
<file path=[Content_Types].xml><?xml version="1.0" encoding="utf-8"?>
<Types xmlns="http://schemas.openxmlformats.org/package/2006/content-types">
  <Default Extension="gif" ContentType="image/gi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3.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4.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5.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theme/theme6.xml" ContentType="application/vnd.openxmlformats-officedocument.theme+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theme/theme7.xml" ContentType="application/vnd.openxmlformats-officedocument.theme+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theme/theme8.xml" ContentType="application/vnd.openxmlformats-officedocument.theme+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theme/theme9.xml" ContentType="application/vnd.openxmlformats-officedocument.them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2" r:id="rId2"/>
    <p:sldMasterId id="2147483685" r:id="rId3"/>
    <p:sldMasterId id="2147483697" r:id="rId4"/>
    <p:sldMasterId id="2147483709" r:id="rId5"/>
    <p:sldMasterId id="2147483721" r:id="rId6"/>
    <p:sldMasterId id="2147483750" r:id="rId7"/>
    <p:sldMasterId id="2147483779" r:id="rId8"/>
    <p:sldMasterId id="2147483791" r:id="rId9"/>
  </p:sldMasterIdLst>
  <p:sldIdLst>
    <p:sldId id="312" r:id="rId10"/>
    <p:sldId id="269" r:id="rId11"/>
    <p:sldId id="476" r:id="rId12"/>
    <p:sldId id="467" r:id="rId13"/>
    <p:sldId id="466" r:id="rId14"/>
    <p:sldId id="259" r:id="rId15"/>
    <p:sldId id="266" r:id="rId16"/>
    <p:sldId id="267" r:id="rId17"/>
    <p:sldId id="260" r:id="rId18"/>
    <p:sldId id="271" r:id="rId19"/>
    <p:sldId id="495" r:id="rId20"/>
    <p:sldId id="270" r:id="rId21"/>
    <p:sldId id="268" r:id="rId22"/>
    <p:sldId id="492" r:id="rId23"/>
    <p:sldId id="274" r:id="rId24"/>
    <p:sldId id="276" r:id="rId25"/>
    <p:sldId id="275" r:id="rId26"/>
    <p:sldId id="278" r:id="rId27"/>
    <p:sldId id="277" r:id="rId28"/>
    <p:sldId id="261" r:id="rId29"/>
    <p:sldId id="493" r:id="rId30"/>
    <p:sldId id="494" r:id="rId31"/>
    <p:sldId id="262" r:id="rId32"/>
    <p:sldId id="499" r:id="rId33"/>
    <p:sldId id="496" r:id="rId34"/>
    <p:sldId id="497" r:id="rId35"/>
    <p:sldId id="498" r:id="rId36"/>
    <p:sldId id="293" r:id="rId37"/>
    <p:sldId id="294" r:id="rId38"/>
    <p:sldId id="263" r:id="rId39"/>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FF"/>
    <a:srgbClr val="FFFFCC"/>
    <a:srgbClr val="AEC4F0"/>
    <a:srgbClr val="6699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20039" autoAdjust="0"/>
    <p:restoredTop sz="94660"/>
  </p:normalViewPr>
  <p:slideViewPr>
    <p:cSldViewPr snapToGrid="0">
      <p:cViewPr varScale="1">
        <p:scale>
          <a:sx n="72" d="100"/>
          <a:sy n="72" d="100"/>
        </p:scale>
        <p:origin x="450" y="7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4.xml"/><Relationship Id="rId18" Type="http://schemas.openxmlformats.org/officeDocument/2006/relationships/slide" Target="slides/slide9.xml"/><Relationship Id="rId26" Type="http://schemas.openxmlformats.org/officeDocument/2006/relationships/slide" Target="slides/slide17.xml"/><Relationship Id="rId39" Type="http://schemas.openxmlformats.org/officeDocument/2006/relationships/slide" Target="slides/slide30.xml"/><Relationship Id="rId21" Type="http://schemas.openxmlformats.org/officeDocument/2006/relationships/slide" Target="slides/slide12.xml"/><Relationship Id="rId34" Type="http://schemas.openxmlformats.org/officeDocument/2006/relationships/slide" Target="slides/slide25.xml"/><Relationship Id="rId42" Type="http://schemas.openxmlformats.org/officeDocument/2006/relationships/theme" Target="theme/theme1.xml"/><Relationship Id="rId7" Type="http://schemas.openxmlformats.org/officeDocument/2006/relationships/slideMaster" Target="slideMasters/slideMaster7.xml"/><Relationship Id="rId2" Type="http://schemas.openxmlformats.org/officeDocument/2006/relationships/slideMaster" Target="slideMasters/slideMaster2.xml"/><Relationship Id="rId16" Type="http://schemas.openxmlformats.org/officeDocument/2006/relationships/slide" Target="slides/slide7.xml"/><Relationship Id="rId20" Type="http://schemas.openxmlformats.org/officeDocument/2006/relationships/slide" Target="slides/slide11.xml"/><Relationship Id="rId29" Type="http://schemas.openxmlformats.org/officeDocument/2006/relationships/slide" Target="slides/slide20.xml"/><Relationship Id="rId41"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 Target="slides/slide2.xml"/><Relationship Id="rId24" Type="http://schemas.openxmlformats.org/officeDocument/2006/relationships/slide" Target="slides/slide15.xml"/><Relationship Id="rId32" Type="http://schemas.openxmlformats.org/officeDocument/2006/relationships/slide" Target="slides/slide23.xml"/><Relationship Id="rId37" Type="http://schemas.openxmlformats.org/officeDocument/2006/relationships/slide" Target="slides/slide28.xml"/><Relationship Id="rId40" Type="http://schemas.openxmlformats.org/officeDocument/2006/relationships/presProps" Target="presProps.xml"/><Relationship Id="rId5" Type="http://schemas.openxmlformats.org/officeDocument/2006/relationships/slideMaster" Target="slideMasters/slideMaster5.xml"/><Relationship Id="rId15" Type="http://schemas.openxmlformats.org/officeDocument/2006/relationships/slide" Target="slides/slide6.xml"/><Relationship Id="rId23" Type="http://schemas.openxmlformats.org/officeDocument/2006/relationships/slide" Target="slides/slide14.xml"/><Relationship Id="rId28" Type="http://schemas.openxmlformats.org/officeDocument/2006/relationships/slide" Target="slides/slide19.xml"/><Relationship Id="rId36" Type="http://schemas.openxmlformats.org/officeDocument/2006/relationships/slide" Target="slides/slide27.xml"/><Relationship Id="rId10" Type="http://schemas.openxmlformats.org/officeDocument/2006/relationships/slide" Target="slides/slide1.xml"/><Relationship Id="rId19" Type="http://schemas.openxmlformats.org/officeDocument/2006/relationships/slide" Target="slides/slide10.xml"/><Relationship Id="rId31" Type="http://schemas.openxmlformats.org/officeDocument/2006/relationships/slide" Target="slides/slide22.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 Target="slides/slide5.xml"/><Relationship Id="rId22" Type="http://schemas.openxmlformats.org/officeDocument/2006/relationships/slide" Target="slides/slide13.xml"/><Relationship Id="rId27" Type="http://schemas.openxmlformats.org/officeDocument/2006/relationships/slide" Target="slides/slide18.xml"/><Relationship Id="rId30" Type="http://schemas.openxmlformats.org/officeDocument/2006/relationships/slide" Target="slides/slide21.xml"/><Relationship Id="rId35" Type="http://schemas.openxmlformats.org/officeDocument/2006/relationships/slide" Target="slides/slide26.xml"/><Relationship Id="rId43" Type="http://schemas.openxmlformats.org/officeDocument/2006/relationships/tableStyles" Target="tableStyles.xml"/><Relationship Id="rId8" Type="http://schemas.openxmlformats.org/officeDocument/2006/relationships/slideMaster" Target="slideMasters/slideMaster8.xml"/><Relationship Id="rId3" Type="http://schemas.openxmlformats.org/officeDocument/2006/relationships/slideMaster" Target="slideMasters/slideMaster3.xml"/><Relationship Id="rId12" Type="http://schemas.openxmlformats.org/officeDocument/2006/relationships/slide" Target="slides/slide3.xml"/><Relationship Id="rId17" Type="http://schemas.openxmlformats.org/officeDocument/2006/relationships/slide" Target="slides/slide8.xml"/><Relationship Id="rId25" Type="http://schemas.openxmlformats.org/officeDocument/2006/relationships/slide" Target="slides/slide16.xml"/><Relationship Id="rId33" Type="http://schemas.openxmlformats.org/officeDocument/2006/relationships/slide" Target="slides/slide24.xml"/><Relationship Id="rId38" Type="http://schemas.openxmlformats.org/officeDocument/2006/relationships/slide" Target="slides/slide29.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pPr>
              <a:defRPr/>
            </a:pPr>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a:defRPr/>
            </a:pPr>
            <a:fld id="{960D2624-8C84-4E26-ACCD-D17479CCFCD5}" type="slidenum">
              <a:rPr lang="en-US" smtClean="0">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26856398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a:defRPr/>
            </a:pPr>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a:defRPr/>
            </a:pPr>
            <a:fld id="{C8AA37B3-B423-4F6E-8296-56AE0931CF36}" type="slidenum">
              <a:rPr lang="en-US" smtClean="0">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662903374"/>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3_Title Slide">
    <p:bg>
      <p:bgPr>
        <a:solidFill>
          <a:srgbClr val="7030A0"/>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487136A3-15DE-46AF-88A7-62364C623BD2}"/>
              </a:ext>
            </a:extLst>
          </p:cNvPr>
          <p:cNvGrpSpPr>
            <a:grpSpLocks/>
          </p:cNvGrpSpPr>
          <p:nvPr userDrawn="1"/>
        </p:nvGrpSpPr>
        <p:grpSpPr bwMode="auto">
          <a:xfrm>
            <a:off x="395818" y="219076"/>
            <a:ext cx="11614149" cy="6240463"/>
            <a:chOff x="395894" y="219519"/>
            <a:chExt cx="8518865" cy="4788281"/>
          </a:xfrm>
        </p:grpSpPr>
        <p:sp>
          <p:nvSpPr>
            <p:cNvPr id="3" name="Google Shape;993;p14">
              <a:extLst>
                <a:ext uri="{FF2B5EF4-FFF2-40B4-BE49-F238E27FC236}">
                  <a16:creationId xmlns:a16="http://schemas.microsoft.com/office/drawing/2014/main" id="{0C05DFF4-FFF4-4C70-99E1-E5019FA9E975}"/>
                </a:ext>
              </a:extLst>
            </p:cNvPr>
            <p:cNvSpPr>
              <a:spLocks/>
            </p:cNvSpPr>
            <p:nvPr/>
          </p:nvSpPr>
          <p:spPr bwMode="auto">
            <a:xfrm>
              <a:off x="661380" y="219519"/>
              <a:ext cx="8068625" cy="4788281"/>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rgbClr val="FFC000"/>
            </a:solidFill>
            <a:ln>
              <a:noFill/>
            </a:ln>
          </p:spPr>
          <p:txBody>
            <a:bodyPr lIns="91425" tIns="91425" rIns="91425" bIns="91425" anchor="ctr"/>
            <a:lstStyle/>
            <a:p>
              <a:pPr>
                <a:defRPr/>
              </a:pPr>
              <a:endParaRPr lang="vi-VN" sz="1350"/>
            </a:p>
          </p:txBody>
        </p:sp>
        <p:grpSp>
          <p:nvGrpSpPr>
            <p:cNvPr id="4" name="Google Shape;994;p14">
              <a:extLst>
                <a:ext uri="{FF2B5EF4-FFF2-40B4-BE49-F238E27FC236}">
                  <a16:creationId xmlns:a16="http://schemas.microsoft.com/office/drawing/2014/main" id="{B5F3DE93-FE07-4BEF-9A48-4FC609ADAE16}"/>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E9D46BFD-26A9-4AD0-88C6-52EA64E6A89D}"/>
                  </a:ext>
                </a:extLst>
              </p:cNvPr>
              <p:cNvSpPr>
                <a:spLocks/>
              </p:cNvSpPr>
              <p:nvPr/>
            </p:nvSpPr>
            <p:spPr bwMode="auto">
              <a:xfrm>
                <a:off x="8341867" y="2362126"/>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4" name="Google Shape;996;p14">
                <a:extLst>
                  <a:ext uri="{FF2B5EF4-FFF2-40B4-BE49-F238E27FC236}">
                    <a16:creationId xmlns:a16="http://schemas.microsoft.com/office/drawing/2014/main" id="{BCA0A13B-7C7B-4E3C-BBEE-EF9043E06A69}"/>
                  </a:ext>
                </a:extLst>
              </p:cNvPr>
              <p:cNvSpPr>
                <a:spLocks/>
              </p:cNvSpPr>
              <p:nvPr/>
            </p:nvSpPr>
            <p:spPr bwMode="auto">
              <a:xfrm>
                <a:off x="8341867" y="2281733"/>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p:spPr>
            <p:txBody>
              <a:bodyPr lIns="91425" tIns="91425" rIns="91425" bIns="91425" anchor="ctr"/>
              <a:lstStyle/>
              <a:p>
                <a:pPr>
                  <a:defRPr/>
                </a:pPr>
                <a:endParaRPr lang="vi-VN" sz="1350"/>
              </a:p>
            </p:txBody>
          </p:sp>
        </p:grpSp>
        <p:sp>
          <p:nvSpPr>
            <p:cNvPr id="5" name="Google Shape;997;p14">
              <a:extLst>
                <a:ext uri="{FF2B5EF4-FFF2-40B4-BE49-F238E27FC236}">
                  <a16:creationId xmlns:a16="http://schemas.microsoft.com/office/drawing/2014/main" id="{2F312E37-A6D6-4178-AFC0-84ADAC6174BA}"/>
                </a:ext>
              </a:extLst>
            </p:cNvPr>
            <p:cNvSpPr>
              <a:spLocks/>
            </p:cNvSpPr>
            <p:nvPr/>
          </p:nvSpPr>
          <p:spPr bwMode="auto">
            <a:xfrm>
              <a:off x="8341867" y="4447482"/>
              <a:ext cx="569787" cy="308174"/>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grpSp>
          <p:nvGrpSpPr>
            <p:cNvPr id="6" name="Google Shape;998;p14">
              <a:extLst>
                <a:ext uri="{FF2B5EF4-FFF2-40B4-BE49-F238E27FC236}">
                  <a16:creationId xmlns:a16="http://schemas.microsoft.com/office/drawing/2014/main" id="{102699B7-854C-403D-A1F3-96BF49AE87A3}"/>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3E4B9BBF-024F-4221-9C84-CA70747CA7C9}"/>
                  </a:ext>
                </a:extLst>
              </p:cNvPr>
              <p:cNvSpPr>
                <a:spLocks/>
              </p:cNvSpPr>
              <p:nvPr/>
            </p:nvSpPr>
            <p:spPr bwMode="auto">
              <a:xfrm>
                <a:off x="8341867" y="1800590"/>
                <a:ext cx="569787" cy="30086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2" name="Google Shape;1000;p14">
                <a:extLst>
                  <a:ext uri="{FF2B5EF4-FFF2-40B4-BE49-F238E27FC236}">
                    <a16:creationId xmlns:a16="http://schemas.microsoft.com/office/drawing/2014/main" id="{D5A533B0-FAE7-4AF9-A0D4-740DF20141C9}"/>
                  </a:ext>
                </a:extLst>
              </p:cNvPr>
              <p:cNvSpPr/>
              <p:nvPr/>
            </p:nvSpPr>
            <p:spPr>
              <a:xfrm>
                <a:off x="8341867" y="1721415"/>
                <a:ext cx="569787" cy="300866"/>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7" name="Google Shape;1001;p14">
              <a:extLst>
                <a:ext uri="{FF2B5EF4-FFF2-40B4-BE49-F238E27FC236}">
                  <a16:creationId xmlns:a16="http://schemas.microsoft.com/office/drawing/2014/main" id="{E64F1677-DD4F-4A31-AAF2-7D7E52EDB177}"/>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260BE388-9B81-4541-BFAD-471E48C5F2EE}"/>
                  </a:ext>
                </a:extLst>
              </p:cNvPr>
              <p:cNvSpPr>
                <a:spLocks/>
              </p:cNvSpPr>
              <p:nvPr/>
            </p:nvSpPr>
            <p:spPr bwMode="auto">
              <a:xfrm>
                <a:off x="8346524" y="1263416"/>
                <a:ext cx="568235" cy="308175"/>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0" name="Google Shape;1003;p14">
                <a:extLst>
                  <a:ext uri="{FF2B5EF4-FFF2-40B4-BE49-F238E27FC236}">
                    <a16:creationId xmlns:a16="http://schemas.microsoft.com/office/drawing/2014/main" id="{C64B08E8-8626-442E-8404-5AAC20270CF6}"/>
                  </a:ext>
                </a:extLst>
              </p:cNvPr>
              <p:cNvSpPr>
                <a:spLocks/>
              </p:cNvSpPr>
              <p:nvPr/>
            </p:nvSpPr>
            <p:spPr bwMode="auto">
              <a:xfrm>
                <a:off x="8346524" y="1183023"/>
                <a:ext cx="568235" cy="308175"/>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p:spPr>
            <p:txBody>
              <a:bodyPr lIns="91425" tIns="91425" rIns="91425" bIns="91425" anchor="ctr"/>
              <a:lstStyle/>
              <a:p>
                <a:pPr>
                  <a:defRPr/>
                </a:pPr>
                <a:endParaRPr lang="vi-VN" sz="1350"/>
              </a:p>
            </p:txBody>
          </p:sp>
        </p:grpSp>
        <p:grpSp>
          <p:nvGrpSpPr>
            <p:cNvPr id="8" name="Google Shape;1004;p14">
              <a:extLst>
                <a:ext uri="{FF2B5EF4-FFF2-40B4-BE49-F238E27FC236}">
                  <a16:creationId xmlns:a16="http://schemas.microsoft.com/office/drawing/2014/main" id="{64DD7E3E-B259-4ED8-AE65-FEC0E7AE83F3}"/>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5C81278F-DBCF-4876-B67E-978206752D87}"/>
                  </a:ext>
                </a:extLst>
              </p:cNvPr>
              <p:cNvSpPr>
                <a:spLocks/>
              </p:cNvSpPr>
              <p:nvPr/>
            </p:nvSpPr>
            <p:spPr bwMode="auto">
              <a:xfrm>
                <a:off x="8341867" y="686045"/>
                <a:ext cx="569787" cy="308175"/>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8" name="Google Shape;1006;p14">
                <a:extLst>
                  <a:ext uri="{FF2B5EF4-FFF2-40B4-BE49-F238E27FC236}">
                    <a16:creationId xmlns:a16="http://schemas.microsoft.com/office/drawing/2014/main" id="{5E98E3FF-00D6-4A0D-9076-905770A931B7}"/>
                  </a:ext>
                </a:extLst>
              </p:cNvPr>
              <p:cNvSpPr/>
              <p:nvPr/>
            </p:nvSpPr>
            <p:spPr>
              <a:xfrm>
                <a:off x="8341867" y="606869"/>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9" name="Google Shape;1007;p14">
              <a:extLst>
                <a:ext uri="{FF2B5EF4-FFF2-40B4-BE49-F238E27FC236}">
                  <a16:creationId xmlns:a16="http://schemas.microsoft.com/office/drawing/2014/main" id="{18449023-0378-4157-B17B-662132C428F0}"/>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775821FC-1E17-46C2-9652-04204E26844B}"/>
                  </a:ext>
                </a:extLst>
              </p:cNvPr>
              <p:cNvSpPr>
                <a:spLocks/>
              </p:cNvSpPr>
              <p:nvPr/>
            </p:nvSpPr>
            <p:spPr bwMode="auto">
              <a:xfrm>
                <a:off x="8341867" y="2361518"/>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6" name="Google Shape;1009;p14">
                <a:extLst>
                  <a:ext uri="{FF2B5EF4-FFF2-40B4-BE49-F238E27FC236}">
                    <a16:creationId xmlns:a16="http://schemas.microsoft.com/office/drawing/2014/main" id="{33ABD68D-406D-4E7F-991F-CE115AD901C9}"/>
                  </a:ext>
                </a:extLst>
              </p:cNvPr>
              <p:cNvSpPr>
                <a:spLocks/>
              </p:cNvSpPr>
              <p:nvPr/>
            </p:nvSpPr>
            <p:spPr bwMode="auto">
              <a:xfrm>
                <a:off x="8341867" y="2282343"/>
                <a:ext cx="569787" cy="30086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p:spPr>
            <p:txBody>
              <a:bodyPr lIns="91425" tIns="91425" rIns="91425" bIns="91425" anchor="ctr"/>
              <a:lstStyle/>
              <a:p>
                <a:pPr>
                  <a:defRPr/>
                </a:pPr>
                <a:endParaRPr lang="vi-VN" sz="1350"/>
              </a:p>
            </p:txBody>
          </p:sp>
        </p:grpSp>
        <p:grpSp>
          <p:nvGrpSpPr>
            <p:cNvPr id="10" name="Google Shape;1010;p14">
              <a:extLst>
                <a:ext uri="{FF2B5EF4-FFF2-40B4-BE49-F238E27FC236}">
                  <a16:creationId xmlns:a16="http://schemas.microsoft.com/office/drawing/2014/main" id="{5A687922-5A3B-4F5A-AB70-73C954FB5430}"/>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701CAD57-C045-489C-988C-0484A980FF9B}"/>
                  </a:ext>
                </a:extLst>
              </p:cNvPr>
              <p:cNvSpPr>
                <a:spLocks/>
              </p:cNvSpPr>
              <p:nvPr/>
            </p:nvSpPr>
            <p:spPr bwMode="auto">
              <a:xfrm>
                <a:off x="8341867" y="2362129"/>
                <a:ext cx="569787" cy="30086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4" name="Google Shape;1012;p14">
                <a:extLst>
                  <a:ext uri="{FF2B5EF4-FFF2-40B4-BE49-F238E27FC236}">
                    <a16:creationId xmlns:a16="http://schemas.microsoft.com/office/drawing/2014/main" id="{0C4E7DC3-C360-4355-BD86-AACE2A1D51E7}"/>
                  </a:ext>
                </a:extLst>
              </p:cNvPr>
              <p:cNvSpPr/>
              <p:nvPr/>
            </p:nvSpPr>
            <p:spPr>
              <a:xfrm>
                <a:off x="8341867" y="2281736"/>
                <a:ext cx="569787"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11" name="Google Shape;1013;p14">
              <a:extLst>
                <a:ext uri="{FF2B5EF4-FFF2-40B4-BE49-F238E27FC236}">
                  <a16:creationId xmlns:a16="http://schemas.microsoft.com/office/drawing/2014/main" id="{752691E8-F567-4FC4-A1A8-41E3D003CFF9}"/>
                </a:ext>
              </a:extLst>
            </p:cNvPr>
            <p:cNvSpPr/>
            <p:nvPr/>
          </p:nvSpPr>
          <p:spPr>
            <a:xfrm>
              <a:off x="8341867" y="4368307"/>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 name="Google Shape;1014;p14">
              <a:extLst>
                <a:ext uri="{FF2B5EF4-FFF2-40B4-BE49-F238E27FC236}">
                  <a16:creationId xmlns:a16="http://schemas.microsoft.com/office/drawing/2014/main" id="{50A222D4-4C52-4D86-9664-B548EE4519B6}"/>
                </a:ext>
              </a:extLst>
            </p:cNvPr>
            <p:cNvSpPr>
              <a:spLocks/>
            </p:cNvSpPr>
            <p:nvPr/>
          </p:nvSpPr>
          <p:spPr bwMode="auto">
            <a:xfrm>
              <a:off x="395894" y="219519"/>
              <a:ext cx="8053099"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p:spPr>
          <p:txBody>
            <a:bodyPr lIns="91425" tIns="91425" rIns="91425" bIns="91425" anchor="ctr"/>
            <a:lstStyle/>
            <a:p>
              <a:pPr>
                <a:defRPr/>
              </a:pPr>
              <a:endParaRPr lang="vi-VN" sz="1350"/>
            </a:p>
          </p:txBody>
        </p:sp>
      </p:grpSp>
      <p:grpSp>
        <p:nvGrpSpPr>
          <p:cNvPr id="25" name="Google Shape;1016;p14">
            <a:extLst>
              <a:ext uri="{FF2B5EF4-FFF2-40B4-BE49-F238E27FC236}">
                <a16:creationId xmlns:a16="http://schemas.microsoft.com/office/drawing/2014/main" id="{AFFD139D-DCC8-458B-AC23-1C5FF9C557A3}"/>
              </a:ext>
            </a:extLst>
          </p:cNvPr>
          <p:cNvGrpSpPr>
            <a:grpSpLocks/>
          </p:cNvGrpSpPr>
          <p:nvPr userDrawn="1"/>
        </p:nvGrpSpPr>
        <p:grpSpPr bwMode="auto">
          <a:xfrm>
            <a:off x="988484" y="5645151"/>
            <a:ext cx="615949" cy="536575"/>
            <a:chOff x="2495125" y="2142250"/>
            <a:chExt cx="444275" cy="398525"/>
          </a:xfrm>
        </p:grpSpPr>
        <p:sp>
          <p:nvSpPr>
            <p:cNvPr id="26" name="Google Shape;1017;p14">
              <a:extLst>
                <a:ext uri="{FF2B5EF4-FFF2-40B4-BE49-F238E27FC236}">
                  <a16:creationId xmlns:a16="http://schemas.microsoft.com/office/drawing/2014/main" id="{0888CFA9-3684-4ED5-B890-18F2D8E78794}"/>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lIns="91425" tIns="91425" rIns="91425" bIns="91425" anchor="ctr"/>
            <a:lstStyle/>
            <a:p>
              <a:pPr>
                <a:defRPr/>
              </a:pPr>
              <a:endParaRPr lang="vi-VN" sz="1350"/>
            </a:p>
          </p:txBody>
        </p:sp>
        <p:sp>
          <p:nvSpPr>
            <p:cNvPr id="27" name="Google Shape;1018;p14">
              <a:extLst>
                <a:ext uri="{FF2B5EF4-FFF2-40B4-BE49-F238E27FC236}">
                  <a16:creationId xmlns:a16="http://schemas.microsoft.com/office/drawing/2014/main" id="{A9A27512-1999-4094-9E79-56943A9C354A}"/>
                </a:ext>
              </a:extLst>
            </p:cNvPr>
            <p:cNvSpPr/>
            <p:nvPr/>
          </p:nvSpPr>
          <p:spPr>
            <a:xfrm>
              <a:off x="2655430" y="2307320"/>
              <a:ext cx="94657" cy="73102"/>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28" name="Google Shape;1019;p14">
            <a:extLst>
              <a:ext uri="{FF2B5EF4-FFF2-40B4-BE49-F238E27FC236}">
                <a16:creationId xmlns:a16="http://schemas.microsoft.com/office/drawing/2014/main" id="{F0217F14-9054-488D-BE36-E15C06BA6B61}"/>
              </a:ext>
            </a:extLst>
          </p:cNvPr>
          <p:cNvGrpSpPr>
            <a:grpSpLocks/>
          </p:cNvGrpSpPr>
          <p:nvPr userDrawn="1"/>
        </p:nvGrpSpPr>
        <p:grpSpPr bwMode="auto">
          <a:xfrm>
            <a:off x="10176934" y="427038"/>
            <a:ext cx="404284" cy="379412"/>
            <a:chOff x="3243875" y="2372825"/>
            <a:chExt cx="291375" cy="281375"/>
          </a:xfrm>
        </p:grpSpPr>
        <p:sp>
          <p:nvSpPr>
            <p:cNvPr id="29" name="Google Shape;1020;p14">
              <a:extLst>
                <a:ext uri="{FF2B5EF4-FFF2-40B4-BE49-F238E27FC236}">
                  <a16:creationId xmlns:a16="http://schemas.microsoft.com/office/drawing/2014/main" id="{9BC666D9-7857-4EA2-98B2-C3B91B88A2E2}"/>
                </a:ext>
              </a:extLst>
            </p:cNvPr>
            <p:cNvSpPr/>
            <p:nvPr/>
          </p:nvSpPr>
          <p:spPr>
            <a:xfrm>
              <a:off x="3286590" y="2403435"/>
              <a:ext cx="205946" cy="200141"/>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30" name="Google Shape;1021;p14">
              <a:extLst>
                <a:ext uri="{FF2B5EF4-FFF2-40B4-BE49-F238E27FC236}">
                  <a16:creationId xmlns:a16="http://schemas.microsoft.com/office/drawing/2014/main" id="{BFB7CE8D-AA16-417F-A0C4-5E149F3B65C2}"/>
                </a:ext>
              </a:extLst>
            </p:cNvPr>
            <p:cNvSpPr/>
            <p:nvPr/>
          </p:nvSpPr>
          <p:spPr>
            <a:xfrm>
              <a:off x="3303371" y="2403435"/>
              <a:ext cx="192216" cy="210737"/>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31" name="Google Shape;1022;p14">
              <a:extLst>
                <a:ext uri="{FF2B5EF4-FFF2-40B4-BE49-F238E27FC236}">
                  <a16:creationId xmlns:a16="http://schemas.microsoft.com/office/drawing/2014/main" id="{214BC5CD-200B-46C1-A44C-6644A254CDFC}"/>
                </a:ext>
              </a:extLst>
            </p:cNvPr>
            <p:cNvSpPr/>
            <p:nvPr/>
          </p:nvSpPr>
          <p:spPr>
            <a:xfrm>
              <a:off x="3396427" y="2372825"/>
              <a:ext cx="10679"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32" name="Google Shape;1023;p14">
              <a:extLst>
                <a:ext uri="{FF2B5EF4-FFF2-40B4-BE49-F238E27FC236}">
                  <a16:creationId xmlns:a16="http://schemas.microsoft.com/office/drawing/2014/main" id="{74DE279E-4F25-4F46-8781-A1635A35DF3F}"/>
                </a:ext>
              </a:extLst>
            </p:cNvPr>
            <p:cNvSpPr/>
            <p:nvPr/>
          </p:nvSpPr>
          <p:spPr>
            <a:xfrm>
              <a:off x="3243875" y="2495264"/>
              <a:ext cx="285273" cy="1059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33" name="Google Shape;1024;p14">
              <a:extLst>
                <a:ext uri="{FF2B5EF4-FFF2-40B4-BE49-F238E27FC236}">
                  <a16:creationId xmlns:a16="http://schemas.microsoft.com/office/drawing/2014/main" id="{A75349A7-FCEB-43BA-9B8E-CE7CEF89BC10}"/>
                </a:ext>
              </a:extLst>
            </p:cNvPr>
            <p:cNvSpPr/>
            <p:nvPr/>
          </p:nvSpPr>
          <p:spPr>
            <a:xfrm>
              <a:off x="3339983" y="2378711"/>
              <a:ext cx="105260" cy="26842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34" name="Google Shape;1025;p14">
              <a:extLst>
                <a:ext uri="{FF2B5EF4-FFF2-40B4-BE49-F238E27FC236}">
                  <a16:creationId xmlns:a16="http://schemas.microsoft.com/office/drawing/2014/main" id="{64BA95C5-FD0C-4090-A5E4-CE898E933F6B}"/>
                </a:ext>
              </a:extLst>
            </p:cNvPr>
            <p:cNvSpPr/>
            <p:nvPr/>
          </p:nvSpPr>
          <p:spPr>
            <a:xfrm>
              <a:off x="3266758" y="2458768"/>
              <a:ext cx="268492" cy="94184"/>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35" name="Google Shape;1026;p14">
              <a:extLst>
                <a:ext uri="{FF2B5EF4-FFF2-40B4-BE49-F238E27FC236}">
                  <a16:creationId xmlns:a16="http://schemas.microsoft.com/office/drawing/2014/main" id="{6D89861E-803F-4CBC-9D85-5D74A2CC450C}"/>
                </a:ext>
              </a:extLst>
            </p:cNvPr>
            <p:cNvSpPr/>
            <p:nvPr/>
          </p:nvSpPr>
          <p:spPr>
            <a:xfrm>
              <a:off x="3275911" y="2451704"/>
              <a:ext cx="257813" cy="113021"/>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36" name="Google Shape;1027;p14">
              <a:extLst>
                <a:ext uri="{FF2B5EF4-FFF2-40B4-BE49-F238E27FC236}">
                  <a16:creationId xmlns:a16="http://schemas.microsoft.com/office/drawing/2014/main" id="{59193614-2AC6-4577-86B3-AF07631B08DB}"/>
                </a:ext>
              </a:extLst>
            </p:cNvPr>
            <p:cNvSpPr/>
            <p:nvPr/>
          </p:nvSpPr>
          <p:spPr>
            <a:xfrm>
              <a:off x="3329304" y="2385775"/>
              <a:ext cx="120517" cy="25783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37" name="Google Shape;1028;p14">
              <a:extLst>
                <a:ext uri="{FF2B5EF4-FFF2-40B4-BE49-F238E27FC236}">
                  <a16:creationId xmlns:a16="http://schemas.microsoft.com/office/drawing/2014/main" id="{A823FE09-80ED-4D73-A277-9B3F5B0145A2}"/>
                </a:ext>
              </a:extLst>
            </p:cNvPr>
            <p:cNvSpPr/>
            <p:nvPr/>
          </p:nvSpPr>
          <p:spPr>
            <a:xfrm>
              <a:off x="3327779" y="2438754"/>
              <a:ext cx="134246" cy="133035"/>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38" name="Google Shape;1029;p14">
              <a:extLst>
                <a:ext uri="{FF2B5EF4-FFF2-40B4-BE49-F238E27FC236}">
                  <a16:creationId xmlns:a16="http://schemas.microsoft.com/office/drawing/2014/main" id="{8AD1C2EC-A7D0-44B5-B068-2B61AB39CF88}"/>
                </a:ext>
              </a:extLst>
            </p:cNvPr>
            <p:cNvSpPr>
              <a:spLocks/>
            </p:cNvSpPr>
            <p:nvPr/>
          </p:nvSpPr>
          <p:spPr bwMode="auto">
            <a:xfrm>
              <a:off x="3358290" y="2469364"/>
              <a:ext cx="71699" cy="71815"/>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lIns="91425" tIns="91425" rIns="91425" bIns="91425" anchor="ctr"/>
            <a:lstStyle/>
            <a:p>
              <a:pPr>
                <a:defRPr/>
              </a:pPr>
              <a:endParaRPr lang="vi-VN" sz="1350"/>
            </a:p>
          </p:txBody>
        </p:sp>
      </p:grpSp>
      <p:grpSp>
        <p:nvGrpSpPr>
          <p:cNvPr id="39" name="Google Shape;1030;p14">
            <a:extLst>
              <a:ext uri="{FF2B5EF4-FFF2-40B4-BE49-F238E27FC236}">
                <a16:creationId xmlns:a16="http://schemas.microsoft.com/office/drawing/2014/main" id="{865CB4F3-72E7-4260-8A14-BEFA45242D0C}"/>
              </a:ext>
            </a:extLst>
          </p:cNvPr>
          <p:cNvGrpSpPr>
            <a:grpSpLocks/>
          </p:cNvGrpSpPr>
          <p:nvPr userDrawn="1"/>
        </p:nvGrpSpPr>
        <p:grpSpPr bwMode="auto">
          <a:xfrm>
            <a:off x="11004551" y="1042988"/>
            <a:ext cx="230716" cy="227012"/>
            <a:chOff x="4954425" y="2036375"/>
            <a:chExt cx="166675" cy="168575"/>
          </a:xfrm>
        </p:grpSpPr>
        <p:sp>
          <p:nvSpPr>
            <p:cNvPr id="40" name="Google Shape;1031;p14">
              <a:extLst>
                <a:ext uri="{FF2B5EF4-FFF2-40B4-BE49-F238E27FC236}">
                  <a16:creationId xmlns:a16="http://schemas.microsoft.com/office/drawing/2014/main" id="{AE3D641C-D336-49C0-98DC-5EE6565F8404}"/>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lIns="91425" tIns="91425" rIns="91425" bIns="91425" anchor="ctr"/>
            <a:lstStyle/>
            <a:p>
              <a:pPr>
                <a:defRPr/>
              </a:pPr>
              <a:endParaRPr lang="vi-VN" sz="1350"/>
            </a:p>
          </p:txBody>
        </p:sp>
        <p:sp>
          <p:nvSpPr>
            <p:cNvPr id="41" name="Google Shape;1032;p14">
              <a:extLst>
                <a:ext uri="{FF2B5EF4-FFF2-40B4-BE49-F238E27FC236}">
                  <a16:creationId xmlns:a16="http://schemas.microsoft.com/office/drawing/2014/main" id="{4CC32583-0194-4E6D-89B1-38D4D84511F5}"/>
                </a:ext>
              </a:extLst>
            </p:cNvPr>
            <p:cNvSpPr/>
            <p:nvPr/>
          </p:nvSpPr>
          <p:spPr>
            <a:xfrm>
              <a:off x="5009474" y="2104748"/>
              <a:ext cx="51991" cy="4125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42" name="Google Shape;1033;p14">
            <a:extLst>
              <a:ext uri="{FF2B5EF4-FFF2-40B4-BE49-F238E27FC236}">
                <a16:creationId xmlns:a16="http://schemas.microsoft.com/office/drawing/2014/main" id="{42A24A7E-135F-4FD0-8558-2680C7A083C3}"/>
              </a:ext>
            </a:extLst>
          </p:cNvPr>
          <p:cNvSpPr>
            <a:spLocks/>
          </p:cNvSpPr>
          <p:nvPr userDrawn="1"/>
        </p:nvSpPr>
        <p:spPr bwMode="auto">
          <a:xfrm>
            <a:off x="2055285" y="6264275"/>
            <a:ext cx="165100" cy="109538"/>
          </a:xfrm>
          <a:custGeom>
            <a:avLst/>
            <a:gdLst>
              <a:gd name="T0" fmla="*/ 2147483646 w 4765"/>
              <a:gd name="T1" fmla="*/ 2147483646 h 3248"/>
              <a:gd name="T2" fmla="*/ 2147483646 w 4765"/>
              <a:gd name="T3" fmla="*/ 2147483646 h 3248"/>
              <a:gd name="T4" fmla="*/ 2147483646 w 4765"/>
              <a:gd name="T5" fmla="*/ 2147483646 h 3248"/>
              <a:gd name="T6" fmla="*/ 2147483646 w 4765"/>
              <a:gd name="T7" fmla="*/ 2147483646 h 3248"/>
              <a:gd name="T8" fmla="*/ 2147483646 w 4765"/>
              <a:gd name="T9" fmla="*/ 2147483646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lIns="51427" tIns="51427" rIns="51427" bIns="51427" anchor="ctr"/>
          <a:lstStyle/>
          <a:p>
            <a:pPr>
              <a:defRPr/>
            </a:pPr>
            <a:endParaRPr lang="vi-VN" sz="1350"/>
          </a:p>
        </p:txBody>
      </p:sp>
      <p:sp>
        <p:nvSpPr>
          <p:cNvPr id="43" name="Google Shape;1034;p14">
            <a:extLst>
              <a:ext uri="{FF2B5EF4-FFF2-40B4-BE49-F238E27FC236}">
                <a16:creationId xmlns:a16="http://schemas.microsoft.com/office/drawing/2014/main" id="{4C170779-86D7-40F2-9539-DAB37E7BBFDB}"/>
              </a:ext>
            </a:extLst>
          </p:cNvPr>
          <p:cNvSpPr/>
          <p:nvPr userDrawn="1"/>
        </p:nvSpPr>
        <p:spPr>
          <a:xfrm>
            <a:off x="10996085" y="6181725"/>
            <a:ext cx="120649" cy="8255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lIns="51427" tIns="51427" rIns="51427" bIns="51427" anchor="ctr"/>
          <a:lstStyle/>
          <a:p>
            <a:pPr eaLnBrk="1" fontAlgn="auto" hangingPunct="1">
              <a:spcBef>
                <a:spcPts val="0"/>
              </a:spcBef>
              <a:spcAft>
                <a:spcPts val="0"/>
              </a:spcAft>
              <a:defRPr/>
            </a:pPr>
            <a:endParaRPr sz="1350">
              <a:solidFill>
                <a:prstClr val="black"/>
              </a:solidFill>
              <a:latin typeface="Arial"/>
            </a:endParaRPr>
          </a:p>
        </p:txBody>
      </p:sp>
      <p:grpSp>
        <p:nvGrpSpPr>
          <p:cNvPr id="44" name="Google Shape;1035;p14">
            <a:extLst>
              <a:ext uri="{FF2B5EF4-FFF2-40B4-BE49-F238E27FC236}">
                <a16:creationId xmlns:a16="http://schemas.microsoft.com/office/drawing/2014/main" id="{BFB7000B-9A68-4D3A-A099-DD4FDA217CAD}"/>
              </a:ext>
            </a:extLst>
          </p:cNvPr>
          <p:cNvGrpSpPr>
            <a:grpSpLocks/>
          </p:cNvGrpSpPr>
          <p:nvPr userDrawn="1"/>
        </p:nvGrpSpPr>
        <p:grpSpPr bwMode="auto">
          <a:xfrm>
            <a:off x="817034" y="5192714"/>
            <a:ext cx="230717" cy="225425"/>
            <a:chOff x="4954425" y="2036375"/>
            <a:chExt cx="166675" cy="168575"/>
          </a:xfrm>
        </p:grpSpPr>
        <p:sp>
          <p:nvSpPr>
            <p:cNvPr id="45" name="Google Shape;1036;p14">
              <a:extLst>
                <a:ext uri="{FF2B5EF4-FFF2-40B4-BE49-F238E27FC236}">
                  <a16:creationId xmlns:a16="http://schemas.microsoft.com/office/drawing/2014/main" id="{53A0ED98-35C9-4729-A50B-CB5CA34D057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46" name="Google Shape;1037;p14">
              <a:extLst>
                <a:ext uri="{FF2B5EF4-FFF2-40B4-BE49-F238E27FC236}">
                  <a16:creationId xmlns:a16="http://schemas.microsoft.com/office/drawing/2014/main" id="{C27B1CF9-1EE4-4E83-9F7C-4E924D6C79F5}"/>
                </a:ext>
              </a:extLst>
            </p:cNvPr>
            <p:cNvSpPr/>
            <p:nvPr/>
          </p:nvSpPr>
          <p:spPr>
            <a:xfrm>
              <a:off x="5009473" y="2105230"/>
              <a:ext cx="51990" cy="40363"/>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47" name="Google Shape;1082;p14">
            <a:extLst>
              <a:ext uri="{FF2B5EF4-FFF2-40B4-BE49-F238E27FC236}">
                <a16:creationId xmlns:a16="http://schemas.microsoft.com/office/drawing/2014/main" id="{DBF9005D-CE36-4B72-966A-3361FC5EADCB}"/>
              </a:ext>
            </a:extLst>
          </p:cNvPr>
          <p:cNvSpPr>
            <a:spLocks/>
          </p:cNvSpPr>
          <p:nvPr userDrawn="1"/>
        </p:nvSpPr>
        <p:spPr bwMode="auto">
          <a:xfrm>
            <a:off x="465667" y="8826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48" name="Google Shape;1083;p14">
            <a:extLst>
              <a:ext uri="{FF2B5EF4-FFF2-40B4-BE49-F238E27FC236}">
                <a16:creationId xmlns:a16="http://schemas.microsoft.com/office/drawing/2014/main" id="{264E3244-F979-414D-A974-44244C162003}"/>
              </a:ext>
            </a:extLst>
          </p:cNvPr>
          <p:cNvSpPr>
            <a:spLocks/>
          </p:cNvSpPr>
          <p:nvPr userDrawn="1"/>
        </p:nvSpPr>
        <p:spPr bwMode="auto">
          <a:xfrm>
            <a:off x="201084" y="906463"/>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49" name="Google Shape;1084;p14">
            <a:extLst>
              <a:ext uri="{FF2B5EF4-FFF2-40B4-BE49-F238E27FC236}">
                <a16:creationId xmlns:a16="http://schemas.microsoft.com/office/drawing/2014/main" id="{493B2999-49B6-4698-859A-0A1816432A30}"/>
              </a:ext>
            </a:extLst>
          </p:cNvPr>
          <p:cNvSpPr>
            <a:spLocks/>
          </p:cNvSpPr>
          <p:nvPr userDrawn="1"/>
        </p:nvSpPr>
        <p:spPr bwMode="auto">
          <a:xfrm>
            <a:off x="224367" y="989014"/>
            <a:ext cx="44451"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50" name="Google Shape;1085;p14">
            <a:extLst>
              <a:ext uri="{FF2B5EF4-FFF2-40B4-BE49-F238E27FC236}">
                <a16:creationId xmlns:a16="http://schemas.microsoft.com/office/drawing/2014/main" id="{6D3CDE60-FE44-4299-BEF7-5776B1A5C939}"/>
              </a:ext>
            </a:extLst>
          </p:cNvPr>
          <p:cNvSpPr>
            <a:spLocks/>
          </p:cNvSpPr>
          <p:nvPr userDrawn="1"/>
        </p:nvSpPr>
        <p:spPr bwMode="auto">
          <a:xfrm>
            <a:off x="524934" y="9477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51" name="Google Shape;1086;p14">
            <a:extLst>
              <a:ext uri="{FF2B5EF4-FFF2-40B4-BE49-F238E27FC236}">
                <a16:creationId xmlns:a16="http://schemas.microsoft.com/office/drawing/2014/main" id="{5AFF9EDA-DC4A-47FF-895E-EC936F80B24C}"/>
              </a:ext>
            </a:extLst>
          </p:cNvPr>
          <p:cNvSpPr>
            <a:spLocks/>
          </p:cNvSpPr>
          <p:nvPr userDrawn="1"/>
        </p:nvSpPr>
        <p:spPr bwMode="auto">
          <a:xfrm>
            <a:off x="201084" y="917575"/>
            <a:ext cx="448733"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52" name="Google Shape;1082;p14">
            <a:extLst>
              <a:ext uri="{FF2B5EF4-FFF2-40B4-BE49-F238E27FC236}">
                <a16:creationId xmlns:a16="http://schemas.microsoft.com/office/drawing/2014/main" id="{DA303EF6-5DE6-4C5E-93D7-DF752F540E93}"/>
              </a:ext>
            </a:extLst>
          </p:cNvPr>
          <p:cNvSpPr>
            <a:spLocks/>
          </p:cNvSpPr>
          <p:nvPr userDrawn="1"/>
        </p:nvSpPr>
        <p:spPr bwMode="auto">
          <a:xfrm>
            <a:off x="463550" y="14954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53" name="Google Shape;1083;p14">
            <a:extLst>
              <a:ext uri="{FF2B5EF4-FFF2-40B4-BE49-F238E27FC236}">
                <a16:creationId xmlns:a16="http://schemas.microsoft.com/office/drawing/2014/main" id="{0E898515-4C24-4D1C-AC9E-0A8BA7F2737F}"/>
              </a:ext>
            </a:extLst>
          </p:cNvPr>
          <p:cNvSpPr>
            <a:spLocks/>
          </p:cNvSpPr>
          <p:nvPr userDrawn="1"/>
        </p:nvSpPr>
        <p:spPr bwMode="auto">
          <a:xfrm>
            <a:off x="198967" y="1520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54" name="Google Shape;1084;p14">
            <a:extLst>
              <a:ext uri="{FF2B5EF4-FFF2-40B4-BE49-F238E27FC236}">
                <a16:creationId xmlns:a16="http://schemas.microsoft.com/office/drawing/2014/main" id="{3285B9F9-AEBE-4A51-A426-AA8BBCEE7468}"/>
              </a:ext>
            </a:extLst>
          </p:cNvPr>
          <p:cNvSpPr>
            <a:spLocks/>
          </p:cNvSpPr>
          <p:nvPr userDrawn="1"/>
        </p:nvSpPr>
        <p:spPr bwMode="auto">
          <a:xfrm>
            <a:off x="222251" y="1603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55" name="Google Shape;1085;p14">
            <a:extLst>
              <a:ext uri="{FF2B5EF4-FFF2-40B4-BE49-F238E27FC236}">
                <a16:creationId xmlns:a16="http://schemas.microsoft.com/office/drawing/2014/main" id="{A7AA2286-A93A-44F8-9588-701D100FDF54}"/>
              </a:ext>
            </a:extLst>
          </p:cNvPr>
          <p:cNvSpPr>
            <a:spLocks/>
          </p:cNvSpPr>
          <p:nvPr userDrawn="1"/>
        </p:nvSpPr>
        <p:spPr bwMode="auto">
          <a:xfrm>
            <a:off x="522818" y="1562100"/>
            <a:ext cx="46567"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56" name="Google Shape;1086;p14">
            <a:extLst>
              <a:ext uri="{FF2B5EF4-FFF2-40B4-BE49-F238E27FC236}">
                <a16:creationId xmlns:a16="http://schemas.microsoft.com/office/drawing/2014/main" id="{121D445D-5139-4B3C-8622-59AC555B6C4B}"/>
              </a:ext>
            </a:extLst>
          </p:cNvPr>
          <p:cNvSpPr>
            <a:spLocks/>
          </p:cNvSpPr>
          <p:nvPr userDrawn="1"/>
        </p:nvSpPr>
        <p:spPr bwMode="auto">
          <a:xfrm>
            <a:off x="201084" y="1531938"/>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57" name="Google Shape;1082;p14">
            <a:extLst>
              <a:ext uri="{FF2B5EF4-FFF2-40B4-BE49-F238E27FC236}">
                <a16:creationId xmlns:a16="http://schemas.microsoft.com/office/drawing/2014/main" id="{6BF8929C-2E2B-4C0E-9814-1DD569E0AEC9}"/>
              </a:ext>
            </a:extLst>
          </p:cNvPr>
          <p:cNvSpPr>
            <a:spLocks/>
          </p:cNvSpPr>
          <p:nvPr userDrawn="1"/>
        </p:nvSpPr>
        <p:spPr bwMode="auto">
          <a:xfrm>
            <a:off x="463550" y="2109788"/>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58" name="Google Shape;1083;p14">
            <a:extLst>
              <a:ext uri="{FF2B5EF4-FFF2-40B4-BE49-F238E27FC236}">
                <a16:creationId xmlns:a16="http://schemas.microsoft.com/office/drawing/2014/main" id="{2D8D6A18-32E3-4BC3-A2CE-E27AEC7CD15F}"/>
              </a:ext>
            </a:extLst>
          </p:cNvPr>
          <p:cNvSpPr>
            <a:spLocks/>
          </p:cNvSpPr>
          <p:nvPr userDrawn="1"/>
        </p:nvSpPr>
        <p:spPr bwMode="auto">
          <a:xfrm>
            <a:off x="198967" y="2135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59" name="Google Shape;1084;p14">
            <a:extLst>
              <a:ext uri="{FF2B5EF4-FFF2-40B4-BE49-F238E27FC236}">
                <a16:creationId xmlns:a16="http://schemas.microsoft.com/office/drawing/2014/main" id="{4870A080-3007-4FD3-8369-1475F8333E16}"/>
              </a:ext>
            </a:extLst>
          </p:cNvPr>
          <p:cNvSpPr>
            <a:spLocks/>
          </p:cNvSpPr>
          <p:nvPr userDrawn="1"/>
        </p:nvSpPr>
        <p:spPr bwMode="auto">
          <a:xfrm>
            <a:off x="222251" y="2217738"/>
            <a:ext cx="44449"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60" name="Google Shape;1085;p14">
            <a:extLst>
              <a:ext uri="{FF2B5EF4-FFF2-40B4-BE49-F238E27FC236}">
                <a16:creationId xmlns:a16="http://schemas.microsoft.com/office/drawing/2014/main" id="{7325A534-89B0-48D6-A63D-FCFF384FA6E8}"/>
              </a:ext>
            </a:extLst>
          </p:cNvPr>
          <p:cNvSpPr>
            <a:spLocks/>
          </p:cNvSpPr>
          <p:nvPr userDrawn="1"/>
        </p:nvSpPr>
        <p:spPr bwMode="auto">
          <a:xfrm>
            <a:off x="522818" y="2174875"/>
            <a:ext cx="44449"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61" name="Google Shape;1086;p14">
            <a:extLst>
              <a:ext uri="{FF2B5EF4-FFF2-40B4-BE49-F238E27FC236}">
                <a16:creationId xmlns:a16="http://schemas.microsoft.com/office/drawing/2014/main" id="{F203AB00-0C12-49AB-B47B-1585E7D673EA}"/>
              </a:ext>
            </a:extLst>
          </p:cNvPr>
          <p:cNvSpPr>
            <a:spLocks/>
          </p:cNvSpPr>
          <p:nvPr userDrawn="1"/>
        </p:nvSpPr>
        <p:spPr bwMode="auto">
          <a:xfrm>
            <a:off x="198967" y="21463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62" name="Google Shape;1082;p14">
            <a:extLst>
              <a:ext uri="{FF2B5EF4-FFF2-40B4-BE49-F238E27FC236}">
                <a16:creationId xmlns:a16="http://schemas.microsoft.com/office/drawing/2014/main" id="{4810513D-EF50-4360-B4C0-4760FC5766E2}"/>
              </a:ext>
            </a:extLst>
          </p:cNvPr>
          <p:cNvSpPr>
            <a:spLocks/>
          </p:cNvSpPr>
          <p:nvPr userDrawn="1"/>
        </p:nvSpPr>
        <p:spPr bwMode="auto">
          <a:xfrm>
            <a:off x="461433" y="27241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63" name="Google Shape;1083;p14">
            <a:extLst>
              <a:ext uri="{FF2B5EF4-FFF2-40B4-BE49-F238E27FC236}">
                <a16:creationId xmlns:a16="http://schemas.microsoft.com/office/drawing/2014/main" id="{770B1CAF-FB1E-4D15-B5FF-43952B911377}"/>
              </a:ext>
            </a:extLst>
          </p:cNvPr>
          <p:cNvSpPr>
            <a:spLocks/>
          </p:cNvSpPr>
          <p:nvPr userDrawn="1"/>
        </p:nvSpPr>
        <p:spPr bwMode="auto">
          <a:xfrm>
            <a:off x="196851" y="2747964"/>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64" name="Google Shape;1084;p14">
            <a:extLst>
              <a:ext uri="{FF2B5EF4-FFF2-40B4-BE49-F238E27FC236}">
                <a16:creationId xmlns:a16="http://schemas.microsoft.com/office/drawing/2014/main" id="{F0CF6F05-C1BA-4125-9913-F731F450333D}"/>
              </a:ext>
            </a:extLst>
          </p:cNvPr>
          <p:cNvSpPr>
            <a:spLocks/>
          </p:cNvSpPr>
          <p:nvPr userDrawn="1"/>
        </p:nvSpPr>
        <p:spPr bwMode="auto">
          <a:xfrm>
            <a:off x="220134" y="2830514"/>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65" name="Google Shape;1085;p14">
            <a:extLst>
              <a:ext uri="{FF2B5EF4-FFF2-40B4-BE49-F238E27FC236}">
                <a16:creationId xmlns:a16="http://schemas.microsoft.com/office/drawing/2014/main" id="{21C3DA5D-9412-4A07-93FE-2F1AB9C39505}"/>
              </a:ext>
            </a:extLst>
          </p:cNvPr>
          <p:cNvSpPr>
            <a:spLocks/>
          </p:cNvSpPr>
          <p:nvPr userDrawn="1"/>
        </p:nvSpPr>
        <p:spPr bwMode="auto">
          <a:xfrm>
            <a:off x="520701" y="27892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66" name="Google Shape;1086;p14">
            <a:extLst>
              <a:ext uri="{FF2B5EF4-FFF2-40B4-BE49-F238E27FC236}">
                <a16:creationId xmlns:a16="http://schemas.microsoft.com/office/drawing/2014/main" id="{F21F583B-FA29-498E-B6DC-13275A4FD8BD}"/>
              </a:ext>
            </a:extLst>
          </p:cNvPr>
          <p:cNvSpPr>
            <a:spLocks/>
          </p:cNvSpPr>
          <p:nvPr userDrawn="1"/>
        </p:nvSpPr>
        <p:spPr bwMode="auto">
          <a:xfrm>
            <a:off x="198968" y="27590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67" name="Google Shape;1082;p14">
            <a:extLst>
              <a:ext uri="{FF2B5EF4-FFF2-40B4-BE49-F238E27FC236}">
                <a16:creationId xmlns:a16="http://schemas.microsoft.com/office/drawing/2014/main" id="{C456768E-EC1D-4477-8606-75E7F7662F78}"/>
              </a:ext>
            </a:extLst>
          </p:cNvPr>
          <p:cNvSpPr>
            <a:spLocks/>
          </p:cNvSpPr>
          <p:nvPr userDrawn="1"/>
        </p:nvSpPr>
        <p:spPr bwMode="auto">
          <a:xfrm>
            <a:off x="461433" y="33369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68" name="Google Shape;1083;p14">
            <a:extLst>
              <a:ext uri="{FF2B5EF4-FFF2-40B4-BE49-F238E27FC236}">
                <a16:creationId xmlns:a16="http://schemas.microsoft.com/office/drawing/2014/main" id="{5CE9E87C-659B-424F-85A4-5542D01DD3D1}"/>
              </a:ext>
            </a:extLst>
          </p:cNvPr>
          <p:cNvSpPr>
            <a:spLocks/>
          </p:cNvSpPr>
          <p:nvPr userDrawn="1"/>
        </p:nvSpPr>
        <p:spPr bwMode="auto">
          <a:xfrm>
            <a:off x="194733" y="3362326"/>
            <a:ext cx="450851"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69" name="Google Shape;1084;p14">
            <a:extLst>
              <a:ext uri="{FF2B5EF4-FFF2-40B4-BE49-F238E27FC236}">
                <a16:creationId xmlns:a16="http://schemas.microsoft.com/office/drawing/2014/main" id="{E18BA5E6-1341-4D9B-A1D9-E289633E5250}"/>
              </a:ext>
            </a:extLst>
          </p:cNvPr>
          <p:cNvSpPr>
            <a:spLocks/>
          </p:cNvSpPr>
          <p:nvPr userDrawn="1"/>
        </p:nvSpPr>
        <p:spPr bwMode="auto">
          <a:xfrm>
            <a:off x="220133" y="3444875"/>
            <a:ext cx="44451"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70" name="Google Shape;1085;p14">
            <a:extLst>
              <a:ext uri="{FF2B5EF4-FFF2-40B4-BE49-F238E27FC236}">
                <a16:creationId xmlns:a16="http://schemas.microsoft.com/office/drawing/2014/main" id="{79A49347-10D8-4A80-8FF6-9B1673B992F5}"/>
              </a:ext>
            </a:extLst>
          </p:cNvPr>
          <p:cNvSpPr>
            <a:spLocks/>
          </p:cNvSpPr>
          <p:nvPr userDrawn="1"/>
        </p:nvSpPr>
        <p:spPr bwMode="auto">
          <a:xfrm>
            <a:off x="520700" y="3403600"/>
            <a:ext cx="44451"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71" name="Google Shape;1086;p14">
            <a:extLst>
              <a:ext uri="{FF2B5EF4-FFF2-40B4-BE49-F238E27FC236}">
                <a16:creationId xmlns:a16="http://schemas.microsoft.com/office/drawing/2014/main" id="{72438D01-14E3-4337-9F10-D77CA616188C}"/>
              </a:ext>
            </a:extLst>
          </p:cNvPr>
          <p:cNvSpPr>
            <a:spLocks/>
          </p:cNvSpPr>
          <p:nvPr userDrawn="1"/>
        </p:nvSpPr>
        <p:spPr bwMode="auto">
          <a:xfrm>
            <a:off x="196851" y="33734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72" name="Google Shape;1082;p14">
            <a:extLst>
              <a:ext uri="{FF2B5EF4-FFF2-40B4-BE49-F238E27FC236}">
                <a16:creationId xmlns:a16="http://schemas.microsoft.com/office/drawing/2014/main" id="{3CFEA7D1-F9DA-43F3-9DE3-3BA8E0980D4D}"/>
              </a:ext>
            </a:extLst>
          </p:cNvPr>
          <p:cNvSpPr>
            <a:spLocks/>
          </p:cNvSpPr>
          <p:nvPr userDrawn="1"/>
        </p:nvSpPr>
        <p:spPr bwMode="auto">
          <a:xfrm>
            <a:off x="459317" y="3951288"/>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73" name="Google Shape;1083;p14">
            <a:extLst>
              <a:ext uri="{FF2B5EF4-FFF2-40B4-BE49-F238E27FC236}">
                <a16:creationId xmlns:a16="http://schemas.microsoft.com/office/drawing/2014/main" id="{1A3B0B52-E4C4-4C6E-9E12-54329004D3CC}"/>
              </a:ext>
            </a:extLst>
          </p:cNvPr>
          <p:cNvSpPr>
            <a:spLocks/>
          </p:cNvSpPr>
          <p:nvPr userDrawn="1"/>
        </p:nvSpPr>
        <p:spPr bwMode="auto">
          <a:xfrm>
            <a:off x="194734" y="39766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74" name="Google Shape;1084;p14">
            <a:extLst>
              <a:ext uri="{FF2B5EF4-FFF2-40B4-BE49-F238E27FC236}">
                <a16:creationId xmlns:a16="http://schemas.microsoft.com/office/drawing/2014/main" id="{09CC39AA-D3B8-4F19-A2AC-0DD485161E88}"/>
              </a:ext>
            </a:extLst>
          </p:cNvPr>
          <p:cNvSpPr>
            <a:spLocks/>
          </p:cNvSpPr>
          <p:nvPr userDrawn="1"/>
        </p:nvSpPr>
        <p:spPr bwMode="auto">
          <a:xfrm>
            <a:off x="218018" y="40592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75" name="Google Shape;1085;p14">
            <a:extLst>
              <a:ext uri="{FF2B5EF4-FFF2-40B4-BE49-F238E27FC236}">
                <a16:creationId xmlns:a16="http://schemas.microsoft.com/office/drawing/2014/main" id="{7AF8F245-E0B0-4AD0-9FB9-E23F0D70110D}"/>
              </a:ext>
            </a:extLst>
          </p:cNvPr>
          <p:cNvSpPr>
            <a:spLocks/>
          </p:cNvSpPr>
          <p:nvPr userDrawn="1"/>
        </p:nvSpPr>
        <p:spPr bwMode="auto">
          <a:xfrm>
            <a:off x="518585" y="40163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76" name="Google Shape;1086;p14">
            <a:extLst>
              <a:ext uri="{FF2B5EF4-FFF2-40B4-BE49-F238E27FC236}">
                <a16:creationId xmlns:a16="http://schemas.microsoft.com/office/drawing/2014/main" id="{8A351CC3-35A9-4F31-A55A-D5DF4F7CF4F3}"/>
              </a:ext>
            </a:extLst>
          </p:cNvPr>
          <p:cNvSpPr>
            <a:spLocks/>
          </p:cNvSpPr>
          <p:nvPr userDrawn="1"/>
        </p:nvSpPr>
        <p:spPr bwMode="auto">
          <a:xfrm>
            <a:off x="194734" y="39878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77" name="Google Shape;1082;p14">
            <a:extLst>
              <a:ext uri="{FF2B5EF4-FFF2-40B4-BE49-F238E27FC236}">
                <a16:creationId xmlns:a16="http://schemas.microsoft.com/office/drawing/2014/main" id="{18584821-1FE1-4A52-A5F9-40111A9FE75C}"/>
              </a:ext>
            </a:extLst>
          </p:cNvPr>
          <p:cNvSpPr>
            <a:spLocks/>
          </p:cNvSpPr>
          <p:nvPr userDrawn="1"/>
        </p:nvSpPr>
        <p:spPr bwMode="auto">
          <a:xfrm>
            <a:off x="459317" y="4565650"/>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78" name="Google Shape;1083;p14">
            <a:extLst>
              <a:ext uri="{FF2B5EF4-FFF2-40B4-BE49-F238E27FC236}">
                <a16:creationId xmlns:a16="http://schemas.microsoft.com/office/drawing/2014/main" id="{03D9DFC3-4965-4DB7-9CEF-D07F8E04D6A1}"/>
              </a:ext>
            </a:extLst>
          </p:cNvPr>
          <p:cNvSpPr>
            <a:spLocks/>
          </p:cNvSpPr>
          <p:nvPr userDrawn="1"/>
        </p:nvSpPr>
        <p:spPr bwMode="auto">
          <a:xfrm>
            <a:off x="192618" y="4589464"/>
            <a:ext cx="450849"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79" name="Google Shape;1084;p14">
            <a:extLst>
              <a:ext uri="{FF2B5EF4-FFF2-40B4-BE49-F238E27FC236}">
                <a16:creationId xmlns:a16="http://schemas.microsoft.com/office/drawing/2014/main" id="{46F93CA4-E2B3-4662-8D27-3CA9F7A4988E}"/>
              </a:ext>
            </a:extLst>
          </p:cNvPr>
          <p:cNvSpPr>
            <a:spLocks/>
          </p:cNvSpPr>
          <p:nvPr userDrawn="1"/>
        </p:nvSpPr>
        <p:spPr bwMode="auto">
          <a:xfrm>
            <a:off x="215901" y="4672014"/>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80" name="Google Shape;1085;p14">
            <a:extLst>
              <a:ext uri="{FF2B5EF4-FFF2-40B4-BE49-F238E27FC236}">
                <a16:creationId xmlns:a16="http://schemas.microsoft.com/office/drawing/2014/main" id="{E958462A-F9AA-4C0B-8A4E-D7CE17EC728E}"/>
              </a:ext>
            </a:extLst>
          </p:cNvPr>
          <p:cNvSpPr>
            <a:spLocks/>
          </p:cNvSpPr>
          <p:nvPr userDrawn="1"/>
        </p:nvSpPr>
        <p:spPr bwMode="auto">
          <a:xfrm>
            <a:off x="518585" y="4630739"/>
            <a:ext cx="44449"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81" name="Google Shape;1086;p14">
            <a:extLst>
              <a:ext uri="{FF2B5EF4-FFF2-40B4-BE49-F238E27FC236}">
                <a16:creationId xmlns:a16="http://schemas.microsoft.com/office/drawing/2014/main" id="{68DE3D7B-C3F5-4680-A551-D5D3DC5A3B42}"/>
              </a:ext>
            </a:extLst>
          </p:cNvPr>
          <p:cNvSpPr>
            <a:spLocks/>
          </p:cNvSpPr>
          <p:nvPr userDrawn="1"/>
        </p:nvSpPr>
        <p:spPr bwMode="auto">
          <a:xfrm>
            <a:off x="194734" y="46005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82" name="Google Shape;1082;p14">
            <a:extLst>
              <a:ext uri="{FF2B5EF4-FFF2-40B4-BE49-F238E27FC236}">
                <a16:creationId xmlns:a16="http://schemas.microsoft.com/office/drawing/2014/main" id="{3F8768CF-DFD6-4619-BD1C-C6C26D826D1F}"/>
              </a:ext>
            </a:extLst>
          </p:cNvPr>
          <p:cNvSpPr>
            <a:spLocks/>
          </p:cNvSpPr>
          <p:nvPr userDrawn="1"/>
        </p:nvSpPr>
        <p:spPr bwMode="auto">
          <a:xfrm>
            <a:off x="457200" y="5180013"/>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83" name="Google Shape;1083;p14">
            <a:extLst>
              <a:ext uri="{FF2B5EF4-FFF2-40B4-BE49-F238E27FC236}">
                <a16:creationId xmlns:a16="http://schemas.microsoft.com/office/drawing/2014/main" id="{421D5AB2-262D-492C-82B4-465AEE7D9682}"/>
              </a:ext>
            </a:extLst>
          </p:cNvPr>
          <p:cNvSpPr>
            <a:spLocks/>
          </p:cNvSpPr>
          <p:nvPr userDrawn="1"/>
        </p:nvSpPr>
        <p:spPr bwMode="auto">
          <a:xfrm>
            <a:off x="192618" y="5203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84" name="Google Shape;1084;p14">
            <a:extLst>
              <a:ext uri="{FF2B5EF4-FFF2-40B4-BE49-F238E27FC236}">
                <a16:creationId xmlns:a16="http://schemas.microsoft.com/office/drawing/2014/main" id="{75BF83AC-736B-4923-B750-5BC2DCDB9EF2}"/>
              </a:ext>
            </a:extLst>
          </p:cNvPr>
          <p:cNvSpPr>
            <a:spLocks/>
          </p:cNvSpPr>
          <p:nvPr userDrawn="1"/>
        </p:nvSpPr>
        <p:spPr bwMode="auto">
          <a:xfrm>
            <a:off x="215901" y="5286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85" name="Google Shape;1085;p14">
            <a:extLst>
              <a:ext uri="{FF2B5EF4-FFF2-40B4-BE49-F238E27FC236}">
                <a16:creationId xmlns:a16="http://schemas.microsoft.com/office/drawing/2014/main" id="{9E623E9C-BA55-4354-A243-92240B64C5B8}"/>
              </a:ext>
            </a:extLst>
          </p:cNvPr>
          <p:cNvSpPr>
            <a:spLocks/>
          </p:cNvSpPr>
          <p:nvPr userDrawn="1"/>
        </p:nvSpPr>
        <p:spPr bwMode="auto">
          <a:xfrm>
            <a:off x="516467" y="5245100"/>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86" name="Google Shape;1086;p14">
            <a:extLst>
              <a:ext uri="{FF2B5EF4-FFF2-40B4-BE49-F238E27FC236}">
                <a16:creationId xmlns:a16="http://schemas.microsoft.com/office/drawing/2014/main" id="{BE448A0F-2174-4E49-ABF5-6D23001EA7D1}"/>
              </a:ext>
            </a:extLst>
          </p:cNvPr>
          <p:cNvSpPr>
            <a:spLocks/>
          </p:cNvSpPr>
          <p:nvPr userDrawn="1"/>
        </p:nvSpPr>
        <p:spPr bwMode="auto">
          <a:xfrm>
            <a:off x="192618" y="52149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87" name="Google Shape;1082;p14">
            <a:extLst>
              <a:ext uri="{FF2B5EF4-FFF2-40B4-BE49-F238E27FC236}">
                <a16:creationId xmlns:a16="http://schemas.microsoft.com/office/drawing/2014/main" id="{C9EE297D-E295-434B-827D-D69C65F8D1DE}"/>
              </a:ext>
            </a:extLst>
          </p:cNvPr>
          <p:cNvSpPr>
            <a:spLocks/>
          </p:cNvSpPr>
          <p:nvPr userDrawn="1"/>
        </p:nvSpPr>
        <p:spPr bwMode="auto">
          <a:xfrm>
            <a:off x="457200" y="5792788"/>
            <a:ext cx="107951"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88" name="Google Shape;1083;p14">
            <a:extLst>
              <a:ext uri="{FF2B5EF4-FFF2-40B4-BE49-F238E27FC236}">
                <a16:creationId xmlns:a16="http://schemas.microsoft.com/office/drawing/2014/main" id="{BE0B3344-1687-49B0-8CBB-AD2154642F5D}"/>
              </a:ext>
            </a:extLst>
          </p:cNvPr>
          <p:cNvSpPr>
            <a:spLocks/>
          </p:cNvSpPr>
          <p:nvPr userDrawn="1"/>
        </p:nvSpPr>
        <p:spPr bwMode="auto">
          <a:xfrm>
            <a:off x="190500" y="5818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89" name="Google Shape;1084;p14">
            <a:extLst>
              <a:ext uri="{FF2B5EF4-FFF2-40B4-BE49-F238E27FC236}">
                <a16:creationId xmlns:a16="http://schemas.microsoft.com/office/drawing/2014/main" id="{E298AD82-E420-4AAB-8F84-5DEA2A9B216E}"/>
              </a:ext>
            </a:extLst>
          </p:cNvPr>
          <p:cNvSpPr>
            <a:spLocks/>
          </p:cNvSpPr>
          <p:nvPr userDrawn="1"/>
        </p:nvSpPr>
        <p:spPr bwMode="auto">
          <a:xfrm>
            <a:off x="213784" y="59007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90" name="Google Shape;1085;p14">
            <a:extLst>
              <a:ext uri="{FF2B5EF4-FFF2-40B4-BE49-F238E27FC236}">
                <a16:creationId xmlns:a16="http://schemas.microsoft.com/office/drawing/2014/main" id="{7FCC7BB4-AF27-45BF-8204-164851F40F14}"/>
              </a:ext>
            </a:extLst>
          </p:cNvPr>
          <p:cNvSpPr>
            <a:spLocks/>
          </p:cNvSpPr>
          <p:nvPr userDrawn="1"/>
        </p:nvSpPr>
        <p:spPr bwMode="auto">
          <a:xfrm>
            <a:off x="514351" y="58578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91" name="Google Shape;1086;p14">
            <a:extLst>
              <a:ext uri="{FF2B5EF4-FFF2-40B4-BE49-F238E27FC236}">
                <a16:creationId xmlns:a16="http://schemas.microsoft.com/office/drawing/2014/main" id="{6461669F-092F-4198-87B1-44B0FBC698DA}"/>
              </a:ext>
            </a:extLst>
          </p:cNvPr>
          <p:cNvSpPr>
            <a:spLocks/>
          </p:cNvSpPr>
          <p:nvPr userDrawn="1"/>
        </p:nvSpPr>
        <p:spPr bwMode="auto">
          <a:xfrm>
            <a:off x="192617" y="5829300"/>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grpSp>
        <p:nvGrpSpPr>
          <p:cNvPr id="92" name="Google Shape;2356;p30">
            <a:extLst>
              <a:ext uri="{FF2B5EF4-FFF2-40B4-BE49-F238E27FC236}">
                <a16:creationId xmlns:a16="http://schemas.microsoft.com/office/drawing/2014/main" id="{8FB61A76-EFD6-4685-BA4E-04FDD6AA13B0}"/>
              </a:ext>
            </a:extLst>
          </p:cNvPr>
          <p:cNvGrpSpPr/>
          <p:nvPr userDrawn="1"/>
        </p:nvGrpSpPr>
        <p:grpSpPr>
          <a:xfrm>
            <a:off x="745414" y="1491606"/>
            <a:ext cx="9867487" cy="4773077"/>
            <a:chOff x="623255" y="927125"/>
            <a:chExt cx="7691377" cy="3871900"/>
          </a:xfrm>
          <a:solidFill>
            <a:schemeClr val="accent4">
              <a:lumMod val="60000"/>
              <a:lumOff val="40000"/>
            </a:schemeClr>
          </a:solidFill>
        </p:grpSpPr>
        <p:sp>
          <p:nvSpPr>
            <p:cNvPr id="93" name="Google Shape;2357;p30">
              <a:extLst>
                <a:ext uri="{FF2B5EF4-FFF2-40B4-BE49-F238E27FC236}">
                  <a16:creationId xmlns:a16="http://schemas.microsoft.com/office/drawing/2014/main" id="{6F845654-E16D-4E64-A83F-1D35F758DE54}"/>
                </a:ext>
              </a:extLst>
            </p:cNvPr>
            <p:cNvSpPr/>
            <p:nvPr/>
          </p:nvSpPr>
          <p:spPr>
            <a:xfrm>
              <a:off x="2977025" y="927125"/>
              <a:ext cx="3134100" cy="1481700"/>
            </a:xfrm>
            <a:prstGeom prst="ellipse">
              <a:avLst/>
            </a:prstGeom>
            <a:grp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nvGrpSpPr>
            <p:cNvPr id="94" name="Google Shape;2358;p30">
              <a:extLst>
                <a:ext uri="{FF2B5EF4-FFF2-40B4-BE49-F238E27FC236}">
                  <a16:creationId xmlns:a16="http://schemas.microsoft.com/office/drawing/2014/main" id="{E6A7CAB0-68FE-4D2B-8557-7C885683D24F}"/>
                </a:ext>
              </a:extLst>
            </p:cNvPr>
            <p:cNvGrpSpPr/>
            <p:nvPr/>
          </p:nvGrpSpPr>
          <p:grpSpPr>
            <a:xfrm>
              <a:off x="623255" y="973375"/>
              <a:ext cx="7691377" cy="3825650"/>
              <a:chOff x="623255" y="973375"/>
              <a:chExt cx="7691377" cy="3825650"/>
            </a:xfrm>
            <a:grpFill/>
          </p:grpSpPr>
          <p:sp>
            <p:nvSpPr>
              <p:cNvPr id="95" name="Google Shape;2359;p30">
                <a:extLst>
                  <a:ext uri="{FF2B5EF4-FFF2-40B4-BE49-F238E27FC236}">
                    <a16:creationId xmlns:a16="http://schemas.microsoft.com/office/drawing/2014/main" id="{E0182397-816B-4370-9497-576A9302E8BB}"/>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lIns="91425" tIns="91425" rIns="91425" bIns="91425" anchor="ctr"/>
              <a:lstStyle/>
              <a:p>
                <a:pPr eaLnBrk="1" fontAlgn="auto" hangingPunct="1">
                  <a:spcBef>
                    <a:spcPts val="0"/>
                  </a:spcBef>
                  <a:spcAft>
                    <a:spcPts val="0"/>
                  </a:spcAft>
                  <a:defRPr/>
                </a:pPr>
                <a:endParaRPr sz="1350" dirty="0">
                  <a:solidFill>
                    <a:prstClr val="black"/>
                  </a:solidFill>
                  <a:latin typeface="Arial"/>
                </a:endParaRPr>
              </a:p>
            </p:txBody>
          </p:sp>
          <p:sp>
            <p:nvSpPr>
              <p:cNvPr id="96" name="Google Shape;2360;p30">
                <a:extLst>
                  <a:ext uri="{FF2B5EF4-FFF2-40B4-BE49-F238E27FC236}">
                    <a16:creationId xmlns:a16="http://schemas.microsoft.com/office/drawing/2014/main" id="{3CA2FCDA-8801-4FAD-BA1F-55F2E5D78D18}"/>
                  </a:ext>
                </a:extLst>
              </p:cNvPr>
              <p:cNvSpPr/>
              <p:nvPr/>
            </p:nvSpPr>
            <p:spPr>
              <a:xfrm>
                <a:off x="1878425" y="1185100"/>
                <a:ext cx="2028300" cy="1403400"/>
              </a:xfrm>
              <a:prstGeom prst="ellipse">
                <a:avLst/>
              </a:prstGeom>
              <a:grpFill/>
              <a:ln>
                <a:noFill/>
              </a:ln>
            </p:spPr>
            <p:txBody>
              <a:bodyPr spcFirstLastPara="1" lIns="91425" tIns="91425" rIns="91425" bIns="91425" anchor="ctr"/>
              <a:lstStyle/>
              <a:p>
                <a:pPr eaLnBrk="1" fontAlgn="auto" hangingPunct="1">
                  <a:spcBef>
                    <a:spcPts val="0"/>
                  </a:spcBef>
                  <a:spcAft>
                    <a:spcPts val="0"/>
                  </a:spcAft>
                  <a:defRPr/>
                </a:pPr>
                <a:endParaRPr sz="1350" dirty="0">
                  <a:solidFill>
                    <a:prstClr val="black"/>
                  </a:solidFill>
                  <a:latin typeface="Arial"/>
                </a:endParaRPr>
              </a:p>
            </p:txBody>
          </p:sp>
          <p:sp>
            <p:nvSpPr>
              <p:cNvPr id="97" name="Google Shape;2361;p30">
                <a:extLst>
                  <a:ext uri="{FF2B5EF4-FFF2-40B4-BE49-F238E27FC236}">
                    <a16:creationId xmlns:a16="http://schemas.microsoft.com/office/drawing/2014/main" id="{015C95EC-F2E2-488F-A84C-0660E9723534}"/>
                  </a:ext>
                </a:extLst>
              </p:cNvPr>
              <p:cNvSpPr/>
              <p:nvPr/>
            </p:nvSpPr>
            <p:spPr>
              <a:xfrm>
                <a:off x="5585525" y="3231300"/>
                <a:ext cx="2028300" cy="1403400"/>
              </a:xfrm>
              <a:prstGeom prst="ellipse">
                <a:avLst/>
              </a:prstGeom>
              <a:grp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grpSp>
        <p:nvGrpSpPr>
          <p:cNvPr id="98" name="Google Shape;447;p27">
            <a:extLst>
              <a:ext uri="{FF2B5EF4-FFF2-40B4-BE49-F238E27FC236}">
                <a16:creationId xmlns:a16="http://schemas.microsoft.com/office/drawing/2014/main" id="{61FF6620-3F6C-4AFC-B1C7-C7035A9885B7}"/>
              </a:ext>
            </a:extLst>
          </p:cNvPr>
          <p:cNvGrpSpPr>
            <a:grpSpLocks/>
          </p:cNvGrpSpPr>
          <p:nvPr userDrawn="1"/>
        </p:nvGrpSpPr>
        <p:grpSpPr bwMode="auto">
          <a:xfrm>
            <a:off x="8392584" y="4048125"/>
            <a:ext cx="2300816" cy="1593850"/>
            <a:chOff x="4799733" y="3457797"/>
            <a:chExt cx="2301388" cy="1593766"/>
          </a:xfrm>
        </p:grpSpPr>
        <p:sp>
          <p:nvSpPr>
            <p:cNvPr id="99" name="Google Shape;448;p27">
              <a:extLst>
                <a:ext uri="{FF2B5EF4-FFF2-40B4-BE49-F238E27FC236}">
                  <a16:creationId xmlns:a16="http://schemas.microsoft.com/office/drawing/2014/main" id="{2D26C297-4E45-4274-95AF-FEE851A02430}"/>
                </a:ext>
              </a:extLst>
            </p:cNvPr>
            <p:cNvSpPr>
              <a:spLocks/>
            </p:cNvSpPr>
            <p:nvPr/>
          </p:nvSpPr>
          <p:spPr bwMode="auto">
            <a:xfrm>
              <a:off x="5513226" y="4441995"/>
              <a:ext cx="133384" cy="122232"/>
            </a:xfrm>
            <a:custGeom>
              <a:avLst/>
              <a:gdLst>
                <a:gd name="T0" fmla="*/ 2147483646 w 2437"/>
                <a:gd name="T1" fmla="*/ 2147483646 h 2211"/>
                <a:gd name="T2" fmla="*/ 2147483646 w 2437"/>
                <a:gd name="T3" fmla="*/ 2147483646 h 2211"/>
                <a:gd name="T4" fmla="*/ 2147483646 w 2437"/>
                <a:gd name="T5" fmla="*/ 2147483646 h 2211"/>
                <a:gd name="T6" fmla="*/ 2147483646 w 2437"/>
                <a:gd name="T7" fmla="*/ 2147483646 h 2211"/>
                <a:gd name="T8" fmla="*/ 2147483646 w 2437"/>
                <a:gd name="T9" fmla="*/ 2147483646 h 2211"/>
                <a:gd name="T10" fmla="*/ 2147483646 w 2437"/>
                <a:gd name="T11" fmla="*/ 2147483646 h 22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lIns="91425" tIns="91425" rIns="91425" bIns="91425" anchor="ctr"/>
            <a:lstStyle/>
            <a:p>
              <a:pPr>
                <a:defRPr/>
              </a:pPr>
              <a:endParaRPr lang="vi-VN" sz="1350"/>
            </a:p>
          </p:txBody>
        </p:sp>
        <p:sp>
          <p:nvSpPr>
            <p:cNvPr id="100" name="Google Shape;449;p27">
              <a:extLst>
                <a:ext uri="{FF2B5EF4-FFF2-40B4-BE49-F238E27FC236}">
                  <a16:creationId xmlns:a16="http://schemas.microsoft.com/office/drawing/2014/main" id="{9B907A9F-51F3-4262-9B1B-0D7672E4F836}"/>
                </a:ext>
              </a:extLst>
            </p:cNvPr>
            <p:cNvSpPr>
              <a:spLocks/>
            </p:cNvSpPr>
            <p:nvPr/>
          </p:nvSpPr>
          <p:spPr bwMode="auto">
            <a:xfrm>
              <a:off x="5672016" y="4451520"/>
              <a:ext cx="91039" cy="77784"/>
            </a:xfrm>
            <a:custGeom>
              <a:avLst/>
              <a:gdLst>
                <a:gd name="T0" fmla="*/ 2147483646 w 1656"/>
                <a:gd name="T1" fmla="*/ 2147483646 h 1431"/>
                <a:gd name="T2" fmla="*/ 2147483646 w 1656"/>
                <a:gd name="T3" fmla="*/ 2147483646 h 1431"/>
                <a:gd name="T4" fmla="*/ 2147483646 w 1656"/>
                <a:gd name="T5" fmla="*/ 2147483646 h 1431"/>
                <a:gd name="T6" fmla="*/ 2147483646 w 1656"/>
                <a:gd name="T7" fmla="*/ 2147483646 h 1431"/>
                <a:gd name="T8" fmla="*/ 2147483646 w 1656"/>
                <a:gd name="T9" fmla="*/ 2147483646 h 14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56" h="1431" extrusionOk="0">
                  <a:moveTo>
                    <a:pt x="1" y="1"/>
                  </a:moveTo>
                  <a:lnTo>
                    <a:pt x="1" y="1430"/>
                  </a:lnTo>
                  <a:lnTo>
                    <a:pt x="1655" y="1430"/>
                  </a:lnTo>
                  <a:lnTo>
                    <a:pt x="1655" y="1"/>
                  </a:lnTo>
                  <a:lnTo>
                    <a:pt x="1" y="1"/>
                  </a:lnTo>
                  <a:close/>
                </a:path>
              </a:pathLst>
            </a:custGeom>
            <a:solidFill>
              <a:srgbClr val="F9CF72"/>
            </a:solidFill>
            <a:ln>
              <a:noFill/>
            </a:ln>
          </p:spPr>
          <p:txBody>
            <a:bodyPr lIns="91425" tIns="91425" rIns="91425" bIns="91425" anchor="ctr"/>
            <a:lstStyle/>
            <a:p>
              <a:pPr>
                <a:defRPr/>
              </a:pPr>
              <a:endParaRPr lang="vi-VN" sz="1350"/>
            </a:p>
          </p:txBody>
        </p:sp>
        <p:sp>
          <p:nvSpPr>
            <p:cNvPr id="101" name="Google Shape;450;p27">
              <a:extLst>
                <a:ext uri="{FF2B5EF4-FFF2-40B4-BE49-F238E27FC236}">
                  <a16:creationId xmlns:a16="http://schemas.microsoft.com/office/drawing/2014/main" id="{AAAB186E-B09E-4992-803F-9E1DA1860755}"/>
                </a:ext>
              </a:extLst>
            </p:cNvPr>
            <p:cNvSpPr>
              <a:spLocks/>
            </p:cNvSpPr>
            <p:nvPr/>
          </p:nvSpPr>
          <p:spPr bwMode="auto">
            <a:xfrm>
              <a:off x="5669899" y="4448345"/>
              <a:ext cx="93156" cy="80959"/>
            </a:xfrm>
            <a:custGeom>
              <a:avLst/>
              <a:gdLst>
                <a:gd name="T0" fmla="*/ 2147483646 w 1669"/>
                <a:gd name="T1" fmla="*/ 2147483646 h 1457"/>
                <a:gd name="T2" fmla="*/ 2147483646 w 1669"/>
                <a:gd name="T3" fmla="*/ 2147483646 h 1457"/>
                <a:gd name="T4" fmla="*/ 2147483646 w 1669"/>
                <a:gd name="T5" fmla="*/ 2147483646 h 1457"/>
                <a:gd name="T6" fmla="*/ 2147483646 w 1669"/>
                <a:gd name="T7" fmla="*/ 2147483646 h 1457"/>
                <a:gd name="T8" fmla="*/ 2147483646 w 1669"/>
                <a:gd name="T9" fmla="*/ 2147483646 h 1457"/>
                <a:gd name="T10" fmla="*/ 2147483646 w 1669"/>
                <a:gd name="T11" fmla="*/ 2147483646 h 1457"/>
                <a:gd name="T12" fmla="*/ 2147483646 w 1669"/>
                <a:gd name="T13" fmla="*/ 2147483646 h 1457"/>
                <a:gd name="T14" fmla="*/ 2147483646 w 1669"/>
                <a:gd name="T15" fmla="*/ 2147483646 h 1457"/>
                <a:gd name="T16" fmla="*/ 2147483646 w 1669"/>
                <a:gd name="T17" fmla="*/ 2147483646 h 1457"/>
                <a:gd name="T18" fmla="*/ 2147483646 w 1669"/>
                <a:gd name="T19" fmla="*/ 2147483646 h 1457"/>
                <a:gd name="T20" fmla="*/ 2147483646 w 1669"/>
                <a:gd name="T21" fmla="*/ 2147483646 h 1457"/>
                <a:gd name="T22" fmla="*/ 2147483646 w 1669"/>
                <a:gd name="T23" fmla="*/ 2147483646 h 1457"/>
                <a:gd name="T24" fmla="*/ 2147483646 w 1669"/>
                <a:gd name="T25" fmla="*/ 2147483646 h 1457"/>
                <a:gd name="T26" fmla="*/ 2147483646 w 1669"/>
                <a:gd name="T27" fmla="*/ 2147483646 h 1457"/>
                <a:gd name="T28" fmla="*/ 2147483646 w 1669"/>
                <a:gd name="T29" fmla="*/ 2147483646 h 1457"/>
                <a:gd name="T30" fmla="*/ 2147483646 w 1669"/>
                <a:gd name="T31" fmla="*/ 2147483646 h 1457"/>
                <a:gd name="T32" fmla="*/ 2147483646 w 1669"/>
                <a:gd name="T33" fmla="*/ 2147483646 h 1457"/>
                <a:gd name="T34" fmla="*/ 2147483646 w 1669"/>
                <a:gd name="T35" fmla="*/ 2147483646 h 1457"/>
                <a:gd name="T36" fmla="*/ 2147483646 w 1669"/>
                <a:gd name="T37" fmla="*/ 2147483646 h 1457"/>
                <a:gd name="T38" fmla="*/ 2147483646 w 1669"/>
                <a:gd name="T39" fmla="*/ 2147483646 h 1457"/>
                <a:gd name="T40" fmla="*/ 2147483646 w 1669"/>
                <a:gd name="T41" fmla="*/ 2147483646 h 1457"/>
                <a:gd name="T42" fmla="*/ 2147483646 w 1669"/>
                <a:gd name="T43" fmla="*/ 2147483646 h 1457"/>
                <a:gd name="T44" fmla="*/ 2147483646 w 1669"/>
                <a:gd name="T45" fmla="*/ 2147483646 h 1457"/>
                <a:gd name="T46" fmla="*/ 2147483646 w 1669"/>
                <a:gd name="T47" fmla="*/ 2147483646 h 1457"/>
                <a:gd name="T48" fmla="*/ 2147483646 w 1669"/>
                <a:gd name="T49" fmla="*/ 2147483646 h 1457"/>
                <a:gd name="T50" fmla="*/ 2147483646 w 1669"/>
                <a:gd name="T51" fmla="*/ 2147483646 h 1457"/>
                <a:gd name="T52" fmla="*/ 2147483646 w 1669"/>
                <a:gd name="T53" fmla="*/ 2147483646 h 1457"/>
                <a:gd name="T54" fmla="*/ 2147483646 w 1669"/>
                <a:gd name="T55" fmla="*/ 2147483646 h 1457"/>
                <a:gd name="T56" fmla="*/ 2147483646 w 1669"/>
                <a:gd name="T57" fmla="*/ 2147483646 h 1457"/>
                <a:gd name="T58" fmla="*/ 2147483646 w 1669"/>
                <a:gd name="T59" fmla="*/ 2147483646 h 1457"/>
                <a:gd name="T60" fmla="*/ 2147483646 w 1669"/>
                <a:gd name="T61" fmla="*/ 2147483646 h 1457"/>
                <a:gd name="T62" fmla="*/ 2147483646 w 1669"/>
                <a:gd name="T63" fmla="*/ 2147483646 h 1457"/>
                <a:gd name="T64" fmla="*/ 2147483646 w 1669"/>
                <a:gd name="T65" fmla="*/ 2147483646 h 1457"/>
                <a:gd name="T66" fmla="*/ 2147483646 w 1669"/>
                <a:gd name="T67" fmla="*/ 2147483646 h 1457"/>
                <a:gd name="T68" fmla="*/ 2147483646 w 1669"/>
                <a:gd name="T69" fmla="*/ 2147483646 h 1457"/>
                <a:gd name="T70" fmla="*/ 2147483646 w 1669"/>
                <a:gd name="T71" fmla="*/ 2147483646 h 1457"/>
                <a:gd name="T72" fmla="*/ 2147483646 w 1669"/>
                <a:gd name="T73" fmla="*/ 2147483646 h 1457"/>
                <a:gd name="T74" fmla="*/ 2147483646 w 1669"/>
                <a:gd name="T75" fmla="*/ 2147483646 h 1457"/>
                <a:gd name="T76" fmla="*/ 2147483646 w 1669"/>
                <a:gd name="T77" fmla="*/ 2147483646 h 1457"/>
                <a:gd name="T78" fmla="*/ 2147483646 w 1669"/>
                <a:gd name="T79" fmla="*/ 2147483646 h 1457"/>
                <a:gd name="T80" fmla="*/ 2147483646 w 1669"/>
                <a:gd name="T81" fmla="*/ 2147483646 h 145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lnTo>
                    <a:pt x="239" y="1"/>
                  </a:lnTo>
                  <a:close/>
                </a:path>
              </a:pathLst>
            </a:custGeom>
            <a:solidFill>
              <a:srgbClr val="F09C4E"/>
            </a:solidFill>
            <a:ln>
              <a:noFill/>
            </a:ln>
          </p:spPr>
          <p:txBody>
            <a:bodyPr lIns="91425" tIns="91425" rIns="91425" bIns="91425" anchor="ctr"/>
            <a:lstStyle/>
            <a:p>
              <a:pPr>
                <a:defRPr/>
              </a:pPr>
              <a:endParaRPr lang="vi-VN" sz="1350"/>
            </a:p>
          </p:txBody>
        </p:sp>
        <p:sp>
          <p:nvSpPr>
            <p:cNvPr id="102" name="Google Shape;451;p27">
              <a:extLst>
                <a:ext uri="{FF2B5EF4-FFF2-40B4-BE49-F238E27FC236}">
                  <a16:creationId xmlns:a16="http://schemas.microsoft.com/office/drawing/2014/main" id="{5622F450-419D-4DB4-90A6-F6382721EB01}"/>
                </a:ext>
              </a:extLst>
            </p:cNvPr>
            <p:cNvSpPr>
              <a:spLocks/>
            </p:cNvSpPr>
            <p:nvPr/>
          </p:nvSpPr>
          <p:spPr bwMode="auto">
            <a:xfrm>
              <a:off x="5667782" y="4448345"/>
              <a:ext cx="101625" cy="84134"/>
            </a:xfrm>
            <a:custGeom>
              <a:avLst/>
              <a:gdLst>
                <a:gd name="T0" fmla="*/ 2147483646 w 1814"/>
                <a:gd name="T1" fmla="*/ 2147483646 h 1536"/>
                <a:gd name="T2" fmla="*/ 2147483646 w 1814"/>
                <a:gd name="T3" fmla="*/ 2147483646 h 1536"/>
                <a:gd name="T4" fmla="*/ 2147483646 w 1814"/>
                <a:gd name="T5" fmla="*/ 2147483646 h 1536"/>
                <a:gd name="T6" fmla="*/ 2147483646 w 1814"/>
                <a:gd name="T7" fmla="*/ 2147483646 h 1536"/>
                <a:gd name="T8" fmla="*/ 2147483646 w 1814"/>
                <a:gd name="T9" fmla="*/ 2147483646 h 1536"/>
                <a:gd name="T10" fmla="*/ 2147483646 w 1814"/>
                <a:gd name="T11" fmla="*/ 2147483646 h 1536"/>
                <a:gd name="T12" fmla="*/ 2147483646 w 1814"/>
                <a:gd name="T13" fmla="*/ 2147483646 h 1536"/>
                <a:gd name="T14" fmla="*/ 2147483646 w 1814"/>
                <a:gd name="T15" fmla="*/ 2147483646 h 1536"/>
                <a:gd name="T16" fmla="*/ 2147483646 w 1814"/>
                <a:gd name="T17" fmla="*/ 2147483646 h 1536"/>
                <a:gd name="T18" fmla="*/ 2147483646 w 1814"/>
                <a:gd name="T19" fmla="*/ 2147483646 h 1536"/>
                <a:gd name="T20" fmla="*/ 2147483646 w 1814"/>
                <a:gd name="T21" fmla="*/ 2147483646 h 1536"/>
                <a:gd name="T22" fmla="*/ 2147483646 w 1814"/>
                <a:gd name="T23" fmla="*/ 2147483646 h 1536"/>
                <a:gd name="T24" fmla="*/ 2147483646 w 1814"/>
                <a:gd name="T25" fmla="*/ 2147483646 h 1536"/>
                <a:gd name="T26" fmla="*/ 2147483646 w 1814"/>
                <a:gd name="T27" fmla="*/ 2147483646 h 1536"/>
                <a:gd name="T28" fmla="*/ 2147483646 w 1814"/>
                <a:gd name="T29" fmla="*/ 2147483646 h 1536"/>
                <a:gd name="T30" fmla="*/ 2147483646 w 1814"/>
                <a:gd name="T31" fmla="*/ 2147483646 h 1536"/>
                <a:gd name="T32" fmla="*/ 2147483646 w 1814"/>
                <a:gd name="T33" fmla="*/ 2147483646 h 1536"/>
                <a:gd name="T34" fmla="*/ 2147483646 w 1814"/>
                <a:gd name="T35" fmla="*/ 2147483646 h 1536"/>
                <a:gd name="T36" fmla="*/ 2147483646 w 1814"/>
                <a:gd name="T37" fmla="*/ 2147483646 h 1536"/>
                <a:gd name="T38" fmla="*/ 2147483646 w 1814"/>
                <a:gd name="T39" fmla="*/ 2147483646 h 1536"/>
                <a:gd name="T40" fmla="*/ 2147483646 w 1814"/>
                <a:gd name="T41" fmla="*/ 2147483646 h 1536"/>
                <a:gd name="T42" fmla="*/ 2147483646 w 1814"/>
                <a:gd name="T43" fmla="*/ 2147483646 h 1536"/>
                <a:gd name="T44" fmla="*/ 2147483646 w 1814"/>
                <a:gd name="T45" fmla="*/ 2147483646 h 1536"/>
                <a:gd name="T46" fmla="*/ 2147483646 w 1814"/>
                <a:gd name="T47" fmla="*/ 2147483646 h 1536"/>
                <a:gd name="T48" fmla="*/ 2147483646 w 1814"/>
                <a:gd name="T49" fmla="*/ 2147483646 h 1536"/>
                <a:gd name="T50" fmla="*/ 2147483646 w 1814"/>
                <a:gd name="T51" fmla="*/ 2147483646 h 1536"/>
                <a:gd name="T52" fmla="*/ 2147483646 w 1814"/>
                <a:gd name="T53" fmla="*/ 2147483646 h 1536"/>
                <a:gd name="T54" fmla="*/ 2147483646 w 1814"/>
                <a:gd name="T55" fmla="*/ 2147483646 h 1536"/>
                <a:gd name="T56" fmla="*/ 2147483646 w 1814"/>
                <a:gd name="T57" fmla="*/ 2147483646 h 1536"/>
                <a:gd name="T58" fmla="*/ 2147483646 w 1814"/>
                <a:gd name="T59" fmla="*/ 2147483646 h 1536"/>
                <a:gd name="T60" fmla="*/ 2147483646 w 1814"/>
                <a:gd name="T61" fmla="*/ 2147483646 h 1536"/>
                <a:gd name="T62" fmla="*/ 2147483646 w 1814"/>
                <a:gd name="T63" fmla="*/ 2147483646 h 1536"/>
                <a:gd name="T64" fmla="*/ 2147483646 w 1814"/>
                <a:gd name="T65" fmla="*/ 2147483646 h 1536"/>
                <a:gd name="T66" fmla="*/ 2147483646 w 1814"/>
                <a:gd name="T67" fmla="*/ 2147483646 h 1536"/>
                <a:gd name="T68" fmla="*/ 2147483646 w 1814"/>
                <a:gd name="T69" fmla="*/ 2147483646 h 1536"/>
                <a:gd name="T70" fmla="*/ 2147483646 w 1814"/>
                <a:gd name="T71" fmla="*/ 2147483646 h 1536"/>
                <a:gd name="T72" fmla="*/ 2147483646 w 1814"/>
                <a:gd name="T73" fmla="*/ 2147483646 h 1536"/>
                <a:gd name="T74" fmla="*/ 2147483646 w 1814"/>
                <a:gd name="T75" fmla="*/ 2147483646 h 1536"/>
                <a:gd name="T76" fmla="*/ 2147483646 w 1814"/>
                <a:gd name="T77" fmla="*/ 2147483646 h 1536"/>
                <a:gd name="T78" fmla="*/ 2147483646 w 1814"/>
                <a:gd name="T79" fmla="*/ 2147483646 h 1536"/>
                <a:gd name="T80" fmla="*/ 2147483646 w 1814"/>
                <a:gd name="T81" fmla="*/ 2147483646 h 1536"/>
                <a:gd name="T82" fmla="*/ 2147483646 w 1814"/>
                <a:gd name="T83" fmla="*/ 2147483646 h 1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lnTo>
                    <a:pt x="768"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lnTo>
                    <a:pt x="106" y="1"/>
                  </a:lnTo>
                  <a:close/>
                </a:path>
              </a:pathLst>
            </a:custGeom>
            <a:solidFill>
              <a:srgbClr val="F09C4E"/>
            </a:solidFill>
            <a:ln>
              <a:noFill/>
            </a:ln>
          </p:spPr>
          <p:txBody>
            <a:bodyPr lIns="91425" tIns="91425" rIns="91425" bIns="91425" anchor="ctr"/>
            <a:lstStyle/>
            <a:p>
              <a:pPr>
                <a:defRPr/>
              </a:pPr>
              <a:endParaRPr lang="vi-VN" sz="1350"/>
            </a:p>
          </p:txBody>
        </p:sp>
        <p:sp>
          <p:nvSpPr>
            <p:cNvPr id="103" name="Google Shape;452;p27">
              <a:extLst>
                <a:ext uri="{FF2B5EF4-FFF2-40B4-BE49-F238E27FC236}">
                  <a16:creationId xmlns:a16="http://schemas.microsoft.com/office/drawing/2014/main" id="{5AF1B598-84B2-4DD8-9440-4936D0301D90}"/>
                </a:ext>
              </a:extLst>
            </p:cNvPr>
            <p:cNvSpPr>
              <a:spLocks/>
            </p:cNvSpPr>
            <p:nvPr/>
          </p:nvSpPr>
          <p:spPr bwMode="auto">
            <a:xfrm>
              <a:off x="4799733" y="3864176"/>
              <a:ext cx="1238557" cy="1187387"/>
            </a:xfrm>
            <a:custGeom>
              <a:avLst/>
              <a:gdLst>
                <a:gd name="T0" fmla="*/ 2147483646 w 22395"/>
                <a:gd name="T1" fmla="*/ 2147483646 h 21477"/>
                <a:gd name="T2" fmla="*/ 2147483646 w 22395"/>
                <a:gd name="T3" fmla="*/ 2147483646 h 21477"/>
                <a:gd name="T4" fmla="*/ 2147483646 w 22395"/>
                <a:gd name="T5" fmla="*/ 2147483646 h 21477"/>
                <a:gd name="T6" fmla="*/ 2147483646 w 22395"/>
                <a:gd name="T7" fmla="*/ 2147483646 h 21477"/>
                <a:gd name="T8" fmla="*/ 2147483646 w 22395"/>
                <a:gd name="T9" fmla="*/ 2147483646 h 21477"/>
                <a:gd name="T10" fmla="*/ 2147483646 w 22395"/>
                <a:gd name="T11" fmla="*/ 2147483646 h 21477"/>
                <a:gd name="T12" fmla="*/ 2147483646 w 22395"/>
                <a:gd name="T13" fmla="*/ 2147483646 h 21477"/>
                <a:gd name="T14" fmla="*/ 2147483646 w 22395"/>
                <a:gd name="T15" fmla="*/ 2147483646 h 21477"/>
                <a:gd name="T16" fmla="*/ 2147483646 w 22395"/>
                <a:gd name="T17" fmla="*/ 2147483646 h 21477"/>
                <a:gd name="T18" fmla="*/ 2147483646 w 22395"/>
                <a:gd name="T19" fmla="*/ 2147483646 h 21477"/>
                <a:gd name="T20" fmla="*/ 2147483646 w 22395"/>
                <a:gd name="T21" fmla="*/ 2147483646 h 21477"/>
                <a:gd name="T22" fmla="*/ 2147483646 w 22395"/>
                <a:gd name="T23" fmla="*/ 2147483646 h 21477"/>
                <a:gd name="T24" fmla="*/ 2147483646 w 22395"/>
                <a:gd name="T25" fmla="*/ 2147483646 h 21477"/>
                <a:gd name="T26" fmla="*/ 2147483646 w 22395"/>
                <a:gd name="T27" fmla="*/ 2147483646 h 21477"/>
                <a:gd name="T28" fmla="*/ 2147483646 w 22395"/>
                <a:gd name="T29" fmla="*/ 2147483646 h 21477"/>
                <a:gd name="T30" fmla="*/ 2147483646 w 22395"/>
                <a:gd name="T31" fmla="*/ 2147483646 h 2147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bg2"/>
            </a:solidFill>
            <a:ln>
              <a:noFill/>
            </a:ln>
          </p:spPr>
          <p:txBody>
            <a:bodyPr lIns="91425" tIns="91425" rIns="91425" bIns="91425" anchor="ctr"/>
            <a:lstStyle/>
            <a:p>
              <a:pPr>
                <a:defRPr/>
              </a:pPr>
              <a:endParaRPr lang="vi-VN" sz="1350"/>
            </a:p>
          </p:txBody>
        </p:sp>
        <p:sp>
          <p:nvSpPr>
            <p:cNvPr id="104" name="Google Shape;453;p27">
              <a:extLst>
                <a:ext uri="{FF2B5EF4-FFF2-40B4-BE49-F238E27FC236}">
                  <a16:creationId xmlns:a16="http://schemas.microsoft.com/office/drawing/2014/main" id="{56D3AA1C-DA18-4CDC-98BB-C0F2D9354A48}"/>
                </a:ext>
              </a:extLst>
            </p:cNvPr>
            <p:cNvSpPr>
              <a:spLocks/>
            </p:cNvSpPr>
            <p:nvPr/>
          </p:nvSpPr>
          <p:spPr bwMode="auto">
            <a:xfrm>
              <a:off x="4846311" y="3875288"/>
              <a:ext cx="1026838" cy="1046107"/>
            </a:xfrm>
            <a:custGeom>
              <a:avLst/>
              <a:gdLst>
                <a:gd name="T0" fmla="*/ 2147483646 w 18583"/>
                <a:gd name="T1" fmla="*/ 0 h 18937"/>
                <a:gd name="T2" fmla="*/ 2147483646 w 18583"/>
                <a:gd name="T3" fmla="*/ 2147483646 h 18937"/>
                <a:gd name="T4" fmla="*/ 2147483646 w 18583"/>
                <a:gd name="T5" fmla="*/ 2147483646 h 18937"/>
                <a:gd name="T6" fmla="*/ 0 w 18583"/>
                <a:gd name="T7" fmla="*/ 2147483646 h 18937"/>
                <a:gd name="T8" fmla="*/ 0 w 18583"/>
                <a:gd name="T9" fmla="*/ 2147483646 h 18937"/>
                <a:gd name="T10" fmla="*/ 2147483646 w 18583"/>
                <a:gd name="T11" fmla="*/ 2147483646 h 18937"/>
                <a:gd name="T12" fmla="*/ 2147483646 w 18583"/>
                <a:gd name="T13" fmla="*/ 2147483646 h 18937"/>
                <a:gd name="T14" fmla="*/ 2147483646 w 18583"/>
                <a:gd name="T15" fmla="*/ 2147483646 h 18937"/>
                <a:gd name="T16" fmla="*/ 2147483646 w 18583"/>
                <a:gd name="T17" fmla="*/ 0 h 189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lIns="91425" tIns="91425" rIns="91425" bIns="91425" anchor="ctr"/>
            <a:lstStyle/>
            <a:p>
              <a:pPr>
                <a:defRPr/>
              </a:pPr>
              <a:endParaRPr lang="vi-VN" sz="1350"/>
            </a:p>
          </p:txBody>
        </p:sp>
        <p:sp>
          <p:nvSpPr>
            <p:cNvPr id="105" name="Google Shape;454;p27">
              <a:extLst>
                <a:ext uri="{FF2B5EF4-FFF2-40B4-BE49-F238E27FC236}">
                  <a16:creationId xmlns:a16="http://schemas.microsoft.com/office/drawing/2014/main" id="{49851FFB-8BFA-4CF3-AC3B-8A55CC097209}"/>
                </a:ext>
              </a:extLst>
            </p:cNvPr>
            <p:cNvSpPr>
              <a:spLocks/>
            </p:cNvSpPr>
            <p:nvPr/>
          </p:nvSpPr>
          <p:spPr bwMode="auto">
            <a:xfrm>
              <a:off x="5818102" y="3941959"/>
              <a:ext cx="76219" cy="66671"/>
            </a:xfrm>
            <a:custGeom>
              <a:avLst/>
              <a:gdLst>
                <a:gd name="T0" fmla="*/ 0 w 1377"/>
                <a:gd name="T1" fmla="*/ 2147483646 h 1219"/>
                <a:gd name="T2" fmla="*/ 0 w 1377"/>
                <a:gd name="T3" fmla="*/ 2147483646 h 1219"/>
                <a:gd name="T4" fmla="*/ 2147483646 w 1377"/>
                <a:gd name="T5" fmla="*/ 2147483646 h 1219"/>
                <a:gd name="T6" fmla="*/ 2147483646 w 1377"/>
                <a:gd name="T7" fmla="*/ 2147483646 h 1219"/>
                <a:gd name="T8" fmla="*/ 2147483646 w 1377"/>
                <a:gd name="T9" fmla="*/ 2147483646 h 1219"/>
                <a:gd name="T10" fmla="*/ 2147483646 w 1377"/>
                <a:gd name="T11" fmla="*/ 2147483646 h 1219"/>
                <a:gd name="T12" fmla="*/ 0 w 1377"/>
                <a:gd name="T13" fmla="*/ 2147483646 h 12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77" h="1219" extrusionOk="0">
                  <a:moveTo>
                    <a:pt x="0" y="1"/>
                  </a:moveTo>
                  <a:lnTo>
                    <a:pt x="0" y="160"/>
                  </a:lnTo>
                  <a:lnTo>
                    <a:pt x="1218" y="1219"/>
                  </a:lnTo>
                  <a:lnTo>
                    <a:pt x="1324" y="1219"/>
                  </a:lnTo>
                  <a:cubicBezTo>
                    <a:pt x="1376" y="1152"/>
                    <a:pt x="1376" y="1099"/>
                    <a:pt x="1324" y="1047"/>
                  </a:cubicBezTo>
                  <a:lnTo>
                    <a:pt x="172" y="1"/>
                  </a:lnTo>
                  <a:lnTo>
                    <a:pt x="0" y="1"/>
                  </a:lnTo>
                  <a:close/>
                </a:path>
              </a:pathLst>
            </a:custGeom>
            <a:solidFill>
              <a:schemeClr val="accent1"/>
            </a:solidFill>
            <a:ln>
              <a:noFill/>
            </a:ln>
          </p:spPr>
          <p:txBody>
            <a:bodyPr lIns="91425" tIns="91425" rIns="91425" bIns="91425" anchor="ctr"/>
            <a:lstStyle/>
            <a:p>
              <a:pPr>
                <a:defRPr/>
              </a:pPr>
              <a:endParaRPr lang="vi-VN" sz="1350"/>
            </a:p>
          </p:txBody>
        </p:sp>
        <p:sp>
          <p:nvSpPr>
            <p:cNvPr id="106" name="Google Shape;455;p27">
              <a:extLst>
                <a:ext uri="{FF2B5EF4-FFF2-40B4-BE49-F238E27FC236}">
                  <a16:creationId xmlns:a16="http://schemas.microsoft.com/office/drawing/2014/main" id="{DD0DB7B9-A130-4CFF-A507-CE865D46E754}"/>
                </a:ext>
              </a:extLst>
            </p:cNvPr>
            <p:cNvSpPr>
              <a:spLocks/>
            </p:cNvSpPr>
            <p:nvPr/>
          </p:nvSpPr>
          <p:spPr bwMode="auto">
            <a:xfrm>
              <a:off x="5646610" y="4113400"/>
              <a:ext cx="76219" cy="69846"/>
            </a:xfrm>
            <a:custGeom>
              <a:avLst/>
              <a:gdLst>
                <a:gd name="T0" fmla="*/ 2147483646 w 1377"/>
                <a:gd name="T1" fmla="*/ 2147483646 h 1259"/>
                <a:gd name="T2" fmla="*/ 2147483646 w 1377"/>
                <a:gd name="T3" fmla="*/ 2147483646 h 1259"/>
                <a:gd name="T4" fmla="*/ 2147483646 w 1377"/>
                <a:gd name="T5" fmla="*/ 2147483646 h 1259"/>
                <a:gd name="T6" fmla="*/ 2147483646 w 1377"/>
                <a:gd name="T7" fmla="*/ 2147483646 h 1259"/>
                <a:gd name="T8" fmla="*/ 2147483646 w 1377"/>
                <a:gd name="T9" fmla="*/ 2147483646 h 1259"/>
                <a:gd name="T10" fmla="*/ 2147483646 w 1377"/>
                <a:gd name="T11" fmla="*/ 2147483646 h 1259"/>
                <a:gd name="T12" fmla="*/ 2147483646 w 1377"/>
                <a:gd name="T13" fmla="*/ 2147483646 h 1259"/>
                <a:gd name="T14" fmla="*/ 2147483646 w 1377"/>
                <a:gd name="T15" fmla="*/ 2147483646 h 12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lIns="91425" tIns="91425" rIns="91425" bIns="91425" anchor="ctr"/>
            <a:lstStyle/>
            <a:p>
              <a:pPr>
                <a:defRPr/>
              </a:pPr>
              <a:endParaRPr lang="vi-VN" sz="1350"/>
            </a:p>
          </p:txBody>
        </p:sp>
        <p:sp>
          <p:nvSpPr>
            <p:cNvPr id="107" name="Google Shape;456;p27">
              <a:extLst>
                <a:ext uri="{FF2B5EF4-FFF2-40B4-BE49-F238E27FC236}">
                  <a16:creationId xmlns:a16="http://schemas.microsoft.com/office/drawing/2014/main" id="{48B83F76-06D9-4410-9760-3DE3D0AA9D0D}"/>
                </a:ext>
              </a:extLst>
            </p:cNvPr>
            <p:cNvSpPr>
              <a:spLocks/>
            </p:cNvSpPr>
            <p:nvPr/>
          </p:nvSpPr>
          <p:spPr bwMode="auto">
            <a:xfrm>
              <a:off x="5775758" y="3984819"/>
              <a:ext cx="55047" cy="49210"/>
            </a:xfrm>
            <a:custGeom>
              <a:avLst/>
              <a:gdLst>
                <a:gd name="T0" fmla="*/ 2147483646 w 993"/>
                <a:gd name="T1" fmla="*/ 2147483646 h 888"/>
                <a:gd name="T2" fmla="*/ 2147483646 w 993"/>
                <a:gd name="T3" fmla="*/ 2147483646 h 888"/>
                <a:gd name="T4" fmla="*/ 2147483646 w 993"/>
                <a:gd name="T5" fmla="*/ 2147483646 h 888"/>
                <a:gd name="T6" fmla="*/ 2147483646 w 993"/>
                <a:gd name="T7" fmla="*/ 2147483646 h 888"/>
                <a:gd name="T8" fmla="*/ 2147483646 w 993"/>
                <a:gd name="T9" fmla="*/ 2147483646 h 888"/>
                <a:gd name="T10" fmla="*/ 2147483646 w 993"/>
                <a:gd name="T11" fmla="*/ 2147483646 h 888"/>
                <a:gd name="T12" fmla="*/ 2147483646 w 993"/>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88" extrusionOk="0">
                  <a:moveTo>
                    <a:pt x="53" y="1"/>
                  </a:moveTo>
                  <a:cubicBezTo>
                    <a:pt x="0" y="54"/>
                    <a:pt x="0" y="54"/>
                    <a:pt x="53" y="120"/>
                  </a:cubicBezTo>
                  <a:lnTo>
                    <a:pt x="874" y="887"/>
                  </a:lnTo>
                  <a:lnTo>
                    <a:pt x="993" y="887"/>
                  </a:lnTo>
                  <a:lnTo>
                    <a:pt x="993" y="781"/>
                  </a:lnTo>
                  <a:lnTo>
                    <a:pt x="106" y="1"/>
                  </a:lnTo>
                  <a:lnTo>
                    <a:pt x="53" y="1"/>
                  </a:lnTo>
                  <a:close/>
                </a:path>
              </a:pathLst>
            </a:custGeom>
            <a:solidFill>
              <a:schemeClr val="accent1"/>
            </a:solidFill>
            <a:ln>
              <a:noFill/>
            </a:ln>
          </p:spPr>
          <p:txBody>
            <a:bodyPr lIns="91425" tIns="91425" rIns="91425" bIns="91425" anchor="ctr"/>
            <a:lstStyle/>
            <a:p>
              <a:pPr>
                <a:defRPr/>
              </a:pPr>
              <a:endParaRPr lang="vi-VN" sz="1350"/>
            </a:p>
          </p:txBody>
        </p:sp>
        <p:sp>
          <p:nvSpPr>
            <p:cNvPr id="108" name="Google Shape;457;p27">
              <a:extLst>
                <a:ext uri="{FF2B5EF4-FFF2-40B4-BE49-F238E27FC236}">
                  <a16:creationId xmlns:a16="http://schemas.microsoft.com/office/drawing/2014/main" id="{BDA1FA81-DB55-4949-B94F-FA27DC4B9C85}"/>
                </a:ext>
              </a:extLst>
            </p:cNvPr>
            <p:cNvSpPr>
              <a:spLocks/>
            </p:cNvSpPr>
            <p:nvPr/>
          </p:nvSpPr>
          <p:spPr bwMode="auto">
            <a:xfrm>
              <a:off x="5735532" y="4024505"/>
              <a:ext cx="55047" cy="50797"/>
            </a:xfrm>
            <a:custGeom>
              <a:avLst/>
              <a:gdLst>
                <a:gd name="T0" fmla="*/ 2147483646 w 994"/>
                <a:gd name="T1" fmla="*/ 2147483646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2147483646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lIns="91425" tIns="91425" rIns="91425" bIns="91425" anchor="ctr"/>
            <a:lstStyle/>
            <a:p>
              <a:pPr>
                <a:defRPr/>
              </a:pPr>
              <a:endParaRPr lang="vi-VN" sz="1350"/>
            </a:p>
          </p:txBody>
        </p:sp>
        <p:sp>
          <p:nvSpPr>
            <p:cNvPr id="109" name="Google Shape;458;p27">
              <a:extLst>
                <a:ext uri="{FF2B5EF4-FFF2-40B4-BE49-F238E27FC236}">
                  <a16:creationId xmlns:a16="http://schemas.microsoft.com/office/drawing/2014/main" id="{81046598-A6B1-45DB-AFC0-CC9345BD0AD5}"/>
                </a:ext>
              </a:extLst>
            </p:cNvPr>
            <p:cNvSpPr>
              <a:spLocks/>
            </p:cNvSpPr>
            <p:nvPr/>
          </p:nvSpPr>
          <p:spPr bwMode="auto">
            <a:xfrm>
              <a:off x="5695305" y="4067365"/>
              <a:ext cx="55047" cy="47622"/>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40" y="874"/>
                  </a:lnTo>
                  <a:cubicBezTo>
                    <a:pt x="993" y="874"/>
                    <a:pt x="993" y="821"/>
                    <a:pt x="940" y="768"/>
                  </a:cubicBezTo>
                  <a:lnTo>
                    <a:pt x="120" y="0"/>
                  </a:lnTo>
                  <a:lnTo>
                    <a:pt x="1" y="0"/>
                  </a:lnTo>
                  <a:close/>
                </a:path>
              </a:pathLst>
            </a:custGeom>
            <a:solidFill>
              <a:schemeClr val="accent1"/>
            </a:solidFill>
            <a:ln>
              <a:noFill/>
            </a:ln>
          </p:spPr>
          <p:txBody>
            <a:bodyPr lIns="91425" tIns="91425" rIns="91425" bIns="91425" anchor="ctr"/>
            <a:lstStyle/>
            <a:p>
              <a:pPr>
                <a:defRPr/>
              </a:pPr>
              <a:endParaRPr lang="vi-VN" sz="1350"/>
            </a:p>
          </p:txBody>
        </p:sp>
        <p:sp>
          <p:nvSpPr>
            <p:cNvPr id="110" name="Google Shape;459;p27">
              <a:extLst>
                <a:ext uri="{FF2B5EF4-FFF2-40B4-BE49-F238E27FC236}">
                  <a16:creationId xmlns:a16="http://schemas.microsoft.com/office/drawing/2014/main" id="{46EA4959-3F75-4E05-8C8C-183D5EE8D48A}"/>
                </a:ext>
              </a:extLst>
            </p:cNvPr>
            <p:cNvSpPr>
              <a:spLocks/>
            </p:cNvSpPr>
            <p:nvPr/>
          </p:nvSpPr>
          <p:spPr bwMode="auto">
            <a:xfrm>
              <a:off x="5604266" y="4157848"/>
              <a:ext cx="55047" cy="49209"/>
            </a:xfrm>
            <a:custGeom>
              <a:avLst/>
              <a:gdLst>
                <a:gd name="T0" fmla="*/ 2147483646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2147483646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66" y="1"/>
                  </a:moveTo>
                  <a:cubicBezTo>
                    <a:pt x="0" y="54"/>
                    <a:pt x="0" y="54"/>
                    <a:pt x="66" y="106"/>
                  </a:cubicBezTo>
                  <a:lnTo>
                    <a:pt x="887" y="874"/>
                  </a:lnTo>
                  <a:lnTo>
                    <a:pt x="993" y="874"/>
                  </a:lnTo>
                  <a:lnTo>
                    <a:pt x="993" y="768"/>
                  </a:lnTo>
                  <a:lnTo>
                    <a:pt x="119" y="1"/>
                  </a:lnTo>
                  <a:lnTo>
                    <a:pt x="66" y="1"/>
                  </a:lnTo>
                  <a:close/>
                </a:path>
              </a:pathLst>
            </a:custGeom>
            <a:solidFill>
              <a:schemeClr val="accent1"/>
            </a:solidFill>
            <a:ln>
              <a:noFill/>
            </a:ln>
          </p:spPr>
          <p:txBody>
            <a:bodyPr lIns="91425" tIns="91425" rIns="91425" bIns="91425" anchor="ctr"/>
            <a:lstStyle/>
            <a:p>
              <a:pPr>
                <a:defRPr/>
              </a:pPr>
              <a:endParaRPr lang="vi-VN" sz="1350"/>
            </a:p>
          </p:txBody>
        </p:sp>
        <p:sp>
          <p:nvSpPr>
            <p:cNvPr id="111" name="Google Shape;460;p27">
              <a:extLst>
                <a:ext uri="{FF2B5EF4-FFF2-40B4-BE49-F238E27FC236}">
                  <a16:creationId xmlns:a16="http://schemas.microsoft.com/office/drawing/2014/main" id="{2B82A158-87DB-4943-AA9C-8860A085F14E}"/>
                </a:ext>
              </a:extLst>
            </p:cNvPr>
            <p:cNvSpPr>
              <a:spLocks/>
            </p:cNvSpPr>
            <p:nvPr/>
          </p:nvSpPr>
          <p:spPr bwMode="auto">
            <a:xfrm>
              <a:off x="5564039" y="4199121"/>
              <a:ext cx="55047" cy="49209"/>
            </a:xfrm>
            <a:custGeom>
              <a:avLst/>
              <a:gdLst>
                <a:gd name="T0" fmla="*/ 2147483646 w 994"/>
                <a:gd name="T1" fmla="*/ 2147483646 h 914"/>
                <a:gd name="T2" fmla="*/ 2147483646 w 994"/>
                <a:gd name="T3" fmla="*/ 2147483646 h 914"/>
                <a:gd name="T4" fmla="*/ 2147483646 w 994"/>
                <a:gd name="T5" fmla="*/ 2147483646 h 914"/>
                <a:gd name="T6" fmla="*/ 2147483646 w 994"/>
                <a:gd name="T7" fmla="*/ 2147483646 h 914"/>
                <a:gd name="T8" fmla="*/ 2147483646 w 994"/>
                <a:gd name="T9" fmla="*/ 2147483646 h 914"/>
                <a:gd name="T10" fmla="*/ 2147483646 w 994"/>
                <a:gd name="T11" fmla="*/ 2147483646 h 914"/>
                <a:gd name="T12" fmla="*/ 2147483646 w 994"/>
                <a:gd name="T13" fmla="*/ 2147483646 h 914"/>
                <a:gd name="T14" fmla="*/ 2147483646 w 994"/>
                <a:gd name="T15" fmla="*/ 2147483646 h 914"/>
                <a:gd name="T16" fmla="*/ 2147483646 w 994"/>
                <a:gd name="T17" fmla="*/ 2147483646 h 9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lIns="91425" tIns="91425" rIns="91425" bIns="91425" anchor="ctr"/>
            <a:lstStyle/>
            <a:p>
              <a:pPr>
                <a:defRPr/>
              </a:pPr>
              <a:endParaRPr lang="vi-VN" sz="1350"/>
            </a:p>
          </p:txBody>
        </p:sp>
        <p:sp>
          <p:nvSpPr>
            <p:cNvPr id="112" name="Google Shape;461;p27">
              <a:extLst>
                <a:ext uri="{FF2B5EF4-FFF2-40B4-BE49-F238E27FC236}">
                  <a16:creationId xmlns:a16="http://schemas.microsoft.com/office/drawing/2014/main" id="{A6F535AF-5434-4C4F-B399-48D0AB6D0EC5}"/>
                </a:ext>
              </a:extLst>
            </p:cNvPr>
            <p:cNvSpPr>
              <a:spLocks/>
            </p:cNvSpPr>
            <p:nvPr/>
          </p:nvSpPr>
          <p:spPr bwMode="auto">
            <a:xfrm>
              <a:off x="5525929" y="4240394"/>
              <a:ext cx="55047" cy="49209"/>
            </a:xfrm>
            <a:custGeom>
              <a:avLst/>
              <a:gdLst>
                <a:gd name="T0" fmla="*/ 2147483646 w 994"/>
                <a:gd name="T1" fmla="*/ 2147483646 h 888"/>
                <a:gd name="T2" fmla="*/ 2147483646 w 994"/>
                <a:gd name="T3" fmla="*/ 2147483646 h 888"/>
                <a:gd name="T4" fmla="*/ 2147483646 w 994"/>
                <a:gd name="T5" fmla="*/ 2147483646 h 888"/>
                <a:gd name="T6" fmla="*/ 2147483646 w 994"/>
                <a:gd name="T7" fmla="*/ 2147483646 h 888"/>
                <a:gd name="T8" fmla="*/ 2147483646 w 994"/>
                <a:gd name="T9" fmla="*/ 2147483646 h 888"/>
                <a:gd name="T10" fmla="*/ 2147483646 w 994"/>
                <a:gd name="T11" fmla="*/ 2147483646 h 888"/>
                <a:gd name="T12" fmla="*/ 2147483646 w 994"/>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88" extrusionOk="0">
                  <a:moveTo>
                    <a:pt x="1" y="1"/>
                  </a:moveTo>
                  <a:lnTo>
                    <a:pt x="1" y="120"/>
                  </a:lnTo>
                  <a:lnTo>
                    <a:pt x="888" y="888"/>
                  </a:lnTo>
                  <a:lnTo>
                    <a:pt x="994" y="888"/>
                  </a:lnTo>
                  <a:cubicBezTo>
                    <a:pt x="994" y="888"/>
                    <a:pt x="994" y="835"/>
                    <a:pt x="941" y="782"/>
                  </a:cubicBezTo>
                  <a:lnTo>
                    <a:pt x="107" y="1"/>
                  </a:lnTo>
                  <a:lnTo>
                    <a:pt x="1" y="1"/>
                  </a:lnTo>
                  <a:close/>
                </a:path>
              </a:pathLst>
            </a:custGeom>
            <a:solidFill>
              <a:schemeClr val="accent1"/>
            </a:solidFill>
            <a:ln>
              <a:noFill/>
            </a:ln>
          </p:spPr>
          <p:txBody>
            <a:bodyPr lIns="91425" tIns="91425" rIns="91425" bIns="91425" anchor="ctr"/>
            <a:lstStyle/>
            <a:p>
              <a:pPr>
                <a:defRPr/>
              </a:pPr>
              <a:endParaRPr lang="vi-VN" sz="1350"/>
            </a:p>
          </p:txBody>
        </p:sp>
        <p:sp>
          <p:nvSpPr>
            <p:cNvPr id="113" name="Google Shape;462;p27">
              <a:extLst>
                <a:ext uri="{FF2B5EF4-FFF2-40B4-BE49-F238E27FC236}">
                  <a16:creationId xmlns:a16="http://schemas.microsoft.com/office/drawing/2014/main" id="{B6FE844A-BC5D-4BD3-86CA-BDCFE35D7B61}"/>
                </a:ext>
              </a:extLst>
            </p:cNvPr>
            <p:cNvSpPr>
              <a:spLocks/>
            </p:cNvSpPr>
            <p:nvPr/>
          </p:nvSpPr>
          <p:spPr bwMode="auto">
            <a:xfrm>
              <a:off x="5434891" y="4332464"/>
              <a:ext cx="57164" cy="47622"/>
            </a:xfrm>
            <a:custGeom>
              <a:avLst/>
              <a:gdLst>
                <a:gd name="T0" fmla="*/ 2147483646 w 1047"/>
                <a:gd name="T1" fmla="*/ 0 h 888"/>
                <a:gd name="T2" fmla="*/ 2147483646 w 1047"/>
                <a:gd name="T3" fmla="*/ 2147483646 h 888"/>
                <a:gd name="T4" fmla="*/ 2147483646 w 1047"/>
                <a:gd name="T5" fmla="*/ 2147483646 h 888"/>
                <a:gd name="T6" fmla="*/ 2147483646 w 1047"/>
                <a:gd name="T7" fmla="*/ 2147483646 h 888"/>
                <a:gd name="T8" fmla="*/ 2147483646 w 1047"/>
                <a:gd name="T9" fmla="*/ 2147483646 h 888"/>
                <a:gd name="T10" fmla="*/ 2147483646 w 1047"/>
                <a:gd name="T11" fmla="*/ 0 h 888"/>
                <a:gd name="T12" fmla="*/ 2147483646 w 1047"/>
                <a:gd name="T13" fmla="*/ 0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7" h="888" extrusionOk="0">
                  <a:moveTo>
                    <a:pt x="53" y="0"/>
                  </a:moveTo>
                  <a:cubicBezTo>
                    <a:pt x="0" y="53"/>
                    <a:pt x="0" y="53"/>
                    <a:pt x="53" y="119"/>
                  </a:cubicBezTo>
                  <a:lnTo>
                    <a:pt x="940" y="887"/>
                  </a:lnTo>
                  <a:lnTo>
                    <a:pt x="993" y="887"/>
                  </a:lnTo>
                  <a:cubicBezTo>
                    <a:pt x="1046" y="887"/>
                    <a:pt x="1046" y="834"/>
                    <a:pt x="993" y="781"/>
                  </a:cubicBezTo>
                  <a:lnTo>
                    <a:pt x="173" y="0"/>
                  </a:lnTo>
                  <a:lnTo>
                    <a:pt x="53" y="0"/>
                  </a:lnTo>
                  <a:close/>
                </a:path>
              </a:pathLst>
            </a:custGeom>
            <a:solidFill>
              <a:schemeClr val="accent1"/>
            </a:solidFill>
            <a:ln>
              <a:noFill/>
            </a:ln>
          </p:spPr>
          <p:txBody>
            <a:bodyPr lIns="91425" tIns="91425" rIns="91425" bIns="91425" anchor="ctr"/>
            <a:lstStyle/>
            <a:p>
              <a:pPr>
                <a:defRPr/>
              </a:pPr>
              <a:endParaRPr lang="vi-VN" sz="1350"/>
            </a:p>
          </p:txBody>
        </p:sp>
        <p:sp>
          <p:nvSpPr>
            <p:cNvPr id="114" name="Google Shape;463;p27">
              <a:extLst>
                <a:ext uri="{FF2B5EF4-FFF2-40B4-BE49-F238E27FC236}">
                  <a16:creationId xmlns:a16="http://schemas.microsoft.com/office/drawing/2014/main" id="{01911EC3-7771-4C2A-BA89-90C3515F2056}"/>
                </a:ext>
              </a:extLst>
            </p:cNvPr>
            <p:cNvSpPr>
              <a:spLocks/>
            </p:cNvSpPr>
            <p:nvPr/>
          </p:nvSpPr>
          <p:spPr bwMode="auto">
            <a:xfrm>
              <a:off x="5394664" y="4372149"/>
              <a:ext cx="55047" cy="50797"/>
            </a:xfrm>
            <a:custGeom>
              <a:avLst/>
              <a:gdLst>
                <a:gd name="T0" fmla="*/ 2147483646 w 994"/>
                <a:gd name="T1" fmla="*/ 2147483646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2147483646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lIns="91425" tIns="91425" rIns="91425" bIns="91425" anchor="ctr"/>
            <a:lstStyle/>
            <a:p>
              <a:pPr>
                <a:defRPr/>
              </a:pPr>
              <a:endParaRPr lang="vi-VN" sz="1350"/>
            </a:p>
          </p:txBody>
        </p:sp>
        <p:sp>
          <p:nvSpPr>
            <p:cNvPr id="115" name="Google Shape;464;p27">
              <a:extLst>
                <a:ext uri="{FF2B5EF4-FFF2-40B4-BE49-F238E27FC236}">
                  <a16:creationId xmlns:a16="http://schemas.microsoft.com/office/drawing/2014/main" id="{748E8B55-9EB2-44D0-913C-95FF3F853D06}"/>
                </a:ext>
              </a:extLst>
            </p:cNvPr>
            <p:cNvSpPr>
              <a:spLocks/>
            </p:cNvSpPr>
            <p:nvPr/>
          </p:nvSpPr>
          <p:spPr bwMode="auto">
            <a:xfrm>
              <a:off x="5354438" y="4415010"/>
              <a:ext cx="55047" cy="47622"/>
            </a:xfrm>
            <a:custGeom>
              <a:avLst/>
              <a:gdLst>
                <a:gd name="T0" fmla="*/ 0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0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0" y="1"/>
                  </a:moveTo>
                  <a:cubicBezTo>
                    <a:pt x="0" y="54"/>
                    <a:pt x="0" y="54"/>
                    <a:pt x="53" y="107"/>
                  </a:cubicBezTo>
                  <a:lnTo>
                    <a:pt x="874" y="874"/>
                  </a:lnTo>
                  <a:lnTo>
                    <a:pt x="993" y="874"/>
                  </a:lnTo>
                  <a:lnTo>
                    <a:pt x="993" y="769"/>
                  </a:lnTo>
                  <a:lnTo>
                    <a:pt x="106" y="1"/>
                  </a:lnTo>
                  <a:lnTo>
                    <a:pt x="0" y="1"/>
                  </a:lnTo>
                  <a:close/>
                </a:path>
              </a:pathLst>
            </a:custGeom>
            <a:solidFill>
              <a:schemeClr val="accent1"/>
            </a:solidFill>
            <a:ln>
              <a:noFill/>
            </a:ln>
          </p:spPr>
          <p:txBody>
            <a:bodyPr lIns="91425" tIns="91425" rIns="91425" bIns="91425" anchor="ctr"/>
            <a:lstStyle/>
            <a:p>
              <a:pPr>
                <a:defRPr/>
              </a:pPr>
              <a:endParaRPr lang="vi-VN" sz="1350"/>
            </a:p>
          </p:txBody>
        </p:sp>
        <p:sp>
          <p:nvSpPr>
            <p:cNvPr id="116" name="Google Shape;465;p27">
              <a:extLst>
                <a:ext uri="{FF2B5EF4-FFF2-40B4-BE49-F238E27FC236}">
                  <a16:creationId xmlns:a16="http://schemas.microsoft.com/office/drawing/2014/main" id="{63B0555A-C1DD-4B6E-B48A-8E936C9689DE}"/>
                </a:ext>
              </a:extLst>
            </p:cNvPr>
            <p:cNvSpPr>
              <a:spLocks/>
            </p:cNvSpPr>
            <p:nvPr/>
          </p:nvSpPr>
          <p:spPr bwMode="auto">
            <a:xfrm>
              <a:off x="5265515" y="4505492"/>
              <a:ext cx="55047" cy="49210"/>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40" y="874"/>
                  </a:lnTo>
                  <a:cubicBezTo>
                    <a:pt x="993" y="874"/>
                    <a:pt x="993" y="821"/>
                    <a:pt x="940" y="768"/>
                  </a:cubicBezTo>
                  <a:lnTo>
                    <a:pt x="106" y="0"/>
                  </a:lnTo>
                  <a:lnTo>
                    <a:pt x="1" y="0"/>
                  </a:lnTo>
                  <a:close/>
                </a:path>
              </a:pathLst>
            </a:custGeom>
            <a:solidFill>
              <a:schemeClr val="accent1"/>
            </a:solidFill>
            <a:ln>
              <a:noFill/>
            </a:ln>
          </p:spPr>
          <p:txBody>
            <a:bodyPr lIns="91425" tIns="91425" rIns="91425" bIns="91425" anchor="ctr"/>
            <a:lstStyle/>
            <a:p>
              <a:pPr>
                <a:defRPr/>
              </a:pPr>
              <a:endParaRPr lang="vi-VN" sz="1350"/>
            </a:p>
          </p:txBody>
        </p:sp>
        <p:sp>
          <p:nvSpPr>
            <p:cNvPr id="117" name="Google Shape;466;p27">
              <a:extLst>
                <a:ext uri="{FF2B5EF4-FFF2-40B4-BE49-F238E27FC236}">
                  <a16:creationId xmlns:a16="http://schemas.microsoft.com/office/drawing/2014/main" id="{F6AE6EAB-2757-4FC5-AF8E-B132B2A187CC}"/>
                </a:ext>
              </a:extLst>
            </p:cNvPr>
            <p:cNvSpPr>
              <a:spLocks/>
            </p:cNvSpPr>
            <p:nvPr/>
          </p:nvSpPr>
          <p:spPr bwMode="auto">
            <a:xfrm>
              <a:off x="5223172" y="4546765"/>
              <a:ext cx="59281" cy="49210"/>
            </a:xfrm>
            <a:custGeom>
              <a:avLst/>
              <a:gdLst>
                <a:gd name="T0" fmla="*/ 2147483646 w 1047"/>
                <a:gd name="T1" fmla="*/ 0 h 914"/>
                <a:gd name="T2" fmla="*/ 2147483646 w 1047"/>
                <a:gd name="T3" fmla="*/ 2147483646 h 914"/>
                <a:gd name="T4" fmla="*/ 2147483646 w 1047"/>
                <a:gd name="T5" fmla="*/ 2147483646 h 914"/>
                <a:gd name="T6" fmla="*/ 2147483646 w 1047"/>
                <a:gd name="T7" fmla="*/ 2147483646 h 914"/>
                <a:gd name="T8" fmla="*/ 2147483646 w 1047"/>
                <a:gd name="T9" fmla="*/ 2147483646 h 914"/>
                <a:gd name="T10" fmla="*/ 2147483646 w 1047"/>
                <a:gd name="T11" fmla="*/ 2147483646 h 914"/>
                <a:gd name="T12" fmla="*/ 2147483646 w 1047"/>
                <a:gd name="T13" fmla="*/ 2147483646 h 914"/>
                <a:gd name="T14" fmla="*/ 2147483646 w 1047"/>
                <a:gd name="T15" fmla="*/ 2147483646 h 914"/>
                <a:gd name="T16" fmla="*/ 2147483646 w 1047"/>
                <a:gd name="T17" fmla="*/ 0 h 9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lIns="91425" tIns="91425" rIns="91425" bIns="91425" anchor="ctr"/>
            <a:lstStyle/>
            <a:p>
              <a:pPr>
                <a:defRPr/>
              </a:pPr>
              <a:endParaRPr lang="vi-VN" sz="1350"/>
            </a:p>
          </p:txBody>
        </p:sp>
        <p:sp>
          <p:nvSpPr>
            <p:cNvPr id="118" name="Google Shape;467;p27">
              <a:extLst>
                <a:ext uri="{FF2B5EF4-FFF2-40B4-BE49-F238E27FC236}">
                  <a16:creationId xmlns:a16="http://schemas.microsoft.com/office/drawing/2014/main" id="{BB53B565-A93C-4CB1-A432-96B0CD7E6DFA}"/>
                </a:ext>
              </a:extLst>
            </p:cNvPr>
            <p:cNvSpPr>
              <a:spLocks/>
            </p:cNvSpPr>
            <p:nvPr/>
          </p:nvSpPr>
          <p:spPr bwMode="auto">
            <a:xfrm>
              <a:off x="5182944" y="4588037"/>
              <a:ext cx="55047" cy="49210"/>
            </a:xfrm>
            <a:custGeom>
              <a:avLst/>
              <a:gdLst>
                <a:gd name="T0" fmla="*/ 2147483646 w 993"/>
                <a:gd name="T1" fmla="*/ 2147483646 h 888"/>
                <a:gd name="T2" fmla="*/ 2147483646 w 993"/>
                <a:gd name="T3" fmla="*/ 2147483646 h 888"/>
                <a:gd name="T4" fmla="*/ 2147483646 w 993"/>
                <a:gd name="T5" fmla="*/ 2147483646 h 888"/>
                <a:gd name="T6" fmla="*/ 2147483646 w 993"/>
                <a:gd name="T7" fmla="*/ 2147483646 h 888"/>
                <a:gd name="T8" fmla="*/ 2147483646 w 993"/>
                <a:gd name="T9" fmla="*/ 2147483646 h 888"/>
                <a:gd name="T10" fmla="*/ 2147483646 w 993"/>
                <a:gd name="T11" fmla="*/ 2147483646 h 888"/>
                <a:gd name="T12" fmla="*/ 2147483646 w 993"/>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88" extrusionOk="0">
                  <a:moveTo>
                    <a:pt x="66" y="1"/>
                  </a:moveTo>
                  <a:cubicBezTo>
                    <a:pt x="0" y="54"/>
                    <a:pt x="0" y="120"/>
                    <a:pt x="66" y="120"/>
                  </a:cubicBezTo>
                  <a:lnTo>
                    <a:pt x="887" y="887"/>
                  </a:lnTo>
                  <a:lnTo>
                    <a:pt x="993" y="887"/>
                  </a:lnTo>
                  <a:lnTo>
                    <a:pt x="993" y="782"/>
                  </a:lnTo>
                  <a:lnTo>
                    <a:pt x="119" y="1"/>
                  </a:lnTo>
                  <a:lnTo>
                    <a:pt x="66" y="1"/>
                  </a:lnTo>
                  <a:close/>
                </a:path>
              </a:pathLst>
            </a:custGeom>
            <a:solidFill>
              <a:schemeClr val="accent1"/>
            </a:solidFill>
            <a:ln>
              <a:noFill/>
            </a:ln>
          </p:spPr>
          <p:txBody>
            <a:bodyPr lIns="91425" tIns="91425" rIns="91425" bIns="91425" anchor="ctr"/>
            <a:lstStyle/>
            <a:p>
              <a:pPr>
                <a:defRPr/>
              </a:pPr>
              <a:endParaRPr lang="vi-VN" sz="1350"/>
            </a:p>
          </p:txBody>
        </p:sp>
        <p:sp>
          <p:nvSpPr>
            <p:cNvPr id="119" name="Google Shape;468;p27">
              <a:extLst>
                <a:ext uri="{FF2B5EF4-FFF2-40B4-BE49-F238E27FC236}">
                  <a16:creationId xmlns:a16="http://schemas.microsoft.com/office/drawing/2014/main" id="{B8B1C03F-178E-426B-9843-7EAD72A821C7}"/>
                </a:ext>
              </a:extLst>
            </p:cNvPr>
            <p:cNvSpPr>
              <a:spLocks/>
            </p:cNvSpPr>
            <p:nvPr/>
          </p:nvSpPr>
          <p:spPr bwMode="auto">
            <a:xfrm>
              <a:off x="5096140" y="4678521"/>
              <a:ext cx="55047" cy="49209"/>
            </a:xfrm>
            <a:custGeom>
              <a:avLst/>
              <a:gdLst>
                <a:gd name="T0" fmla="*/ 2147483646 w 994"/>
                <a:gd name="T1" fmla="*/ 0 h 887"/>
                <a:gd name="T2" fmla="*/ 2147483646 w 994"/>
                <a:gd name="T3" fmla="*/ 2147483646 h 887"/>
                <a:gd name="T4" fmla="*/ 2147483646 w 994"/>
                <a:gd name="T5" fmla="*/ 2147483646 h 887"/>
                <a:gd name="T6" fmla="*/ 2147483646 w 994"/>
                <a:gd name="T7" fmla="*/ 2147483646 h 887"/>
                <a:gd name="T8" fmla="*/ 2147483646 w 994"/>
                <a:gd name="T9" fmla="*/ 2147483646 h 887"/>
                <a:gd name="T10" fmla="*/ 2147483646 w 994"/>
                <a:gd name="T11" fmla="*/ 0 h 887"/>
                <a:gd name="T12" fmla="*/ 2147483646 w 994"/>
                <a:gd name="T13" fmla="*/ 0 h 88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87" extrusionOk="0">
                  <a:moveTo>
                    <a:pt x="1" y="0"/>
                  </a:moveTo>
                  <a:lnTo>
                    <a:pt x="1" y="119"/>
                  </a:lnTo>
                  <a:lnTo>
                    <a:pt x="874" y="887"/>
                  </a:lnTo>
                  <a:lnTo>
                    <a:pt x="993" y="887"/>
                  </a:lnTo>
                  <a:cubicBezTo>
                    <a:pt x="993" y="887"/>
                    <a:pt x="993" y="834"/>
                    <a:pt x="927" y="781"/>
                  </a:cubicBezTo>
                  <a:lnTo>
                    <a:pt x="107" y="0"/>
                  </a:lnTo>
                  <a:lnTo>
                    <a:pt x="1" y="0"/>
                  </a:lnTo>
                  <a:close/>
                </a:path>
              </a:pathLst>
            </a:custGeom>
            <a:solidFill>
              <a:schemeClr val="accent1"/>
            </a:solidFill>
            <a:ln>
              <a:noFill/>
            </a:ln>
          </p:spPr>
          <p:txBody>
            <a:bodyPr lIns="91425" tIns="91425" rIns="91425" bIns="91425" anchor="ctr"/>
            <a:lstStyle/>
            <a:p>
              <a:pPr>
                <a:defRPr/>
              </a:pPr>
              <a:endParaRPr lang="vi-VN" sz="1350"/>
            </a:p>
          </p:txBody>
        </p:sp>
        <p:sp>
          <p:nvSpPr>
            <p:cNvPr id="120" name="Google Shape;469;p27">
              <a:extLst>
                <a:ext uri="{FF2B5EF4-FFF2-40B4-BE49-F238E27FC236}">
                  <a16:creationId xmlns:a16="http://schemas.microsoft.com/office/drawing/2014/main" id="{E4DBD0A3-E1F5-4170-8454-3181D28F770D}"/>
                </a:ext>
              </a:extLst>
            </p:cNvPr>
            <p:cNvSpPr>
              <a:spLocks/>
            </p:cNvSpPr>
            <p:nvPr/>
          </p:nvSpPr>
          <p:spPr bwMode="auto">
            <a:xfrm>
              <a:off x="5055913" y="4719793"/>
              <a:ext cx="55047" cy="50797"/>
            </a:xfrm>
            <a:custGeom>
              <a:avLst/>
              <a:gdLst>
                <a:gd name="T0" fmla="*/ 2147483646 w 994"/>
                <a:gd name="T1" fmla="*/ 0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0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lIns="91425" tIns="91425" rIns="91425" bIns="91425" anchor="ctr"/>
            <a:lstStyle/>
            <a:p>
              <a:pPr>
                <a:defRPr/>
              </a:pPr>
              <a:endParaRPr lang="vi-VN" sz="1350"/>
            </a:p>
          </p:txBody>
        </p:sp>
        <p:sp>
          <p:nvSpPr>
            <p:cNvPr id="121" name="Google Shape;470;p27">
              <a:extLst>
                <a:ext uri="{FF2B5EF4-FFF2-40B4-BE49-F238E27FC236}">
                  <a16:creationId xmlns:a16="http://schemas.microsoft.com/office/drawing/2014/main" id="{571EF2D2-98A9-4525-BFE2-C882F010CD80}"/>
                </a:ext>
              </a:extLst>
            </p:cNvPr>
            <p:cNvSpPr>
              <a:spLocks/>
            </p:cNvSpPr>
            <p:nvPr/>
          </p:nvSpPr>
          <p:spPr bwMode="auto">
            <a:xfrm>
              <a:off x="5013569" y="4761066"/>
              <a:ext cx="55047" cy="49209"/>
            </a:xfrm>
            <a:custGeom>
              <a:avLst/>
              <a:gdLst>
                <a:gd name="T0" fmla="*/ 2147483646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2147483646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53" y="1"/>
                  </a:moveTo>
                  <a:cubicBezTo>
                    <a:pt x="0" y="54"/>
                    <a:pt x="0" y="107"/>
                    <a:pt x="53" y="107"/>
                  </a:cubicBezTo>
                  <a:lnTo>
                    <a:pt x="887" y="874"/>
                  </a:lnTo>
                  <a:lnTo>
                    <a:pt x="993" y="874"/>
                  </a:lnTo>
                  <a:lnTo>
                    <a:pt x="993" y="768"/>
                  </a:lnTo>
                  <a:lnTo>
                    <a:pt x="106" y="1"/>
                  </a:lnTo>
                  <a:lnTo>
                    <a:pt x="53" y="1"/>
                  </a:lnTo>
                  <a:close/>
                </a:path>
              </a:pathLst>
            </a:custGeom>
            <a:solidFill>
              <a:schemeClr val="accent1"/>
            </a:solidFill>
            <a:ln>
              <a:noFill/>
            </a:ln>
          </p:spPr>
          <p:txBody>
            <a:bodyPr lIns="91425" tIns="91425" rIns="91425" bIns="91425" anchor="ctr"/>
            <a:lstStyle/>
            <a:p>
              <a:pPr>
                <a:defRPr/>
              </a:pPr>
              <a:endParaRPr lang="vi-VN" sz="1350"/>
            </a:p>
          </p:txBody>
        </p:sp>
        <p:sp>
          <p:nvSpPr>
            <p:cNvPr id="122" name="Google Shape;471;p27">
              <a:extLst>
                <a:ext uri="{FF2B5EF4-FFF2-40B4-BE49-F238E27FC236}">
                  <a16:creationId xmlns:a16="http://schemas.microsoft.com/office/drawing/2014/main" id="{5429F503-E888-443C-BB35-E1D61FA9E833}"/>
                </a:ext>
              </a:extLst>
            </p:cNvPr>
            <p:cNvSpPr>
              <a:spLocks/>
            </p:cNvSpPr>
            <p:nvPr/>
          </p:nvSpPr>
          <p:spPr bwMode="auto">
            <a:xfrm>
              <a:off x="4924647" y="4853136"/>
              <a:ext cx="55047" cy="49209"/>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93" y="874"/>
                  </a:lnTo>
                  <a:lnTo>
                    <a:pt x="993" y="768"/>
                  </a:lnTo>
                  <a:lnTo>
                    <a:pt x="120" y="0"/>
                  </a:lnTo>
                  <a:lnTo>
                    <a:pt x="1" y="0"/>
                  </a:lnTo>
                  <a:close/>
                </a:path>
              </a:pathLst>
            </a:custGeom>
            <a:solidFill>
              <a:schemeClr val="accent1"/>
            </a:solidFill>
            <a:ln>
              <a:noFill/>
            </a:ln>
          </p:spPr>
          <p:txBody>
            <a:bodyPr lIns="91425" tIns="91425" rIns="91425" bIns="91425" anchor="ctr"/>
            <a:lstStyle/>
            <a:p>
              <a:pPr>
                <a:defRPr/>
              </a:pPr>
              <a:endParaRPr lang="vi-VN" sz="1350"/>
            </a:p>
          </p:txBody>
        </p:sp>
        <p:sp>
          <p:nvSpPr>
            <p:cNvPr id="123" name="Google Shape;472;p27">
              <a:extLst>
                <a:ext uri="{FF2B5EF4-FFF2-40B4-BE49-F238E27FC236}">
                  <a16:creationId xmlns:a16="http://schemas.microsoft.com/office/drawing/2014/main" id="{47B12059-D3F7-4EBE-9491-05D8224EDE22}"/>
                </a:ext>
              </a:extLst>
            </p:cNvPr>
            <p:cNvSpPr>
              <a:spLocks/>
            </p:cNvSpPr>
            <p:nvPr/>
          </p:nvSpPr>
          <p:spPr bwMode="auto">
            <a:xfrm>
              <a:off x="4884421" y="4892821"/>
              <a:ext cx="55047" cy="52385"/>
            </a:xfrm>
            <a:custGeom>
              <a:avLst/>
              <a:gdLst>
                <a:gd name="T0" fmla="*/ 2147483646 w 993"/>
                <a:gd name="T1" fmla="*/ 2147483646 h 928"/>
                <a:gd name="T2" fmla="*/ 0 w 993"/>
                <a:gd name="T3" fmla="*/ 2147483646 h 928"/>
                <a:gd name="T4" fmla="*/ 0 w 993"/>
                <a:gd name="T5" fmla="*/ 2147483646 h 928"/>
                <a:gd name="T6" fmla="*/ 2147483646 w 993"/>
                <a:gd name="T7" fmla="*/ 2147483646 h 928"/>
                <a:gd name="T8" fmla="*/ 2147483646 w 993"/>
                <a:gd name="T9" fmla="*/ 2147483646 h 928"/>
                <a:gd name="T10" fmla="*/ 2147483646 w 993"/>
                <a:gd name="T11" fmla="*/ 2147483646 h 928"/>
                <a:gd name="T12" fmla="*/ 2147483646 w 993"/>
                <a:gd name="T13" fmla="*/ 2147483646 h 928"/>
                <a:gd name="T14" fmla="*/ 2147483646 w 993"/>
                <a:gd name="T15" fmla="*/ 2147483646 h 9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lIns="91425" tIns="91425" rIns="91425" bIns="91425" anchor="ctr"/>
            <a:lstStyle/>
            <a:p>
              <a:pPr>
                <a:defRPr/>
              </a:pPr>
              <a:endParaRPr lang="vi-VN" sz="1350"/>
            </a:p>
          </p:txBody>
        </p:sp>
        <p:sp>
          <p:nvSpPr>
            <p:cNvPr id="124" name="Google Shape;473;p27">
              <a:extLst>
                <a:ext uri="{FF2B5EF4-FFF2-40B4-BE49-F238E27FC236}">
                  <a16:creationId xmlns:a16="http://schemas.microsoft.com/office/drawing/2014/main" id="{FF6AF9A8-811D-4FF8-A3E8-2AC8EEA411B0}"/>
                </a:ext>
              </a:extLst>
            </p:cNvPr>
            <p:cNvSpPr>
              <a:spLocks/>
            </p:cNvSpPr>
            <p:nvPr/>
          </p:nvSpPr>
          <p:spPr bwMode="auto">
            <a:xfrm>
              <a:off x="5479351" y="4286428"/>
              <a:ext cx="76219" cy="69846"/>
            </a:xfrm>
            <a:custGeom>
              <a:avLst/>
              <a:gdLst>
                <a:gd name="T0" fmla="*/ 2147483646 w 1377"/>
                <a:gd name="T1" fmla="*/ 2147483646 h 1242"/>
                <a:gd name="T2" fmla="*/ 0 w 1377"/>
                <a:gd name="T3" fmla="*/ 2147483646 h 1242"/>
                <a:gd name="T4" fmla="*/ 0 w 1377"/>
                <a:gd name="T5" fmla="*/ 2147483646 h 1242"/>
                <a:gd name="T6" fmla="*/ 2147483646 w 1377"/>
                <a:gd name="T7" fmla="*/ 2147483646 h 1242"/>
                <a:gd name="T8" fmla="*/ 2147483646 w 1377"/>
                <a:gd name="T9" fmla="*/ 2147483646 h 1242"/>
                <a:gd name="T10" fmla="*/ 2147483646 w 1377"/>
                <a:gd name="T11" fmla="*/ 2147483646 h 1242"/>
                <a:gd name="T12" fmla="*/ 2147483646 w 1377"/>
                <a:gd name="T13" fmla="*/ 2147483646 h 1242"/>
                <a:gd name="T14" fmla="*/ 2147483646 w 1377"/>
                <a:gd name="T15" fmla="*/ 2147483646 h 1242"/>
                <a:gd name="T16" fmla="*/ 2147483646 w 1377"/>
                <a:gd name="T17" fmla="*/ 2147483646 h 12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lIns="91425" tIns="91425" rIns="91425" bIns="91425" anchor="ctr"/>
            <a:lstStyle/>
            <a:p>
              <a:pPr>
                <a:defRPr/>
              </a:pPr>
              <a:endParaRPr lang="vi-VN" sz="1350"/>
            </a:p>
          </p:txBody>
        </p:sp>
        <p:sp>
          <p:nvSpPr>
            <p:cNvPr id="125" name="Google Shape;474;p27">
              <a:extLst>
                <a:ext uri="{FF2B5EF4-FFF2-40B4-BE49-F238E27FC236}">
                  <a16:creationId xmlns:a16="http://schemas.microsoft.com/office/drawing/2014/main" id="{CF33D44F-49FE-47A0-A954-E7101EA9F8D0}"/>
                </a:ext>
              </a:extLst>
            </p:cNvPr>
            <p:cNvSpPr>
              <a:spLocks/>
            </p:cNvSpPr>
            <p:nvPr/>
          </p:nvSpPr>
          <p:spPr bwMode="auto">
            <a:xfrm>
              <a:off x="5307859" y="4459457"/>
              <a:ext cx="76219" cy="69846"/>
            </a:xfrm>
            <a:custGeom>
              <a:avLst/>
              <a:gdLst>
                <a:gd name="T0" fmla="*/ 2147483646 w 1377"/>
                <a:gd name="T1" fmla="*/ 0 h 1258"/>
                <a:gd name="T2" fmla="*/ 2147483646 w 1377"/>
                <a:gd name="T3" fmla="*/ 2147483646 h 1258"/>
                <a:gd name="T4" fmla="*/ 2147483646 w 1377"/>
                <a:gd name="T5" fmla="*/ 2147483646 h 1258"/>
                <a:gd name="T6" fmla="*/ 2147483646 w 1377"/>
                <a:gd name="T7" fmla="*/ 2147483646 h 1258"/>
                <a:gd name="T8" fmla="*/ 2147483646 w 1377"/>
                <a:gd name="T9" fmla="*/ 2147483646 h 1258"/>
                <a:gd name="T10" fmla="*/ 2147483646 w 1377"/>
                <a:gd name="T11" fmla="*/ 2147483646 h 1258"/>
                <a:gd name="T12" fmla="*/ 2147483646 w 1377"/>
                <a:gd name="T13" fmla="*/ 0 h 1258"/>
                <a:gd name="T14" fmla="*/ 2147483646 w 1377"/>
                <a:gd name="T15" fmla="*/ 0 h 125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lnTo>
                    <a:pt x="53" y="0"/>
                  </a:lnTo>
                  <a:close/>
                </a:path>
              </a:pathLst>
            </a:custGeom>
            <a:solidFill>
              <a:schemeClr val="accent1"/>
            </a:solidFill>
            <a:ln>
              <a:noFill/>
            </a:ln>
          </p:spPr>
          <p:txBody>
            <a:bodyPr lIns="91425" tIns="91425" rIns="91425" bIns="91425" anchor="ctr"/>
            <a:lstStyle/>
            <a:p>
              <a:pPr>
                <a:defRPr/>
              </a:pPr>
              <a:endParaRPr lang="vi-VN" sz="1350"/>
            </a:p>
          </p:txBody>
        </p:sp>
        <p:sp>
          <p:nvSpPr>
            <p:cNvPr id="126" name="Google Shape;475;p27">
              <a:extLst>
                <a:ext uri="{FF2B5EF4-FFF2-40B4-BE49-F238E27FC236}">
                  <a16:creationId xmlns:a16="http://schemas.microsoft.com/office/drawing/2014/main" id="{6DD50AF5-8BEC-4F9E-ACAE-113874FD0B87}"/>
                </a:ext>
              </a:extLst>
            </p:cNvPr>
            <p:cNvSpPr>
              <a:spLocks/>
            </p:cNvSpPr>
            <p:nvPr/>
          </p:nvSpPr>
          <p:spPr bwMode="auto">
            <a:xfrm>
              <a:off x="5138484" y="4630898"/>
              <a:ext cx="78335" cy="69846"/>
            </a:xfrm>
            <a:custGeom>
              <a:avLst/>
              <a:gdLst>
                <a:gd name="T0" fmla="*/ 2147483646 w 1430"/>
                <a:gd name="T1" fmla="*/ 2147483646 h 1245"/>
                <a:gd name="T2" fmla="*/ 2147483646 w 1430"/>
                <a:gd name="T3" fmla="*/ 2147483646 h 1245"/>
                <a:gd name="T4" fmla="*/ 2147483646 w 1430"/>
                <a:gd name="T5" fmla="*/ 2147483646 h 1245"/>
                <a:gd name="T6" fmla="*/ 2147483646 w 1430"/>
                <a:gd name="T7" fmla="*/ 2147483646 h 1245"/>
                <a:gd name="T8" fmla="*/ 2147483646 w 1430"/>
                <a:gd name="T9" fmla="*/ 2147483646 h 1245"/>
                <a:gd name="T10" fmla="*/ 2147483646 w 1430"/>
                <a:gd name="T11" fmla="*/ 2147483646 h 1245"/>
                <a:gd name="T12" fmla="*/ 2147483646 w 1430"/>
                <a:gd name="T13" fmla="*/ 2147483646 h 1245"/>
                <a:gd name="T14" fmla="*/ 2147483646 w 1430"/>
                <a:gd name="T15" fmla="*/ 2147483646 h 12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lIns="91425" tIns="91425" rIns="91425" bIns="91425" anchor="ctr"/>
            <a:lstStyle/>
            <a:p>
              <a:pPr>
                <a:defRPr/>
              </a:pPr>
              <a:endParaRPr lang="vi-VN" sz="1350"/>
            </a:p>
          </p:txBody>
        </p:sp>
        <p:sp>
          <p:nvSpPr>
            <p:cNvPr id="127" name="Google Shape;476;p27">
              <a:extLst>
                <a:ext uri="{FF2B5EF4-FFF2-40B4-BE49-F238E27FC236}">
                  <a16:creationId xmlns:a16="http://schemas.microsoft.com/office/drawing/2014/main" id="{D98ACC54-44CE-4DDD-B83C-D4011B494A77}"/>
                </a:ext>
              </a:extLst>
            </p:cNvPr>
            <p:cNvSpPr>
              <a:spLocks/>
            </p:cNvSpPr>
            <p:nvPr/>
          </p:nvSpPr>
          <p:spPr bwMode="auto">
            <a:xfrm>
              <a:off x="4971225" y="4805514"/>
              <a:ext cx="76219" cy="68258"/>
            </a:xfrm>
            <a:custGeom>
              <a:avLst/>
              <a:gdLst>
                <a:gd name="T0" fmla="*/ 2147483646 w 1377"/>
                <a:gd name="T1" fmla="*/ 2147483646 h 1245"/>
                <a:gd name="T2" fmla="*/ 2147483646 w 1377"/>
                <a:gd name="T3" fmla="*/ 2147483646 h 1245"/>
                <a:gd name="T4" fmla="*/ 2147483646 w 1377"/>
                <a:gd name="T5" fmla="*/ 2147483646 h 1245"/>
                <a:gd name="T6" fmla="*/ 2147483646 w 1377"/>
                <a:gd name="T7" fmla="*/ 2147483646 h 1245"/>
                <a:gd name="T8" fmla="*/ 2147483646 w 1377"/>
                <a:gd name="T9" fmla="*/ 2147483646 h 1245"/>
                <a:gd name="T10" fmla="*/ 2147483646 w 1377"/>
                <a:gd name="T11" fmla="*/ 2147483646 h 1245"/>
                <a:gd name="T12" fmla="*/ 2147483646 w 1377"/>
                <a:gd name="T13" fmla="*/ 2147483646 h 1245"/>
                <a:gd name="T14" fmla="*/ 2147483646 w 1377"/>
                <a:gd name="T15" fmla="*/ 2147483646 h 1245"/>
                <a:gd name="T16" fmla="*/ 2147483646 w 1377"/>
                <a:gd name="T17" fmla="*/ 2147483646 h 12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lIns="91425" tIns="91425" rIns="91425" bIns="91425" anchor="ctr"/>
            <a:lstStyle/>
            <a:p>
              <a:pPr>
                <a:defRPr/>
              </a:pPr>
              <a:endParaRPr lang="vi-VN" sz="1350"/>
            </a:p>
          </p:txBody>
        </p:sp>
        <p:sp>
          <p:nvSpPr>
            <p:cNvPr id="128" name="Google Shape;477;p27">
              <a:extLst>
                <a:ext uri="{FF2B5EF4-FFF2-40B4-BE49-F238E27FC236}">
                  <a16:creationId xmlns:a16="http://schemas.microsoft.com/office/drawing/2014/main" id="{F5282F53-FDF7-43F5-8722-43F51FA0C5C4}"/>
                </a:ext>
              </a:extLst>
            </p:cNvPr>
            <p:cNvSpPr/>
            <p:nvPr/>
          </p:nvSpPr>
          <p:spPr>
            <a:xfrm>
              <a:off x="5818102" y="4746779"/>
              <a:ext cx="1122112" cy="304784"/>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9" name="Google Shape;478;p27">
              <a:extLst>
                <a:ext uri="{FF2B5EF4-FFF2-40B4-BE49-F238E27FC236}">
                  <a16:creationId xmlns:a16="http://schemas.microsoft.com/office/drawing/2014/main" id="{D40FB7CB-5A26-4363-B162-01E4360B8231}"/>
                </a:ext>
              </a:extLst>
            </p:cNvPr>
            <p:cNvSpPr/>
            <p:nvPr/>
          </p:nvSpPr>
          <p:spPr>
            <a:xfrm>
              <a:off x="5979009" y="4746779"/>
              <a:ext cx="1122112" cy="304784"/>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30" name="Google Shape;479;p27">
              <a:extLst>
                <a:ext uri="{FF2B5EF4-FFF2-40B4-BE49-F238E27FC236}">
                  <a16:creationId xmlns:a16="http://schemas.microsoft.com/office/drawing/2014/main" id="{A11D0F8C-E6F3-47DD-9C4F-93081856E22C}"/>
                </a:ext>
              </a:extLst>
            </p:cNvPr>
            <p:cNvSpPr>
              <a:spLocks/>
            </p:cNvSpPr>
            <p:nvPr/>
          </p:nvSpPr>
          <p:spPr bwMode="auto">
            <a:xfrm>
              <a:off x="6053111" y="4807101"/>
              <a:ext cx="1012018" cy="182553"/>
            </a:xfrm>
            <a:custGeom>
              <a:avLst/>
              <a:gdLst>
                <a:gd name="T0" fmla="*/ 2147483646 w 18305"/>
                <a:gd name="T1" fmla="*/ 0 h 3310"/>
                <a:gd name="T2" fmla="*/ 2147483646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2147483646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lnTo>
                    <a:pt x="821" y="0"/>
                  </a:lnTo>
                  <a:close/>
                </a:path>
              </a:pathLst>
            </a:custGeom>
            <a:solidFill>
              <a:srgbClr val="FEFEFE"/>
            </a:solidFill>
            <a:ln>
              <a:noFill/>
            </a:ln>
          </p:spPr>
          <p:txBody>
            <a:bodyPr lIns="91425" tIns="91425" rIns="91425" bIns="91425" anchor="ctr"/>
            <a:lstStyle/>
            <a:p>
              <a:pPr>
                <a:defRPr/>
              </a:pPr>
              <a:endParaRPr lang="vi-VN" sz="1350"/>
            </a:p>
          </p:txBody>
        </p:sp>
        <p:sp>
          <p:nvSpPr>
            <p:cNvPr id="131" name="Google Shape;480;p27">
              <a:extLst>
                <a:ext uri="{FF2B5EF4-FFF2-40B4-BE49-F238E27FC236}">
                  <a16:creationId xmlns:a16="http://schemas.microsoft.com/office/drawing/2014/main" id="{CE09C424-B6CD-4B8A-B5D3-51D1F203C55F}"/>
                </a:ext>
              </a:extLst>
            </p:cNvPr>
            <p:cNvSpPr>
              <a:spLocks/>
            </p:cNvSpPr>
            <p:nvPr/>
          </p:nvSpPr>
          <p:spPr bwMode="auto">
            <a:xfrm>
              <a:off x="6053111" y="4899171"/>
              <a:ext cx="1012018" cy="90483"/>
            </a:xfrm>
            <a:custGeom>
              <a:avLst/>
              <a:gdLst>
                <a:gd name="T0" fmla="*/ 2147483646 w 18305"/>
                <a:gd name="T1" fmla="*/ 2147483646 h 1656"/>
                <a:gd name="T2" fmla="*/ 2147483646 w 18305"/>
                <a:gd name="T3" fmla="*/ 2147483646 h 1656"/>
                <a:gd name="T4" fmla="*/ 2147483646 w 18305"/>
                <a:gd name="T5" fmla="*/ 2147483646 h 1656"/>
                <a:gd name="T6" fmla="*/ 2147483646 w 18305"/>
                <a:gd name="T7" fmla="*/ 2147483646 h 1656"/>
                <a:gd name="T8" fmla="*/ 2147483646 w 18305"/>
                <a:gd name="T9" fmla="*/ 2147483646 h 1656"/>
                <a:gd name="T10" fmla="*/ 2147483646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1" y="1"/>
                  </a:moveTo>
                  <a:lnTo>
                    <a:pt x="1" y="715"/>
                  </a:lnTo>
                  <a:cubicBezTo>
                    <a:pt x="1" y="1218"/>
                    <a:pt x="331" y="1655"/>
                    <a:pt x="821" y="1655"/>
                  </a:cubicBezTo>
                  <a:lnTo>
                    <a:pt x="18305" y="1655"/>
                  </a:lnTo>
                  <a:lnTo>
                    <a:pt x="18305" y="1"/>
                  </a:lnTo>
                  <a:lnTo>
                    <a:pt x="1" y="1"/>
                  </a:lnTo>
                  <a:close/>
                </a:path>
              </a:pathLst>
            </a:custGeom>
            <a:solidFill>
              <a:srgbClr val="E3E8DD"/>
            </a:solidFill>
            <a:ln>
              <a:noFill/>
            </a:ln>
          </p:spPr>
          <p:txBody>
            <a:bodyPr lIns="91425" tIns="91425" rIns="91425" bIns="91425" anchor="ctr"/>
            <a:lstStyle/>
            <a:p>
              <a:pPr>
                <a:defRPr/>
              </a:pPr>
              <a:endParaRPr lang="vi-VN" sz="1350"/>
            </a:p>
          </p:txBody>
        </p:sp>
        <p:sp>
          <p:nvSpPr>
            <p:cNvPr id="132" name="Google Shape;481;p27">
              <a:extLst>
                <a:ext uri="{FF2B5EF4-FFF2-40B4-BE49-F238E27FC236}">
                  <a16:creationId xmlns:a16="http://schemas.microsoft.com/office/drawing/2014/main" id="{06354902-2D49-42F0-913B-7BDCC50E58F3}"/>
                </a:ext>
              </a:extLst>
            </p:cNvPr>
            <p:cNvSpPr>
              <a:spLocks/>
            </p:cNvSpPr>
            <p:nvPr/>
          </p:nvSpPr>
          <p:spPr bwMode="auto">
            <a:xfrm>
              <a:off x="5818102" y="4137211"/>
              <a:ext cx="1122112" cy="304784"/>
            </a:xfrm>
            <a:custGeom>
              <a:avLst/>
              <a:gdLst>
                <a:gd name="T0" fmla="*/ 2147483646 w 20290"/>
                <a:gd name="T1" fmla="*/ 2147483646 h 5507"/>
                <a:gd name="T2" fmla="*/ 0 w 20290"/>
                <a:gd name="T3" fmla="*/ 2147483646 h 5507"/>
                <a:gd name="T4" fmla="*/ 0 w 20290"/>
                <a:gd name="T5" fmla="*/ 2147483646 h 5507"/>
                <a:gd name="T6" fmla="*/ 2147483646 w 20290"/>
                <a:gd name="T7" fmla="*/ 2147483646 h 5507"/>
                <a:gd name="T8" fmla="*/ 2147483646 w 20290"/>
                <a:gd name="T9" fmla="*/ 2147483646 h 5507"/>
                <a:gd name="T10" fmla="*/ 2147483646 w 20290"/>
                <a:gd name="T11" fmla="*/ 2147483646 h 5507"/>
                <a:gd name="T12" fmla="*/ 2147483646 w 20290"/>
                <a:gd name="T13" fmla="*/ 2147483646 h 5507"/>
                <a:gd name="T14" fmla="*/ 2147483646 w 20290"/>
                <a:gd name="T15" fmla="*/ 2147483646 h 5507"/>
                <a:gd name="T16" fmla="*/ 2147483646 w 20290"/>
                <a:gd name="T17" fmla="*/ 2147483646 h 55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lnTo>
                    <a:pt x="2316" y="1"/>
                  </a:lnTo>
                  <a:close/>
                </a:path>
              </a:pathLst>
            </a:custGeom>
            <a:solidFill>
              <a:schemeClr val="tx2"/>
            </a:solidFill>
            <a:ln>
              <a:noFill/>
            </a:ln>
          </p:spPr>
          <p:txBody>
            <a:bodyPr lIns="91425" tIns="91425" rIns="91425" bIns="91425" anchor="ctr"/>
            <a:lstStyle/>
            <a:p>
              <a:pPr>
                <a:defRPr/>
              </a:pPr>
              <a:endParaRPr lang="vi-VN" sz="1350"/>
            </a:p>
          </p:txBody>
        </p:sp>
        <p:sp>
          <p:nvSpPr>
            <p:cNvPr id="133" name="Google Shape;482;p27">
              <a:extLst>
                <a:ext uri="{FF2B5EF4-FFF2-40B4-BE49-F238E27FC236}">
                  <a16:creationId xmlns:a16="http://schemas.microsoft.com/office/drawing/2014/main" id="{9C82CAB1-D94F-458C-B503-FC3484341258}"/>
                </a:ext>
              </a:extLst>
            </p:cNvPr>
            <p:cNvSpPr>
              <a:spLocks/>
            </p:cNvSpPr>
            <p:nvPr/>
          </p:nvSpPr>
          <p:spPr bwMode="auto">
            <a:xfrm>
              <a:off x="5979009" y="4137211"/>
              <a:ext cx="1122112" cy="304784"/>
            </a:xfrm>
            <a:custGeom>
              <a:avLst/>
              <a:gdLst>
                <a:gd name="T0" fmla="*/ 2147483646 w 20290"/>
                <a:gd name="T1" fmla="*/ 2147483646 h 5507"/>
                <a:gd name="T2" fmla="*/ 0 w 20290"/>
                <a:gd name="T3" fmla="*/ 2147483646 h 5507"/>
                <a:gd name="T4" fmla="*/ 0 w 20290"/>
                <a:gd name="T5" fmla="*/ 2147483646 h 5507"/>
                <a:gd name="T6" fmla="*/ 2147483646 w 20290"/>
                <a:gd name="T7" fmla="*/ 2147483646 h 5507"/>
                <a:gd name="T8" fmla="*/ 2147483646 w 20290"/>
                <a:gd name="T9" fmla="*/ 2147483646 h 5507"/>
                <a:gd name="T10" fmla="*/ 2147483646 w 20290"/>
                <a:gd name="T11" fmla="*/ 2147483646 h 5507"/>
                <a:gd name="T12" fmla="*/ 2147483646 w 20290"/>
                <a:gd name="T13" fmla="*/ 2147483646 h 5507"/>
                <a:gd name="T14" fmla="*/ 2147483646 w 20290"/>
                <a:gd name="T15" fmla="*/ 2147483646 h 5507"/>
                <a:gd name="T16" fmla="*/ 2147483646 w 20290"/>
                <a:gd name="T17" fmla="*/ 2147483646 h 5507"/>
                <a:gd name="T18" fmla="*/ 2147483646 w 20290"/>
                <a:gd name="T19" fmla="*/ 2147483646 h 5507"/>
                <a:gd name="T20" fmla="*/ 2147483646 w 20290"/>
                <a:gd name="T21" fmla="*/ 2147483646 h 5507"/>
                <a:gd name="T22" fmla="*/ 2147483646 w 20290"/>
                <a:gd name="T23" fmla="*/ 2147483646 h 5507"/>
                <a:gd name="T24" fmla="*/ 2147483646 w 20290"/>
                <a:gd name="T25" fmla="*/ 2147483646 h 55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lnTo>
                    <a:pt x="2263" y="1"/>
                  </a:lnTo>
                  <a:close/>
                </a:path>
              </a:pathLst>
            </a:custGeom>
            <a:solidFill>
              <a:schemeClr val="accent2"/>
            </a:solidFill>
            <a:ln>
              <a:noFill/>
            </a:ln>
          </p:spPr>
          <p:txBody>
            <a:bodyPr lIns="91425" tIns="91425" rIns="91425" bIns="91425" anchor="ctr"/>
            <a:lstStyle/>
            <a:p>
              <a:pPr>
                <a:defRPr/>
              </a:pPr>
              <a:endParaRPr lang="vi-VN" sz="1350"/>
            </a:p>
          </p:txBody>
        </p:sp>
        <p:sp>
          <p:nvSpPr>
            <p:cNvPr id="134" name="Google Shape;483;p27">
              <a:extLst>
                <a:ext uri="{FF2B5EF4-FFF2-40B4-BE49-F238E27FC236}">
                  <a16:creationId xmlns:a16="http://schemas.microsoft.com/office/drawing/2014/main" id="{CCD61EEA-76FD-4511-8455-98CFB14C8E48}"/>
                </a:ext>
              </a:extLst>
            </p:cNvPr>
            <p:cNvSpPr>
              <a:spLocks/>
            </p:cNvSpPr>
            <p:nvPr/>
          </p:nvSpPr>
          <p:spPr bwMode="auto">
            <a:xfrm>
              <a:off x="6053111" y="4197533"/>
              <a:ext cx="1012018" cy="182553"/>
            </a:xfrm>
            <a:custGeom>
              <a:avLst/>
              <a:gdLst>
                <a:gd name="T0" fmla="*/ 2147483646 w 18305"/>
                <a:gd name="T1" fmla="*/ 0 h 3310"/>
                <a:gd name="T2" fmla="*/ 2147483646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2147483646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lnTo>
                    <a:pt x="821" y="0"/>
                  </a:lnTo>
                  <a:close/>
                </a:path>
              </a:pathLst>
            </a:custGeom>
            <a:solidFill>
              <a:srgbClr val="FEFEFE"/>
            </a:solidFill>
            <a:ln>
              <a:noFill/>
            </a:ln>
          </p:spPr>
          <p:txBody>
            <a:bodyPr lIns="91425" tIns="91425" rIns="91425" bIns="91425" anchor="ctr"/>
            <a:lstStyle/>
            <a:p>
              <a:pPr>
                <a:defRPr/>
              </a:pPr>
              <a:endParaRPr lang="vi-VN" sz="1350"/>
            </a:p>
          </p:txBody>
        </p:sp>
        <p:sp>
          <p:nvSpPr>
            <p:cNvPr id="135" name="Google Shape;484;p27">
              <a:extLst>
                <a:ext uri="{FF2B5EF4-FFF2-40B4-BE49-F238E27FC236}">
                  <a16:creationId xmlns:a16="http://schemas.microsoft.com/office/drawing/2014/main" id="{785ADD95-585A-43D1-B1BC-FD2BE5CB3B04}"/>
                </a:ext>
              </a:extLst>
            </p:cNvPr>
            <p:cNvSpPr>
              <a:spLocks/>
            </p:cNvSpPr>
            <p:nvPr/>
          </p:nvSpPr>
          <p:spPr bwMode="auto">
            <a:xfrm>
              <a:off x="6053111" y="4289603"/>
              <a:ext cx="1012018" cy="90483"/>
            </a:xfrm>
            <a:custGeom>
              <a:avLst/>
              <a:gdLst>
                <a:gd name="T0" fmla="*/ 2147483646 w 18305"/>
                <a:gd name="T1" fmla="*/ 2147483646 h 1656"/>
                <a:gd name="T2" fmla="*/ 2147483646 w 18305"/>
                <a:gd name="T3" fmla="*/ 2147483646 h 1656"/>
                <a:gd name="T4" fmla="*/ 2147483646 w 18305"/>
                <a:gd name="T5" fmla="*/ 2147483646 h 1656"/>
                <a:gd name="T6" fmla="*/ 2147483646 w 18305"/>
                <a:gd name="T7" fmla="*/ 2147483646 h 1656"/>
                <a:gd name="T8" fmla="*/ 2147483646 w 18305"/>
                <a:gd name="T9" fmla="*/ 2147483646 h 1656"/>
                <a:gd name="T10" fmla="*/ 2147483646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1" y="1"/>
                  </a:moveTo>
                  <a:lnTo>
                    <a:pt x="1" y="715"/>
                  </a:lnTo>
                  <a:cubicBezTo>
                    <a:pt x="1" y="1218"/>
                    <a:pt x="331" y="1655"/>
                    <a:pt x="821" y="1655"/>
                  </a:cubicBezTo>
                  <a:lnTo>
                    <a:pt x="18305" y="1655"/>
                  </a:lnTo>
                  <a:lnTo>
                    <a:pt x="18305" y="1"/>
                  </a:lnTo>
                  <a:lnTo>
                    <a:pt x="1" y="1"/>
                  </a:lnTo>
                  <a:close/>
                </a:path>
              </a:pathLst>
            </a:custGeom>
            <a:solidFill>
              <a:srgbClr val="E3E8DD"/>
            </a:solidFill>
            <a:ln>
              <a:noFill/>
            </a:ln>
          </p:spPr>
          <p:txBody>
            <a:bodyPr lIns="91425" tIns="91425" rIns="91425" bIns="91425" anchor="ctr"/>
            <a:lstStyle/>
            <a:p>
              <a:pPr>
                <a:defRPr/>
              </a:pPr>
              <a:endParaRPr lang="vi-VN" sz="1350"/>
            </a:p>
          </p:txBody>
        </p:sp>
        <p:sp>
          <p:nvSpPr>
            <p:cNvPr id="136" name="Google Shape;485;p27">
              <a:extLst>
                <a:ext uri="{FF2B5EF4-FFF2-40B4-BE49-F238E27FC236}">
                  <a16:creationId xmlns:a16="http://schemas.microsoft.com/office/drawing/2014/main" id="{EE1C5B6E-F927-4B5A-B82C-37284EE321A4}"/>
                </a:ext>
              </a:extLst>
            </p:cNvPr>
            <p:cNvSpPr/>
            <p:nvPr/>
          </p:nvSpPr>
          <p:spPr>
            <a:xfrm>
              <a:off x="5879501" y="4441995"/>
              <a:ext cx="1122112" cy="304784"/>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37" name="Google Shape;486;p27">
              <a:extLst>
                <a:ext uri="{FF2B5EF4-FFF2-40B4-BE49-F238E27FC236}">
                  <a16:creationId xmlns:a16="http://schemas.microsoft.com/office/drawing/2014/main" id="{9B568388-D75A-41E6-BDBD-1242C0C229E0}"/>
                </a:ext>
              </a:extLst>
            </p:cNvPr>
            <p:cNvSpPr/>
            <p:nvPr/>
          </p:nvSpPr>
          <p:spPr>
            <a:xfrm>
              <a:off x="5722829" y="4441995"/>
              <a:ext cx="1122112" cy="304784"/>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38" name="Google Shape;487;p27">
              <a:extLst>
                <a:ext uri="{FF2B5EF4-FFF2-40B4-BE49-F238E27FC236}">
                  <a16:creationId xmlns:a16="http://schemas.microsoft.com/office/drawing/2014/main" id="{5BDF5C9C-0B51-4CC2-BDFB-387C9E17BC61}"/>
                </a:ext>
              </a:extLst>
            </p:cNvPr>
            <p:cNvSpPr>
              <a:spLocks/>
            </p:cNvSpPr>
            <p:nvPr/>
          </p:nvSpPr>
          <p:spPr bwMode="auto">
            <a:xfrm>
              <a:off x="5760939" y="4502317"/>
              <a:ext cx="1012018" cy="184140"/>
            </a:xfrm>
            <a:custGeom>
              <a:avLst/>
              <a:gdLst>
                <a:gd name="T0" fmla="*/ 0 w 18305"/>
                <a:gd name="T1" fmla="*/ 0 h 3310"/>
                <a:gd name="T2" fmla="*/ 0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0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lnTo>
                    <a:pt x="0" y="0"/>
                  </a:lnTo>
                  <a:close/>
                </a:path>
              </a:pathLst>
            </a:custGeom>
            <a:solidFill>
              <a:srgbClr val="FEFEFE"/>
            </a:solidFill>
            <a:ln>
              <a:noFill/>
            </a:ln>
          </p:spPr>
          <p:txBody>
            <a:bodyPr lIns="91425" tIns="91425" rIns="91425" bIns="91425" anchor="ctr"/>
            <a:lstStyle/>
            <a:p>
              <a:pPr>
                <a:defRPr/>
              </a:pPr>
              <a:endParaRPr lang="vi-VN" sz="1350"/>
            </a:p>
          </p:txBody>
        </p:sp>
        <p:sp>
          <p:nvSpPr>
            <p:cNvPr id="139" name="Google Shape;488;p27">
              <a:extLst>
                <a:ext uri="{FF2B5EF4-FFF2-40B4-BE49-F238E27FC236}">
                  <a16:creationId xmlns:a16="http://schemas.microsoft.com/office/drawing/2014/main" id="{AC5D23D8-E047-4817-9723-2A9ED0F824BD}"/>
                </a:ext>
              </a:extLst>
            </p:cNvPr>
            <p:cNvSpPr>
              <a:spLocks/>
            </p:cNvSpPr>
            <p:nvPr/>
          </p:nvSpPr>
          <p:spPr bwMode="auto">
            <a:xfrm>
              <a:off x="5760939" y="4594387"/>
              <a:ext cx="1012018" cy="92070"/>
            </a:xfrm>
            <a:custGeom>
              <a:avLst/>
              <a:gdLst>
                <a:gd name="T0" fmla="*/ 0 w 18305"/>
                <a:gd name="T1" fmla="*/ 2147483646 h 1656"/>
                <a:gd name="T2" fmla="*/ 0 w 18305"/>
                <a:gd name="T3" fmla="*/ 2147483646 h 1656"/>
                <a:gd name="T4" fmla="*/ 2147483646 w 18305"/>
                <a:gd name="T5" fmla="*/ 2147483646 h 1656"/>
                <a:gd name="T6" fmla="*/ 2147483646 w 18305"/>
                <a:gd name="T7" fmla="*/ 2147483646 h 1656"/>
                <a:gd name="T8" fmla="*/ 2147483646 w 18305"/>
                <a:gd name="T9" fmla="*/ 2147483646 h 1656"/>
                <a:gd name="T10" fmla="*/ 0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0" y="1"/>
                  </a:moveTo>
                  <a:lnTo>
                    <a:pt x="0" y="1655"/>
                  </a:lnTo>
                  <a:lnTo>
                    <a:pt x="17537" y="1655"/>
                  </a:lnTo>
                  <a:cubicBezTo>
                    <a:pt x="18027" y="1655"/>
                    <a:pt x="18305" y="1205"/>
                    <a:pt x="18305" y="715"/>
                  </a:cubicBezTo>
                  <a:lnTo>
                    <a:pt x="18305" y="1"/>
                  </a:lnTo>
                  <a:lnTo>
                    <a:pt x="0" y="1"/>
                  </a:lnTo>
                  <a:close/>
                </a:path>
              </a:pathLst>
            </a:custGeom>
            <a:solidFill>
              <a:srgbClr val="E3E8DD"/>
            </a:solidFill>
            <a:ln>
              <a:noFill/>
            </a:ln>
          </p:spPr>
          <p:txBody>
            <a:bodyPr lIns="91425" tIns="91425" rIns="91425" bIns="91425" anchor="ctr"/>
            <a:lstStyle/>
            <a:p>
              <a:pPr>
                <a:defRPr/>
              </a:pPr>
              <a:endParaRPr lang="vi-VN" sz="1350"/>
            </a:p>
          </p:txBody>
        </p:sp>
        <p:sp>
          <p:nvSpPr>
            <p:cNvPr id="140" name="Google Shape;489;p27">
              <a:extLst>
                <a:ext uri="{FF2B5EF4-FFF2-40B4-BE49-F238E27FC236}">
                  <a16:creationId xmlns:a16="http://schemas.microsoft.com/office/drawing/2014/main" id="{4D819B81-2EC3-4675-B5BC-1A133F535491}"/>
                </a:ext>
              </a:extLst>
            </p:cNvPr>
            <p:cNvSpPr>
              <a:spLocks/>
            </p:cNvSpPr>
            <p:nvPr/>
          </p:nvSpPr>
          <p:spPr bwMode="auto">
            <a:xfrm>
              <a:off x="5485703" y="4848374"/>
              <a:ext cx="201133" cy="203189"/>
            </a:xfrm>
            <a:custGeom>
              <a:avLst/>
              <a:gdLst>
                <a:gd name="T0" fmla="*/ 2147483646 w 3620"/>
                <a:gd name="T1" fmla="*/ 0 h 3688"/>
                <a:gd name="T2" fmla="*/ 0 w 3620"/>
                <a:gd name="T3" fmla="*/ 2147483646 h 3688"/>
                <a:gd name="T4" fmla="*/ 2147483646 w 3620"/>
                <a:gd name="T5" fmla="*/ 2147483646 h 3688"/>
                <a:gd name="T6" fmla="*/ 2147483646 w 3620"/>
                <a:gd name="T7" fmla="*/ 2147483646 h 3688"/>
                <a:gd name="T8" fmla="*/ 2147483646 w 3620"/>
                <a:gd name="T9" fmla="*/ 0 h 36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lIns="91425" tIns="91425" rIns="91425" bIns="91425" anchor="ctr"/>
            <a:lstStyle/>
            <a:p>
              <a:pPr>
                <a:defRPr/>
              </a:pPr>
              <a:endParaRPr lang="vi-VN" sz="1350"/>
            </a:p>
          </p:txBody>
        </p:sp>
        <p:sp>
          <p:nvSpPr>
            <p:cNvPr id="141" name="Google Shape;490;p27">
              <a:extLst>
                <a:ext uri="{FF2B5EF4-FFF2-40B4-BE49-F238E27FC236}">
                  <a16:creationId xmlns:a16="http://schemas.microsoft.com/office/drawing/2014/main" id="{08CC8B59-2B35-4267-BDBD-762DF4627BB4}"/>
                </a:ext>
              </a:extLst>
            </p:cNvPr>
            <p:cNvSpPr>
              <a:spLocks/>
            </p:cNvSpPr>
            <p:nvPr/>
          </p:nvSpPr>
          <p:spPr bwMode="auto">
            <a:xfrm>
              <a:off x="5528047" y="4988066"/>
              <a:ext cx="65632" cy="63497"/>
            </a:xfrm>
            <a:custGeom>
              <a:avLst/>
              <a:gdLst>
                <a:gd name="T0" fmla="*/ 2147483646 w 1166"/>
                <a:gd name="T1" fmla="*/ 0 h 1147"/>
                <a:gd name="T2" fmla="*/ 2147483646 w 1166"/>
                <a:gd name="T3" fmla="*/ 2147483646 h 1147"/>
                <a:gd name="T4" fmla="*/ 2147483646 w 1166"/>
                <a:gd name="T5" fmla="*/ 2147483646 h 1147"/>
                <a:gd name="T6" fmla="*/ 2147483646 w 1166"/>
                <a:gd name="T7" fmla="*/ 2147483646 h 1147"/>
                <a:gd name="T8" fmla="*/ 2147483646 w 1166"/>
                <a:gd name="T9" fmla="*/ 2147483646 h 1147"/>
                <a:gd name="T10" fmla="*/ 2147483646 w 1166"/>
                <a:gd name="T11" fmla="*/ 0 h 114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tx1"/>
            </a:solidFill>
            <a:ln>
              <a:noFill/>
            </a:ln>
          </p:spPr>
          <p:txBody>
            <a:bodyPr lIns="91425" tIns="91425" rIns="91425" bIns="91425" anchor="ctr"/>
            <a:lstStyle/>
            <a:p>
              <a:pPr>
                <a:defRPr/>
              </a:pPr>
              <a:endParaRPr lang="vi-VN" sz="1350"/>
            </a:p>
          </p:txBody>
        </p:sp>
        <p:sp>
          <p:nvSpPr>
            <p:cNvPr id="142" name="Google Shape;491;p27">
              <a:extLst>
                <a:ext uri="{FF2B5EF4-FFF2-40B4-BE49-F238E27FC236}">
                  <a16:creationId xmlns:a16="http://schemas.microsoft.com/office/drawing/2014/main" id="{8914A98D-6725-4611-9DD9-E68C97601286}"/>
                </a:ext>
              </a:extLst>
            </p:cNvPr>
            <p:cNvSpPr/>
            <p:nvPr/>
          </p:nvSpPr>
          <p:spPr>
            <a:xfrm>
              <a:off x="5644492" y="4084827"/>
              <a:ext cx="228657" cy="152392"/>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43" name="Google Shape;492;p27">
              <a:extLst>
                <a:ext uri="{FF2B5EF4-FFF2-40B4-BE49-F238E27FC236}">
                  <a16:creationId xmlns:a16="http://schemas.microsoft.com/office/drawing/2014/main" id="{64FC6E2E-03C5-4237-8E21-E8FB35838053}"/>
                </a:ext>
              </a:extLst>
            </p:cNvPr>
            <p:cNvSpPr/>
            <p:nvPr/>
          </p:nvSpPr>
          <p:spPr>
            <a:xfrm>
              <a:off x="5646610" y="4137211"/>
              <a:ext cx="215954" cy="100008"/>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44" name="Google Shape;493;p27">
              <a:extLst>
                <a:ext uri="{FF2B5EF4-FFF2-40B4-BE49-F238E27FC236}">
                  <a16:creationId xmlns:a16="http://schemas.microsoft.com/office/drawing/2014/main" id="{DD475DF9-2B8C-4D6E-8DA0-07622F495323}"/>
                </a:ext>
              </a:extLst>
            </p:cNvPr>
            <p:cNvSpPr>
              <a:spLocks/>
            </p:cNvSpPr>
            <p:nvPr/>
          </p:nvSpPr>
          <p:spPr bwMode="auto">
            <a:xfrm>
              <a:off x="5629673" y="4230869"/>
              <a:ext cx="209601" cy="688939"/>
            </a:xfrm>
            <a:custGeom>
              <a:avLst/>
              <a:gdLst>
                <a:gd name="T0" fmla="*/ 2147483646 w 3799"/>
                <a:gd name="T1" fmla="*/ 0 h 12455"/>
                <a:gd name="T2" fmla="*/ 0 w 3799"/>
                <a:gd name="T3" fmla="*/ 2147483646 h 12455"/>
                <a:gd name="T4" fmla="*/ 2147483646 w 3799"/>
                <a:gd name="T5" fmla="*/ 2147483646 h 12455"/>
                <a:gd name="T6" fmla="*/ 2147483646 w 3799"/>
                <a:gd name="T7" fmla="*/ 2147483646 h 12455"/>
                <a:gd name="T8" fmla="*/ 2147483646 w 3799"/>
                <a:gd name="T9" fmla="*/ 0 h 12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lIns="91425" tIns="91425" rIns="91425" bIns="91425" anchor="ctr"/>
            <a:lstStyle/>
            <a:p>
              <a:pPr>
                <a:defRPr/>
              </a:pPr>
              <a:endParaRPr lang="vi-VN" sz="1350"/>
            </a:p>
          </p:txBody>
        </p:sp>
        <p:sp>
          <p:nvSpPr>
            <p:cNvPr id="145" name="Google Shape;494;p27">
              <a:extLst>
                <a:ext uri="{FF2B5EF4-FFF2-40B4-BE49-F238E27FC236}">
                  <a16:creationId xmlns:a16="http://schemas.microsoft.com/office/drawing/2014/main" id="{EB74D18C-BE17-4294-B870-D7E88B874049}"/>
                </a:ext>
              </a:extLst>
            </p:cNvPr>
            <p:cNvSpPr>
              <a:spLocks/>
            </p:cNvSpPr>
            <p:nvPr/>
          </p:nvSpPr>
          <p:spPr bwMode="auto">
            <a:xfrm>
              <a:off x="5559805" y="4216582"/>
              <a:ext cx="222306" cy="685764"/>
            </a:xfrm>
            <a:custGeom>
              <a:avLst/>
              <a:gdLst>
                <a:gd name="T0" fmla="*/ 2147483646 w 4025"/>
                <a:gd name="T1" fmla="*/ 0 h 12402"/>
                <a:gd name="T2" fmla="*/ 2147483646 w 4025"/>
                <a:gd name="T3" fmla="*/ 2147483646 h 12402"/>
                <a:gd name="T4" fmla="*/ 2147483646 w 4025"/>
                <a:gd name="T5" fmla="*/ 2147483646 h 12402"/>
                <a:gd name="T6" fmla="*/ 2147483646 w 4025"/>
                <a:gd name="T7" fmla="*/ 2147483646 h 12402"/>
                <a:gd name="T8" fmla="*/ 2147483646 w 4025"/>
                <a:gd name="T9" fmla="*/ 2147483646 h 12402"/>
                <a:gd name="T10" fmla="*/ 2147483646 w 4025"/>
                <a:gd name="T11" fmla="*/ 0 h 1240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25" h="12402" extrusionOk="0">
                  <a:moveTo>
                    <a:pt x="2754" y="0"/>
                  </a:moveTo>
                  <a:lnTo>
                    <a:pt x="1" y="11475"/>
                  </a:lnTo>
                  <a:lnTo>
                    <a:pt x="437" y="12402"/>
                  </a:lnTo>
                  <a:lnTo>
                    <a:pt x="1271" y="11806"/>
                  </a:lnTo>
                  <a:lnTo>
                    <a:pt x="4024" y="278"/>
                  </a:lnTo>
                  <a:lnTo>
                    <a:pt x="2754" y="0"/>
                  </a:lnTo>
                  <a:close/>
                </a:path>
              </a:pathLst>
            </a:custGeom>
            <a:solidFill>
              <a:schemeClr val="tx2"/>
            </a:solidFill>
            <a:ln>
              <a:noFill/>
            </a:ln>
          </p:spPr>
          <p:txBody>
            <a:bodyPr lIns="91425" tIns="91425" rIns="91425" bIns="91425" anchor="ctr"/>
            <a:lstStyle/>
            <a:p>
              <a:pPr>
                <a:defRPr/>
              </a:pPr>
              <a:endParaRPr lang="vi-VN" sz="1350"/>
            </a:p>
          </p:txBody>
        </p:sp>
        <p:sp>
          <p:nvSpPr>
            <p:cNvPr id="146" name="Google Shape;495;p27">
              <a:extLst>
                <a:ext uri="{FF2B5EF4-FFF2-40B4-BE49-F238E27FC236}">
                  <a16:creationId xmlns:a16="http://schemas.microsoft.com/office/drawing/2014/main" id="{562A4328-8F56-4F08-8D8F-9CC996AC9CAF}"/>
                </a:ext>
              </a:extLst>
            </p:cNvPr>
            <p:cNvSpPr>
              <a:spLocks/>
            </p:cNvSpPr>
            <p:nvPr/>
          </p:nvSpPr>
          <p:spPr bwMode="auto">
            <a:xfrm>
              <a:off x="5485703" y="4200708"/>
              <a:ext cx="226539" cy="673065"/>
            </a:xfrm>
            <a:custGeom>
              <a:avLst/>
              <a:gdLst>
                <a:gd name="T0" fmla="*/ 2147483646 w 4077"/>
                <a:gd name="T1" fmla="*/ 0 h 12190"/>
                <a:gd name="T2" fmla="*/ 0 w 4077"/>
                <a:gd name="T3" fmla="*/ 2147483646 h 12190"/>
                <a:gd name="T4" fmla="*/ 0 w 4077"/>
                <a:gd name="T5" fmla="*/ 2147483646 h 12190"/>
                <a:gd name="T6" fmla="*/ 2147483646 w 4077"/>
                <a:gd name="T7" fmla="*/ 2147483646 h 12190"/>
                <a:gd name="T8" fmla="*/ 2147483646 w 4077"/>
                <a:gd name="T9" fmla="*/ 2147483646 h 12190"/>
                <a:gd name="T10" fmla="*/ 2147483646 w 4077"/>
                <a:gd name="T11" fmla="*/ 0 h 1219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77" h="12190" extrusionOk="0">
                  <a:moveTo>
                    <a:pt x="2925" y="0"/>
                  </a:moveTo>
                  <a:lnTo>
                    <a:pt x="0" y="12190"/>
                  </a:lnTo>
                  <a:lnTo>
                    <a:pt x="1324" y="11753"/>
                  </a:lnTo>
                  <a:lnTo>
                    <a:pt x="4077" y="278"/>
                  </a:lnTo>
                  <a:lnTo>
                    <a:pt x="2925" y="0"/>
                  </a:lnTo>
                  <a:close/>
                </a:path>
              </a:pathLst>
            </a:custGeom>
            <a:solidFill>
              <a:schemeClr val="accent2"/>
            </a:solidFill>
            <a:ln>
              <a:noFill/>
            </a:ln>
          </p:spPr>
          <p:txBody>
            <a:bodyPr lIns="91425" tIns="91425" rIns="91425" bIns="91425" anchor="ctr"/>
            <a:lstStyle/>
            <a:p>
              <a:pPr>
                <a:defRPr/>
              </a:pPr>
              <a:endParaRPr lang="vi-VN" sz="1350"/>
            </a:p>
          </p:txBody>
        </p:sp>
        <p:sp>
          <p:nvSpPr>
            <p:cNvPr id="147" name="Google Shape;496;p27">
              <a:extLst>
                <a:ext uri="{FF2B5EF4-FFF2-40B4-BE49-F238E27FC236}">
                  <a16:creationId xmlns:a16="http://schemas.microsoft.com/office/drawing/2014/main" id="{8D0C119B-852E-479C-82D8-CD098451B43E}"/>
                </a:ext>
              </a:extLst>
            </p:cNvPr>
            <p:cNvSpPr>
              <a:spLocks/>
            </p:cNvSpPr>
            <p:nvPr/>
          </p:nvSpPr>
          <p:spPr bwMode="auto">
            <a:xfrm>
              <a:off x="5616969" y="4167373"/>
              <a:ext cx="241360" cy="161916"/>
            </a:xfrm>
            <a:custGeom>
              <a:avLst/>
              <a:gdLst>
                <a:gd name="T0" fmla="*/ 2147483646 w 4355"/>
                <a:gd name="T1" fmla="*/ 0 h 2926"/>
                <a:gd name="T2" fmla="*/ 2147483646 w 4355"/>
                <a:gd name="T3" fmla="*/ 2147483646 h 2926"/>
                <a:gd name="T4" fmla="*/ 2147483646 w 4355"/>
                <a:gd name="T5" fmla="*/ 2147483646 h 2926"/>
                <a:gd name="T6" fmla="*/ 2147483646 w 4355"/>
                <a:gd name="T7" fmla="*/ 2147483646 h 2926"/>
                <a:gd name="T8" fmla="*/ 2147483646 w 4355"/>
                <a:gd name="T9" fmla="*/ 2147483646 h 2926"/>
                <a:gd name="T10" fmla="*/ 2147483646 w 4355"/>
                <a:gd name="T11" fmla="*/ 2147483646 h 2926"/>
                <a:gd name="T12" fmla="*/ 2147483646 w 4355"/>
                <a:gd name="T13" fmla="*/ 2147483646 h 2926"/>
                <a:gd name="T14" fmla="*/ 2147483646 w 4355"/>
                <a:gd name="T15" fmla="*/ 2147483646 h 2926"/>
                <a:gd name="T16" fmla="*/ 2147483646 w 4355"/>
                <a:gd name="T17" fmla="*/ 2147483646 h 2926"/>
                <a:gd name="T18" fmla="*/ 2147483646 w 4355"/>
                <a:gd name="T19" fmla="*/ 2147483646 h 2926"/>
                <a:gd name="T20" fmla="*/ 2147483646 w 4355"/>
                <a:gd name="T21" fmla="*/ 2147483646 h 2926"/>
                <a:gd name="T22" fmla="*/ 2147483646 w 4355"/>
                <a:gd name="T23" fmla="*/ 0 h 29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lIns="91425" tIns="91425" rIns="91425" bIns="91425" anchor="ctr"/>
            <a:lstStyle/>
            <a:p>
              <a:pPr>
                <a:defRPr/>
              </a:pPr>
              <a:endParaRPr lang="vi-VN" sz="1350"/>
            </a:p>
          </p:txBody>
        </p:sp>
        <p:sp>
          <p:nvSpPr>
            <p:cNvPr id="148" name="Google Shape;497;p27">
              <a:extLst>
                <a:ext uri="{FF2B5EF4-FFF2-40B4-BE49-F238E27FC236}">
                  <a16:creationId xmlns:a16="http://schemas.microsoft.com/office/drawing/2014/main" id="{8BF62555-D77E-410D-9FC7-19DADF6CB75E}"/>
                </a:ext>
              </a:extLst>
            </p:cNvPr>
            <p:cNvSpPr>
              <a:spLocks/>
            </p:cNvSpPr>
            <p:nvPr/>
          </p:nvSpPr>
          <p:spPr bwMode="auto">
            <a:xfrm>
              <a:off x="5629673" y="4167373"/>
              <a:ext cx="228657" cy="106356"/>
            </a:xfrm>
            <a:custGeom>
              <a:avLst/>
              <a:gdLst>
                <a:gd name="T0" fmla="*/ 2147483646 w 4130"/>
                <a:gd name="T1" fmla="*/ 0 h 1933"/>
                <a:gd name="T2" fmla="*/ 2147483646 w 4130"/>
                <a:gd name="T3" fmla="*/ 2147483646 h 1933"/>
                <a:gd name="T4" fmla="*/ 2147483646 w 4130"/>
                <a:gd name="T5" fmla="*/ 2147483646 h 1933"/>
                <a:gd name="T6" fmla="*/ 0 w 4130"/>
                <a:gd name="T7" fmla="*/ 2147483646 h 1933"/>
                <a:gd name="T8" fmla="*/ 2147483646 w 4130"/>
                <a:gd name="T9" fmla="*/ 2147483646 h 1933"/>
                <a:gd name="T10" fmla="*/ 2147483646 w 4130"/>
                <a:gd name="T11" fmla="*/ 2147483646 h 1933"/>
                <a:gd name="T12" fmla="*/ 2147483646 w 4130"/>
                <a:gd name="T13" fmla="*/ 2147483646 h 1933"/>
                <a:gd name="T14" fmla="*/ 2147483646 w 4130"/>
                <a:gd name="T15" fmla="*/ 2147483646 h 1933"/>
                <a:gd name="T16" fmla="*/ 2147483646 w 4130"/>
                <a:gd name="T17" fmla="*/ 2147483646 h 1933"/>
                <a:gd name="T18" fmla="*/ 2147483646 w 4130"/>
                <a:gd name="T19" fmla="*/ 0 h 19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lIns="91425" tIns="91425" rIns="91425" bIns="91425" anchor="ctr"/>
            <a:lstStyle/>
            <a:p>
              <a:pPr>
                <a:defRPr/>
              </a:pPr>
              <a:endParaRPr lang="vi-VN" sz="1350"/>
            </a:p>
          </p:txBody>
        </p:sp>
        <p:sp>
          <p:nvSpPr>
            <p:cNvPr id="149" name="Google Shape;498;p27">
              <a:extLst>
                <a:ext uri="{FF2B5EF4-FFF2-40B4-BE49-F238E27FC236}">
                  <a16:creationId xmlns:a16="http://schemas.microsoft.com/office/drawing/2014/main" id="{F8983912-661A-4F51-9F8F-6CC242502984}"/>
                </a:ext>
              </a:extLst>
            </p:cNvPr>
            <p:cNvSpPr>
              <a:spLocks/>
            </p:cNvSpPr>
            <p:nvPr/>
          </p:nvSpPr>
          <p:spPr bwMode="auto">
            <a:xfrm>
              <a:off x="5625438" y="4161023"/>
              <a:ext cx="245594" cy="79371"/>
            </a:xfrm>
            <a:custGeom>
              <a:avLst/>
              <a:gdLst>
                <a:gd name="T0" fmla="*/ 2147483646 w 4408"/>
                <a:gd name="T1" fmla="*/ 0 h 1458"/>
                <a:gd name="T2" fmla="*/ 2147483646 w 4408"/>
                <a:gd name="T3" fmla="*/ 2147483646 h 1458"/>
                <a:gd name="T4" fmla="*/ 2147483646 w 4408"/>
                <a:gd name="T5" fmla="*/ 2147483646 h 1458"/>
                <a:gd name="T6" fmla="*/ 2147483646 w 4408"/>
                <a:gd name="T7" fmla="*/ 2147483646 h 1458"/>
                <a:gd name="T8" fmla="*/ 2147483646 w 4408"/>
                <a:gd name="T9" fmla="*/ 2147483646 h 1458"/>
                <a:gd name="T10" fmla="*/ 2147483646 w 4408"/>
                <a:gd name="T11" fmla="*/ 2147483646 h 1458"/>
                <a:gd name="T12" fmla="*/ 2147483646 w 4408"/>
                <a:gd name="T13" fmla="*/ 2147483646 h 1458"/>
                <a:gd name="T14" fmla="*/ 2147483646 w 4408"/>
                <a:gd name="T15" fmla="*/ 2147483646 h 1458"/>
                <a:gd name="T16" fmla="*/ 2147483646 w 4408"/>
                <a:gd name="T17" fmla="*/ 0 h 14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tx1"/>
            </a:solidFill>
            <a:ln>
              <a:noFill/>
            </a:ln>
          </p:spPr>
          <p:txBody>
            <a:bodyPr lIns="91425" tIns="91425" rIns="91425" bIns="91425" anchor="ctr"/>
            <a:lstStyle/>
            <a:p>
              <a:pPr>
                <a:defRPr/>
              </a:pPr>
              <a:endParaRPr lang="vi-VN" sz="1350"/>
            </a:p>
          </p:txBody>
        </p:sp>
        <p:sp>
          <p:nvSpPr>
            <p:cNvPr id="150" name="Google Shape;499;p27">
              <a:extLst>
                <a:ext uri="{FF2B5EF4-FFF2-40B4-BE49-F238E27FC236}">
                  <a16:creationId xmlns:a16="http://schemas.microsoft.com/office/drawing/2014/main" id="{10EA6607-D6DC-4509-8183-1F574D4AF417}"/>
                </a:ext>
              </a:extLst>
            </p:cNvPr>
            <p:cNvSpPr>
              <a:spLocks/>
            </p:cNvSpPr>
            <p:nvPr/>
          </p:nvSpPr>
          <p:spPr bwMode="auto">
            <a:xfrm>
              <a:off x="5604266" y="4254680"/>
              <a:ext cx="243477" cy="79371"/>
            </a:xfrm>
            <a:custGeom>
              <a:avLst/>
              <a:gdLst>
                <a:gd name="T0" fmla="*/ 2147483646 w 4421"/>
                <a:gd name="T1" fmla="*/ 2147483646 h 1445"/>
                <a:gd name="T2" fmla="*/ 2147483646 w 4421"/>
                <a:gd name="T3" fmla="*/ 2147483646 h 1445"/>
                <a:gd name="T4" fmla="*/ 2147483646 w 4421"/>
                <a:gd name="T5" fmla="*/ 2147483646 h 1445"/>
                <a:gd name="T6" fmla="*/ 2147483646 w 4421"/>
                <a:gd name="T7" fmla="*/ 2147483646 h 1445"/>
                <a:gd name="T8" fmla="*/ 2147483646 w 4421"/>
                <a:gd name="T9" fmla="*/ 2147483646 h 1445"/>
                <a:gd name="T10" fmla="*/ 2147483646 w 4421"/>
                <a:gd name="T11" fmla="*/ 2147483646 h 1445"/>
                <a:gd name="T12" fmla="*/ 2147483646 w 4421"/>
                <a:gd name="T13" fmla="*/ 2147483646 h 1445"/>
                <a:gd name="T14" fmla="*/ 2147483646 w 4421"/>
                <a:gd name="T15" fmla="*/ 2147483646 h 14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tx1"/>
            </a:solidFill>
            <a:ln>
              <a:noFill/>
            </a:ln>
          </p:spPr>
          <p:txBody>
            <a:bodyPr lIns="91425" tIns="91425" rIns="91425" bIns="91425" anchor="ctr"/>
            <a:lstStyle/>
            <a:p>
              <a:pPr>
                <a:defRPr/>
              </a:pPr>
              <a:endParaRPr lang="vi-VN" sz="1350"/>
            </a:p>
          </p:txBody>
        </p:sp>
        <p:sp>
          <p:nvSpPr>
            <p:cNvPr id="151" name="Google Shape;500;p27">
              <a:extLst>
                <a:ext uri="{FF2B5EF4-FFF2-40B4-BE49-F238E27FC236}">
                  <a16:creationId xmlns:a16="http://schemas.microsoft.com/office/drawing/2014/main" id="{479CBE6C-065A-41BB-92A5-2D48EA39D3BF}"/>
                </a:ext>
              </a:extLst>
            </p:cNvPr>
            <p:cNvSpPr>
              <a:spLocks/>
            </p:cNvSpPr>
            <p:nvPr/>
          </p:nvSpPr>
          <p:spPr bwMode="auto">
            <a:xfrm>
              <a:off x="6377041" y="3457797"/>
              <a:ext cx="156672" cy="233351"/>
            </a:xfrm>
            <a:custGeom>
              <a:avLst/>
              <a:gdLst>
                <a:gd name="T0" fmla="*/ 2147483646 w 2860"/>
                <a:gd name="T1" fmla="*/ 0 h 4232"/>
                <a:gd name="T2" fmla="*/ 2147483646 w 2860"/>
                <a:gd name="T3" fmla="*/ 2147483646 h 4232"/>
                <a:gd name="T4" fmla="*/ 2147483646 w 2860"/>
                <a:gd name="T5" fmla="*/ 2147483646 h 4232"/>
                <a:gd name="T6" fmla="*/ 2147483646 w 2860"/>
                <a:gd name="T7" fmla="*/ 2147483646 h 4232"/>
                <a:gd name="T8" fmla="*/ 2147483646 w 2860"/>
                <a:gd name="T9" fmla="*/ 2147483646 h 4232"/>
                <a:gd name="T10" fmla="*/ 2147483646 w 2860"/>
                <a:gd name="T11" fmla="*/ 2147483646 h 4232"/>
                <a:gd name="T12" fmla="*/ 2147483646 w 2860"/>
                <a:gd name="T13" fmla="*/ 2147483646 h 4232"/>
                <a:gd name="T14" fmla="*/ 2147483646 w 2860"/>
                <a:gd name="T15" fmla="*/ 2147483646 h 4232"/>
                <a:gd name="T16" fmla="*/ 2147483646 w 2860"/>
                <a:gd name="T17" fmla="*/ 0 h 42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lIns="91425" tIns="91425" rIns="91425" bIns="91425" anchor="ctr"/>
            <a:lstStyle/>
            <a:p>
              <a:pPr>
                <a:defRPr/>
              </a:pPr>
              <a:endParaRPr lang="vi-VN" sz="1350"/>
            </a:p>
          </p:txBody>
        </p:sp>
        <p:sp>
          <p:nvSpPr>
            <p:cNvPr id="152" name="Google Shape;501;p27">
              <a:extLst>
                <a:ext uri="{FF2B5EF4-FFF2-40B4-BE49-F238E27FC236}">
                  <a16:creationId xmlns:a16="http://schemas.microsoft.com/office/drawing/2014/main" id="{8F6F4936-A028-4C53-9DA4-730C4540F1C7}"/>
                </a:ext>
              </a:extLst>
            </p:cNvPr>
            <p:cNvSpPr/>
            <p:nvPr/>
          </p:nvSpPr>
          <p:spPr>
            <a:xfrm>
              <a:off x="6180143" y="3610189"/>
              <a:ext cx="527180" cy="52702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53" name="Google Shape;502;p27">
              <a:extLst>
                <a:ext uri="{FF2B5EF4-FFF2-40B4-BE49-F238E27FC236}">
                  <a16:creationId xmlns:a16="http://schemas.microsoft.com/office/drawing/2014/main" id="{896F718E-DE21-4DA9-BB36-97504C5819AF}"/>
                </a:ext>
              </a:extLst>
            </p:cNvPr>
            <p:cNvSpPr/>
            <p:nvPr/>
          </p:nvSpPr>
          <p:spPr>
            <a:xfrm>
              <a:off x="6241541" y="3659399"/>
              <a:ext cx="207485" cy="14604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54" name="Google Shape;503;p27">
              <a:extLst>
                <a:ext uri="{FF2B5EF4-FFF2-40B4-BE49-F238E27FC236}">
                  <a16:creationId xmlns:a16="http://schemas.microsoft.com/office/drawing/2014/main" id="{5219FABE-740F-4DCB-835A-5298878BA97E}"/>
                </a:ext>
              </a:extLst>
            </p:cNvPr>
            <p:cNvSpPr>
              <a:spLocks/>
            </p:cNvSpPr>
            <p:nvPr/>
          </p:nvSpPr>
          <p:spPr bwMode="auto">
            <a:xfrm>
              <a:off x="6188612" y="3719721"/>
              <a:ext cx="518712" cy="417490"/>
            </a:xfrm>
            <a:custGeom>
              <a:avLst/>
              <a:gdLst>
                <a:gd name="T0" fmla="*/ 2147483646 w 9385"/>
                <a:gd name="T1" fmla="*/ 0 h 7558"/>
                <a:gd name="T2" fmla="*/ 2147483646 w 9385"/>
                <a:gd name="T3" fmla="*/ 0 h 7558"/>
                <a:gd name="T4" fmla="*/ 2147483646 w 9385"/>
                <a:gd name="T5" fmla="*/ 2147483646 h 7558"/>
                <a:gd name="T6" fmla="*/ 2147483646 w 9385"/>
                <a:gd name="T7" fmla="*/ 2147483646 h 7558"/>
                <a:gd name="T8" fmla="*/ 2147483646 w 9385"/>
                <a:gd name="T9" fmla="*/ 2147483646 h 7558"/>
                <a:gd name="T10" fmla="*/ 2147483646 w 9385"/>
                <a:gd name="T11" fmla="*/ 2147483646 h 7558"/>
                <a:gd name="T12" fmla="*/ 2147483646 w 9385"/>
                <a:gd name="T13" fmla="*/ 2147483646 h 7558"/>
                <a:gd name="T14" fmla="*/ 2147483646 w 9385"/>
                <a:gd name="T15" fmla="*/ 2147483646 h 7558"/>
                <a:gd name="T16" fmla="*/ 2147483646 w 9385"/>
                <a:gd name="T17" fmla="*/ 0 h 75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lIns="91425" tIns="91425" rIns="91425" bIns="91425" anchor="ctr"/>
            <a:lstStyle/>
            <a:p>
              <a:pPr>
                <a:defRPr/>
              </a:pPr>
              <a:endParaRPr lang="vi-VN" sz="1350"/>
            </a:p>
          </p:txBody>
        </p:sp>
      </p:grpSp>
      <p:grpSp>
        <p:nvGrpSpPr>
          <p:cNvPr id="155" name="Group 154">
            <a:extLst>
              <a:ext uri="{FF2B5EF4-FFF2-40B4-BE49-F238E27FC236}">
                <a16:creationId xmlns:a16="http://schemas.microsoft.com/office/drawing/2014/main" id="{540FD480-4E16-4535-868D-C7E82EE46619}"/>
              </a:ext>
            </a:extLst>
          </p:cNvPr>
          <p:cNvGrpSpPr>
            <a:grpSpLocks/>
          </p:cNvGrpSpPr>
          <p:nvPr userDrawn="1"/>
        </p:nvGrpSpPr>
        <p:grpSpPr bwMode="auto">
          <a:xfrm>
            <a:off x="1598085" y="3608388"/>
            <a:ext cx="2203449" cy="2017712"/>
            <a:chOff x="1598355" y="3608289"/>
            <a:chExt cx="2204156" cy="2018295"/>
          </a:xfrm>
        </p:grpSpPr>
        <p:grpSp>
          <p:nvGrpSpPr>
            <p:cNvPr id="156" name="Google Shape;505;p27">
              <a:extLst>
                <a:ext uri="{FF2B5EF4-FFF2-40B4-BE49-F238E27FC236}">
                  <a16:creationId xmlns:a16="http://schemas.microsoft.com/office/drawing/2014/main" id="{14FC11DF-F43C-4585-A957-ED09545576D3}"/>
                </a:ext>
              </a:extLst>
            </p:cNvPr>
            <p:cNvGrpSpPr>
              <a:grpSpLocks/>
            </p:cNvGrpSpPr>
            <p:nvPr/>
          </p:nvGrpSpPr>
          <p:grpSpPr bwMode="auto">
            <a:xfrm>
              <a:off x="1598355" y="4368136"/>
              <a:ext cx="868990" cy="1258447"/>
              <a:chOff x="3235834" y="3793115"/>
              <a:chExt cx="868990" cy="1258447"/>
            </a:xfrm>
          </p:grpSpPr>
          <p:sp>
            <p:nvSpPr>
              <p:cNvPr id="202" name="Google Shape;506;p27">
                <a:extLst>
                  <a:ext uri="{FF2B5EF4-FFF2-40B4-BE49-F238E27FC236}">
                    <a16:creationId xmlns:a16="http://schemas.microsoft.com/office/drawing/2014/main" id="{D6D771D9-1F18-4900-9529-02DD35F4FFBF}"/>
                  </a:ext>
                </a:extLst>
              </p:cNvPr>
              <p:cNvSpPr>
                <a:spLocks/>
              </p:cNvSpPr>
              <p:nvPr/>
            </p:nvSpPr>
            <p:spPr bwMode="auto">
              <a:xfrm>
                <a:off x="3235834" y="3795488"/>
                <a:ext cx="868111" cy="1256075"/>
              </a:xfrm>
              <a:custGeom>
                <a:avLst/>
                <a:gdLst>
                  <a:gd name="T0" fmla="*/ 2147483646 w 15711"/>
                  <a:gd name="T1" fmla="*/ 2147483646 h 22726"/>
                  <a:gd name="T2" fmla="*/ 2147483646 w 15711"/>
                  <a:gd name="T3" fmla="*/ 2147483646 h 22726"/>
                  <a:gd name="T4" fmla="*/ 2147483646 w 15711"/>
                  <a:gd name="T5" fmla="*/ 2147483646 h 22726"/>
                  <a:gd name="T6" fmla="*/ 2147483646 w 15711"/>
                  <a:gd name="T7" fmla="*/ 2147483646 h 22726"/>
                  <a:gd name="T8" fmla="*/ 2147483646 w 15711"/>
                  <a:gd name="T9" fmla="*/ 2147483646 h 22726"/>
                  <a:gd name="T10" fmla="*/ 2147483646 w 15711"/>
                  <a:gd name="T11" fmla="*/ 2147483646 h 22726"/>
                  <a:gd name="T12" fmla="*/ 2147483646 w 15711"/>
                  <a:gd name="T13" fmla="*/ 2147483646 h 22726"/>
                  <a:gd name="T14" fmla="*/ 2147483646 w 15711"/>
                  <a:gd name="T15" fmla="*/ 2147483646 h 22726"/>
                  <a:gd name="T16" fmla="*/ 2147483646 w 15711"/>
                  <a:gd name="T17" fmla="*/ 2147483646 h 227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lnTo>
                      <a:pt x="1099" y="1"/>
                    </a:lnTo>
                    <a:close/>
                  </a:path>
                </a:pathLst>
              </a:custGeom>
              <a:solidFill>
                <a:srgbClr val="FFFFFF"/>
              </a:solidFill>
              <a:ln>
                <a:noFill/>
              </a:ln>
            </p:spPr>
            <p:txBody>
              <a:bodyPr lIns="91425" tIns="91425" rIns="91425" bIns="91425" anchor="ctr"/>
              <a:lstStyle/>
              <a:p>
                <a:pPr>
                  <a:defRPr/>
                </a:pPr>
                <a:endParaRPr lang="vi-VN" sz="1350"/>
              </a:p>
            </p:txBody>
          </p:sp>
          <p:grpSp>
            <p:nvGrpSpPr>
              <p:cNvPr id="203" name="Google Shape;507;p27">
                <a:extLst>
                  <a:ext uri="{FF2B5EF4-FFF2-40B4-BE49-F238E27FC236}">
                    <a16:creationId xmlns:a16="http://schemas.microsoft.com/office/drawing/2014/main" id="{A098A8B9-B7E7-4D3B-9D69-3D25803E0101}"/>
                  </a:ext>
                </a:extLst>
              </p:cNvPr>
              <p:cNvGrpSpPr>
                <a:grpSpLocks/>
              </p:cNvGrpSpPr>
              <p:nvPr/>
            </p:nvGrpSpPr>
            <p:grpSpPr bwMode="auto">
              <a:xfrm>
                <a:off x="3235834" y="3793115"/>
                <a:ext cx="865418" cy="1258447"/>
                <a:chOff x="3235834" y="3793115"/>
                <a:chExt cx="865418" cy="1258447"/>
              </a:xfrm>
            </p:grpSpPr>
            <p:sp>
              <p:nvSpPr>
                <p:cNvPr id="204" name="Google Shape;508;p27">
                  <a:extLst>
                    <a:ext uri="{FF2B5EF4-FFF2-40B4-BE49-F238E27FC236}">
                      <a16:creationId xmlns:a16="http://schemas.microsoft.com/office/drawing/2014/main" id="{82B6402C-B807-48F9-84FB-59D4A9C7575B}"/>
                    </a:ext>
                  </a:extLst>
                </p:cNvPr>
                <p:cNvSpPr/>
                <p:nvPr/>
              </p:nvSpPr>
              <p:spPr>
                <a:xfrm>
                  <a:off x="3235834" y="3793899"/>
                  <a:ext cx="813060" cy="389051"/>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205" name="Google Shape;509;p27">
                  <a:extLst>
                    <a:ext uri="{FF2B5EF4-FFF2-40B4-BE49-F238E27FC236}">
                      <a16:creationId xmlns:a16="http://schemas.microsoft.com/office/drawing/2014/main" id="{8752479A-B390-4FC6-B41E-FC1FE1030473}"/>
                    </a:ext>
                  </a:extLst>
                </p:cNvPr>
                <p:cNvSpPr>
                  <a:spLocks/>
                </p:cNvSpPr>
                <p:nvPr/>
              </p:nvSpPr>
              <p:spPr bwMode="auto">
                <a:xfrm>
                  <a:off x="3305706" y="3906645"/>
                  <a:ext cx="709311" cy="182615"/>
                </a:xfrm>
                <a:custGeom>
                  <a:avLst/>
                  <a:gdLst>
                    <a:gd name="T0" fmla="*/ 2147483646 w 13011"/>
                    <a:gd name="T1" fmla="*/ 0 h 3309"/>
                    <a:gd name="T2" fmla="*/ 0 w 13011"/>
                    <a:gd name="T3" fmla="*/ 2147483646 h 3309"/>
                    <a:gd name="T4" fmla="*/ 0 w 13011"/>
                    <a:gd name="T5" fmla="*/ 2147483646 h 3309"/>
                    <a:gd name="T6" fmla="*/ 2147483646 w 13011"/>
                    <a:gd name="T7" fmla="*/ 2147483646 h 3309"/>
                    <a:gd name="T8" fmla="*/ 2147483646 w 13011"/>
                    <a:gd name="T9" fmla="*/ 2147483646 h 3309"/>
                    <a:gd name="T10" fmla="*/ 2147483646 w 13011"/>
                    <a:gd name="T11" fmla="*/ 2147483646 h 3309"/>
                    <a:gd name="T12" fmla="*/ 2147483646 w 13011"/>
                    <a:gd name="T13" fmla="*/ 2147483646 h 3309"/>
                    <a:gd name="T14" fmla="*/ 2147483646 w 13011"/>
                    <a:gd name="T15" fmla="*/ 0 h 3309"/>
                    <a:gd name="T16" fmla="*/ 2147483646 w 13011"/>
                    <a:gd name="T17" fmla="*/ 0 h 33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lnTo>
                        <a:pt x="662" y="0"/>
                      </a:lnTo>
                      <a:close/>
                    </a:path>
                  </a:pathLst>
                </a:custGeom>
                <a:solidFill>
                  <a:srgbClr val="233E49"/>
                </a:solidFill>
                <a:ln w="9525" cap="flat" cmpd="sng">
                  <a:solidFill>
                    <a:srgbClr val="233E49"/>
                  </a:solidFill>
                  <a:prstDash val="solid"/>
                  <a:round/>
                  <a:headEnd type="none" w="sm" len="sm"/>
                  <a:tailEnd type="none" w="sm" len="sm"/>
                </a:ln>
              </p:spPr>
              <p:txBody>
                <a:bodyPr lIns="91425" tIns="91425" rIns="91425" bIns="91425" anchor="ctr"/>
                <a:lstStyle/>
                <a:p>
                  <a:pPr>
                    <a:defRPr/>
                  </a:pPr>
                  <a:endParaRPr lang="vi-VN" sz="1350"/>
                </a:p>
              </p:txBody>
            </p:sp>
            <p:sp>
              <p:nvSpPr>
                <p:cNvPr id="206" name="Google Shape;510;p27">
                  <a:extLst>
                    <a:ext uri="{FF2B5EF4-FFF2-40B4-BE49-F238E27FC236}">
                      <a16:creationId xmlns:a16="http://schemas.microsoft.com/office/drawing/2014/main" id="{497AB620-D2D3-4182-850F-B426379A9185}"/>
                    </a:ext>
                  </a:extLst>
                </p:cNvPr>
                <p:cNvSpPr>
                  <a:spLocks/>
                </p:cNvSpPr>
                <p:nvPr/>
              </p:nvSpPr>
              <p:spPr bwMode="auto">
                <a:xfrm>
                  <a:off x="3309940" y="4262348"/>
                  <a:ext cx="146097" cy="142916"/>
                </a:xfrm>
                <a:custGeom>
                  <a:avLst/>
                  <a:gdLst>
                    <a:gd name="T0" fmla="*/ 2147483646 w 2648"/>
                    <a:gd name="T1" fmla="*/ 2147483646 h 2595"/>
                    <a:gd name="T2" fmla="*/ 0 w 2648"/>
                    <a:gd name="T3" fmla="*/ 2147483646 h 2595"/>
                    <a:gd name="T4" fmla="*/ 0 w 2648"/>
                    <a:gd name="T5" fmla="*/ 2147483646 h 2595"/>
                    <a:gd name="T6" fmla="*/ 2147483646 w 2648"/>
                    <a:gd name="T7" fmla="*/ 2147483646 h 2595"/>
                    <a:gd name="T8" fmla="*/ 2147483646 w 2648"/>
                    <a:gd name="T9" fmla="*/ 2147483646 h 2595"/>
                    <a:gd name="T10" fmla="*/ 2147483646 w 2648"/>
                    <a:gd name="T11" fmla="*/ 2147483646 h 2595"/>
                    <a:gd name="T12" fmla="*/ 2147483646 w 2648"/>
                    <a:gd name="T13" fmla="*/ 2147483646 h 2595"/>
                    <a:gd name="T14" fmla="*/ 2147483646 w 2648"/>
                    <a:gd name="T15" fmla="*/ 2147483646 h 2595"/>
                    <a:gd name="T16" fmla="*/ 2147483646 w 2648"/>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lnTo>
                        <a:pt x="556" y="1"/>
                      </a:lnTo>
                      <a:close/>
                    </a:path>
                  </a:pathLst>
                </a:custGeom>
                <a:solidFill>
                  <a:srgbClr val="EE1D69"/>
                </a:solidFill>
                <a:ln>
                  <a:noFill/>
                </a:ln>
              </p:spPr>
              <p:txBody>
                <a:bodyPr lIns="91425" tIns="91425" rIns="91425" bIns="91425" anchor="ctr"/>
                <a:lstStyle/>
                <a:p>
                  <a:pPr>
                    <a:defRPr/>
                  </a:pPr>
                  <a:endParaRPr lang="vi-VN" sz="1350"/>
                </a:p>
              </p:txBody>
            </p:sp>
            <p:sp>
              <p:nvSpPr>
                <p:cNvPr id="207" name="Google Shape;511;p27">
                  <a:extLst>
                    <a:ext uri="{FF2B5EF4-FFF2-40B4-BE49-F238E27FC236}">
                      <a16:creationId xmlns:a16="http://schemas.microsoft.com/office/drawing/2014/main" id="{49BCDA5C-2513-4B64-8699-E4D90A0E71A7}"/>
                    </a:ext>
                  </a:extLst>
                </p:cNvPr>
                <p:cNvSpPr>
                  <a:spLocks/>
                </p:cNvSpPr>
                <p:nvPr/>
              </p:nvSpPr>
              <p:spPr bwMode="auto">
                <a:xfrm>
                  <a:off x="3500501" y="4262348"/>
                  <a:ext cx="143979" cy="142916"/>
                </a:xfrm>
                <a:custGeom>
                  <a:avLst/>
                  <a:gdLst>
                    <a:gd name="T0" fmla="*/ 2147483646 w 2595"/>
                    <a:gd name="T1" fmla="*/ 2147483646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lnTo>
                        <a:pt x="557" y="1"/>
                      </a:lnTo>
                      <a:close/>
                    </a:path>
                  </a:pathLst>
                </a:custGeom>
                <a:solidFill>
                  <a:srgbClr val="CECCBC"/>
                </a:solidFill>
                <a:ln>
                  <a:noFill/>
                </a:ln>
              </p:spPr>
              <p:txBody>
                <a:bodyPr lIns="91425" tIns="91425" rIns="91425" bIns="91425" anchor="ctr"/>
                <a:lstStyle/>
                <a:p>
                  <a:pPr>
                    <a:defRPr/>
                  </a:pPr>
                  <a:endParaRPr lang="vi-VN" sz="1350"/>
                </a:p>
              </p:txBody>
            </p:sp>
            <p:sp>
              <p:nvSpPr>
                <p:cNvPr id="208" name="Google Shape;512;p27">
                  <a:extLst>
                    <a:ext uri="{FF2B5EF4-FFF2-40B4-BE49-F238E27FC236}">
                      <a16:creationId xmlns:a16="http://schemas.microsoft.com/office/drawing/2014/main" id="{160D3ECE-5490-468A-BEBD-F74DDF9869C2}"/>
                    </a:ext>
                  </a:extLst>
                </p:cNvPr>
                <p:cNvSpPr>
                  <a:spLocks/>
                </p:cNvSpPr>
                <p:nvPr/>
              </p:nvSpPr>
              <p:spPr bwMode="auto">
                <a:xfrm>
                  <a:off x="3693180" y="4262348"/>
                  <a:ext cx="135510" cy="142916"/>
                </a:xfrm>
                <a:custGeom>
                  <a:avLst/>
                  <a:gdLst>
                    <a:gd name="T0" fmla="*/ 2147483646 w 2595"/>
                    <a:gd name="T1" fmla="*/ 2147483646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lnTo>
                        <a:pt x="490" y="1"/>
                      </a:lnTo>
                      <a:close/>
                    </a:path>
                  </a:pathLst>
                </a:custGeom>
                <a:solidFill>
                  <a:srgbClr val="CECCBC"/>
                </a:solidFill>
                <a:ln>
                  <a:noFill/>
                </a:ln>
              </p:spPr>
              <p:txBody>
                <a:bodyPr lIns="91425" tIns="91425" rIns="91425" bIns="91425" anchor="ctr"/>
                <a:lstStyle/>
                <a:p>
                  <a:pPr>
                    <a:defRPr/>
                  </a:pPr>
                  <a:endParaRPr lang="vi-VN" sz="1350"/>
                </a:p>
              </p:txBody>
            </p:sp>
            <p:sp>
              <p:nvSpPr>
                <p:cNvPr id="209" name="Google Shape;513;p27">
                  <a:extLst>
                    <a:ext uri="{FF2B5EF4-FFF2-40B4-BE49-F238E27FC236}">
                      <a16:creationId xmlns:a16="http://schemas.microsoft.com/office/drawing/2014/main" id="{F1DF105D-1E5F-4EA8-8B5B-75C7BC9ED9E5}"/>
                    </a:ext>
                  </a:extLst>
                </p:cNvPr>
                <p:cNvSpPr>
                  <a:spLocks/>
                </p:cNvSpPr>
                <p:nvPr/>
              </p:nvSpPr>
              <p:spPr bwMode="auto">
                <a:xfrm>
                  <a:off x="3309940" y="4454490"/>
                  <a:ext cx="146097" cy="142916"/>
                </a:xfrm>
                <a:custGeom>
                  <a:avLst/>
                  <a:gdLst>
                    <a:gd name="T0" fmla="*/ 2147483646 w 2648"/>
                    <a:gd name="T1" fmla="*/ 2147483646 h 2595"/>
                    <a:gd name="T2" fmla="*/ 0 w 2648"/>
                    <a:gd name="T3" fmla="*/ 2147483646 h 2595"/>
                    <a:gd name="T4" fmla="*/ 0 w 2648"/>
                    <a:gd name="T5" fmla="*/ 2147483646 h 2595"/>
                    <a:gd name="T6" fmla="*/ 2147483646 w 2648"/>
                    <a:gd name="T7" fmla="*/ 2147483646 h 2595"/>
                    <a:gd name="T8" fmla="*/ 2147483646 w 2648"/>
                    <a:gd name="T9" fmla="*/ 2147483646 h 2595"/>
                    <a:gd name="T10" fmla="*/ 2147483646 w 2648"/>
                    <a:gd name="T11" fmla="*/ 2147483646 h 2595"/>
                    <a:gd name="T12" fmla="*/ 2147483646 w 2648"/>
                    <a:gd name="T13" fmla="*/ 2147483646 h 2595"/>
                    <a:gd name="T14" fmla="*/ 2147483646 w 2648"/>
                    <a:gd name="T15" fmla="*/ 2147483646 h 2595"/>
                    <a:gd name="T16" fmla="*/ 2147483646 w 2648"/>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lnTo>
                        <a:pt x="556" y="1"/>
                      </a:lnTo>
                      <a:close/>
                    </a:path>
                  </a:pathLst>
                </a:custGeom>
                <a:solidFill>
                  <a:srgbClr val="CECCBC"/>
                </a:solidFill>
                <a:ln>
                  <a:noFill/>
                </a:ln>
              </p:spPr>
              <p:txBody>
                <a:bodyPr lIns="91425" tIns="91425" rIns="91425" bIns="91425" anchor="ctr"/>
                <a:lstStyle/>
                <a:p>
                  <a:pPr>
                    <a:defRPr/>
                  </a:pPr>
                  <a:endParaRPr lang="vi-VN" sz="1350"/>
                </a:p>
              </p:txBody>
            </p:sp>
            <p:sp>
              <p:nvSpPr>
                <p:cNvPr id="210" name="Google Shape;514;p27">
                  <a:extLst>
                    <a:ext uri="{FF2B5EF4-FFF2-40B4-BE49-F238E27FC236}">
                      <a16:creationId xmlns:a16="http://schemas.microsoft.com/office/drawing/2014/main" id="{6668954C-8EA2-470A-90E4-37CCDB6FF17B}"/>
                    </a:ext>
                  </a:extLst>
                </p:cNvPr>
                <p:cNvSpPr>
                  <a:spLocks/>
                </p:cNvSpPr>
                <p:nvPr/>
              </p:nvSpPr>
              <p:spPr bwMode="auto">
                <a:xfrm>
                  <a:off x="3500501" y="4454490"/>
                  <a:ext cx="143979" cy="142916"/>
                </a:xfrm>
                <a:custGeom>
                  <a:avLst/>
                  <a:gdLst>
                    <a:gd name="T0" fmla="*/ 2147483646 w 2595"/>
                    <a:gd name="T1" fmla="*/ 2147483646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lnTo>
                        <a:pt x="557" y="1"/>
                      </a:lnTo>
                      <a:close/>
                    </a:path>
                  </a:pathLst>
                </a:custGeom>
                <a:solidFill>
                  <a:srgbClr val="CECCBC"/>
                </a:solidFill>
                <a:ln>
                  <a:noFill/>
                </a:ln>
              </p:spPr>
              <p:txBody>
                <a:bodyPr lIns="91425" tIns="91425" rIns="91425" bIns="91425" anchor="ctr"/>
                <a:lstStyle/>
                <a:p>
                  <a:pPr>
                    <a:defRPr/>
                  </a:pPr>
                  <a:endParaRPr lang="vi-VN" sz="1350"/>
                </a:p>
              </p:txBody>
            </p:sp>
            <p:sp>
              <p:nvSpPr>
                <p:cNvPr id="211" name="Google Shape;515;p27">
                  <a:extLst>
                    <a:ext uri="{FF2B5EF4-FFF2-40B4-BE49-F238E27FC236}">
                      <a16:creationId xmlns:a16="http://schemas.microsoft.com/office/drawing/2014/main" id="{0CBE1AAA-1E2C-4CD9-BDFB-71A20F22829E}"/>
                    </a:ext>
                  </a:extLst>
                </p:cNvPr>
                <p:cNvSpPr>
                  <a:spLocks/>
                </p:cNvSpPr>
                <p:nvPr/>
              </p:nvSpPr>
              <p:spPr bwMode="auto">
                <a:xfrm>
                  <a:off x="3693180" y="4454490"/>
                  <a:ext cx="135510" cy="142916"/>
                </a:xfrm>
                <a:custGeom>
                  <a:avLst/>
                  <a:gdLst>
                    <a:gd name="T0" fmla="*/ 2147483646 w 2595"/>
                    <a:gd name="T1" fmla="*/ 2147483646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lnTo>
                        <a:pt x="490" y="1"/>
                      </a:lnTo>
                      <a:close/>
                    </a:path>
                  </a:pathLst>
                </a:custGeom>
                <a:solidFill>
                  <a:srgbClr val="CECCBC"/>
                </a:solidFill>
                <a:ln>
                  <a:noFill/>
                </a:ln>
              </p:spPr>
              <p:txBody>
                <a:bodyPr lIns="91425" tIns="91425" rIns="91425" bIns="91425" anchor="ctr"/>
                <a:lstStyle/>
                <a:p>
                  <a:pPr>
                    <a:defRPr/>
                  </a:pPr>
                  <a:endParaRPr lang="vi-VN" sz="1350"/>
                </a:p>
              </p:txBody>
            </p:sp>
            <p:sp>
              <p:nvSpPr>
                <p:cNvPr id="212" name="Google Shape;516;p27">
                  <a:extLst>
                    <a:ext uri="{FF2B5EF4-FFF2-40B4-BE49-F238E27FC236}">
                      <a16:creationId xmlns:a16="http://schemas.microsoft.com/office/drawing/2014/main" id="{46F30AA4-1F99-40A1-9A51-14425815F714}"/>
                    </a:ext>
                  </a:extLst>
                </p:cNvPr>
                <p:cNvSpPr>
                  <a:spLocks/>
                </p:cNvSpPr>
                <p:nvPr/>
              </p:nvSpPr>
              <p:spPr bwMode="auto">
                <a:xfrm>
                  <a:off x="3309940" y="4645045"/>
                  <a:ext cx="146097" cy="147681"/>
                </a:xfrm>
                <a:custGeom>
                  <a:avLst/>
                  <a:gdLst>
                    <a:gd name="T0" fmla="*/ 2147483646 w 2648"/>
                    <a:gd name="T1" fmla="*/ 0 h 2648"/>
                    <a:gd name="T2" fmla="*/ 0 w 2648"/>
                    <a:gd name="T3" fmla="*/ 2147483646 h 2648"/>
                    <a:gd name="T4" fmla="*/ 0 w 2648"/>
                    <a:gd name="T5" fmla="*/ 2147483646 h 2648"/>
                    <a:gd name="T6" fmla="*/ 2147483646 w 2648"/>
                    <a:gd name="T7" fmla="*/ 2147483646 h 2648"/>
                    <a:gd name="T8" fmla="*/ 2147483646 w 2648"/>
                    <a:gd name="T9" fmla="*/ 2147483646 h 2648"/>
                    <a:gd name="T10" fmla="*/ 2147483646 w 2648"/>
                    <a:gd name="T11" fmla="*/ 2147483646 h 2648"/>
                    <a:gd name="T12" fmla="*/ 2147483646 w 2648"/>
                    <a:gd name="T13" fmla="*/ 2147483646 h 2648"/>
                    <a:gd name="T14" fmla="*/ 2147483646 w 2648"/>
                    <a:gd name="T15" fmla="*/ 0 h 2648"/>
                    <a:gd name="T16" fmla="*/ 2147483646 w 2648"/>
                    <a:gd name="T17" fmla="*/ 0 h 26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lnTo>
                        <a:pt x="556" y="0"/>
                      </a:lnTo>
                      <a:close/>
                    </a:path>
                  </a:pathLst>
                </a:custGeom>
                <a:solidFill>
                  <a:srgbClr val="EE1D69"/>
                </a:solidFill>
                <a:ln>
                  <a:noFill/>
                </a:ln>
              </p:spPr>
              <p:txBody>
                <a:bodyPr lIns="91425" tIns="91425" rIns="91425" bIns="91425" anchor="ctr"/>
                <a:lstStyle/>
                <a:p>
                  <a:pPr>
                    <a:defRPr/>
                  </a:pPr>
                  <a:endParaRPr lang="vi-VN" sz="1350"/>
                </a:p>
              </p:txBody>
            </p:sp>
            <p:sp>
              <p:nvSpPr>
                <p:cNvPr id="213" name="Google Shape;517;p27">
                  <a:extLst>
                    <a:ext uri="{FF2B5EF4-FFF2-40B4-BE49-F238E27FC236}">
                      <a16:creationId xmlns:a16="http://schemas.microsoft.com/office/drawing/2014/main" id="{FA6ADEAC-3077-414D-BEDE-1D997534AFC8}"/>
                    </a:ext>
                  </a:extLst>
                </p:cNvPr>
                <p:cNvSpPr>
                  <a:spLocks/>
                </p:cNvSpPr>
                <p:nvPr/>
              </p:nvSpPr>
              <p:spPr bwMode="auto">
                <a:xfrm>
                  <a:off x="3500501" y="4645045"/>
                  <a:ext cx="143979" cy="147681"/>
                </a:xfrm>
                <a:custGeom>
                  <a:avLst/>
                  <a:gdLst>
                    <a:gd name="T0" fmla="*/ 2147483646 w 2595"/>
                    <a:gd name="T1" fmla="*/ 0 h 2648"/>
                    <a:gd name="T2" fmla="*/ 2147483646 w 2595"/>
                    <a:gd name="T3" fmla="*/ 2147483646 h 2648"/>
                    <a:gd name="T4" fmla="*/ 2147483646 w 2595"/>
                    <a:gd name="T5" fmla="*/ 2147483646 h 2648"/>
                    <a:gd name="T6" fmla="*/ 2147483646 w 2595"/>
                    <a:gd name="T7" fmla="*/ 2147483646 h 2648"/>
                    <a:gd name="T8" fmla="*/ 2147483646 w 2595"/>
                    <a:gd name="T9" fmla="*/ 2147483646 h 2648"/>
                    <a:gd name="T10" fmla="*/ 2147483646 w 2595"/>
                    <a:gd name="T11" fmla="*/ 2147483646 h 2648"/>
                    <a:gd name="T12" fmla="*/ 2147483646 w 2595"/>
                    <a:gd name="T13" fmla="*/ 2147483646 h 2648"/>
                    <a:gd name="T14" fmla="*/ 2147483646 w 2595"/>
                    <a:gd name="T15" fmla="*/ 0 h 2648"/>
                    <a:gd name="T16" fmla="*/ 2147483646 w 2595"/>
                    <a:gd name="T17" fmla="*/ 0 h 26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lnTo>
                        <a:pt x="557" y="0"/>
                      </a:lnTo>
                      <a:close/>
                    </a:path>
                  </a:pathLst>
                </a:custGeom>
                <a:solidFill>
                  <a:srgbClr val="C1C1C1"/>
                </a:solidFill>
                <a:ln>
                  <a:noFill/>
                </a:ln>
              </p:spPr>
              <p:txBody>
                <a:bodyPr lIns="91425" tIns="91425" rIns="91425" bIns="91425" anchor="ctr"/>
                <a:lstStyle/>
                <a:p>
                  <a:pPr>
                    <a:defRPr/>
                  </a:pPr>
                  <a:endParaRPr lang="vi-VN" sz="1350"/>
                </a:p>
              </p:txBody>
            </p:sp>
            <p:sp>
              <p:nvSpPr>
                <p:cNvPr id="214" name="Google Shape;518;p27">
                  <a:extLst>
                    <a:ext uri="{FF2B5EF4-FFF2-40B4-BE49-F238E27FC236}">
                      <a16:creationId xmlns:a16="http://schemas.microsoft.com/office/drawing/2014/main" id="{D32B8D11-DC89-4E76-A0B3-3376EFE7060F}"/>
                    </a:ext>
                  </a:extLst>
                </p:cNvPr>
                <p:cNvSpPr>
                  <a:spLocks/>
                </p:cNvSpPr>
                <p:nvPr/>
              </p:nvSpPr>
              <p:spPr bwMode="auto">
                <a:xfrm>
                  <a:off x="3693180" y="4645045"/>
                  <a:ext cx="135510" cy="147681"/>
                </a:xfrm>
                <a:custGeom>
                  <a:avLst/>
                  <a:gdLst>
                    <a:gd name="T0" fmla="*/ 2147483646 w 2595"/>
                    <a:gd name="T1" fmla="*/ 0 h 2648"/>
                    <a:gd name="T2" fmla="*/ 2147483646 w 2595"/>
                    <a:gd name="T3" fmla="*/ 2147483646 h 2648"/>
                    <a:gd name="T4" fmla="*/ 2147483646 w 2595"/>
                    <a:gd name="T5" fmla="*/ 2147483646 h 2648"/>
                    <a:gd name="T6" fmla="*/ 2147483646 w 2595"/>
                    <a:gd name="T7" fmla="*/ 2147483646 h 2648"/>
                    <a:gd name="T8" fmla="*/ 2147483646 w 2595"/>
                    <a:gd name="T9" fmla="*/ 2147483646 h 2648"/>
                    <a:gd name="T10" fmla="*/ 2147483646 w 2595"/>
                    <a:gd name="T11" fmla="*/ 2147483646 h 2648"/>
                    <a:gd name="T12" fmla="*/ 2147483646 w 2595"/>
                    <a:gd name="T13" fmla="*/ 2147483646 h 2648"/>
                    <a:gd name="T14" fmla="*/ 2147483646 w 2595"/>
                    <a:gd name="T15" fmla="*/ 0 h 2648"/>
                    <a:gd name="T16" fmla="*/ 2147483646 w 2595"/>
                    <a:gd name="T17" fmla="*/ 0 h 26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lnTo>
                        <a:pt x="490" y="0"/>
                      </a:lnTo>
                      <a:close/>
                    </a:path>
                  </a:pathLst>
                </a:custGeom>
                <a:solidFill>
                  <a:srgbClr val="CECCBC"/>
                </a:solidFill>
                <a:ln>
                  <a:noFill/>
                </a:ln>
              </p:spPr>
              <p:txBody>
                <a:bodyPr lIns="91425" tIns="91425" rIns="91425" bIns="91425" anchor="ctr"/>
                <a:lstStyle/>
                <a:p>
                  <a:pPr>
                    <a:defRPr/>
                  </a:pPr>
                  <a:endParaRPr lang="vi-VN" sz="1350"/>
                </a:p>
              </p:txBody>
            </p:sp>
            <p:sp>
              <p:nvSpPr>
                <p:cNvPr id="215" name="Google Shape;519;p27">
                  <a:extLst>
                    <a:ext uri="{FF2B5EF4-FFF2-40B4-BE49-F238E27FC236}">
                      <a16:creationId xmlns:a16="http://schemas.microsoft.com/office/drawing/2014/main" id="{5AF0211F-155F-4AC0-ADD6-8DF91B668D2B}"/>
                    </a:ext>
                  </a:extLst>
                </p:cNvPr>
                <p:cNvSpPr>
                  <a:spLocks/>
                </p:cNvSpPr>
                <p:nvPr/>
              </p:nvSpPr>
              <p:spPr bwMode="auto">
                <a:xfrm>
                  <a:off x="3309940" y="4840365"/>
                  <a:ext cx="146097" cy="144504"/>
                </a:xfrm>
                <a:custGeom>
                  <a:avLst/>
                  <a:gdLst>
                    <a:gd name="T0" fmla="*/ 2147483646 w 2648"/>
                    <a:gd name="T1" fmla="*/ 0 h 2595"/>
                    <a:gd name="T2" fmla="*/ 0 w 2648"/>
                    <a:gd name="T3" fmla="*/ 2147483646 h 2595"/>
                    <a:gd name="T4" fmla="*/ 0 w 2648"/>
                    <a:gd name="T5" fmla="*/ 2147483646 h 2595"/>
                    <a:gd name="T6" fmla="*/ 2147483646 w 2648"/>
                    <a:gd name="T7" fmla="*/ 2147483646 h 2595"/>
                    <a:gd name="T8" fmla="*/ 2147483646 w 2648"/>
                    <a:gd name="T9" fmla="*/ 2147483646 h 2595"/>
                    <a:gd name="T10" fmla="*/ 2147483646 w 2648"/>
                    <a:gd name="T11" fmla="*/ 2147483646 h 2595"/>
                    <a:gd name="T12" fmla="*/ 2147483646 w 2648"/>
                    <a:gd name="T13" fmla="*/ 2147483646 h 2595"/>
                    <a:gd name="T14" fmla="*/ 2147483646 w 2648"/>
                    <a:gd name="T15" fmla="*/ 0 h 2595"/>
                    <a:gd name="T16" fmla="*/ 2147483646 w 2648"/>
                    <a:gd name="T17" fmla="*/ 0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lnTo>
                        <a:pt x="556" y="0"/>
                      </a:lnTo>
                      <a:close/>
                    </a:path>
                  </a:pathLst>
                </a:custGeom>
                <a:solidFill>
                  <a:srgbClr val="EE1D69"/>
                </a:solidFill>
                <a:ln>
                  <a:noFill/>
                </a:ln>
              </p:spPr>
              <p:txBody>
                <a:bodyPr lIns="91425" tIns="91425" rIns="91425" bIns="91425" anchor="ctr"/>
                <a:lstStyle/>
                <a:p>
                  <a:pPr>
                    <a:defRPr/>
                  </a:pPr>
                  <a:endParaRPr lang="vi-VN" sz="1350"/>
                </a:p>
              </p:txBody>
            </p:sp>
            <p:sp>
              <p:nvSpPr>
                <p:cNvPr id="216" name="Google Shape;520;p27">
                  <a:extLst>
                    <a:ext uri="{FF2B5EF4-FFF2-40B4-BE49-F238E27FC236}">
                      <a16:creationId xmlns:a16="http://schemas.microsoft.com/office/drawing/2014/main" id="{BA2CD190-CF07-4881-8F2B-4B928E53E99A}"/>
                    </a:ext>
                  </a:extLst>
                </p:cNvPr>
                <p:cNvSpPr>
                  <a:spLocks/>
                </p:cNvSpPr>
                <p:nvPr/>
              </p:nvSpPr>
              <p:spPr bwMode="auto">
                <a:xfrm>
                  <a:off x="3500501" y="4840365"/>
                  <a:ext cx="143979" cy="144504"/>
                </a:xfrm>
                <a:custGeom>
                  <a:avLst/>
                  <a:gdLst>
                    <a:gd name="T0" fmla="*/ 2147483646 w 2595"/>
                    <a:gd name="T1" fmla="*/ 0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0 h 2595"/>
                    <a:gd name="T16" fmla="*/ 2147483646 w 2595"/>
                    <a:gd name="T17" fmla="*/ 0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lnTo>
                        <a:pt x="557" y="0"/>
                      </a:lnTo>
                      <a:close/>
                    </a:path>
                  </a:pathLst>
                </a:custGeom>
                <a:solidFill>
                  <a:srgbClr val="CECCBC"/>
                </a:solidFill>
                <a:ln>
                  <a:noFill/>
                </a:ln>
              </p:spPr>
              <p:txBody>
                <a:bodyPr lIns="91425" tIns="91425" rIns="91425" bIns="91425" anchor="ctr"/>
                <a:lstStyle/>
                <a:p>
                  <a:pPr>
                    <a:defRPr/>
                  </a:pPr>
                  <a:endParaRPr lang="vi-VN" sz="1350"/>
                </a:p>
              </p:txBody>
            </p:sp>
            <p:sp>
              <p:nvSpPr>
                <p:cNvPr id="217" name="Google Shape;521;p27">
                  <a:extLst>
                    <a:ext uri="{FF2B5EF4-FFF2-40B4-BE49-F238E27FC236}">
                      <a16:creationId xmlns:a16="http://schemas.microsoft.com/office/drawing/2014/main" id="{ED7E1013-59B3-4FA4-9951-C4FEAD079B98}"/>
                    </a:ext>
                  </a:extLst>
                </p:cNvPr>
                <p:cNvSpPr>
                  <a:spLocks/>
                </p:cNvSpPr>
                <p:nvPr/>
              </p:nvSpPr>
              <p:spPr bwMode="auto">
                <a:xfrm>
                  <a:off x="3693180" y="4840365"/>
                  <a:ext cx="135510" cy="144504"/>
                </a:xfrm>
                <a:custGeom>
                  <a:avLst/>
                  <a:gdLst>
                    <a:gd name="T0" fmla="*/ 2147483646 w 2595"/>
                    <a:gd name="T1" fmla="*/ 0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0 h 2595"/>
                    <a:gd name="T16" fmla="*/ 2147483646 w 2595"/>
                    <a:gd name="T17" fmla="*/ 0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lnTo>
                        <a:pt x="490" y="0"/>
                      </a:lnTo>
                      <a:close/>
                    </a:path>
                  </a:pathLst>
                </a:custGeom>
                <a:solidFill>
                  <a:srgbClr val="999999"/>
                </a:solidFill>
                <a:ln>
                  <a:noFill/>
                </a:ln>
              </p:spPr>
              <p:txBody>
                <a:bodyPr lIns="91425" tIns="91425" rIns="91425" bIns="91425" anchor="ctr"/>
                <a:lstStyle/>
                <a:p>
                  <a:pPr>
                    <a:defRPr/>
                  </a:pPr>
                  <a:endParaRPr lang="vi-VN" sz="1350"/>
                </a:p>
              </p:txBody>
            </p:sp>
            <p:sp>
              <p:nvSpPr>
                <p:cNvPr id="218" name="Google Shape;522;p27">
                  <a:extLst>
                    <a:ext uri="{FF2B5EF4-FFF2-40B4-BE49-F238E27FC236}">
                      <a16:creationId xmlns:a16="http://schemas.microsoft.com/office/drawing/2014/main" id="{B86D7915-9406-45CC-947B-66AAA68830BE}"/>
                    </a:ext>
                  </a:extLst>
                </p:cNvPr>
                <p:cNvSpPr>
                  <a:spLocks/>
                </p:cNvSpPr>
                <p:nvPr/>
              </p:nvSpPr>
              <p:spPr bwMode="auto">
                <a:xfrm>
                  <a:off x="3845629" y="4186126"/>
                  <a:ext cx="243494" cy="865437"/>
                </a:xfrm>
                <a:custGeom>
                  <a:avLst/>
                  <a:gdLst>
                    <a:gd name="T0" fmla="*/ 2147483646 w 4409"/>
                    <a:gd name="T1" fmla="*/ 2147483646 h 15671"/>
                    <a:gd name="T2" fmla="*/ 2147483646 w 4409"/>
                    <a:gd name="T3" fmla="*/ 2147483646 h 15671"/>
                    <a:gd name="T4" fmla="*/ 2147483646 w 4409"/>
                    <a:gd name="T5" fmla="*/ 2147483646 h 15671"/>
                    <a:gd name="T6" fmla="*/ 2147483646 w 4409"/>
                    <a:gd name="T7" fmla="*/ 2147483646 h 15671"/>
                    <a:gd name="T8" fmla="*/ 2147483646 w 4409"/>
                    <a:gd name="T9" fmla="*/ 2147483646 h 15671"/>
                    <a:gd name="T10" fmla="*/ 2147483646 w 4409"/>
                    <a:gd name="T11" fmla="*/ 2147483646 h 15671"/>
                    <a:gd name="T12" fmla="*/ 2147483646 w 4409"/>
                    <a:gd name="T13" fmla="*/ 2147483646 h 15671"/>
                    <a:gd name="T14" fmla="*/ 2147483646 w 4409"/>
                    <a:gd name="T15" fmla="*/ 2147483646 h 15671"/>
                    <a:gd name="T16" fmla="*/ 2147483646 w 4409"/>
                    <a:gd name="T17" fmla="*/ 2147483646 h 15671"/>
                    <a:gd name="T18" fmla="*/ 2147483646 w 4409"/>
                    <a:gd name="T19" fmla="*/ 2147483646 h 15671"/>
                    <a:gd name="T20" fmla="*/ 2147483646 w 4409"/>
                    <a:gd name="T21" fmla="*/ 2147483646 h 15671"/>
                    <a:gd name="T22" fmla="*/ 2147483646 w 4409"/>
                    <a:gd name="T23" fmla="*/ 2147483646 h 15671"/>
                    <a:gd name="T24" fmla="*/ 2147483646 w 4409"/>
                    <a:gd name="T25" fmla="*/ 2147483646 h 15671"/>
                    <a:gd name="T26" fmla="*/ 2147483646 w 4409"/>
                    <a:gd name="T27" fmla="*/ 2147483646 h 15671"/>
                    <a:gd name="T28" fmla="*/ 2147483646 w 4409"/>
                    <a:gd name="T29" fmla="*/ 2147483646 h 15671"/>
                    <a:gd name="T30" fmla="*/ 2147483646 w 4409"/>
                    <a:gd name="T31" fmla="*/ 2147483646 h 15671"/>
                    <a:gd name="T32" fmla="*/ 2147483646 w 4409"/>
                    <a:gd name="T33" fmla="*/ 2147483646 h 15671"/>
                    <a:gd name="T34" fmla="*/ 2147483646 w 4409"/>
                    <a:gd name="T35" fmla="*/ 2147483646 h 15671"/>
                    <a:gd name="T36" fmla="*/ 2147483646 w 4409"/>
                    <a:gd name="T37" fmla="*/ 2147483646 h 15671"/>
                    <a:gd name="T38" fmla="*/ 2147483646 w 4409"/>
                    <a:gd name="T39" fmla="*/ 2147483646 h 15671"/>
                    <a:gd name="T40" fmla="*/ 2147483646 w 4409"/>
                    <a:gd name="T41" fmla="*/ 2147483646 h 15671"/>
                    <a:gd name="T42" fmla="*/ 2147483646 w 4409"/>
                    <a:gd name="T43" fmla="*/ 2147483646 h 15671"/>
                    <a:gd name="T44" fmla="*/ 2147483646 w 4409"/>
                    <a:gd name="T45" fmla="*/ 2147483646 h 15671"/>
                    <a:gd name="T46" fmla="*/ 2147483646 w 4409"/>
                    <a:gd name="T47" fmla="*/ 2147483646 h 15671"/>
                    <a:gd name="T48" fmla="*/ 2147483646 w 4409"/>
                    <a:gd name="T49" fmla="*/ 2147483646 h 15671"/>
                    <a:gd name="T50" fmla="*/ 2147483646 w 4409"/>
                    <a:gd name="T51" fmla="*/ 2147483646 h 15671"/>
                    <a:gd name="T52" fmla="*/ 2147483646 w 4409"/>
                    <a:gd name="T53" fmla="*/ 2147483646 h 15671"/>
                    <a:gd name="T54" fmla="*/ 2147483646 w 4409"/>
                    <a:gd name="T55" fmla="*/ 0 h 15671"/>
                    <a:gd name="T56" fmla="*/ 2147483646 w 4409"/>
                    <a:gd name="T57" fmla="*/ 2147483646 h 15671"/>
                    <a:gd name="T58" fmla="*/ 2147483646 w 4409"/>
                    <a:gd name="T59" fmla="*/ 2147483646 h 15671"/>
                    <a:gd name="T60" fmla="*/ 2147483646 w 4409"/>
                    <a:gd name="T61" fmla="*/ 2147483646 h 15671"/>
                    <a:gd name="T62" fmla="*/ 2147483646 w 4409"/>
                    <a:gd name="T63" fmla="*/ 2147483646 h 15671"/>
                    <a:gd name="T64" fmla="*/ 2147483646 w 4409"/>
                    <a:gd name="T65" fmla="*/ 0 h 15671"/>
                    <a:gd name="T66" fmla="*/ 2147483646 w 4409"/>
                    <a:gd name="T67" fmla="*/ 0 h 1567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lnTo>
                        <a:pt x="2595" y="1377"/>
                      </a:ln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lnTo>
                        <a:pt x="2595" y="4858"/>
                      </a:ln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lnTo>
                        <a:pt x="2595" y="8325"/>
                      </a:lnTo>
                      <a:close/>
                      <a:moveTo>
                        <a:pt x="1" y="0"/>
                      </a:moveTo>
                      <a:lnTo>
                        <a:pt x="1" y="15671"/>
                      </a:lnTo>
                      <a:lnTo>
                        <a:pt x="3415" y="15671"/>
                      </a:lnTo>
                      <a:cubicBezTo>
                        <a:pt x="3521" y="15671"/>
                        <a:pt x="3693" y="15605"/>
                        <a:pt x="3799" y="15605"/>
                      </a:cubicBezTo>
                      <a:cubicBezTo>
                        <a:pt x="4183" y="15446"/>
                        <a:pt x="4408" y="15009"/>
                        <a:pt x="4408" y="14559"/>
                      </a:cubicBezTo>
                      <a:lnTo>
                        <a:pt x="4408" y="0"/>
                      </a:lnTo>
                      <a:lnTo>
                        <a:pt x="1" y="0"/>
                      </a:lnTo>
                      <a:close/>
                    </a:path>
                  </a:pathLst>
                </a:custGeom>
                <a:solidFill>
                  <a:srgbClr val="D9D9D9"/>
                </a:solidFill>
                <a:ln>
                  <a:noFill/>
                </a:ln>
              </p:spPr>
              <p:txBody>
                <a:bodyPr lIns="91425" tIns="91425" rIns="91425" bIns="91425" anchor="ctr"/>
                <a:lstStyle/>
                <a:p>
                  <a:pPr>
                    <a:defRPr/>
                  </a:pPr>
                  <a:endParaRPr lang="vi-VN" sz="1350"/>
                </a:p>
              </p:txBody>
            </p:sp>
            <p:sp>
              <p:nvSpPr>
                <p:cNvPr id="219" name="Google Shape;523;p27">
                  <a:extLst>
                    <a:ext uri="{FF2B5EF4-FFF2-40B4-BE49-F238E27FC236}">
                      <a16:creationId xmlns:a16="http://schemas.microsoft.com/office/drawing/2014/main" id="{969EFD5E-3624-4B9F-B8C0-E90A1D51101B}"/>
                    </a:ext>
                  </a:extLst>
                </p:cNvPr>
                <p:cNvSpPr/>
                <p:nvPr/>
              </p:nvSpPr>
              <p:spPr>
                <a:xfrm>
                  <a:off x="3828690" y="3793899"/>
                  <a:ext cx="218086" cy="389051"/>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220" name="Google Shape;524;p27">
                  <a:extLst>
                    <a:ext uri="{FF2B5EF4-FFF2-40B4-BE49-F238E27FC236}">
                      <a16:creationId xmlns:a16="http://schemas.microsoft.com/office/drawing/2014/main" id="{5C0D84E1-FE8E-4E11-9B4D-60865E41871B}"/>
                    </a:ext>
                  </a:extLst>
                </p:cNvPr>
                <p:cNvSpPr>
                  <a:spLocks/>
                </p:cNvSpPr>
                <p:nvPr/>
              </p:nvSpPr>
              <p:spPr bwMode="auto">
                <a:xfrm>
                  <a:off x="3845629" y="3906645"/>
                  <a:ext cx="169387" cy="182615"/>
                </a:xfrm>
                <a:custGeom>
                  <a:avLst/>
                  <a:gdLst>
                    <a:gd name="T0" fmla="*/ 2147483646 w 3085"/>
                    <a:gd name="T1" fmla="*/ 0 h 3309"/>
                    <a:gd name="T2" fmla="*/ 2147483646 w 3085"/>
                    <a:gd name="T3" fmla="*/ 2147483646 h 3309"/>
                    <a:gd name="T4" fmla="*/ 2147483646 w 3085"/>
                    <a:gd name="T5" fmla="*/ 2147483646 h 3309"/>
                    <a:gd name="T6" fmla="*/ 2147483646 w 3085"/>
                    <a:gd name="T7" fmla="*/ 2147483646 h 3309"/>
                    <a:gd name="T8" fmla="*/ 2147483646 w 3085"/>
                    <a:gd name="T9" fmla="*/ 2147483646 h 3309"/>
                    <a:gd name="T10" fmla="*/ 2147483646 w 3085"/>
                    <a:gd name="T11" fmla="*/ 2147483646 h 3309"/>
                    <a:gd name="T12" fmla="*/ 2147483646 w 3085"/>
                    <a:gd name="T13" fmla="*/ 2147483646 h 3309"/>
                    <a:gd name="T14" fmla="*/ 2147483646 w 3085"/>
                    <a:gd name="T15" fmla="*/ 2147483646 h 3309"/>
                    <a:gd name="T16" fmla="*/ 2147483646 w 3085"/>
                    <a:gd name="T17" fmla="*/ 2147483646 h 3309"/>
                    <a:gd name="T18" fmla="*/ 2147483646 w 3085"/>
                    <a:gd name="T19" fmla="*/ 0 h 3309"/>
                    <a:gd name="T20" fmla="*/ 2147483646 w 3085"/>
                    <a:gd name="T21" fmla="*/ 0 h 330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lnTo>
                        <a:pt x="1" y="0"/>
                      </a:lnTo>
                      <a:close/>
                    </a:path>
                  </a:pathLst>
                </a:custGeom>
                <a:solidFill>
                  <a:srgbClr val="233E49"/>
                </a:solidFill>
                <a:ln w="9525" cap="flat" cmpd="sng">
                  <a:solidFill>
                    <a:srgbClr val="233E49"/>
                  </a:solidFill>
                  <a:prstDash val="solid"/>
                  <a:round/>
                  <a:headEnd type="none" w="sm" len="sm"/>
                  <a:tailEnd type="none" w="sm" len="sm"/>
                </a:ln>
              </p:spPr>
              <p:txBody>
                <a:bodyPr lIns="91425" tIns="91425" rIns="91425" bIns="91425" anchor="ctr"/>
                <a:lstStyle/>
                <a:p>
                  <a:pPr>
                    <a:defRPr/>
                  </a:pPr>
                  <a:endParaRPr lang="vi-VN" sz="1350"/>
                </a:p>
              </p:txBody>
            </p:sp>
            <p:sp>
              <p:nvSpPr>
                <p:cNvPr id="221" name="Google Shape;525;p27">
                  <a:extLst>
                    <a:ext uri="{FF2B5EF4-FFF2-40B4-BE49-F238E27FC236}">
                      <a16:creationId xmlns:a16="http://schemas.microsoft.com/office/drawing/2014/main" id="{4DF27FD5-FB36-4304-BDB3-DE2E5152C269}"/>
                    </a:ext>
                  </a:extLst>
                </p:cNvPr>
                <p:cNvSpPr>
                  <a:spLocks/>
                </p:cNvSpPr>
                <p:nvPr/>
              </p:nvSpPr>
              <p:spPr bwMode="auto">
                <a:xfrm>
                  <a:off x="3722823" y="3946343"/>
                  <a:ext cx="35994" cy="100042"/>
                </a:xfrm>
                <a:custGeom>
                  <a:avLst/>
                  <a:gdLst>
                    <a:gd name="T0" fmla="*/ 2147483646 w 649"/>
                    <a:gd name="T1" fmla="*/ 0 h 1814"/>
                    <a:gd name="T2" fmla="*/ 2147483646 w 649"/>
                    <a:gd name="T3" fmla="*/ 2147483646 h 1814"/>
                    <a:gd name="T4" fmla="*/ 0 w 649"/>
                    <a:gd name="T5" fmla="*/ 2147483646 h 1814"/>
                    <a:gd name="T6" fmla="*/ 2147483646 w 649"/>
                    <a:gd name="T7" fmla="*/ 2147483646 h 1814"/>
                    <a:gd name="T8" fmla="*/ 2147483646 w 649"/>
                    <a:gd name="T9" fmla="*/ 2147483646 h 1814"/>
                    <a:gd name="T10" fmla="*/ 2147483646 w 649"/>
                    <a:gd name="T11" fmla="*/ 2147483646 h 1814"/>
                    <a:gd name="T12" fmla="*/ 2147483646 w 649"/>
                    <a:gd name="T13" fmla="*/ 2147483646 h 1814"/>
                    <a:gd name="T14" fmla="*/ 2147483646 w 649"/>
                    <a:gd name="T15" fmla="*/ 2147483646 h 1814"/>
                    <a:gd name="T16" fmla="*/ 2147483646 w 649"/>
                    <a:gd name="T17" fmla="*/ 2147483646 h 1814"/>
                    <a:gd name="T18" fmla="*/ 2147483646 w 649"/>
                    <a:gd name="T19" fmla="*/ 2147483646 h 1814"/>
                    <a:gd name="T20" fmla="*/ 2147483646 w 649"/>
                    <a:gd name="T21" fmla="*/ 2147483646 h 1814"/>
                    <a:gd name="T22" fmla="*/ 2147483646 w 649"/>
                    <a:gd name="T23" fmla="*/ 2147483646 h 1814"/>
                    <a:gd name="T24" fmla="*/ 2147483646 w 649"/>
                    <a:gd name="T25" fmla="*/ 2147483646 h 1814"/>
                    <a:gd name="T26" fmla="*/ 2147483646 w 649"/>
                    <a:gd name="T27" fmla="*/ 2147483646 h 1814"/>
                    <a:gd name="T28" fmla="*/ 2147483646 w 649"/>
                    <a:gd name="T29" fmla="*/ 2147483646 h 1814"/>
                    <a:gd name="T30" fmla="*/ 2147483646 w 649"/>
                    <a:gd name="T31" fmla="*/ 2147483646 h 1814"/>
                    <a:gd name="T32" fmla="*/ 2147483646 w 649"/>
                    <a:gd name="T33" fmla="*/ 2147483646 h 1814"/>
                    <a:gd name="T34" fmla="*/ 2147483646 w 649"/>
                    <a:gd name="T35" fmla="*/ 2147483646 h 1814"/>
                    <a:gd name="T36" fmla="*/ 2147483646 w 649"/>
                    <a:gd name="T37" fmla="*/ 2147483646 h 1814"/>
                    <a:gd name="T38" fmla="*/ 2147483646 w 649"/>
                    <a:gd name="T39" fmla="*/ 2147483646 h 1814"/>
                    <a:gd name="T40" fmla="*/ 2147483646 w 649"/>
                    <a:gd name="T41" fmla="*/ 2147483646 h 1814"/>
                    <a:gd name="T42" fmla="*/ 2147483646 w 649"/>
                    <a:gd name="T43" fmla="*/ 2147483646 h 1814"/>
                    <a:gd name="T44" fmla="*/ 0 w 649"/>
                    <a:gd name="T45" fmla="*/ 2147483646 h 1814"/>
                    <a:gd name="T46" fmla="*/ 2147483646 w 649"/>
                    <a:gd name="T47" fmla="*/ 2147483646 h 1814"/>
                    <a:gd name="T48" fmla="*/ 2147483646 w 649"/>
                    <a:gd name="T49" fmla="*/ 2147483646 h 1814"/>
                    <a:gd name="T50" fmla="*/ 2147483646 w 649"/>
                    <a:gd name="T51" fmla="*/ 2147483646 h 1814"/>
                    <a:gd name="T52" fmla="*/ 2147483646 w 649"/>
                    <a:gd name="T53" fmla="*/ 2147483646 h 1814"/>
                    <a:gd name="T54" fmla="*/ 2147483646 w 649"/>
                    <a:gd name="T55" fmla="*/ 2147483646 h 1814"/>
                    <a:gd name="T56" fmla="*/ 2147483646 w 649"/>
                    <a:gd name="T57" fmla="*/ 2147483646 h 1814"/>
                    <a:gd name="T58" fmla="*/ 2147483646 w 649"/>
                    <a:gd name="T59" fmla="*/ 2147483646 h 1814"/>
                    <a:gd name="T60" fmla="*/ 2147483646 w 649"/>
                    <a:gd name="T61" fmla="*/ 2147483646 h 1814"/>
                    <a:gd name="T62" fmla="*/ 2147483646 w 649"/>
                    <a:gd name="T63" fmla="*/ 2147483646 h 1814"/>
                    <a:gd name="T64" fmla="*/ 2147483646 w 649"/>
                    <a:gd name="T65" fmla="*/ 2147483646 h 1814"/>
                    <a:gd name="T66" fmla="*/ 2147483646 w 649"/>
                    <a:gd name="T67" fmla="*/ 0 h 1814"/>
                    <a:gd name="T68" fmla="*/ 2147483646 w 649"/>
                    <a:gd name="T69" fmla="*/ 0 h 181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lnTo>
                        <a:pt x="80" y="0"/>
                      </a:lnTo>
                      <a:close/>
                    </a:path>
                  </a:pathLst>
                </a:custGeom>
                <a:solidFill>
                  <a:srgbClr val="D2D2D2"/>
                </a:solidFill>
                <a:ln>
                  <a:noFill/>
                </a:ln>
              </p:spPr>
              <p:txBody>
                <a:bodyPr lIns="91425" tIns="91425" rIns="91425" bIns="91425" anchor="ctr"/>
                <a:lstStyle/>
                <a:p>
                  <a:pPr>
                    <a:defRPr/>
                  </a:pPr>
                  <a:endParaRPr lang="vi-VN" sz="1350"/>
                </a:p>
              </p:txBody>
            </p:sp>
            <p:sp>
              <p:nvSpPr>
                <p:cNvPr id="222" name="Google Shape;526;p27">
                  <a:extLst>
                    <a:ext uri="{FF2B5EF4-FFF2-40B4-BE49-F238E27FC236}">
                      <a16:creationId xmlns:a16="http://schemas.microsoft.com/office/drawing/2014/main" id="{EE96658A-FF59-491B-B5CC-41748CCD765F}"/>
                    </a:ext>
                  </a:extLst>
                </p:cNvPr>
                <p:cNvSpPr>
                  <a:spLocks/>
                </p:cNvSpPr>
                <p:nvPr/>
              </p:nvSpPr>
              <p:spPr bwMode="auto">
                <a:xfrm>
                  <a:off x="3763052" y="3944756"/>
                  <a:ext cx="63520" cy="101629"/>
                </a:xfrm>
                <a:custGeom>
                  <a:avLst/>
                  <a:gdLst>
                    <a:gd name="T0" fmla="*/ 2147483646 w 1152"/>
                    <a:gd name="T1" fmla="*/ 2147483646 h 1854"/>
                    <a:gd name="T2" fmla="*/ 2147483646 w 1152"/>
                    <a:gd name="T3" fmla="*/ 2147483646 h 1854"/>
                    <a:gd name="T4" fmla="*/ 2147483646 w 1152"/>
                    <a:gd name="T5" fmla="*/ 2147483646 h 1854"/>
                    <a:gd name="T6" fmla="*/ 2147483646 w 1152"/>
                    <a:gd name="T7" fmla="*/ 2147483646 h 1854"/>
                    <a:gd name="T8" fmla="*/ 2147483646 w 1152"/>
                    <a:gd name="T9" fmla="*/ 2147483646 h 1854"/>
                    <a:gd name="T10" fmla="*/ 2147483646 w 1152"/>
                    <a:gd name="T11" fmla="*/ 2147483646 h 1854"/>
                    <a:gd name="T12" fmla="*/ 2147483646 w 1152"/>
                    <a:gd name="T13" fmla="*/ 2147483646 h 1854"/>
                    <a:gd name="T14" fmla="*/ 2147483646 w 1152"/>
                    <a:gd name="T15" fmla="*/ 2147483646 h 1854"/>
                    <a:gd name="T16" fmla="*/ 2147483646 w 1152"/>
                    <a:gd name="T17" fmla="*/ 2147483646 h 1854"/>
                    <a:gd name="T18" fmla="*/ 2147483646 w 1152"/>
                    <a:gd name="T19" fmla="*/ 2147483646 h 1854"/>
                    <a:gd name="T20" fmla="*/ 2147483646 w 1152"/>
                    <a:gd name="T21" fmla="*/ 2147483646 h 1854"/>
                    <a:gd name="T22" fmla="*/ 2147483646 w 1152"/>
                    <a:gd name="T23" fmla="*/ 2147483646 h 1854"/>
                    <a:gd name="T24" fmla="*/ 2147483646 w 1152"/>
                    <a:gd name="T25" fmla="*/ 2147483646 h 1854"/>
                    <a:gd name="T26" fmla="*/ 2147483646 w 1152"/>
                    <a:gd name="T27" fmla="*/ 2147483646 h 1854"/>
                    <a:gd name="T28" fmla="*/ 2147483646 w 1152"/>
                    <a:gd name="T29" fmla="*/ 2147483646 h 1854"/>
                    <a:gd name="T30" fmla="*/ 2147483646 w 1152"/>
                    <a:gd name="T31" fmla="*/ 2147483646 h 1854"/>
                    <a:gd name="T32" fmla="*/ 2147483646 w 1152"/>
                    <a:gd name="T33" fmla="*/ 2147483646 h 1854"/>
                    <a:gd name="T34" fmla="*/ 2147483646 w 1152"/>
                    <a:gd name="T35" fmla="*/ 2147483646 h 1854"/>
                    <a:gd name="T36" fmla="*/ 2147483646 w 1152"/>
                    <a:gd name="T37" fmla="*/ 2147483646 h 1854"/>
                    <a:gd name="T38" fmla="*/ 2147483646 w 1152"/>
                    <a:gd name="T39" fmla="*/ 2147483646 h 1854"/>
                    <a:gd name="T40" fmla="*/ 2147483646 w 1152"/>
                    <a:gd name="T41" fmla="*/ 2147483646 h 1854"/>
                    <a:gd name="T42" fmla="*/ 2147483646 w 1152"/>
                    <a:gd name="T43" fmla="*/ 2147483646 h 1854"/>
                    <a:gd name="T44" fmla="*/ 2147483646 w 1152"/>
                    <a:gd name="T45" fmla="*/ 2147483646 h 1854"/>
                    <a:gd name="T46" fmla="*/ 2147483646 w 1152"/>
                    <a:gd name="T47" fmla="*/ 2147483646 h 1854"/>
                    <a:gd name="T48" fmla="*/ 2147483646 w 1152"/>
                    <a:gd name="T49" fmla="*/ 2147483646 h 1854"/>
                    <a:gd name="T50" fmla="*/ 2147483646 w 1152"/>
                    <a:gd name="T51" fmla="*/ 2147483646 h 1854"/>
                    <a:gd name="T52" fmla="*/ 2147483646 w 1152"/>
                    <a:gd name="T53" fmla="*/ 2147483646 h 1854"/>
                    <a:gd name="T54" fmla="*/ 2147483646 w 1152"/>
                    <a:gd name="T55" fmla="*/ 2147483646 h 1854"/>
                    <a:gd name="T56" fmla="*/ 2147483646 w 1152"/>
                    <a:gd name="T57" fmla="*/ 2147483646 h 1854"/>
                    <a:gd name="T58" fmla="*/ 2147483646 w 1152"/>
                    <a:gd name="T59" fmla="*/ 2147483646 h 1854"/>
                    <a:gd name="T60" fmla="*/ 2147483646 w 1152"/>
                    <a:gd name="T61" fmla="*/ 2147483646 h 1854"/>
                    <a:gd name="T62" fmla="*/ 2147483646 w 1152"/>
                    <a:gd name="T63" fmla="*/ 2147483646 h 1854"/>
                    <a:gd name="T64" fmla="*/ 2147483646 w 1152"/>
                    <a:gd name="T65" fmla="*/ 2147483646 h 1854"/>
                    <a:gd name="T66" fmla="*/ 2147483646 w 1152"/>
                    <a:gd name="T67" fmla="*/ 2147483646 h 1854"/>
                    <a:gd name="T68" fmla="*/ 2147483646 w 1152"/>
                    <a:gd name="T69" fmla="*/ 2147483646 h 1854"/>
                    <a:gd name="T70" fmla="*/ 2147483646 w 1152"/>
                    <a:gd name="T71" fmla="*/ 2147483646 h 1854"/>
                    <a:gd name="T72" fmla="*/ 2147483646 w 1152"/>
                    <a:gd name="T73" fmla="*/ 2147483646 h 1854"/>
                    <a:gd name="T74" fmla="*/ 2147483646 w 1152"/>
                    <a:gd name="T75" fmla="*/ 2147483646 h 1854"/>
                    <a:gd name="T76" fmla="*/ 2147483646 w 1152"/>
                    <a:gd name="T77" fmla="*/ 2147483646 h 1854"/>
                    <a:gd name="T78" fmla="*/ 2147483646 w 1152"/>
                    <a:gd name="T79" fmla="*/ 2147483646 h 1854"/>
                    <a:gd name="T80" fmla="*/ 2147483646 w 1152"/>
                    <a:gd name="T81" fmla="*/ 2147483646 h 1854"/>
                    <a:gd name="T82" fmla="*/ 2147483646 w 1152"/>
                    <a:gd name="T83" fmla="*/ 2147483646 h 1854"/>
                    <a:gd name="T84" fmla="*/ 2147483646 w 1152"/>
                    <a:gd name="T85" fmla="*/ 2147483646 h 1854"/>
                    <a:gd name="T86" fmla="*/ 2147483646 w 1152"/>
                    <a:gd name="T87" fmla="*/ 2147483646 h 1854"/>
                    <a:gd name="T88" fmla="*/ 2147483646 w 1152"/>
                    <a:gd name="T89" fmla="*/ 2147483646 h 1854"/>
                    <a:gd name="T90" fmla="*/ 2147483646 w 1152"/>
                    <a:gd name="T91" fmla="*/ 2147483646 h 1854"/>
                    <a:gd name="T92" fmla="*/ 2147483646 w 1152"/>
                    <a:gd name="T93" fmla="*/ 2147483646 h 1854"/>
                    <a:gd name="T94" fmla="*/ 2147483646 w 1152"/>
                    <a:gd name="T95" fmla="*/ 2147483646 h 1854"/>
                    <a:gd name="T96" fmla="*/ 2147483646 w 1152"/>
                    <a:gd name="T97" fmla="*/ 2147483646 h 1854"/>
                    <a:gd name="T98" fmla="*/ 2147483646 w 1152"/>
                    <a:gd name="T99" fmla="*/ 2147483646 h 1854"/>
                    <a:gd name="T100" fmla="*/ 2147483646 w 1152"/>
                    <a:gd name="T101" fmla="*/ 2147483646 h 1854"/>
                    <a:gd name="T102" fmla="*/ 2147483646 w 1152"/>
                    <a:gd name="T103" fmla="*/ 2147483646 h 1854"/>
                    <a:gd name="T104" fmla="*/ 2147483646 w 1152"/>
                    <a:gd name="T105" fmla="*/ 2147483646 h 1854"/>
                    <a:gd name="T106" fmla="*/ 2147483646 w 1152"/>
                    <a:gd name="T107" fmla="*/ 2147483646 h 1854"/>
                    <a:gd name="T108" fmla="*/ 2147483646 w 1152"/>
                    <a:gd name="T109" fmla="*/ 2147483646 h 1854"/>
                    <a:gd name="T110" fmla="*/ 2147483646 w 1152"/>
                    <a:gd name="T111" fmla="*/ 2147483646 h 1854"/>
                    <a:gd name="T112" fmla="*/ 2147483646 w 1152"/>
                    <a:gd name="T113" fmla="*/ 2147483646 h 1854"/>
                    <a:gd name="T114" fmla="*/ 2147483646 w 1152"/>
                    <a:gd name="T115" fmla="*/ 2147483646 h 1854"/>
                    <a:gd name="T116" fmla="*/ 2147483646 w 1152"/>
                    <a:gd name="T117" fmla="*/ 2147483646 h 1854"/>
                    <a:gd name="T118" fmla="*/ 2147483646 w 1152"/>
                    <a:gd name="T119" fmla="*/ 2147483646 h 1854"/>
                    <a:gd name="T120" fmla="*/ 2147483646 w 1152"/>
                    <a:gd name="T121" fmla="*/ 2147483646 h 185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lIns="91425" tIns="91425" rIns="91425" bIns="91425" anchor="ctr"/>
                <a:lstStyle/>
                <a:p>
                  <a:pPr>
                    <a:defRPr/>
                  </a:pPr>
                  <a:endParaRPr lang="vi-VN" sz="1350"/>
                </a:p>
              </p:txBody>
            </p:sp>
            <p:sp>
              <p:nvSpPr>
                <p:cNvPr id="223" name="Google Shape;527;p27">
                  <a:extLst>
                    <a:ext uri="{FF2B5EF4-FFF2-40B4-BE49-F238E27FC236}">
                      <a16:creationId xmlns:a16="http://schemas.microsoft.com/office/drawing/2014/main" id="{DD21EE59-F66E-4ADB-B366-8D3B283FA6BD}"/>
                    </a:ext>
                  </a:extLst>
                </p:cNvPr>
                <p:cNvSpPr>
                  <a:spLocks/>
                </p:cNvSpPr>
                <p:nvPr/>
              </p:nvSpPr>
              <p:spPr bwMode="auto">
                <a:xfrm>
                  <a:off x="3828690" y="3992395"/>
                  <a:ext cx="57168" cy="57167"/>
                </a:xfrm>
                <a:custGeom>
                  <a:avLst/>
                  <a:gdLst>
                    <a:gd name="T0" fmla="*/ 2147483646 w 1192"/>
                    <a:gd name="T1" fmla="*/ 2147483646 h 1034"/>
                    <a:gd name="T2" fmla="*/ 2147483646 w 1192"/>
                    <a:gd name="T3" fmla="*/ 2147483646 h 1034"/>
                    <a:gd name="T4" fmla="*/ 2147483646 w 1192"/>
                    <a:gd name="T5" fmla="*/ 2147483646 h 1034"/>
                    <a:gd name="T6" fmla="*/ 2147483646 w 1192"/>
                    <a:gd name="T7" fmla="*/ 2147483646 h 1034"/>
                    <a:gd name="T8" fmla="*/ 2147483646 w 1192"/>
                    <a:gd name="T9" fmla="*/ 2147483646 h 1034"/>
                    <a:gd name="T10" fmla="*/ 2147483646 w 1192"/>
                    <a:gd name="T11" fmla="*/ 2147483646 h 1034"/>
                    <a:gd name="T12" fmla="*/ 2147483646 w 1192"/>
                    <a:gd name="T13" fmla="*/ 2147483646 h 1034"/>
                    <a:gd name="T14" fmla="*/ 2147483646 w 1192"/>
                    <a:gd name="T15" fmla="*/ 2147483646 h 1034"/>
                    <a:gd name="T16" fmla="*/ 2147483646 w 1192"/>
                    <a:gd name="T17" fmla="*/ 2147483646 h 1034"/>
                    <a:gd name="T18" fmla="*/ 2147483646 w 1192"/>
                    <a:gd name="T19" fmla="*/ 2147483646 h 1034"/>
                    <a:gd name="T20" fmla="*/ 2147483646 w 1192"/>
                    <a:gd name="T21" fmla="*/ 2147483646 h 1034"/>
                    <a:gd name="T22" fmla="*/ 2147483646 w 1192"/>
                    <a:gd name="T23" fmla="*/ 2147483646 h 1034"/>
                    <a:gd name="T24" fmla="*/ 2147483646 w 1192"/>
                    <a:gd name="T25" fmla="*/ 2147483646 h 1034"/>
                    <a:gd name="T26" fmla="*/ 2147483646 w 1192"/>
                    <a:gd name="T27" fmla="*/ 2147483646 h 1034"/>
                    <a:gd name="T28" fmla="*/ 2147483646 w 1192"/>
                    <a:gd name="T29" fmla="*/ 2147483646 h 1034"/>
                    <a:gd name="T30" fmla="*/ 2147483646 w 1192"/>
                    <a:gd name="T31" fmla="*/ 2147483646 h 1034"/>
                    <a:gd name="T32" fmla="*/ 2147483646 w 1192"/>
                    <a:gd name="T33" fmla="*/ 2147483646 h 1034"/>
                    <a:gd name="T34" fmla="*/ 2147483646 w 1192"/>
                    <a:gd name="T35" fmla="*/ 2147483646 h 1034"/>
                    <a:gd name="T36" fmla="*/ 2147483646 w 1192"/>
                    <a:gd name="T37" fmla="*/ 2147483646 h 1034"/>
                    <a:gd name="T38" fmla="*/ 2147483646 w 1192"/>
                    <a:gd name="T39" fmla="*/ 2147483646 h 1034"/>
                    <a:gd name="T40" fmla="*/ 2147483646 w 1192"/>
                    <a:gd name="T41" fmla="*/ 2147483646 h 1034"/>
                    <a:gd name="T42" fmla="*/ 2147483646 w 1192"/>
                    <a:gd name="T43" fmla="*/ 2147483646 h 1034"/>
                    <a:gd name="T44" fmla="*/ 2147483646 w 1192"/>
                    <a:gd name="T45" fmla="*/ 2147483646 h 1034"/>
                    <a:gd name="T46" fmla="*/ 2147483646 w 1192"/>
                    <a:gd name="T47" fmla="*/ 2147483646 h 1034"/>
                    <a:gd name="T48" fmla="*/ 2147483646 w 1192"/>
                    <a:gd name="T49" fmla="*/ 2147483646 h 1034"/>
                    <a:gd name="T50" fmla="*/ 2147483646 w 1192"/>
                    <a:gd name="T51" fmla="*/ 2147483646 h 1034"/>
                    <a:gd name="T52" fmla="*/ 2147483646 w 1192"/>
                    <a:gd name="T53" fmla="*/ 2147483646 h 1034"/>
                    <a:gd name="T54" fmla="*/ 2147483646 w 1192"/>
                    <a:gd name="T55" fmla="*/ 2147483646 h 1034"/>
                    <a:gd name="T56" fmla="*/ 2147483646 w 1192"/>
                    <a:gd name="T57" fmla="*/ 2147483646 h 1034"/>
                    <a:gd name="T58" fmla="*/ 2147483646 w 1192"/>
                    <a:gd name="T59" fmla="*/ 2147483646 h 1034"/>
                    <a:gd name="T60" fmla="*/ 2147483646 w 1192"/>
                    <a:gd name="T61" fmla="*/ 2147483646 h 1034"/>
                    <a:gd name="T62" fmla="*/ 2147483646 w 1192"/>
                    <a:gd name="T63" fmla="*/ 2147483646 h 1034"/>
                    <a:gd name="T64" fmla="*/ 2147483646 w 1192"/>
                    <a:gd name="T65" fmla="*/ 2147483646 h 1034"/>
                    <a:gd name="T66" fmla="*/ 2147483646 w 1192"/>
                    <a:gd name="T67" fmla="*/ 2147483646 h 1034"/>
                    <a:gd name="T68" fmla="*/ 2147483646 w 1192"/>
                    <a:gd name="T69" fmla="*/ 2147483646 h 1034"/>
                    <a:gd name="T70" fmla="*/ 2147483646 w 1192"/>
                    <a:gd name="T71" fmla="*/ 2147483646 h 1034"/>
                    <a:gd name="T72" fmla="*/ 2147483646 w 1192"/>
                    <a:gd name="T73" fmla="*/ 2147483646 h 1034"/>
                    <a:gd name="T74" fmla="*/ 2147483646 w 1192"/>
                    <a:gd name="T75" fmla="*/ 2147483646 h 1034"/>
                    <a:gd name="T76" fmla="*/ 2147483646 w 1192"/>
                    <a:gd name="T77" fmla="*/ 2147483646 h 1034"/>
                    <a:gd name="T78" fmla="*/ 2147483646 w 1192"/>
                    <a:gd name="T79" fmla="*/ 2147483646 h 103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lnTo>
                        <a:pt x="173" y="1"/>
                      </a:lnTo>
                      <a:close/>
                    </a:path>
                  </a:pathLst>
                </a:custGeom>
                <a:solidFill>
                  <a:srgbClr val="D2D2D2"/>
                </a:solidFill>
                <a:ln>
                  <a:noFill/>
                </a:ln>
              </p:spPr>
              <p:txBody>
                <a:bodyPr lIns="91425" tIns="91425" rIns="91425" bIns="91425" anchor="ctr"/>
                <a:lstStyle/>
                <a:p>
                  <a:pPr>
                    <a:defRPr/>
                  </a:pPr>
                  <a:endParaRPr lang="vi-VN" sz="1350"/>
                </a:p>
              </p:txBody>
            </p:sp>
            <p:sp>
              <p:nvSpPr>
                <p:cNvPr id="224" name="Google Shape;528;p27">
                  <a:extLst>
                    <a:ext uri="{FF2B5EF4-FFF2-40B4-BE49-F238E27FC236}">
                      <a16:creationId xmlns:a16="http://schemas.microsoft.com/office/drawing/2014/main" id="{179EAC5F-133C-428F-8386-225535716DB4}"/>
                    </a:ext>
                  </a:extLst>
                </p:cNvPr>
                <p:cNvSpPr>
                  <a:spLocks/>
                </p:cNvSpPr>
                <p:nvPr/>
              </p:nvSpPr>
              <p:spPr bwMode="auto">
                <a:xfrm>
                  <a:off x="3892211" y="3946343"/>
                  <a:ext cx="59286" cy="100042"/>
                </a:xfrm>
                <a:custGeom>
                  <a:avLst/>
                  <a:gdLst>
                    <a:gd name="T0" fmla="*/ 2147483646 w 1086"/>
                    <a:gd name="T1" fmla="*/ 2147483646 h 1814"/>
                    <a:gd name="T2" fmla="*/ 2147483646 w 1086"/>
                    <a:gd name="T3" fmla="*/ 2147483646 h 1814"/>
                    <a:gd name="T4" fmla="*/ 2147483646 w 1086"/>
                    <a:gd name="T5" fmla="*/ 2147483646 h 1814"/>
                    <a:gd name="T6" fmla="*/ 2147483646 w 1086"/>
                    <a:gd name="T7" fmla="*/ 2147483646 h 1814"/>
                    <a:gd name="T8" fmla="*/ 2147483646 w 1086"/>
                    <a:gd name="T9" fmla="*/ 2147483646 h 1814"/>
                    <a:gd name="T10" fmla="*/ 2147483646 w 1086"/>
                    <a:gd name="T11" fmla="*/ 2147483646 h 1814"/>
                    <a:gd name="T12" fmla="*/ 2147483646 w 1086"/>
                    <a:gd name="T13" fmla="*/ 2147483646 h 1814"/>
                    <a:gd name="T14" fmla="*/ 2147483646 w 1086"/>
                    <a:gd name="T15" fmla="*/ 2147483646 h 1814"/>
                    <a:gd name="T16" fmla="*/ 2147483646 w 1086"/>
                    <a:gd name="T17" fmla="*/ 2147483646 h 1814"/>
                    <a:gd name="T18" fmla="*/ 2147483646 w 1086"/>
                    <a:gd name="T19" fmla="*/ 2147483646 h 1814"/>
                    <a:gd name="T20" fmla="*/ 2147483646 w 1086"/>
                    <a:gd name="T21" fmla="*/ 2147483646 h 1814"/>
                    <a:gd name="T22" fmla="*/ 2147483646 w 1086"/>
                    <a:gd name="T23" fmla="*/ 2147483646 h 1814"/>
                    <a:gd name="T24" fmla="*/ 2147483646 w 1086"/>
                    <a:gd name="T25" fmla="*/ 2147483646 h 1814"/>
                    <a:gd name="T26" fmla="*/ 2147483646 w 1086"/>
                    <a:gd name="T27" fmla="*/ 2147483646 h 1814"/>
                    <a:gd name="T28" fmla="*/ 2147483646 w 1086"/>
                    <a:gd name="T29" fmla="*/ 2147483646 h 1814"/>
                    <a:gd name="T30" fmla="*/ 2147483646 w 1086"/>
                    <a:gd name="T31" fmla="*/ 2147483646 h 1814"/>
                    <a:gd name="T32" fmla="*/ 2147483646 w 1086"/>
                    <a:gd name="T33" fmla="*/ 2147483646 h 1814"/>
                    <a:gd name="T34" fmla="*/ 2147483646 w 1086"/>
                    <a:gd name="T35" fmla="*/ 2147483646 h 1814"/>
                    <a:gd name="T36" fmla="*/ 2147483646 w 1086"/>
                    <a:gd name="T37" fmla="*/ 2147483646 h 1814"/>
                    <a:gd name="T38" fmla="*/ 2147483646 w 1086"/>
                    <a:gd name="T39" fmla="*/ 2147483646 h 1814"/>
                    <a:gd name="T40" fmla="*/ 2147483646 w 1086"/>
                    <a:gd name="T41" fmla="*/ 2147483646 h 1814"/>
                    <a:gd name="T42" fmla="*/ 2147483646 w 1086"/>
                    <a:gd name="T43" fmla="*/ 2147483646 h 1814"/>
                    <a:gd name="T44" fmla="*/ 2147483646 w 1086"/>
                    <a:gd name="T45" fmla="*/ 2147483646 h 1814"/>
                    <a:gd name="T46" fmla="*/ 2147483646 w 1086"/>
                    <a:gd name="T47" fmla="*/ 2147483646 h 1814"/>
                    <a:gd name="T48" fmla="*/ 2147483646 w 1086"/>
                    <a:gd name="T49" fmla="*/ 2147483646 h 1814"/>
                    <a:gd name="T50" fmla="*/ 2147483646 w 1086"/>
                    <a:gd name="T51" fmla="*/ 2147483646 h 1814"/>
                    <a:gd name="T52" fmla="*/ 2147483646 w 1086"/>
                    <a:gd name="T53" fmla="*/ 2147483646 h 1814"/>
                    <a:gd name="T54" fmla="*/ 2147483646 w 1086"/>
                    <a:gd name="T55" fmla="*/ 2147483646 h 1814"/>
                    <a:gd name="T56" fmla="*/ 2147483646 w 1086"/>
                    <a:gd name="T57" fmla="*/ 2147483646 h 1814"/>
                    <a:gd name="T58" fmla="*/ 2147483646 w 1086"/>
                    <a:gd name="T59" fmla="*/ 2147483646 h 1814"/>
                    <a:gd name="T60" fmla="*/ 2147483646 w 1086"/>
                    <a:gd name="T61" fmla="*/ 2147483646 h 1814"/>
                    <a:gd name="T62" fmla="*/ 2147483646 w 1086"/>
                    <a:gd name="T63" fmla="*/ 0 h 18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lIns="91425" tIns="91425" rIns="91425" bIns="91425" anchor="ctr"/>
                <a:lstStyle/>
                <a:p>
                  <a:pPr>
                    <a:defRPr/>
                  </a:pPr>
                  <a:endParaRPr lang="vi-VN" sz="1350"/>
                </a:p>
              </p:txBody>
            </p:sp>
            <p:sp>
              <p:nvSpPr>
                <p:cNvPr id="225" name="Google Shape;529;p27">
                  <a:extLst>
                    <a:ext uri="{FF2B5EF4-FFF2-40B4-BE49-F238E27FC236}">
                      <a16:creationId xmlns:a16="http://schemas.microsoft.com/office/drawing/2014/main" id="{586FC795-FF7C-4737-8B48-38DFF5B8363C}"/>
                    </a:ext>
                  </a:extLst>
                </p:cNvPr>
                <p:cNvSpPr>
                  <a:spLocks/>
                </p:cNvSpPr>
                <p:nvPr/>
              </p:nvSpPr>
              <p:spPr bwMode="auto">
                <a:xfrm>
                  <a:off x="3875272" y="4262348"/>
                  <a:ext cx="143979" cy="142916"/>
                </a:xfrm>
                <a:custGeom>
                  <a:avLst/>
                  <a:gdLst>
                    <a:gd name="T0" fmla="*/ 2147483646 w 2595"/>
                    <a:gd name="T1" fmla="*/ 2147483646 h 2595"/>
                    <a:gd name="T2" fmla="*/ 0 w 2595"/>
                    <a:gd name="T3" fmla="*/ 2147483646 h 2595"/>
                    <a:gd name="T4" fmla="*/ 0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lnTo>
                        <a:pt x="503" y="1"/>
                      </a:lnTo>
                      <a:close/>
                    </a:path>
                  </a:pathLst>
                </a:custGeom>
                <a:solidFill>
                  <a:srgbClr val="A0A0A0"/>
                </a:solidFill>
                <a:ln>
                  <a:noFill/>
                </a:ln>
              </p:spPr>
              <p:txBody>
                <a:bodyPr lIns="91425" tIns="91425" rIns="91425" bIns="91425" anchor="ctr"/>
                <a:lstStyle/>
                <a:p>
                  <a:pPr>
                    <a:defRPr/>
                  </a:pPr>
                  <a:endParaRPr lang="vi-VN" sz="1350"/>
                </a:p>
              </p:txBody>
            </p:sp>
            <p:sp>
              <p:nvSpPr>
                <p:cNvPr id="226" name="Google Shape;530;p27">
                  <a:extLst>
                    <a:ext uri="{FF2B5EF4-FFF2-40B4-BE49-F238E27FC236}">
                      <a16:creationId xmlns:a16="http://schemas.microsoft.com/office/drawing/2014/main" id="{9D639A39-B2DE-4B72-9783-A4779A7E7388}"/>
                    </a:ext>
                  </a:extLst>
                </p:cNvPr>
                <p:cNvSpPr>
                  <a:spLocks/>
                </p:cNvSpPr>
                <p:nvPr/>
              </p:nvSpPr>
              <p:spPr bwMode="auto">
                <a:xfrm>
                  <a:off x="3875272" y="4454490"/>
                  <a:ext cx="143979" cy="142916"/>
                </a:xfrm>
                <a:custGeom>
                  <a:avLst/>
                  <a:gdLst>
                    <a:gd name="T0" fmla="*/ 2147483646 w 2595"/>
                    <a:gd name="T1" fmla="*/ 2147483646 h 2595"/>
                    <a:gd name="T2" fmla="*/ 0 w 2595"/>
                    <a:gd name="T3" fmla="*/ 2147483646 h 2595"/>
                    <a:gd name="T4" fmla="*/ 0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lnTo>
                        <a:pt x="503" y="1"/>
                      </a:lnTo>
                      <a:close/>
                    </a:path>
                  </a:pathLst>
                </a:custGeom>
                <a:solidFill>
                  <a:srgbClr val="A0A0A0"/>
                </a:solidFill>
                <a:ln>
                  <a:noFill/>
                </a:ln>
              </p:spPr>
              <p:txBody>
                <a:bodyPr lIns="91425" tIns="91425" rIns="91425" bIns="91425" anchor="ctr"/>
                <a:lstStyle/>
                <a:p>
                  <a:pPr>
                    <a:defRPr/>
                  </a:pPr>
                  <a:endParaRPr lang="vi-VN" sz="1350"/>
                </a:p>
              </p:txBody>
            </p:sp>
            <p:sp>
              <p:nvSpPr>
                <p:cNvPr id="227" name="Google Shape;531;p27">
                  <a:extLst>
                    <a:ext uri="{FF2B5EF4-FFF2-40B4-BE49-F238E27FC236}">
                      <a16:creationId xmlns:a16="http://schemas.microsoft.com/office/drawing/2014/main" id="{320385AC-2949-47C0-B3CE-296C1EC29550}"/>
                    </a:ext>
                  </a:extLst>
                </p:cNvPr>
                <p:cNvSpPr>
                  <a:spLocks/>
                </p:cNvSpPr>
                <p:nvPr/>
              </p:nvSpPr>
              <p:spPr bwMode="auto">
                <a:xfrm>
                  <a:off x="3875272" y="4645045"/>
                  <a:ext cx="143979" cy="339823"/>
                </a:xfrm>
                <a:custGeom>
                  <a:avLst/>
                  <a:gdLst>
                    <a:gd name="T0" fmla="*/ 2147483646 w 2595"/>
                    <a:gd name="T1" fmla="*/ 0 h 6129"/>
                    <a:gd name="T2" fmla="*/ 0 w 2595"/>
                    <a:gd name="T3" fmla="*/ 2147483646 h 6129"/>
                    <a:gd name="T4" fmla="*/ 0 w 2595"/>
                    <a:gd name="T5" fmla="*/ 2147483646 h 6129"/>
                    <a:gd name="T6" fmla="*/ 2147483646 w 2595"/>
                    <a:gd name="T7" fmla="*/ 2147483646 h 6129"/>
                    <a:gd name="T8" fmla="*/ 2147483646 w 2595"/>
                    <a:gd name="T9" fmla="*/ 2147483646 h 6129"/>
                    <a:gd name="T10" fmla="*/ 2147483646 w 2595"/>
                    <a:gd name="T11" fmla="*/ 2147483646 h 6129"/>
                    <a:gd name="T12" fmla="*/ 2147483646 w 2595"/>
                    <a:gd name="T13" fmla="*/ 2147483646 h 6129"/>
                    <a:gd name="T14" fmla="*/ 2147483646 w 2595"/>
                    <a:gd name="T15" fmla="*/ 0 h 6129"/>
                    <a:gd name="T16" fmla="*/ 2147483646 w 2595"/>
                    <a:gd name="T17" fmla="*/ 0 h 6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lnTo>
                        <a:pt x="503" y="0"/>
                      </a:lnTo>
                      <a:close/>
                    </a:path>
                  </a:pathLst>
                </a:custGeom>
                <a:solidFill>
                  <a:srgbClr val="808080"/>
                </a:solidFill>
                <a:ln>
                  <a:noFill/>
                </a:ln>
              </p:spPr>
              <p:txBody>
                <a:bodyPr lIns="91425" tIns="91425" rIns="91425" bIns="91425" anchor="ctr"/>
                <a:lstStyle/>
                <a:p>
                  <a:pPr>
                    <a:defRPr/>
                  </a:pPr>
                  <a:endParaRPr lang="vi-VN" sz="1350"/>
                </a:p>
              </p:txBody>
            </p:sp>
          </p:grpSp>
        </p:grpSp>
        <p:sp>
          <p:nvSpPr>
            <p:cNvPr id="157" name="Google Shape;532;p27">
              <a:extLst>
                <a:ext uri="{FF2B5EF4-FFF2-40B4-BE49-F238E27FC236}">
                  <a16:creationId xmlns:a16="http://schemas.microsoft.com/office/drawing/2014/main" id="{B02954FF-AE57-4207-BB61-85E470691027}"/>
                </a:ext>
              </a:extLst>
            </p:cNvPr>
            <p:cNvSpPr>
              <a:spLocks/>
            </p:cNvSpPr>
            <p:nvPr/>
          </p:nvSpPr>
          <p:spPr bwMode="auto">
            <a:xfrm>
              <a:off x="2415650" y="3608289"/>
              <a:ext cx="277372" cy="1899199"/>
            </a:xfrm>
            <a:custGeom>
              <a:avLst/>
              <a:gdLst>
                <a:gd name="T0" fmla="*/ 2147483646 w 5030"/>
                <a:gd name="T1" fmla="*/ 2147483646 h 34360"/>
                <a:gd name="T2" fmla="*/ 2147483646 w 5030"/>
                <a:gd name="T3" fmla="*/ 2147483646 h 34360"/>
                <a:gd name="T4" fmla="*/ 2147483646 w 5030"/>
                <a:gd name="T5" fmla="*/ 2147483646 h 34360"/>
                <a:gd name="T6" fmla="*/ 2147483646 w 5030"/>
                <a:gd name="T7" fmla="*/ 2147483646 h 34360"/>
                <a:gd name="T8" fmla="*/ 2147483646 w 5030"/>
                <a:gd name="T9" fmla="*/ 2147483646 h 343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30" h="34360" extrusionOk="0">
                  <a:moveTo>
                    <a:pt x="1" y="1"/>
                  </a:moveTo>
                  <a:lnTo>
                    <a:pt x="1" y="34359"/>
                  </a:lnTo>
                  <a:lnTo>
                    <a:pt x="5030" y="34359"/>
                  </a:lnTo>
                  <a:lnTo>
                    <a:pt x="5030" y="1"/>
                  </a:lnTo>
                  <a:lnTo>
                    <a:pt x="1" y="1"/>
                  </a:lnTo>
                  <a:close/>
                </a:path>
              </a:pathLst>
            </a:custGeom>
            <a:solidFill>
              <a:schemeClr val="bg2"/>
            </a:solidFill>
            <a:ln>
              <a:noFill/>
            </a:ln>
          </p:spPr>
          <p:txBody>
            <a:bodyPr lIns="91425" tIns="91425" rIns="91425" bIns="91425" anchor="ctr"/>
            <a:lstStyle/>
            <a:p>
              <a:pPr>
                <a:defRPr/>
              </a:pPr>
              <a:endParaRPr lang="vi-VN" sz="1350"/>
            </a:p>
          </p:txBody>
        </p:sp>
        <p:sp>
          <p:nvSpPr>
            <p:cNvPr id="158" name="Google Shape;533;p27">
              <a:extLst>
                <a:ext uri="{FF2B5EF4-FFF2-40B4-BE49-F238E27FC236}">
                  <a16:creationId xmlns:a16="http://schemas.microsoft.com/office/drawing/2014/main" id="{AFE521DE-3197-4B77-84DE-B9496F1B4CB4}"/>
                </a:ext>
              </a:extLst>
            </p:cNvPr>
            <p:cNvSpPr>
              <a:spLocks/>
            </p:cNvSpPr>
            <p:nvPr/>
          </p:nvSpPr>
          <p:spPr bwMode="auto">
            <a:xfrm>
              <a:off x="2652793" y="3608289"/>
              <a:ext cx="40229" cy="1899199"/>
            </a:xfrm>
            <a:custGeom>
              <a:avLst/>
              <a:gdLst>
                <a:gd name="T0" fmla="*/ 0 w 728"/>
                <a:gd name="T1" fmla="*/ 2147483646 h 34360"/>
                <a:gd name="T2" fmla="*/ 0 w 728"/>
                <a:gd name="T3" fmla="*/ 2147483646 h 34360"/>
                <a:gd name="T4" fmla="*/ 2147483646 w 728"/>
                <a:gd name="T5" fmla="*/ 2147483646 h 34360"/>
                <a:gd name="T6" fmla="*/ 2147483646 w 728"/>
                <a:gd name="T7" fmla="*/ 2147483646 h 34360"/>
                <a:gd name="T8" fmla="*/ 0 w 728"/>
                <a:gd name="T9" fmla="*/ 2147483646 h 343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8" h="34360" extrusionOk="0">
                  <a:moveTo>
                    <a:pt x="0" y="1"/>
                  </a:moveTo>
                  <a:lnTo>
                    <a:pt x="0" y="34359"/>
                  </a:lnTo>
                  <a:lnTo>
                    <a:pt x="728" y="34359"/>
                  </a:lnTo>
                  <a:lnTo>
                    <a:pt x="728" y="1"/>
                  </a:lnTo>
                  <a:lnTo>
                    <a:pt x="0" y="1"/>
                  </a:lnTo>
                  <a:close/>
                </a:path>
              </a:pathLst>
            </a:custGeom>
            <a:solidFill>
              <a:srgbClr val="EDD56E"/>
            </a:solidFill>
            <a:ln>
              <a:noFill/>
            </a:ln>
          </p:spPr>
          <p:txBody>
            <a:bodyPr lIns="91425" tIns="91425" rIns="91425" bIns="91425" anchor="ctr"/>
            <a:lstStyle/>
            <a:p>
              <a:pPr>
                <a:defRPr/>
              </a:pPr>
              <a:endParaRPr lang="vi-VN" sz="1350"/>
            </a:p>
          </p:txBody>
        </p:sp>
        <p:sp>
          <p:nvSpPr>
            <p:cNvPr id="159" name="Google Shape;534;p27">
              <a:extLst>
                <a:ext uri="{FF2B5EF4-FFF2-40B4-BE49-F238E27FC236}">
                  <a16:creationId xmlns:a16="http://schemas.microsoft.com/office/drawing/2014/main" id="{3F499070-F024-406E-95E1-162470E490CE}"/>
                </a:ext>
              </a:extLst>
            </p:cNvPr>
            <p:cNvSpPr>
              <a:spLocks/>
            </p:cNvSpPr>
            <p:nvPr/>
          </p:nvSpPr>
          <p:spPr bwMode="auto">
            <a:xfrm>
              <a:off x="2510930" y="3670219"/>
              <a:ext cx="182092" cy="7940"/>
            </a:xfrm>
            <a:custGeom>
              <a:avLst/>
              <a:gdLst>
                <a:gd name="T0" fmla="*/ 0 w 3309"/>
                <a:gd name="T1" fmla="*/ 2147483646 h 160"/>
                <a:gd name="T2" fmla="*/ 0 w 3309"/>
                <a:gd name="T3" fmla="*/ 2147483646 h 160"/>
                <a:gd name="T4" fmla="*/ 2147483646 w 3309"/>
                <a:gd name="T5" fmla="*/ 2147483646 h 160"/>
                <a:gd name="T6" fmla="*/ 2147483646 w 3309"/>
                <a:gd name="T7" fmla="*/ 2147483646 h 160"/>
                <a:gd name="T8" fmla="*/ 0 w 3309"/>
                <a:gd name="T9" fmla="*/ 2147483646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160" extrusionOk="0">
                  <a:moveTo>
                    <a:pt x="0" y="1"/>
                  </a:moveTo>
                  <a:lnTo>
                    <a:pt x="0" y="159"/>
                  </a:lnTo>
                  <a:lnTo>
                    <a:pt x="3309" y="159"/>
                  </a:lnTo>
                  <a:lnTo>
                    <a:pt x="3309" y="1"/>
                  </a:lnTo>
                  <a:lnTo>
                    <a:pt x="0" y="1"/>
                  </a:lnTo>
                  <a:close/>
                </a:path>
              </a:pathLst>
            </a:custGeom>
            <a:solidFill>
              <a:srgbClr val="EDD56E"/>
            </a:solidFill>
            <a:ln>
              <a:noFill/>
            </a:ln>
          </p:spPr>
          <p:txBody>
            <a:bodyPr lIns="91425" tIns="91425" rIns="91425" bIns="91425" anchor="ctr"/>
            <a:lstStyle/>
            <a:p>
              <a:pPr>
                <a:defRPr/>
              </a:pPr>
              <a:endParaRPr lang="vi-VN" sz="1350"/>
            </a:p>
          </p:txBody>
        </p:sp>
        <p:sp>
          <p:nvSpPr>
            <p:cNvPr id="160" name="Google Shape;535;p27">
              <a:extLst>
                <a:ext uri="{FF2B5EF4-FFF2-40B4-BE49-F238E27FC236}">
                  <a16:creationId xmlns:a16="http://schemas.microsoft.com/office/drawing/2014/main" id="{686597E3-AB9C-47BC-86C5-8ED98E421011}"/>
                </a:ext>
              </a:extLst>
            </p:cNvPr>
            <p:cNvSpPr>
              <a:spLocks/>
            </p:cNvSpPr>
            <p:nvPr/>
          </p:nvSpPr>
          <p:spPr bwMode="auto">
            <a:xfrm>
              <a:off x="2572334" y="3746441"/>
              <a:ext cx="120688" cy="7940"/>
            </a:xfrm>
            <a:custGeom>
              <a:avLst/>
              <a:gdLst>
                <a:gd name="T0" fmla="*/ 2147483646 w 2211"/>
                <a:gd name="T1" fmla="*/ 0 h 159"/>
                <a:gd name="T2" fmla="*/ 2147483646 w 2211"/>
                <a:gd name="T3" fmla="*/ 2147483646 h 159"/>
                <a:gd name="T4" fmla="*/ 2147483646 w 2211"/>
                <a:gd name="T5" fmla="*/ 2147483646 h 159"/>
                <a:gd name="T6" fmla="*/ 2147483646 w 2211"/>
                <a:gd name="T7" fmla="*/ 0 h 159"/>
                <a:gd name="T8" fmla="*/ 2147483646 w 2211"/>
                <a:gd name="T9" fmla="*/ 0 h 1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59" extrusionOk="0">
                  <a:moveTo>
                    <a:pt x="1" y="0"/>
                  </a:moveTo>
                  <a:lnTo>
                    <a:pt x="1" y="159"/>
                  </a:lnTo>
                  <a:lnTo>
                    <a:pt x="2211" y="159"/>
                  </a:lnTo>
                  <a:lnTo>
                    <a:pt x="2211" y="0"/>
                  </a:lnTo>
                  <a:lnTo>
                    <a:pt x="1" y="0"/>
                  </a:lnTo>
                  <a:close/>
                </a:path>
              </a:pathLst>
            </a:custGeom>
            <a:solidFill>
              <a:srgbClr val="EDD56E"/>
            </a:solidFill>
            <a:ln>
              <a:noFill/>
            </a:ln>
          </p:spPr>
          <p:txBody>
            <a:bodyPr lIns="91425" tIns="91425" rIns="91425" bIns="91425" anchor="ctr"/>
            <a:lstStyle/>
            <a:p>
              <a:pPr>
                <a:defRPr/>
              </a:pPr>
              <a:endParaRPr lang="vi-VN" sz="1350"/>
            </a:p>
          </p:txBody>
        </p:sp>
        <p:sp>
          <p:nvSpPr>
            <p:cNvPr id="161" name="Google Shape;536;p27">
              <a:extLst>
                <a:ext uri="{FF2B5EF4-FFF2-40B4-BE49-F238E27FC236}">
                  <a16:creationId xmlns:a16="http://schemas.microsoft.com/office/drawing/2014/main" id="{6AFE1EF2-99AD-412B-B169-989E7F71752D}"/>
                </a:ext>
              </a:extLst>
            </p:cNvPr>
            <p:cNvSpPr>
              <a:spLocks/>
            </p:cNvSpPr>
            <p:nvPr/>
          </p:nvSpPr>
          <p:spPr bwMode="auto">
            <a:xfrm>
              <a:off x="2572334" y="3849659"/>
              <a:ext cx="120688" cy="11115"/>
            </a:xfrm>
            <a:custGeom>
              <a:avLst/>
              <a:gdLst>
                <a:gd name="T0" fmla="*/ 2147483646 w 2211"/>
                <a:gd name="T1" fmla="*/ 0 h 226"/>
                <a:gd name="T2" fmla="*/ 2147483646 w 2211"/>
                <a:gd name="T3" fmla="*/ 2147483646 h 226"/>
                <a:gd name="T4" fmla="*/ 2147483646 w 2211"/>
                <a:gd name="T5" fmla="*/ 2147483646 h 226"/>
                <a:gd name="T6" fmla="*/ 2147483646 w 2211"/>
                <a:gd name="T7" fmla="*/ 0 h 226"/>
                <a:gd name="T8" fmla="*/ 2147483646 w 2211"/>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226" extrusionOk="0">
                  <a:moveTo>
                    <a:pt x="1" y="0"/>
                  </a:moveTo>
                  <a:lnTo>
                    <a:pt x="1" y="225"/>
                  </a:lnTo>
                  <a:lnTo>
                    <a:pt x="2211" y="225"/>
                  </a:lnTo>
                  <a:lnTo>
                    <a:pt x="2211" y="0"/>
                  </a:lnTo>
                  <a:lnTo>
                    <a:pt x="1" y="0"/>
                  </a:lnTo>
                  <a:close/>
                </a:path>
              </a:pathLst>
            </a:custGeom>
            <a:solidFill>
              <a:srgbClr val="EDD56E"/>
            </a:solidFill>
            <a:ln>
              <a:noFill/>
            </a:ln>
          </p:spPr>
          <p:txBody>
            <a:bodyPr lIns="91425" tIns="91425" rIns="91425" bIns="91425" anchor="ctr"/>
            <a:lstStyle/>
            <a:p>
              <a:pPr>
                <a:defRPr/>
              </a:pPr>
              <a:endParaRPr lang="vi-VN" sz="1350"/>
            </a:p>
          </p:txBody>
        </p:sp>
        <p:sp>
          <p:nvSpPr>
            <p:cNvPr id="162" name="Google Shape;537;p27">
              <a:extLst>
                <a:ext uri="{FF2B5EF4-FFF2-40B4-BE49-F238E27FC236}">
                  <a16:creationId xmlns:a16="http://schemas.microsoft.com/office/drawing/2014/main" id="{05D3CEF0-40A2-4661-B40D-7CF4C72D5773}"/>
                </a:ext>
              </a:extLst>
            </p:cNvPr>
            <p:cNvSpPr>
              <a:spLocks/>
            </p:cNvSpPr>
            <p:nvPr/>
          </p:nvSpPr>
          <p:spPr bwMode="auto">
            <a:xfrm>
              <a:off x="2572334" y="3956051"/>
              <a:ext cx="120688" cy="9528"/>
            </a:xfrm>
            <a:custGeom>
              <a:avLst/>
              <a:gdLst>
                <a:gd name="T0" fmla="*/ 2147483646 w 2211"/>
                <a:gd name="T1" fmla="*/ 2147483646 h 173"/>
                <a:gd name="T2" fmla="*/ 2147483646 w 2211"/>
                <a:gd name="T3" fmla="*/ 2147483646 h 173"/>
                <a:gd name="T4" fmla="*/ 2147483646 w 2211"/>
                <a:gd name="T5" fmla="*/ 2147483646 h 173"/>
                <a:gd name="T6" fmla="*/ 2147483646 w 2211"/>
                <a:gd name="T7" fmla="*/ 2147483646 h 173"/>
                <a:gd name="T8" fmla="*/ 2147483646 w 2211"/>
                <a:gd name="T9" fmla="*/ 2147483646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1"/>
                  </a:moveTo>
                  <a:lnTo>
                    <a:pt x="1" y="173"/>
                  </a:lnTo>
                  <a:lnTo>
                    <a:pt x="2211" y="173"/>
                  </a:lnTo>
                  <a:lnTo>
                    <a:pt x="2211" y="1"/>
                  </a:lnTo>
                  <a:lnTo>
                    <a:pt x="1" y="1"/>
                  </a:lnTo>
                  <a:close/>
                </a:path>
              </a:pathLst>
            </a:custGeom>
            <a:solidFill>
              <a:srgbClr val="EDD56E"/>
            </a:solidFill>
            <a:ln>
              <a:noFill/>
            </a:ln>
          </p:spPr>
          <p:txBody>
            <a:bodyPr lIns="91425" tIns="91425" rIns="91425" bIns="91425" anchor="ctr"/>
            <a:lstStyle/>
            <a:p>
              <a:pPr>
                <a:defRPr/>
              </a:pPr>
              <a:endParaRPr lang="vi-VN" sz="1350"/>
            </a:p>
          </p:txBody>
        </p:sp>
        <p:sp>
          <p:nvSpPr>
            <p:cNvPr id="163" name="Google Shape;538;p27">
              <a:extLst>
                <a:ext uri="{FF2B5EF4-FFF2-40B4-BE49-F238E27FC236}">
                  <a16:creationId xmlns:a16="http://schemas.microsoft.com/office/drawing/2014/main" id="{2F62EBDD-C6F5-4CD1-9BE5-DE75F5061339}"/>
                </a:ext>
              </a:extLst>
            </p:cNvPr>
            <p:cNvSpPr>
              <a:spLocks/>
            </p:cNvSpPr>
            <p:nvPr/>
          </p:nvSpPr>
          <p:spPr bwMode="auto">
            <a:xfrm>
              <a:off x="2572334" y="4119612"/>
              <a:ext cx="120688" cy="9528"/>
            </a:xfrm>
            <a:custGeom>
              <a:avLst/>
              <a:gdLst>
                <a:gd name="T0" fmla="*/ 2147483646 w 2211"/>
                <a:gd name="T1" fmla="*/ 0 h 173"/>
                <a:gd name="T2" fmla="*/ 2147483646 w 2211"/>
                <a:gd name="T3" fmla="*/ 2147483646 h 173"/>
                <a:gd name="T4" fmla="*/ 2147483646 w 2211"/>
                <a:gd name="T5" fmla="*/ 2147483646 h 173"/>
                <a:gd name="T6" fmla="*/ 2147483646 w 2211"/>
                <a:gd name="T7" fmla="*/ 0 h 173"/>
                <a:gd name="T8" fmla="*/ 2147483646 w 2211"/>
                <a:gd name="T9" fmla="*/ 0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0"/>
                  </a:moveTo>
                  <a:lnTo>
                    <a:pt x="1" y="173"/>
                  </a:lnTo>
                  <a:lnTo>
                    <a:pt x="2211" y="173"/>
                  </a:lnTo>
                  <a:lnTo>
                    <a:pt x="2211" y="0"/>
                  </a:lnTo>
                  <a:lnTo>
                    <a:pt x="1" y="0"/>
                  </a:lnTo>
                  <a:close/>
                </a:path>
              </a:pathLst>
            </a:custGeom>
            <a:solidFill>
              <a:srgbClr val="EA781B"/>
            </a:solidFill>
            <a:ln>
              <a:noFill/>
            </a:ln>
          </p:spPr>
          <p:txBody>
            <a:bodyPr lIns="91425" tIns="91425" rIns="91425" bIns="91425" anchor="ctr"/>
            <a:lstStyle/>
            <a:p>
              <a:pPr>
                <a:defRPr/>
              </a:pPr>
              <a:endParaRPr lang="vi-VN" sz="1350"/>
            </a:p>
          </p:txBody>
        </p:sp>
        <p:sp>
          <p:nvSpPr>
            <p:cNvPr id="164" name="Google Shape;539;p27">
              <a:extLst>
                <a:ext uri="{FF2B5EF4-FFF2-40B4-BE49-F238E27FC236}">
                  <a16:creationId xmlns:a16="http://schemas.microsoft.com/office/drawing/2014/main" id="{835EF9D0-0306-4C27-8FC4-3FEE36262596}"/>
                </a:ext>
              </a:extLst>
            </p:cNvPr>
            <p:cNvSpPr>
              <a:spLocks/>
            </p:cNvSpPr>
            <p:nvPr/>
          </p:nvSpPr>
          <p:spPr bwMode="auto">
            <a:xfrm>
              <a:off x="2572334" y="4227593"/>
              <a:ext cx="120688" cy="9528"/>
            </a:xfrm>
            <a:custGeom>
              <a:avLst/>
              <a:gdLst>
                <a:gd name="T0" fmla="*/ 2147483646 w 2211"/>
                <a:gd name="T1" fmla="*/ 2147483646 h 173"/>
                <a:gd name="T2" fmla="*/ 2147483646 w 2211"/>
                <a:gd name="T3" fmla="*/ 2147483646 h 173"/>
                <a:gd name="T4" fmla="*/ 2147483646 w 2211"/>
                <a:gd name="T5" fmla="*/ 2147483646 h 173"/>
                <a:gd name="T6" fmla="*/ 2147483646 w 2211"/>
                <a:gd name="T7" fmla="*/ 2147483646 h 173"/>
                <a:gd name="T8" fmla="*/ 2147483646 w 2211"/>
                <a:gd name="T9" fmla="*/ 2147483646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1"/>
                  </a:moveTo>
                  <a:lnTo>
                    <a:pt x="1" y="173"/>
                  </a:lnTo>
                  <a:lnTo>
                    <a:pt x="2211" y="173"/>
                  </a:lnTo>
                  <a:lnTo>
                    <a:pt x="2211" y="1"/>
                  </a:lnTo>
                  <a:lnTo>
                    <a:pt x="1" y="1"/>
                  </a:lnTo>
                  <a:close/>
                </a:path>
              </a:pathLst>
            </a:custGeom>
            <a:solidFill>
              <a:srgbClr val="EA781B"/>
            </a:solidFill>
            <a:ln>
              <a:noFill/>
            </a:ln>
          </p:spPr>
          <p:txBody>
            <a:bodyPr lIns="91425" tIns="91425" rIns="91425" bIns="91425" anchor="ctr"/>
            <a:lstStyle/>
            <a:p>
              <a:pPr>
                <a:defRPr/>
              </a:pPr>
              <a:endParaRPr lang="vi-VN" sz="1350"/>
            </a:p>
          </p:txBody>
        </p:sp>
        <p:sp>
          <p:nvSpPr>
            <p:cNvPr id="165" name="Google Shape;540;p27">
              <a:extLst>
                <a:ext uri="{FF2B5EF4-FFF2-40B4-BE49-F238E27FC236}">
                  <a16:creationId xmlns:a16="http://schemas.microsoft.com/office/drawing/2014/main" id="{C1F8D6BA-0397-4579-8B03-31637256DE07}"/>
                </a:ext>
              </a:extLst>
            </p:cNvPr>
            <p:cNvSpPr>
              <a:spLocks/>
            </p:cNvSpPr>
            <p:nvPr/>
          </p:nvSpPr>
          <p:spPr bwMode="auto">
            <a:xfrm>
              <a:off x="2572334" y="4333986"/>
              <a:ext cx="120688" cy="9528"/>
            </a:xfrm>
            <a:custGeom>
              <a:avLst/>
              <a:gdLst>
                <a:gd name="T0" fmla="*/ 2147483646 w 2211"/>
                <a:gd name="T1" fmla="*/ 0 h 159"/>
                <a:gd name="T2" fmla="*/ 2147483646 w 2211"/>
                <a:gd name="T3" fmla="*/ 2147483646 h 159"/>
                <a:gd name="T4" fmla="*/ 2147483646 w 2211"/>
                <a:gd name="T5" fmla="*/ 2147483646 h 159"/>
                <a:gd name="T6" fmla="*/ 2147483646 w 2211"/>
                <a:gd name="T7" fmla="*/ 0 h 159"/>
                <a:gd name="T8" fmla="*/ 2147483646 w 2211"/>
                <a:gd name="T9" fmla="*/ 0 h 1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59" extrusionOk="0">
                  <a:moveTo>
                    <a:pt x="1" y="0"/>
                  </a:moveTo>
                  <a:lnTo>
                    <a:pt x="1" y="159"/>
                  </a:lnTo>
                  <a:lnTo>
                    <a:pt x="2211" y="159"/>
                  </a:lnTo>
                  <a:lnTo>
                    <a:pt x="2211" y="0"/>
                  </a:lnTo>
                  <a:lnTo>
                    <a:pt x="1" y="0"/>
                  </a:lnTo>
                  <a:close/>
                </a:path>
              </a:pathLst>
            </a:custGeom>
            <a:solidFill>
              <a:srgbClr val="EDD56E"/>
            </a:solidFill>
            <a:ln>
              <a:noFill/>
            </a:ln>
          </p:spPr>
          <p:txBody>
            <a:bodyPr lIns="91425" tIns="91425" rIns="91425" bIns="91425" anchor="ctr"/>
            <a:lstStyle/>
            <a:p>
              <a:pPr>
                <a:defRPr/>
              </a:pPr>
              <a:endParaRPr lang="vi-VN" sz="1350"/>
            </a:p>
          </p:txBody>
        </p:sp>
        <p:sp>
          <p:nvSpPr>
            <p:cNvPr id="166" name="Google Shape;541;p27">
              <a:extLst>
                <a:ext uri="{FF2B5EF4-FFF2-40B4-BE49-F238E27FC236}">
                  <a16:creationId xmlns:a16="http://schemas.microsoft.com/office/drawing/2014/main" id="{C9F006B8-7F22-4319-9105-F9DB47ABB94A}"/>
                </a:ext>
              </a:extLst>
            </p:cNvPr>
            <p:cNvSpPr>
              <a:spLocks/>
            </p:cNvSpPr>
            <p:nvPr/>
          </p:nvSpPr>
          <p:spPr bwMode="auto">
            <a:xfrm>
              <a:off x="2572334" y="4495957"/>
              <a:ext cx="120688" cy="7940"/>
            </a:xfrm>
            <a:custGeom>
              <a:avLst/>
              <a:gdLst>
                <a:gd name="T0" fmla="*/ 2147483646 w 2211"/>
                <a:gd name="T1" fmla="*/ 0 h 159"/>
                <a:gd name="T2" fmla="*/ 2147483646 w 2211"/>
                <a:gd name="T3" fmla="*/ 2147483646 h 159"/>
                <a:gd name="T4" fmla="*/ 2147483646 w 2211"/>
                <a:gd name="T5" fmla="*/ 2147483646 h 159"/>
                <a:gd name="T6" fmla="*/ 2147483646 w 2211"/>
                <a:gd name="T7" fmla="*/ 0 h 159"/>
                <a:gd name="T8" fmla="*/ 2147483646 w 2211"/>
                <a:gd name="T9" fmla="*/ 0 h 1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59" extrusionOk="0">
                  <a:moveTo>
                    <a:pt x="1" y="0"/>
                  </a:moveTo>
                  <a:lnTo>
                    <a:pt x="1" y="159"/>
                  </a:lnTo>
                  <a:lnTo>
                    <a:pt x="2211" y="159"/>
                  </a:lnTo>
                  <a:lnTo>
                    <a:pt x="2211" y="0"/>
                  </a:lnTo>
                  <a:lnTo>
                    <a:pt x="1" y="0"/>
                  </a:lnTo>
                  <a:close/>
                </a:path>
              </a:pathLst>
            </a:custGeom>
            <a:solidFill>
              <a:srgbClr val="EDD56E"/>
            </a:solidFill>
            <a:ln>
              <a:noFill/>
            </a:ln>
          </p:spPr>
          <p:txBody>
            <a:bodyPr lIns="91425" tIns="91425" rIns="91425" bIns="91425" anchor="ctr"/>
            <a:lstStyle/>
            <a:p>
              <a:pPr>
                <a:defRPr/>
              </a:pPr>
              <a:endParaRPr lang="vi-VN" sz="1350"/>
            </a:p>
          </p:txBody>
        </p:sp>
        <p:sp>
          <p:nvSpPr>
            <p:cNvPr id="167" name="Google Shape;542;p27">
              <a:extLst>
                <a:ext uri="{FF2B5EF4-FFF2-40B4-BE49-F238E27FC236}">
                  <a16:creationId xmlns:a16="http://schemas.microsoft.com/office/drawing/2014/main" id="{5FA003BA-2933-49CA-AAD6-E882E557D512}"/>
                </a:ext>
              </a:extLst>
            </p:cNvPr>
            <p:cNvSpPr>
              <a:spLocks/>
            </p:cNvSpPr>
            <p:nvPr/>
          </p:nvSpPr>
          <p:spPr bwMode="auto">
            <a:xfrm>
              <a:off x="2572334" y="4599175"/>
              <a:ext cx="120688" cy="12704"/>
            </a:xfrm>
            <a:custGeom>
              <a:avLst/>
              <a:gdLst>
                <a:gd name="T0" fmla="*/ 2147483646 w 2211"/>
                <a:gd name="T1" fmla="*/ 0 h 226"/>
                <a:gd name="T2" fmla="*/ 2147483646 w 2211"/>
                <a:gd name="T3" fmla="*/ 2147483646 h 226"/>
                <a:gd name="T4" fmla="*/ 2147483646 w 2211"/>
                <a:gd name="T5" fmla="*/ 2147483646 h 226"/>
                <a:gd name="T6" fmla="*/ 2147483646 w 2211"/>
                <a:gd name="T7" fmla="*/ 0 h 226"/>
                <a:gd name="T8" fmla="*/ 2147483646 w 2211"/>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226" extrusionOk="0">
                  <a:moveTo>
                    <a:pt x="1" y="0"/>
                  </a:moveTo>
                  <a:lnTo>
                    <a:pt x="1" y="225"/>
                  </a:lnTo>
                  <a:lnTo>
                    <a:pt x="2211" y="225"/>
                  </a:lnTo>
                  <a:lnTo>
                    <a:pt x="2211" y="0"/>
                  </a:lnTo>
                  <a:lnTo>
                    <a:pt x="1" y="0"/>
                  </a:lnTo>
                  <a:close/>
                </a:path>
              </a:pathLst>
            </a:custGeom>
            <a:solidFill>
              <a:srgbClr val="EDD56E"/>
            </a:solidFill>
            <a:ln>
              <a:noFill/>
            </a:ln>
          </p:spPr>
          <p:txBody>
            <a:bodyPr lIns="91425" tIns="91425" rIns="91425" bIns="91425" anchor="ctr"/>
            <a:lstStyle/>
            <a:p>
              <a:pPr>
                <a:defRPr/>
              </a:pPr>
              <a:endParaRPr lang="vi-VN" sz="1350"/>
            </a:p>
          </p:txBody>
        </p:sp>
        <p:sp>
          <p:nvSpPr>
            <p:cNvPr id="168" name="Google Shape;543;p27">
              <a:extLst>
                <a:ext uri="{FF2B5EF4-FFF2-40B4-BE49-F238E27FC236}">
                  <a16:creationId xmlns:a16="http://schemas.microsoft.com/office/drawing/2014/main" id="{687D77DE-2588-4A1C-916D-AC5BA79725BC}"/>
                </a:ext>
              </a:extLst>
            </p:cNvPr>
            <p:cNvSpPr>
              <a:spLocks/>
            </p:cNvSpPr>
            <p:nvPr/>
          </p:nvSpPr>
          <p:spPr bwMode="auto">
            <a:xfrm>
              <a:off x="2572334" y="4705568"/>
              <a:ext cx="120688" cy="9528"/>
            </a:xfrm>
            <a:custGeom>
              <a:avLst/>
              <a:gdLst>
                <a:gd name="T0" fmla="*/ 2147483646 w 2211"/>
                <a:gd name="T1" fmla="*/ 2147483646 h 173"/>
                <a:gd name="T2" fmla="*/ 2147483646 w 2211"/>
                <a:gd name="T3" fmla="*/ 2147483646 h 173"/>
                <a:gd name="T4" fmla="*/ 2147483646 w 2211"/>
                <a:gd name="T5" fmla="*/ 2147483646 h 173"/>
                <a:gd name="T6" fmla="*/ 2147483646 w 2211"/>
                <a:gd name="T7" fmla="*/ 2147483646 h 173"/>
                <a:gd name="T8" fmla="*/ 2147483646 w 2211"/>
                <a:gd name="T9" fmla="*/ 2147483646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1"/>
                  </a:moveTo>
                  <a:lnTo>
                    <a:pt x="1" y="173"/>
                  </a:lnTo>
                  <a:lnTo>
                    <a:pt x="2211" y="173"/>
                  </a:lnTo>
                  <a:lnTo>
                    <a:pt x="2211" y="1"/>
                  </a:lnTo>
                  <a:lnTo>
                    <a:pt x="1" y="1"/>
                  </a:lnTo>
                  <a:close/>
                </a:path>
              </a:pathLst>
            </a:custGeom>
            <a:solidFill>
              <a:srgbClr val="EA781B"/>
            </a:solidFill>
            <a:ln>
              <a:noFill/>
            </a:ln>
          </p:spPr>
          <p:txBody>
            <a:bodyPr lIns="91425" tIns="91425" rIns="91425" bIns="91425" anchor="ctr"/>
            <a:lstStyle/>
            <a:p>
              <a:pPr>
                <a:defRPr/>
              </a:pPr>
              <a:endParaRPr lang="vi-VN" sz="1350"/>
            </a:p>
          </p:txBody>
        </p:sp>
        <p:sp>
          <p:nvSpPr>
            <p:cNvPr id="169" name="Google Shape;544;p27">
              <a:extLst>
                <a:ext uri="{FF2B5EF4-FFF2-40B4-BE49-F238E27FC236}">
                  <a16:creationId xmlns:a16="http://schemas.microsoft.com/office/drawing/2014/main" id="{B68A9E24-14F2-4548-ACBF-7652D135A910}"/>
                </a:ext>
              </a:extLst>
            </p:cNvPr>
            <p:cNvSpPr>
              <a:spLocks/>
            </p:cNvSpPr>
            <p:nvPr/>
          </p:nvSpPr>
          <p:spPr bwMode="auto">
            <a:xfrm>
              <a:off x="2572334" y="4867540"/>
              <a:ext cx="120688" cy="12704"/>
            </a:xfrm>
            <a:custGeom>
              <a:avLst/>
              <a:gdLst>
                <a:gd name="T0" fmla="*/ 2147483646 w 2211"/>
                <a:gd name="T1" fmla="*/ 2147483646 h 226"/>
                <a:gd name="T2" fmla="*/ 2147483646 w 2211"/>
                <a:gd name="T3" fmla="*/ 2147483646 h 226"/>
                <a:gd name="T4" fmla="*/ 2147483646 w 2211"/>
                <a:gd name="T5" fmla="*/ 2147483646 h 226"/>
                <a:gd name="T6" fmla="*/ 2147483646 w 2211"/>
                <a:gd name="T7" fmla="*/ 2147483646 h 226"/>
                <a:gd name="T8" fmla="*/ 2147483646 w 2211"/>
                <a:gd name="T9" fmla="*/ 2147483646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226" extrusionOk="0">
                  <a:moveTo>
                    <a:pt x="1" y="1"/>
                  </a:moveTo>
                  <a:lnTo>
                    <a:pt x="1" y="226"/>
                  </a:lnTo>
                  <a:lnTo>
                    <a:pt x="2211" y="226"/>
                  </a:lnTo>
                  <a:lnTo>
                    <a:pt x="2211" y="1"/>
                  </a:lnTo>
                  <a:lnTo>
                    <a:pt x="1" y="1"/>
                  </a:lnTo>
                  <a:close/>
                </a:path>
              </a:pathLst>
            </a:custGeom>
            <a:solidFill>
              <a:srgbClr val="EA781B"/>
            </a:solidFill>
            <a:ln>
              <a:noFill/>
            </a:ln>
          </p:spPr>
          <p:txBody>
            <a:bodyPr lIns="91425" tIns="91425" rIns="91425" bIns="91425" anchor="ctr"/>
            <a:lstStyle/>
            <a:p>
              <a:pPr>
                <a:defRPr/>
              </a:pPr>
              <a:endParaRPr lang="vi-VN" sz="1350"/>
            </a:p>
          </p:txBody>
        </p:sp>
        <p:sp>
          <p:nvSpPr>
            <p:cNvPr id="170" name="Google Shape;545;p27">
              <a:extLst>
                <a:ext uri="{FF2B5EF4-FFF2-40B4-BE49-F238E27FC236}">
                  <a16:creationId xmlns:a16="http://schemas.microsoft.com/office/drawing/2014/main" id="{227F5E02-D418-4C73-99A4-13E151A7FD65}"/>
                </a:ext>
              </a:extLst>
            </p:cNvPr>
            <p:cNvSpPr>
              <a:spLocks/>
            </p:cNvSpPr>
            <p:nvPr/>
          </p:nvSpPr>
          <p:spPr bwMode="auto">
            <a:xfrm>
              <a:off x="2572334" y="4973933"/>
              <a:ext cx="120688" cy="9528"/>
            </a:xfrm>
            <a:custGeom>
              <a:avLst/>
              <a:gdLst>
                <a:gd name="T0" fmla="*/ 2147483646 w 2211"/>
                <a:gd name="T1" fmla="*/ 2147483646 h 160"/>
                <a:gd name="T2" fmla="*/ 2147483646 w 2211"/>
                <a:gd name="T3" fmla="*/ 2147483646 h 160"/>
                <a:gd name="T4" fmla="*/ 2147483646 w 2211"/>
                <a:gd name="T5" fmla="*/ 2147483646 h 160"/>
                <a:gd name="T6" fmla="*/ 2147483646 w 2211"/>
                <a:gd name="T7" fmla="*/ 2147483646 h 160"/>
                <a:gd name="T8" fmla="*/ 2147483646 w 2211"/>
                <a:gd name="T9" fmla="*/ 2147483646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60" extrusionOk="0">
                  <a:moveTo>
                    <a:pt x="1" y="1"/>
                  </a:moveTo>
                  <a:lnTo>
                    <a:pt x="1" y="160"/>
                  </a:lnTo>
                  <a:lnTo>
                    <a:pt x="2211" y="160"/>
                  </a:lnTo>
                  <a:lnTo>
                    <a:pt x="2211" y="1"/>
                  </a:lnTo>
                  <a:lnTo>
                    <a:pt x="1" y="1"/>
                  </a:lnTo>
                  <a:close/>
                </a:path>
              </a:pathLst>
            </a:custGeom>
            <a:solidFill>
              <a:srgbClr val="EA781B"/>
            </a:solidFill>
            <a:ln>
              <a:noFill/>
            </a:ln>
          </p:spPr>
          <p:txBody>
            <a:bodyPr lIns="91425" tIns="91425" rIns="91425" bIns="91425" anchor="ctr"/>
            <a:lstStyle/>
            <a:p>
              <a:pPr>
                <a:defRPr/>
              </a:pPr>
              <a:endParaRPr lang="vi-VN" sz="1350"/>
            </a:p>
          </p:txBody>
        </p:sp>
        <p:sp>
          <p:nvSpPr>
            <p:cNvPr id="171" name="Google Shape;546;p27">
              <a:extLst>
                <a:ext uri="{FF2B5EF4-FFF2-40B4-BE49-F238E27FC236}">
                  <a16:creationId xmlns:a16="http://schemas.microsoft.com/office/drawing/2014/main" id="{59B6F782-E3B4-4184-B574-8A358D78C9A7}"/>
                </a:ext>
              </a:extLst>
            </p:cNvPr>
            <p:cNvSpPr>
              <a:spLocks/>
            </p:cNvSpPr>
            <p:nvPr/>
          </p:nvSpPr>
          <p:spPr bwMode="auto">
            <a:xfrm>
              <a:off x="2572334" y="5080326"/>
              <a:ext cx="120688" cy="9528"/>
            </a:xfrm>
            <a:custGeom>
              <a:avLst/>
              <a:gdLst>
                <a:gd name="T0" fmla="*/ 2147483646 w 2211"/>
                <a:gd name="T1" fmla="*/ 0 h 160"/>
                <a:gd name="T2" fmla="*/ 2147483646 w 2211"/>
                <a:gd name="T3" fmla="*/ 2147483646 h 160"/>
                <a:gd name="T4" fmla="*/ 2147483646 w 2211"/>
                <a:gd name="T5" fmla="*/ 2147483646 h 160"/>
                <a:gd name="T6" fmla="*/ 2147483646 w 2211"/>
                <a:gd name="T7" fmla="*/ 0 h 160"/>
                <a:gd name="T8" fmla="*/ 2147483646 w 2211"/>
                <a:gd name="T9" fmla="*/ 0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60" extrusionOk="0">
                  <a:moveTo>
                    <a:pt x="1" y="0"/>
                  </a:moveTo>
                  <a:lnTo>
                    <a:pt x="1" y="159"/>
                  </a:lnTo>
                  <a:lnTo>
                    <a:pt x="2211" y="159"/>
                  </a:lnTo>
                  <a:lnTo>
                    <a:pt x="2211" y="0"/>
                  </a:lnTo>
                  <a:lnTo>
                    <a:pt x="1" y="0"/>
                  </a:lnTo>
                  <a:close/>
                </a:path>
              </a:pathLst>
            </a:custGeom>
            <a:solidFill>
              <a:srgbClr val="EA781B"/>
            </a:solidFill>
            <a:ln>
              <a:noFill/>
            </a:ln>
          </p:spPr>
          <p:txBody>
            <a:bodyPr lIns="91425" tIns="91425" rIns="91425" bIns="91425" anchor="ctr"/>
            <a:lstStyle/>
            <a:p>
              <a:pPr>
                <a:defRPr/>
              </a:pPr>
              <a:endParaRPr lang="vi-VN" sz="1350"/>
            </a:p>
          </p:txBody>
        </p:sp>
        <p:sp>
          <p:nvSpPr>
            <p:cNvPr id="172" name="Google Shape;547;p27">
              <a:extLst>
                <a:ext uri="{FF2B5EF4-FFF2-40B4-BE49-F238E27FC236}">
                  <a16:creationId xmlns:a16="http://schemas.microsoft.com/office/drawing/2014/main" id="{ECCA04AC-75E7-4778-BBAC-4C1AB10F4062}"/>
                </a:ext>
              </a:extLst>
            </p:cNvPr>
            <p:cNvSpPr>
              <a:spLocks/>
            </p:cNvSpPr>
            <p:nvPr/>
          </p:nvSpPr>
          <p:spPr bwMode="auto">
            <a:xfrm>
              <a:off x="2572334" y="5242298"/>
              <a:ext cx="120688" cy="9528"/>
            </a:xfrm>
            <a:custGeom>
              <a:avLst/>
              <a:gdLst>
                <a:gd name="T0" fmla="*/ 2147483646 w 2211"/>
                <a:gd name="T1" fmla="*/ 0 h 160"/>
                <a:gd name="T2" fmla="*/ 2147483646 w 2211"/>
                <a:gd name="T3" fmla="*/ 2147483646 h 160"/>
                <a:gd name="T4" fmla="*/ 2147483646 w 2211"/>
                <a:gd name="T5" fmla="*/ 2147483646 h 160"/>
                <a:gd name="T6" fmla="*/ 2147483646 w 2211"/>
                <a:gd name="T7" fmla="*/ 0 h 160"/>
                <a:gd name="T8" fmla="*/ 2147483646 w 2211"/>
                <a:gd name="T9" fmla="*/ 0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60" extrusionOk="0">
                  <a:moveTo>
                    <a:pt x="1" y="0"/>
                  </a:moveTo>
                  <a:lnTo>
                    <a:pt x="1" y="159"/>
                  </a:lnTo>
                  <a:lnTo>
                    <a:pt x="2211" y="159"/>
                  </a:lnTo>
                  <a:lnTo>
                    <a:pt x="2211" y="0"/>
                  </a:lnTo>
                  <a:lnTo>
                    <a:pt x="1" y="0"/>
                  </a:lnTo>
                  <a:close/>
                </a:path>
              </a:pathLst>
            </a:custGeom>
            <a:solidFill>
              <a:srgbClr val="EA781B"/>
            </a:solidFill>
            <a:ln>
              <a:noFill/>
            </a:ln>
          </p:spPr>
          <p:txBody>
            <a:bodyPr lIns="91425" tIns="91425" rIns="91425" bIns="91425" anchor="ctr"/>
            <a:lstStyle/>
            <a:p>
              <a:pPr>
                <a:defRPr/>
              </a:pPr>
              <a:endParaRPr lang="vi-VN" sz="1350"/>
            </a:p>
          </p:txBody>
        </p:sp>
        <p:sp>
          <p:nvSpPr>
            <p:cNvPr id="173" name="Google Shape;548;p27">
              <a:extLst>
                <a:ext uri="{FF2B5EF4-FFF2-40B4-BE49-F238E27FC236}">
                  <a16:creationId xmlns:a16="http://schemas.microsoft.com/office/drawing/2014/main" id="{B8E3C563-6D05-4A69-B0C7-F392CF468E62}"/>
                </a:ext>
              </a:extLst>
            </p:cNvPr>
            <p:cNvSpPr>
              <a:spLocks/>
            </p:cNvSpPr>
            <p:nvPr/>
          </p:nvSpPr>
          <p:spPr bwMode="auto">
            <a:xfrm>
              <a:off x="2572334" y="5348692"/>
              <a:ext cx="120688" cy="9528"/>
            </a:xfrm>
            <a:custGeom>
              <a:avLst/>
              <a:gdLst>
                <a:gd name="T0" fmla="*/ 2147483646 w 2211"/>
                <a:gd name="T1" fmla="*/ 0 h 173"/>
                <a:gd name="T2" fmla="*/ 2147483646 w 2211"/>
                <a:gd name="T3" fmla="*/ 2147483646 h 173"/>
                <a:gd name="T4" fmla="*/ 2147483646 w 2211"/>
                <a:gd name="T5" fmla="*/ 2147483646 h 173"/>
                <a:gd name="T6" fmla="*/ 2147483646 w 2211"/>
                <a:gd name="T7" fmla="*/ 0 h 173"/>
                <a:gd name="T8" fmla="*/ 2147483646 w 2211"/>
                <a:gd name="T9" fmla="*/ 0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0"/>
                  </a:moveTo>
                  <a:lnTo>
                    <a:pt x="1" y="172"/>
                  </a:lnTo>
                  <a:lnTo>
                    <a:pt x="2211" y="172"/>
                  </a:lnTo>
                  <a:lnTo>
                    <a:pt x="2211" y="0"/>
                  </a:lnTo>
                  <a:lnTo>
                    <a:pt x="1" y="0"/>
                  </a:lnTo>
                  <a:close/>
                </a:path>
              </a:pathLst>
            </a:custGeom>
            <a:solidFill>
              <a:srgbClr val="EA781B"/>
            </a:solidFill>
            <a:ln>
              <a:noFill/>
            </a:ln>
          </p:spPr>
          <p:txBody>
            <a:bodyPr lIns="91425" tIns="91425" rIns="91425" bIns="91425" anchor="ctr"/>
            <a:lstStyle/>
            <a:p>
              <a:pPr>
                <a:defRPr/>
              </a:pPr>
              <a:endParaRPr lang="vi-VN" sz="1350"/>
            </a:p>
          </p:txBody>
        </p:sp>
        <p:sp>
          <p:nvSpPr>
            <p:cNvPr id="174" name="Google Shape;549;p27">
              <a:extLst>
                <a:ext uri="{FF2B5EF4-FFF2-40B4-BE49-F238E27FC236}">
                  <a16:creationId xmlns:a16="http://schemas.microsoft.com/office/drawing/2014/main" id="{0ED23D1B-9C35-4D9A-B27E-1A8DA659B389}"/>
                </a:ext>
              </a:extLst>
            </p:cNvPr>
            <p:cNvSpPr>
              <a:spLocks/>
            </p:cNvSpPr>
            <p:nvPr/>
          </p:nvSpPr>
          <p:spPr bwMode="auto">
            <a:xfrm>
              <a:off x="2572334" y="5451909"/>
              <a:ext cx="120688" cy="12704"/>
            </a:xfrm>
            <a:custGeom>
              <a:avLst/>
              <a:gdLst>
                <a:gd name="T0" fmla="*/ 2147483646 w 2211"/>
                <a:gd name="T1" fmla="*/ 2147483646 h 226"/>
                <a:gd name="T2" fmla="*/ 2147483646 w 2211"/>
                <a:gd name="T3" fmla="*/ 2147483646 h 226"/>
                <a:gd name="T4" fmla="*/ 2147483646 w 2211"/>
                <a:gd name="T5" fmla="*/ 2147483646 h 226"/>
                <a:gd name="T6" fmla="*/ 2147483646 w 2211"/>
                <a:gd name="T7" fmla="*/ 2147483646 h 226"/>
                <a:gd name="T8" fmla="*/ 2147483646 w 2211"/>
                <a:gd name="T9" fmla="*/ 2147483646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226" extrusionOk="0">
                  <a:moveTo>
                    <a:pt x="1" y="1"/>
                  </a:moveTo>
                  <a:lnTo>
                    <a:pt x="1" y="226"/>
                  </a:lnTo>
                  <a:lnTo>
                    <a:pt x="2211" y="226"/>
                  </a:lnTo>
                  <a:lnTo>
                    <a:pt x="2211" y="1"/>
                  </a:lnTo>
                  <a:lnTo>
                    <a:pt x="1" y="1"/>
                  </a:lnTo>
                  <a:close/>
                </a:path>
              </a:pathLst>
            </a:custGeom>
            <a:solidFill>
              <a:srgbClr val="EA781B"/>
            </a:solidFill>
            <a:ln>
              <a:noFill/>
            </a:ln>
          </p:spPr>
          <p:txBody>
            <a:bodyPr lIns="91425" tIns="91425" rIns="91425" bIns="91425" anchor="ctr"/>
            <a:lstStyle/>
            <a:p>
              <a:pPr>
                <a:defRPr/>
              </a:pPr>
              <a:endParaRPr lang="vi-VN" sz="1350"/>
            </a:p>
          </p:txBody>
        </p:sp>
        <p:sp>
          <p:nvSpPr>
            <p:cNvPr id="175" name="Google Shape;550;p27">
              <a:extLst>
                <a:ext uri="{FF2B5EF4-FFF2-40B4-BE49-F238E27FC236}">
                  <a16:creationId xmlns:a16="http://schemas.microsoft.com/office/drawing/2014/main" id="{BBDB444B-4937-478E-9AE7-1E5795D00A4A}"/>
                </a:ext>
              </a:extLst>
            </p:cNvPr>
            <p:cNvSpPr>
              <a:spLocks/>
            </p:cNvSpPr>
            <p:nvPr/>
          </p:nvSpPr>
          <p:spPr bwMode="auto">
            <a:xfrm>
              <a:off x="2510930" y="4041801"/>
              <a:ext cx="182092" cy="12704"/>
            </a:xfrm>
            <a:custGeom>
              <a:avLst/>
              <a:gdLst>
                <a:gd name="T0" fmla="*/ 0 w 3309"/>
                <a:gd name="T1" fmla="*/ 0 h 226"/>
                <a:gd name="T2" fmla="*/ 0 w 3309"/>
                <a:gd name="T3" fmla="*/ 2147483646 h 226"/>
                <a:gd name="T4" fmla="*/ 2147483646 w 3309"/>
                <a:gd name="T5" fmla="*/ 2147483646 h 226"/>
                <a:gd name="T6" fmla="*/ 2147483646 w 3309"/>
                <a:gd name="T7" fmla="*/ 0 h 226"/>
                <a:gd name="T8" fmla="*/ 0 w 3309"/>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226" extrusionOk="0">
                  <a:moveTo>
                    <a:pt x="0" y="0"/>
                  </a:moveTo>
                  <a:lnTo>
                    <a:pt x="0" y="225"/>
                  </a:lnTo>
                  <a:lnTo>
                    <a:pt x="3309" y="225"/>
                  </a:lnTo>
                  <a:lnTo>
                    <a:pt x="3309" y="0"/>
                  </a:lnTo>
                  <a:lnTo>
                    <a:pt x="0" y="0"/>
                  </a:lnTo>
                  <a:close/>
                </a:path>
              </a:pathLst>
            </a:custGeom>
            <a:solidFill>
              <a:srgbClr val="EDD56E"/>
            </a:solidFill>
            <a:ln>
              <a:noFill/>
            </a:ln>
          </p:spPr>
          <p:txBody>
            <a:bodyPr lIns="91425" tIns="91425" rIns="91425" bIns="91425" anchor="ctr"/>
            <a:lstStyle/>
            <a:p>
              <a:pPr>
                <a:defRPr/>
              </a:pPr>
              <a:endParaRPr lang="vi-VN" sz="1350"/>
            </a:p>
          </p:txBody>
        </p:sp>
        <p:sp>
          <p:nvSpPr>
            <p:cNvPr id="176" name="Google Shape;551;p27">
              <a:extLst>
                <a:ext uri="{FF2B5EF4-FFF2-40B4-BE49-F238E27FC236}">
                  <a16:creationId xmlns:a16="http://schemas.microsoft.com/office/drawing/2014/main" id="{5FB9BC4F-2215-4C41-93BE-9845D7D8BB28}"/>
                </a:ext>
              </a:extLst>
            </p:cNvPr>
            <p:cNvSpPr>
              <a:spLocks/>
            </p:cNvSpPr>
            <p:nvPr/>
          </p:nvSpPr>
          <p:spPr bwMode="auto">
            <a:xfrm>
              <a:off x="2510930" y="4416559"/>
              <a:ext cx="182092" cy="9528"/>
            </a:xfrm>
            <a:custGeom>
              <a:avLst/>
              <a:gdLst>
                <a:gd name="T0" fmla="*/ 0 w 3309"/>
                <a:gd name="T1" fmla="*/ 0 h 173"/>
                <a:gd name="T2" fmla="*/ 0 w 3309"/>
                <a:gd name="T3" fmla="*/ 2147483646 h 173"/>
                <a:gd name="T4" fmla="*/ 2147483646 w 3309"/>
                <a:gd name="T5" fmla="*/ 2147483646 h 173"/>
                <a:gd name="T6" fmla="*/ 2147483646 w 3309"/>
                <a:gd name="T7" fmla="*/ 0 h 173"/>
                <a:gd name="T8" fmla="*/ 0 w 3309"/>
                <a:gd name="T9" fmla="*/ 0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173" extrusionOk="0">
                  <a:moveTo>
                    <a:pt x="0" y="0"/>
                  </a:moveTo>
                  <a:lnTo>
                    <a:pt x="0" y="173"/>
                  </a:lnTo>
                  <a:lnTo>
                    <a:pt x="3309" y="173"/>
                  </a:lnTo>
                  <a:lnTo>
                    <a:pt x="3309" y="0"/>
                  </a:lnTo>
                  <a:lnTo>
                    <a:pt x="0" y="0"/>
                  </a:lnTo>
                  <a:close/>
                </a:path>
              </a:pathLst>
            </a:custGeom>
            <a:solidFill>
              <a:srgbClr val="EDD56E"/>
            </a:solidFill>
            <a:ln>
              <a:noFill/>
            </a:ln>
          </p:spPr>
          <p:txBody>
            <a:bodyPr lIns="91425" tIns="91425" rIns="91425" bIns="91425" anchor="ctr"/>
            <a:lstStyle/>
            <a:p>
              <a:pPr>
                <a:defRPr/>
              </a:pPr>
              <a:endParaRPr lang="vi-VN" sz="1350"/>
            </a:p>
          </p:txBody>
        </p:sp>
        <p:sp>
          <p:nvSpPr>
            <p:cNvPr id="177" name="Google Shape;552;p27">
              <a:extLst>
                <a:ext uri="{FF2B5EF4-FFF2-40B4-BE49-F238E27FC236}">
                  <a16:creationId xmlns:a16="http://schemas.microsoft.com/office/drawing/2014/main" id="{681B9712-660E-4889-B851-CF9F5E952646}"/>
                </a:ext>
              </a:extLst>
            </p:cNvPr>
            <p:cNvSpPr>
              <a:spLocks/>
            </p:cNvSpPr>
            <p:nvPr/>
          </p:nvSpPr>
          <p:spPr bwMode="auto">
            <a:xfrm>
              <a:off x="2510930" y="4788142"/>
              <a:ext cx="182092" cy="9528"/>
            </a:xfrm>
            <a:custGeom>
              <a:avLst/>
              <a:gdLst>
                <a:gd name="T0" fmla="*/ 0 w 3309"/>
                <a:gd name="T1" fmla="*/ 0 h 160"/>
                <a:gd name="T2" fmla="*/ 0 w 3309"/>
                <a:gd name="T3" fmla="*/ 2147483646 h 160"/>
                <a:gd name="T4" fmla="*/ 2147483646 w 3309"/>
                <a:gd name="T5" fmla="*/ 2147483646 h 160"/>
                <a:gd name="T6" fmla="*/ 2147483646 w 3309"/>
                <a:gd name="T7" fmla="*/ 0 h 160"/>
                <a:gd name="T8" fmla="*/ 0 w 3309"/>
                <a:gd name="T9" fmla="*/ 0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160" extrusionOk="0">
                  <a:moveTo>
                    <a:pt x="0" y="0"/>
                  </a:moveTo>
                  <a:lnTo>
                    <a:pt x="0" y="159"/>
                  </a:lnTo>
                  <a:lnTo>
                    <a:pt x="3309" y="159"/>
                  </a:lnTo>
                  <a:lnTo>
                    <a:pt x="3309" y="0"/>
                  </a:lnTo>
                  <a:lnTo>
                    <a:pt x="0" y="0"/>
                  </a:lnTo>
                  <a:close/>
                </a:path>
              </a:pathLst>
            </a:custGeom>
            <a:solidFill>
              <a:srgbClr val="EA781B"/>
            </a:solidFill>
            <a:ln>
              <a:noFill/>
            </a:ln>
          </p:spPr>
          <p:txBody>
            <a:bodyPr lIns="91425" tIns="91425" rIns="91425" bIns="91425" anchor="ctr"/>
            <a:lstStyle/>
            <a:p>
              <a:pPr>
                <a:defRPr/>
              </a:pPr>
              <a:endParaRPr lang="vi-VN" sz="1350"/>
            </a:p>
          </p:txBody>
        </p:sp>
        <p:sp>
          <p:nvSpPr>
            <p:cNvPr id="178" name="Google Shape;553;p27">
              <a:extLst>
                <a:ext uri="{FF2B5EF4-FFF2-40B4-BE49-F238E27FC236}">
                  <a16:creationId xmlns:a16="http://schemas.microsoft.com/office/drawing/2014/main" id="{50026FDB-C435-469D-8DDE-BB22AB6012EB}"/>
                </a:ext>
              </a:extLst>
            </p:cNvPr>
            <p:cNvSpPr>
              <a:spLocks/>
            </p:cNvSpPr>
            <p:nvPr/>
          </p:nvSpPr>
          <p:spPr bwMode="auto">
            <a:xfrm>
              <a:off x="2510930" y="5162900"/>
              <a:ext cx="182092" cy="9528"/>
            </a:xfrm>
            <a:custGeom>
              <a:avLst/>
              <a:gdLst>
                <a:gd name="T0" fmla="*/ 0 w 3309"/>
                <a:gd name="T1" fmla="*/ 2147483646 h 173"/>
                <a:gd name="T2" fmla="*/ 0 w 3309"/>
                <a:gd name="T3" fmla="*/ 2147483646 h 173"/>
                <a:gd name="T4" fmla="*/ 2147483646 w 3309"/>
                <a:gd name="T5" fmla="*/ 2147483646 h 173"/>
                <a:gd name="T6" fmla="*/ 2147483646 w 3309"/>
                <a:gd name="T7" fmla="*/ 2147483646 h 173"/>
                <a:gd name="T8" fmla="*/ 0 w 3309"/>
                <a:gd name="T9" fmla="*/ 2147483646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173" extrusionOk="0">
                  <a:moveTo>
                    <a:pt x="0" y="1"/>
                  </a:moveTo>
                  <a:lnTo>
                    <a:pt x="0" y="173"/>
                  </a:lnTo>
                  <a:lnTo>
                    <a:pt x="3309" y="173"/>
                  </a:lnTo>
                  <a:lnTo>
                    <a:pt x="3309" y="1"/>
                  </a:lnTo>
                  <a:lnTo>
                    <a:pt x="0" y="1"/>
                  </a:lnTo>
                  <a:close/>
                </a:path>
              </a:pathLst>
            </a:custGeom>
            <a:solidFill>
              <a:srgbClr val="EA781B"/>
            </a:solidFill>
            <a:ln>
              <a:noFill/>
            </a:ln>
          </p:spPr>
          <p:txBody>
            <a:bodyPr lIns="91425" tIns="91425" rIns="91425" bIns="91425" anchor="ctr"/>
            <a:lstStyle/>
            <a:p>
              <a:pPr>
                <a:defRPr/>
              </a:pPr>
              <a:endParaRPr lang="vi-VN" sz="1350"/>
            </a:p>
          </p:txBody>
        </p:sp>
        <p:sp>
          <p:nvSpPr>
            <p:cNvPr id="179" name="Google Shape;554;p27">
              <a:extLst>
                <a:ext uri="{FF2B5EF4-FFF2-40B4-BE49-F238E27FC236}">
                  <a16:creationId xmlns:a16="http://schemas.microsoft.com/office/drawing/2014/main" id="{00C32068-7D53-4213-A73F-C10A436FF44B}"/>
                </a:ext>
              </a:extLst>
            </p:cNvPr>
            <p:cNvSpPr/>
            <p:nvPr/>
          </p:nvSpPr>
          <p:spPr>
            <a:xfrm>
              <a:off x="2597742" y="4303815"/>
              <a:ext cx="317602" cy="1057580"/>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80" name="Google Shape;555;p27">
              <a:extLst>
                <a:ext uri="{FF2B5EF4-FFF2-40B4-BE49-F238E27FC236}">
                  <a16:creationId xmlns:a16="http://schemas.microsoft.com/office/drawing/2014/main" id="{A5BDC440-C88F-4903-A97D-66CDA7CE4C12}"/>
                </a:ext>
              </a:extLst>
            </p:cNvPr>
            <p:cNvSpPr>
              <a:spLocks/>
            </p:cNvSpPr>
            <p:nvPr/>
          </p:nvSpPr>
          <p:spPr bwMode="auto">
            <a:xfrm>
              <a:off x="2608328" y="4616642"/>
              <a:ext cx="285842" cy="744753"/>
            </a:xfrm>
            <a:custGeom>
              <a:avLst/>
              <a:gdLst>
                <a:gd name="T0" fmla="*/ 0 w 5189"/>
                <a:gd name="T1" fmla="*/ 0 h 13466"/>
                <a:gd name="T2" fmla="*/ 2147483646 w 5189"/>
                <a:gd name="T3" fmla="*/ 2147483646 h 13466"/>
                <a:gd name="T4" fmla="*/ 2147483646 w 5189"/>
                <a:gd name="T5" fmla="*/ 2147483646 h 13466"/>
                <a:gd name="T6" fmla="*/ 2147483646 w 5189"/>
                <a:gd name="T7" fmla="*/ 2147483646 h 13466"/>
                <a:gd name="T8" fmla="*/ 2147483646 w 5189"/>
                <a:gd name="T9" fmla="*/ 2147483646 h 13466"/>
                <a:gd name="T10" fmla="*/ 2147483646 w 5189"/>
                <a:gd name="T11" fmla="*/ 2147483646 h 13466"/>
                <a:gd name="T12" fmla="*/ 2147483646 w 5189"/>
                <a:gd name="T13" fmla="*/ 2147483646 h 13466"/>
                <a:gd name="T14" fmla="*/ 0 w 5189"/>
                <a:gd name="T15" fmla="*/ 0 h 1346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cubicBezTo>
                    <a:pt x="4695" y="7986"/>
                    <a:pt x="4237" y="8200"/>
                    <a:pt x="3813" y="8200"/>
                  </a:cubicBezTo>
                  <a:cubicBezTo>
                    <a:pt x="1860" y="8200"/>
                    <a:pt x="631" y="3676"/>
                    <a:pt x="0" y="0"/>
                  </a:cubicBezTo>
                  <a:close/>
                </a:path>
              </a:pathLst>
            </a:custGeom>
            <a:solidFill>
              <a:srgbClr val="BDB8FF"/>
            </a:solidFill>
            <a:ln>
              <a:noFill/>
            </a:ln>
          </p:spPr>
          <p:txBody>
            <a:bodyPr lIns="91425" tIns="91425" rIns="91425" bIns="91425" anchor="ctr"/>
            <a:lstStyle/>
            <a:p>
              <a:pPr>
                <a:defRPr/>
              </a:pPr>
              <a:endParaRPr lang="vi-VN" sz="1350"/>
            </a:p>
          </p:txBody>
        </p:sp>
        <p:sp>
          <p:nvSpPr>
            <p:cNvPr id="181" name="Google Shape;556;p27">
              <a:extLst>
                <a:ext uri="{FF2B5EF4-FFF2-40B4-BE49-F238E27FC236}">
                  <a16:creationId xmlns:a16="http://schemas.microsoft.com/office/drawing/2014/main" id="{704D05BD-A335-4EC8-9629-75B5BAC5B631}"/>
                </a:ext>
              </a:extLst>
            </p:cNvPr>
            <p:cNvSpPr/>
            <p:nvPr/>
          </p:nvSpPr>
          <p:spPr>
            <a:xfrm>
              <a:off x="2722665" y="4414972"/>
              <a:ext cx="101633" cy="247722"/>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82" name="Google Shape;557;p27">
              <a:extLst>
                <a:ext uri="{FF2B5EF4-FFF2-40B4-BE49-F238E27FC236}">
                  <a16:creationId xmlns:a16="http://schemas.microsoft.com/office/drawing/2014/main" id="{525CBD90-F64E-4624-B91A-5706ACD0FFCF}"/>
                </a:ext>
              </a:extLst>
            </p:cNvPr>
            <p:cNvSpPr/>
            <p:nvPr/>
          </p:nvSpPr>
          <p:spPr>
            <a:xfrm>
              <a:off x="2525752" y="3916353"/>
              <a:ext cx="395943" cy="371582"/>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83" name="Google Shape;558;p27">
              <a:extLst>
                <a:ext uri="{FF2B5EF4-FFF2-40B4-BE49-F238E27FC236}">
                  <a16:creationId xmlns:a16="http://schemas.microsoft.com/office/drawing/2014/main" id="{E87785DC-D5F7-4712-B0DC-D5A9935F63CF}"/>
                </a:ext>
              </a:extLst>
            </p:cNvPr>
            <p:cNvSpPr>
              <a:spLocks/>
            </p:cNvSpPr>
            <p:nvPr/>
          </p:nvSpPr>
          <p:spPr bwMode="auto">
            <a:xfrm>
              <a:off x="2568099" y="4064033"/>
              <a:ext cx="247729" cy="223903"/>
            </a:xfrm>
            <a:custGeom>
              <a:avLst/>
              <a:gdLst>
                <a:gd name="T0" fmla="*/ 2147483646 w 4461"/>
                <a:gd name="T1" fmla="*/ 0 h 4053"/>
                <a:gd name="T2" fmla="*/ 2147483646 w 4461"/>
                <a:gd name="T3" fmla="*/ 2147483646 h 4053"/>
                <a:gd name="T4" fmla="*/ 2147483646 w 4461"/>
                <a:gd name="T5" fmla="*/ 2147483646 h 4053"/>
                <a:gd name="T6" fmla="*/ 2147483646 w 4461"/>
                <a:gd name="T7" fmla="*/ 2147483646 h 4053"/>
                <a:gd name="T8" fmla="*/ 2147483646 w 4461"/>
                <a:gd name="T9" fmla="*/ 2147483646 h 4053"/>
                <a:gd name="T10" fmla="*/ 2147483646 w 4461"/>
                <a:gd name="T11" fmla="*/ 2147483646 h 4053"/>
                <a:gd name="T12" fmla="*/ 2147483646 w 4461"/>
                <a:gd name="T13" fmla="*/ 2147483646 h 4053"/>
                <a:gd name="T14" fmla="*/ 2147483646 w 4461"/>
                <a:gd name="T15" fmla="*/ 2147483646 h 4053"/>
                <a:gd name="T16" fmla="*/ 2147483646 w 4461"/>
                <a:gd name="T17" fmla="*/ 2147483646 h 4053"/>
                <a:gd name="T18" fmla="*/ 2147483646 w 4461"/>
                <a:gd name="T19" fmla="*/ 2147483646 h 4053"/>
                <a:gd name="T20" fmla="*/ 2147483646 w 4461"/>
                <a:gd name="T21" fmla="*/ 2147483646 h 4053"/>
                <a:gd name="T22" fmla="*/ 2147483646 w 4461"/>
                <a:gd name="T23" fmla="*/ 2147483646 h 4053"/>
                <a:gd name="T24" fmla="*/ 2147483646 w 4461"/>
                <a:gd name="T25" fmla="*/ 2147483646 h 4053"/>
                <a:gd name="T26" fmla="*/ 2147483646 w 4461"/>
                <a:gd name="T27" fmla="*/ 0 h 40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tx1"/>
            </a:solidFill>
            <a:ln>
              <a:noFill/>
            </a:ln>
          </p:spPr>
          <p:txBody>
            <a:bodyPr lIns="91425" tIns="91425" rIns="91425" bIns="91425" anchor="ctr"/>
            <a:lstStyle/>
            <a:p>
              <a:pPr>
                <a:defRPr/>
              </a:pPr>
              <a:endParaRPr lang="vi-VN" sz="1350"/>
            </a:p>
          </p:txBody>
        </p:sp>
        <p:sp>
          <p:nvSpPr>
            <p:cNvPr id="184" name="Google Shape;559;p27">
              <a:extLst>
                <a:ext uri="{FF2B5EF4-FFF2-40B4-BE49-F238E27FC236}">
                  <a16:creationId xmlns:a16="http://schemas.microsoft.com/office/drawing/2014/main" id="{BB292134-7791-4EF7-B9F1-FE459F71D13B}"/>
                </a:ext>
              </a:extLst>
            </p:cNvPr>
            <p:cNvSpPr>
              <a:spLocks/>
            </p:cNvSpPr>
            <p:nvPr/>
          </p:nvSpPr>
          <p:spPr bwMode="auto">
            <a:xfrm>
              <a:off x="2587155" y="4259352"/>
              <a:ext cx="215969" cy="130213"/>
            </a:xfrm>
            <a:custGeom>
              <a:avLst/>
              <a:gdLst>
                <a:gd name="T0" fmla="*/ 2147483646 w 3919"/>
                <a:gd name="T1" fmla="*/ 2147483646 h 2359"/>
                <a:gd name="T2" fmla="*/ 2147483646 w 3919"/>
                <a:gd name="T3" fmla="*/ 2147483646 h 2359"/>
                <a:gd name="T4" fmla="*/ 2147483646 w 3919"/>
                <a:gd name="T5" fmla="*/ 2147483646 h 2359"/>
                <a:gd name="T6" fmla="*/ 2147483646 w 3919"/>
                <a:gd name="T7" fmla="*/ 2147483646 h 2359"/>
                <a:gd name="T8" fmla="*/ 2147483646 w 3919"/>
                <a:gd name="T9" fmla="*/ 2147483646 h 2359"/>
                <a:gd name="T10" fmla="*/ 2147483646 w 3919"/>
                <a:gd name="T11" fmla="*/ 2147483646 h 2359"/>
                <a:gd name="T12" fmla="*/ 2147483646 w 3919"/>
                <a:gd name="T13" fmla="*/ 2147483646 h 2359"/>
                <a:gd name="T14" fmla="*/ 2147483646 w 3919"/>
                <a:gd name="T15" fmla="*/ 2147483646 h 2359"/>
                <a:gd name="T16" fmla="*/ 2147483646 w 3919"/>
                <a:gd name="T17" fmla="*/ 2147483646 h 2359"/>
                <a:gd name="T18" fmla="*/ 2147483646 w 3919"/>
                <a:gd name="T19" fmla="*/ 2147483646 h 2359"/>
                <a:gd name="T20" fmla="*/ 2147483646 w 3919"/>
                <a:gd name="T21" fmla="*/ 2147483646 h 23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lIns="91425" tIns="91425" rIns="91425" bIns="91425" anchor="ctr"/>
            <a:lstStyle/>
            <a:p>
              <a:pPr>
                <a:defRPr/>
              </a:pPr>
              <a:endParaRPr lang="vi-VN" sz="1350"/>
            </a:p>
          </p:txBody>
        </p:sp>
        <p:sp>
          <p:nvSpPr>
            <p:cNvPr id="185" name="Google Shape;560;p27">
              <a:extLst>
                <a:ext uri="{FF2B5EF4-FFF2-40B4-BE49-F238E27FC236}">
                  <a16:creationId xmlns:a16="http://schemas.microsoft.com/office/drawing/2014/main" id="{E438C332-59CE-4141-B184-A51A9E7BF675}"/>
                </a:ext>
              </a:extLst>
            </p:cNvPr>
            <p:cNvSpPr>
              <a:spLocks/>
            </p:cNvSpPr>
            <p:nvPr/>
          </p:nvSpPr>
          <p:spPr bwMode="auto">
            <a:xfrm rot="41933">
              <a:off x="2589273" y="4314930"/>
              <a:ext cx="215969" cy="76222"/>
            </a:xfrm>
            <a:custGeom>
              <a:avLst/>
              <a:gdLst>
                <a:gd name="T0" fmla="*/ 2147483646 w 3866"/>
                <a:gd name="T1" fmla="*/ 0 h 1398"/>
                <a:gd name="T2" fmla="*/ 2147483646 w 3866"/>
                <a:gd name="T3" fmla="*/ 2147483646 h 1398"/>
                <a:gd name="T4" fmla="*/ 2147483646 w 3866"/>
                <a:gd name="T5" fmla="*/ 2147483646 h 1398"/>
                <a:gd name="T6" fmla="*/ 2147483646 w 3866"/>
                <a:gd name="T7" fmla="*/ 2147483646 h 1398"/>
                <a:gd name="T8" fmla="*/ 2147483646 w 3866"/>
                <a:gd name="T9" fmla="*/ 2147483646 h 1398"/>
                <a:gd name="T10" fmla="*/ 2147483646 w 3866"/>
                <a:gd name="T11" fmla="*/ 2147483646 h 1398"/>
                <a:gd name="T12" fmla="*/ 2147483646 w 3866"/>
                <a:gd name="T13" fmla="*/ 2147483646 h 1398"/>
                <a:gd name="T14" fmla="*/ 2147483646 w 3866"/>
                <a:gd name="T15" fmla="*/ 0 h 139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lIns="91425" tIns="91425" rIns="91425" bIns="91425" anchor="ctr"/>
            <a:lstStyle/>
            <a:p>
              <a:pPr>
                <a:defRPr/>
              </a:pPr>
              <a:endParaRPr lang="vi-VN" sz="1350"/>
            </a:p>
          </p:txBody>
        </p:sp>
        <p:sp>
          <p:nvSpPr>
            <p:cNvPr id="186" name="Google Shape;561;p27">
              <a:extLst>
                <a:ext uri="{FF2B5EF4-FFF2-40B4-BE49-F238E27FC236}">
                  <a16:creationId xmlns:a16="http://schemas.microsoft.com/office/drawing/2014/main" id="{261EB4D3-3835-44A7-82E2-6DD94EC9FFFC}"/>
                </a:ext>
              </a:extLst>
            </p:cNvPr>
            <p:cNvSpPr>
              <a:spLocks/>
            </p:cNvSpPr>
            <p:nvPr/>
          </p:nvSpPr>
          <p:spPr bwMode="auto">
            <a:xfrm>
              <a:off x="2724783" y="5007280"/>
              <a:ext cx="239259" cy="242958"/>
            </a:xfrm>
            <a:custGeom>
              <a:avLst/>
              <a:gdLst>
                <a:gd name="T0" fmla="*/ 2147483646 w 4342"/>
                <a:gd name="T1" fmla="*/ 2147483646 h 4381"/>
                <a:gd name="T2" fmla="*/ 2147483646 w 4342"/>
                <a:gd name="T3" fmla="*/ 2147483646 h 4381"/>
                <a:gd name="T4" fmla="*/ 2147483646 w 4342"/>
                <a:gd name="T5" fmla="*/ 2147483646 h 4381"/>
                <a:gd name="T6" fmla="*/ 2147483646 w 4342"/>
                <a:gd name="T7" fmla="*/ 2147483646 h 4381"/>
                <a:gd name="T8" fmla="*/ 2147483646 w 4342"/>
                <a:gd name="T9" fmla="*/ 2147483646 h 438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lIns="91425" tIns="91425" rIns="91425" bIns="91425" anchor="ctr"/>
            <a:lstStyle/>
            <a:p>
              <a:pPr>
                <a:defRPr/>
              </a:pPr>
              <a:endParaRPr lang="vi-VN" sz="1350"/>
            </a:p>
          </p:txBody>
        </p:sp>
        <p:sp>
          <p:nvSpPr>
            <p:cNvPr id="187" name="Google Shape;562;p27">
              <a:extLst>
                <a:ext uri="{FF2B5EF4-FFF2-40B4-BE49-F238E27FC236}">
                  <a16:creationId xmlns:a16="http://schemas.microsoft.com/office/drawing/2014/main" id="{B1752A68-30CC-42D9-922F-6E2510C5A3D0}"/>
                </a:ext>
              </a:extLst>
            </p:cNvPr>
            <p:cNvSpPr>
              <a:spLocks/>
            </p:cNvSpPr>
            <p:nvPr/>
          </p:nvSpPr>
          <p:spPr bwMode="auto">
            <a:xfrm>
              <a:off x="2729017" y="4357806"/>
              <a:ext cx="357831" cy="854322"/>
            </a:xfrm>
            <a:custGeom>
              <a:avLst/>
              <a:gdLst>
                <a:gd name="T0" fmla="*/ 2147483646 w 6447"/>
                <a:gd name="T1" fmla="*/ 2147483646 h 15447"/>
                <a:gd name="T2" fmla="*/ 2147483646 w 6447"/>
                <a:gd name="T3" fmla="*/ 2147483646 h 15447"/>
                <a:gd name="T4" fmla="*/ 2147483646 w 6447"/>
                <a:gd name="T5" fmla="*/ 2147483646 h 15447"/>
                <a:gd name="T6" fmla="*/ 2147483646 w 6447"/>
                <a:gd name="T7" fmla="*/ 2147483646 h 15447"/>
                <a:gd name="T8" fmla="*/ 2147483646 w 6447"/>
                <a:gd name="T9" fmla="*/ 2147483646 h 154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447" h="15447" extrusionOk="0">
                  <a:moveTo>
                    <a:pt x="2198" y="1"/>
                  </a:moveTo>
                  <a:lnTo>
                    <a:pt x="1" y="14785"/>
                  </a:lnTo>
                  <a:lnTo>
                    <a:pt x="4236" y="15446"/>
                  </a:lnTo>
                  <a:lnTo>
                    <a:pt x="6446" y="610"/>
                  </a:lnTo>
                  <a:lnTo>
                    <a:pt x="2198" y="1"/>
                  </a:lnTo>
                  <a:close/>
                </a:path>
              </a:pathLst>
            </a:custGeom>
            <a:solidFill>
              <a:schemeClr val="tx2"/>
            </a:solidFill>
            <a:ln>
              <a:noFill/>
            </a:ln>
          </p:spPr>
          <p:txBody>
            <a:bodyPr lIns="91425" tIns="91425" rIns="91425" bIns="91425" anchor="ctr"/>
            <a:lstStyle/>
            <a:p>
              <a:pPr>
                <a:defRPr/>
              </a:pPr>
              <a:endParaRPr lang="vi-VN" sz="1350"/>
            </a:p>
          </p:txBody>
        </p:sp>
        <p:sp>
          <p:nvSpPr>
            <p:cNvPr id="188" name="Google Shape;563;p27">
              <a:extLst>
                <a:ext uri="{FF2B5EF4-FFF2-40B4-BE49-F238E27FC236}">
                  <a16:creationId xmlns:a16="http://schemas.microsoft.com/office/drawing/2014/main" id="{5CB1BFE9-7292-427E-BCCA-01D49A57365D}"/>
                </a:ext>
              </a:extLst>
            </p:cNvPr>
            <p:cNvSpPr>
              <a:spLocks/>
            </p:cNvSpPr>
            <p:nvPr/>
          </p:nvSpPr>
          <p:spPr bwMode="auto">
            <a:xfrm>
              <a:off x="2843354" y="4373685"/>
              <a:ext cx="243494" cy="838442"/>
            </a:xfrm>
            <a:custGeom>
              <a:avLst/>
              <a:gdLst>
                <a:gd name="T0" fmla="*/ 2147483646 w 4409"/>
                <a:gd name="T1" fmla="*/ 2147483646 h 15169"/>
                <a:gd name="T2" fmla="*/ 2147483646 w 4409"/>
                <a:gd name="T3" fmla="*/ 2147483646 h 15169"/>
                <a:gd name="T4" fmla="*/ 2147483646 w 4409"/>
                <a:gd name="T5" fmla="*/ 2147483646 h 15169"/>
                <a:gd name="T6" fmla="*/ 2147483646 w 4409"/>
                <a:gd name="T7" fmla="*/ 2147483646 h 15169"/>
                <a:gd name="T8" fmla="*/ 2147483646 w 4409"/>
                <a:gd name="T9" fmla="*/ 2147483646 h 1516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09" h="15169" extrusionOk="0">
                  <a:moveTo>
                    <a:pt x="2198" y="1"/>
                  </a:moveTo>
                  <a:lnTo>
                    <a:pt x="1" y="14838"/>
                  </a:lnTo>
                  <a:lnTo>
                    <a:pt x="2198" y="15168"/>
                  </a:lnTo>
                  <a:lnTo>
                    <a:pt x="4408" y="332"/>
                  </a:lnTo>
                  <a:lnTo>
                    <a:pt x="2198" y="1"/>
                  </a:lnTo>
                  <a:close/>
                </a:path>
              </a:pathLst>
            </a:custGeom>
            <a:solidFill>
              <a:schemeClr val="tx1"/>
            </a:solidFill>
            <a:ln>
              <a:noFill/>
            </a:ln>
          </p:spPr>
          <p:txBody>
            <a:bodyPr lIns="91425" tIns="91425" rIns="91425" bIns="91425" anchor="ctr"/>
            <a:lstStyle/>
            <a:p>
              <a:pPr>
                <a:defRPr/>
              </a:pPr>
              <a:endParaRPr lang="vi-VN" sz="1350"/>
            </a:p>
          </p:txBody>
        </p:sp>
        <p:sp>
          <p:nvSpPr>
            <p:cNvPr id="189" name="Google Shape;564;p27">
              <a:extLst>
                <a:ext uri="{FF2B5EF4-FFF2-40B4-BE49-F238E27FC236}">
                  <a16:creationId xmlns:a16="http://schemas.microsoft.com/office/drawing/2014/main" id="{250D02D1-4175-4827-888E-AE587D2781FD}"/>
                </a:ext>
              </a:extLst>
            </p:cNvPr>
            <p:cNvSpPr>
              <a:spLocks/>
            </p:cNvSpPr>
            <p:nvPr/>
          </p:nvSpPr>
          <p:spPr bwMode="auto">
            <a:xfrm>
              <a:off x="2845471" y="4187893"/>
              <a:ext cx="241377" cy="241370"/>
            </a:xfrm>
            <a:custGeom>
              <a:avLst/>
              <a:gdLst>
                <a:gd name="T0" fmla="*/ 2147483646 w 4348"/>
                <a:gd name="T1" fmla="*/ 0 h 4380"/>
                <a:gd name="T2" fmla="*/ 2147483646 w 4348"/>
                <a:gd name="T3" fmla="*/ 2147483646 h 4380"/>
                <a:gd name="T4" fmla="*/ 2147483646 w 4348"/>
                <a:gd name="T5" fmla="*/ 2147483646 h 4380"/>
                <a:gd name="T6" fmla="*/ 2147483646 w 4348"/>
                <a:gd name="T7" fmla="*/ 2147483646 h 4380"/>
                <a:gd name="T8" fmla="*/ 2147483646 w 4348"/>
                <a:gd name="T9" fmla="*/ 0 h 43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lIns="91425" tIns="91425" rIns="91425" bIns="91425" anchor="ctr"/>
            <a:lstStyle/>
            <a:p>
              <a:pPr>
                <a:defRPr/>
              </a:pPr>
              <a:endParaRPr lang="vi-VN" sz="1350"/>
            </a:p>
          </p:txBody>
        </p:sp>
        <p:sp>
          <p:nvSpPr>
            <p:cNvPr id="190" name="Google Shape;565;p27">
              <a:extLst>
                <a:ext uri="{FF2B5EF4-FFF2-40B4-BE49-F238E27FC236}">
                  <a16:creationId xmlns:a16="http://schemas.microsoft.com/office/drawing/2014/main" id="{F2121B01-33D8-40E0-88B3-AD01A805E2B7}"/>
                </a:ext>
              </a:extLst>
            </p:cNvPr>
            <p:cNvSpPr>
              <a:spLocks/>
            </p:cNvSpPr>
            <p:nvPr/>
          </p:nvSpPr>
          <p:spPr bwMode="auto">
            <a:xfrm>
              <a:off x="2942869" y="4186306"/>
              <a:ext cx="80459" cy="77809"/>
            </a:xfrm>
            <a:custGeom>
              <a:avLst/>
              <a:gdLst>
                <a:gd name="T0" fmla="*/ 2147483646 w 1443"/>
                <a:gd name="T1" fmla="*/ 0 h 1398"/>
                <a:gd name="T2" fmla="*/ 0 w 1443"/>
                <a:gd name="T3" fmla="*/ 2147483646 h 1398"/>
                <a:gd name="T4" fmla="*/ 2147483646 w 1443"/>
                <a:gd name="T5" fmla="*/ 2147483646 h 1398"/>
                <a:gd name="T6" fmla="*/ 2147483646 w 1443"/>
                <a:gd name="T7" fmla="*/ 2147483646 h 1398"/>
                <a:gd name="T8" fmla="*/ 2147483646 w 1443"/>
                <a:gd name="T9" fmla="*/ 2147483646 h 1398"/>
                <a:gd name="T10" fmla="*/ 2147483646 w 1443"/>
                <a:gd name="T11" fmla="*/ 0 h 139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lIns="91425" tIns="91425" rIns="91425" bIns="91425" anchor="ctr"/>
            <a:lstStyle/>
            <a:p>
              <a:pPr>
                <a:defRPr/>
              </a:pPr>
              <a:endParaRPr lang="vi-VN" sz="1350"/>
            </a:p>
          </p:txBody>
        </p:sp>
        <p:sp>
          <p:nvSpPr>
            <p:cNvPr id="191" name="Google Shape;566;p27">
              <a:extLst>
                <a:ext uri="{FF2B5EF4-FFF2-40B4-BE49-F238E27FC236}">
                  <a16:creationId xmlns:a16="http://schemas.microsoft.com/office/drawing/2014/main" id="{97A87E25-6AAE-45BA-B41F-E25F39773CA4}"/>
                </a:ext>
              </a:extLst>
            </p:cNvPr>
            <p:cNvSpPr>
              <a:spLocks/>
            </p:cNvSpPr>
            <p:nvPr/>
          </p:nvSpPr>
          <p:spPr bwMode="auto">
            <a:xfrm>
              <a:off x="2339426" y="4662694"/>
              <a:ext cx="777065" cy="963890"/>
            </a:xfrm>
            <a:custGeom>
              <a:avLst/>
              <a:gdLst>
                <a:gd name="T0" fmla="*/ 0 w 14070"/>
                <a:gd name="T1" fmla="*/ 2147483646 h 17432"/>
                <a:gd name="T2" fmla="*/ 0 w 14070"/>
                <a:gd name="T3" fmla="*/ 2147483646 h 17432"/>
                <a:gd name="T4" fmla="*/ 2147483646 w 14070"/>
                <a:gd name="T5" fmla="*/ 2147483646 h 17432"/>
                <a:gd name="T6" fmla="*/ 2147483646 w 14070"/>
                <a:gd name="T7" fmla="*/ 2147483646 h 17432"/>
                <a:gd name="T8" fmla="*/ 2147483646 w 14070"/>
                <a:gd name="T9" fmla="*/ 2147483646 h 17432"/>
                <a:gd name="T10" fmla="*/ 2147483646 w 14070"/>
                <a:gd name="T11" fmla="*/ 2147483646 h 17432"/>
                <a:gd name="T12" fmla="*/ 0 w 14070"/>
                <a:gd name="T13" fmla="*/ 2147483646 h 174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lnTo>
                    <a:pt x="0" y="1"/>
                  </a:lnTo>
                  <a:close/>
                </a:path>
              </a:pathLst>
            </a:custGeom>
            <a:solidFill>
              <a:schemeClr val="accent2"/>
            </a:solidFill>
            <a:ln>
              <a:noFill/>
            </a:ln>
          </p:spPr>
          <p:txBody>
            <a:bodyPr lIns="91425" tIns="91425" rIns="91425" bIns="91425" anchor="ctr"/>
            <a:lstStyle/>
            <a:p>
              <a:pPr>
                <a:defRPr/>
              </a:pPr>
              <a:endParaRPr lang="vi-VN" sz="1350"/>
            </a:p>
          </p:txBody>
        </p:sp>
        <p:sp>
          <p:nvSpPr>
            <p:cNvPr id="192" name="Google Shape;567;p27">
              <a:extLst>
                <a:ext uri="{FF2B5EF4-FFF2-40B4-BE49-F238E27FC236}">
                  <a16:creationId xmlns:a16="http://schemas.microsoft.com/office/drawing/2014/main" id="{F77947FB-C2CA-4A62-B645-B16F3421F1F3}"/>
                </a:ext>
              </a:extLst>
            </p:cNvPr>
            <p:cNvSpPr>
              <a:spLocks/>
            </p:cNvSpPr>
            <p:nvPr/>
          </p:nvSpPr>
          <p:spPr bwMode="auto">
            <a:xfrm>
              <a:off x="2375420" y="4821489"/>
              <a:ext cx="741071" cy="805095"/>
            </a:xfrm>
            <a:custGeom>
              <a:avLst/>
              <a:gdLst>
                <a:gd name="T0" fmla="*/ 2147483646 w 13409"/>
                <a:gd name="T1" fmla="*/ 2147483646 h 17432"/>
                <a:gd name="T2" fmla="*/ 2147483646 w 13409"/>
                <a:gd name="T3" fmla="*/ 2147483646 h 17432"/>
                <a:gd name="T4" fmla="*/ 2147483646 w 13409"/>
                <a:gd name="T5" fmla="*/ 2147483646 h 17432"/>
                <a:gd name="T6" fmla="*/ 2147483646 w 13409"/>
                <a:gd name="T7" fmla="*/ 2147483646 h 17432"/>
                <a:gd name="T8" fmla="*/ 2147483646 w 13409"/>
                <a:gd name="T9" fmla="*/ 2147483646 h 17432"/>
                <a:gd name="T10" fmla="*/ 2147483646 w 13409"/>
                <a:gd name="T11" fmla="*/ 2147483646 h 17432"/>
                <a:gd name="T12" fmla="*/ 2147483646 w 13409"/>
                <a:gd name="T13" fmla="*/ 2147483646 h 17432"/>
                <a:gd name="T14" fmla="*/ 2147483646 w 13409"/>
                <a:gd name="T15" fmla="*/ 2147483646 h 17432"/>
                <a:gd name="T16" fmla="*/ 2147483646 w 13409"/>
                <a:gd name="T17" fmla="*/ 2147483646 h 17432"/>
                <a:gd name="T18" fmla="*/ 2147483646 w 13409"/>
                <a:gd name="T19" fmla="*/ 2147483646 h 17432"/>
                <a:gd name="T20" fmla="*/ 2147483646 w 13409"/>
                <a:gd name="T21" fmla="*/ 2147483646 h 174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cubicBezTo>
                    <a:pt x="557" y="16876"/>
                    <a:pt x="1443" y="17432"/>
                    <a:pt x="2436" y="17432"/>
                  </a:cubicBezTo>
                  <a:lnTo>
                    <a:pt x="10311" y="17432"/>
                  </a:lnTo>
                  <a:cubicBezTo>
                    <a:pt x="12032" y="17432"/>
                    <a:pt x="13408" y="15777"/>
                    <a:pt x="13408" y="13726"/>
                  </a:cubicBezTo>
                  <a:lnTo>
                    <a:pt x="13408" y="1"/>
                  </a:lnTo>
                  <a:lnTo>
                    <a:pt x="11701" y="1"/>
                  </a:lnTo>
                  <a:close/>
                </a:path>
              </a:pathLst>
            </a:custGeom>
            <a:solidFill>
              <a:schemeClr val="tx2"/>
            </a:solidFill>
            <a:ln>
              <a:noFill/>
            </a:ln>
          </p:spPr>
          <p:txBody>
            <a:bodyPr lIns="91425" tIns="91425" rIns="91425" bIns="91425" anchor="ctr"/>
            <a:lstStyle/>
            <a:p>
              <a:pPr>
                <a:defRPr/>
              </a:pPr>
              <a:endParaRPr lang="vi-VN" sz="1350"/>
            </a:p>
          </p:txBody>
        </p:sp>
        <p:sp>
          <p:nvSpPr>
            <p:cNvPr id="193" name="Google Shape;568;p27">
              <a:extLst>
                <a:ext uri="{FF2B5EF4-FFF2-40B4-BE49-F238E27FC236}">
                  <a16:creationId xmlns:a16="http://schemas.microsoft.com/office/drawing/2014/main" id="{8E468CA1-63D5-49A5-81DE-10454B52F126}"/>
                </a:ext>
              </a:extLst>
            </p:cNvPr>
            <p:cNvSpPr/>
            <p:nvPr/>
          </p:nvSpPr>
          <p:spPr>
            <a:xfrm>
              <a:off x="2434706" y="4872304"/>
              <a:ext cx="459465" cy="492267"/>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94" name="Google Shape;569;p27">
              <a:extLst>
                <a:ext uri="{FF2B5EF4-FFF2-40B4-BE49-F238E27FC236}">
                  <a16:creationId xmlns:a16="http://schemas.microsoft.com/office/drawing/2014/main" id="{AC9088D8-B6A2-46DA-A588-AD519451AD8D}"/>
                </a:ext>
              </a:extLst>
            </p:cNvPr>
            <p:cNvSpPr/>
            <p:nvPr/>
          </p:nvSpPr>
          <p:spPr>
            <a:xfrm>
              <a:off x="3376925" y="4937410"/>
              <a:ext cx="425586" cy="428749"/>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95" name="Google Shape;570;p27">
              <a:extLst>
                <a:ext uri="{FF2B5EF4-FFF2-40B4-BE49-F238E27FC236}">
                  <a16:creationId xmlns:a16="http://schemas.microsoft.com/office/drawing/2014/main" id="{F6B56D8C-409A-4832-A098-494FE8EA4896}"/>
                </a:ext>
              </a:extLst>
            </p:cNvPr>
            <p:cNvSpPr>
              <a:spLocks/>
            </p:cNvSpPr>
            <p:nvPr/>
          </p:nvSpPr>
          <p:spPr bwMode="auto">
            <a:xfrm>
              <a:off x="2894170" y="4821489"/>
              <a:ext cx="658494" cy="768572"/>
            </a:xfrm>
            <a:custGeom>
              <a:avLst/>
              <a:gdLst>
                <a:gd name="T0" fmla="*/ 2147483646 w 11913"/>
                <a:gd name="T1" fmla="*/ 0 h 13898"/>
                <a:gd name="T2" fmla="*/ 2147483646 w 11913"/>
                <a:gd name="T3" fmla="*/ 2147483646 h 13898"/>
                <a:gd name="T4" fmla="*/ 2147483646 w 11913"/>
                <a:gd name="T5" fmla="*/ 2147483646 h 13898"/>
                <a:gd name="T6" fmla="*/ 2147483646 w 11913"/>
                <a:gd name="T7" fmla="*/ 2147483646 h 13898"/>
                <a:gd name="T8" fmla="*/ 2147483646 w 11913"/>
                <a:gd name="T9" fmla="*/ 2147483646 h 13898"/>
                <a:gd name="T10" fmla="*/ 2147483646 w 11913"/>
                <a:gd name="T11" fmla="*/ 0 h 13898"/>
                <a:gd name="T12" fmla="*/ 2147483646 w 11913"/>
                <a:gd name="T13" fmla="*/ 0 h 1389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lnTo>
                    <a:pt x="1" y="0"/>
                  </a:lnTo>
                  <a:close/>
                </a:path>
              </a:pathLst>
            </a:custGeom>
            <a:solidFill>
              <a:schemeClr val="bg2"/>
            </a:solidFill>
            <a:ln>
              <a:noFill/>
            </a:ln>
          </p:spPr>
          <p:txBody>
            <a:bodyPr lIns="91425" tIns="91425" rIns="91425" bIns="91425" anchor="ctr"/>
            <a:lstStyle/>
            <a:p>
              <a:pPr>
                <a:defRPr/>
              </a:pPr>
              <a:endParaRPr lang="vi-VN" sz="1350"/>
            </a:p>
          </p:txBody>
        </p:sp>
        <p:sp>
          <p:nvSpPr>
            <p:cNvPr id="196" name="Google Shape;571;p27">
              <a:extLst>
                <a:ext uri="{FF2B5EF4-FFF2-40B4-BE49-F238E27FC236}">
                  <a16:creationId xmlns:a16="http://schemas.microsoft.com/office/drawing/2014/main" id="{1322AFB2-6E77-406E-88FF-CC09E9471784}"/>
                </a:ext>
              </a:extLst>
            </p:cNvPr>
            <p:cNvSpPr>
              <a:spLocks/>
            </p:cNvSpPr>
            <p:nvPr/>
          </p:nvSpPr>
          <p:spPr bwMode="auto">
            <a:xfrm>
              <a:off x="2928048" y="4821489"/>
              <a:ext cx="624616" cy="768572"/>
            </a:xfrm>
            <a:custGeom>
              <a:avLst/>
              <a:gdLst>
                <a:gd name="T0" fmla="*/ 2147483646 w 11317"/>
                <a:gd name="T1" fmla="*/ 0 h 13898"/>
                <a:gd name="T2" fmla="*/ 2147483646 w 11317"/>
                <a:gd name="T3" fmla="*/ 2147483646 h 13898"/>
                <a:gd name="T4" fmla="*/ 2147483646 w 11317"/>
                <a:gd name="T5" fmla="*/ 2147483646 h 13898"/>
                <a:gd name="T6" fmla="*/ 2147483646 w 11317"/>
                <a:gd name="T7" fmla="*/ 2147483646 h 13898"/>
                <a:gd name="T8" fmla="*/ 0 w 11317"/>
                <a:gd name="T9" fmla="*/ 2147483646 h 13898"/>
                <a:gd name="T10" fmla="*/ 0 w 11317"/>
                <a:gd name="T11" fmla="*/ 2147483646 h 13898"/>
                <a:gd name="T12" fmla="*/ 2147483646 w 11317"/>
                <a:gd name="T13" fmla="*/ 2147483646 h 13898"/>
                <a:gd name="T14" fmla="*/ 2147483646 w 11317"/>
                <a:gd name="T15" fmla="*/ 2147483646 h 13898"/>
                <a:gd name="T16" fmla="*/ 2147483646 w 11317"/>
                <a:gd name="T17" fmla="*/ 2147483646 h 13898"/>
                <a:gd name="T18" fmla="*/ 2147483646 w 11317"/>
                <a:gd name="T19" fmla="*/ 0 h 13898"/>
                <a:gd name="T20" fmla="*/ 2147483646 w 11317"/>
                <a:gd name="T21" fmla="*/ 0 h 138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cubicBezTo>
                    <a:pt x="503" y="13394"/>
                    <a:pt x="1218" y="13897"/>
                    <a:pt x="2052" y="13897"/>
                  </a:cubicBezTo>
                  <a:lnTo>
                    <a:pt x="8669" y="13897"/>
                  </a:lnTo>
                  <a:cubicBezTo>
                    <a:pt x="10099" y="13897"/>
                    <a:pt x="11316" y="12507"/>
                    <a:pt x="11316" y="10853"/>
                  </a:cubicBezTo>
                  <a:lnTo>
                    <a:pt x="11316" y="0"/>
                  </a:lnTo>
                  <a:lnTo>
                    <a:pt x="9768" y="0"/>
                  </a:lnTo>
                  <a:close/>
                </a:path>
              </a:pathLst>
            </a:custGeom>
            <a:solidFill>
              <a:schemeClr val="accent1"/>
            </a:solidFill>
            <a:ln>
              <a:noFill/>
            </a:ln>
          </p:spPr>
          <p:txBody>
            <a:bodyPr lIns="91425" tIns="91425" rIns="91425" bIns="91425" anchor="ctr"/>
            <a:lstStyle/>
            <a:p>
              <a:pPr>
                <a:defRPr/>
              </a:pPr>
              <a:endParaRPr lang="vi-VN" sz="1350"/>
            </a:p>
          </p:txBody>
        </p:sp>
        <p:grpSp>
          <p:nvGrpSpPr>
            <p:cNvPr id="197" name="Google Shape;572;p27">
              <a:extLst>
                <a:ext uri="{FF2B5EF4-FFF2-40B4-BE49-F238E27FC236}">
                  <a16:creationId xmlns:a16="http://schemas.microsoft.com/office/drawing/2014/main" id="{D22E5ABC-1C8A-4845-B061-66F33FC39A47}"/>
                </a:ext>
              </a:extLst>
            </p:cNvPr>
            <p:cNvGrpSpPr>
              <a:grpSpLocks/>
            </p:cNvGrpSpPr>
            <p:nvPr/>
          </p:nvGrpSpPr>
          <p:grpSpPr bwMode="auto">
            <a:xfrm>
              <a:off x="3041664" y="5111577"/>
              <a:ext cx="320455" cy="156580"/>
              <a:chOff x="2774143" y="4536556"/>
              <a:chExt cx="320455" cy="156580"/>
            </a:xfrm>
          </p:grpSpPr>
          <p:sp>
            <p:nvSpPr>
              <p:cNvPr id="199" name="Google Shape;573;p27">
                <a:extLst>
                  <a:ext uri="{FF2B5EF4-FFF2-40B4-BE49-F238E27FC236}">
                    <a16:creationId xmlns:a16="http://schemas.microsoft.com/office/drawing/2014/main" id="{F30914C9-BE4B-4B4F-A90D-D618E8866E16}"/>
                  </a:ext>
                </a:extLst>
              </p:cNvPr>
              <p:cNvSpPr>
                <a:spLocks/>
              </p:cNvSpPr>
              <p:nvPr/>
            </p:nvSpPr>
            <p:spPr bwMode="auto">
              <a:xfrm>
                <a:off x="2774863" y="4562471"/>
                <a:ext cx="112219" cy="98453"/>
              </a:xfrm>
              <a:custGeom>
                <a:avLst/>
                <a:gdLst>
                  <a:gd name="T0" fmla="*/ 2147483646 w 2040"/>
                  <a:gd name="T1" fmla="*/ 2147483646 h 1775"/>
                  <a:gd name="T2" fmla="*/ 2147483646 w 2040"/>
                  <a:gd name="T3" fmla="*/ 2147483646 h 1775"/>
                  <a:gd name="T4" fmla="*/ 2147483646 w 2040"/>
                  <a:gd name="T5" fmla="*/ 2147483646 h 1775"/>
                  <a:gd name="T6" fmla="*/ 2147483646 w 2040"/>
                  <a:gd name="T7" fmla="*/ 2147483646 h 1775"/>
                  <a:gd name="T8" fmla="*/ 2147483646 w 2040"/>
                  <a:gd name="T9" fmla="*/ 2147483646 h 1775"/>
                  <a:gd name="T10" fmla="*/ 2147483646 w 2040"/>
                  <a:gd name="T11" fmla="*/ 2147483646 h 1775"/>
                  <a:gd name="T12" fmla="*/ 2147483646 w 2040"/>
                  <a:gd name="T13" fmla="*/ 2147483646 h 1775"/>
                  <a:gd name="T14" fmla="*/ 2147483646 w 2040"/>
                  <a:gd name="T15" fmla="*/ 2147483646 h 1775"/>
                  <a:gd name="T16" fmla="*/ 2147483646 w 2040"/>
                  <a:gd name="T17" fmla="*/ 2147483646 h 1775"/>
                  <a:gd name="T18" fmla="*/ 2147483646 w 2040"/>
                  <a:gd name="T19" fmla="*/ 2147483646 h 1775"/>
                  <a:gd name="T20" fmla="*/ 2147483646 w 2040"/>
                  <a:gd name="T21" fmla="*/ 2147483646 h 1775"/>
                  <a:gd name="T22" fmla="*/ 2147483646 w 2040"/>
                  <a:gd name="T23" fmla="*/ 2147483646 h 1775"/>
                  <a:gd name="T24" fmla="*/ 2147483646 w 2040"/>
                  <a:gd name="T25" fmla="*/ 2147483646 h 1775"/>
                  <a:gd name="T26" fmla="*/ 2147483646 w 2040"/>
                  <a:gd name="T27" fmla="*/ 2147483646 h 1775"/>
                  <a:gd name="T28" fmla="*/ 2147483646 w 2040"/>
                  <a:gd name="T29" fmla="*/ 2147483646 h 1775"/>
                  <a:gd name="T30" fmla="*/ 2147483646 w 2040"/>
                  <a:gd name="T31" fmla="*/ 2147483646 h 1775"/>
                  <a:gd name="T32" fmla="*/ 2147483646 w 2040"/>
                  <a:gd name="T33" fmla="*/ 2147483646 h 1775"/>
                  <a:gd name="T34" fmla="*/ 2147483646 w 2040"/>
                  <a:gd name="T35" fmla="*/ 2147483646 h 1775"/>
                  <a:gd name="T36" fmla="*/ 2147483646 w 2040"/>
                  <a:gd name="T37" fmla="*/ 2147483646 h 1775"/>
                  <a:gd name="T38" fmla="*/ 2147483646 w 2040"/>
                  <a:gd name="T39" fmla="*/ 2147483646 h 1775"/>
                  <a:gd name="T40" fmla="*/ 2147483646 w 2040"/>
                  <a:gd name="T41" fmla="*/ 2147483646 h 1775"/>
                  <a:gd name="T42" fmla="*/ 2147483646 w 2040"/>
                  <a:gd name="T43" fmla="*/ 2147483646 h 1775"/>
                  <a:gd name="T44" fmla="*/ 2147483646 w 2040"/>
                  <a:gd name="T45" fmla="*/ 2147483646 h 1775"/>
                  <a:gd name="T46" fmla="*/ 2147483646 w 2040"/>
                  <a:gd name="T47" fmla="*/ 2147483646 h 1775"/>
                  <a:gd name="T48" fmla="*/ 2147483646 w 2040"/>
                  <a:gd name="T49" fmla="*/ 2147483646 h 1775"/>
                  <a:gd name="T50" fmla="*/ 2147483646 w 2040"/>
                  <a:gd name="T51" fmla="*/ 2147483646 h 1775"/>
                  <a:gd name="T52" fmla="*/ 2147483646 w 2040"/>
                  <a:gd name="T53" fmla="*/ 2147483646 h 1775"/>
                  <a:gd name="T54" fmla="*/ 2147483646 w 2040"/>
                  <a:gd name="T55" fmla="*/ 2147483646 h 1775"/>
                  <a:gd name="T56" fmla="*/ 2147483646 w 2040"/>
                  <a:gd name="T57" fmla="*/ 2147483646 h 1775"/>
                  <a:gd name="T58" fmla="*/ 2147483646 w 2040"/>
                  <a:gd name="T59" fmla="*/ 2147483646 h 1775"/>
                  <a:gd name="T60" fmla="*/ 2147483646 w 2040"/>
                  <a:gd name="T61" fmla="*/ 2147483646 h 1775"/>
                  <a:gd name="T62" fmla="*/ 2147483646 w 2040"/>
                  <a:gd name="T63" fmla="*/ 2147483646 h 1775"/>
                  <a:gd name="T64" fmla="*/ 2147483646 w 2040"/>
                  <a:gd name="T65" fmla="*/ 2147483646 h 1775"/>
                  <a:gd name="T66" fmla="*/ 2147483646 w 2040"/>
                  <a:gd name="T67" fmla="*/ 2147483646 h 1775"/>
                  <a:gd name="T68" fmla="*/ 2147483646 w 2040"/>
                  <a:gd name="T69" fmla="*/ 2147483646 h 1775"/>
                  <a:gd name="T70" fmla="*/ 2147483646 w 2040"/>
                  <a:gd name="T71" fmla="*/ 2147483646 h 1775"/>
                  <a:gd name="T72" fmla="*/ 2147483646 w 2040"/>
                  <a:gd name="T73" fmla="*/ 2147483646 h 1775"/>
                  <a:gd name="T74" fmla="*/ 2147483646 w 2040"/>
                  <a:gd name="T75" fmla="*/ 2147483646 h 1775"/>
                  <a:gd name="T76" fmla="*/ 2147483646 w 2040"/>
                  <a:gd name="T77" fmla="*/ 2147483646 h 1775"/>
                  <a:gd name="T78" fmla="*/ 2147483646 w 2040"/>
                  <a:gd name="T79" fmla="*/ 2147483646 h 1775"/>
                  <a:gd name="T80" fmla="*/ 2147483646 w 2040"/>
                  <a:gd name="T81" fmla="*/ 2147483646 h 1775"/>
                  <a:gd name="T82" fmla="*/ 2147483646 w 2040"/>
                  <a:gd name="T83" fmla="*/ 2147483646 h 1775"/>
                  <a:gd name="T84" fmla="*/ 2147483646 w 2040"/>
                  <a:gd name="T85" fmla="*/ 2147483646 h 17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lnTo>
                      <a:pt x="292" y="1"/>
                    </a:lnTo>
                    <a:close/>
                  </a:path>
                </a:pathLst>
              </a:custGeom>
              <a:solidFill>
                <a:srgbClr val="233E49"/>
              </a:solidFill>
              <a:ln>
                <a:noFill/>
              </a:ln>
            </p:spPr>
            <p:txBody>
              <a:bodyPr lIns="91425" tIns="91425" rIns="91425" bIns="91425" anchor="ctr"/>
              <a:lstStyle/>
              <a:p>
                <a:pPr>
                  <a:defRPr/>
                </a:pPr>
                <a:endParaRPr lang="vi-VN" sz="1350"/>
              </a:p>
            </p:txBody>
          </p:sp>
          <p:sp>
            <p:nvSpPr>
              <p:cNvPr id="200" name="Google Shape;574;p27">
                <a:extLst>
                  <a:ext uri="{FF2B5EF4-FFF2-40B4-BE49-F238E27FC236}">
                    <a16:creationId xmlns:a16="http://schemas.microsoft.com/office/drawing/2014/main" id="{5F576D0F-C60D-4CF6-A589-D6E9828C116D}"/>
                  </a:ext>
                </a:extLst>
              </p:cNvPr>
              <p:cNvSpPr>
                <a:spLocks/>
              </p:cNvSpPr>
              <p:nvPr/>
            </p:nvSpPr>
            <p:spPr bwMode="auto">
              <a:xfrm>
                <a:off x="2897669" y="4537064"/>
                <a:ext cx="65637" cy="66694"/>
              </a:xfrm>
              <a:custGeom>
                <a:avLst/>
                <a:gdLst>
                  <a:gd name="T0" fmla="*/ 2147483646 w 1192"/>
                  <a:gd name="T1" fmla="*/ 0 h 1205"/>
                  <a:gd name="T2" fmla="*/ 2147483646 w 1192"/>
                  <a:gd name="T3" fmla="*/ 2147483646 h 1205"/>
                  <a:gd name="T4" fmla="*/ 2147483646 w 1192"/>
                  <a:gd name="T5" fmla="*/ 2147483646 h 1205"/>
                  <a:gd name="T6" fmla="*/ 2147483646 w 1192"/>
                  <a:gd name="T7" fmla="*/ 2147483646 h 1205"/>
                  <a:gd name="T8" fmla="*/ 2147483646 w 1192"/>
                  <a:gd name="T9" fmla="*/ 2147483646 h 1205"/>
                  <a:gd name="T10" fmla="*/ 2147483646 w 1192"/>
                  <a:gd name="T11" fmla="*/ 2147483646 h 1205"/>
                  <a:gd name="T12" fmla="*/ 2147483646 w 1192"/>
                  <a:gd name="T13" fmla="*/ 2147483646 h 1205"/>
                  <a:gd name="T14" fmla="*/ 2147483646 w 1192"/>
                  <a:gd name="T15" fmla="*/ 2147483646 h 1205"/>
                  <a:gd name="T16" fmla="*/ 2147483646 w 1192"/>
                  <a:gd name="T17" fmla="*/ 2147483646 h 1205"/>
                  <a:gd name="T18" fmla="*/ 2147483646 w 1192"/>
                  <a:gd name="T19" fmla="*/ 2147483646 h 1205"/>
                  <a:gd name="T20" fmla="*/ 2147483646 w 1192"/>
                  <a:gd name="T21" fmla="*/ 2147483646 h 1205"/>
                  <a:gd name="T22" fmla="*/ 2147483646 w 1192"/>
                  <a:gd name="T23" fmla="*/ 2147483646 h 1205"/>
                  <a:gd name="T24" fmla="*/ 2147483646 w 1192"/>
                  <a:gd name="T25" fmla="*/ 2147483646 h 1205"/>
                  <a:gd name="T26" fmla="*/ 2147483646 w 1192"/>
                  <a:gd name="T27" fmla="*/ 2147483646 h 1205"/>
                  <a:gd name="T28" fmla="*/ 2147483646 w 1192"/>
                  <a:gd name="T29" fmla="*/ 2147483646 h 1205"/>
                  <a:gd name="T30" fmla="*/ 2147483646 w 1192"/>
                  <a:gd name="T31" fmla="*/ 2147483646 h 1205"/>
                  <a:gd name="T32" fmla="*/ 2147483646 w 1192"/>
                  <a:gd name="T33" fmla="*/ 2147483646 h 1205"/>
                  <a:gd name="T34" fmla="*/ 2147483646 w 1192"/>
                  <a:gd name="T35" fmla="*/ 2147483646 h 1205"/>
                  <a:gd name="T36" fmla="*/ 2147483646 w 1192"/>
                  <a:gd name="T37" fmla="*/ 2147483646 h 1205"/>
                  <a:gd name="T38" fmla="*/ 2147483646 w 1192"/>
                  <a:gd name="T39" fmla="*/ 2147483646 h 1205"/>
                  <a:gd name="T40" fmla="*/ 2147483646 w 1192"/>
                  <a:gd name="T41" fmla="*/ 2147483646 h 1205"/>
                  <a:gd name="T42" fmla="*/ 2147483646 w 1192"/>
                  <a:gd name="T43" fmla="*/ 2147483646 h 1205"/>
                  <a:gd name="T44" fmla="*/ 2147483646 w 1192"/>
                  <a:gd name="T45" fmla="*/ 2147483646 h 1205"/>
                  <a:gd name="T46" fmla="*/ 2147483646 w 1192"/>
                  <a:gd name="T47" fmla="*/ 2147483646 h 1205"/>
                  <a:gd name="T48" fmla="*/ 2147483646 w 1192"/>
                  <a:gd name="T49" fmla="*/ 2147483646 h 1205"/>
                  <a:gd name="T50" fmla="*/ 2147483646 w 1192"/>
                  <a:gd name="T51" fmla="*/ 2147483646 h 1205"/>
                  <a:gd name="T52" fmla="*/ 2147483646 w 1192"/>
                  <a:gd name="T53" fmla="*/ 2147483646 h 1205"/>
                  <a:gd name="T54" fmla="*/ 2147483646 w 1192"/>
                  <a:gd name="T55" fmla="*/ 2147483646 h 1205"/>
                  <a:gd name="T56" fmla="*/ 2147483646 w 1192"/>
                  <a:gd name="T57" fmla="*/ 2147483646 h 1205"/>
                  <a:gd name="T58" fmla="*/ 2147483646 w 1192"/>
                  <a:gd name="T59" fmla="*/ 2147483646 h 1205"/>
                  <a:gd name="T60" fmla="*/ 2147483646 w 1192"/>
                  <a:gd name="T61" fmla="*/ 0 h 120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lIns="91425" tIns="91425" rIns="91425" bIns="91425" anchor="ctr"/>
              <a:lstStyle/>
              <a:p>
                <a:pPr>
                  <a:defRPr/>
                </a:pPr>
                <a:endParaRPr lang="vi-VN" sz="1350"/>
              </a:p>
            </p:txBody>
          </p:sp>
          <p:sp>
            <p:nvSpPr>
              <p:cNvPr id="201" name="Google Shape;575;p27">
                <a:extLst>
                  <a:ext uri="{FF2B5EF4-FFF2-40B4-BE49-F238E27FC236}">
                    <a16:creationId xmlns:a16="http://schemas.microsoft.com/office/drawing/2014/main" id="{CE2BF2D2-8F50-4895-B709-2431CDE0981E}"/>
                  </a:ext>
                </a:extLst>
              </p:cNvPr>
              <p:cNvSpPr>
                <a:spLocks/>
              </p:cNvSpPr>
              <p:nvPr/>
            </p:nvSpPr>
            <p:spPr bwMode="auto">
              <a:xfrm>
                <a:off x="2967541" y="4565647"/>
                <a:ext cx="127041" cy="127037"/>
              </a:xfrm>
              <a:custGeom>
                <a:avLst/>
                <a:gdLst>
                  <a:gd name="T0" fmla="*/ 2147483646 w 2303"/>
                  <a:gd name="T1" fmla="*/ 2147483646 h 2304"/>
                  <a:gd name="T2" fmla="*/ 2147483646 w 2303"/>
                  <a:gd name="T3" fmla="*/ 2147483646 h 2304"/>
                  <a:gd name="T4" fmla="*/ 0 w 2303"/>
                  <a:gd name="T5" fmla="*/ 2147483646 h 2304"/>
                  <a:gd name="T6" fmla="*/ 2147483646 w 2303"/>
                  <a:gd name="T7" fmla="*/ 2147483646 h 2304"/>
                  <a:gd name="T8" fmla="*/ 2147483646 w 2303"/>
                  <a:gd name="T9" fmla="*/ 2147483646 h 2304"/>
                  <a:gd name="T10" fmla="*/ 2147483646 w 2303"/>
                  <a:gd name="T11" fmla="*/ 2147483646 h 2304"/>
                  <a:gd name="T12" fmla="*/ 2147483646 w 2303"/>
                  <a:gd name="T13" fmla="*/ 2147483646 h 2304"/>
                  <a:gd name="T14" fmla="*/ 2147483646 w 2303"/>
                  <a:gd name="T15" fmla="*/ 2147483646 h 2304"/>
                  <a:gd name="T16" fmla="*/ 2147483646 w 2303"/>
                  <a:gd name="T17" fmla="*/ 2147483646 h 2304"/>
                  <a:gd name="T18" fmla="*/ 2147483646 w 2303"/>
                  <a:gd name="T19" fmla="*/ 2147483646 h 2304"/>
                  <a:gd name="T20" fmla="*/ 2147483646 w 2303"/>
                  <a:gd name="T21" fmla="*/ 2147483646 h 2304"/>
                  <a:gd name="T22" fmla="*/ 2147483646 w 2303"/>
                  <a:gd name="T23" fmla="*/ 2147483646 h 2304"/>
                  <a:gd name="T24" fmla="*/ 2147483646 w 2303"/>
                  <a:gd name="T25" fmla="*/ 2147483646 h 2304"/>
                  <a:gd name="T26" fmla="*/ 2147483646 w 2303"/>
                  <a:gd name="T27" fmla="*/ 2147483646 h 2304"/>
                  <a:gd name="T28" fmla="*/ 2147483646 w 2303"/>
                  <a:gd name="T29" fmla="*/ 2147483646 h 2304"/>
                  <a:gd name="T30" fmla="*/ 2147483646 w 2303"/>
                  <a:gd name="T31" fmla="*/ 2147483646 h 2304"/>
                  <a:gd name="T32" fmla="*/ 2147483646 w 2303"/>
                  <a:gd name="T33" fmla="*/ 2147483646 h 2304"/>
                  <a:gd name="T34" fmla="*/ 2147483646 w 2303"/>
                  <a:gd name="T35" fmla="*/ 2147483646 h 2304"/>
                  <a:gd name="T36" fmla="*/ 2147483646 w 2303"/>
                  <a:gd name="T37" fmla="*/ 2147483646 h 2304"/>
                  <a:gd name="T38" fmla="*/ 2147483646 w 2303"/>
                  <a:gd name="T39" fmla="*/ 2147483646 h 2304"/>
                  <a:gd name="T40" fmla="*/ 2147483646 w 2303"/>
                  <a:gd name="T41" fmla="*/ 2147483646 h 2304"/>
                  <a:gd name="T42" fmla="*/ 2147483646 w 2303"/>
                  <a:gd name="T43" fmla="*/ 2147483646 h 2304"/>
                  <a:gd name="T44" fmla="*/ 2147483646 w 2303"/>
                  <a:gd name="T45" fmla="*/ 2147483646 h 2304"/>
                  <a:gd name="T46" fmla="*/ 2147483646 w 2303"/>
                  <a:gd name="T47" fmla="*/ 2147483646 h 2304"/>
                  <a:gd name="T48" fmla="*/ 2147483646 w 2303"/>
                  <a:gd name="T49" fmla="*/ 2147483646 h 2304"/>
                  <a:gd name="T50" fmla="*/ 2147483646 w 2303"/>
                  <a:gd name="T51" fmla="*/ 2147483646 h 2304"/>
                  <a:gd name="T52" fmla="*/ 2147483646 w 2303"/>
                  <a:gd name="T53" fmla="*/ 2147483646 h 2304"/>
                  <a:gd name="T54" fmla="*/ 2147483646 w 2303"/>
                  <a:gd name="T55" fmla="*/ 2147483646 h 2304"/>
                  <a:gd name="T56" fmla="*/ 2147483646 w 2303"/>
                  <a:gd name="T57" fmla="*/ 2147483646 h 2304"/>
                  <a:gd name="T58" fmla="*/ 2147483646 w 2303"/>
                  <a:gd name="T59" fmla="*/ 2147483646 h 2304"/>
                  <a:gd name="T60" fmla="*/ 2147483646 w 2303"/>
                  <a:gd name="T61" fmla="*/ 2147483646 h 2304"/>
                  <a:gd name="T62" fmla="*/ 2147483646 w 2303"/>
                  <a:gd name="T63" fmla="*/ 2147483646 h 2304"/>
                  <a:gd name="T64" fmla="*/ 2147483646 w 2303"/>
                  <a:gd name="T65" fmla="*/ 2147483646 h 2304"/>
                  <a:gd name="T66" fmla="*/ 2147483646 w 2303"/>
                  <a:gd name="T67" fmla="*/ 2147483646 h 2304"/>
                  <a:gd name="T68" fmla="*/ 2147483646 w 2303"/>
                  <a:gd name="T69" fmla="*/ 2147483646 h 2304"/>
                  <a:gd name="T70" fmla="*/ 2147483646 w 2303"/>
                  <a:gd name="T71" fmla="*/ 2147483646 h 2304"/>
                  <a:gd name="T72" fmla="*/ 2147483646 w 2303"/>
                  <a:gd name="T73" fmla="*/ 2147483646 h 2304"/>
                  <a:gd name="T74" fmla="*/ 2147483646 w 2303"/>
                  <a:gd name="T75" fmla="*/ 2147483646 h 2304"/>
                  <a:gd name="T76" fmla="*/ 2147483646 w 2303"/>
                  <a:gd name="T77" fmla="*/ 2147483646 h 2304"/>
                  <a:gd name="T78" fmla="*/ 2147483646 w 2303"/>
                  <a:gd name="T79" fmla="*/ 2147483646 h 2304"/>
                  <a:gd name="T80" fmla="*/ 2147483646 w 2303"/>
                  <a:gd name="T81" fmla="*/ 2147483646 h 2304"/>
                  <a:gd name="T82" fmla="*/ 2147483646 w 2303"/>
                  <a:gd name="T83" fmla="*/ 2147483646 h 2304"/>
                  <a:gd name="T84" fmla="*/ 2147483646 w 2303"/>
                  <a:gd name="T85" fmla="*/ 2147483646 h 2304"/>
                  <a:gd name="T86" fmla="*/ 2147483646 w 2303"/>
                  <a:gd name="T87" fmla="*/ 2147483646 h 2304"/>
                  <a:gd name="T88" fmla="*/ 2147483646 w 2303"/>
                  <a:gd name="T89" fmla="*/ 2147483646 h 2304"/>
                  <a:gd name="T90" fmla="*/ 2147483646 w 2303"/>
                  <a:gd name="T91" fmla="*/ 2147483646 h 2304"/>
                  <a:gd name="T92" fmla="*/ 2147483646 w 2303"/>
                  <a:gd name="T93" fmla="*/ 2147483646 h 2304"/>
                  <a:gd name="T94" fmla="*/ 2147483646 w 2303"/>
                  <a:gd name="T95" fmla="*/ 2147483646 h 2304"/>
                  <a:gd name="T96" fmla="*/ 2147483646 w 2303"/>
                  <a:gd name="T97" fmla="*/ 2147483646 h 2304"/>
                  <a:gd name="T98" fmla="*/ 2147483646 w 2303"/>
                  <a:gd name="T99" fmla="*/ 2147483646 h 2304"/>
                  <a:gd name="T100" fmla="*/ 2147483646 w 2303"/>
                  <a:gd name="T101" fmla="*/ 2147483646 h 2304"/>
                  <a:gd name="T102" fmla="*/ 2147483646 w 2303"/>
                  <a:gd name="T103" fmla="*/ 2147483646 h 2304"/>
                  <a:gd name="T104" fmla="*/ 2147483646 w 2303"/>
                  <a:gd name="T105" fmla="*/ 2147483646 h 2304"/>
                  <a:gd name="T106" fmla="*/ 2147483646 w 2303"/>
                  <a:gd name="T107" fmla="*/ 2147483646 h 2304"/>
                  <a:gd name="T108" fmla="*/ 2147483646 w 2303"/>
                  <a:gd name="T109" fmla="*/ 2147483646 h 2304"/>
                  <a:gd name="T110" fmla="*/ 2147483646 w 2303"/>
                  <a:gd name="T111" fmla="*/ 2147483646 h 2304"/>
                  <a:gd name="T112" fmla="*/ 2147483646 w 2303"/>
                  <a:gd name="T113" fmla="*/ 2147483646 h 2304"/>
                  <a:gd name="T114" fmla="*/ 2147483646 w 2303"/>
                  <a:gd name="T115" fmla="*/ 2147483646 h 2304"/>
                  <a:gd name="T116" fmla="*/ 2147483646 w 2303"/>
                  <a:gd name="T117" fmla="*/ 2147483646 h 2304"/>
                  <a:gd name="T118" fmla="*/ 2147483646 w 2303"/>
                  <a:gd name="T119" fmla="*/ 2147483646 h 2304"/>
                  <a:gd name="T120" fmla="*/ 2147483646 w 2303"/>
                  <a:gd name="T121" fmla="*/ 2147483646 h 2304"/>
                  <a:gd name="T122" fmla="*/ 2147483646 w 2303"/>
                  <a:gd name="T123" fmla="*/ 2147483646 h 230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lnTo>
                      <a:pt x="225" y="1"/>
                    </a:lnTo>
                    <a:close/>
                  </a:path>
                </a:pathLst>
              </a:custGeom>
              <a:solidFill>
                <a:srgbClr val="233E49"/>
              </a:solidFill>
              <a:ln>
                <a:noFill/>
              </a:ln>
            </p:spPr>
            <p:txBody>
              <a:bodyPr lIns="91425" tIns="91425" rIns="91425" bIns="91425" anchor="ctr"/>
              <a:lstStyle/>
              <a:p>
                <a:pPr>
                  <a:defRPr/>
                </a:pPr>
                <a:endParaRPr lang="vi-VN" sz="1350"/>
              </a:p>
            </p:txBody>
          </p:sp>
        </p:grpSp>
        <p:sp>
          <p:nvSpPr>
            <p:cNvPr id="198" name="Google Shape;576;p27">
              <a:extLst>
                <a:ext uri="{FF2B5EF4-FFF2-40B4-BE49-F238E27FC236}">
                  <a16:creationId xmlns:a16="http://schemas.microsoft.com/office/drawing/2014/main" id="{0FF3ED55-0263-4E1D-8E82-B05E7D911184}"/>
                </a:ext>
              </a:extLst>
            </p:cNvPr>
            <p:cNvSpPr>
              <a:spLocks/>
            </p:cNvSpPr>
            <p:nvPr/>
          </p:nvSpPr>
          <p:spPr bwMode="auto">
            <a:xfrm>
              <a:off x="3027563" y="5577358"/>
              <a:ext cx="391710" cy="49226"/>
            </a:xfrm>
            <a:custGeom>
              <a:avLst/>
              <a:gdLst>
                <a:gd name="T0" fmla="*/ 2147483646 w 7056"/>
                <a:gd name="T1" fmla="*/ 0 h 887"/>
                <a:gd name="T2" fmla="*/ 2147483646 w 7056"/>
                <a:gd name="T3" fmla="*/ 2147483646 h 887"/>
                <a:gd name="T4" fmla="*/ 2147483646 w 7056"/>
                <a:gd name="T5" fmla="*/ 2147483646 h 887"/>
                <a:gd name="T6" fmla="*/ 2147483646 w 7056"/>
                <a:gd name="T7" fmla="*/ 0 h 887"/>
                <a:gd name="T8" fmla="*/ 2147483646 w 7056"/>
                <a:gd name="T9" fmla="*/ 0 h 8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56" h="887" extrusionOk="0">
                  <a:moveTo>
                    <a:pt x="1" y="0"/>
                  </a:moveTo>
                  <a:lnTo>
                    <a:pt x="1" y="887"/>
                  </a:lnTo>
                  <a:lnTo>
                    <a:pt x="7055" y="887"/>
                  </a:lnTo>
                  <a:lnTo>
                    <a:pt x="7055" y="0"/>
                  </a:lnTo>
                  <a:lnTo>
                    <a:pt x="1" y="0"/>
                  </a:lnTo>
                  <a:close/>
                </a:path>
              </a:pathLst>
            </a:custGeom>
            <a:solidFill>
              <a:srgbClr val="8D7DFF"/>
            </a:solidFill>
            <a:ln>
              <a:noFill/>
            </a:ln>
          </p:spPr>
          <p:txBody>
            <a:bodyPr lIns="91425" tIns="91425" rIns="91425" bIns="91425" anchor="ctr"/>
            <a:lstStyle/>
            <a:p>
              <a:pPr>
                <a:defRPr/>
              </a:pPr>
              <a:endParaRPr lang="vi-VN" sz="1350"/>
            </a:p>
          </p:txBody>
        </p:sp>
      </p:grpSp>
      <p:sp>
        <p:nvSpPr>
          <p:cNvPr id="228" name="Google Shape;578;p27">
            <a:extLst>
              <a:ext uri="{FF2B5EF4-FFF2-40B4-BE49-F238E27FC236}">
                <a16:creationId xmlns:a16="http://schemas.microsoft.com/office/drawing/2014/main" id="{B3EE274B-73A9-4C8D-8AB9-1D984AE8F88A}"/>
              </a:ext>
            </a:extLst>
          </p:cNvPr>
          <p:cNvSpPr>
            <a:spLocks/>
          </p:cNvSpPr>
          <p:nvPr/>
        </p:nvSpPr>
        <p:spPr bwMode="auto">
          <a:xfrm>
            <a:off x="3308351" y="6418263"/>
            <a:ext cx="264583" cy="165100"/>
          </a:xfrm>
          <a:custGeom>
            <a:avLst/>
            <a:gdLst>
              <a:gd name="T0" fmla="*/ 2147483646 w 4806"/>
              <a:gd name="T1" fmla="*/ 2147483646 h 2979"/>
              <a:gd name="T2" fmla="*/ 2147483646 w 4806"/>
              <a:gd name="T3" fmla="*/ 2147483646 h 2979"/>
              <a:gd name="T4" fmla="*/ 2147483646 w 4806"/>
              <a:gd name="T5" fmla="*/ 2147483646 h 2979"/>
              <a:gd name="T6" fmla="*/ 2147483646 w 4806"/>
              <a:gd name="T7" fmla="*/ 2147483646 h 2979"/>
              <a:gd name="T8" fmla="*/ 2147483646 w 4806"/>
              <a:gd name="T9" fmla="*/ 2147483646 h 29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06" h="2979" extrusionOk="0">
                <a:moveTo>
                  <a:pt x="1" y="1"/>
                </a:moveTo>
                <a:lnTo>
                  <a:pt x="1" y="2978"/>
                </a:lnTo>
                <a:lnTo>
                  <a:pt x="4805" y="2978"/>
                </a:lnTo>
                <a:lnTo>
                  <a:pt x="4805" y="1"/>
                </a:lnTo>
                <a:lnTo>
                  <a:pt x="1" y="1"/>
                </a:lnTo>
                <a:close/>
              </a:path>
            </a:pathLst>
          </a:custGeom>
          <a:solidFill>
            <a:srgbClr val="CCCCCC"/>
          </a:solidFill>
          <a:ln>
            <a:noFill/>
          </a:ln>
        </p:spPr>
        <p:txBody>
          <a:bodyPr lIns="51427" tIns="51427" rIns="51427" bIns="51427" anchor="ctr"/>
          <a:lstStyle/>
          <a:p>
            <a:pPr>
              <a:defRPr/>
            </a:pPr>
            <a:endParaRPr lang="vi-VN" sz="1350"/>
          </a:p>
        </p:txBody>
      </p:sp>
      <p:grpSp>
        <p:nvGrpSpPr>
          <p:cNvPr id="229" name="Group 228">
            <a:extLst>
              <a:ext uri="{FF2B5EF4-FFF2-40B4-BE49-F238E27FC236}">
                <a16:creationId xmlns:a16="http://schemas.microsoft.com/office/drawing/2014/main" id="{4E780B71-4E60-4BD6-8D2C-1A6D28F61879}"/>
              </a:ext>
            </a:extLst>
          </p:cNvPr>
          <p:cNvGrpSpPr>
            <a:grpSpLocks/>
          </p:cNvGrpSpPr>
          <p:nvPr userDrawn="1"/>
        </p:nvGrpSpPr>
        <p:grpSpPr bwMode="auto">
          <a:xfrm>
            <a:off x="1524001" y="5626100"/>
            <a:ext cx="9319684" cy="1231900"/>
            <a:chOff x="1524301" y="5626805"/>
            <a:chExt cx="9320239" cy="1231195"/>
          </a:xfrm>
        </p:grpSpPr>
        <p:sp>
          <p:nvSpPr>
            <p:cNvPr id="230" name="Google Shape;577;p27">
              <a:extLst>
                <a:ext uri="{FF2B5EF4-FFF2-40B4-BE49-F238E27FC236}">
                  <a16:creationId xmlns:a16="http://schemas.microsoft.com/office/drawing/2014/main" id="{93765220-F2F6-4BFE-B476-84823C1375C7}"/>
                </a:ext>
              </a:extLst>
            </p:cNvPr>
            <p:cNvSpPr>
              <a:spLocks/>
            </p:cNvSpPr>
            <p:nvPr/>
          </p:nvSpPr>
          <p:spPr bwMode="auto">
            <a:xfrm>
              <a:off x="3308758" y="6402649"/>
              <a:ext cx="264598" cy="452178"/>
            </a:xfrm>
            <a:custGeom>
              <a:avLst/>
              <a:gdLst>
                <a:gd name="T0" fmla="*/ 2147483646 w 4806"/>
                <a:gd name="T1" fmla="*/ 2147483646 h 8167"/>
                <a:gd name="T2" fmla="*/ 2147483646 w 4806"/>
                <a:gd name="T3" fmla="*/ 2147483646 h 8167"/>
                <a:gd name="T4" fmla="*/ 2147483646 w 4806"/>
                <a:gd name="T5" fmla="*/ 2147483646 h 8167"/>
                <a:gd name="T6" fmla="*/ 2147483646 w 4806"/>
                <a:gd name="T7" fmla="*/ 2147483646 h 8167"/>
                <a:gd name="T8" fmla="*/ 2147483646 w 4806"/>
                <a:gd name="T9" fmla="*/ 2147483646 h 81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06" h="8167" extrusionOk="0">
                  <a:moveTo>
                    <a:pt x="1" y="1"/>
                  </a:moveTo>
                  <a:lnTo>
                    <a:pt x="1" y="8167"/>
                  </a:lnTo>
                  <a:lnTo>
                    <a:pt x="4805" y="8167"/>
                  </a:lnTo>
                  <a:lnTo>
                    <a:pt x="4805" y="1"/>
                  </a:lnTo>
                  <a:lnTo>
                    <a:pt x="1" y="1"/>
                  </a:lnTo>
                  <a:close/>
                </a:path>
              </a:pathLst>
            </a:custGeom>
            <a:solidFill>
              <a:srgbClr val="CECCBC"/>
            </a:solidFill>
            <a:ln>
              <a:noFill/>
            </a:ln>
          </p:spPr>
          <p:txBody>
            <a:bodyPr lIns="91425" tIns="91425" rIns="91425" bIns="91425" anchor="ctr"/>
            <a:lstStyle/>
            <a:p>
              <a:pPr>
                <a:defRPr/>
              </a:pPr>
              <a:endParaRPr lang="vi-VN" sz="1350"/>
            </a:p>
          </p:txBody>
        </p:sp>
        <p:grpSp>
          <p:nvGrpSpPr>
            <p:cNvPr id="231" name="Google Shape;579;p27">
              <a:extLst>
                <a:ext uri="{FF2B5EF4-FFF2-40B4-BE49-F238E27FC236}">
                  <a16:creationId xmlns:a16="http://schemas.microsoft.com/office/drawing/2014/main" id="{108CAE8F-0890-47AD-9B39-B9DE63BFD574}"/>
                </a:ext>
              </a:extLst>
            </p:cNvPr>
            <p:cNvGrpSpPr>
              <a:grpSpLocks/>
            </p:cNvGrpSpPr>
            <p:nvPr userDrawn="1"/>
          </p:nvGrpSpPr>
          <p:grpSpPr bwMode="auto">
            <a:xfrm>
              <a:off x="1524301" y="5626805"/>
              <a:ext cx="9320239" cy="1231195"/>
              <a:chOff x="929285" y="5051507"/>
              <a:chExt cx="7315206" cy="1231195"/>
            </a:xfrm>
          </p:grpSpPr>
          <p:sp>
            <p:nvSpPr>
              <p:cNvPr id="232" name="Google Shape;580;p27">
                <a:extLst>
                  <a:ext uri="{FF2B5EF4-FFF2-40B4-BE49-F238E27FC236}">
                    <a16:creationId xmlns:a16="http://schemas.microsoft.com/office/drawing/2014/main" id="{A5748B2B-5742-4BF2-BD8C-60B1833B7EF8}"/>
                  </a:ext>
                </a:extLst>
              </p:cNvPr>
              <p:cNvSpPr>
                <a:spLocks/>
              </p:cNvSpPr>
              <p:nvPr/>
            </p:nvSpPr>
            <p:spPr bwMode="auto">
              <a:xfrm>
                <a:off x="929285" y="5051507"/>
                <a:ext cx="7315206" cy="420447"/>
              </a:xfrm>
              <a:custGeom>
                <a:avLst/>
                <a:gdLst>
                  <a:gd name="T0" fmla="*/ 2147483646 w 132354"/>
                  <a:gd name="T1" fmla="*/ 2147483646 h 7612"/>
                  <a:gd name="T2" fmla="*/ 2147483646 w 132354"/>
                  <a:gd name="T3" fmla="*/ 2147483646 h 7612"/>
                  <a:gd name="T4" fmla="*/ 2147483646 w 132354"/>
                  <a:gd name="T5" fmla="*/ 2147483646 h 7612"/>
                  <a:gd name="T6" fmla="*/ 2147483646 w 132354"/>
                  <a:gd name="T7" fmla="*/ 2147483646 h 7612"/>
                  <a:gd name="T8" fmla="*/ 2147483646 w 132354"/>
                  <a:gd name="T9" fmla="*/ 2147483646 h 76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354" h="7612" extrusionOk="0">
                    <a:moveTo>
                      <a:pt x="1" y="1"/>
                    </a:moveTo>
                    <a:lnTo>
                      <a:pt x="1" y="7611"/>
                    </a:lnTo>
                    <a:lnTo>
                      <a:pt x="132353" y="7611"/>
                    </a:lnTo>
                    <a:lnTo>
                      <a:pt x="132353" y="1"/>
                    </a:lnTo>
                    <a:lnTo>
                      <a:pt x="1" y="1"/>
                    </a:lnTo>
                    <a:close/>
                  </a:path>
                </a:pathLst>
              </a:custGeom>
              <a:solidFill>
                <a:srgbClr val="EFEDD8"/>
              </a:solidFill>
              <a:ln>
                <a:noFill/>
              </a:ln>
            </p:spPr>
            <p:txBody>
              <a:bodyPr lIns="91425" tIns="91425" rIns="91425" bIns="91425" anchor="ctr"/>
              <a:lstStyle/>
              <a:p>
                <a:pPr>
                  <a:defRPr/>
                </a:pPr>
                <a:endParaRPr lang="vi-VN" sz="1350"/>
              </a:p>
            </p:txBody>
          </p:sp>
          <p:sp>
            <p:nvSpPr>
              <p:cNvPr id="233" name="Google Shape;581;p27">
                <a:extLst>
                  <a:ext uri="{FF2B5EF4-FFF2-40B4-BE49-F238E27FC236}">
                    <a16:creationId xmlns:a16="http://schemas.microsoft.com/office/drawing/2014/main" id="{6F0B1AFA-34A0-49BD-BAEA-B87D9DD17DDB}"/>
                  </a:ext>
                </a:extLst>
              </p:cNvPr>
              <p:cNvSpPr>
                <a:spLocks/>
              </p:cNvSpPr>
              <p:nvPr/>
            </p:nvSpPr>
            <p:spPr bwMode="auto">
              <a:xfrm>
                <a:off x="929285" y="5051507"/>
                <a:ext cx="7315206" cy="133274"/>
              </a:xfrm>
              <a:custGeom>
                <a:avLst/>
                <a:gdLst>
                  <a:gd name="T0" fmla="*/ 2147483646 w 132354"/>
                  <a:gd name="T1" fmla="*/ 2147483646 h 2423"/>
                  <a:gd name="T2" fmla="*/ 2147483646 w 132354"/>
                  <a:gd name="T3" fmla="*/ 2147483646 h 2423"/>
                  <a:gd name="T4" fmla="*/ 2147483646 w 132354"/>
                  <a:gd name="T5" fmla="*/ 2147483646 h 2423"/>
                  <a:gd name="T6" fmla="*/ 2147483646 w 132354"/>
                  <a:gd name="T7" fmla="*/ 2147483646 h 2423"/>
                  <a:gd name="T8" fmla="*/ 2147483646 w 132354"/>
                  <a:gd name="T9" fmla="*/ 2147483646 h 24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354" h="2423" extrusionOk="0">
                    <a:moveTo>
                      <a:pt x="1" y="1"/>
                    </a:moveTo>
                    <a:lnTo>
                      <a:pt x="1" y="2423"/>
                    </a:lnTo>
                    <a:lnTo>
                      <a:pt x="132353" y="2423"/>
                    </a:lnTo>
                    <a:lnTo>
                      <a:pt x="132353" y="1"/>
                    </a:lnTo>
                    <a:lnTo>
                      <a:pt x="1" y="1"/>
                    </a:lnTo>
                    <a:close/>
                  </a:path>
                </a:pathLst>
              </a:custGeom>
              <a:solidFill>
                <a:srgbClr val="FFFEF6"/>
              </a:solidFill>
              <a:ln>
                <a:noFill/>
              </a:ln>
            </p:spPr>
            <p:txBody>
              <a:bodyPr lIns="91425" tIns="91425" rIns="91425" bIns="91425" anchor="ctr"/>
              <a:lstStyle/>
              <a:p>
                <a:pPr>
                  <a:defRPr/>
                </a:pPr>
                <a:endParaRPr lang="vi-VN" sz="1350"/>
              </a:p>
            </p:txBody>
          </p:sp>
          <p:sp>
            <p:nvSpPr>
              <p:cNvPr id="234" name="Google Shape;582;p27">
                <a:extLst>
                  <a:ext uri="{FF2B5EF4-FFF2-40B4-BE49-F238E27FC236}">
                    <a16:creationId xmlns:a16="http://schemas.microsoft.com/office/drawing/2014/main" id="{7DC7ABD7-4CA5-4E04-9F61-EF1F111F7308}"/>
                  </a:ext>
                </a:extLst>
              </p:cNvPr>
              <p:cNvSpPr>
                <a:spLocks/>
              </p:cNvSpPr>
              <p:nvPr/>
            </p:nvSpPr>
            <p:spPr bwMode="auto">
              <a:xfrm>
                <a:off x="6669471" y="5830524"/>
                <a:ext cx="264164" cy="452178"/>
              </a:xfrm>
              <a:custGeom>
                <a:avLst/>
                <a:gdLst>
                  <a:gd name="T0" fmla="*/ 2147483646 w 4792"/>
                  <a:gd name="T1" fmla="*/ 2147483646 h 8167"/>
                  <a:gd name="T2" fmla="*/ 2147483646 w 4792"/>
                  <a:gd name="T3" fmla="*/ 2147483646 h 8167"/>
                  <a:gd name="T4" fmla="*/ 2147483646 w 4792"/>
                  <a:gd name="T5" fmla="*/ 2147483646 h 8167"/>
                  <a:gd name="T6" fmla="*/ 2147483646 w 4792"/>
                  <a:gd name="T7" fmla="*/ 2147483646 h 8167"/>
                  <a:gd name="T8" fmla="*/ 2147483646 w 4792"/>
                  <a:gd name="T9" fmla="*/ 2147483646 h 81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92" h="8167" extrusionOk="0">
                    <a:moveTo>
                      <a:pt x="1" y="1"/>
                    </a:moveTo>
                    <a:lnTo>
                      <a:pt x="1" y="8167"/>
                    </a:lnTo>
                    <a:lnTo>
                      <a:pt x="4792" y="8167"/>
                    </a:lnTo>
                    <a:lnTo>
                      <a:pt x="4792" y="1"/>
                    </a:lnTo>
                    <a:lnTo>
                      <a:pt x="1" y="1"/>
                    </a:lnTo>
                    <a:close/>
                  </a:path>
                </a:pathLst>
              </a:custGeom>
              <a:solidFill>
                <a:srgbClr val="CECCBC"/>
              </a:solidFill>
              <a:ln>
                <a:noFill/>
              </a:ln>
            </p:spPr>
            <p:txBody>
              <a:bodyPr lIns="91425" tIns="91425" rIns="91425" bIns="91425" anchor="ctr"/>
              <a:lstStyle/>
              <a:p>
                <a:pPr>
                  <a:defRPr/>
                </a:pPr>
                <a:endParaRPr lang="vi-VN" sz="1350"/>
              </a:p>
            </p:txBody>
          </p:sp>
          <p:sp>
            <p:nvSpPr>
              <p:cNvPr id="235" name="Google Shape;583;p27">
                <a:extLst>
                  <a:ext uri="{FF2B5EF4-FFF2-40B4-BE49-F238E27FC236}">
                    <a16:creationId xmlns:a16="http://schemas.microsoft.com/office/drawing/2014/main" id="{E0BFB1AC-D181-4FA6-8308-0994756ECE17}"/>
                  </a:ext>
                </a:extLst>
              </p:cNvPr>
              <p:cNvSpPr>
                <a:spLocks/>
              </p:cNvSpPr>
              <p:nvPr/>
            </p:nvSpPr>
            <p:spPr bwMode="auto">
              <a:xfrm>
                <a:off x="6669471" y="5830524"/>
                <a:ext cx="264164" cy="165006"/>
              </a:xfrm>
              <a:custGeom>
                <a:avLst/>
                <a:gdLst>
                  <a:gd name="T0" fmla="*/ 2147483646 w 4792"/>
                  <a:gd name="T1" fmla="*/ 2147483646 h 2979"/>
                  <a:gd name="T2" fmla="*/ 2147483646 w 4792"/>
                  <a:gd name="T3" fmla="*/ 2147483646 h 2979"/>
                  <a:gd name="T4" fmla="*/ 2147483646 w 4792"/>
                  <a:gd name="T5" fmla="*/ 2147483646 h 2979"/>
                  <a:gd name="T6" fmla="*/ 2147483646 w 4792"/>
                  <a:gd name="T7" fmla="*/ 2147483646 h 2979"/>
                  <a:gd name="T8" fmla="*/ 2147483646 w 4792"/>
                  <a:gd name="T9" fmla="*/ 2147483646 h 29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92" h="2979" extrusionOk="0">
                    <a:moveTo>
                      <a:pt x="1" y="1"/>
                    </a:moveTo>
                    <a:lnTo>
                      <a:pt x="1" y="2978"/>
                    </a:lnTo>
                    <a:lnTo>
                      <a:pt x="4792" y="2978"/>
                    </a:lnTo>
                    <a:lnTo>
                      <a:pt x="4792" y="1"/>
                    </a:lnTo>
                    <a:lnTo>
                      <a:pt x="1" y="1"/>
                    </a:lnTo>
                    <a:close/>
                  </a:path>
                </a:pathLst>
              </a:custGeom>
              <a:solidFill>
                <a:srgbClr val="CCCCCC"/>
              </a:solidFill>
              <a:ln>
                <a:noFill/>
              </a:ln>
            </p:spPr>
            <p:txBody>
              <a:bodyPr lIns="91425" tIns="91425" rIns="91425" bIns="91425" anchor="ctr"/>
              <a:lstStyle/>
              <a:p>
                <a:pPr>
                  <a:defRPr/>
                </a:pPr>
                <a:endParaRPr lang="vi-VN" sz="1350"/>
              </a:p>
            </p:txBody>
          </p:sp>
          <p:sp>
            <p:nvSpPr>
              <p:cNvPr id="236" name="Google Shape;584;p27">
                <a:extLst>
                  <a:ext uri="{FF2B5EF4-FFF2-40B4-BE49-F238E27FC236}">
                    <a16:creationId xmlns:a16="http://schemas.microsoft.com/office/drawing/2014/main" id="{9EF0BCD8-961A-4335-9A24-498A7932429B}"/>
                  </a:ext>
                </a:extLst>
              </p:cNvPr>
              <p:cNvSpPr>
                <a:spLocks/>
              </p:cNvSpPr>
              <p:nvPr/>
            </p:nvSpPr>
            <p:spPr bwMode="auto">
              <a:xfrm>
                <a:off x="1653661" y="5471954"/>
                <a:ext cx="5864791" cy="360156"/>
              </a:xfrm>
              <a:custGeom>
                <a:avLst/>
                <a:gdLst>
                  <a:gd name="T0" fmla="*/ 2147483646 w 106109"/>
                  <a:gd name="T1" fmla="*/ 0 h 6499"/>
                  <a:gd name="T2" fmla="*/ 2147483646 w 106109"/>
                  <a:gd name="T3" fmla="*/ 2147483646 h 6499"/>
                  <a:gd name="T4" fmla="*/ 2147483646 w 106109"/>
                  <a:gd name="T5" fmla="*/ 2147483646 h 6499"/>
                  <a:gd name="T6" fmla="*/ 2147483646 w 106109"/>
                  <a:gd name="T7" fmla="*/ 0 h 6499"/>
                  <a:gd name="T8" fmla="*/ 2147483646 w 106109"/>
                  <a:gd name="T9" fmla="*/ 0 h 649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6109" h="6499" extrusionOk="0">
                    <a:moveTo>
                      <a:pt x="1" y="0"/>
                    </a:moveTo>
                    <a:lnTo>
                      <a:pt x="1" y="6499"/>
                    </a:lnTo>
                    <a:lnTo>
                      <a:pt x="106108" y="6499"/>
                    </a:lnTo>
                    <a:lnTo>
                      <a:pt x="106108" y="0"/>
                    </a:lnTo>
                    <a:lnTo>
                      <a:pt x="1" y="0"/>
                    </a:lnTo>
                    <a:close/>
                  </a:path>
                </a:pathLst>
              </a:custGeom>
              <a:solidFill>
                <a:srgbClr val="CECCBC"/>
              </a:solidFill>
              <a:ln>
                <a:noFill/>
              </a:ln>
            </p:spPr>
            <p:txBody>
              <a:bodyPr lIns="91425" tIns="91425" rIns="91425" bIns="91425" anchor="ctr"/>
              <a:lstStyle/>
              <a:p>
                <a:pPr>
                  <a:defRPr/>
                </a:pPr>
                <a:endParaRPr lang="vi-VN" sz="1350"/>
              </a:p>
            </p:txBody>
          </p:sp>
          <p:sp>
            <p:nvSpPr>
              <p:cNvPr id="237" name="Google Shape;585;p27">
                <a:extLst>
                  <a:ext uri="{FF2B5EF4-FFF2-40B4-BE49-F238E27FC236}">
                    <a16:creationId xmlns:a16="http://schemas.microsoft.com/office/drawing/2014/main" id="{7701ACA2-69BE-4FE9-B1DD-90E3A53AB03C}"/>
                  </a:ext>
                </a:extLst>
              </p:cNvPr>
              <p:cNvSpPr>
                <a:spLocks/>
              </p:cNvSpPr>
              <p:nvPr/>
            </p:nvSpPr>
            <p:spPr bwMode="auto">
              <a:xfrm>
                <a:off x="1653661" y="5471954"/>
                <a:ext cx="5864791" cy="176111"/>
              </a:xfrm>
              <a:custGeom>
                <a:avLst/>
                <a:gdLst>
                  <a:gd name="T0" fmla="*/ 2147483646 w 106109"/>
                  <a:gd name="T1" fmla="*/ 0 h 3190"/>
                  <a:gd name="T2" fmla="*/ 2147483646 w 106109"/>
                  <a:gd name="T3" fmla="*/ 2147483646 h 3190"/>
                  <a:gd name="T4" fmla="*/ 2147483646 w 106109"/>
                  <a:gd name="T5" fmla="*/ 2147483646 h 3190"/>
                  <a:gd name="T6" fmla="*/ 2147483646 w 106109"/>
                  <a:gd name="T7" fmla="*/ 0 h 3190"/>
                  <a:gd name="T8" fmla="*/ 2147483646 w 106109"/>
                  <a:gd name="T9" fmla="*/ 0 h 319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6109" h="3190" extrusionOk="0">
                    <a:moveTo>
                      <a:pt x="1" y="0"/>
                    </a:moveTo>
                    <a:lnTo>
                      <a:pt x="1" y="3190"/>
                    </a:lnTo>
                    <a:lnTo>
                      <a:pt x="106108" y="3190"/>
                    </a:lnTo>
                    <a:lnTo>
                      <a:pt x="106108" y="0"/>
                    </a:lnTo>
                    <a:lnTo>
                      <a:pt x="1" y="0"/>
                    </a:lnTo>
                    <a:close/>
                  </a:path>
                </a:pathLst>
              </a:custGeom>
              <a:solidFill>
                <a:srgbClr val="B7B7B7"/>
              </a:solidFill>
              <a:ln>
                <a:noFill/>
              </a:ln>
            </p:spPr>
            <p:txBody>
              <a:bodyPr lIns="91425" tIns="91425" rIns="91425" bIns="91425" anchor="ctr"/>
              <a:lstStyle/>
              <a:p>
                <a:pPr>
                  <a:defRPr/>
                </a:pPr>
                <a:endParaRPr lang="vi-VN" sz="1350"/>
              </a:p>
            </p:txBody>
          </p:sp>
        </p:grpSp>
      </p:grpSp>
    </p:spTree>
    <p:extLst>
      <p:ext uri="{BB962C8B-B14F-4D97-AF65-F5344CB8AC3E}">
        <p14:creationId xmlns:p14="http://schemas.microsoft.com/office/powerpoint/2010/main" val="271398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5"/>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4"/>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42"/>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8"/>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39"/>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43"/>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29"/>
                                        </p:tgtEl>
                                        <p:attrNameLst>
                                          <p:attrName>style.visibility</p:attrName>
                                        </p:attrNameLst>
                                      </p:cBhvr>
                                      <p:to>
                                        <p:strVal val="visible"/>
                                      </p:to>
                                    </p:set>
                                    <p:anim calcmode="lin" valueType="num">
                                      <p:cBhvr additive="base">
                                        <p:cTn id="19" dur="500" fill="hold"/>
                                        <p:tgtEl>
                                          <p:spTgt spid="229"/>
                                        </p:tgtEl>
                                        <p:attrNameLst>
                                          <p:attrName>ppt_x</p:attrName>
                                        </p:attrNameLst>
                                      </p:cBhvr>
                                      <p:tavLst>
                                        <p:tav tm="0">
                                          <p:val>
                                            <p:strVal val="#ppt_x"/>
                                          </p:val>
                                        </p:tav>
                                        <p:tav tm="100000">
                                          <p:val>
                                            <p:strVal val="#ppt_x"/>
                                          </p:val>
                                        </p:tav>
                                      </p:tavLst>
                                    </p:anim>
                                    <p:anim calcmode="lin" valueType="num">
                                      <p:cBhvr additive="base">
                                        <p:cTn id="20" dur="500" fill="hold"/>
                                        <p:tgtEl>
                                          <p:spTgt spid="229"/>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155"/>
                                        </p:tgtEl>
                                        <p:attrNameLst>
                                          <p:attrName>style.visibility</p:attrName>
                                        </p:attrNameLst>
                                      </p:cBhvr>
                                      <p:to>
                                        <p:strVal val="visible"/>
                                      </p:to>
                                    </p:set>
                                    <p:anim calcmode="lin" valueType="num">
                                      <p:cBhvr additive="base">
                                        <p:cTn id="24" dur="500" fill="hold"/>
                                        <p:tgtEl>
                                          <p:spTgt spid="155"/>
                                        </p:tgtEl>
                                        <p:attrNameLst>
                                          <p:attrName>ppt_x</p:attrName>
                                        </p:attrNameLst>
                                      </p:cBhvr>
                                      <p:tavLst>
                                        <p:tav tm="0">
                                          <p:val>
                                            <p:strVal val="0-#ppt_w/2"/>
                                          </p:val>
                                        </p:tav>
                                        <p:tav tm="100000">
                                          <p:val>
                                            <p:strVal val="#ppt_x"/>
                                          </p:val>
                                        </p:tav>
                                      </p:tavLst>
                                    </p:anim>
                                    <p:anim calcmode="lin" valueType="num">
                                      <p:cBhvr additive="base">
                                        <p:cTn id="25" dur="500" fill="hold"/>
                                        <p:tgtEl>
                                          <p:spTgt spid="155"/>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98"/>
                                        </p:tgtEl>
                                        <p:attrNameLst>
                                          <p:attrName>style.visibility</p:attrName>
                                        </p:attrNameLst>
                                      </p:cBhvr>
                                      <p:to>
                                        <p:strVal val="visible"/>
                                      </p:to>
                                    </p:set>
                                    <p:anim calcmode="lin" valueType="num">
                                      <p:cBhvr additive="base">
                                        <p:cTn id="29" dur="500" fill="hold"/>
                                        <p:tgtEl>
                                          <p:spTgt spid="98"/>
                                        </p:tgtEl>
                                        <p:attrNameLst>
                                          <p:attrName>ppt_x</p:attrName>
                                        </p:attrNameLst>
                                      </p:cBhvr>
                                      <p:tavLst>
                                        <p:tav tm="0">
                                          <p:val>
                                            <p:strVal val="1+#ppt_w/2"/>
                                          </p:val>
                                        </p:tav>
                                        <p:tav tm="100000">
                                          <p:val>
                                            <p:strVal val="#ppt_x"/>
                                          </p:val>
                                        </p:tav>
                                      </p:tavLst>
                                    </p:anim>
                                    <p:anim calcmode="lin" valueType="num">
                                      <p:cBhvr additive="base">
                                        <p:cTn id="30" dur="500" fill="hold"/>
                                        <p:tgtEl>
                                          <p:spTgt spid="98"/>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92"/>
                                        </p:tgtEl>
                                        <p:attrNameLst>
                                          <p:attrName>style.visibility</p:attrName>
                                        </p:attrNameLst>
                                      </p:cBhvr>
                                      <p:to>
                                        <p:strVal val="visible"/>
                                      </p:to>
                                    </p:set>
                                    <p:animEffect transition="in" filter="fade">
                                      <p:cBhvr>
                                        <p:cTn id="34" dur="500"/>
                                        <p:tgtEl>
                                          <p:spTgt spid="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9_Title and Content">
    <p:bg>
      <p:bgPr>
        <a:solidFill>
          <a:srgbClr val="7030A0"/>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6E8A977D-80AD-4012-A1BB-179E4DA6B3B7}"/>
              </a:ext>
            </a:extLst>
          </p:cNvPr>
          <p:cNvGrpSpPr>
            <a:grpSpLocks/>
          </p:cNvGrpSpPr>
          <p:nvPr userDrawn="1"/>
        </p:nvGrpSpPr>
        <p:grpSpPr bwMode="auto">
          <a:xfrm>
            <a:off x="395818" y="219076"/>
            <a:ext cx="11614149" cy="6240463"/>
            <a:chOff x="395894" y="219519"/>
            <a:chExt cx="8518865" cy="4788281"/>
          </a:xfrm>
        </p:grpSpPr>
        <p:sp>
          <p:nvSpPr>
            <p:cNvPr id="3" name="Google Shape;993;p14">
              <a:extLst>
                <a:ext uri="{FF2B5EF4-FFF2-40B4-BE49-F238E27FC236}">
                  <a16:creationId xmlns:a16="http://schemas.microsoft.com/office/drawing/2014/main" id="{403063AB-A4DB-4A5B-B1A2-3D321042C9D3}"/>
                </a:ext>
              </a:extLst>
            </p:cNvPr>
            <p:cNvSpPr>
              <a:spLocks/>
            </p:cNvSpPr>
            <p:nvPr/>
          </p:nvSpPr>
          <p:spPr bwMode="auto">
            <a:xfrm>
              <a:off x="661380" y="219519"/>
              <a:ext cx="8068625" cy="4788281"/>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rgbClr val="FFC000"/>
            </a:solidFill>
            <a:ln>
              <a:noFill/>
            </a:ln>
          </p:spPr>
          <p:txBody>
            <a:bodyPr lIns="91425" tIns="91425" rIns="91425" bIns="91425" anchor="ctr"/>
            <a:lstStyle/>
            <a:p>
              <a:pPr>
                <a:defRPr/>
              </a:pPr>
              <a:endParaRPr lang="vi-VN" sz="1350"/>
            </a:p>
          </p:txBody>
        </p:sp>
        <p:grpSp>
          <p:nvGrpSpPr>
            <p:cNvPr id="4" name="Google Shape;994;p14">
              <a:extLst>
                <a:ext uri="{FF2B5EF4-FFF2-40B4-BE49-F238E27FC236}">
                  <a16:creationId xmlns:a16="http://schemas.microsoft.com/office/drawing/2014/main" id="{4F0DEB63-8F6C-4760-B077-BB16E63AF1F9}"/>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9FF48FF2-B1F6-4915-B9F2-E9CCAEA29133}"/>
                  </a:ext>
                </a:extLst>
              </p:cNvPr>
              <p:cNvSpPr>
                <a:spLocks/>
              </p:cNvSpPr>
              <p:nvPr/>
            </p:nvSpPr>
            <p:spPr bwMode="auto">
              <a:xfrm>
                <a:off x="8341867" y="2362126"/>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4" name="Google Shape;996;p14">
                <a:extLst>
                  <a:ext uri="{FF2B5EF4-FFF2-40B4-BE49-F238E27FC236}">
                    <a16:creationId xmlns:a16="http://schemas.microsoft.com/office/drawing/2014/main" id="{B9771C27-268C-4602-9868-57B30E115D92}"/>
                  </a:ext>
                </a:extLst>
              </p:cNvPr>
              <p:cNvSpPr>
                <a:spLocks/>
              </p:cNvSpPr>
              <p:nvPr/>
            </p:nvSpPr>
            <p:spPr bwMode="auto">
              <a:xfrm>
                <a:off x="8341867" y="2281733"/>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p:spPr>
            <p:txBody>
              <a:bodyPr lIns="91425" tIns="91425" rIns="91425" bIns="91425" anchor="ctr"/>
              <a:lstStyle/>
              <a:p>
                <a:pPr>
                  <a:defRPr/>
                </a:pPr>
                <a:endParaRPr lang="vi-VN" sz="1350"/>
              </a:p>
            </p:txBody>
          </p:sp>
        </p:grpSp>
        <p:sp>
          <p:nvSpPr>
            <p:cNvPr id="5" name="Google Shape;997;p14">
              <a:extLst>
                <a:ext uri="{FF2B5EF4-FFF2-40B4-BE49-F238E27FC236}">
                  <a16:creationId xmlns:a16="http://schemas.microsoft.com/office/drawing/2014/main" id="{0FB81EE3-D29A-4C23-B573-2A852566A00A}"/>
                </a:ext>
              </a:extLst>
            </p:cNvPr>
            <p:cNvSpPr>
              <a:spLocks/>
            </p:cNvSpPr>
            <p:nvPr/>
          </p:nvSpPr>
          <p:spPr bwMode="auto">
            <a:xfrm>
              <a:off x="8341867" y="4447482"/>
              <a:ext cx="569787" cy="308174"/>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grpSp>
          <p:nvGrpSpPr>
            <p:cNvPr id="6" name="Google Shape;998;p14">
              <a:extLst>
                <a:ext uri="{FF2B5EF4-FFF2-40B4-BE49-F238E27FC236}">
                  <a16:creationId xmlns:a16="http://schemas.microsoft.com/office/drawing/2014/main" id="{262A2CD2-B96E-4072-9148-1D7414B78351}"/>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4FCC16DB-73D6-491F-B8FA-5F893D69DECE}"/>
                  </a:ext>
                </a:extLst>
              </p:cNvPr>
              <p:cNvSpPr>
                <a:spLocks/>
              </p:cNvSpPr>
              <p:nvPr/>
            </p:nvSpPr>
            <p:spPr bwMode="auto">
              <a:xfrm>
                <a:off x="8341867" y="1800590"/>
                <a:ext cx="569787" cy="30086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2" name="Google Shape;1000;p14">
                <a:extLst>
                  <a:ext uri="{FF2B5EF4-FFF2-40B4-BE49-F238E27FC236}">
                    <a16:creationId xmlns:a16="http://schemas.microsoft.com/office/drawing/2014/main" id="{98F19ECA-F085-4953-936A-F9ABE1D99A2D}"/>
                  </a:ext>
                </a:extLst>
              </p:cNvPr>
              <p:cNvSpPr/>
              <p:nvPr/>
            </p:nvSpPr>
            <p:spPr>
              <a:xfrm>
                <a:off x="8341867" y="1721415"/>
                <a:ext cx="569787" cy="300866"/>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7" name="Google Shape;1001;p14">
              <a:extLst>
                <a:ext uri="{FF2B5EF4-FFF2-40B4-BE49-F238E27FC236}">
                  <a16:creationId xmlns:a16="http://schemas.microsoft.com/office/drawing/2014/main" id="{177DD316-2C74-4AF4-8139-A3B170EEC22A}"/>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B992EBF2-7518-49BE-808A-90C2DFABBBBA}"/>
                  </a:ext>
                </a:extLst>
              </p:cNvPr>
              <p:cNvSpPr>
                <a:spLocks/>
              </p:cNvSpPr>
              <p:nvPr/>
            </p:nvSpPr>
            <p:spPr bwMode="auto">
              <a:xfrm>
                <a:off x="8346524" y="1263416"/>
                <a:ext cx="568235" cy="308175"/>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0" name="Google Shape;1003;p14">
                <a:extLst>
                  <a:ext uri="{FF2B5EF4-FFF2-40B4-BE49-F238E27FC236}">
                    <a16:creationId xmlns:a16="http://schemas.microsoft.com/office/drawing/2014/main" id="{D6B6A6A6-0160-4EFB-A948-AE09B6E59FE1}"/>
                  </a:ext>
                </a:extLst>
              </p:cNvPr>
              <p:cNvSpPr>
                <a:spLocks/>
              </p:cNvSpPr>
              <p:nvPr/>
            </p:nvSpPr>
            <p:spPr bwMode="auto">
              <a:xfrm>
                <a:off x="8346524" y="1183023"/>
                <a:ext cx="568235" cy="308175"/>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p:spPr>
            <p:txBody>
              <a:bodyPr lIns="91425" tIns="91425" rIns="91425" bIns="91425" anchor="ctr"/>
              <a:lstStyle/>
              <a:p>
                <a:pPr>
                  <a:defRPr/>
                </a:pPr>
                <a:endParaRPr lang="vi-VN" sz="1350"/>
              </a:p>
            </p:txBody>
          </p:sp>
        </p:grpSp>
        <p:grpSp>
          <p:nvGrpSpPr>
            <p:cNvPr id="8" name="Google Shape;1004;p14">
              <a:extLst>
                <a:ext uri="{FF2B5EF4-FFF2-40B4-BE49-F238E27FC236}">
                  <a16:creationId xmlns:a16="http://schemas.microsoft.com/office/drawing/2014/main" id="{08AD93A5-61C2-4FCF-AF18-66B781A664E2}"/>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1FF670AA-687C-403B-8F26-1BF4C0F43CA9}"/>
                  </a:ext>
                </a:extLst>
              </p:cNvPr>
              <p:cNvSpPr>
                <a:spLocks/>
              </p:cNvSpPr>
              <p:nvPr/>
            </p:nvSpPr>
            <p:spPr bwMode="auto">
              <a:xfrm>
                <a:off x="8341867" y="686045"/>
                <a:ext cx="569787" cy="308175"/>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8" name="Google Shape;1006;p14">
                <a:extLst>
                  <a:ext uri="{FF2B5EF4-FFF2-40B4-BE49-F238E27FC236}">
                    <a16:creationId xmlns:a16="http://schemas.microsoft.com/office/drawing/2014/main" id="{58206D00-D537-4C4A-800D-DE182D2E9C23}"/>
                  </a:ext>
                </a:extLst>
              </p:cNvPr>
              <p:cNvSpPr/>
              <p:nvPr/>
            </p:nvSpPr>
            <p:spPr>
              <a:xfrm>
                <a:off x="8341867" y="606869"/>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9" name="Google Shape;1007;p14">
              <a:extLst>
                <a:ext uri="{FF2B5EF4-FFF2-40B4-BE49-F238E27FC236}">
                  <a16:creationId xmlns:a16="http://schemas.microsoft.com/office/drawing/2014/main" id="{B9BE025F-0A28-424B-94A8-686C283A6954}"/>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CE40FF83-0FED-4ED0-A16E-3F8FC6F22CB0}"/>
                  </a:ext>
                </a:extLst>
              </p:cNvPr>
              <p:cNvSpPr>
                <a:spLocks/>
              </p:cNvSpPr>
              <p:nvPr/>
            </p:nvSpPr>
            <p:spPr bwMode="auto">
              <a:xfrm>
                <a:off x="8341867" y="2361518"/>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6" name="Google Shape;1009;p14">
                <a:extLst>
                  <a:ext uri="{FF2B5EF4-FFF2-40B4-BE49-F238E27FC236}">
                    <a16:creationId xmlns:a16="http://schemas.microsoft.com/office/drawing/2014/main" id="{902B5572-005F-48F1-85C7-F7DAE6117120}"/>
                  </a:ext>
                </a:extLst>
              </p:cNvPr>
              <p:cNvSpPr>
                <a:spLocks/>
              </p:cNvSpPr>
              <p:nvPr/>
            </p:nvSpPr>
            <p:spPr bwMode="auto">
              <a:xfrm>
                <a:off x="8341867" y="2282343"/>
                <a:ext cx="569787" cy="30086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p:spPr>
            <p:txBody>
              <a:bodyPr lIns="91425" tIns="91425" rIns="91425" bIns="91425" anchor="ctr"/>
              <a:lstStyle/>
              <a:p>
                <a:pPr>
                  <a:defRPr/>
                </a:pPr>
                <a:endParaRPr lang="vi-VN" sz="1350"/>
              </a:p>
            </p:txBody>
          </p:sp>
        </p:grpSp>
        <p:grpSp>
          <p:nvGrpSpPr>
            <p:cNvPr id="10" name="Google Shape;1010;p14">
              <a:extLst>
                <a:ext uri="{FF2B5EF4-FFF2-40B4-BE49-F238E27FC236}">
                  <a16:creationId xmlns:a16="http://schemas.microsoft.com/office/drawing/2014/main" id="{9F19B6A8-F35E-4EA8-AAB9-5BBF9286CC59}"/>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4DFBDF71-E097-43B5-A8AE-D8AB8E798C98}"/>
                  </a:ext>
                </a:extLst>
              </p:cNvPr>
              <p:cNvSpPr>
                <a:spLocks/>
              </p:cNvSpPr>
              <p:nvPr/>
            </p:nvSpPr>
            <p:spPr bwMode="auto">
              <a:xfrm>
                <a:off x="8341867" y="2362129"/>
                <a:ext cx="569787" cy="30086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4" name="Google Shape;1012;p14">
                <a:extLst>
                  <a:ext uri="{FF2B5EF4-FFF2-40B4-BE49-F238E27FC236}">
                    <a16:creationId xmlns:a16="http://schemas.microsoft.com/office/drawing/2014/main" id="{51144CCC-74BD-421F-9868-D32555E01896}"/>
                  </a:ext>
                </a:extLst>
              </p:cNvPr>
              <p:cNvSpPr/>
              <p:nvPr/>
            </p:nvSpPr>
            <p:spPr>
              <a:xfrm>
                <a:off x="8341867" y="2281736"/>
                <a:ext cx="569787"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11" name="Google Shape;1013;p14">
              <a:extLst>
                <a:ext uri="{FF2B5EF4-FFF2-40B4-BE49-F238E27FC236}">
                  <a16:creationId xmlns:a16="http://schemas.microsoft.com/office/drawing/2014/main" id="{62F72C85-787C-45C3-A374-8F32300678A5}"/>
                </a:ext>
              </a:extLst>
            </p:cNvPr>
            <p:cNvSpPr/>
            <p:nvPr/>
          </p:nvSpPr>
          <p:spPr>
            <a:xfrm>
              <a:off x="8341867" y="4368307"/>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 name="Google Shape;1014;p14">
              <a:extLst>
                <a:ext uri="{FF2B5EF4-FFF2-40B4-BE49-F238E27FC236}">
                  <a16:creationId xmlns:a16="http://schemas.microsoft.com/office/drawing/2014/main" id="{B58EFE67-D2E8-4383-B5FA-0EA0C545FC1B}"/>
                </a:ext>
              </a:extLst>
            </p:cNvPr>
            <p:cNvSpPr>
              <a:spLocks/>
            </p:cNvSpPr>
            <p:nvPr/>
          </p:nvSpPr>
          <p:spPr bwMode="auto">
            <a:xfrm>
              <a:off x="395894" y="219519"/>
              <a:ext cx="8053099"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p:spPr>
          <p:txBody>
            <a:bodyPr lIns="91425" tIns="91425" rIns="91425" bIns="91425" anchor="ctr"/>
            <a:lstStyle/>
            <a:p>
              <a:pPr>
                <a:defRPr/>
              </a:pPr>
              <a:endParaRPr lang="vi-VN" sz="1350"/>
            </a:p>
          </p:txBody>
        </p:sp>
      </p:grpSp>
      <p:sp>
        <p:nvSpPr>
          <p:cNvPr id="25" name="Google Shape;1082;p14">
            <a:extLst>
              <a:ext uri="{FF2B5EF4-FFF2-40B4-BE49-F238E27FC236}">
                <a16:creationId xmlns:a16="http://schemas.microsoft.com/office/drawing/2014/main" id="{DEF4650E-5CD9-4139-B301-59D46C2F3F5E}"/>
              </a:ext>
            </a:extLst>
          </p:cNvPr>
          <p:cNvSpPr>
            <a:spLocks/>
          </p:cNvSpPr>
          <p:nvPr userDrawn="1"/>
        </p:nvSpPr>
        <p:spPr bwMode="auto">
          <a:xfrm>
            <a:off x="465667" y="8826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26" name="Google Shape;1083;p14">
            <a:extLst>
              <a:ext uri="{FF2B5EF4-FFF2-40B4-BE49-F238E27FC236}">
                <a16:creationId xmlns:a16="http://schemas.microsoft.com/office/drawing/2014/main" id="{99CB2626-C9BE-4A25-AD87-234C947528EA}"/>
              </a:ext>
            </a:extLst>
          </p:cNvPr>
          <p:cNvSpPr>
            <a:spLocks/>
          </p:cNvSpPr>
          <p:nvPr userDrawn="1"/>
        </p:nvSpPr>
        <p:spPr bwMode="auto">
          <a:xfrm>
            <a:off x="201084" y="906463"/>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27" name="Google Shape;1084;p14">
            <a:extLst>
              <a:ext uri="{FF2B5EF4-FFF2-40B4-BE49-F238E27FC236}">
                <a16:creationId xmlns:a16="http://schemas.microsoft.com/office/drawing/2014/main" id="{5CAE7A9C-23EF-40F1-896D-611595CABCFA}"/>
              </a:ext>
            </a:extLst>
          </p:cNvPr>
          <p:cNvSpPr>
            <a:spLocks/>
          </p:cNvSpPr>
          <p:nvPr userDrawn="1"/>
        </p:nvSpPr>
        <p:spPr bwMode="auto">
          <a:xfrm>
            <a:off x="224367" y="989014"/>
            <a:ext cx="44451"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28" name="Google Shape;1085;p14">
            <a:extLst>
              <a:ext uri="{FF2B5EF4-FFF2-40B4-BE49-F238E27FC236}">
                <a16:creationId xmlns:a16="http://schemas.microsoft.com/office/drawing/2014/main" id="{5879B389-8609-4C42-B9E3-F8A0929C3B31}"/>
              </a:ext>
            </a:extLst>
          </p:cNvPr>
          <p:cNvSpPr>
            <a:spLocks/>
          </p:cNvSpPr>
          <p:nvPr userDrawn="1"/>
        </p:nvSpPr>
        <p:spPr bwMode="auto">
          <a:xfrm>
            <a:off x="524934" y="9477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29" name="Google Shape;1086;p14">
            <a:extLst>
              <a:ext uri="{FF2B5EF4-FFF2-40B4-BE49-F238E27FC236}">
                <a16:creationId xmlns:a16="http://schemas.microsoft.com/office/drawing/2014/main" id="{E9912FA7-9D5D-48DB-9575-D2343FCD9FE5}"/>
              </a:ext>
            </a:extLst>
          </p:cNvPr>
          <p:cNvSpPr>
            <a:spLocks/>
          </p:cNvSpPr>
          <p:nvPr userDrawn="1"/>
        </p:nvSpPr>
        <p:spPr bwMode="auto">
          <a:xfrm>
            <a:off x="201084" y="917575"/>
            <a:ext cx="448733"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30" name="Google Shape;1082;p14">
            <a:extLst>
              <a:ext uri="{FF2B5EF4-FFF2-40B4-BE49-F238E27FC236}">
                <a16:creationId xmlns:a16="http://schemas.microsoft.com/office/drawing/2014/main" id="{239E26C2-4767-4693-B689-30FD0326380A}"/>
              </a:ext>
            </a:extLst>
          </p:cNvPr>
          <p:cNvSpPr>
            <a:spLocks/>
          </p:cNvSpPr>
          <p:nvPr userDrawn="1"/>
        </p:nvSpPr>
        <p:spPr bwMode="auto">
          <a:xfrm>
            <a:off x="463550" y="14954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31" name="Google Shape;1083;p14">
            <a:extLst>
              <a:ext uri="{FF2B5EF4-FFF2-40B4-BE49-F238E27FC236}">
                <a16:creationId xmlns:a16="http://schemas.microsoft.com/office/drawing/2014/main" id="{311BE7EE-5BD2-40CB-9A9E-3D42601F8804}"/>
              </a:ext>
            </a:extLst>
          </p:cNvPr>
          <p:cNvSpPr>
            <a:spLocks/>
          </p:cNvSpPr>
          <p:nvPr userDrawn="1"/>
        </p:nvSpPr>
        <p:spPr bwMode="auto">
          <a:xfrm>
            <a:off x="198967" y="1520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32" name="Google Shape;1084;p14">
            <a:extLst>
              <a:ext uri="{FF2B5EF4-FFF2-40B4-BE49-F238E27FC236}">
                <a16:creationId xmlns:a16="http://schemas.microsoft.com/office/drawing/2014/main" id="{0FBEFF0E-352F-4DD7-AD36-FF493E7431DF}"/>
              </a:ext>
            </a:extLst>
          </p:cNvPr>
          <p:cNvSpPr>
            <a:spLocks/>
          </p:cNvSpPr>
          <p:nvPr userDrawn="1"/>
        </p:nvSpPr>
        <p:spPr bwMode="auto">
          <a:xfrm>
            <a:off x="222251" y="1603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33" name="Google Shape;1085;p14">
            <a:extLst>
              <a:ext uri="{FF2B5EF4-FFF2-40B4-BE49-F238E27FC236}">
                <a16:creationId xmlns:a16="http://schemas.microsoft.com/office/drawing/2014/main" id="{A207D66B-BC15-4870-A8DA-408348D7ABE4}"/>
              </a:ext>
            </a:extLst>
          </p:cNvPr>
          <p:cNvSpPr>
            <a:spLocks/>
          </p:cNvSpPr>
          <p:nvPr userDrawn="1"/>
        </p:nvSpPr>
        <p:spPr bwMode="auto">
          <a:xfrm>
            <a:off x="522818" y="1562100"/>
            <a:ext cx="46567"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34" name="Google Shape;1086;p14">
            <a:extLst>
              <a:ext uri="{FF2B5EF4-FFF2-40B4-BE49-F238E27FC236}">
                <a16:creationId xmlns:a16="http://schemas.microsoft.com/office/drawing/2014/main" id="{58BCE038-3035-4704-91A5-66AE7CFBEE28}"/>
              </a:ext>
            </a:extLst>
          </p:cNvPr>
          <p:cNvSpPr>
            <a:spLocks/>
          </p:cNvSpPr>
          <p:nvPr userDrawn="1"/>
        </p:nvSpPr>
        <p:spPr bwMode="auto">
          <a:xfrm>
            <a:off x="201084" y="1531938"/>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35" name="Google Shape;1082;p14">
            <a:extLst>
              <a:ext uri="{FF2B5EF4-FFF2-40B4-BE49-F238E27FC236}">
                <a16:creationId xmlns:a16="http://schemas.microsoft.com/office/drawing/2014/main" id="{A1584D96-E557-4728-98C4-A468EFDE3AA3}"/>
              </a:ext>
            </a:extLst>
          </p:cNvPr>
          <p:cNvSpPr>
            <a:spLocks/>
          </p:cNvSpPr>
          <p:nvPr userDrawn="1"/>
        </p:nvSpPr>
        <p:spPr bwMode="auto">
          <a:xfrm>
            <a:off x="463550" y="2109788"/>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36" name="Google Shape;1083;p14">
            <a:extLst>
              <a:ext uri="{FF2B5EF4-FFF2-40B4-BE49-F238E27FC236}">
                <a16:creationId xmlns:a16="http://schemas.microsoft.com/office/drawing/2014/main" id="{4A83540A-19E5-4C4E-A57F-D5A93B1E9C81}"/>
              </a:ext>
            </a:extLst>
          </p:cNvPr>
          <p:cNvSpPr>
            <a:spLocks/>
          </p:cNvSpPr>
          <p:nvPr userDrawn="1"/>
        </p:nvSpPr>
        <p:spPr bwMode="auto">
          <a:xfrm>
            <a:off x="198967" y="2135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37" name="Google Shape;1084;p14">
            <a:extLst>
              <a:ext uri="{FF2B5EF4-FFF2-40B4-BE49-F238E27FC236}">
                <a16:creationId xmlns:a16="http://schemas.microsoft.com/office/drawing/2014/main" id="{786224E3-7D6B-4BD7-8904-2B21613A3327}"/>
              </a:ext>
            </a:extLst>
          </p:cNvPr>
          <p:cNvSpPr>
            <a:spLocks/>
          </p:cNvSpPr>
          <p:nvPr userDrawn="1"/>
        </p:nvSpPr>
        <p:spPr bwMode="auto">
          <a:xfrm>
            <a:off x="222251" y="2217738"/>
            <a:ext cx="44449"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38" name="Google Shape;1085;p14">
            <a:extLst>
              <a:ext uri="{FF2B5EF4-FFF2-40B4-BE49-F238E27FC236}">
                <a16:creationId xmlns:a16="http://schemas.microsoft.com/office/drawing/2014/main" id="{ED4C7285-6510-42E6-94CD-A5E321CFC875}"/>
              </a:ext>
            </a:extLst>
          </p:cNvPr>
          <p:cNvSpPr>
            <a:spLocks/>
          </p:cNvSpPr>
          <p:nvPr userDrawn="1"/>
        </p:nvSpPr>
        <p:spPr bwMode="auto">
          <a:xfrm>
            <a:off x="522818" y="2174875"/>
            <a:ext cx="44449"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39" name="Google Shape;1086;p14">
            <a:extLst>
              <a:ext uri="{FF2B5EF4-FFF2-40B4-BE49-F238E27FC236}">
                <a16:creationId xmlns:a16="http://schemas.microsoft.com/office/drawing/2014/main" id="{DD9A9E23-ABA4-49F2-BB62-23B5CB1BC9A9}"/>
              </a:ext>
            </a:extLst>
          </p:cNvPr>
          <p:cNvSpPr>
            <a:spLocks/>
          </p:cNvSpPr>
          <p:nvPr userDrawn="1"/>
        </p:nvSpPr>
        <p:spPr bwMode="auto">
          <a:xfrm>
            <a:off x="198967" y="21463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40" name="Google Shape;1082;p14">
            <a:extLst>
              <a:ext uri="{FF2B5EF4-FFF2-40B4-BE49-F238E27FC236}">
                <a16:creationId xmlns:a16="http://schemas.microsoft.com/office/drawing/2014/main" id="{99919AB2-37FC-432F-9D56-261AA67F998E}"/>
              </a:ext>
            </a:extLst>
          </p:cNvPr>
          <p:cNvSpPr>
            <a:spLocks/>
          </p:cNvSpPr>
          <p:nvPr userDrawn="1"/>
        </p:nvSpPr>
        <p:spPr bwMode="auto">
          <a:xfrm>
            <a:off x="461433" y="27241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41" name="Google Shape;1083;p14">
            <a:extLst>
              <a:ext uri="{FF2B5EF4-FFF2-40B4-BE49-F238E27FC236}">
                <a16:creationId xmlns:a16="http://schemas.microsoft.com/office/drawing/2014/main" id="{DACFCE06-A4B8-42AA-A291-F831CACC33D5}"/>
              </a:ext>
            </a:extLst>
          </p:cNvPr>
          <p:cNvSpPr>
            <a:spLocks/>
          </p:cNvSpPr>
          <p:nvPr userDrawn="1"/>
        </p:nvSpPr>
        <p:spPr bwMode="auto">
          <a:xfrm>
            <a:off x="196851" y="2747964"/>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42" name="Google Shape;1084;p14">
            <a:extLst>
              <a:ext uri="{FF2B5EF4-FFF2-40B4-BE49-F238E27FC236}">
                <a16:creationId xmlns:a16="http://schemas.microsoft.com/office/drawing/2014/main" id="{043D44F0-6729-4D01-A10B-EBBC2C3B5515}"/>
              </a:ext>
            </a:extLst>
          </p:cNvPr>
          <p:cNvSpPr>
            <a:spLocks/>
          </p:cNvSpPr>
          <p:nvPr userDrawn="1"/>
        </p:nvSpPr>
        <p:spPr bwMode="auto">
          <a:xfrm>
            <a:off x="220134" y="2830514"/>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43" name="Google Shape;1085;p14">
            <a:extLst>
              <a:ext uri="{FF2B5EF4-FFF2-40B4-BE49-F238E27FC236}">
                <a16:creationId xmlns:a16="http://schemas.microsoft.com/office/drawing/2014/main" id="{2223EE68-52AE-4579-A359-87CD00D690CE}"/>
              </a:ext>
            </a:extLst>
          </p:cNvPr>
          <p:cNvSpPr>
            <a:spLocks/>
          </p:cNvSpPr>
          <p:nvPr userDrawn="1"/>
        </p:nvSpPr>
        <p:spPr bwMode="auto">
          <a:xfrm>
            <a:off x="520701" y="27892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44" name="Google Shape;1086;p14">
            <a:extLst>
              <a:ext uri="{FF2B5EF4-FFF2-40B4-BE49-F238E27FC236}">
                <a16:creationId xmlns:a16="http://schemas.microsoft.com/office/drawing/2014/main" id="{0DB766ED-F435-48F6-A9C6-464C0EE7C680}"/>
              </a:ext>
            </a:extLst>
          </p:cNvPr>
          <p:cNvSpPr>
            <a:spLocks/>
          </p:cNvSpPr>
          <p:nvPr userDrawn="1"/>
        </p:nvSpPr>
        <p:spPr bwMode="auto">
          <a:xfrm>
            <a:off x="198968" y="27590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45" name="Google Shape;1082;p14">
            <a:extLst>
              <a:ext uri="{FF2B5EF4-FFF2-40B4-BE49-F238E27FC236}">
                <a16:creationId xmlns:a16="http://schemas.microsoft.com/office/drawing/2014/main" id="{3E1BCDFD-31A7-45FF-9F6E-657AC0130F25}"/>
              </a:ext>
            </a:extLst>
          </p:cNvPr>
          <p:cNvSpPr>
            <a:spLocks/>
          </p:cNvSpPr>
          <p:nvPr userDrawn="1"/>
        </p:nvSpPr>
        <p:spPr bwMode="auto">
          <a:xfrm>
            <a:off x="461433" y="33369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46" name="Google Shape;1083;p14">
            <a:extLst>
              <a:ext uri="{FF2B5EF4-FFF2-40B4-BE49-F238E27FC236}">
                <a16:creationId xmlns:a16="http://schemas.microsoft.com/office/drawing/2014/main" id="{AFCB5E5D-B2D9-46AE-8B09-B5BDBC071A81}"/>
              </a:ext>
            </a:extLst>
          </p:cNvPr>
          <p:cNvSpPr>
            <a:spLocks/>
          </p:cNvSpPr>
          <p:nvPr userDrawn="1"/>
        </p:nvSpPr>
        <p:spPr bwMode="auto">
          <a:xfrm>
            <a:off x="194733" y="3362326"/>
            <a:ext cx="450851"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47" name="Google Shape;1084;p14">
            <a:extLst>
              <a:ext uri="{FF2B5EF4-FFF2-40B4-BE49-F238E27FC236}">
                <a16:creationId xmlns:a16="http://schemas.microsoft.com/office/drawing/2014/main" id="{F3CEE2E8-77C5-4E18-8521-73A04C664D30}"/>
              </a:ext>
            </a:extLst>
          </p:cNvPr>
          <p:cNvSpPr>
            <a:spLocks/>
          </p:cNvSpPr>
          <p:nvPr userDrawn="1"/>
        </p:nvSpPr>
        <p:spPr bwMode="auto">
          <a:xfrm>
            <a:off x="220133" y="3444875"/>
            <a:ext cx="44451"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48" name="Google Shape;1085;p14">
            <a:extLst>
              <a:ext uri="{FF2B5EF4-FFF2-40B4-BE49-F238E27FC236}">
                <a16:creationId xmlns:a16="http://schemas.microsoft.com/office/drawing/2014/main" id="{BB8ECDC5-15D2-42F9-B112-9438BAADF5F4}"/>
              </a:ext>
            </a:extLst>
          </p:cNvPr>
          <p:cNvSpPr>
            <a:spLocks/>
          </p:cNvSpPr>
          <p:nvPr userDrawn="1"/>
        </p:nvSpPr>
        <p:spPr bwMode="auto">
          <a:xfrm>
            <a:off x="520700" y="3403600"/>
            <a:ext cx="44451"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49" name="Google Shape;1086;p14">
            <a:extLst>
              <a:ext uri="{FF2B5EF4-FFF2-40B4-BE49-F238E27FC236}">
                <a16:creationId xmlns:a16="http://schemas.microsoft.com/office/drawing/2014/main" id="{106C0B57-3DEE-4EAC-8CBF-B99BB195A1AF}"/>
              </a:ext>
            </a:extLst>
          </p:cNvPr>
          <p:cNvSpPr>
            <a:spLocks/>
          </p:cNvSpPr>
          <p:nvPr userDrawn="1"/>
        </p:nvSpPr>
        <p:spPr bwMode="auto">
          <a:xfrm>
            <a:off x="196851" y="33734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50" name="Google Shape;1082;p14">
            <a:extLst>
              <a:ext uri="{FF2B5EF4-FFF2-40B4-BE49-F238E27FC236}">
                <a16:creationId xmlns:a16="http://schemas.microsoft.com/office/drawing/2014/main" id="{AE360361-1A00-462F-9E89-06FE2B35C6A8}"/>
              </a:ext>
            </a:extLst>
          </p:cNvPr>
          <p:cNvSpPr>
            <a:spLocks/>
          </p:cNvSpPr>
          <p:nvPr userDrawn="1"/>
        </p:nvSpPr>
        <p:spPr bwMode="auto">
          <a:xfrm>
            <a:off x="459317" y="3951288"/>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51" name="Google Shape;1083;p14">
            <a:extLst>
              <a:ext uri="{FF2B5EF4-FFF2-40B4-BE49-F238E27FC236}">
                <a16:creationId xmlns:a16="http://schemas.microsoft.com/office/drawing/2014/main" id="{CAA5CB12-0C69-4F2B-8037-0A099FCF7CC6}"/>
              </a:ext>
            </a:extLst>
          </p:cNvPr>
          <p:cNvSpPr>
            <a:spLocks/>
          </p:cNvSpPr>
          <p:nvPr userDrawn="1"/>
        </p:nvSpPr>
        <p:spPr bwMode="auto">
          <a:xfrm>
            <a:off x="194734" y="39766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52" name="Google Shape;1084;p14">
            <a:extLst>
              <a:ext uri="{FF2B5EF4-FFF2-40B4-BE49-F238E27FC236}">
                <a16:creationId xmlns:a16="http://schemas.microsoft.com/office/drawing/2014/main" id="{029B1FDE-07BA-406C-A956-EAE88D6337EF}"/>
              </a:ext>
            </a:extLst>
          </p:cNvPr>
          <p:cNvSpPr>
            <a:spLocks/>
          </p:cNvSpPr>
          <p:nvPr userDrawn="1"/>
        </p:nvSpPr>
        <p:spPr bwMode="auto">
          <a:xfrm>
            <a:off x="218018" y="40592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53" name="Google Shape;1085;p14">
            <a:extLst>
              <a:ext uri="{FF2B5EF4-FFF2-40B4-BE49-F238E27FC236}">
                <a16:creationId xmlns:a16="http://schemas.microsoft.com/office/drawing/2014/main" id="{4AB2673A-701A-432E-BA26-CBE847A94559}"/>
              </a:ext>
            </a:extLst>
          </p:cNvPr>
          <p:cNvSpPr>
            <a:spLocks/>
          </p:cNvSpPr>
          <p:nvPr userDrawn="1"/>
        </p:nvSpPr>
        <p:spPr bwMode="auto">
          <a:xfrm>
            <a:off x="518585" y="40163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54" name="Google Shape;1086;p14">
            <a:extLst>
              <a:ext uri="{FF2B5EF4-FFF2-40B4-BE49-F238E27FC236}">
                <a16:creationId xmlns:a16="http://schemas.microsoft.com/office/drawing/2014/main" id="{4C8C0A4F-A966-4FAA-8216-70F2DF38FD1C}"/>
              </a:ext>
            </a:extLst>
          </p:cNvPr>
          <p:cNvSpPr>
            <a:spLocks/>
          </p:cNvSpPr>
          <p:nvPr userDrawn="1"/>
        </p:nvSpPr>
        <p:spPr bwMode="auto">
          <a:xfrm>
            <a:off x="194734" y="39878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55" name="Google Shape;1082;p14">
            <a:extLst>
              <a:ext uri="{FF2B5EF4-FFF2-40B4-BE49-F238E27FC236}">
                <a16:creationId xmlns:a16="http://schemas.microsoft.com/office/drawing/2014/main" id="{AA4E0193-C8BB-4589-B61D-D95860841F8C}"/>
              </a:ext>
            </a:extLst>
          </p:cNvPr>
          <p:cNvSpPr>
            <a:spLocks/>
          </p:cNvSpPr>
          <p:nvPr userDrawn="1"/>
        </p:nvSpPr>
        <p:spPr bwMode="auto">
          <a:xfrm>
            <a:off x="459317" y="4565650"/>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56" name="Google Shape;1083;p14">
            <a:extLst>
              <a:ext uri="{FF2B5EF4-FFF2-40B4-BE49-F238E27FC236}">
                <a16:creationId xmlns:a16="http://schemas.microsoft.com/office/drawing/2014/main" id="{335F415D-5DF8-452B-B60C-B3B410AA8A04}"/>
              </a:ext>
            </a:extLst>
          </p:cNvPr>
          <p:cNvSpPr>
            <a:spLocks/>
          </p:cNvSpPr>
          <p:nvPr userDrawn="1"/>
        </p:nvSpPr>
        <p:spPr bwMode="auto">
          <a:xfrm>
            <a:off x="192618" y="4589464"/>
            <a:ext cx="450849"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57" name="Google Shape;1084;p14">
            <a:extLst>
              <a:ext uri="{FF2B5EF4-FFF2-40B4-BE49-F238E27FC236}">
                <a16:creationId xmlns:a16="http://schemas.microsoft.com/office/drawing/2014/main" id="{CCB7701D-2A8D-4F2E-887A-19B53B87EF0F}"/>
              </a:ext>
            </a:extLst>
          </p:cNvPr>
          <p:cNvSpPr>
            <a:spLocks/>
          </p:cNvSpPr>
          <p:nvPr userDrawn="1"/>
        </p:nvSpPr>
        <p:spPr bwMode="auto">
          <a:xfrm>
            <a:off x="215901" y="4672014"/>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58" name="Google Shape;1085;p14">
            <a:extLst>
              <a:ext uri="{FF2B5EF4-FFF2-40B4-BE49-F238E27FC236}">
                <a16:creationId xmlns:a16="http://schemas.microsoft.com/office/drawing/2014/main" id="{10AB9D7F-09E2-4D6B-95D2-65637A557B7D}"/>
              </a:ext>
            </a:extLst>
          </p:cNvPr>
          <p:cNvSpPr>
            <a:spLocks/>
          </p:cNvSpPr>
          <p:nvPr userDrawn="1"/>
        </p:nvSpPr>
        <p:spPr bwMode="auto">
          <a:xfrm>
            <a:off x="518585" y="4630739"/>
            <a:ext cx="44449"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59" name="Google Shape;1086;p14">
            <a:extLst>
              <a:ext uri="{FF2B5EF4-FFF2-40B4-BE49-F238E27FC236}">
                <a16:creationId xmlns:a16="http://schemas.microsoft.com/office/drawing/2014/main" id="{99F31BE2-5EA1-4BF1-ADD2-23A02C7020C3}"/>
              </a:ext>
            </a:extLst>
          </p:cNvPr>
          <p:cNvSpPr>
            <a:spLocks/>
          </p:cNvSpPr>
          <p:nvPr userDrawn="1"/>
        </p:nvSpPr>
        <p:spPr bwMode="auto">
          <a:xfrm>
            <a:off x="194734" y="46005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60" name="Google Shape;1082;p14">
            <a:extLst>
              <a:ext uri="{FF2B5EF4-FFF2-40B4-BE49-F238E27FC236}">
                <a16:creationId xmlns:a16="http://schemas.microsoft.com/office/drawing/2014/main" id="{0E9C8B80-C014-4EA9-A813-D1C4CA8B0CB9}"/>
              </a:ext>
            </a:extLst>
          </p:cNvPr>
          <p:cNvSpPr>
            <a:spLocks/>
          </p:cNvSpPr>
          <p:nvPr userDrawn="1"/>
        </p:nvSpPr>
        <p:spPr bwMode="auto">
          <a:xfrm>
            <a:off x="457200" y="5180013"/>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61" name="Google Shape;1083;p14">
            <a:extLst>
              <a:ext uri="{FF2B5EF4-FFF2-40B4-BE49-F238E27FC236}">
                <a16:creationId xmlns:a16="http://schemas.microsoft.com/office/drawing/2014/main" id="{4B631C64-45A9-4BDF-9134-EB2B05368048}"/>
              </a:ext>
            </a:extLst>
          </p:cNvPr>
          <p:cNvSpPr>
            <a:spLocks/>
          </p:cNvSpPr>
          <p:nvPr userDrawn="1"/>
        </p:nvSpPr>
        <p:spPr bwMode="auto">
          <a:xfrm>
            <a:off x="192618" y="5203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62" name="Google Shape;1084;p14">
            <a:extLst>
              <a:ext uri="{FF2B5EF4-FFF2-40B4-BE49-F238E27FC236}">
                <a16:creationId xmlns:a16="http://schemas.microsoft.com/office/drawing/2014/main" id="{28091B3B-654F-4975-A221-2D574F9E9B6D}"/>
              </a:ext>
            </a:extLst>
          </p:cNvPr>
          <p:cNvSpPr>
            <a:spLocks/>
          </p:cNvSpPr>
          <p:nvPr userDrawn="1"/>
        </p:nvSpPr>
        <p:spPr bwMode="auto">
          <a:xfrm>
            <a:off x="215901" y="5286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63" name="Google Shape;1085;p14">
            <a:extLst>
              <a:ext uri="{FF2B5EF4-FFF2-40B4-BE49-F238E27FC236}">
                <a16:creationId xmlns:a16="http://schemas.microsoft.com/office/drawing/2014/main" id="{70C4BD38-E56A-409E-99FF-1D8A6ACC0E65}"/>
              </a:ext>
            </a:extLst>
          </p:cNvPr>
          <p:cNvSpPr>
            <a:spLocks/>
          </p:cNvSpPr>
          <p:nvPr userDrawn="1"/>
        </p:nvSpPr>
        <p:spPr bwMode="auto">
          <a:xfrm>
            <a:off x="516467" y="5245100"/>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64" name="Google Shape;1086;p14">
            <a:extLst>
              <a:ext uri="{FF2B5EF4-FFF2-40B4-BE49-F238E27FC236}">
                <a16:creationId xmlns:a16="http://schemas.microsoft.com/office/drawing/2014/main" id="{A04023BF-B26F-4E62-BCFA-BDF53A6D1F90}"/>
              </a:ext>
            </a:extLst>
          </p:cNvPr>
          <p:cNvSpPr>
            <a:spLocks/>
          </p:cNvSpPr>
          <p:nvPr userDrawn="1"/>
        </p:nvSpPr>
        <p:spPr bwMode="auto">
          <a:xfrm>
            <a:off x="192618" y="52149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65" name="Google Shape;1082;p14">
            <a:extLst>
              <a:ext uri="{FF2B5EF4-FFF2-40B4-BE49-F238E27FC236}">
                <a16:creationId xmlns:a16="http://schemas.microsoft.com/office/drawing/2014/main" id="{BF6CA43E-37A0-49FD-A72C-D2EDD9974A40}"/>
              </a:ext>
            </a:extLst>
          </p:cNvPr>
          <p:cNvSpPr>
            <a:spLocks/>
          </p:cNvSpPr>
          <p:nvPr userDrawn="1"/>
        </p:nvSpPr>
        <p:spPr bwMode="auto">
          <a:xfrm>
            <a:off x="457200" y="5792788"/>
            <a:ext cx="107951"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66" name="Google Shape;1083;p14">
            <a:extLst>
              <a:ext uri="{FF2B5EF4-FFF2-40B4-BE49-F238E27FC236}">
                <a16:creationId xmlns:a16="http://schemas.microsoft.com/office/drawing/2014/main" id="{0247EC31-C4BA-43C1-B3F3-8C4CAFB532FE}"/>
              </a:ext>
            </a:extLst>
          </p:cNvPr>
          <p:cNvSpPr>
            <a:spLocks/>
          </p:cNvSpPr>
          <p:nvPr userDrawn="1"/>
        </p:nvSpPr>
        <p:spPr bwMode="auto">
          <a:xfrm>
            <a:off x="190500" y="5818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67" name="Google Shape;1084;p14">
            <a:extLst>
              <a:ext uri="{FF2B5EF4-FFF2-40B4-BE49-F238E27FC236}">
                <a16:creationId xmlns:a16="http://schemas.microsoft.com/office/drawing/2014/main" id="{77B884D5-AE02-49FB-BA50-E091A61B3B59}"/>
              </a:ext>
            </a:extLst>
          </p:cNvPr>
          <p:cNvSpPr>
            <a:spLocks/>
          </p:cNvSpPr>
          <p:nvPr userDrawn="1"/>
        </p:nvSpPr>
        <p:spPr bwMode="auto">
          <a:xfrm>
            <a:off x="213784" y="59007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68" name="Google Shape;1085;p14">
            <a:extLst>
              <a:ext uri="{FF2B5EF4-FFF2-40B4-BE49-F238E27FC236}">
                <a16:creationId xmlns:a16="http://schemas.microsoft.com/office/drawing/2014/main" id="{7762BBE5-CFCA-477D-AC0E-015AB752B9B4}"/>
              </a:ext>
            </a:extLst>
          </p:cNvPr>
          <p:cNvSpPr>
            <a:spLocks/>
          </p:cNvSpPr>
          <p:nvPr userDrawn="1"/>
        </p:nvSpPr>
        <p:spPr bwMode="auto">
          <a:xfrm>
            <a:off x="514351" y="58578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69" name="Google Shape;1086;p14">
            <a:extLst>
              <a:ext uri="{FF2B5EF4-FFF2-40B4-BE49-F238E27FC236}">
                <a16:creationId xmlns:a16="http://schemas.microsoft.com/office/drawing/2014/main" id="{2B53BDA1-A258-4A5E-B032-7F8F8D87BEEF}"/>
              </a:ext>
            </a:extLst>
          </p:cNvPr>
          <p:cNvSpPr>
            <a:spLocks/>
          </p:cNvSpPr>
          <p:nvPr userDrawn="1"/>
        </p:nvSpPr>
        <p:spPr bwMode="auto">
          <a:xfrm>
            <a:off x="192617" y="5829300"/>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70" name="Google Shape;1765;p26">
            <a:extLst>
              <a:ext uri="{FF2B5EF4-FFF2-40B4-BE49-F238E27FC236}">
                <a16:creationId xmlns:a16="http://schemas.microsoft.com/office/drawing/2014/main" id="{9573C2A0-81C1-4DE4-BDC4-80C6CCA7FC10}"/>
              </a:ext>
            </a:extLst>
          </p:cNvPr>
          <p:cNvSpPr/>
          <p:nvPr userDrawn="1"/>
        </p:nvSpPr>
        <p:spPr>
          <a:xfrm rot="126755">
            <a:off x="3092451" y="1090613"/>
            <a:ext cx="5549900" cy="4730750"/>
          </a:xfrm>
          <a:prstGeom prst="rect">
            <a:avLst/>
          </a:prstGeom>
          <a:solidFill>
            <a:srgbClr val="FFE285"/>
          </a:solidFill>
          <a:ln>
            <a:noFill/>
          </a:ln>
        </p:spPr>
        <p:txBody>
          <a:bodyPr spcFirstLastPara="1" lIns="51427" tIns="51427" rIns="51427" bIns="51427" anchor="ctr"/>
          <a:lstStyle/>
          <a:p>
            <a:pPr eaLnBrk="1" fontAlgn="auto" hangingPunct="1">
              <a:spcBef>
                <a:spcPts val="0"/>
              </a:spcBef>
              <a:spcAft>
                <a:spcPts val="0"/>
              </a:spcAft>
              <a:defRPr/>
            </a:pPr>
            <a:endParaRPr sz="281" dirty="0">
              <a:solidFill>
                <a:prstClr val="black"/>
              </a:solidFill>
              <a:latin typeface="Arial"/>
            </a:endParaRPr>
          </a:p>
        </p:txBody>
      </p:sp>
      <p:sp>
        <p:nvSpPr>
          <p:cNvPr id="71" name="Google Shape;1766;p26">
            <a:extLst>
              <a:ext uri="{FF2B5EF4-FFF2-40B4-BE49-F238E27FC236}">
                <a16:creationId xmlns:a16="http://schemas.microsoft.com/office/drawing/2014/main" id="{D505E15A-24ED-4495-B338-092754413074}"/>
              </a:ext>
            </a:extLst>
          </p:cNvPr>
          <p:cNvSpPr/>
          <p:nvPr userDrawn="1"/>
        </p:nvSpPr>
        <p:spPr>
          <a:xfrm rot="21464125">
            <a:off x="2810934" y="773114"/>
            <a:ext cx="1284817" cy="1336675"/>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lIns="51427" tIns="51427" rIns="51427" bIns="51427" anchor="ctr"/>
          <a:lstStyle/>
          <a:p>
            <a:pPr eaLnBrk="1" fontAlgn="auto" hangingPunct="1">
              <a:spcBef>
                <a:spcPts val="0"/>
              </a:spcBef>
              <a:spcAft>
                <a:spcPts val="0"/>
              </a:spcAft>
              <a:defRPr/>
            </a:pPr>
            <a:endParaRPr sz="281">
              <a:solidFill>
                <a:prstClr val="black"/>
              </a:solidFill>
              <a:latin typeface="Arial"/>
            </a:endParaRPr>
          </a:p>
        </p:txBody>
      </p:sp>
      <p:sp>
        <p:nvSpPr>
          <p:cNvPr id="72" name="Google Shape;1767;p26">
            <a:extLst>
              <a:ext uri="{FF2B5EF4-FFF2-40B4-BE49-F238E27FC236}">
                <a16:creationId xmlns:a16="http://schemas.microsoft.com/office/drawing/2014/main" id="{F2E6955E-497E-4F2A-A1DF-F7C0B8383D74}"/>
              </a:ext>
            </a:extLst>
          </p:cNvPr>
          <p:cNvSpPr/>
          <p:nvPr userDrawn="1"/>
        </p:nvSpPr>
        <p:spPr>
          <a:xfrm rot="4829593">
            <a:off x="7640638" y="1029760"/>
            <a:ext cx="1546225" cy="1109133"/>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lIns="51427" tIns="51427" rIns="51427" bIns="51427" anchor="ctr"/>
          <a:lstStyle/>
          <a:p>
            <a:pPr eaLnBrk="1" fontAlgn="auto" hangingPunct="1">
              <a:spcBef>
                <a:spcPts val="0"/>
              </a:spcBef>
              <a:spcAft>
                <a:spcPts val="0"/>
              </a:spcAft>
              <a:defRPr/>
            </a:pPr>
            <a:endParaRPr sz="281">
              <a:solidFill>
                <a:prstClr val="black"/>
              </a:solidFill>
              <a:latin typeface="Arial"/>
            </a:endParaRPr>
          </a:p>
        </p:txBody>
      </p:sp>
      <p:grpSp>
        <p:nvGrpSpPr>
          <p:cNvPr id="73" name="Google Shape;211;p3">
            <a:extLst>
              <a:ext uri="{FF2B5EF4-FFF2-40B4-BE49-F238E27FC236}">
                <a16:creationId xmlns:a16="http://schemas.microsoft.com/office/drawing/2014/main" id="{97A1A130-5C9C-42D2-88FF-2EC83C850DD3}"/>
              </a:ext>
            </a:extLst>
          </p:cNvPr>
          <p:cNvGrpSpPr>
            <a:grpSpLocks/>
          </p:cNvGrpSpPr>
          <p:nvPr userDrawn="1"/>
        </p:nvGrpSpPr>
        <p:grpSpPr bwMode="auto">
          <a:xfrm>
            <a:off x="1030818" y="1581150"/>
            <a:ext cx="444500" cy="398463"/>
            <a:chOff x="2495125" y="2142250"/>
            <a:chExt cx="444275" cy="398525"/>
          </a:xfrm>
        </p:grpSpPr>
        <p:sp>
          <p:nvSpPr>
            <p:cNvPr id="74" name="Google Shape;212;p3">
              <a:extLst>
                <a:ext uri="{FF2B5EF4-FFF2-40B4-BE49-F238E27FC236}">
                  <a16:creationId xmlns:a16="http://schemas.microsoft.com/office/drawing/2014/main" id="{FA5892F3-CEC7-4B9E-9FA6-DAA82B531CE7}"/>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lIns="91425" tIns="91425" rIns="91425" bIns="91425" anchor="ctr"/>
            <a:lstStyle/>
            <a:p>
              <a:pPr>
                <a:defRPr/>
              </a:pPr>
              <a:endParaRPr lang="vi-VN" sz="1350"/>
            </a:p>
          </p:txBody>
        </p:sp>
        <p:sp>
          <p:nvSpPr>
            <p:cNvPr id="75" name="Google Shape;213;p3">
              <a:extLst>
                <a:ext uri="{FF2B5EF4-FFF2-40B4-BE49-F238E27FC236}">
                  <a16:creationId xmlns:a16="http://schemas.microsoft.com/office/drawing/2014/main" id="{D9426221-984F-436B-9F24-ADD45318786C}"/>
                </a:ext>
              </a:extLst>
            </p:cNvPr>
            <p:cNvSpPr/>
            <p:nvPr/>
          </p:nvSpPr>
          <p:spPr>
            <a:xfrm>
              <a:off x="2655910" y="2307376"/>
              <a:ext cx="95201" cy="73036"/>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76" name="Google Shape;214;p3">
            <a:extLst>
              <a:ext uri="{FF2B5EF4-FFF2-40B4-BE49-F238E27FC236}">
                <a16:creationId xmlns:a16="http://schemas.microsoft.com/office/drawing/2014/main" id="{68081A9C-0173-4254-B9DC-603D67D048B0}"/>
              </a:ext>
            </a:extLst>
          </p:cNvPr>
          <p:cNvGrpSpPr>
            <a:grpSpLocks/>
          </p:cNvGrpSpPr>
          <p:nvPr userDrawn="1"/>
        </p:nvGrpSpPr>
        <p:grpSpPr bwMode="auto">
          <a:xfrm>
            <a:off x="10560051" y="5038725"/>
            <a:ext cx="292100" cy="280988"/>
            <a:chOff x="3243875" y="2372825"/>
            <a:chExt cx="291375" cy="281375"/>
          </a:xfrm>
        </p:grpSpPr>
        <p:sp>
          <p:nvSpPr>
            <p:cNvPr id="77" name="Google Shape;215;p3">
              <a:extLst>
                <a:ext uri="{FF2B5EF4-FFF2-40B4-BE49-F238E27FC236}">
                  <a16:creationId xmlns:a16="http://schemas.microsoft.com/office/drawing/2014/main" id="{B2F81839-8865-47ED-9936-E33535E1C6BC}"/>
                </a:ext>
              </a:extLst>
            </p:cNvPr>
            <p:cNvSpPr/>
            <p:nvPr/>
          </p:nvSpPr>
          <p:spPr>
            <a:xfrm>
              <a:off x="3286103" y="2403030"/>
              <a:ext cx="206918" cy="200300"/>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78" name="Google Shape;216;p3">
              <a:extLst>
                <a:ext uri="{FF2B5EF4-FFF2-40B4-BE49-F238E27FC236}">
                  <a16:creationId xmlns:a16="http://schemas.microsoft.com/office/drawing/2014/main" id="{651FD58F-0CFE-4537-90B4-6035E576D89E}"/>
                </a:ext>
              </a:extLst>
            </p:cNvPr>
            <p:cNvSpPr/>
            <p:nvPr/>
          </p:nvSpPr>
          <p:spPr>
            <a:xfrm>
              <a:off x="3302995" y="2403030"/>
              <a:ext cx="192138" cy="211428"/>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79" name="Google Shape;217;p3">
              <a:extLst>
                <a:ext uri="{FF2B5EF4-FFF2-40B4-BE49-F238E27FC236}">
                  <a16:creationId xmlns:a16="http://schemas.microsoft.com/office/drawing/2014/main" id="{45BFA5A1-0FE1-41C6-8F3A-5B9BEF8555C8}"/>
                </a:ext>
              </a:extLst>
            </p:cNvPr>
            <p:cNvSpPr/>
            <p:nvPr/>
          </p:nvSpPr>
          <p:spPr>
            <a:xfrm>
              <a:off x="3395897" y="2372825"/>
              <a:ext cx="10556"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0" name="Google Shape;218;p3">
              <a:extLst>
                <a:ext uri="{FF2B5EF4-FFF2-40B4-BE49-F238E27FC236}">
                  <a16:creationId xmlns:a16="http://schemas.microsoft.com/office/drawing/2014/main" id="{79B10647-AD1B-4EEC-A290-502F65CA7668}"/>
                </a:ext>
              </a:extLst>
            </p:cNvPr>
            <p:cNvSpPr/>
            <p:nvPr/>
          </p:nvSpPr>
          <p:spPr>
            <a:xfrm>
              <a:off x="3243875" y="2495231"/>
              <a:ext cx="285040" cy="11127"/>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1" name="Google Shape;219;p3">
              <a:extLst>
                <a:ext uri="{FF2B5EF4-FFF2-40B4-BE49-F238E27FC236}">
                  <a16:creationId xmlns:a16="http://schemas.microsoft.com/office/drawing/2014/main" id="{BD9C0EC0-B0F4-485B-8594-322D45C2F2BF}"/>
                </a:ext>
              </a:extLst>
            </p:cNvPr>
            <p:cNvSpPr/>
            <p:nvPr/>
          </p:nvSpPr>
          <p:spPr>
            <a:xfrm>
              <a:off x="3341000" y="2379184"/>
              <a:ext cx="103459" cy="267067"/>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2" name="Google Shape;220;p3">
              <a:extLst>
                <a:ext uri="{FF2B5EF4-FFF2-40B4-BE49-F238E27FC236}">
                  <a16:creationId xmlns:a16="http://schemas.microsoft.com/office/drawing/2014/main" id="{A9DCA64A-A932-4170-B04D-44D1FCD24D3B}"/>
                </a:ext>
              </a:extLst>
            </p:cNvPr>
            <p:cNvSpPr/>
            <p:nvPr/>
          </p:nvSpPr>
          <p:spPr>
            <a:xfrm>
              <a:off x="3267100" y="2458668"/>
              <a:ext cx="268150" cy="93792"/>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3" name="Google Shape;221;p3">
              <a:extLst>
                <a:ext uri="{FF2B5EF4-FFF2-40B4-BE49-F238E27FC236}">
                  <a16:creationId xmlns:a16="http://schemas.microsoft.com/office/drawing/2014/main" id="{3F61968A-8344-449A-B0F0-877CA8DB4E04}"/>
                </a:ext>
              </a:extLst>
            </p:cNvPr>
            <p:cNvSpPr/>
            <p:nvPr/>
          </p:nvSpPr>
          <p:spPr>
            <a:xfrm>
              <a:off x="3275546" y="2452309"/>
              <a:ext cx="257592" cy="112868"/>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dirty="0">
                <a:solidFill>
                  <a:prstClr val="black"/>
                </a:solidFill>
                <a:latin typeface="Arial"/>
              </a:endParaRPr>
            </a:p>
          </p:txBody>
        </p:sp>
        <p:sp>
          <p:nvSpPr>
            <p:cNvPr id="84" name="Google Shape;222;p3">
              <a:extLst>
                <a:ext uri="{FF2B5EF4-FFF2-40B4-BE49-F238E27FC236}">
                  <a16:creationId xmlns:a16="http://schemas.microsoft.com/office/drawing/2014/main" id="{987973B0-8139-47B6-9A9B-9243F3D21112}"/>
                </a:ext>
              </a:extLst>
            </p:cNvPr>
            <p:cNvSpPr/>
            <p:nvPr/>
          </p:nvSpPr>
          <p:spPr>
            <a:xfrm>
              <a:off x="3328332" y="2385542"/>
              <a:ext cx="120350" cy="259119"/>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5" name="Google Shape;223;p3">
              <a:extLst>
                <a:ext uri="{FF2B5EF4-FFF2-40B4-BE49-F238E27FC236}">
                  <a16:creationId xmlns:a16="http://schemas.microsoft.com/office/drawing/2014/main" id="{3174DB81-4A86-484F-9EDA-C68E9F215FBA}"/>
                </a:ext>
              </a:extLst>
            </p:cNvPr>
            <p:cNvSpPr/>
            <p:nvPr/>
          </p:nvSpPr>
          <p:spPr>
            <a:xfrm>
              <a:off x="3328332" y="2438003"/>
              <a:ext cx="133018"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6" name="Google Shape;224;p3">
              <a:extLst>
                <a:ext uri="{FF2B5EF4-FFF2-40B4-BE49-F238E27FC236}">
                  <a16:creationId xmlns:a16="http://schemas.microsoft.com/office/drawing/2014/main" id="{42D8FA2F-E8E5-4A6D-A047-2818B23256CE}"/>
                </a:ext>
              </a:extLst>
            </p:cNvPr>
            <p:cNvSpPr>
              <a:spLocks/>
            </p:cNvSpPr>
            <p:nvPr/>
          </p:nvSpPr>
          <p:spPr bwMode="auto">
            <a:xfrm>
              <a:off x="3357891" y="2469796"/>
              <a:ext cx="71788" cy="71535"/>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lIns="91425" tIns="91425" rIns="91425" bIns="91425" anchor="ctr"/>
            <a:lstStyle/>
            <a:p>
              <a:pPr>
                <a:defRPr/>
              </a:pPr>
              <a:endParaRPr lang="vi-VN" sz="1350"/>
            </a:p>
          </p:txBody>
        </p:sp>
      </p:grpSp>
      <p:grpSp>
        <p:nvGrpSpPr>
          <p:cNvPr id="87" name="Google Shape;225;p3">
            <a:extLst>
              <a:ext uri="{FF2B5EF4-FFF2-40B4-BE49-F238E27FC236}">
                <a16:creationId xmlns:a16="http://schemas.microsoft.com/office/drawing/2014/main" id="{34938324-CC33-4DC5-8621-EC23D71C7D47}"/>
              </a:ext>
            </a:extLst>
          </p:cNvPr>
          <p:cNvGrpSpPr>
            <a:grpSpLocks/>
          </p:cNvGrpSpPr>
          <p:nvPr userDrawn="1"/>
        </p:nvGrpSpPr>
        <p:grpSpPr bwMode="auto">
          <a:xfrm>
            <a:off x="10778068" y="714376"/>
            <a:ext cx="167217" cy="168275"/>
            <a:chOff x="4954425" y="2036375"/>
            <a:chExt cx="166675" cy="168575"/>
          </a:xfrm>
        </p:grpSpPr>
        <p:sp>
          <p:nvSpPr>
            <p:cNvPr id="88" name="Google Shape;226;p3">
              <a:extLst>
                <a:ext uri="{FF2B5EF4-FFF2-40B4-BE49-F238E27FC236}">
                  <a16:creationId xmlns:a16="http://schemas.microsoft.com/office/drawing/2014/main" id="{676CE211-001D-4B2B-BF27-76E2D3B582C5}"/>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lIns="91425" tIns="91425" rIns="91425" bIns="91425" anchor="ctr"/>
            <a:lstStyle/>
            <a:p>
              <a:pPr>
                <a:defRPr/>
              </a:pPr>
              <a:endParaRPr lang="vi-VN" sz="1350"/>
            </a:p>
          </p:txBody>
        </p:sp>
        <p:sp>
          <p:nvSpPr>
            <p:cNvPr id="89" name="Google Shape;227;p3">
              <a:extLst>
                <a:ext uri="{FF2B5EF4-FFF2-40B4-BE49-F238E27FC236}">
                  <a16:creationId xmlns:a16="http://schemas.microsoft.com/office/drawing/2014/main" id="{92E7A5DA-2DD0-4A51-8668-A7E841BF003B}"/>
                </a:ext>
              </a:extLst>
            </p:cNvPr>
            <p:cNvSpPr/>
            <p:nvPr/>
          </p:nvSpPr>
          <p:spPr>
            <a:xfrm>
              <a:off x="5009280" y="2104760"/>
              <a:ext cx="52746"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90" name="Google Shape;228;p3">
            <a:extLst>
              <a:ext uri="{FF2B5EF4-FFF2-40B4-BE49-F238E27FC236}">
                <a16:creationId xmlns:a16="http://schemas.microsoft.com/office/drawing/2014/main" id="{6BB6AA86-C2CF-489D-9F1D-41D10874A944}"/>
              </a:ext>
            </a:extLst>
          </p:cNvPr>
          <p:cNvSpPr>
            <a:spLocks/>
          </p:cNvSpPr>
          <p:nvPr userDrawn="1"/>
        </p:nvSpPr>
        <p:spPr bwMode="auto">
          <a:xfrm>
            <a:off x="1576918" y="3597275"/>
            <a:ext cx="118533" cy="80963"/>
          </a:xfrm>
          <a:custGeom>
            <a:avLst/>
            <a:gdLst>
              <a:gd name="T0" fmla="*/ 2147483646 w 4765"/>
              <a:gd name="T1" fmla="*/ 2147483646 h 3248"/>
              <a:gd name="T2" fmla="*/ 2147483646 w 4765"/>
              <a:gd name="T3" fmla="*/ 2147483646 h 3248"/>
              <a:gd name="T4" fmla="*/ 2147483646 w 4765"/>
              <a:gd name="T5" fmla="*/ 2147483646 h 3248"/>
              <a:gd name="T6" fmla="*/ 2147483646 w 4765"/>
              <a:gd name="T7" fmla="*/ 2147483646 h 3248"/>
              <a:gd name="T8" fmla="*/ 2147483646 w 4765"/>
              <a:gd name="T9" fmla="*/ 2147483646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lIns="51427" tIns="51427" rIns="51427" bIns="51427" anchor="ctr"/>
          <a:lstStyle/>
          <a:p>
            <a:pPr>
              <a:defRPr/>
            </a:pPr>
            <a:endParaRPr lang="vi-VN" sz="1350"/>
          </a:p>
        </p:txBody>
      </p:sp>
      <p:sp>
        <p:nvSpPr>
          <p:cNvPr id="91" name="Google Shape;229;p3">
            <a:extLst>
              <a:ext uri="{FF2B5EF4-FFF2-40B4-BE49-F238E27FC236}">
                <a16:creationId xmlns:a16="http://schemas.microsoft.com/office/drawing/2014/main" id="{0172560C-7731-4D2F-9113-4BC5CD6FD358}"/>
              </a:ext>
            </a:extLst>
          </p:cNvPr>
          <p:cNvSpPr/>
          <p:nvPr userDrawn="1"/>
        </p:nvSpPr>
        <p:spPr>
          <a:xfrm>
            <a:off x="9846733" y="3887788"/>
            <a:ext cx="86784" cy="61912"/>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lIns="51427" tIns="51427" rIns="51427" bIns="51427" anchor="ctr"/>
          <a:lstStyle/>
          <a:p>
            <a:pPr eaLnBrk="1" fontAlgn="auto" hangingPunct="1">
              <a:spcBef>
                <a:spcPts val="0"/>
              </a:spcBef>
              <a:spcAft>
                <a:spcPts val="0"/>
              </a:spcAft>
              <a:defRPr/>
            </a:pPr>
            <a:endParaRPr sz="1350">
              <a:solidFill>
                <a:prstClr val="black"/>
              </a:solidFill>
              <a:latin typeface="Arial"/>
            </a:endParaRPr>
          </a:p>
        </p:txBody>
      </p:sp>
      <p:grpSp>
        <p:nvGrpSpPr>
          <p:cNvPr id="92" name="Google Shape;230;p3">
            <a:extLst>
              <a:ext uri="{FF2B5EF4-FFF2-40B4-BE49-F238E27FC236}">
                <a16:creationId xmlns:a16="http://schemas.microsoft.com/office/drawing/2014/main" id="{501AC9AF-27B1-4DED-B712-0AE62985746F}"/>
              </a:ext>
            </a:extLst>
          </p:cNvPr>
          <p:cNvGrpSpPr>
            <a:grpSpLocks/>
          </p:cNvGrpSpPr>
          <p:nvPr userDrawn="1"/>
        </p:nvGrpSpPr>
        <p:grpSpPr bwMode="auto">
          <a:xfrm>
            <a:off x="1274234" y="5541964"/>
            <a:ext cx="167217" cy="168275"/>
            <a:chOff x="4954425" y="2036375"/>
            <a:chExt cx="166675" cy="168575"/>
          </a:xfrm>
        </p:grpSpPr>
        <p:sp>
          <p:nvSpPr>
            <p:cNvPr id="93" name="Google Shape;231;p3">
              <a:extLst>
                <a:ext uri="{FF2B5EF4-FFF2-40B4-BE49-F238E27FC236}">
                  <a16:creationId xmlns:a16="http://schemas.microsoft.com/office/drawing/2014/main" id="{F654F265-E56F-4317-8795-3E6D06EAE2EC}"/>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94" name="Google Shape;232;p3">
              <a:extLst>
                <a:ext uri="{FF2B5EF4-FFF2-40B4-BE49-F238E27FC236}">
                  <a16:creationId xmlns:a16="http://schemas.microsoft.com/office/drawing/2014/main" id="{88DE734E-F241-4A1E-86FF-C967EF07AEC2}"/>
                </a:ext>
              </a:extLst>
            </p:cNvPr>
            <p:cNvSpPr/>
            <p:nvPr/>
          </p:nvSpPr>
          <p:spPr>
            <a:xfrm>
              <a:off x="5009280" y="2104759"/>
              <a:ext cx="52746"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95" name="Google Shape;769;p31">
            <a:extLst>
              <a:ext uri="{FF2B5EF4-FFF2-40B4-BE49-F238E27FC236}">
                <a16:creationId xmlns:a16="http://schemas.microsoft.com/office/drawing/2014/main" id="{3AEE8BC7-1762-4256-A504-B4A188688FB2}"/>
              </a:ext>
            </a:extLst>
          </p:cNvPr>
          <p:cNvGrpSpPr>
            <a:grpSpLocks/>
          </p:cNvGrpSpPr>
          <p:nvPr userDrawn="1"/>
        </p:nvGrpSpPr>
        <p:grpSpPr bwMode="auto">
          <a:xfrm>
            <a:off x="2548467" y="3587750"/>
            <a:ext cx="2599267" cy="2522538"/>
            <a:chOff x="5641385" y="2381306"/>
            <a:chExt cx="2599446" cy="2521829"/>
          </a:xfrm>
        </p:grpSpPr>
        <p:sp>
          <p:nvSpPr>
            <p:cNvPr id="96" name="Google Shape;770;p31">
              <a:extLst>
                <a:ext uri="{FF2B5EF4-FFF2-40B4-BE49-F238E27FC236}">
                  <a16:creationId xmlns:a16="http://schemas.microsoft.com/office/drawing/2014/main" id="{B17F985A-83E2-47AF-8519-43C70A447228}"/>
                </a:ext>
              </a:extLst>
            </p:cNvPr>
            <p:cNvSpPr>
              <a:spLocks/>
            </p:cNvSpPr>
            <p:nvPr/>
          </p:nvSpPr>
          <p:spPr bwMode="auto">
            <a:xfrm>
              <a:off x="5715474" y="4460346"/>
              <a:ext cx="2364479" cy="360262"/>
            </a:xfrm>
            <a:custGeom>
              <a:avLst/>
              <a:gdLst>
                <a:gd name="T0" fmla="*/ 2147483646 w 38516"/>
                <a:gd name="T1" fmla="*/ 2147483646 h 5883"/>
                <a:gd name="T2" fmla="*/ 0 w 38516"/>
                <a:gd name="T3" fmla="*/ 2147483646 h 5883"/>
                <a:gd name="T4" fmla="*/ 2147483646 w 38516"/>
                <a:gd name="T5" fmla="*/ 2147483646 h 5883"/>
                <a:gd name="T6" fmla="*/ 2147483646 w 38516"/>
                <a:gd name="T7" fmla="*/ 2147483646 h 5883"/>
                <a:gd name="T8" fmla="*/ 2147483646 w 38516"/>
                <a:gd name="T9" fmla="*/ 2147483646 h 588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bg1"/>
            </a:solidFill>
            <a:ln>
              <a:noFill/>
            </a:ln>
          </p:spPr>
          <p:txBody>
            <a:bodyPr lIns="91425" tIns="91425" rIns="91425" bIns="91425" anchor="ctr"/>
            <a:lstStyle/>
            <a:p>
              <a:pPr>
                <a:defRPr/>
              </a:pPr>
              <a:endParaRPr lang="vi-VN" sz="1350"/>
            </a:p>
          </p:txBody>
        </p:sp>
        <p:grpSp>
          <p:nvGrpSpPr>
            <p:cNvPr id="97" name="Google Shape;771;p31">
              <a:extLst>
                <a:ext uri="{FF2B5EF4-FFF2-40B4-BE49-F238E27FC236}">
                  <a16:creationId xmlns:a16="http://schemas.microsoft.com/office/drawing/2014/main" id="{72A187D2-014A-4750-99BD-9EA81AB2CBCB}"/>
                </a:ext>
              </a:extLst>
            </p:cNvPr>
            <p:cNvGrpSpPr>
              <a:grpSpLocks/>
            </p:cNvGrpSpPr>
            <p:nvPr/>
          </p:nvGrpSpPr>
          <p:grpSpPr bwMode="auto">
            <a:xfrm flipH="1">
              <a:off x="6793275" y="3690844"/>
              <a:ext cx="1447557" cy="1002468"/>
              <a:chOff x="4799733" y="3457797"/>
              <a:chExt cx="2301388" cy="1593766"/>
            </a:xfrm>
          </p:grpSpPr>
          <p:sp>
            <p:nvSpPr>
              <p:cNvPr id="152" name="Google Shape;772;p31">
                <a:extLst>
                  <a:ext uri="{FF2B5EF4-FFF2-40B4-BE49-F238E27FC236}">
                    <a16:creationId xmlns:a16="http://schemas.microsoft.com/office/drawing/2014/main" id="{DF579041-1D4D-4840-8A23-3E0CDF4CC4B0}"/>
                  </a:ext>
                </a:extLst>
              </p:cNvPr>
              <p:cNvSpPr>
                <a:spLocks/>
              </p:cNvSpPr>
              <p:nvPr/>
            </p:nvSpPr>
            <p:spPr bwMode="auto">
              <a:xfrm>
                <a:off x="5513200" y="4441485"/>
                <a:ext cx="134616" cy="123634"/>
              </a:xfrm>
              <a:custGeom>
                <a:avLst/>
                <a:gdLst>
                  <a:gd name="T0" fmla="*/ 2147483646 w 2437"/>
                  <a:gd name="T1" fmla="*/ 2147483646 h 2211"/>
                  <a:gd name="T2" fmla="*/ 2147483646 w 2437"/>
                  <a:gd name="T3" fmla="*/ 2147483646 h 2211"/>
                  <a:gd name="T4" fmla="*/ 2147483646 w 2437"/>
                  <a:gd name="T5" fmla="*/ 2147483646 h 2211"/>
                  <a:gd name="T6" fmla="*/ 2147483646 w 2437"/>
                  <a:gd name="T7" fmla="*/ 2147483646 h 2211"/>
                  <a:gd name="T8" fmla="*/ 2147483646 w 2437"/>
                  <a:gd name="T9" fmla="*/ 2147483646 h 2211"/>
                  <a:gd name="T10" fmla="*/ 2147483646 w 2437"/>
                  <a:gd name="T11" fmla="*/ 2147483646 h 22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lIns="91425" tIns="91425" rIns="91425" bIns="91425" anchor="ctr"/>
              <a:lstStyle/>
              <a:p>
                <a:pPr>
                  <a:defRPr/>
                </a:pPr>
                <a:endParaRPr lang="vi-VN" sz="1350"/>
              </a:p>
            </p:txBody>
          </p:sp>
          <p:sp>
            <p:nvSpPr>
              <p:cNvPr id="153" name="Google Shape;773;p31">
                <a:extLst>
                  <a:ext uri="{FF2B5EF4-FFF2-40B4-BE49-F238E27FC236}">
                    <a16:creationId xmlns:a16="http://schemas.microsoft.com/office/drawing/2014/main" id="{A8F47337-B11C-490D-9F7B-D40CA461C867}"/>
                  </a:ext>
                </a:extLst>
              </p:cNvPr>
              <p:cNvSpPr>
                <a:spLocks/>
              </p:cNvSpPr>
              <p:nvPr/>
            </p:nvSpPr>
            <p:spPr bwMode="auto">
              <a:xfrm>
                <a:off x="5671372" y="4451577"/>
                <a:ext cx="90867" cy="78217"/>
              </a:xfrm>
              <a:custGeom>
                <a:avLst/>
                <a:gdLst>
                  <a:gd name="T0" fmla="*/ 2147483646 w 1656"/>
                  <a:gd name="T1" fmla="*/ 2147483646 h 1431"/>
                  <a:gd name="T2" fmla="*/ 2147483646 w 1656"/>
                  <a:gd name="T3" fmla="*/ 2147483646 h 1431"/>
                  <a:gd name="T4" fmla="*/ 2147483646 w 1656"/>
                  <a:gd name="T5" fmla="*/ 2147483646 h 1431"/>
                  <a:gd name="T6" fmla="*/ 2147483646 w 1656"/>
                  <a:gd name="T7" fmla="*/ 2147483646 h 1431"/>
                  <a:gd name="T8" fmla="*/ 2147483646 w 1656"/>
                  <a:gd name="T9" fmla="*/ 2147483646 h 14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56" h="1431" extrusionOk="0">
                    <a:moveTo>
                      <a:pt x="1" y="1"/>
                    </a:moveTo>
                    <a:lnTo>
                      <a:pt x="1" y="1430"/>
                    </a:lnTo>
                    <a:lnTo>
                      <a:pt x="1655" y="1430"/>
                    </a:lnTo>
                    <a:lnTo>
                      <a:pt x="1655" y="1"/>
                    </a:lnTo>
                    <a:lnTo>
                      <a:pt x="1" y="1"/>
                    </a:lnTo>
                    <a:close/>
                  </a:path>
                </a:pathLst>
              </a:custGeom>
              <a:solidFill>
                <a:srgbClr val="F9CF72"/>
              </a:solidFill>
              <a:ln>
                <a:noFill/>
              </a:ln>
            </p:spPr>
            <p:txBody>
              <a:bodyPr lIns="91425" tIns="91425" rIns="91425" bIns="91425" anchor="ctr"/>
              <a:lstStyle/>
              <a:p>
                <a:pPr>
                  <a:defRPr/>
                </a:pPr>
                <a:endParaRPr lang="vi-VN" sz="1350"/>
              </a:p>
            </p:txBody>
          </p:sp>
          <p:sp>
            <p:nvSpPr>
              <p:cNvPr id="154" name="Google Shape;774;p31">
                <a:extLst>
                  <a:ext uri="{FF2B5EF4-FFF2-40B4-BE49-F238E27FC236}">
                    <a16:creationId xmlns:a16="http://schemas.microsoft.com/office/drawing/2014/main" id="{3DDB05E3-4E3B-4559-9006-0573D9CFA49A}"/>
                  </a:ext>
                </a:extLst>
              </p:cNvPr>
              <p:cNvSpPr>
                <a:spLocks/>
              </p:cNvSpPr>
              <p:nvPr/>
            </p:nvSpPr>
            <p:spPr bwMode="auto">
              <a:xfrm>
                <a:off x="5671372" y="4449053"/>
                <a:ext cx="90867" cy="80741"/>
              </a:xfrm>
              <a:custGeom>
                <a:avLst/>
                <a:gdLst>
                  <a:gd name="T0" fmla="*/ 2147483646 w 1669"/>
                  <a:gd name="T1" fmla="*/ 2147483646 h 1457"/>
                  <a:gd name="T2" fmla="*/ 2147483646 w 1669"/>
                  <a:gd name="T3" fmla="*/ 2147483646 h 1457"/>
                  <a:gd name="T4" fmla="*/ 2147483646 w 1669"/>
                  <a:gd name="T5" fmla="*/ 2147483646 h 1457"/>
                  <a:gd name="T6" fmla="*/ 2147483646 w 1669"/>
                  <a:gd name="T7" fmla="*/ 2147483646 h 1457"/>
                  <a:gd name="T8" fmla="*/ 2147483646 w 1669"/>
                  <a:gd name="T9" fmla="*/ 2147483646 h 1457"/>
                  <a:gd name="T10" fmla="*/ 2147483646 w 1669"/>
                  <a:gd name="T11" fmla="*/ 2147483646 h 1457"/>
                  <a:gd name="T12" fmla="*/ 2147483646 w 1669"/>
                  <a:gd name="T13" fmla="*/ 2147483646 h 1457"/>
                  <a:gd name="T14" fmla="*/ 2147483646 w 1669"/>
                  <a:gd name="T15" fmla="*/ 2147483646 h 1457"/>
                  <a:gd name="T16" fmla="*/ 2147483646 w 1669"/>
                  <a:gd name="T17" fmla="*/ 2147483646 h 1457"/>
                  <a:gd name="T18" fmla="*/ 2147483646 w 1669"/>
                  <a:gd name="T19" fmla="*/ 2147483646 h 1457"/>
                  <a:gd name="T20" fmla="*/ 2147483646 w 1669"/>
                  <a:gd name="T21" fmla="*/ 2147483646 h 1457"/>
                  <a:gd name="T22" fmla="*/ 2147483646 w 1669"/>
                  <a:gd name="T23" fmla="*/ 2147483646 h 1457"/>
                  <a:gd name="T24" fmla="*/ 2147483646 w 1669"/>
                  <a:gd name="T25" fmla="*/ 2147483646 h 1457"/>
                  <a:gd name="T26" fmla="*/ 2147483646 w 1669"/>
                  <a:gd name="T27" fmla="*/ 2147483646 h 1457"/>
                  <a:gd name="T28" fmla="*/ 2147483646 w 1669"/>
                  <a:gd name="T29" fmla="*/ 2147483646 h 1457"/>
                  <a:gd name="T30" fmla="*/ 2147483646 w 1669"/>
                  <a:gd name="T31" fmla="*/ 2147483646 h 1457"/>
                  <a:gd name="T32" fmla="*/ 2147483646 w 1669"/>
                  <a:gd name="T33" fmla="*/ 2147483646 h 1457"/>
                  <a:gd name="T34" fmla="*/ 2147483646 w 1669"/>
                  <a:gd name="T35" fmla="*/ 2147483646 h 1457"/>
                  <a:gd name="T36" fmla="*/ 2147483646 w 1669"/>
                  <a:gd name="T37" fmla="*/ 2147483646 h 1457"/>
                  <a:gd name="T38" fmla="*/ 2147483646 w 1669"/>
                  <a:gd name="T39" fmla="*/ 2147483646 h 1457"/>
                  <a:gd name="T40" fmla="*/ 2147483646 w 1669"/>
                  <a:gd name="T41" fmla="*/ 2147483646 h 1457"/>
                  <a:gd name="T42" fmla="*/ 2147483646 w 1669"/>
                  <a:gd name="T43" fmla="*/ 2147483646 h 1457"/>
                  <a:gd name="T44" fmla="*/ 2147483646 w 1669"/>
                  <a:gd name="T45" fmla="*/ 2147483646 h 1457"/>
                  <a:gd name="T46" fmla="*/ 2147483646 w 1669"/>
                  <a:gd name="T47" fmla="*/ 2147483646 h 1457"/>
                  <a:gd name="T48" fmla="*/ 2147483646 w 1669"/>
                  <a:gd name="T49" fmla="*/ 2147483646 h 1457"/>
                  <a:gd name="T50" fmla="*/ 2147483646 w 1669"/>
                  <a:gd name="T51" fmla="*/ 2147483646 h 1457"/>
                  <a:gd name="T52" fmla="*/ 2147483646 w 1669"/>
                  <a:gd name="T53" fmla="*/ 2147483646 h 1457"/>
                  <a:gd name="T54" fmla="*/ 2147483646 w 1669"/>
                  <a:gd name="T55" fmla="*/ 2147483646 h 1457"/>
                  <a:gd name="T56" fmla="*/ 2147483646 w 1669"/>
                  <a:gd name="T57" fmla="*/ 2147483646 h 1457"/>
                  <a:gd name="T58" fmla="*/ 2147483646 w 1669"/>
                  <a:gd name="T59" fmla="*/ 2147483646 h 1457"/>
                  <a:gd name="T60" fmla="*/ 2147483646 w 1669"/>
                  <a:gd name="T61" fmla="*/ 2147483646 h 1457"/>
                  <a:gd name="T62" fmla="*/ 2147483646 w 1669"/>
                  <a:gd name="T63" fmla="*/ 2147483646 h 1457"/>
                  <a:gd name="T64" fmla="*/ 2147483646 w 1669"/>
                  <a:gd name="T65" fmla="*/ 2147483646 h 1457"/>
                  <a:gd name="T66" fmla="*/ 2147483646 w 1669"/>
                  <a:gd name="T67" fmla="*/ 2147483646 h 1457"/>
                  <a:gd name="T68" fmla="*/ 2147483646 w 1669"/>
                  <a:gd name="T69" fmla="*/ 2147483646 h 1457"/>
                  <a:gd name="T70" fmla="*/ 2147483646 w 1669"/>
                  <a:gd name="T71" fmla="*/ 2147483646 h 1457"/>
                  <a:gd name="T72" fmla="*/ 2147483646 w 1669"/>
                  <a:gd name="T73" fmla="*/ 2147483646 h 1457"/>
                  <a:gd name="T74" fmla="*/ 2147483646 w 1669"/>
                  <a:gd name="T75" fmla="*/ 2147483646 h 1457"/>
                  <a:gd name="T76" fmla="*/ 2147483646 w 1669"/>
                  <a:gd name="T77" fmla="*/ 2147483646 h 1457"/>
                  <a:gd name="T78" fmla="*/ 2147483646 w 1669"/>
                  <a:gd name="T79" fmla="*/ 2147483646 h 1457"/>
                  <a:gd name="T80" fmla="*/ 2147483646 w 1669"/>
                  <a:gd name="T81" fmla="*/ 2147483646 h 145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lnTo>
                      <a:pt x="239" y="1"/>
                    </a:lnTo>
                    <a:close/>
                  </a:path>
                </a:pathLst>
              </a:custGeom>
              <a:solidFill>
                <a:srgbClr val="F09C4E"/>
              </a:solidFill>
              <a:ln>
                <a:noFill/>
              </a:ln>
            </p:spPr>
            <p:txBody>
              <a:bodyPr lIns="91425" tIns="91425" rIns="91425" bIns="91425" anchor="ctr"/>
              <a:lstStyle/>
              <a:p>
                <a:pPr>
                  <a:defRPr/>
                </a:pPr>
                <a:endParaRPr lang="vi-VN" sz="1350"/>
              </a:p>
            </p:txBody>
          </p:sp>
          <p:sp>
            <p:nvSpPr>
              <p:cNvPr id="155" name="Google Shape;775;p31">
                <a:extLst>
                  <a:ext uri="{FF2B5EF4-FFF2-40B4-BE49-F238E27FC236}">
                    <a16:creationId xmlns:a16="http://schemas.microsoft.com/office/drawing/2014/main" id="{FA1D9AA8-4384-4ABD-9514-34C2FD95B231}"/>
                  </a:ext>
                </a:extLst>
              </p:cNvPr>
              <p:cNvSpPr>
                <a:spLocks/>
              </p:cNvSpPr>
              <p:nvPr/>
            </p:nvSpPr>
            <p:spPr bwMode="auto">
              <a:xfrm>
                <a:off x="5668008" y="4449053"/>
                <a:ext cx="100962" cy="83265"/>
              </a:xfrm>
              <a:custGeom>
                <a:avLst/>
                <a:gdLst>
                  <a:gd name="T0" fmla="*/ 2147483646 w 1814"/>
                  <a:gd name="T1" fmla="*/ 2147483646 h 1536"/>
                  <a:gd name="T2" fmla="*/ 2147483646 w 1814"/>
                  <a:gd name="T3" fmla="*/ 2147483646 h 1536"/>
                  <a:gd name="T4" fmla="*/ 2147483646 w 1814"/>
                  <a:gd name="T5" fmla="*/ 2147483646 h 1536"/>
                  <a:gd name="T6" fmla="*/ 2147483646 w 1814"/>
                  <a:gd name="T7" fmla="*/ 2147483646 h 1536"/>
                  <a:gd name="T8" fmla="*/ 2147483646 w 1814"/>
                  <a:gd name="T9" fmla="*/ 2147483646 h 1536"/>
                  <a:gd name="T10" fmla="*/ 2147483646 w 1814"/>
                  <a:gd name="T11" fmla="*/ 2147483646 h 1536"/>
                  <a:gd name="T12" fmla="*/ 2147483646 w 1814"/>
                  <a:gd name="T13" fmla="*/ 2147483646 h 1536"/>
                  <a:gd name="T14" fmla="*/ 2147483646 w 1814"/>
                  <a:gd name="T15" fmla="*/ 2147483646 h 1536"/>
                  <a:gd name="T16" fmla="*/ 2147483646 w 1814"/>
                  <a:gd name="T17" fmla="*/ 2147483646 h 1536"/>
                  <a:gd name="T18" fmla="*/ 2147483646 w 1814"/>
                  <a:gd name="T19" fmla="*/ 2147483646 h 1536"/>
                  <a:gd name="T20" fmla="*/ 2147483646 w 1814"/>
                  <a:gd name="T21" fmla="*/ 2147483646 h 1536"/>
                  <a:gd name="T22" fmla="*/ 2147483646 w 1814"/>
                  <a:gd name="T23" fmla="*/ 2147483646 h 1536"/>
                  <a:gd name="T24" fmla="*/ 2147483646 w 1814"/>
                  <a:gd name="T25" fmla="*/ 2147483646 h 1536"/>
                  <a:gd name="T26" fmla="*/ 2147483646 w 1814"/>
                  <a:gd name="T27" fmla="*/ 2147483646 h 1536"/>
                  <a:gd name="T28" fmla="*/ 2147483646 w 1814"/>
                  <a:gd name="T29" fmla="*/ 2147483646 h 1536"/>
                  <a:gd name="T30" fmla="*/ 2147483646 w 1814"/>
                  <a:gd name="T31" fmla="*/ 2147483646 h 1536"/>
                  <a:gd name="T32" fmla="*/ 2147483646 w 1814"/>
                  <a:gd name="T33" fmla="*/ 2147483646 h 1536"/>
                  <a:gd name="T34" fmla="*/ 2147483646 w 1814"/>
                  <a:gd name="T35" fmla="*/ 2147483646 h 1536"/>
                  <a:gd name="T36" fmla="*/ 2147483646 w 1814"/>
                  <a:gd name="T37" fmla="*/ 2147483646 h 1536"/>
                  <a:gd name="T38" fmla="*/ 2147483646 w 1814"/>
                  <a:gd name="T39" fmla="*/ 2147483646 h 1536"/>
                  <a:gd name="T40" fmla="*/ 2147483646 w 1814"/>
                  <a:gd name="T41" fmla="*/ 2147483646 h 1536"/>
                  <a:gd name="T42" fmla="*/ 2147483646 w 1814"/>
                  <a:gd name="T43" fmla="*/ 2147483646 h 1536"/>
                  <a:gd name="T44" fmla="*/ 2147483646 w 1814"/>
                  <a:gd name="T45" fmla="*/ 2147483646 h 1536"/>
                  <a:gd name="T46" fmla="*/ 2147483646 w 1814"/>
                  <a:gd name="T47" fmla="*/ 2147483646 h 1536"/>
                  <a:gd name="T48" fmla="*/ 2147483646 w 1814"/>
                  <a:gd name="T49" fmla="*/ 2147483646 h 1536"/>
                  <a:gd name="T50" fmla="*/ 2147483646 w 1814"/>
                  <a:gd name="T51" fmla="*/ 2147483646 h 1536"/>
                  <a:gd name="T52" fmla="*/ 2147483646 w 1814"/>
                  <a:gd name="T53" fmla="*/ 2147483646 h 1536"/>
                  <a:gd name="T54" fmla="*/ 2147483646 w 1814"/>
                  <a:gd name="T55" fmla="*/ 2147483646 h 1536"/>
                  <a:gd name="T56" fmla="*/ 2147483646 w 1814"/>
                  <a:gd name="T57" fmla="*/ 2147483646 h 1536"/>
                  <a:gd name="T58" fmla="*/ 2147483646 w 1814"/>
                  <a:gd name="T59" fmla="*/ 2147483646 h 1536"/>
                  <a:gd name="T60" fmla="*/ 2147483646 w 1814"/>
                  <a:gd name="T61" fmla="*/ 2147483646 h 1536"/>
                  <a:gd name="T62" fmla="*/ 2147483646 w 1814"/>
                  <a:gd name="T63" fmla="*/ 2147483646 h 1536"/>
                  <a:gd name="T64" fmla="*/ 2147483646 w 1814"/>
                  <a:gd name="T65" fmla="*/ 2147483646 h 1536"/>
                  <a:gd name="T66" fmla="*/ 2147483646 w 1814"/>
                  <a:gd name="T67" fmla="*/ 2147483646 h 1536"/>
                  <a:gd name="T68" fmla="*/ 2147483646 w 1814"/>
                  <a:gd name="T69" fmla="*/ 2147483646 h 1536"/>
                  <a:gd name="T70" fmla="*/ 2147483646 w 1814"/>
                  <a:gd name="T71" fmla="*/ 2147483646 h 1536"/>
                  <a:gd name="T72" fmla="*/ 2147483646 w 1814"/>
                  <a:gd name="T73" fmla="*/ 2147483646 h 1536"/>
                  <a:gd name="T74" fmla="*/ 2147483646 w 1814"/>
                  <a:gd name="T75" fmla="*/ 2147483646 h 1536"/>
                  <a:gd name="T76" fmla="*/ 2147483646 w 1814"/>
                  <a:gd name="T77" fmla="*/ 2147483646 h 1536"/>
                  <a:gd name="T78" fmla="*/ 2147483646 w 1814"/>
                  <a:gd name="T79" fmla="*/ 2147483646 h 1536"/>
                  <a:gd name="T80" fmla="*/ 2147483646 w 1814"/>
                  <a:gd name="T81" fmla="*/ 2147483646 h 1536"/>
                  <a:gd name="T82" fmla="*/ 2147483646 w 1814"/>
                  <a:gd name="T83" fmla="*/ 2147483646 h 1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lnTo>
                      <a:pt x="768"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lnTo>
                      <a:pt x="106" y="1"/>
                    </a:lnTo>
                    <a:close/>
                  </a:path>
                </a:pathLst>
              </a:custGeom>
              <a:solidFill>
                <a:srgbClr val="F09C4E"/>
              </a:solidFill>
              <a:ln>
                <a:noFill/>
              </a:ln>
            </p:spPr>
            <p:txBody>
              <a:bodyPr lIns="91425" tIns="91425" rIns="91425" bIns="91425" anchor="ctr"/>
              <a:lstStyle/>
              <a:p>
                <a:pPr>
                  <a:defRPr/>
                </a:pPr>
                <a:endParaRPr lang="vi-VN" sz="1350"/>
              </a:p>
            </p:txBody>
          </p:sp>
          <p:sp>
            <p:nvSpPr>
              <p:cNvPr id="156" name="Google Shape;776;p31">
                <a:extLst>
                  <a:ext uri="{FF2B5EF4-FFF2-40B4-BE49-F238E27FC236}">
                    <a16:creationId xmlns:a16="http://schemas.microsoft.com/office/drawing/2014/main" id="{073646F1-59DE-487F-8455-5C309A74A6E7}"/>
                  </a:ext>
                </a:extLst>
              </p:cNvPr>
              <p:cNvSpPr>
                <a:spLocks/>
              </p:cNvSpPr>
              <p:nvPr/>
            </p:nvSpPr>
            <p:spPr bwMode="auto">
              <a:xfrm>
                <a:off x="4799735" y="3863679"/>
                <a:ext cx="1238467" cy="1188411"/>
              </a:xfrm>
              <a:custGeom>
                <a:avLst/>
                <a:gdLst>
                  <a:gd name="T0" fmla="*/ 2147483646 w 22395"/>
                  <a:gd name="T1" fmla="*/ 2147483646 h 21477"/>
                  <a:gd name="T2" fmla="*/ 2147483646 w 22395"/>
                  <a:gd name="T3" fmla="*/ 2147483646 h 21477"/>
                  <a:gd name="T4" fmla="*/ 2147483646 w 22395"/>
                  <a:gd name="T5" fmla="*/ 2147483646 h 21477"/>
                  <a:gd name="T6" fmla="*/ 2147483646 w 22395"/>
                  <a:gd name="T7" fmla="*/ 2147483646 h 21477"/>
                  <a:gd name="T8" fmla="*/ 2147483646 w 22395"/>
                  <a:gd name="T9" fmla="*/ 2147483646 h 21477"/>
                  <a:gd name="T10" fmla="*/ 2147483646 w 22395"/>
                  <a:gd name="T11" fmla="*/ 2147483646 h 21477"/>
                  <a:gd name="T12" fmla="*/ 2147483646 w 22395"/>
                  <a:gd name="T13" fmla="*/ 2147483646 h 21477"/>
                  <a:gd name="T14" fmla="*/ 2147483646 w 22395"/>
                  <a:gd name="T15" fmla="*/ 2147483646 h 21477"/>
                  <a:gd name="T16" fmla="*/ 2147483646 w 22395"/>
                  <a:gd name="T17" fmla="*/ 2147483646 h 21477"/>
                  <a:gd name="T18" fmla="*/ 2147483646 w 22395"/>
                  <a:gd name="T19" fmla="*/ 2147483646 h 21477"/>
                  <a:gd name="T20" fmla="*/ 2147483646 w 22395"/>
                  <a:gd name="T21" fmla="*/ 2147483646 h 21477"/>
                  <a:gd name="T22" fmla="*/ 2147483646 w 22395"/>
                  <a:gd name="T23" fmla="*/ 2147483646 h 21477"/>
                  <a:gd name="T24" fmla="*/ 2147483646 w 22395"/>
                  <a:gd name="T25" fmla="*/ 2147483646 h 21477"/>
                  <a:gd name="T26" fmla="*/ 2147483646 w 22395"/>
                  <a:gd name="T27" fmla="*/ 2147483646 h 21477"/>
                  <a:gd name="T28" fmla="*/ 2147483646 w 22395"/>
                  <a:gd name="T29" fmla="*/ 2147483646 h 21477"/>
                  <a:gd name="T30" fmla="*/ 2147483646 w 22395"/>
                  <a:gd name="T31" fmla="*/ 2147483646 h 2147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bg2"/>
              </a:solidFill>
              <a:ln>
                <a:noFill/>
              </a:ln>
            </p:spPr>
            <p:txBody>
              <a:bodyPr lIns="91425" tIns="91425" rIns="91425" bIns="91425" anchor="ctr"/>
              <a:lstStyle/>
              <a:p>
                <a:pPr>
                  <a:defRPr/>
                </a:pPr>
                <a:endParaRPr lang="vi-VN" sz="1350"/>
              </a:p>
            </p:txBody>
          </p:sp>
          <p:sp>
            <p:nvSpPr>
              <p:cNvPr id="157" name="Google Shape;777;p31">
                <a:extLst>
                  <a:ext uri="{FF2B5EF4-FFF2-40B4-BE49-F238E27FC236}">
                    <a16:creationId xmlns:a16="http://schemas.microsoft.com/office/drawing/2014/main" id="{487453F3-00A3-4353-B14B-BB5D35A03182}"/>
                  </a:ext>
                </a:extLst>
              </p:cNvPr>
              <p:cNvSpPr>
                <a:spLocks/>
              </p:cNvSpPr>
              <p:nvPr/>
            </p:nvSpPr>
            <p:spPr bwMode="auto">
              <a:xfrm>
                <a:off x="4846851" y="3873772"/>
                <a:ext cx="1026446" cy="1047114"/>
              </a:xfrm>
              <a:custGeom>
                <a:avLst/>
                <a:gdLst>
                  <a:gd name="T0" fmla="*/ 2147483646 w 18583"/>
                  <a:gd name="T1" fmla="*/ 0 h 18937"/>
                  <a:gd name="T2" fmla="*/ 2147483646 w 18583"/>
                  <a:gd name="T3" fmla="*/ 2147483646 h 18937"/>
                  <a:gd name="T4" fmla="*/ 2147483646 w 18583"/>
                  <a:gd name="T5" fmla="*/ 2147483646 h 18937"/>
                  <a:gd name="T6" fmla="*/ 0 w 18583"/>
                  <a:gd name="T7" fmla="*/ 2147483646 h 18937"/>
                  <a:gd name="T8" fmla="*/ 0 w 18583"/>
                  <a:gd name="T9" fmla="*/ 2147483646 h 18937"/>
                  <a:gd name="T10" fmla="*/ 2147483646 w 18583"/>
                  <a:gd name="T11" fmla="*/ 2147483646 h 18937"/>
                  <a:gd name="T12" fmla="*/ 2147483646 w 18583"/>
                  <a:gd name="T13" fmla="*/ 2147483646 h 18937"/>
                  <a:gd name="T14" fmla="*/ 2147483646 w 18583"/>
                  <a:gd name="T15" fmla="*/ 2147483646 h 18937"/>
                  <a:gd name="T16" fmla="*/ 2147483646 w 18583"/>
                  <a:gd name="T17" fmla="*/ 0 h 189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lIns="91425" tIns="91425" rIns="91425" bIns="91425" anchor="ctr"/>
              <a:lstStyle/>
              <a:p>
                <a:pPr>
                  <a:defRPr/>
                </a:pPr>
                <a:endParaRPr lang="vi-VN" sz="1350"/>
              </a:p>
            </p:txBody>
          </p:sp>
          <p:sp>
            <p:nvSpPr>
              <p:cNvPr id="158" name="Google Shape;778;p31">
                <a:extLst>
                  <a:ext uri="{FF2B5EF4-FFF2-40B4-BE49-F238E27FC236}">
                    <a16:creationId xmlns:a16="http://schemas.microsoft.com/office/drawing/2014/main" id="{19BFE2AF-CDA7-4DA7-8D88-B41D905F2311}"/>
                  </a:ext>
                </a:extLst>
              </p:cNvPr>
              <p:cNvSpPr>
                <a:spLocks/>
              </p:cNvSpPr>
              <p:nvPr/>
            </p:nvSpPr>
            <p:spPr bwMode="auto">
              <a:xfrm>
                <a:off x="5819450" y="3941898"/>
                <a:ext cx="74039" cy="68125"/>
              </a:xfrm>
              <a:custGeom>
                <a:avLst/>
                <a:gdLst>
                  <a:gd name="T0" fmla="*/ 0 w 1377"/>
                  <a:gd name="T1" fmla="*/ 2147483646 h 1219"/>
                  <a:gd name="T2" fmla="*/ 0 w 1377"/>
                  <a:gd name="T3" fmla="*/ 2147483646 h 1219"/>
                  <a:gd name="T4" fmla="*/ 2147483646 w 1377"/>
                  <a:gd name="T5" fmla="*/ 2147483646 h 1219"/>
                  <a:gd name="T6" fmla="*/ 2147483646 w 1377"/>
                  <a:gd name="T7" fmla="*/ 2147483646 h 1219"/>
                  <a:gd name="T8" fmla="*/ 2147483646 w 1377"/>
                  <a:gd name="T9" fmla="*/ 2147483646 h 1219"/>
                  <a:gd name="T10" fmla="*/ 2147483646 w 1377"/>
                  <a:gd name="T11" fmla="*/ 2147483646 h 1219"/>
                  <a:gd name="T12" fmla="*/ 0 w 1377"/>
                  <a:gd name="T13" fmla="*/ 2147483646 h 12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77" h="1219" extrusionOk="0">
                    <a:moveTo>
                      <a:pt x="0" y="1"/>
                    </a:moveTo>
                    <a:lnTo>
                      <a:pt x="0" y="160"/>
                    </a:lnTo>
                    <a:lnTo>
                      <a:pt x="1218" y="1219"/>
                    </a:lnTo>
                    <a:lnTo>
                      <a:pt x="1324" y="1219"/>
                    </a:lnTo>
                    <a:cubicBezTo>
                      <a:pt x="1376" y="1152"/>
                      <a:pt x="1376" y="1099"/>
                      <a:pt x="1324" y="1047"/>
                    </a:cubicBezTo>
                    <a:lnTo>
                      <a:pt x="172" y="1"/>
                    </a:lnTo>
                    <a:lnTo>
                      <a:pt x="0" y="1"/>
                    </a:lnTo>
                    <a:close/>
                  </a:path>
                </a:pathLst>
              </a:custGeom>
              <a:solidFill>
                <a:srgbClr val="EDD56E"/>
              </a:solidFill>
              <a:ln>
                <a:noFill/>
              </a:ln>
            </p:spPr>
            <p:txBody>
              <a:bodyPr lIns="91425" tIns="91425" rIns="91425" bIns="91425" anchor="ctr"/>
              <a:lstStyle/>
              <a:p>
                <a:pPr>
                  <a:defRPr/>
                </a:pPr>
                <a:endParaRPr lang="vi-VN" sz="1350"/>
              </a:p>
            </p:txBody>
          </p:sp>
          <p:sp>
            <p:nvSpPr>
              <p:cNvPr id="159" name="Google Shape;779;p31">
                <a:extLst>
                  <a:ext uri="{FF2B5EF4-FFF2-40B4-BE49-F238E27FC236}">
                    <a16:creationId xmlns:a16="http://schemas.microsoft.com/office/drawing/2014/main" id="{49481FEE-2178-4D04-A345-A747247074C3}"/>
                  </a:ext>
                </a:extLst>
              </p:cNvPr>
              <p:cNvSpPr>
                <a:spLocks/>
              </p:cNvSpPr>
              <p:nvPr/>
            </p:nvSpPr>
            <p:spPr bwMode="auto">
              <a:xfrm>
                <a:off x="5647816" y="4113473"/>
                <a:ext cx="77403" cy="68125"/>
              </a:xfrm>
              <a:custGeom>
                <a:avLst/>
                <a:gdLst>
                  <a:gd name="T0" fmla="*/ 2147483646 w 1377"/>
                  <a:gd name="T1" fmla="*/ 2147483646 h 1259"/>
                  <a:gd name="T2" fmla="*/ 2147483646 w 1377"/>
                  <a:gd name="T3" fmla="*/ 2147483646 h 1259"/>
                  <a:gd name="T4" fmla="*/ 2147483646 w 1377"/>
                  <a:gd name="T5" fmla="*/ 2147483646 h 1259"/>
                  <a:gd name="T6" fmla="*/ 2147483646 w 1377"/>
                  <a:gd name="T7" fmla="*/ 2147483646 h 1259"/>
                  <a:gd name="T8" fmla="*/ 2147483646 w 1377"/>
                  <a:gd name="T9" fmla="*/ 2147483646 h 1259"/>
                  <a:gd name="T10" fmla="*/ 2147483646 w 1377"/>
                  <a:gd name="T11" fmla="*/ 2147483646 h 1259"/>
                  <a:gd name="T12" fmla="*/ 2147483646 w 1377"/>
                  <a:gd name="T13" fmla="*/ 2147483646 h 1259"/>
                  <a:gd name="T14" fmla="*/ 2147483646 w 1377"/>
                  <a:gd name="T15" fmla="*/ 2147483646 h 12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lIns="91425" tIns="91425" rIns="91425" bIns="91425" anchor="ctr"/>
              <a:lstStyle/>
              <a:p>
                <a:pPr>
                  <a:defRPr/>
                </a:pPr>
                <a:endParaRPr lang="vi-VN" sz="1350"/>
              </a:p>
            </p:txBody>
          </p:sp>
          <p:sp>
            <p:nvSpPr>
              <p:cNvPr id="160" name="Google Shape;780;p31">
                <a:extLst>
                  <a:ext uri="{FF2B5EF4-FFF2-40B4-BE49-F238E27FC236}">
                    <a16:creationId xmlns:a16="http://schemas.microsoft.com/office/drawing/2014/main" id="{FE1A3C13-4A0D-487A-A3D1-FFF7EB4D1E27}"/>
                  </a:ext>
                </a:extLst>
              </p:cNvPr>
              <p:cNvSpPr>
                <a:spLocks/>
              </p:cNvSpPr>
              <p:nvPr/>
            </p:nvSpPr>
            <p:spPr bwMode="auto">
              <a:xfrm>
                <a:off x="5775701" y="3984791"/>
                <a:ext cx="53846" cy="47941"/>
              </a:xfrm>
              <a:custGeom>
                <a:avLst/>
                <a:gdLst>
                  <a:gd name="T0" fmla="*/ 2147483646 w 993"/>
                  <a:gd name="T1" fmla="*/ 2147483646 h 888"/>
                  <a:gd name="T2" fmla="*/ 2147483646 w 993"/>
                  <a:gd name="T3" fmla="*/ 2147483646 h 888"/>
                  <a:gd name="T4" fmla="*/ 2147483646 w 993"/>
                  <a:gd name="T5" fmla="*/ 2147483646 h 888"/>
                  <a:gd name="T6" fmla="*/ 2147483646 w 993"/>
                  <a:gd name="T7" fmla="*/ 2147483646 h 888"/>
                  <a:gd name="T8" fmla="*/ 2147483646 w 993"/>
                  <a:gd name="T9" fmla="*/ 2147483646 h 888"/>
                  <a:gd name="T10" fmla="*/ 2147483646 w 993"/>
                  <a:gd name="T11" fmla="*/ 2147483646 h 888"/>
                  <a:gd name="T12" fmla="*/ 2147483646 w 993"/>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88" extrusionOk="0">
                    <a:moveTo>
                      <a:pt x="53" y="1"/>
                    </a:moveTo>
                    <a:cubicBezTo>
                      <a:pt x="0" y="54"/>
                      <a:pt x="0" y="54"/>
                      <a:pt x="53" y="120"/>
                    </a:cubicBezTo>
                    <a:lnTo>
                      <a:pt x="874" y="887"/>
                    </a:lnTo>
                    <a:lnTo>
                      <a:pt x="993" y="887"/>
                    </a:lnTo>
                    <a:lnTo>
                      <a:pt x="993" y="781"/>
                    </a:lnTo>
                    <a:lnTo>
                      <a:pt x="106" y="1"/>
                    </a:lnTo>
                    <a:lnTo>
                      <a:pt x="53" y="1"/>
                    </a:lnTo>
                    <a:close/>
                  </a:path>
                </a:pathLst>
              </a:custGeom>
              <a:solidFill>
                <a:srgbClr val="EDD56E"/>
              </a:solidFill>
              <a:ln>
                <a:noFill/>
              </a:ln>
            </p:spPr>
            <p:txBody>
              <a:bodyPr lIns="91425" tIns="91425" rIns="91425" bIns="91425" anchor="ctr"/>
              <a:lstStyle/>
              <a:p>
                <a:pPr>
                  <a:defRPr/>
                </a:pPr>
                <a:endParaRPr lang="vi-VN" sz="1350"/>
              </a:p>
            </p:txBody>
          </p:sp>
          <p:sp>
            <p:nvSpPr>
              <p:cNvPr id="161" name="Google Shape;781;p31">
                <a:extLst>
                  <a:ext uri="{FF2B5EF4-FFF2-40B4-BE49-F238E27FC236}">
                    <a16:creationId xmlns:a16="http://schemas.microsoft.com/office/drawing/2014/main" id="{0D40D72A-526A-4616-AD00-DCA6C41D89D0}"/>
                  </a:ext>
                </a:extLst>
              </p:cNvPr>
              <p:cNvSpPr>
                <a:spLocks/>
              </p:cNvSpPr>
              <p:nvPr/>
            </p:nvSpPr>
            <p:spPr bwMode="auto">
              <a:xfrm>
                <a:off x="5735316" y="4025162"/>
                <a:ext cx="57211" cy="50463"/>
              </a:xfrm>
              <a:custGeom>
                <a:avLst/>
                <a:gdLst>
                  <a:gd name="T0" fmla="*/ 2147483646 w 994"/>
                  <a:gd name="T1" fmla="*/ 2147483646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2147483646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lIns="91425" tIns="91425" rIns="91425" bIns="91425" anchor="ctr"/>
              <a:lstStyle/>
              <a:p>
                <a:pPr>
                  <a:defRPr/>
                </a:pPr>
                <a:endParaRPr lang="vi-VN" sz="1350"/>
              </a:p>
            </p:txBody>
          </p:sp>
          <p:sp>
            <p:nvSpPr>
              <p:cNvPr id="162" name="Google Shape;782;p31">
                <a:extLst>
                  <a:ext uri="{FF2B5EF4-FFF2-40B4-BE49-F238E27FC236}">
                    <a16:creationId xmlns:a16="http://schemas.microsoft.com/office/drawing/2014/main" id="{C541EC9C-AB1C-4D14-AFC4-78B11DE964E8}"/>
                  </a:ext>
                </a:extLst>
              </p:cNvPr>
              <p:cNvSpPr>
                <a:spLocks/>
              </p:cNvSpPr>
              <p:nvPr/>
            </p:nvSpPr>
            <p:spPr bwMode="auto">
              <a:xfrm>
                <a:off x="5694931" y="4068056"/>
                <a:ext cx="57211" cy="47939"/>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40" y="874"/>
                    </a:lnTo>
                    <a:cubicBezTo>
                      <a:pt x="993" y="874"/>
                      <a:pt x="993" y="821"/>
                      <a:pt x="940" y="768"/>
                    </a:cubicBezTo>
                    <a:lnTo>
                      <a:pt x="120" y="0"/>
                    </a:lnTo>
                    <a:lnTo>
                      <a:pt x="1" y="0"/>
                    </a:lnTo>
                    <a:close/>
                  </a:path>
                </a:pathLst>
              </a:custGeom>
              <a:solidFill>
                <a:srgbClr val="EDD56E"/>
              </a:solidFill>
              <a:ln>
                <a:noFill/>
              </a:ln>
            </p:spPr>
            <p:txBody>
              <a:bodyPr lIns="91425" tIns="91425" rIns="91425" bIns="91425" anchor="ctr"/>
              <a:lstStyle/>
              <a:p>
                <a:pPr>
                  <a:defRPr/>
                </a:pPr>
                <a:endParaRPr lang="vi-VN" sz="1350"/>
              </a:p>
            </p:txBody>
          </p:sp>
          <p:sp>
            <p:nvSpPr>
              <p:cNvPr id="163" name="Google Shape;783;p31">
                <a:extLst>
                  <a:ext uri="{FF2B5EF4-FFF2-40B4-BE49-F238E27FC236}">
                    <a16:creationId xmlns:a16="http://schemas.microsoft.com/office/drawing/2014/main" id="{860E2E0B-7C37-47E5-A6CE-7E10512B26AC}"/>
                  </a:ext>
                </a:extLst>
              </p:cNvPr>
              <p:cNvSpPr>
                <a:spLocks/>
              </p:cNvSpPr>
              <p:nvPr/>
            </p:nvSpPr>
            <p:spPr bwMode="auto">
              <a:xfrm>
                <a:off x="5604064" y="4158890"/>
                <a:ext cx="53846" cy="47939"/>
              </a:xfrm>
              <a:custGeom>
                <a:avLst/>
                <a:gdLst>
                  <a:gd name="T0" fmla="*/ 2147483646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2147483646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66" y="1"/>
                    </a:moveTo>
                    <a:cubicBezTo>
                      <a:pt x="0" y="54"/>
                      <a:pt x="0" y="54"/>
                      <a:pt x="66" y="106"/>
                    </a:cubicBezTo>
                    <a:lnTo>
                      <a:pt x="887" y="874"/>
                    </a:lnTo>
                    <a:lnTo>
                      <a:pt x="993" y="874"/>
                    </a:lnTo>
                    <a:lnTo>
                      <a:pt x="993" y="768"/>
                    </a:lnTo>
                    <a:lnTo>
                      <a:pt x="119" y="1"/>
                    </a:lnTo>
                    <a:lnTo>
                      <a:pt x="66" y="1"/>
                    </a:lnTo>
                    <a:close/>
                  </a:path>
                </a:pathLst>
              </a:custGeom>
              <a:solidFill>
                <a:srgbClr val="EDD56E"/>
              </a:solidFill>
              <a:ln>
                <a:noFill/>
              </a:ln>
            </p:spPr>
            <p:txBody>
              <a:bodyPr lIns="91425" tIns="91425" rIns="91425" bIns="91425" anchor="ctr"/>
              <a:lstStyle/>
              <a:p>
                <a:pPr>
                  <a:defRPr/>
                </a:pPr>
                <a:endParaRPr lang="vi-VN" sz="1350"/>
              </a:p>
            </p:txBody>
          </p:sp>
          <p:sp>
            <p:nvSpPr>
              <p:cNvPr id="164" name="Google Shape;784;p31">
                <a:extLst>
                  <a:ext uri="{FF2B5EF4-FFF2-40B4-BE49-F238E27FC236}">
                    <a16:creationId xmlns:a16="http://schemas.microsoft.com/office/drawing/2014/main" id="{4AF1E8B7-756B-4CB5-AC29-2E83F0D0F7FF}"/>
                  </a:ext>
                </a:extLst>
              </p:cNvPr>
              <p:cNvSpPr>
                <a:spLocks/>
              </p:cNvSpPr>
              <p:nvPr/>
            </p:nvSpPr>
            <p:spPr bwMode="auto">
              <a:xfrm>
                <a:off x="5563680" y="4199261"/>
                <a:ext cx="57213" cy="50463"/>
              </a:xfrm>
              <a:custGeom>
                <a:avLst/>
                <a:gdLst>
                  <a:gd name="T0" fmla="*/ 2147483646 w 994"/>
                  <a:gd name="T1" fmla="*/ 2147483646 h 914"/>
                  <a:gd name="T2" fmla="*/ 2147483646 w 994"/>
                  <a:gd name="T3" fmla="*/ 2147483646 h 914"/>
                  <a:gd name="T4" fmla="*/ 2147483646 w 994"/>
                  <a:gd name="T5" fmla="*/ 2147483646 h 914"/>
                  <a:gd name="T6" fmla="*/ 2147483646 w 994"/>
                  <a:gd name="T7" fmla="*/ 2147483646 h 914"/>
                  <a:gd name="T8" fmla="*/ 2147483646 w 994"/>
                  <a:gd name="T9" fmla="*/ 2147483646 h 914"/>
                  <a:gd name="T10" fmla="*/ 2147483646 w 994"/>
                  <a:gd name="T11" fmla="*/ 2147483646 h 914"/>
                  <a:gd name="T12" fmla="*/ 2147483646 w 994"/>
                  <a:gd name="T13" fmla="*/ 2147483646 h 914"/>
                  <a:gd name="T14" fmla="*/ 2147483646 w 994"/>
                  <a:gd name="T15" fmla="*/ 2147483646 h 914"/>
                  <a:gd name="T16" fmla="*/ 2147483646 w 994"/>
                  <a:gd name="T17" fmla="*/ 2147483646 h 9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lIns="91425" tIns="91425" rIns="91425" bIns="91425" anchor="ctr"/>
              <a:lstStyle/>
              <a:p>
                <a:pPr>
                  <a:defRPr/>
                </a:pPr>
                <a:endParaRPr lang="vi-VN" sz="1350"/>
              </a:p>
            </p:txBody>
          </p:sp>
          <p:sp>
            <p:nvSpPr>
              <p:cNvPr id="165" name="Google Shape;785;p31">
                <a:extLst>
                  <a:ext uri="{FF2B5EF4-FFF2-40B4-BE49-F238E27FC236}">
                    <a16:creationId xmlns:a16="http://schemas.microsoft.com/office/drawing/2014/main" id="{BC966C27-85EC-429F-9B02-8085A60BF745}"/>
                  </a:ext>
                </a:extLst>
              </p:cNvPr>
              <p:cNvSpPr>
                <a:spLocks/>
              </p:cNvSpPr>
              <p:nvPr/>
            </p:nvSpPr>
            <p:spPr bwMode="auto">
              <a:xfrm>
                <a:off x="5526661" y="4239632"/>
                <a:ext cx="53846" cy="50463"/>
              </a:xfrm>
              <a:custGeom>
                <a:avLst/>
                <a:gdLst>
                  <a:gd name="T0" fmla="*/ 2147483646 w 994"/>
                  <a:gd name="T1" fmla="*/ 2147483646 h 888"/>
                  <a:gd name="T2" fmla="*/ 2147483646 w 994"/>
                  <a:gd name="T3" fmla="*/ 2147483646 h 888"/>
                  <a:gd name="T4" fmla="*/ 2147483646 w 994"/>
                  <a:gd name="T5" fmla="*/ 2147483646 h 888"/>
                  <a:gd name="T6" fmla="*/ 2147483646 w 994"/>
                  <a:gd name="T7" fmla="*/ 2147483646 h 888"/>
                  <a:gd name="T8" fmla="*/ 2147483646 w 994"/>
                  <a:gd name="T9" fmla="*/ 2147483646 h 888"/>
                  <a:gd name="T10" fmla="*/ 2147483646 w 994"/>
                  <a:gd name="T11" fmla="*/ 2147483646 h 888"/>
                  <a:gd name="T12" fmla="*/ 2147483646 w 994"/>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88" extrusionOk="0">
                    <a:moveTo>
                      <a:pt x="1" y="1"/>
                    </a:moveTo>
                    <a:lnTo>
                      <a:pt x="1" y="120"/>
                    </a:lnTo>
                    <a:lnTo>
                      <a:pt x="888" y="888"/>
                    </a:lnTo>
                    <a:lnTo>
                      <a:pt x="994" y="888"/>
                    </a:lnTo>
                    <a:cubicBezTo>
                      <a:pt x="994" y="888"/>
                      <a:pt x="994" y="835"/>
                      <a:pt x="941" y="782"/>
                    </a:cubicBezTo>
                    <a:lnTo>
                      <a:pt x="107" y="1"/>
                    </a:lnTo>
                    <a:lnTo>
                      <a:pt x="1" y="1"/>
                    </a:lnTo>
                    <a:close/>
                  </a:path>
                </a:pathLst>
              </a:custGeom>
              <a:solidFill>
                <a:srgbClr val="EDD56E"/>
              </a:solidFill>
              <a:ln>
                <a:noFill/>
              </a:ln>
            </p:spPr>
            <p:txBody>
              <a:bodyPr lIns="91425" tIns="91425" rIns="91425" bIns="91425" anchor="ctr"/>
              <a:lstStyle/>
              <a:p>
                <a:pPr>
                  <a:defRPr/>
                </a:pPr>
                <a:endParaRPr lang="vi-VN" sz="1350"/>
              </a:p>
            </p:txBody>
          </p:sp>
          <p:sp>
            <p:nvSpPr>
              <p:cNvPr id="166" name="Google Shape;786;p31">
                <a:extLst>
                  <a:ext uri="{FF2B5EF4-FFF2-40B4-BE49-F238E27FC236}">
                    <a16:creationId xmlns:a16="http://schemas.microsoft.com/office/drawing/2014/main" id="{B1D01556-561C-435E-B11E-9B49734FB55A}"/>
                  </a:ext>
                </a:extLst>
              </p:cNvPr>
              <p:cNvSpPr>
                <a:spLocks/>
              </p:cNvSpPr>
              <p:nvPr/>
            </p:nvSpPr>
            <p:spPr bwMode="auto">
              <a:xfrm>
                <a:off x="5432430" y="4332988"/>
                <a:ext cx="60577" cy="47941"/>
              </a:xfrm>
              <a:custGeom>
                <a:avLst/>
                <a:gdLst>
                  <a:gd name="T0" fmla="*/ 2147483646 w 1047"/>
                  <a:gd name="T1" fmla="*/ 0 h 888"/>
                  <a:gd name="T2" fmla="*/ 2147483646 w 1047"/>
                  <a:gd name="T3" fmla="*/ 2147483646 h 888"/>
                  <a:gd name="T4" fmla="*/ 2147483646 w 1047"/>
                  <a:gd name="T5" fmla="*/ 2147483646 h 888"/>
                  <a:gd name="T6" fmla="*/ 2147483646 w 1047"/>
                  <a:gd name="T7" fmla="*/ 2147483646 h 888"/>
                  <a:gd name="T8" fmla="*/ 2147483646 w 1047"/>
                  <a:gd name="T9" fmla="*/ 2147483646 h 888"/>
                  <a:gd name="T10" fmla="*/ 2147483646 w 1047"/>
                  <a:gd name="T11" fmla="*/ 0 h 888"/>
                  <a:gd name="T12" fmla="*/ 2147483646 w 1047"/>
                  <a:gd name="T13" fmla="*/ 0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7" h="888" extrusionOk="0">
                    <a:moveTo>
                      <a:pt x="53" y="0"/>
                    </a:moveTo>
                    <a:cubicBezTo>
                      <a:pt x="0" y="53"/>
                      <a:pt x="0" y="53"/>
                      <a:pt x="53" y="119"/>
                    </a:cubicBezTo>
                    <a:lnTo>
                      <a:pt x="940" y="887"/>
                    </a:lnTo>
                    <a:lnTo>
                      <a:pt x="993" y="887"/>
                    </a:lnTo>
                    <a:cubicBezTo>
                      <a:pt x="1046" y="887"/>
                      <a:pt x="1046" y="834"/>
                      <a:pt x="993" y="781"/>
                    </a:cubicBezTo>
                    <a:lnTo>
                      <a:pt x="173" y="0"/>
                    </a:lnTo>
                    <a:lnTo>
                      <a:pt x="53" y="0"/>
                    </a:lnTo>
                    <a:close/>
                  </a:path>
                </a:pathLst>
              </a:custGeom>
              <a:solidFill>
                <a:srgbClr val="EDD56E"/>
              </a:solidFill>
              <a:ln>
                <a:noFill/>
              </a:ln>
            </p:spPr>
            <p:txBody>
              <a:bodyPr lIns="91425" tIns="91425" rIns="91425" bIns="91425" anchor="ctr"/>
              <a:lstStyle/>
              <a:p>
                <a:pPr>
                  <a:defRPr/>
                </a:pPr>
                <a:endParaRPr lang="vi-VN" sz="1350"/>
              </a:p>
            </p:txBody>
          </p:sp>
          <p:sp>
            <p:nvSpPr>
              <p:cNvPr id="167" name="Google Shape;787;p31">
                <a:extLst>
                  <a:ext uri="{FF2B5EF4-FFF2-40B4-BE49-F238E27FC236}">
                    <a16:creationId xmlns:a16="http://schemas.microsoft.com/office/drawing/2014/main" id="{7B33CE65-8377-4225-82E2-C9BAA5D28E07}"/>
                  </a:ext>
                </a:extLst>
              </p:cNvPr>
              <p:cNvSpPr>
                <a:spLocks/>
              </p:cNvSpPr>
              <p:nvPr/>
            </p:nvSpPr>
            <p:spPr bwMode="auto">
              <a:xfrm>
                <a:off x="5395410" y="4373359"/>
                <a:ext cx="53846" cy="50463"/>
              </a:xfrm>
              <a:custGeom>
                <a:avLst/>
                <a:gdLst>
                  <a:gd name="T0" fmla="*/ 2147483646 w 994"/>
                  <a:gd name="T1" fmla="*/ 2147483646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2147483646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lIns="91425" tIns="91425" rIns="91425" bIns="91425" anchor="ctr"/>
              <a:lstStyle/>
              <a:p>
                <a:pPr>
                  <a:defRPr/>
                </a:pPr>
                <a:endParaRPr lang="vi-VN" sz="1350"/>
              </a:p>
            </p:txBody>
          </p:sp>
          <p:sp>
            <p:nvSpPr>
              <p:cNvPr id="168" name="Google Shape;788;p31">
                <a:extLst>
                  <a:ext uri="{FF2B5EF4-FFF2-40B4-BE49-F238E27FC236}">
                    <a16:creationId xmlns:a16="http://schemas.microsoft.com/office/drawing/2014/main" id="{5591B069-EC90-412A-A408-8A4340B7C3F3}"/>
                  </a:ext>
                </a:extLst>
              </p:cNvPr>
              <p:cNvSpPr>
                <a:spLocks/>
              </p:cNvSpPr>
              <p:nvPr/>
            </p:nvSpPr>
            <p:spPr bwMode="auto">
              <a:xfrm>
                <a:off x="5355025" y="4413729"/>
                <a:ext cx="53846" cy="47941"/>
              </a:xfrm>
              <a:custGeom>
                <a:avLst/>
                <a:gdLst>
                  <a:gd name="T0" fmla="*/ 0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0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0" y="1"/>
                    </a:moveTo>
                    <a:cubicBezTo>
                      <a:pt x="0" y="54"/>
                      <a:pt x="0" y="54"/>
                      <a:pt x="53" y="107"/>
                    </a:cubicBezTo>
                    <a:lnTo>
                      <a:pt x="874" y="874"/>
                    </a:lnTo>
                    <a:lnTo>
                      <a:pt x="993" y="874"/>
                    </a:lnTo>
                    <a:lnTo>
                      <a:pt x="993" y="769"/>
                    </a:lnTo>
                    <a:lnTo>
                      <a:pt x="106" y="1"/>
                    </a:lnTo>
                    <a:lnTo>
                      <a:pt x="0" y="1"/>
                    </a:lnTo>
                    <a:close/>
                  </a:path>
                </a:pathLst>
              </a:custGeom>
              <a:solidFill>
                <a:srgbClr val="EDD56E"/>
              </a:solidFill>
              <a:ln>
                <a:noFill/>
              </a:ln>
            </p:spPr>
            <p:txBody>
              <a:bodyPr lIns="91425" tIns="91425" rIns="91425" bIns="91425" anchor="ctr"/>
              <a:lstStyle/>
              <a:p>
                <a:pPr>
                  <a:defRPr/>
                </a:pPr>
                <a:endParaRPr lang="vi-VN" sz="1350"/>
              </a:p>
            </p:txBody>
          </p:sp>
          <p:sp>
            <p:nvSpPr>
              <p:cNvPr id="169" name="Google Shape;789;p31">
                <a:extLst>
                  <a:ext uri="{FF2B5EF4-FFF2-40B4-BE49-F238E27FC236}">
                    <a16:creationId xmlns:a16="http://schemas.microsoft.com/office/drawing/2014/main" id="{30A7DD33-77EF-45B6-BAA0-19DAB745E148}"/>
                  </a:ext>
                </a:extLst>
              </p:cNvPr>
              <p:cNvSpPr>
                <a:spLocks/>
              </p:cNvSpPr>
              <p:nvPr/>
            </p:nvSpPr>
            <p:spPr bwMode="auto">
              <a:xfrm>
                <a:off x="5267525" y="4507087"/>
                <a:ext cx="53846" cy="47939"/>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40" y="874"/>
                    </a:lnTo>
                    <a:cubicBezTo>
                      <a:pt x="993" y="874"/>
                      <a:pt x="993" y="821"/>
                      <a:pt x="940" y="768"/>
                    </a:cubicBezTo>
                    <a:lnTo>
                      <a:pt x="106" y="0"/>
                    </a:lnTo>
                    <a:lnTo>
                      <a:pt x="1" y="0"/>
                    </a:lnTo>
                    <a:close/>
                  </a:path>
                </a:pathLst>
              </a:custGeom>
              <a:solidFill>
                <a:srgbClr val="EDD56E"/>
              </a:solidFill>
              <a:ln>
                <a:noFill/>
              </a:ln>
            </p:spPr>
            <p:txBody>
              <a:bodyPr lIns="91425" tIns="91425" rIns="91425" bIns="91425" anchor="ctr"/>
              <a:lstStyle/>
              <a:p>
                <a:pPr>
                  <a:defRPr/>
                </a:pPr>
                <a:endParaRPr lang="vi-VN" sz="1350"/>
              </a:p>
            </p:txBody>
          </p:sp>
          <p:sp>
            <p:nvSpPr>
              <p:cNvPr id="170" name="Google Shape;790;p31">
                <a:extLst>
                  <a:ext uri="{FF2B5EF4-FFF2-40B4-BE49-F238E27FC236}">
                    <a16:creationId xmlns:a16="http://schemas.microsoft.com/office/drawing/2014/main" id="{58F826EA-02CA-49F7-B539-A7239ACBBEDB}"/>
                  </a:ext>
                </a:extLst>
              </p:cNvPr>
              <p:cNvSpPr>
                <a:spLocks/>
              </p:cNvSpPr>
              <p:nvPr/>
            </p:nvSpPr>
            <p:spPr bwMode="auto">
              <a:xfrm>
                <a:off x="5223775" y="4547458"/>
                <a:ext cx="57211" cy="50463"/>
              </a:xfrm>
              <a:custGeom>
                <a:avLst/>
                <a:gdLst>
                  <a:gd name="T0" fmla="*/ 2147483646 w 1047"/>
                  <a:gd name="T1" fmla="*/ 0 h 914"/>
                  <a:gd name="T2" fmla="*/ 2147483646 w 1047"/>
                  <a:gd name="T3" fmla="*/ 2147483646 h 914"/>
                  <a:gd name="T4" fmla="*/ 2147483646 w 1047"/>
                  <a:gd name="T5" fmla="*/ 2147483646 h 914"/>
                  <a:gd name="T6" fmla="*/ 2147483646 w 1047"/>
                  <a:gd name="T7" fmla="*/ 2147483646 h 914"/>
                  <a:gd name="T8" fmla="*/ 2147483646 w 1047"/>
                  <a:gd name="T9" fmla="*/ 2147483646 h 914"/>
                  <a:gd name="T10" fmla="*/ 2147483646 w 1047"/>
                  <a:gd name="T11" fmla="*/ 2147483646 h 914"/>
                  <a:gd name="T12" fmla="*/ 2147483646 w 1047"/>
                  <a:gd name="T13" fmla="*/ 2147483646 h 914"/>
                  <a:gd name="T14" fmla="*/ 2147483646 w 1047"/>
                  <a:gd name="T15" fmla="*/ 2147483646 h 914"/>
                  <a:gd name="T16" fmla="*/ 2147483646 w 1047"/>
                  <a:gd name="T17" fmla="*/ 0 h 9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lIns="91425" tIns="91425" rIns="91425" bIns="91425" anchor="ctr"/>
              <a:lstStyle/>
              <a:p>
                <a:pPr>
                  <a:defRPr/>
                </a:pPr>
                <a:endParaRPr lang="vi-VN" sz="1350"/>
              </a:p>
            </p:txBody>
          </p:sp>
          <p:sp>
            <p:nvSpPr>
              <p:cNvPr id="171" name="Google Shape;791;p31">
                <a:extLst>
                  <a:ext uri="{FF2B5EF4-FFF2-40B4-BE49-F238E27FC236}">
                    <a16:creationId xmlns:a16="http://schemas.microsoft.com/office/drawing/2014/main" id="{05AF9A07-6C7B-4AC3-83E5-28E7B9912357}"/>
                  </a:ext>
                </a:extLst>
              </p:cNvPr>
              <p:cNvSpPr>
                <a:spLocks/>
              </p:cNvSpPr>
              <p:nvPr/>
            </p:nvSpPr>
            <p:spPr bwMode="auto">
              <a:xfrm>
                <a:off x="5183391" y="4587828"/>
                <a:ext cx="53846" cy="50463"/>
              </a:xfrm>
              <a:custGeom>
                <a:avLst/>
                <a:gdLst>
                  <a:gd name="T0" fmla="*/ 2147483646 w 993"/>
                  <a:gd name="T1" fmla="*/ 2147483646 h 888"/>
                  <a:gd name="T2" fmla="*/ 2147483646 w 993"/>
                  <a:gd name="T3" fmla="*/ 2147483646 h 888"/>
                  <a:gd name="T4" fmla="*/ 2147483646 w 993"/>
                  <a:gd name="T5" fmla="*/ 2147483646 h 888"/>
                  <a:gd name="T6" fmla="*/ 2147483646 w 993"/>
                  <a:gd name="T7" fmla="*/ 2147483646 h 888"/>
                  <a:gd name="T8" fmla="*/ 2147483646 w 993"/>
                  <a:gd name="T9" fmla="*/ 2147483646 h 888"/>
                  <a:gd name="T10" fmla="*/ 2147483646 w 993"/>
                  <a:gd name="T11" fmla="*/ 2147483646 h 888"/>
                  <a:gd name="T12" fmla="*/ 2147483646 w 993"/>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88" extrusionOk="0">
                    <a:moveTo>
                      <a:pt x="66" y="1"/>
                    </a:moveTo>
                    <a:cubicBezTo>
                      <a:pt x="0" y="54"/>
                      <a:pt x="0" y="120"/>
                      <a:pt x="66" y="120"/>
                    </a:cubicBezTo>
                    <a:lnTo>
                      <a:pt x="887" y="887"/>
                    </a:lnTo>
                    <a:lnTo>
                      <a:pt x="993" y="887"/>
                    </a:lnTo>
                    <a:lnTo>
                      <a:pt x="993" y="782"/>
                    </a:lnTo>
                    <a:lnTo>
                      <a:pt x="119" y="1"/>
                    </a:lnTo>
                    <a:lnTo>
                      <a:pt x="66" y="1"/>
                    </a:lnTo>
                    <a:close/>
                  </a:path>
                </a:pathLst>
              </a:custGeom>
              <a:solidFill>
                <a:srgbClr val="EDD56E"/>
              </a:solidFill>
              <a:ln>
                <a:noFill/>
              </a:ln>
            </p:spPr>
            <p:txBody>
              <a:bodyPr lIns="91425" tIns="91425" rIns="91425" bIns="91425" anchor="ctr"/>
              <a:lstStyle/>
              <a:p>
                <a:pPr>
                  <a:defRPr/>
                </a:pPr>
                <a:endParaRPr lang="vi-VN" sz="1350"/>
              </a:p>
            </p:txBody>
          </p:sp>
          <p:sp>
            <p:nvSpPr>
              <p:cNvPr id="172" name="Google Shape;792;p31">
                <a:extLst>
                  <a:ext uri="{FF2B5EF4-FFF2-40B4-BE49-F238E27FC236}">
                    <a16:creationId xmlns:a16="http://schemas.microsoft.com/office/drawing/2014/main" id="{40EDD9B9-D184-4D3D-9D68-F31956F8CF67}"/>
                  </a:ext>
                </a:extLst>
              </p:cNvPr>
              <p:cNvSpPr>
                <a:spLocks/>
              </p:cNvSpPr>
              <p:nvPr/>
            </p:nvSpPr>
            <p:spPr bwMode="auto">
              <a:xfrm>
                <a:off x="5095890" y="4678662"/>
                <a:ext cx="53846" cy="50463"/>
              </a:xfrm>
              <a:custGeom>
                <a:avLst/>
                <a:gdLst>
                  <a:gd name="T0" fmla="*/ 2147483646 w 994"/>
                  <a:gd name="T1" fmla="*/ 0 h 887"/>
                  <a:gd name="T2" fmla="*/ 2147483646 w 994"/>
                  <a:gd name="T3" fmla="*/ 2147483646 h 887"/>
                  <a:gd name="T4" fmla="*/ 2147483646 w 994"/>
                  <a:gd name="T5" fmla="*/ 2147483646 h 887"/>
                  <a:gd name="T6" fmla="*/ 2147483646 w 994"/>
                  <a:gd name="T7" fmla="*/ 2147483646 h 887"/>
                  <a:gd name="T8" fmla="*/ 2147483646 w 994"/>
                  <a:gd name="T9" fmla="*/ 2147483646 h 887"/>
                  <a:gd name="T10" fmla="*/ 2147483646 w 994"/>
                  <a:gd name="T11" fmla="*/ 0 h 887"/>
                  <a:gd name="T12" fmla="*/ 2147483646 w 994"/>
                  <a:gd name="T13" fmla="*/ 0 h 88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87" extrusionOk="0">
                    <a:moveTo>
                      <a:pt x="1" y="0"/>
                    </a:moveTo>
                    <a:lnTo>
                      <a:pt x="1" y="119"/>
                    </a:lnTo>
                    <a:lnTo>
                      <a:pt x="874" y="887"/>
                    </a:lnTo>
                    <a:lnTo>
                      <a:pt x="993" y="887"/>
                    </a:lnTo>
                    <a:cubicBezTo>
                      <a:pt x="993" y="887"/>
                      <a:pt x="993" y="834"/>
                      <a:pt x="927" y="781"/>
                    </a:cubicBezTo>
                    <a:lnTo>
                      <a:pt x="107" y="0"/>
                    </a:lnTo>
                    <a:lnTo>
                      <a:pt x="1" y="0"/>
                    </a:lnTo>
                    <a:close/>
                  </a:path>
                </a:pathLst>
              </a:custGeom>
              <a:solidFill>
                <a:srgbClr val="EDD56E"/>
              </a:solidFill>
              <a:ln>
                <a:noFill/>
              </a:ln>
            </p:spPr>
            <p:txBody>
              <a:bodyPr lIns="91425" tIns="91425" rIns="91425" bIns="91425" anchor="ctr"/>
              <a:lstStyle/>
              <a:p>
                <a:pPr>
                  <a:defRPr/>
                </a:pPr>
                <a:endParaRPr lang="vi-VN" sz="1350"/>
              </a:p>
            </p:txBody>
          </p:sp>
          <p:sp>
            <p:nvSpPr>
              <p:cNvPr id="173" name="Google Shape;793;p31">
                <a:extLst>
                  <a:ext uri="{FF2B5EF4-FFF2-40B4-BE49-F238E27FC236}">
                    <a16:creationId xmlns:a16="http://schemas.microsoft.com/office/drawing/2014/main" id="{30BC46C1-7B76-4E7F-B832-E9D53FD59D01}"/>
                  </a:ext>
                </a:extLst>
              </p:cNvPr>
              <p:cNvSpPr>
                <a:spLocks/>
              </p:cNvSpPr>
              <p:nvPr/>
            </p:nvSpPr>
            <p:spPr bwMode="auto">
              <a:xfrm>
                <a:off x="5055505" y="4719033"/>
                <a:ext cx="53846" cy="50463"/>
              </a:xfrm>
              <a:custGeom>
                <a:avLst/>
                <a:gdLst>
                  <a:gd name="T0" fmla="*/ 2147483646 w 994"/>
                  <a:gd name="T1" fmla="*/ 0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0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lIns="91425" tIns="91425" rIns="91425" bIns="91425" anchor="ctr"/>
              <a:lstStyle/>
              <a:p>
                <a:pPr>
                  <a:defRPr/>
                </a:pPr>
                <a:endParaRPr lang="vi-VN" sz="1350"/>
              </a:p>
            </p:txBody>
          </p:sp>
          <p:sp>
            <p:nvSpPr>
              <p:cNvPr id="174" name="Google Shape;794;p31">
                <a:extLst>
                  <a:ext uri="{FF2B5EF4-FFF2-40B4-BE49-F238E27FC236}">
                    <a16:creationId xmlns:a16="http://schemas.microsoft.com/office/drawing/2014/main" id="{188C6D47-3616-4DFC-9E9E-2EBE7EE3FFD1}"/>
                  </a:ext>
                </a:extLst>
              </p:cNvPr>
              <p:cNvSpPr>
                <a:spLocks/>
              </p:cNvSpPr>
              <p:nvPr/>
            </p:nvSpPr>
            <p:spPr bwMode="auto">
              <a:xfrm>
                <a:off x="5011754" y="4761926"/>
                <a:ext cx="57213" cy="47941"/>
              </a:xfrm>
              <a:custGeom>
                <a:avLst/>
                <a:gdLst>
                  <a:gd name="T0" fmla="*/ 2147483646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2147483646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53" y="1"/>
                    </a:moveTo>
                    <a:cubicBezTo>
                      <a:pt x="0" y="54"/>
                      <a:pt x="0" y="107"/>
                      <a:pt x="53" y="107"/>
                    </a:cubicBezTo>
                    <a:lnTo>
                      <a:pt x="887" y="874"/>
                    </a:lnTo>
                    <a:lnTo>
                      <a:pt x="993" y="874"/>
                    </a:lnTo>
                    <a:lnTo>
                      <a:pt x="993" y="768"/>
                    </a:lnTo>
                    <a:lnTo>
                      <a:pt x="106" y="1"/>
                    </a:lnTo>
                    <a:lnTo>
                      <a:pt x="53" y="1"/>
                    </a:lnTo>
                    <a:close/>
                  </a:path>
                </a:pathLst>
              </a:custGeom>
              <a:solidFill>
                <a:srgbClr val="EDD56E"/>
              </a:solidFill>
              <a:ln>
                <a:noFill/>
              </a:ln>
            </p:spPr>
            <p:txBody>
              <a:bodyPr lIns="91425" tIns="91425" rIns="91425" bIns="91425" anchor="ctr"/>
              <a:lstStyle/>
              <a:p>
                <a:pPr>
                  <a:defRPr/>
                </a:pPr>
                <a:endParaRPr lang="vi-VN" sz="1350"/>
              </a:p>
            </p:txBody>
          </p:sp>
          <p:sp>
            <p:nvSpPr>
              <p:cNvPr id="175" name="Google Shape;795;p31">
                <a:extLst>
                  <a:ext uri="{FF2B5EF4-FFF2-40B4-BE49-F238E27FC236}">
                    <a16:creationId xmlns:a16="http://schemas.microsoft.com/office/drawing/2014/main" id="{AFCC30AE-77AC-4812-8E0C-90EB11948B52}"/>
                  </a:ext>
                </a:extLst>
              </p:cNvPr>
              <p:cNvSpPr>
                <a:spLocks/>
              </p:cNvSpPr>
              <p:nvPr/>
            </p:nvSpPr>
            <p:spPr bwMode="auto">
              <a:xfrm>
                <a:off x="4924254" y="4852760"/>
                <a:ext cx="57213" cy="50463"/>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93" y="874"/>
                    </a:lnTo>
                    <a:lnTo>
                      <a:pt x="993" y="768"/>
                    </a:lnTo>
                    <a:lnTo>
                      <a:pt x="120" y="0"/>
                    </a:lnTo>
                    <a:lnTo>
                      <a:pt x="1" y="0"/>
                    </a:lnTo>
                    <a:close/>
                  </a:path>
                </a:pathLst>
              </a:custGeom>
              <a:solidFill>
                <a:srgbClr val="EDD56E"/>
              </a:solidFill>
              <a:ln>
                <a:noFill/>
              </a:ln>
            </p:spPr>
            <p:txBody>
              <a:bodyPr lIns="91425" tIns="91425" rIns="91425" bIns="91425" anchor="ctr"/>
              <a:lstStyle/>
              <a:p>
                <a:pPr>
                  <a:defRPr/>
                </a:pPr>
                <a:endParaRPr lang="vi-VN" sz="1350"/>
              </a:p>
            </p:txBody>
          </p:sp>
          <p:sp>
            <p:nvSpPr>
              <p:cNvPr id="176" name="Google Shape;796;p31">
                <a:extLst>
                  <a:ext uri="{FF2B5EF4-FFF2-40B4-BE49-F238E27FC236}">
                    <a16:creationId xmlns:a16="http://schemas.microsoft.com/office/drawing/2014/main" id="{017C0936-902C-44AD-9F8C-08CE790B261A}"/>
                  </a:ext>
                </a:extLst>
              </p:cNvPr>
              <p:cNvSpPr>
                <a:spLocks/>
              </p:cNvSpPr>
              <p:nvPr/>
            </p:nvSpPr>
            <p:spPr bwMode="auto">
              <a:xfrm>
                <a:off x="4883869" y="4893131"/>
                <a:ext cx="57213" cy="52987"/>
              </a:xfrm>
              <a:custGeom>
                <a:avLst/>
                <a:gdLst>
                  <a:gd name="T0" fmla="*/ 2147483646 w 993"/>
                  <a:gd name="T1" fmla="*/ 2147483646 h 928"/>
                  <a:gd name="T2" fmla="*/ 0 w 993"/>
                  <a:gd name="T3" fmla="*/ 2147483646 h 928"/>
                  <a:gd name="T4" fmla="*/ 0 w 993"/>
                  <a:gd name="T5" fmla="*/ 2147483646 h 928"/>
                  <a:gd name="T6" fmla="*/ 2147483646 w 993"/>
                  <a:gd name="T7" fmla="*/ 2147483646 h 928"/>
                  <a:gd name="T8" fmla="*/ 2147483646 w 993"/>
                  <a:gd name="T9" fmla="*/ 2147483646 h 928"/>
                  <a:gd name="T10" fmla="*/ 2147483646 w 993"/>
                  <a:gd name="T11" fmla="*/ 2147483646 h 928"/>
                  <a:gd name="T12" fmla="*/ 2147483646 w 993"/>
                  <a:gd name="T13" fmla="*/ 2147483646 h 928"/>
                  <a:gd name="T14" fmla="*/ 2147483646 w 993"/>
                  <a:gd name="T15" fmla="*/ 2147483646 h 9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lIns="91425" tIns="91425" rIns="91425" bIns="91425" anchor="ctr"/>
              <a:lstStyle/>
              <a:p>
                <a:pPr>
                  <a:defRPr/>
                </a:pPr>
                <a:endParaRPr lang="vi-VN" sz="1350"/>
              </a:p>
            </p:txBody>
          </p:sp>
          <p:sp>
            <p:nvSpPr>
              <p:cNvPr id="177" name="Google Shape;797;p31">
                <a:extLst>
                  <a:ext uri="{FF2B5EF4-FFF2-40B4-BE49-F238E27FC236}">
                    <a16:creationId xmlns:a16="http://schemas.microsoft.com/office/drawing/2014/main" id="{CBA2C2ED-2263-4656-B3CE-FAB25016D3A8}"/>
                  </a:ext>
                </a:extLst>
              </p:cNvPr>
              <p:cNvSpPr>
                <a:spLocks/>
              </p:cNvSpPr>
              <p:nvPr/>
            </p:nvSpPr>
            <p:spPr bwMode="auto">
              <a:xfrm>
                <a:off x="5479546" y="4287571"/>
                <a:ext cx="77403" cy="68126"/>
              </a:xfrm>
              <a:custGeom>
                <a:avLst/>
                <a:gdLst>
                  <a:gd name="T0" fmla="*/ 2147483646 w 1377"/>
                  <a:gd name="T1" fmla="*/ 2147483646 h 1242"/>
                  <a:gd name="T2" fmla="*/ 0 w 1377"/>
                  <a:gd name="T3" fmla="*/ 2147483646 h 1242"/>
                  <a:gd name="T4" fmla="*/ 0 w 1377"/>
                  <a:gd name="T5" fmla="*/ 2147483646 h 1242"/>
                  <a:gd name="T6" fmla="*/ 2147483646 w 1377"/>
                  <a:gd name="T7" fmla="*/ 2147483646 h 1242"/>
                  <a:gd name="T8" fmla="*/ 2147483646 w 1377"/>
                  <a:gd name="T9" fmla="*/ 2147483646 h 1242"/>
                  <a:gd name="T10" fmla="*/ 2147483646 w 1377"/>
                  <a:gd name="T11" fmla="*/ 2147483646 h 1242"/>
                  <a:gd name="T12" fmla="*/ 2147483646 w 1377"/>
                  <a:gd name="T13" fmla="*/ 2147483646 h 1242"/>
                  <a:gd name="T14" fmla="*/ 2147483646 w 1377"/>
                  <a:gd name="T15" fmla="*/ 2147483646 h 1242"/>
                  <a:gd name="T16" fmla="*/ 2147483646 w 1377"/>
                  <a:gd name="T17" fmla="*/ 2147483646 h 12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lIns="91425" tIns="91425" rIns="91425" bIns="91425" anchor="ctr"/>
              <a:lstStyle/>
              <a:p>
                <a:pPr>
                  <a:defRPr/>
                </a:pPr>
                <a:endParaRPr lang="vi-VN" sz="1350"/>
              </a:p>
            </p:txBody>
          </p:sp>
          <p:sp>
            <p:nvSpPr>
              <p:cNvPr id="178" name="Google Shape;798;p31">
                <a:extLst>
                  <a:ext uri="{FF2B5EF4-FFF2-40B4-BE49-F238E27FC236}">
                    <a16:creationId xmlns:a16="http://schemas.microsoft.com/office/drawing/2014/main" id="{4014C640-688F-40FF-A440-584B31CBC69C}"/>
                  </a:ext>
                </a:extLst>
              </p:cNvPr>
              <p:cNvSpPr>
                <a:spLocks/>
              </p:cNvSpPr>
              <p:nvPr/>
            </p:nvSpPr>
            <p:spPr bwMode="auto">
              <a:xfrm>
                <a:off x="5307909" y="4459146"/>
                <a:ext cx="77405" cy="70649"/>
              </a:xfrm>
              <a:custGeom>
                <a:avLst/>
                <a:gdLst>
                  <a:gd name="T0" fmla="*/ 2147483646 w 1377"/>
                  <a:gd name="T1" fmla="*/ 0 h 1258"/>
                  <a:gd name="T2" fmla="*/ 2147483646 w 1377"/>
                  <a:gd name="T3" fmla="*/ 2147483646 h 1258"/>
                  <a:gd name="T4" fmla="*/ 2147483646 w 1377"/>
                  <a:gd name="T5" fmla="*/ 2147483646 h 1258"/>
                  <a:gd name="T6" fmla="*/ 2147483646 w 1377"/>
                  <a:gd name="T7" fmla="*/ 2147483646 h 1258"/>
                  <a:gd name="T8" fmla="*/ 2147483646 w 1377"/>
                  <a:gd name="T9" fmla="*/ 2147483646 h 1258"/>
                  <a:gd name="T10" fmla="*/ 2147483646 w 1377"/>
                  <a:gd name="T11" fmla="*/ 2147483646 h 1258"/>
                  <a:gd name="T12" fmla="*/ 2147483646 w 1377"/>
                  <a:gd name="T13" fmla="*/ 0 h 1258"/>
                  <a:gd name="T14" fmla="*/ 2147483646 w 1377"/>
                  <a:gd name="T15" fmla="*/ 0 h 125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lnTo>
                      <a:pt x="53" y="0"/>
                    </a:lnTo>
                    <a:close/>
                  </a:path>
                </a:pathLst>
              </a:custGeom>
              <a:solidFill>
                <a:srgbClr val="EDD56E"/>
              </a:solidFill>
              <a:ln>
                <a:noFill/>
              </a:ln>
            </p:spPr>
            <p:txBody>
              <a:bodyPr lIns="91425" tIns="91425" rIns="91425" bIns="91425" anchor="ctr"/>
              <a:lstStyle/>
              <a:p>
                <a:pPr>
                  <a:defRPr/>
                </a:pPr>
                <a:endParaRPr lang="vi-VN" sz="1350"/>
              </a:p>
            </p:txBody>
          </p:sp>
          <p:sp>
            <p:nvSpPr>
              <p:cNvPr id="179" name="Google Shape;799;p31">
                <a:extLst>
                  <a:ext uri="{FF2B5EF4-FFF2-40B4-BE49-F238E27FC236}">
                    <a16:creationId xmlns:a16="http://schemas.microsoft.com/office/drawing/2014/main" id="{8D4346F9-F6BD-4423-B188-95CB1A7F51C3}"/>
                  </a:ext>
                </a:extLst>
              </p:cNvPr>
              <p:cNvSpPr>
                <a:spLocks/>
              </p:cNvSpPr>
              <p:nvPr/>
            </p:nvSpPr>
            <p:spPr bwMode="auto">
              <a:xfrm>
                <a:off x="5139639" y="4630721"/>
                <a:ext cx="77405" cy="70649"/>
              </a:xfrm>
              <a:custGeom>
                <a:avLst/>
                <a:gdLst>
                  <a:gd name="T0" fmla="*/ 2147483646 w 1430"/>
                  <a:gd name="T1" fmla="*/ 2147483646 h 1245"/>
                  <a:gd name="T2" fmla="*/ 2147483646 w 1430"/>
                  <a:gd name="T3" fmla="*/ 2147483646 h 1245"/>
                  <a:gd name="T4" fmla="*/ 2147483646 w 1430"/>
                  <a:gd name="T5" fmla="*/ 2147483646 h 1245"/>
                  <a:gd name="T6" fmla="*/ 2147483646 w 1430"/>
                  <a:gd name="T7" fmla="*/ 2147483646 h 1245"/>
                  <a:gd name="T8" fmla="*/ 2147483646 w 1430"/>
                  <a:gd name="T9" fmla="*/ 2147483646 h 1245"/>
                  <a:gd name="T10" fmla="*/ 2147483646 w 1430"/>
                  <a:gd name="T11" fmla="*/ 2147483646 h 1245"/>
                  <a:gd name="T12" fmla="*/ 2147483646 w 1430"/>
                  <a:gd name="T13" fmla="*/ 2147483646 h 1245"/>
                  <a:gd name="T14" fmla="*/ 2147483646 w 1430"/>
                  <a:gd name="T15" fmla="*/ 2147483646 h 12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lIns="91425" tIns="91425" rIns="91425" bIns="91425" anchor="ctr"/>
              <a:lstStyle/>
              <a:p>
                <a:pPr>
                  <a:defRPr/>
                </a:pPr>
                <a:endParaRPr lang="vi-VN" sz="1350"/>
              </a:p>
            </p:txBody>
          </p:sp>
          <p:sp>
            <p:nvSpPr>
              <p:cNvPr id="180" name="Google Shape;800;p31">
                <a:extLst>
                  <a:ext uri="{FF2B5EF4-FFF2-40B4-BE49-F238E27FC236}">
                    <a16:creationId xmlns:a16="http://schemas.microsoft.com/office/drawing/2014/main" id="{5D09CA1D-F476-486E-A225-75C350ECCD83}"/>
                  </a:ext>
                </a:extLst>
              </p:cNvPr>
              <p:cNvSpPr>
                <a:spLocks/>
              </p:cNvSpPr>
              <p:nvPr/>
            </p:nvSpPr>
            <p:spPr bwMode="auto">
              <a:xfrm>
                <a:off x="4971369" y="4804821"/>
                <a:ext cx="74039" cy="70649"/>
              </a:xfrm>
              <a:custGeom>
                <a:avLst/>
                <a:gdLst>
                  <a:gd name="T0" fmla="*/ 2147483646 w 1377"/>
                  <a:gd name="T1" fmla="*/ 2147483646 h 1245"/>
                  <a:gd name="T2" fmla="*/ 2147483646 w 1377"/>
                  <a:gd name="T3" fmla="*/ 2147483646 h 1245"/>
                  <a:gd name="T4" fmla="*/ 2147483646 w 1377"/>
                  <a:gd name="T5" fmla="*/ 2147483646 h 1245"/>
                  <a:gd name="T6" fmla="*/ 2147483646 w 1377"/>
                  <a:gd name="T7" fmla="*/ 2147483646 h 1245"/>
                  <a:gd name="T8" fmla="*/ 2147483646 w 1377"/>
                  <a:gd name="T9" fmla="*/ 2147483646 h 1245"/>
                  <a:gd name="T10" fmla="*/ 2147483646 w 1377"/>
                  <a:gd name="T11" fmla="*/ 2147483646 h 1245"/>
                  <a:gd name="T12" fmla="*/ 2147483646 w 1377"/>
                  <a:gd name="T13" fmla="*/ 2147483646 h 1245"/>
                  <a:gd name="T14" fmla="*/ 2147483646 w 1377"/>
                  <a:gd name="T15" fmla="*/ 2147483646 h 1245"/>
                  <a:gd name="T16" fmla="*/ 2147483646 w 1377"/>
                  <a:gd name="T17" fmla="*/ 2147483646 h 12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lIns="91425" tIns="91425" rIns="91425" bIns="91425" anchor="ctr"/>
              <a:lstStyle/>
              <a:p>
                <a:pPr>
                  <a:defRPr/>
                </a:pPr>
                <a:endParaRPr lang="vi-VN" sz="1350"/>
              </a:p>
            </p:txBody>
          </p:sp>
          <p:sp>
            <p:nvSpPr>
              <p:cNvPr id="181" name="Google Shape;801;p31">
                <a:extLst>
                  <a:ext uri="{FF2B5EF4-FFF2-40B4-BE49-F238E27FC236}">
                    <a16:creationId xmlns:a16="http://schemas.microsoft.com/office/drawing/2014/main" id="{DB248EF1-FBC2-4CD5-A520-B63CCC5DBA60}"/>
                  </a:ext>
                </a:extLst>
              </p:cNvPr>
              <p:cNvSpPr/>
              <p:nvPr/>
            </p:nvSpPr>
            <p:spPr>
              <a:xfrm>
                <a:off x="5819450" y="4746787"/>
                <a:ext cx="1120679" cy="305304"/>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82" name="Google Shape;802;p31">
                <a:extLst>
                  <a:ext uri="{FF2B5EF4-FFF2-40B4-BE49-F238E27FC236}">
                    <a16:creationId xmlns:a16="http://schemas.microsoft.com/office/drawing/2014/main" id="{8913B697-F512-4DD0-8EFB-88ACA6910BCF}"/>
                  </a:ext>
                </a:extLst>
              </p:cNvPr>
              <p:cNvSpPr/>
              <p:nvPr/>
            </p:nvSpPr>
            <p:spPr>
              <a:xfrm>
                <a:off x="5980989" y="4746787"/>
                <a:ext cx="1120679" cy="305304"/>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83" name="Google Shape;803;p31">
                <a:extLst>
                  <a:ext uri="{FF2B5EF4-FFF2-40B4-BE49-F238E27FC236}">
                    <a16:creationId xmlns:a16="http://schemas.microsoft.com/office/drawing/2014/main" id="{ED79F85A-6B52-471C-A8DE-C57E0D9DDF1A}"/>
                  </a:ext>
                </a:extLst>
              </p:cNvPr>
              <p:cNvSpPr>
                <a:spLocks/>
              </p:cNvSpPr>
              <p:nvPr/>
            </p:nvSpPr>
            <p:spPr bwMode="auto">
              <a:xfrm>
                <a:off x="6051663" y="4807343"/>
                <a:ext cx="1012984" cy="184192"/>
              </a:xfrm>
              <a:custGeom>
                <a:avLst/>
                <a:gdLst>
                  <a:gd name="T0" fmla="*/ 2147483646 w 18305"/>
                  <a:gd name="T1" fmla="*/ 0 h 3310"/>
                  <a:gd name="T2" fmla="*/ 2147483646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2147483646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lnTo>
                      <a:pt x="821" y="0"/>
                    </a:lnTo>
                    <a:close/>
                  </a:path>
                </a:pathLst>
              </a:custGeom>
              <a:solidFill>
                <a:srgbClr val="FEFEFE"/>
              </a:solidFill>
              <a:ln>
                <a:noFill/>
              </a:ln>
            </p:spPr>
            <p:txBody>
              <a:bodyPr lIns="91425" tIns="91425" rIns="91425" bIns="91425" anchor="ctr"/>
              <a:lstStyle/>
              <a:p>
                <a:pPr>
                  <a:defRPr/>
                </a:pPr>
                <a:endParaRPr lang="vi-VN" sz="1350"/>
              </a:p>
            </p:txBody>
          </p:sp>
          <p:sp>
            <p:nvSpPr>
              <p:cNvPr id="184" name="Google Shape;804;p31">
                <a:extLst>
                  <a:ext uri="{FF2B5EF4-FFF2-40B4-BE49-F238E27FC236}">
                    <a16:creationId xmlns:a16="http://schemas.microsoft.com/office/drawing/2014/main" id="{A17CA090-48C2-4087-8787-DBAA730734D4}"/>
                  </a:ext>
                </a:extLst>
              </p:cNvPr>
              <p:cNvSpPr>
                <a:spLocks/>
              </p:cNvSpPr>
              <p:nvPr/>
            </p:nvSpPr>
            <p:spPr bwMode="auto">
              <a:xfrm>
                <a:off x="6051663" y="4898177"/>
                <a:ext cx="1012984" cy="93358"/>
              </a:xfrm>
              <a:custGeom>
                <a:avLst/>
                <a:gdLst>
                  <a:gd name="T0" fmla="*/ 2147483646 w 18305"/>
                  <a:gd name="T1" fmla="*/ 2147483646 h 1656"/>
                  <a:gd name="T2" fmla="*/ 2147483646 w 18305"/>
                  <a:gd name="T3" fmla="*/ 2147483646 h 1656"/>
                  <a:gd name="T4" fmla="*/ 2147483646 w 18305"/>
                  <a:gd name="T5" fmla="*/ 2147483646 h 1656"/>
                  <a:gd name="T6" fmla="*/ 2147483646 w 18305"/>
                  <a:gd name="T7" fmla="*/ 2147483646 h 1656"/>
                  <a:gd name="T8" fmla="*/ 2147483646 w 18305"/>
                  <a:gd name="T9" fmla="*/ 2147483646 h 1656"/>
                  <a:gd name="T10" fmla="*/ 2147483646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1" y="1"/>
                    </a:moveTo>
                    <a:lnTo>
                      <a:pt x="1" y="715"/>
                    </a:lnTo>
                    <a:cubicBezTo>
                      <a:pt x="1" y="1218"/>
                      <a:pt x="331" y="1655"/>
                      <a:pt x="821" y="1655"/>
                    </a:cubicBezTo>
                    <a:lnTo>
                      <a:pt x="18305" y="1655"/>
                    </a:lnTo>
                    <a:lnTo>
                      <a:pt x="18305" y="1"/>
                    </a:lnTo>
                    <a:lnTo>
                      <a:pt x="1" y="1"/>
                    </a:lnTo>
                    <a:close/>
                  </a:path>
                </a:pathLst>
              </a:custGeom>
              <a:solidFill>
                <a:srgbClr val="E3E8DD"/>
              </a:solidFill>
              <a:ln>
                <a:noFill/>
              </a:ln>
            </p:spPr>
            <p:txBody>
              <a:bodyPr lIns="91425" tIns="91425" rIns="91425" bIns="91425" anchor="ctr"/>
              <a:lstStyle/>
              <a:p>
                <a:pPr>
                  <a:defRPr/>
                </a:pPr>
                <a:endParaRPr lang="vi-VN" sz="1350"/>
              </a:p>
            </p:txBody>
          </p:sp>
          <p:sp>
            <p:nvSpPr>
              <p:cNvPr id="185" name="Google Shape;805;p31">
                <a:extLst>
                  <a:ext uri="{FF2B5EF4-FFF2-40B4-BE49-F238E27FC236}">
                    <a16:creationId xmlns:a16="http://schemas.microsoft.com/office/drawing/2014/main" id="{1F970D2E-F2A6-448D-BB39-B44DB45552E6}"/>
                  </a:ext>
                </a:extLst>
              </p:cNvPr>
              <p:cNvSpPr>
                <a:spLocks/>
              </p:cNvSpPr>
              <p:nvPr/>
            </p:nvSpPr>
            <p:spPr bwMode="auto">
              <a:xfrm>
                <a:off x="5819450" y="4136181"/>
                <a:ext cx="1120679" cy="305304"/>
              </a:xfrm>
              <a:custGeom>
                <a:avLst/>
                <a:gdLst>
                  <a:gd name="T0" fmla="*/ 2147483646 w 20290"/>
                  <a:gd name="T1" fmla="*/ 2147483646 h 5507"/>
                  <a:gd name="T2" fmla="*/ 0 w 20290"/>
                  <a:gd name="T3" fmla="*/ 2147483646 h 5507"/>
                  <a:gd name="T4" fmla="*/ 0 w 20290"/>
                  <a:gd name="T5" fmla="*/ 2147483646 h 5507"/>
                  <a:gd name="T6" fmla="*/ 2147483646 w 20290"/>
                  <a:gd name="T7" fmla="*/ 2147483646 h 5507"/>
                  <a:gd name="T8" fmla="*/ 2147483646 w 20290"/>
                  <a:gd name="T9" fmla="*/ 2147483646 h 5507"/>
                  <a:gd name="T10" fmla="*/ 2147483646 w 20290"/>
                  <a:gd name="T11" fmla="*/ 2147483646 h 5507"/>
                  <a:gd name="T12" fmla="*/ 2147483646 w 20290"/>
                  <a:gd name="T13" fmla="*/ 2147483646 h 5507"/>
                  <a:gd name="T14" fmla="*/ 2147483646 w 20290"/>
                  <a:gd name="T15" fmla="*/ 2147483646 h 5507"/>
                  <a:gd name="T16" fmla="*/ 2147483646 w 20290"/>
                  <a:gd name="T17" fmla="*/ 2147483646 h 55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lnTo>
                      <a:pt x="2316" y="1"/>
                    </a:lnTo>
                    <a:close/>
                  </a:path>
                </a:pathLst>
              </a:custGeom>
              <a:solidFill>
                <a:srgbClr val="3FB6D6"/>
              </a:solidFill>
              <a:ln>
                <a:noFill/>
              </a:ln>
            </p:spPr>
            <p:txBody>
              <a:bodyPr lIns="91425" tIns="91425" rIns="91425" bIns="91425" anchor="ctr"/>
              <a:lstStyle/>
              <a:p>
                <a:pPr>
                  <a:defRPr/>
                </a:pPr>
                <a:endParaRPr lang="vi-VN" sz="1350"/>
              </a:p>
            </p:txBody>
          </p:sp>
          <p:sp>
            <p:nvSpPr>
              <p:cNvPr id="186" name="Google Shape;806;p31">
                <a:extLst>
                  <a:ext uri="{FF2B5EF4-FFF2-40B4-BE49-F238E27FC236}">
                    <a16:creationId xmlns:a16="http://schemas.microsoft.com/office/drawing/2014/main" id="{F2F685D8-EE47-4638-9CEC-8C7C3053B437}"/>
                  </a:ext>
                </a:extLst>
              </p:cNvPr>
              <p:cNvSpPr>
                <a:spLocks/>
              </p:cNvSpPr>
              <p:nvPr/>
            </p:nvSpPr>
            <p:spPr bwMode="auto">
              <a:xfrm>
                <a:off x="5980989" y="4136181"/>
                <a:ext cx="1120679" cy="305304"/>
              </a:xfrm>
              <a:custGeom>
                <a:avLst/>
                <a:gdLst>
                  <a:gd name="T0" fmla="*/ 2147483646 w 20290"/>
                  <a:gd name="T1" fmla="*/ 2147483646 h 5507"/>
                  <a:gd name="T2" fmla="*/ 0 w 20290"/>
                  <a:gd name="T3" fmla="*/ 2147483646 h 5507"/>
                  <a:gd name="T4" fmla="*/ 0 w 20290"/>
                  <a:gd name="T5" fmla="*/ 2147483646 h 5507"/>
                  <a:gd name="T6" fmla="*/ 2147483646 w 20290"/>
                  <a:gd name="T7" fmla="*/ 2147483646 h 5507"/>
                  <a:gd name="T8" fmla="*/ 2147483646 w 20290"/>
                  <a:gd name="T9" fmla="*/ 2147483646 h 5507"/>
                  <a:gd name="T10" fmla="*/ 2147483646 w 20290"/>
                  <a:gd name="T11" fmla="*/ 2147483646 h 5507"/>
                  <a:gd name="T12" fmla="*/ 2147483646 w 20290"/>
                  <a:gd name="T13" fmla="*/ 2147483646 h 5507"/>
                  <a:gd name="T14" fmla="*/ 2147483646 w 20290"/>
                  <a:gd name="T15" fmla="*/ 2147483646 h 5507"/>
                  <a:gd name="T16" fmla="*/ 2147483646 w 20290"/>
                  <a:gd name="T17" fmla="*/ 2147483646 h 5507"/>
                  <a:gd name="T18" fmla="*/ 2147483646 w 20290"/>
                  <a:gd name="T19" fmla="*/ 2147483646 h 5507"/>
                  <a:gd name="T20" fmla="*/ 2147483646 w 20290"/>
                  <a:gd name="T21" fmla="*/ 2147483646 h 5507"/>
                  <a:gd name="T22" fmla="*/ 2147483646 w 20290"/>
                  <a:gd name="T23" fmla="*/ 2147483646 h 5507"/>
                  <a:gd name="T24" fmla="*/ 2147483646 w 20290"/>
                  <a:gd name="T25" fmla="*/ 2147483646 h 55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lnTo>
                      <a:pt x="2263" y="1"/>
                    </a:lnTo>
                    <a:close/>
                  </a:path>
                </a:pathLst>
              </a:custGeom>
              <a:solidFill>
                <a:schemeClr val="accent2"/>
              </a:solidFill>
              <a:ln>
                <a:noFill/>
              </a:ln>
            </p:spPr>
            <p:txBody>
              <a:bodyPr lIns="91425" tIns="91425" rIns="91425" bIns="91425" anchor="ctr"/>
              <a:lstStyle/>
              <a:p>
                <a:pPr>
                  <a:defRPr/>
                </a:pPr>
                <a:endParaRPr lang="vi-VN" sz="1350"/>
              </a:p>
            </p:txBody>
          </p:sp>
          <p:sp>
            <p:nvSpPr>
              <p:cNvPr id="187" name="Google Shape;807;p31">
                <a:extLst>
                  <a:ext uri="{FF2B5EF4-FFF2-40B4-BE49-F238E27FC236}">
                    <a16:creationId xmlns:a16="http://schemas.microsoft.com/office/drawing/2014/main" id="{AC359A2B-DD0F-454B-BF82-210DAF691E38}"/>
                  </a:ext>
                </a:extLst>
              </p:cNvPr>
              <p:cNvSpPr>
                <a:spLocks/>
              </p:cNvSpPr>
              <p:nvPr/>
            </p:nvSpPr>
            <p:spPr bwMode="auto">
              <a:xfrm>
                <a:off x="6051663" y="4196737"/>
                <a:ext cx="1012984" cy="184192"/>
              </a:xfrm>
              <a:custGeom>
                <a:avLst/>
                <a:gdLst>
                  <a:gd name="T0" fmla="*/ 2147483646 w 18305"/>
                  <a:gd name="T1" fmla="*/ 0 h 3310"/>
                  <a:gd name="T2" fmla="*/ 2147483646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2147483646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lnTo>
                      <a:pt x="821" y="0"/>
                    </a:lnTo>
                    <a:close/>
                  </a:path>
                </a:pathLst>
              </a:custGeom>
              <a:solidFill>
                <a:srgbClr val="FEFEFE"/>
              </a:solidFill>
              <a:ln>
                <a:noFill/>
              </a:ln>
            </p:spPr>
            <p:txBody>
              <a:bodyPr lIns="91425" tIns="91425" rIns="91425" bIns="91425" anchor="ctr"/>
              <a:lstStyle/>
              <a:p>
                <a:pPr>
                  <a:defRPr/>
                </a:pPr>
                <a:endParaRPr lang="vi-VN" sz="1350"/>
              </a:p>
            </p:txBody>
          </p:sp>
          <p:sp>
            <p:nvSpPr>
              <p:cNvPr id="188" name="Google Shape;808;p31">
                <a:extLst>
                  <a:ext uri="{FF2B5EF4-FFF2-40B4-BE49-F238E27FC236}">
                    <a16:creationId xmlns:a16="http://schemas.microsoft.com/office/drawing/2014/main" id="{72F18109-2624-4436-8767-4B7884106C70}"/>
                  </a:ext>
                </a:extLst>
              </p:cNvPr>
              <p:cNvSpPr>
                <a:spLocks/>
              </p:cNvSpPr>
              <p:nvPr/>
            </p:nvSpPr>
            <p:spPr bwMode="auto">
              <a:xfrm>
                <a:off x="6051663" y="4290095"/>
                <a:ext cx="1012984" cy="90834"/>
              </a:xfrm>
              <a:custGeom>
                <a:avLst/>
                <a:gdLst>
                  <a:gd name="T0" fmla="*/ 2147483646 w 18305"/>
                  <a:gd name="T1" fmla="*/ 2147483646 h 1656"/>
                  <a:gd name="T2" fmla="*/ 2147483646 w 18305"/>
                  <a:gd name="T3" fmla="*/ 2147483646 h 1656"/>
                  <a:gd name="T4" fmla="*/ 2147483646 w 18305"/>
                  <a:gd name="T5" fmla="*/ 2147483646 h 1656"/>
                  <a:gd name="T6" fmla="*/ 2147483646 w 18305"/>
                  <a:gd name="T7" fmla="*/ 2147483646 h 1656"/>
                  <a:gd name="T8" fmla="*/ 2147483646 w 18305"/>
                  <a:gd name="T9" fmla="*/ 2147483646 h 1656"/>
                  <a:gd name="T10" fmla="*/ 2147483646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1" y="1"/>
                    </a:moveTo>
                    <a:lnTo>
                      <a:pt x="1" y="715"/>
                    </a:lnTo>
                    <a:cubicBezTo>
                      <a:pt x="1" y="1218"/>
                      <a:pt x="331" y="1655"/>
                      <a:pt x="821" y="1655"/>
                    </a:cubicBezTo>
                    <a:lnTo>
                      <a:pt x="18305" y="1655"/>
                    </a:lnTo>
                    <a:lnTo>
                      <a:pt x="18305" y="1"/>
                    </a:lnTo>
                    <a:lnTo>
                      <a:pt x="1" y="1"/>
                    </a:lnTo>
                    <a:close/>
                  </a:path>
                </a:pathLst>
              </a:custGeom>
              <a:solidFill>
                <a:srgbClr val="E3E8DD"/>
              </a:solidFill>
              <a:ln>
                <a:noFill/>
              </a:ln>
            </p:spPr>
            <p:txBody>
              <a:bodyPr lIns="91425" tIns="91425" rIns="91425" bIns="91425" anchor="ctr"/>
              <a:lstStyle/>
              <a:p>
                <a:pPr>
                  <a:defRPr/>
                </a:pPr>
                <a:endParaRPr lang="vi-VN" sz="1350"/>
              </a:p>
            </p:txBody>
          </p:sp>
          <p:sp>
            <p:nvSpPr>
              <p:cNvPr id="189" name="Google Shape;809;p31">
                <a:extLst>
                  <a:ext uri="{FF2B5EF4-FFF2-40B4-BE49-F238E27FC236}">
                    <a16:creationId xmlns:a16="http://schemas.microsoft.com/office/drawing/2014/main" id="{53FD53E8-F00D-418F-A4FC-D3F7958D2461}"/>
                  </a:ext>
                </a:extLst>
              </p:cNvPr>
              <p:cNvSpPr/>
              <p:nvPr/>
            </p:nvSpPr>
            <p:spPr>
              <a:xfrm>
                <a:off x="5880027" y="4441485"/>
                <a:ext cx="1120679" cy="305302"/>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90" name="Google Shape;810;p31">
                <a:extLst>
                  <a:ext uri="{FF2B5EF4-FFF2-40B4-BE49-F238E27FC236}">
                    <a16:creationId xmlns:a16="http://schemas.microsoft.com/office/drawing/2014/main" id="{7E0ED8FC-152E-458B-9F4F-D2F67CC3FE49}"/>
                  </a:ext>
                </a:extLst>
              </p:cNvPr>
              <p:cNvSpPr>
                <a:spLocks/>
              </p:cNvSpPr>
              <p:nvPr/>
            </p:nvSpPr>
            <p:spPr bwMode="auto">
              <a:xfrm>
                <a:off x="5725219" y="4441485"/>
                <a:ext cx="1120679" cy="305302"/>
              </a:xfrm>
              <a:custGeom>
                <a:avLst/>
                <a:gdLst>
                  <a:gd name="T0" fmla="*/ 2147483646 w 20291"/>
                  <a:gd name="T1" fmla="*/ 2147483646 h 5520"/>
                  <a:gd name="T2" fmla="*/ 2147483646 w 20291"/>
                  <a:gd name="T3" fmla="*/ 2147483646 h 5520"/>
                  <a:gd name="T4" fmla="*/ 2147483646 w 20291"/>
                  <a:gd name="T5" fmla="*/ 2147483646 h 5520"/>
                  <a:gd name="T6" fmla="*/ 2147483646 w 20291"/>
                  <a:gd name="T7" fmla="*/ 2147483646 h 5520"/>
                  <a:gd name="T8" fmla="*/ 2147483646 w 20291"/>
                  <a:gd name="T9" fmla="*/ 2147483646 h 5520"/>
                  <a:gd name="T10" fmla="*/ 2147483646 w 20291"/>
                  <a:gd name="T11" fmla="*/ 2147483646 h 5520"/>
                  <a:gd name="T12" fmla="*/ 2147483646 w 20291"/>
                  <a:gd name="T13" fmla="*/ 2147483646 h 5520"/>
                  <a:gd name="T14" fmla="*/ 2147483646 w 20291"/>
                  <a:gd name="T15" fmla="*/ 2147483646 h 5520"/>
                  <a:gd name="T16" fmla="*/ 2147483646 w 20291"/>
                  <a:gd name="T17" fmla="*/ 2147483646 h 5520"/>
                  <a:gd name="T18" fmla="*/ 2147483646 w 20291"/>
                  <a:gd name="T19" fmla="*/ 2147483646 h 5520"/>
                  <a:gd name="T20" fmla="*/ 2147483646 w 20291"/>
                  <a:gd name="T21" fmla="*/ 2147483646 h 5520"/>
                  <a:gd name="T22" fmla="*/ 2147483646 w 20291"/>
                  <a:gd name="T23" fmla="*/ 2147483646 h 5520"/>
                  <a:gd name="T24" fmla="*/ 2147483646 w 20291"/>
                  <a:gd name="T25" fmla="*/ 2147483646 h 55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lnTo>
                      <a:pt x="1" y="1"/>
                    </a:lnTo>
                    <a:close/>
                  </a:path>
                </a:pathLst>
              </a:custGeom>
              <a:solidFill>
                <a:srgbClr val="EE1D69"/>
              </a:solidFill>
              <a:ln>
                <a:noFill/>
              </a:ln>
            </p:spPr>
            <p:txBody>
              <a:bodyPr lIns="91425" tIns="91425" rIns="91425" bIns="91425" anchor="ctr"/>
              <a:lstStyle/>
              <a:p>
                <a:pPr>
                  <a:defRPr/>
                </a:pPr>
                <a:endParaRPr lang="vi-VN" sz="1350"/>
              </a:p>
            </p:txBody>
          </p:sp>
          <p:sp>
            <p:nvSpPr>
              <p:cNvPr id="191" name="Google Shape;811;p31">
                <a:extLst>
                  <a:ext uri="{FF2B5EF4-FFF2-40B4-BE49-F238E27FC236}">
                    <a16:creationId xmlns:a16="http://schemas.microsoft.com/office/drawing/2014/main" id="{9527C282-F48C-4412-B66C-B1B8B2E6559F}"/>
                  </a:ext>
                </a:extLst>
              </p:cNvPr>
              <p:cNvSpPr>
                <a:spLocks/>
              </p:cNvSpPr>
              <p:nvPr/>
            </p:nvSpPr>
            <p:spPr bwMode="auto">
              <a:xfrm>
                <a:off x="5758873" y="4502041"/>
                <a:ext cx="1012986" cy="184190"/>
              </a:xfrm>
              <a:custGeom>
                <a:avLst/>
                <a:gdLst>
                  <a:gd name="T0" fmla="*/ 0 w 18305"/>
                  <a:gd name="T1" fmla="*/ 0 h 3310"/>
                  <a:gd name="T2" fmla="*/ 0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0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lnTo>
                      <a:pt x="0" y="0"/>
                    </a:lnTo>
                    <a:close/>
                  </a:path>
                </a:pathLst>
              </a:custGeom>
              <a:solidFill>
                <a:srgbClr val="FEFEFE"/>
              </a:solidFill>
              <a:ln>
                <a:noFill/>
              </a:ln>
            </p:spPr>
            <p:txBody>
              <a:bodyPr lIns="91425" tIns="91425" rIns="91425" bIns="91425" anchor="ctr"/>
              <a:lstStyle/>
              <a:p>
                <a:pPr>
                  <a:defRPr/>
                </a:pPr>
                <a:endParaRPr lang="vi-VN" sz="1350"/>
              </a:p>
            </p:txBody>
          </p:sp>
          <p:sp>
            <p:nvSpPr>
              <p:cNvPr id="192" name="Google Shape;812;p31">
                <a:extLst>
                  <a:ext uri="{FF2B5EF4-FFF2-40B4-BE49-F238E27FC236}">
                    <a16:creationId xmlns:a16="http://schemas.microsoft.com/office/drawing/2014/main" id="{3930D087-F0B6-4C71-8357-D536CF229FD3}"/>
                  </a:ext>
                </a:extLst>
              </p:cNvPr>
              <p:cNvSpPr>
                <a:spLocks/>
              </p:cNvSpPr>
              <p:nvPr/>
            </p:nvSpPr>
            <p:spPr bwMode="auto">
              <a:xfrm>
                <a:off x="5758873" y="4595397"/>
                <a:ext cx="1012986" cy="90834"/>
              </a:xfrm>
              <a:custGeom>
                <a:avLst/>
                <a:gdLst>
                  <a:gd name="T0" fmla="*/ 0 w 18305"/>
                  <a:gd name="T1" fmla="*/ 2147483646 h 1656"/>
                  <a:gd name="T2" fmla="*/ 0 w 18305"/>
                  <a:gd name="T3" fmla="*/ 2147483646 h 1656"/>
                  <a:gd name="T4" fmla="*/ 2147483646 w 18305"/>
                  <a:gd name="T5" fmla="*/ 2147483646 h 1656"/>
                  <a:gd name="T6" fmla="*/ 2147483646 w 18305"/>
                  <a:gd name="T7" fmla="*/ 2147483646 h 1656"/>
                  <a:gd name="T8" fmla="*/ 2147483646 w 18305"/>
                  <a:gd name="T9" fmla="*/ 2147483646 h 1656"/>
                  <a:gd name="T10" fmla="*/ 0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0" y="1"/>
                    </a:moveTo>
                    <a:lnTo>
                      <a:pt x="0" y="1655"/>
                    </a:lnTo>
                    <a:lnTo>
                      <a:pt x="17537" y="1655"/>
                    </a:lnTo>
                    <a:cubicBezTo>
                      <a:pt x="18027" y="1655"/>
                      <a:pt x="18305" y="1205"/>
                      <a:pt x="18305" y="715"/>
                    </a:cubicBezTo>
                    <a:lnTo>
                      <a:pt x="18305" y="1"/>
                    </a:lnTo>
                    <a:lnTo>
                      <a:pt x="0" y="1"/>
                    </a:lnTo>
                    <a:close/>
                  </a:path>
                </a:pathLst>
              </a:custGeom>
              <a:solidFill>
                <a:srgbClr val="E3E8DD"/>
              </a:solidFill>
              <a:ln>
                <a:noFill/>
              </a:ln>
            </p:spPr>
            <p:txBody>
              <a:bodyPr lIns="91425" tIns="91425" rIns="91425" bIns="91425" anchor="ctr"/>
              <a:lstStyle/>
              <a:p>
                <a:pPr>
                  <a:defRPr/>
                </a:pPr>
                <a:endParaRPr lang="vi-VN" sz="1350"/>
              </a:p>
            </p:txBody>
          </p:sp>
          <p:sp>
            <p:nvSpPr>
              <p:cNvPr id="193" name="Google Shape;813;p31">
                <a:extLst>
                  <a:ext uri="{FF2B5EF4-FFF2-40B4-BE49-F238E27FC236}">
                    <a16:creationId xmlns:a16="http://schemas.microsoft.com/office/drawing/2014/main" id="{FC7A61E3-C091-424F-81D5-80C8064FD545}"/>
                  </a:ext>
                </a:extLst>
              </p:cNvPr>
              <p:cNvSpPr>
                <a:spLocks/>
              </p:cNvSpPr>
              <p:nvPr/>
            </p:nvSpPr>
            <p:spPr bwMode="auto">
              <a:xfrm>
                <a:off x="5486276" y="4847714"/>
                <a:ext cx="198557" cy="204377"/>
              </a:xfrm>
              <a:custGeom>
                <a:avLst/>
                <a:gdLst>
                  <a:gd name="T0" fmla="*/ 2147483646 w 3620"/>
                  <a:gd name="T1" fmla="*/ 0 h 3688"/>
                  <a:gd name="T2" fmla="*/ 0 w 3620"/>
                  <a:gd name="T3" fmla="*/ 2147483646 h 3688"/>
                  <a:gd name="T4" fmla="*/ 2147483646 w 3620"/>
                  <a:gd name="T5" fmla="*/ 2147483646 h 3688"/>
                  <a:gd name="T6" fmla="*/ 2147483646 w 3620"/>
                  <a:gd name="T7" fmla="*/ 2147483646 h 3688"/>
                  <a:gd name="T8" fmla="*/ 2147483646 w 3620"/>
                  <a:gd name="T9" fmla="*/ 0 h 36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lIns="91425" tIns="91425" rIns="91425" bIns="91425" anchor="ctr"/>
              <a:lstStyle/>
              <a:p>
                <a:pPr>
                  <a:defRPr/>
                </a:pPr>
                <a:endParaRPr lang="vi-VN" sz="1350"/>
              </a:p>
            </p:txBody>
          </p:sp>
          <p:sp>
            <p:nvSpPr>
              <p:cNvPr id="194" name="Google Shape;814;p31">
                <a:extLst>
                  <a:ext uri="{FF2B5EF4-FFF2-40B4-BE49-F238E27FC236}">
                    <a16:creationId xmlns:a16="http://schemas.microsoft.com/office/drawing/2014/main" id="{55FB8B91-47A4-4CBA-95CA-23F2DEEE3E00}"/>
                  </a:ext>
                </a:extLst>
              </p:cNvPr>
              <p:cNvSpPr>
                <a:spLocks/>
              </p:cNvSpPr>
              <p:nvPr/>
            </p:nvSpPr>
            <p:spPr bwMode="auto">
              <a:xfrm>
                <a:off x="5530026" y="4989011"/>
                <a:ext cx="63944" cy="63080"/>
              </a:xfrm>
              <a:custGeom>
                <a:avLst/>
                <a:gdLst>
                  <a:gd name="T0" fmla="*/ 2147483646 w 1166"/>
                  <a:gd name="T1" fmla="*/ 0 h 1147"/>
                  <a:gd name="T2" fmla="*/ 2147483646 w 1166"/>
                  <a:gd name="T3" fmla="*/ 2147483646 h 1147"/>
                  <a:gd name="T4" fmla="*/ 2147483646 w 1166"/>
                  <a:gd name="T5" fmla="*/ 2147483646 h 1147"/>
                  <a:gd name="T6" fmla="*/ 2147483646 w 1166"/>
                  <a:gd name="T7" fmla="*/ 2147483646 h 1147"/>
                  <a:gd name="T8" fmla="*/ 2147483646 w 1166"/>
                  <a:gd name="T9" fmla="*/ 2147483646 h 1147"/>
                  <a:gd name="T10" fmla="*/ 2147483646 w 1166"/>
                  <a:gd name="T11" fmla="*/ 0 h 114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lIns="91425" tIns="91425" rIns="91425" bIns="91425" anchor="ctr"/>
              <a:lstStyle/>
              <a:p>
                <a:pPr>
                  <a:defRPr/>
                </a:pPr>
                <a:endParaRPr lang="vi-VN" sz="1350"/>
              </a:p>
            </p:txBody>
          </p:sp>
          <p:sp>
            <p:nvSpPr>
              <p:cNvPr id="195" name="Google Shape;815;p31">
                <a:extLst>
                  <a:ext uri="{FF2B5EF4-FFF2-40B4-BE49-F238E27FC236}">
                    <a16:creationId xmlns:a16="http://schemas.microsoft.com/office/drawing/2014/main" id="{80352A55-2794-426F-970E-646AC3AD080B}"/>
                  </a:ext>
                </a:extLst>
              </p:cNvPr>
              <p:cNvSpPr>
                <a:spLocks/>
              </p:cNvSpPr>
              <p:nvPr/>
            </p:nvSpPr>
            <p:spPr bwMode="auto">
              <a:xfrm>
                <a:off x="5644449" y="4085718"/>
                <a:ext cx="228847" cy="151390"/>
              </a:xfrm>
              <a:custGeom>
                <a:avLst/>
                <a:gdLst>
                  <a:gd name="T0" fmla="*/ 2147483646 w 4130"/>
                  <a:gd name="T1" fmla="*/ 0 h 2753"/>
                  <a:gd name="T2" fmla="*/ 2147483646 w 4130"/>
                  <a:gd name="T3" fmla="*/ 2147483646 h 2753"/>
                  <a:gd name="T4" fmla="*/ 2147483646 w 4130"/>
                  <a:gd name="T5" fmla="*/ 2147483646 h 2753"/>
                  <a:gd name="T6" fmla="*/ 2147483646 w 4130"/>
                  <a:gd name="T7" fmla="*/ 2147483646 h 2753"/>
                  <a:gd name="T8" fmla="*/ 2147483646 w 4130"/>
                  <a:gd name="T9" fmla="*/ 2147483646 h 2753"/>
                  <a:gd name="T10" fmla="*/ 2147483646 w 4130"/>
                  <a:gd name="T11" fmla="*/ 2147483646 h 2753"/>
                  <a:gd name="T12" fmla="*/ 2147483646 w 4130"/>
                  <a:gd name="T13" fmla="*/ 2147483646 h 2753"/>
                  <a:gd name="T14" fmla="*/ 2147483646 w 4130"/>
                  <a:gd name="T15" fmla="*/ 2147483646 h 2753"/>
                  <a:gd name="T16" fmla="*/ 2147483646 w 4130"/>
                  <a:gd name="T17" fmla="*/ 2147483646 h 2753"/>
                  <a:gd name="T18" fmla="*/ 2147483646 w 4130"/>
                  <a:gd name="T19" fmla="*/ 2147483646 h 2753"/>
                  <a:gd name="T20" fmla="*/ 2147483646 w 4130"/>
                  <a:gd name="T21" fmla="*/ 2147483646 h 2753"/>
                  <a:gd name="T22" fmla="*/ 2147483646 w 4130"/>
                  <a:gd name="T23" fmla="*/ 0 h 275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lIns="91425" tIns="91425" rIns="91425" bIns="91425" anchor="ctr"/>
              <a:lstStyle/>
              <a:p>
                <a:pPr>
                  <a:defRPr/>
                </a:pPr>
                <a:endParaRPr lang="vi-VN" sz="1350"/>
              </a:p>
            </p:txBody>
          </p:sp>
          <p:sp>
            <p:nvSpPr>
              <p:cNvPr id="196" name="Google Shape;816;p31">
                <a:extLst>
                  <a:ext uri="{FF2B5EF4-FFF2-40B4-BE49-F238E27FC236}">
                    <a16:creationId xmlns:a16="http://schemas.microsoft.com/office/drawing/2014/main" id="{D31738F7-E38F-4B9E-A29B-C3B17B42003B}"/>
                  </a:ext>
                </a:extLst>
              </p:cNvPr>
              <p:cNvSpPr>
                <a:spLocks/>
              </p:cNvSpPr>
              <p:nvPr/>
            </p:nvSpPr>
            <p:spPr bwMode="auto">
              <a:xfrm>
                <a:off x="5644449" y="4136181"/>
                <a:ext cx="215386" cy="100927"/>
              </a:xfrm>
              <a:custGeom>
                <a:avLst/>
                <a:gdLst>
                  <a:gd name="T0" fmla="*/ 2147483646 w 3905"/>
                  <a:gd name="T1" fmla="*/ 2147483646 h 1814"/>
                  <a:gd name="T2" fmla="*/ 2147483646 w 3905"/>
                  <a:gd name="T3" fmla="*/ 2147483646 h 1814"/>
                  <a:gd name="T4" fmla="*/ 2147483646 w 3905"/>
                  <a:gd name="T5" fmla="*/ 2147483646 h 1814"/>
                  <a:gd name="T6" fmla="*/ 2147483646 w 3905"/>
                  <a:gd name="T7" fmla="*/ 2147483646 h 1814"/>
                  <a:gd name="T8" fmla="*/ 2147483646 w 3905"/>
                  <a:gd name="T9" fmla="*/ 2147483646 h 1814"/>
                  <a:gd name="T10" fmla="*/ 2147483646 w 3905"/>
                  <a:gd name="T11" fmla="*/ 2147483646 h 1814"/>
                  <a:gd name="T12" fmla="*/ 2147483646 w 3905"/>
                  <a:gd name="T13" fmla="*/ 2147483646 h 1814"/>
                  <a:gd name="T14" fmla="*/ 2147483646 w 3905"/>
                  <a:gd name="T15" fmla="*/ 2147483646 h 1814"/>
                  <a:gd name="T16" fmla="*/ 2147483646 w 3905"/>
                  <a:gd name="T17" fmla="*/ 2147483646 h 1814"/>
                  <a:gd name="T18" fmla="*/ 2147483646 w 3905"/>
                  <a:gd name="T19" fmla="*/ 2147483646 h 18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lIns="91425" tIns="91425" rIns="91425" bIns="91425" anchor="ctr"/>
              <a:lstStyle/>
              <a:p>
                <a:pPr>
                  <a:defRPr/>
                </a:pPr>
                <a:endParaRPr lang="vi-VN" sz="1350"/>
              </a:p>
            </p:txBody>
          </p:sp>
          <p:sp>
            <p:nvSpPr>
              <p:cNvPr id="197" name="Google Shape;817;p31">
                <a:extLst>
                  <a:ext uri="{FF2B5EF4-FFF2-40B4-BE49-F238E27FC236}">
                    <a16:creationId xmlns:a16="http://schemas.microsoft.com/office/drawing/2014/main" id="{87702E9F-26D9-43E7-ACDA-50EBC67BA0E7}"/>
                  </a:ext>
                </a:extLst>
              </p:cNvPr>
              <p:cNvSpPr>
                <a:spLocks/>
              </p:cNvSpPr>
              <p:nvPr/>
            </p:nvSpPr>
            <p:spPr bwMode="auto">
              <a:xfrm>
                <a:off x="5630988" y="4232061"/>
                <a:ext cx="208655" cy="688825"/>
              </a:xfrm>
              <a:custGeom>
                <a:avLst/>
                <a:gdLst>
                  <a:gd name="T0" fmla="*/ 2147483646 w 3799"/>
                  <a:gd name="T1" fmla="*/ 0 h 12455"/>
                  <a:gd name="T2" fmla="*/ 0 w 3799"/>
                  <a:gd name="T3" fmla="*/ 2147483646 h 12455"/>
                  <a:gd name="T4" fmla="*/ 2147483646 w 3799"/>
                  <a:gd name="T5" fmla="*/ 2147483646 h 12455"/>
                  <a:gd name="T6" fmla="*/ 2147483646 w 3799"/>
                  <a:gd name="T7" fmla="*/ 2147483646 h 12455"/>
                  <a:gd name="T8" fmla="*/ 2147483646 w 3799"/>
                  <a:gd name="T9" fmla="*/ 0 h 12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lIns="91425" tIns="91425" rIns="91425" bIns="91425" anchor="ctr"/>
              <a:lstStyle/>
              <a:p>
                <a:pPr>
                  <a:defRPr/>
                </a:pPr>
                <a:endParaRPr lang="vi-VN" sz="1350"/>
              </a:p>
            </p:txBody>
          </p:sp>
          <p:sp>
            <p:nvSpPr>
              <p:cNvPr id="198" name="Google Shape;818;p31">
                <a:extLst>
                  <a:ext uri="{FF2B5EF4-FFF2-40B4-BE49-F238E27FC236}">
                    <a16:creationId xmlns:a16="http://schemas.microsoft.com/office/drawing/2014/main" id="{3C38E0FD-D6C5-4DCB-B2FE-342EB667A48A}"/>
                  </a:ext>
                </a:extLst>
              </p:cNvPr>
              <p:cNvSpPr>
                <a:spLocks/>
              </p:cNvSpPr>
              <p:nvPr/>
            </p:nvSpPr>
            <p:spPr bwMode="auto">
              <a:xfrm>
                <a:off x="5560315" y="4216922"/>
                <a:ext cx="222116" cy="686301"/>
              </a:xfrm>
              <a:custGeom>
                <a:avLst/>
                <a:gdLst>
                  <a:gd name="T0" fmla="*/ 2147483646 w 4025"/>
                  <a:gd name="T1" fmla="*/ 0 h 12402"/>
                  <a:gd name="T2" fmla="*/ 2147483646 w 4025"/>
                  <a:gd name="T3" fmla="*/ 2147483646 h 12402"/>
                  <a:gd name="T4" fmla="*/ 2147483646 w 4025"/>
                  <a:gd name="T5" fmla="*/ 2147483646 h 12402"/>
                  <a:gd name="T6" fmla="*/ 2147483646 w 4025"/>
                  <a:gd name="T7" fmla="*/ 2147483646 h 12402"/>
                  <a:gd name="T8" fmla="*/ 2147483646 w 4025"/>
                  <a:gd name="T9" fmla="*/ 2147483646 h 12402"/>
                  <a:gd name="T10" fmla="*/ 2147483646 w 4025"/>
                  <a:gd name="T11" fmla="*/ 0 h 1240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lIns="91425" tIns="91425" rIns="91425" bIns="91425" anchor="ctr"/>
              <a:lstStyle/>
              <a:p>
                <a:pPr>
                  <a:defRPr/>
                </a:pPr>
                <a:endParaRPr lang="vi-VN" sz="1350"/>
              </a:p>
            </p:txBody>
          </p:sp>
          <p:sp>
            <p:nvSpPr>
              <p:cNvPr id="199" name="Google Shape;819;p31">
                <a:extLst>
                  <a:ext uri="{FF2B5EF4-FFF2-40B4-BE49-F238E27FC236}">
                    <a16:creationId xmlns:a16="http://schemas.microsoft.com/office/drawing/2014/main" id="{AD757D66-6689-42E2-8735-9CA8C5F65413}"/>
                  </a:ext>
                </a:extLst>
              </p:cNvPr>
              <p:cNvSpPr>
                <a:spLocks/>
              </p:cNvSpPr>
              <p:nvPr/>
            </p:nvSpPr>
            <p:spPr bwMode="auto">
              <a:xfrm>
                <a:off x="5486276" y="4201783"/>
                <a:ext cx="225481" cy="673686"/>
              </a:xfrm>
              <a:custGeom>
                <a:avLst/>
                <a:gdLst>
                  <a:gd name="T0" fmla="*/ 2147483646 w 4077"/>
                  <a:gd name="T1" fmla="*/ 0 h 12190"/>
                  <a:gd name="T2" fmla="*/ 0 w 4077"/>
                  <a:gd name="T3" fmla="*/ 2147483646 h 12190"/>
                  <a:gd name="T4" fmla="*/ 0 w 4077"/>
                  <a:gd name="T5" fmla="*/ 2147483646 h 12190"/>
                  <a:gd name="T6" fmla="*/ 2147483646 w 4077"/>
                  <a:gd name="T7" fmla="*/ 2147483646 h 12190"/>
                  <a:gd name="T8" fmla="*/ 2147483646 w 4077"/>
                  <a:gd name="T9" fmla="*/ 2147483646 h 12190"/>
                  <a:gd name="T10" fmla="*/ 2147483646 w 4077"/>
                  <a:gd name="T11" fmla="*/ 0 h 1219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77" h="12190" extrusionOk="0">
                    <a:moveTo>
                      <a:pt x="2925" y="0"/>
                    </a:moveTo>
                    <a:lnTo>
                      <a:pt x="0" y="12190"/>
                    </a:lnTo>
                    <a:lnTo>
                      <a:pt x="1324" y="11753"/>
                    </a:lnTo>
                    <a:lnTo>
                      <a:pt x="4077" y="278"/>
                    </a:lnTo>
                    <a:lnTo>
                      <a:pt x="2925" y="0"/>
                    </a:lnTo>
                    <a:close/>
                  </a:path>
                </a:pathLst>
              </a:custGeom>
              <a:solidFill>
                <a:srgbClr val="309AB7"/>
              </a:solidFill>
              <a:ln>
                <a:noFill/>
              </a:ln>
            </p:spPr>
            <p:txBody>
              <a:bodyPr lIns="91425" tIns="91425" rIns="91425" bIns="91425" anchor="ctr"/>
              <a:lstStyle/>
              <a:p>
                <a:pPr>
                  <a:defRPr/>
                </a:pPr>
                <a:endParaRPr lang="vi-VN" sz="1350"/>
              </a:p>
            </p:txBody>
          </p:sp>
          <p:sp>
            <p:nvSpPr>
              <p:cNvPr id="200" name="Google Shape;820;p31">
                <a:extLst>
                  <a:ext uri="{FF2B5EF4-FFF2-40B4-BE49-F238E27FC236}">
                    <a16:creationId xmlns:a16="http://schemas.microsoft.com/office/drawing/2014/main" id="{DA5C9EF7-3FA5-454F-B95C-241F6566A6DB}"/>
                  </a:ext>
                </a:extLst>
              </p:cNvPr>
              <p:cNvSpPr>
                <a:spLocks/>
              </p:cNvSpPr>
              <p:nvPr/>
            </p:nvSpPr>
            <p:spPr bwMode="auto">
              <a:xfrm>
                <a:off x="5617526" y="4166459"/>
                <a:ext cx="238944" cy="161483"/>
              </a:xfrm>
              <a:custGeom>
                <a:avLst/>
                <a:gdLst>
                  <a:gd name="T0" fmla="*/ 2147483646 w 4355"/>
                  <a:gd name="T1" fmla="*/ 0 h 2926"/>
                  <a:gd name="T2" fmla="*/ 2147483646 w 4355"/>
                  <a:gd name="T3" fmla="*/ 2147483646 h 2926"/>
                  <a:gd name="T4" fmla="*/ 2147483646 w 4355"/>
                  <a:gd name="T5" fmla="*/ 2147483646 h 2926"/>
                  <a:gd name="T6" fmla="*/ 2147483646 w 4355"/>
                  <a:gd name="T7" fmla="*/ 2147483646 h 2926"/>
                  <a:gd name="T8" fmla="*/ 2147483646 w 4355"/>
                  <a:gd name="T9" fmla="*/ 2147483646 h 2926"/>
                  <a:gd name="T10" fmla="*/ 2147483646 w 4355"/>
                  <a:gd name="T11" fmla="*/ 2147483646 h 2926"/>
                  <a:gd name="T12" fmla="*/ 2147483646 w 4355"/>
                  <a:gd name="T13" fmla="*/ 2147483646 h 2926"/>
                  <a:gd name="T14" fmla="*/ 2147483646 w 4355"/>
                  <a:gd name="T15" fmla="*/ 2147483646 h 2926"/>
                  <a:gd name="T16" fmla="*/ 2147483646 w 4355"/>
                  <a:gd name="T17" fmla="*/ 2147483646 h 2926"/>
                  <a:gd name="T18" fmla="*/ 2147483646 w 4355"/>
                  <a:gd name="T19" fmla="*/ 2147483646 h 2926"/>
                  <a:gd name="T20" fmla="*/ 2147483646 w 4355"/>
                  <a:gd name="T21" fmla="*/ 2147483646 h 2926"/>
                  <a:gd name="T22" fmla="*/ 2147483646 w 4355"/>
                  <a:gd name="T23" fmla="*/ 0 h 29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lIns="91425" tIns="91425" rIns="91425" bIns="91425" anchor="ctr"/>
              <a:lstStyle/>
              <a:p>
                <a:pPr>
                  <a:defRPr/>
                </a:pPr>
                <a:endParaRPr lang="vi-VN" sz="1350"/>
              </a:p>
            </p:txBody>
          </p:sp>
          <p:sp>
            <p:nvSpPr>
              <p:cNvPr id="201" name="Google Shape;821;p31">
                <a:extLst>
                  <a:ext uri="{FF2B5EF4-FFF2-40B4-BE49-F238E27FC236}">
                    <a16:creationId xmlns:a16="http://schemas.microsoft.com/office/drawing/2014/main" id="{DABCBD1E-A4B2-4CFB-8419-2D7AA13AB289}"/>
                  </a:ext>
                </a:extLst>
              </p:cNvPr>
              <p:cNvSpPr>
                <a:spLocks/>
              </p:cNvSpPr>
              <p:nvPr/>
            </p:nvSpPr>
            <p:spPr bwMode="auto">
              <a:xfrm>
                <a:off x="5630988" y="4166459"/>
                <a:ext cx="225483" cy="108497"/>
              </a:xfrm>
              <a:custGeom>
                <a:avLst/>
                <a:gdLst>
                  <a:gd name="T0" fmla="*/ 2147483646 w 4130"/>
                  <a:gd name="T1" fmla="*/ 0 h 1933"/>
                  <a:gd name="T2" fmla="*/ 2147483646 w 4130"/>
                  <a:gd name="T3" fmla="*/ 2147483646 h 1933"/>
                  <a:gd name="T4" fmla="*/ 2147483646 w 4130"/>
                  <a:gd name="T5" fmla="*/ 2147483646 h 1933"/>
                  <a:gd name="T6" fmla="*/ 0 w 4130"/>
                  <a:gd name="T7" fmla="*/ 2147483646 h 1933"/>
                  <a:gd name="T8" fmla="*/ 2147483646 w 4130"/>
                  <a:gd name="T9" fmla="*/ 2147483646 h 1933"/>
                  <a:gd name="T10" fmla="*/ 2147483646 w 4130"/>
                  <a:gd name="T11" fmla="*/ 2147483646 h 1933"/>
                  <a:gd name="T12" fmla="*/ 2147483646 w 4130"/>
                  <a:gd name="T13" fmla="*/ 2147483646 h 1933"/>
                  <a:gd name="T14" fmla="*/ 2147483646 w 4130"/>
                  <a:gd name="T15" fmla="*/ 2147483646 h 1933"/>
                  <a:gd name="T16" fmla="*/ 2147483646 w 4130"/>
                  <a:gd name="T17" fmla="*/ 2147483646 h 1933"/>
                  <a:gd name="T18" fmla="*/ 2147483646 w 4130"/>
                  <a:gd name="T19" fmla="*/ 0 h 19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lIns="91425" tIns="91425" rIns="91425" bIns="91425" anchor="ctr"/>
              <a:lstStyle/>
              <a:p>
                <a:pPr>
                  <a:defRPr/>
                </a:pPr>
                <a:endParaRPr lang="vi-VN" sz="1350"/>
              </a:p>
            </p:txBody>
          </p:sp>
          <p:sp>
            <p:nvSpPr>
              <p:cNvPr id="202" name="Google Shape;822;p31">
                <a:extLst>
                  <a:ext uri="{FF2B5EF4-FFF2-40B4-BE49-F238E27FC236}">
                    <a16:creationId xmlns:a16="http://schemas.microsoft.com/office/drawing/2014/main" id="{792710C1-F3F2-4F5D-A10D-3F2CD12E4474}"/>
                  </a:ext>
                </a:extLst>
              </p:cNvPr>
              <p:cNvSpPr>
                <a:spLocks/>
              </p:cNvSpPr>
              <p:nvPr/>
            </p:nvSpPr>
            <p:spPr bwMode="auto">
              <a:xfrm>
                <a:off x="5627623" y="4161413"/>
                <a:ext cx="242309" cy="80741"/>
              </a:xfrm>
              <a:custGeom>
                <a:avLst/>
                <a:gdLst>
                  <a:gd name="T0" fmla="*/ 2147483646 w 4408"/>
                  <a:gd name="T1" fmla="*/ 0 h 1458"/>
                  <a:gd name="T2" fmla="*/ 2147483646 w 4408"/>
                  <a:gd name="T3" fmla="*/ 2147483646 h 1458"/>
                  <a:gd name="T4" fmla="*/ 2147483646 w 4408"/>
                  <a:gd name="T5" fmla="*/ 2147483646 h 1458"/>
                  <a:gd name="T6" fmla="*/ 2147483646 w 4408"/>
                  <a:gd name="T7" fmla="*/ 2147483646 h 1458"/>
                  <a:gd name="T8" fmla="*/ 2147483646 w 4408"/>
                  <a:gd name="T9" fmla="*/ 2147483646 h 1458"/>
                  <a:gd name="T10" fmla="*/ 2147483646 w 4408"/>
                  <a:gd name="T11" fmla="*/ 2147483646 h 1458"/>
                  <a:gd name="T12" fmla="*/ 2147483646 w 4408"/>
                  <a:gd name="T13" fmla="*/ 2147483646 h 1458"/>
                  <a:gd name="T14" fmla="*/ 2147483646 w 4408"/>
                  <a:gd name="T15" fmla="*/ 2147483646 h 1458"/>
                  <a:gd name="T16" fmla="*/ 2147483646 w 4408"/>
                  <a:gd name="T17" fmla="*/ 0 h 14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lIns="91425" tIns="91425" rIns="91425" bIns="91425" anchor="ctr"/>
              <a:lstStyle/>
              <a:p>
                <a:pPr>
                  <a:defRPr/>
                </a:pPr>
                <a:endParaRPr lang="vi-VN" sz="1350"/>
              </a:p>
            </p:txBody>
          </p:sp>
          <p:sp>
            <p:nvSpPr>
              <p:cNvPr id="203" name="Google Shape;823;p31">
                <a:extLst>
                  <a:ext uri="{FF2B5EF4-FFF2-40B4-BE49-F238E27FC236}">
                    <a16:creationId xmlns:a16="http://schemas.microsoft.com/office/drawing/2014/main" id="{CF0949B6-3F71-44F3-8877-8EABB2B027EC}"/>
                  </a:ext>
                </a:extLst>
              </p:cNvPr>
              <p:cNvSpPr>
                <a:spLocks/>
              </p:cNvSpPr>
              <p:nvPr/>
            </p:nvSpPr>
            <p:spPr bwMode="auto">
              <a:xfrm>
                <a:off x="5604064" y="4252247"/>
                <a:ext cx="245675" cy="80741"/>
              </a:xfrm>
              <a:custGeom>
                <a:avLst/>
                <a:gdLst>
                  <a:gd name="T0" fmla="*/ 2147483646 w 4421"/>
                  <a:gd name="T1" fmla="*/ 2147483646 h 1445"/>
                  <a:gd name="T2" fmla="*/ 2147483646 w 4421"/>
                  <a:gd name="T3" fmla="*/ 2147483646 h 1445"/>
                  <a:gd name="T4" fmla="*/ 2147483646 w 4421"/>
                  <a:gd name="T5" fmla="*/ 2147483646 h 1445"/>
                  <a:gd name="T6" fmla="*/ 2147483646 w 4421"/>
                  <a:gd name="T7" fmla="*/ 2147483646 h 1445"/>
                  <a:gd name="T8" fmla="*/ 2147483646 w 4421"/>
                  <a:gd name="T9" fmla="*/ 2147483646 h 1445"/>
                  <a:gd name="T10" fmla="*/ 2147483646 w 4421"/>
                  <a:gd name="T11" fmla="*/ 2147483646 h 1445"/>
                  <a:gd name="T12" fmla="*/ 2147483646 w 4421"/>
                  <a:gd name="T13" fmla="*/ 2147483646 h 1445"/>
                  <a:gd name="T14" fmla="*/ 2147483646 w 4421"/>
                  <a:gd name="T15" fmla="*/ 2147483646 h 14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lIns="91425" tIns="91425" rIns="91425" bIns="91425" anchor="ctr"/>
              <a:lstStyle/>
              <a:p>
                <a:pPr>
                  <a:defRPr/>
                </a:pPr>
                <a:endParaRPr lang="vi-VN" sz="1350"/>
              </a:p>
            </p:txBody>
          </p:sp>
          <p:sp>
            <p:nvSpPr>
              <p:cNvPr id="204" name="Google Shape;824;p31">
                <a:extLst>
                  <a:ext uri="{FF2B5EF4-FFF2-40B4-BE49-F238E27FC236}">
                    <a16:creationId xmlns:a16="http://schemas.microsoft.com/office/drawing/2014/main" id="{CAB87FCD-8F19-44D5-9078-2382A4BC3368}"/>
                  </a:ext>
                </a:extLst>
              </p:cNvPr>
              <p:cNvSpPr>
                <a:spLocks/>
              </p:cNvSpPr>
              <p:nvPr/>
            </p:nvSpPr>
            <p:spPr bwMode="auto">
              <a:xfrm>
                <a:off x="6378106" y="3457451"/>
                <a:ext cx="158175" cy="234654"/>
              </a:xfrm>
              <a:custGeom>
                <a:avLst/>
                <a:gdLst>
                  <a:gd name="T0" fmla="*/ 2147483646 w 2860"/>
                  <a:gd name="T1" fmla="*/ 0 h 4232"/>
                  <a:gd name="T2" fmla="*/ 2147483646 w 2860"/>
                  <a:gd name="T3" fmla="*/ 2147483646 h 4232"/>
                  <a:gd name="T4" fmla="*/ 2147483646 w 2860"/>
                  <a:gd name="T5" fmla="*/ 2147483646 h 4232"/>
                  <a:gd name="T6" fmla="*/ 2147483646 w 2860"/>
                  <a:gd name="T7" fmla="*/ 2147483646 h 4232"/>
                  <a:gd name="T8" fmla="*/ 2147483646 w 2860"/>
                  <a:gd name="T9" fmla="*/ 2147483646 h 4232"/>
                  <a:gd name="T10" fmla="*/ 2147483646 w 2860"/>
                  <a:gd name="T11" fmla="*/ 2147483646 h 4232"/>
                  <a:gd name="T12" fmla="*/ 2147483646 w 2860"/>
                  <a:gd name="T13" fmla="*/ 2147483646 h 4232"/>
                  <a:gd name="T14" fmla="*/ 2147483646 w 2860"/>
                  <a:gd name="T15" fmla="*/ 2147483646 h 4232"/>
                  <a:gd name="T16" fmla="*/ 2147483646 w 2860"/>
                  <a:gd name="T17" fmla="*/ 0 h 42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lIns="91425" tIns="91425" rIns="91425" bIns="91425" anchor="ctr"/>
              <a:lstStyle/>
              <a:p>
                <a:pPr>
                  <a:defRPr/>
                </a:pPr>
                <a:endParaRPr lang="vi-VN" sz="1350"/>
              </a:p>
            </p:txBody>
          </p:sp>
          <p:sp>
            <p:nvSpPr>
              <p:cNvPr id="205" name="Google Shape;825;p31">
                <a:extLst>
                  <a:ext uri="{FF2B5EF4-FFF2-40B4-BE49-F238E27FC236}">
                    <a16:creationId xmlns:a16="http://schemas.microsoft.com/office/drawing/2014/main" id="{720BC659-265B-47E5-82E1-10DDB7A58493}"/>
                  </a:ext>
                </a:extLst>
              </p:cNvPr>
              <p:cNvSpPr/>
              <p:nvPr/>
            </p:nvSpPr>
            <p:spPr>
              <a:xfrm>
                <a:off x="6179549" y="3608840"/>
                <a:ext cx="528367" cy="527341"/>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206" name="Google Shape;826;p31">
                <a:extLst>
                  <a:ext uri="{FF2B5EF4-FFF2-40B4-BE49-F238E27FC236}">
                    <a16:creationId xmlns:a16="http://schemas.microsoft.com/office/drawing/2014/main" id="{2B19BD47-3B10-4201-A98D-EAD32243AEEB}"/>
                  </a:ext>
                </a:extLst>
              </p:cNvPr>
              <p:cNvSpPr/>
              <p:nvPr/>
            </p:nvSpPr>
            <p:spPr>
              <a:xfrm>
                <a:off x="6243490" y="3659304"/>
                <a:ext cx="205290" cy="146344"/>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207" name="Google Shape;827;p31">
                <a:extLst>
                  <a:ext uri="{FF2B5EF4-FFF2-40B4-BE49-F238E27FC236}">
                    <a16:creationId xmlns:a16="http://schemas.microsoft.com/office/drawing/2014/main" id="{5289952E-0F18-4BA3-A8E9-A3F5B3102CF1}"/>
                  </a:ext>
                </a:extLst>
              </p:cNvPr>
              <p:cNvSpPr/>
              <p:nvPr/>
            </p:nvSpPr>
            <p:spPr>
              <a:xfrm>
                <a:off x="6189644" y="3719860"/>
                <a:ext cx="518271" cy="41632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98" name="Google Shape;828;p31">
              <a:extLst>
                <a:ext uri="{FF2B5EF4-FFF2-40B4-BE49-F238E27FC236}">
                  <a16:creationId xmlns:a16="http://schemas.microsoft.com/office/drawing/2014/main" id="{A04FBF9B-0411-4D24-B085-DE0C34644910}"/>
                </a:ext>
              </a:extLst>
            </p:cNvPr>
            <p:cNvSpPr>
              <a:spLocks/>
            </p:cNvSpPr>
            <p:nvPr/>
          </p:nvSpPr>
          <p:spPr bwMode="auto">
            <a:xfrm>
              <a:off x="5641385" y="4715863"/>
              <a:ext cx="205331" cy="152357"/>
            </a:xfrm>
            <a:custGeom>
              <a:avLst/>
              <a:gdLst>
                <a:gd name="T0" fmla="*/ 2147483646 w 6588"/>
                <a:gd name="T1" fmla="*/ 2147483646 h 4903"/>
                <a:gd name="T2" fmla="*/ 2147483646 w 6588"/>
                <a:gd name="T3" fmla="*/ 2147483646 h 4903"/>
                <a:gd name="T4" fmla="*/ 2147483646 w 6588"/>
                <a:gd name="T5" fmla="*/ 2147483646 h 4903"/>
                <a:gd name="T6" fmla="*/ 2147483646 w 6588"/>
                <a:gd name="T7" fmla="*/ 2147483646 h 4903"/>
                <a:gd name="T8" fmla="*/ 2147483646 w 6588"/>
                <a:gd name="T9" fmla="*/ 2147483646 h 4903"/>
                <a:gd name="T10" fmla="*/ 2147483646 w 6588"/>
                <a:gd name="T11" fmla="*/ 2147483646 h 4903"/>
                <a:gd name="T12" fmla="*/ 2147483646 w 6588"/>
                <a:gd name="T13" fmla="*/ 2147483646 h 4903"/>
                <a:gd name="T14" fmla="*/ 2147483646 w 6588"/>
                <a:gd name="T15" fmla="*/ 2147483646 h 4903"/>
                <a:gd name="T16" fmla="*/ 2147483646 w 6588"/>
                <a:gd name="T17" fmla="*/ 2147483646 h 49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lIns="91425" tIns="91425" rIns="91425" bIns="91425" anchor="ctr"/>
            <a:lstStyle/>
            <a:p>
              <a:pPr>
                <a:defRPr/>
              </a:pPr>
              <a:endParaRPr lang="vi-VN" sz="1350"/>
            </a:p>
          </p:txBody>
        </p:sp>
        <p:sp>
          <p:nvSpPr>
            <p:cNvPr id="99" name="Google Shape;829;p31">
              <a:extLst>
                <a:ext uri="{FF2B5EF4-FFF2-40B4-BE49-F238E27FC236}">
                  <a16:creationId xmlns:a16="http://schemas.microsoft.com/office/drawing/2014/main" id="{C12CC5A1-1B98-438F-A083-4E52A49C4BD2}"/>
                </a:ext>
              </a:extLst>
            </p:cNvPr>
            <p:cNvSpPr>
              <a:spLocks/>
            </p:cNvSpPr>
            <p:nvPr/>
          </p:nvSpPr>
          <p:spPr bwMode="auto">
            <a:xfrm>
              <a:off x="5768394" y="4250855"/>
              <a:ext cx="622343" cy="512619"/>
            </a:xfrm>
            <a:custGeom>
              <a:avLst/>
              <a:gdLst>
                <a:gd name="T0" fmla="*/ 2147483646 w 20032"/>
                <a:gd name="T1" fmla="*/ 2147483646 h 16500"/>
                <a:gd name="T2" fmla="*/ 2147483646 w 20032"/>
                <a:gd name="T3" fmla="*/ 2147483646 h 16500"/>
                <a:gd name="T4" fmla="*/ 2147483646 w 20032"/>
                <a:gd name="T5" fmla="*/ 2147483646 h 16500"/>
                <a:gd name="T6" fmla="*/ 2147483646 w 20032"/>
                <a:gd name="T7" fmla="*/ 2147483646 h 16500"/>
                <a:gd name="T8" fmla="*/ 2147483646 w 20032"/>
                <a:gd name="T9" fmla="*/ 2147483646 h 16500"/>
                <a:gd name="T10" fmla="*/ 2147483646 w 20032"/>
                <a:gd name="T11" fmla="*/ 2147483646 h 16500"/>
                <a:gd name="T12" fmla="*/ 2147483646 w 20032"/>
                <a:gd name="T13" fmla="*/ 2147483646 h 16500"/>
                <a:gd name="T14" fmla="*/ 2147483646 w 20032"/>
                <a:gd name="T15" fmla="*/ 2147483646 h 16500"/>
                <a:gd name="T16" fmla="*/ 2147483646 w 20032"/>
                <a:gd name="T17" fmla="*/ 2147483646 h 16500"/>
                <a:gd name="T18" fmla="*/ 2147483646 w 20032"/>
                <a:gd name="T19" fmla="*/ 2147483646 h 16500"/>
                <a:gd name="T20" fmla="*/ 2147483646 w 20032"/>
                <a:gd name="T21" fmla="*/ 2147483646 h 16500"/>
                <a:gd name="T22" fmla="*/ 2147483646 w 20032"/>
                <a:gd name="T23" fmla="*/ 2147483646 h 16500"/>
                <a:gd name="T24" fmla="*/ 2147483646 w 20032"/>
                <a:gd name="T25" fmla="*/ 2147483646 h 16500"/>
                <a:gd name="T26" fmla="*/ 2147483646 w 20032"/>
                <a:gd name="T27" fmla="*/ 2147483646 h 16500"/>
                <a:gd name="T28" fmla="*/ 2147483646 w 20032"/>
                <a:gd name="T29" fmla="*/ 2147483646 h 165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lIns="91425" tIns="91425" rIns="91425" bIns="91425" anchor="ctr"/>
            <a:lstStyle/>
            <a:p>
              <a:pPr>
                <a:defRPr/>
              </a:pPr>
              <a:endParaRPr lang="vi-VN" sz="1350"/>
            </a:p>
          </p:txBody>
        </p:sp>
        <p:sp>
          <p:nvSpPr>
            <p:cNvPr id="100" name="Google Shape;830;p31">
              <a:extLst>
                <a:ext uri="{FF2B5EF4-FFF2-40B4-BE49-F238E27FC236}">
                  <a16:creationId xmlns:a16="http://schemas.microsoft.com/office/drawing/2014/main" id="{D7597146-2E4A-4F39-A081-3C5BBB9C4F89}"/>
                </a:ext>
              </a:extLst>
            </p:cNvPr>
            <p:cNvSpPr>
              <a:spLocks/>
            </p:cNvSpPr>
            <p:nvPr/>
          </p:nvSpPr>
          <p:spPr bwMode="auto">
            <a:xfrm>
              <a:off x="5768394" y="4250855"/>
              <a:ext cx="622343" cy="512619"/>
            </a:xfrm>
            <a:custGeom>
              <a:avLst/>
              <a:gdLst>
                <a:gd name="T0" fmla="*/ 2147483646 w 20032"/>
                <a:gd name="T1" fmla="*/ 2147483646 h 16500"/>
                <a:gd name="T2" fmla="*/ 2147483646 w 20032"/>
                <a:gd name="T3" fmla="*/ 2147483646 h 16500"/>
                <a:gd name="T4" fmla="*/ 2147483646 w 20032"/>
                <a:gd name="T5" fmla="*/ 2147483646 h 16500"/>
                <a:gd name="T6" fmla="*/ 2147483646 w 20032"/>
                <a:gd name="T7" fmla="*/ 2147483646 h 16500"/>
                <a:gd name="T8" fmla="*/ 2147483646 w 20032"/>
                <a:gd name="T9" fmla="*/ 2147483646 h 16500"/>
                <a:gd name="T10" fmla="*/ 2147483646 w 20032"/>
                <a:gd name="T11" fmla="*/ 2147483646 h 16500"/>
                <a:gd name="T12" fmla="*/ 2147483646 w 20032"/>
                <a:gd name="T13" fmla="*/ 2147483646 h 16500"/>
                <a:gd name="T14" fmla="*/ 2147483646 w 20032"/>
                <a:gd name="T15" fmla="*/ 2147483646 h 16500"/>
                <a:gd name="T16" fmla="*/ 2147483646 w 20032"/>
                <a:gd name="T17" fmla="*/ 2147483646 h 16500"/>
                <a:gd name="T18" fmla="*/ 2147483646 w 20032"/>
                <a:gd name="T19" fmla="*/ 2147483646 h 16500"/>
                <a:gd name="T20" fmla="*/ 2147483646 w 20032"/>
                <a:gd name="T21" fmla="*/ 2147483646 h 16500"/>
                <a:gd name="T22" fmla="*/ 2147483646 w 20032"/>
                <a:gd name="T23" fmla="*/ 2147483646 h 16500"/>
                <a:gd name="T24" fmla="*/ 2147483646 w 20032"/>
                <a:gd name="T25" fmla="*/ 2147483646 h 16500"/>
                <a:gd name="T26" fmla="*/ 2147483646 w 20032"/>
                <a:gd name="T27" fmla="*/ 2147483646 h 16500"/>
                <a:gd name="T28" fmla="*/ 2147483646 w 20032"/>
                <a:gd name="T29" fmla="*/ 2147483646 h 16500"/>
                <a:gd name="T30" fmla="*/ 2147483646 w 20032"/>
                <a:gd name="T31" fmla="*/ 2147483646 h 16500"/>
                <a:gd name="T32" fmla="*/ 2147483646 w 20032"/>
                <a:gd name="T33" fmla="*/ 2147483646 h 165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lIns="91425" tIns="91425" rIns="91425" bIns="91425" anchor="ctr"/>
            <a:lstStyle/>
            <a:p>
              <a:pPr>
                <a:defRPr/>
              </a:pPr>
              <a:endParaRPr lang="vi-VN" sz="1350"/>
            </a:p>
          </p:txBody>
        </p:sp>
        <p:sp>
          <p:nvSpPr>
            <p:cNvPr id="101" name="Google Shape;831;p31">
              <a:extLst>
                <a:ext uri="{FF2B5EF4-FFF2-40B4-BE49-F238E27FC236}">
                  <a16:creationId xmlns:a16="http://schemas.microsoft.com/office/drawing/2014/main" id="{46A0499B-1E4B-447B-9A1C-1F01A8235E69}"/>
                </a:ext>
              </a:extLst>
            </p:cNvPr>
            <p:cNvSpPr>
              <a:spLocks/>
            </p:cNvSpPr>
            <p:nvPr/>
          </p:nvSpPr>
          <p:spPr bwMode="auto">
            <a:xfrm>
              <a:off x="5802263" y="4428605"/>
              <a:ext cx="436063" cy="334869"/>
            </a:xfrm>
            <a:custGeom>
              <a:avLst/>
              <a:gdLst>
                <a:gd name="T0" fmla="*/ 2147483646 w 14016"/>
                <a:gd name="T1" fmla="*/ 0 h 10789"/>
                <a:gd name="T2" fmla="*/ 2147483646 w 14016"/>
                <a:gd name="T3" fmla="*/ 2147483646 h 10789"/>
                <a:gd name="T4" fmla="*/ 2147483646 w 14016"/>
                <a:gd name="T5" fmla="*/ 2147483646 h 10789"/>
                <a:gd name="T6" fmla="*/ 2147483646 w 14016"/>
                <a:gd name="T7" fmla="*/ 2147483646 h 10789"/>
                <a:gd name="T8" fmla="*/ 2147483646 w 14016"/>
                <a:gd name="T9" fmla="*/ 2147483646 h 10789"/>
                <a:gd name="T10" fmla="*/ 2147483646 w 14016"/>
                <a:gd name="T11" fmla="*/ 2147483646 h 10789"/>
                <a:gd name="T12" fmla="*/ 2147483646 w 14016"/>
                <a:gd name="T13" fmla="*/ 2147483646 h 10789"/>
                <a:gd name="T14" fmla="*/ 2147483646 w 14016"/>
                <a:gd name="T15" fmla="*/ 2147483646 h 10789"/>
                <a:gd name="T16" fmla="*/ 2147483646 w 14016"/>
                <a:gd name="T17" fmla="*/ 2147483646 h 10789"/>
                <a:gd name="T18" fmla="*/ 2147483646 w 14016"/>
                <a:gd name="T19" fmla="*/ 2147483646 h 10789"/>
                <a:gd name="T20" fmla="*/ 2147483646 w 14016"/>
                <a:gd name="T21" fmla="*/ 0 h 107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lIns="91425" tIns="91425" rIns="91425" bIns="91425" anchor="ctr"/>
            <a:lstStyle/>
            <a:p>
              <a:pPr>
                <a:defRPr/>
              </a:pPr>
              <a:endParaRPr lang="vi-VN" sz="1350"/>
            </a:p>
          </p:txBody>
        </p:sp>
        <p:sp>
          <p:nvSpPr>
            <p:cNvPr id="102" name="Google Shape;832;p31">
              <a:extLst>
                <a:ext uri="{FF2B5EF4-FFF2-40B4-BE49-F238E27FC236}">
                  <a16:creationId xmlns:a16="http://schemas.microsoft.com/office/drawing/2014/main" id="{4CE332A9-DB22-445D-83D9-3FDAB1D2F0E8}"/>
                </a:ext>
              </a:extLst>
            </p:cNvPr>
            <p:cNvSpPr>
              <a:spLocks/>
            </p:cNvSpPr>
            <p:nvPr/>
          </p:nvSpPr>
          <p:spPr bwMode="auto">
            <a:xfrm>
              <a:off x="5992776" y="3849331"/>
              <a:ext cx="436063" cy="325346"/>
            </a:xfrm>
            <a:custGeom>
              <a:avLst/>
              <a:gdLst>
                <a:gd name="T0" fmla="*/ 2147483646 w 14016"/>
                <a:gd name="T1" fmla="*/ 0 h 10487"/>
                <a:gd name="T2" fmla="*/ 2147483646 w 14016"/>
                <a:gd name="T3" fmla="*/ 2147483646 h 10487"/>
                <a:gd name="T4" fmla="*/ 2147483646 w 14016"/>
                <a:gd name="T5" fmla="*/ 2147483646 h 10487"/>
                <a:gd name="T6" fmla="*/ 2147483646 w 14016"/>
                <a:gd name="T7" fmla="*/ 2147483646 h 10487"/>
                <a:gd name="T8" fmla="*/ 0 w 14016"/>
                <a:gd name="T9" fmla="*/ 2147483646 h 10487"/>
                <a:gd name="T10" fmla="*/ 2147483646 w 14016"/>
                <a:gd name="T11" fmla="*/ 2147483646 h 10487"/>
                <a:gd name="T12" fmla="*/ 2147483646 w 14016"/>
                <a:gd name="T13" fmla="*/ 2147483646 h 10487"/>
                <a:gd name="T14" fmla="*/ 2147483646 w 14016"/>
                <a:gd name="T15" fmla="*/ 2147483646 h 10487"/>
                <a:gd name="T16" fmla="*/ 2147483646 w 14016"/>
                <a:gd name="T17" fmla="*/ 2147483646 h 10487"/>
                <a:gd name="T18" fmla="*/ 2147483646 w 14016"/>
                <a:gd name="T19" fmla="*/ 2147483646 h 10487"/>
                <a:gd name="T20" fmla="*/ 2147483646 w 14016"/>
                <a:gd name="T21" fmla="*/ 0 h 1048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lIns="91425" tIns="91425" rIns="91425" bIns="91425" anchor="ctr"/>
            <a:lstStyle/>
            <a:p>
              <a:pPr>
                <a:defRPr/>
              </a:pPr>
              <a:endParaRPr lang="vi-VN" sz="1350"/>
            </a:p>
          </p:txBody>
        </p:sp>
        <p:sp>
          <p:nvSpPr>
            <p:cNvPr id="103" name="Google Shape;833;p31">
              <a:extLst>
                <a:ext uri="{FF2B5EF4-FFF2-40B4-BE49-F238E27FC236}">
                  <a16:creationId xmlns:a16="http://schemas.microsoft.com/office/drawing/2014/main" id="{37034FB1-02D0-4B58-80F4-BD383655B24E}"/>
                </a:ext>
              </a:extLst>
            </p:cNvPr>
            <p:cNvSpPr>
              <a:spLocks/>
            </p:cNvSpPr>
            <p:nvPr/>
          </p:nvSpPr>
          <p:spPr bwMode="auto">
            <a:xfrm>
              <a:off x="6107084" y="3869962"/>
              <a:ext cx="177812" cy="306302"/>
            </a:xfrm>
            <a:custGeom>
              <a:avLst/>
              <a:gdLst>
                <a:gd name="T0" fmla="*/ 2147483646 w 5748"/>
                <a:gd name="T1" fmla="*/ 0 h 9814"/>
                <a:gd name="T2" fmla="*/ 2147483646 w 5748"/>
                <a:gd name="T3" fmla="*/ 0 h 9814"/>
                <a:gd name="T4" fmla="*/ 2147483646 w 5748"/>
                <a:gd name="T5" fmla="*/ 2147483646 h 9814"/>
                <a:gd name="T6" fmla="*/ 2147483646 w 5748"/>
                <a:gd name="T7" fmla="*/ 2147483646 h 9814"/>
                <a:gd name="T8" fmla="*/ 2147483646 w 5748"/>
                <a:gd name="T9" fmla="*/ 2147483646 h 9814"/>
                <a:gd name="T10" fmla="*/ 2147483646 w 5748"/>
                <a:gd name="T11" fmla="*/ 2147483646 h 9814"/>
                <a:gd name="T12" fmla="*/ 2147483646 w 5748"/>
                <a:gd name="T13" fmla="*/ 2147483646 h 9814"/>
                <a:gd name="T14" fmla="*/ 2147483646 w 5748"/>
                <a:gd name="T15" fmla="*/ 2147483646 h 9814"/>
                <a:gd name="T16" fmla="*/ 2147483646 w 5748"/>
                <a:gd name="T17" fmla="*/ 2147483646 h 9814"/>
                <a:gd name="T18" fmla="*/ 2147483646 w 5748"/>
                <a:gd name="T19" fmla="*/ 0 h 98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lIns="91425" tIns="91425" rIns="91425" bIns="91425" anchor="ctr"/>
            <a:lstStyle/>
            <a:p>
              <a:pPr>
                <a:defRPr/>
              </a:pPr>
              <a:endParaRPr lang="vi-VN" sz="1350"/>
            </a:p>
          </p:txBody>
        </p:sp>
        <p:sp>
          <p:nvSpPr>
            <p:cNvPr id="104" name="Google Shape;834;p31">
              <a:extLst>
                <a:ext uri="{FF2B5EF4-FFF2-40B4-BE49-F238E27FC236}">
                  <a16:creationId xmlns:a16="http://schemas.microsoft.com/office/drawing/2014/main" id="{0F530714-09FE-4332-9D9D-5E99E27AFEDF}"/>
                </a:ext>
              </a:extLst>
            </p:cNvPr>
            <p:cNvSpPr>
              <a:spLocks/>
            </p:cNvSpPr>
            <p:nvPr/>
          </p:nvSpPr>
          <p:spPr bwMode="auto">
            <a:xfrm>
              <a:off x="6174822" y="3779501"/>
              <a:ext cx="440297" cy="506270"/>
            </a:xfrm>
            <a:custGeom>
              <a:avLst/>
              <a:gdLst>
                <a:gd name="T0" fmla="*/ 2147483646 w 14151"/>
                <a:gd name="T1" fmla="*/ 0 h 16292"/>
                <a:gd name="T2" fmla="*/ 2147483646 w 14151"/>
                <a:gd name="T3" fmla="*/ 2147483646 h 16292"/>
                <a:gd name="T4" fmla="*/ 2147483646 w 14151"/>
                <a:gd name="T5" fmla="*/ 2147483646 h 16292"/>
                <a:gd name="T6" fmla="*/ 2147483646 w 14151"/>
                <a:gd name="T7" fmla="*/ 2147483646 h 16292"/>
                <a:gd name="T8" fmla="*/ 2147483646 w 14151"/>
                <a:gd name="T9" fmla="*/ 2147483646 h 16292"/>
                <a:gd name="T10" fmla="*/ 2147483646 w 14151"/>
                <a:gd name="T11" fmla="*/ 2147483646 h 16292"/>
                <a:gd name="T12" fmla="*/ 2147483646 w 14151"/>
                <a:gd name="T13" fmla="*/ 2147483646 h 16292"/>
                <a:gd name="T14" fmla="*/ 2147483646 w 14151"/>
                <a:gd name="T15" fmla="*/ 2147483646 h 16292"/>
                <a:gd name="T16" fmla="*/ 2147483646 w 14151"/>
                <a:gd name="T17" fmla="*/ 2147483646 h 16292"/>
                <a:gd name="T18" fmla="*/ 2147483646 w 14151"/>
                <a:gd name="T19" fmla="*/ 0 h 1629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bg2"/>
            </a:solidFill>
            <a:ln>
              <a:noFill/>
            </a:ln>
          </p:spPr>
          <p:txBody>
            <a:bodyPr lIns="91425" tIns="91425" rIns="91425" bIns="91425" anchor="ctr"/>
            <a:lstStyle/>
            <a:p>
              <a:pPr>
                <a:defRPr/>
              </a:pPr>
              <a:endParaRPr lang="vi-VN" sz="1350"/>
            </a:p>
          </p:txBody>
        </p:sp>
        <p:sp>
          <p:nvSpPr>
            <p:cNvPr id="105" name="Google Shape;835;p31">
              <a:extLst>
                <a:ext uri="{FF2B5EF4-FFF2-40B4-BE49-F238E27FC236}">
                  <a16:creationId xmlns:a16="http://schemas.microsoft.com/office/drawing/2014/main" id="{48BBFE16-2DBB-4106-A36E-FF46F3C7F826}"/>
                </a:ext>
              </a:extLst>
            </p:cNvPr>
            <p:cNvSpPr>
              <a:spLocks/>
            </p:cNvSpPr>
            <p:nvPr/>
          </p:nvSpPr>
          <p:spPr bwMode="auto">
            <a:xfrm>
              <a:off x="6445774" y="3823938"/>
              <a:ext cx="169345" cy="460246"/>
            </a:xfrm>
            <a:custGeom>
              <a:avLst/>
              <a:gdLst>
                <a:gd name="T0" fmla="*/ 2147483646 w 5446"/>
                <a:gd name="T1" fmla="*/ 2147483646 h 14823"/>
                <a:gd name="T2" fmla="*/ 2147483646 w 5446"/>
                <a:gd name="T3" fmla="*/ 2147483646 h 14823"/>
                <a:gd name="T4" fmla="*/ 2147483646 w 5446"/>
                <a:gd name="T5" fmla="*/ 2147483646 h 14823"/>
                <a:gd name="T6" fmla="*/ 2147483646 w 5446"/>
                <a:gd name="T7" fmla="*/ 2147483646 h 14823"/>
                <a:gd name="T8" fmla="*/ 2147483646 w 5446"/>
                <a:gd name="T9" fmla="*/ 2147483646 h 14823"/>
                <a:gd name="T10" fmla="*/ 2147483646 w 5446"/>
                <a:gd name="T11" fmla="*/ 2147483646 h 14823"/>
                <a:gd name="T12" fmla="*/ 2147483646 w 5446"/>
                <a:gd name="T13" fmla="*/ 2147483646 h 14823"/>
                <a:gd name="T14" fmla="*/ 2147483646 w 5446"/>
                <a:gd name="T15" fmla="*/ 2147483646 h 1482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lIns="91425" tIns="91425" rIns="91425" bIns="91425" anchor="ctr"/>
            <a:lstStyle/>
            <a:p>
              <a:pPr>
                <a:defRPr/>
              </a:pPr>
              <a:endParaRPr lang="vi-VN" sz="1350"/>
            </a:p>
          </p:txBody>
        </p:sp>
        <p:sp>
          <p:nvSpPr>
            <p:cNvPr id="106" name="Google Shape;836;p31">
              <a:extLst>
                <a:ext uri="{FF2B5EF4-FFF2-40B4-BE49-F238E27FC236}">
                  <a16:creationId xmlns:a16="http://schemas.microsoft.com/office/drawing/2014/main" id="{C87F665C-2B41-4102-A50C-E6F834441BA2}"/>
                </a:ext>
              </a:extLst>
            </p:cNvPr>
            <p:cNvSpPr>
              <a:spLocks/>
            </p:cNvSpPr>
            <p:nvPr/>
          </p:nvSpPr>
          <p:spPr bwMode="auto">
            <a:xfrm>
              <a:off x="6124018" y="4195309"/>
              <a:ext cx="501685" cy="360261"/>
            </a:xfrm>
            <a:custGeom>
              <a:avLst/>
              <a:gdLst>
                <a:gd name="T0" fmla="*/ 2147483646 w 16133"/>
                <a:gd name="T1" fmla="*/ 2147483646 h 11630"/>
                <a:gd name="T2" fmla="*/ 2147483646 w 16133"/>
                <a:gd name="T3" fmla="*/ 2147483646 h 11630"/>
                <a:gd name="T4" fmla="*/ 2147483646 w 16133"/>
                <a:gd name="T5" fmla="*/ 2147483646 h 11630"/>
                <a:gd name="T6" fmla="*/ 2147483646 w 16133"/>
                <a:gd name="T7" fmla="*/ 2147483646 h 11630"/>
                <a:gd name="T8" fmla="*/ 2147483646 w 16133"/>
                <a:gd name="T9" fmla="*/ 2147483646 h 11630"/>
                <a:gd name="T10" fmla="*/ 2147483646 w 16133"/>
                <a:gd name="T11" fmla="*/ 2147483646 h 11630"/>
                <a:gd name="T12" fmla="*/ 2147483646 w 16133"/>
                <a:gd name="T13" fmla="*/ 2147483646 h 11630"/>
                <a:gd name="T14" fmla="*/ 2147483646 w 16133"/>
                <a:gd name="T15" fmla="*/ 2147483646 h 11630"/>
                <a:gd name="T16" fmla="*/ 2147483646 w 16133"/>
                <a:gd name="T17" fmla="*/ 2147483646 h 11630"/>
                <a:gd name="T18" fmla="*/ 2147483646 w 16133"/>
                <a:gd name="T19" fmla="*/ 2147483646 h 11630"/>
                <a:gd name="T20" fmla="*/ 2147483646 w 16133"/>
                <a:gd name="T21" fmla="*/ 2147483646 h 11630"/>
                <a:gd name="T22" fmla="*/ 2147483646 w 16133"/>
                <a:gd name="T23" fmla="*/ 2147483646 h 116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lIns="91425" tIns="91425" rIns="91425" bIns="91425" anchor="ctr"/>
            <a:lstStyle/>
            <a:p>
              <a:pPr>
                <a:defRPr/>
              </a:pPr>
              <a:endParaRPr lang="vi-VN" sz="1350"/>
            </a:p>
          </p:txBody>
        </p:sp>
        <p:sp>
          <p:nvSpPr>
            <p:cNvPr id="107" name="Google Shape;837;p31">
              <a:extLst>
                <a:ext uri="{FF2B5EF4-FFF2-40B4-BE49-F238E27FC236}">
                  <a16:creationId xmlns:a16="http://schemas.microsoft.com/office/drawing/2014/main" id="{999F340D-921D-4E4A-8FA1-0AF2D3CBCB88}"/>
                </a:ext>
              </a:extLst>
            </p:cNvPr>
            <p:cNvSpPr>
              <a:spLocks/>
            </p:cNvSpPr>
            <p:nvPr/>
          </p:nvSpPr>
          <p:spPr bwMode="auto">
            <a:xfrm>
              <a:off x="6320883" y="3623970"/>
              <a:ext cx="141826" cy="252341"/>
            </a:xfrm>
            <a:custGeom>
              <a:avLst/>
              <a:gdLst>
                <a:gd name="T0" fmla="*/ 2147483646 w 4606"/>
                <a:gd name="T1" fmla="*/ 0 h 8148"/>
                <a:gd name="T2" fmla="*/ 2147483646 w 4606"/>
                <a:gd name="T3" fmla="*/ 2147483646 h 8148"/>
                <a:gd name="T4" fmla="*/ 2147483646 w 4606"/>
                <a:gd name="T5" fmla="*/ 2147483646 h 8148"/>
                <a:gd name="T6" fmla="*/ 2147483646 w 4606"/>
                <a:gd name="T7" fmla="*/ 2147483646 h 8148"/>
                <a:gd name="T8" fmla="*/ 2147483646 w 4606"/>
                <a:gd name="T9" fmla="*/ 2147483646 h 8148"/>
                <a:gd name="T10" fmla="*/ 2147483646 w 4606"/>
                <a:gd name="T11" fmla="*/ 2147483646 h 8148"/>
                <a:gd name="T12" fmla="*/ 2147483646 w 4606"/>
                <a:gd name="T13" fmla="*/ 2147483646 h 8148"/>
                <a:gd name="T14" fmla="*/ 2147483646 w 4606"/>
                <a:gd name="T15" fmla="*/ 2147483646 h 8148"/>
                <a:gd name="T16" fmla="*/ 2147483646 w 4606"/>
                <a:gd name="T17" fmla="*/ 0 h 81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lIns="91425" tIns="91425" rIns="91425" bIns="91425" anchor="ctr"/>
            <a:lstStyle/>
            <a:p>
              <a:pPr>
                <a:defRPr/>
              </a:pPr>
              <a:endParaRPr lang="vi-VN" sz="1350"/>
            </a:p>
          </p:txBody>
        </p:sp>
        <p:sp>
          <p:nvSpPr>
            <p:cNvPr id="108" name="Google Shape;838;p31">
              <a:extLst>
                <a:ext uri="{FF2B5EF4-FFF2-40B4-BE49-F238E27FC236}">
                  <a16:creationId xmlns:a16="http://schemas.microsoft.com/office/drawing/2014/main" id="{E918B74A-AE81-43A4-AD17-45B980733B9F}"/>
                </a:ext>
              </a:extLst>
            </p:cNvPr>
            <p:cNvSpPr>
              <a:spLocks/>
            </p:cNvSpPr>
            <p:nvPr/>
          </p:nvSpPr>
          <p:spPr bwMode="auto">
            <a:xfrm>
              <a:off x="5802263" y="4763474"/>
              <a:ext cx="234967" cy="139661"/>
            </a:xfrm>
            <a:custGeom>
              <a:avLst/>
              <a:gdLst>
                <a:gd name="T0" fmla="*/ 2147483646 w 6420"/>
                <a:gd name="T1" fmla="*/ 2147483646 h 4389"/>
                <a:gd name="T2" fmla="*/ 2147483646 w 6420"/>
                <a:gd name="T3" fmla="*/ 2147483646 h 4389"/>
                <a:gd name="T4" fmla="*/ 2147483646 w 6420"/>
                <a:gd name="T5" fmla="*/ 2147483646 h 4389"/>
                <a:gd name="T6" fmla="*/ 2147483646 w 6420"/>
                <a:gd name="T7" fmla="*/ 2147483646 h 4389"/>
                <a:gd name="T8" fmla="*/ 2147483646 w 6420"/>
                <a:gd name="T9" fmla="*/ 2147483646 h 4389"/>
                <a:gd name="T10" fmla="*/ 2147483646 w 6420"/>
                <a:gd name="T11" fmla="*/ 2147483646 h 4389"/>
                <a:gd name="T12" fmla="*/ 2147483646 w 6420"/>
                <a:gd name="T13" fmla="*/ 2147483646 h 4389"/>
                <a:gd name="T14" fmla="*/ 2147483646 w 6420"/>
                <a:gd name="T15" fmla="*/ 2147483646 h 4389"/>
                <a:gd name="T16" fmla="*/ 2147483646 w 6420"/>
                <a:gd name="T17" fmla="*/ 2147483646 h 438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lIns="91425" tIns="91425" rIns="91425" bIns="91425" anchor="ctr"/>
            <a:lstStyle/>
            <a:p>
              <a:pPr>
                <a:defRPr/>
              </a:pPr>
              <a:endParaRPr lang="vi-VN" sz="1350"/>
            </a:p>
          </p:txBody>
        </p:sp>
        <p:sp>
          <p:nvSpPr>
            <p:cNvPr id="109" name="Google Shape;839;p31">
              <a:extLst>
                <a:ext uri="{FF2B5EF4-FFF2-40B4-BE49-F238E27FC236}">
                  <a16:creationId xmlns:a16="http://schemas.microsoft.com/office/drawing/2014/main" id="{F2048BF5-4057-4B84-881C-5F045CD6EE51}"/>
                </a:ext>
              </a:extLst>
            </p:cNvPr>
            <p:cNvSpPr>
              <a:spLocks/>
            </p:cNvSpPr>
            <p:nvPr/>
          </p:nvSpPr>
          <p:spPr bwMode="auto">
            <a:xfrm>
              <a:off x="5950440" y="4369885"/>
              <a:ext cx="675264" cy="458658"/>
            </a:xfrm>
            <a:custGeom>
              <a:avLst/>
              <a:gdLst>
                <a:gd name="T0" fmla="*/ 2147483646 w 21712"/>
                <a:gd name="T1" fmla="*/ 2147483646 h 14732"/>
                <a:gd name="T2" fmla="*/ 2147483646 w 21712"/>
                <a:gd name="T3" fmla="*/ 2147483646 h 14732"/>
                <a:gd name="T4" fmla="*/ 2147483646 w 21712"/>
                <a:gd name="T5" fmla="*/ 2147483646 h 14732"/>
                <a:gd name="T6" fmla="*/ 2147483646 w 21712"/>
                <a:gd name="T7" fmla="*/ 2147483646 h 14732"/>
                <a:gd name="T8" fmla="*/ 2147483646 w 21712"/>
                <a:gd name="T9" fmla="*/ 2147483646 h 14732"/>
                <a:gd name="T10" fmla="*/ 2147483646 w 21712"/>
                <a:gd name="T11" fmla="*/ 2147483646 h 14732"/>
                <a:gd name="T12" fmla="*/ 0 w 21712"/>
                <a:gd name="T13" fmla="*/ 2147483646 h 14732"/>
                <a:gd name="T14" fmla="*/ 2147483646 w 21712"/>
                <a:gd name="T15" fmla="*/ 2147483646 h 14732"/>
                <a:gd name="T16" fmla="*/ 2147483646 w 21712"/>
                <a:gd name="T17" fmla="*/ 2147483646 h 14732"/>
                <a:gd name="T18" fmla="*/ 2147483646 w 21712"/>
                <a:gd name="T19" fmla="*/ 2147483646 h 14732"/>
                <a:gd name="T20" fmla="*/ 2147483646 w 21712"/>
                <a:gd name="T21" fmla="*/ 2147483646 h 14732"/>
                <a:gd name="T22" fmla="*/ 2147483646 w 21712"/>
                <a:gd name="T23" fmla="*/ 2147483646 h 14732"/>
                <a:gd name="T24" fmla="*/ 2147483646 w 21712"/>
                <a:gd name="T25" fmla="*/ 2147483646 h 14732"/>
                <a:gd name="T26" fmla="*/ 2147483646 w 21712"/>
                <a:gd name="T27" fmla="*/ 2147483646 h 14732"/>
                <a:gd name="T28" fmla="*/ 2147483646 w 21712"/>
                <a:gd name="T29" fmla="*/ 2147483646 h 147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lIns="91425" tIns="91425" rIns="91425" bIns="91425" anchor="ctr"/>
            <a:lstStyle/>
            <a:p>
              <a:pPr>
                <a:defRPr/>
              </a:pPr>
              <a:endParaRPr lang="vi-VN" sz="1350"/>
            </a:p>
          </p:txBody>
        </p:sp>
        <p:sp>
          <p:nvSpPr>
            <p:cNvPr id="110" name="Google Shape;840;p31">
              <a:extLst>
                <a:ext uri="{FF2B5EF4-FFF2-40B4-BE49-F238E27FC236}">
                  <a16:creationId xmlns:a16="http://schemas.microsoft.com/office/drawing/2014/main" id="{DDD87D5B-C81E-406D-94BB-3090B00D6C0E}"/>
                </a:ext>
              </a:extLst>
            </p:cNvPr>
            <p:cNvSpPr>
              <a:spLocks/>
            </p:cNvSpPr>
            <p:nvPr/>
          </p:nvSpPr>
          <p:spPr bwMode="auto">
            <a:xfrm>
              <a:off x="6428839" y="4371471"/>
              <a:ext cx="196864" cy="274561"/>
            </a:xfrm>
            <a:custGeom>
              <a:avLst/>
              <a:gdLst>
                <a:gd name="T0" fmla="*/ 2147483646 w 6319"/>
                <a:gd name="T1" fmla="*/ 0 h 8806"/>
                <a:gd name="T2" fmla="*/ 2147483646 w 6319"/>
                <a:gd name="T3" fmla="*/ 2147483646 h 8806"/>
                <a:gd name="T4" fmla="*/ 2147483646 w 6319"/>
                <a:gd name="T5" fmla="*/ 2147483646 h 8806"/>
                <a:gd name="T6" fmla="*/ 2147483646 w 6319"/>
                <a:gd name="T7" fmla="*/ 2147483646 h 8806"/>
                <a:gd name="T8" fmla="*/ 0 w 6319"/>
                <a:gd name="T9" fmla="*/ 2147483646 h 8806"/>
                <a:gd name="T10" fmla="*/ 0 w 6319"/>
                <a:gd name="T11" fmla="*/ 2147483646 h 8806"/>
                <a:gd name="T12" fmla="*/ 2147483646 w 6319"/>
                <a:gd name="T13" fmla="*/ 2147483646 h 8806"/>
                <a:gd name="T14" fmla="*/ 2147483646 w 6319"/>
                <a:gd name="T15" fmla="*/ 2147483646 h 8806"/>
                <a:gd name="T16" fmla="*/ 2147483646 w 6319"/>
                <a:gd name="T17" fmla="*/ 2147483646 h 8806"/>
                <a:gd name="T18" fmla="*/ 2147483646 w 6319"/>
                <a:gd name="T19" fmla="*/ 2147483646 h 8806"/>
                <a:gd name="T20" fmla="*/ 2147483646 w 6319"/>
                <a:gd name="T21" fmla="*/ 2147483646 h 8806"/>
                <a:gd name="T22" fmla="*/ 2147483646 w 6319"/>
                <a:gd name="T23" fmla="*/ 2147483646 h 8806"/>
                <a:gd name="T24" fmla="*/ 2147483646 w 6319"/>
                <a:gd name="T25" fmla="*/ 0 h 8806"/>
                <a:gd name="T26" fmla="*/ 2147483646 w 6319"/>
                <a:gd name="T27" fmla="*/ 0 h 880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lnTo>
                    <a:pt x="2790" y="0"/>
                  </a:lnTo>
                  <a:close/>
                </a:path>
              </a:pathLst>
            </a:custGeom>
            <a:solidFill>
              <a:srgbClr val="8D7DFF"/>
            </a:solidFill>
            <a:ln>
              <a:noFill/>
            </a:ln>
          </p:spPr>
          <p:txBody>
            <a:bodyPr lIns="91425" tIns="91425" rIns="91425" bIns="91425" anchor="ctr"/>
            <a:lstStyle/>
            <a:p>
              <a:pPr>
                <a:defRPr/>
              </a:pPr>
              <a:endParaRPr lang="vi-VN" sz="1350"/>
            </a:p>
          </p:txBody>
        </p:sp>
        <p:sp>
          <p:nvSpPr>
            <p:cNvPr id="111" name="Google Shape;841;p31">
              <a:extLst>
                <a:ext uri="{FF2B5EF4-FFF2-40B4-BE49-F238E27FC236}">
                  <a16:creationId xmlns:a16="http://schemas.microsoft.com/office/drawing/2014/main" id="{F684E049-3AEC-49E6-A794-F88E57E908F9}"/>
                </a:ext>
              </a:extLst>
            </p:cNvPr>
            <p:cNvSpPr>
              <a:spLocks/>
            </p:cNvSpPr>
            <p:nvPr/>
          </p:nvSpPr>
          <p:spPr bwMode="auto">
            <a:xfrm>
              <a:off x="6477527" y="3874724"/>
              <a:ext cx="226498" cy="539598"/>
            </a:xfrm>
            <a:custGeom>
              <a:avLst/>
              <a:gdLst>
                <a:gd name="T0" fmla="*/ 2147483646 w 7294"/>
                <a:gd name="T1" fmla="*/ 0 h 17402"/>
                <a:gd name="T2" fmla="*/ 2147483646 w 7294"/>
                <a:gd name="T3" fmla="*/ 2147483646 h 17402"/>
                <a:gd name="T4" fmla="*/ 2147483646 w 7294"/>
                <a:gd name="T5" fmla="*/ 2147483646 h 17402"/>
                <a:gd name="T6" fmla="*/ 2147483646 w 7294"/>
                <a:gd name="T7" fmla="*/ 2147483646 h 17402"/>
                <a:gd name="T8" fmla="*/ 2147483646 w 7294"/>
                <a:gd name="T9" fmla="*/ 2147483646 h 17402"/>
                <a:gd name="T10" fmla="*/ 2147483646 w 7294"/>
                <a:gd name="T11" fmla="*/ 2147483646 h 17402"/>
                <a:gd name="T12" fmla="*/ 2147483646 w 7294"/>
                <a:gd name="T13" fmla="*/ 2147483646 h 17402"/>
                <a:gd name="T14" fmla="*/ 2147483646 w 7294"/>
                <a:gd name="T15" fmla="*/ 0 h 1740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bg2"/>
            </a:solidFill>
            <a:ln>
              <a:noFill/>
            </a:ln>
          </p:spPr>
          <p:txBody>
            <a:bodyPr lIns="91425" tIns="91425" rIns="91425" bIns="91425" anchor="ctr"/>
            <a:lstStyle/>
            <a:p>
              <a:pPr>
                <a:defRPr/>
              </a:pPr>
              <a:endParaRPr lang="vi-VN" sz="1350"/>
            </a:p>
          </p:txBody>
        </p:sp>
        <p:sp>
          <p:nvSpPr>
            <p:cNvPr id="112" name="Google Shape;842;p31">
              <a:extLst>
                <a:ext uri="{FF2B5EF4-FFF2-40B4-BE49-F238E27FC236}">
                  <a16:creationId xmlns:a16="http://schemas.microsoft.com/office/drawing/2014/main" id="{A6FE3D75-BAD8-4E9F-8E61-CA9BC41E9510}"/>
                </a:ext>
              </a:extLst>
            </p:cNvPr>
            <p:cNvSpPr>
              <a:spLocks/>
            </p:cNvSpPr>
            <p:nvPr/>
          </p:nvSpPr>
          <p:spPr bwMode="auto">
            <a:xfrm>
              <a:off x="6644754" y="4401626"/>
              <a:ext cx="148177" cy="95223"/>
            </a:xfrm>
            <a:custGeom>
              <a:avLst/>
              <a:gdLst>
                <a:gd name="T0" fmla="*/ 2147483646 w 4774"/>
                <a:gd name="T1" fmla="*/ 0 h 3059"/>
                <a:gd name="T2" fmla="*/ 2147483646 w 4774"/>
                <a:gd name="T3" fmla="*/ 2147483646 h 3059"/>
                <a:gd name="T4" fmla="*/ 2147483646 w 4774"/>
                <a:gd name="T5" fmla="*/ 2147483646 h 3059"/>
                <a:gd name="T6" fmla="*/ 2147483646 w 4774"/>
                <a:gd name="T7" fmla="*/ 2147483646 h 3059"/>
                <a:gd name="T8" fmla="*/ 2147483646 w 4774"/>
                <a:gd name="T9" fmla="*/ 2147483646 h 3059"/>
                <a:gd name="T10" fmla="*/ 2147483646 w 4774"/>
                <a:gd name="T11" fmla="*/ 2147483646 h 3059"/>
                <a:gd name="T12" fmla="*/ 2147483646 w 4774"/>
                <a:gd name="T13" fmla="*/ 2147483646 h 3059"/>
                <a:gd name="T14" fmla="*/ 2147483646 w 4774"/>
                <a:gd name="T15" fmla="*/ 0 h 30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lIns="91425" tIns="91425" rIns="91425" bIns="91425" anchor="ctr"/>
            <a:lstStyle/>
            <a:p>
              <a:pPr>
                <a:defRPr/>
              </a:pPr>
              <a:endParaRPr lang="vi-VN" sz="1350"/>
            </a:p>
          </p:txBody>
        </p:sp>
        <p:sp>
          <p:nvSpPr>
            <p:cNvPr id="113" name="Google Shape;843;p31">
              <a:extLst>
                <a:ext uri="{FF2B5EF4-FFF2-40B4-BE49-F238E27FC236}">
                  <a16:creationId xmlns:a16="http://schemas.microsoft.com/office/drawing/2014/main" id="{C289FC35-4434-4B72-ABE0-27F3E050B8D7}"/>
                </a:ext>
              </a:extLst>
            </p:cNvPr>
            <p:cNvSpPr>
              <a:spLocks/>
            </p:cNvSpPr>
            <p:nvPr/>
          </p:nvSpPr>
          <p:spPr bwMode="auto">
            <a:xfrm>
              <a:off x="6454241" y="3754108"/>
              <a:ext cx="4234" cy="25393"/>
            </a:xfrm>
            <a:custGeom>
              <a:avLst/>
              <a:gdLst>
                <a:gd name="T0" fmla="*/ 0 w 135"/>
                <a:gd name="T1" fmla="*/ 0 h 841"/>
                <a:gd name="T2" fmla="*/ 0 w 135"/>
                <a:gd name="T3" fmla="*/ 0 h 841"/>
                <a:gd name="T4" fmla="*/ 2147483646 w 135"/>
                <a:gd name="T5" fmla="*/ 2147483646 h 841"/>
                <a:gd name="T6" fmla="*/ 2147483646 w 135"/>
                <a:gd name="T7" fmla="*/ 2147483646 h 841"/>
                <a:gd name="T8" fmla="*/ 2147483646 w 135"/>
                <a:gd name="T9" fmla="*/ 2147483646 h 841"/>
                <a:gd name="T10" fmla="*/ 0 w 135"/>
                <a:gd name="T11" fmla="*/ 0 h 84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5" h="841" extrusionOk="0">
                  <a:moveTo>
                    <a:pt x="0" y="0"/>
                  </a:moveTo>
                  <a:lnTo>
                    <a:pt x="0" y="0"/>
                  </a:lnTo>
                  <a:lnTo>
                    <a:pt x="135" y="840"/>
                  </a:lnTo>
                  <a:lnTo>
                    <a:pt x="0" y="0"/>
                  </a:lnTo>
                  <a:close/>
                </a:path>
              </a:pathLst>
            </a:custGeom>
            <a:solidFill>
              <a:srgbClr val="D2BDA8"/>
            </a:solidFill>
            <a:ln>
              <a:noFill/>
            </a:ln>
          </p:spPr>
          <p:txBody>
            <a:bodyPr lIns="91425" tIns="91425" rIns="91425" bIns="91425" anchor="ctr"/>
            <a:lstStyle/>
            <a:p>
              <a:pPr>
                <a:defRPr/>
              </a:pPr>
              <a:endParaRPr lang="vi-VN" sz="1350"/>
            </a:p>
          </p:txBody>
        </p:sp>
        <p:sp>
          <p:nvSpPr>
            <p:cNvPr id="114" name="Google Shape;844;p31">
              <a:extLst>
                <a:ext uri="{FF2B5EF4-FFF2-40B4-BE49-F238E27FC236}">
                  <a16:creationId xmlns:a16="http://schemas.microsoft.com/office/drawing/2014/main" id="{A366E87D-409D-490F-9A56-57268BE7C6BF}"/>
                </a:ext>
              </a:extLst>
            </p:cNvPr>
            <p:cNvSpPr>
              <a:spLocks/>
            </p:cNvSpPr>
            <p:nvPr/>
          </p:nvSpPr>
          <p:spPr bwMode="auto">
            <a:xfrm>
              <a:off x="6458475" y="3779501"/>
              <a:ext cx="0" cy="0"/>
            </a:xfrm>
            <a:custGeom>
              <a:avLst/>
              <a:gdLst>
                <a:gd name="T0" fmla="*/ 2147483646 w 1"/>
                <a:gd name="T1" fmla="*/ 0 h 1"/>
                <a:gd name="T2" fmla="*/ 2147483646 w 1"/>
                <a:gd name="T3" fmla="*/ 0 h 1"/>
                <a:gd name="T4" fmla="*/ 2147483646 w 1"/>
                <a:gd name="T5" fmla="*/ 0 h 1"/>
                <a:gd name="T6" fmla="*/ 0 60000 65536"/>
                <a:gd name="T7" fmla="*/ 0 60000 65536"/>
                <a:gd name="T8" fmla="*/ 0 60000 65536"/>
              </a:gdLst>
              <a:ahLst/>
              <a:cxnLst>
                <a:cxn ang="T6">
                  <a:pos x="T0" y="T1"/>
                </a:cxn>
                <a:cxn ang="T7">
                  <a:pos x="T2" y="T3"/>
                </a:cxn>
                <a:cxn ang="T8">
                  <a:pos x="T4" y="T5"/>
                </a:cxn>
              </a:cxnLst>
              <a:rect l="0" t="0" r="r" b="b"/>
              <a:pathLst>
                <a:path w="1" h="1" extrusionOk="0">
                  <a:moveTo>
                    <a:pt x="1" y="0"/>
                  </a:moveTo>
                  <a:lnTo>
                    <a:pt x="1" y="0"/>
                  </a:lnTo>
                  <a:close/>
                </a:path>
              </a:pathLst>
            </a:custGeom>
            <a:solidFill>
              <a:srgbClr val="CBAA71"/>
            </a:solidFill>
            <a:ln>
              <a:noFill/>
            </a:ln>
          </p:spPr>
          <p:txBody>
            <a:bodyPr lIns="91425" tIns="91425" rIns="91425" bIns="91425" anchor="ctr"/>
            <a:lstStyle/>
            <a:p>
              <a:pPr>
                <a:defRPr/>
              </a:pPr>
              <a:endParaRPr lang="vi-VN" sz="1350"/>
            </a:p>
          </p:txBody>
        </p:sp>
        <p:sp>
          <p:nvSpPr>
            <p:cNvPr id="115" name="Google Shape;845;p31">
              <a:extLst>
                <a:ext uri="{FF2B5EF4-FFF2-40B4-BE49-F238E27FC236}">
                  <a16:creationId xmlns:a16="http://schemas.microsoft.com/office/drawing/2014/main" id="{ECB948A0-CC45-47B4-BDDC-A27234D680B8}"/>
                </a:ext>
              </a:extLst>
            </p:cNvPr>
            <p:cNvSpPr>
              <a:spLocks/>
            </p:cNvSpPr>
            <p:nvPr/>
          </p:nvSpPr>
          <p:spPr bwMode="auto">
            <a:xfrm>
              <a:off x="6327232" y="3762043"/>
              <a:ext cx="4234" cy="22219"/>
            </a:xfrm>
            <a:custGeom>
              <a:avLst/>
              <a:gdLst>
                <a:gd name="T0" fmla="*/ 2147483646 w 136"/>
                <a:gd name="T1" fmla="*/ 2147483646 h 707"/>
                <a:gd name="T2" fmla="*/ 2147483646 w 136"/>
                <a:gd name="T3" fmla="*/ 2147483646 h 707"/>
                <a:gd name="T4" fmla="*/ 2147483646 w 136"/>
                <a:gd name="T5" fmla="*/ 2147483646 h 707"/>
                <a:gd name="T6" fmla="*/ 2147483646 w 136"/>
                <a:gd name="T7" fmla="*/ 2147483646 h 7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6" h="707" extrusionOk="0">
                  <a:moveTo>
                    <a:pt x="1" y="1"/>
                  </a:moveTo>
                  <a:lnTo>
                    <a:pt x="135" y="707"/>
                  </a:lnTo>
                  <a:lnTo>
                    <a:pt x="1" y="1"/>
                  </a:lnTo>
                  <a:close/>
                </a:path>
              </a:pathLst>
            </a:custGeom>
            <a:solidFill>
              <a:srgbClr val="D2BDA8"/>
            </a:solidFill>
            <a:ln>
              <a:noFill/>
            </a:ln>
          </p:spPr>
          <p:txBody>
            <a:bodyPr lIns="91425" tIns="91425" rIns="91425" bIns="91425" anchor="ctr"/>
            <a:lstStyle/>
            <a:p>
              <a:pPr>
                <a:defRPr/>
              </a:pPr>
              <a:endParaRPr lang="vi-VN" sz="1350"/>
            </a:p>
          </p:txBody>
        </p:sp>
        <p:sp>
          <p:nvSpPr>
            <p:cNvPr id="116" name="Google Shape;846;p31">
              <a:extLst>
                <a:ext uri="{FF2B5EF4-FFF2-40B4-BE49-F238E27FC236}">
                  <a16:creationId xmlns:a16="http://schemas.microsoft.com/office/drawing/2014/main" id="{9CE8E723-00B8-49CD-8F21-AF4A3F10AB74}"/>
                </a:ext>
              </a:extLst>
            </p:cNvPr>
            <p:cNvSpPr>
              <a:spLocks/>
            </p:cNvSpPr>
            <p:nvPr/>
          </p:nvSpPr>
          <p:spPr bwMode="auto">
            <a:xfrm>
              <a:off x="6327232" y="3754108"/>
              <a:ext cx="131242" cy="55546"/>
            </a:xfrm>
            <a:custGeom>
              <a:avLst/>
              <a:gdLst>
                <a:gd name="T0" fmla="*/ 2147483646 w 4202"/>
                <a:gd name="T1" fmla="*/ 0 h 1815"/>
                <a:gd name="T2" fmla="*/ 2147483646 w 4202"/>
                <a:gd name="T3" fmla="*/ 2147483646 h 1815"/>
                <a:gd name="T4" fmla="*/ 2147483646 w 4202"/>
                <a:gd name="T5" fmla="*/ 2147483646 h 1815"/>
                <a:gd name="T6" fmla="*/ 2147483646 w 4202"/>
                <a:gd name="T7" fmla="*/ 2147483646 h 1815"/>
                <a:gd name="T8" fmla="*/ 2147483646 w 4202"/>
                <a:gd name="T9" fmla="*/ 2147483646 h 1815"/>
                <a:gd name="T10" fmla="*/ 2147483646 w 4202"/>
                <a:gd name="T11" fmla="*/ 2147483646 h 1815"/>
                <a:gd name="T12" fmla="*/ 2147483646 w 4202"/>
                <a:gd name="T13" fmla="*/ 0 h 18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lIns="91425" tIns="91425" rIns="91425" bIns="91425" anchor="ctr"/>
            <a:lstStyle/>
            <a:p>
              <a:pPr>
                <a:defRPr/>
              </a:pPr>
              <a:endParaRPr lang="vi-VN" sz="1350"/>
            </a:p>
          </p:txBody>
        </p:sp>
        <p:sp>
          <p:nvSpPr>
            <p:cNvPr id="117" name="Google Shape;847;p31">
              <a:extLst>
                <a:ext uri="{FF2B5EF4-FFF2-40B4-BE49-F238E27FC236}">
                  <a16:creationId xmlns:a16="http://schemas.microsoft.com/office/drawing/2014/main" id="{BE914169-B2BD-49C9-A695-C795044F2F17}"/>
                </a:ext>
              </a:extLst>
            </p:cNvPr>
            <p:cNvSpPr>
              <a:spLocks/>
            </p:cNvSpPr>
            <p:nvPr/>
          </p:nvSpPr>
          <p:spPr bwMode="auto">
            <a:xfrm>
              <a:off x="5798029" y="2519380"/>
              <a:ext cx="1225635" cy="1242663"/>
            </a:xfrm>
            <a:custGeom>
              <a:avLst/>
              <a:gdLst>
                <a:gd name="T0" fmla="*/ 2147483646 w 39491"/>
                <a:gd name="T1" fmla="*/ 0 h 40034"/>
                <a:gd name="T2" fmla="*/ 2147483646 w 39491"/>
                <a:gd name="T3" fmla="*/ 2147483646 h 40034"/>
                <a:gd name="T4" fmla="*/ 2147483646 w 39491"/>
                <a:gd name="T5" fmla="*/ 2147483646 h 40034"/>
                <a:gd name="T6" fmla="*/ 2147483646 w 39491"/>
                <a:gd name="T7" fmla="*/ 2147483646 h 40034"/>
                <a:gd name="T8" fmla="*/ 2147483646 w 39491"/>
                <a:gd name="T9" fmla="*/ 2147483646 h 40034"/>
                <a:gd name="T10" fmla="*/ 2147483646 w 39491"/>
                <a:gd name="T11" fmla="*/ 2147483646 h 40034"/>
                <a:gd name="T12" fmla="*/ 2147483646 w 39491"/>
                <a:gd name="T13" fmla="*/ 2147483646 h 40034"/>
                <a:gd name="T14" fmla="*/ 2147483646 w 39491"/>
                <a:gd name="T15" fmla="*/ 2147483646 h 40034"/>
                <a:gd name="T16" fmla="*/ 2147483646 w 39491"/>
                <a:gd name="T17" fmla="*/ 2147483646 h 40034"/>
                <a:gd name="T18" fmla="*/ 2147483646 w 39491"/>
                <a:gd name="T19" fmla="*/ 2147483646 h 40034"/>
                <a:gd name="T20" fmla="*/ 2147483646 w 39491"/>
                <a:gd name="T21" fmla="*/ 2147483646 h 40034"/>
                <a:gd name="T22" fmla="*/ 2147483646 w 39491"/>
                <a:gd name="T23" fmla="*/ 2147483646 h 40034"/>
                <a:gd name="T24" fmla="*/ 2147483646 w 39491"/>
                <a:gd name="T25" fmla="*/ 2147483646 h 40034"/>
                <a:gd name="T26" fmla="*/ 2147483646 w 39491"/>
                <a:gd name="T27" fmla="*/ 2147483646 h 40034"/>
                <a:gd name="T28" fmla="*/ 2147483646 w 39491"/>
                <a:gd name="T29" fmla="*/ 0 h 4003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lIns="91425" tIns="91425" rIns="91425" bIns="91425" anchor="ctr"/>
            <a:lstStyle/>
            <a:p>
              <a:pPr>
                <a:defRPr/>
              </a:pPr>
              <a:endParaRPr lang="vi-VN" sz="1350"/>
            </a:p>
          </p:txBody>
        </p:sp>
        <p:sp>
          <p:nvSpPr>
            <p:cNvPr id="118" name="Google Shape;848;p31">
              <a:extLst>
                <a:ext uri="{FF2B5EF4-FFF2-40B4-BE49-F238E27FC236}">
                  <a16:creationId xmlns:a16="http://schemas.microsoft.com/office/drawing/2014/main" id="{43604AB2-7C66-4D2D-9DA9-EC9ECDCE9488}"/>
                </a:ext>
              </a:extLst>
            </p:cNvPr>
            <p:cNvSpPr>
              <a:spLocks/>
            </p:cNvSpPr>
            <p:nvPr/>
          </p:nvSpPr>
          <p:spPr bwMode="auto">
            <a:xfrm>
              <a:off x="5855184" y="3349409"/>
              <a:ext cx="1024537" cy="330107"/>
            </a:xfrm>
            <a:custGeom>
              <a:avLst/>
              <a:gdLst>
                <a:gd name="T0" fmla="*/ 2147483646 w 33038"/>
                <a:gd name="T1" fmla="*/ 2147483646 h 10655"/>
                <a:gd name="T2" fmla="*/ 2147483646 w 33038"/>
                <a:gd name="T3" fmla="*/ 2147483646 h 10655"/>
                <a:gd name="T4" fmla="*/ 2147483646 w 33038"/>
                <a:gd name="T5" fmla="*/ 2147483646 h 10655"/>
                <a:gd name="T6" fmla="*/ 2147483646 w 33038"/>
                <a:gd name="T7" fmla="*/ 2147483646 h 10655"/>
                <a:gd name="T8" fmla="*/ 2147483646 w 33038"/>
                <a:gd name="T9" fmla="*/ 2147483646 h 10655"/>
                <a:gd name="T10" fmla="*/ 2147483646 w 33038"/>
                <a:gd name="T11" fmla="*/ 2147483646 h 10655"/>
                <a:gd name="T12" fmla="*/ 2147483646 w 33038"/>
                <a:gd name="T13" fmla="*/ 2147483646 h 10655"/>
                <a:gd name="T14" fmla="*/ 2147483646 w 33038"/>
                <a:gd name="T15" fmla="*/ 2147483646 h 10655"/>
                <a:gd name="T16" fmla="*/ 0 w 33038"/>
                <a:gd name="T17" fmla="*/ 2147483646 h 10655"/>
                <a:gd name="T18" fmla="*/ 0 w 33038"/>
                <a:gd name="T19" fmla="*/ 2147483646 h 10655"/>
                <a:gd name="T20" fmla="*/ 2147483646 w 33038"/>
                <a:gd name="T21" fmla="*/ 2147483646 h 10655"/>
                <a:gd name="T22" fmla="*/ 2147483646 w 33038"/>
                <a:gd name="T23" fmla="*/ 2147483646 h 10655"/>
                <a:gd name="T24" fmla="*/ 2147483646 w 33038"/>
                <a:gd name="T25" fmla="*/ 2147483646 h 10655"/>
                <a:gd name="T26" fmla="*/ 0 w 33038"/>
                <a:gd name="T27" fmla="*/ 2147483646 h 1065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lIns="91425" tIns="91425" rIns="91425" bIns="91425" anchor="ctr"/>
            <a:lstStyle/>
            <a:p>
              <a:pPr>
                <a:defRPr/>
              </a:pPr>
              <a:endParaRPr lang="vi-VN" sz="1350"/>
            </a:p>
          </p:txBody>
        </p:sp>
        <p:sp>
          <p:nvSpPr>
            <p:cNvPr id="119" name="Google Shape;849;p31">
              <a:extLst>
                <a:ext uri="{FF2B5EF4-FFF2-40B4-BE49-F238E27FC236}">
                  <a16:creationId xmlns:a16="http://schemas.microsoft.com/office/drawing/2014/main" id="{C999172A-162E-4C4D-91F0-95F10CC2A905}"/>
                </a:ext>
              </a:extLst>
            </p:cNvPr>
            <p:cNvSpPr>
              <a:spLocks/>
            </p:cNvSpPr>
            <p:nvPr/>
          </p:nvSpPr>
          <p:spPr bwMode="auto">
            <a:xfrm>
              <a:off x="5855184" y="3127221"/>
              <a:ext cx="1121911" cy="552295"/>
            </a:xfrm>
            <a:custGeom>
              <a:avLst/>
              <a:gdLst>
                <a:gd name="T0" fmla="*/ 2147483646 w 36130"/>
                <a:gd name="T1" fmla="*/ 2147483646 h 17780"/>
                <a:gd name="T2" fmla="*/ 2147483646 w 36130"/>
                <a:gd name="T3" fmla="*/ 2147483646 h 17780"/>
                <a:gd name="T4" fmla="*/ 2147483646 w 36130"/>
                <a:gd name="T5" fmla="*/ 2147483646 h 17780"/>
                <a:gd name="T6" fmla="*/ 0 w 36130"/>
                <a:gd name="T7" fmla="*/ 2147483646 h 17780"/>
                <a:gd name="T8" fmla="*/ 2147483646 w 36130"/>
                <a:gd name="T9" fmla="*/ 2147483646 h 17780"/>
                <a:gd name="T10" fmla="*/ 2147483646 w 36130"/>
                <a:gd name="T11" fmla="*/ 2147483646 h 17780"/>
                <a:gd name="T12" fmla="*/ 2147483646 w 36130"/>
                <a:gd name="T13" fmla="*/ 2147483646 h 17780"/>
                <a:gd name="T14" fmla="*/ 2147483646 w 36130"/>
                <a:gd name="T15" fmla="*/ 2147483646 h 17780"/>
                <a:gd name="T16" fmla="*/ 2147483646 w 36130"/>
                <a:gd name="T17" fmla="*/ 2147483646 h 17780"/>
                <a:gd name="T18" fmla="*/ 2147483646 w 36130"/>
                <a:gd name="T19" fmla="*/ 2147483646 h 17780"/>
                <a:gd name="T20" fmla="*/ 2147483646 w 36130"/>
                <a:gd name="T21" fmla="*/ 2147483646 h 17780"/>
                <a:gd name="T22" fmla="*/ 2147483646 w 36130"/>
                <a:gd name="T23" fmla="*/ 2147483646 h 17780"/>
                <a:gd name="T24" fmla="*/ 2147483646 w 36130"/>
                <a:gd name="T25" fmla="*/ 2147483646 h 17780"/>
                <a:gd name="T26" fmla="*/ 2147483646 w 36130"/>
                <a:gd name="T27" fmla="*/ 2147483646 h 17780"/>
                <a:gd name="T28" fmla="*/ 2147483646 w 36130"/>
                <a:gd name="T29" fmla="*/ 2147483646 h 17780"/>
                <a:gd name="T30" fmla="*/ 2147483646 w 36130"/>
                <a:gd name="T31" fmla="*/ 2147483646 h 17780"/>
                <a:gd name="T32" fmla="*/ 2147483646 w 36130"/>
                <a:gd name="T33" fmla="*/ 2147483646 h 17780"/>
                <a:gd name="T34" fmla="*/ 2147483646 w 36130"/>
                <a:gd name="T35" fmla="*/ 2147483646 h 17780"/>
                <a:gd name="T36" fmla="*/ 2147483646 w 36130"/>
                <a:gd name="T37" fmla="*/ 2147483646 h 17780"/>
                <a:gd name="T38" fmla="*/ 2147483646 w 36130"/>
                <a:gd name="T39" fmla="*/ 2147483646 h 17780"/>
                <a:gd name="T40" fmla="*/ 2147483646 w 36130"/>
                <a:gd name="T41" fmla="*/ 2147483646 h 17780"/>
                <a:gd name="T42" fmla="*/ 2147483646 w 36130"/>
                <a:gd name="T43" fmla="*/ 2147483646 h 17780"/>
                <a:gd name="T44" fmla="*/ 2147483646 w 36130"/>
                <a:gd name="T45" fmla="*/ 2147483646 h 17780"/>
                <a:gd name="T46" fmla="*/ 2147483646 w 36130"/>
                <a:gd name="T47" fmla="*/ 2147483646 h 17780"/>
                <a:gd name="T48" fmla="*/ 2147483646 w 36130"/>
                <a:gd name="T49" fmla="*/ 2147483646 h 17780"/>
                <a:gd name="T50" fmla="*/ 2147483646 w 36130"/>
                <a:gd name="T51" fmla="*/ 2147483646 h 17780"/>
                <a:gd name="T52" fmla="*/ 2147483646 w 36130"/>
                <a:gd name="T53" fmla="*/ 2147483646 h 17780"/>
                <a:gd name="T54" fmla="*/ 2147483646 w 36130"/>
                <a:gd name="T55" fmla="*/ 2147483646 h 17780"/>
                <a:gd name="T56" fmla="*/ 2147483646 w 36130"/>
                <a:gd name="T57" fmla="*/ 2147483646 h 1778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lIns="91425" tIns="91425" rIns="91425" bIns="91425" anchor="ctr"/>
            <a:lstStyle/>
            <a:p>
              <a:pPr>
                <a:defRPr/>
              </a:pPr>
              <a:endParaRPr lang="vi-VN" sz="1350"/>
            </a:p>
          </p:txBody>
        </p:sp>
        <p:sp>
          <p:nvSpPr>
            <p:cNvPr id="120" name="Google Shape;850;p31">
              <a:extLst>
                <a:ext uri="{FF2B5EF4-FFF2-40B4-BE49-F238E27FC236}">
                  <a16:creationId xmlns:a16="http://schemas.microsoft.com/office/drawing/2014/main" id="{918B1207-A1F4-4075-8FA9-435FFAB11EF8}"/>
                </a:ext>
              </a:extLst>
            </p:cNvPr>
            <p:cNvSpPr/>
            <p:nvPr/>
          </p:nvSpPr>
          <p:spPr>
            <a:xfrm>
              <a:off x="5641385" y="2381306"/>
              <a:ext cx="1492354" cy="1007780"/>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1" name="Google Shape;851;p31">
              <a:extLst>
                <a:ext uri="{FF2B5EF4-FFF2-40B4-BE49-F238E27FC236}">
                  <a16:creationId xmlns:a16="http://schemas.microsoft.com/office/drawing/2014/main" id="{2A0E064D-89A0-4493-9AD0-1CB7FD73BFC1}"/>
                </a:ext>
              </a:extLst>
            </p:cNvPr>
            <p:cNvSpPr>
              <a:spLocks/>
            </p:cNvSpPr>
            <p:nvPr/>
          </p:nvSpPr>
          <p:spPr bwMode="auto">
            <a:xfrm>
              <a:off x="5715474" y="3062153"/>
              <a:ext cx="8467" cy="4761"/>
            </a:xfrm>
            <a:custGeom>
              <a:avLst/>
              <a:gdLst>
                <a:gd name="T0" fmla="*/ 2147483646 w 270"/>
                <a:gd name="T1" fmla="*/ 2147483646 h 169"/>
                <a:gd name="T2" fmla="*/ 0 w 270"/>
                <a:gd name="T3" fmla="*/ 2147483646 h 169"/>
                <a:gd name="T4" fmla="*/ 2147483646 w 270"/>
                <a:gd name="T5" fmla="*/ 2147483646 h 169"/>
                <a:gd name="T6" fmla="*/ 0 60000 65536"/>
                <a:gd name="T7" fmla="*/ 0 60000 65536"/>
                <a:gd name="T8" fmla="*/ 0 60000 65536"/>
              </a:gdLst>
              <a:ahLst/>
              <a:cxnLst>
                <a:cxn ang="T6">
                  <a:pos x="T0" y="T1"/>
                </a:cxn>
                <a:cxn ang="T7">
                  <a:pos x="T2" y="T3"/>
                </a:cxn>
                <a:cxn ang="T8">
                  <a:pos x="T4" y="T5"/>
                </a:cxn>
              </a:cxnLst>
              <a:rect l="0" t="0"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lIns="91425" tIns="91425" rIns="91425" bIns="91425" anchor="ctr"/>
            <a:lstStyle/>
            <a:p>
              <a:pPr>
                <a:defRPr/>
              </a:pPr>
              <a:endParaRPr lang="vi-VN" sz="1350"/>
            </a:p>
          </p:txBody>
        </p:sp>
        <p:sp>
          <p:nvSpPr>
            <p:cNvPr id="122" name="Google Shape;852;p31">
              <a:extLst>
                <a:ext uri="{FF2B5EF4-FFF2-40B4-BE49-F238E27FC236}">
                  <a16:creationId xmlns:a16="http://schemas.microsoft.com/office/drawing/2014/main" id="{9C65FC50-6250-4E04-8742-0EEB73850C81}"/>
                </a:ext>
              </a:extLst>
            </p:cNvPr>
            <p:cNvSpPr>
              <a:spLocks/>
            </p:cNvSpPr>
            <p:nvPr/>
          </p:nvSpPr>
          <p:spPr bwMode="auto">
            <a:xfrm>
              <a:off x="6325116" y="3197052"/>
              <a:ext cx="95256" cy="52373"/>
            </a:xfrm>
            <a:custGeom>
              <a:avLst/>
              <a:gdLst>
                <a:gd name="T0" fmla="*/ 2147483646 w 3093"/>
                <a:gd name="T1" fmla="*/ 2147483646 h 1682"/>
                <a:gd name="T2" fmla="*/ 2147483646 w 3093"/>
                <a:gd name="T3" fmla="*/ 2147483646 h 1682"/>
                <a:gd name="T4" fmla="*/ 0 w 3093"/>
                <a:gd name="T5" fmla="*/ 2147483646 h 1682"/>
                <a:gd name="T6" fmla="*/ 2147483646 w 3093"/>
                <a:gd name="T7" fmla="*/ 2147483646 h 16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lIns="91425" tIns="91425" rIns="91425" bIns="91425" anchor="ctr"/>
            <a:lstStyle/>
            <a:p>
              <a:pPr>
                <a:defRPr/>
              </a:pPr>
              <a:endParaRPr lang="vi-VN" sz="1350"/>
            </a:p>
          </p:txBody>
        </p:sp>
        <p:sp>
          <p:nvSpPr>
            <p:cNvPr id="123" name="Google Shape;853;p31">
              <a:extLst>
                <a:ext uri="{FF2B5EF4-FFF2-40B4-BE49-F238E27FC236}">
                  <a16:creationId xmlns:a16="http://schemas.microsoft.com/office/drawing/2014/main" id="{83F096DC-CA32-4955-854E-2D8B771015A3}"/>
                </a:ext>
              </a:extLst>
            </p:cNvPr>
            <p:cNvSpPr>
              <a:spLocks/>
            </p:cNvSpPr>
            <p:nvPr/>
          </p:nvSpPr>
          <p:spPr bwMode="auto">
            <a:xfrm>
              <a:off x="6420372" y="3127221"/>
              <a:ext cx="220149" cy="77766"/>
            </a:xfrm>
            <a:custGeom>
              <a:avLst/>
              <a:gdLst>
                <a:gd name="T0" fmla="*/ 2147483646 w 7126"/>
                <a:gd name="T1" fmla="*/ 2147483646 h 2522"/>
                <a:gd name="T2" fmla="*/ 2147483646 w 7126"/>
                <a:gd name="T3" fmla="*/ 2147483646 h 2522"/>
                <a:gd name="T4" fmla="*/ 2147483646 w 7126"/>
                <a:gd name="T5" fmla="*/ 2147483646 h 2522"/>
                <a:gd name="T6" fmla="*/ 2147483646 w 7126"/>
                <a:gd name="T7" fmla="*/ 2147483646 h 2522"/>
                <a:gd name="T8" fmla="*/ 2147483646 w 7126"/>
                <a:gd name="T9" fmla="*/ 2147483646 h 2522"/>
                <a:gd name="T10" fmla="*/ 2147483646 w 7126"/>
                <a:gd name="T11" fmla="*/ 2147483646 h 2522"/>
                <a:gd name="T12" fmla="*/ 2147483646 w 7126"/>
                <a:gd name="T13" fmla="*/ 2147483646 h 2522"/>
                <a:gd name="T14" fmla="*/ 0 w 7126"/>
                <a:gd name="T15" fmla="*/ 2147483646 h 2522"/>
                <a:gd name="T16" fmla="*/ 0 w 7126"/>
                <a:gd name="T17" fmla="*/ 2147483646 h 2522"/>
                <a:gd name="T18" fmla="*/ 2147483646 w 7126"/>
                <a:gd name="T19" fmla="*/ 2147483646 h 25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126" h="2522" extrusionOk="0">
                  <a:moveTo>
                    <a:pt x="1950" y="270"/>
                  </a:moveTo>
                  <a:cubicBezTo>
                    <a:pt x="1950" y="1681"/>
                    <a:pt x="3764" y="2522"/>
                    <a:pt x="5176" y="2522"/>
                  </a:cubicBezTo>
                  <a:cubicBezTo>
                    <a:pt x="6151" y="2522"/>
                    <a:pt x="6856" y="2085"/>
                    <a:pt x="7125" y="1412"/>
                  </a:cubicBezTo>
                  <a:cubicBezTo>
                    <a:pt x="6856" y="2085"/>
                    <a:pt x="6151" y="2522"/>
                    <a:pt x="5176" y="2522"/>
                  </a:cubicBezTo>
                  <a:cubicBezTo>
                    <a:pt x="3764" y="2522"/>
                    <a:pt x="1950" y="1681"/>
                    <a:pt x="1950" y="270"/>
                  </a:cubicBezTo>
                  <a:close/>
                  <a:moveTo>
                    <a:pt x="1950" y="1"/>
                  </a:moveTo>
                  <a:cubicBezTo>
                    <a:pt x="1378" y="841"/>
                    <a:pt x="706" y="1547"/>
                    <a:pt x="0" y="2253"/>
                  </a:cubicBezTo>
                  <a:cubicBezTo>
                    <a:pt x="706" y="1547"/>
                    <a:pt x="1378" y="841"/>
                    <a:pt x="1950" y="1"/>
                  </a:cubicBezTo>
                  <a:close/>
                </a:path>
              </a:pathLst>
            </a:custGeom>
            <a:solidFill>
              <a:srgbClr val="6E472B"/>
            </a:solidFill>
            <a:ln>
              <a:noFill/>
            </a:ln>
          </p:spPr>
          <p:txBody>
            <a:bodyPr lIns="91425" tIns="91425" rIns="91425" bIns="91425" anchor="ctr"/>
            <a:lstStyle/>
            <a:p>
              <a:pPr>
                <a:defRPr/>
              </a:pPr>
              <a:endParaRPr lang="vi-VN" sz="1350"/>
            </a:p>
          </p:txBody>
        </p:sp>
        <p:sp>
          <p:nvSpPr>
            <p:cNvPr id="124" name="Google Shape;854;p31">
              <a:extLst>
                <a:ext uri="{FF2B5EF4-FFF2-40B4-BE49-F238E27FC236}">
                  <a16:creationId xmlns:a16="http://schemas.microsoft.com/office/drawing/2014/main" id="{74CAFDF4-DF3E-4396-922A-0C69058DBA56}"/>
                </a:ext>
              </a:extLst>
            </p:cNvPr>
            <p:cNvSpPr>
              <a:spLocks/>
            </p:cNvSpPr>
            <p:nvPr/>
          </p:nvSpPr>
          <p:spPr bwMode="auto">
            <a:xfrm>
              <a:off x="6119785" y="3187529"/>
              <a:ext cx="127009" cy="61896"/>
            </a:xfrm>
            <a:custGeom>
              <a:avLst/>
              <a:gdLst>
                <a:gd name="T0" fmla="*/ 2147483646 w 4068"/>
                <a:gd name="T1" fmla="*/ 0 h 1984"/>
                <a:gd name="T2" fmla="*/ 2147483646 w 4068"/>
                <a:gd name="T3" fmla="*/ 2147483646 h 1984"/>
                <a:gd name="T4" fmla="*/ 2147483646 w 4068"/>
                <a:gd name="T5" fmla="*/ 0 h 1984"/>
                <a:gd name="T6" fmla="*/ 2147483646 w 4068"/>
                <a:gd name="T7" fmla="*/ 0 h 19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068" h="1984" extrusionOk="0">
                  <a:moveTo>
                    <a:pt x="3933" y="0"/>
                  </a:moveTo>
                  <a:cubicBezTo>
                    <a:pt x="3093" y="1143"/>
                    <a:pt x="1413" y="1983"/>
                    <a:pt x="1" y="1983"/>
                  </a:cubicBezTo>
                  <a:cubicBezTo>
                    <a:pt x="1413" y="1983"/>
                    <a:pt x="3093" y="1143"/>
                    <a:pt x="4068" y="0"/>
                  </a:cubicBezTo>
                  <a:lnTo>
                    <a:pt x="3933" y="0"/>
                  </a:lnTo>
                  <a:close/>
                </a:path>
              </a:pathLst>
            </a:custGeom>
            <a:solidFill>
              <a:srgbClr val="865F41"/>
            </a:solidFill>
            <a:ln>
              <a:noFill/>
            </a:ln>
          </p:spPr>
          <p:txBody>
            <a:bodyPr lIns="91425" tIns="91425" rIns="91425" bIns="91425" anchor="ctr"/>
            <a:lstStyle/>
            <a:p>
              <a:pPr>
                <a:defRPr/>
              </a:pPr>
              <a:endParaRPr lang="vi-VN" sz="1350"/>
            </a:p>
          </p:txBody>
        </p:sp>
        <p:sp>
          <p:nvSpPr>
            <p:cNvPr id="125" name="Google Shape;855;p31">
              <a:extLst>
                <a:ext uri="{FF2B5EF4-FFF2-40B4-BE49-F238E27FC236}">
                  <a16:creationId xmlns:a16="http://schemas.microsoft.com/office/drawing/2014/main" id="{0A317994-62AE-40B0-B774-7DFB9553EA5D}"/>
                </a:ext>
              </a:extLst>
            </p:cNvPr>
            <p:cNvSpPr>
              <a:spLocks/>
            </p:cNvSpPr>
            <p:nvPr/>
          </p:nvSpPr>
          <p:spPr bwMode="auto">
            <a:xfrm>
              <a:off x="5855184" y="3344648"/>
              <a:ext cx="0" cy="4761"/>
            </a:xfrm>
            <a:custGeom>
              <a:avLst/>
              <a:gdLst>
                <a:gd name="T0" fmla="*/ 0 w 1"/>
                <a:gd name="T1" fmla="*/ 0 h 135"/>
                <a:gd name="T2" fmla="*/ 0 w 1"/>
                <a:gd name="T3" fmla="*/ 0 h 135"/>
                <a:gd name="T4" fmla="*/ 0 w 1"/>
                <a:gd name="T5" fmla="*/ 2147483646 h 135"/>
                <a:gd name="T6" fmla="*/ 0 w 1"/>
                <a:gd name="T7" fmla="*/ 2147483646 h 135"/>
                <a:gd name="T8" fmla="*/ 0 w 1"/>
                <a:gd name="T9" fmla="*/ 0 h 1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35" extrusionOk="0">
                  <a:moveTo>
                    <a:pt x="0" y="0"/>
                  </a:moveTo>
                  <a:lnTo>
                    <a:pt x="0" y="0"/>
                  </a:lnTo>
                  <a:lnTo>
                    <a:pt x="0" y="135"/>
                  </a:lnTo>
                  <a:lnTo>
                    <a:pt x="0" y="0"/>
                  </a:lnTo>
                  <a:close/>
                </a:path>
              </a:pathLst>
            </a:custGeom>
            <a:solidFill>
              <a:srgbClr val="A99286"/>
            </a:solidFill>
            <a:ln>
              <a:noFill/>
            </a:ln>
          </p:spPr>
          <p:txBody>
            <a:bodyPr lIns="91425" tIns="91425" rIns="91425" bIns="91425" anchor="ctr"/>
            <a:lstStyle/>
            <a:p>
              <a:pPr>
                <a:defRPr/>
              </a:pPr>
              <a:endParaRPr lang="vi-VN" sz="1350"/>
            </a:p>
          </p:txBody>
        </p:sp>
        <p:sp>
          <p:nvSpPr>
            <p:cNvPr id="126" name="Google Shape;856;p31">
              <a:extLst>
                <a:ext uri="{FF2B5EF4-FFF2-40B4-BE49-F238E27FC236}">
                  <a16:creationId xmlns:a16="http://schemas.microsoft.com/office/drawing/2014/main" id="{13BFBD9B-02F8-4AAA-9107-E951D8233F57}"/>
                </a:ext>
              </a:extLst>
            </p:cNvPr>
            <p:cNvSpPr>
              <a:spLocks/>
            </p:cNvSpPr>
            <p:nvPr/>
          </p:nvSpPr>
          <p:spPr bwMode="auto">
            <a:xfrm>
              <a:off x="5855184" y="3276404"/>
              <a:ext cx="42336" cy="73004"/>
            </a:xfrm>
            <a:custGeom>
              <a:avLst/>
              <a:gdLst>
                <a:gd name="T0" fmla="*/ 2147483646 w 1405"/>
                <a:gd name="T1" fmla="*/ 2147483646 h 2334"/>
                <a:gd name="T2" fmla="*/ 2147483646 w 1405"/>
                <a:gd name="T3" fmla="*/ 2147483646 h 2334"/>
                <a:gd name="T4" fmla="*/ 0 w 1405"/>
                <a:gd name="T5" fmla="*/ 2147483646 h 2334"/>
                <a:gd name="T6" fmla="*/ 0 w 1405"/>
                <a:gd name="T7" fmla="*/ 2147483646 h 2334"/>
                <a:gd name="T8" fmla="*/ 2147483646 w 1405"/>
                <a:gd name="T9" fmla="*/ 2147483646 h 23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lIns="91425" tIns="91425" rIns="91425" bIns="91425" anchor="ctr"/>
            <a:lstStyle/>
            <a:p>
              <a:pPr>
                <a:defRPr/>
              </a:pPr>
              <a:endParaRPr lang="vi-VN" sz="1350"/>
            </a:p>
          </p:txBody>
        </p:sp>
        <p:sp>
          <p:nvSpPr>
            <p:cNvPr id="127" name="Google Shape;857;p31">
              <a:extLst>
                <a:ext uri="{FF2B5EF4-FFF2-40B4-BE49-F238E27FC236}">
                  <a16:creationId xmlns:a16="http://schemas.microsoft.com/office/drawing/2014/main" id="{43E87D82-D059-42F2-931E-8EA650EF9E60}"/>
                </a:ext>
              </a:extLst>
            </p:cNvPr>
            <p:cNvSpPr>
              <a:spLocks/>
            </p:cNvSpPr>
            <p:nvPr/>
          </p:nvSpPr>
          <p:spPr bwMode="auto">
            <a:xfrm>
              <a:off x="5658320" y="3179595"/>
              <a:ext cx="1466952" cy="209491"/>
            </a:xfrm>
            <a:custGeom>
              <a:avLst/>
              <a:gdLst>
                <a:gd name="T0" fmla="*/ 2147483646 w 47188"/>
                <a:gd name="T1" fmla="*/ 2147483646 h 6723"/>
                <a:gd name="T2" fmla="*/ 2147483646 w 47188"/>
                <a:gd name="T3" fmla="*/ 2147483646 h 6723"/>
                <a:gd name="T4" fmla="*/ 2147483646 w 47188"/>
                <a:gd name="T5" fmla="*/ 2147483646 h 6723"/>
                <a:gd name="T6" fmla="*/ 2147483646 w 47188"/>
                <a:gd name="T7" fmla="*/ 2147483646 h 6723"/>
                <a:gd name="T8" fmla="*/ 2147483646 w 47188"/>
                <a:gd name="T9" fmla="*/ 2147483646 h 6723"/>
                <a:gd name="T10" fmla="*/ 2147483646 w 47188"/>
                <a:gd name="T11" fmla="*/ 2147483646 h 6723"/>
                <a:gd name="T12" fmla="*/ 2147483646 w 47188"/>
                <a:gd name="T13" fmla="*/ 2147483646 h 6723"/>
                <a:gd name="T14" fmla="*/ 2147483646 w 47188"/>
                <a:gd name="T15" fmla="*/ 2147483646 h 6723"/>
                <a:gd name="T16" fmla="*/ 2147483646 w 47188"/>
                <a:gd name="T17" fmla="*/ 2147483646 h 6723"/>
                <a:gd name="T18" fmla="*/ 2147483646 w 47188"/>
                <a:gd name="T19" fmla="*/ 2147483646 h 6723"/>
                <a:gd name="T20" fmla="*/ 2147483646 w 47188"/>
                <a:gd name="T21" fmla="*/ 2147483646 h 6723"/>
                <a:gd name="T22" fmla="*/ 2147483646 w 47188"/>
                <a:gd name="T23" fmla="*/ 2147483646 h 6723"/>
                <a:gd name="T24" fmla="*/ 2147483646 w 47188"/>
                <a:gd name="T25" fmla="*/ 2147483646 h 6723"/>
                <a:gd name="T26" fmla="*/ 2147483646 w 47188"/>
                <a:gd name="T27" fmla="*/ 2147483646 h 6723"/>
                <a:gd name="T28" fmla="*/ 2147483646 w 47188"/>
                <a:gd name="T29" fmla="*/ 2147483646 h 6723"/>
                <a:gd name="T30" fmla="*/ 2147483646 w 47188"/>
                <a:gd name="T31" fmla="*/ 2147483646 h 6723"/>
                <a:gd name="T32" fmla="*/ 2147483646 w 47188"/>
                <a:gd name="T33" fmla="*/ 2147483646 h 6723"/>
                <a:gd name="T34" fmla="*/ 2147483646 w 47188"/>
                <a:gd name="T35" fmla="*/ 2147483646 h 6723"/>
                <a:gd name="T36" fmla="*/ 2147483646 w 47188"/>
                <a:gd name="T37" fmla="*/ 0 h 6723"/>
                <a:gd name="T38" fmla="*/ 2147483646 w 47188"/>
                <a:gd name="T39" fmla="*/ 2147483646 h 6723"/>
                <a:gd name="T40" fmla="*/ 2147483646 w 47188"/>
                <a:gd name="T41" fmla="*/ 2147483646 h 6723"/>
                <a:gd name="T42" fmla="*/ 2147483646 w 47188"/>
                <a:gd name="T43" fmla="*/ 0 h 672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7188" h="6723" extrusionOk="0">
                  <a:moveTo>
                    <a:pt x="45372" y="4470"/>
                  </a:moveTo>
                  <a:cubicBezTo>
                    <a:pt x="45204" y="5613"/>
                    <a:pt x="44095" y="6722"/>
                    <a:pt x="42986" y="6722"/>
                  </a:cubicBezTo>
                  <a:lnTo>
                    <a:pt x="42683" y="6722"/>
                  </a:lnTo>
                  <a:cubicBezTo>
                    <a:pt x="42549" y="6722"/>
                    <a:pt x="42280" y="6722"/>
                    <a:pt x="42146" y="6588"/>
                  </a:cubicBez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cubicBezTo>
                    <a:pt x="46347" y="2924"/>
                    <a:pt x="47053" y="1412"/>
                    <a:pt x="47187" y="0"/>
                  </a:cubicBezTo>
                  <a:close/>
                </a:path>
              </a:pathLst>
            </a:custGeom>
            <a:solidFill>
              <a:srgbClr val="CDC4CA"/>
            </a:solidFill>
            <a:ln>
              <a:noFill/>
            </a:ln>
          </p:spPr>
          <p:txBody>
            <a:bodyPr lIns="91425" tIns="91425" rIns="91425" bIns="91425" anchor="ctr"/>
            <a:lstStyle/>
            <a:p>
              <a:pPr>
                <a:defRPr/>
              </a:pPr>
              <a:endParaRPr lang="vi-VN" sz="1350"/>
            </a:p>
          </p:txBody>
        </p:sp>
        <p:sp>
          <p:nvSpPr>
            <p:cNvPr id="128" name="Google Shape;858;p31">
              <a:extLst>
                <a:ext uri="{FF2B5EF4-FFF2-40B4-BE49-F238E27FC236}">
                  <a16:creationId xmlns:a16="http://schemas.microsoft.com/office/drawing/2014/main" id="{B9F870AE-1D1F-485A-8AFF-BD8798343C44}"/>
                </a:ext>
              </a:extLst>
            </p:cNvPr>
            <p:cNvSpPr>
              <a:spLocks/>
            </p:cNvSpPr>
            <p:nvPr/>
          </p:nvSpPr>
          <p:spPr bwMode="auto">
            <a:xfrm>
              <a:off x="6968627" y="3384324"/>
              <a:ext cx="0" cy="0"/>
            </a:xfrm>
            <a:custGeom>
              <a:avLst/>
              <a:gdLst>
                <a:gd name="T0" fmla="*/ 2147483646 w 1"/>
                <a:gd name="T1" fmla="*/ 2147483646 h 1"/>
                <a:gd name="T2" fmla="*/ 2147483646 w 1"/>
                <a:gd name="T3" fmla="*/ 2147483646 h 1"/>
                <a:gd name="T4" fmla="*/ 2147483646 w 1"/>
                <a:gd name="T5" fmla="*/ 2147483646 h 1"/>
                <a:gd name="T6" fmla="*/ 2147483646 w 1"/>
                <a:gd name="T7" fmla="*/ 2147483646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extrusionOk="0">
                  <a:moveTo>
                    <a:pt x="1" y="1"/>
                  </a:moveTo>
                  <a:lnTo>
                    <a:pt x="1" y="1"/>
                  </a:lnTo>
                  <a:close/>
                </a:path>
              </a:pathLst>
            </a:custGeom>
            <a:solidFill>
              <a:srgbClr val="865F41"/>
            </a:solidFill>
            <a:ln>
              <a:noFill/>
            </a:ln>
          </p:spPr>
          <p:txBody>
            <a:bodyPr lIns="91425" tIns="91425" rIns="91425" bIns="91425" anchor="ctr"/>
            <a:lstStyle/>
            <a:p>
              <a:pPr>
                <a:defRPr/>
              </a:pPr>
              <a:endParaRPr lang="vi-VN" sz="1350"/>
            </a:p>
          </p:txBody>
        </p:sp>
        <p:sp>
          <p:nvSpPr>
            <p:cNvPr id="129" name="Google Shape;859;p31">
              <a:extLst>
                <a:ext uri="{FF2B5EF4-FFF2-40B4-BE49-F238E27FC236}">
                  <a16:creationId xmlns:a16="http://schemas.microsoft.com/office/drawing/2014/main" id="{0751DAA5-9B38-476A-A657-1170EEEB3106}"/>
                </a:ext>
              </a:extLst>
            </p:cNvPr>
            <p:cNvSpPr>
              <a:spLocks/>
            </p:cNvSpPr>
            <p:nvPr/>
          </p:nvSpPr>
          <p:spPr bwMode="auto">
            <a:xfrm>
              <a:off x="6879721" y="3314494"/>
              <a:ext cx="88906" cy="69830"/>
            </a:xfrm>
            <a:custGeom>
              <a:avLst/>
              <a:gdLst>
                <a:gd name="T0" fmla="*/ 0 w 2823"/>
                <a:gd name="T1" fmla="*/ 2147483646 h 2253"/>
                <a:gd name="T2" fmla="*/ 2147483646 w 2823"/>
                <a:gd name="T3" fmla="*/ 2147483646 h 2253"/>
                <a:gd name="T4" fmla="*/ 0 w 2823"/>
                <a:gd name="T5" fmla="*/ 2147483646 h 2253"/>
                <a:gd name="T6" fmla="*/ 0 60000 65536"/>
                <a:gd name="T7" fmla="*/ 0 60000 65536"/>
                <a:gd name="T8" fmla="*/ 0 60000 65536"/>
              </a:gdLst>
              <a:ahLst/>
              <a:cxnLst>
                <a:cxn ang="T6">
                  <a:pos x="T0" y="T1"/>
                </a:cxn>
                <a:cxn ang="T7">
                  <a:pos x="T2" y="T3"/>
                </a:cxn>
                <a:cxn ang="T8">
                  <a:pos x="T4" y="T5"/>
                </a:cxn>
              </a:cxnLst>
              <a:rect l="0" t="0"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lIns="91425" tIns="91425" rIns="91425" bIns="91425" anchor="ctr"/>
            <a:lstStyle/>
            <a:p>
              <a:pPr>
                <a:defRPr/>
              </a:pPr>
              <a:endParaRPr lang="vi-VN" sz="1350"/>
            </a:p>
          </p:txBody>
        </p:sp>
        <p:sp>
          <p:nvSpPr>
            <p:cNvPr id="130" name="Google Shape;860;p31">
              <a:extLst>
                <a:ext uri="{FF2B5EF4-FFF2-40B4-BE49-F238E27FC236}">
                  <a16:creationId xmlns:a16="http://schemas.microsoft.com/office/drawing/2014/main" id="{E75601B1-CB23-40BD-8F84-E05C86D50DD4}"/>
                </a:ext>
              </a:extLst>
            </p:cNvPr>
            <p:cNvSpPr/>
            <p:nvPr/>
          </p:nvSpPr>
          <p:spPr>
            <a:xfrm>
              <a:off x="5658320" y="2836791"/>
              <a:ext cx="1466952" cy="552295"/>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31" name="Google Shape;861;p31">
              <a:extLst>
                <a:ext uri="{FF2B5EF4-FFF2-40B4-BE49-F238E27FC236}">
                  <a16:creationId xmlns:a16="http://schemas.microsoft.com/office/drawing/2014/main" id="{5AC73DD2-0146-4CA5-875B-47CAE8855F68}"/>
                </a:ext>
              </a:extLst>
            </p:cNvPr>
            <p:cNvSpPr>
              <a:spLocks/>
            </p:cNvSpPr>
            <p:nvPr/>
          </p:nvSpPr>
          <p:spPr bwMode="auto">
            <a:xfrm>
              <a:off x="6132486" y="3492244"/>
              <a:ext cx="179930" cy="122204"/>
            </a:xfrm>
            <a:custGeom>
              <a:avLst/>
              <a:gdLst>
                <a:gd name="T0" fmla="*/ 2147483646 w 5748"/>
                <a:gd name="T1" fmla="*/ 2147483646 h 3934"/>
                <a:gd name="T2" fmla="*/ 2147483646 w 5748"/>
                <a:gd name="T3" fmla="*/ 2147483646 h 3934"/>
                <a:gd name="T4" fmla="*/ 2147483646 w 5748"/>
                <a:gd name="T5" fmla="*/ 2147483646 h 3934"/>
                <a:gd name="T6" fmla="*/ 2147483646 w 5748"/>
                <a:gd name="T7" fmla="*/ 2147483646 h 3934"/>
                <a:gd name="T8" fmla="*/ 2147483646 w 5748"/>
                <a:gd name="T9" fmla="*/ 2147483646 h 3934"/>
                <a:gd name="T10" fmla="*/ 2147483646 w 5748"/>
                <a:gd name="T11" fmla="*/ 2147483646 h 3934"/>
                <a:gd name="T12" fmla="*/ 2147483646 w 5748"/>
                <a:gd name="T13" fmla="*/ 2147483646 h 3934"/>
                <a:gd name="T14" fmla="*/ 2147483646 w 5748"/>
                <a:gd name="T15" fmla="*/ 2147483646 h 3934"/>
                <a:gd name="T16" fmla="*/ 2147483646 w 5748"/>
                <a:gd name="T17" fmla="*/ 2147483646 h 3934"/>
                <a:gd name="T18" fmla="*/ 2147483646 w 5748"/>
                <a:gd name="T19" fmla="*/ 2147483646 h 3934"/>
                <a:gd name="T20" fmla="*/ 2147483646 w 5748"/>
                <a:gd name="T21" fmla="*/ 2147483646 h 3934"/>
                <a:gd name="T22" fmla="*/ 2147483646 w 5748"/>
                <a:gd name="T23" fmla="*/ 2147483646 h 39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tx1"/>
            </a:solidFill>
            <a:ln>
              <a:noFill/>
            </a:ln>
          </p:spPr>
          <p:txBody>
            <a:bodyPr lIns="91425" tIns="91425" rIns="91425" bIns="91425" anchor="ctr"/>
            <a:lstStyle/>
            <a:p>
              <a:pPr>
                <a:defRPr/>
              </a:pPr>
              <a:endParaRPr lang="vi-VN" sz="1350"/>
            </a:p>
          </p:txBody>
        </p:sp>
        <p:sp>
          <p:nvSpPr>
            <p:cNvPr id="132" name="Google Shape;862;p31">
              <a:extLst>
                <a:ext uri="{FF2B5EF4-FFF2-40B4-BE49-F238E27FC236}">
                  <a16:creationId xmlns:a16="http://schemas.microsoft.com/office/drawing/2014/main" id="{46ED1ECF-966D-4B9D-90A9-9F1451E303D9}"/>
                </a:ext>
              </a:extLst>
            </p:cNvPr>
            <p:cNvSpPr>
              <a:spLocks/>
            </p:cNvSpPr>
            <p:nvPr/>
          </p:nvSpPr>
          <p:spPr bwMode="auto">
            <a:xfrm>
              <a:off x="6337817" y="3257360"/>
              <a:ext cx="234966" cy="209491"/>
            </a:xfrm>
            <a:custGeom>
              <a:avLst/>
              <a:gdLst>
                <a:gd name="T0" fmla="*/ 2147483646 w 7563"/>
                <a:gd name="T1" fmla="*/ 0 h 6741"/>
                <a:gd name="T2" fmla="*/ 2147483646 w 7563"/>
                <a:gd name="T3" fmla="*/ 2147483646 h 6741"/>
                <a:gd name="T4" fmla="*/ 2147483646 w 7563"/>
                <a:gd name="T5" fmla="*/ 2147483646 h 6741"/>
                <a:gd name="T6" fmla="*/ 2147483646 w 7563"/>
                <a:gd name="T7" fmla="*/ 2147483646 h 6741"/>
                <a:gd name="T8" fmla="*/ 2147483646 w 7563"/>
                <a:gd name="T9" fmla="*/ 2147483646 h 6741"/>
                <a:gd name="T10" fmla="*/ 2147483646 w 7563"/>
                <a:gd name="T11" fmla="*/ 2147483646 h 6741"/>
                <a:gd name="T12" fmla="*/ 2147483646 w 7563"/>
                <a:gd name="T13" fmla="*/ 0 h 67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tx1"/>
            </a:solidFill>
            <a:ln>
              <a:noFill/>
            </a:ln>
          </p:spPr>
          <p:txBody>
            <a:bodyPr lIns="91425" tIns="91425" rIns="91425" bIns="91425" anchor="ctr"/>
            <a:lstStyle/>
            <a:p>
              <a:pPr>
                <a:defRPr/>
              </a:pPr>
              <a:endParaRPr lang="vi-VN" sz="1350"/>
            </a:p>
          </p:txBody>
        </p:sp>
        <p:sp>
          <p:nvSpPr>
            <p:cNvPr id="133" name="Google Shape;863;p31">
              <a:extLst>
                <a:ext uri="{FF2B5EF4-FFF2-40B4-BE49-F238E27FC236}">
                  <a16:creationId xmlns:a16="http://schemas.microsoft.com/office/drawing/2014/main" id="{6E94FB06-F7F7-4C83-ACD9-5AF70C6638E7}"/>
                </a:ext>
              </a:extLst>
            </p:cNvPr>
            <p:cNvSpPr/>
            <p:nvPr/>
          </p:nvSpPr>
          <p:spPr>
            <a:xfrm>
              <a:off x="6384387" y="3439871"/>
              <a:ext cx="266718" cy="134899"/>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34" name="Google Shape;864;p31">
              <a:extLst>
                <a:ext uri="{FF2B5EF4-FFF2-40B4-BE49-F238E27FC236}">
                  <a16:creationId xmlns:a16="http://schemas.microsoft.com/office/drawing/2014/main" id="{ED317AD0-E131-492B-AC9E-05FADB188149}"/>
                </a:ext>
              </a:extLst>
            </p:cNvPr>
            <p:cNvSpPr>
              <a:spLocks/>
            </p:cNvSpPr>
            <p:nvPr/>
          </p:nvSpPr>
          <p:spPr bwMode="auto">
            <a:xfrm>
              <a:off x="5893286" y="3289101"/>
              <a:ext cx="218031" cy="192034"/>
            </a:xfrm>
            <a:custGeom>
              <a:avLst/>
              <a:gdLst>
                <a:gd name="T0" fmla="*/ 2147483646 w 6992"/>
                <a:gd name="T1" fmla="*/ 2147483646 h 6211"/>
                <a:gd name="T2" fmla="*/ 2147483646 w 6992"/>
                <a:gd name="T3" fmla="*/ 2147483646 h 6211"/>
                <a:gd name="T4" fmla="*/ 2147483646 w 6992"/>
                <a:gd name="T5" fmla="*/ 2147483646 h 6211"/>
                <a:gd name="T6" fmla="*/ 2147483646 w 6992"/>
                <a:gd name="T7" fmla="*/ 2147483646 h 6211"/>
                <a:gd name="T8" fmla="*/ 2147483646 w 6992"/>
                <a:gd name="T9" fmla="*/ 2147483646 h 6211"/>
                <a:gd name="T10" fmla="*/ 2147483646 w 6992"/>
                <a:gd name="T11" fmla="*/ 2147483646 h 6211"/>
                <a:gd name="T12" fmla="*/ 2147483646 w 6992"/>
                <a:gd name="T13" fmla="*/ 2147483646 h 62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tx1"/>
            </a:solidFill>
            <a:ln>
              <a:noFill/>
            </a:ln>
          </p:spPr>
          <p:txBody>
            <a:bodyPr lIns="91425" tIns="91425" rIns="91425" bIns="91425" anchor="ctr"/>
            <a:lstStyle/>
            <a:p>
              <a:pPr>
                <a:defRPr/>
              </a:pPr>
              <a:endParaRPr lang="vi-VN" sz="1350"/>
            </a:p>
          </p:txBody>
        </p:sp>
        <p:sp>
          <p:nvSpPr>
            <p:cNvPr id="135" name="Google Shape;865;p31">
              <a:extLst>
                <a:ext uri="{FF2B5EF4-FFF2-40B4-BE49-F238E27FC236}">
                  <a16:creationId xmlns:a16="http://schemas.microsoft.com/office/drawing/2014/main" id="{F288FE26-B06C-4F88-BA50-1A5CF82DFEDB}"/>
                </a:ext>
              </a:extLst>
            </p:cNvPr>
            <p:cNvSpPr/>
            <p:nvPr/>
          </p:nvSpPr>
          <p:spPr>
            <a:xfrm>
              <a:off x="5880586" y="3458916"/>
              <a:ext cx="182046" cy="120616"/>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36" name="Google Shape;866;p31">
              <a:extLst>
                <a:ext uri="{FF2B5EF4-FFF2-40B4-BE49-F238E27FC236}">
                  <a16:creationId xmlns:a16="http://schemas.microsoft.com/office/drawing/2014/main" id="{ED599FCD-471D-4098-A4AD-2A8968743EE6}"/>
                </a:ext>
              </a:extLst>
            </p:cNvPr>
            <p:cNvSpPr>
              <a:spLocks/>
            </p:cNvSpPr>
            <p:nvPr/>
          </p:nvSpPr>
          <p:spPr bwMode="auto">
            <a:xfrm>
              <a:off x="5859417" y="3819177"/>
              <a:ext cx="247666" cy="358674"/>
            </a:xfrm>
            <a:custGeom>
              <a:avLst/>
              <a:gdLst>
                <a:gd name="T0" fmla="*/ 2147483646 w 8000"/>
                <a:gd name="T1" fmla="*/ 2147483646 h 11551"/>
                <a:gd name="T2" fmla="*/ 2147483646 w 8000"/>
                <a:gd name="T3" fmla="*/ 2147483646 h 11551"/>
                <a:gd name="T4" fmla="*/ 2147483646 w 8000"/>
                <a:gd name="T5" fmla="*/ 2147483646 h 11551"/>
                <a:gd name="T6" fmla="*/ 2147483646 w 8000"/>
                <a:gd name="T7" fmla="*/ 2147483646 h 11551"/>
                <a:gd name="T8" fmla="*/ 2147483646 w 8000"/>
                <a:gd name="T9" fmla="*/ 2147483646 h 11551"/>
                <a:gd name="T10" fmla="*/ 2147483646 w 8000"/>
                <a:gd name="T11" fmla="*/ 2147483646 h 11551"/>
                <a:gd name="T12" fmla="*/ 2147483646 w 8000"/>
                <a:gd name="T13" fmla="*/ 2147483646 h 11551"/>
                <a:gd name="T14" fmla="*/ 2147483646 w 8000"/>
                <a:gd name="T15" fmla="*/ 2147483646 h 11551"/>
                <a:gd name="T16" fmla="*/ 2147483646 w 8000"/>
                <a:gd name="T17" fmla="*/ 2147483646 h 115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lIns="91425" tIns="91425" rIns="91425" bIns="91425" anchor="ctr"/>
            <a:lstStyle/>
            <a:p>
              <a:pPr>
                <a:defRPr/>
              </a:pPr>
              <a:endParaRPr lang="vi-VN" sz="1350"/>
            </a:p>
          </p:txBody>
        </p:sp>
        <p:sp>
          <p:nvSpPr>
            <p:cNvPr id="137" name="Google Shape;867;p31">
              <a:extLst>
                <a:ext uri="{FF2B5EF4-FFF2-40B4-BE49-F238E27FC236}">
                  <a16:creationId xmlns:a16="http://schemas.microsoft.com/office/drawing/2014/main" id="{51C17B10-C787-467C-B0E7-F6F3C9811A38}"/>
                </a:ext>
              </a:extLst>
            </p:cNvPr>
            <p:cNvSpPr>
              <a:spLocks/>
            </p:cNvSpPr>
            <p:nvPr/>
          </p:nvSpPr>
          <p:spPr bwMode="auto">
            <a:xfrm>
              <a:off x="5859417" y="3819177"/>
              <a:ext cx="247666" cy="357088"/>
            </a:xfrm>
            <a:custGeom>
              <a:avLst/>
              <a:gdLst>
                <a:gd name="T0" fmla="*/ 2147483646 w 8000"/>
                <a:gd name="T1" fmla="*/ 2147483646 h 11495"/>
                <a:gd name="T2" fmla="*/ 2147483646 w 8000"/>
                <a:gd name="T3" fmla="*/ 2147483646 h 11495"/>
                <a:gd name="T4" fmla="*/ 2147483646 w 8000"/>
                <a:gd name="T5" fmla="*/ 2147483646 h 11495"/>
                <a:gd name="T6" fmla="*/ 2147483646 w 8000"/>
                <a:gd name="T7" fmla="*/ 2147483646 h 11495"/>
                <a:gd name="T8" fmla="*/ 2147483646 w 8000"/>
                <a:gd name="T9" fmla="*/ 2147483646 h 11495"/>
                <a:gd name="T10" fmla="*/ 2147483646 w 8000"/>
                <a:gd name="T11" fmla="*/ 2147483646 h 11495"/>
                <a:gd name="T12" fmla="*/ 2147483646 w 8000"/>
                <a:gd name="T13" fmla="*/ 2147483646 h 11495"/>
                <a:gd name="T14" fmla="*/ 2147483646 w 8000"/>
                <a:gd name="T15" fmla="*/ 2147483646 h 11495"/>
                <a:gd name="T16" fmla="*/ 2147483646 w 8000"/>
                <a:gd name="T17" fmla="*/ 2147483646 h 11495"/>
                <a:gd name="T18" fmla="*/ 2147483646 w 8000"/>
                <a:gd name="T19" fmla="*/ 2147483646 h 11495"/>
                <a:gd name="T20" fmla="*/ 2147483646 w 8000"/>
                <a:gd name="T21" fmla="*/ 2147483646 h 11495"/>
                <a:gd name="T22" fmla="*/ 2147483646 w 8000"/>
                <a:gd name="T23" fmla="*/ 2147483646 h 11495"/>
                <a:gd name="T24" fmla="*/ 2147483646 w 8000"/>
                <a:gd name="T25" fmla="*/ 2147483646 h 11495"/>
                <a:gd name="T26" fmla="*/ 2147483646 w 8000"/>
                <a:gd name="T27" fmla="*/ 2147483646 h 11495"/>
                <a:gd name="T28" fmla="*/ 2147483646 w 8000"/>
                <a:gd name="T29" fmla="*/ 2147483646 h 11495"/>
                <a:gd name="T30" fmla="*/ 2147483646 w 8000"/>
                <a:gd name="T31" fmla="*/ 2147483646 h 11495"/>
                <a:gd name="T32" fmla="*/ 2147483646 w 8000"/>
                <a:gd name="T33" fmla="*/ 2147483646 h 11495"/>
                <a:gd name="T34" fmla="*/ 2147483646 w 8000"/>
                <a:gd name="T35" fmla="*/ 2147483646 h 11495"/>
                <a:gd name="T36" fmla="*/ 2147483646 w 8000"/>
                <a:gd name="T37" fmla="*/ 2147483646 h 1149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8000" h="11495" extrusionOk="0">
                  <a:moveTo>
                    <a:pt x="8000" y="1"/>
                  </a:moveTo>
                  <a:lnTo>
                    <a:pt x="8000" y="1"/>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lIns="91425" tIns="91425" rIns="91425" bIns="91425" anchor="ctr"/>
            <a:lstStyle/>
            <a:p>
              <a:pPr>
                <a:defRPr/>
              </a:pPr>
              <a:endParaRPr lang="vi-VN" sz="1350"/>
            </a:p>
          </p:txBody>
        </p:sp>
        <p:sp>
          <p:nvSpPr>
            <p:cNvPr id="138" name="Google Shape;868;p31">
              <a:extLst>
                <a:ext uri="{FF2B5EF4-FFF2-40B4-BE49-F238E27FC236}">
                  <a16:creationId xmlns:a16="http://schemas.microsoft.com/office/drawing/2014/main" id="{F4FC724B-871F-4C7A-AE61-CE3A0A9C9560}"/>
                </a:ext>
              </a:extLst>
            </p:cNvPr>
            <p:cNvSpPr>
              <a:spLocks/>
            </p:cNvSpPr>
            <p:nvPr/>
          </p:nvSpPr>
          <p:spPr bwMode="auto">
            <a:xfrm>
              <a:off x="6107084" y="3981056"/>
              <a:ext cx="0" cy="138074"/>
            </a:xfrm>
            <a:custGeom>
              <a:avLst/>
              <a:gdLst>
                <a:gd name="T0" fmla="*/ 2147483646 w 1"/>
                <a:gd name="T1" fmla="*/ 0 h 4471"/>
                <a:gd name="T2" fmla="*/ 2147483646 w 1"/>
                <a:gd name="T3" fmla="*/ 2147483646 h 4471"/>
                <a:gd name="T4" fmla="*/ 2147483646 w 1"/>
                <a:gd name="T5" fmla="*/ 2147483646 h 4471"/>
                <a:gd name="T6" fmla="*/ 2147483646 w 1"/>
                <a:gd name="T7" fmla="*/ 0 h 44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4471" extrusionOk="0">
                  <a:moveTo>
                    <a:pt x="1" y="0"/>
                  </a:moveTo>
                  <a:lnTo>
                    <a:pt x="1" y="4470"/>
                  </a:lnTo>
                  <a:lnTo>
                    <a:pt x="1" y="0"/>
                  </a:lnTo>
                  <a:close/>
                </a:path>
              </a:pathLst>
            </a:custGeom>
            <a:solidFill>
              <a:srgbClr val="DB9F5F"/>
            </a:solidFill>
            <a:ln>
              <a:noFill/>
            </a:ln>
          </p:spPr>
          <p:txBody>
            <a:bodyPr lIns="91425" tIns="91425" rIns="91425" bIns="91425" anchor="ctr"/>
            <a:lstStyle/>
            <a:p>
              <a:pPr>
                <a:defRPr/>
              </a:pPr>
              <a:endParaRPr lang="vi-VN" sz="1350"/>
            </a:p>
          </p:txBody>
        </p:sp>
        <p:sp>
          <p:nvSpPr>
            <p:cNvPr id="139" name="Google Shape;869;p31">
              <a:extLst>
                <a:ext uri="{FF2B5EF4-FFF2-40B4-BE49-F238E27FC236}">
                  <a16:creationId xmlns:a16="http://schemas.microsoft.com/office/drawing/2014/main" id="{4820785A-9374-4919-843E-534259E1E98D}"/>
                </a:ext>
              </a:extLst>
            </p:cNvPr>
            <p:cNvSpPr>
              <a:spLocks/>
            </p:cNvSpPr>
            <p:nvPr/>
          </p:nvSpPr>
          <p:spPr bwMode="auto">
            <a:xfrm>
              <a:off x="6081682" y="3827113"/>
              <a:ext cx="25402" cy="12696"/>
            </a:xfrm>
            <a:custGeom>
              <a:avLst/>
              <a:gdLst>
                <a:gd name="T0" fmla="*/ 2147483646 w 841"/>
                <a:gd name="T1" fmla="*/ 0 h 404"/>
                <a:gd name="T2" fmla="*/ 2147483646 w 841"/>
                <a:gd name="T3" fmla="*/ 2147483646 h 404"/>
                <a:gd name="T4" fmla="*/ 2147483646 w 841"/>
                <a:gd name="T5" fmla="*/ 2147483646 h 404"/>
                <a:gd name="T6" fmla="*/ 2147483646 w 841"/>
                <a:gd name="T7" fmla="*/ 0 h 404"/>
                <a:gd name="T8" fmla="*/ 2147483646 w 841"/>
                <a:gd name="T9" fmla="*/ 2147483646 h 404"/>
                <a:gd name="T10" fmla="*/ 2147483646 w 841"/>
                <a:gd name="T11" fmla="*/ 2147483646 h 404"/>
                <a:gd name="T12" fmla="*/ 2147483646 w 841"/>
                <a:gd name="T13" fmla="*/ 2147483646 h 404"/>
                <a:gd name="T14" fmla="*/ 2147483646 w 841"/>
                <a:gd name="T15" fmla="*/ 2147483646 h 404"/>
                <a:gd name="T16" fmla="*/ 2147483646 w 841"/>
                <a:gd name="T17" fmla="*/ 2147483646 h 404"/>
                <a:gd name="T18" fmla="*/ 2147483646 w 841"/>
                <a:gd name="T19" fmla="*/ 2147483646 h 404"/>
                <a:gd name="T20" fmla="*/ 2147483646 w 841"/>
                <a:gd name="T21" fmla="*/ 2147483646 h 404"/>
                <a:gd name="T22" fmla="*/ 0 w 841"/>
                <a:gd name="T23" fmla="*/ 2147483646 h 404"/>
                <a:gd name="T24" fmla="*/ 2147483646 w 841"/>
                <a:gd name="T25" fmla="*/ 2147483646 h 4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41" h="404" extrusionOk="0">
                  <a:moveTo>
                    <a:pt x="841" y="0"/>
                  </a:moveTo>
                  <a:cubicBezTo>
                    <a:pt x="841" y="0"/>
                    <a:pt x="730" y="0"/>
                    <a:pt x="709" y="101"/>
                  </a:cubicBezTo>
                  <a:cubicBezTo>
                    <a:pt x="763" y="68"/>
                    <a:pt x="807" y="34"/>
                    <a:pt x="841" y="0"/>
                  </a:cubicBezTo>
                  <a:close/>
                  <a:moveTo>
                    <a:pt x="709" y="101"/>
                  </a:moveTo>
                  <a:lnTo>
                    <a:pt x="709" y="101"/>
                  </a:lnTo>
                  <a:cubicBezTo>
                    <a:pt x="609" y="164"/>
                    <a:pt x="476" y="227"/>
                    <a:pt x="317" y="289"/>
                  </a:cubicBez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lIns="91425" tIns="91425" rIns="91425" bIns="91425" anchor="ctr"/>
            <a:lstStyle/>
            <a:p>
              <a:pPr>
                <a:defRPr/>
              </a:pPr>
              <a:endParaRPr lang="vi-VN" sz="1350"/>
            </a:p>
          </p:txBody>
        </p:sp>
        <p:sp>
          <p:nvSpPr>
            <p:cNvPr id="140" name="Google Shape;870;p31">
              <a:extLst>
                <a:ext uri="{FF2B5EF4-FFF2-40B4-BE49-F238E27FC236}">
                  <a16:creationId xmlns:a16="http://schemas.microsoft.com/office/drawing/2014/main" id="{2C87A170-C96F-40A7-AE1E-ADB056F15D47}"/>
                </a:ext>
              </a:extLst>
            </p:cNvPr>
            <p:cNvSpPr>
              <a:spLocks/>
            </p:cNvSpPr>
            <p:nvPr/>
          </p:nvSpPr>
          <p:spPr bwMode="auto">
            <a:xfrm>
              <a:off x="5859417" y="3827113"/>
              <a:ext cx="247666" cy="349152"/>
            </a:xfrm>
            <a:custGeom>
              <a:avLst/>
              <a:gdLst>
                <a:gd name="T0" fmla="*/ 2147483646 w 8000"/>
                <a:gd name="T1" fmla="*/ 0 h 11192"/>
                <a:gd name="T2" fmla="*/ 2147483646 w 8000"/>
                <a:gd name="T3" fmla="*/ 2147483646 h 11192"/>
                <a:gd name="T4" fmla="*/ 2147483646 w 8000"/>
                <a:gd name="T5" fmla="*/ 2147483646 h 11192"/>
                <a:gd name="T6" fmla="*/ 2147483646 w 8000"/>
                <a:gd name="T7" fmla="*/ 2147483646 h 11192"/>
                <a:gd name="T8" fmla="*/ 2147483646 w 8000"/>
                <a:gd name="T9" fmla="*/ 2147483646 h 11192"/>
                <a:gd name="T10" fmla="*/ 2147483646 w 8000"/>
                <a:gd name="T11" fmla="*/ 2147483646 h 11192"/>
                <a:gd name="T12" fmla="*/ 2147483646 w 8000"/>
                <a:gd name="T13" fmla="*/ 2147483646 h 11192"/>
                <a:gd name="T14" fmla="*/ 2147483646 w 8000"/>
                <a:gd name="T15" fmla="*/ 2147483646 h 11192"/>
                <a:gd name="T16" fmla="*/ 2147483646 w 8000"/>
                <a:gd name="T17" fmla="*/ 0 h 11192"/>
                <a:gd name="T18" fmla="*/ 2147483646 w 8000"/>
                <a:gd name="T19" fmla="*/ 2147483646 h 11192"/>
                <a:gd name="T20" fmla="*/ 2147483646 w 8000"/>
                <a:gd name="T21" fmla="*/ 2147483646 h 11192"/>
                <a:gd name="T22" fmla="*/ 2147483646 w 8000"/>
                <a:gd name="T23" fmla="*/ 2147483646 h 11192"/>
                <a:gd name="T24" fmla="*/ 2147483646 w 8000"/>
                <a:gd name="T25" fmla="*/ 2147483646 h 11192"/>
                <a:gd name="T26" fmla="*/ 2147483646 w 8000"/>
                <a:gd name="T27" fmla="*/ 2147483646 h 11192"/>
                <a:gd name="T28" fmla="*/ 2147483646 w 8000"/>
                <a:gd name="T29" fmla="*/ 2147483646 h 11192"/>
                <a:gd name="T30" fmla="*/ 2147483646 w 8000"/>
                <a:gd name="T31" fmla="*/ 2147483646 h 11192"/>
                <a:gd name="T32" fmla="*/ 2147483646 w 8000"/>
                <a:gd name="T33" fmla="*/ 2147483646 h 11192"/>
                <a:gd name="T34" fmla="*/ 2147483646 w 8000"/>
                <a:gd name="T35" fmla="*/ 2147483646 h 11192"/>
                <a:gd name="T36" fmla="*/ 2147483646 w 8000"/>
                <a:gd name="T37" fmla="*/ 2147483646 h 11192"/>
                <a:gd name="T38" fmla="*/ 2147483646 w 8000"/>
                <a:gd name="T39" fmla="*/ 2147483646 h 11192"/>
                <a:gd name="T40" fmla="*/ 2147483646 w 8000"/>
                <a:gd name="T41" fmla="*/ 0 h 1119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lIns="91425" tIns="91425" rIns="91425" bIns="91425" anchor="ctr"/>
            <a:lstStyle/>
            <a:p>
              <a:pPr>
                <a:defRPr/>
              </a:pPr>
              <a:endParaRPr lang="vi-VN" sz="1350"/>
            </a:p>
          </p:txBody>
        </p:sp>
        <p:sp>
          <p:nvSpPr>
            <p:cNvPr id="141" name="Google Shape;871;p31">
              <a:extLst>
                <a:ext uri="{FF2B5EF4-FFF2-40B4-BE49-F238E27FC236}">
                  <a16:creationId xmlns:a16="http://schemas.microsoft.com/office/drawing/2014/main" id="{7A065F4E-DFA2-46E3-8DCF-722D0BF031CA}"/>
                </a:ext>
              </a:extLst>
            </p:cNvPr>
            <p:cNvSpPr>
              <a:spLocks/>
            </p:cNvSpPr>
            <p:nvPr/>
          </p:nvSpPr>
          <p:spPr bwMode="auto">
            <a:xfrm>
              <a:off x="5859417" y="3784262"/>
              <a:ext cx="247666" cy="69830"/>
            </a:xfrm>
            <a:custGeom>
              <a:avLst/>
              <a:gdLst>
                <a:gd name="T0" fmla="*/ 2147483646 w 8000"/>
                <a:gd name="T1" fmla="*/ 2147483646 h 2253"/>
                <a:gd name="T2" fmla="*/ 2147483646 w 8000"/>
                <a:gd name="T3" fmla="*/ 2147483646 h 2253"/>
                <a:gd name="T4" fmla="*/ 2147483646 w 8000"/>
                <a:gd name="T5" fmla="*/ 2147483646 h 2253"/>
                <a:gd name="T6" fmla="*/ 2147483646 w 8000"/>
                <a:gd name="T7" fmla="*/ 2147483646 h 2253"/>
                <a:gd name="T8" fmla="*/ 2147483646 w 8000"/>
                <a:gd name="T9" fmla="*/ 2147483646 h 2253"/>
                <a:gd name="T10" fmla="*/ 2147483646 w 8000"/>
                <a:gd name="T11" fmla="*/ 2147483646 h 2253"/>
                <a:gd name="T12" fmla="*/ 2147483646 w 8000"/>
                <a:gd name="T13" fmla="*/ 2147483646 h 2253"/>
                <a:gd name="T14" fmla="*/ 2147483646 w 8000"/>
                <a:gd name="T15" fmla="*/ 2147483646 h 2253"/>
                <a:gd name="T16" fmla="*/ 2147483646 w 8000"/>
                <a:gd name="T17" fmla="*/ 2147483646 h 2253"/>
                <a:gd name="T18" fmla="*/ 2147483646 w 8000"/>
                <a:gd name="T19" fmla="*/ 2147483646 h 2253"/>
                <a:gd name="T20" fmla="*/ 2147483646 w 8000"/>
                <a:gd name="T21" fmla="*/ 2147483646 h 22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lIns="91425" tIns="91425" rIns="91425" bIns="91425" anchor="ctr"/>
            <a:lstStyle/>
            <a:p>
              <a:pPr>
                <a:defRPr/>
              </a:pPr>
              <a:endParaRPr lang="vi-VN" sz="1350"/>
            </a:p>
          </p:txBody>
        </p:sp>
        <p:sp>
          <p:nvSpPr>
            <p:cNvPr id="142" name="Google Shape;872;p31">
              <a:extLst>
                <a:ext uri="{FF2B5EF4-FFF2-40B4-BE49-F238E27FC236}">
                  <a16:creationId xmlns:a16="http://schemas.microsoft.com/office/drawing/2014/main" id="{C658E1B2-ED38-4A19-A667-0D561D9D51FF}"/>
                </a:ext>
              </a:extLst>
            </p:cNvPr>
            <p:cNvSpPr>
              <a:spLocks/>
            </p:cNvSpPr>
            <p:nvPr/>
          </p:nvSpPr>
          <p:spPr bwMode="auto">
            <a:xfrm>
              <a:off x="5872118" y="3796958"/>
              <a:ext cx="222265" cy="42851"/>
            </a:xfrm>
            <a:custGeom>
              <a:avLst/>
              <a:gdLst>
                <a:gd name="T0" fmla="*/ 2147483646 w 7126"/>
                <a:gd name="T1" fmla="*/ 2147483646 h 1379"/>
                <a:gd name="T2" fmla="*/ 2147483646 w 7126"/>
                <a:gd name="T3" fmla="*/ 2147483646 h 1379"/>
                <a:gd name="T4" fmla="*/ 2147483646 w 7126"/>
                <a:gd name="T5" fmla="*/ 2147483646 h 1379"/>
                <a:gd name="T6" fmla="*/ 2147483646 w 7126"/>
                <a:gd name="T7" fmla="*/ 2147483646 h 1379"/>
                <a:gd name="T8" fmla="*/ 2147483646 w 7126"/>
                <a:gd name="T9" fmla="*/ 2147483646 h 1379"/>
                <a:gd name="T10" fmla="*/ 2147483646 w 7126"/>
                <a:gd name="T11" fmla="*/ 2147483646 h 1379"/>
                <a:gd name="T12" fmla="*/ 2147483646 w 7126"/>
                <a:gd name="T13" fmla="*/ 2147483646 h 1379"/>
                <a:gd name="T14" fmla="*/ 2147483646 w 7126"/>
                <a:gd name="T15" fmla="*/ 2147483646 h 1379"/>
                <a:gd name="T16" fmla="*/ 2147483646 w 7126"/>
                <a:gd name="T17" fmla="*/ 2147483646 h 1379"/>
                <a:gd name="T18" fmla="*/ 2147483646 w 7126"/>
                <a:gd name="T19" fmla="*/ 2147483646 h 1379"/>
                <a:gd name="T20" fmla="*/ 2147483646 w 7126"/>
                <a:gd name="T21" fmla="*/ 2147483646 h 13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lnTo>
                    <a:pt x="3630" y="1"/>
                  </a:ln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tx2"/>
            </a:solidFill>
            <a:ln>
              <a:noFill/>
            </a:ln>
          </p:spPr>
          <p:txBody>
            <a:bodyPr lIns="91425" tIns="91425" rIns="91425" bIns="91425" anchor="ctr"/>
            <a:lstStyle/>
            <a:p>
              <a:pPr>
                <a:defRPr/>
              </a:pPr>
              <a:endParaRPr lang="vi-VN" sz="1350"/>
            </a:p>
          </p:txBody>
        </p:sp>
        <p:sp>
          <p:nvSpPr>
            <p:cNvPr id="143" name="Google Shape;873;p31">
              <a:extLst>
                <a:ext uri="{FF2B5EF4-FFF2-40B4-BE49-F238E27FC236}">
                  <a16:creationId xmlns:a16="http://schemas.microsoft.com/office/drawing/2014/main" id="{B0FDC37D-4C60-4AC5-BAA9-1D337572E777}"/>
                </a:ext>
              </a:extLst>
            </p:cNvPr>
            <p:cNvSpPr>
              <a:spLocks/>
            </p:cNvSpPr>
            <p:nvPr/>
          </p:nvSpPr>
          <p:spPr bwMode="auto">
            <a:xfrm>
              <a:off x="5889053" y="3814416"/>
              <a:ext cx="188396" cy="39676"/>
            </a:xfrm>
            <a:custGeom>
              <a:avLst/>
              <a:gdLst>
                <a:gd name="T0" fmla="*/ 2147483646 w 6050"/>
                <a:gd name="T1" fmla="*/ 0 h 1278"/>
                <a:gd name="T2" fmla="*/ 0 w 6050"/>
                <a:gd name="T3" fmla="*/ 2147483646 h 1278"/>
                <a:gd name="T4" fmla="*/ 0 w 6050"/>
                <a:gd name="T5" fmla="*/ 2147483646 h 1278"/>
                <a:gd name="T6" fmla="*/ 2147483646 w 6050"/>
                <a:gd name="T7" fmla="*/ 2147483646 h 1278"/>
                <a:gd name="T8" fmla="*/ 2147483646 w 6050"/>
                <a:gd name="T9" fmla="*/ 2147483646 h 1278"/>
                <a:gd name="T10" fmla="*/ 2147483646 w 6050"/>
                <a:gd name="T11" fmla="*/ 2147483646 h 1278"/>
                <a:gd name="T12" fmla="*/ 2147483646 w 6050"/>
                <a:gd name="T13" fmla="*/ 0 h 127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tx1"/>
            </a:solidFill>
            <a:ln>
              <a:noFill/>
            </a:ln>
          </p:spPr>
          <p:txBody>
            <a:bodyPr lIns="91425" tIns="91425" rIns="91425" bIns="91425" anchor="ctr"/>
            <a:lstStyle/>
            <a:p>
              <a:pPr>
                <a:defRPr/>
              </a:pPr>
              <a:endParaRPr lang="vi-VN" sz="1350"/>
            </a:p>
          </p:txBody>
        </p:sp>
        <p:sp>
          <p:nvSpPr>
            <p:cNvPr id="144" name="Google Shape;874;p31">
              <a:extLst>
                <a:ext uri="{FF2B5EF4-FFF2-40B4-BE49-F238E27FC236}">
                  <a16:creationId xmlns:a16="http://schemas.microsoft.com/office/drawing/2014/main" id="{F7B27EE6-5759-489C-810F-20745FB617E0}"/>
                </a:ext>
              </a:extLst>
            </p:cNvPr>
            <p:cNvSpPr>
              <a:spLocks/>
            </p:cNvSpPr>
            <p:nvPr/>
          </p:nvSpPr>
          <p:spPr bwMode="auto">
            <a:xfrm>
              <a:off x="5736642" y="3468438"/>
              <a:ext cx="218031" cy="311063"/>
            </a:xfrm>
            <a:custGeom>
              <a:avLst/>
              <a:gdLst>
                <a:gd name="T0" fmla="*/ 2147483646 w 6991"/>
                <a:gd name="T1" fmla="*/ 2147483646 h 10038"/>
                <a:gd name="T2" fmla="*/ 2147483646 w 6991"/>
                <a:gd name="T3" fmla="*/ 2147483646 h 10038"/>
                <a:gd name="T4" fmla="*/ 2147483646 w 6991"/>
                <a:gd name="T5" fmla="*/ 2147483646 h 10038"/>
                <a:gd name="T6" fmla="*/ 2147483646 w 6991"/>
                <a:gd name="T7" fmla="*/ 2147483646 h 10038"/>
                <a:gd name="T8" fmla="*/ 2147483646 w 6991"/>
                <a:gd name="T9" fmla="*/ 2147483646 h 10038"/>
                <a:gd name="T10" fmla="*/ 2147483646 w 6991"/>
                <a:gd name="T11" fmla="*/ 2147483646 h 10038"/>
                <a:gd name="T12" fmla="*/ 2147483646 w 6991"/>
                <a:gd name="T13" fmla="*/ 2147483646 h 10038"/>
                <a:gd name="T14" fmla="*/ 2147483646 w 6991"/>
                <a:gd name="T15" fmla="*/ 2147483646 h 10038"/>
                <a:gd name="T16" fmla="*/ 2147483646 w 6991"/>
                <a:gd name="T17" fmla="*/ 2147483646 h 10038"/>
                <a:gd name="T18" fmla="*/ 2147483646 w 6991"/>
                <a:gd name="T19" fmla="*/ 2147483646 h 10038"/>
                <a:gd name="T20" fmla="*/ 2147483646 w 6991"/>
                <a:gd name="T21" fmla="*/ 2147483646 h 10038"/>
                <a:gd name="T22" fmla="*/ 2147483646 w 6991"/>
                <a:gd name="T23" fmla="*/ 2147483646 h 10038"/>
                <a:gd name="T24" fmla="*/ 2147483646 w 6991"/>
                <a:gd name="T25" fmla="*/ 2147483646 h 10038"/>
                <a:gd name="T26" fmla="*/ 2147483646 w 6991"/>
                <a:gd name="T27" fmla="*/ 2147483646 h 10038"/>
                <a:gd name="T28" fmla="*/ 2147483646 w 6991"/>
                <a:gd name="T29" fmla="*/ 2147483646 h 10038"/>
                <a:gd name="T30" fmla="*/ 2147483646 w 6991"/>
                <a:gd name="T31" fmla="*/ 2147483646 h 10038"/>
                <a:gd name="T32" fmla="*/ 2147483646 w 6991"/>
                <a:gd name="T33" fmla="*/ 2147483646 h 10038"/>
                <a:gd name="T34" fmla="*/ 2147483646 w 6991"/>
                <a:gd name="T35" fmla="*/ 2147483646 h 10038"/>
                <a:gd name="T36" fmla="*/ 2147483646 w 6991"/>
                <a:gd name="T37" fmla="*/ 2147483646 h 100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bg2"/>
            </a:solidFill>
            <a:ln>
              <a:noFill/>
            </a:ln>
          </p:spPr>
          <p:txBody>
            <a:bodyPr lIns="91425" tIns="91425" rIns="91425" bIns="91425" anchor="ctr"/>
            <a:lstStyle/>
            <a:p>
              <a:pPr>
                <a:defRPr/>
              </a:pPr>
              <a:endParaRPr lang="vi-VN" sz="1350"/>
            </a:p>
          </p:txBody>
        </p:sp>
        <p:sp>
          <p:nvSpPr>
            <p:cNvPr id="145" name="Google Shape;875;p31">
              <a:extLst>
                <a:ext uri="{FF2B5EF4-FFF2-40B4-BE49-F238E27FC236}">
                  <a16:creationId xmlns:a16="http://schemas.microsoft.com/office/drawing/2014/main" id="{4E34AA0D-BA9A-4ACA-9751-DD71A4190467}"/>
                </a:ext>
              </a:extLst>
            </p:cNvPr>
            <p:cNvSpPr>
              <a:spLocks/>
            </p:cNvSpPr>
            <p:nvPr/>
          </p:nvSpPr>
          <p:spPr bwMode="auto">
            <a:xfrm>
              <a:off x="5772627" y="3709671"/>
              <a:ext cx="141827" cy="44438"/>
            </a:xfrm>
            <a:custGeom>
              <a:avLst/>
              <a:gdLst>
                <a:gd name="T0" fmla="*/ 2147483646 w 4605"/>
                <a:gd name="T1" fmla="*/ 2147483646 h 1413"/>
                <a:gd name="T2" fmla="*/ 2147483646 w 4605"/>
                <a:gd name="T3" fmla="*/ 2147483646 h 1413"/>
                <a:gd name="T4" fmla="*/ 2147483646 w 4605"/>
                <a:gd name="T5" fmla="*/ 2147483646 h 1413"/>
                <a:gd name="T6" fmla="*/ 2147483646 w 4605"/>
                <a:gd name="T7" fmla="*/ 2147483646 h 1413"/>
                <a:gd name="T8" fmla="*/ 2147483646 w 4605"/>
                <a:gd name="T9" fmla="*/ 2147483646 h 1413"/>
                <a:gd name="T10" fmla="*/ 2147483646 w 4605"/>
                <a:gd name="T11" fmla="*/ 2147483646 h 1413"/>
                <a:gd name="T12" fmla="*/ 2147483646 w 4605"/>
                <a:gd name="T13" fmla="*/ 2147483646 h 1413"/>
                <a:gd name="T14" fmla="*/ 2147483646 w 4605"/>
                <a:gd name="T15" fmla="*/ 2147483646 h 1413"/>
                <a:gd name="T16" fmla="*/ 2147483646 w 4605"/>
                <a:gd name="T17" fmla="*/ 2147483646 h 1413"/>
                <a:gd name="T18" fmla="*/ 2147483646 w 4605"/>
                <a:gd name="T19" fmla="*/ 2147483646 h 1413"/>
                <a:gd name="T20" fmla="*/ 2147483646 w 4605"/>
                <a:gd name="T21" fmla="*/ 2147483646 h 1413"/>
                <a:gd name="T22" fmla="*/ 2147483646 w 4605"/>
                <a:gd name="T23" fmla="*/ 2147483646 h 1413"/>
                <a:gd name="T24" fmla="*/ 2147483646 w 4605"/>
                <a:gd name="T25" fmla="*/ 2147483646 h 1413"/>
                <a:gd name="T26" fmla="*/ 2147483646 w 4605"/>
                <a:gd name="T27" fmla="*/ 2147483646 h 1413"/>
                <a:gd name="T28" fmla="*/ 2147483646 w 4605"/>
                <a:gd name="T29" fmla="*/ 2147483646 h 1413"/>
                <a:gd name="T30" fmla="*/ 2147483646 w 4605"/>
                <a:gd name="T31" fmla="*/ 2147483646 h 1413"/>
                <a:gd name="T32" fmla="*/ 2147483646 w 4605"/>
                <a:gd name="T33" fmla="*/ 2147483646 h 1413"/>
                <a:gd name="T34" fmla="*/ 0 w 4605"/>
                <a:gd name="T35" fmla="*/ 2147483646 h 1413"/>
                <a:gd name="T36" fmla="*/ 2147483646 w 4605"/>
                <a:gd name="T37" fmla="*/ 2147483646 h 1413"/>
                <a:gd name="T38" fmla="*/ 0 w 4605"/>
                <a:gd name="T39" fmla="*/ 2147483646 h 141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605" h="1413" extrusionOk="0">
                  <a:moveTo>
                    <a:pt x="1815" y="437"/>
                  </a:moveTo>
                  <a:lnTo>
                    <a:pt x="1815" y="437"/>
                  </a:lnTo>
                  <a:close/>
                  <a:moveTo>
                    <a:pt x="3227" y="303"/>
                  </a:moveTo>
                  <a:lnTo>
                    <a:pt x="3227" y="303"/>
                  </a:lnTo>
                  <a:close/>
                  <a:moveTo>
                    <a:pt x="3227" y="303"/>
                  </a:moveTo>
                  <a:lnTo>
                    <a:pt x="3227" y="303"/>
                  </a:lnTo>
                  <a:close/>
                  <a:moveTo>
                    <a:pt x="3630" y="303"/>
                  </a:moveTo>
                  <a:cubicBezTo>
                    <a:pt x="4201" y="303"/>
                    <a:pt x="4605" y="706"/>
                    <a:pt x="4605" y="1412"/>
                  </a:cubicBezTo>
                  <a:cubicBezTo>
                    <a:pt x="4605" y="706"/>
                    <a:pt x="4201" y="303"/>
                    <a:pt x="3630" y="303"/>
                  </a:cubicBezTo>
                  <a:close/>
                  <a:moveTo>
                    <a:pt x="3630" y="303"/>
                  </a:move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lIns="91425" tIns="91425" rIns="91425" bIns="91425" anchor="ctr"/>
            <a:lstStyle/>
            <a:p>
              <a:pPr>
                <a:defRPr/>
              </a:pPr>
              <a:endParaRPr lang="vi-VN" sz="1350"/>
            </a:p>
          </p:txBody>
        </p:sp>
        <p:sp>
          <p:nvSpPr>
            <p:cNvPr id="146" name="Google Shape;876;p31">
              <a:extLst>
                <a:ext uri="{FF2B5EF4-FFF2-40B4-BE49-F238E27FC236}">
                  <a16:creationId xmlns:a16="http://schemas.microsoft.com/office/drawing/2014/main" id="{0420FD91-729D-4005-8D30-9FA40B22FED3}"/>
                </a:ext>
              </a:extLst>
            </p:cNvPr>
            <p:cNvSpPr>
              <a:spLocks/>
            </p:cNvSpPr>
            <p:nvPr/>
          </p:nvSpPr>
          <p:spPr bwMode="auto">
            <a:xfrm>
              <a:off x="5749343" y="3584293"/>
              <a:ext cx="192629" cy="195208"/>
            </a:xfrm>
            <a:custGeom>
              <a:avLst/>
              <a:gdLst>
                <a:gd name="T0" fmla="*/ 2147483646 w 6151"/>
                <a:gd name="T1" fmla="*/ 2147483646 h 6320"/>
                <a:gd name="T2" fmla="*/ 2147483646 w 6151"/>
                <a:gd name="T3" fmla="*/ 2147483646 h 6320"/>
                <a:gd name="T4" fmla="*/ 2147483646 w 6151"/>
                <a:gd name="T5" fmla="*/ 2147483646 h 6320"/>
                <a:gd name="T6" fmla="*/ 2147483646 w 6151"/>
                <a:gd name="T7" fmla="*/ 2147483646 h 6320"/>
                <a:gd name="T8" fmla="*/ 2147483646 w 6151"/>
                <a:gd name="T9" fmla="*/ 2147483646 h 6320"/>
                <a:gd name="T10" fmla="*/ 2147483646 w 6151"/>
                <a:gd name="T11" fmla="*/ 2147483646 h 6320"/>
                <a:gd name="T12" fmla="*/ 2147483646 w 6151"/>
                <a:gd name="T13" fmla="*/ 2147483646 h 6320"/>
                <a:gd name="T14" fmla="*/ 2147483646 w 6151"/>
                <a:gd name="T15" fmla="*/ 2147483646 h 6320"/>
                <a:gd name="T16" fmla="*/ 2147483646 w 6151"/>
                <a:gd name="T17" fmla="*/ 2147483646 h 6320"/>
                <a:gd name="T18" fmla="*/ 2147483646 w 6151"/>
                <a:gd name="T19" fmla="*/ 2147483646 h 6320"/>
                <a:gd name="T20" fmla="*/ 2147483646 w 6151"/>
                <a:gd name="T21" fmla="*/ 2147483646 h 6320"/>
                <a:gd name="T22" fmla="*/ 2147483646 w 6151"/>
                <a:gd name="T23" fmla="*/ 2147483646 h 6320"/>
                <a:gd name="T24" fmla="*/ 2147483646 w 6151"/>
                <a:gd name="T25" fmla="*/ 2147483646 h 6320"/>
                <a:gd name="T26" fmla="*/ 2147483646 w 6151"/>
                <a:gd name="T27" fmla="*/ 2147483646 h 6320"/>
                <a:gd name="T28" fmla="*/ 2147483646 w 6151"/>
                <a:gd name="T29" fmla="*/ 2147483646 h 63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lIns="91425" tIns="91425" rIns="91425" bIns="91425" anchor="ctr"/>
            <a:lstStyle/>
            <a:p>
              <a:pPr>
                <a:defRPr/>
              </a:pPr>
              <a:endParaRPr lang="vi-VN" sz="1350"/>
            </a:p>
          </p:txBody>
        </p:sp>
        <p:sp>
          <p:nvSpPr>
            <p:cNvPr id="147" name="Google Shape;877;p31">
              <a:extLst>
                <a:ext uri="{FF2B5EF4-FFF2-40B4-BE49-F238E27FC236}">
                  <a16:creationId xmlns:a16="http://schemas.microsoft.com/office/drawing/2014/main" id="{44053451-F5F2-4DA7-A8C2-AB87E7298D51}"/>
                </a:ext>
              </a:extLst>
            </p:cNvPr>
            <p:cNvSpPr>
              <a:spLocks/>
            </p:cNvSpPr>
            <p:nvPr/>
          </p:nvSpPr>
          <p:spPr bwMode="auto">
            <a:xfrm>
              <a:off x="5984309" y="3614447"/>
              <a:ext cx="93140" cy="199969"/>
            </a:xfrm>
            <a:custGeom>
              <a:avLst/>
              <a:gdLst>
                <a:gd name="T0" fmla="*/ 2147483646 w 2958"/>
                <a:gd name="T1" fmla="*/ 0 h 6420"/>
                <a:gd name="T2" fmla="*/ 2147483646 w 2958"/>
                <a:gd name="T3" fmla="*/ 2147483646 h 6420"/>
                <a:gd name="T4" fmla="*/ 2147483646 w 2958"/>
                <a:gd name="T5" fmla="*/ 2147483646 h 6420"/>
                <a:gd name="T6" fmla="*/ 2147483646 w 2958"/>
                <a:gd name="T7" fmla="*/ 2147483646 h 6420"/>
                <a:gd name="T8" fmla="*/ 2147483646 w 2958"/>
                <a:gd name="T9" fmla="*/ 2147483646 h 6420"/>
                <a:gd name="T10" fmla="*/ 2147483646 w 2958"/>
                <a:gd name="T11" fmla="*/ 2147483646 h 6420"/>
                <a:gd name="T12" fmla="*/ 0 w 2958"/>
                <a:gd name="T13" fmla="*/ 2147483646 h 6420"/>
                <a:gd name="T14" fmla="*/ 2147483646 w 2958"/>
                <a:gd name="T15" fmla="*/ 2147483646 h 6420"/>
                <a:gd name="T16" fmla="*/ 2147483646 w 2958"/>
                <a:gd name="T17" fmla="*/ 2147483646 h 6420"/>
                <a:gd name="T18" fmla="*/ 2147483646 w 2958"/>
                <a:gd name="T19" fmla="*/ 2147483646 h 6420"/>
                <a:gd name="T20" fmla="*/ 2147483646 w 2958"/>
                <a:gd name="T21" fmla="*/ 2147483646 h 6420"/>
                <a:gd name="T22" fmla="*/ 2147483646 w 2958"/>
                <a:gd name="T23" fmla="*/ 0 h 64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bg2"/>
            </a:solidFill>
            <a:ln>
              <a:noFill/>
            </a:ln>
          </p:spPr>
          <p:txBody>
            <a:bodyPr lIns="91425" tIns="91425" rIns="91425" bIns="91425" anchor="ctr"/>
            <a:lstStyle/>
            <a:p>
              <a:pPr>
                <a:defRPr/>
              </a:pPr>
              <a:endParaRPr lang="vi-VN" sz="1350"/>
            </a:p>
          </p:txBody>
        </p:sp>
        <p:sp>
          <p:nvSpPr>
            <p:cNvPr id="148" name="Google Shape;878;p31">
              <a:extLst>
                <a:ext uri="{FF2B5EF4-FFF2-40B4-BE49-F238E27FC236}">
                  <a16:creationId xmlns:a16="http://schemas.microsoft.com/office/drawing/2014/main" id="{7E822E8D-7212-4BBD-BC70-9D8E28FCA7F3}"/>
                </a:ext>
              </a:extLst>
            </p:cNvPr>
            <p:cNvSpPr>
              <a:spLocks/>
            </p:cNvSpPr>
            <p:nvPr/>
          </p:nvSpPr>
          <p:spPr bwMode="auto">
            <a:xfrm>
              <a:off x="5984309" y="3644601"/>
              <a:ext cx="74089" cy="169815"/>
            </a:xfrm>
            <a:custGeom>
              <a:avLst/>
              <a:gdLst>
                <a:gd name="T0" fmla="*/ 2147483646 w 2387"/>
                <a:gd name="T1" fmla="*/ 2147483646 h 5446"/>
                <a:gd name="T2" fmla="*/ 2147483646 w 2387"/>
                <a:gd name="T3" fmla="*/ 2147483646 h 5446"/>
                <a:gd name="T4" fmla="*/ 2147483646 w 2387"/>
                <a:gd name="T5" fmla="*/ 2147483646 h 5446"/>
                <a:gd name="T6" fmla="*/ 2147483646 w 2387"/>
                <a:gd name="T7" fmla="*/ 2147483646 h 5446"/>
                <a:gd name="T8" fmla="*/ 2147483646 w 2387"/>
                <a:gd name="T9" fmla="*/ 2147483646 h 5446"/>
                <a:gd name="T10" fmla="*/ 2147483646 w 2387"/>
                <a:gd name="T11" fmla="*/ 2147483646 h 5446"/>
                <a:gd name="T12" fmla="*/ 2147483646 w 2387"/>
                <a:gd name="T13" fmla="*/ 2147483646 h 5446"/>
                <a:gd name="T14" fmla="*/ 2147483646 w 2387"/>
                <a:gd name="T15" fmla="*/ 2147483646 h 5446"/>
                <a:gd name="T16" fmla="*/ 2147483646 w 2387"/>
                <a:gd name="T17" fmla="*/ 2147483646 h 5446"/>
                <a:gd name="T18" fmla="*/ 2147483646 w 2387"/>
                <a:gd name="T19" fmla="*/ 2147483646 h 5446"/>
                <a:gd name="T20" fmla="*/ 2147483646 w 2387"/>
                <a:gd name="T21" fmla="*/ 2147483646 h 5446"/>
                <a:gd name="T22" fmla="*/ 2147483646 w 2387"/>
                <a:gd name="T23" fmla="*/ 2147483646 h 5446"/>
                <a:gd name="T24" fmla="*/ 2147483646 w 2387"/>
                <a:gd name="T25" fmla="*/ 2147483646 h 5446"/>
                <a:gd name="T26" fmla="*/ 0 w 2387"/>
                <a:gd name="T27" fmla="*/ 2147483646 h 5446"/>
                <a:gd name="T28" fmla="*/ 2147483646 w 2387"/>
                <a:gd name="T29" fmla="*/ 2147483646 h 5446"/>
                <a:gd name="T30" fmla="*/ 2147483646 w 2387"/>
                <a:gd name="T31" fmla="*/ 2147483646 h 5446"/>
                <a:gd name="T32" fmla="*/ 2147483646 w 2387"/>
                <a:gd name="T33" fmla="*/ 2147483646 h 5446"/>
                <a:gd name="T34" fmla="*/ 2147483646 w 2387"/>
                <a:gd name="T35" fmla="*/ 2147483646 h 544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87" h="5446" extrusionOk="0">
                  <a:moveTo>
                    <a:pt x="572" y="1"/>
                  </a:moveTo>
                  <a:lnTo>
                    <a:pt x="572" y="1"/>
                  </a:lnTo>
                  <a:cubicBezTo>
                    <a:pt x="568" y="24"/>
                    <a:pt x="565" y="47"/>
                    <a:pt x="561" y="70"/>
                  </a:cubicBez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lIns="91425" tIns="91425" rIns="91425" bIns="91425" anchor="ctr"/>
            <a:lstStyle/>
            <a:p>
              <a:pPr>
                <a:defRPr/>
              </a:pPr>
              <a:endParaRPr lang="vi-VN" sz="1350"/>
            </a:p>
          </p:txBody>
        </p:sp>
        <p:sp>
          <p:nvSpPr>
            <p:cNvPr id="149" name="Google Shape;879;p31">
              <a:extLst>
                <a:ext uri="{FF2B5EF4-FFF2-40B4-BE49-F238E27FC236}">
                  <a16:creationId xmlns:a16="http://schemas.microsoft.com/office/drawing/2014/main" id="{6AAA9320-CA6E-45CA-A5F9-8A49039DE419}"/>
                </a:ext>
              </a:extLst>
            </p:cNvPr>
            <p:cNvSpPr>
              <a:spLocks/>
            </p:cNvSpPr>
            <p:nvPr/>
          </p:nvSpPr>
          <p:spPr bwMode="auto">
            <a:xfrm>
              <a:off x="5971608" y="3370041"/>
              <a:ext cx="74089" cy="79353"/>
            </a:xfrm>
            <a:custGeom>
              <a:avLst/>
              <a:gdLst>
                <a:gd name="T0" fmla="*/ 2147483646 w 2353"/>
                <a:gd name="T1" fmla="*/ 2147483646 h 2522"/>
                <a:gd name="T2" fmla="*/ 0 w 2353"/>
                <a:gd name="T3" fmla="*/ 2147483646 h 2522"/>
                <a:gd name="T4" fmla="*/ 2147483646 w 2353"/>
                <a:gd name="T5" fmla="*/ 2147483646 h 2522"/>
                <a:gd name="T6" fmla="*/ 2147483646 w 2353"/>
                <a:gd name="T7" fmla="*/ 2147483646 h 2522"/>
                <a:gd name="T8" fmla="*/ 2147483646 w 2353"/>
                <a:gd name="T9" fmla="*/ 2147483646 h 25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lIns="91425" tIns="91425" rIns="91425" bIns="91425" anchor="ctr"/>
            <a:lstStyle/>
            <a:p>
              <a:pPr>
                <a:defRPr/>
              </a:pPr>
              <a:endParaRPr lang="vi-VN" sz="1350"/>
            </a:p>
          </p:txBody>
        </p:sp>
        <p:sp>
          <p:nvSpPr>
            <p:cNvPr id="150" name="Google Shape;880;p31">
              <a:extLst>
                <a:ext uri="{FF2B5EF4-FFF2-40B4-BE49-F238E27FC236}">
                  <a16:creationId xmlns:a16="http://schemas.microsoft.com/office/drawing/2014/main" id="{C4C4609C-25C6-48F6-9487-7C47CBBD1F97}"/>
                </a:ext>
              </a:extLst>
            </p:cNvPr>
            <p:cNvSpPr>
              <a:spLocks/>
            </p:cNvSpPr>
            <p:nvPr/>
          </p:nvSpPr>
          <p:spPr bwMode="auto">
            <a:xfrm>
              <a:off x="6399204" y="3354170"/>
              <a:ext cx="74089" cy="73004"/>
            </a:xfrm>
            <a:custGeom>
              <a:avLst/>
              <a:gdLst>
                <a:gd name="T0" fmla="*/ 2147483646 w 2387"/>
                <a:gd name="T1" fmla="*/ 2147483646 h 2354"/>
                <a:gd name="T2" fmla="*/ 0 w 2387"/>
                <a:gd name="T3" fmla="*/ 2147483646 h 2354"/>
                <a:gd name="T4" fmla="*/ 2147483646 w 2387"/>
                <a:gd name="T5" fmla="*/ 2147483646 h 2354"/>
                <a:gd name="T6" fmla="*/ 2147483646 w 2387"/>
                <a:gd name="T7" fmla="*/ 2147483646 h 2354"/>
                <a:gd name="T8" fmla="*/ 2147483646 w 2387"/>
                <a:gd name="T9" fmla="*/ 2147483646 h 23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lIns="91425" tIns="91425" rIns="91425" bIns="91425" anchor="ctr"/>
            <a:lstStyle/>
            <a:p>
              <a:pPr>
                <a:defRPr/>
              </a:pPr>
              <a:endParaRPr lang="vi-VN" sz="1350"/>
            </a:p>
          </p:txBody>
        </p:sp>
        <p:sp>
          <p:nvSpPr>
            <p:cNvPr id="151" name="Google Shape;881;p31">
              <a:extLst>
                <a:ext uri="{FF2B5EF4-FFF2-40B4-BE49-F238E27FC236}">
                  <a16:creationId xmlns:a16="http://schemas.microsoft.com/office/drawing/2014/main" id="{B7A02DE4-B214-4DF3-8822-AB1DBF258779}"/>
                </a:ext>
              </a:extLst>
            </p:cNvPr>
            <p:cNvSpPr/>
            <p:nvPr/>
          </p:nvSpPr>
          <p:spPr>
            <a:xfrm>
              <a:off x="5950440" y="4373059"/>
              <a:ext cx="673146" cy="457071"/>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208" name="TextBox 207">
            <a:extLst>
              <a:ext uri="{FF2B5EF4-FFF2-40B4-BE49-F238E27FC236}">
                <a16:creationId xmlns:a16="http://schemas.microsoft.com/office/drawing/2014/main" id="{24B8AC7F-1D5C-4391-B60A-484A6CA56A05}"/>
              </a:ext>
            </a:extLst>
          </p:cNvPr>
          <p:cNvSpPr txBox="1"/>
          <p:nvPr userDrawn="1"/>
        </p:nvSpPr>
        <p:spPr>
          <a:xfrm>
            <a:off x="4334934" y="1571625"/>
            <a:ext cx="3725333" cy="2082800"/>
          </a:xfrm>
          <a:prstGeom prst="rect">
            <a:avLst/>
          </a:prstGeom>
          <a:noFill/>
        </p:spPr>
        <p:txBody>
          <a:bodyPr>
            <a:spAutoFit/>
          </a:bodyPr>
          <a:lstStyle/>
          <a:p>
            <a:pPr algn="ctr" eaLnBrk="1" fontAlgn="auto" hangingPunct="1">
              <a:spcBef>
                <a:spcPts val="0"/>
              </a:spcBef>
              <a:spcAft>
                <a:spcPts val="0"/>
              </a:spcAft>
              <a:defRPr/>
            </a:pPr>
            <a:r>
              <a:rPr lang="vi-VN" sz="6469" dirty="0">
                <a:solidFill>
                  <a:srgbClr val="F79646">
                    <a:lumMod val="50000"/>
                  </a:srgbClr>
                </a:solidFill>
                <a:latin typeface="+mj-lt"/>
              </a:rPr>
              <a:t>KHÁM PHÁ</a:t>
            </a:r>
          </a:p>
        </p:txBody>
      </p:sp>
    </p:spTree>
    <p:extLst>
      <p:ext uri="{BB962C8B-B14F-4D97-AF65-F5344CB8AC3E}">
        <p14:creationId xmlns:p14="http://schemas.microsoft.com/office/powerpoint/2010/main" val="5269159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73"/>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90"/>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92"/>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87"/>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91"/>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76"/>
                                        </p:tgtEl>
                                      </p:cBhvr>
                                      <p:by x="150000" y="150000"/>
                                    </p:animScale>
                                  </p:childTnLst>
                                </p:cTn>
                              </p:par>
                              <p:par>
                                <p:cTn id="17" presetID="16" presetClass="entr" presetSubtype="21" fill="hold" nodeType="withEffect">
                                  <p:stCondLst>
                                    <p:cond delay="0"/>
                                  </p:stCondLst>
                                  <p:childTnLst>
                                    <p:set>
                                      <p:cBhvr>
                                        <p:cTn id="18" dur="1" fill="hold">
                                          <p:stCondLst>
                                            <p:cond delay="0"/>
                                          </p:stCondLst>
                                        </p:cTn>
                                        <p:tgtEl>
                                          <p:spTgt spid="71"/>
                                        </p:tgtEl>
                                        <p:attrNameLst>
                                          <p:attrName>style.visibility</p:attrName>
                                        </p:attrNameLst>
                                      </p:cBhvr>
                                      <p:to>
                                        <p:strVal val="visible"/>
                                      </p:to>
                                    </p:set>
                                    <p:animEffect transition="in" filter="barn(inVertical)">
                                      <p:cBhvr>
                                        <p:cTn id="19" dur="500"/>
                                        <p:tgtEl>
                                          <p:spTgt spid="71"/>
                                        </p:tgtEl>
                                      </p:cBhvr>
                                    </p:animEffect>
                                  </p:childTnLst>
                                </p:cTn>
                              </p:par>
                              <p:par>
                                <p:cTn id="20" presetID="16" presetClass="entr" presetSubtype="21" fill="hold" nodeType="withEffect">
                                  <p:stCondLst>
                                    <p:cond delay="0"/>
                                  </p:stCondLst>
                                  <p:childTnLst>
                                    <p:set>
                                      <p:cBhvr>
                                        <p:cTn id="21" dur="1" fill="hold">
                                          <p:stCondLst>
                                            <p:cond delay="0"/>
                                          </p:stCondLst>
                                        </p:cTn>
                                        <p:tgtEl>
                                          <p:spTgt spid="72"/>
                                        </p:tgtEl>
                                        <p:attrNameLst>
                                          <p:attrName>style.visibility</p:attrName>
                                        </p:attrNameLst>
                                      </p:cBhvr>
                                      <p:to>
                                        <p:strVal val="visible"/>
                                      </p:to>
                                    </p:set>
                                    <p:animEffect transition="in" filter="barn(inVertical)">
                                      <p:cBhvr>
                                        <p:cTn id="22" dur="500"/>
                                        <p:tgtEl>
                                          <p:spTgt spid="72"/>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70"/>
                                        </p:tgtEl>
                                        <p:attrNameLst>
                                          <p:attrName>style.visibility</p:attrName>
                                        </p:attrNameLst>
                                      </p:cBhvr>
                                      <p:to>
                                        <p:strVal val="visible"/>
                                      </p:to>
                                    </p:set>
                                    <p:animEffect transition="in" filter="fade">
                                      <p:cBhvr>
                                        <p:cTn id="26" dur="500"/>
                                        <p:tgtEl>
                                          <p:spTgt spid="70"/>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95"/>
                                        </p:tgtEl>
                                        <p:attrNameLst>
                                          <p:attrName>style.visibility</p:attrName>
                                        </p:attrNameLst>
                                      </p:cBhvr>
                                      <p:to>
                                        <p:strVal val="visible"/>
                                      </p:to>
                                    </p:set>
                                    <p:anim calcmode="lin" valueType="num">
                                      <p:cBhvr>
                                        <p:cTn id="30" dur="1000" fill="hold"/>
                                        <p:tgtEl>
                                          <p:spTgt spid="95"/>
                                        </p:tgtEl>
                                        <p:attrNameLst>
                                          <p:attrName>ppt_w</p:attrName>
                                        </p:attrNameLst>
                                      </p:cBhvr>
                                      <p:tavLst>
                                        <p:tav tm="0">
                                          <p:val>
                                            <p:fltVal val="0"/>
                                          </p:val>
                                        </p:tav>
                                        <p:tav tm="100000">
                                          <p:val>
                                            <p:strVal val="#ppt_w"/>
                                          </p:val>
                                        </p:tav>
                                      </p:tavLst>
                                    </p:anim>
                                    <p:anim calcmode="lin" valueType="num">
                                      <p:cBhvr>
                                        <p:cTn id="31" dur="1000" fill="hold"/>
                                        <p:tgtEl>
                                          <p:spTgt spid="95"/>
                                        </p:tgtEl>
                                        <p:attrNameLst>
                                          <p:attrName>ppt_h</p:attrName>
                                        </p:attrNameLst>
                                      </p:cBhvr>
                                      <p:tavLst>
                                        <p:tav tm="0">
                                          <p:val>
                                            <p:fltVal val="0"/>
                                          </p:val>
                                        </p:tav>
                                        <p:tav tm="100000">
                                          <p:val>
                                            <p:strVal val="#ppt_h"/>
                                          </p:val>
                                        </p:tav>
                                      </p:tavLst>
                                    </p:anim>
                                    <p:anim calcmode="lin" valueType="num">
                                      <p:cBhvr>
                                        <p:cTn id="32" dur="1000" fill="hold"/>
                                        <p:tgtEl>
                                          <p:spTgt spid="95"/>
                                        </p:tgtEl>
                                        <p:attrNameLst>
                                          <p:attrName>style.rotation</p:attrName>
                                        </p:attrNameLst>
                                      </p:cBhvr>
                                      <p:tavLst>
                                        <p:tav tm="0">
                                          <p:val>
                                            <p:fltVal val="90"/>
                                          </p:val>
                                        </p:tav>
                                        <p:tav tm="100000">
                                          <p:val>
                                            <p:fltVal val="0"/>
                                          </p:val>
                                        </p:tav>
                                      </p:tavLst>
                                    </p:anim>
                                    <p:animEffect transition="in" filter="fade">
                                      <p:cBhvr>
                                        <p:cTn id="33" dur="1000"/>
                                        <p:tgtEl>
                                          <p:spTgt spid="95"/>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08"/>
                                        </p:tgtEl>
                                        <p:attrNameLst>
                                          <p:attrName>style.visibility</p:attrName>
                                        </p:attrNameLst>
                                      </p:cBhvr>
                                      <p:to>
                                        <p:strVal val="visible"/>
                                      </p:to>
                                    </p:set>
                                    <p:animEffect transition="in" filter="randombar(horizontal)">
                                      <p:cBhvr>
                                        <p:cTn id="37" dur="500"/>
                                        <p:tgtEl>
                                          <p:spTgt spid="2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208" grpId="0"/>
    </p:bldLst>
  </p:timing>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10_Title and Content">
    <p:bg>
      <p:bgPr>
        <a:solidFill>
          <a:srgbClr val="7030A0"/>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175E67B4-CEDF-45D0-A1CC-DE1014061CC6}"/>
              </a:ext>
            </a:extLst>
          </p:cNvPr>
          <p:cNvGrpSpPr>
            <a:grpSpLocks/>
          </p:cNvGrpSpPr>
          <p:nvPr userDrawn="1"/>
        </p:nvGrpSpPr>
        <p:grpSpPr bwMode="auto">
          <a:xfrm>
            <a:off x="395818" y="219076"/>
            <a:ext cx="11614149" cy="6240463"/>
            <a:chOff x="395894" y="219519"/>
            <a:chExt cx="8518865" cy="4788281"/>
          </a:xfrm>
        </p:grpSpPr>
        <p:sp>
          <p:nvSpPr>
            <p:cNvPr id="3" name="Google Shape;993;p14">
              <a:extLst>
                <a:ext uri="{FF2B5EF4-FFF2-40B4-BE49-F238E27FC236}">
                  <a16:creationId xmlns:a16="http://schemas.microsoft.com/office/drawing/2014/main" id="{962DFA2F-F6BB-4AE6-89DA-5B190FF04845}"/>
                </a:ext>
              </a:extLst>
            </p:cNvPr>
            <p:cNvSpPr>
              <a:spLocks/>
            </p:cNvSpPr>
            <p:nvPr/>
          </p:nvSpPr>
          <p:spPr bwMode="auto">
            <a:xfrm>
              <a:off x="661380" y="219519"/>
              <a:ext cx="8068625" cy="4788281"/>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rgbClr val="FFC000"/>
            </a:solidFill>
            <a:ln>
              <a:noFill/>
            </a:ln>
          </p:spPr>
          <p:txBody>
            <a:bodyPr lIns="91425" tIns="91425" rIns="91425" bIns="91425" anchor="ctr"/>
            <a:lstStyle/>
            <a:p>
              <a:pPr>
                <a:defRPr/>
              </a:pPr>
              <a:endParaRPr lang="vi-VN" sz="1350"/>
            </a:p>
          </p:txBody>
        </p:sp>
        <p:grpSp>
          <p:nvGrpSpPr>
            <p:cNvPr id="4" name="Google Shape;994;p14">
              <a:extLst>
                <a:ext uri="{FF2B5EF4-FFF2-40B4-BE49-F238E27FC236}">
                  <a16:creationId xmlns:a16="http://schemas.microsoft.com/office/drawing/2014/main" id="{3EE7B810-92FE-4B84-8DF0-77C1F8EF35D8}"/>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2352D61B-D28F-40CA-B3A4-DF15E054205C}"/>
                  </a:ext>
                </a:extLst>
              </p:cNvPr>
              <p:cNvSpPr>
                <a:spLocks/>
              </p:cNvSpPr>
              <p:nvPr/>
            </p:nvSpPr>
            <p:spPr bwMode="auto">
              <a:xfrm>
                <a:off x="8341867" y="2362126"/>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4" name="Google Shape;996;p14">
                <a:extLst>
                  <a:ext uri="{FF2B5EF4-FFF2-40B4-BE49-F238E27FC236}">
                    <a16:creationId xmlns:a16="http://schemas.microsoft.com/office/drawing/2014/main" id="{7AC503AB-B637-4896-B074-68CF2041FCB7}"/>
                  </a:ext>
                </a:extLst>
              </p:cNvPr>
              <p:cNvSpPr>
                <a:spLocks/>
              </p:cNvSpPr>
              <p:nvPr/>
            </p:nvSpPr>
            <p:spPr bwMode="auto">
              <a:xfrm>
                <a:off x="8341867" y="2281733"/>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p:spPr>
            <p:txBody>
              <a:bodyPr lIns="91425" tIns="91425" rIns="91425" bIns="91425" anchor="ctr"/>
              <a:lstStyle/>
              <a:p>
                <a:pPr>
                  <a:defRPr/>
                </a:pPr>
                <a:endParaRPr lang="vi-VN" sz="1350"/>
              </a:p>
            </p:txBody>
          </p:sp>
        </p:grpSp>
        <p:sp>
          <p:nvSpPr>
            <p:cNvPr id="5" name="Google Shape;997;p14">
              <a:extLst>
                <a:ext uri="{FF2B5EF4-FFF2-40B4-BE49-F238E27FC236}">
                  <a16:creationId xmlns:a16="http://schemas.microsoft.com/office/drawing/2014/main" id="{BCCF03B0-E696-4328-86BA-F370C103EB3D}"/>
                </a:ext>
              </a:extLst>
            </p:cNvPr>
            <p:cNvSpPr>
              <a:spLocks/>
            </p:cNvSpPr>
            <p:nvPr/>
          </p:nvSpPr>
          <p:spPr bwMode="auto">
            <a:xfrm>
              <a:off x="8341867" y="4447482"/>
              <a:ext cx="569787" cy="308174"/>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grpSp>
          <p:nvGrpSpPr>
            <p:cNvPr id="6" name="Google Shape;998;p14">
              <a:extLst>
                <a:ext uri="{FF2B5EF4-FFF2-40B4-BE49-F238E27FC236}">
                  <a16:creationId xmlns:a16="http://schemas.microsoft.com/office/drawing/2014/main" id="{23D00B3F-AD04-44C6-B8ED-9FB71B11D4C8}"/>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8391DF4A-540E-4363-AB14-33A9DE46A63E}"/>
                  </a:ext>
                </a:extLst>
              </p:cNvPr>
              <p:cNvSpPr>
                <a:spLocks/>
              </p:cNvSpPr>
              <p:nvPr/>
            </p:nvSpPr>
            <p:spPr bwMode="auto">
              <a:xfrm>
                <a:off x="8341867" y="1800590"/>
                <a:ext cx="569787" cy="30086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2" name="Google Shape;1000;p14">
                <a:extLst>
                  <a:ext uri="{FF2B5EF4-FFF2-40B4-BE49-F238E27FC236}">
                    <a16:creationId xmlns:a16="http://schemas.microsoft.com/office/drawing/2014/main" id="{02048A56-A54C-4556-A0E9-7CEEBB40A055}"/>
                  </a:ext>
                </a:extLst>
              </p:cNvPr>
              <p:cNvSpPr/>
              <p:nvPr/>
            </p:nvSpPr>
            <p:spPr>
              <a:xfrm>
                <a:off x="8341867" y="1721415"/>
                <a:ext cx="569787" cy="300866"/>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7" name="Google Shape;1001;p14">
              <a:extLst>
                <a:ext uri="{FF2B5EF4-FFF2-40B4-BE49-F238E27FC236}">
                  <a16:creationId xmlns:a16="http://schemas.microsoft.com/office/drawing/2014/main" id="{BF6D24D4-3CE5-422D-AFB9-A62E06341BAD}"/>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3384D2CE-95B3-46A5-880A-3819A6A7AE8F}"/>
                  </a:ext>
                </a:extLst>
              </p:cNvPr>
              <p:cNvSpPr>
                <a:spLocks/>
              </p:cNvSpPr>
              <p:nvPr/>
            </p:nvSpPr>
            <p:spPr bwMode="auto">
              <a:xfrm>
                <a:off x="8346524" y="1263416"/>
                <a:ext cx="568235" cy="308175"/>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0" name="Google Shape;1003;p14">
                <a:extLst>
                  <a:ext uri="{FF2B5EF4-FFF2-40B4-BE49-F238E27FC236}">
                    <a16:creationId xmlns:a16="http://schemas.microsoft.com/office/drawing/2014/main" id="{FC797791-F800-41D9-A61C-48A85BC17FC6}"/>
                  </a:ext>
                </a:extLst>
              </p:cNvPr>
              <p:cNvSpPr>
                <a:spLocks/>
              </p:cNvSpPr>
              <p:nvPr/>
            </p:nvSpPr>
            <p:spPr bwMode="auto">
              <a:xfrm>
                <a:off x="8346524" y="1183023"/>
                <a:ext cx="568235" cy="308175"/>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p:spPr>
            <p:txBody>
              <a:bodyPr lIns="91425" tIns="91425" rIns="91425" bIns="91425" anchor="ctr"/>
              <a:lstStyle/>
              <a:p>
                <a:pPr>
                  <a:defRPr/>
                </a:pPr>
                <a:endParaRPr lang="vi-VN" sz="1350"/>
              </a:p>
            </p:txBody>
          </p:sp>
        </p:grpSp>
        <p:grpSp>
          <p:nvGrpSpPr>
            <p:cNvPr id="8" name="Google Shape;1004;p14">
              <a:extLst>
                <a:ext uri="{FF2B5EF4-FFF2-40B4-BE49-F238E27FC236}">
                  <a16:creationId xmlns:a16="http://schemas.microsoft.com/office/drawing/2014/main" id="{0212CA4D-18EC-41EE-9433-2A2EA128C15B}"/>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820F2D35-F0DF-4127-92B9-24C6BFB965D9}"/>
                  </a:ext>
                </a:extLst>
              </p:cNvPr>
              <p:cNvSpPr>
                <a:spLocks/>
              </p:cNvSpPr>
              <p:nvPr/>
            </p:nvSpPr>
            <p:spPr bwMode="auto">
              <a:xfrm>
                <a:off x="8341867" y="686045"/>
                <a:ext cx="569787" cy="308175"/>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8" name="Google Shape;1006;p14">
                <a:extLst>
                  <a:ext uri="{FF2B5EF4-FFF2-40B4-BE49-F238E27FC236}">
                    <a16:creationId xmlns:a16="http://schemas.microsoft.com/office/drawing/2014/main" id="{79C6338D-7B40-47E2-8879-E47B93B0FD05}"/>
                  </a:ext>
                </a:extLst>
              </p:cNvPr>
              <p:cNvSpPr/>
              <p:nvPr/>
            </p:nvSpPr>
            <p:spPr>
              <a:xfrm>
                <a:off x="8341867" y="606869"/>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9" name="Google Shape;1007;p14">
              <a:extLst>
                <a:ext uri="{FF2B5EF4-FFF2-40B4-BE49-F238E27FC236}">
                  <a16:creationId xmlns:a16="http://schemas.microsoft.com/office/drawing/2014/main" id="{DFC89BDC-4670-41E1-B7A8-06B6EF8F5AEF}"/>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878E0C05-3140-49DB-8A00-150F94F09B5B}"/>
                  </a:ext>
                </a:extLst>
              </p:cNvPr>
              <p:cNvSpPr>
                <a:spLocks/>
              </p:cNvSpPr>
              <p:nvPr/>
            </p:nvSpPr>
            <p:spPr bwMode="auto">
              <a:xfrm>
                <a:off x="8341867" y="2361518"/>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6" name="Google Shape;1009;p14">
                <a:extLst>
                  <a:ext uri="{FF2B5EF4-FFF2-40B4-BE49-F238E27FC236}">
                    <a16:creationId xmlns:a16="http://schemas.microsoft.com/office/drawing/2014/main" id="{A6613097-CB53-483E-826F-90ABF094E82B}"/>
                  </a:ext>
                </a:extLst>
              </p:cNvPr>
              <p:cNvSpPr>
                <a:spLocks/>
              </p:cNvSpPr>
              <p:nvPr/>
            </p:nvSpPr>
            <p:spPr bwMode="auto">
              <a:xfrm>
                <a:off x="8341867" y="2282343"/>
                <a:ext cx="569787" cy="30086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p:spPr>
            <p:txBody>
              <a:bodyPr lIns="91425" tIns="91425" rIns="91425" bIns="91425" anchor="ctr"/>
              <a:lstStyle/>
              <a:p>
                <a:pPr>
                  <a:defRPr/>
                </a:pPr>
                <a:endParaRPr lang="vi-VN" sz="1350"/>
              </a:p>
            </p:txBody>
          </p:sp>
        </p:grpSp>
        <p:grpSp>
          <p:nvGrpSpPr>
            <p:cNvPr id="10" name="Google Shape;1010;p14">
              <a:extLst>
                <a:ext uri="{FF2B5EF4-FFF2-40B4-BE49-F238E27FC236}">
                  <a16:creationId xmlns:a16="http://schemas.microsoft.com/office/drawing/2014/main" id="{7C6D8CAD-E30D-4E6C-9BA1-EDFA30386D46}"/>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8D40A505-90F0-4259-A595-88AC11F58E62}"/>
                  </a:ext>
                </a:extLst>
              </p:cNvPr>
              <p:cNvSpPr>
                <a:spLocks/>
              </p:cNvSpPr>
              <p:nvPr/>
            </p:nvSpPr>
            <p:spPr bwMode="auto">
              <a:xfrm>
                <a:off x="8341867" y="2362129"/>
                <a:ext cx="569787" cy="30086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4" name="Google Shape;1012;p14">
                <a:extLst>
                  <a:ext uri="{FF2B5EF4-FFF2-40B4-BE49-F238E27FC236}">
                    <a16:creationId xmlns:a16="http://schemas.microsoft.com/office/drawing/2014/main" id="{BC1EF25A-E657-45CA-9ED8-ADCE29D27924}"/>
                  </a:ext>
                </a:extLst>
              </p:cNvPr>
              <p:cNvSpPr/>
              <p:nvPr/>
            </p:nvSpPr>
            <p:spPr>
              <a:xfrm>
                <a:off x="8341867" y="2281736"/>
                <a:ext cx="569787"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11" name="Google Shape;1013;p14">
              <a:extLst>
                <a:ext uri="{FF2B5EF4-FFF2-40B4-BE49-F238E27FC236}">
                  <a16:creationId xmlns:a16="http://schemas.microsoft.com/office/drawing/2014/main" id="{F80C01DA-A75A-495E-AD2C-9099C7A66986}"/>
                </a:ext>
              </a:extLst>
            </p:cNvPr>
            <p:cNvSpPr/>
            <p:nvPr/>
          </p:nvSpPr>
          <p:spPr>
            <a:xfrm>
              <a:off x="8341867" y="4368307"/>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 name="Google Shape;1014;p14">
              <a:extLst>
                <a:ext uri="{FF2B5EF4-FFF2-40B4-BE49-F238E27FC236}">
                  <a16:creationId xmlns:a16="http://schemas.microsoft.com/office/drawing/2014/main" id="{3D0594B1-5CF8-4760-8BFD-459B33B70E9F}"/>
                </a:ext>
              </a:extLst>
            </p:cNvPr>
            <p:cNvSpPr>
              <a:spLocks/>
            </p:cNvSpPr>
            <p:nvPr/>
          </p:nvSpPr>
          <p:spPr bwMode="auto">
            <a:xfrm>
              <a:off x="395894" y="219519"/>
              <a:ext cx="8053099"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p:spPr>
          <p:txBody>
            <a:bodyPr lIns="91425" tIns="91425" rIns="91425" bIns="91425" anchor="ctr"/>
            <a:lstStyle/>
            <a:p>
              <a:pPr>
                <a:defRPr/>
              </a:pPr>
              <a:endParaRPr lang="vi-VN" sz="1350"/>
            </a:p>
          </p:txBody>
        </p:sp>
      </p:grpSp>
      <p:sp>
        <p:nvSpPr>
          <p:cNvPr id="25" name="Google Shape;1082;p14">
            <a:extLst>
              <a:ext uri="{FF2B5EF4-FFF2-40B4-BE49-F238E27FC236}">
                <a16:creationId xmlns:a16="http://schemas.microsoft.com/office/drawing/2014/main" id="{C650E2D8-98AF-4881-8CB4-DDDE7E433603}"/>
              </a:ext>
            </a:extLst>
          </p:cNvPr>
          <p:cNvSpPr>
            <a:spLocks/>
          </p:cNvSpPr>
          <p:nvPr userDrawn="1"/>
        </p:nvSpPr>
        <p:spPr bwMode="auto">
          <a:xfrm>
            <a:off x="465667" y="8826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26" name="Google Shape;1083;p14">
            <a:extLst>
              <a:ext uri="{FF2B5EF4-FFF2-40B4-BE49-F238E27FC236}">
                <a16:creationId xmlns:a16="http://schemas.microsoft.com/office/drawing/2014/main" id="{AFD63E85-0740-445F-B5F8-7A60D75C9E0A}"/>
              </a:ext>
            </a:extLst>
          </p:cNvPr>
          <p:cNvSpPr>
            <a:spLocks/>
          </p:cNvSpPr>
          <p:nvPr userDrawn="1"/>
        </p:nvSpPr>
        <p:spPr bwMode="auto">
          <a:xfrm>
            <a:off x="201084" y="906463"/>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27" name="Google Shape;1084;p14">
            <a:extLst>
              <a:ext uri="{FF2B5EF4-FFF2-40B4-BE49-F238E27FC236}">
                <a16:creationId xmlns:a16="http://schemas.microsoft.com/office/drawing/2014/main" id="{FA256A83-BFF4-477B-A534-F0BD29A891C9}"/>
              </a:ext>
            </a:extLst>
          </p:cNvPr>
          <p:cNvSpPr>
            <a:spLocks/>
          </p:cNvSpPr>
          <p:nvPr userDrawn="1"/>
        </p:nvSpPr>
        <p:spPr bwMode="auto">
          <a:xfrm>
            <a:off x="224367" y="989014"/>
            <a:ext cx="44451"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28" name="Google Shape;1085;p14">
            <a:extLst>
              <a:ext uri="{FF2B5EF4-FFF2-40B4-BE49-F238E27FC236}">
                <a16:creationId xmlns:a16="http://schemas.microsoft.com/office/drawing/2014/main" id="{4B99A53B-D51F-4DF2-ADB9-7E1D6BF2F935}"/>
              </a:ext>
            </a:extLst>
          </p:cNvPr>
          <p:cNvSpPr>
            <a:spLocks/>
          </p:cNvSpPr>
          <p:nvPr userDrawn="1"/>
        </p:nvSpPr>
        <p:spPr bwMode="auto">
          <a:xfrm>
            <a:off x="524934" y="9477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29" name="Google Shape;1086;p14">
            <a:extLst>
              <a:ext uri="{FF2B5EF4-FFF2-40B4-BE49-F238E27FC236}">
                <a16:creationId xmlns:a16="http://schemas.microsoft.com/office/drawing/2014/main" id="{44F94146-4094-41B8-8D00-46AC3DB5C293}"/>
              </a:ext>
            </a:extLst>
          </p:cNvPr>
          <p:cNvSpPr>
            <a:spLocks/>
          </p:cNvSpPr>
          <p:nvPr userDrawn="1"/>
        </p:nvSpPr>
        <p:spPr bwMode="auto">
          <a:xfrm>
            <a:off x="201084" y="917575"/>
            <a:ext cx="448733"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30" name="Google Shape;1082;p14">
            <a:extLst>
              <a:ext uri="{FF2B5EF4-FFF2-40B4-BE49-F238E27FC236}">
                <a16:creationId xmlns:a16="http://schemas.microsoft.com/office/drawing/2014/main" id="{091226D9-5B5F-49AD-840D-71AF996647CB}"/>
              </a:ext>
            </a:extLst>
          </p:cNvPr>
          <p:cNvSpPr>
            <a:spLocks/>
          </p:cNvSpPr>
          <p:nvPr userDrawn="1"/>
        </p:nvSpPr>
        <p:spPr bwMode="auto">
          <a:xfrm>
            <a:off x="463550" y="14954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31" name="Google Shape;1083;p14">
            <a:extLst>
              <a:ext uri="{FF2B5EF4-FFF2-40B4-BE49-F238E27FC236}">
                <a16:creationId xmlns:a16="http://schemas.microsoft.com/office/drawing/2014/main" id="{A929170E-96D0-4252-9137-C409D30FF87B}"/>
              </a:ext>
            </a:extLst>
          </p:cNvPr>
          <p:cNvSpPr>
            <a:spLocks/>
          </p:cNvSpPr>
          <p:nvPr userDrawn="1"/>
        </p:nvSpPr>
        <p:spPr bwMode="auto">
          <a:xfrm>
            <a:off x="198967" y="1520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32" name="Google Shape;1084;p14">
            <a:extLst>
              <a:ext uri="{FF2B5EF4-FFF2-40B4-BE49-F238E27FC236}">
                <a16:creationId xmlns:a16="http://schemas.microsoft.com/office/drawing/2014/main" id="{C93D83C0-E4DD-4273-884B-9BE7B64E5D3F}"/>
              </a:ext>
            </a:extLst>
          </p:cNvPr>
          <p:cNvSpPr>
            <a:spLocks/>
          </p:cNvSpPr>
          <p:nvPr userDrawn="1"/>
        </p:nvSpPr>
        <p:spPr bwMode="auto">
          <a:xfrm>
            <a:off x="222251" y="1603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33" name="Google Shape;1085;p14">
            <a:extLst>
              <a:ext uri="{FF2B5EF4-FFF2-40B4-BE49-F238E27FC236}">
                <a16:creationId xmlns:a16="http://schemas.microsoft.com/office/drawing/2014/main" id="{4242E960-E8B0-4F9D-A245-0F09C6FD7DF9}"/>
              </a:ext>
            </a:extLst>
          </p:cNvPr>
          <p:cNvSpPr>
            <a:spLocks/>
          </p:cNvSpPr>
          <p:nvPr userDrawn="1"/>
        </p:nvSpPr>
        <p:spPr bwMode="auto">
          <a:xfrm>
            <a:off x="522818" y="1562100"/>
            <a:ext cx="46567"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34" name="Google Shape;1086;p14">
            <a:extLst>
              <a:ext uri="{FF2B5EF4-FFF2-40B4-BE49-F238E27FC236}">
                <a16:creationId xmlns:a16="http://schemas.microsoft.com/office/drawing/2014/main" id="{1CF8E97F-3DC7-4EC4-A26A-B9F80E77A8F4}"/>
              </a:ext>
            </a:extLst>
          </p:cNvPr>
          <p:cNvSpPr>
            <a:spLocks/>
          </p:cNvSpPr>
          <p:nvPr userDrawn="1"/>
        </p:nvSpPr>
        <p:spPr bwMode="auto">
          <a:xfrm>
            <a:off x="201084" y="1531938"/>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35" name="Google Shape;1082;p14">
            <a:extLst>
              <a:ext uri="{FF2B5EF4-FFF2-40B4-BE49-F238E27FC236}">
                <a16:creationId xmlns:a16="http://schemas.microsoft.com/office/drawing/2014/main" id="{D937659C-AE00-4528-9B6C-9F762C6FCF43}"/>
              </a:ext>
            </a:extLst>
          </p:cNvPr>
          <p:cNvSpPr>
            <a:spLocks/>
          </p:cNvSpPr>
          <p:nvPr userDrawn="1"/>
        </p:nvSpPr>
        <p:spPr bwMode="auto">
          <a:xfrm>
            <a:off x="463550" y="2109788"/>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36" name="Google Shape;1083;p14">
            <a:extLst>
              <a:ext uri="{FF2B5EF4-FFF2-40B4-BE49-F238E27FC236}">
                <a16:creationId xmlns:a16="http://schemas.microsoft.com/office/drawing/2014/main" id="{8C3301E7-AD3F-40B0-9B82-384D1744882B}"/>
              </a:ext>
            </a:extLst>
          </p:cNvPr>
          <p:cNvSpPr>
            <a:spLocks/>
          </p:cNvSpPr>
          <p:nvPr userDrawn="1"/>
        </p:nvSpPr>
        <p:spPr bwMode="auto">
          <a:xfrm>
            <a:off x="198967" y="2135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37" name="Google Shape;1084;p14">
            <a:extLst>
              <a:ext uri="{FF2B5EF4-FFF2-40B4-BE49-F238E27FC236}">
                <a16:creationId xmlns:a16="http://schemas.microsoft.com/office/drawing/2014/main" id="{BBB7E240-75A8-4FFC-BF59-1BBB7D8A706F}"/>
              </a:ext>
            </a:extLst>
          </p:cNvPr>
          <p:cNvSpPr>
            <a:spLocks/>
          </p:cNvSpPr>
          <p:nvPr userDrawn="1"/>
        </p:nvSpPr>
        <p:spPr bwMode="auto">
          <a:xfrm>
            <a:off x="222251" y="2217738"/>
            <a:ext cx="44449"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38" name="Google Shape;1085;p14">
            <a:extLst>
              <a:ext uri="{FF2B5EF4-FFF2-40B4-BE49-F238E27FC236}">
                <a16:creationId xmlns:a16="http://schemas.microsoft.com/office/drawing/2014/main" id="{28463816-828A-4575-9215-93A63D1AFF9E}"/>
              </a:ext>
            </a:extLst>
          </p:cNvPr>
          <p:cNvSpPr>
            <a:spLocks/>
          </p:cNvSpPr>
          <p:nvPr userDrawn="1"/>
        </p:nvSpPr>
        <p:spPr bwMode="auto">
          <a:xfrm>
            <a:off x="522818" y="2174875"/>
            <a:ext cx="44449"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39" name="Google Shape;1086;p14">
            <a:extLst>
              <a:ext uri="{FF2B5EF4-FFF2-40B4-BE49-F238E27FC236}">
                <a16:creationId xmlns:a16="http://schemas.microsoft.com/office/drawing/2014/main" id="{4767F796-2DC2-4428-A82B-77DD2EA7E92C}"/>
              </a:ext>
            </a:extLst>
          </p:cNvPr>
          <p:cNvSpPr>
            <a:spLocks/>
          </p:cNvSpPr>
          <p:nvPr userDrawn="1"/>
        </p:nvSpPr>
        <p:spPr bwMode="auto">
          <a:xfrm>
            <a:off x="198967" y="21463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40" name="Google Shape;1082;p14">
            <a:extLst>
              <a:ext uri="{FF2B5EF4-FFF2-40B4-BE49-F238E27FC236}">
                <a16:creationId xmlns:a16="http://schemas.microsoft.com/office/drawing/2014/main" id="{48711500-AB5A-428F-9CC9-0B3904B8554B}"/>
              </a:ext>
            </a:extLst>
          </p:cNvPr>
          <p:cNvSpPr>
            <a:spLocks/>
          </p:cNvSpPr>
          <p:nvPr userDrawn="1"/>
        </p:nvSpPr>
        <p:spPr bwMode="auto">
          <a:xfrm>
            <a:off x="461433" y="27241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41" name="Google Shape;1083;p14">
            <a:extLst>
              <a:ext uri="{FF2B5EF4-FFF2-40B4-BE49-F238E27FC236}">
                <a16:creationId xmlns:a16="http://schemas.microsoft.com/office/drawing/2014/main" id="{0E710BEF-63B9-4EBF-9B1F-85A9C6D2D46B}"/>
              </a:ext>
            </a:extLst>
          </p:cNvPr>
          <p:cNvSpPr>
            <a:spLocks/>
          </p:cNvSpPr>
          <p:nvPr userDrawn="1"/>
        </p:nvSpPr>
        <p:spPr bwMode="auto">
          <a:xfrm>
            <a:off x="196851" y="2747964"/>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42" name="Google Shape;1084;p14">
            <a:extLst>
              <a:ext uri="{FF2B5EF4-FFF2-40B4-BE49-F238E27FC236}">
                <a16:creationId xmlns:a16="http://schemas.microsoft.com/office/drawing/2014/main" id="{7BD109C2-057F-485A-9E95-EA32D0E9095F}"/>
              </a:ext>
            </a:extLst>
          </p:cNvPr>
          <p:cNvSpPr>
            <a:spLocks/>
          </p:cNvSpPr>
          <p:nvPr userDrawn="1"/>
        </p:nvSpPr>
        <p:spPr bwMode="auto">
          <a:xfrm>
            <a:off x="220134" y="2830514"/>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43" name="Google Shape;1085;p14">
            <a:extLst>
              <a:ext uri="{FF2B5EF4-FFF2-40B4-BE49-F238E27FC236}">
                <a16:creationId xmlns:a16="http://schemas.microsoft.com/office/drawing/2014/main" id="{38C1BC87-C3B5-45EA-B01E-829A699A11B6}"/>
              </a:ext>
            </a:extLst>
          </p:cNvPr>
          <p:cNvSpPr>
            <a:spLocks/>
          </p:cNvSpPr>
          <p:nvPr userDrawn="1"/>
        </p:nvSpPr>
        <p:spPr bwMode="auto">
          <a:xfrm>
            <a:off x="520701" y="27892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44" name="Google Shape;1086;p14">
            <a:extLst>
              <a:ext uri="{FF2B5EF4-FFF2-40B4-BE49-F238E27FC236}">
                <a16:creationId xmlns:a16="http://schemas.microsoft.com/office/drawing/2014/main" id="{1EEA63A7-5C33-46E1-A747-CA1107E1A38B}"/>
              </a:ext>
            </a:extLst>
          </p:cNvPr>
          <p:cNvSpPr>
            <a:spLocks/>
          </p:cNvSpPr>
          <p:nvPr userDrawn="1"/>
        </p:nvSpPr>
        <p:spPr bwMode="auto">
          <a:xfrm>
            <a:off x="198968" y="27590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45" name="Google Shape;1082;p14">
            <a:extLst>
              <a:ext uri="{FF2B5EF4-FFF2-40B4-BE49-F238E27FC236}">
                <a16:creationId xmlns:a16="http://schemas.microsoft.com/office/drawing/2014/main" id="{9C068ED0-5628-45D2-BFBC-321E03DB58E3}"/>
              </a:ext>
            </a:extLst>
          </p:cNvPr>
          <p:cNvSpPr>
            <a:spLocks/>
          </p:cNvSpPr>
          <p:nvPr userDrawn="1"/>
        </p:nvSpPr>
        <p:spPr bwMode="auto">
          <a:xfrm>
            <a:off x="461433" y="33369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46" name="Google Shape;1083;p14">
            <a:extLst>
              <a:ext uri="{FF2B5EF4-FFF2-40B4-BE49-F238E27FC236}">
                <a16:creationId xmlns:a16="http://schemas.microsoft.com/office/drawing/2014/main" id="{D6572EBA-BC0E-4D22-862F-7993FFD0B708}"/>
              </a:ext>
            </a:extLst>
          </p:cNvPr>
          <p:cNvSpPr>
            <a:spLocks/>
          </p:cNvSpPr>
          <p:nvPr userDrawn="1"/>
        </p:nvSpPr>
        <p:spPr bwMode="auto">
          <a:xfrm>
            <a:off x="194733" y="3362326"/>
            <a:ext cx="450851"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47" name="Google Shape;1084;p14">
            <a:extLst>
              <a:ext uri="{FF2B5EF4-FFF2-40B4-BE49-F238E27FC236}">
                <a16:creationId xmlns:a16="http://schemas.microsoft.com/office/drawing/2014/main" id="{88814670-5533-4486-85CC-AF685CF30C00}"/>
              </a:ext>
            </a:extLst>
          </p:cNvPr>
          <p:cNvSpPr>
            <a:spLocks/>
          </p:cNvSpPr>
          <p:nvPr userDrawn="1"/>
        </p:nvSpPr>
        <p:spPr bwMode="auto">
          <a:xfrm>
            <a:off x="220133" y="3444875"/>
            <a:ext cx="44451"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48" name="Google Shape;1085;p14">
            <a:extLst>
              <a:ext uri="{FF2B5EF4-FFF2-40B4-BE49-F238E27FC236}">
                <a16:creationId xmlns:a16="http://schemas.microsoft.com/office/drawing/2014/main" id="{A5993450-AFE2-4A22-BFE7-041E202D5C16}"/>
              </a:ext>
            </a:extLst>
          </p:cNvPr>
          <p:cNvSpPr>
            <a:spLocks/>
          </p:cNvSpPr>
          <p:nvPr userDrawn="1"/>
        </p:nvSpPr>
        <p:spPr bwMode="auto">
          <a:xfrm>
            <a:off x="520700" y="3403600"/>
            <a:ext cx="44451"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49" name="Google Shape;1086;p14">
            <a:extLst>
              <a:ext uri="{FF2B5EF4-FFF2-40B4-BE49-F238E27FC236}">
                <a16:creationId xmlns:a16="http://schemas.microsoft.com/office/drawing/2014/main" id="{0348139D-0382-442E-8125-12602871F789}"/>
              </a:ext>
            </a:extLst>
          </p:cNvPr>
          <p:cNvSpPr>
            <a:spLocks/>
          </p:cNvSpPr>
          <p:nvPr userDrawn="1"/>
        </p:nvSpPr>
        <p:spPr bwMode="auto">
          <a:xfrm>
            <a:off x="196851" y="33734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50" name="Google Shape;1082;p14">
            <a:extLst>
              <a:ext uri="{FF2B5EF4-FFF2-40B4-BE49-F238E27FC236}">
                <a16:creationId xmlns:a16="http://schemas.microsoft.com/office/drawing/2014/main" id="{C6888EBB-E803-41B7-8AEE-14E38BC8E034}"/>
              </a:ext>
            </a:extLst>
          </p:cNvPr>
          <p:cNvSpPr>
            <a:spLocks/>
          </p:cNvSpPr>
          <p:nvPr userDrawn="1"/>
        </p:nvSpPr>
        <p:spPr bwMode="auto">
          <a:xfrm>
            <a:off x="459317" y="3951288"/>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51" name="Google Shape;1083;p14">
            <a:extLst>
              <a:ext uri="{FF2B5EF4-FFF2-40B4-BE49-F238E27FC236}">
                <a16:creationId xmlns:a16="http://schemas.microsoft.com/office/drawing/2014/main" id="{F3AB8892-7745-43D1-8188-7DCB751C4DFD}"/>
              </a:ext>
            </a:extLst>
          </p:cNvPr>
          <p:cNvSpPr>
            <a:spLocks/>
          </p:cNvSpPr>
          <p:nvPr userDrawn="1"/>
        </p:nvSpPr>
        <p:spPr bwMode="auto">
          <a:xfrm>
            <a:off x="194734" y="39766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52" name="Google Shape;1084;p14">
            <a:extLst>
              <a:ext uri="{FF2B5EF4-FFF2-40B4-BE49-F238E27FC236}">
                <a16:creationId xmlns:a16="http://schemas.microsoft.com/office/drawing/2014/main" id="{4D11B367-9F38-4B0D-A014-B80710279261}"/>
              </a:ext>
            </a:extLst>
          </p:cNvPr>
          <p:cNvSpPr>
            <a:spLocks/>
          </p:cNvSpPr>
          <p:nvPr userDrawn="1"/>
        </p:nvSpPr>
        <p:spPr bwMode="auto">
          <a:xfrm>
            <a:off x="218018" y="40592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53" name="Google Shape;1085;p14">
            <a:extLst>
              <a:ext uri="{FF2B5EF4-FFF2-40B4-BE49-F238E27FC236}">
                <a16:creationId xmlns:a16="http://schemas.microsoft.com/office/drawing/2014/main" id="{D0FFAC9F-F481-40A4-A96D-8BD534F18A38}"/>
              </a:ext>
            </a:extLst>
          </p:cNvPr>
          <p:cNvSpPr>
            <a:spLocks/>
          </p:cNvSpPr>
          <p:nvPr userDrawn="1"/>
        </p:nvSpPr>
        <p:spPr bwMode="auto">
          <a:xfrm>
            <a:off x="518585" y="40163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54" name="Google Shape;1086;p14">
            <a:extLst>
              <a:ext uri="{FF2B5EF4-FFF2-40B4-BE49-F238E27FC236}">
                <a16:creationId xmlns:a16="http://schemas.microsoft.com/office/drawing/2014/main" id="{41F2C240-490E-49FE-A104-7BC57C0F811B}"/>
              </a:ext>
            </a:extLst>
          </p:cNvPr>
          <p:cNvSpPr>
            <a:spLocks/>
          </p:cNvSpPr>
          <p:nvPr userDrawn="1"/>
        </p:nvSpPr>
        <p:spPr bwMode="auto">
          <a:xfrm>
            <a:off x="194734" y="39878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55" name="Google Shape;1082;p14">
            <a:extLst>
              <a:ext uri="{FF2B5EF4-FFF2-40B4-BE49-F238E27FC236}">
                <a16:creationId xmlns:a16="http://schemas.microsoft.com/office/drawing/2014/main" id="{85EE225D-52E0-4EDA-8B8B-713A7DF82E9B}"/>
              </a:ext>
            </a:extLst>
          </p:cNvPr>
          <p:cNvSpPr>
            <a:spLocks/>
          </p:cNvSpPr>
          <p:nvPr userDrawn="1"/>
        </p:nvSpPr>
        <p:spPr bwMode="auto">
          <a:xfrm>
            <a:off x="459317" y="4565650"/>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56" name="Google Shape;1083;p14">
            <a:extLst>
              <a:ext uri="{FF2B5EF4-FFF2-40B4-BE49-F238E27FC236}">
                <a16:creationId xmlns:a16="http://schemas.microsoft.com/office/drawing/2014/main" id="{C6EB782F-76B0-4724-B1A7-EF24F8DD2F1E}"/>
              </a:ext>
            </a:extLst>
          </p:cNvPr>
          <p:cNvSpPr>
            <a:spLocks/>
          </p:cNvSpPr>
          <p:nvPr userDrawn="1"/>
        </p:nvSpPr>
        <p:spPr bwMode="auto">
          <a:xfrm>
            <a:off x="192618" y="4589464"/>
            <a:ext cx="450849"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57" name="Google Shape;1084;p14">
            <a:extLst>
              <a:ext uri="{FF2B5EF4-FFF2-40B4-BE49-F238E27FC236}">
                <a16:creationId xmlns:a16="http://schemas.microsoft.com/office/drawing/2014/main" id="{D5E53357-73AD-4807-868F-5ECE3A3C435F}"/>
              </a:ext>
            </a:extLst>
          </p:cNvPr>
          <p:cNvSpPr>
            <a:spLocks/>
          </p:cNvSpPr>
          <p:nvPr userDrawn="1"/>
        </p:nvSpPr>
        <p:spPr bwMode="auto">
          <a:xfrm>
            <a:off x="215901" y="4672014"/>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58" name="Google Shape;1085;p14">
            <a:extLst>
              <a:ext uri="{FF2B5EF4-FFF2-40B4-BE49-F238E27FC236}">
                <a16:creationId xmlns:a16="http://schemas.microsoft.com/office/drawing/2014/main" id="{B47DB08B-4F1B-4AE5-886F-E9095CB68EEF}"/>
              </a:ext>
            </a:extLst>
          </p:cNvPr>
          <p:cNvSpPr>
            <a:spLocks/>
          </p:cNvSpPr>
          <p:nvPr userDrawn="1"/>
        </p:nvSpPr>
        <p:spPr bwMode="auto">
          <a:xfrm>
            <a:off x="518585" y="4630739"/>
            <a:ext cx="44449"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59" name="Google Shape;1086;p14">
            <a:extLst>
              <a:ext uri="{FF2B5EF4-FFF2-40B4-BE49-F238E27FC236}">
                <a16:creationId xmlns:a16="http://schemas.microsoft.com/office/drawing/2014/main" id="{61383294-2FD0-49DB-AB92-FD213EEB9C64}"/>
              </a:ext>
            </a:extLst>
          </p:cNvPr>
          <p:cNvSpPr>
            <a:spLocks/>
          </p:cNvSpPr>
          <p:nvPr userDrawn="1"/>
        </p:nvSpPr>
        <p:spPr bwMode="auto">
          <a:xfrm>
            <a:off x="194734" y="46005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60" name="Google Shape;1082;p14">
            <a:extLst>
              <a:ext uri="{FF2B5EF4-FFF2-40B4-BE49-F238E27FC236}">
                <a16:creationId xmlns:a16="http://schemas.microsoft.com/office/drawing/2014/main" id="{9E53AAD2-B914-4892-AC75-F09675077788}"/>
              </a:ext>
            </a:extLst>
          </p:cNvPr>
          <p:cNvSpPr>
            <a:spLocks/>
          </p:cNvSpPr>
          <p:nvPr userDrawn="1"/>
        </p:nvSpPr>
        <p:spPr bwMode="auto">
          <a:xfrm>
            <a:off x="457200" y="5180013"/>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61" name="Google Shape;1083;p14">
            <a:extLst>
              <a:ext uri="{FF2B5EF4-FFF2-40B4-BE49-F238E27FC236}">
                <a16:creationId xmlns:a16="http://schemas.microsoft.com/office/drawing/2014/main" id="{CA0B937A-8B66-42EC-92B8-693125E37203}"/>
              </a:ext>
            </a:extLst>
          </p:cNvPr>
          <p:cNvSpPr>
            <a:spLocks/>
          </p:cNvSpPr>
          <p:nvPr userDrawn="1"/>
        </p:nvSpPr>
        <p:spPr bwMode="auto">
          <a:xfrm>
            <a:off x="192618" y="5203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62" name="Google Shape;1084;p14">
            <a:extLst>
              <a:ext uri="{FF2B5EF4-FFF2-40B4-BE49-F238E27FC236}">
                <a16:creationId xmlns:a16="http://schemas.microsoft.com/office/drawing/2014/main" id="{FF5BDE48-41AF-472E-ACCE-D770C2F0E259}"/>
              </a:ext>
            </a:extLst>
          </p:cNvPr>
          <p:cNvSpPr>
            <a:spLocks/>
          </p:cNvSpPr>
          <p:nvPr userDrawn="1"/>
        </p:nvSpPr>
        <p:spPr bwMode="auto">
          <a:xfrm>
            <a:off x="215901" y="5286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63" name="Google Shape;1085;p14">
            <a:extLst>
              <a:ext uri="{FF2B5EF4-FFF2-40B4-BE49-F238E27FC236}">
                <a16:creationId xmlns:a16="http://schemas.microsoft.com/office/drawing/2014/main" id="{496008AA-DC39-4C46-850C-105C22F62242}"/>
              </a:ext>
            </a:extLst>
          </p:cNvPr>
          <p:cNvSpPr>
            <a:spLocks/>
          </p:cNvSpPr>
          <p:nvPr userDrawn="1"/>
        </p:nvSpPr>
        <p:spPr bwMode="auto">
          <a:xfrm>
            <a:off x="516467" y="5245100"/>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64" name="Google Shape;1086;p14">
            <a:extLst>
              <a:ext uri="{FF2B5EF4-FFF2-40B4-BE49-F238E27FC236}">
                <a16:creationId xmlns:a16="http://schemas.microsoft.com/office/drawing/2014/main" id="{8DDD5634-0C24-4333-8F20-EBB01D08A9FF}"/>
              </a:ext>
            </a:extLst>
          </p:cNvPr>
          <p:cNvSpPr>
            <a:spLocks/>
          </p:cNvSpPr>
          <p:nvPr userDrawn="1"/>
        </p:nvSpPr>
        <p:spPr bwMode="auto">
          <a:xfrm>
            <a:off x="192618" y="52149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65" name="Google Shape;1082;p14">
            <a:extLst>
              <a:ext uri="{FF2B5EF4-FFF2-40B4-BE49-F238E27FC236}">
                <a16:creationId xmlns:a16="http://schemas.microsoft.com/office/drawing/2014/main" id="{4F742B67-2496-4C0E-BDCA-FDDC7BE344EA}"/>
              </a:ext>
            </a:extLst>
          </p:cNvPr>
          <p:cNvSpPr>
            <a:spLocks/>
          </p:cNvSpPr>
          <p:nvPr userDrawn="1"/>
        </p:nvSpPr>
        <p:spPr bwMode="auto">
          <a:xfrm>
            <a:off x="457200" y="5792788"/>
            <a:ext cx="107951"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66" name="Google Shape;1083;p14">
            <a:extLst>
              <a:ext uri="{FF2B5EF4-FFF2-40B4-BE49-F238E27FC236}">
                <a16:creationId xmlns:a16="http://schemas.microsoft.com/office/drawing/2014/main" id="{6C0046EC-AF84-4C6D-817D-C0D4F1426042}"/>
              </a:ext>
            </a:extLst>
          </p:cNvPr>
          <p:cNvSpPr>
            <a:spLocks/>
          </p:cNvSpPr>
          <p:nvPr userDrawn="1"/>
        </p:nvSpPr>
        <p:spPr bwMode="auto">
          <a:xfrm>
            <a:off x="190500" y="5818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67" name="Google Shape;1084;p14">
            <a:extLst>
              <a:ext uri="{FF2B5EF4-FFF2-40B4-BE49-F238E27FC236}">
                <a16:creationId xmlns:a16="http://schemas.microsoft.com/office/drawing/2014/main" id="{6B148523-BA08-4C08-B301-F35FF804DE15}"/>
              </a:ext>
            </a:extLst>
          </p:cNvPr>
          <p:cNvSpPr>
            <a:spLocks/>
          </p:cNvSpPr>
          <p:nvPr userDrawn="1"/>
        </p:nvSpPr>
        <p:spPr bwMode="auto">
          <a:xfrm>
            <a:off x="213784" y="59007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68" name="Google Shape;1085;p14">
            <a:extLst>
              <a:ext uri="{FF2B5EF4-FFF2-40B4-BE49-F238E27FC236}">
                <a16:creationId xmlns:a16="http://schemas.microsoft.com/office/drawing/2014/main" id="{7170A9CD-B7DE-40BE-BE42-C8EE475D35D0}"/>
              </a:ext>
            </a:extLst>
          </p:cNvPr>
          <p:cNvSpPr>
            <a:spLocks/>
          </p:cNvSpPr>
          <p:nvPr userDrawn="1"/>
        </p:nvSpPr>
        <p:spPr bwMode="auto">
          <a:xfrm>
            <a:off x="514351" y="58578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69" name="Google Shape;1086;p14">
            <a:extLst>
              <a:ext uri="{FF2B5EF4-FFF2-40B4-BE49-F238E27FC236}">
                <a16:creationId xmlns:a16="http://schemas.microsoft.com/office/drawing/2014/main" id="{844DF6B9-0A66-4378-8615-1325C507E740}"/>
              </a:ext>
            </a:extLst>
          </p:cNvPr>
          <p:cNvSpPr>
            <a:spLocks/>
          </p:cNvSpPr>
          <p:nvPr userDrawn="1"/>
        </p:nvSpPr>
        <p:spPr bwMode="auto">
          <a:xfrm>
            <a:off x="192617" y="5829300"/>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70" name="Google Shape;1765;p26">
            <a:extLst>
              <a:ext uri="{FF2B5EF4-FFF2-40B4-BE49-F238E27FC236}">
                <a16:creationId xmlns:a16="http://schemas.microsoft.com/office/drawing/2014/main" id="{9C620956-F867-4648-9EFB-6A8C22416CA1}"/>
              </a:ext>
            </a:extLst>
          </p:cNvPr>
          <p:cNvSpPr/>
          <p:nvPr userDrawn="1"/>
        </p:nvSpPr>
        <p:spPr>
          <a:xfrm rot="126755">
            <a:off x="3092451" y="1090613"/>
            <a:ext cx="5549900" cy="4730750"/>
          </a:xfrm>
          <a:prstGeom prst="rect">
            <a:avLst/>
          </a:prstGeom>
          <a:solidFill>
            <a:schemeClr val="accent6">
              <a:lumMod val="40000"/>
              <a:lumOff val="60000"/>
            </a:schemeClr>
          </a:solidFill>
          <a:ln>
            <a:noFill/>
          </a:ln>
        </p:spPr>
        <p:txBody>
          <a:bodyPr spcFirstLastPara="1" lIns="51427" tIns="51427" rIns="51427" bIns="51427" anchor="ctr"/>
          <a:lstStyle/>
          <a:p>
            <a:pPr eaLnBrk="1" fontAlgn="auto" hangingPunct="1">
              <a:spcBef>
                <a:spcPts val="0"/>
              </a:spcBef>
              <a:spcAft>
                <a:spcPts val="0"/>
              </a:spcAft>
              <a:defRPr/>
            </a:pPr>
            <a:endParaRPr sz="281" dirty="0">
              <a:solidFill>
                <a:prstClr val="black"/>
              </a:solidFill>
              <a:latin typeface="Arial"/>
            </a:endParaRPr>
          </a:p>
        </p:txBody>
      </p:sp>
      <p:sp>
        <p:nvSpPr>
          <p:cNvPr id="71" name="Google Shape;1766;p26">
            <a:extLst>
              <a:ext uri="{FF2B5EF4-FFF2-40B4-BE49-F238E27FC236}">
                <a16:creationId xmlns:a16="http://schemas.microsoft.com/office/drawing/2014/main" id="{1BF62302-478D-469E-95F2-FFA0278F37C0}"/>
              </a:ext>
            </a:extLst>
          </p:cNvPr>
          <p:cNvSpPr/>
          <p:nvPr userDrawn="1"/>
        </p:nvSpPr>
        <p:spPr>
          <a:xfrm rot="21464125">
            <a:off x="2810934" y="773114"/>
            <a:ext cx="1284817" cy="1336675"/>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lIns="51427" tIns="51427" rIns="51427" bIns="51427" anchor="ctr"/>
          <a:lstStyle/>
          <a:p>
            <a:pPr eaLnBrk="1" fontAlgn="auto" hangingPunct="1">
              <a:spcBef>
                <a:spcPts val="0"/>
              </a:spcBef>
              <a:spcAft>
                <a:spcPts val="0"/>
              </a:spcAft>
              <a:defRPr/>
            </a:pPr>
            <a:endParaRPr sz="281">
              <a:solidFill>
                <a:prstClr val="black"/>
              </a:solidFill>
              <a:latin typeface="Arial"/>
            </a:endParaRPr>
          </a:p>
        </p:txBody>
      </p:sp>
      <p:sp>
        <p:nvSpPr>
          <p:cNvPr id="72" name="Google Shape;1767;p26">
            <a:extLst>
              <a:ext uri="{FF2B5EF4-FFF2-40B4-BE49-F238E27FC236}">
                <a16:creationId xmlns:a16="http://schemas.microsoft.com/office/drawing/2014/main" id="{EA19E390-5D07-48A4-BFED-F1638A327A06}"/>
              </a:ext>
            </a:extLst>
          </p:cNvPr>
          <p:cNvSpPr/>
          <p:nvPr userDrawn="1"/>
        </p:nvSpPr>
        <p:spPr>
          <a:xfrm rot="4829593">
            <a:off x="7640638" y="1029760"/>
            <a:ext cx="1546225" cy="1109133"/>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lIns="51427" tIns="51427" rIns="51427" bIns="51427" anchor="ctr"/>
          <a:lstStyle/>
          <a:p>
            <a:pPr eaLnBrk="1" fontAlgn="auto" hangingPunct="1">
              <a:spcBef>
                <a:spcPts val="0"/>
              </a:spcBef>
              <a:spcAft>
                <a:spcPts val="0"/>
              </a:spcAft>
              <a:defRPr/>
            </a:pPr>
            <a:endParaRPr sz="281">
              <a:solidFill>
                <a:prstClr val="black"/>
              </a:solidFill>
              <a:latin typeface="Arial"/>
            </a:endParaRPr>
          </a:p>
        </p:txBody>
      </p:sp>
      <p:grpSp>
        <p:nvGrpSpPr>
          <p:cNvPr id="73" name="Google Shape;631;p30">
            <a:extLst>
              <a:ext uri="{FF2B5EF4-FFF2-40B4-BE49-F238E27FC236}">
                <a16:creationId xmlns:a16="http://schemas.microsoft.com/office/drawing/2014/main" id="{8F9AE215-FD73-4A7F-8D8D-1EBE29E0AB35}"/>
              </a:ext>
            </a:extLst>
          </p:cNvPr>
          <p:cNvGrpSpPr>
            <a:grpSpLocks/>
          </p:cNvGrpSpPr>
          <p:nvPr userDrawn="1"/>
        </p:nvGrpSpPr>
        <p:grpSpPr bwMode="auto">
          <a:xfrm>
            <a:off x="7672917" y="3622676"/>
            <a:ext cx="1310216" cy="2486025"/>
            <a:chOff x="961250" y="234750"/>
            <a:chExt cx="1222525" cy="2320700"/>
          </a:xfrm>
        </p:grpSpPr>
        <p:sp>
          <p:nvSpPr>
            <p:cNvPr id="74" name="Google Shape;632;p30">
              <a:extLst>
                <a:ext uri="{FF2B5EF4-FFF2-40B4-BE49-F238E27FC236}">
                  <a16:creationId xmlns:a16="http://schemas.microsoft.com/office/drawing/2014/main" id="{54076F81-959F-494A-9E3B-B3BB8E50ECF4}"/>
                </a:ext>
              </a:extLst>
            </p:cNvPr>
            <p:cNvSpPr>
              <a:spLocks/>
            </p:cNvSpPr>
            <p:nvPr/>
          </p:nvSpPr>
          <p:spPr bwMode="auto">
            <a:xfrm>
              <a:off x="1530050" y="1558113"/>
              <a:ext cx="187624" cy="241554"/>
            </a:xfrm>
            <a:custGeom>
              <a:avLst/>
              <a:gdLst>
                <a:gd name="T0" fmla="*/ 2147483646 w 7563"/>
                <a:gd name="T1" fmla="*/ 0 h 9646"/>
                <a:gd name="T2" fmla="*/ 2147483646 w 7563"/>
                <a:gd name="T3" fmla="*/ 2147483646 h 9646"/>
                <a:gd name="T4" fmla="*/ 2147483646 w 7563"/>
                <a:gd name="T5" fmla="*/ 2147483646 h 9646"/>
                <a:gd name="T6" fmla="*/ 2147483646 w 7563"/>
                <a:gd name="T7" fmla="*/ 2147483646 h 9646"/>
                <a:gd name="T8" fmla="*/ 2147483646 w 7563"/>
                <a:gd name="T9" fmla="*/ 2147483646 h 9646"/>
                <a:gd name="T10" fmla="*/ 2147483646 w 7563"/>
                <a:gd name="T11" fmla="*/ 2147483646 h 9646"/>
                <a:gd name="T12" fmla="*/ 2147483646 w 7563"/>
                <a:gd name="T13" fmla="*/ 2147483646 h 9646"/>
                <a:gd name="T14" fmla="*/ 2147483646 w 7563"/>
                <a:gd name="T15" fmla="*/ 2147483646 h 9646"/>
                <a:gd name="T16" fmla="*/ 2147483646 w 7563"/>
                <a:gd name="T17" fmla="*/ 0 h 96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lIns="91425" tIns="91425" rIns="91425" bIns="91425" anchor="ctr"/>
            <a:lstStyle/>
            <a:p>
              <a:pPr>
                <a:defRPr/>
              </a:pPr>
              <a:endParaRPr lang="vi-VN" sz="1350"/>
            </a:p>
          </p:txBody>
        </p:sp>
        <p:sp>
          <p:nvSpPr>
            <p:cNvPr id="75" name="Google Shape;633;p30">
              <a:extLst>
                <a:ext uri="{FF2B5EF4-FFF2-40B4-BE49-F238E27FC236}">
                  <a16:creationId xmlns:a16="http://schemas.microsoft.com/office/drawing/2014/main" id="{C3947ED6-54EA-40AF-9435-7030985C771D}"/>
                </a:ext>
              </a:extLst>
            </p:cNvPr>
            <p:cNvSpPr>
              <a:spLocks/>
            </p:cNvSpPr>
            <p:nvPr/>
          </p:nvSpPr>
          <p:spPr bwMode="auto">
            <a:xfrm>
              <a:off x="1648550" y="1817450"/>
              <a:ext cx="205400" cy="251928"/>
            </a:xfrm>
            <a:custGeom>
              <a:avLst/>
              <a:gdLst>
                <a:gd name="T0" fmla="*/ 2147483646 w 8269"/>
                <a:gd name="T1" fmla="*/ 2147483646 h 10096"/>
                <a:gd name="T2" fmla="*/ 0 w 8269"/>
                <a:gd name="T3" fmla="*/ 2147483646 h 10096"/>
                <a:gd name="T4" fmla="*/ 2147483646 w 8269"/>
                <a:gd name="T5" fmla="*/ 2147483646 h 10096"/>
                <a:gd name="T6" fmla="*/ 2147483646 w 8269"/>
                <a:gd name="T7" fmla="*/ 2147483646 h 10096"/>
                <a:gd name="T8" fmla="*/ 2147483646 w 8269"/>
                <a:gd name="T9" fmla="*/ 2147483646 h 10096"/>
                <a:gd name="T10" fmla="*/ 2147483646 w 8269"/>
                <a:gd name="T11" fmla="*/ 2147483646 h 10096"/>
                <a:gd name="T12" fmla="*/ 2147483646 w 8269"/>
                <a:gd name="T13" fmla="*/ 2147483646 h 10096"/>
                <a:gd name="T14" fmla="*/ 2147483646 w 8269"/>
                <a:gd name="T15" fmla="*/ 2147483646 h 10096"/>
                <a:gd name="T16" fmla="*/ 2147483646 w 8269"/>
                <a:gd name="T17" fmla="*/ 2147483646 h 100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lIns="91425" tIns="91425" rIns="91425" bIns="91425" anchor="ctr"/>
            <a:lstStyle/>
            <a:p>
              <a:pPr>
                <a:defRPr/>
              </a:pPr>
              <a:endParaRPr lang="vi-VN" sz="1350"/>
            </a:p>
          </p:txBody>
        </p:sp>
        <p:sp>
          <p:nvSpPr>
            <p:cNvPr id="76" name="Google Shape;634;p30">
              <a:extLst>
                <a:ext uri="{FF2B5EF4-FFF2-40B4-BE49-F238E27FC236}">
                  <a16:creationId xmlns:a16="http://schemas.microsoft.com/office/drawing/2014/main" id="{ABAB064C-08CC-419A-86A1-6F26188FD231}"/>
                </a:ext>
              </a:extLst>
            </p:cNvPr>
            <p:cNvSpPr/>
            <p:nvPr/>
          </p:nvSpPr>
          <p:spPr>
            <a:xfrm>
              <a:off x="1599175" y="1737425"/>
              <a:ext cx="163926" cy="131892"/>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77" name="Google Shape;635;p30">
              <a:extLst>
                <a:ext uri="{FF2B5EF4-FFF2-40B4-BE49-F238E27FC236}">
                  <a16:creationId xmlns:a16="http://schemas.microsoft.com/office/drawing/2014/main" id="{2D4C3DA3-4AB6-4555-8879-5D0A54D2179B}"/>
                </a:ext>
              </a:extLst>
            </p:cNvPr>
            <p:cNvSpPr>
              <a:spLocks/>
            </p:cNvSpPr>
            <p:nvPr/>
          </p:nvSpPr>
          <p:spPr bwMode="auto">
            <a:xfrm>
              <a:off x="1287125" y="1495872"/>
              <a:ext cx="393026" cy="420868"/>
            </a:xfrm>
            <a:custGeom>
              <a:avLst/>
              <a:gdLst>
                <a:gd name="T0" fmla="*/ 2147483646 w 15696"/>
                <a:gd name="T1" fmla="*/ 0 h 16828"/>
                <a:gd name="T2" fmla="*/ 2147483646 w 15696"/>
                <a:gd name="T3" fmla="*/ 2147483646 h 16828"/>
                <a:gd name="T4" fmla="*/ 2147483646 w 15696"/>
                <a:gd name="T5" fmla="*/ 2147483646 h 16828"/>
                <a:gd name="T6" fmla="*/ 0 w 15696"/>
                <a:gd name="T7" fmla="*/ 2147483646 h 16828"/>
                <a:gd name="T8" fmla="*/ 0 w 15696"/>
                <a:gd name="T9" fmla="*/ 2147483646 h 16828"/>
                <a:gd name="T10" fmla="*/ 2147483646 w 15696"/>
                <a:gd name="T11" fmla="*/ 2147483646 h 16828"/>
                <a:gd name="T12" fmla="*/ 2147483646 w 15696"/>
                <a:gd name="T13" fmla="*/ 2147483646 h 16828"/>
                <a:gd name="T14" fmla="*/ 2147483646 w 15696"/>
                <a:gd name="T15" fmla="*/ 2147483646 h 16828"/>
                <a:gd name="T16" fmla="*/ 2147483646 w 15696"/>
                <a:gd name="T17" fmla="*/ 2147483646 h 16828"/>
                <a:gd name="T18" fmla="*/ 2147483646 w 15696"/>
                <a:gd name="T19" fmla="*/ 0 h 168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lIns="91425" tIns="91425" rIns="91425" bIns="91425" anchor="ctr"/>
            <a:lstStyle/>
            <a:p>
              <a:pPr>
                <a:defRPr/>
              </a:pPr>
              <a:endParaRPr lang="vi-VN" sz="1350"/>
            </a:p>
          </p:txBody>
        </p:sp>
        <p:sp>
          <p:nvSpPr>
            <p:cNvPr id="78" name="Google Shape;636;p30">
              <a:extLst>
                <a:ext uri="{FF2B5EF4-FFF2-40B4-BE49-F238E27FC236}">
                  <a16:creationId xmlns:a16="http://schemas.microsoft.com/office/drawing/2014/main" id="{728ECD23-7F58-4B4C-B703-665C53635E7D}"/>
                </a:ext>
              </a:extLst>
            </p:cNvPr>
            <p:cNvSpPr>
              <a:spLocks/>
            </p:cNvSpPr>
            <p:nvPr/>
          </p:nvSpPr>
          <p:spPr bwMode="auto">
            <a:xfrm>
              <a:off x="1567575" y="1904884"/>
              <a:ext cx="3950" cy="0"/>
            </a:xfrm>
            <a:custGeom>
              <a:avLst/>
              <a:gdLst>
                <a:gd name="T0" fmla="*/ 2147483646 w 169"/>
                <a:gd name="T1" fmla="*/ 2147483646 h 1"/>
                <a:gd name="T2" fmla="*/ 2147483646 w 169"/>
                <a:gd name="T3" fmla="*/ 2147483646 h 1"/>
                <a:gd name="T4" fmla="*/ 2147483646 w 169"/>
                <a:gd name="T5" fmla="*/ 2147483646 h 1"/>
                <a:gd name="T6" fmla="*/ 2147483646 w 169"/>
                <a:gd name="T7" fmla="*/ 2147483646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9" h="1" extrusionOk="0">
                  <a:moveTo>
                    <a:pt x="169" y="1"/>
                  </a:moveTo>
                  <a:lnTo>
                    <a:pt x="1" y="1"/>
                  </a:lnTo>
                  <a:lnTo>
                    <a:pt x="169" y="1"/>
                  </a:lnTo>
                  <a:close/>
                </a:path>
              </a:pathLst>
            </a:custGeom>
            <a:solidFill>
              <a:srgbClr val="E3E8F4"/>
            </a:solidFill>
            <a:ln>
              <a:noFill/>
            </a:ln>
          </p:spPr>
          <p:txBody>
            <a:bodyPr lIns="91425" tIns="91425" rIns="91425" bIns="91425" anchor="ctr"/>
            <a:lstStyle/>
            <a:p>
              <a:pPr>
                <a:defRPr/>
              </a:pPr>
              <a:endParaRPr lang="vi-VN" sz="1350"/>
            </a:p>
          </p:txBody>
        </p:sp>
        <p:sp>
          <p:nvSpPr>
            <p:cNvPr id="79" name="Google Shape;637;p30">
              <a:extLst>
                <a:ext uri="{FF2B5EF4-FFF2-40B4-BE49-F238E27FC236}">
                  <a16:creationId xmlns:a16="http://schemas.microsoft.com/office/drawing/2014/main" id="{EA63E6EC-1418-4117-BBB2-FA594A1AC5D7}"/>
                </a:ext>
              </a:extLst>
            </p:cNvPr>
            <p:cNvSpPr>
              <a:spLocks/>
            </p:cNvSpPr>
            <p:nvPr/>
          </p:nvSpPr>
          <p:spPr bwMode="auto">
            <a:xfrm>
              <a:off x="1567575" y="1575896"/>
              <a:ext cx="7900" cy="328988"/>
            </a:xfrm>
            <a:custGeom>
              <a:avLst/>
              <a:gdLst>
                <a:gd name="T0" fmla="*/ 2147483646 w 304"/>
                <a:gd name="T1" fmla="*/ 2147483646 h 13142"/>
                <a:gd name="T2" fmla="*/ 2147483646 w 304"/>
                <a:gd name="T3" fmla="*/ 2147483646 h 13142"/>
                <a:gd name="T4" fmla="*/ 2147483646 w 304"/>
                <a:gd name="T5" fmla="*/ 2147483646 h 13142"/>
                <a:gd name="T6" fmla="*/ 2147483646 w 304"/>
                <a:gd name="T7" fmla="*/ 2147483646 h 13142"/>
                <a:gd name="T8" fmla="*/ 2147483646 w 304"/>
                <a:gd name="T9" fmla="*/ 2147483646 h 13142"/>
                <a:gd name="T10" fmla="*/ 2147483646 w 304"/>
                <a:gd name="T11" fmla="*/ 2147483646 h 13142"/>
                <a:gd name="T12" fmla="*/ 2147483646 w 304"/>
                <a:gd name="T13" fmla="*/ 2147483646 h 13142"/>
                <a:gd name="T14" fmla="*/ 2147483646 w 304"/>
                <a:gd name="T15" fmla="*/ 2147483646 h 1314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lIns="91425" tIns="91425" rIns="91425" bIns="91425" anchor="ctr"/>
            <a:lstStyle/>
            <a:p>
              <a:pPr>
                <a:defRPr/>
              </a:pPr>
              <a:endParaRPr lang="vi-VN" sz="1350"/>
            </a:p>
          </p:txBody>
        </p:sp>
        <p:sp>
          <p:nvSpPr>
            <p:cNvPr id="80" name="Google Shape;638;p30">
              <a:extLst>
                <a:ext uri="{FF2B5EF4-FFF2-40B4-BE49-F238E27FC236}">
                  <a16:creationId xmlns:a16="http://schemas.microsoft.com/office/drawing/2014/main" id="{50722C47-9DAD-4A3C-B94A-F7AED17288FA}"/>
                </a:ext>
              </a:extLst>
            </p:cNvPr>
            <p:cNvSpPr>
              <a:spLocks/>
            </p:cNvSpPr>
            <p:nvPr/>
          </p:nvSpPr>
          <p:spPr bwMode="auto">
            <a:xfrm>
              <a:off x="1462900" y="1915257"/>
              <a:ext cx="49374" cy="2964"/>
            </a:xfrm>
            <a:custGeom>
              <a:avLst/>
              <a:gdLst>
                <a:gd name="T0" fmla="*/ 2147483646 w 1984"/>
                <a:gd name="T1" fmla="*/ 2147483646 h 136"/>
                <a:gd name="T2" fmla="*/ 2147483646 w 1984"/>
                <a:gd name="T3" fmla="*/ 2147483646 h 136"/>
                <a:gd name="T4" fmla="*/ 2147483646 w 1984"/>
                <a:gd name="T5" fmla="*/ 2147483646 h 136"/>
                <a:gd name="T6" fmla="*/ 2147483646 w 1984"/>
                <a:gd name="T7" fmla="*/ 2147483646 h 136"/>
                <a:gd name="T8" fmla="*/ 2147483646 w 1984"/>
                <a:gd name="T9" fmla="*/ 2147483646 h 136"/>
                <a:gd name="T10" fmla="*/ 2147483646 w 1984"/>
                <a:gd name="T11" fmla="*/ 2147483646 h 136"/>
                <a:gd name="T12" fmla="*/ 2147483646 w 1984"/>
                <a:gd name="T13" fmla="*/ 2147483646 h 1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84" h="136" extrusionOk="0">
                  <a:moveTo>
                    <a:pt x="1" y="135"/>
                  </a:move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lIns="91425" tIns="91425" rIns="91425" bIns="91425" anchor="ctr"/>
            <a:lstStyle/>
            <a:p>
              <a:pPr>
                <a:defRPr/>
              </a:pPr>
              <a:endParaRPr lang="vi-VN" sz="1350"/>
            </a:p>
          </p:txBody>
        </p:sp>
        <p:sp>
          <p:nvSpPr>
            <p:cNvPr id="81" name="Google Shape;639;p30">
              <a:extLst>
                <a:ext uri="{FF2B5EF4-FFF2-40B4-BE49-F238E27FC236}">
                  <a16:creationId xmlns:a16="http://schemas.microsoft.com/office/drawing/2014/main" id="{E769691D-D43A-4559-8575-65A8AE45CD3F}"/>
                </a:ext>
              </a:extLst>
            </p:cNvPr>
            <p:cNvSpPr>
              <a:spLocks/>
            </p:cNvSpPr>
            <p:nvPr/>
          </p:nvSpPr>
          <p:spPr bwMode="auto">
            <a:xfrm>
              <a:off x="1462900" y="1534402"/>
              <a:ext cx="73074" cy="383819"/>
            </a:xfrm>
            <a:custGeom>
              <a:avLst/>
              <a:gdLst>
                <a:gd name="T0" fmla="*/ 2147483646 w 2959"/>
                <a:gd name="T1" fmla="*/ 2147483646 h 15394"/>
                <a:gd name="T2" fmla="*/ 2147483646 w 2959"/>
                <a:gd name="T3" fmla="*/ 2147483646 h 15394"/>
                <a:gd name="T4" fmla="*/ 2147483646 w 2959"/>
                <a:gd name="T5" fmla="*/ 2147483646 h 15394"/>
                <a:gd name="T6" fmla="*/ 2147483646 w 2959"/>
                <a:gd name="T7" fmla="*/ 2147483646 h 15394"/>
                <a:gd name="T8" fmla="*/ 2147483646 w 2959"/>
                <a:gd name="T9" fmla="*/ 2147483646 h 15394"/>
                <a:gd name="T10" fmla="*/ 2147483646 w 2959"/>
                <a:gd name="T11" fmla="*/ 2147483646 h 153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lIns="91425" tIns="91425" rIns="91425" bIns="91425" anchor="ctr"/>
            <a:lstStyle/>
            <a:p>
              <a:pPr>
                <a:defRPr/>
              </a:pPr>
              <a:endParaRPr lang="vi-VN" sz="1350"/>
            </a:p>
          </p:txBody>
        </p:sp>
        <p:sp>
          <p:nvSpPr>
            <p:cNvPr id="82" name="Google Shape;640;p30">
              <a:extLst>
                <a:ext uri="{FF2B5EF4-FFF2-40B4-BE49-F238E27FC236}">
                  <a16:creationId xmlns:a16="http://schemas.microsoft.com/office/drawing/2014/main" id="{494887B1-2565-4A0C-921C-993670C6F3CC}"/>
                </a:ext>
              </a:extLst>
            </p:cNvPr>
            <p:cNvSpPr>
              <a:spLocks/>
            </p:cNvSpPr>
            <p:nvPr/>
          </p:nvSpPr>
          <p:spPr bwMode="auto">
            <a:xfrm>
              <a:off x="1603125" y="1519582"/>
              <a:ext cx="1976" cy="14819"/>
            </a:xfrm>
            <a:custGeom>
              <a:avLst/>
              <a:gdLst>
                <a:gd name="T0" fmla="*/ 2147483646 w 135"/>
                <a:gd name="T1" fmla="*/ 0 h 572"/>
                <a:gd name="T2" fmla="*/ 0 w 135"/>
                <a:gd name="T3" fmla="*/ 2147483646 h 572"/>
                <a:gd name="T4" fmla="*/ 2147483646 w 135"/>
                <a:gd name="T5" fmla="*/ 2147483646 h 572"/>
                <a:gd name="T6" fmla="*/ 2147483646 w 135"/>
                <a:gd name="T7" fmla="*/ 0 h 5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5" h="572" extrusionOk="0">
                  <a:moveTo>
                    <a:pt x="135" y="0"/>
                  </a:moveTo>
                  <a:lnTo>
                    <a:pt x="0" y="572"/>
                  </a:lnTo>
                  <a:lnTo>
                    <a:pt x="135" y="572"/>
                  </a:lnTo>
                  <a:lnTo>
                    <a:pt x="135" y="0"/>
                  </a:lnTo>
                  <a:close/>
                </a:path>
              </a:pathLst>
            </a:custGeom>
            <a:solidFill>
              <a:srgbClr val="E3E8F4"/>
            </a:solidFill>
            <a:ln>
              <a:noFill/>
            </a:ln>
          </p:spPr>
          <p:txBody>
            <a:bodyPr lIns="91425" tIns="91425" rIns="91425" bIns="91425" anchor="ctr"/>
            <a:lstStyle/>
            <a:p>
              <a:pPr>
                <a:defRPr/>
              </a:pPr>
              <a:endParaRPr lang="vi-VN" sz="1350"/>
            </a:p>
          </p:txBody>
        </p:sp>
        <p:sp>
          <p:nvSpPr>
            <p:cNvPr id="83" name="Google Shape;641;p30">
              <a:extLst>
                <a:ext uri="{FF2B5EF4-FFF2-40B4-BE49-F238E27FC236}">
                  <a16:creationId xmlns:a16="http://schemas.microsoft.com/office/drawing/2014/main" id="{0142F731-AEDE-4E1E-BBB0-B49903A22025}"/>
                </a:ext>
              </a:extLst>
            </p:cNvPr>
            <p:cNvSpPr>
              <a:spLocks/>
            </p:cNvSpPr>
            <p:nvPr/>
          </p:nvSpPr>
          <p:spPr bwMode="auto">
            <a:xfrm>
              <a:off x="1571525" y="1534402"/>
              <a:ext cx="33576" cy="370482"/>
            </a:xfrm>
            <a:custGeom>
              <a:avLst/>
              <a:gdLst>
                <a:gd name="T0" fmla="*/ 2147483646 w 1379"/>
                <a:gd name="T1" fmla="*/ 2147483646 h 14822"/>
                <a:gd name="T2" fmla="*/ 2147483646 w 1379"/>
                <a:gd name="T3" fmla="*/ 2147483646 h 14822"/>
                <a:gd name="T4" fmla="*/ 2147483646 w 1379"/>
                <a:gd name="T5" fmla="*/ 2147483646 h 14822"/>
                <a:gd name="T6" fmla="*/ 2147483646 w 1379"/>
                <a:gd name="T7" fmla="*/ 2147483646 h 14822"/>
                <a:gd name="T8" fmla="*/ 2147483646 w 1379"/>
                <a:gd name="T9" fmla="*/ 2147483646 h 14822"/>
                <a:gd name="T10" fmla="*/ 2147483646 w 1379"/>
                <a:gd name="T11" fmla="*/ 2147483646 h 148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79" h="14822" extrusionOk="0">
                  <a:moveTo>
                    <a:pt x="1244" y="1"/>
                  </a:moveTo>
                  <a:cubicBezTo>
                    <a:pt x="1244" y="841"/>
                    <a:pt x="841" y="1379"/>
                    <a:pt x="135" y="1681"/>
                  </a:cubicBezTo>
                  <a:lnTo>
                    <a:pt x="1" y="14822"/>
                  </a:lnTo>
                  <a:cubicBezTo>
                    <a:pt x="404" y="14822"/>
                    <a:pt x="841" y="14688"/>
                    <a:pt x="1379" y="14553"/>
                  </a:cubicBezTo>
                  <a:lnTo>
                    <a:pt x="1379" y="1"/>
                  </a:lnTo>
                  <a:lnTo>
                    <a:pt x="1244" y="1"/>
                  </a:lnTo>
                  <a:close/>
                </a:path>
              </a:pathLst>
            </a:custGeom>
            <a:solidFill>
              <a:srgbClr val="E3E8F4"/>
            </a:solidFill>
            <a:ln>
              <a:noFill/>
            </a:ln>
          </p:spPr>
          <p:txBody>
            <a:bodyPr lIns="91425" tIns="91425" rIns="91425" bIns="91425" anchor="ctr"/>
            <a:lstStyle/>
            <a:p>
              <a:pPr>
                <a:defRPr/>
              </a:pPr>
              <a:endParaRPr lang="vi-VN" sz="1350"/>
            </a:p>
          </p:txBody>
        </p:sp>
        <p:sp>
          <p:nvSpPr>
            <p:cNvPr id="84" name="Google Shape;642;p30">
              <a:extLst>
                <a:ext uri="{FF2B5EF4-FFF2-40B4-BE49-F238E27FC236}">
                  <a16:creationId xmlns:a16="http://schemas.microsoft.com/office/drawing/2014/main" id="{5EDE6B08-DF20-4A21-85E7-DBFB514183F5}"/>
                </a:ext>
              </a:extLst>
            </p:cNvPr>
            <p:cNvSpPr/>
            <p:nvPr/>
          </p:nvSpPr>
          <p:spPr>
            <a:xfrm>
              <a:off x="1518200" y="1953787"/>
              <a:ext cx="252800" cy="447542"/>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5" name="Google Shape;643;p30">
              <a:extLst>
                <a:ext uri="{FF2B5EF4-FFF2-40B4-BE49-F238E27FC236}">
                  <a16:creationId xmlns:a16="http://schemas.microsoft.com/office/drawing/2014/main" id="{C55466BA-4A73-442D-AA8C-3201E80A239F}"/>
                </a:ext>
              </a:extLst>
            </p:cNvPr>
            <p:cNvSpPr/>
            <p:nvPr/>
          </p:nvSpPr>
          <p:spPr>
            <a:xfrm>
              <a:off x="1518200" y="2272402"/>
              <a:ext cx="84924" cy="128927"/>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6" name="Google Shape;644;p30">
              <a:extLst>
                <a:ext uri="{FF2B5EF4-FFF2-40B4-BE49-F238E27FC236}">
                  <a16:creationId xmlns:a16="http://schemas.microsoft.com/office/drawing/2014/main" id="{FEC5F040-4BB3-40BF-B6D3-200EA5E3DEFA}"/>
                </a:ext>
              </a:extLst>
            </p:cNvPr>
            <p:cNvSpPr/>
            <p:nvPr/>
          </p:nvSpPr>
          <p:spPr>
            <a:xfrm>
              <a:off x="1265400" y="1989353"/>
              <a:ext cx="357475" cy="51423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7" name="Google Shape;645;p30">
              <a:extLst>
                <a:ext uri="{FF2B5EF4-FFF2-40B4-BE49-F238E27FC236}">
                  <a16:creationId xmlns:a16="http://schemas.microsoft.com/office/drawing/2014/main" id="{7F111B09-81B8-4B26-96E4-84B6A32F92F8}"/>
                </a:ext>
              </a:extLst>
            </p:cNvPr>
            <p:cNvSpPr/>
            <p:nvPr/>
          </p:nvSpPr>
          <p:spPr>
            <a:xfrm>
              <a:off x="1273300" y="1873763"/>
              <a:ext cx="420675" cy="226736"/>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8" name="Google Shape;646;p30">
              <a:extLst>
                <a:ext uri="{FF2B5EF4-FFF2-40B4-BE49-F238E27FC236}">
                  <a16:creationId xmlns:a16="http://schemas.microsoft.com/office/drawing/2014/main" id="{0BE5EF55-AB86-45D1-B055-7E10EBD2B0CD}"/>
                </a:ext>
              </a:extLst>
            </p:cNvPr>
            <p:cNvSpPr/>
            <p:nvPr/>
          </p:nvSpPr>
          <p:spPr>
            <a:xfrm>
              <a:off x="1559675" y="2072341"/>
              <a:ext cx="120476" cy="200061"/>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9" name="Google Shape;647;p30">
              <a:extLst>
                <a:ext uri="{FF2B5EF4-FFF2-40B4-BE49-F238E27FC236}">
                  <a16:creationId xmlns:a16="http://schemas.microsoft.com/office/drawing/2014/main" id="{434B92DD-7837-4AA9-A941-F0AB6568C2CD}"/>
                </a:ext>
              </a:extLst>
            </p:cNvPr>
            <p:cNvSpPr/>
            <p:nvPr/>
          </p:nvSpPr>
          <p:spPr>
            <a:xfrm>
              <a:off x="1494500" y="1995281"/>
              <a:ext cx="110600" cy="108181"/>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90" name="Google Shape;648;p30">
              <a:extLst>
                <a:ext uri="{FF2B5EF4-FFF2-40B4-BE49-F238E27FC236}">
                  <a16:creationId xmlns:a16="http://schemas.microsoft.com/office/drawing/2014/main" id="{68F5D2ED-39A1-4EF4-A6DC-BAEC4FDF3616}"/>
                </a:ext>
              </a:extLst>
            </p:cNvPr>
            <p:cNvSpPr/>
            <p:nvPr/>
          </p:nvSpPr>
          <p:spPr>
            <a:xfrm>
              <a:off x="1530050" y="2488764"/>
              <a:ext cx="152074" cy="66686"/>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91" name="Google Shape;649;p30">
              <a:extLst>
                <a:ext uri="{FF2B5EF4-FFF2-40B4-BE49-F238E27FC236}">
                  <a16:creationId xmlns:a16="http://schemas.microsoft.com/office/drawing/2014/main" id="{34082679-BC20-46E8-86B5-1AB2A0A8B4E6}"/>
                </a:ext>
              </a:extLst>
            </p:cNvPr>
            <p:cNvSpPr>
              <a:spLocks/>
            </p:cNvSpPr>
            <p:nvPr/>
          </p:nvSpPr>
          <p:spPr bwMode="auto">
            <a:xfrm>
              <a:off x="1500425" y="1378799"/>
              <a:ext cx="112576" cy="203025"/>
            </a:xfrm>
            <a:custGeom>
              <a:avLst/>
              <a:gdLst>
                <a:gd name="T0" fmla="*/ 2147483646 w 4505"/>
                <a:gd name="T1" fmla="*/ 2147483646 h 8134"/>
                <a:gd name="T2" fmla="*/ 2147483646 w 4505"/>
                <a:gd name="T3" fmla="*/ 2147483646 h 8134"/>
                <a:gd name="T4" fmla="*/ 2147483646 w 4505"/>
                <a:gd name="T5" fmla="*/ 2147483646 h 8134"/>
                <a:gd name="T6" fmla="*/ 2147483646 w 4505"/>
                <a:gd name="T7" fmla="*/ 2147483646 h 8134"/>
                <a:gd name="T8" fmla="*/ 2147483646 w 4505"/>
                <a:gd name="T9" fmla="*/ 2147483646 h 8134"/>
                <a:gd name="T10" fmla="*/ 2147483646 w 4505"/>
                <a:gd name="T11" fmla="*/ 2147483646 h 8134"/>
                <a:gd name="T12" fmla="*/ 2147483646 w 4505"/>
                <a:gd name="T13" fmla="*/ 2147483646 h 8134"/>
                <a:gd name="T14" fmla="*/ 2147483646 w 4505"/>
                <a:gd name="T15" fmla="*/ 2147483646 h 813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lIns="91425" tIns="91425" rIns="91425" bIns="91425" anchor="ctr"/>
            <a:lstStyle/>
            <a:p>
              <a:pPr>
                <a:defRPr/>
              </a:pPr>
              <a:endParaRPr lang="vi-VN" sz="1350"/>
            </a:p>
          </p:txBody>
        </p:sp>
        <p:sp>
          <p:nvSpPr>
            <p:cNvPr id="92" name="Google Shape;650;p30">
              <a:extLst>
                <a:ext uri="{FF2B5EF4-FFF2-40B4-BE49-F238E27FC236}">
                  <a16:creationId xmlns:a16="http://schemas.microsoft.com/office/drawing/2014/main" id="{5336F138-FA53-45CF-AEB2-1F57C87BB6F5}"/>
                </a:ext>
              </a:extLst>
            </p:cNvPr>
            <p:cNvSpPr>
              <a:spLocks/>
            </p:cNvSpPr>
            <p:nvPr/>
          </p:nvSpPr>
          <p:spPr bwMode="auto">
            <a:xfrm>
              <a:off x="1060000" y="406654"/>
              <a:ext cx="1015151" cy="1066989"/>
            </a:xfrm>
            <a:custGeom>
              <a:avLst/>
              <a:gdLst>
                <a:gd name="T0" fmla="*/ 2147483646 w 40634"/>
                <a:gd name="T1" fmla="*/ 2147483646 h 42724"/>
                <a:gd name="T2" fmla="*/ 2147483646 w 40634"/>
                <a:gd name="T3" fmla="*/ 2147483646 h 42724"/>
                <a:gd name="T4" fmla="*/ 2147483646 w 40634"/>
                <a:gd name="T5" fmla="*/ 2147483646 h 42724"/>
                <a:gd name="T6" fmla="*/ 2147483646 w 40634"/>
                <a:gd name="T7" fmla="*/ 2147483646 h 42724"/>
                <a:gd name="T8" fmla="*/ 2147483646 w 40634"/>
                <a:gd name="T9" fmla="*/ 2147483646 h 42724"/>
                <a:gd name="T10" fmla="*/ 2147483646 w 40634"/>
                <a:gd name="T11" fmla="*/ 2147483646 h 42724"/>
                <a:gd name="T12" fmla="*/ 2147483646 w 40634"/>
                <a:gd name="T13" fmla="*/ 2147483646 h 42724"/>
                <a:gd name="T14" fmla="*/ 2147483646 w 40634"/>
                <a:gd name="T15" fmla="*/ 2147483646 h 42724"/>
                <a:gd name="T16" fmla="*/ 2147483646 w 40634"/>
                <a:gd name="T17" fmla="*/ 2147483646 h 42724"/>
                <a:gd name="T18" fmla="*/ 2147483646 w 40634"/>
                <a:gd name="T19" fmla="*/ 2147483646 h 42724"/>
                <a:gd name="T20" fmla="*/ 2147483646 w 40634"/>
                <a:gd name="T21" fmla="*/ 2147483646 h 42724"/>
                <a:gd name="T22" fmla="*/ 2147483646 w 40634"/>
                <a:gd name="T23" fmla="*/ 2147483646 h 42724"/>
                <a:gd name="T24" fmla="*/ 2147483646 w 40634"/>
                <a:gd name="T25" fmla="*/ 2147483646 h 427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lIns="91425" tIns="91425" rIns="91425" bIns="91425" anchor="ctr"/>
            <a:lstStyle/>
            <a:p>
              <a:pPr>
                <a:defRPr/>
              </a:pPr>
              <a:endParaRPr lang="vi-VN" sz="1350"/>
            </a:p>
          </p:txBody>
        </p:sp>
        <p:sp>
          <p:nvSpPr>
            <p:cNvPr id="93" name="Google Shape;651;p30">
              <a:extLst>
                <a:ext uri="{FF2B5EF4-FFF2-40B4-BE49-F238E27FC236}">
                  <a16:creationId xmlns:a16="http://schemas.microsoft.com/office/drawing/2014/main" id="{189EC98B-35DA-4ED1-8A50-E7B1568C42E8}"/>
                </a:ext>
              </a:extLst>
            </p:cNvPr>
            <p:cNvSpPr>
              <a:spLocks/>
            </p:cNvSpPr>
            <p:nvPr/>
          </p:nvSpPr>
          <p:spPr bwMode="auto">
            <a:xfrm>
              <a:off x="1077774" y="1177257"/>
              <a:ext cx="649776" cy="296386"/>
            </a:xfrm>
            <a:custGeom>
              <a:avLst/>
              <a:gdLst>
                <a:gd name="T0" fmla="*/ 2147483646 w 26047"/>
                <a:gd name="T1" fmla="*/ 2147483646 h 11899"/>
                <a:gd name="T2" fmla="*/ 2147483646 w 26047"/>
                <a:gd name="T3" fmla="*/ 2147483646 h 11899"/>
                <a:gd name="T4" fmla="*/ 2147483646 w 26047"/>
                <a:gd name="T5" fmla="*/ 2147483646 h 11899"/>
                <a:gd name="T6" fmla="*/ 2147483646 w 26047"/>
                <a:gd name="T7" fmla="*/ 2147483646 h 11899"/>
                <a:gd name="T8" fmla="*/ 2147483646 w 26047"/>
                <a:gd name="T9" fmla="*/ 2147483646 h 11899"/>
                <a:gd name="T10" fmla="*/ 2147483646 w 26047"/>
                <a:gd name="T11" fmla="*/ 2147483646 h 11899"/>
                <a:gd name="T12" fmla="*/ 2147483646 w 26047"/>
                <a:gd name="T13" fmla="*/ 2147483646 h 11899"/>
                <a:gd name="T14" fmla="*/ 0 w 26047"/>
                <a:gd name="T15" fmla="*/ 2147483646 h 11899"/>
                <a:gd name="T16" fmla="*/ 2147483646 w 26047"/>
                <a:gd name="T17" fmla="*/ 2147483646 h 11899"/>
                <a:gd name="T18" fmla="*/ 2147483646 w 26047"/>
                <a:gd name="T19" fmla="*/ 2147483646 h 11899"/>
                <a:gd name="T20" fmla="*/ 2147483646 w 26047"/>
                <a:gd name="T21" fmla="*/ 2147483646 h 11899"/>
                <a:gd name="T22" fmla="*/ 0 w 26047"/>
                <a:gd name="T23" fmla="*/ 2147483646 h 118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047" h="11899" extrusionOk="0">
                  <a:moveTo>
                    <a:pt x="26047" y="11764"/>
                  </a:moveTo>
                  <a:cubicBezTo>
                    <a:pt x="25207" y="11764"/>
                    <a:pt x="24366" y="11898"/>
                    <a:pt x="23392" y="11898"/>
                  </a:cubicBezTo>
                  <a:cubicBezTo>
                    <a:pt x="22686" y="11898"/>
                    <a:pt x="21980" y="11898"/>
                    <a:pt x="21274" y="11764"/>
                  </a:cubicBezTo>
                  <a:cubicBezTo>
                    <a:pt x="21980" y="11898"/>
                    <a:pt x="22686" y="11898"/>
                    <a:pt x="23392" y="11898"/>
                  </a:cubicBezTo>
                  <a:cubicBezTo>
                    <a:pt x="24366" y="11898"/>
                    <a:pt x="25207" y="11764"/>
                    <a:pt x="26047" y="11764"/>
                  </a:cubicBez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lIns="91425" tIns="91425" rIns="91425" bIns="91425" anchor="ctr"/>
            <a:lstStyle/>
            <a:p>
              <a:pPr>
                <a:defRPr/>
              </a:pPr>
              <a:endParaRPr lang="vi-VN" sz="1350"/>
            </a:p>
          </p:txBody>
        </p:sp>
        <p:sp>
          <p:nvSpPr>
            <p:cNvPr id="94" name="Google Shape;652;p30">
              <a:extLst>
                <a:ext uri="{FF2B5EF4-FFF2-40B4-BE49-F238E27FC236}">
                  <a16:creationId xmlns:a16="http://schemas.microsoft.com/office/drawing/2014/main" id="{B1390426-7E9C-4896-B72D-8F5126F98AE3}"/>
                </a:ext>
              </a:extLst>
            </p:cNvPr>
            <p:cNvSpPr>
              <a:spLocks/>
            </p:cNvSpPr>
            <p:nvPr/>
          </p:nvSpPr>
          <p:spPr bwMode="auto">
            <a:xfrm>
              <a:off x="1559675" y="1467714"/>
              <a:ext cx="49376" cy="2964"/>
            </a:xfrm>
            <a:custGeom>
              <a:avLst/>
              <a:gdLst>
                <a:gd name="T0" fmla="*/ 0 w 1950"/>
                <a:gd name="T1" fmla="*/ 0 h 135"/>
                <a:gd name="T2" fmla="*/ 2147483646 w 1950"/>
                <a:gd name="T3" fmla="*/ 2147483646 h 135"/>
                <a:gd name="T4" fmla="*/ 2147483646 w 1950"/>
                <a:gd name="T5" fmla="*/ 2147483646 h 135"/>
                <a:gd name="T6" fmla="*/ 0 w 1950"/>
                <a:gd name="T7" fmla="*/ 0 h 1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50" h="135" extrusionOk="0">
                  <a:moveTo>
                    <a:pt x="0" y="0"/>
                  </a:moveTo>
                  <a:cubicBezTo>
                    <a:pt x="571" y="135"/>
                    <a:pt x="1277" y="135"/>
                    <a:pt x="1949" y="135"/>
                  </a:cubicBezTo>
                  <a:cubicBezTo>
                    <a:pt x="1277" y="135"/>
                    <a:pt x="571" y="135"/>
                    <a:pt x="0" y="0"/>
                  </a:cubicBezTo>
                  <a:close/>
                </a:path>
              </a:pathLst>
            </a:custGeom>
            <a:solidFill>
              <a:srgbClr val="845934"/>
            </a:solidFill>
            <a:ln>
              <a:noFill/>
            </a:ln>
          </p:spPr>
          <p:txBody>
            <a:bodyPr lIns="91425" tIns="91425" rIns="91425" bIns="91425" anchor="ctr"/>
            <a:lstStyle/>
            <a:p>
              <a:pPr>
                <a:defRPr/>
              </a:pPr>
              <a:endParaRPr lang="vi-VN" sz="1350"/>
            </a:p>
          </p:txBody>
        </p:sp>
        <p:sp>
          <p:nvSpPr>
            <p:cNvPr id="95" name="Google Shape;653;p30">
              <a:extLst>
                <a:ext uri="{FF2B5EF4-FFF2-40B4-BE49-F238E27FC236}">
                  <a16:creationId xmlns:a16="http://schemas.microsoft.com/office/drawing/2014/main" id="{8879FFEC-0235-4867-9DD5-2FFAF9E234CE}"/>
                </a:ext>
              </a:extLst>
            </p:cNvPr>
            <p:cNvSpPr>
              <a:spLocks/>
            </p:cNvSpPr>
            <p:nvPr/>
          </p:nvSpPr>
          <p:spPr bwMode="auto">
            <a:xfrm>
              <a:off x="1077774" y="1077968"/>
              <a:ext cx="649776" cy="395674"/>
            </a:xfrm>
            <a:custGeom>
              <a:avLst/>
              <a:gdLst>
                <a:gd name="T0" fmla="*/ 2147483646 w 26047"/>
                <a:gd name="T1" fmla="*/ 2147483646 h 15831"/>
                <a:gd name="T2" fmla="*/ 2147483646 w 26047"/>
                <a:gd name="T3" fmla="*/ 2147483646 h 15831"/>
                <a:gd name="T4" fmla="*/ 0 w 26047"/>
                <a:gd name="T5" fmla="*/ 2147483646 h 15831"/>
                <a:gd name="T6" fmla="*/ 0 w 26047"/>
                <a:gd name="T7" fmla="*/ 2147483646 h 15831"/>
                <a:gd name="T8" fmla="*/ 2147483646 w 26047"/>
                <a:gd name="T9" fmla="*/ 2147483646 h 15831"/>
                <a:gd name="T10" fmla="*/ 2147483646 w 26047"/>
                <a:gd name="T11" fmla="*/ 2147483646 h 15831"/>
                <a:gd name="T12" fmla="*/ 2147483646 w 26047"/>
                <a:gd name="T13" fmla="*/ 2147483646 h 15831"/>
                <a:gd name="T14" fmla="*/ 2147483646 w 26047"/>
                <a:gd name="T15" fmla="*/ 2147483646 h 15831"/>
                <a:gd name="T16" fmla="*/ 2147483646 w 26047"/>
                <a:gd name="T17" fmla="*/ 2147483646 h 15831"/>
                <a:gd name="T18" fmla="*/ 2147483646 w 26047"/>
                <a:gd name="T19" fmla="*/ 2147483646 h 15831"/>
                <a:gd name="T20" fmla="*/ 2147483646 w 26047"/>
                <a:gd name="T21" fmla="*/ 2147483646 h 15831"/>
                <a:gd name="T22" fmla="*/ 2147483646 w 26047"/>
                <a:gd name="T23" fmla="*/ 2147483646 h 15831"/>
                <a:gd name="T24" fmla="*/ 2147483646 w 26047"/>
                <a:gd name="T25" fmla="*/ 2147483646 h 15831"/>
                <a:gd name="T26" fmla="*/ 2147483646 w 26047"/>
                <a:gd name="T27" fmla="*/ 2147483646 h 15831"/>
                <a:gd name="T28" fmla="*/ 2147483646 w 26047"/>
                <a:gd name="T29" fmla="*/ 2147483646 h 15831"/>
                <a:gd name="T30" fmla="*/ 2147483646 w 26047"/>
                <a:gd name="T31" fmla="*/ 2147483646 h 15831"/>
                <a:gd name="T32" fmla="*/ 2147483646 w 26047"/>
                <a:gd name="T33" fmla="*/ 2147483646 h 158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lnTo>
                    <a:pt x="3798" y="1"/>
                  </a:lnTo>
                  <a:close/>
                </a:path>
              </a:pathLst>
            </a:custGeom>
            <a:solidFill>
              <a:srgbClr val="946941"/>
            </a:solidFill>
            <a:ln>
              <a:noFill/>
            </a:ln>
          </p:spPr>
          <p:txBody>
            <a:bodyPr lIns="91425" tIns="91425" rIns="91425" bIns="91425" anchor="ctr"/>
            <a:lstStyle/>
            <a:p>
              <a:pPr>
                <a:defRPr/>
              </a:pPr>
              <a:endParaRPr lang="vi-VN" sz="1350"/>
            </a:p>
          </p:txBody>
        </p:sp>
        <p:sp>
          <p:nvSpPr>
            <p:cNvPr id="96" name="Google Shape;654;p30">
              <a:extLst>
                <a:ext uri="{FF2B5EF4-FFF2-40B4-BE49-F238E27FC236}">
                  <a16:creationId xmlns:a16="http://schemas.microsoft.com/office/drawing/2014/main" id="{C9669DE6-802C-4E04-9DA0-0C71F24C7F4A}"/>
                </a:ext>
              </a:extLst>
            </p:cNvPr>
            <p:cNvSpPr/>
            <p:nvPr/>
          </p:nvSpPr>
          <p:spPr>
            <a:xfrm>
              <a:off x="1231825" y="1481052"/>
              <a:ext cx="280450" cy="703916"/>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97" name="Google Shape;655;p30">
              <a:extLst>
                <a:ext uri="{FF2B5EF4-FFF2-40B4-BE49-F238E27FC236}">
                  <a16:creationId xmlns:a16="http://schemas.microsoft.com/office/drawing/2014/main" id="{F3B384E5-2CB0-4CDD-9E00-CF84CFDA11DD}"/>
                </a:ext>
              </a:extLst>
            </p:cNvPr>
            <p:cNvSpPr/>
            <p:nvPr/>
          </p:nvSpPr>
          <p:spPr>
            <a:xfrm>
              <a:off x="1235775" y="1481052"/>
              <a:ext cx="272550" cy="689096"/>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dirty="0">
                <a:solidFill>
                  <a:prstClr val="black"/>
                </a:solidFill>
                <a:latin typeface="Arial"/>
              </a:endParaRPr>
            </a:p>
          </p:txBody>
        </p:sp>
        <p:sp>
          <p:nvSpPr>
            <p:cNvPr id="98" name="Google Shape;656;p30">
              <a:extLst>
                <a:ext uri="{FF2B5EF4-FFF2-40B4-BE49-F238E27FC236}">
                  <a16:creationId xmlns:a16="http://schemas.microsoft.com/office/drawing/2014/main" id="{E2D04778-8F32-4739-BD2C-FCBE56D6FE65}"/>
                </a:ext>
              </a:extLst>
            </p:cNvPr>
            <p:cNvSpPr/>
            <p:nvPr/>
          </p:nvSpPr>
          <p:spPr>
            <a:xfrm>
              <a:off x="1605100" y="1516619"/>
              <a:ext cx="158000" cy="638711"/>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99" name="Google Shape;657;p30">
              <a:extLst>
                <a:ext uri="{FF2B5EF4-FFF2-40B4-BE49-F238E27FC236}">
                  <a16:creationId xmlns:a16="http://schemas.microsoft.com/office/drawing/2014/main" id="{A9C6FB48-F451-4B52-BDDF-6BF4FDD6F61B}"/>
                </a:ext>
              </a:extLst>
            </p:cNvPr>
            <p:cNvSpPr>
              <a:spLocks/>
            </p:cNvSpPr>
            <p:nvPr/>
          </p:nvSpPr>
          <p:spPr bwMode="auto">
            <a:xfrm>
              <a:off x="1743350" y="1987872"/>
              <a:ext cx="0" cy="56313"/>
            </a:xfrm>
            <a:custGeom>
              <a:avLst/>
              <a:gdLst>
                <a:gd name="T0" fmla="*/ 0 w 1"/>
                <a:gd name="T1" fmla="*/ 2147483646 h 2253"/>
                <a:gd name="T2" fmla="*/ 0 w 1"/>
                <a:gd name="T3" fmla="*/ 2147483646 h 2253"/>
                <a:gd name="T4" fmla="*/ 0 w 1"/>
                <a:gd name="T5" fmla="*/ 2147483646 h 2253"/>
                <a:gd name="T6" fmla="*/ 0 w 1"/>
                <a:gd name="T7" fmla="*/ 2147483646 h 22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253" extrusionOk="0">
                  <a:moveTo>
                    <a:pt x="0" y="1"/>
                  </a:moveTo>
                  <a:lnTo>
                    <a:pt x="0" y="2253"/>
                  </a:lnTo>
                  <a:lnTo>
                    <a:pt x="0" y="1"/>
                  </a:lnTo>
                  <a:close/>
                </a:path>
              </a:pathLst>
            </a:custGeom>
            <a:solidFill>
              <a:srgbClr val="9D6841"/>
            </a:solidFill>
            <a:ln>
              <a:noFill/>
            </a:ln>
          </p:spPr>
          <p:txBody>
            <a:bodyPr lIns="91425" tIns="91425" rIns="91425" bIns="91425" anchor="ctr"/>
            <a:lstStyle/>
            <a:p>
              <a:pPr>
                <a:defRPr/>
              </a:pPr>
              <a:endParaRPr lang="vi-VN" sz="1350"/>
            </a:p>
          </p:txBody>
        </p:sp>
        <p:sp>
          <p:nvSpPr>
            <p:cNvPr id="100" name="Google Shape;658;p30">
              <a:extLst>
                <a:ext uri="{FF2B5EF4-FFF2-40B4-BE49-F238E27FC236}">
                  <a16:creationId xmlns:a16="http://schemas.microsoft.com/office/drawing/2014/main" id="{7F45EA66-F05C-4C97-B84C-C21E5B0B66F6}"/>
                </a:ext>
              </a:extLst>
            </p:cNvPr>
            <p:cNvSpPr/>
            <p:nvPr/>
          </p:nvSpPr>
          <p:spPr>
            <a:xfrm>
              <a:off x="1613000" y="1526992"/>
              <a:ext cx="128374" cy="583880"/>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01" name="Google Shape;659;p30">
              <a:extLst>
                <a:ext uri="{FF2B5EF4-FFF2-40B4-BE49-F238E27FC236}">
                  <a16:creationId xmlns:a16="http://schemas.microsoft.com/office/drawing/2014/main" id="{FA21C4B9-6A8F-447B-865F-918F06B84C9C}"/>
                </a:ext>
              </a:extLst>
            </p:cNvPr>
            <p:cNvSpPr>
              <a:spLocks/>
            </p:cNvSpPr>
            <p:nvPr/>
          </p:nvSpPr>
          <p:spPr bwMode="auto">
            <a:xfrm>
              <a:off x="1672250" y="1202450"/>
              <a:ext cx="134300" cy="121518"/>
            </a:xfrm>
            <a:custGeom>
              <a:avLst/>
              <a:gdLst>
                <a:gd name="T0" fmla="*/ 2147483646 w 5345"/>
                <a:gd name="T1" fmla="*/ 0 h 4826"/>
                <a:gd name="T2" fmla="*/ 2147483646 w 5345"/>
                <a:gd name="T3" fmla="*/ 2147483646 h 4826"/>
                <a:gd name="T4" fmla="*/ 2147483646 w 5345"/>
                <a:gd name="T5" fmla="*/ 2147483646 h 4826"/>
                <a:gd name="T6" fmla="*/ 2147483646 w 5345"/>
                <a:gd name="T7" fmla="*/ 2147483646 h 4826"/>
                <a:gd name="T8" fmla="*/ 2147483646 w 5345"/>
                <a:gd name="T9" fmla="*/ 2147483646 h 4826"/>
                <a:gd name="T10" fmla="*/ 2147483646 w 5345"/>
                <a:gd name="T11" fmla="*/ 2147483646 h 4826"/>
                <a:gd name="T12" fmla="*/ 2147483646 w 5345"/>
                <a:gd name="T13" fmla="*/ 2147483646 h 4826"/>
                <a:gd name="T14" fmla="*/ 2147483646 w 5345"/>
                <a:gd name="T15" fmla="*/ 2147483646 h 4826"/>
                <a:gd name="T16" fmla="*/ 2147483646 w 5345"/>
                <a:gd name="T17" fmla="*/ 2147483646 h 4826"/>
                <a:gd name="T18" fmla="*/ 2147483646 w 5345"/>
                <a:gd name="T19" fmla="*/ 2147483646 h 4826"/>
                <a:gd name="T20" fmla="*/ 2147483646 w 5345"/>
                <a:gd name="T21" fmla="*/ 2147483646 h 4826"/>
                <a:gd name="T22" fmla="*/ 2147483646 w 5345"/>
                <a:gd name="T23" fmla="*/ 2147483646 h 4826"/>
                <a:gd name="T24" fmla="*/ 2147483646 w 5345"/>
                <a:gd name="T25" fmla="*/ 0 h 48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tx1"/>
            </a:solidFill>
            <a:ln>
              <a:noFill/>
            </a:ln>
          </p:spPr>
          <p:txBody>
            <a:bodyPr lIns="91425" tIns="91425" rIns="91425" bIns="91425" anchor="ctr"/>
            <a:lstStyle/>
            <a:p>
              <a:pPr>
                <a:defRPr/>
              </a:pPr>
              <a:endParaRPr lang="vi-VN" sz="1350"/>
            </a:p>
          </p:txBody>
        </p:sp>
        <p:sp>
          <p:nvSpPr>
            <p:cNvPr id="102" name="Google Shape;660;p30">
              <a:extLst>
                <a:ext uri="{FF2B5EF4-FFF2-40B4-BE49-F238E27FC236}">
                  <a16:creationId xmlns:a16="http://schemas.microsoft.com/office/drawing/2014/main" id="{A147F825-E8A2-4427-B76C-7E9575C21C17}"/>
                </a:ext>
              </a:extLst>
            </p:cNvPr>
            <p:cNvSpPr>
              <a:spLocks/>
            </p:cNvSpPr>
            <p:nvPr/>
          </p:nvSpPr>
          <p:spPr bwMode="auto">
            <a:xfrm>
              <a:off x="1512275" y="981642"/>
              <a:ext cx="187626" cy="168940"/>
            </a:xfrm>
            <a:custGeom>
              <a:avLst/>
              <a:gdLst>
                <a:gd name="T0" fmla="*/ 2147483646 w 7563"/>
                <a:gd name="T1" fmla="*/ 0 h 6785"/>
                <a:gd name="T2" fmla="*/ 2147483646 w 7563"/>
                <a:gd name="T3" fmla="*/ 2147483646 h 6785"/>
                <a:gd name="T4" fmla="*/ 2147483646 w 7563"/>
                <a:gd name="T5" fmla="*/ 2147483646 h 6785"/>
                <a:gd name="T6" fmla="*/ 2147483646 w 7563"/>
                <a:gd name="T7" fmla="*/ 2147483646 h 6785"/>
                <a:gd name="T8" fmla="*/ 2147483646 w 7563"/>
                <a:gd name="T9" fmla="*/ 2147483646 h 6785"/>
                <a:gd name="T10" fmla="*/ 2147483646 w 7563"/>
                <a:gd name="T11" fmla="*/ 2147483646 h 6785"/>
                <a:gd name="T12" fmla="*/ 2147483646 w 7563"/>
                <a:gd name="T13" fmla="*/ 0 h 678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tx1"/>
            </a:solidFill>
            <a:ln>
              <a:noFill/>
            </a:ln>
          </p:spPr>
          <p:txBody>
            <a:bodyPr lIns="91425" tIns="91425" rIns="91425" bIns="91425" anchor="ctr"/>
            <a:lstStyle/>
            <a:p>
              <a:pPr>
                <a:defRPr/>
              </a:pPr>
              <a:endParaRPr lang="vi-VN" sz="1350"/>
            </a:p>
          </p:txBody>
        </p:sp>
        <p:sp>
          <p:nvSpPr>
            <p:cNvPr id="103" name="Google Shape;661;p30">
              <a:extLst>
                <a:ext uri="{FF2B5EF4-FFF2-40B4-BE49-F238E27FC236}">
                  <a16:creationId xmlns:a16="http://schemas.microsoft.com/office/drawing/2014/main" id="{64E9A25A-6FC6-4520-9657-B1B892749F68}"/>
                </a:ext>
              </a:extLst>
            </p:cNvPr>
            <p:cNvSpPr/>
            <p:nvPr/>
          </p:nvSpPr>
          <p:spPr>
            <a:xfrm>
              <a:off x="1417475" y="1104642"/>
              <a:ext cx="217250" cy="120036"/>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04" name="Google Shape;662;p30">
              <a:extLst>
                <a:ext uri="{FF2B5EF4-FFF2-40B4-BE49-F238E27FC236}">
                  <a16:creationId xmlns:a16="http://schemas.microsoft.com/office/drawing/2014/main" id="{F8408C80-6E64-4C3D-90E5-F904315FDC97}"/>
                </a:ext>
              </a:extLst>
            </p:cNvPr>
            <p:cNvSpPr>
              <a:spLocks/>
            </p:cNvSpPr>
            <p:nvPr/>
          </p:nvSpPr>
          <p:spPr bwMode="auto">
            <a:xfrm>
              <a:off x="1851975" y="1079449"/>
              <a:ext cx="159976" cy="143748"/>
            </a:xfrm>
            <a:custGeom>
              <a:avLst/>
              <a:gdLst>
                <a:gd name="T0" fmla="*/ 2147483646 w 6454"/>
                <a:gd name="T1" fmla="*/ 0 h 5755"/>
                <a:gd name="T2" fmla="*/ 2147483646 w 6454"/>
                <a:gd name="T3" fmla="*/ 2147483646 h 5755"/>
                <a:gd name="T4" fmla="*/ 2147483646 w 6454"/>
                <a:gd name="T5" fmla="*/ 2147483646 h 5755"/>
                <a:gd name="T6" fmla="*/ 2147483646 w 6454"/>
                <a:gd name="T7" fmla="*/ 2147483646 h 5755"/>
                <a:gd name="T8" fmla="*/ 2147483646 w 6454"/>
                <a:gd name="T9" fmla="*/ 2147483646 h 5755"/>
                <a:gd name="T10" fmla="*/ 2147483646 w 6454"/>
                <a:gd name="T11" fmla="*/ 2147483646 h 5755"/>
                <a:gd name="T12" fmla="*/ 2147483646 w 6454"/>
                <a:gd name="T13" fmla="*/ 0 h 575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tx1"/>
            </a:solidFill>
            <a:ln>
              <a:noFill/>
            </a:ln>
          </p:spPr>
          <p:txBody>
            <a:bodyPr lIns="91425" tIns="91425" rIns="91425" bIns="91425" anchor="ctr"/>
            <a:lstStyle/>
            <a:p>
              <a:pPr>
                <a:defRPr/>
              </a:pPr>
              <a:endParaRPr lang="vi-VN" sz="1350"/>
            </a:p>
          </p:txBody>
        </p:sp>
        <p:sp>
          <p:nvSpPr>
            <p:cNvPr id="105" name="Google Shape;663;p30">
              <a:extLst>
                <a:ext uri="{FF2B5EF4-FFF2-40B4-BE49-F238E27FC236}">
                  <a16:creationId xmlns:a16="http://schemas.microsoft.com/office/drawing/2014/main" id="{4956CAA9-BA96-464F-800E-366DCA01EBFF}"/>
                </a:ext>
              </a:extLst>
            </p:cNvPr>
            <p:cNvSpPr/>
            <p:nvPr/>
          </p:nvSpPr>
          <p:spPr>
            <a:xfrm>
              <a:off x="1861850" y="1212823"/>
              <a:ext cx="130350" cy="93362"/>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06" name="Google Shape;664;p30">
              <a:extLst>
                <a:ext uri="{FF2B5EF4-FFF2-40B4-BE49-F238E27FC236}">
                  <a16:creationId xmlns:a16="http://schemas.microsoft.com/office/drawing/2014/main" id="{9D5D3CAB-A6B8-4885-B80E-FD7FDE4CE4EC}"/>
                </a:ext>
              </a:extLst>
            </p:cNvPr>
            <p:cNvSpPr>
              <a:spLocks/>
            </p:cNvSpPr>
            <p:nvPr/>
          </p:nvSpPr>
          <p:spPr bwMode="auto">
            <a:xfrm>
              <a:off x="1609050" y="1009799"/>
              <a:ext cx="71100" cy="62241"/>
            </a:xfrm>
            <a:custGeom>
              <a:avLst/>
              <a:gdLst>
                <a:gd name="T0" fmla="*/ 2147483646 w 2824"/>
                <a:gd name="T1" fmla="*/ 0 h 2440"/>
                <a:gd name="T2" fmla="*/ 2147483646 w 2824"/>
                <a:gd name="T3" fmla="*/ 2147483646 h 2440"/>
                <a:gd name="T4" fmla="*/ 2147483646 w 2824"/>
                <a:gd name="T5" fmla="*/ 2147483646 h 2440"/>
                <a:gd name="T6" fmla="*/ 2147483646 w 2824"/>
                <a:gd name="T7" fmla="*/ 2147483646 h 2440"/>
                <a:gd name="T8" fmla="*/ 2147483646 w 2824"/>
                <a:gd name="T9" fmla="*/ 2147483646 h 2440"/>
                <a:gd name="T10" fmla="*/ 2147483646 w 2824"/>
                <a:gd name="T11" fmla="*/ 2147483646 h 2440"/>
                <a:gd name="T12" fmla="*/ 2147483646 w 2824"/>
                <a:gd name="T13" fmla="*/ 0 h 244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lIns="91425" tIns="91425" rIns="91425" bIns="91425" anchor="ctr"/>
            <a:lstStyle/>
            <a:p>
              <a:pPr>
                <a:defRPr/>
              </a:pPr>
              <a:endParaRPr lang="vi-VN" sz="1350"/>
            </a:p>
          </p:txBody>
        </p:sp>
        <p:sp>
          <p:nvSpPr>
            <p:cNvPr id="107" name="Google Shape;665;p30">
              <a:extLst>
                <a:ext uri="{FF2B5EF4-FFF2-40B4-BE49-F238E27FC236}">
                  <a16:creationId xmlns:a16="http://schemas.microsoft.com/office/drawing/2014/main" id="{78893F14-6314-472B-B268-DFBABA881E7D}"/>
                </a:ext>
              </a:extLst>
            </p:cNvPr>
            <p:cNvSpPr>
              <a:spLocks/>
            </p:cNvSpPr>
            <p:nvPr/>
          </p:nvSpPr>
          <p:spPr bwMode="auto">
            <a:xfrm>
              <a:off x="1921100" y="1095751"/>
              <a:ext cx="71100" cy="60759"/>
            </a:xfrm>
            <a:custGeom>
              <a:avLst/>
              <a:gdLst>
                <a:gd name="T0" fmla="*/ 2147483646 w 2824"/>
                <a:gd name="T1" fmla="*/ 2147483646 h 2445"/>
                <a:gd name="T2" fmla="*/ 2147483646 w 2824"/>
                <a:gd name="T3" fmla="*/ 2147483646 h 2445"/>
                <a:gd name="T4" fmla="*/ 2147483646 w 2824"/>
                <a:gd name="T5" fmla="*/ 2147483646 h 2445"/>
                <a:gd name="T6" fmla="*/ 2147483646 w 2824"/>
                <a:gd name="T7" fmla="*/ 2147483646 h 2445"/>
                <a:gd name="T8" fmla="*/ 2147483646 w 2824"/>
                <a:gd name="T9" fmla="*/ 2147483646 h 2445"/>
                <a:gd name="T10" fmla="*/ 2147483646 w 2824"/>
                <a:gd name="T11" fmla="*/ 2147483646 h 2445"/>
                <a:gd name="T12" fmla="*/ 2147483646 w 2824"/>
                <a:gd name="T13" fmla="*/ 2147483646 h 24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lIns="91425" tIns="91425" rIns="91425" bIns="91425" anchor="ctr"/>
            <a:lstStyle/>
            <a:p>
              <a:pPr>
                <a:defRPr/>
              </a:pPr>
              <a:endParaRPr lang="vi-VN" sz="1350"/>
            </a:p>
          </p:txBody>
        </p:sp>
        <p:sp>
          <p:nvSpPr>
            <p:cNvPr id="108" name="Google Shape;666;p30">
              <a:extLst>
                <a:ext uri="{FF2B5EF4-FFF2-40B4-BE49-F238E27FC236}">
                  <a16:creationId xmlns:a16="http://schemas.microsoft.com/office/drawing/2014/main" id="{9CE488B2-A7E5-46C5-B7EE-29AB522F14F6}"/>
                </a:ext>
              </a:extLst>
            </p:cNvPr>
            <p:cNvSpPr>
              <a:spLocks/>
            </p:cNvSpPr>
            <p:nvPr/>
          </p:nvSpPr>
          <p:spPr bwMode="auto">
            <a:xfrm>
              <a:off x="961250" y="236232"/>
              <a:ext cx="1222525" cy="946952"/>
            </a:xfrm>
            <a:custGeom>
              <a:avLst/>
              <a:gdLst>
                <a:gd name="T0" fmla="*/ 2147483646 w 48901"/>
                <a:gd name="T1" fmla="*/ 0 h 37862"/>
                <a:gd name="T2" fmla="*/ 2147483646 w 48901"/>
                <a:gd name="T3" fmla="*/ 2147483646 h 37862"/>
                <a:gd name="T4" fmla="*/ 2147483646 w 48901"/>
                <a:gd name="T5" fmla="*/ 2147483646 h 37862"/>
                <a:gd name="T6" fmla="*/ 2147483646 w 48901"/>
                <a:gd name="T7" fmla="*/ 2147483646 h 37862"/>
                <a:gd name="T8" fmla="*/ 2147483646 w 48901"/>
                <a:gd name="T9" fmla="*/ 2147483646 h 37862"/>
                <a:gd name="T10" fmla="*/ 2147483646 w 48901"/>
                <a:gd name="T11" fmla="*/ 2147483646 h 37862"/>
                <a:gd name="T12" fmla="*/ 2147483646 w 48901"/>
                <a:gd name="T13" fmla="*/ 2147483646 h 37862"/>
                <a:gd name="T14" fmla="*/ 2147483646 w 48901"/>
                <a:gd name="T15" fmla="*/ 2147483646 h 37862"/>
                <a:gd name="T16" fmla="*/ 2147483646 w 48901"/>
                <a:gd name="T17" fmla="*/ 2147483646 h 37862"/>
                <a:gd name="T18" fmla="*/ 2147483646 w 48901"/>
                <a:gd name="T19" fmla="*/ 2147483646 h 37862"/>
                <a:gd name="T20" fmla="*/ 2147483646 w 48901"/>
                <a:gd name="T21" fmla="*/ 2147483646 h 37862"/>
                <a:gd name="T22" fmla="*/ 2147483646 w 48901"/>
                <a:gd name="T23" fmla="*/ 2147483646 h 37862"/>
                <a:gd name="T24" fmla="*/ 2147483646 w 48901"/>
                <a:gd name="T25" fmla="*/ 2147483646 h 37862"/>
                <a:gd name="T26" fmla="*/ 2147483646 w 48901"/>
                <a:gd name="T27" fmla="*/ 2147483646 h 37862"/>
                <a:gd name="T28" fmla="*/ 2147483646 w 48901"/>
                <a:gd name="T29" fmla="*/ 2147483646 h 37862"/>
                <a:gd name="T30" fmla="*/ 2147483646 w 48901"/>
                <a:gd name="T31" fmla="*/ 2147483646 h 37862"/>
                <a:gd name="T32" fmla="*/ 2147483646 w 48901"/>
                <a:gd name="T33" fmla="*/ 2147483646 h 37862"/>
                <a:gd name="T34" fmla="*/ 2147483646 w 48901"/>
                <a:gd name="T35" fmla="*/ 2147483646 h 37862"/>
                <a:gd name="T36" fmla="*/ 2147483646 w 48901"/>
                <a:gd name="T37" fmla="*/ 2147483646 h 37862"/>
                <a:gd name="T38" fmla="*/ 2147483646 w 48901"/>
                <a:gd name="T39" fmla="*/ 2147483646 h 37862"/>
                <a:gd name="T40" fmla="*/ 2147483646 w 48901"/>
                <a:gd name="T41" fmla="*/ 2147483646 h 37862"/>
                <a:gd name="T42" fmla="*/ 2147483646 w 48901"/>
                <a:gd name="T43" fmla="*/ 2147483646 h 37862"/>
                <a:gd name="T44" fmla="*/ 2147483646 w 48901"/>
                <a:gd name="T45" fmla="*/ 2147483646 h 37862"/>
                <a:gd name="T46" fmla="*/ 2147483646 w 48901"/>
                <a:gd name="T47" fmla="*/ 2147483646 h 37862"/>
                <a:gd name="T48" fmla="*/ 2147483646 w 48901"/>
                <a:gd name="T49" fmla="*/ 2147483646 h 37862"/>
                <a:gd name="T50" fmla="*/ 2147483646 w 48901"/>
                <a:gd name="T51" fmla="*/ 2147483646 h 37862"/>
                <a:gd name="T52" fmla="*/ 2147483646 w 48901"/>
                <a:gd name="T53" fmla="*/ 2147483646 h 37862"/>
                <a:gd name="T54" fmla="*/ 2147483646 w 48901"/>
                <a:gd name="T55" fmla="*/ 2147483646 h 37862"/>
                <a:gd name="T56" fmla="*/ 2147483646 w 48901"/>
                <a:gd name="T57" fmla="*/ 2147483646 h 37862"/>
                <a:gd name="T58" fmla="*/ 2147483646 w 48901"/>
                <a:gd name="T59" fmla="*/ 2147483646 h 37862"/>
                <a:gd name="T60" fmla="*/ 2147483646 w 48901"/>
                <a:gd name="T61" fmla="*/ 2147483646 h 37862"/>
                <a:gd name="T62" fmla="*/ 2147483646 w 48901"/>
                <a:gd name="T63" fmla="*/ 2147483646 h 37862"/>
                <a:gd name="T64" fmla="*/ 2147483646 w 48901"/>
                <a:gd name="T65" fmla="*/ 2147483646 h 37862"/>
                <a:gd name="T66" fmla="*/ 2147483646 w 48901"/>
                <a:gd name="T67" fmla="*/ 2147483646 h 37862"/>
                <a:gd name="T68" fmla="*/ 2147483646 w 48901"/>
                <a:gd name="T69" fmla="*/ 2147483646 h 37862"/>
                <a:gd name="T70" fmla="*/ 2147483646 w 48901"/>
                <a:gd name="T71" fmla="*/ 2147483646 h 37862"/>
                <a:gd name="T72" fmla="*/ 2147483646 w 48901"/>
                <a:gd name="T73" fmla="*/ 2147483646 h 37862"/>
                <a:gd name="T74" fmla="*/ 2147483646 w 48901"/>
                <a:gd name="T75" fmla="*/ 2147483646 h 37862"/>
                <a:gd name="T76" fmla="*/ 2147483646 w 48901"/>
                <a:gd name="T77" fmla="*/ 2147483646 h 37862"/>
                <a:gd name="T78" fmla="*/ 2147483646 w 48901"/>
                <a:gd name="T79" fmla="*/ 2147483646 h 37862"/>
                <a:gd name="T80" fmla="*/ 2147483646 w 48901"/>
                <a:gd name="T81" fmla="*/ 2147483646 h 37862"/>
                <a:gd name="T82" fmla="*/ 2147483646 w 48901"/>
                <a:gd name="T83" fmla="*/ 2147483646 h 37862"/>
                <a:gd name="T84" fmla="*/ 2147483646 w 48901"/>
                <a:gd name="T85" fmla="*/ 2147483646 h 37862"/>
                <a:gd name="T86" fmla="*/ 2147483646 w 48901"/>
                <a:gd name="T87" fmla="*/ 2147483646 h 37862"/>
                <a:gd name="T88" fmla="*/ 2147483646 w 48901"/>
                <a:gd name="T89" fmla="*/ 2147483646 h 37862"/>
                <a:gd name="T90" fmla="*/ 2147483646 w 48901"/>
                <a:gd name="T91" fmla="*/ 2147483646 h 37862"/>
                <a:gd name="T92" fmla="*/ 2147483646 w 48901"/>
                <a:gd name="T93" fmla="*/ 2147483646 h 37862"/>
                <a:gd name="T94" fmla="*/ 2147483646 w 48901"/>
                <a:gd name="T95" fmla="*/ 2147483646 h 37862"/>
                <a:gd name="T96" fmla="*/ 2147483646 w 48901"/>
                <a:gd name="T97" fmla="*/ 2147483646 h 37862"/>
                <a:gd name="T98" fmla="*/ 2147483646 w 48901"/>
                <a:gd name="T99" fmla="*/ 2147483646 h 37862"/>
                <a:gd name="T100" fmla="*/ 2147483646 w 48901"/>
                <a:gd name="T101" fmla="*/ 2147483646 h 37862"/>
                <a:gd name="T102" fmla="*/ 2147483646 w 48901"/>
                <a:gd name="T103" fmla="*/ 2147483646 h 37862"/>
                <a:gd name="T104" fmla="*/ 2147483646 w 48901"/>
                <a:gd name="T105" fmla="*/ 0 h 378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bg2"/>
            </a:solidFill>
            <a:ln>
              <a:noFill/>
            </a:ln>
          </p:spPr>
          <p:txBody>
            <a:bodyPr lIns="91425" tIns="91425" rIns="91425" bIns="91425" anchor="ctr"/>
            <a:lstStyle/>
            <a:p>
              <a:pPr>
                <a:defRPr/>
              </a:pPr>
              <a:endParaRPr lang="vi-VN" sz="1350"/>
            </a:p>
          </p:txBody>
        </p:sp>
        <p:sp>
          <p:nvSpPr>
            <p:cNvPr id="109" name="Google Shape;667;p30">
              <a:extLst>
                <a:ext uri="{FF2B5EF4-FFF2-40B4-BE49-F238E27FC236}">
                  <a16:creationId xmlns:a16="http://schemas.microsoft.com/office/drawing/2014/main" id="{5AFBF888-AF46-479C-9C79-D14C87AB1650}"/>
                </a:ext>
              </a:extLst>
            </p:cNvPr>
            <p:cNvSpPr>
              <a:spLocks/>
            </p:cNvSpPr>
            <p:nvPr/>
          </p:nvSpPr>
          <p:spPr bwMode="auto">
            <a:xfrm>
              <a:off x="988900" y="234750"/>
              <a:ext cx="1194875" cy="706880"/>
            </a:xfrm>
            <a:custGeom>
              <a:avLst/>
              <a:gdLst>
                <a:gd name="T0" fmla="*/ 2147483646 w 47759"/>
                <a:gd name="T1" fmla="*/ 2147483646 h 28249"/>
                <a:gd name="T2" fmla="*/ 2147483646 w 47759"/>
                <a:gd name="T3" fmla="*/ 2147483646 h 28249"/>
                <a:gd name="T4" fmla="*/ 2147483646 w 47759"/>
                <a:gd name="T5" fmla="*/ 2147483646 h 28249"/>
                <a:gd name="T6" fmla="*/ 2147483646 w 47759"/>
                <a:gd name="T7" fmla="*/ 2147483646 h 28249"/>
                <a:gd name="T8" fmla="*/ 2147483646 w 47759"/>
                <a:gd name="T9" fmla="*/ 2147483646 h 28249"/>
                <a:gd name="T10" fmla="*/ 2147483646 w 47759"/>
                <a:gd name="T11" fmla="*/ 2147483646 h 28249"/>
                <a:gd name="T12" fmla="*/ 2147483646 w 47759"/>
                <a:gd name="T13" fmla="*/ 2147483646 h 28249"/>
                <a:gd name="T14" fmla="*/ 2147483646 w 47759"/>
                <a:gd name="T15" fmla="*/ 2147483646 h 28249"/>
                <a:gd name="T16" fmla="*/ 2147483646 w 47759"/>
                <a:gd name="T17" fmla="*/ 2147483646 h 28249"/>
                <a:gd name="T18" fmla="*/ 2147483646 w 47759"/>
                <a:gd name="T19" fmla="*/ 2147483646 h 28249"/>
                <a:gd name="T20" fmla="*/ 2147483646 w 47759"/>
                <a:gd name="T21" fmla="*/ 2147483646 h 28249"/>
                <a:gd name="T22" fmla="*/ 2147483646 w 47759"/>
                <a:gd name="T23" fmla="*/ 2147483646 h 28249"/>
                <a:gd name="T24" fmla="*/ 2147483646 w 47759"/>
                <a:gd name="T25" fmla="*/ 2147483646 h 28249"/>
                <a:gd name="T26" fmla="*/ 2147483646 w 47759"/>
                <a:gd name="T27" fmla="*/ 2147483646 h 28249"/>
                <a:gd name="T28" fmla="*/ 2147483646 w 47759"/>
                <a:gd name="T29" fmla="*/ 2147483646 h 28249"/>
                <a:gd name="T30" fmla="*/ 2147483646 w 47759"/>
                <a:gd name="T31" fmla="*/ 2147483646 h 28249"/>
                <a:gd name="T32" fmla="*/ 2147483646 w 47759"/>
                <a:gd name="T33" fmla="*/ 2147483646 h 28249"/>
                <a:gd name="T34" fmla="*/ 2147483646 w 47759"/>
                <a:gd name="T35" fmla="*/ 2147483646 h 28249"/>
                <a:gd name="T36" fmla="*/ 2147483646 w 47759"/>
                <a:gd name="T37" fmla="*/ 2147483646 h 28249"/>
                <a:gd name="T38" fmla="*/ 2147483646 w 47759"/>
                <a:gd name="T39" fmla="*/ 2147483646 h 28249"/>
                <a:gd name="T40" fmla="*/ 2147483646 w 47759"/>
                <a:gd name="T41" fmla="*/ 2147483646 h 28249"/>
                <a:gd name="T42" fmla="*/ 2147483646 w 47759"/>
                <a:gd name="T43" fmla="*/ 2147483646 h 28249"/>
                <a:gd name="T44" fmla="*/ 2147483646 w 47759"/>
                <a:gd name="T45" fmla="*/ 2147483646 h 28249"/>
                <a:gd name="T46" fmla="*/ 2147483646 w 47759"/>
                <a:gd name="T47" fmla="*/ 2147483646 h 28249"/>
                <a:gd name="T48" fmla="*/ 2147483646 w 47759"/>
                <a:gd name="T49" fmla="*/ 2147483646 h 28249"/>
                <a:gd name="T50" fmla="*/ 2147483646 w 47759"/>
                <a:gd name="T51" fmla="*/ 2147483646 h 28249"/>
                <a:gd name="T52" fmla="*/ 2147483646 w 47759"/>
                <a:gd name="T53" fmla="*/ 2147483646 h 28249"/>
                <a:gd name="T54" fmla="*/ 2147483646 w 47759"/>
                <a:gd name="T55" fmla="*/ 2147483646 h 28249"/>
                <a:gd name="T56" fmla="*/ 2147483646 w 47759"/>
                <a:gd name="T57" fmla="*/ 2147483646 h 28249"/>
                <a:gd name="T58" fmla="*/ 2147483646 w 47759"/>
                <a:gd name="T59" fmla="*/ 2147483646 h 28249"/>
                <a:gd name="T60" fmla="*/ 2147483646 w 47759"/>
                <a:gd name="T61" fmla="*/ 2147483646 h 28249"/>
                <a:gd name="T62" fmla="*/ 2147483646 w 47759"/>
                <a:gd name="T63" fmla="*/ 2147483646 h 28249"/>
                <a:gd name="T64" fmla="*/ 2147483646 w 47759"/>
                <a:gd name="T65" fmla="*/ 2147483646 h 28249"/>
                <a:gd name="T66" fmla="*/ 2147483646 w 47759"/>
                <a:gd name="T67" fmla="*/ 2147483646 h 28249"/>
                <a:gd name="T68" fmla="*/ 2147483646 w 47759"/>
                <a:gd name="T69" fmla="*/ 2147483646 h 28249"/>
                <a:gd name="T70" fmla="*/ 2147483646 w 47759"/>
                <a:gd name="T71" fmla="*/ 2147483646 h 28249"/>
                <a:gd name="T72" fmla="*/ 2147483646 w 47759"/>
                <a:gd name="T73" fmla="*/ 2147483646 h 28249"/>
                <a:gd name="T74" fmla="*/ 2147483646 w 47759"/>
                <a:gd name="T75" fmla="*/ 2147483646 h 28249"/>
                <a:gd name="T76" fmla="*/ 2147483646 w 47759"/>
                <a:gd name="T77" fmla="*/ 2147483646 h 28249"/>
                <a:gd name="T78" fmla="*/ 2147483646 w 47759"/>
                <a:gd name="T79" fmla="*/ 2147483646 h 28249"/>
                <a:gd name="T80" fmla="*/ 2147483646 w 47759"/>
                <a:gd name="T81" fmla="*/ 2147483646 h 28249"/>
                <a:gd name="T82" fmla="*/ 2147483646 w 47759"/>
                <a:gd name="T83" fmla="*/ 2147483646 h 28249"/>
                <a:gd name="T84" fmla="*/ 2147483646 w 47759"/>
                <a:gd name="T85" fmla="*/ 2147483646 h 28249"/>
                <a:gd name="T86" fmla="*/ 2147483646 w 47759"/>
                <a:gd name="T87" fmla="*/ 2147483646 h 28249"/>
                <a:gd name="T88" fmla="*/ 2147483646 w 47759"/>
                <a:gd name="T89" fmla="*/ 2147483646 h 28249"/>
                <a:gd name="T90" fmla="*/ 2147483646 w 47759"/>
                <a:gd name="T91" fmla="*/ 2147483646 h 28249"/>
                <a:gd name="T92" fmla="*/ 2147483646 w 47759"/>
                <a:gd name="T93" fmla="*/ 2147483646 h 28249"/>
                <a:gd name="T94" fmla="*/ 2147483646 w 47759"/>
                <a:gd name="T95" fmla="*/ 2147483646 h 28249"/>
                <a:gd name="T96" fmla="*/ 2147483646 w 47759"/>
                <a:gd name="T97" fmla="*/ 2147483646 h 28249"/>
                <a:gd name="T98" fmla="*/ 2147483646 w 47759"/>
                <a:gd name="T99" fmla="*/ 2147483646 h 28249"/>
                <a:gd name="T100" fmla="*/ 2147483646 w 47759"/>
                <a:gd name="T101" fmla="*/ 2147483646 h 28249"/>
                <a:gd name="T102" fmla="*/ 2147483646 w 47759"/>
                <a:gd name="T103" fmla="*/ 2147483646 h 28249"/>
                <a:gd name="T104" fmla="*/ 2147483646 w 47759"/>
                <a:gd name="T105" fmla="*/ 2147483646 h 2824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47759" h="28249" extrusionOk="0">
                  <a:moveTo>
                    <a:pt x="21409" y="1"/>
                  </a:moveTo>
                  <a:cubicBezTo>
                    <a:pt x="19588" y="1"/>
                    <a:pt x="17826" y="343"/>
                    <a:pt x="16079" y="888"/>
                  </a:cubicBez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cubicBezTo>
                    <a:pt x="1" y="26854"/>
                    <a:pt x="2" y="25457"/>
                    <a:pt x="135" y="23930"/>
                  </a:cubicBezTo>
                  <a:cubicBezTo>
                    <a:pt x="705" y="20179"/>
                    <a:pt x="1674" y="16128"/>
                    <a:pt x="3909" y="13040"/>
                  </a:cubicBezTo>
                  <a:close/>
                </a:path>
              </a:pathLst>
            </a:custGeom>
            <a:solidFill>
              <a:srgbClr val="FAF2D5"/>
            </a:solidFill>
            <a:ln>
              <a:noFill/>
            </a:ln>
          </p:spPr>
          <p:txBody>
            <a:bodyPr lIns="91425" tIns="91425" rIns="91425" bIns="91425" anchor="ctr"/>
            <a:lstStyle/>
            <a:p>
              <a:pPr>
                <a:defRPr/>
              </a:pPr>
              <a:endParaRPr lang="vi-VN" sz="1350"/>
            </a:p>
          </p:txBody>
        </p:sp>
        <p:sp>
          <p:nvSpPr>
            <p:cNvPr id="110" name="Google Shape;668;p30">
              <a:extLst>
                <a:ext uri="{FF2B5EF4-FFF2-40B4-BE49-F238E27FC236}">
                  <a16:creationId xmlns:a16="http://schemas.microsoft.com/office/drawing/2014/main" id="{BD450246-8680-4680-9532-32C3E4131E72}"/>
                </a:ext>
              </a:extLst>
            </p:cNvPr>
            <p:cNvSpPr>
              <a:spLocks/>
            </p:cNvSpPr>
            <p:nvPr/>
          </p:nvSpPr>
          <p:spPr bwMode="auto">
            <a:xfrm>
              <a:off x="988900" y="237714"/>
              <a:ext cx="1194875" cy="935097"/>
            </a:xfrm>
            <a:custGeom>
              <a:avLst/>
              <a:gdLst>
                <a:gd name="T0" fmla="*/ 2147483646 w 47759"/>
                <a:gd name="T1" fmla="*/ 0 h 37407"/>
                <a:gd name="T2" fmla="*/ 2147483646 w 47759"/>
                <a:gd name="T3" fmla="*/ 2147483646 h 37407"/>
                <a:gd name="T4" fmla="*/ 2147483646 w 47759"/>
                <a:gd name="T5" fmla="*/ 2147483646 h 37407"/>
                <a:gd name="T6" fmla="*/ 2147483646 w 47759"/>
                <a:gd name="T7" fmla="*/ 2147483646 h 37407"/>
                <a:gd name="T8" fmla="*/ 2147483646 w 47759"/>
                <a:gd name="T9" fmla="*/ 2147483646 h 37407"/>
                <a:gd name="T10" fmla="*/ 2147483646 w 47759"/>
                <a:gd name="T11" fmla="*/ 2147483646 h 37407"/>
                <a:gd name="T12" fmla="*/ 2147483646 w 47759"/>
                <a:gd name="T13" fmla="*/ 2147483646 h 37407"/>
                <a:gd name="T14" fmla="*/ 2147483646 w 47759"/>
                <a:gd name="T15" fmla="*/ 2147483646 h 37407"/>
                <a:gd name="T16" fmla="*/ 2147483646 w 47759"/>
                <a:gd name="T17" fmla="*/ 2147483646 h 37407"/>
                <a:gd name="T18" fmla="*/ 2147483646 w 47759"/>
                <a:gd name="T19" fmla="*/ 2147483646 h 37407"/>
                <a:gd name="T20" fmla="*/ 2147483646 w 47759"/>
                <a:gd name="T21" fmla="*/ 2147483646 h 37407"/>
                <a:gd name="T22" fmla="*/ 2147483646 w 47759"/>
                <a:gd name="T23" fmla="*/ 2147483646 h 37407"/>
                <a:gd name="T24" fmla="*/ 2147483646 w 47759"/>
                <a:gd name="T25" fmla="*/ 2147483646 h 37407"/>
                <a:gd name="T26" fmla="*/ 2147483646 w 47759"/>
                <a:gd name="T27" fmla="*/ 2147483646 h 37407"/>
                <a:gd name="T28" fmla="*/ 2147483646 w 47759"/>
                <a:gd name="T29" fmla="*/ 2147483646 h 37407"/>
                <a:gd name="T30" fmla="*/ 2147483646 w 47759"/>
                <a:gd name="T31" fmla="*/ 2147483646 h 37407"/>
                <a:gd name="T32" fmla="*/ 2147483646 w 47759"/>
                <a:gd name="T33" fmla="*/ 2147483646 h 37407"/>
                <a:gd name="T34" fmla="*/ 2147483646 w 47759"/>
                <a:gd name="T35" fmla="*/ 2147483646 h 37407"/>
                <a:gd name="T36" fmla="*/ 2147483646 w 47759"/>
                <a:gd name="T37" fmla="*/ 2147483646 h 37407"/>
                <a:gd name="T38" fmla="*/ 2147483646 w 47759"/>
                <a:gd name="T39" fmla="*/ 2147483646 h 37407"/>
                <a:gd name="T40" fmla="*/ 2147483646 w 47759"/>
                <a:gd name="T41" fmla="*/ 2147483646 h 37407"/>
                <a:gd name="T42" fmla="*/ 2147483646 w 47759"/>
                <a:gd name="T43" fmla="*/ 2147483646 h 37407"/>
                <a:gd name="T44" fmla="*/ 2147483646 w 47759"/>
                <a:gd name="T45" fmla="*/ 2147483646 h 37407"/>
                <a:gd name="T46" fmla="*/ 2147483646 w 47759"/>
                <a:gd name="T47" fmla="*/ 2147483646 h 37407"/>
                <a:gd name="T48" fmla="*/ 2147483646 w 47759"/>
                <a:gd name="T49" fmla="*/ 2147483646 h 37407"/>
                <a:gd name="T50" fmla="*/ 2147483646 w 47759"/>
                <a:gd name="T51" fmla="*/ 2147483646 h 37407"/>
                <a:gd name="T52" fmla="*/ 2147483646 w 47759"/>
                <a:gd name="T53" fmla="*/ 2147483646 h 37407"/>
                <a:gd name="T54" fmla="*/ 2147483646 w 47759"/>
                <a:gd name="T55" fmla="*/ 2147483646 h 37407"/>
                <a:gd name="T56" fmla="*/ 2147483646 w 47759"/>
                <a:gd name="T57" fmla="*/ 2147483646 h 37407"/>
                <a:gd name="T58" fmla="*/ 2147483646 w 47759"/>
                <a:gd name="T59" fmla="*/ 2147483646 h 37407"/>
                <a:gd name="T60" fmla="*/ 2147483646 w 47759"/>
                <a:gd name="T61" fmla="*/ 2147483646 h 37407"/>
                <a:gd name="T62" fmla="*/ 2147483646 w 47759"/>
                <a:gd name="T63" fmla="*/ 2147483646 h 37407"/>
                <a:gd name="T64" fmla="*/ 2147483646 w 47759"/>
                <a:gd name="T65" fmla="*/ 2147483646 h 37407"/>
                <a:gd name="T66" fmla="*/ 2147483646 w 47759"/>
                <a:gd name="T67" fmla="*/ 2147483646 h 37407"/>
                <a:gd name="T68" fmla="*/ 2147483646 w 47759"/>
                <a:gd name="T69" fmla="*/ 2147483646 h 37407"/>
                <a:gd name="T70" fmla="*/ 2147483646 w 47759"/>
                <a:gd name="T71" fmla="*/ 2147483646 h 37407"/>
                <a:gd name="T72" fmla="*/ 2147483646 w 47759"/>
                <a:gd name="T73" fmla="*/ 2147483646 h 37407"/>
                <a:gd name="T74" fmla="*/ 2147483646 w 47759"/>
                <a:gd name="T75" fmla="*/ 2147483646 h 37407"/>
                <a:gd name="T76" fmla="*/ 2147483646 w 47759"/>
                <a:gd name="T77" fmla="*/ 0 h 374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lIns="91425" tIns="91425" rIns="91425" bIns="91425" anchor="ctr"/>
            <a:lstStyle/>
            <a:p>
              <a:pPr>
                <a:defRPr/>
              </a:pPr>
              <a:endParaRPr lang="vi-VN" sz="1350"/>
            </a:p>
          </p:txBody>
        </p:sp>
        <p:sp>
          <p:nvSpPr>
            <p:cNvPr id="111" name="Google Shape;669;p30">
              <a:extLst>
                <a:ext uri="{FF2B5EF4-FFF2-40B4-BE49-F238E27FC236}">
                  <a16:creationId xmlns:a16="http://schemas.microsoft.com/office/drawing/2014/main" id="{75074CFB-C022-4DE0-8D9F-57E912C3F606}"/>
                </a:ext>
              </a:extLst>
            </p:cNvPr>
            <p:cNvSpPr>
              <a:spLocks/>
            </p:cNvSpPr>
            <p:nvPr/>
          </p:nvSpPr>
          <p:spPr bwMode="auto">
            <a:xfrm>
              <a:off x="1069874" y="1735944"/>
              <a:ext cx="244900" cy="251928"/>
            </a:xfrm>
            <a:custGeom>
              <a:avLst/>
              <a:gdLst>
                <a:gd name="T0" fmla="*/ 2147483646 w 9781"/>
                <a:gd name="T1" fmla="*/ 0 h 10083"/>
                <a:gd name="T2" fmla="*/ 2147483646 w 9781"/>
                <a:gd name="T3" fmla="*/ 2147483646 h 10083"/>
                <a:gd name="T4" fmla="*/ 2147483646 w 9781"/>
                <a:gd name="T5" fmla="*/ 2147483646 h 10083"/>
                <a:gd name="T6" fmla="*/ 2147483646 w 9781"/>
                <a:gd name="T7" fmla="*/ 2147483646 h 10083"/>
                <a:gd name="T8" fmla="*/ 2147483646 w 9781"/>
                <a:gd name="T9" fmla="*/ 2147483646 h 10083"/>
                <a:gd name="T10" fmla="*/ 2147483646 w 9781"/>
                <a:gd name="T11" fmla="*/ 2147483646 h 10083"/>
                <a:gd name="T12" fmla="*/ 2147483646 w 9781"/>
                <a:gd name="T13" fmla="*/ 2147483646 h 10083"/>
                <a:gd name="T14" fmla="*/ 2147483646 w 9781"/>
                <a:gd name="T15" fmla="*/ 0 h 1008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lIns="91425" tIns="91425" rIns="91425" bIns="91425" anchor="ctr"/>
            <a:lstStyle/>
            <a:p>
              <a:pPr>
                <a:defRPr/>
              </a:pPr>
              <a:endParaRPr lang="vi-VN" sz="1350"/>
            </a:p>
          </p:txBody>
        </p:sp>
        <p:sp>
          <p:nvSpPr>
            <p:cNvPr id="112" name="Google Shape;670;p30">
              <a:extLst>
                <a:ext uri="{FF2B5EF4-FFF2-40B4-BE49-F238E27FC236}">
                  <a16:creationId xmlns:a16="http://schemas.microsoft.com/office/drawing/2014/main" id="{624B9D5E-1416-4BE4-8E05-F9F79B262C4A}"/>
                </a:ext>
              </a:extLst>
            </p:cNvPr>
            <p:cNvSpPr>
              <a:spLocks/>
            </p:cNvSpPr>
            <p:nvPr/>
          </p:nvSpPr>
          <p:spPr bwMode="auto">
            <a:xfrm>
              <a:off x="1273300" y="1525510"/>
              <a:ext cx="203424" cy="225253"/>
            </a:xfrm>
            <a:custGeom>
              <a:avLst/>
              <a:gdLst>
                <a:gd name="T0" fmla="*/ 2147483646 w 8135"/>
                <a:gd name="T1" fmla="*/ 0 h 8974"/>
                <a:gd name="T2" fmla="*/ 2147483646 w 8135"/>
                <a:gd name="T3" fmla="*/ 2147483646 h 8974"/>
                <a:gd name="T4" fmla="*/ 2147483646 w 8135"/>
                <a:gd name="T5" fmla="*/ 2147483646 h 8974"/>
                <a:gd name="T6" fmla="*/ 2147483646 w 8135"/>
                <a:gd name="T7" fmla="*/ 2147483646 h 8974"/>
                <a:gd name="T8" fmla="*/ 2147483646 w 8135"/>
                <a:gd name="T9" fmla="*/ 2147483646 h 8974"/>
                <a:gd name="T10" fmla="*/ 2147483646 w 8135"/>
                <a:gd name="T11" fmla="*/ 2147483646 h 8974"/>
                <a:gd name="T12" fmla="*/ 2147483646 w 8135"/>
                <a:gd name="T13" fmla="*/ 2147483646 h 8974"/>
                <a:gd name="T14" fmla="*/ 2147483646 w 8135"/>
                <a:gd name="T15" fmla="*/ 2147483646 h 8974"/>
                <a:gd name="T16" fmla="*/ 2147483646 w 8135"/>
                <a:gd name="T17" fmla="*/ 0 h 89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lIns="91425" tIns="91425" rIns="91425" bIns="91425" anchor="ctr"/>
            <a:lstStyle/>
            <a:p>
              <a:pPr>
                <a:defRPr/>
              </a:pPr>
              <a:endParaRPr lang="vi-VN" sz="1350"/>
            </a:p>
          </p:txBody>
        </p:sp>
        <p:sp>
          <p:nvSpPr>
            <p:cNvPr id="113" name="Google Shape;671;p30">
              <a:extLst>
                <a:ext uri="{FF2B5EF4-FFF2-40B4-BE49-F238E27FC236}">
                  <a16:creationId xmlns:a16="http://schemas.microsoft.com/office/drawing/2014/main" id="{13578334-928D-4F8A-9400-CA9857644D9C}"/>
                </a:ext>
              </a:extLst>
            </p:cNvPr>
            <p:cNvSpPr/>
            <p:nvPr/>
          </p:nvSpPr>
          <p:spPr>
            <a:xfrm>
              <a:off x="1273300" y="1525510"/>
              <a:ext cx="199474" cy="225253"/>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14" name="Google Shape;672;p30">
              <a:extLst>
                <a:ext uri="{FF2B5EF4-FFF2-40B4-BE49-F238E27FC236}">
                  <a16:creationId xmlns:a16="http://schemas.microsoft.com/office/drawing/2014/main" id="{484A02F2-0C48-4D21-ADE5-ED0C4A471E8D}"/>
                </a:ext>
              </a:extLst>
            </p:cNvPr>
            <p:cNvSpPr/>
            <p:nvPr/>
          </p:nvSpPr>
          <p:spPr>
            <a:xfrm>
              <a:off x="1219975" y="1658884"/>
              <a:ext cx="154050" cy="157084"/>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115" name="Google Shape;211;p3">
            <a:extLst>
              <a:ext uri="{FF2B5EF4-FFF2-40B4-BE49-F238E27FC236}">
                <a16:creationId xmlns:a16="http://schemas.microsoft.com/office/drawing/2014/main" id="{5C981DED-AF21-408C-A179-90C3D0536527}"/>
              </a:ext>
            </a:extLst>
          </p:cNvPr>
          <p:cNvGrpSpPr>
            <a:grpSpLocks/>
          </p:cNvGrpSpPr>
          <p:nvPr userDrawn="1"/>
        </p:nvGrpSpPr>
        <p:grpSpPr bwMode="auto">
          <a:xfrm>
            <a:off x="1030818" y="1581150"/>
            <a:ext cx="444500" cy="398463"/>
            <a:chOff x="2495125" y="2142250"/>
            <a:chExt cx="444275" cy="398525"/>
          </a:xfrm>
        </p:grpSpPr>
        <p:sp>
          <p:nvSpPr>
            <p:cNvPr id="116" name="Google Shape;212;p3">
              <a:extLst>
                <a:ext uri="{FF2B5EF4-FFF2-40B4-BE49-F238E27FC236}">
                  <a16:creationId xmlns:a16="http://schemas.microsoft.com/office/drawing/2014/main" id="{C09C2BC2-E34F-4C8C-A3B2-4E03C168CFD2}"/>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lIns="91425" tIns="91425" rIns="91425" bIns="91425" anchor="ctr"/>
            <a:lstStyle/>
            <a:p>
              <a:pPr>
                <a:defRPr/>
              </a:pPr>
              <a:endParaRPr lang="vi-VN" sz="1350"/>
            </a:p>
          </p:txBody>
        </p:sp>
        <p:sp>
          <p:nvSpPr>
            <p:cNvPr id="117" name="Google Shape;213;p3">
              <a:extLst>
                <a:ext uri="{FF2B5EF4-FFF2-40B4-BE49-F238E27FC236}">
                  <a16:creationId xmlns:a16="http://schemas.microsoft.com/office/drawing/2014/main" id="{F459A43E-4695-4ABD-8A14-D9491C7D63C4}"/>
                </a:ext>
              </a:extLst>
            </p:cNvPr>
            <p:cNvSpPr/>
            <p:nvPr/>
          </p:nvSpPr>
          <p:spPr>
            <a:xfrm>
              <a:off x="2655910" y="2307376"/>
              <a:ext cx="95201" cy="73036"/>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118" name="Google Shape;214;p3">
            <a:extLst>
              <a:ext uri="{FF2B5EF4-FFF2-40B4-BE49-F238E27FC236}">
                <a16:creationId xmlns:a16="http://schemas.microsoft.com/office/drawing/2014/main" id="{1453166B-E9D4-4DA4-A5AD-C2A71FA71C44}"/>
              </a:ext>
            </a:extLst>
          </p:cNvPr>
          <p:cNvGrpSpPr>
            <a:grpSpLocks/>
          </p:cNvGrpSpPr>
          <p:nvPr userDrawn="1"/>
        </p:nvGrpSpPr>
        <p:grpSpPr bwMode="auto">
          <a:xfrm>
            <a:off x="10560051" y="5038725"/>
            <a:ext cx="292100" cy="280988"/>
            <a:chOff x="3243875" y="2372825"/>
            <a:chExt cx="291375" cy="281375"/>
          </a:xfrm>
        </p:grpSpPr>
        <p:sp>
          <p:nvSpPr>
            <p:cNvPr id="119" name="Google Shape;215;p3">
              <a:extLst>
                <a:ext uri="{FF2B5EF4-FFF2-40B4-BE49-F238E27FC236}">
                  <a16:creationId xmlns:a16="http://schemas.microsoft.com/office/drawing/2014/main" id="{C1119ED3-3D3A-4A4B-99AB-182B3D398061}"/>
                </a:ext>
              </a:extLst>
            </p:cNvPr>
            <p:cNvSpPr/>
            <p:nvPr/>
          </p:nvSpPr>
          <p:spPr>
            <a:xfrm>
              <a:off x="3286103" y="2403030"/>
              <a:ext cx="206918" cy="200300"/>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0" name="Google Shape;216;p3">
              <a:extLst>
                <a:ext uri="{FF2B5EF4-FFF2-40B4-BE49-F238E27FC236}">
                  <a16:creationId xmlns:a16="http://schemas.microsoft.com/office/drawing/2014/main" id="{C6CACA38-E498-40A7-B8D7-3DE8519ED0AB}"/>
                </a:ext>
              </a:extLst>
            </p:cNvPr>
            <p:cNvSpPr/>
            <p:nvPr/>
          </p:nvSpPr>
          <p:spPr>
            <a:xfrm>
              <a:off x="3302995" y="2403030"/>
              <a:ext cx="192138" cy="211428"/>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1" name="Google Shape;217;p3">
              <a:extLst>
                <a:ext uri="{FF2B5EF4-FFF2-40B4-BE49-F238E27FC236}">
                  <a16:creationId xmlns:a16="http://schemas.microsoft.com/office/drawing/2014/main" id="{518C4BDE-3F37-4F5B-952E-75FA88E344AE}"/>
                </a:ext>
              </a:extLst>
            </p:cNvPr>
            <p:cNvSpPr/>
            <p:nvPr/>
          </p:nvSpPr>
          <p:spPr>
            <a:xfrm>
              <a:off x="3395897" y="2372825"/>
              <a:ext cx="10556"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2" name="Google Shape;218;p3">
              <a:extLst>
                <a:ext uri="{FF2B5EF4-FFF2-40B4-BE49-F238E27FC236}">
                  <a16:creationId xmlns:a16="http://schemas.microsoft.com/office/drawing/2014/main" id="{4D2D55A8-21CC-4392-91D6-F06FBC8F26CF}"/>
                </a:ext>
              </a:extLst>
            </p:cNvPr>
            <p:cNvSpPr/>
            <p:nvPr/>
          </p:nvSpPr>
          <p:spPr>
            <a:xfrm>
              <a:off x="3243875" y="2495231"/>
              <a:ext cx="285040" cy="11127"/>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3" name="Google Shape;219;p3">
              <a:extLst>
                <a:ext uri="{FF2B5EF4-FFF2-40B4-BE49-F238E27FC236}">
                  <a16:creationId xmlns:a16="http://schemas.microsoft.com/office/drawing/2014/main" id="{9ED1C535-E559-4CA5-86C3-E30E1670AD9A}"/>
                </a:ext>
              </a:extLst>
            </p:cNvPr>
            <p:cNvSpPr/>
            <p:nvPr/>
          </p:nvSpPr>
          <p:spPr>
            <a:xfrm>
              <a:off x="3341000" y="2379184"/>
              <a:ext cx="103459" cy="267067"/>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4" name="Google Shape;220;p3">
              <a:extLst>
                <a:ext uri="{FF2B5EF4-FFF2-40B4-BE49-F238E27FC236}">
                  <a16:creationId xmlns:a16="http://schemas.microsoft.com/office/drawing/2014/main" id="{E463C0F6-1697-4E17-BB91-054DF2F3FE1F}"/>
                </a:ext>
              </a:extLst>
            </p:cNvPr>
            <p:cNvSpPr/>
            <p:nvPr/>
          </p:nvSpPr>
          <p:spPr>
            <a:xfrm>
              <a:off x="3267100" y="2458668"/>
              <a:ext cx="268150" cy="93792"/>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5" name="Google Shape;221;p3">
              <a:extLst>
                <a:ext uri="{FF2B5EF4-FFF2-40B4-BE49-F238E27FC236}">
                  <a16:creationId xmlns:a16="http://schemas.microsoft.com/office/drawing/2014/main" id="{06ECF322-8F70-4A4E-990F-62F6C5FA45F5}"/>
                </a:ext>
              </a:extLst>
            </p:cNvPr>
            <p:cNvSpPr/>
            <p:nvPr/>
          </p:nvSpPr>
          <p:spPr>
            <a:xfrm>
              <a:off x="3275546" y="2452309"/>
              <a:ext cx="257592" cy="112868"/>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dirty="0">
                <a:solidFill>
                  <a:prstClr val="black"/>
                </a:solidFill>
                <a:latin typeface="Arial"/>
              </a:endParaRPr>
            </a:p>
          </p:txBody>
        </p:sp>
        <p:sp>
          <p:nvSpPr>
            <p:cNvPr id="126" name="Google Shape;222;p3">
              <a:extLst>
                <a:ext uri="{FF2B5EF4-FFF2-40B4-BE49-F238E27FC236}">
                  <a16:creationId xmlns:a16="http://schemas.microsoft.com/office/drawing/2014/main" id="{7F98954C-4B28-4750-9746-0909ABEF00C8}"/>
                </a:ext>
              </a:extLst>
            </p:cNvPr>
            <p:cNvSpPr/>
            <p:nvPr/>
          </p:nvSpPr>
          <p:spPr>
            <a:xfrm>
              <a:off x="3328332" y="2385542"/>
              <a:ext cx="120350" cy="259119"/>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7" name="Google Shape;223;p3">
              <a:extLst>
                <a:ext uri="{FF2B5EF4-FFF2-40B4-BE49-F238E27FC236}">
                  <a16:creationId xmlns:a16="http://schemas.microsoft.com/office/drawing/2014/main" id="{CF184D57-95E0-4ACC-8926-7665C6518652}"/>
                </a:ext>
              </a:extLst>
            </p:cNvPr>
            <p:cNvSpPr/>
            <p:nvPr/>
          </p:nvSpPr>
          <p:spPr>
            <a:xfrm>
              <a:off x="3328332" y="2438003"/>
              <a:ext cx="133018"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8" name="Google Shape;224;p3">
              <a:extLst>
                <a:ext uri="{FF2B5EF4-FFF2-40B4-BE49-F238E27FC236}">
                  <a16:creationId xmlns:a16="http://schemas.microsoft.com/office/drawing/2014/main" id="{70979F94-6602-43AD-BC4C-0D9C240EE294}"/>
                </a:ext>
              </a:extLst>
            </p:cNvPr>
            <p:cNvSpPr>
              <a:spLocks/>
            </p:cNvSpPr>
            <p:nvPr/>
          </p:nvSpPr>
          <p:spPr bwMode="auto">
            <a:xfrm>
              <a:off x="3357891" y="2469796"/>
              <a:ext cx="71788" cy="71535"/>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lIns="91425" tIns="91425" rIns="91425" bIns="91425" anchor="ctr"/>
            <a:lstStyle/>
            <a:p>
              <a:pPr>
                <a:defRPr/>
              </a:pPr>
              <a:endParaRPr lang="vi-VN" sz="1350"/>
            </a:p>
          </p:txBody>
        </p:sp>
      </p:grpSp>
      <p:grpSp>
        <p:nvGrpSpPr>
          <p:cNvPr id="129" name="Google Shape;225;p3">
            <a:extLst>
              <a:ext uri="{FF2B5EF4-FFF2-40B4-BE49-F238E27FC236}">
                <a16:creationId xmlns:a16="http://schemas.microsoft.com/office/drawing/2014/main" id="{4E658267-84EA-4A3D-8DB2-9DCB723E9888}"/>
              </a:ext>
            </a:extLst>
          </p:cNvPr>
          <p:cNvGrpSpPr>
            <a:grpSpLocks/>
          </p:cNvGrpSpPr>
          <p:nvPr userDrawn="1"/>
        </p:nvGrpSpPr>
        <p:grpSpPr bwMode="auto">
          <a:xfrm>
            <a:off x="10778068" y="714376"/>
            <a:ext cx="167217" cy="168275"/>
            <a:chOff x="4954425" y="2036375"/>
            <a:chExt cx="166675" cy="168575"/>
          </a:xfrm>
        </p:grpSpPr>
        <p:sp>
          <p:nvSpPr>
            <p:cNvPr id="130" name="Google Shape;226;p3">
              <a:extLst>
                <a:ext uri="{FF2B5EF4-FFF2-40B4-BE49-F238E27FC236}">
                  <a16:creationId xmlns:a16="http://schemas.microsoft.com/office/drawing/2014/main" id="{C50DC1FC-3B7D-4058-BD49-1C94C812EBA7}"/>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lIns="91425" tIns="91425" rIns="91425" bIns="91425" anchor="ctr"/>
            <a:lstStyle/>
            <a:p>
              <a:pPr>
                <a:defRPr/>
              </a:pPr>
              <a:endParaRPr lang="vi-VN" sz="1350"/>
            </a:p>
          </p:txBody>
        </p:sp>
        <p:sp>
          <p:nvSpPr>
            <p:cNvPr id="131" name="Google Shape;227;p3">
              <a:extLst>
                <a:ext uri="{FF2B5EF4-FFF2-40B4-BE49-F238E27FC236}">
                  <a16:creationId xmlns:a16="http://schemas.microsoft.com/office/drawing/2014/main" id="{BD63DEB5-1F59-4E14-B096-4EDCA6B23A3F}"/>
                </a:ext>
              </a:extLst>
            </p:cNvPr>
            <p:cNvSpPr/>
            <p:nvPr/>
          </p:nvSpPr>
          <p:spPr>
            <a:xfrm>
              <a:off x="5009280" y="2104760"/>
              <a:ext cx="52746"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132" name="Google Shape;228;p3">
            <a:extLst>
              <a:ext uri="{FF2B5EF4-FFF2-40B4-BE49-F238E27FC236}">
                <a16:creationId xmlns:a16="http://schemas.microsoft.com/office/drawing/2014/main" id="{AA3B0E3E-4BA3-4718-94EF-00498AD4F36D}"/>
              </a:ext>
            </a:extLst>
          </p:cNvPr>
          <p:cNvSpPr>
            <a:spLocks/>
          </p:cNvSpPr>
          <p:nvPr userDrawn="1"/>
        </p:nvSpPr>
        <p:spPr bwMode="auto">
          <a:xfrm>
            <a:off x="1576918" y="3597275"/>
            <a:ext cx="118533" cy="80963"/>
          </a:xfrm>
          <a:custGeom>
            <a:avLst/>
            <a:gdLst>
              <a:gd name="T0" fmla="*/ 2147483646 w 4765"/>
              <a:gd name="T1" fmla="*/ 2147483646 h 3248"/>
              <a:gd name="T2" fmla="*/ 2147483646 w 4765"/>
              <a:gd name="T3" fmla="*/ 2147483646 h 3248"/>
              <a:gd name="T4" fmla="*/ 2147483646 w 4765"/>
              <a:gd name="T5" fmla="*/ 2147483646 h 3248"/>
              <a:gd name="T6" fmla="*/ 2147483646 w 4765"/>
              <a:gd name="T7" fmla="*/ 2147483646 h 3248"/>
              <a:gd name="T8" fmla="*/ 2147483646 w 4765"/>
              <a:gd name="T9" fmla="*/ 2147483646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lIns="51427" tIns="51427" rIns="51427" bIns="51427" anchor="ctr"/>
          <a:lstStyle/>
          <a:p>
            <a:pPr>
              <a:defRPr/>
            </a:pPr>
            <a:endParaRPr lang="vi-VN" sz="1350"/>
          </a:p>
        </p:txBody>
      </p:sp>
      <p:sp>
        <p:nvSpPr>
          <p:cNvPr id="133" name="Google Shape;229;p3">
            <a:extLst>
              <a:ext uri="{FF2B5EF4-FFF2-40B4-BE49-F238E27FC236}">
                <a16:creationId xmlns:a16="http://schemas.microsoft.com/office/drawing/2014/main" id="{ED37AAE9-5072-4843-A3A1-0A85880E103B}"/>
              </a:ext>
            </a:extLst>
          </p:cNvPr>
          <p:cNvSpPr/>
          <p:nvPr userDrawn="1"/>
        </p:nvSpPr>
        <p:spPr>
          <a:xfrm>
            <a:off x="9846733" y="3887788"/>
            <a:ext cx="86784" cy="61912"/>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lIns="51427" tIns="51427" rIns="51427" bIns="51427" anchor="ctr"/>
          <a:lstStyle/>
          <a:p>
            <a:pPr eaLnBrk="1" fontAlgn="auto" hangingPunct="1">
              <a:spcBef>
                <a:spcPts val="0"/>
              </a:spcBef>
              <a:spcAft>
                <a:spcPts val="0"/>
              </a:spcAft>
              <a:defRPr/>
            </a:pPr>
            <a:endParaRPr sz="1350">
              <a:solidFill>
                <a:prstClr val="black"/>
              </a:solidFill>
              <a:latin typeface="Arial"/>
            </a:endParaRPr>
          </a:p>
        </p:txBody>
      </p:sp>
      <p:grpSp>
        <p:nvGrpSpPr>
          <p:cNvPr id="134" name="Google Shape;230;p3">
            <a:extLst>
              <a:ext uri="{FF2B5EF4-FFF2-40B4-BE49-F238E27FC236}">
                <a16:creationId xmlns:a16="http://schemas.microsoft.com/office/drawing/2014/main" id="{ED3CF577-B658-49B3-9481-044C7A6CB306}"/>
              </a:ext>
            </a:extLst>
          </p:cNvPr>
          <p:cNvGrpSpPr>
            <a:grpSpLocks/>
          </p:cNvGrpSpPr>
          <p:nvPr userDrawn="1"/>
        </p:nvGrpSpPr>
        <p:grpSpPr bwMode="auto">
          <a:xfrm>
            <a:off x="1274234" y="5541964"/>
            <a:ext cx="167217" cy="168275"/>
            <a:chOff x="4954425" y="2036375"/>
            <a:chExt cx="166675" cy="168575"/>
          </a:xfrm>
        </p:grpSpPr>
        <p:sp>
          <p:nvSpPr>
            <p:cNvPr id="135" name="Google Shape;231;p3">
              <a:extLst>
                <a:ext uri="{FF2B5EF4-FFF2-40B4-BE49-F238E27FC236}">
                  <a16:creationId xmlns:a16="http://schemas.microsoft.com/office/drawing/2014/main" id="{58EFB0C3-4BDB-483C-BE28-699D0AC04288}"/>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36" name="Google Shape;232;p3">
              <a:extLst>
                <a:ext uri="{FF2B5EF4-FFF2-40B4-BE49-F238E27FC236}">
                  <a16:creationId xmlns:a16="http://schemas.microsoft.com/office/drawing/2014/main" id="{34DCB0BA-E76A-4CDC-A955-ED03DE367C51}"/>
                </a:ext>
              </a:extLst>
            </p:cNvPr>
            <p:cNvSpPr/>
            <p:nvPr/>
          </p:nvSpPr>
          <p:spPr>
            <a:xfrm>
              <a:off x="5009280" y="2104759"/>
              <a:ext cx="52746"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137" name="TextBox 136">
            <a:extLst>
              <a:ext uri="{FF2B5EF4-FFF2-40B4-BE49-F238E27FC236}">
                <a16:creationId xmlns:a16="http://schemas.microsoft.com/office/drawing/2014/main" id="{4F87307F-4D5C-4814-A646-CAB8B51C3935}"/>
              </a:ext>
            </a:extLst>
          </p:cNvPr>
          <p:cNvSpPr txBox="1"/>
          <p:nvPr userDrawn="1"/>
        </p:nvSpPr>
        <p:spPr>
          <a:xfrm>
            <a:off x="3558117" y="1522413"/>
            <a:ext cx="4519083" cy="1087862"/>
          </a:xfrm>
          <a:prstGeom prst="rect">
            <a:avLst/>
          </a:prstGeom>
          <a:noFill/>
        </p:spPr>
        <p:txBody>
          <a:bodyPr>
            <a:spAutoFit/>
          </a:bodyPr>
          <a:lstStyle/>
          <a:p>
            <a:pPr algn="ctr" eaLnBrk="1" fontAlgn="auto" hangingPunct="1">
              <a:spcBef>
                <a:spcPts val="0"/>
              </a:spcBef>
              <a:spcAft>
                <a:spcPts val="0"/>
              </a:spcAft>
              <a:defRPr/>
            </a:pPr>
            <a:r>
              <a:rPr lang="vi-VN" sz="6469" dirty="0">
                <a:solidFill>
                  <a:srgbClr val="C00000"/>
                </a:solidFill>
                <a:latin typeface="+mj-lt"/>
              </a:rPr>
              <a:t>HOẠT ĐỘNG</a:t>
            </a:r>
          </a:p>
        </p:txBody>
      </p:sp>
    </p:spTree>
    <p:extLst>
      <p:ext uri="{BB962C8B-B14F-4D97-AF65-F5344CB8AC3E}">
        <p14:creationId xmlns:p14="http://schemas.microsoft.com/office/powerpoint/2010/main" val="39548771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15"/>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132"/>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34"/>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29"/>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133"/>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18"/>
                                        </p:tgtEl>
                                      </p:cBhvr>
                                      <p:by x="150000" y="150000"/>
                                    </p:animScale>
                                  </p:childTnLst>
                                </p:cTn>
                              </p:par>
                              <p:par>
                                <p:cTn id="17" presetID="16" presetClass="entr" presetSubtype="21" fill="hold" nodeType="withEffect">
                                  <p:stCondLst>
                                    <p:cond delay="0"/>
                                  </p:stCondLst>
                                  <p:childTnLst>
                                    <p:set>
                                      <p:cBhvr>
                                        <p:cTn id="18" dur="1" fill="hold">
                                          <p:stCondLst>
                                            <p:cond delay="0"/>
                                          </p:stCondLst>
                                        </p:cTn>
                                        <p:tgtEl>
                                          <p:spTgt spid="71"/>
                                        </p:tgtEl>
                                        <p:attrNameLst>
                                          <p:attrName>style.visibility</p:attrName>
                                        </p:attrNameLst>
                                      </p:cBhvr>
                                      <p:to>
                                        <p:strVal val="visible"/>
                                      </p:to>
                                    </p:set>
                                    <p:animEffect transition="in" filter="barn(inVertical)">
                                      <p:cBhvr>
                                        <p:cTn id="19" dur="500"/>
                                        <p:tgtEl>
                                          <p:spTgt spid="71"/>
                                        </p:tgtEl>
                                      </p:cBhvr>
                                    </p:animEffect>
                                  </p:childTnLst>
                                </p:cTn>
                              </p:par>
                              <p:par>
                                <p:cTn id="20" presetID="16" presetClass="entr" presetSubtype="21" fill="hold" nodeType="withEffect">
                                  <p:stCondLst>
                                    <p:cond delay="0"/>
                                  </p:stCondLst>
                                  <p:childTnLst>
                                    <p:set>
                                      <p:cBhvr>
                                        <p:cTn id="21" dur="1" fill="hold">
                                          <p:stCondLst>
                                            <p:cond delay="0"/>
                                          </p:stCondLst>
                                        </p:cTn>
                                        <p:tgtEl>
                                          <p:spTgt spid="72"/>
                                        </p:tgtEl>
                                        <p:attrNameLst>
                                          <p:attrName>style.visibility</p:attrName>
                                        </p:attrNameLst>
                                      </p:cBhvr>
                                      <p:to>
                                        <p:strVal val="visible"/>
                                      </p:to>
                                    </p:set>
                                    <p:animEffect transition="in" filter="barn(inVertical)">
                                      <p:cBhvr>
                                        <p:cTn id="22" dur="500"/>
                                        <p:tgtEl>
                                          <p:spTgt spid="72"/>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70"/>
                                        </p:tgtEl>
                                        <p:attrNameLst>
                                          <p:attrName>style.visibility</p:attrName>
                                        </p:attrNameLst>
                                      </p:cBhvr>
                                      <p:to>
                                        <p:strVal val="visible"/>
                                      </p:to>
                                    </p:set>
                                    <p:animEffect transition="in" filter="fade">
                                      <p:cBhvr>
                                        <p:cTn id="26" dur="500"/>
                                        <p:tgtEl>
                                          <p:spTgt spid="70"/>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73"/>
                                        </p:tgtEl>
                                        <p:attrNameLst>
                                          <p:attrName>style.visibility</p:attrName>
                                        </p:attrNameLst>
                                      </p:cBhvr>
                                      <p:to>
                                        <p:strVal val="visible"/>
                                      </p:to>
                                    </p:set>
                                    <p:anim calcmode="lin" valueType="num">
                                      <p:cBhvr>
                                        <p:cTn id="30" dur="1000" fill="hold"/>
                                        <p:tgtEl>
                                          <p:spTgt spid="73"/>
                                        </p:tgtEl>
                                        <p:attrNameLst>
                                          <p:attrName>ppt_w</p:attrName>
                                        </p:attrNameLst>
                                      </p:cBhvr>
                                      <p:tavLst>
                                        <p:tav tm="0">
                                          <p:val>
                                            <p:fltVal val="0"/>
                                          </p:val>
                                        </p:tav>
                                        <p:tav tm="100000">
                                          <p:val>
                                            <p:strVal val="#ppt_w"/>
                                          </p:val>
                                        </p:tav>
                                      </p:tavLst>
                                    </p:anim>
                                    <p:anim calcmode="lin" valueType="num">
                                      <p:cBhvr>
                                        <p:cTn id="31" dur="1000" fill="hold"/>
                                        <p:tgtEl>
                                          <p:spTgt spid="73"/>
                                        </p:tgtEl>
                                        <p:attrNameLst>
                                          <p:attrName>ppt_h</p:attrName>
                                        </p:attrNameLst>
                                      </p:cBhvr>
                                      <p:tavLst>
                                        <p:tav tm="0">
                                          <p:val>
                                            <p:fltVal val="0"/>
                                          </p:val>
                                        </p:tav>
                                        <p:tav tm="100000">
                                          <p:val>
                                            <p:strVal val="#ppt_h"/>
                                          </p:val>
                                        </p:tav>
                                      </p:tavLst>
                                    </p:anim>
                                    <p:anim calcmode="lin" valueType="num">
                                      <p:cBhvr>
                                        <p:cTn id="32" dur="1000" fill="hold"/>
                                        <p:tgtEl>
                                          <p:spTgt spid="73"/>
                                        </p:tgtEl>
                                        <p:attrNameLst>
                                          <p:attrName>style.rotation</p:attrName>
                                        </p:attrNameLst>
                                      </p:cBhvr>
                                      <p:tavLst>
                                        <p:tav tm="0">
                                          <p:val>
                                            <p:fltVal val="90"/>
                                          </p:val>
                                        </p:tav>
                                        <p:tav tm="100000">
                                          <p:val>
                                            <p:fltVal val="0"/>
                                          </p:val>
                                        </p:tav>
                                      </p:tavLst>
                                    </p:anim>
                                    <p:animEffect transition="in" filter="fade">
                                      <p:cBhvr>
                                        <p:cTn id="33" dur="1000"/>
                                        <p:tgtEl>
                                          <p:spTgt spid="73"/>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7"/>
                                        </p:tgtEl>
                                        <p:attrNameLst>
                                          <p:attrName>style.visibility</p:attrName>
                                        </p:attrNameLst>
                                      </p:cBhvr>
                                      <p:to>
                                        <p:strVal val="visible"/>
                                      </p:to>
                                    </p:set>
                                    <p:animEffect transition="in" filter="randombar(horizontal)">
                                      <p:cBhvr>
                                        <p:cTn id="37" dur="500"/>
                                        <p:tgtEl>
                                          <p:spTgt spid="1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137" grpId="0"/>
    </p:bldLst>
  </p:timing>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11_Title and Content">
    <p:bg>
      <p:bgPr>
        <a:solidFill>
          <a:srgbClr val="7030A0"/>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E4CCF332-85B9-41FA-9B74-532AC39C7591}"/>
              </a:ext>
            </a:extLst>
          </p:cNvPr>
          <p:cNvGrpSpPr>
            <a:grpSpLocks/>
          </p:cNvGrpSpPr>
          <p:nvPr userDrawn="1"/>
        </p:nvGrpSpPr>
        <p:grpSpPr bwMode="auto">
          <a:xfrm>
            <a:off x="395818" y="219076"/>
            <a:ext cx="11614149" cy="6240463"/>
            <a:chOff x="395894" y="219519"/>
            <a:chExt cx="8518865" cy="4788281"/>
          </a:xfrm>
        </p:grpSpPr>
        <p:sp>
          <p:nvSpPr>
            <p:cNvPr id="3" name="Google Shape;993;p14">
              <a:extLst>
                <a:ext uri="{FF2B5EF4-FFF2-40B4-BE49-F238E27FC236}">
                  <a16:creationId xmlns:a16="http://schemas.microsoft.com/office/drawing/2014/main" id="{8838E63B-982B-41BE-8B6C-82AC46EA633A}"/>
                </a:ext>
              </a:extLst>
            </p:cNvPr>
            <p:cNvSpPr>
              <a:spLocks/>
            </p:cNvSpPr>
            <p:nvPr/>
          </p:nvSpPr>
          <p:spPr bwMode="auto">
            <a:xfrm>
              <a:off x="661380" y="219519"/>
              <a:ext cx="8068625" cy="4788281"/>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rgbClr val="FFC000"/>
            </a:solidFill>
            <a:ln>
              <a:noFill/>
            </a:ln>
          </p:spPr>
          <p:txBody>
            <a:bodyPr lIns="91425" tIns="91425" rIns="91425" bIns="91425" anchor="ctr"/>
            <a:lstStyle/>
            <a:p>
              <a:pPr>
                <a:defRPr/>
              </a:pPr>
              <a:endParaRPr lang="vi-VN" sz="1350"/>
            </a:p>
          </p:txBody>
        </p:sp>
        <p:grpSp>
          <p:nvGrpSpPr>
            <p:cNvPr id="4" name="Google Shape;994;p14">
              <a:extLst>
                <a:ext uri="{FF2B5EF4-FFF2-40B4-BE49-F238E27FC236}">
                  <a16:creationId xmlns:a16="http://schemas.microsoft.com/office/drawing/2014/main" id="{7F83AAAE-9299-4ACD-9406-AC643199438A}"/>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4262385F-0FB6-4C9A-9A99-003C8DB80219}"/>
                  </a:ext>
                </a:extLst>
              </p:cNvPr>
              <p:cNvSpPr>
                <a:spLocks/>
              </p:cNvSpPr>
              <p:nvPr/>
            </p:nvSpPr>
            <p:spPr bwMode="auto">
              <a:xfrm>
                <a:off x="8341867" y="2362126"/>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4" name="Google Shape;996;p14">
                <a:extLst>
                  <a:ext uri="{FF2B5EF4-FFF2-40B4-BE49-F238E27FC236}">
                    <a16:creationId xmlns:a16="http://schemas.microsoft.com/office/drawing/2014/main" id="{B7225476-7DFC-4647-BE9D-D09551CBAA56}"/>
                  </a:ext>
                </a:extLst>
              </p:cNvPr>
              <p:cNvSpPr>
                <a:spLocks/>
              </p:cNvSpPr>
              <p:nvPr/>
            </p:nvSpPr>
            <p:spPr bwMode="auto">
              <a:xfrm>
                <a:off x="8341867" y="2281733"/>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p:spPr>
            <p:txBody>
              <a:bodyPr lIns="91425" tIns="91425" rIns="91425" bIns="91425" anchor="ctr"/>
              <a:lstStyle/>
              <a:p>
                <a:pPr>
                  <a:defRPr/>
                </a:pPr>
                <a:endParaRPr lang="vi-VN" sz="1350"/>
              </a:p>
            </p:txBody>
          </p:sp>
        </p:grpSp>
        <p:sp>
          <p:nvSpPr>
            <p:cNvPr id="5" name="Google Shape;997;p14">
              <a:extLst>
                <a:ext uri="{FF2B5EF4-FFF2-40B4-BE49-F238E27FC236}">
                  <a16:creationId xmlns:a16="http://schemas.microsoft.com/office/drawing/2014/main" id="{F366CC2F-272C-4A44-9C5B-863A31AAFE32}"/>
                </a:ext>
              </a:extLst>
            </p:cNvPr>
            <p:cNvSpPr>
              <a:spLocks/>
            </p:cNvSpPr>
            <p:nvPr/>
          </p:nvSpPr>
          <p:spPr bwMode="auto">
            <a:xfrm>
              <a:off x="8341867" y="4447482"/>
              <a:ext cx="569787" cy="308174"/>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grpSp>
          <p:nvGrpSpPr>
            <p:cNvPr id="6" name="Google Shape;998;p14">
              <a:extLst>
                <a:ext uri="{FF2B5EF4-FFF2-40B4-BE49-F238E27FC236}">
                  <a16:creationId xmlns:a16="http://schemas.microsoft.com/office/drawing/2014/main" id="{F6CCDFFA-6F95-4761-8DB2-233193AE8519}"/>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D976681A-76ED-4850-A5CD-51CB305BA943}"/>
                  </a:ext>
                </a:extLst>
              </p:cNvPr>
              <p:cNvSpPr>
                <a:spLocks/>
              </p:cNvSpPr>
              <p:nvPr/>
            </p:nvSpPr>
            <p:spPr bwMode="auto">
              <a:xfrm>
                <a:off x="8341867" y="1800590"/>
                <a:ext cx="569787" cy="30086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2" name="Google Shape;1000;p14">
                <a:extLst>
                  <a:ext uri="{FF2B5EF4-FFF2-40B4-BE49-F238E27FC236}">
                    <a16:creationId xmlns:a16="http://schemas.microsoft.com/office/drawing/2014/main" id="{16EA0AB8-38E6-4FE4-9F66-007304181825}"/>
                  </a:ext>
                </a:extLst>
              </p:cNvPr>
              <p:cNvSpPr/>
              <p:nvPr/>
            </p:nvSpPr>
            <p:spPr>
              <a:xfrm>
                <a:off x="8341867" y="1721415"/>
                <a:ext cx="569787" cy="300866"/>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7" name="Google Shape;1001;p14">
              <a:extLst>
                <a:ext uri="{FF2B5EF4-FFF2-40B4-BE49-F238E27FC236}">
                  <a16:creationId xmlns:a16="http://schemas.microsoft.com/office/drawing/2014/main" id="{278D9BC3-7A63-4089-90E9-65016015FFB1}"/>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E5F9E320-B924-4F79-9F1F-154ECD5B1714}"/>
                  </a:ext>
                </a:extLst>
              </p:cNvPr>
              <p:cNvSpPr>
                <a:spLocks/>
              </p:cNvSpPr>
              <p:nvPr/>
            </p:nvSpPr>
            <p:spPr bwMode="auto">
              <a:xfrm>
                <a:off x="8346524" y="1263416"/>
                <a:ext cx="568235" cy="308175"/>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0" name="Google Shape;1003;p14">
                <a:extLst>
                  <a:ext uri="{FF2B5EF4-FFF2-40B4-BE49-F238E27FC236}">
                    <a16:creationId xmlns:a16="http://schemas.microsoft.com/office/drawing/2014/main" id="{91CD2452-8F26-4BB6-BEA3-15EA5695E563}"/>
                  </a:ext>
                </a:extLst>
              </p:cNvPr>
              <p:cNvSpPr>
                <a:spLocks/>
              </p:cNvSpPr>
              <p:nvPr/>
            </p:nvSpPr>
            <p:spPr bwMode="auto">
              <a:xfrm>
                <a:off x="8346524" y="1183023"/>
                <a:ext cx="568235" cy="308175"/>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p:spPr>
            <p:txBody>
              <a:bodyPr lIns="91425" tIns="91425" rIns="91425" bIns="91425" anchor="ctr"/>
              <a:lstStyle/>
              <a:p>
                <a:pPr>
                  <a:defRPr/>
                </a:pPr>
                <a:endParaRPr lang="vi-VN" sz="1350"/>
              </a:p>
            </p:txBody>
          </p:sp>
        </p:grpSp>
        <p:grpSp>
          <p:nvGrpSpPr>
            <p:cNvPr id="8" name="Google Shape;1004;p14">
              <a:extLst>
                <a:ext uri="{FF2B5EF4-FFF2-40B4-BE49-F238E27FC236}">
                  <a16:creationId xmlns:a16="http://schemas.microsoft.com/office/drawing/2014/main" id="{8A7DB23A-9520-474F-BA4C-C2FBFD7EF1B9}"/>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845AF2F4-BD53-4F94-876E-9B12D4C475DE}"/>
                  </a:ext>
                </a:extLst>
              </p:cNvPr>
              <p:cNvSpPr>
                <a:spLocks/>
              </p:cNvSpPr>
              <p:nvPr/>
            </p:nvSpPr>
            <p:spPr bwMode="auto">
              <a:xfrm>
                <a:off x="8341867" y="686045"/>
                <a:ext cx="569787" cy="308175"/>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8" name="Google Shape;1006;p14">
                <a:extLst>
                  <a:ext uri="{FF2B5EF4-FFF2-40B4-BE49-F238E27FC236}">
                    <a16:creationId xmlns:a16="http://schemas.microsoft.com/office/drawing/2014/main" id="{44360D85-0B1F-40B1-BBC4-5B67D1C9A537}"/>
                  </a:ext>
                </a:extLst>
              </p:cNvPr>
              <p:cNvSpPr/>
              <p:nvPr/>
            </p:nvSpPr>
            <p:spPr>
              <a:xfrm>
                <a:off x="8341867" y="606869"/>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9" name="Google Shape;1007;p14">
              <a:extLst>
                <a:ext uri="{FF2B5EF4-FFF2-40B4-BE49-F238E27FC236}">
                  <a16:creationId xmlns:a16="http://schemas.microsoft.com/office/drawing/2014/main" id="{8328CF0F-F1DD-4DA1-866D-01DADD6141D1}"/>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C21405BA-0847-4BB3-8DD5-D048C3D7527D}"/>
                  </a:ext>
                </a:extLst>
              </p:cNvPr>
              <p:cNvSpPr>
                <a:spLocks/>
              </p:cNvSpPr>
              <p:nvPr/>
            </p:nvSpPr>
            <p:spPr bwMode="auto">
              <a:xfrm>
                <a:off x="8341867" y="2361518"/>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6" name="Google Shape;1009;p14">
                <a:extLst>
                  <a:ext uri="{FF2B5EF4-FFF2-40B4-BE49-F238E27FC236}">
                    <a16:creationId xmlns:a16="http://schemas.microsoft.com/office/drawing/2014/main" id="{CFD576F1-8BE6-4AB8-824E-0C051280F817}"/>
                  </a:ext>
                </a:extLst>
              </p:cNvPr>
              <p:cNvSpPr>
                <a:spLocks/>
              </p:cNvSpPr>
              <p:nvPr/>
            </p:nvSpPr>
            <p:spPr bwMode="auto">
              <a:xfrm>
                <a:off x="8341867" y="2282343"/>
                <a:ext cx="569787" cy="30086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p:spPr>
            <p:txBody>
              <a:bodyPr lIns="91425" tIns="91425" rIns="91425" bIns="91425" anchor="ctr"/>
              <a:lstStyle/>
              <a:p>
                <a:pPr>
                  <a:defRPr/>
                </a:pPr>
                <a:endParaRPr lang="vi-VN" sz="1350"/>
              </a:p>
            </p:txBody>
          </p:sp>
        </p:grpSp>
        <p:grpSp>
          <p:nvGrpSpPr>
            <p:cNvPr id="10" name="Google Shape;1010;p14">
              <a:extLst>
                <a:ext uri="{FF2B5EF4-FFF2-40B4-BE49-F238E27FC236}">
                  <a16:creationId xmlns:a16="http://schemas.microsoft.com/office/drawing/2014/main" id="{28FF1573-0565-4DFA-A6C3-265FFB050773}"/>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D868279C-D753-4445-B4AB-6D1009DBADBF}"/>
                  </a:ext>
                </a:extLst>
              </p:cNvPr>
              <p:cNvSpPr>
                <a:spLocks/>
              </p:cNvSpPr>
              <p:nvPr/>
            </p:nvSpPr>
            <p:spPr bwMode="auto">
              <a:xfrm>
                <a:off x="8341867" y="2362129"/>
                <a:ext cx="569787" cy="30086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4" name="Google Shape;1012;p14">
                <a:extLst>
                  <a:ext uri="{FF2B5EF4-FFF2-40B4-BE49-F238E27FC236}">
                    <a16:creationId xmlns:a16="http://schemas.microsoft.com/office/drawing/2014/main" id="{A8A189EE-88A2-459D-A151-244FEB16CF6D}"/>
                  </a:ext>
                </a:extLst>
              </p:cNvPr>
              <p:cNvSpPr/>
              <p:nvPr/>
            </p:nvSpPr>
            <p:spPr>
              <a:xfrm>
                <a:off x="8341867" y="2281736"/>
                <a:ext cx="569787"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11" name="Google Shape;1013;p14">
              <a:extLst>
                <a:ext uri="{FF2B5EF4-FFF2-40B4-BE49-F238E27FC236}">
                  <a16:creationId xmlns:a16="http://schemas.microsoft.com/office/drawing/2014/main" id="{97B8FC57-0CDA-4546-8E40-C0A1FB628D14}"/>
                </a:ext>
              </a:extLst>
            </p:cNvPr>
            <p:cNvSpPr/>
            <p:nvPr/>
          </p:nvSpPr>
          <p:spPr>
            <a:xfrm>
              <a:off x="8341867" y="4368307"/>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 name="Google Shape;1014;p14">
              <a:extLst>
                <a:ext uri="{FF2B5EF4-FFF2-40B4-BE49-F238E27FC236}">
                  <a16:creationId xmlns:a16="http://schemas.microsoft.com/office/drawing/2014/main" id="{FC445750-6ED8-4F86-9A33-4D443BF18846}"/>
                </a:ext>
              </a:extLst>
            </p:cNvPr>
            <p:cNvSpPr>
              <a:spLocks/>
            </p:cNvSpPr>
            <p:nvPr/>
          </p:nvSpPr>
          <p:spPr bwMode="auto">
            <a:xfrm>
              <a:off x="395894" y="219519"/>
              <a:ext cx="8053099"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p:spPr>
          <p:txBody>
            <a:bodyPr lIns="91425" tIns="91425" rIns="91425" bIns="91425" anchor="ctr"/>
            <a:lstStyle/>
            <a:p>
              <a:pPr>
                <a:defRPr/>
              </a:pPr>
              <a:endParaRPr lang="vi-VN" sz="1350"/>
            </a:p>
          </p:txBody>
        </p:sp>
      </p:grpSp>
      <p:sp>
        <p:nvSpPr>
          <p:cNvPr id="25" name="Google Shape;1082;p14">
            <a:extLst>
              <a:ext uri="{FF2B5EF4-FFF2-40B4-BE49-F238E27FC236}">
                <a16:creationId xmlns:a16="http://schemas.microsoft.com/office/drawing/2014/main" id="{5810025A-A6A1-47AD-8272-5648EB056528}"/>
              </a:ext>
            </a:extLst>
          </p:cNvPr>
          <p:cNvSpPr>
            <a:spLocks/>
          </p:cNvSpPr>
          <p:nvPr userDrawn="1"/>
        </p:nvSpPr>
        <p:spPr bwMode="auto">
          <a:xfrm>
            <a:off x="465667" y="8826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26" name="Google Shape;1083;p14">
            <a:extLst>
              <a:ext uri="{FF2B5EF4-FFF2-40B4-BE49-F238E27FC236}">
                <a16:creationId xmlns:a16="http://schemas.microsoft.com/office/drawing/2014/main" id="{876D86FC-D05A-41A3-9F20-50DC470A0167}"/>
              </a:ext>
            </a:extLst>
          </p:cNvPr>
          <p:cNvSpPr>
            <a:spLocks/>
          </p:cNvSpPr>
          <p:nvPr userDrawn="1"/>
        </p:nvSpPr>
        <p:spPr bwMode="auto">
          <a:xfrm>
            <a:off x="201084" y="906463"/>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27" name="Google Shape;1084;p14">
            <a:extLst>
              <a:ext uri="{FF2B5EF4-FFF2-40B4-BE49-F238E27FC236}">
                <a16:creationId xmlns:a16="http://schemas.microsoft.com/office/drawing/2014/main" id="{6A778108-5A6C-4AB2-A083-E32516848059}"/>
              </a:ext>
            </a:extLst>
          </p:cNvPr>
          <p:cNvSpPr>
            <a:spLocks/>
          </p:cNvSpPr>
          <p:nvPr userDrawn="1"/>
        </p:nvSpPr>
        <p:spPr bwMode="auto">
          <a:xfrm>
            <a:off x="224367" y="989014"/>
            <a:ext cx="44451"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28" name="Google Shape;1085;p14">
            <a:extLst>
              <a:ext uri="{FF2B5EF4-FFF2-40B4-BE49-F238E27FC236}">
                <a16:creationId xmlns:a16="http://schemas.microsoft.com/office/drawing/2014/main" id="{6DCF7E9C-5C49-43A7-9FFE-00B4D76BE324}"/>
              </a:ext>
            </a:extLst>
          </p:cNvPr>
          <p:cNvSpPr>
            <a:spLocks/>
          </p:cNvSpPr>
          <p:nvPr userDrawn="1"/>
        </p:nvSpPr>
        <p:spPr bwMode="auto">
          <a:xfrm>
            <a:off x="524934" y="9477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29" name="Google Shape;1086;p14">
            <a:extLst>
              <a:ext uri="{FF2B5EF4-FFF2-40B4-BE49-F238E27FC236}">
                <a16:creationId xmlns:a16="http://schemas.microsoft.com/office/drawing/2014/main" id="{7392D0EA-97BB-4738-A282-3B748A6B9A86}"/>
              </a:ext>
            </a:extLst>
          </p:cNvPr>
          <p:cNvSpPr>
            <a:spLocks/>
          </p:cNvSpPr>
          <p:nvPr userDrawn="1"/>
        </p:nvSpPr>
        <p:spPr bwMode="auto">
          <a:xfrm>
            <a:off x="201084" y="917575"/>
            <a:ext cx="448733"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30" name="Google Shape;1082;p14">
            <a:extLst>
              <a:ext uri="{FF2B5EF4-FFF2-40B4-BE49-F238E27FC236}">
                <a16:creationId xmlns:a16="http://schemas.microsoft.com/office/drawing/2014/main" id="{F81C5EA8-9E7A-4352-B4EA-3A8A9F2A853A}"/>
              </a:ext>
            </a:extLst>
          </p:cNvPr>
          <p:cNvSpPr>
            <a:spLocks/>
          </p:cNvSpPr>
          <p:nvPr userDrawn="1"/>
        </p:nvSpPr>
        <p:spPr bwMode="auto">
          <a:xfrm>
            <a:off x="463550" y="14954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31" name="Google Shape;1083;p14">
            <a:extLst>
              <a:ext uri="{FF2B5EF4-FFF2-40B4-BE49-F238E27FC236}">
                <a16:creationId xmlns:a16="http://schemas.microsoft.com/office/drawing/2014/main" id="{B42205A3-C7B3-41D8-B48E-2285D720131A}"/>
              </a:ext>
            </a:extLst>
          </p:cNvPr>
          <p:cNvSpPr>
            <a:spLocks/>
          </p:cNvSpPr>
          <p:nvPr userDrawn="1"/>
        </p:nvSpPr>
        <p:spPr bwMode="auto">
          <a:xfrm>
            <a:off x="198967" y="1520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32" name="Google Shape;1084;p14">
            <a:extLst>
              <a:ext uri="{FF2B5EF4-FFF2-40B4-BE49-F238E27FC236}">
                <a16:creationId xmlns:a16="http://schemas.microsoft.com/office/drawing/2014/main" id="{A924924E-E525-498A-86E8-68B469BAF329}"/>
              </a:ext>
            </a:extLst>
          </p:cNvPr>
          <p:cNvSpPr>
            <a:spLocks/>
          </p:cNvSpPr>
          <p:nvPr userDrawn="1"/>
        </p:nvSpPr>
        <p:spPr bwMode="auto">
          <a:xfrm>
            <a:off x="222251" y="1603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33" name="Google Shape;1085;p14">
            <a:extLst>
              <a:ext uri="{FF2B5EF4-FFF2-40B4-BE49-F238E27FC236}">
                <a16:creationId xmlns:a16="http://schemas.microsoft.com/office/drawing/2014/main" id="{F410AD97-AF91-4A6E-A08D-EBC118C32837}"/>
              </a:ext>
            </a:extLst>
          </p:cNvPr>
          <p:cNvSpPr>
            <a:spLocks/>
          </p:cNvSpPr>
          <p:nvPr userDrawn="1"/>
        </p:nvSpPr>
        <p:spPr bwMode="auto">
          <a:xfrm>
            <a:off x="522818" y="1562100"/>
            <a:ext cx="46567"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34" name="Google Shape;1086;p14">
            <a:extLst>
              <a:ext uri="{FF2B5EF4-FFF2-40B4-BE49-F238E27FC236}">
                <a16:creationId xmlns:a16="http://schemas.microsoft.com/office/drawing/2014/main" id="{41613E5E-5CC6-491B-92E4-ECE3F312346C}"/>
              </a:ext>
            </a:extLst>
          </p:cNvPr>
          <p:cNvSpPr>
            <a:spLocks/>
          </p:cNvSpPr>
          <p:nvPr userDrawn="1"/>
        </p:nvSpPr>
        <p:spPr bwMode="auto">
          <a:xfrm>
            <a:off x="201084" y="1531938"/>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35" name="Google Shape;1082;p14">
            <a:extLst>
              <a:ext uri="{FF2B5EF4-FFF2-40B4-BE49-F238E27FC236}">
                <a16:creationId xmlns:a16="http://schemas.microsoft.com/office/drawing/2014/main" id="{85466519-B52A-4DE2-9611-F35BCE3FA776}"/>
              </a:ext>
            </a:extLst>
          </p:cNvPr>
          <p:cNvSpPr>
            <a:spLocks/>
          </p:cNvSpPr>
          <p:nvPr userDrawn="1"/>
        </p:nvSpPr>
        <p:spPr bwMode="auto">
          <a:xfrm>
            <a:off x="463550" y="2109788"/>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36" name="Google Shape;1083;p14">
            <a:extLst>
              <a:ext uri="{FF2B5EF4-FFF2-40B4-BE49-F238E27FC236}">
                <a16:creationId xmlns:a16="http://schemas.microsoft.com/office/drawing/2014/main" id="{24C19902-1E86-4F48-9075-69BF4AA5E541}"/>
              </a:ext>
            </a:extLst>
          </p:cNvPr>
          <p:cNvSpPr>
            <a:spLocks/>
          </p:cNvSpPr>
          <p:nvPr userDrawn="1"/>
        </p:nvSpPr>
        <p:spPr bwMode="auto">
          <a:xfrm>
            <a:off x="198967" y="2135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37" name="Google Shape;1084;p14">
            <a:extLst>
              <a:ext uri="{FF2B5EF4-FFF2-40B4-BE49-F238E27FC236}">
                <a16:creationId xmlns:a16="http://schemas.microsoft.com/office/drawing/2014/main" id="{0E212A5E-CAC4-42B3-88A8-A146E1143F5A}"/>
              </a:ext>
            </a:extLst>
          </p:cNvPr>
          <p:cNvSpPr>
            <a:spLocks/>
          </p:cNvSpPr>
          <p:nvPr userDrawn="1"/>
        </p:nvSpPr>
        <p:spPr bwMode="auto">
          <a:xfrm>
            <a:off x="222251" y="2217738"/>
            <a:ext cx="44449"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38" name="Google Shape;1085;p14">
            <a:extLst>
              <a:ext uri="{FF2B5EF4-FFF2-40B4-BE49-F238E27FC236}">
                <a16:creationId xmlns:a16="http://schemas.microsoft.com/office/drawing/2014/main" id="{1C8DDF4B-7FDA-4045-820F-D351BAB9551B}"/>
              </a:ext>
            </a:extLst>
          </p:cNvPr>
          <p:cNvSpPr>
            <a:spLocks/>
          </p:cNvSpPr>
          <p:nvPr userDrawn="1"/>
        </p:nvSpPr>
        <p:spPr bwMode="auto">
          <a:xfrm>
            <a:off x="522818" y="2174875"/>
            <a:ext cx="44449"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39" name="Google Shape;1086;p14">
            <a:extLst>
              <a:ext uri="{FF2B5EF4-FFF2-40B4-BE49-F238E27FC236}">
                <a16:creationId xmlns:a16="http://schemas.microsoft.com/office/drawing/2014/main" id="{28846242-3FAA-4005-9044-A94F40976BB1}"/>
              </a:ext>
            </a:extLst>
          </p:cNvPr>
          <p:cNvSpPr>
            <a:spLocks/>
          </p:cNvSpPr>
          <p:nvPr userDrawn="1"/>
        </p:nvSpPr>
        <p:spPr bwMode="auto">
          <a:xfrm>
            <a:off x="198967" y="21463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40" name="Google Shape;1082;p14">
            <a:extLst>
              <a:ext uri="{FF2B5EF4-FFF2-40B4-BE49-F238E27FC236}">
                <a16:creationId xmlns:a16="http://schemas.microsoft.com/office/drawing/2014/main" id="{AD21B679-259D-4FF9-9B64-E1C63275FADD}"/>
              </a:ext>
            </a:extLst>
          </p:cNvPr>
          <p:cNvSpPr>
            <a:spLocks/>
          </p:cNvSpPr>
          <p:nvPr userDrawn="1"/>
        </p:nvSpPr>
        <p:spPr bwMode="auto">
          <a:xfrm>
            <a:off x="461433" y="27241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41" name="Google Shape;1083;p14">
            <a:extLst>
              <a:ext uri="{FF2B5EF4-FFF2-40B4-BE49-F238E27FC236}">
                <a16:creationId xmlns:a16="http://schemas.microsoft.com/office/drawing/2014/main" id="{F887FFC5-D9E8-456D-9CFF-B7759E7F7AE0}"/>
              </a:ext>
            </a:extLst>
          </p:cNvPr>
          <p:cNvSpPr>
            <a:spLocks/>
          </p:cNvSpPr>
          <p:nvPr userDrawn="1"/>
        </p:nvSpPr>
        <p:spPr bwMode="auto">
          <a:xfrm>
            <a:off x="196851" y="2747964"/>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42" name="Google Shape;1084;p14">
            <a:extLst>
              <a:ext uri="{FF2B5EF4-FFF2-40B4-BE49-F238E27FC236}">
                <a16:creationId xmlns:a16="http://schemas.microsoft.com/office/drawing/2014/main" id="{911FC73A-E040-4319-B436-501CE3690B68}"/>
              </a:ext>
            </a:extLst>
          </p:cNvPr>
          <p:cNvSpPr>
            <a:spLocks/>
          </p:cNvSpPr>
          <p:nvPr userDrawn="1"/>
        </p:nvSpPr>
        <p:spPr bwMode="auto">
          <a:xfrm>
            <a:off x="220134" y="2830514"/>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43" name="Google Shape;1085;p14">
            <a:extLst>
              <a:ext uri="{FF2B5EF4-FFF2-40B4-BE49-F238E27FC236}">
                <a16:creationId xmlns:a16="http://schemas.microsoft.com/office/drawing/2014/main" id="{D65AE62E-6129-4F50-B3F3-813303844E62}"/>
              </a:ext>
            </a:extLst>
          </p:cNvPr>
          <p:cNvSpPr>
            <a:spLocks/>
          </p:cNvSpPr>
          <p:nvPr userDrawn="1"/>
        </p:nvSpPr>
        <p:spPr bwMode="auto">
          <a:xfrm>
            <a:off x="520701" y="27892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44" name="Google Shape;1086;p14">
            <a:extLst>
              <a:ext uri="{FF2B5EF4-FFF2-40B4-BE49-F238E27FC236}">
                <a16:creationId xmlns:a16="http://schemas.microsoft.com/office/drawing/2014/main" id="{F1F52B26-A1F9-42DB-8276-39B9B444A232}"/>
              </a:ext>
            </a:extLst>
          </p:cNvPr>
          <p:cNvSpPr>
            <a:spLocks/>
          </p:cNvSpPr>
          <p:nvPr userDrawn="1"/>
        </p:nvSpPr>
        <p:spPr bwMode="auto">
          <a:xfrm>
            <a:off x="198968" y="27590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45" name="Google Shape;1082;p14">
            <a:extLst>
              <a:ext uri="{FF2B5EF4-FFF2-40B4-BE49-F238E27FC236}">
                <a16:creationId xmlns:a16="http://schemas.microsoft.com/office/drawing/2014/main" id="{49CE8B3F-2696-454C-A455-C3EBC437605D}"/>
              </a:ext>
            </a:extLst>
          </p:cNvPr>
          <p:cNvSpPr>
            <a:spLocks/>
          </p:cNvSpPr>
          <p:nvPr userDrawn="1"/>
        </p:nvSpPr>
        <p:spPr bwMode="auto">
          <a:xfrm>
            <a:off x="461433" y="33369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46" name="Google Shape;1083;p14">
            <a:extLst>
              <a:ext uri="{FF2B5EF4-FFF2-40B4-BE49-F238E27FC236}">
                <a16:creationId xmlns:a16="http://schemas.microsoft.com/office/drawing/2014/main" id="{A6B31061-8682-4DDA-8FAB-50D4CB1993C0}"/>
              </a:ext>
            </a:extLst>
          </p:cNvPr>
          <p:cNvSpPr>
            <a:spLocks/>
          </p:cNvSpPr>
          <p:nvPr userDrawn="1"/>
        </p:nvSpPr>
        <p:spPr bwMode="auto">
          <a:xfrm>
            <a:off x="194733" y="3362326"/>
            <a:ext cx="450851"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47" name="Google Shape;1084;p14">
            <a:extLst>
              <a:ext uri="{FF2B5EF4-FFF2-40B4-BE49-F238E27FC236}">
                <a16:creationId xmlns:a16="http://schemas.microsoft.com/office/drawing/2014/main" id="{9EE7203B-D7D2-4731-B69E-18AE0D48C9C5}"/>
              </a:ext>
            </a:extLst>
          </p:cNvPr>
          <p:cNvSpPr>
            <a:spLocks/>
          </p:cNvSpPr>
          <p:nvPr userDrawn="1"/>
        </p:nvSpPr>
        <p:spPr bwMode="auto">
          <a:xfrm>
            <a:off x="220133" y="3444875"/>
            <a:ext cx="44451"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48" name="Google Shape;1085;p14">
            <a:extLst>
              <a:ext uri="{FF2B5EF4-FFF2-40B4-BE49-F238E27FC236}">
                <a16:creationId xmlns:a16="http://schemas.microsoft.com/office/drawing/2014/main" id="{D07662BF-427B-40F1-8DB4-B9D257BEDD46}"/>
              </a:ext>
            </a:extLst>
          </p:cNvPr>
          <p:cNvSpPr>
            <a:spLocks/>
          </p:cNvSpPr>
          <p:nvPr userDrawn="1"/>
        </p:nvSpPr>
        <p:spPr bwMode="auto">
          <a:xfrm>
            <a:off x="520700" y="3403600"/>
            <a:ext cx="44451"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49" name="Google Shape;1086;p14">
            <a:extLst>
              <a:ext uri="{FF2B5EF4-FFF2-40B4-BE49-F238E27FC236}">
                <a16:creationId xmlns:a16="http://schemas.microsoft.com/office/drawing/2014/main" id="{1A4EFEBE-7590-4D3D-AA66-B474899B06BC}"/>
              </a:ext>
            </a:extLst>
          </p:cNvPr>
          <p:cNvSpPr>
            <a:spLocks/>
          </p:cNvSpPr>
          <p:nvPr userDrawn="1"/>
        </p:nvSpPr>
        <p:spPr bwMode="auto">
          <a:xfrm>
            <a:off x="196851" y="33734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50" name="Google Shape;1082;p14">
            <a:extLst>
              <a:ext uri="{FF2B5EF4-FFF2-40B4-BE49-F238E27FC236}">
                <a16:creationId xmlns:a16="http://schemas.microsoft.com/office/drawing/2014/main" id="{99E18575-FC3F-4BC8-B33E-1ED90C2E9B26}"/>
              </a:ext>
            </a:extLst>
          </p:cNvPr>
          <p:cNvSpPr>
            <a:spLocks/>
          </p:cNvSpPr>
          <p:nvPr userDrawn="1"/>
        </p:nvSpPr>
        <p:spPr bwMode="auto">
          <a:xfrm>
            <a:off x="459317" y="3951288"/>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51" name="Google Shape;1083;p14">
            <a:extLst>
              <a:ext uri="{FF2B5EF4-FFF2-40B4-BE49-F238E27FC236}">
                <a16:creationId xmlns:a16="http://schemas.microsoft.com/office/drawing/2014/main" id="{567F216D-34CE-43FD-968A-00B0E285A78D}"/>
              </a:ext>
            </a:extLst>
          </p:cNvPr>
          <p:cNvSpPr>
            <a:spLocks/>
          </p:cNvSpPr>
          <p:nvPr userDrawn="1"/>
        </p:nvSpPr>
        <p:spPr bwMode="auto">
          <a:xfrm>
            <a:off x="194734" y="39766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52" name="Google Shape;1084;p14">
            <a:extLst>
              <a:ext uri="{FF2B5EF4-FFF2-40B4-BE49-F238E27FC236}">
                <a16:creationId xmlns:a16="http://schemas.microsoft.com/office/drawing/2014/main" id="{F4ADE53B-79D1-4F6B-A4C2-2576AD5324B5}"/>
              </a:ext>
            </a:extLst>
          </p:cNvPr>
          <p:cNvSpPr>
            <a:spLocks/>
          </p:cNvSpPr>
          <p:nvPr userDrawn="1"/>
        </p:nvSpPr>
        <p:spPr bwMode="auto">
          <a:xfrm>
            <a:off x="218018" y="40592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53" name="Google Shape;1085;p14">
            <a:extLst>
              <a:ext uri="{FF2B5EF4-FFF2-40B4-BE49-F238E27FC236}">
                <a16:creationId xmlns:a16="http://schemas.microsoft.com/office/drawing/2014/main" id="{2C0D5C30-802E-4BC8-AEF1-944C7A4CAC33}"/>
              </a:ext>
            </a:extLst>
          </p:cNvPr>
          <p:cNvSpPr>
            <a:spLocks/>
          </p:cNvSpPr>
          <p:nvPr userDrawn="1"/>
        </p:nvSpPr>
        <p:spPr bwMode="auto">
          <a:xfrm>
            <a:off x="518585" y="40163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54" name="Google Shape;1086;p14">
            <a:extLst>
              <a:ext uri="{FF2B5EF4-FFF2-40B4-BE49-F238E27FC236}">
                <a16:creationId xmlns:a16="http://schemas.microsoft.com/office/drawing/2014/main" id="{366B0D59-3334-4A36-A2C6-AFC2389CA2B6}"/>
              </a:ext>
            </a:extLst>
          </p:cNvPr>
          <p:cNvSpPr>
            <a:spLocks/>
          </p:cNvSpPr>
          <p:nvPr userDrawn="1"/>
        </p:nvSpPr>
        <p:spPr bwMode="auto">
          <a:xfrm>
            <a:off x="194734" y="39878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55" name="Google Shape;1082;p14">
            <a:extLst>
              <a:ext uri="{FF2B5EF4-FFF2-40B4-BE49-F238E27FC236}">
                <a16:creationId xmlns:a16="http://schemas.microsoft.com/office/drawing/2014/main" id="{AA98A171-811D-42D7-AF4F-5840BC02D0EE}"/>
              </a:ext>
            </a:extLst>
          </p:cNvPr>
          <p:cNvSpPr>
            <a:spLocks/>
          </p:cNvSpPr>
          <p:nvPr userDrawn="1"/>
        </p:nvSpPr>
        <p:spPr bwMode="auto">
          <a:xfrm>
            <a:off x="459317" y="4565650"/>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56" name="Google Shape;1083;p14">
            <a:extLst>
              <a:ext uri="{FF2B5EF4-FFF2-40B4-BE49-F238E27FC236}">
                <a16:creationId xmlns:a16="http://schemas.microsoft.com/office/drawing/2014/main" id="{00658702-1B94-40C8-8965-F92AC5F6F2C9}"/>
              </a:ext>
            </a:extLst>
          </p:cNvPr>
          <p:cNvSpPr>
            <a:spLocks/>
          </p:cNvSpPr>
          <p:nvPr userDrawn="1"/>
        </p:nvSpPr>
        <p:spPr bwMode="auto">
          <a:xfrm>
            <a:off x="192618" y="4589464"/>
            <a:ext cx="450849"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57" name="Google Shape;1084;p14">
            <a:extLst>
              <a:ext uri="{FF2B5EF4-FFF2-40B4-BE49-F238E27FC236}">
                <a16:creationId xmlns:a16="http://schemas.microsoft.com/office/drawing/2014/main" id="{2DD35283-7943-4AAE-B1A4-E28A37118A16}"/>
              </a:ext>
            </a:extLst>
          </p:cNvPr>
          <p:cNvSpPr>
            <a:spLocks/>
          </p:cNvSpPr>
          <p:nvPr userDrawn="1"/>
        </p:nvSpPr>
        <p:spPr bwMode="auto">
          <a:xfrm>
            <a:off x="215901" y="4672014"/>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58" name="Google Shape;1085;p14">
            <a:extLst>
              <a:ext uri="{FF2B5EF4-FFF2-40B4-BE49-F238E27FC236}">
                <a16:creationId xmlns:a16="http://schemas.microsoft.com/office/drawing/2014/main" id="{F46E731E-43E5-4DC5-AA94-D62C80A57863}"/>
              </a:ext>
            </a:extLst>
          </p:cNvPr>
          <p:cNvSpPr>
            <a:spLocks/>
          </p:cNvSpPr>
          <p:nvPr userDrawn="1"/>
        </p:nvSpPr>
        <p:spPr bwMode="auto">
          <a:xfrm>
            <a:off x="518585" y="4630739"/>
            <a:ext cx="44449"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59" name="Google Shape;1086;p14">
            <a:extLst>
              <a:ext uri="{FF2B5EF4-FFF2-40B4-BE49-F238E27FC236}">
                <a16:creationId xmlns:a16="http://schemas.microsoft.com/office/drawing/2014/main" id="{A05684FC-E8D6-4B1B-8BE7-732892026445}"/>
              </a:ext>
            </a:extLst>
          </p:cNvPr>
          <p:cNvSpPr>
            <a:spLocks/>
          </p:cNvSpPr>
          <p:nvPr userDrawn="1"/>
        </p:nvSpPr>
        <p:spPr bwMode="auto">
          <a:xfrm>
            <a:off x="194734" y="46005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60" name="Google Shape;1082;p14">
            <a:extLst>
              <a:ext uri="{FF2B5EF4-FFF2-40B4-BE49-F238E27FC236}">
                <a16:creationId xmlns:a16="http://schemas.microsoft.com/office/drawing/2014/main" id="{CED97FB3-2530-473E-AEB5-5E2446DB704E}"/>
              </a:ext>
            </a:extLst>
          </p:cNvPr>
          <p:cNvSpPr>
            <a:spLocks/>
          </p:cNvSpPr>
          <p:nvPr userDrawn="1"/>
        </p:nvSpPr>
        <p:spPr bwMode="auto">
          <a:xfrm>
            <a:off x="457200" y="5180013"/>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61" name="Google Shape;1083;p14">
            <a:extLst>
              <a:ext uri="{FF2B5EF4-FFF2-40B4-BE49-F238E27FC236}">
                <a16:creationId xmlns:a16="http://schemas.microsoft.com/office/drawing/2014/main" id="{6982F8E5-ED12-4379-BD93-F033ABED9A6A}"/>
              </a:ext>
            </a:extLst>
          </p:cNvPr>
          <p:cNvSpPr>
            <a:spLocks/>
          </p:cNvSpPr>
          <p:nvPr userDrawn="1"/>
        </p:nvSpPr>
        <p:spPr bwMode="auto">
          <a:xfrm>
            <a:off x="192618" y="5203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62" name="Google Shape;1084;p14">
            <a:extLst>
              <a:ext uri="{FF2B5EF4-FFF2-40B4-BE49-F238E27FC236}">
                <a16:creationId xmlns:a16="http://schemas.microsoft.com/office/drawing/2014/main" id="{AF71822C-0066-4AB0-8501-EE6FD48CE649}"/>
              </a:ext>
            </a:extLst>
          </p:cNvPr>
          <p:cNvSpPr>
            <a:spLocks/>
          </p:cNvSpPr>
          <p:nvPr userDrawn="1"/>
        </p:nvSpPr>
        <p:spPr bwMode="auto">
          <a:xfrm>
            <a:off x="215901" y="5286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63" name="Google Shape;1085;p14">
            <a:extLst>
              <a:ext uri="{FF2B5EF4-FFF2-40B4-BE49-F238E27FC236}">
                <a16:creationId xmlns:a16="http://schemas.microsoft.com/office/drawing/2014/main" id="{CBC7D177-2500-4010-8DB2-432F5AA1B6B4}"/>
              </a:ext>
            </a:extLst>
          </p:cNvPr>
          <p:cNvSpPr>
            <a:spLocks/>
          </p:cNvSpPr>
          <p:nvPr userDrawn="1"/>
        </p:nvSpPr>
        <p:spPr bwMode="auto">
          <a:xfrm>
            <a:off x="516467" y="5245100"/>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64" name="Google Shape;1086;p14">
            <a:extLst>
              <a:ext uri="{FF2B5EF4-FFF2-40B4-BE49-F238E27FC236}">
                <a16:creationId xmlns:a16="http://schemas.microsoft.com/office/drawing/2014/main" id="{621472DE-FF16-41BB-B3B2-4CA616D3D6E4}"/>
              </a:ext>
            </a:extLst>
          </p:cNvPr>
          <p:cNvSpPr>
            <a:spLocks/>
          </p:cNvSpPr>
          <p:nvPr userDrawn="1"/>
        </p:nvSpPr>
        <p:spPr bwMode="auto">
          <a:xfrm>
            <a:off x="192618" y="52149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65" name="Google Shape;1082;p14">
            <a:extLst>
              <a:ext uri="{FF2B5EF4-FFF2-40B4-BE49-F238E27FC236}">
                <a16:creationId xmlns:a16="http://schemas.microsoft.com/office/drawing/2014/main" id="{2B54970E-E8FD-4799-BB40-845A4BB75CDC}"/>
              </a:ext>
            </a:extLst>
          </p:cNvPr>
          <p:cNvSpPr>
            <a:spLocks/>
          </p:cNvSpPr>
          <p:nvPr userDrawn="1"/>
        </p:nvSpPr>
        <p:spPr bwMode="auto">
          <a:xfrm>
            <a:off x="457200" y="5792788"/>
            <a:ext cx="107951"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66" name="Google Shape;1083;p14">
            <a:extLst>
              <a:ext uri="{FF2B5EF4-FFF2-40B4-BE49-F238E27FC236}">
                <a16:creationId xmlns:a16="http://schemas.microsoft.com/office/drawing/2014/main" id="{931C92FC-EA64-4CD2-91D4-9662DA4984CB}"/>
              </a:ext>
            </a:extLst>
          </p:cNvPr>
          <p:cNvSpPr>
            <a:spLocks/>
          </p:cNvSpPr>
          <p:nvPr userDrawn="1"/>
        </p:nvSpPr>
        <p:spPr bwMode="auto">
          <a:xfrm>
            <a:off x="190500" y="5818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67" name="Google Shape;1084;p14">
            <a:extLst>
              <a:ext uri="{FF2B5EF4-FFF2-40B4-BE49-F238E27FC236}">
                <a16:creationId xmlns:a16="http://schemas.microsoft.com/office/drawing/2014/main" id="{CD73157A-5491-402F-B762-F5D88BB7DF46}"/>
              </a:ext>
            </a:extLst>
          </p:cNvPr>
          <p:cNvSpPr>
            <a:spLocks/>
          </p:cNvSpPr>
          <p:nvPr userDrawn="1"/>
        </p:nvSpPr>
        <p:spPr bwMode="auto">
          <a:xfrm>
            <a:off x="213784" y="59007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68" name="Google Shape;1085;p14">
            <a:extLst>
              <a:ext uri="{FF2B5EF4-FFF2-40B4-BE49-F238E27FC236}">
                <a16:creationId xmlns:a16="http://schemas.microsoft.com/office/drawing/2014/main" id="{37C258C1-C84B-4EDB-AEDE-7B03F0E1A813}"/>
              </a:ext>
            </a:extLst>
          </p:cNvPr>
          <p:cNvSpPr>
            <a:spLocks/>
          </p:cNvSpPr>
          <p:nvPr userDrawn="1"/>
        </p:nvSpPr>
        <p:spPr bwMode="auto">
          <a:xfrm>
            <a:off x="514351" y="58578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69" name="Google Shape;1086;p14">
            <a:extLst>
              <a:ext uri="{FF2B5EF4-FFF2-40B4-BE49-F238E27FC236}">
                <a16:creationId xmlns:a16="http://schemas.microsoft.com/office/drawing/2014/main" id="{F1E42CD7-EF9A-40DA-8089-E95122E2242F}"/>
              </a:ext>
            </a:extLst>
          </p:cNvPr>
          <p:cNvSpPr>
            <a:spLocks/>
          </p:cNvSpPr>
          <p:nvPr userDrawn="1"/>
        </p:nvSpPr>
        <p:spPr bwMode="auto">
          <a:xfrm>
            <a:off x="192617" y="5829300"/>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70" name="Google Shape;1765;p26">
            <a:extLst>
              <a:ext uri="{FF2B5EF4-FFF2-40B4-BE49-F238E27FC236}">
                <a16:creationId xmlns:a16="http://schemas.microsoft.com/office/drawing/2014/main" id="{FEC157A9-29E5-47B6-B9A1-4972671155A6}"/>
              </a:ext>
            </a:extLst>
          </p:cNvPr>
          <p:cNvSpPr/>
          <p:nvPr userDrawn="1"/>
        </p:nvSpPr>
        <p:spPr>
          <a:xfrm rot="126755">
            <a:off x="3092451" y="1090613"/>
            <a:ext cx="5549900" cy="4730750"/>
          </a:xfrm>
          <a:prstGeom prst="rect">
            <a:avLst/>
          </a:prstGeom>
          <a:solidFill>
            <a:schemeClr val="accent5">
              <a:lumMod val="40000"/>
              <a:lumOff val="60000"/>
            </a:schemeClr>
          </a:solidFill>
          <a:ln>
            <a:noFill/>
          </a:ln>
        </p:spPr>
        <p:txBody>
          <a:bodyPr spcFirstLastPara="1" lIns="51427" tIns="51427" rIns="51427" bIns="51427" anchor="ctr"/>
          <a:lstStyle/>
          <a:p>
            <a:pPr eaLnBrk="1" fontAlgn="auto" hangingPunct="1">
              <a:spcBef>
                <a:spcPts val="0"/>
              </a:spcBef>
              <a:spcAft>
                <a:spcPts val="0"/>
              </a:spcAft>
              <a:defRPr/>
            </a:pPr>
            <a:endParaRPr sz="281" dirty="0">
              <a:solidFill>
                <a:prstClr val="black"/>
              </a:solidFill>
              <a:latin typeface="Arial"/>
            </a:endParaRPr>
          </a:p>
        </p:txBody>
      </p:sp>
      <p:sp>
        <p:nvSpPr>
          <p:cNvPr id="71" name="Google Shape;1766;p26">
            <a:extLst>
              <a:ext uri="{FF2B5EF4-FFF2-40B4-BE49-F238E27FC236}">
                <a16:creationId xmlns:a16="http://schemas.microsoft.com/office/drawing/2014/main" id="{C8FFD2DE-783A-46B5-A6C6-CBC8A3891D8B}"/>
              </a:ext>
            </a:extLst>
          </p:cNvPr>
          <p:cNvSpPr/>
          <p:nvPr userDrawn="1"/>
        </p:nvSpPr>
        <p:spPr>
          <a:xfrm rot="21464125">
            <a:off x="2810934" y="773114"/>
            <a:ext cx="1284817" cy="1336675"/>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lIns="51427" tIns="51427" rIns="51427" bIns="51427" anchor="ctr"/>
          <a:lstStyle/>
          <a:p>
            <a:pPr eaLnBrk="1" fontAlgn="auto" hangingPunct="1">
              <a:spcBef>
                <a:spcPts val="0"/>
              </a:spcBef>
              <a:spcAft>
                <a:spcPts val="0"/>
              </a:spcAft>
              <a:defRPr/>
            </a:pPr>
            <a:endParaRPr sz="281">
              <a:solidFill>
                <a:prstClr val="black"/>
              </a:solidFill>
              <a:latin typeface="Arial"/>
            </a:endParaRPr>
          </a:p>
        </p:txBody>
      </p:sp>
      <p:sp>
        <p:nvSpPr>
          <p:cNvPr id="72" name="Google Shape;1767;p26">
            <a:extLst>
              <a:ext uri="{FF2B5EF4-FFF2-40B4-BE49-F238E27FC236}">
                <a16:creationId xmlns:a16="http://schemas.microsoft.com/office/drawing/2014/main" id="{2BF09EC5-C2C1-4DF5-A0C5-5CC6CDCE7325}"/>
              </a:ext>
            </a:extLst>
          </p:cNvPr>
          <p:cNvSpPr/>
          <p:nvPr userDrawn="1"/>
        </p:nvSpPr>
        <p:spPr>
          <a:xfrm rot="4829593">
            <a:off x="7640638" y="1029760"/>
            <a:ext cx="1546225" cy="1109133"/>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lIns="51427" tIns="51427" rIns="51427" bIns="51427" anchor="ctr"/>
          <a:lstStyle/>
          <a:p>
            <a:pPr eaLnBrk="1" fontAlgn="auto" hangingPunct="1">
              <a:spcBef>
                <a:spcPts val="0"/>
              </a:spcBef>
              <a:spcAft>
                <a:spcPts val="0"/>
              </a:spcAft>
              <a:defRPr/>
            </a:pPr>
            <a:endParaRPr sz="281">
              <a:solidFill>
                <a:prstClr val="black"/>
              </a:solidFill>
              <a:latin typeface="Arial"/>
            </a:endParaRPr>
          </a:p>
        </p:txBody>
      </p:sp>
      <p:grpSp>
        <p:nvGrpSpPr>
          <p:cNvPr id="73" name="Google Shape;939;p32">
            <a:extLst>
              <a:ext uri="{FF2B5EF4-FFF2-40B4-BE49-F238E27FC236}">
                <a16:creationId xmlns:a16="http://schemas.microsoft.com/office/drawing/2014/main" id="{27BED2A6-1575-4EF5-99A1-3D5D81EC7501}"/>
              </a:ext>
            </a:extLst>
          </p:cNvPr>
          <p:cNvGrpSpPr>
            <a:grpSpLocks/>
          </p:cNvGrpSpPr>
          <p:nvPr userDrawn="1"/>
        </p:nvGrpSpPr>
        <p:grpSpPr bwMode="auto">
          <a:xfrm>
            <a:off x="2203452" y="3949700"/>
            <a:ext cx="1974849" cy="2020888"/>
            <a:chOff x="2718975" y="493050"/>
            <a:chExt cx="2013175" cy="2066600"/>
          </a:xfrm>
        </p:grpSpPr>
        <p:sp>
          <p:nvSpPr>
            <p:cNvPr id="74" name="Google Shape;940;p32">
              <a:extLst>
                <a:ext uri="{FF2B5EF4-FFF2-40B4-BE49-F238E27FC236}">
                  <a16:creationId xmlns:a16="http://schemas.microsoft.com/office/drawing/2014/main" id="{C5580D1A-14D9-4199-BB32-CB2C4F494445}"/>
                </a:ext>
              </a:extLst>
            </p:cNvPr>
            <p:cNvSpPr>
              <a:spLocks/>
            </p:cNvSpPr>
            <p:nvPr/>
          </p:nvSpPr>
          <p:spPr bwMode="auto">
            <a:xfrm>
              <a:off x="3297251" y="2415166"/>
              <a:ext cx="962354" cy="144484"/>
            </a:xfrm>
            <a:custGeom>
              <a:avLst/>
              <a:gdLst>
                <a:gd name="T0" fmla="*/ 2147483646 w 38517"/>
                <a:gd name="T1" fmla="*/ 2147483646 h 5748"/>
                <a:gd name="T2" fmla="*/ 2147483646 w 38517"/>
                <a:gd name="T3" fmla="*/ 2147483646 h 5748"/>
                <a:gd name="T4" fmla="*/ 2147483646 w 38517"/>
                <a:gd name="T5" fmla="*/ 2147483646 h 5748"/>
                <a:gd name="T6" fmla="*/ 2147483646 w 38517"/>
                <a:gd name="T7" fmla="*/ 2147483646 h 5748"/>
                <a:gd name="T8" fmla="*/ 2147483646 w 38517"/>
                <a:gd name="T9" fmla="*/ 2147483646 h 57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bg1"/>
            </a:solidFill>
            <a:ln>
              <a:noFill/>
            </a:ln>
          </p:spPr>
          <p:txBody>
            <a:bodyPr lIns="91425" tIns="91425" rIns="91425" bIns="91425" anchor="ctr"/>
            <a:lstStyle/>
            <a:p>
              <a:pPr>
                <a:defRPr/>
              </a:pPr>
              <a:endParaRPr lang="vi-VN" sz="1350"/>
            </a:p>
          </p:txBody>
        </p:sp>
        <p:sp>
          <p:nvSpPr>
            <p:cNvPr id="75" name="Google Shape;941;p32">
              <a:extLst>
                <a:ext uri="{FF2B5EF4-FFF2-40B4-BE49-F238E27FC236}">
                  <a16:creationId xmlns:a16="http://schemas.microsoft.com/office/drawing/2014/main" id="{AB496CBB-DB5F-4F2F-AE55-36057546C889}"/>
                </a:ext>
              </a:extLst>
            </p:cNvPr>
            <p:cNvSpPr>
              <a:spLocks/>
            </p:cNvSpPr>
            <p:nvPr/>
          </p:nvSpPr>
          <p:spPr bwMode="auto">
            <a:xfrm>
              <a:off x="3853949" y="2191136"/>
              <a:ext cx="379763" cy="366890"/>
            </a:xfrm>
            <a:custGeom>
              <a:avLst/>
              <a:gdLst>
                <a:gd name="T0" fmla="*/ 2147483646 w 15260"/>
                <a:gd name="T1" fmla="*/ 2147483646 h 14672"/>
                <a:gd name="T2" fmla="*/ 2147483646 w 15260"/>
                <a:gd name="T3" fmla="*/ 2147483646 h 14672"/>
                <a:gd name="T4" fmla="*/ 2147483646 w 15260"/>
                <a:gd name="T5" fmla="*/ 2147483646 h 14672"/>
                <a:gd name="T6" fmla="*/ 2147483646 w 15260"/>
                <a:gd name="T7" fmla="*/ 2147483646 h 14672"/>
                <a:gd name="T8" fmla="*/ 2147483646 w 15260"/>
                <a:gd name="T9" fmla="*/ 2147483646 h 14672"/>
                <a:gd name="T10" fmla="*/ 2147483646 w 15260"/>
                <a:gd name="T11" fmla="*/ 2147483646 h 14672"/>
                <a:gd name="T12" fmla="*/ 2147483646 w 15260"/>
                <a:gd name="T13" fmla="*/ 2147483646 h 14672"/>
                <a:gd name="T14" fmla="*/ 2147483646 w 15260"/>
                <a:gd name="T15" fmla="*/ 2147483646 h 14672"/>
                <a:gd name="T16" fmla="*/ 2147483646 w 15260"/>
                <a:gd name="T17" fmla="*/ 2147483646 h 14672"/>
                <a:gd name="T18" fmla="*/ 2147483646 w 15260"/>
                <a:gd name="T19" fmla="*/ 2147483646 h 14672"/>
                <a:gd name="T20" fmla="*/ 2147483646 w 15260"/>
                <a:gd name="T21" fmla="*/ 2147483646 h 14672"/>
                <a:gd name="T22" fmla="*/ 2147483646 w 15260"/>
                <a:gd name="T23" fmla="*/ 2147483646 h 14672"/>
                <a:gd name="T24" fmla="*/ 2147483646 w 15260"/>
                <a:gd name="T25" fmla="*/ 2147483646 h 14672"/>
                <a:gd name="T26" fmla="*/ 2147483646 w 15260"/>
                <a:gd name="T27" fmla="*/ 2147483646 h 14672"/>
                <a:gd name="T28" fmla="*/ 2147483646 w 15260"/>
                <a:gd name="T29" fmla="*/ 2147483646 h 14672"/>
                <a:gd name="T30" fmla="*/ 2147483646 w 15260"/>
                <a:gd name="T31" fmla="*/ 2147483646 h 146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lIns="91425" tIns="91425" rIns="91425" bIns="91425" anchor="ctr"/>
            <a:lstStyle/>
            <a:p>
              <a:pPr>
                <a:defRPr/>
              </a:pPr>
              <a:endParaRPr lang="vi-VN" sz="1350"/>
            </a:p>
          </p:txBody>
        </p:sp>
        <p:sp>
          <p:nvSpPr>
            <p:cNvPr id="76" name="Google Shape;942;p32">
              <a:extLst>
                <a:ext uri="{FF2B5EF4-FFF2-40B4-BE49-F238E27FC236}">
                  <a16:creationId xmlns:a16="http://schemas.microsoft.com/office/drawing/2014/main" id="{90AC3437-CE40-479D-AA23-D105E7814777}"/>
                </a:ext>
              </a:extLst>
            </p:cNvPr>
            <p:cNvSpPr>
              <a:spLocks/>
            </p:cNvSpPr>
            <p:nvPr/>
          </p:nvSpPr>
          <p:spPr bwMode="auto">
            <a:xfrm>
              <a:off x="3976939" y="2374581"/>
              <a:ext cx="194197" cy="180198"/>
            </a:xfrm>
            <a:custGeom>
              <a:avLst/>
              <a:gdLst>
                <a:gd name="T0" fmla="*/ 2147483646 w 7832"/>
                <a:gd name="T1" fmla="*/ 0 h 7260"/>
                <a:gd name="T2" fmla="*/ 2147483646 w 7832"/>
                <a:gd name="T3" fmla="*/ 2147483646 h 7260"/>
                <a:gd name="T4" fmla="*/ 2147483646 w 7832"/>
                <a:gd name="T5" fmla="*/ 2147483646 h 7260"/>
                <a:gd name="T6" fmla="*/ 2147483646 w 7832"/>
                <a:gd name="T7" fmla="*/ 2147483646 h 7260"/>
                <a:gd name="T8" fmla="*/ 2147483646 w 7832"/>
                <a:gd name="T9" fmla="*/ 2147483646 h 7260"/>
                <a:gd name="T10" fmla="*/ 2147483646 w 7832"/>
                <a:gd name="T11" fmla="*/ 2147483646 h 7260"/>
                <a:gd name="T12" fmla="*/ 2147483646 w 7832"/>
                <a:gd name="T13" fmla="*/ 2147483646 h 7260"/>
                <a:gd name="T14" fmla="*/ 2147483646 w 7832"/>
                <a:gd name="T15" fmla="*/ 2147483646 h 7260"/>
                <a:gd name="T16" fmla="*/ 2147483646 w 7832"/>
                <a:gd name="T17" fmla="*/ 2147483646 h 7260"/>
                <a:gd name="T18" fmla="*/ 2147483646 w 7832"/>
                <a:gd name="T19" fmla="*/ 0 h 72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lIns="91425" tIns="91425" rIns="91425" bIns="91425" anchor="ctr"/>
            <a:lstStyle/>
            <a:p>
              <a:pPr>
                <a:defRPr/>
              </a:pPr>
              <a:endParaRPr lang="vi-VN" sz="1350"/>
            </a:p>
          </p:txBody>
        </p:sp>
        <p:sp>
          <p:nvSpPr>
            <p:cNvPr id="77" name="Google Shape;943;p32">
              <a:extLst>
                <a:ext uri="{FF2B5EF4-FFF2-40B4-BE49-F238E27FC236}">
                  <a16:creationId xmlns:a16="http://schemas.microsoft.com/office/drawing/2014/main" id="{5BB0D8BB-E1FD-47CA-AE31-3496DDA7F162}"/>
                </a:ext>
              </a:extLst>
            </p:cNvPr>
            <p:cNvSpPr>
              <a:spLocks/>
            </p:cNvSpPr>
            <p:nvPr/>
          </p:nvSpPr>
          <p:spPr bwMode="auto">
            <a:xfrm>
              <a:off x="3366298" y="2191136"/>
              <a:ext cx="381920" cy="366890"/>
            </a:xfrm>
            <a:custGeom>
              <a:avLst/>
              <a:gdLst>
                <a:gd name="T0" fmla="*/ 2147483646 w 15259"/>
                <a:gd name="T1" fmla="*/ 2147483646 h 14672"/>
                <a:gd name="T2" fmla="*/ 2147483646 w 15259"/>
                <a:gd name="T3" fmla="*/ 2147483646 h 14672"/>
                <a:gd name="T4" fmla="*/ 2147483646 w 15259"/>
                <a:gd name="T5" fmla="*/ 2147483646 h 14672"/>
                <a:gd name="T6" fmla="*/ 2147483646 w 15259"/>
                <a:gd name="T7" fmla="*/ 2147483646 h 14672"/>
                <a:gd name="T8" fmla="*/ 2147483646 w 15259"/>
                <a:gd name="T9" fmla="*/ 2147483646 h 14672"/>
                <a:gd name="T10" fmla="*/ 2147483646 w 15259"/>
                <a:gd name="T11" fmla="*/ 2147483646 h 14672"/>
                <a:gd name="T12" fmla="*/ 2147483646 w 15259"/>
                <a:gd name="T13" fmla="*/ 2147483646 h 14672"/>
                <a:gd name="T14" fmla="*/ 2147483646 w 15259"/>
                <a:gd name="T15" fmla="*/ 2147483646 h 14672"/>
                <a:gd name="T16" fmla="*/ 2147483646 w 15259"/>
                <a:gd name="T17" fmla="*/ 2147483646 h 14672"/>
                <a:gd name="T18" fmla="*/ 2147483646 w 15259"/>
                <a:gd name="T19" fmla="*/ 2147483646 h 14672"/>
                <a:gd name="T20" fmla="*/ 2147483646 w 15259"/>
                <a:gd name="T21" fmla="*/ 2147483646 h 14672"/>
                <a:gd name="T22" fmla="*/ 2147483646 w 15259"/>
                <a:gd name="T23" fmla="*/ 2147483646 h 14672"/>
                <a:gd name="T24" fmla="*/ 2147483646 w 15259"/>
                <a:gd name="T25" fmla="*/ 2147483646 h 14672"/>
                <a:gd name="T26" fmla="*/ 2147483646 w 15259"/>
                <a:gd name="T27" fmla="*/ 2147483646 h 14672"/>
                <a:gd name="T28" fmla="*/ 2147483646 w 15259"/>
                <a:gd name="T29" fmla="*/ 2147483646 h 14672"/>
                <a:gd name="T30" fmla="*/ 2147483646 w 15259"/>
                <a:gd name="T31" fmla="*/ 2147483646 h 146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lIns="91425" tIns="91425" rIns="91425" bIns="91425" anchor="ctr"/>
            <a:lstStyle/>
            <a:p>
              <a:pPr>
                <a:defRPr/>
              </a:pPr>
              <a:endParaRPr lang="vi-VN" sz="1350"/>
            </a:p>
          </p:txBody>
        </p:sp>
        <p:sp>
          <p:nvSpPr>
            <p:cNvPr id="78" name="Google Shape;944;p32">
              <a:extLst>
                <a:ext uri="{FF2B5EF4-FFF2-40B4-BE49-F238E27FC236}">
                  <a16:creationId xmlns:a16="http://schemas.microsoft.com/office/drawing/2014/main" id="{ADD657AA-7000-408E-858E-7AC4E86A3757}"/>
                </a:ext>
              </a:extLst>
            </p:cNvPr>
            <p:cNvSpPr>
              <a:spLocks/>
            </p:cNvSpPr>
            <p:nvPr/>
          </p:nvSpPr>
          <p:spPr bwMode="auto">
            <a:xfrm>
              <a:off x="3426715" y="2377828"/>
              <a:ext cx="198513" cy="176951"/>
            </a:xfrm>
            <a:custGeom>
              <a:avLst/>
              <a:gdLst>
                <a:gd name="T0" fmla="*/ 2147483646 w 7966"/>
                <a:gd name="T1" fmla="*/ 2147483646 h 7126"/>
                <a:gd name="T2" fmla="*/ 2147483646 w 7966"/>
                <a:gd name="T3" fmla="*/ 2147483646 h 7126"/>
                <a:gd name="T4" fmla="*/ 2147483646 w 7966"/>
                <a:gd name="T5" fmla="*/ 2147483646 h 7126"/>
                <a:gd name="T6" fmla="*/ 2147483646 w 7966"/>
                <a:gd name="T7" fmla="*/ 2147483646 h 7126"/>
                <a:gd name="T8" fmla="*/ 2147483646 w 7966"/>
                <a:gd name="T9" fmla="*/ 2147483646 h 7126"/>
                <a:gd name="T10" fmla="*/ 2147483646 w 7966"/>
                <a:gd name="T11" fmla="*/ 2147483646 h 7126"/>
                <a:gd name="T12" fmla="*/ 2147483646 w 7966"/>
                <a:gd name="T13" fmla="*/ 2147483646 h 7126"/>
                <a:gd name="T14" fmla="*/ 2147483646 w 7966"/>
                <a:gd name="T15" fmla="*/ 2147483646 h 7126"/>
                <a:gd name="T16" fmla="*/ 2147483646 w 7966"/>
                <a:gd name="T17" fmla="*/ 2147483646 h 7126"/>
                <a:gd name="T18" fmla="*/ 2147483646 w 7966"/>
                <a:gd name="T19" fmla="*/ 2147483646 h 71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lIns="91425" tIns="91425" rIns="91425" bIns="91425" anchor="ctr"/>
            <a:lstStyle/>
            <a:p>
              <a:pPr>
                <a:defRPr/>
              </a:pPr>
              <a:endParaRPr lang="vi-VN" sz="1350"/>
            </a:p>
          </p:txBody>
        </p:sp>
        <p:sp>
          <p:nvSpPr>
            <p:cNvPr id="79" name="Google Shape;945;p32">
              <a:extLst>
                <a:ext uri="{FF2B5EF4-FFF2-40B4-BE49-F238E27FC236}">
                  <a16:creationId xmlns:a16="http://schemas.microsoft.com/office/drawing/2014/main" id="{F0DD831F-7DF4-4F1E-81C7-E6E25836899C}"/>
                </a:ext>
              </a:extLst>
            </p:cNvPr>
            <p:cNvSpPr/>
            <p:nvPr/>
          </p:nvSpPr>
          <p:spPr>
            <a:xfrm>
              <a:off x="3366298" y="2481726"/>
              <a:ext cx="112203" cy="7630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0" name="Google Shape;946;p32">
              <a:extLst>
                <a:ext uri="{FF2B5EF4-FFF2-40B4-BE49-F238E27FC236}">
                  <a16:creationId xmlns:a16="http://schemas.microsoft.com/office/drawing/2014/main" id="{CBEB8DBE-E028-4810-8C94-BF338E4E6305}"/>
                </a:ext>
              </a:extLst>
            </p:cNvPr>
            <p:cNvSpPr/>
            <p:nvPr/>
          </p:nvSpPr>
          <p:spPr>
            <a:xfrm>
              <a:off x="4123666" y="2481726"/>
              <a:ext cx="110046" cy="7630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1" name="Google Shape;947;p32">
              <a:extLst>
                <a:ext uri="{FF2B5EF4-FFF2-40B4-BE49-F238E27FC236}">
                  <a16:creationId xmlns:a16="http://schemas.microsoft.com/office/drawing/2014/main" id="{88924990-C993-4D17-A6D9-6A4FD6AFE088}"/>
                </a:ext>
              </a:extLst>
            </p:cNvPr>
            <p:cNvSpPr/>
            <p:nvPr/>
          </p:nvSpPr>
          <p:spPr>
            <a:xfrm>
              <a:off x="3558337" y="1746322"/>
              <a:ext cx="474704" cy="610402"/>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2" name="Google Shape;948;p32">
              <a:extLst>
                <a:ext uri="{FF2B5EF4-FFF2-40B4-BE49-F238E27FC236}">
                  <a16:creationId xmlns:a16="http://schemas.microsoft.com/office/drawing/2014/main" id="{B2640196-D46A-4BD7-A1F5-349D654A0FA9}"/>
                </a:ext>
              </a:extLst>
            </p:cNvPr>
            <p:cNvSpPr>
              <a:spLocks/>
            </p:cNvSpPr>
            <p:nvPr/>
          </p:nvSpPr>
          <p:spPr bwMode="auto">
            <a:xfrm>
              <a:off x="3597176" y="2020678"/>
              <a:ext cx="15105" cy="112015"/>
            </a:xfrm>
            <a:custGeom>
              <a:avLst/>
              <a:gdLst>
                <a:gd name="T0" fmla="*/ 2147483646 w 573"/>
                <a:gd name="T1" fmla="*/ 2147483646 h 4471"/>
                <a:gd name="T2" fmla="*/ 2147483646 w 573"/>
                <a:gd name="T3" fmla="*/ 2147483646 h 4471"/>
                <a:gd name="T4" fmla="*/ 2147483646 w 573"/>
                <a:gd name="T5" fmla="*/ 2147483646 h 4471"/>
                <a:gd name="T6" fmla="*/ 2147483646 w 573"/>
                <a:gd name="T7" fmla="*/ 2147483646 h 44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73" h="4471" extrusionOk="0">
                  <a:moveTo>
                    <a:pt x="572" y="1"/>
                  </a:moveTo>
                  <a:cubicBezTo>
                    <a:pt x="572" y="1547"/>
                    <a:pt x="270" y="3093"/>
                    <a:pt x="1" y="4471"/>
                  </a:cubicBezTo>
                  <a:cubicBezTo>
                    <a:pt x="270" y="3093"/>
                    <a:pt x="572" y="1547"/>
                    <a:pt x="572" y="1"/>
                  </a:cubicBezTo>
                  <a:close/>
                </a:path>
              </a:pathLst>
            </a:custGeom>
            <a:solidFill>
              <a:srgbClr val="CACCD9"/>
            </a:solidFill>
            <a:ln>
              <a:noFill/>
            </a:ln>
          </p:spPr>
          <p:txBody>
            <a:bodyPr lIns="91425" tIns="91425" rIns="91425" bIns="91425" anchor="ctr"/>
            <a:lstStyle/>
            <a:p>
              <a:pPr>
                <a:defRPr/>
              </a:pPr>
              <a:endParaRPr lang="vi-VN" sz="1350"/>
            </a:p>
          </p:txBody>
        </p:sp>
        <p:sp>
          <p:nvSpPr>
            <p:cNvPr id="83" name="Google Shape;949;p32">
              <a:extLst>
                <a:ext uri="{FF2B5EF4-FFF2-40B4-BE49-F238E27FC236}">
                  <a16:creationId xmlns:a16="http://schemas.microsoft.com/office/drawing/2014/main" id="{8FAE264C-FDAF-4E7B-B28D-824399FBE0E2}"/>
                </a:ext>
              </a:extLst>
            </p:cNvPr>
            <p:cNvSpPr/>
            <p:nvPr/>
          </p:nvSpPr>
          <p:spPr>
            <a:xfrm>
              <a:off x="3595019" y="1907040"/>
              <a:ext cx="60417" cy="251628"/>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4" name="Google Shape;950;p32">
              <a:extLst>
                <a:ext uri="{FF2B5EF4-FFF2-40B4-BE49-F238E27FC236}">
                  <a16:creationId xmlns:a16="http://schemas.microsoft.com/office/drawing/2014/main" id="{A820B4E2-3952-4498-8138-FB98CAD8FA0A}"/>
                </a:ext>
              </a:extLst>
            </p:cNvPr>
            <p:cNvSpPr>
              <a:spLocks/>
            </p:cNvSpPr>
            <p:nvPr/>
          </p:nvSpPr>
          <p:spPr bwMode="auto">
            <a:xfrm>
              <a:off x="3966151" y="1984963"/>
              <a:ext cx="30208" cy="147730"/>
            </a:xfrm>
            <a:custGeom>
              <a:avLst/>
              <a:gdLst>
                <a:gd name="T0" fmla="*/ 0 w 1244"/>
                <a:gd name="T1" fmla="*/ 0 h 5882"/>
                <a:gd name="T2" fmla="*/ 2147483646 w 1244"/>
                <a:gd name="T3" fmla="*/ 2147483646 h 5882"/>
                <a:gd name="T4" fmla="*/ 2147483646 w 1244"/>
                <a:gd name="T5" fmla="*/ 2147483646 h 5882"/>
                <a:gd name="T6" fmla="*/ 2147483646 w 1244"/>
                <a:gd name="T7" fmla="*/ 2147483646 h 5882"/>
                <a:gd name="T8" fmla="*/ 2147483646 w 1244"/>
                <a:gd name="T9" fmla="*/ 2147483646 h 5882"/>
                <a:gd name="T10" fmla="*/ 0 w 1244"/>
                <a:gd name="T11" fmla="*/ 0 h 58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44" h="5882" extrusionOk="0">
                  <a:moveTo>
                    <a:pt x="0" y="0"/>
                  </a:moveTo>
                  <a:cubicBezTo>
                    <a:pt x="0" y="1983"/>
                    <a:pt x="404" y="3933"/>
                    <a:pt x="1109" y="5747"/>
                  </a:cubicBezTo>
                  <a:lnTo>
                    <a:pt x="1244" y="5882"/>
                  </a:lnTo>
                  <a:lnTo>
                    <a:pt x="1109" y="5747"/>
                  </a:lnTo>
                  <a:cubicBezTo>
                    <a:pt x="404" y="3933"/>
                    <a:pt x="0" y="1983"/>
                    <a:pt x="0" y="0"/>
                  </a:cubicBezTo>
                  <a:close/>
                </a:path>
              </a:pathLst>
            </a:custGeom>
            <a:solidFill>
              <a:srgbClr val="CACCD9"/>
            </a:solidFill>
            <a:ln>
              <a:noFill/>
            </a:ln>
          </p:spPr>
          <p:txBody>
            <a:bodyPr lIns="91425" tIns="91425" rIns="91425" bIns="91425" anchor="ctr"/>
            <a:lstStyle/>
            <a:p>
              <a:pPr>
                <a:defRPr/>
              </a:pPr>
              <a:endParaRPr lang="vi-VN" sz="1350"/>
            </a:p>
          </p:txBody>
        </p:sp>
        <p:sp>
          <p:nvSpPr>
            <p:cNvPr id="85" name="Google Shape;951;p32">
              <a:extLst>
                <a:ext uri="{FF2B5EF4-FFF2-40B4-BE49-F238E27FC236}">
                  <a16:creationId xmlns:a16="http://schemas.microsoft.com/office/drawing/2014/main" id="{88C01E60-C51C-4B4F-8A24-34D10389979D}"/>
                </a:ext>
              </a:extLst>
            </p:cNvPr>
            <p:cNvSpPr/>
            <p:nvPr/>
          </p:nvSpPr>
          <p:spPr>
            <a:xfrm>
              <a:off x="3877683" y="1851844"/>
              <a:ext cx="116518" cy="308448"/>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6" name="Google Shape;952;p32">
              <a:extLst>
                <a:ext uri="{FF2B5EF4-FFF2-40B4-BE49-F238E27FC236}">
                  <a16:creationId xmlns:a16="http://schemas.microsoft.com/office/drawing/2014/main" id="{E9B8E869-A848-4063-93DA-D5868F84B29F}"/>
                </a:ext>
              </a:extLst>
            </p:cNvPr>
            <p:cNvSpPr/>
            <p:nvPr/>
          </p:nvSpPr>
          <p:spPr>
            <a:xfrm>
              <a:off x="3487132" y="2127823"/>
              <a:ext cx="621430" cy="373384"/>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7" name="Google Shape;953;p32">
              <a:extLst>
                <a:ext uri="{FF2B5EF4-FFF2-40B4-BE49-F238E27FC236}">
                  <a16:creationId xmlns:a16="http://schemas.microsoft.com/office/drawing/2014/main" id="{7E570BF2-E486-426C-8416-0877F58D1C7D}"/>
                </a:ext>
              </a:extLst>
            </p:cNvPr>
            <p:cNvSpPr>
              <a:spLocks/>
            </p:cNvSpPr>
            <p:nvPr/>
          </p:nvSpPr>
          <p:spPr bwMode="auto">
            <a:xfrm>
              <a:off x="3487132" y="2132693"/>
              <a:ext cx="110044" cy="224030"/>
            </a:xfrm>
            <a:custGeom>
              <a:avLst/>
              <a:gdLst>
                <a:gd name="T0" fmla="*/ 2147483646 w 4471"/>
                <a:gd name="T1" fmla="*/ 2147483646 h 8975"/>
                <a:gd name="T2" fmla="*/ 2147483646 w 4471"/>
                <a:gd name="T3" fmla="*/ 2147483646 h 8975"/>
                <a:gd name="T4" fmla="*/ 2147483646 w 4471"/>
                <a:gd name="T5" fmla="*/ 2147483646 h 8975"/>
                <a:gd name="T6" fmla="*/ 2147483646 w 4471"/>
                <a:gd name="T7" fmla="*/ 2147483646 h 8975"/>
                <a:gd name="T8" fmla="*/ 2147483646 w 4471"/>
                <a:gd name="T9" fmla="*/ 2147483646 h 8975"/>
                <a:gd name="T10" fmla="*/ 2147483646 w 4471"/>
                <a:gd name="T11" fmla="*/ 2147483646 h 8975"/>
                <a:gd name="T12" fmla="*/ 2147483646 w 4471"/>
                <a:gd name="T13" fmla="*/ 2147483646 h 89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471" h="8975" extrusionOk="0">
                  <a:moveTo>
                    <a:pt x="4336" y="1"/>
                  </a:moveTo>
                  <a:lnTo>
                    <a:pt x="1" y="8974"/>
                  </a:lnTo>
                  <a:lnTo>
                    <a:pt x="4336" y="1"/>
                  </a:lnTo>
                  <a:lnTo>
                    <a:pt x="4471" y="1"/>
                  </a:lnTo>
                  <a:lnTo>
                    <a:pt x="4336" y="1"/>
                  </a:lnTo>
                  <a:close/>
                </a:path>
              </a:pathLst>
            </a:custGeom>
            <a:solidFill>
              <a:srgbClr val="BAC5E4"/>
            </a:solidFill>
            <a:ln>
              <a:noFill/>
            </a:ln>
          </p:spPr>
          <p:txBody>
            <a:bodyPr lIns="91425" tIns="91425" rIns="91425" bIns="91425" anchor="ctr"/>
            <a:lstStyle/>
            <a:p>
              <a:pPr>
                <a:defRPr/>
              </a:pPr>
              <a:endParaRPr lang="vi-VN" sz="1350"/>
            </a:p>
          </p:txBody>
        </p:sp>
        <p:sp>
          <p:nvSpPr>
            <p:cNvPr id="88" name="Google Shape;954;p32">
              <a:extLst>
                <a:ext uri="{FF2B5EF4-FFF2-40B4-BE49-F238E27FC236}">
                  <a16:creationId xmlns:a16="http://schemas.microsoft.com/office/drawing/2014/main" id="{BD599F4C-9089-46C1-B36D-F9B30D218510}"/>
                </a:ext>
              </a:extLst>
            </p:cNvPr>
            <p:cNvSpPr>
              <a:spLocks/>
            </p:cNvSpPr>
            <p:nvPr/>
          </p:nvSpPr>
          <p:spPr bwMode="auto">
            <a:xfrm>
              <a:off x="3597176" y="2132693"/>
              <a:ext cx="0" cy="0"/>
            </a:xfrm>
            <a:custGeom>
              <a:avLst/>
              <a:gdLst>
                <a:gd name="T0" fmla="*/ 2147483646 w 1"/>
                <a:gd name="T1" fmla="*/ 2147483646 h 1"/>
                <a:gd name="T2" fmla="*/ 2147483646 w 1"/>
                <a:gd name="T3" fmla="*/ 2147483646 h 1"/>
                <a:gd name="T4" fmla="*/ 2147483646 w 1"/>
                <a:gd name="T5" fmla="*/ 2147483646 h 1"/>
                <a:gd name="T6" fmla="*/ 2147483646 w 1"/>
                <a:gd name="T7" fmla="*/ 2147483646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extrusionOk="0">
                  <a:moveTo>
                    <a:pt x="1" y="1"/>
                  </a:moveTo>
                  <a:lnTo>
                    <a:pt x="1" y="1"/>
                  </a:lnTo>
                  <a:close/>
                </a:path>
              </a:pathLst>
            </a:custGeom>
            <a:solidFill>
              <a:srgbClr val="949EC2"/>
            </a:solidFill>
            <a:ln>
              <a:noFill/>
            </a:ln>
          </p:spPr>
          <p:txBody>
            <a:bodyPr lIns="91425" tIns="91425" rIns="91425" bIns="91425" anchor="ctr"/>
            <a:lstStyle/>
            <a:p>
              <a:pPr>
                <a:defRPr/>
              </a:pPr>
              <a:endParaRPr lang="vi-VN" sz="1350"/>
            </a:p>
          </p:txBody>
        </p:sp>
        <p:sp>
          <p:nvSpPr>
            <p:cNvPr id="89" name="Google Shape;955;p32">
              <a:extLst>
                <a:ext uri="{FF2B5EF4-FFF2-40B4-BE49-F238E27FC236}">
                  <a16:creationId xmlns:a16="http://schemas.microsoft.com/office/drawing/2014/main" id="{F94B5F04-DF86-44B8-BC84-59698F2A1D39}"/>
                </a:ext>
              </a:extLst>
            </p:cNvPr>
            <p:cNvSpPr/>
            <p:nvPr/>
          </p:nvSpPr>
          <p:spPr>
            <a:xfrm>
              <a:off x="3487132" y="2132693"/>
              <a:ext cx="159673" cy="230524"/>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90" name="Google Shape;956;p32">
              <a:extLst>
                <a:ext uri="{FF2B5EF4-FFF2-40B4-BE49-F238E27FC236}">
                  <a16:creationId xmlns:a16="http://schemas.microsoft.com/office/drawing/2014/main" id="{B418B399-5E7E-4683-B1D3-F3A5B604260D}"/>
                </a:ext>
              </a:extLst>
            </p:cNvPr>
            <p:cNvSpPr>
              <a:spLocks/>
            </p:cNvSpPr>
            <p:nvPr/>
          </p:nvSpPr>
          <p:spPr bwMode="auto">
            <a:xfrm>
              <a:off x="3996360" y="2132693"/>
              <a:ext cx="112203" cy="224030"/>
            </a:xfrm>
            <a:custGeom>
              <a:avLst/>
              <a:gdLst>
                <a:gd name="T0" fmla="*/ 2147483646 w 4471"/>
                <a:gd name="T1" fmla="*/ 2147483646 h 8975"/>
                <a:gd name="T2" fmla="*/ 2147483646 w 4471"/>
                <a:gd name="T3" fmla="*/ 2147483646 h 8975"/>
                <a:gd name="T4" fmla="*/ 2147483646 w 4471"/>
                <a:gd name="T5" fmla="*/ 2147483646 h 8975"/>
                <a:gd name="T6" fmla="*/ 2147483646 w 4471"/>
                <a:gd name="T7" fmla="*/ 2147483646 h 8975"/>
                <a:gd name="T8" fmla="*/ 2147483646 w 4471"/>
                <a:gd name="T9" fmla="*/ 2147483646 h 89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71" h="8975" extrusionOk="0">
                  <a:moveTo>
                    <a:pt x="1" y="1"/>
                  </a:moveTo>
                  <a:lnTo>
                    <a:pt x="1" y="1"/>
                  </a:lnTo>
                  <a:lnTo>
                    <a:pt x="4471" y="8974"/>
                  </a:lnTo>
                  <a:lnTo>
                    <a:pt x="1" y="1"/>
                  </a:lnTo>
                  <a:close/>
                </a:path>
              </a:pathLst>
            </a:custGeom>
            <a:solidFill>
              <a:srgbClr val="BAC5E4"/>
            </a:solidFill>
            <a:ln>
              <a:noFill/>
            </a:ln>
          </p:spPr>
          <p:txBody>
            <a:bodyPr lIns="91425" tIns="91425" rIns="91425" bIns="91425" anchor="ctr"/>
            <a:lstStyle/>
            <a:p>
              <a:pPr>
                <a:defRPr/>
              </a:pPr>
              <a:endParaRPr lang="vi-VN" sz="1350"/>
            </a:p>
          </p:txBody>
        </p:sp>
        <p:sp>
          <p:nvSpPr>
            <p:cNvPr id="91" name="Google Shape;957;p32">
              <a:extLst>
                <a:ext uri="{FF2B5EF4-FFF2-40B4-BE49-F238E27FC236}">
                  <a16:creationId xmlns:a16="http://schemas.microsoft.com/office/drawing/2014/main" id="{469BA9BD-E31F-4AB3-82FB-AF2A7B9DF724}"/>
                </a:ext>
              </a:extLst>
            </p:cNvPr>
            <p:cNvSpPr>
              <a:spLocks/>
            </p:cNvSpPr>
            <p:nvPr/>
          </p:nvSpPr>
          <p:spPr bwMode="auto">
            <a:xfrm>
              <a:off x="3994201" y="2127823"/>
              <a:ext cx="2158" cy="4870"/>
            </a:xfrm>
            <a:custGeom>
              <a:avLst/>
              <a:gdLst>
                <a:gd name="T0" fmla="*/ 0 w 135"/>
                <a:gd name="T1" fmla="*/ 0 h 135"/>
                <a:gd name="T2" fmla="*/ 0 w 135"/>
                <a:gd name="T3" fmla="*/ 2147483646 h 135"/>
                <a:gd name="T4" fmla="*/ 2147483646 w 135"/>
                <a:gd name="T5" fmla="*/ 2147483646 h 135"/>
                <a:gd name="T6" fmla="*/ 0 w 135"/>
                <a:gd name="T7" fmla="*/ 0 h 1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5" h="135" extrusionOk="0">
                  <a:moveTo>
                    <a:pt x="0" y="0"/>
                  </a:moveTo>
                  <a:lnTo>
                    <a:pt x="0" y="135"/>
                  </a:lnTo>
                  <a:lnTo>
                    <a:pt x="135" y="135"/>
                  </a:lnTo>
                  <a:lnTo>
                    <a:pt x="0" y="0"/>
                  </a:lnTo>
                  <a:close/>
                </a:path>
              </a:pathLst>
            </a:custGeom>
            <a:solidFill>
              <a:srgbClr val="949EC2"/>
            </a:solidFill>
            <a:ln>
              <a:noFill/>
            </a:ln>
          </p:spPr>
          <p:txBody>
            <a:bodyPr lIns="91425" tIns="91425" rIns="91425" bIns="91425" anchor="ctr"/>
            <a:lstStyle/>
            <a:p>
              <a:pPr>
                <a:defRPr/>
              </a:pPr>
              <a:endParaRPr lang="vi-VN" sz="1350"/>
            </a:p>
          </p:txBody>
        </p:sp>
        <p:sp>
          <p:nvSpPr>
            <p:cNvPr id="92" name="Google Shape;958;p32">
              <a:extLst>
                <a:ext uri="{FF2B5EF4-FFF2-40B4-BE49-F238E27FC236}">
                  <a16:creationId xmlns:a16="http://schemas.microsoft.com/office/drawing/2014/main" id="{A6493842-6397-4633-981D-0924FFF32FC4}"/>
                </a:ext>
              </a:extLst>
            </p:cNvPr>
            <p:cNvSpPr>
              <a:spLocks/>
            </p:cNvSpPr>
            <p:nvPr/>
          </p:nvSpPr>
          <p:spPr bwMode="auto">
            <a:xfrm>
              <a:off x="3933785" y="2127823"/>
              <a:ext cx="60417" cy="25975"/>
            </a:xfrm>
            <a:custGeom>
              <a:avLst/>
              <a:gdLst>
                <a:gd name="T0" fmla="*/ 2147483646 w 2387"/>
                <a:gd name="T1" fmla="*/ 0 h 976"/>
                <a:gd name="T2" fmla="*/ 2147483646 w 2387"/>
                <a:gd name="T3" fmla="*/ 0 h 976"/>
                <a:gd name="T4" fmla="*/ 2147483646 w 2387"/>
                <a:gd name="T5" fmla="*/ 2147483646 h 976"/>
                <a:gd name="T6" fmla="*/ 2147483646 w 2387"/>
                <a:gd name="T7" fmla="*/ 2147483646 h 976"/>
                <a:gd name="T8" fmla="*/ 2147483646 w 2387"/>
                <a:gd name="T9" fmla="*/ 0 h 976"/>
                <a:gd name="T10" fmla="*/ 2147483646 w 2387"/>
                <a:gd name="T11" fmla="*/ 2147483646 h 976"/>
                <a:gd name="T12" fmla="*/ 2147483646 w 2387"/>
                <a:gd name="T13" fmla="*/ 2147483646 h 976"/>
                <a:gd name="T14" fmla="*/ 0 w 2387"/>
                <a:gd name="T15" fmla="*/ 2147483646 h 976"/>
                <a:gd name="T16" fmla="*/ 2147483646 w 2387"/>
                <a:gd name="T17" fmla="*/ 2147483646 h 9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87" h="976" extrusionOk="0">
                  <a:moveTo>
                    <a:pt x="2386" y="0"/>
                  </a:moveTo>
                  <a:lnTo>
                    <a:pt x="2386" y="0"/>
                  </a:lnTo>
                  <a:cubicBezTo>
                    <a:pt x="2324" y="33"/>
                    <a:pt x="2262" y="64"/>
                    <a:pt x="2200" y="95"/>
                  </a:cubicBez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lIns="91425" tIns="91425" rIns="91425" bIns="91425" anchor="ctr"/>
            <a:lstStyle/>
            <a:p>
              <a:pPr>
                <a:defRPr/>
              </a:pPr>
              <a:endParaRPr lang="vi-VN" sz="1350"/>
            </a:p>
          </p:txBody>
        </p:sp>
        <p:sp>
          <p:nvSpPr>
            <p:cNvPr id="93" name="Google Shape;959;p32">
              <a:extLst>
                <a:ext uri="{FF2B5EF4-FFF2-40B4-BE49-F238E27FC236}">
                  <a16:creationId xmlns:a16="http://schemas.microsoft.com/office/drawing/2014/main" id="{B1052272-9B22-445B-A863-CBF9FA567D5A}"/>
                </a:ext>
              </a:extLst>
            </p:cNvPr>
            <p:cNvSpPr/>
            <p:nvPr/>
          </p:nvSpPr>
          <p:spPr>
            <a:xfrm>
              <a:off x="3933785" y="2127823"/>
              <a:ext cx="174778" cy="238641"/>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94" name="Google Shape;960;p32">
              <a:extLst>
                <a:ext uri="{FF2B5EF4-FFF2-40B4-BE49-F238E27FC236}">
                  <a16:creationId xmlns:a16="http://schemas.microsoft.com/office/drawing/2014/main" id="{FB2440FD-15E9-4F90-9A7F-C6A37EEE2D2B}"/>
                </a:ext>
              </a:extLst>
            </p:cNvPr>
            <p:cNvSpPr>
              <a:spLocks/>
            </p:cNvSpPr>
            <p:nvPr/>
          </p:nvSpPr>
          <p:spPr bwMode="auto">
            <a:xfrm>
              <a:off x="3802163" y="2093731"/>
              <a:ext cx="107887" cy="238642"/>
            </a:xfrm>
            <a:custGeom>
              <a:avLst/>
              <a:gdLst>
                <a:gd name="T0" fmla="*/ 2147483646 w 4336"/>
                <a:gd name="T1" fmla="*/ 2147483646 h 9546"/>
                <a:gd name="T2" fmla="*/ 2147483646 w 4336"/>
                <a:gd name="T3" fmla="*/ 2147483646 h 9546"/>
                <a:gd name="T4" fmla="*/ 0 w 4336"/>
                <a:gd name="T5" fmla="*/ 2147483646 h 9546"/>
                <a:gd name="T6" fmla="*/ 2147483646 w 4336"/>
                <a:gd name="T7" fmla="*/ 2147483646 h 9546"/>
                <a:gd name="T8" fmla="*/ 2147483646 w 4336"/>
                <a:gd name="T9" fmla="*/ 2147483646 h 9546"/>
                <a:gd name="T10" fmla="*/ 2147483646 w 4336"/>
                <a:gd name="T11" fmla="*/ 2147483646 h 9546"/>
                <a:gd name="T12" fmla="*/ 2147483646 w 4336"/>
                <a:gd name="T13" fmla="*/ 2147483646 h 9546"/>
                <a:gd name="T14" fmla="*/ 2147483646 w 4336"/>
                <a:gd name="T15" fmla="*/ 2147483646 h 954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lIns="91425" tIns="91425" rIns="91425" bIns="91425" anchor="ctr"/>
            <a:lstStyle/>
            <a:p>
              <a:pPr>
                <a:defRPr/>
              </a:pPr>
              <a:endParaRPr lang="vi-VN" sz="1350"/>
            </a:p>
          </p:txBody>
        </p:sp>
        <p:sp>
          <p:nvSpPr>
            <p:cNvPr id="95" name="Google Shape;961;p32">
              <a:extLst>
                <a:ext uri="{FF2B5EF4-FFF2-40B4-BE49-F238E27FC236}">
                  <a16:creationId xmlns:a16="http://schemas.microsoft.com/office/drawing/2014/main" id="{4F349A65-3749-4D78-B55A-2FE4A1F44FA7}"/>
                </a:ext>
              </a:extLst>
            </p:cNvPr>
            <p:cNvSpPr/>
            <p:nvPr/>
          </p:nvSpPr>
          <p:spPr>
            <a:xfrm>
              <a:off x="3815109" y="1806388"/>
              <a:ext cx="146727" cy="241887"/>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96" name="Google Shape;962;p32">
              <a:extLst>
                <a:ext uri="{FF2B5EF4-FFF2-40B4-BE49-F238E27FC236}">
                  <a16:creationId xmlns:a16="http://schemas.microsoft.com/office/drawing/2014/main" id="{310E7949-84AF-472C-ADE9-EAD9653D2FEC}"/>
                </a:ext>
              </a:extLst>
            </p:cNvPr>
            <p:cNvSpPr>
              <a:spLocks/>
            </p:cNvSpPr>
            <p:nvPr/>
          </p:nvSpPr>
          <p:spPr bwMode="auto">
            <a:xfrm>
              <a:off x="3808635" y="2045029"/>
              <a:ext cx="140254" cy="51949"/>
            </a:xfrm>
            <a:custGeom>
              <a:avLst/>
              <a:gdLst>
                <a:gd name="T0" fmla="*/ 2147483646 w 5614"/>
                <a:gd name="T1" fmla="*/ 2147483646 h 2118"/>
                <a:gd name="T2" fmla="*/ 2147483646 w 5614"/>
                <a:gd name="T3" fmla="*/ 2147483646 h 2118"/>
                <a:gd name="T4" fmla="*/ 2147483646 w 5614"/>
                <a:gd name="T5" fmla="*/ 2147483646 h 2118"/>
                <a:gd name="T6" fmla="*/ 2147483646 w 5614"/>
                <a:gd name="T7" fmla="*/ 2147483646 h 2118"/>
                <a:gd name="T8" fmla="*/ 2147483646 w 5614"/>
                <a:gd name="T9" fmla="*/ 2147483646 h 21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14" h="2118" extrusionOk="0">
                  <a:moveTo>
                    <a:pt x="5614" y="1"/>
                  </a:moveTo>
                  <a:lnTo>
                    <a:pt x="135" y="135"/>
                  </a:lnTo>
                  <a:lnTo>
                    <a:pt x="1" y="2118"/>
                  </a:lnTo>
                  <a:lnTo>
                    <a:pt x="4336" y="1950"/>
                  </a:lnTo>
                  <a:lnTo>
                    <a:pt x="5614" y="1"/>
                  </a:lnTo>
                  <a:close/>
                </a:path>
              </a:pathLst>
            </a:custGeom>
            <a:solidFill>
              <a:schemeClr val="tx2"/>
            </a:solidFill>
            <a:ln>
              <a:noFill/>
            </a:ln>
          </p:spPr>
          <p:txBody>
            <a:bodyPr lIns="91425" tIns="91425" rIns="91425" bIns="91425" anchor="ctr"/>
            <a:lstStyle/>
            <a:p>
              <a:pPr>
                <a:defRPr/>
              </a:pPr>
              <a:endParaRPr lang="vi-VN" sz="1350"/>
            </a:p>
          </p:txBody>
        </p:sp>
        <p:sp>
          <p:nvSpPr>
            <p:cNvPr id="97" name="Google Shape;963;p32">
              <a:extLst>
                <a:ext uri="{FF2B5EF4-FFF2-40B4-BE49-F238E27FC236}">
                  <a16:creationId xmlns:a16="http://schemas.microsoft.com/office/drawing/2014/main" id="{7AFA9CFB-26B9-4A5C-95ED-96252ED5192E}"/>
                </a:ext>
              </a:extLst>
            </p:cNvPr>
            <p:cNvSpPr>
              <a:spLocks/>
            </p:cNvSpPr>
            <p:nvPr/>
          </p:nvSpPr>
          <p:spPr bwMode="auto">
            <a:xfrm>
              <a:off x="3618754" y="2045029"/>
              <a:ext cx="144570" cy="48702"/>
            </a:xfrm>
            <a:custGeom>
              <a:avLst/>
              <a:gdLst>
                <a:gd name="T0" fmla="*/ 0 w 5748"/>
                <a:gd name="T1" fmla="*/ 2147483646 h 1950"/>
                <a:gd name="T2" fmla="*/ 2147483646 w 5748"/>
                <a:gd name="T3" fmla="*/ 2147483646 h 1950"/>
                <a:gd name="T4" fmla="*/ 2147483646 w 5748"/>
                <a:gd name="T5" fmla="*/ 2147483646 h 1950"/>
                <a:gd name="T6" fmla="*/ 2147483646 w 5748"/>
                <a:gd name="T7" fmla="*/ 2147483646 h 1950"/>
                <a:gd name="T8" fmla="*/ 0 w 5748"/>
                <a:gd name="T9" fmla="*/ 2147483646 h 19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48" h="1950" extrusionOk="0">
                  <a:moveTo>
                    <a:pt x="0" y="1"/>
                  </a:moveTo>
                  <a:lnTo>
                    <a:pt x="1412" y="1950"/>
                  </a:lnTo>
                  <a:lnTo>
                    <a:pt x="5747" y="1950"/>
                  </a:lnTo>
                  <a:lnTo>
                    <a:pt x="5478" y="1"/>
                  </a:lnTo>
                  <a:lnTo>
                    <a:pt x="0" y="1"/>
                  </a:lnTo>
                  <a:close/>
                </a:path>
              </a:pathLst>
            </a:custGeom>
            <a:solidFill>
              <a:schemeClr val="tx2"/>
            </a:solidFill>
            <a:ln>
              <a:noFill/>
            </a:ln>
          </p:spPr>
          <p:txBody>
            <a:bodyPr lIns="91425" tIns="91425" rIns="91425" bIns="91425" anchor="ctr"/>
            <a:lstStyle/>
            <a:p>
              <a:pPr>
                <a:defRPr/>
              </a:pPr>
              <a:endParaRPr lang="vi-VN" sz="1350"/>
            </a:p>
          </p:txBody>
        </p:sp>
        <p:sp>
          <p:nvSpPr>
            <p:cNvPr id="98" name="Google Shape;964;p32">
              <a:extLst>
                <a:ext uri="{FF2B5EF4-FFF2-40B4-BE49-F238E27FC236}">
                  <a16:creationId xmlns:a16="http://schemas.microsoft.com/office/drawing/2014/main" id="{9D3AD356-94AD-4AC4-ADEB-45D65D1A5FAC}"/>
                </a:ext>
              </a:extLst>
            </p:cNvPr>
            <p:cNvSpPr/>
            <p:nvPr/>
          </p:nvSpPr>
          <p:spPr>
            <a:xfrm>
              <a:off x="3612281" y="1806388"/>
              <a:ext cx="144568" cy="238641"/>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99" name="Google Shape;965;p32">
              <a:extLst>
                <a:ext uri="{FF2B5EF4-FFF2-40B4-BE49-F238E27FC236}">
                  <a16:creationId xmlns:a16="http://schemas.microsoft.com/office/drawing/2014/main" id="{B1F66ECF-509C-4CE7-B2F0-CC1DDD01E5E8}"/>
                </a:ext>
              </a:extLst>
            </p:cNvPr>
            <p:cNvSpPr>
              <a:spLocks/>
            </p:cNvSpPr>
            <p:nvPr/>
          </p:nvSpPr>
          <p:spPr bwMode="auto">
            <a:xfrm>
              <a:off x="3653278" y="2093731"/>
              <a:ext cx="105730" cy="238642"/>
            </a:xfrm>
            <a:custGeom>
              <a:avLst/>
              <a:gdLst>
                <a:gd name="T0" fmla="*/ 2147483646 w 4202"/>
                <a:gd name="T1" fmla="*/ 2147483646 h 9546"/>
                <a:gd name="T2" fmla="*/ 2147483646 w 4202"/>
                <a:gd name="T3" fmla="*/ 2147483646 h 9546"/>
                <a:gd name="T4" fmla="*/ 2147483646 w 4202"/>
                <a:gd name="T5" fmla="*/ 2147483646 h 9546"/>
                <a:gd name="T6" fmla="*/ 2147483646 w 4202"/>
                <a:gd name="T7" fmla="*/ 2147483646 h 9546"/>
                <a:gd name="T8" fmla="*/ 2147483646 w 4202"/>
                <a:gd name="T9" fmla="*/ 2147483646 h 9546"/>
                <a:gd name="T10" fmla="*/ 2147483646 w 4202"/>
                <a:gd name="T11" fmla="*/ 2147483646 h 9546"/>
                <a:gd name="T12" fmla="*/ 2147483646 w 4202"/>
                <a:gd name="T13" fmla="*/ 2147483646 h 9546"/>
                <a:gd name="T14" fmla="*/ 2147483646 w 4202"/>
                <a:gd name="T15" fmla="*/ 2147483646 h 954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lnTo>
                    <a:pt x="269" y="1"/>
                  </a:lnTo>
                  <a:close/>
                </a:path>
              </a:pathLst>
            </a:custGeom>
            <a:solidFill>
              <a:srgbClr val="EBBB73"/>
            </a:solidFill>
            <a:ln>
              <a:noFill/>
            </a:ln>
          </p:spPr>
          <p:txBody>
            <a:bodyPr lIns="91425" tIns="91425" rIns="91425" bIns="91425" anchor="ctr"/>
            <a:lstStyle/>
            <a:p>
              <a:pPr>
                <a:defRPr/>
              </a:pPr>
              <a:endParaRPr lang="vi-VN" sz="1350"/>
            </a:p>
          </p:txBody>
        </p:sp>
        <p:sp>
          <p:nvSpPr>
            <p:cNvPr id="100" name="Google Shape;966;p32">
              <a:extLst>
                <a:ext uri="{FF2B5EF4-FFF2-40B4-BE49-F238E27FC236}">
                  <a16:creationId xmlns:a16="http://schemas.microsoft.com/office/drawing/2014/main" id="{C86C161D-094C-4ACC-9412-E45F763AD35B}"/>
                </a:ext>
              </a:extLst>
            </p:cNvPr>
            <p:cNvSpPr>
              <a:spLocks/>
            </p:cNvSpPr>
            <p:nvPr/>
          </p:nvSpPr>
          <p:spPr bwMode="auto">
            <a:xfrm>
              <a:off x="3707222" y="1631060"/>
              <a:ext cx="118675" cy="202926"/>
            </a:xfrm>
            <a:custGeom>
              <a:avLst/>
              <a:gdLst>
                <a:gd name="T0" fmla="*/ 2147483646 w 4773"/>
                <a:gd name="T1" fmla="*/ 0 h 8134"/>
                <a:gd name="T2" fmla="*/ 0 w 4773"/>
                <a:gd name="T3" fmla="*/ 2147483646 h 8134"/>
                <a:gd name="T4" fmla="*/ 0 w 4773"/>
                <a:gd name="T5" fmla="*/ 2147483646 h 8134"/>
                <a:gd name="T6" fmla="*/ 2147483646 w 4773"/>
                <a:gd name="T7" fmla="*/ 2147483646 h 8134"/>
                <a:gd name="T8" fmla="*/ 2147483646 w 4773"/>
                <a:gd name="T9" fmla="*/ 2147483646 h 8134"/>
                <a:gd name="T10" fmla="*/ 2147483646 w 4773"/>
                <a:gd name="T11" fmla="*/ 2147483646 h 8134"/>
                <a:gd name="T12" fmla="*/ 2147483646 w 4773"/>
                <a:gd name="T13" fmla="*/ 2147483646 h 8134"/>
                <a:gd name="T14" fmla="*/ 2147483646 w 4773"/>
                <a:gd name="T15" fmla="*/ 2147483646 h 8134"/>
                <a:gd name="T16" fmla="*/ 2147483646 w 4773"/>
                <a:gd name="T17" fmla="*/ 2147483646 h 8134"/>
                <a:gd name="T18" fmla="*/ 2147483646 w 4773"/>
                <a:gd name="T19" fmla="*/ 0 h 813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lIns="91425" tIns="91425" rIns="91425" bIns="91425" anchor="ctr"/>
            <a:lstStyle/>
            <a:p>
              <a:pPr>
                <a:defRPr/>
              </a:pPr>
              <a:endParaRPr lang="vi-VN" sz="1350"/>
            </a:p>
          </p:txBody>
        </p:sp>
        <p:sp>
          <p:nvSpPr>
            <p:cNvPr id="101" name="Google Shape;967;p32">
              <a:extLst>
                <a:ext uri="{FF2B5EF4-FFF2-40B4-BE49-F238E27FC236}">
                  <a16:creationId xmlns:a16="http://schemas.microsoft.com/office/drawing/2014/main" id="{AAA2537B-DE8F-4379-B396-E9BA36675D73}"/>
                </a:ext>
              </a:extLst>
            </p:cNvPr>
            <p:cNvSpPr>
              <a:spLocks/>
            </p:cNvSpPr>
            <p:nvPr/>
          </p:nvSpPr>
          <p:spPr bwMode="auto">
            <a:xfrm>
              <a:off x="3718010" y="1730088"/>
              <a:ext cx="101415" cy="42209"/>
            </a:xfrm>
            <a:custGeom>
              <a:avLst/>
              <a:gdLst>
                <a:gd name="T0" fmla="*/ 2147483646 w 4067"/>
                <a:gd name="T1" fmla="*/ 0 h 1681"/>
                <a:gd name="T2" fmla="*/ 2147483646 w 4067"/>
                <a:gd name="T3" fmla="*/ 2147483646 h 1681"/>
                <a:gd name="T4" fmla="*/ 0 w 4067"/>
                <a:gd name="T5" fmla="*/ 2147483646 h 1681"/>
                <a:gd name="T6" fmla="*/ 2147483646 w 4067"/>
                <a:gd name="T7" fmla="*/ 2147483646 h 1681"/>
                <a:gd name="T8" fmla="*/ 2147483646 w 4067"/>
                <a:gd name="T9" fmla="*/ 2147483646 h 1681"/>
                <a:gd name="T10" fmla="*/ 2147483646 w 4067"/>
                <a:gd name="T11" fmla="*/ 2147483646 h 1681"/>
                <a:gd name="T12" fmla="*/ 2147483646 w 4067"/>
                <a:gd name="T13" fmla="*/ 0 h 168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lIns="91425" tIns="91425" rIns="91425" bIns="91425" anchor="ctr"/>
            <a:lstStyle/>
            <a:p>
              <a:pPr>
                <a:defRPr/>
              </a:pPr>
              <a:endParaRPr lang="vi-VN" sz="1350"/>
            </a:p>
          </p:txBody>
        </p:sp>
        <p:sp>
          <p:nvSpPr>
            <p:cNvPr id="102" name="Google Shape;968;p32">
              <a:extLst>
                <a:ext uri="{FF2B5EF4-FFF2-40B4-BE49-F238E27FC236}">
                  <a16:creationId xmlns:a16="http://schemas.microsoft.com/office/drawing/2014/main" id="{436FE5DD-B92A-49BC-B826-211281156C6D}"/>
                </a:ext>
              </a:extLst>
            </p:cNvPr>
            <p:cNvSpPr>
              <a:spLocks/>
            </p:cNvSpPr>
            <p:nvPr/>
          </p:nvSpPr>
          <p:spPr bwMode="auto">
            <a:xfrm>
              <a:off x="3892788" y="493050"/>
              <a:ext cx="839362" cy="1409119"/>
            </a:xfrm>
            <a:custGeom>
              <a:avLst/>
              <a:gdLst>
                <a:gd name="T0" fmla="*/ 2147483646 w 33610"/>
                <a:gd name="T1" fmla="*/ 2147483646 h 56383"/>
                <a:gd name="T2" fmla="*/ 2147483646 w 33610"/>
                <a:gd name="T3" fmla="*/ 2147483646 h 56383"/>
                <a:gd name="T4" fmla="*/ 2147483646 w 33610"/>
                <a:gd name="T5" fmla="*/ 2147483646 h 56383"/>
                <a:gd name="T6" fmla="*/ 2147483646 w 33610"/>
                <a:gd name="T7" fmla="*/ 2147483646 h 56383"/>
                <a:gd name="T8" fmla="*/ 2147483646 w 33610"/>
                <a:gd name="T9" fmla="*/ 2147483646 h 56383"/>
                <a:gd name="T10" fmla="*/ 2147483646 w 33610"/>
                <a:gd name="T11" fmla="*/ 2147483646 h 56383"/>
                <a:gd name="T12" fmla="*/ 2147483646 w 33610"/>
                <a:gd name="T13" fmla="*/ 2147483646 h 56383"/>
                <a:gd name="T14" fmla="*/ 2147483646 w 33610"/>
                <a:gd name="T15" fmla="*/ 2147483646 h 56383"/>
                <a:gd name="T16" fmla="*/ 2147483646 w 33610"/>
                <a:gd name="T17" fmla="*/ 2147483646 h 56383"/>
                <a:gd name="T18" fmla="*/ 2147483646 w 33610"/>
                <a:gd name="T19" fmla="*/ 2147483646 h 56383"/>
                <a:gd name="T20" fmla="*/ 2147483646 w 33610"/>
                <a:gd name="T21" fmla="*/ 2147483646 h 56383"/>
                <a:gd name="T22" fmla="*/ 2147483646 w 33610"/>
                <a:gd name="T23" fmla="*/ 2147483646 h 56383"/>
                <a:gd name="T24" fmla="*/ 2147483646 w 33610"/>
                <a:gd name="T25" fmla="*/ 2147483646 h 56383"/>
                <a:gd name="T26" fmla="*/ 2147483646 w 33610"/>
                <a:gd name="T27" fmla="*/ 2147483646 h 56383"/>
                <a:gd name="T28" fmla="*/ 2147483646 w 33610"/>
                <a:gd name="T29" fmla="*/ 2147483646 h 56383"/>
                <a:gd name="T30" fmla="*/ 2147483646 w 33610"/>
                <a:gd name="T31" fmla="*/ 2147483646 h 56383"/>
                <a:gd name="T32" fmla="*/ 2147483646 w 33610"/>
                <a:gd name="T33" fmla="*/ 2147483646 h 56383"/>
                <a:gd name="T34" fmla="*/ 2147483646 w 33610"/>
                <a:gd name="T35" fmla="*/ 2147483646 h 56383"/>
                <a:gd name="T36" fmla="*/ 2147483646 w 33610"/>
                <a:gd name="T37" fmla="*/ 2147483646 h 56383"/>
                <a:gd name="T38" fmla="*/ 2147483646 w 33610"/>
                <a:gd name="T39" fmla="*/ 2147483646 h 56383"/>
                <a:gd name="T40" fmla="*/ 2147483646 w 33610"/>
                <a:gd name="T41" fmla="*/ 2147483646 h 56383"/>
                <a:gd name="T42" fmla="*/ 2147483646 w 33610"/>
                <a:gd name="T43" fmla="*/ 2147483646 h 56383"/>
                <a:gd name="T44" fmla="*/ 2147483646 w 33610"/>
                <a:gd name="T45" fmla="*/ 2147483646 h 56383"/>
                <a:gd name="T46" fmla="*/ 2147483646 w 33610"/>
                <a:gd name="T47" fmla="*/ 2147483646 h 56383"/>
                <a:gd name="T48" fmla="*/ 2147483646 w 33610"/>
                <a:gd name="T49" fmla="*/ 2147483646 h 56383"/>
                <a:gd name="T50" fmla="*/ 2147483646 w 33610"/>
                <a:gd name="T51" fmla="*/ 2147483646 h 56383"/>
                <a:gd name="T52" fmla="*/ 2147483646 w 33610"/>
                <a:gd name="T53" fmla="*/ 2147483646 h 56383"/>
                <a:gd name="T54" fmla="*/ 2147483646 w 33610"/>
                <a:gd name="T55" fmla="*/ 2147483646 h 563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cubicBezTo>
                    <a:pt x="30390" y="28579"/>
                    <a:pt x="31292" y="30364"/>
                    <a:pt x="32931" y="30364"/>
                  </a:cubicBezTo>
                  <a:cubicBezTo>
                    <a:pt x="33144" y="30364"/>
                    <a:pt x="33370" y="30334"/>
                    <a:pt x="33609" y="30268"/>
                  </a:cubicBez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lIns="91425" tIns="91425" rIns="91425" bIns="91425" anchor="ctr"/>
            <a:lstStyle/>
            <a:p>
              <a:pPr>
                <a:defRPr/>
              </a:pPr>
              <a:endParaRPr lang="vi-VN" sz="1350"/>
            </a:p>
          </p:txBody>
        </p:sp>
        <p:sp>
          <p:nvSpPr>
            <p:cNvPr id="103" name="Google Shape;969;p32">
              <a:extLst>
                <a:ext uri="{FF2B5EF4-FFF2-40B4-BE49-F238E27FC236}">
                  <a16:creationId xmlns:a16="http://schemas.microsoft.com/office/drawing/2014/main" id="{B7490C6D-56E8-4F0E-B7B1-5F5886A8EBF7}"/>
                </a:ext>
              </a:extLst>
            </p:cNvPr>
            <p:cNvSpPr>
              <a:spLocks/>
            </p:cNvSpPr>
            <p:nvPr/>
          </p:nvSpPr>
          <p:spPr bwMode="auto">
            <a:xfrm>
              <a:off x="4056777" y="538505"/>
              <a:ext cx="304241" cy="1173725"/>
            </a:xfrm>
            <a:custGeom>
              <a:avLst/>
              <a:gdLst>
                <a:gd name="T0" fmla="*/ 2147483646 w 12167"/>
                <a:gd name="T1" fmla="*/ 2147483646 h 46919"/>
                <a:gd name="T2" fmla="*/ 2147483646 w 12167"/>
                <a:gd name="T3" fmla="*/ 2147483646 h 46919"/>
                <a:gd name="T4" fmla="*/ 0 w 12167"/>
                <a:gd name="T5" fmla="*/ 2147483646 h 46919"/>
                <a:gd name="T6" fmla="*/ 2147483646 w 12167"/>
                <a:gd name="T7" fmla="*/ 2147483646 h 46919"/>
                <a:gd name="T8" fmla="*/ 2147483646 w 12167"/>
                <a:gd name="T9" fmla="*/ 2147483646 h 46919"/>
                <a:gd name="T10" fmla="*/ 2147483646 w 12167"/>
                <a:gd name="T11" fmla="*/ 2147483646 h 46919"/>
                <a:gd name="T12" fmla="*/ 2147483646 w 12167"/>
                <a:gd name="T13" fmla="*/ 2147483646 h 46919"/>
                <a:gd name="T14" fmla="*/ 2147483646 w 12167"/>
                <a:gd name="T15" fmla="*/ 2147483646 h 46919"/>
                <a:gd name="T16" fmla="*/ 2147483646 w 12167"/>
                <a:gd name="T17" fmla="*/ 2147483646 h 46919"/>
                <a:gd name="T18" fmla="*/ 2147483646 w 12167"/>
                <a:gd name="T19" fmla="*/ 2147483646 h 46919"/>
                <a:gd name="T20" fmla="*/ 2147483646 w 12167"/>
                <a:gd name="T21" fmla="*/ 2147483646 h 46919"/>
                <a:gd name="T22" fmla="*/ 2147483646 w 12167"/>
                <a:gd name="T23" fmla="*/ 2147483646 h 46919"/>
                <a:gd name="T24" fmla="*/ 2147483646 w 12167"/>
                <a:gd name="T25" fmla="*/ 2147483646 h 46919"/>
                <a:gd name="T26" fmla="*/ 2147483646 w 12167"/>
                <a:gd name="T27" fmla="*/ 2147483646 h 46919"/>
                <a:gd name="T28" fmla="*/ 2147483646 w 12167"/>
                <a:gd name="T29" fmla="*/ 2147483646 h 46919"/>
                <a:gd name="T30" fmla="*/ 2147483646 w 12167"/>
                <a:gd name="T31" fmla="*/ 2147483646 h 46919"/>
                <a:gd name="T32" fmla="*/ 2147483646 w 12167"/>
                <a:gd name="T33" fmla="*/ 2147483646 h 46919"/>
                <a:gd name="T34" fmla="*/ 2147483646 w 12167"/>
                <a:gd name="T35" fmla="*/ 2147483646 h 46919"/>
                <a:gd name="T36" fmla="*/ 2147483646 w 12167"/>
                <a:gd name="T37" fmla="*/ 2147483646 h 46919"/>
                <a:gd name="T38" fmla="*/ 2147483646 w 12167"/>
                <a:gd name="T39" fmla="*/ 2147483646 h 46919"/>
                <a:gd name="T40" fmla="*/ 2147483646 w 12167"/>
                <a:gd name="T41" fmla="*/ 2147483646 h 46919"/>
                <a:gd name="T42" fmla="*/ 2147483646 w 12167"/>
                <a:gd name="T43" fmla="*/ 2147483646 h 46919"/>
                <a:gd name="T44" fmla="*/ 2147483646 w 12167"/>
                <a:gd name="T45" fmla="*/ 2147483646 h 46919"/>
                <a:gd name="T46" fmla="*/ 2147483646 w 12167"/>
                <a:gd name="T47" fmla="*/ 2147483646 h 46919"/>
                <a:gd name="T48" fmla="*/ 2147483646 w 12167"/>
                <a:gd name="T49" fmla="*/ 2147483646 h 46919"/>
                <a:gd name="T50" fmla="*/ 2147483646 w 12167"/>
                <a:gd name="T51" fmla="*/ 2147483646 h 4691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lIns="91425" tIns="91425" rIns="91425" bIns="91425" anchor="ctr"/>
            <a:lstStyle/>
            <a:p>
              <a:pPr>
                <a:defRPr/>
              </a:pPr>
              <a:endParaRPr lang="vi-VN" sz="1350"/>
            </a:p>
          </p:txBody>
        </p:sp>
        <p:sp>
          <p:nvSpPr>
            <p:cNvPr id="104" name="Google Shape;970;p32">
              <a:extLst>
                <a:ext uri="{FF2B5EF4-FFF2-40B4-BE49-F238E27FC236}">
                  <a16:creationId xmlns:a16="http://schemas.microsoft.com/office/drawing/2014/main" id="{CD68DEBD-3657-4C9B-B06D-649BC8EFA915}"/>
                </a:ext>
              </a:extLst>
            </p:cNvPr>
            <p:cNvSpPr>
              <a:spLocks/>
            </p:cNvSpPr>
            <p:nvPr/>
          </p:nvSpPr>
          <p:spPr bwMode="auto">
            <a:xfrm>
              <a:off x="2718975" y="713834"/>
              <a:ext cx="860939" cy="1397756"/>
            </a:xfrm>
            <a:custGeom>
              <a:avLst/>
              <a:gdLst>
                <a:gd name="T0" fmla="*/ 0 w 34450"/>
                <a:gd name="T1" fmla="*/ 2147483646 h 55868"/>
                <a:gd name="T2" fmla="*/ 0 w 34450"/>
                <a:gd name="T3" fmla="*/ 2147483646 h 55868"/>
                <a:gd name="T4" fmla="*/ 2147483646 w 34450"/>
                <a:gd name="T5" fmla="*/ 2147483646 h 55868"/>
                <a:gd name="T6" fmla="*/ 2147483646 w 34450"/>
                <a:gd name="T7" fmla="*/ 2147483646 h 55868"/>
                <a:gd name="T8" fmla="*/ 0 w 34450"/>
                <a:gd name="T9" fmla="*/ 2147483646 h 55868"/>
                <a:gd name="T10" fmla="*/ 2147483646 w 34450"/>
                <a:gd name="T11" fmla="*/ 0 h 55868"/>
                <a:gd name="T12" fmla="*/ 2147483646 w 34450"/>
                <a:gd name="T13" fmla="*/ 2147483646 h 55868"/>
                <a:gd name="T14" fmla="*/ 2147483646 w 34450"/>
                <a:gd name="T15" fmla="*/ 2147483646 h 55868"/>
                <a:gd name="T16" fmla="*/ 2147483646 w 34450"/>
                <a:gd name="T17" fmla="*/ 2147483646 h 55868"/>
                <a:gd name="T18" fmla="*/ 2147483646 w 34450"/>
                <a:gd name="T19" fmla="*/ 2147483646 h 55868"/>
                <a:gd name="T20" fmla="*/ 2147483646 w 34450"/>
                <a:gd name="T21" fmla="*/ 2147483646 h 55868"/>
                <a:gd name="T22" fmla="*/ 2147483646 w 34450"/>
                <a:gd name="T23" fmla="*/ 2147483646 h 55868"/>
                <a:gd name="T24" fmla="*/ 2147483646 w 34450"/>
                <a:gd name="T25" fmla="*/ 2147483646 h 55868"/>
                <a:gd name="T26" fmla="*/ 2147483646 w 34450"/>
                <a:gd name="T27" fmla="*/ 2147483646 h 55868"/>
                <a:gd name="T28" fmla="*/ 2147483646 w 34450"/>
                <a:gd name="T29" fmla="*/ 2147483646 h 55868"/>
                <a:gd name="T30" fmla="*/ 2147483646 w 34450"/>
                <a:gd name="T31" fmla="*/ 2147483646 h 55868"/>
                <a:gd name="T32" fmla="*/ 2147483646 w 34450"/>
                <a:gd name="T33" fmla="*/ 2147483646 h 55868"/>
                <a:gd name="T34" fmla="*/ 2147483646 w 34450"/>
                <a:gd name="T35" fmla="*/ 2147483646 h 55868"/>
                <a:gd name="T36" fmla="*/ 2147483646 w 34450"/>
                <a:gd name="T37" fmla="*/ 2147483646 h 55868"/>
                <a:gd name="T38" fmla="*/ 2147483646 w 34450"/>
                <a:gd name="T39" fmla="*/ 2147483646 h 55868"/>
                <a:gd name="T40" fmla="*/ 2147483646 w 34450"/>
                <a:gd name="T41" fmla="*/ 2147483646 h 55868"/>
                <a:gd name="T42" fmla="*/ 2147483646 w 34450"/>
                <a:gd name="T43" fmla="*/ 2147483646 h 55868"/>
                <a:gd name="T44" fmla="*/ 2147483646 w 34450"/>
                <a:gd name="T45" fmla="*/ 2147483646 h 55868"/>
                <a:gd name="T46" fmla="*/ 2147483646 w 34450"/>
                <a:gd name="T47" fmla="*/ 2147483646 h 55868"/>
                <a:gd name="T48" fmla="*/ 2147483646 w 34450"/>
                <a:gd name="T49" fmla="*/ 2147483646 h 55868"/>
                <a:gd name="T50" fmla="*/ 2147483646 w 34450"/>
                <a:gd name="T51" fmla="*/ 2147483646 h 55868"/>
                <a:gd name="T52" fmla="*/ 2147483646 w 34450"/>
                <a:gd name="T53" fmla="*/ 2147483646 h 55868"/>
                <a:gd name="T54" fmla="*/ 2147483646 w 34450"/>
                <a:gd name="T55" fmla="*/ 2147483646 h 55868"/>
                <a:gd name="T56" fmla="*/ 2147483646 w 34450"/>
                <a:gd name="T57" fmla="*/ 2147483646 h 55868"/>
                <a:gd name="T58" fmla="*/ 2147483646 w 34450"/>
                <a:gd name="T59" fmla="*/ 2147483646 h 55868"/>
                <a:gd name="T60" fmla="*/ 2147483646 w 34450"/>
                <a:gd name="T61" fmla="*/ 2147483646 h 55868"/>
                <a:gd name="T62" fmla="*/ 2147483646 w 34450"/>
                <a:gd name="T63" fmla="*/ 0 h 5586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4450" h="55868" extrusionOk="0">
                  <a:moveTo>
                    <a:pt x="0" y="28971"/>
                  </a:moveTo>
                  <a:lnTo>
                    <a:pt x="0" y="28971"/>
                  </a:lnTo>
                  <a:cubicBezTo>
                    <a:pt x="15" y="28978"/>
                    <a:pt x="30" y="28984"/>
                    <a:pt x="46" y="28987"/>
                  </a:cubicBez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cubicBezTo>
                    <a:pt x="319" y="29079"/>
                    <a:pt x="578" y="29120"/>
                    <a:pt x="825" y="29120"/>
                  </a:cubicBezTo>
                  <a:cubicBezTo>
                    <a:pt x="2344" y="29120"/>
                    <a:pt x="3389" y="27540"/>
                    <a:pt x="4336" y="26450"/>
                  </a:cubicBez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lIns="91425" tIns="91425" rIns="91425" bIns="91425" anchor="ctr"/>
            <a:lstStyle/>
            <a:p>
              <a:pPr>
                <a:defRPr/>
              </a:pPr>
              <a:endParaRPr lang="vi-VN" sz="1350"/>
            </a:p>
          </p:txBody>
        </p:sp>
        <p:sp>
          <p:nvSpPr>
            <p:cNvPr id="105" name="Google Shape;971;p32">
              <a:extLst>
                <a:ext uri="{FF2B5EF4-FFF2-40B4-BE49-F238E27FC236}">
                  <a16:creationId xmlns:a16="http://schemas.microsoft.com/office/drawing/2014/main" id="{80719861-C81F-45FD-A7FE-7D0E4945BB08}"/>
                </a:ext>
              </a:extLst>
            </p:cNvPr>
            <p:cNvSpPr>
              <a:spLocks/>
            </p:cNvSpPr>
            <p:nvPr/>
          </p:nvSpPr>
          <p:spPr bwMode="auto">
            <a:xfrm>
              <a:off x="3135419" y="1369691"/>
              <a:ext cx="315031" cy="512997"/>
            </a:xfrm>
            <a:custGeom>
              <a:avLst/>
              <a:gdLst>
                <a:gd name="T0" fmla="*/ 2147483646 w 12604"/>
                <a:gd name="T1" fmla="*/ 0 h 20569"/>
                <a:gd name="T2" fmla="*/ 2147483646 w 12604"/>
                <a:gd name="T3" fmla="*/ 2147483646 h 20569"/>
                <a:gd name="T4" fmla="*/ 0 w 12604"/>
                <a:gd name="T5" fmla="*/ 2147483646 h 20569"/>
                <a:gd name="T6" fmla="*/ 2147483646 w 12604"/>
                <a:gd name="T7" fmla="*/ 2147483646 h 20569"/>
                <a:gd name="T8" fmla="*/ 2147483646 w 12604"/>
                <a:gd name="T9" fmla="*/ 2147483646 h 20569"/>
                <a:gd name="T10" fmla="*/ 2147483646 w 12604"/>
                <a:gd name="T11" fmla="*/ 0 h 20569"/>
                <a:gd name="T12" fmla="*/ 2147483646 w 12604"/>
                <a:gd name="T13" fmla="*/ 2147483646 h 20569"/>
                <a:gd name="T14" fmla="*/ 2147483646 w 12604"/>
                <a:gd name="T15" fmla="*/ 2147483646 h 20569"/>
                <a:gd name="T16" fmla="*/ 2147483646 w 12604"/>
                <a:gd name="T17" fmla="*/ 2147483646 h 20569"/>
                <a:gd name="T18" fmla="*/ 2147483646 w 12604"/>
                <a:gd name="T19" fmla="*/ 2147483646 h 20569"/>
                <a:gd name="T20" fmla="*/ 2147483646 w 12604"/>
                <a:gd name="T21" fmla="*/ 2147483646 h 20569"/>
                <a:gd name="T22" fmla="*/ 2147483646 w 12604"/>
                <a:gd name="T23" fmla="*/ 2147483646 h 20569"/>
                <a:gd name="T24" fmla="*/ 2147483646 w 12604"/>
                <a:gd name="T25" fmla="*/ 2147483646 h 20569"/>
                <a:gd name="T26" fmla="*/ 2147483646 w 12604"/>
                <a:gd name="T27" fmla="*/ 2147483646 h 20569"/>
                <a:gd name="T28" fmla="*/ 2147483646 w 12604"/>
                <a:gd name="T29" fmla="*/ 2147483646 h 20569"/>
                <a:gd name="T30" fmla="*/ 2147483646 w 12604"/>
                <a:gd name="T31" fmla="*/ 2147483646 h 20569"/>
                <a:gd name="T32" fmla="*/ 2147483646 w 12604"/>
                <a:gd name="T33" fmla="*/ 2147483646 h 20569"/>
                <a:gd name="T34" fmla="*/ 2147483646 w 12604"/>
                <a:gd name="T35" fmla="*/ 2147483646 h 20569"/>
                <a:gd name="T36" fmla="*/ 2147483646 w 12604"/>
                <a:gd name="T37" fmla="*/ 2147483646 h 20569"/>
                <a:gd name="T38" fmla="*/ 2147483646 w 12604"/>
                <a:gd name="T39" fmla="*/ 2147483646 h 20569"/>
                <a:gd name="T40" fmla="*/ 2147483646 w 12604"/>
                <a:gd name="T41" fmla="*/ 2147483646 h 20569"/>
                <a:gd name="T42" fmla="*/ 2147483646 w 12604"/>
                <a:gd name="T43" fmla="*/ 2147483646 h 205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lIns="91425" tIns="91425" rIns="91425" bIns="91425" anchor="ctr"/>
            <a:lstStyle/>
            <a:p>
              <a:pPr>
                <a:defRPr/>
              </a:pPr>
              <a:endParaRPr lang="vi-VN" sz="1350"/>
            </a:p>
          </p:txBody>
        </p:sp>
        <p:sp>
          <p:nvSpPr>
            <p:cNvPr id="106" name="Google Shape;972;p32">
              <a:extLst>
                <a:ext uri="{FF2B5EF4-FFF2-40B4-BE49-F238E27FC236}">
                  <a16:creationId xmlns:a16="http://schemas.microsoft.com/office/drawing/2014/main" id="{A64F68D2-7D82-4674-9D86-CE08D9CE347E}"/>
                </a:ext>
              </a:extLst>
            </p:cNvPr>
            <p:cNvSpPr>
              <a:spLocks/>
            </p:cNvSpPr>
            <p:nvPr/>
          </p:nvSpPr>
          <p:spPr bwMode="auto">
            <a:xfrm>
              <a:off x="3197994" y="661885"/>
              <a:ext cx="1124184" cy="1071450"/>
            </a:xfrm>
            <a:custGeom>
              <a:avLst/>
              <a:gdLst>
                <a:gd name="T0" fmla="*/ 2147483646 w 44970"/>
                <a:gd name="T1" fmla="*/ 2147483646 h 42852"/>
                <a:gd name="T2" fmla="*/ 2147483646 w 44970"/>
                <a:gd name="T3" fmla="*/ 2147483646 h 42852"/>
                <a:gd name="T4" fmla="*/ 2147483646 w 44970"/>
                <a:gd name="T5" fmla="*/ 2147483646 h 42852"/>
                <a:gd name="T6" fmla="*/ 2147483646 w 44970"/>
                <a:gd name="T7" fmla="*/ 2147483646 h 42852"/>
                <a:gd name="T8" fmla="*/ 2147483646 w 44970"/>
                <a:gd name="T9" fmla="*/ 2147483646 h 42852"/>
                <a:gd name="T10" fmla="*/ 2147483646 w 44970"/>
                <a:gd name="T11" fmla="*/ 2147483646 h 42852"/>
                <a:gd name="T12" fmla="*/ 2147483646 w 44970"/>
                <a:gd name="T13" fmla="*/ 2147483646 h 42852"/>
                <a:gd name="T14" fmla="*/ 2147483646 w 44970"/>
                <a:gd name="T15" fmla="*/ 2147483646 h 42852"/>
                <a:gd name="T16" fmla="*/ 2147483646 w 44970"/>
                <a:gd name="T17" fmla="*/ 2147483646 h 42852"/>
                <a:gd name="T18" fmla="*/ 2147483646 w 44970"/>
                <a:gd name="T19" fmla="*/ 2147483646 h 42852"/>
                <a:gd name="T20" fmla="*/ 2147483646 w 44970"/>
                <a:gd name="T21" fmla="*/ 2147483646 h 42852"/>
                <a:gd name="T22" fmla="*/ 2147483646 w 44970"/>
                <a:gd name="T23" fmla="*/ 2147483646 h 42852"/>
                <a:gd name="T24" fmla="*/ 2147483646 w 44970"/>
                <a:gd name="T25" fmla="*/ 2147483646 h 428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lIns="91425" tIns="91425" rIns="91425" bIns="91425" anchor="ctr"/>
            <a:lstStyle/>
            <a:p>
              <a:pPr>
                <a:defRPr/>
              </a:pPr>
              <a:endParaRPr lang="vi-VN" sz="1350"/>
            </a:p>
          </p:txBody>
        </p:sp>
        <p:sp>
          <p:nvSpPr>
            <p:cNvPr id="107" name="Google Shape;973;p32">
              <a:extLst>
                <a:ext uri="{FF2B5EF4-FFF2-40B4-BE49-F238E27FC236}">
                  <a16:creationId xmlns:a16="http://schemas.microsoft.com/office/drawing/2014/main" id="{3AAA9C52-6A04-435F-A94E-B156A957213D}"/>
                </a:ext>
              </a:extLst>
            </p:cNvPr>
            <p:cNvSpPr>
              <a:spLocks/>
            </p:cNvSpPr>
            <p:nvPr/>
          </p:nvSpPr>
          <p:spPr bwMode="auto">
            <a:xfrm>
              <a:off x="3353352" y="1064490"/>
              <a:ext cx="828574" cy="259745"/>
            </a:xfrm>
            <a:custGeom>
              <a:avLst/>
              <a:gdLst>
                <a:gd name="T0" fmla="*/ 2147483646 w 33206"/>
                <a:gd name="T1" fmla="*/ 0 h 10386"/>
                <a:gd name="T2" fmla="*/ 2147483646 w 33206"/>
                <a:gd name="T3" fmla="*/ 2147483646 h 10386"/>
                <a:gd name="T4" fmla="*/ 2147483646 w 33206"/>
                <a:gd name="T5" fmla="*/ 2147483646 h 10386"/>
                <a:gd name="T6" fmla="*/ 2147483646 w 33206"/>
                <a:gd name="T7" fmla="*/ 2147483646 h 10386"/>
                <a:gd name="T8" fmla="*/ 2147483646 w 33206"/>
                <a:gd name="T9" fmla="*/ 0 h 10386"/>
                <a:gd name="T10" fmla="*/ 0 w 33206"/>
                <a:gd name="T11" fmla="*/ 2147483646 h 10386"/>
                <a:gd name="T12" fmla="*/ 2147483646 w 33206"/>
                <a:gd name="T13" fmla="*/ 2147483646 h 10386"/>
                <a:gd name="T14" fmla="*/ 2147483646 w 33206"/>
                <a:gd name="T15" fmla="*/ 2147483646 h 10386"/>
                <a:gd name="T16" fmla="*/ 0 w 33206"/>
                <a:gd name="T17" fmla="*/ 2147483646 h 10386"/>
                <a:gd name="T18" fmla="*/ 2147483646 w 33206"/>
                <a:gd name="T19" fmla="*/ 2147483646 h 10386"/>
                <a:gd name="T20" fmla="*/ 2147483646 w 33206"/>
                <a:gd name="T21" fmla="*/ 2147483646 h 10386"/>
                <a:gd name="T22" fmla="*/ 2147483646 w 33206"/>
                <a:gd name="T23" fmla="*/ 2147483646 h 10386"/>
                <a:gd name="T24" fmla="*/ 2147483646 w 33206"/>
                <a:gd name="T25" fmla="*/ 2147483646 h 10386"/>
                <a:gd name="T26" fmla="*/ 2147483646 w 33206"/>
                <a:gd name="T27" fmla="*/ 2147483646 h 10386"/>
                <a:gd name="T28" fmla="*/ 2147483646 w 33206"/>
                <a:gd name="T29" fmla="*/ 2147483646 h 10386"/>
                <a:gd name="T30" fmla="*/ 2147483646 w 33206"/>
                <a:gd name="T31" fmla="*/ 2147483646 h 103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lIns="91425" tIns="91425" rIns="91425" bIns="91425" anchor="ctr"/>
            <a:lstStyle/>
            <a:p>
              <a:pPr>
                <a:defRPr/>
              </a:pPr>
              <a:endParaRPr lang="vi-VN" sz="1350"/>
            </a:p>
          </p:txBody>
        </p:sp>
        <p:sp>
          <p:nvSpPr>
            <p:cNvPr id="108" name="Google Shape;974;p32">
              <a:extLst>
                <a:ext uri="{FF2B5EF4-FFF2-40B4-BE49-F238E27FC236}">
                  <a16:creationId xmlns:a16="http://schemas.microsoft.com/office/drawing/2014/main" id="{F934E803-7516-40C6-BB16-DF6D76C4AC7C}"/>
                </a:ext>
              </a:extLst>
            </p:cNvPr>
            <p:cNvSpPr>
              <a:spLocks/>
            </p:cNvSpPr>
            <p:nvPr/>
          </p:nvSpPr>
          <p:spPr bwMode="auto">
            <a:xfrm>
              <a:off x="4266077" y="1267417"/>
              <a:ext cx="56101" cy="94158"/>
            </a:xfrm>
            <a:custGeom>
              <a:avLst/>
              <a:gdLst>
                <a:gd name="T0" fmla="*/ 2147483646 w 2253"/>
                <a:gd name="T1" fmla="*/ 2147483646 h 3799"/>
                <a:gd name="T2" fmla="*/ 2147483646 w 2253"/>
                <a:gd name="T3" fmla="*/ 2147483646 h 3799"/>
                <a:gd name="T4" fmla="*/ 2147483646 w 2253"/>
                <a:gd name="T5" fmla="*/ 2147483646 h 3799"/>
                <a:gd name="T6" fmla="*/ 0 60000 65536"/>
                <a:gd name="T7" fmla="*/ 0 60000 65536"/>
                <a:gd name="T8" fmla="*/ 0 60000 65536"/>
              </a:gdLst>
              <a:ahLst/>
              <a:cxnLst>
                <a:cxn ang="T6">
                  <a:pos x="T0" y="T1"/>
                </a:cxn>
                <a:cxn ang="T7">
                  <a:pos x="T2" y="T3"/>
                </a:cxn>
                <a:cxn ang="T8">
                  <a:pos x="T4" y="T5"/>
                </a:cxn>
              </a:cxnLst>
              <a:rect l="0" t="0"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lIns="91425" tIns="91425" rIns="91425" bIns="91425" anchor="ctr"/>
            <a:lstStyle/>
            <a:p>
              <a:pPr>
                <a:defRPr/>
              </a:pPr>
              <a:endParaRPr lang="vi-VN" sz="1350"/>
            </a:p>
          </p:txBody>
        </p:sp>
        <p:sp>
          <p:nvSpPr>
            <p:cNvPr id="109" name="Google Shape;975;p32">
              <a:extLst>
                <a:ext uri="{FF2B5EF4-FFF2-40B4-BE49-F238E27FC236}">
                  <a16:creationId xmlns:a16="http://schemas.microsoft.com/office/drawing/2014/main" id="{BDA93A83-2F20-460A-85C0-E0DA5541D776}"/>
                </a:ext>
              </a:extLst>
            </p:cNvPr>
            <p:cNvSpPr>
              <a:spLocks/>
            </p:cNvSpPr>
            <p:nvPr/>
          </p:nvSpPr>
          <p:spPr bwMode="auto">
            <a:xfrm>
              <a:off x="4209976" y="1463849"/>
              <a:ext cx="53944" cy="9740"/>
            </a:xfrm>
            <a:custGeom>
              <a:avLst/>
              <a:gdLst>
                <a:gd name="T0" fmla="*/ 2147483646 w 2118"/>
                <a:gd name="T1" fmla="*/ 2147483646 h 438"/>
                <a:gd name="T2" fmla="*/ 2147483646 w 2118"/>
                <a:gd name="T3" fmla="*/ 2147483646 h 438"/>
                <a:gd name="T4" fmla="*/ 0 w 2118"/>
                <a:gd name="T5" fmla="*/ 2147483646 h 438"/>
                <a:gd name="T6" fmla="*/ 2147483646 w 2118"/>
                <a:gd name="T7" fmla="*/ 2147483646 h 4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lIns="91425" tIns="91425" rIns="91425" bIns="91425" anchor="ctr"/>
            <a:lstStyle/>
            <a:p>
              <a:pPr>
                <a:defRPr/>
              </a:pPr>
              <a:endParaRPr lang="vi-VN" sz="1350"/>
            </a:p>
          </p:txBody>
        </p:sp>
        <p:sp>
          <p:nvSpPr>
            <p:cNvPr id="110" name="Google Shape;976;p32">
              <a:extLst>
                <a:ext uri="{FF2B5EF4-FFF2-40B4-BE49-F238E27FC236}">
                  <a16:creationId xmlns:a16="http://schemas.microsoft.com/office/drawing/2014/main" id="{1A319C59-4CC9-401E-81B6-5F6DBB7F0DDA}"/>
                </a:ext>
              </a:extLst>
            </p:cNvPr>
            <p:cNvSpPr>
              <a:spLocks/>
            </p:cNvSpPr>
            <p:nvPr/>
          </p:nvSpPr>
          <p:spPr bwMode="auto">
            <a:xfrm>
              <a:off x="4192714" y="1243065"/>
              <a:ext cx="129465" cy="230524"/>
            </a:xfrm>
            <a:custGeom>
              <a:avLst/>
              <a:gdLst>
                <a:gd name="T0" fmla="*/ 2147483646 w 5211"/>
                <a:gd name="T1" fmla="*/ 2147483646 h 9244"/>
                <a:gd name="T2" fmla="*/ 2147483646 w 5211"/>
                <a:gd name="T3" fmla="*/ 2147483646 h 9244"/>
                <a:gd name="T4" fmla="*/ 2147483646 w 5211"/>
                <a:gd name="T5" fmla="*/ 2147483646 h 9244"/>
                <a:gd name="T6" fmla="*/ 2147483646 w 5211"/>
                <a:gd name="T7" fmla="*/ 2147483646 h 9244"/>
                <a:gd name="T8" fmla="*/ 2147483646 w 5211"/>
                <a:gd name="T9" fmla="*/ 2147483646 h 9244"/>
                <a:gd name="T10" fmla="*/ 2147483646 w 5211"/>
                <a:gd name="T11" fmla="*/ 2147483646 h 9244"/>
                <a:gd name="T12" fmla="*/ 2147483646 w 5211"/>
                <a:gd name="T13" fmla="*/ 2147483646 h 9244"/>
                <a:gd name="T14" fmla="*/ 2147483646 w 5211"/>
                <a:gd name="T15" fmla="*/ 2147483646 h 9244"/>
                <a:gd name="T16" fmla="*/ 2147483646 w 5211"/>
                <a:gd name="T17" fmla="*/ 2147483646 h 92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lIns="91425" tIns="91425" rIns="91425" bIns="91425" anchor="ctr"/>
            <a:lstStyle/>
            <a:p>
              <a:pPr>
                <a:defRPr/>
              </a:pPr>
              <a:endParaRPr lang="vi-VN" sz="1350"/>
            </a:p>
          </p:txBody>
        </p:sp>
        <p:sp>
          <p:nvSpPr>
            <p:cNvPr id="111" name="Google Shape;977;p32">
              <a:extLst>
                <a:ext uri="{FF2B5EF4-FFF2-40B4-BE49-F238E27FC236}">
                  <a16:creationId xmlns:a16="http://schemas.microsoft.com/office/drawing/2014/main" id="{AAD627D0-79E8-4303-B20C-24384FFFBABD}"/>
                </a:ext>
              </a:extLst>
            </p:cNvPr>
            <p:cNvSpPr>
              <a:spLocks/>
            </p:cNvSpPr>
            <p:nvPr/>
          </p:nvSpPr>
          <p:spPr bwMode="auto">
            <a:xfrm>
              <a:off x="3208782" y="1445992"/>
              <a:ext cx="10789" cy="21104"/>
            </a:xfrm>
            <a:custGeom>
              <a:avLst/>
              <a:gdLst>
                <a:gd name="T0" fmla="*/ 2147483646 w 404"/>
                <a:gd name="T1" fmla="*/ 0 h 841"/>
                <a:gd name="T2" fmla="*/ 2147483646 w 404"/>
                <a:gd name="T3" fmla="*/ 2147483646 h 841"/>
                <a:gd name="T4" fmla="*/ 2147483646 w 404"/>
                <a:gd name="T5" fmla="*/ 2147483646 h 841"/>
                <a:gd name="T6" fmla="*/ 2147483646 w 404"/>
                <a:gd name="T7" fmla="*/ 2147483646 h 841"/>
                <a:gd name="T8" fmla="*/ 2147483646 w 404"/>
                <a:gd name="T9" fmla="*/ 0 h 8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lIns="91425" tIns="91425" rIns="91425" bIns="91425" anchor="ctr"/>
            <a:lstStyle/>
            <a:p>
              <a:pPr>
                <a:defRPr/>
              </a:pPr>
              <a:endParaRPr lang="vi-VN" sz="1350"/>
            </a:p>
          </p:txBody>
        </p:sp>
        <p:sp>
          <p:nvSpPr>
            <p:cNvPr id="112" name="Google Shape;978;p32">
              <a:extLst>
                <a:ext uri="{FF2B5EF4-FFF2-40B4-BE49-F238E27FC236}">
                  <a16:creationId xmlns:a16="http://schemas.microsoft.com/office/drawing/2014/main" id="{FD27A6DF-90C0-4916-B0AD-DE0631331458}"/>
                </a:ext>
              </a:extLst>
            </p:cNvPr>
            <p:cNvSpPr>
              <a:spLocks/>
            </p:cNvSpPr>
            <p:nvPr/>
          </p:nvSpPr>
          <p:spPr bwMode="auto">
            <a:xfrm>
              <a:off x="3202310" y="1421640"/>
              <a:ext cx="38839" cy="82794"/>
            </a:xfrm>
            <a:custGeom>
              <a:avLst/>
              <a:gdLst>
                <a:gd name="T0" fmla="*/ 2147483646 w 1547"/>
                <a:gd name="T1" fmla="*/ 2147483646 h 3359"/>
                <a:gd name="T2" fmla="*/ 2147483646 w 1547"/>
                <a:gd name="T3" fmla="*/ 2147483646 h 3359"/>
                <a:gd name="T4" fmla="*/ 2147483646 w 1547"/>
                <a:gd name="T5" fmla="*/ 2147483646 h 3359"/>
                <a:gd name="T6" fmla="*/ 2147483646 w 1547"/>
                <a:gd name="T7" fmla="*/ 2147483646 h 3359"/>
                <a:gd name="T8" fmla="*/ 2147483646 w 1547"/>
                <a:gd name="T9" fmla="*/ 2147483646 h 3359"/>
                <a:gd name="T10" fmla="*/ 2147483646 w 1547"/>
                <a:gd name="T11" fmla="*/ 2147483646 h 3359"/>
                <a:gd name="T12" fmla="*/ 2147483646 w 1547"/>
                <a:gd name="T13" fmla="*/ 2147483646 h 3359"/>
                <a:gd name="T14" fmla="*/ 2147483646 w 1547"/>
                <a:gd name="T15" fmla="*/ 2147483646 h 3359"/>
                <a:gd name="T16" fmla="*/ 2147483646 w 1547"/>
                <a:gd name="T17" fmla="*/ 2147483646 h 3359"/>
                <a:gd name="T18" fmla="*/ 2147483646 w 1547"/>
                <a:gd name="T19" fmla="*/ 2147483646 h 3359"/>
                <a:gd name="T20" fmla="*/ 2147483646 w 1547"/>
                <a:gd name="T21" fmla="*/ 2147483646 h 3359"/>
                <a:gd name="T22" fmla="*/ 0 w 1547"/>
                <a:gd name="T23" fmla="*/ 2147483646 h 3359"/>
                <a:gd name="T24" fmla="*/ 0 w 1547"/>
                <a:gd name="T25" fmla="*/ 2147483646 h 3359"/>
                <a:gd name="T26" fmla="*/ 2147483646 w 1547"/>
                <a:gd name="T27" fmla="*/ 2147483646 h 335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cubicBezTo>
                    <a:pt x="104" y="2474"/>
                    <a:pt x="232" y="2123"/>
                    <a:pt x="437" y="1849"/>
                  </a:cubicBezTo>
                  <a:lnTo>
                    <a:pt x="303" y="1849"/>
                  </a:lnTo>
                  <a:close/>
                  <a:moveTo>
                    <a:pt x="43" y="2839"/>
                  </a:moveTo>
                  <a:cubicBezTo>
                    <a:pt x="14" y="3011"/>
                    <a:pt x="0" y="3186"/>
                    <a:pt x="0" y="3358"/>
                  </a:cubicBezTo>
                  <a:cubicBezTo>
                    <a:pt x="0" y="3176"/>
                    <a:pt x="16" y="3006"/>
                    <a:pt x="43" y="2839"/>
                  </a:cubicBezTo>
                  <a:close/>
                </a:path>
              </a:pathLst>
            </a:custGeom>
            <a:solidFill>
              <a:srgbClr val="E7BD61"/>
            </a:solidFill>
            <a:ln>
              <a:noFill/>
            </a:ln>
          </p:spPr>
          <p:txBody>
            <a:bodyPr lIns="91425" tIns="91425" rIns="91425" bIns="91425" anchor="ctr"/>
            <a:lstStyle/>
            <a:p>
              <a:pPr>
                <a:defRPr/>
              </a:pPr>
              <a:endParaRPr lang="vi-VN" sz="1350"/>
            </a:p>
          </p:txBody>
        </p:sp>
        <p:sp>
          <p:nvSpPr>
            <p:cNvPr id="113" name="Google Shape;979;p32">
              <a:extLst>
                <a:ext uri="{FF2B5EF4-FFF2-40B4-BE49-F238E27FC236}">
                  <a16:creationId xmlns:a16="http://schemas.microsoft.com/office/drawing/2014/main" id="{42AE3CB3-D305-455F-BFC8-0CAF31E700D8}"/>
                </a:ext>
              </a:extLst>
            </p:cNvPr>
            <p:cNvSpPr>
              <a:spLocks/>
            </p:cNvSpPr>
            <p:nvPr/>
          </p:nvSpPr>
          <p:spPr bwMode="auto">
            <a:xfrm>
              <a:off x="3202310" y="1320989"/>
              <a:ext cx="174777" cy="297084"/>
            </a:xfrm>
            <a:custGeom>
              <a:avLst/>
              <a:gdLst>
                <a:gd name="T0" fmla="*/ 2147483646 w 7025"/>
                <a:gd name="T1" fmla="*/ 2147483646 h 11899"/>
                <a:gd name="T2" fmla="*/ 2147483646 w 7025"/>
                <a:gd name="T3" fmla="*/ 2147483646 h 11899"/>
                <a:gd name="T4" fmla="*/ 2147483646 w 7025"/>
                <a:gd name="T5" fmla="*/ 2147483646 h 11899"/>
                <a:gd name="T6" fmla="*/ 2147483646 w 7025"/>
                <a:gd name="T7" fmla="*/ 2147483646 h 11899"/>
                <a:gd name="T8" fmla="*/ 2147483646 w 7025"/>
                <a:gd name="T9" fmla="*/ 2147483646 h 11899"/>
                <a:gd name="T10" fmla="*/ 2147483646 w 7025"/>
                <a:gd name="T11" fmla="*/ 2147483646 h 11899"/>
                <a:gd name="T12" fmla="*/ 2147483646 w 7025"/>
                <a:gd name="T13" fmla="*/ 2147483646 h 11899"/>
                <a:gd name="T14" fmla="*/ 2147483646 w 7025"/>
                <a:gd name="T15" fmla="*/ 2147483646 h 11899"/>
                <a:gd name="T16" fmla="*/ 0 w 7025"/>
                <a:gd name="T17" fmla="*/ 2147483646 h 11899"/>
                <a:gd name="T18" fmla="*/ 2147483646 w 7025"/>
                <a:gd name="T19" fmla="*/ 2147483646 h 11899"/>
                <a:gd name="T20" fmla="*/ 2147483646 w 7025"/>
                <a:gd name="T21" fmla="*/ 2147483646 h 11899"/>
                <a:gd name="T22" fmla="*/ 2147483646 w 7025"/>
                <a:gd name="T23" fmla="*/ 2147483646 h 11899"/>
                <a:gd name="T24" fmla="*/ 2147483646 w 7025"/>
                <a:gd name="T25" fmla="*/ 2147483646 h 11899"/>
                <a:gd name="T26" fmla="*/ 2147483646 w 7025"/>
                <a:gd name="T27" fmla="*/ 2147483646 h 11899"/>
                <a:gd name="T28" fmla="*/ 2147483646 w 7025"/>
                <a:gd name="T29" fmla="*/ 2147483646 h 11899"/>
                <a:gd name="T30" fmla="*/ 2147483646 w 7025"/>
                <a:gd name="T31" fmla="*/ 2147483646 h 1189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lIns="91425" tIns="91425" rIns="91425" bIns="91425" anchor="ctr"/>
            <a:lstStyle/>
            <a:p>
              <a:pPr>
                <a:defRPr/>
              </a:pPr>
              <a:endParaRPr lang="vi-VN" sz="1350"/>
            </a:p>
          </p:txBody>
        </p:sp>
        <p:sp>
          <p:nvSpPr>
            <p:cNvPr id="114" name="Google Shape;980;p32">
              <a:extLst>
                <a:ext uri="{FF2B5EF4-FFF2-40B4-BE49-F238E27FC236}">
                  <a16:creationId xmlns:a16="http://schemas.microsoft.com/office/drawing/2014/main" id="{3F65133A-9EC4-48CF-981A-FCE15C798365}"/>
                </a:ext>
              </a:extLst>
            </p:cNvPr>
            <p:cNvSpPr>
              <a:spLocks/>
            </p:cNvSpPr>
            <p:nvPr/>
          </p:nvSpPr>
          <p:spPr bwMode="auto">
            <a:xfrm>
              <a:off x="3057740" y="530389"/>
              <a:ext cx="1320540" cy="899369"/>
            </a:xfrm>
            <a:custGeom>
              <a:avLst/>
              <a:gdLst>
                <a:gd name="T0" fmla="*/ 2147483646 w 52800"/>
                <a:gd name="T1" fmla="*/ 0 h 35952"/>
                <a:gd name="T2" fmla="*/ 2147483646 w 52800"/>
                <a:gd name="T3" fmla="*/ 2147483646 h 35952"/>
                <a:gd name="T4" fmla="*/ 2147483646 w 52800"/>
                <a:gd name="T5" fmla="*/ 2147483646 h 35952"/>
                <a:gd name="T6" fmla="*/ 2147483646 w 52800"/>
                <a:gd name="T7" fmla="*/ 2147483646 h 35952"/>
                <a:gd name="T8" fmla="*/ 2147483646 w 52800"/>
                <a:gd name="T9" fmla="*/ 2147483646 h 35952"/>
                <a:gd name="T10" fmla="*/ 2147483646 w 52800"/>
                <a:gd name="T11" fmla="*/ 2147483646 h 35952"/>
                <a:gd name="T12" fmla="*/ 2147483646 w 52800"/>
                <a:gd name="T13" fmla="*/ 2147483646 h 35952"/>
                <a:gd name="T14" fmla="*/ 2147483646 w 52800"/>
                <a:gd name="T15" fmla="*/ 2147483646 h 35952"/>
                <a:gd name="T16" fmla="*/ 2147483646 w 52800"/>
                <a:gd name="T17" fmla="*/ 2147483646 h 35952"/>
                <a:gd name="T18" fmla="*/ 2147483646 w 52800"/>
                <a:gd name="T19" fmla="*/ 2147483646 h 35952"/>
                <a:gd name="T20" fmla="*/ 2147483646 w 52800"/>
                <a:gd name="T21" fmla="*/ 2147483646 h 35952"/>
                <a:gd name="T22" fmla="*/ 2147483646 w 52800"/>
                <a:gd name="T23" fmla="*/ 2147483646 h 35952"/>
                <a:gd name="T24" fmla="*/ 0 w 52800"/>
                <a:gd name="T25" fmla="*/ 2147483646 h 35952"/>
                <a:gd name="T26" fmla="*/ 2147483646 w 52800"/>
                <a:gd name="T27" fmla="*/ 2147483646 h 35952"/>
                <a:gd name="T28" fmla="*/ 2147483646 w 52800"/>
                <a:gd name="T29" fmla="*/ 2147483646 h 35952"/>
                <a:gd name="T30" fmla="*/ 2147483646 w 52800"/>
                <a:gd name="T31" fmla="*/ 2147483646 h 35952"/>
                <a:gd name="T32" fmla="*/ 2147483646 w 52800"/>
                <a:gd name="T33" fmla="*/ 2147483646 h 35952"/>
                <a:gd name="T34" fmla="*/ 2147483646 w 52800"/>
                <a:gd name="T35" fmla="*/ 2147483646 h 35952"/>
                <a:gd name="T36" fmla="*/ 2147483646 w 52800"/>
                <a:gd name="T37" fmla="*/ 2147483646 h 35952"/>
                <a:gd name="T38" fmla="*/ 2147483646 w 52800"/>
                <a:gd name="T39" fmla="*/ 2147483646 h 35952"/>
                <a:gd name="T40" fmla="*/ 2147483646 w 52800"/>
                <a:gd name="T41" fmla="*/ 2147483646 h 35952"/>
                <a:gd name="T42" fmla="*/ 2147483646 w 52800"/>
                <a:gd name="T43" fmla="*/ 2147483646 h 35952"/>
                <a:gd name="T44" fmla="*/ 2147483646 w 52800"/>
                <a:gd name="T45" fmla="*/ 2147483646 h 35952"/>
                <a:gd name="T46" fmla="*/ 2147483646 w 52800"/>
                <a:gd name="T47" fmla="*/ 2147483646 h 35952"/>
                <a:gd name="T48" fmla="*/ 2147483646 w 52800"/>
                <a:gd name="T49" fmla="*/ 2147483646 h 35952"/>
                <a:gd name="T50" fmla="*/ 2147483646 w 52800"/>
                <a:gd name="T51" fmla="*/ 2147483646 h 35952"/>
                <a:gd name="T52" fmla="*/ 2147483646 w 52800"/>
                <a:gd name="T53" fmla="*/ 2147483646 h 35952"/>
                <a:gd name="T54" fmla="*/ 2147483646 w 52800"/>
                <a:gd name="T55" fmla="*/ 2147483646 h 35952"/>
                <a:gd name="T56" fmla="*/ 2147483646 w 52800"/>
                <a:gd name="T57" fmla="*/ 2147483646 h 35952"/>
                <a:gd name="T58" fmla="*/ 2147483646 w 52800"/>
                <a:gd name="T59" fmla="*/ 2147483646 h 35952"/>
                <a:gd name="T60" fmla="*/ 2147483646 w 52800"/>
                <a:gd name="T61" fmla="*/ 2147483646 h 35952"/>
                <a:gd name="T62" fmla="*/ 2147483646 w 52800"/>
                <a:gd name="T63" fmla="*/ 2147483646 h 35952"/>
                <a:gd name="T64" fmla="*/ 2147483646 w 52800"/>
                <a:gd name="T65" fmla="*/ 2147483646 h 35952"/>
                <a:gd name="T66" fmla="*/ 2147483646 w 52800"/>
                <a:gd name="T67" fmla="*/ 2147483646 h 35952"/>
                <a:gd name="T68" fmla="*/ 2147483646 w 52800"/>
                <a:gd name="T69" fmla="*/ 2147483646 h 35952"/>
                <a:gd name="T70" fmla="*/ 2147483646 w 52800"/>
                <a:gd name="T71" fmla="*/ 2147483646 h 35952"/>
                <a:gd name="T72" fmla="*/ 2147483646 w 52800"/>
                <a:gd name="T73" fmla="*/ 2147483646 h 35952"/>
                <a:gd name="T74" fmla="*/ 2147483646 w 52800"/>
                <a:gd name="T75" fmla="*/ 2147483646 h 35952"/>
                <a:gd name="T76" fmla="*/ 2147483646 w 52800"/>
                <a:gd name="T77" fmla="*/ 2147483646 h 35952"/>
                <a:gd name="T78" fmla="*/ 2147483646 w 52800"/>
                <a:gd name="T79" fmla="*/ 2147483646 h 35952"/>
                <a:gd name="T80" fmla="*/ 2147483646 w 52800"/>
                <a:gd name="T81" fmla="*/ 2147483646 h 35952"/>
                <a:gd name="T82" fmla="*/ 2147483646 w 52800"/>
                <a:gd name="T83" fmla="*/ 2147483646 h 35952"/>
                <a:gd name="T84" fmla="*/ 2147483646 w 52800"/>
                <a:gd name="T85" fmla="*/ 2147483646 h 35952"/>
                <a:gd name="T86" fmla="*/ 2147483646 w 52800"/>
                <a:gd name="T87" fmla="*/ 2147483646 h 35952"/>
                <a:gd name="T88" fmla="*/ 2147483646 w 52800"/>
                <a:gd name="T89" fmla="*/ 2147483646 h 35952"/>
                <a:gd name="T90" fmla="*/ 2147483646 w 52800"/>
                <a:gd name="T91" fmla="*/ 2147483646 h 35952"/>
                <a:gd name="T92" fmla="*/ 2147483646 w 52800"/>
                <a:gd name="T93" fmla="*/ 2147483646 h 35952"/>
                <a:gd name="T94" fmla="*/ 2147483646 w 52800"/>
                <a:gd name="T95" fmla="*/ 2147483646 h 35952"/>
                <a:gd name="T96" fmla="*/ 2147483646 w 52800"/>
                <a:gd name="T97" fmla="*/ 0 h 3595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cubicBezTo>
                    <a:pt x="8402" y="31575"/>
                    <a:pt x="9001" y="31616"/>
                    <a:pt x="9789" y="31616"/>
                  </a:cubicBezTo>
                  <a:cubicBezTo>
                    <a:pt x="11021" y="31616"/>
                    <a:pt x="12715" y="31516"/>
                    <a:pt x="13309" y="31004"/>
                  </a:cubicBezTo>
                  <a:cubicBezTo>
                    <a:pt x="12771" y="30298"/>
                    <a:pt x="11763" y="27509"/>
                    <a:pt x="11763" y="27508"/>
                  </a:cubicBez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lIns="91425" tIns="91425" rIns="91425" bIns="91425" anchor="ctr"/>
            <a:lstStyle/>
            <a:p>
              <a:pPr>
                <a:defRPr/>
              </a:pPr>
              <a:endParaRPr lang="vi-VN" sz="1350"/>
            </a:p>
          </p:txBody>
        </p:sp>
        <p:sp>
          <p:nvSpPr>
            <p:cNvPr id="115" name="Google Shape;981;p32">
              <a:extLst>
                <a:ext uri="{FF2B5EF4-FFF2-40B4-BE49-F238E27FC236}">
                  <a16:creationId xmlns:a16="http://schemas.microsoft.com/office/drawing/2014/main" id="{1084ABA6-5A56-4E21-92C9-EE7C7887A9D5}"/>
                </a:ext>
              </a:extLst>
            </p:cNvPr>
            <p:cNvSpPr>
              <a:spLocks/>
            </p:cNvSpPr>
            <p:nvPr/>
          </p:nvSpPr>
          <p:spPr bwMode="auto">
            <a:xfrm>
              <a:off x="4266077" y="996307"/>
              <a:ext cx="81994" cy="246758"/>
            </a:xfrm>
            <a:custGeom>
              <a:avLst/>
              <a:gdLst>
                <a:gd name="T0" fmla="*/ 2147483646 w 3227"/>
                <a:gd name="T1" fmla="*/ 0 h 9867"/>
                <a:gd name="T2" fmla="*/ 2147483646 w 3227"/>
                <a:gd name="T3" fmla="*/ 2147483646 h 9867"/>
                <a:gd name="T4" fmla="*/ 2147483646 w 3227"/>
                <a:gd name="T5" fmla="*/ 2147483646 h 9867"/>
                <a:gd name="T6" fmla="*/ 2147483646 w 3227"/>
                <a:gd name="T7" fmla="*/ 0 h 9867"/>
                <a:gd name="T8" fmla="*/ 2147483646 w 3227"/>
                <a:gd name="T9" fmla="*/ 2147483646 h 9867"/>
                <a:gd name="T10" fmla="*/ 2147483646 w 3227"/>
                <a:gd name="T11" fmla="*/ 2147483646 h 9867"/>
                <a:gd name="T12" fmla="*/ 0 w 3227"/>
                <a:gd name="T13" fmla="*/ 2147483646 h 9867"/>
                <a:gd name="T14" fmla="*/ 0 w 3227"/>
                <a:gd name="T15" fmla="*/ 2147483646 h 9867"/>
                <a:gd name="T16" fmla="*/ 2147483646 w 3227"/>
                <a:gd name="T17" fmla="*/ 2147483646 h 98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lIns="91425" tIns="91425" rIns="91425" bIns="91425" anchor="ctr"/>
            <a:lstStyle/>
            <a:p>
              <a:pPr>
                <a:defRPr/>
              </a:pPr>
              <a:endParaRPr lang="vi-VN" sz="1350"/>
            </a:p>
          </p:txBody>
        </p:sp>
        <p:sp>
          <p:nvSpPr>
            <p:cNvPr id="116" name="Google Shape;982;p32">
              <a:extLst>
                <a:ext uri="{FF2B5EF4-FFF2-40B4-BE49-F238E27FC236}">
                  <a16:creationId xmlns:a16="http://schemas.microsoft.com/office/drawing/2014/main" id="{08DC3C7B-BDE2-490E-B65E-449403704F0F}"/>
                </a:ext>
              </a:extLst>
            </p:cNvPr>
            <p:cNvSpPr>
              <a:spLocks/>
            </p:cNvSpPr>
            <p:nvPr/>
          </p:nvSpPr>
          <p:spPr bwMode="auto">
            <a:xfrm>
              <a:off x="4287655" y="1161894"/>
              <a:ext cx="23736" cy="48702"/>
            </a:xfrm>
            <a:custGeom>
              <a:avLst/>
              <a:gdLst>
                <a:gd name="T0" fmla="*/ 2147483646 w 976"/>
                <a:gd name="T1" fmla="*/ 2147483646 h 1950"/>
                <a:gd name="T2" fmla="*/ 0 w 976"/>
                <a:gd name="T3" fmla="*/ 2147483646 h 1950"/>
                <a:gd name="T4" fmla="*/ 2147483646 w 976"/>
                <a:gd name="T5" fmla="*/ 2147483646 h 1950"/>
                <a:gd name="T6" fmla="*/ 2147483646 w 976"/>
                <a:gd name="T7" fmla="*/ 2147483646 h 19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lIns="91425" tIns="91425" rIns="91425" bIns="91425" anchor="ctr"/>
            <a:lstStyle/>
            <a:p>
              <a:pPr>
                <a:defRPr/>
              </a:pPr>
              <a:endParaRPr lang="vi-VN" sz="1350"/>
            </a:p>
          </p:txBody>
        </p:sp>
        <p:sp>
          <p:nvSpPr>
            <p:cNvPr id="117" name="Google Shape;983;p32">
              <a:extLst>
                <a:ext uri="{FF2B5EF4-FFF2-40B4-BE49-F238E27FC236}">
                  <a16:creationId xmlns:a16="http://schemas.microsoft.com/office/drawing/2014/main" id="{B6EB3F0F-CA51-4F8F-BC4A-ECEE4C7FDF90}"/>
                </a:ext>
              </a:extLst>
            </p:cNvPr>
            <p:cNvSpPr>
              <a:spLocks/>
            </p:cNvSpPr>
            <p:nvPr/>
          </p:nvSpPr>
          <p:spPr bwMode="auto">
            <a:xfrm>
              <a:off x="3759008" y="1134297"/>
              <a:ext cx="241667" cy="123379"/>
            </a:xfrm>
            <a:custGeom>
              <a:avLst/>
              <a:gdLst>
                <a:gd name="T0" fmla="*/ 2147483646 w 9646"/>
                <a:gd name="T1" fmla="*/ 2147483646 h 4908"/>
                <a:gd name="T2" fmla="*/ 2147483646 w 9646"/>
                <a:gd name="T3" fmla="*/ 2147483646 h 4908"/>
                <a:gd name="T4" fmla="*/ 2147483646 w 9646"/>
                <a:gd name="T5" fmla="*/ 2147483646 h 4908"/>
                <a:gd name="T6" fmla="*/ 2147483646 w 9646"/>
                <a:gd name="T7" fmla="*/ 2147483646 h 4908"/>
                <a:gd name="T8" fmla="*/ 2147483646 w 9646"/>
                <a:gd name="T9" fmla="*/ 2147483646 h 4908"/>
                <a:gd name="T10" fmla="*/ 2147483646 w 9646"/>
                <a:gd name="T11" fmla="*/ 2147483646 h 4908"/>
                <a:gd name="T12" fmla="*/ 2147483646 w 9646"/>
                <a:gd name="T13" fmla="*/ 2147483646 h 4908"/>
                <a:gd name="T14" fmla="*/ 2147483646 w 9646"/>
                <a:gd name="T15" fmla="*/ 0 h 4908"/>
                <a:gd name="T16" fmla="*/ 2147483646 w 9646"/>
                <a:gd name="T17" fmla="*/ 0 h 4908"/>
                <a:gd name="T18" fmla="*/ 2147483646 w 9646"/>
                <a:gd name="T19" fmla="*/ 2147483646 h 4908"/>
                <a:gd name="T20" fmla="*/ 2147483646 w 9646"/>
                <a:gd name="T21" fmla="*/ 0 h 49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lIns="91425" tIns="91425" rIns="91425" bIns="91425" anchor="ctr"/>
            <a:lstStyle/>
            <a:p>
              <a:pPr>
                <a:defRPr/>
              </a:pPr>
              <a:endParaRPr lang="vi-VN" sz="1350"/>
            </a:p>
          </p:txBody>
        </p:sp>
        <p:sp>
          <p:nvSpPr>
            <p:cNvPr id="118" name="Google Shape;984;p32">
              <a:extLst>
                <a:ext uri="{FF2B5EF4-FFF2-40B4-BE49-F238E27FC236}">
                  <a16:creationId xmlns:a16="http://schemas.microsoft.com/office/drawing/2014/main" id="{49AD56A8-0E96-4F64-B8C9-DAA0EE28C121}"/>
                </a:ext>
              </a:extLst>
            </p:cNvPr>
            <p:cNvSpPr>
              <a:spLocks/>
            </p:cNvSpPr>
            <p:nvPr/>
          </p:nvSpPr>
          <p:spPr bwMode="auto">
            <a:xfrm>
              <a:off x="3057740" y="1189493"/>
              <a:ext cx="56101" cy="21104"/>
            </a:xfrm>
            <a:custGeom>
              <a:avLst/>
              <a:gdLst>
                <a:gd name="T0" fmla="*/ 2147483646 w 2252"/>
                <a:gd name="T1" fmla="*/ 2147483646 h 841"/>
                <a:gd name="T2" fmla="*/ 0 w 2252"/>
                <a:gd name="T3" fmla="*/ 2147483646 h 841"/>
                <a:gd name="T4" fmla="*/ 2147483646 w 2252"/>
                <a:gd name="T5" fmla="*/ 2147483646 h 841"/>
                <a:gd name="T6" fmla="*/ 2147483646 w 2252"/>
                <a:gd name="T7" fmla="*/ 2147483646 h 84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lIns="91425" tIns="91425" rIns="91425" bIns="91425" anchor="ctr"/>
            <a:lstStyle/>
            <a:p>
              <a:pPr>
                <a:defRPr/>
              </a:pPr>
              <a:endParaRPr lang="vi-VN" sz="1350"/>
            </a:p>
          </p:txBody>
        </p:sp>
        <p:sp>
          <p:nvSpPr>
            <p:cNvPr id="119" name="Google Shape;985;p32">
              <a:extLst>
                <a:ext uri="{FF2B5EF4-FFF2-40B4-BE49-F238E27FC236}">
                  <a16:creationId xmlns:a16="http://schemas.microsoft.com/office/drawing/2014/main" id="{4D9AF15E-3CDC-40A4-A734-BB73FDB4F4A6}"/>
                </a:ext>
              </a:extLst>
            </p:cNvPr>
            <p:cNvSpPr>
              <a:spLocks/>
            </p:cNvSpPr>
            <p:nvPr/>
          </p:nvSpPr>
          <p:spPr bwMode="auto">
            <a:xfrm>
              <a:off x="3672698" y="1239818"/>
              <a:ext cx="86310" cy="27598"/>
            </a:xfrm>
            <a:custGeom>
              <a:avLst/>
              <a:gdLst>
                <a:gd name="T0" fmla="*/ 0 w 3495"/>
                <a:gd name="T1" fmla="*/ 2147483646 h 1110"/>
                <a:gd name="T2" fmla="*/ 0 w 3495"/>
                <a:gd name="T3" fmla="*/ 2147483646 h 1110"/>
                <a:gd name="T4" fmla="*/ 2147483646 w 3495"/>
                <a:gd name="T5" fmla="*/ 2147483646 h 1110"/>
                <a:gd name="T6" fmla="*/ 2147483646 w 3495"/>
                <a:gd name="T7" fmla="*/ 2147483646 h 1110"/>
                <a:gd name="T8" fmla="*/ 0 w 3495"/>
                <a:gd name="T9" fmla="*/ 2147483646 h 11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lIns="91425" tIns="91425" rIns="91425" bIns="91425" anchor="ctr"/>
            <a:lstStyle/>
            <a:p>
              <a:pPr>
                <a:defRPr/>
              </a:pPr>
              <a:endParaRPr lang="vi-VN" sz="1350"/>
            </a:p>
          </p:txBody>
        </p:sp>
        <p:sp>
          <p:nvSpPr>
            <p:cNvPr id="120" name="Google Shape;986;p32">
              <a:extLst>
                <a:ext uri="{FF2B5EF4-FFF2-40B4-BE49-F238E27FC236}">
                  <a16:creationId xmlns:a16="http://schemas.microsoft.com/office/drawing/2014/main" id="{F32E5463-D511-4747-A2B4-A5EA82E00B60}"/>
                </a:ext>
              </a:extLst>
            </p:cNvPr>
            <p:cNvSpPr>
              <a:spLocks/>
            </p:cNvSpPr>
            <p:nvPr/>
          </p:nvSpPr>
          <p:spPr bwMode="auto">
            <a:xfrm>
              <a:off x="3096580" y="1260923"/>
              <a:ext cx="138096" cy="157470"/>
            </a:xfrm>
            <a:custGeom>
              <a:avLst/>
              <a:gdLst>
                <a:gd name="T0" fmla="*/ 2147483646 w 5479"/>
                <a:gd name="T1" fmla="*/ 2147483646 h 6286"/>
                <a:gd name="T2" fmla="*/ 2147483646 w 5479"/>
                <a:gd name="T3" fmla="*/ 2147483646 h 6286"/>
                <a:gd name="T4" fmla="*/ 2147483646 w 5479"/>
                <a:gd name="T5" fmla="*/ 2147483646 h 6286"/>
                <a:gd name="T6" fmla="*/ 2147483646 w 5479"/>
                <a:gd name="T7" fmla="*/ 2147483646 h 6286"/>
                <a:gd name="T8" fmla="*/ 2147483646 w 5479"/>
                <a:gd name="T9" fmla="*/ 2147483646 h 6286"/>
                <a:gd name="T10" fmla="*/ 0 w 5479"/>
                <a:gd name="T11" fmla="*/ 2147483646 h 6286"/>
                <a:gd name="T12" fmla="*/ 2147483646 w 5479"/>
                <a:gd name="T13" fmla="*/ 2147483646 h 6286"/>
                <a:gd name="T14" fmla="*/ 2147483646 w 5479"/>
                <a:gd name="T15" fmla="*/ 2147483646 h 6286"/>
                <a:gd name="T16" fmla="*/ 2147483646 w 5479"/>
                <a:gd name="T17" fmla="*/ 2147483646 h 6286"/>
                <a:gd name="T18" fmla="*/ 2147483646 w 5479"/>
                <a:gd name="T19" fmla="*/ 2147483646 h 6286"/>
                <a:gd name="T20" fmla="*/ 0 w 5479"/>
                <a:gd name="T21" fmla="*/ 2147483646 h 62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479" h="6286" extrusionOk="0">
                  <a:moveTo>
                    <a:pt x="3495" y="5176"/>
                  </a:moveTo>
                  <a:lnTo>
                    <a:pt x="3495" y="5176"/>
                  </a:lnTo>
                  <a:cubicBezTo>
                    <a:pt x="4067" y="5580"/>
                    <a:pt x="4773" y="6017"/>
                    <a:pt x="5478" y="6286"/>
                  </a:cubicBezTo>
                  <a:cubicBezTo>
                    <a:pt x="4773" y="6017"/>
                    <a:pt x="4067" y="5580"/>
                    <a:pt x="3495" y="5176"/>
                  </a:cubicBezTo>
                  <a:close/>
                  <a:moveTo>
                    <a:pt x="0" y="1"/>
                  </a:moveTo>
                  <a:cubicBezTo>
                    <a:pt x="135" y="975"/>
                    <a:pt x="571" y="1950"/>
                    <a:pt x="1277" y="2925"/>
                  </a:cubicBezTo>
                  <a:cubicBezTo>
                    <a:pt x="1546" y="3362"/>
                    <a:pt x="1983" y="3899"/>
                    <a:pt x="2521" y="4336"/>
                  </a:cubicBezTo>
                  <a:cubicBezTo>
                    <a:pt x="1983" y="3899"/>
                    <a:pt x="1546" y="3362"/>
                    <a:pt x="1277" y="2925"/>
                  </a:cubicBezTo>
                  <a:cubicBezTo>
                    <a:pt x="571" y="1950"/>
                    <a:pt x="135" y="975"/>
                    <a:pt x="0" y="1"/>
                  </a:cubicBezTo>
                  <a:close/>
                </a:path>
              </a:pathLst>
            </a:custGeom>
            <a:solidFill>
              <a:srgbClr val="EDCE74"/>
            </a:solidFill>
            <a:ln>
              <a:noFill/>
            </a:ln>
          </p:spPr>
          <p:txBody>
            <a:bodyPr lIns="91425" tIns="91425" rIns="91425" bIns="91425" anchor="ctr"/>
            <a:lstStyle/>
            <a:p>
              <a:pPr>
                <a:defRPr/>
              </a:pPr>
              <a:endParaRPr lang="vi-VN" sz="1350"/>
            </a:p>
          </p:txBody>
        </p:sp>
        <p:sp>
          <p:nvSpPr>
            <p:cNvPr id="121" name="Google Shape;987;p32">
              <a:extLst>
                <a:ext uri="{FF2B5EF4-FFF2-40B4-BE49-F238E27FC236}">
                  <a16:creationId xmlns:a16="http://schemas.microsoft.com/office/drawing/2014/main" id="{54512670-98B9-4629-863A-A43112941F63}"/>
                </a:ext>
              </a:extLst>
            </p:cNvPr>
            <p:cNvSpPr>
              <a:spLocks/>
            </p:cNvSpPr>
            <p:nvPr/>
          </p:nvSpPr>
          <p:spPr bwMode="auto">
            <a:xfrm>
              <a:off x="3234675" y="1418393"/>
              <a:ext cx="6474" cy="3247"/>
            </a:xfrm>
            <a:custGeom>
              <a:avLst/>
              <a:gdLst>
                <a:gd name="T0" fmla="*/ 0 w 270"/>
                <a:gd name="T1" fmla="*/ 2147483646 h 135"/>
                <a:gd name="T2" fmla="*/ 2147483646 w 270"/>
                <a:gd name="T3" fmla="*/ 2147483646 h 135"/>
                <a:gd name="T4" fmla="*/ 0 w 270"/>
                <a:gd name="T5" fmla="*/ 2147483646 h 135"/>
                <a:gd name="T6" fmla="*/ 0 60000 65536"/>
                <a:gd name="T7" fmla="*/ 0 60000 65536"/>
                <a:gd name="T8" fmla="*/ 0 60000 65536"/>
              </a:gdLst>
              <a:ahLst/>
              <a:cxnLst>
                <a:cxn ang="T6">
                  <a:pos x="T0" y="T1"/>
                </a:cxn>
                <a:cxn ang="T7">
                  <a:pos x="T2" y="T3"/>
                </a:cxn>
                <a:cxn ang="T8">
                  <a:pos x="T4" y="T5"/>
                </a:cxn>
              </a:cxnLst>
              <a:rect l="0" t="0"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lIns="91425" tIns="91425" rIns="91425" bIns="91425" anchor="ctr"/>
            <a:lstStyle/>
            <a:p>
              <a:pPr>
                <a:defRPr/>
              </a:pPr>
              <a:endParaRPr lang="vi-VN" sz="1350"/>
            </a:p>
          </p:txBody>
        </p:sp>
        <p:sp>
          <p:nvSpPr>
            <p:cNvPr id="122" name="Google Shape;988;p32">
              <a:extLst>
                <a:ext uri="{FF2B5EF4-FFF2-40B4-BE49-F238E27FC236}">
                  <a16:creationId xmlns:a16="http://schemas.microsoft.com/office/drawing/2014/main" id="{AED5E118-1E20-4651-9F03-2D9C25AF5A45}"/>
                </a:ext>
              </a:extLst>
            </p:cNvPr>
            <p:cNvSpPr>
              <a:spLocks/>
            </p:cNvSpPr>
            <p:nvPr/>
          </p:nvSpPr>
          <p:spPr bwMode="auto">
            <a:xfrm>
              <a:off x="4175452" y="1351834"/>
              <a:ext cx="17262" cy="24351"/>
            </a:xfrm>
            <a:custGeom>
              <a:avLst/>
              <a:gdLst>
                <a:gd name="T0" fmla="*/ 2147483646 w 671"/>
                <a:gd name="T1" fmla="*/ 2147483646 h 971"/>
                <a:gd name="T2" fmla="*/ 2147483646 w 671"/>
                <a:gd name="T3" fmla="*/ 2147483646 h 971"/>
                <a:gd name="T4" fmla="*/ 2147483646 w 671"/>
                <a:gd name="T5" fmla="*/ 2147483646 h 971"/>
                <a:gd name="T6" fmla="*/ 2147483646 w 671"/>
                <a:gd name="T7" fmla="*/ 2147483646 h 971"/>
                <a:gd name="T8" fmla="*/ 2147483646 w 671"/>
                <a:gd name="T9" fmla="*/ 2147483646 h 97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lIns="91425" tIns="91425" rIns="91425" bIns="91425" anchor="ctr"/>
            <a:lstStyle/>
            <a:p>
              <a:pPr>
                <a:defRPr/>
              </a:pPr>
              <a:endParaRPr lang="vi-VN" sz="1350"/>
            </a:p>
          </p:txBody>
        </p:sp>
        <p:sp>
          <p:nvSpPr>
            <p:cNvPr id="123" name="Google Shape;989;p32">
              <a:extLst>
                <a:ext uri="{FF2B5EF4-FFF2-40B4-BE49-F238E27FC236}">
                  <a16:creationId xmlns:a16="http://schemas.microsoft.com/office/drawing/2014/main" id="{0717FEFE-5246-442E-BCF7-EEC2E86633DF}"/>
                </a:ext>
              </a:extLst>
            </p:cNvPr>
            <p:cNvSpPr>
              <a:spLocks/>
            </p:cNvSpPr>
            <p:nvPr/>
          </p:nvSpPr>
          <p:spPr bwMode="auto">
            <a:xfrm>
              <a:off x="4000675" y="1074230"/>
              <a:ext cx="161830" cy="147731"/>
            </a:xfrm>
            <a:custGeom>
              <a:avLst/>
              <a:gdLst>
                <a:gd name="T0" fmla="*/ 2147483646 w 6454"/>
                <a:gd name="T1" fmla="*/ 2147483646 h 5882"/>
                <a:gd name="T2" fmla="*/ 2147483646 w 6454"/>
                <a:gd name="T3" fmla="*/ 2147483646 h 5882"/>
                <a:gd name="T4" fmla="*/ 0 w 6454"/>
                <a:gd name="T5" fmla="*/ 2147483646 h 5882"/>
                <a:gd name="T6" fmla="*/ 2147483646 w 6454"/>
                <a:gd name="T7" fmla="*/ 2147483646 h 5882"/>
                <a:gd name="T8" fmla="*/ 2147483646 w 6454"/>
                <a:gd name="T9" fmla="*/ 2147483646 h 5882"/>
                <a:gd name="T10" fmla="*/ 2147483646 w 6454"/>
                <a:gd name="T11" fmla="*/ 0 h 5882"/>
                <a:gd name="T12" fmla="*/ 2147483646 w 6454"/>
                <a:gd name="T13" fmla="*/ 2147483646 h 5882"/>
                <a:gd name="T14" fmla="*/ 2147483646 w 6454"/>
                <a:gd name="T15" fmla="*/ 0 h 588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lIns="91425" tIns="91425" rIns="91425" bIns="91425" anchor="ctr"/>
            <a:lstStyle/>
            <a:p>
              <a:pPr>
                <a:defRPr/>
              </a:pPr>
              <a:endParaRPr lang="vi-VN" sz="1350"/>
            </a:p>
          </p:txBody>
        </p:sp>
        <p:sp>
          <p:nvSpPr>
            <p:cNvPr id="124" name="Google Shape;990;p32">
              <a:extLst>
                <a:ext uri="{FF2B5EF4-FFF2-40B4-BE49-F238E27FC236}">
                  <a16:creationId xmlns:a16="http://schemas.microsoft.com/office/drawing/2014/main" id="{2120B724-677C-4975-A8CF-C5A878699C0F}"/>
                </a:ext>
              </a:extLst>
            </p:cNvPr>
            <p:cNvSpPr>
              <a:spLocks/>
            </p:cNvSpPr>
            <p:nvPr/>
          </p:nvSpPr>
          <p:spPr bwMode="auto">
            <a:xfrm>
              <a:off x="4266077" y="1239818"/>
              <a:ext cx="0" cy="3247"/>
            </a:xfrm>
            <a:custGeom>
              <a:avLst/>
              <a:gdLst>
                <a:gd name="T0" fmla="*/ 0 w 1"/>
                <a:gd name="T1" fmla="*/ 2147483646 h 135"/>
                <a:gd name="T2" fmla="*/ 0 w 1"/>
                <a:gd name="T3" fmla="*/ 2147483646 h 135"/>
                <a:gd name="T4" fmla="*/ 0 w 1"/>
                <a:gd name="T5" fmla="*/ 2147483646 h 135"/>
                <a:gd name="T6" fmla="*/ 0 w 1"/>
                <a:gd name="T7" fmla="*/ 2147483646 h 135"/>
                <a:gd name="T8" fmla="*/ 0 w 1"/>
                <a:gd name="T9" fmla="*/ 2147483646 h 1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35" extrusionOk="0">
                  <a:moveTo>
                    <a:pt x="0" y="1"/>
                  </a:moveTo>
                  <a:lnTo>
                    <a:pt x="0" y="1"/>
                  </a:lnTo>
                  <a:lnTo>
                    <a:pt x="0" y="135"/>
                  </a:lnTo>
                  <a:lnTo>
                    <a:pt x="0" y="1"/>
                  </a:lnTo>
                  <a:close/>
                </a:path>
              </a:pathLst>
            </a:custGeom>
            <a:solidFill>
              <a:srgbClr val="E8BD61"/>
            </a:solidFill>
            <a:ln>
              <a:noFill/>
            </a:ln>
          </p:spPr>
          <p:txBody>
            <a:bodyPr lIns="91425" tIns="91425" rIns="91425" bIns="91425" anchor="ctr"/>
            <a:lstStyle/>
            <a:p>
              <a:pPr>
                <a:defRPr/>
              </a:pPr>
              <a:endParaRPr lang="vi-VN" sz="1350"/>
            </a:p>
          </p:txBody>
        </p:sp>
        <p:sp>
          <p:nvSpPr>
            <p:cNvPr id="125" name="Google Shape;991;p32">
              <a:extLst>
                <a:ext uri="{FF2B5EF4-FFF2-40B4-BE49-F238E27FC236}">
                  <a16:creationId xmlns:a16="http://schemas.microsoft.com/office/drawing/2014/main" id="{B465DA12-3870-461F-8434-42C99A79F854}"/>
                </a:ext>
              </a:extLst>
            </p:cNvPr>
            <p:cNvSpPr>
              <a:spLocks/>
            </p:cNvSpPr>
            <p:nvPr/>
          </p:nvSpPr>
          <p:spPr bwMode="auto">
            <a:xfrm>
              <a:off x="3264884" y="1239818"/>
              <a:ext cx="1001193" cy="126626"/>
            </a:xfrm>
            <a:custGeom>
              <a:avLst/>
              <a:gdLst>
                <a:gd name="T0" fmla="*/ 2147483646 w 40063"/>
                <a:gd name="T1" fmla="*/ 2147483646 h 5042"/>
                <a:gd name="T2" fmla="*/ 2147483646 w 40063"/>
                <a:gd name="T3" fmla="*/ 2147483646 h 5042"/>
                <a:gd name="T4" fmla="*/ 2147483646 w 40063"/>
                <a:gd name="T5" fmla="*/ 2147483646 h 5042"/>
                <a:gd name="T6" fmla="*/ 2147483646 w 40063"/>
                <a:gd name="T7" fmla="*/ 2147483646 h 5042"/>
                <a:gd name="T8" fmla="*/ 2147483646 w 40063"/>
                <a:gd name="T9" fmla="*/ 2147483646 h 5042"/>
                <a:gd name="T10" fmla="*/ 2147483646 w 40063"/>
                <a:gd name="T11" fmla="*/ 2147483646 h 5042"/>
                <a:gd name="T12" fmla="*/ 2147483646 w 40063"/>
                <a:gd name="T13" fmla="*/ 2147483646 h 5042"/>
                <a:gd name="T14" fmla="*/ 2147483646 w 40063"/>
                <a:gd name="T15" fmla="*/ 2147483646 h 5042"/>
                <a:gd name="T16" fmla="*/ 2147483646 w 40063"/>
                <a:gd name="T17" fmla="*/ 2147483646 h 5042"/>
                <a:gd name="T18" fmla="*/ 2147483646 w 40063"/>
                <a:gd name="T19" fmla="*/ 2147483646 h 5042"/>
                <a:gd name="T20" fmla="*/ 2147483646 w 40063"/>
                <a:gd name="T21" fmla="*/ 2147483646 h 5042"/>
                <a:gd name="T22" fmla="*/ 2147483646 w 40063"/>
                <a:gd name="T23" fmla="*/ 2147483646 h 5042"/>
                <a:gd name="T24" fmla="*/ 2147483646 w 40063"/>
                <a:gd name="T25" fmla="*/ 2147483646 h 50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063" h="5042" extrusionOk="0">
                  <a:moveTo>
                    <a:pt x="135" y="3227"/>
                  </a:moveTo>
                  <a:cubicBezTo>
                    <a:pt x="135" y="3227"/>
                    <a:pt x="841" y="3361"/>
                    <a:pt x="1816" y="3361"/>
                  </a:cubicBezTo>
                  <a:cubicBezTo>
                    <a:pt x="2253" y="3361"/>
                    <a:pt x="2824" y="3227"/>
                    <a:pt x="3362" y="3227"/>
                  </a:cubicBezTo>
                  <a:lnTo>
                    <a:pt x="135" y="3227"/>
                  </a:lnTo>
                  <a:close/>
                  <a:moveTo>
                    <a:pt x="40062" y="1"/>
                  </a:moveTo>
                  <a:cubicBezTo>
                    <a:pt x="39224" y="1542"/>
                    <a:pt x="38253" y="3050"/>
                    <a:pt x="37114" y="4459"/>
                  </a:cubicBez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lIns="91425" tIns="91425" rIns="91425" bIns="91425" anchor="ctr"/>
            <a:lstStyle/>
            <a:p>
              <a:pPr>
                <a:defRPr/>
              </a:pPr>
              <a:endParaRPr lang="vi-VN" sz="1350"/>
            </a:p>
          </p:txBody>
        </p:sp>
        <p:sp>
          <p:nvSpPr>
            <p:cNvPr id="126" name="Google Shape;992;p32">
              <a:extLst>
                <a:ext uri="{FF2B5EF4-FFF2-40B4-BE49-F238E27FC236}">
                  <a16:creationId xmlns:a16="http://schemas.microsoft.com/office/drawing/2014/main" id="{33B0C7A1-E3CE-42EF-931D-64806FD852B6}"/>
                </a:ext>
              </a:extLst>
            </p:cNvPr>
            <p:cNvSpPr>
              <a:spLocks/>
            </p:cNvSpPr>
            <p:nvPr/>
          </p:nvSpPr>
          <p:spPr bwMode="auto">
            <a:xfrm>
              <a:off x="3241149" y="1421640"/>
              <a:ext cx="0" cy="3247"/>
            </a:xfrm>
            <a:custGeom>
              <a:avLst/>
              <a:gdLst>
                <a:gd name="T0" fmla="*/ 0 w 1"/>
                <a:gd name="T1" fmla="*/ 2147483646 h 170"/>
                <a:gd name="T2" fmla="*/ 0 w 1"/>
                <a:gd name="T3" fmla="*/ 2147483646 h 170"/>
                <a:gd name="T4" fmla="*/ 0 w 1"/>
                <a:gd name="T5" fmla="*/ 2147483646 h 170"/>
                <a:gd name="T6" fmla="*/ 0 w 1"/>
                <a:gd name="T7" fmla="*/ 2147483646 h 1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70" extrusionOk="0">
                  <a:moveTo>
                    <a:pt x="0" y="1"/>
                  </a:moveTo>
                  <a:lnTo>
                    <a:pt x="0" y="1"/>
                  </a:lnTo>
                  <a:lnTo>
                    <a:pt x="0" y="169"/>
                  </a:lnTo>
                  <a:lnTo>
                    <a:pt x="0" y="1"/>
                  </a:lnTo>
                  <a:close/>
                </a:path>
              </a:pathLst>
            </a:custGeom>
            <a:solidFill>
              <a:srgbClr val="DFAA41"/>
            </a:solidFill>
            <a:ln>
              <a:noFill/>
            </a:ln>
          </p:spPr>
          <p:txBody>
            <a:bodyPr lIns="91425" tIns="91425" rIns="91425" bIns="91425" anchor="ctr"/>
            <a:lstStyle/>
            <a:p>
              <a:pPr>
                <a:defRPr/>
              </a:pPr>
              <a:endParaRPr lang="vi-VN" sz="1350"/>
            </a:p>
          </p:txBody>
        </p:sp>
        <p:sp>
          <p:nvSpPr>
            <p:cNvPr id="127" name="Google Shape;993;p32">
              <a:extLst>
                <a:ext uri="{FF2B5EF4-FFF2-40B4-BE49-F238E27FC236}">
                  <a16:creationId xmlns:a16="http://schemas.microsoft.com/office/drawing/2014/main" id="{79F30E46-63D8-434E-A65C-36702B2A65B8}"/>
                </a:ext>
              </a:extLst>
            </p:cNvPr>
            <p:cNvSpPr>
              <a:spLocks/>
            </p:cNvSpPr>
            <p:nvPr/>
          </p:nvSpPr>
          <p:spPr bwMode="auto">
            <a:xfrm>
              <a:off x="3241149" y="1421640"/>
              <a:ext cx="47470" cy="9740"/>
            </a:xfrm>
            <a:custGeom>
              <a:avLst/>
              <a:gdLst>
                <a:gd name="T0" fmla="*/ 0 w 1950"/>
                <a:gd name="T1" fmla="*/ 2147483646 h 438"/>
                <a:gd name="T2" fmla="*/ 0 w 1950"/>
                <a:gd name="T3" fmla="*/ 2147483646 h 438"/>
                <a:gd name="T4" fmla="*/ 2147483646 w 1950"/>
                <a:gd name="T5" fmla="*/ 2147483646 h 438"/>
                <a:gd name="T6" fmla="*/ 0 w 1950"/>
                <a:gd name="T7" fmla="*/ 2147483646 h 438"/>
                <a:gd name="T8" fmla="*/ 2147483646 w 1950"/>
                <a:gd name="T9" fmla="*/ 2147483646 h 438"/>
                <a:gd name="T10" fmla="*/ 2147483646 w 1950"/>
                <a:gd name="T11" fmla="*/ 2147483646 h 438"/>
                <a:gd name="T12" fmla="*/ 2147483646 w 1950"/>
                <a:gd name="T13" fmla="*/ 2147483646 h 438"/>
                <a:gd name="T14" fmla="*/ 2147483646 w 1950"/>
                <a:gd name="T15" fmla="*/ 2147483646 h 43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lIns="91425" tIns="91425" rIns="91425" bIns="91425" anchor="ctr"/>
            <a:lstStyle/>
            <a:p>
              <a:pPr>
                <a:defRPr/>
              </a:pPr>
              <a:endParaRPr lang="vi-VN" sz="1350"/>
            </a:p>
          </p:txBody>
        </p:sp>
        <p:sp>
          <p:nvSpPr>
            <p:cNvPr id="128" name="Google Shape;994;p32">
              <a:extLst>
                <a:ext uri="{FF2B5EF4-FFF2-40B4-BE49-F238E27FC236}">
                  <a16:creationId xmlns:a16="http://schemas.microsoft.com/office/drawing/2014/main" id="{0F7E2AEA-C281-4D4C-A603-5C2CF4B366C6}"/>
                </a:ext>
              </a:extLst>
            </p:cNvPr>
            <p:cNvSpPr>
              <a:spLocks/>
            </p:cNvSpPr>
            <p:nvPr/>
          </p:nvSpPr>
          <p:spPr bwMode="auto">
            <a:xfrm>
              <a:off x="3057740" y="819356"/>
              <a:ext cx="1318383" cy="612025"/>
            </a:xfrm>
            <a:custGeom>
              <a:avLst/>
              <a:gdLst>
                <a:gd name="T0" fmla="*/ 2147483646 w 52665"/>
                <a:gd name="T1" fmla="*/ 0 h 24501"/>
                <a:gd name="T2" fmla="*/ 2147483646 w 52665"/>
                <a:gd name="T3" fmla="*/ 2147483646 h 24501"/>
                <a:gd name="T4" fmla="*/ 2147483646 w 52665"/>
                <a:gd name="T5" fmla="*/ 2147483646 h 24501"/>
                <a:gd name="T6" fmla="*/ 2147483646 w 52665"/>
                <a:gd name="T7" fmla="*/ 2147483646 h 24501"/>
                <a:gd name="T8" fmla="*/ 2147483646 w 52665"/>
                <a:gd name="T9" fmla="*/ 2147483646 h 24501"/>
                <a:gd name="T10" fmla="*/ 2147483646 w 52665"/>
                <a:gd name="T11" fmla="*/ 2147483646 h 24501"/>
                <a:gd name="T12" fmla="*/ 2147483646 w 52665"/>
                <a:gd name="T13" fmla="*/ 2147483646 h 24501"/>
                <a:gd name="T14" fmla="*/ 2147483646 w 52665"/>
                <a:gd name="T15" fmla="*/ 2147483646 h 24501"/>
                <a:gd name="T16" fmla="*/ 2147483646 w 52665"/>
                <a:gd name="T17" fmla="*/ 2147483646 h 24501"/>
                <a:gd name="T18" fmla="*/ 2147483646 w 52665"/>
                <a:gd name="T19" fmla="*/ 2147483646 h 24501"/>
                <a:gd name="T20" fmla="*/ 2147483646 w 52665"/>
                <a:gd name="T21" fmla="*/ 2147483646 h 24501"/>
                <a:gd name="T22" fmla="*/ 0 w 52665"/>
                <a:gd name="T23" fmla="*/ 2147483646 h 24501"/>
                <a:gd name="T24" fmla="*/ 2147483646 w 52665"/>
                <a:gd name="T25" fmla="*/ 2147483646 h 24501"/>
                <a:gd name="T26" fmla="*/ 2147483646 w 52665"/>
                <a:gd name="T27" fmla="*/ 2147483646 h 24501"/>
                <a:gd name="T28" fmla="*/ 2147483646 w 52665"/>
                <a:gd name="T29" fmla="*/ 2147483646 h 24501"/>
                <a:gd name="T30" fmla="*/ 2147483646 w 52665"/>
                <a:gd name="T31" fmla="*/ 2147483646 h 24501"/>
                <a:gd name="T32" fmla="*/ 2147483646 w 52665"/>
                <a:gd name="T33" fmla="*/ 2147483646 h 24501"/>
                <a:gd name="T34" fmla="*/ 2147483646 w 52665"/>
                <a:gd name="T35" fmla="*/ 2147483646 h 24501"/>
                <a:gd name="T36" fmla="*/ 2147483646 w 52665"/>
                <a:gd name="T37" fmla="*/ 2147483646 h 24501"/>
                <a:gd name="T38" fmla="*/ 2147483646 w 52665"/>
                <a:gd name="T39" fmla="*/ 2147483646 h 24501"/>
                <a:gd name="T40" fmla="*/ 2147483646 w 52665"/>
                <a:gd name="T41" fmla="*/ 2147483646 h 24501"/>
                <a:gd name="T42" fmla="*/ 2147483646 w 52665"/>
                <a:gd name="T43" fmla="*/ 2147483646 h 24501"/>
                <a:gd name="T44" fmla="*/ 2147483646 w 52665"/>
                <a:gd name="T45" fmla="*/ 2147483646 h 24501"/>
                <a:gd name="T46" fmla="*/ 2147483646 w 52665"/>
                <a:gd name="T47" fmla="*/ 2147483646 h 24501"/>
                <a:gd name="T48" fmla="*/ 2147483646 w 52665"/>
                <a:gd name="T49" fmla="*/ 2147483646 h 24501"/>
                <a:gd name="T50" fmla="*/ 2147483646 w 52665"/>
                <a:gd name="T51" fmla="*/ 2147483646 h 24501"/>
                <a:gd name="T52" fmla="*/ 2147483646 w 52665"/>
                <a:gd name="T53" fmla="*/ 2147483646 h 24501"/>
                <a:gd name="T54" fmla="*/ 2147483646 w 52665"/>
                <a:gd name="T55" fmla="*/ 2147483646 h 24501"/>
                <a:gd name="T56" fmla="*/ 2147483646 w 52665"/>
                <a:gd name="T57" fmla="*/ 2147483646 h 24501"/>
                <a:gd name="T58" fmla="*/ 2147483646 w 52665"/>
                <a:gd name="T59" fmla="*/ 2147483646 h 24501"/>
                <a:gd name="T60" fmla="*/ 2147483646 w 52665"/>
                <a:gd name="T61" fmla="*/ 2147483646 h 24501"/>
                <a:gd name="T62" fmla="*/ 2147483646 w 52665"/>
                <a:gd name="T63" fmla="*/ 2147483646 h 24501"/>
                <a:gd name="T64" fmla="*/ 2147483646 w 52665"/>
                <a:gd name="T65" fmla="*/ 2147483646 h 24501"/>
                <a:gd name="T66" fmla="*/ 2147483646 w 52665"/>
                <a:gd name="T67" fmla="*/ 2147483646 h 24501"/>
                <a:gd name="T68" fmla="*/ 2147483646 w 52665"/>
                <a:gd name="T69" fmla="*/ 2147483646 h 24501"/>
                <a:gd name="T70" fmla="*/ 2147483646 w 52665"/>
                <a:gd name="T71" fmla="*/ 0 h 2450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cubicBezTo>
                    <a:pt x="10385" y="6991"/>
                    <a:pt x="11225" y="9511"/>
                    <a:pt x="11763" y="10217"/>
                  </a:cubicBezTo>
                  <a:cubicBezTo>
                    <a:pt x="11225" y="10789"/>
                    <a:pt x="9679" y="10923"/>
                    <a:pt x="8570" y="10923"/>
                  </a:cubicBezTo>
                  <a:cubicBezTo>
                    <a:pt x="7562" y="10923"/>
                    <a:pt x="6890" y="10789"/>
                    <a:pt x="6890" y="10789"/>
                  </a:cubicBez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lIns="91425" tIns="91425" rIns="91425" bIns="91425" anchor="ctr"/>
            <a:lstStyle/>
            <a:p>
              <a:pPr>
                <a:defRPr/>
              </a:pPr>
              <a:endParaRPr lang="vi-VN" sz="1350"/>
            </a:p>
          </p:txBody>
        </p:sp>
        <p:sp>
          <p:nvSpPr>
            <p:cNvPr id="129" name="Google Shape;995;p32">
              <a:extLst>
                <a:ext uri="{FF2B5EF4-FFF2-40B4-BE49-F238E27FC236}">
                  <a16:creationId xmlns:a16="http://schemas.microsoft.com/office/drawing/2014/main" id="{F07B4DD0-E5EC-412E-B87D-922FA9F8F912}"/>
                </a:ext>
              </a:extLst>
            </p:cNvPr>
            <p:cNvSpPr>
              <a:spLocks/>
            </p:cNvSpPr>
            <p:nvPr/>
          </p:nvSpPr>
          <p:spPr bwMode="auto">
            <a:xfrm>
              <a:off x="3664067" y="1449238"/>
              <a:ext cx="174777" cy="115262"/>
            </a:xfrm>
            <a:custGeom>
              <a:avLst/>
              <a:gdLst>
                <a:gd name="T0" fmla="*/ 2147483646 w 7026"/>
                <a:gd name="T1" fmla="*/ 2147483646 h 4606"/>
                <a:gd name="T2" fmla="*/ 2147483646 w 7026"/>
                <a:gd name="T3" fmla="*/ 2147483646 h 4606"/>
                <a:gd name="T4" fmla="*/ 2147483646 w 7026"/>
                <a:gd name="T5" fmla="*/ 2147483646 h 4606"/>
                <a:gd name="T6" fmla="*/ 2147483646 w 7026"/>
                <a:gd name="T7" fmla="*/ 2147483646 h 4606"/>
                <a:gd name="T8" fmla="*/ 2147483646 w 7026"/>
                <a:gd name="T9" fmla="*/ 2147483646 h 4606"/>
                <a:gd name="T10" fmla="*/ 2147483646 w 7026"/>
                <a:gd name="T11" fmla="*/ 2147483646 h 4606"/>
                <a:gd name="T12" fmla="*/ 2147483646 w 7026"/>
                <a:gd name="T13" fmla="*/ 2147483646 h 4606"/>
                <a:gd name="T14" fmla="*/ 2147483646 w 7026"/>
                <a:gd name="T15" fmla="*/ 2147483646 h 4606"/>
                <a:gd name="T16" fmla="*/ 2147483646 w 7026"/>
                <a:gd name="T17" fmla="*/ 2147483646 h 4606"/>
                <a:gd name="T18" fmla="*/ 2147483646 w 7026"/>
                <a:gd name="T19" fmla="*/ 2147483646 h 4606"/>
                <a:gd name="T20" fmla="*/ 2147483646 w 7026"/>
                <a:gd name="T21" fmla="*/ 2147483646 h 46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tx1"/>
            </a:solidFill>
            <a:ln>
              <a:noFill/>
            </a:ln>
          </p:spPr>
          <p:txBody>
            <a:bodyPr lIns="91425" tIns="91425" rIns="91425" bIns="91425" anchor="ctr"/>
            <a:lstStyle/>
            <a:p>
              <a:pPr>
                <a:defRPr/>
              </a:pPr>
              <a:endParaRPr lang="vi-VN" sz="1350"/>
            </a:p>
          </p:txBody>
        </p:sp>
        <p:sp>
          <p:nvSpPr>
            <p:cNvPr id="130" name="Google Shape;996;p32">
              <a:extLst>
                <a:ext uri="{FF2B5EF4-FFF2-40B4-BE49-F238E27FC236}">
                  <a16:creationId xmlns:a16="http://schemas.microsoft.com/office/drawing/2014/main" id="{A6A3FC03-DD61-4DEB-99AC-F37B3C624357}"/>
                </a:ext>
              </a:extLst>
            </p:cNvPr>
            <p:cNvSpPr>
              <a:spLocks/>
            </p:cNvSpPr>
            <p:nvPr/>
          </p:nvSpPr>
          <p:spPr bwMode="auto">
            <a:xfrm>
              <a:off x="3381402" y="1295014"/>
              <a:ext cx="230879" cy="168835"/>
            </a:xfrm>
            <a:custGeom>
              <a:avLst/>
              <a:gdLst>
                <a:gd name="T0" fmla="*/ 2147483646 w 9244"/>
                <a:gd name="T1" fmla="*/ 0 h 6749"/>
                <a:gd name="T2" fmla="*/ 2147483646 w 9244"/>
                <a:gd name="T3" fmla="*/ 2147483646 h 6749"/>
                <a:gd name="T4" fmla="*/ 2147483646 w 9244"/>
                <a:gd name="T5" fmla="*/ 2147483646 h 6749"/>
                <a:gd name="T6" fmla="*/ 2147483646 w 9244"/>
                <a:gd name="T7" fmla="*/ 2147483646 h 6749"/>
                <a:gd name="T8" fmla="*/ 2147483646 w 9244"/>
                <a:gd name="T9" fmla="*/ 2147483646 h 6749"/>
                <a:gd name="T10" fmla="*/ 2147483646 w 9244"/>
                <a:gd name="T11" fmla="*/ 2147483646 h 6749"/>
                <a:gd name="T12" fmla="*/ 2147483646 w 9244"/>
                <a:gd name="T13" fmla="*/ 2147483646 h 6749"/>
                <a:gd name="T14" fmla="*/ 2147483646 w 9244"/>
                <a:gd name="T15" fmla="*/ 2147483646 h 6749"/>
                <a:gd name="T16" fmla="*/ 2147483646 w 9244"/>
                <a:gd name="T17" fmla="*/ 2147483646 h 6749"/>
                <a:gd name="T18" fmla="*/ 2147483646 w 9244"/>
                <a:gd name="T19" fmla="*/ 2147483646 h 6749"/>
                <a:gd name="T20" fmla="*/ 2147483646 w 9244"/>
                <a:gd name="T21" fmla="*/ 0 h 67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tx1"/>
            </a:solidFill>
            <a:ln>
              <a:noFill/>
            </a:ln>
          </p:spPr>
          <p:txBody>
            <a:bodyPr lIns="91425" tIns="91425" rIns="91425" bIns="91425" anchor="ctr"/>
            <a:lstStyle/>
            <a:p>
              <a:pPr>
                <a:defRPr/>
              </a:pPr>
              <a:endParaRPr lang="vi-VN" sz="1350"/>
            </a:p>
          </p:txBody>
        </p:sp>
        <p:sp>
          <p:nvSpPr>
            <p:cNvPr id="131" name="Google Shape;997;p32">
              <a:extLst>
                <a:ext uri="{FF2B5EF4-FFF2-40B4-BE49-F238E27FC236}">
                  <a16:creationId xmlns:a16="http://schemas.microsoft.com/office/drawing/2014/main" id="{4C4C5B39-008E-4E4B-AFA0-260273F4F5E8}"/>
                </a:ext>
              </a:extLst>
            </p:cNvPr>
            <p:cNvSpPr>
              <a:spLocks/>
            </p:cNvSpPr>
            <p:nvPr/>
          </p:nvSpPr>
          <p:spPr bwMode="auto">
            <a:xfrm>
              <a:off x="3506551" y="1306378"/>
              <a:ext cx="60417" cy="60066"/>
            </a:xfrm>
            <a:custGeom>
              <a:avLst/>
              <a:gdLst>
                <a:gd name="T0" fmla="*/ 2147483646 w 2387"/>
                <a:gd name="T1" fmla="*/ 2147483646 h 2387"/>
                <a:gd name="T2" fmla="*/ 0 w 2387"/>
                <a:gd name="T3" fmla="*/ 2147483646 h 2387"/>
                <a:gd name="T4" fmla="*/ 2147483646 w 2387"/>
                <a:gd name="T5" fmla="*/ 2147483646 h 2387"/>
                <a:gd name="T6" fmla="*/ 2147483646 w 2387"/>
                <a:gd name="T7" fmla="*/ 2147483646 h 2387"/>
                <a:gd name="T8" fmla="*/ 2147483646 w 2387"/>
                <a:gd name="T9" fmla="*/ 2147483646 h 23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lIns="91425" tIns="91425" rIns="91425" bIns="91425" anchor="ctr"/>
            <a:lstStyle/>
            <a:p>
              <a:pPr>
                <a:defRPr/>
              </a:pPr>
              <a:endParaRPr lang="vi-VN" sz="1350"/>
            </a:p>
          </p:txBody>
        </p:sp>
        <p:sp>
          <p:nvSpPr>
            <p:cNvPr id="132" name="Google Shape;998;p32">
              <a:extLst>
                <a:ext uri="{FF2B5EF4-FFF2-40B4-BE49-F238E27FC236}">
                  <a16:creationId xmlns:a16="http://schemas.microsoft.com/office/drawing/2014/main" id="{4202D420-8B9E-4BA2-BBAC-F9214126EB19}"/>
                </a:ext>
              </a:extLst>
            </p:cNvPr>
            <p:cNvSpPr>
              <a:spLocks/>
            </p:cNvSpPr>
            <p:nvPr/>
          </p:nvSpPr>
          <p:spPr bwMode="auto">
            <a:xfrm>
              <a:off x="3877683" y="1246312"/>
              <a:ext cx="228721" cy="168835"/>
            </a:xfrm>
            <a:custGeom>
              <a:avLst/>
              <a:gdLst>
                <a:gd name="T0" fmla="*/ 2147483646 w 9109"/>
                <a:gd name="T1" fmla="*/ 0 h 6746"/>
                <a:gd name="T2" fmla="*/ 2147483646 w 9109"/>
                <a:gd name="T3" fmla="*/ 2147483646 h 6746"/>
                <a:gd name="T4" fmla="*/ 2147483646 w 9109"/>
                <a:gd name="T5" fmla="*/ 2147483646 h 6746"/>
                <a:gd name="T6" fmla="*/ 2147483646 w 9109"/>
                <a:gd name="T7" fmla="*/ 2147483646 h 6746"/>
                <a:gd name="T8" fmla="*/ 2147483646 w 9109"/>
                <a:gd name="T9" fmla="*/ 2147483646 h 6746"/>
                <a:gd name="T10" fmla="*/ 2147483646 w 9109"/>
                <a:gd name="T11" fmla="*/ 2147483646 h 6746"/>
                <a:gd name="T12" fmla="*/ 2147483646 w 9109"/>
                <a:gd name="T13" fmla="*/ 2147483646 h 6746"/>
                <a:gd name="T14" fmla="*/ 2147483646 w 9109"/>
                <a:gd name="T15" fmla="*/ 2147483646 h 6746"/>
                <a:gd name="T16" fmla="*/ 2147483646 w 9109"/>
                <a:gd name="T17" fmla="*/ 2147483646 h 6746"/>
                <a:gd name="T18" fmla="*/ 2147483646 w 9109"/>
                <a:gd name="T19" fmla="*/ 2147483646 h 6746"/>
                <a:gd name="T20" fmla="*/ 2147483646 w 9109"/>
                <a:gd name="T21" fmla="*/ 0 h 67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cubicBezTo>
                    <a:pt x="8974" y="1561"/>
                    <a:pt x="8430" y="2279"/>
                    <a:pt x="7411" y="2279"/>
                  </a:cubicBezTo>
                  <a:cubicBezTo>
                    <a:pt x="7164" y="2279"/>
                    <a:pt x="6889" y="2237"/>
                    <a:pt x="6588" y="2132"/>
                  </a:cubicBezTo>
                  <a:cubicBezTo>
                    <a:pt x="6213" y="819"/>
                    <a:pt x="4966" y="0"/>
                    <a:pt x="3549" y="0"/>
                  </a:cubicBezTo>
                  <a:close/>
                </a:path>
              </a:pathLst>
            </a:custGeom>
            <a:solidFill>
              <a:schemeClr val="tx1"/>
            </a:solidFill>
            <a:ln>
              <a:noFill/>
            </a:ln>
          </p:spPr>
          <p:txBody>
            <a:bodyPr lIns="91425" tIns="91425" rIns="91425" bIns="91425" anchor="ctr"/>
            <a:lstStyle/>
            <a:p>
              <a:pPr>
                <a:defRPr/>
              </a:pPr>
              <a:endParaRPr lang="vi-VN" sz="1350"/>
            </a:p>
          </p:txBody>
        </p:sp>
        <p:sp>
          <p:nvSpPr>
            <p:cNvPr id="133" name="Google Shape;999;p32">
              <a:extLst>
                <a:ext uri="{FF2B5EF4-FFF2-40B4-BE49-F238E27FC236}">
                  <a16:creationId xmlns:a16="http://schemas.microsoft.com/office/drawing/2014/main" id="{D56E6071-0824-492C-A642-D4BF028DF29F}"/>
                </a:ext>
              </a:extLst>
            </p:cNvPr>
            <p:cNvSpPr>
              <a:spLocks/>
            </p:cNvSpPr>
            <p:nvPr/>
          </p:nvSpPr>
          <p:spPr bwMode="auto">
            <a:xfrm>
              <a:off x="3916523" y="1264170"/>
              <a:ext cx="60417" cy="60066"/>
            </a:xfrm>
            <a:custGeom>
              <a:avLst/>
              <a:gdLst>
                <a:gd name="T0" fmla="*/ 2147483646 w 2387"/>
                <a:gd name="T1" fmla="*/ 0 h 2387"/>
                <a:gd name="T2" fmla="*/ 0 w 2387"/>
                <a:gd name="T3" fmla="*/ 2147483646 h 2387"/>
                <a:gd name="T4" fmla="*/ 2147483646 w 2387"/>
                <a:gd name="T5" fmla="*/ 2147483646 h 2387"/>
                <a:gd name="T6" fmla="*/ 2147483646 w 2387"/>
                <a:gd name="T7" fmla="*/ 2147483646 h 2387"/>
                <a:gd name="T8" fmla="*/ 2147483646 w 2387"/>
                <a:gd name="T9" fmla="*/ 0 h 23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lIns="91425" tIns="91425" rIns="91425" bIns="91425" anchor="ctr"/>
            <a:lstStyle/>
            <a:p>
              <a:pPr>
                <a:defRPr/>
              </a:pPr>
              <a:endParaRPr lang="vi-VN" sz="1350"/>
            </a:p>
          </p:txBody>
        </p:sp>
        <p:sp>
          <p:nvSpPr>
            <p:cNvPr id="134" name="Google Shape;1000;p32">
              <a:extLst>
                <a:ext uri="{FF2B5EF4-FFF2-40B4-BE49-F238E27FC236}">
                  <a16:creationId xmlns:a16="http://schemas.microsoft.com/office/drawing/2014/main" id="{E26A492B-060C-4AE3-8032-A9BCE2C8275D}"/>
                </a:ext>
              </a:extLst>
            </p:cNvPr>
            <p:cNvSpPr/>
            <p:nvPr/>
          </p:nvSpPr>
          <p:spPr>
            <a:xfrm>
              <a:off x="3372771" y="1445992"/>
              <a:ext cx="207143" cy="105521"/>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35" name="Google Shape;1001;p32">
              <a:extLst>
                <a:ext uri="{FF2B5EF4-FFF2-40B4-BE49-F238E27FC236}">
                  <a16:creationId xmlns:a16="http://schemas.microsoft.com/office/drawing/2014/main" id="{4E52B6FB-8BE6-4CC4-A8E1-B04694C91FAD}"/>
                </a:ext>
              </a:extLst>
            </p:cNvPr>
            <p:cNvSpPr/>
            <p:nvPr/>
          </p:nvSpPr>
          <p:spPr>
            <a:xfrm>
              <a:off x="3931627" y="1374562"/>
              <a:ext cx="211459" cy="110392"/>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36" name="Google Shape;1002;p32">
              <a:extLst>
                <a:ext uri="{FF2B5EF4-FFF2-40B4-BE49-F238E27FC236}">
                  <a16:creationId xmlns:a16="http://schemas.microsoft.com/office/drawing/2014/main" id="{18648509-7829-4A33-A404-B20753E4D7CE}"/>
                </a:ext>
              </a:extLst>
            </p:cNvPr>
            <p:cNvSpPr>
              <a:spLocks/>
            </p:cNvSpPr>
            <p:nvPr/>
          </p:nvSpPr>
          <p:spPr bwMode="auto">
            <a:xfrm>
              <a:off x="3597176" y="2132693"/>
              <a:ext cx="49629" cy="21105"/>
            </a:xfrm>
            <a:custGeom>
              <a:avLst/>
              <a:gdLst>
                <a:gd name="T0" fmla="*/ 2147483646 w 1951"/>
                <a:gd name="T1" fmla="*/ 2147483646 h 842"/>
                <a:gd name="T2" fmla="*/ 2147483646 w 1951"/>
                <a:gd name="T3" fmla="*/ 2147483646 h 842"/>
                <a:gd name="T4" fmla="*/ 2147483646 w 1951"/>
                <a:gd name="T5" fmla="*/ 2147483646 h 842"/>
                <a:gd name="T6" fmla="*/ 2147483646 w 1951"/>
                <a:gd name="T7" fmla="*/ 2147483646 h 842"/>
                <a:gd name="T8" fmla="*/ 2147483646 w 1951"/>
                <a:gd name="T9" fmla="*/ 2147483646 h 842"/>
                <a:gd name="T10" fmla="*/ 2147483646 w 1951"/>
                <a:gd name="T11" fmla="*/ 2147483646 h 842"/>
                <a:gd name="T12" fmla="*/ 2147483646 w 1951"/>
                <a:gd name="T13" fmla="*/ 2147483646 h 8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51" h="842" extrusionOk="0">
                  <a:moveTo>
                    <a:pt x="1" y="1"/>
                  </a:moveTo>
                  <a:cubicBezTo>
                    <a:pt x="559" y="428"/>
                    <a:pt x="1245" y="694"/>
                    <a:pt x="1903" y="832"/>
                  </a:cubicBez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lIns="91425" tIns="91425" rIns="91425" bIns="91425" anchor="ctr"/>
            <a:lstStyle/>
            <a:p>
              <a:pPr>
                <a:defRPr/>
              </a:pPr>
              <a:endParaRPr lang="vi-VN" sz="1350"/>
            </a:p>
          </p:txBody>
        </p:sp>
      </p:grpSp>
      <p:grpSp>
        <p:nvGrpSpPr>
          <p:cNvPr id="137" name="Google Shape;211;p3">
            <a:extLst>
              <a:ext uri="{FF2B5EF4-FFF2-40B4-BE49-F238E27FC236}">
                <a16:creationId xmlns:a16="http://schemas.microsoft.com/office/drawing/2014/main" id="{58A6F1C2-F5DD-4E42-A6A3-EE33692DD17E}"/>
              </a:ext>
            </a:extLst>
          </p:cNvPr>
          <p:cNvGrpSpPr>
            <a:grpSpLocks/>
          </p:cNvGrpSpPr>
          <p:nvPr userDrawn="1"/>
        </p:nvGrpSpPr>
        <p:grpSpPr bwMode="auto">
          <a:xfrm>
            <a:off x="1030818" y="1581150"/>
            <a:ext cx="444500" cy="398463"/>
            <a:chOff x="2495125" y="2142250"/>
            <a:chExt cx="444275" cy="398525"/>
          </a:xfrm>
        </p:grpSpPr>
        <p:sp>
          <p:nvSpPr>
            <p:cNvPr id="138" name="Google Shape;212;p3">
              <a:extLst>
                <a:ext uri="{FF2B5EF4-FFF2-40B4-BE49-F238E27FC236}">
                  <a16:creationId xmlns:a16="http://schemas.microsoft.com/office/drawing/2014/main" id="{95D71B7A-2971-488C-8F5E-E2362E87A065}"/>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lIns="91425" tIns="91425" rIns="91425" bIns="91425" anchor="ctr"/>
            <a:lstStyle/>
            <a:p>
              <a:pPr>
                <a:defRPr/>
              </a:pPr>
              <a:endParaRPr lang="vi-VN" sz="1350"/>
            </a:p>
          </p:txBody>
        </p:sp>
        <p:sp>
          <p:nvSpPr>
            <p:cNvPr id="139" name="Google Shape;213;p3">
              <a:extLst>
                <a:ext uri="{FF2B5EF4-FFF2-40B4-BE49-F238E27FC236}">
                  <a16:creationId xmlns:a16="http://schemas.microsoft.com/office/drawing/2014/main" id="{DE2ABB74-032D-4049-877C-A8D8214272E0}"/>
                </a:ext>
              </a:extLst>
            </p:cNvPr>
            <p:cNvSpPr/>
            <p:nvPr/>
          </p:nvSpPr>
          <p:spPr>
            <a:xfrm>
              <a:off x="2655910" y="2307376"/>
              <a:ext cx="95201" cy="73036"/>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140" name="Google Shape;214;p3">
            <a:extLst>
              <a:ext uri="{FF2B5EF4-FFF2-40B4-BE49-F238E27FC236}">
                <a16:creationId xmlns:a16="http://schemas.microsoft.com/office/drawing/2014/main" id="{D42CA556-CF98-4986-9A1C-9151D6A3DD18}"/>
              </a:ext>
            </a:extLst>
          </p:cNvPr>
          <p:cNvGrpSpPr>
            <a:grpSpLocks/>
          </p:cNvGrpSpPr>
          <p:nvPr userDrawn="1"/>
        </p:nvGrpSpPr>
        <p:grpSpPr bwMode="auto">
          <a:xfrm>
            <a:off x="10560051" y="5038725"/>
            <a:ext cx="292100" cy="280988"/>
            <a:chOff x="3243875" y="2372825"/>
            <a:chExt cx="291375" cy="281375"/>
          </a:xfrm>
        </p:grpSpPr>
        <p:sp>
          <p:nvSpPr>
            <p:cNvPr id="141" name="Google Shape;215;p3">
              <a:extLst>
                <a:ext uri="{FF2B5EF4-FFF2-40B4-BE49-F238E27FC236}">
                  <a16:creationId xmlns:a16="http://schemas.microsoft.com/office/drawing/2014/main" id="{D7407E1D-F28F-4634-9880-ADFF1E9C7E17}"/>
                </a:ext>
              </a:extLst>
            </p:cNvPr>
            <p:cNvSpPr/>
            <p:nvPr/>
          </p:nvSpPr>
          <p:spPr>
            <a:xfrm>
              <a:off x="3286103" y="2403030"/>
              <a:ext cx="206918" cy="200300"/>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42" name="Google Shape;216;p3">
              <a:extLst>
                <a:ext uri="{FF2B5EF4-FFF2-40B4-BE49-F238E27FC236}">
                  <a16:creationId xmlns:a16="http://schemas.microsoft.com/office/drawing/2014/main" id="{15106147-4407-4023-A57D-12D389F87EB0}"/>
                </a:ext>
              </a:extLst>
            </p:cNvPr>
            <p:cNvSpPr/>
            <p:nvPr/>
          </p:nvSpPr>
          <p:spPr>
            <a:xfrm>
              <a:off x="3302995" y="2403030"/>
              <a:ext cx="192138" cy="211428"/>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43" name="Google Shape;217;p3">
              <a:extLst>
                <a:ext uri="{FF2B5EF4-FFF2-40B4-BE49-F238E27FC236}">
                  <a16:creationId xmlns:a16="http://schemas.microsoft.com/office/drawing/2014/main" id="{CEF01F2D-DFAD-481E-918D-BA913852D0BD}"/>
                </a:ext>
              </a:extLst>
            </p:cNvPr>
            <p:cNvSpPr/>
            <p:nvPr/>
          </p:nvSpPr>
          <p:spPr>
            <a:xfrm>
              <a:off x="3395897" y="2372825"/>
              <a:ext cx="10556"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44" name="Google Shape;218;p3">
              <a:extLst>
                <a:ext uri="{FF2B5EF4-FFF2-40B4-BE49-F238E27FC236}">
                  <a16:creationId xmlns:a16="http://schemas.microsoft.com/office/drawing/2014/main" id="{135C9024-1E8D-47F5-9BCE-C17B0C3FC403}"/>
                </a:ext>
              </a:extLst>
            </p:cNvPr>
            <p:cNvSpPr/>
            <p:nvPr/>
          </p:nvSpPr>
          <p:spPr>
            <a:xfrm>
              <a:off x="3243875" y="2495231"/>
              <a:ext cx="285040" cy="11127"/>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45" name="Google Shape;219;p3">
              <a:extLst>
                <a:ext uri="{FF2B5EF4-FFF2-40B4-BE49-F238E27FC236}">
                  <a16:creationId xmlns:a16="http://schemas.microsoft.com/office/drawing/2014/main" id="{71BE6197-0C11-47E0-833B-3B786766E715}"/>
                </a:ext>
              </a:extLst>
            </p:cNvPr>
            <p:cNvSpPr/>
            <p:nvPr/>
          </p:nvSpPr>
          <p:spPr>
            <a:xfrm>
              <a:off x="3341000" y="2379184"/>
              <a:ext cx="103459" cy="267067"/>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46" name="Google Shape;220;p3">
              <a:extLst>
                <a:ext uri="{FF2B5EF4-FFF2-40B4-BE49-F238E27FC236}">
                  <a16:creationId xmlns:a16="http://schemas.microsoft.com/office/drawing/2014/main" id="{918BB7EC-3FA3-4F63-8801-1F4A89846D3F}"/>
                </a:ext>
              </a:extLst>
            </p:cNvPr>
            <p:cNvSpPr/>
            <p:nvPr/>
          </p:nvSpPr>
          <p:spPr>
            <a:xfrm>
              <a:off x="3267100" y="2458668"/>
              <a:ext cx="268150" cy="93792"/>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47" name="Google Shape;221;p3">
              <a:extLst>
                <a:ext uri="{FF2B5EF4-FFF2-40B4-BE49-F238E27FC236}">
                  <a16:creationId xmlns:a16="http://schemas.microsoft.com/office/drawing/2014/main" id="{97160020-7039-405A-B290-598BFDD37ED6}"/>
                </a:ext>
              </a:extLst>
            </p:cNvPr>
            <p:cNvSpPr/>
            <p:nvPr/>
          </p:nvSpPr>
          <p:spPr>
            <a:xfrm>
              <a:off x="3275546" y="2452309"/>
              <a:ext cx="257592" cy="112868"/>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dirty="0">
                <a:solidFill>
                  <a:prstClr val="black"/>
                </a:solidFill>
                <a:latin typeface="Arial"/>
              </a:endParaRPr>
            </a:p>
          </p:txBody>
        </p:sp>
        <p:sp>
          <p:nvSpPr>
            <p:cNvPr id="148" name="Google Shape;222;p3">
              <a:extLst>
                <a:ext uri="{FF2B5EF4-FFF2-40B4-BE49-F238E27FC236}">
                  <a16:creationId xmlns:a16="http://schemas.microsoft.com/office/drawing/2014/main" id="{E0C58DD0-3579-4CFC-8632-5BFE0D43A752}"/>
                </a:ext>
              </a:extLst>
            </p:cNvPr>
            <p:cNvSpPr/>
            <p:nvPr/>
          </p:nvSpPr>
          <p:spPr>
            <a:xfrm>
              <a:off x="3328332" y="2385542"/>
              <a:ext cx="120350" cy="259119"/>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49" name="Google Shape;223;p3">
              <a:extLst>
                <a:ext uri="{FF2B5EF4-FFF2-40B4-BE49-F238E27FC236}">
                  <a16:creationId xmlns:a16="http://schemas.microsoft.com/office/drawing/2014/main" id="{7280A70F-AADC-426B-B004-223D2DEEA5A9}"/>
                </a:ext>
              </a:extLst>
            </p:cNvPr>
            <p:cNvSpPr/>
            <p:nvPr/>
          </p:nvSpPr>
          <p:spPr>
            <a:xfrm>
              <a:off x="3328332" y="2438003"/>
              <a:ext cx="133018"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50" name="Google Shape;224;p3">
              <a:extLst>
                <a:ext uri="{FF2B5EF4-FFF2-40B4-BE49-F238E27FC236}">
                  <a16:creationId xmlns:a16="http://schemas.microsoft.com/office/drawing/2014/main" id="{0835E5BA-96D4-4EA7-AA4F-1CA1321C0183}"/>
                </a:ext>
              </a:extLst>
            </p:cNvPr>
            <p:cNvSpPr>
              <a:spLocks/>
            </p:cNvSpPr>
            <p:nvPr/>
          </p:nvSpPr>
          <p:spPr bwMode="auto">
            <a:xfrm>
              <a:off x="3357891" y="2469796"/>
              <a:ext cx="71788" cy="71535"/>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lIns="91425" tIns="91425" rIns="91425" bIns="91425" anchor="ctr"/>
            <a:lstStyle/>
            <a:p>
              <a:pPr>
                <a:defRPr/>
              </a:pPr>
              <a:endParaRPr lang="vi-VN" sz="1350"/>
            </a:p>
          </p:txBody>
        </p:sp>
      </p:grpSp>
      <p:grpSp>
        <p:nvGrpSpPr>
          <p:cNvPr id="151" name="Google Shape;225;p3">
            <a:extLst>
              <a:ext uri="{FF2B5EF4-FFF2-40B4-BE49-F238E27FC236}">
                <a16:creationId xmlns:a16="http://schemas.microsoft.com/office/drawing/2014/main" id="{E95A11C7-539D-4AB6-8CE7-A2206218319A}"/>
              </a:ext>
            </a:extLst>
          </p:cNvPr>
          <p:cNvGrpSpPr>
            <a:grpSpLocks/>
          </p:cNvGrpSpPr>
          <p:nvPr userDrawn="1"/>
        </p:nvGrpSpPr>
        <p:grpSpPr bwMode="auto">
          <a:xfrm>
            <a:off x="10778068" y="714376"/>
            <a:ext cx="167217" cy="168275"/>
            <a:chOff x="4954425" y="2036375"/>
            <a:chExt cx="166675" cy="168575"/>
          </a:xfrm>
        </p:grpSpPr>
        <p:sp>
          <p:nvSpPr>
            <p:cNvPr id="152" name="Google Shape;226;p3">
              <a:extLst>
                <a:ext uri="{FF2B5EF4-FFF2-40B4-BE49-F238E27FC236}">
                  <a16:creationId xmlns:a16="http://schemas.microsoft.com/office/drawing/2014/main" id="{AB0C4ED6-ADB6-474E-8340-94BC8DC49B08}"/>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lIns="91425" tIns="91425" rIns="91425" bIns="91425" anchor="ctr"/>
            <a:lstStyle/>
            <a:p>
              <a:pPr>
                <a:defRPr/>
              </a:pPr>
              <a:endParaRPr lang="vi-VN" sz="1350"/>
            </a:p>
          </p:txBody>
        </p:sp>
        <p:sp>
          <p:nvSpPr>
            <p:cNvPr id="153" name="Google Shape;227;p3">
              <a:extLst>
                <a:ext uri="{FF2B5EF4-FFF2-40B4-BE49-F238E27FC236}">
                  <a16:creationId xmlns:a16="http://schemas.microsoft.com/office/drawing/2014/main" id="{7C75F3D1-F67F-4687-B0E5-2CD1666846CB}"/>
                </a:ext>
              </a:extLst>
            </p:cNvPr>
            <p:cNvSpPr/>
            <p:nvPr/>
          </p:nvSpPr>
          <p:spPr>
            <a:xfrm>
              <a:off x="5009280" y="2104760"/>
              <a:ext cx="52746"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154" name="Google Shape;228;p3">
            <a:extLst>
              <a:ext uri="{FF2B5EF4-FFF2-40B4-BE49-F238E27FC236}">
                <a16:creationId xmlns:a16="http://schemas.microsoft.com/office/drawing/2014/main" id="{34E70367-5668-4C20-BCCF-6F25F79A1808}"/>
              </a:ext>
            </a:extLst>
          </p:cNvPr>
          <p:cNvSpPr>
            <a:spLocks/>
          </p:cNvSpPr>
          <p:nvPr userDrawn="1"/>
        </p:nvSpPr>
        <p:spPr bwMode="auto">
          <a:xfrm>
            <a:off x="1576918" y="3597275"/>
            <a:ext cx="118533" cy="80963"/>
          </a:xfrm>
          <a:custGeom>
            <a:avLst/>
            <a:gdLst>
              <a:gd name="T0" fmla="*/ 2147483646 w 4765"/>
              <a:gd name="T1" fmla="*/ 2147483646 h 3248"/>
              <a:gd name="T2" fmla="*/ 2147483646 w 4765"/>
              <a:gd name="T3" fmla="*/ 2147483646 h 3248"/>
              <a:gd name="T4" fmla="*/ 2147483646 w 4765"/>
              <a:gd name="T5" fmla="*/ 2147483646 h 3248"/>
              <a:gd name="T6" fmla="*/ 2147483646 w 4765"/>
              <a:gd name="T7" fmla="*/ 2147483646 h 3248"/>
              <a:gd name="T8" fmla="*/ 2147483646 w 4765"/>
              <a:gd name="T9" fmla="*/ 2147483646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lIns="51427" tIns="51427" rIns="51427" bIns="51427" anchor="ctr"/>
          <a:lstStyle/>
          <a:p>
            <a:pPr>
              <a:defRPr/>
            </a:pPr>
            <a:endParaRPr lang="vi-VN" sz="1350"/>
          </a:p>
        </p:txBody>
      </p:sp>
      <p:sp>
        <p:nvSpPr>
          <p:cNvPr id="155" name="Google Shape;229;p3">
            <a:extLst>
              <a:ext uri="{FF2B5EF4-FFF2-40B4-BE49-F238E27FC236}">
                <a16:creationId xmlns:a16="http://schemas.microsoft.com/office/drawing/2014/main" id="{08713A3C-C931-4D5E-A053-2D0A6BFB8B27}"/>
              </a:ext>
            </a:extLst>
          </p:cNvPr>
          <p:cNvSpPr/>
          <p:nvPr userDrawn="1"/>
        </p:nvSpPr>
        <p:spPr>
          <a:xfrm>
            <a:off x="9846733" y="3887788"/>
            <a:ext cx="86784" cy="61912"/>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lIns="51427" tIns="51427" rIns="51427" bIns="51427" anchor="ctr"/>
          <a:lstStyle/>
          <a:p>
            <a:pPr eaLnBrk="1" fontAlgn="auto" hangingPunct="1">
              <a:spcBef>
                <a:spcPts val="0"/>
              </a:spcBef>
              <a:spcAft>
                <a:spcPts val="0"/>
              </a:spcAft>
              <a:defRPr/>
            </a:pPr>
            <a:endParaRPr sz="1350">
              <a:solidFill>
                <a:prstClr val="black"/>
              </a:solidFill>
              <a:latin typeface="Arial"/>
            </a:endParaRPr>
          </a:p>
        </p:txBody>
      </p:sp>
      <p:grpSp>
        <p:nvGrpSpPr>
          <p:cNvPr id="156" name="Google Shape;230;p3">
            <a:extLst>
              <a:ext uri="{FF2B5EF4-FFF2-40B4-BE49-F238E27FC236}">
                <a16:creationId xmlns:a16="http://schemas.microsoft.com/office/drawing/2014/main" id="{EBB17BB5-41F8-4F02-9321-37842C07A8EA}"/>
              </a:ext>
            </a:extLst>
          </p:cNvPr>
          <p:cNvGrpSpPr>
            <a:grpSpLocks/>
          </p:cNvGrpSpPr>
          <p:nvPr userDrawn="1"/>
        </p:nvGrpSpPr>
        <p:grpSpPr bwMode="auto">
          <a:xfrm>
            <a:off x="1274234" y="5541964"/>
            <a:ext cx="167217" cy="168275"/>
            <a:chOff x="4954425" y="2036375"/>
            <a:chExt cx="166675" cy="168575"/>
          </a:xfrm>
        </p:grpSpPr>
        <p:sp>
          <p:nvSpPr>
            <p:cNvPr id="157" name="Google Shape;231;p3">
              <a:extLst>
                <a:ext uri="{FF2B5EF4-FFF2-40B4-BE49-F238E27FC236}">
                  <a16:creationId xmlns:a16="http://schemas.microsoft.com/office/drawing/2014/main" id="{8D32E78D-092C-40F9-8F09-430748947A68}"/>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58" name="Google Shape;232;p3">
              <a:extLst>
                <a:ext uri="{FF2B5EF4-FFF2-40B4-BE49-F238E27FC236}">
                  <a16:creationId xmlns:a16="http://schemas.microsoft.com/office/drawing/2014/main" id="{0C916DAC-64B9-4AF1-8928-D7D86FB0817D}"/>
                </a:ext>
              </a:extLst>
            </p:cNvPr>
            <p:cNvSpPr/>
            <p:nvPr/>
          </p:nvSpPr>
          <p:spPr>
            <a:xfrm>
              <a:off x="5009280" y="2104759"/>
              <a:ext cx="52746"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159" name="TextBox 158">
            <a:extLst>
              <a:ext uri="{FF2B5EF4-FFF2-40B4-BE49-F238E27FC236}">
                <a16:creationId xmlns:a16="http://schemas.microsoft.com/office/drawing/2014/main" id="{93496CA0-C79C-41CF-8DC3-2943F6BBC04E}"/>
              </a:ext>
            </a:extLst>
          </p:cNvPr>
          <p:cNvSpPr txBox="1"/>
          <p:nvPr userDrawn="1"/>
        </p:nvSpPr>
        <p:spPr>
          <a:xfrm>
            <a:off x="3706284" y="1647825"/>
            <a:ext cx="4485216" cy="1087862"/>
          </a:xfrm>
          <a:prstGeom prst="rect">
            <a:avLst/>
          </a:prstGeom>
          <a:noFill/>
        </p:spPr>
        <p:txBody>
          <a:bodyPr>
            <a:spAutoFit/>
          </a:bodyPr>
          <a:lstStyle/>
          <a:p>
            <a:pPr algn="ctr" eaLnBrk="1" fontAlgn="auto" hangingPunct="1">
              <a:spcBef>
                <a:spcPts val="0"/>
              </a:spcBef>
              <a:spcAft>
                <a:spcPts val="0"/>
              </a:spcAft>
              <a:defRPr/>
            </a:pPr>
            <a:r>
              <a:rPr lang="vi-VN" sz="6469">
                <a:solidFill>
                  <a:srgbClr val="002060"/>
                </a:solidFill>
                <a:latin typeface="+mj-lt"/>
              </a:rPr>
              <a:t>LUYỆN TẬP</a:t>
            </a:r>
            <a:endParaRPr lang="vi-VN" sz="6469" dirty="0">
              <a:solidFill>
                <a:srgbClr val="002060"/>
              </a:solidFill>
              <a:latin typeface="+mj-lt"/>
            </a:endParaRPr>
          </a:p>
        </p:txBody>
      </p:sp>
    </p:spTree>
    <p:extLst>
      <p:ext uri="{BB962C8B-B14F-4D97-AF65-F5344CB8AC3E}">
        <p14:creationId xmlns:p14="http://schemas.microsoft.com/office/powerpoint/2010/main" val="12489503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37"/>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154"/>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56"/>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51"/>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155"/>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40"/>
                                        </p:tgtEl>
                                      </p:cBhvr>
                                      <p:by x="150000" y="150000"/>
                                    </p:animScale>
                                  </p:childTnLst>
                                </p:cTn>
                              </p:par>
                              <p:par>
                                <p:cTn id="17" presetID="16" presetClass="entr" presetSubtype="21" fill="hold" nodeType="withEffect">
                                  <p:stCondLst>
                                    <p:cond delay="0"/>
                                  </p:stCondLst>
                                  <p:childTnLst>
                                    <p:set>
                                      <p:cBhvr>
                                        <p:cTn id="18" dur="1" fill="hold">
                                          <p:stCondLst>
                                            <p:cond delay="0"/>
                                          </p:stCondLst>
                                        </p:cTn>
                                        <p:tgtEl>
                                          <p:spTgt spid="71"/>
                                        </p:tgtEl>
                                        <p:attrNameLst>
                                          <p:attrName>style.visibility</p:attrName>
                                        </p:attrNameLst>
                                      </p:cBhvr>
                                      <p:to>
                                        <p:strVal val="visible"/>
                                      </p:to>
                                    </p:set>
                                    <p:animEffect transition="in" filter="barn(inVertical)">
                                      <p:cBhvr>
                                        <p:cTn id="19" dur="500"/>
                                        <p:tgtEl>
                                          <p:spTgt spid="71"/>
                                        </p:tgtEl>
                                      </p:cBhvr>
                                    </p:animEffect>
                                  </p:childTnLst>
                                </p:cTn>
                              </p:par>
                              <p:par>
                                <p:cTn id="20" presetID="16" presetClass="entr" presetSubtype="21" fill="hold" nodeType="withEffect">
                                  <p:stCondLst>
                                    <p:cond delay="0"/>
                                  </p:stCondLst>
                                  <p:childTnLst>
                                    <p:set>
                                      <p:cBhvr>
                                        <p:cTn id="21" dur="1" fill="hold">
                                          <p:stCondLst>
                                            <p:cond delay="0"/>
                                          </p:stCondLst>
                                        </p:cTn>
                                        <p:tgtEl>
                                          <p:spTgt spid="72"/>
                                        </p:tgtEl>
                                        <p:attrNameLst>
                                          <p:attrName>style.visibility</p:attrName>
                                        </p:attrNameLst>
                                      </p:cBhvr>
                                      <p:to>
                                        <p:strVal val="visible"/>
                                      </p:to>
                                    </p:set>
                                    <p:animEffect transition="in" filter="barn(inVertical)">
                                      <p:cBhvr>
                                        <p:cTn id="22" dur="500"/>
                                        <p:tgtEl>
                                          <p:spTgt spid="72"/>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70"/>
                                        </p:tgtEl>
                                        <p:attrNameLst>
                                          <p:attrName>style.visibility</p:attrName>
                                        </p:attrNameLst>
                                      </p:cBhvr>
                                      <p:to>
                                        <p:strVal val="visible"/>
                                      </p:to>
                                    </p:set>
                                    <p:animEffect transition="in" filter="fade">
                                      <p:cBhvr>
                                        <p:cTn id="26" dur="500"/>
                                        <p:tgtEl>
                                          <p:spTgt spid="70"/>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73"/>
                                        </p:tgtEl>
                                        <p:attrNameLst>
                                          <p:attrName>style.visibility</p:attrName>
                                        </p:attrNameLst>
                                      </p:cBhvr>
                                      <p:to>
                                        <p:strVal val="visible"/>
                                      </p:to>
                                    </p:set>
                                    <p:anim calcmode="lin" valueType="num">
                                      <p:cBhvr>
                                        <p:cTn id="30" dur="1000" fill="hold"/>
                                        <p:tgtEl>
                                          <p:spTgt spid="73"/>
                                        </p:tgtEl>
                                        <p:attrNameLst>
                                          <p:attrName>ppt_w</p:attrName>
                                        </p:attrNameLst>
                                      </p:cBhvr>
                                      <p:tavLst>
                                        <p:tav tm="0">
                                          <p:val>
                                            <p:fltVal val="0"/>
                                          </p:val>
                                        </p:tav>
                                        <p:tav tm="100000">
                                          <p:val>
                                            <p:strVal val="#ppt_w"/>
                                          </p:val>
                                        </p:tav>
                                      </p:tavLst>
                                    </p:anim>
                                    <p:anim calcmode="lin" valueType="num">
                                      <p:cBhvr>
                                        <p:cTn id="31" dur="1000" fill="hold"/>
                                        <p:tgtEl>
                                          <p:spTgt spid="73"/>
                                        </p:tgtEl>
                                        <p:attrNameLst>
                                          <p:attrName>ppt_h</p:attrName>
                                        </p:attrNameLst>
                                      </p:cBhvr>
                                      <p:tavLst>
                                        <p:tav tm="0">
                                          <p:val>
                                            <p:fltVal val="0"/>
                                          </p:val>
                                        </p:tav>
                                        <p:tav tm="100000">
                                          <p:val>
                                            <p:strVal val="#ppt_h"/>
                                          </p:val>
                                        </p:tav>
                                      </p:tavLst>
                                    </p:anim>
                                    <p:anim calcmode="lin" valueType="num">
                                      <p:cBhvr>
                                        <p:cTn id="32" dur="1000" fill="hold"/>
                                        <p:tgtEl>
                                          <p:spTgt spid="73"/>
                                        </p:tgtEl>
                                        <p:attrNameLst>
                                          <p:attrName>style.rotation</p:attrName>
                                        </p:attrNameLst>
                                      </p:cBhvr>
                                      <p:tavLst>
                                        <p:tav tm="0">
                                          <p:val>
                                            <p:fltVal val="90"/>
                                          </p:val>
                                        </p:tav>
                                        <p:tav tm="100000">
                                          <p:val>
                                            <p:fltVal val="0"/>
                                          </p:val>
                                        </p:tav>
                                      </p:tavLst>
                                    </p:anim>
                                    <p:animEffect transition="in" filter="fade">
                                      <p:cBhvr>
                                        <p:cTn id="33" dur="1000"/>
                                        <p:tgtEl>
                                          <p:spTgt spid="73"/>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59"/>
                                        </p:tgtEl>
                                        <p:attrNameLst>
                                          <p:attrName>style.visibility</p:attrName>
                                        </p:attrNameLst>
                                      </p:cBhvr>
                                      <p:to>
                                        <p:strVal val="visible"/>
                                      </p:to>
                                    </p:set>
                                    <p:animEffect transition="in" filter="randombar(horizontal)">
                                      <p:cBhvr>
                                        <p:cTn id="37" dur="500"/>
                                        <p:tgtEl>
                                          <p:spTgt spid="1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159" grpId="0"/>
    </p:bldLst>
  </p:timing>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15_Title and Content">
    <p:bg>
      <p:bgPr>
        <a:solidFill>
          <a:srgbClr val="7030A0"/>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3907174A-BE2D-408A-B76D-811E7B37219B}"/>
              </a:ext>
            </a:extLst>
          </p:cNvPr>
          <p:cNvGrpSpPr>
            <a:grpSpLocks/>
          </p:cNvGrpSpPr>
          <p:nvPr userDrawn="1"/>
        </p:nvGrpSpPr>
        <p:grpSpPr bwMode="auto">
          <a:xfrm>
            <a:off x="395818" y="219076"/>
            <a:ext cx="11614149" cy="6240463"/>
            <a:chOff x="395894" y="219519"/>
            <a:chExt cx="8518865" cy="4788281"/>
          </a:xfrm>
        </p:grpSpPr>
        <p:sp>
          <p:nvSpPr>
            <p:cNvPr id="3" name="Google Shape;993;p14">
              <a:extLst>
                <a:ext uri="{FF2B5EF4-FFF2-40B4-BE49-F238E27FC236}">
                  <a16:creationId xmlns:a16="http://schemas.microsoft.com/office/drawing/2014/main" id="{067AFBDE-A2F8-4B3B-A64F-12646C7D02F5}"/>
                </a:ext>
              </a:extLst>
            </p:cNvPr>
            <p:cNvSpPr>
              <a:spLocks/>
            </p:cNvSpPr>
            <p:nvPr/>
          </p:nvSpPr>
          <p:spPr bwMode="auto">
            <a:xfrm>
              <a:off x="661380" y="219519"/>
              <a:ext cx="8068625" cy="4788281"/>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rgbClr val="FFC000"/>
            </a:solidFill>
            <a:ln>
              <a:noFill/>
            </a:ln>
          </p:spPr>
          <p:txBody>
            <a:bodyPr lIns="91425" tIns="91425" rIns="91425" bIns="91425" anchor="ctr"/>
            <a:lstStyle/>
            <a:p>
              <a:pPr>
                <a:defRPr/>
              </a:pPr>
              <a:endParaRPr lang="vi-VN" sz="1350"/>
            </a:p>
          </p:txBody>
        </p:sp>
        <p:grpSp>
          <p:nvGrpSpPr>
            <p:cNvPr id="4" name="Google Shape;994;p14">
              <a:extLst>
                <a:ext uri="{FF2B5EF4-FFF2-40B4-BE49-F238E27FC236}">
                  <a16:creationId xmlns:a16="http://schemas.microsoft.com/office/drawing/2014/main" id="{78C291A0-8A08-45B5-9A18-D737F835B52A}"/>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CAEC18C7-E8ED-4505-B3DD-258F78B996CF}"/>
                  </a:ext>
                </a:extLst>
              </p:cNvPr>
              <p:cNvSpPr>
                <a:spLocks/>
              </p:cNvSpPr>
              <p:nvPr/>
            </p:nvSpPr>
            <p:spPr bwMode="auto">
              <a:xfrm>
                <a:off x="8341867" y="2362126"/>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4" name="Google Shape;996;p14">
                <a:extLst>
                  <a:ext uri="{FF2B5EF4-FFF2-40B4-BE49-F238E27FC236}">
                    <a16:creationId xmlns:a16="http://schemas.microsoft.com/office/drawing/2014/main" id="{01C15478-55DE-423C-B68D-88EF43265DC7}"/>
                  </a:ext>
                </a:extLst>
              </p:cNvPr>
              <p:cNvSpPr>
                <a:spLocks/>
              </p:cNvSpPr>
              <p:nvPr/>
            </p:nvSpPr>
            <p:spPr bwMode="auto">
              <a:xfrm>
                <a:off x="8341867" y="2281733"/>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p:spPr>
            <p:txBody>
              <a:bodyPr lIns="91425" tIns="91425" rIns="91425" bIns="91425" anchor="ctr"/>
              <a:lstStyle/>
              <a:p>
                <a:pPr>
                  <a:defRPr/>
                </a:pPr>
                <a:endParaRPr lang="vi-VN" sz="1350"/>
              </a:p>
            </p:txBody>
          </p:sp>
        </p:grpSp>
        <p:sp>
          <p:nvSpPr>
            <p:cNvPr id="5" name="Google Shape;997;p14">
              <a:extLst>
                <a:ext uri="{FF2B5EF4-FFF2-40B4-BE49-F238E27FC236}">
                  <a16:creationId xmlns:a16="http://schemas.microsoft.com/office/drawing/2014/main" id="{C73CCA83-6D72-49AF-8674-FE5705640D9A}"/>
                </a:ext>
              </a:extLst>
            </p:cNvPr>
            <p:cNvSpPr>
              <a:spLocks/>
            </p:cNvSpPr>
            <p:nvPr/>
          </p:nvSpPr>
          <p:spPr bwMode="auto">
            <a:xfrm>
              <a:off x="8341867" y="4447482"/>
              <a:ext cx="569787" cy="308174"/>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grpSp>
          <p:nvGrpSpPr>
            <p:cNvPr id="6" name="Google Shape;998;p14">
              <a:extLst>
                <a:ext uri="{FF2B5EF4-FFF2-40B4-BE49-F238E27FC236}">
                  <a16:creationId xmlns:a16="http://schemas.microsoft.com/office/drawing/2014/main" id="{70C82CF4-6B10-4BEC-9826-F7FC5F5B12CF}"/>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E7453939-7382-465A-9F74-700A1A9A0869}"/>
                  </a:ext>
                </a:extLst>
              </p:cNvPr>
              <p:cNvSpPr>
                <a:spLocks/>
              </p:cNvSpPr>
              <p:nvPr/>
            </p:nvSpPr>
            <p:spPr bwMode="auto">
              <a:xfrm>
                <a:off x="8341867" y="1800590"/>
                <a:ext cx="569787" cy="30086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2" name="Google Shape;1000;p14">
                <a:extLst>
                  <a:ext uri="{FF2B5EF4-FFF2-40B4-BE49-F238E27FC236}">
                    <a16:creationId xmlns:a16="http://schemas.microsoft.com/office/drawing/2014/main" id="{63670A0A-3A38-49A6-A269-47726EEE1AED}"/>
                  </a:ext>
                </a:extLst>
              </p:cNvPr>
              <p:cNvSpPr/>
              <p:nvPr/>
            </p:nvSpPr>
            <p:spPr>
              <a:xfrm>
                <a:off x="8341867" y="1721415"/>
                <a:ext cx="569787" cy="300866"/>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7" name="Google Shape;1001;p14">
              <a:extLst>
                <a:ext uri="{FF2B5EF4-FFF2-40B4-BE49-F238E27FC236}">
                  <a16:creationId xmlns:a16="http://schemas.microsoft.com/office/drawing/2014/main" id="{785379D1-28FD-4D2C-8B88-163889051026}"/>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F95EFD05-EF65-4006-B787-CCBC79A73F18}"/>
                  </a:ext>
                </a:extLst>
              </p:cNvPr>
              <p:cNvSpPr>
                <a:spLocks/>
              </p:cNvSpPr>
              <p:nvPr/>
            </p:nvSpPr>
            <p:spPr bwMode="auto">
              <a:xfrm>
                <a:off x="8346524" y="1263416"/>
                <a:ext cx="568235" cy="308175"/>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0" name="Google Shape;1003;p14">
                <a:extLst>
                  <a:ext uri="{FF2B5EF4-FFF2-40B4-BE49-F238E27FC236}">
                    <a16:creationId xmlns:a16="http://schemas.microsoft.com/office/drawing/2014/main" id="{FF2A24AF-FC9B-49D4-8D4A-7A441A5DA66B}"/>
                  </a:ext>
                </a:extLst>
              </p:cNvPr>
              <p:cNvSpPr>
                <a:spLocks/>
              </p:cNvSpPr>
              <p:nvPr/>
            </p:nvSpPr>
            <p:spPr bwMode="auto">
              <a:xfrm>
                <a:off x="8346524" y="1183023"/>
                <a:ext cx="568235" cy="308175"/>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p:spPr>
            <p:txBody>
              <a:bodyPr lIns="91425" tIns="91425" rIns="91425" bIns="91425" anchor="ctr"/>
              <a:lstStyle/>
              <a:p>
                <a:pPr>
                  <a:defRPr/>
                </a:pPr>
                <a:endParaRPr lang="vi-VN" sz="1350"/>
              </a:p>
            </p:txBody>
          </p:sp>
        </p:grpSp>
        <p:grpSp>
          <p:nvGrpSpPr>
            <p:cNvPr id="8" name="Google Shape;1004;p14">
              <a:extLst>
                <a:ext uri="{FF2B5EF4-FFF2-40B4-BE49-F238E27FC236}">
                  <a16:creationId xmlns:a16="http://schemas.microsoft.com/office/drawing/2014/main" id="{31735B05-9C9B-4DBE-B220-F2D4FBA4C019}"/>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9983125C-FC8B-48BD-8073-BC5442D97F91}"/>
                  </a:ext>
                </a:extLst>
              </p:cNvPr>
              <p:cNvSpPr>
                <a:spLocks/>
              </p:cNvSpPr>
              <p:nvPr/>
            </p:nvSpPr>
            <p:spPr bwMode="auto">
              <a:xfrm>
                <a:off x="8341867" y="686045"/>
                <a:ext cx="569787" cy="308175"/>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8" name="Google Shape;1006;p14">
                <a:extLst>
                  <a:ext uri="{FF2B5EF4-FFF2-40B4-BE49-F238E27FC236}">
                    <a16:creationId xmlns:a16="http://schemas.microsoft.com/office/drawing/2014/main" id="{10E1A71E-2321-453C-8713-94B7DDBD3DEB}"/>
                  </a:ext>
                </a:extLst>
              </p:cNvPr>
              <p:cNvSpPr/>
              <p:nvPr/>
            </p:nvSpPr>
            <p:spPr>
              <a:xfrm>
                <a:off x="8341867" y="606869"/>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9" name="Google Shape;1007;p14">
              <a:extLst>
                <a:ext uri="{FF2B5EF4-FFF2-40B4-BE49-F238E27FC236}">
                  <a16:creationId xmlns:a16="http://schemas.microsoft.com/office/drawing/2014/main" id="{C4AD211D-820B-429D-A02C-5997F0487639}"/>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7C93B525-9B89-4CA9-9E36-85506DB1818C}"/>
                  </a:ext>
                </a:extLst>
              </p:cNvPr>
              <p:cNvSpPr>
                <a:spLocks/>
              </p:cNvSpPr>
              <p:nvPr/>
            </p:nvSpPr>
            <p:spPr bwMode="auto">
              <a:xfrm>
                <a:off x="8341867" y="2361518"/>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6" name="Google Shape;1009;p14">
                <a:extLst>
                  <a:ext uri="{FF2B5EF4-FFF2-40B4-BE49-F238E27FC236}">
                    <a16:creationId xmlns:a16="http://schemas.microsoft.com/office/drawing/2014/main" id="{5A224D44-63CB-4A6A-BFC8-BB5BDA1A6E41}"/>
                  </a:ext>
                </a:extLst>
              </p:cNvPr>
              <p:cNvSpPr>
                <a:spLocks/>
              </p:cNvSpPr>
              <p:nvPr/>
            </p:nvSpPr>
            <p:spPr bwMode="auto">
              <a:xfrm>
                <a:off x="8341867" y="2282343"/>
                <a:ext cx="569787" cy="30086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p:spPr>
            <p:txBody>
              <a:bodyPr lIns="91425" tIns="91425" rIns="91425" bIns="91425" anchor="ctr"/>
              <a:lstStyle/>
              <a:p>
                <a:pPr>
                  <a:defRPr/>
                </a:pPr>
                <a:endParaRPr lang="vi-VN" sz="1350"/>
              </a:p>
            </p:txBody>
          </p:sp>
        </p:grpSp>
        <p:grpSp>
          <p:nvGrpSpPr>
            <p:cNvPr id="10" name="Google Shape;1010;p14">
              <a:extLst>
                <a:ext uri="{FF2B5EF4-FFF2-40B4-BE49-F238E27FC236}">
                  <a16:creationId xmlns:a16="http://schemas.microsoft.com/office/drawing/2014/main" id="{03989E2E-CE82-43B1-8D56-908BD17A6C9A}"/>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2A0DA97C-EDCC-420D-A2DA-508D2678F1B3}"/>
                  </a:ext>
                </a:extLst>
              </p:cNvPr>
              <p:cNvSpPr>
                <a:spLocks/>
              </p:cNvSpPr>
              <p:nvPr/>
            </p:nvSpPr>
            <p:spPr bwMode="auto">
              <a:xfrm>
                <a:off x="8341867" y="2362129"/>
                <a:ext cx="569787" cy="30086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4" name="Google Shape;1012;p14">
                <a:extLst>
                  <a:ext uri="{FF2B5EF4-FFF2-40B4-BE49-F238E27FC236}">
                    <a16:creationId xmlns:a16="http://schemas.microsoft.com/office/drawing/2014/main" id="{6B693BBE-E58C-4443-9D10-71EC13D0D538}"/>
                  </a:ext>
                </a:extLst>
              </p:cNvPr>
              <p:cNvSpPr/>
              <p:nvPr/>
            </p:nvSpPr>
            <p:spPr>
              <a:xfrm>
                <a:off x="8341867" y="2281736"/>
                <a:ext cx="569787"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11" name="Google Shape;1013;p14">
              <a:extLst>
                <a:ext uri="{FF2B5EF4-FFF2-40B4-BE49-F238E27FC236}">
                  <a16:creationId xmlns:a16="http://schemas.microsoft.com/office/drawing/2014/main" id="{4A891AED-24AD-4120-9934-3DD41B9CD3BB}"/>
                </a:ext>
              </a:extLst>
            </p:cNvPr>
            <p:cNvSpPr/>
            <p:nvPr/>
          </p:nvSpPr>
          <p:spPr>
            <a:xfrm>
              <a:off x="8341867" y="4368307"/>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 name="Google Shape;1014;p14">
              <a:extLst>
                <a:ext uri="{FF2B5EF4-FFF2-40B4-BE49-F238E27FC236}">
                  <a16:creationId xmlns:a16="http://schemas.microsoft.com/office/drawing/2014/main" id="{213C9D6B-8953-4DCF-9354-F5D177F64231}"/>
                </a:ext>
              </a:extLst>
            </p:cNvPr>
            <p:cNvSpPr>
              <a:spLocks/>
            </p:cNvSpPr>
            <p:nvPr/>
          </p:nvSpPr>
          <p:spPr bwMode="auto">
            <a:xfrm>
              <a:off x="395894" y="219519"/>
              <a:ext cx="8053099"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p:spPr>
          <p:txBody>
            <a:bodyPr lIns="91425" tIns="91425" rIns="91425" bIns="91425" anchor="ctr"/>
            <a:lstStyle/>
            <a:p>
              <a:pPr>
                <a:defRPr/>
              </a:pPr>
              <a:endParaRPr lang="vi-VN" sz="1350"/>
            </a:p>
          </p:txBody>
        </p:sp>
      </p:grpSp>
      <p:sp>
        <p:nvSpPr>
          <p:cNvPr id="25" name="Google Shape;1082;p14">
            <a:extLst>
              <a:ext uri="{FF2B5EF4-FFF2-40B4-BE49-F238E27FC236}">
                <a16:creationId xmlns:a16="http://schemas.microsoft.com/office/drawing/2014/main" id="{68199D3D-EBFC-421E-9A11-261AAACED955}"/>
              </a:ext>
            </a:extLst>
          </p:cNvPr>
          <p:cNvSpPr>
            <a:spLocks/>
          </p:cNvSpPr>
          <p:nvPr userDrawn="1"/>
        </p:nvSpPr>
        <p:spPr bwMode="auto">
          <a:xfrm>
            <a:off x="465667" y="8826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26" name="Google Shape;1083;p14">
            <a:extLst>
              <a:ext uri="{FF2B5EF4-FFF2-40B4-BE49-F238E27FC236}">
                <a16:creationId xmlns:a16="http://schemas.microsoft.com/office/drawing/2014/main" id="{578E93FA-B2DC-489E-ADD2-BFAE386F36B0}"/>
              </a:ext>
            </a:extLst>
          </p:cNvPr>
          <p:cNvSpPr>
            <a:spLocks/>
          </p:cNvSpPr>
          <p:nvPr userDrawn="1"/>
        </p:nvSpPr>
        <p:spPr bwMode="auto">
          <a:xfrm>
            <a:off x="201084" y="906463"/>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27" name="Google Shape;1084;p14">
            <a:extLst>
              <a:ext uri="{FF2B5EF4-FFF2-40B4-BE49-F238E27FC236}">
                <a16:creationId xmlns:a16="http://schemas.microsoft.com/office/drawing/2014/main" id="{E1780F58-7776-4568-B006-373B0E10F47F}"/>
              </a:ext>
            </a:extLst>
          </p:cNvPr>
          <p:cNvSpPr>
            <a:spLocks/>
          </p:cNvSpPr>
          <p:nvPr userDrawn="1"/>
        </p:nvSpPr>
        <p:spPr bwMode="auto">
          <a:xfrm>
            <a:off x="224367" y="989014"/>
            <a:ext cx="44451"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28" name="Google Shape;1085;p14">
            <a:extLst>
              <a:ext uri="{FF2B5EF4-FFF2-40B4-BE49-F238E27FC236}">
                <a16:creationId xmlns:a16="http://schemas.microsoft.com/office/drawing/2014/main" id="{119918B9-46CB-42B6-8DE3-ABE4C6DFF037}"/>
              </a:ext>
            </a:extLst>
          </p:cNvPr>
          <p:cNvSpPr>
            <a:spLocks/>
          </p:cNvSpPr>
          <p:nvPr userDrawn="1"/>
        </p:nvSpPr>
        <p:spPr bwMode="auto">
          <a:xfrm>
            <a:off x="524934" y="9477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29" name="Google Shape;1086;p14">
            <a:extLst>
              <a:ext uri="{FF2B5EF4-FFF2-40B4-BE49-F238E27FC236}">
                <a16:creationId xmlns:a16="http://schemas.microsoft.com/office/drawing/2014/main" id="{FA8BD19B-1CA7-4664-80EF-405913BC36DD}"/>
              </a:ext>
            </a:extLst>
          </p:cNvPr>
          <p:cNvSpPr>
            <a:spLocks/>
          </p:cNvSpPr>
          <p:nvPr userDrawn="1"/>
        </p:nvSpPr>
        <p:spPr bwMode="auto">
          <a:xfrm>
            <a:off x="201084" y="917575"/>
            <a:ext cx="448733"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30" name="Google Shape;1082;p14">
            <a:extLst>
              <a:ext uri="{FF2B5EF4-FFF2-40B4-BE49-F238E27FC236}">
                <a16:creationId xmlns:a16="http://schemas.microsoft.com/office/drawing/2014/main" id="{B77EA3F9-139E-49DE-8131-7BC037A68AEC}"/>
              </a:ext>
            </a:extLst>
          </p:cNvPr>
          <p:cNvSpPr>
            <a:spLocks/>
          </p:cNvSpPr>
          <p:nvPr userDrawn="1"/>
        </p:nvSpPr>
        <p:spPr bwMode="auto">
          <a:xfrm>
            <a:off x="463550" y="14954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31" name="Google Shape;1083;p14">
            <a:extLst>
              <a:ext uri="{FF2B5EF4-FFF2-40B4-BE49-F238E27FC236}">
                <a16:creationId xmlns:a16="http://schemas.microsoft.com/office/drawing/2014/main" id="{7E40FEEE-389C-45FE-9DEC-AF32E8A8C423}"/>
              </a:ext>
            </a:extLst>
          </p:cNvPr>
          <p:cNvSpPr>
            <a:spLocks/>
          </p:cNvSpPr>
          <p:nvPr userDrawn="1"/>
        </p:nvSpPr>
        <p:spPr bwMode="auto">
          <a:xfrm>
            <a:off x="198967" y="1520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32" name="Google Shape;1084;p14">
            <a:extLst>
              <a:ext uri="{FF2B5EF4-FFF2-40B4-BE49-F238E27FC236}">
                <a16:creationId xmlns:a16="http://schemas.microsoft.com/office/drawing/2014/main" id="{C477F071-337C-496D-924D-70B5CC444544}"/>
              </a:ext>
            </a:extLst>
          </p:cNvPr>
          <p:cNvSpPr>
            <a:spLocks/>
          </p:cNvSpPr>
          <p:nvPr userDrawn="1"/>
        </p:nvSpPr>
        <p:spPr bwMode="auto">
          <a:xfrm>
            <a:off x="222251" y="1603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33" name="Google Shape;1085;p14">
            <a:extLst>
              <a:ext uri="{FF2B5EF4-FFF2-40B4-BE49-F238E27FC236}">
                <a16:creationId xmlns:a16="http://schemas.microsoft.com/office/drawing/2014/main" id="{3E934618-2217-408F-A011-A84B9475DCD5}"/>
              </a:ext>
            </a:extLst>
          </p:cNvPr>
          <p:cNvSpPr>
            <a:spLocks/>
          </p:cNvSpPr>
          <p:nvPr userDrawn="1"/>
        </p:nvSpPr>
        <p:spPr bwMode="auto">
          <a:xfrm>
            <a:off x="522818" y="1562100"/>
            <a:ext cx="46567"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34" name="Google Shape;1086;p14">
            <a:extLst>
              <a:ext uri="{FF2B5EF4-FFF2-40B4-BE49-F238E27FC236}">
                <a16:creationId xmlns:a16="http://schemas.microsoft.com/office/drawing/2014/main" id="{72869D57-D970-42AC-BE88-A873EDA18922}"/>
              </a:ext>
            </a:extLst>
          </p:cNvPr>
          <p:cNvSpPr>
            <a:spLocks/>
          </p:cNvSpPr>
          <p:nvPr userDrawn="1"/>
        </p:nvSpPr>
        <p:spPr bwMode="auto">
          <a:xfrm>
            <a:off x="201084" y="1531938"/>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35" name="Google Shape;1082;p14">
            <a:extLst>
              <a:ext uri="{FF2B5EF4-FFF2-40B4-BE49-F238E27FC236}">
                <a16:creationId xmlns:a16="http://schemas.microsoft.com/office/drawing/2014/main" id="{2FF82ABE-E68D-4761-8F34-9235B6B6B2A6}"/>
              </a:ext>
            </a:extLst>
          </p:cNvPr>
          <p:cNvSpPr>
            <a:spLocks/>
          </p:cNvSpPr>
          <p:nvPr userDrawn="1"/>
        </p:nvSpPr>
        <p:spPr bwMode="auto">
          <a:xfrm>
            <a:off x="463550" y="2109788"/>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36" name="Google Shape;1083;p14">
            <a:extLst>
              <a:ext uri="{FF2B5EF4-FFF2-40B4-BE49-F238E27FC236}">
                <a16:creationId xmlns:a16="http://schemas.microsoft.com/office/drawing/2014/main" id="{F5582DD0-A0AC-4EF7-99F7-907C89964DA3}"/>
              </a:ext>
            </a:extLst>
          </p:cNvPr>
          <p:cNvSpPr>
            <a:spLocks/>
          </p:cNvSpPr>
          <p:nvPr userDrawn="1"/>
        </p:nvSpPr>
        <p:spPr bwMode="auto">
          <a:xfrm>
            <a:off x="198967" y="2135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37" name="Google Shape;1084;p14">
            <a:extLst>
              <a:ext uri="{FF2B5EF4-FFF2-40B4-BE49-F238E27FC236}">
                <a16:creationId xmlns:a16="http://schemas.microsoft.com/office/drawing/2014/main" id="{C1CD0ADD-57E9-4BE9-B692-41B05732AF0C}"/>
              </a:ext>
            </a:extLst>
          </p:cNvPr>
          <p:cNvSpPr>
            <a:spLocks/>
          </p:cNvSpPr>
          <p:nvPr userDrawn="1"/>
        </p:nvSpPr>
        <p:spPr bwMode="auto">
          <a:xfrm>
            <a:off x="222251" y="2217738"/>
            <a:ext cx="44449"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38" name="Google Shape;1085;p14">
            <a:extLst>
              <a:ext uri="{FF2B5EF4-FFF2-40B4-BE49-F238E27FC236}">
                <a16:creationId xmlns:a16="http://schemas.microsoft.com/office/drawing/2014/main" id="{45E6E52C-F17D-4C5B-8EEF-28F5507ED6CD}"/>
              </a:ext>
            </a:extLst>
          </p:cNvPr>
          <p:cNvSpPr>
            <a:spLocks/>
          </p:cNvSpPr>
          <p:nvPr userDrawn="1"/>
        </p:nvSpPr>
        <p:spPr bwMode="auto">
          <a:xfrm>
            <a:off x="522818" y="2174875"/>
            <a:ext cx="44449"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39" name="Google Shape;1086;p14">
            <a:extLst>
              <a:ext uri="{FF2B5EF4-FFF2-40B4-BE49-F238E27FC236}">
                <a16:creationId xmlns:a16="http://schemas.microsoft.com/office/drawing/2014/main" id="{32EA8F69-F038-4E18-B623-6513226A9040}"/>
              </a:ext>
            </a:extLst>
          </p:cNvPr>
          <p:cNvSpPr>
            <a:spLocks/>
          </p:cNvSpPr>
          <p:nvPr userDrawn="1"/>
        </p:nvSpPr>
        <p:spPr bwMode="auto">
          <a:xfrm>
            <a:off x="198967" y="21463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40" name="Google Shape;1082;p14">
            <a:extLst>
              <a:ext uri="{FF2B5EF4-FFF2-40B4-BE49-F238E27FC236}">
                <a16:creationId xmlns:a16="http://schemas.microsoft.com/office/drawing/2014/main" id="{A0945D1A-0819-4E74-8349-B2807F4129CC}"/>
              </a:ext>
            </a:extLst>
          </p:cNvPr>
          <p:cNvSpPr>
            <a:spLocks/>
          </p:cNvSpPr>
          <p:nvPr userDrawn="1"/>
        </p:nvSpPr>
        <p:spPr bwMode="auto">
          <a:xfrm>
            <a:off x="461433" y="27241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41" name="Google Shape;1083;p14">
            <a:extLst>
              <a:ext uri="{FF2B5EF4-FFF2-40B4-BE49-F238E27FC236}">
                <a16:creationId xmlns:a16="http://schemas.microsoft.com/office/drawing/2014/main" id="{CC4F8FCA-8310-4449-90A0-7597013D7501}"/>
              </a:ext>
            </a:extLst>
          </p:cNvPr>
          <p:cNvSpPr>
            <a:spLocks/>
          </p:cNvSpPr>
          <p:nvPr userDrawn="1"/>
        </p:nvSpPr>
        <p:spPr bwMode="auto">
          <a:xfrm>
            <a:off x="196851" y="2747964"/>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42" name="Google Shape;1084;p14">
            <a:extLst>
              <a:ext uri="{FF2B5EF4-FFF2-40B4-BE49-F238E27FC236}">
                <a16:creationId xmlns:a16="http://schemas.microsoft.com/office/drawing/2014/main" id="{12C599F6-07A6-4610-B964-64606E5988A6}"/>
              </a:ext>
            </a:extLst>
          </p:cNvPr>
          <p:cNvSpPr>
            <a:spLocks/>
          </p:cNvSpPr>
          <p:nvPr userDrawn="1"/>
        </p:nvSpPr>
        <p:spPr bwMode="auto">
          <a:xfrm>
            <a:off x="220134" y="2830514"/>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43" name="Google Shape;1085;p14">
            <a:extLst>
              <a:ext uri="{FF2B5EF4-FFF2-40B4-BE49-F238E27FC236}">
                <a16:creationId xmlns:a16="http://schemas.microsoft.com/office/drawing/2014/main" id="{E63B1F25-BA3B-443B-B4AA-69DDEDEFDD2B}"/>
              </a:ext>
            </a:extLst>
          </p:cNvPr>
          <p:cNvSpPr>
            <a:spLocks/>
          </p:cNvSpPr>
          <p:nvPr userDrawn="1"/>
        </p:nvSpPr>
        <p:spPr bwMode="auto">
          <a:xfrm>
            <a:off x="520701" y="27892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44" name="Google Shape;1086;p14">
            <a:extLst>
              <a:ext uri="{FF2B5EF4-FFF2-40B4-BE49-F238E27FC236}">
                <a16:creationId xmlns:a16="http://schemas.microsoft.com/office/drawing/2014/main" id="{2DD1C152-A40B-45AB-A08C-0D03D73F6AA6}"/>
              </a:ext>
            </a:extLst>
          </p:cNvPr>
          <p:cNvSpPr>
            <a:spLocks/>
          </p:cNvSpPr>
          <p:nvPr userDrawn="1"/>
        </p:nvSpPr>
        <p:spPr bwMode="auto">
          <a:xfrm>
            <a:off x="198968" y="27590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45" name="Google Shape;1082;p14">
            <a:extLst>
              <a:ext uri="{FF2B5EF4-FFF2-40B4-BE49-F238E27FC236}">
                <a16:creationId xmlns:a16="http://schemas.microsoft.com/office/drawing/2014/main" id="{C5E4429D-840E-4494-BAA8-A5922CAE272C}"/>
              </a:ext>
            </a:extLst>
          </p:cNvPr>
          <p:cNvSpPr>
            <a:spLocks/>
          </p:cNvSpPr>
          <p:nvPr userDrawn="1"/>
        </p:nvSpPr>
        <p:spPr bwMode="auto">
          <a:xfrm>
            <a:off x="461433" y="33369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46" name="Google Shape;1083;p14">
            <a:extLst>
              <a:ext uri="{FF2B5EF4-FFF2-40B4-BE49-F238E27FC236}">
                <a16:creationId xmlns:a16="http://schemas.microsoft.com/office/drawing/2014/main" id="{360999AC-125C-418A-8837-E5CA1110DA17}"/>
              </a:ext>
            </a:extLst>
          </p:cNvPr>
          <p:cNvSpPr>
            <a:spLocks/>
          </p:cNvSpPr>
          <p:nvPr userDrawn="1"/>
        </p:nvSpPr>
        <p:spPr bwMode="auto">
          <a:xfrm>
            <a:off x="194733" y="3362326"/>
            <a:ext cx="450851"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47" name="Google Shape;1084;p14">
            <a:extLst>
              <a:ext uri="{FF2B5EF4-FFF2-40B4-BE49-F238E27FC236}">
                <a16:creationId xmlns:a16="http://schemas.microsoft.com/office/drawing/2014/main" id="{27138E37-B8E6-406D-B58C-1EA89184AAAF}"/>
              </a:ext>
            </a:extLst>
          </p:cNvPr>
          <p:cNvSpPr>
            <a:spLocks/>
          </p:cNvSpPr>
          <p:nvPr userDrawn="1"/>
        </p:nvSpPr>
        <p:spPr bwMode="auto">
          <a:xfrm>
            <a:off x="220133" y="3444875"/>
            <a:ext cx="44451"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48" name="Google Shape;1085;p14">
            <a:extLst>
              <a:ext uri="{FF2B5EF4-FFF2-40B4-BE49-F238E27FC236}">
                <a16:creationId xmlns:a16="http://schemas.microsoft.com/office/drawing/2014/main" id="{1ECC2730-C060-4A15-8720-14ACE5968404}"/>
              </a:ext>
            </a:extLst>
          </p:cNvPr>
          <p:cNvSpPr>
            <a:spLocks/>
          </p:cNvSpPr>
          <p:nvPr userDrawn="1"/>
        </p:nvSpPr>
        <p:spPr bwMode="auto">
          <a:xfrm>
            <a:off x="520700" y="3403600"/>
            <a:ext cx="44451"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49" name="Google Shape;1086;p14">
            <a:extLst>
              <a:ext uri="{FF2B5EF4-FFF2-40B4-BE49-F238E27FC236}">
                <a16:creationId xmlns:a16="http://schemas.microsoft.com/office/drawing/2014/main" id="{E2AC5CB3-C901-4704-897C-91E5545AB584}"/>
              </a:ext>
            </a:extLst>
          </p:cNvPr>
          <p:cNvSpPr>
            <a:spLocks/>
          </p:cNvSpPr>
          <p:nvPr userDrawn="1"/>
        </p:nvSpPr>
        <p:spPr bwMode="auto">
          <a:xfrm>
            <a:off x="196851" y="33734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50" name="Google Shape;1082;p14">
            <a:extLst>
              <a:ext uri="{FF2B5EF4-FFF2-40B4-BE49-F238E27FC236}">
                <a16:creationId xmlns:a16="http://schemas.microsoft.com/office/drawing/2014/main" id="{414A38E9-AA89-4580-BC62-D835CE8188EC}"/>
              </a:ext>
            </a:extLst>
          </p:cNvPr>
          <p:cNvSpPr>
            <a:spLocks/>
          </p:cNvSpPr>
          <p:nvPr userDrawn="1"/>
        </p:nvSpPr>
        <p:spPr bwMode="auto">
          <a:xfrm>
            <a:off x="459317" y="3951288"/>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51" name="Google Shape;1083;p14">
            <a:extLst>
              <a:ext uri="{FF2B5EF4-FFF2-40B4-BE49-F238E27FC236}">
                <a16:creationId xmlns:a16="http://schemas.microsoft.com/office/drawing/2014/main" id="{C8AB2D95-78FB-4F88-AF74-D681A4D45D3B}"/>
              </a:ext>
            </a:extLst>
          </p:cNvPr>
          <p:cNvSpPr>
            <a:spLocks/>
          </p:cNvSpPr>
          <p:nvPr userDrawn="1"/>
        </p:nvSpPr>
        <p:spPr bwMode="auto">
          <a:xfrm>
            <a:off x="194734" y="39766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52" name="Google Shape;1084;p14">
            <a:extLst>
              <a:ext uri="{FF2B5EF4-FFF2-40B4-BE49-F238E27FC236}">
                <a16:creationId xmlns:a16="http://schemas.microsoft.com/office/drawing/2014/main" id="{3B18D173-A091-4965-86EA-23D4DECC11F9}"/>
              </a:ext>
            </a:extLst>
          </p:cNvPr>
          <p:cNvSpPr>
            <a:spLocks/>
          </p:cNvSpPr>
          <p:nvPr userDrawn="1"/>
        </p:nvSpPr>
        <p:spPr bwMode="auto">
          <a:xfrm>
            <a:off x="218018" y="40592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53" name="Google Shape;1085;p14">
            <a:extLst>
              <a:ext uri="{FF2B5EF4-FFF2-40B4-BE49-F238E27FC236}">
                <a16:creationId xmlns:a16="http://schemas.microsoft.com/office/drawing/2014/main" id="{F8680984-9230-41A0-A7F2-6A3C73E3A187}"/>
              </a:ext>
            </a:extLst>
          </p:cNvPr>
          <p:cNvSpPr>
            <a:spLocks/>
          </p:cNvSpPr>
          <p:nvPr userDrawn="1"/>
        </p:nvSpPr>
        <p:spPr bwMode="auto">
          <a:xfrm>
            <a:off x="518585" y="40163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54" name="Google Shape;1086;p14">
            <a:extLst>
              <a:ext uri="{FF2B5EF4-FFF2-40B4-BE49-F238E27FC236}">
                <a16:creationId xmlns:a16="http://schemas.microsoft.com/office/drawing/2014/main" id="{609045E3-A348-4F5D-868A-A9200895396A}"/>
              </a:ext>
            </a:extLst>
          </p:cNvPr>
          <p:cNvSpPr>
            <a:spLocks/>
          </p:cNvSpPr>
          <p:nvPr userDrawn="1"/>
        </p:nvSpPr>
        <p:spPr bwMode="auto">
          <a:xfrm>
            <a:off x="194734" y="39878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55" name="Google Shape;1082;p14">
            <a:extLst>
              <a:ext uri="{FF2B5EF4-FFF2-40B4-BE49-F238E27FC236}">
                <a16:creationId xmlns:a16="http://schemas.microsoft.com/office/drawing/2014/main" id="{4EECEEF8-C0E2-4347-BDCD-39C6A8BAF092}"/>
              </a:ext>
            </a:extLst>
          </p:cNvPr>
          <p:cNvSpPr>
            <a:spLocks/>
          </p:cNvSpPr>
          <p:nvPr userDrawn="1"/>
        </p:nvSpPr>
        <p:spPr bwMode="auto">
          <a:xfrm>
            <a:off x="459317" y="4565650"/>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56" name="Google Shape;1083;p14">
            <a:extLst>
              <a:ext uri="{FF2B5EF4-FFF2-40B4-BE49-F238E27FC236}">
                <a16:creationId xmlns:a16="http://schemas.microsoft.com/office/drawing/2014/main" id="{8EC4F939-BFF0-48DD-A16E-C0F32A663492}"/>
              </a:ext>
            </a:extLst>
          </p:cNvPr>
          <p:cNvSpPr>
            <a:spLocks/>
          </p:cNvSpPr>
          <p:nvPr userDrawn="1"/>
        </p:nvSpPr>
        <p:spPr bwMode="auto">
          <a:xfrm>
            <a:off x="192618" y="4589464"/>
            <a:ext cx="450849"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57" name="Google Shape;1084;p14">
            <a:extLst>
              <a:ext uri="{FF2B5EF4-FFF2-40B4-BE49-F238E27FC236}">
                <a16:creationId xmlns:a16="http://schemas.microsoft.com/office/drawing/2014/main" id="{C752ADC3-92BC-40B8-A9D0-D115C98BAA17}"/>
              </a:ext>
            </a:extLst>
          </p:cNvPr>
          <p:cNvSpPr>
            <a:spLocks/>
          </p:cNvSpPr>
          <p:nvPr userDrawn="1"/>
        </p:nvSpPr>
        <p:spPr bwMode="auto">
          <a:xfrm>
            <a:off x="215901" y="4672014"/>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58" name="Google Shape;1085;p14">
            <a:extLst>
              <a:ext uri="{FF2B5EF4-FFF2-40B4-BE49-F238E27FC236}">
                <a16:creationId xmlns:a16="http://schemas.microsoft.com/office/drawing/2014/main" id="{63742EC6-4E0E-4D45-A8C8-B2EDA15595AD}"/>
              </a:ext>
            </a:extLst>
          </p:cNvPr>
          <p:cNvSpPr>
            <a:spLocks/>
          </p:cNvSpPr>
          <p:nvPr userDrawn="1"/>
        </p:nvSpPr>
        <p:spPr bwMode="auto">
          <a:xfrm>
            <a:off x="518585" y="4630739"/>
            <a:ext cx="44449"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59" name="Google Shape;1086;p14">
            <a:extLst>
              <a:ext uri="{FF2B5EF4-FFF2-40B4-BE49-F238E27FC236}">
                <a16:creationId xmlns:a16="http://schemas.microsoft.com/office/drawing/2014/main" id="{E145FED5-8D1B-4DC8-BF68-4CB8B40DBEB7}"/>
              </a:ext>
            </a:extLst>
          </p:cNvPr>
          <p:cNvSpPr>
            <a:spLocks/>
          </p:cNvSpPr>
          <p:nvPr userDrawn="1"/>
        </p:nvSpPr>
        <p:spPr bwMode="auto">
          <a:xfrm>
            <a:off x="194734" y="46005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60" name="Google Shape;1082;p14">
            <a:extLst>
              <a:ext uri="{FF2B5EF4-FFF2-40B4-BE49-F238E27FC236}">
                <a16:creationId xmlns:a16="http://schemas.microsoft.com/office/drawing/2014/main" id="{AA3CB481-3BFD-4E48-BE72-5EBEB0D3D0E7}"/>
              </a:ext>
            </a:extLst>
          </p:cNvPr>
          <p:cNvSpPr>
            <a:spLocks/>
          </p:cNvSpPr>
          <p:nvPr userDrawn="1"/>
        </p:nvSpPr>
        <p:spPr bwMode="auto">
          <a:xfrm>
            <a:off x="457200" y="5180013"/>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61" name="Google Shape;1083;p14">
            <a:extLst>
              <a:ext uri="{FF2B5EF4-FFF2-40B4-BE49-F238E27FC236}">
                <a16:creationId xmlns:a16="http://schemas.microsoft.com/office/drawing/2014/main" id="{58540CB3-7E32-4C57-8102-088077E7EE63}"/>
              </a:ext>
            </a:extLst>
          </p:cNvPr>
          <p:cNvSpPr>
            <a:spLocks/>
          </p:cNvSpPr>
          <p:nvPr userDrawn="1"/>
        </p:nvSpPr>
        <p:spPr bwMode="auto">
          <a:xfrm>
            <a:off x="192618" y="5203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62" name="Google Shape;1084;p14">
            <a:extLst>
              <a:ext uri="{FF2B5EF4-FFF2-40B4-BE49-F238E27FC236}">
                <a16:creationId xmlns:a16="http://schemas.microsoft.com/office/drawing/2014/main" id="{1319454B-6972-4B8E-833F-A5D8115F1941}"/>
              </a:ext>
            </a:extLst>
          </p:cNvPr>
          <p:cNvSpPr>
            <a:spLocks/>
          </p:cNvSpPr>
          <p:nvPr userDrawn="1"/>
        </p:nvSpPr>
        <p:spPr bwMode="auto">
          <a:xfrm>
            <a:off x="215901" y="5286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63" name="Google Shape;1085;p14">
            <a:extLst>
              <a:ext uri="{FF2B5EF4-FFF2-40B4-BE49-F238E27FC236}">
                <a16:creationId xmlns:a16="http://schemas.microsoft.com/office/drawing/2014/main" id="{E91D8590-E81E-47FD-8B1D-5AC4B965BE87}"/>
              </a:ext>
            </a:extLst>
          </p:cNvPr>
          <p:cNvSpPr>
            <a:spLocks/>
          </p:cNvSpPr>
          <p:nvPr userDrawn="1"/>
        </p:nvSpPr>
        <p:spPr bwMode="auto">
          <a:xfrm>
            <a:off x="516467" y="5245100"/>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64" name="Google Shape;1086;p14">
            <a:extLst>
              <a:ext uri="{FF2B5EF4-FFF2-40B4-BE49-F238E27FC236}">
                <a16:creationId xmlns:a16="http://schemas.microsoft.com/office/drawing/2014/main" id="{6611EB8D-1602-4BD5-BBF0-1DB91FBD81DE}"/>
              </a:ext>
            </a:extLst>
          </p:cNvPr>
          <p:cNvSpPr>
            <a:spLocks/>
          </p:cNvSpPr>
          <p:nvPr userDrawn="1"/>
        </p:nvSpPr>
        <p:spPr bwMode="auto">
          <a:xfrm>
            <a:off x="192618" y="52149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65" name="Google Shape;1082;p14">
            <a:extLst>
              <a:ext uri="{FF2B5EF4-FFF2-40B4-BE49-F238E27FC236}">
                <a16:creationId xmlns:a16="http://schemas.microsoft.com/office/drawing/2014/main" id="{5D38F518-2594-4F9C-82C0-79B74CD332E0}"/>
              </a:ext>
            </a:extLst>
          </p:cNvPr>
          <p:cNvSpPr>
            <a:spLocks/>
          </p:cNvSpPr>
          <p:nvPr userDrawn="1"/>
        </p:nvSpPr>
        <p:spPr bwMode="auto">
          <a:xfrm>
            <a:off x="457200" y="5792788"/>
            <a:ext cx="107951"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66" name="Google Shape;1083;p14">
            <a:extLst>
              <a:ext uri="{FF2B5EF4-FFF2-40B4-BE49-F238E27FC236}">
                <a16:creationId xmlns:a16="http://schemas.microsoft.com/office/drawing/2014/main" id="{27C00B15-C7E5-4554-A6D1-D56A23BCEF9F}"/>
              </a:ext>
            </a:extLst>
          </p:cNvPr>
          <p:cNvSpPr>
            <a:spLocks/>
          </p:cNvSpPr>
          <p:nvPr userDrawn="1"/>
        </p:nvSpPr>
        <p:spPr bwMode="auto">
          <a:xfrm>
            <a:off x="190500" y="5818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67" name="Google Shape;1084;p14">
            <a:extLst>
              <a:ext uri="{FF2B5EF4-FFF2-40B4-BE49-F238E27FC236}">
                <a16:creationId xmlns:a16="http://schemas.microsoft.com/office/drawing/2014/main" id="{B66EA32B-5122-4143-AF0E-0C181989EA3E}"/>
              </a:ext>
            </a:extLst>
          </p:cNvPr>
          <p:cNvSpPr>
            <a:spLocks/>
          </p:cNvSpPr>
          <p:nvPr userDrawn="1"/>
        </p:nvSpPr>
        <p:spPr bwMode="auto">
          <a:xfrm>
            <a:off x="213784" y="59007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68" name="Google Shape;1085;p14">
            <a:extLst>
              <a:ext uri="{FF2B5EF4-FFF2-40B4-BE49-F238E27FC236}">
                <a16:creationId xmlns:a16="http://schemas.microsoft.com/office/drawing/2014/main" id="{9CBD548F-1B8D-4811-9186-2CD2C2DC793E}"/>
              </a:ext>
            </a:extLst>
          </p:cNvPr>
          <p:cNvSpPr>
            <a:spLocks/>
          </p:cNvSpPr>
          <p:nvPr userDrawn="1"/>
        </p:nvSpPr>
        <p:spPr bwMode="auto">
          <a:xfrm>
            <a:off x="514351" y="58578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69" name="Google Shape;1086;p14">
            <a:extLst>
              <a:ext uri="{FF2B5EF4-FFF2-40B4-BE49-F238E27FC236}">
                <a16:creationId xmlns:a16="http://schemas.microsoft.com/office/drawing/2014/main" id="{780297D5-949C-4680-8324-67D1C74B41D7}"/>
              </a:ext>
            </a:extLst>
          </p:cNvPr>
          <p:cNvSpPr>
            <a:spLocks/>
          </p:cNvSpPr>
          <p:nvPr userDrawn="1"/>
        </p:nvSpPr>
        <p:spPr bwMode="auto">
          <a:xfrm>
            <a:off x="192617" y="5829300"/>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Tree>
    <p:extLst>
      <p:ext uri="{BB962C8B-B14F-4D97-AF65-F5344CB8AC3E}">
        <p14:creationId xmlns:p14="http://schemas.microsoft.com/office/powerpoint/2010/main" val="3632033004"/>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4_Title Slide">
    <p:bg>
      <p:bgPr>
        <a:solidFill>
          <a:srgbClr val="C00000"/>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5ED50FC4-95DB-4C5F-B410-3F427424E4D9}"/>
              </a:ext>
            </a:extLst>
          </p:cNvPr>
          <p:cNvGrpSpPr>
            <a:grpSpLocks/>
          </p:cNvGrpSpPr>
          <p:nvPr userDrawn="1"/>
        </p:nvGrpSpPr>
        <p:grpSpPr bwMode="auto">
          <a:xfrm>
            <a:off x="395818" y="219076"/>
            <a:ext cx="11614149" cy="6240463"/>
            <a:chOff x="395894" y="219519"/>
            <a:chExt cx="8518865" cy="4788281"/>
          </a:xfrm>
        </p:grpSpPr>
        <p:sp>
          <p:nvSpPr>
            <p:cNvPr id="3" name="Google Shape;993;p14">
              <a:extLst>
                <a:ext uri="{FF2B5EF4-FFF2-40B4-BE49-F238E27FC236}">
                  <a16:creationId xmlns:a16="http://schemas.microsoft.com/office/drawing/2014/main" id="{DEB0A332-7B49-419D-A464-99E91138744B}"/>
                </a:ext>
              </a:extLst>
            </p:cNvPr>
            <p:cNvSpPr>
              <a:spLocks/>
            </p:cNvSpPr>
            <p:nvPr/>
          </p:nvSpPr>
          <p:spPr bwMode="auto">
            <a:xfrm>
              <a:off x="661380" y="219519"/>
              <a:ext cx="8068625" cy="4788281"/>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rgbClr val="FFE285"/>
            </a:solidFill>
            <a:ln>
              <a:noFill/>
            </a:ln>
          </p:spPr>
          <p:txBody>
            <a:bodyPr lIns="91425" tIns="91425" rIns="91425" bIns="91425" anchor="ctr"/>
            <a:lstStyle/>
            <a:p>
              <a:pPr>
                <a:defRPr/>
              </a:pPr>
              <a:endParaRPr lang="vi-VN" sz="1350"/>
            </a:p>
          </p:txBody>
        </p:sp>
        <p:grpSp>
          <p:nvGrpSpPr>
            <p:cNvPr id="4" name="Google Shape;994;p14">
              <a:extLst>
                <a:ext uri="{FF2B5EF4-FFF2-40B4-BE49-F238E27FC236}">
                  <a16:creationId xmlns:a16="http://schemas.microsoft.com/office/drawing/2014/main" id="{8DD1B506-511A-44AA-B696-0B0B7248CD6B}"/>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16C8C83D-AD32-41AE-AB74-20C4D0C5CD81}"/>
                  </a:ext>
                </a:extLst>
              </p:cNvPr>
              <p:cNvSpPr>
                <a:spLocks/>
              </p:cNvSpPr>
              <p:nvPr/>
            </p:nvSpPr>
            <p:spPr bwMode="auto">
              <a:xfrm>
                <a:off x="8341867" y="2362126"/>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4" name="Google Shape;996;p14">
                <a:extLst>
                  <a:ext uri="{FF2B5EF4-FFF2-40B4-BE49-F238E27FC236}">
                    <a16:creationId xmlns:a16="http://schemas.microsoft.com/office/drawing/2014/main" id="{4FF7E112-79E5-4723-A440-B123C2A5751E}"/>
                  </a:ext>
                </a:extLst>
              </p:cNvPr>
              <p:cNvSpPr>
                <a:spLocks/>
              </p:cNvSpPr>
              <p:nvPr/>
            </p:nvSpPr>
            <p:spPr bwMode="auto">
              <a:xfrm>
                <a:off x="8341867" y="2281733"/>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p:spPr>
            <p:txBody>
              <a:bodyPr lIns="91425" tIns="91425" rIns="91425" bIns="91425" anchor="ctr"/>
              <a:lstStyle/>
              <a:p>
                <a:pPr>
                  <a:defRPr/>
                </a:pPr>
                <a:endParaRPr lang="vi-VN" sz="1350"/>
              </a:p>
            </p:txBody>
          </p:sp>
        </p:grpSp>
        <p:sp>
          <p:nvSpPr>
            <p:cNvPr id="5" name="Google Shape;997;p14">
              <a:extLst>
                <a:ext uri="{FF2B5EF4-FFF2-40B4-BE49-F238E27FC236}">
                  <a16:creationId xmlns:a16="http://schemas.microsoft.com/office/drawing/2014/main" id="{E7D8F4A6-F8F3-4CD6-B7FC-46B4F28321B2}"/>
                </a:ext>
              </a:extLst>
            </p:cNvPr>
            <p:cNvSpPr>
              <a:spLocks/>
            </p:cNvSpPr>
            <p:nvPr/>
          </p:nvSpPr>
          <p:spPr bwMode="auto">
            <a:xfrm>
              <a:off x="8341867" y="4447482"/>
              <a:ext cx="569787" cy="308174"/>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grpSp>
          <p:nvGrpSpPr>
            <p:cNvPr id="6" name="Google Shape;998;p14">
              <a:extLst>
                <a:ext uri="{FF2B5EF4-FFF2-40B4-BE49-F238E27FC236}">
                  <a16:creationId xmlns:a16="http://schemas.microsoft.com/office/drawing/2014/main" id="{F5719C6A-2C92-4415-B96A-3DE3BCA3A057}"/>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2B7EEFDC-C6A9-44EA-A410-7615E79BA721}"/>
                  </a:ext>
                </a:extLst>
              </p:cNvPr>
              <p:cNvSpPr>
                <a:spLocks/>
              </p:cNvSpPr>
              <p:nvPr/>
            </p:nvSpPr>
            <p:spPr bwMode="auto">
              <a:xfrm>
                <a:off x="8341867" y="1800590"/>
                <a:ext cx="569787" cy="30086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2" name="Google Shape;1000;p14">
                <a:extLst>
                  <a:ext uri="{FF2B5EF4-FFF2-40B4-BE49-F238E27FC236}">
                    <a16:creationId xmlns:a16="http://schemas.microsoft.com/office/drawing/2014/main" id="{ED595C1D-B2E8-4DB3-99F9-D837D4D59E2F}"/>
                  </a:ext>
                </a:extLst>
              </p:cNvPr>
              <p:cNvSpPr/>
              <p:nvPr/>
            </p:nvSpPr>
            <p:spPr>
              <a:xfrm>
                <a:off x="8341867" y="1721415"/>
                <a:ext cx="569787" cy="300866"/>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7" name="Google Shape;1001;p14">
              <a:extLst>
                <a:ext uri="{FF2B5EF4-FFF2-40B4-BE49-F238E27FC236}">
                  <a16:creationId xmlns:a16="http://schemas.microsoft.com/office/drawing/2014/main" id="{74145C82-60C1-406F-8D0F-93049CBB8390}"/>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D32D36FB-17A9-4D57-AAC8-54ADB66527A4}"/>
                  </a:ext>
                </a:extLst>
              </p:cNvPr>
              <p:cNvSpPr>
                <a:spLocks/>
              </p:cNvSpPr>
              <p:nvPr/>
            </p:nvSpPr>
            <p:spPr bwMode="auto">
              <a:xfrm>
                <a:off x="8346524" y="1263416"/>
                <a:ext cx="568235" cy="308175"/>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0" name="Google Shape;1003;p14">
                <a:extLst>
                  <a:ext uri="{FF2B5EF4-FFF2-40B4-BE49-F238E27FC236}">
                    <a16:creationId xmlns:a16="http://schemas.microsoft.com/office/drawing/2014/main" id="{FCFDB552-444D-41DD-85FE-AA7E31D2BB86}"/>
                  </a:ext>
                </a:extLst>
              </p:cNvPr>
              <p:cNvSpPr>
                <a:spLocks/>
              </p:cNvSpPr>
              <p:nvPr/>
            </p:nvSpPr>
            <p:spPr bwMode="auto">
              <a:xfrm>
                <a:off x="8346524" y="1183023"/>
                <a:ext cx="568235" cy="308175"/>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p:spPr>
            <p:txBody>
              <a:bodyPr lIns="91425" tIns="91425" rIns="91425" bIns="91425" anchor="ctr"/>
              <a:lstStyle/>
              <a:p>
                <a:pPr>
                  <a:defRPr/>
                </a:pPr>
                <a:endParaRPr lang="vi-VN" sz="1350"/>
              </a:p>
            </p:txBody>
          </p:sp>
        </p:grpSp>
        <p:grpSp>
          <p:nvGrpSpPr>
            <p:cNvPr id="8" name="Google Shape;1004;p14">
              <a:extLst>
                <a:ext uri="{FF2B5EF4-FFF2-40B4-BE49-F238E27FC236}">
                  <a16:creationId xmlns:a16="http://schemas.microsoft.com/office/drawing/2014/main" id="{FB21101C-2B94-411B-9181-9C11C2D776A0}"/>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62092015-C5F4-4EA1-BF17-BD8DCE22FDCE}"/>
                  </a:ext>
                </a:extLst>
              </p:cNvPr>
              <p:cNvSpPr>
                <a:spLocks/>
              </p:cNvSpPr>
              <p:nvPr/>
            </p:nvSpPr>
            <p:spPr bwMode="auto">
              <a:xfrm>
                <a:off x="8341867" y="686045"/>
                <a:ext cx="569787" cy="308175"/>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8" name="Google Shape;1006;p14">
                <a:extLst>
                  <a:ext uri="{FF2B5EF4-FFF2-40B4-BE49-F238E27FC236}">
                    <a16:creationId xmlns:a16="http://schemas.microsoft.com/office/drawing/2014/main" id="{977ACC2D-76E6-4FFA-913C-CADFD4EC521D}"/>
                  </a:ext>
                </a:extLst>
              </p:cNvPr>
              <p:cNvSpPr/>
              <p:nvPr/>
            </p:nvSpPr>
            <p:spPr>
              <a:xfrm>
                <a:off x="8341867" y="606869"/>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9" name="Google Shape;1007;p14">
              <a:extLst>
                <a:ext uri="{FF2B5EF4-FFF2-40B4-BE49-F238E27FC236}">
                  <a16:creationId xmlns:a16="http://schemas.microsoft.com/office/drawing/2014/main" id="{7FEAAF14-7C87-4469-A8D7-3BDE3BAE3B6D}"/>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32BC73F5-716B-4443-9919-C1466BABD4E5}"/>
                  </a:ext>
                </a:extLst>
              </p:cNvPr>
              <p:cNvSpPr>
                <a:spLocks/>
              </p:cNvSpPr>
              <p:nvPr/>
            </p:nvSpPr>
            <p:spPr bwMode="auto">
              <a:xfrm>
                <a:off x="8341867" y="2361518"/>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6" name="Google Shape;1009;p14">
                <a:extLst>
                  <a:ext uri="{FF2B5EF4-FFF2-40B4-BE49-F238E27FC236}">
                    <a16:creationId xmlns:a16="http://schemas.microsoft.com/office/drawing/2014/main" id="{E35CC1F7-F672-43E2-BBED-9DB79D9057B2}"/>
                  </a:ext>
                </a:extLst>
              </p:cNvPr>
              <p:cNvSpPr>
                <a:spLocks/>
              </p:cNvSpPr>
              <p:nvPr/>
            </p:nvSpPr>
            <p:spPr bwMode="auto">
              <a:xfrm>
                <a:off x="8341867" y="2282343"/>
                <a:ext cx="569787" cy="30086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p:spPr>
            <p:txBody>
              <a:bodyPr lIns="91425" tIns="91425" rIns="91425" bIns="91425" anchor="ctr"/>
              <a:lstStyle/>
              <a:p>
                <a:pPr>
                  <a:defRPr/>
                </a:pPr>
                <a:endParaRPr lang="vi-VN" sz="1350"/>
              </a:p>
            </p:txBody>
          </p:sp>
        </p:grpSp>
        <p:grpSp>
          <p:nvGrpSpPr>
            <p:cNvPr id="10" name="Google Shape;1010;p14">
              <a:extLst>
                <a:ext uri="{FF2B5EF4-FFF2-40B4-BE49-F238E27FC236}">
                  <a16:creationId xmlns:a16="http://schemas.microsoft.com/office/drawing/2014/main" id="{38E7EC74-7340-4878-A470-F10E33EC27CA}"/>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F3A75833-5BD7-4697-A459-E36DF1C80A7A}"/>
                  </a:ext>
                </a:extLst>
              </p:cNvPr>
              <p:cNvSpPr>
                <a:spLocks/>
              </p:cNvSpPr>
              <p:nvPr/>
            </p:nvSpPr>
            <p:spPr bwMode="auto">
              <a:xfrm>
                <a:off x="8341867" y="2362129"/>
                <a:ext cx="569787" cy="30086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4" name="Google Shape;1012;p14">
                <a:extLst>
                  <a:ext uri="{FF2B5EF4-FFF2-40B4-BE49-F238E27FC236}">
                    <a16:creationId xmlns:a16="http://schemas.microsoft.com/office/drawing/2014/main" id="{B4F327E3-FA77-44DE-8EE7-538FDED82788}"/>
                  </a:ext>
                </a:extLst>
              </p:cNvPr>
              <p:cNvSpPr/>
              <p:nvPr/>
            </p:nvSpPr>
            <p:spPr>
              <a:xfrm>
                <a:off x="8341867" y="2281736"/>
                <a:ext cx="569787"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11" name="Google Shape;1013;p14">
              <a:extLst>
                <a:ext uri="{FF2B5EF4-FFF2-40B4-BE49-F238E27FC236}">
                  <a16:creationId xmlns:a16="http://schemas.microsoft.com/office/drawing/2014/main" id="{8EFB8FAF-4F16-48B0-B96B-7F3451AEF53A}"/>
                </a:ext>
              </a:extLst>
            </p:cNvPr>
            <p:cNvSpPr/>
            <p:nvPr/>
          </p:nvSpPr>
          <p:spPr>
            <a:xfrm>
              <a:off x="8341867" y="4368307"/>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 name="Google Shape;1014;p14">
              <a:extLst>
                <a:ext uri="{FF2B5EF4-FFF2-40B4-BE49-F238E27FC236}">
                  <a16:creationId xmlns:a16="http://schemas.microsoft.com/office/drawing/2014/main" id="{BA59D06C-E476-4ADB-B85D-83B89BC84678}"/>
                </a:ext>
              </a:extLst>
            </p:cNvPr>
            <p:cNvSpPr>
              <a:spLocks/>
            </p:cNvSpPr>
            <p:nvPr/>
          </p:nvSpPr>
          <p:spPr bwMode="auto">
            <a:xfrm>
              <a:off x="395894" y="219519"/>
              <a:ext cx="8053099"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p:spPr>
          <p:txBody>
            <a:bodyPr lIns="91425" tIns="91425" rIns="91425" bIns="91425" anchor="ctr"/>
            <a:lstStyle/>
            <a:p>
              <a:pPr>
                <a:defRPr/>
              </a:pPr>
              <a:endParaRPr lang="vi-VN" sz="1350"/>
            </a:p>
          </p:txBody>
        </p:sp>
      </p:grpSp>
      <p:grpSp>
        <p:nvGrpSpPr>
          <p:cNvPr id="25" name="Google Shape;1016;p14">
            <a:extLst>
              <a:ext uri="{FF2B5EF4-FFF2-40B4-BE49-F238E27FC236}">
                <a16:creationId xmlns:a16="http://schemas.microsoft.com/office/drawing/2014/main" id="{142D4F61-B0F8-41A7-ADB4-5A4A4C0DD111}"/>
              </a:ext>
            </a:extLst>
          </p:cNvPr>
          <p:cNvGrpSpPr>
            <a:grpSpLocks/>
          </p:cNvGrpSpPr>
          <p:nvPr userDrawn="1"/>
        </p:nvGrpSpPr>
        <p:grpSpPr bwMode="auto">
          <a:xfrm>
            <a:off x="988484" y="5645151"/>
            <a:ext cx="615949" cy="536575"/>
            <a:chOff x="2495125" y="2142250"/>
            <a:chExt cx="444275" cy="398525"/>
          </a:xfrm>
        </p:grpSpPr>
        <p:sp>
          <p:nvSpPr>
            <p:cNvPr id="26" name="Google Shape;1017;p14">
              <a:extLst>
                <a:ext uri="{FF2B5EF4-FFF2-40B4-BE49-F238E27FC236}">
                  <a16:creationId xmlns:a16="http://schemas.microsoft.com/office/drawing/2014/main" id="{AE340C9D-5ACE-4818-863E-D6ABADCF7045}"/>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lIns="91425" tIns="91425" rIns="91425" bIns="91425" anchor="ctr"/>
            <a:lstStyle/>
            <a:p>
              <a:pPr>
                <a:defRPr/>
              </a:pPr>
              <a:endParaRPr lang="vi-VN" sz="1350"/>
            </a:p>
          </p:txBody>
        </p:sp>
        <p:sp>
          <p:nvSpPr>
            <p:cNvPr id="27" name="Google Shape;1018;p14">
              <a:extLst>
                <a:ext uri="{FF2B5EF4-FFF2-40B4-BE49-F238E27FC236}">
                  <a16:creationId xmlns:a16="http://schemas.microsoft.com/office/drawing/2014/main" id="{C1F1A7DE-8164-46EC-84D5-DF31DC10F954}"/>
                </a:ext>
              </a:extLst>
            </p:cNvPr>
            <p:cNvSpPr/>
            <p:nvPr/>
          </p:nvSpPr>
          <p:spPr>
            <a:xfrm>
              <a:off x="2655430" y="2307320"/>
              <a:ext cx="94657" cy="73102"/>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28" name="Google Shape;1019;p14">
            <a:extLst>
              <a:ext uri="{FF2B5EF4-FFF2-40B4-BE49-F238E27FC236}">
                <a16:creationId xmlns:a16="http://schemas.microsoft.com/office/drawing/2014/main" id="{995AD738-17CD-47EB-9B96-EAAC150EFFB3}"/>
              </a:ext>
            </a:extLst>
          </p:cNvPr>
          <p:cNvGrpSpPr>
            <a:grpSpLocks/>
          </p:cNvGrpSpPr>
          <p:nvPr userDrawn="1"/>
        </p:nvGrpSpPr>
        <p:grpSpPr bwMode="auto">
          <a:xfrm>
            <a:off x="10176934" y="427038"/>
            <a:ext cx="404284" cy="379412"/>
            <a:chOff x="3243875" y="2372825"/>
            <a:chExt cx="291375" cy="281375"/>
          </a:xfrm>
        </p:grpSpPr>
        <p:sp>
          <p:nvSpPr>
            <p:cNvPr id="29" name="Google Shape;1020;p14">
              <a:extLst>
                <a:ext uri="{FF2B5EF4-FFF2-40B4-BE49-F238E27FC236}">
                  <a16:creationId xmlns:a16="http://schemas.microsoft.com/office/drawing/2014/main" id="{AF31763C-C056-41BE-9EFB-B544B243F6C8}"/>
                </a:ext>
              </a:extLst>
            </p:cNvPr>
            <p:cNvSpPr/>
            <p:nvPr/>
          </p:nvSpPr>
          <p:spPr>
            <a:xfrm>
              <a:off x="3286590" y="2403435"/>
              <a:ext cx="205946" cy="200141"/>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30" name="Google Shape;1021;p14">
              <a:extLst>
                <a:ext uri="{FF2B5EF4-FFF2-40B4-BE49-F238E27FC236}">
                  <a16:creationId xmlns:a16="http://schemas.microsoft.com/office/drawing/2014/main" id="{D40A14FC-C6A8-4ADE-B01E-8CBBEC8662AF}"/>
                </a:ext>
              </a:extLst>
            </p:cNvPr>
            <p:cNvSpPr/>
            <p:nvPr/>
          </p:nvSpPr>
          <p:spPr>
            <a:xfrm>
              <a:off x="3303371" y="2403435"/>
              <a:ext cx="192216" cy="210737"/>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31" name="Google Shape;1022;p14">
              <a:extLst>
                <a:ext uri="{FF2B5EF4-FFF2-40B4-BE49-F238E27FC236}">
                  <a16:creationId xmlns:a16="http://schemas.microsoft.com/office/drawing/2014/main" id="{EBD0947B-8860-40E6-BFA1-74A1026CB99B}"/>
                </a:ext>
              </a:extLst>
            </p:cNvPr>
            <p:cNvSpPr/>
            <p:nvPr/>
          </p:nvSpPr>
          <p:spPr>
            <a:xfrm>
              <a:off x="3396427" y="2372825"/>
              <a:ext cx="10679"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32" name="Google Shape;1023;p14">
              <a:extLst>
                <a:ext uri="{FF2B5EF4-FFF2-40B4-BE49-F238E27FC236}">
                  <a16:creationId xmlns:a16="http://schemas.microsoft.com/office/drawing/2014/main" id="{AFC18146-C629-4A4E-9049-D1D88462AC7F}"/>
                </a:ext>
              </a:extLst>
            </p:cNvPr>
            <p:cNvSpPr/>
            <p:nvPr/>
          </p:nvSpPr>
          <p:spPr>
            <a:xfrm>
              <a:off x="3243875" y="2495264"/>
              <a:ext cx="285273" cy="1059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33" name="Google Shape;1024;p14">
              <a:extLst>
                <a:ext uri="{FF2B5EF4-FFF2-40B4-BE49-F238E27FC236}">
                  <a16:creationId xmlns:a16="http://schemas.microsoft.com/office/drawing/2014/main" id="{666EE7B0-67D7-420C-ABD8-BA02B62AF8B7}"/>
                </a:ext>
              </a:extLst>
            </p:cNvPr>
            <p:cNvSpPr/>
            <p:nvPr/>
          </p:nvSpPr>
          <p:spPr>
            <a:xfrm>
              <a:off x="3339983" y="2378711"/>
              <a:ext cx="105260" cy="26842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34" name="Google Shape;1025;p14">
              <a:extLst>
                <a:ext uri="{FF2B5EF4-FFF2-40B4-BE49-F238E27FC236}">
                  <a16:creationId xmlns:a16="http://schemas.microsoft.com/office/drawing/2014/main" id="{BD2094FC-0857-4371-80F5-F6CBA86405CD}"/>
                </a:ext>
              </a:extLst>
            </p:cNvPr>
            <p:cNvSpPr/>
            <p:nvPr/>
          </p:nvSpPr>
          <p:spPr>
            <a:xfrm>
              <a:off x="3266758" y="2458768"/>
              <a:ext cx="268492" cy="94184"/>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35" name="Google Shape;1026;p14">
              <a:extLst>
                <a:ext uri="{FF2B5EF4-FFF2-40B4-BE49-F238E27FC236}">
                  <a16:creationId xmlns:a16="http://schemas.microsoft.com/office/drawing/2014/main" id="{BC432529-C0C5-4FC2-99F8-7B92CC5E30A1}"/>
                </a:ext>
              </a:extLst>
            </p:cNvPr>
            <p:cNvSpPr/>
            <p:nvPr/>
          </p:nvSpPr>
          <p:spPr>
            <a:xfrm>
              <a:off x="3275911" y="2451704"/>
              <a:ext cx="257813" cy="113021"/>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36" name="Google Shape;1027;p14">
              <a:extLst>
                <a:ext uri="{FF2B5EF4-FFF2-40B4-BE49-F238E27FC236}">
                  <a16:creationId xmlns:a16="http://schemas.microsoft.com/office/drawing/2014/main" id="{F22C7624-5A20-4760-9F7D-814002B5FA03}"/>
                </a:ext>
              </a:extLst>
            </p:cNvPr>
            <p:cNvSpPr/>
            <p:nvPr/>
          </p:nvSpPr>
          <p:spPr>
            <a:xfrm>
              <a:off x="3329304" y="2385775"/>
              <a:ext cx="120517" cy="25783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37" name="Google Shape;1028;p14">
              <a:extLst>
                <a:ext uri="{FF2B5EF4-FFF2-40B4-BE49-F238E27FC236}">
                  <a16:creationId xmlns:a16="http://schemas.microsoft.com/office/drawing/2014/main" id="{6D46929B-2864-461F-A223-E41E06765BB7}"/>
                </a:ext>
              </a:extLst>
            </p:cNvPr>
            <p:cNvSpPr/>
            <p:nvPr/>
          </p:nvSpPr>
          <p:spPr>
            <a:xfrm>
              <a:off x="3327779" y="2438754"/>
              <a:ext cx="134246" cy="133035"/>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38" name="Google Shape;1029;p14">
              <a:extLst>
                <a:ext uri="{FF2B5EF4-FFF2-40B4-BE49-F238E27FC236}">
                  <a16:creationId xmlns:a16="http://schemas.microsoft.com/office/drawing/2014/main" id="{463BDB22-3E20-444F-B401-CBB97A71FDAB}"/>
                </a:ext>
              </a:extLst>
            </p:cNvPr>
            <p:cNvSpPr>
              <a:spLocks/>
            </p:cNvSpPr>
            <p:nvPr/>
          </p:nvSpPr>
          <p:spPr bwMode="auto">
            <a:xfrm>
              <a:off x="3358290" y="2469364"/>
              <a:ext cx="71699" cy="71815"/>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lIns="91425" tIns="91425" rIns="91425" bIns="91425" anchor="ctr"/>
            <a:lstStyle/>
            <a:p>
              <a:pPr>
                <a:defRPr/>
              </a:pPr>
              <a:endParaRPr lang="vi-VN" sz="1350"/>
            </a:p>
          </p:txBody>
        </p:sp>
      </p:grpSp>
      <p:grpSp>
        <p:nvGrpSpPr>
          <p:cNvPr id="39" name="Google Shape;1030;p14">
            <a:extLst>
              <a:ext uri="{FF2B5EF4-FFF2-40B4-BE49-F238E27FC236}">
                <a16:creationId xmlns:a16="http://schemas.microsoft.com/office/drawing/2014/main" id="{C81368BF-3CF9-4CEF-BE8E-4CF980F3F8DC}"/>
              </a:ext>
            </a:extLst>
          </p:cNvPr>
          <p:cNvGrpSpPr>
            <a:grpSpLocks/>
          </p:cNvGrpSpPr>
          <p:nvPr userDrawn="1"/>
        </p:nvGrpSpPr>
        <p:grpSpPr bwMode="auto">
          <a:xfrm>
            <a:off x="11004551" y="1042988"/>
            <a:ext cx="230716" cy="227012"/>
            <a:chOff x="4954425" y="2036375"/>
            <a:chExt cx="166675" cy="168575"/>
          </a:xfrm>
        </p:grpSpPr>
        <p:sp>
          <p:nvSpPr>
            <p:cNvPr id="40" name="Google Shape;1031;p14">
              <a:extLst>
                <a:ext uri="{FF2B5EF4-FFF2-40B4-BE49-F238E27FC236}">
                  <a16:creationId xmlns:a16="http://schemas.microsoft.com/office/drawing/2014/main" id="{6CD7E3DC-C4FA-449C-83BA-BA07EEFA3A50}"/>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lIns="91425" tIns="91425" rIns="91425" bIns="91425" anchor="ctr"/>
            <a:lstStyle/>
            <a:p>
              <a:pPr>
                <a:defRPr/>
              </a:pPr>
              <a:endParaRPr lang="vi-VN" sz="1350"/>
            </a:p>
          </p:txBody>
        </p:sp>
        <p:sp>
          <p:nvSpPr>
            <p:cNvPr id="41" name="Google Shape;1032;p14">
              <a:extLst>
                <a:ext uri="{FF2B5EF4-FFF2-40B4-BE49-F238E27FC236}">
                  <a16:creationId xmlns:a16="http://schemas.microsoft.com/office/drawing/2014/main" id="{DF2401EE-86D8-4C27-B39C-C70BBD15E4CD}"/>
                </a:ext>
              </a:extLst>
            </p:cNvPr>
            <p:cNvSpPr/>
            <p:nvPr/>
          </p:nvSpPr>
          <p:spPr>
            <a:xfrm>
              <a:off x="5009474" y="2104748"/>
              <a:ext cx="51991" cy="4125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42" name="Google Shape;1033;p14">
            <a:extLst>
              <a:ext uri="{FF2B5EF4-FFF2-40B4-BE49-F238E27FC236}">
                <a16:creationId xmlns:a16="http://schemas.microsoft.com/office/drawing/2014/main" id="{8D846900-C642-466D-9E57-11C375ADAEB9}"/>
              </a:ext>
            </a:extLst>
          </p:cNvPr>
          <p:cNvSpPr>
            <a:spLocks/>
          </p:cNvSpPr>
          <p:nvPr userDrawn="1"/>
        </p:nvSpPr>
        <p:spPr bwMode="auto">
          <a:xfrm>
            <a:off x="2055285" y="6264275"/>
            <a:ext cx="165100" cy="109538"/>
          </a:xfrm>
          <a:custGeom>
            <a:avLst/>
            <a:gdLst>
              <a:gd name="T0" fmla="*/ 2147483646 w 4765"/>
              <a:gd name="T1" fmla="*/ 2147483646 h 3248"/>
              <a:gd name="T2" fmla="*/ 2147483646 w 4765"/>
              <a:gd name="T3" fmla="*/ 2147483646 h 3248"/>
              <a:gd name="T4" fmla="*/ 2147483646 w 4765"/>
              <a:gd name="T5" fmla="*/ 2147483646 h 3248"/>
              <a:gd name="T6" fmla="*/ 2147483646 w 4765"/>
              <a:gd name="T7" fmla="*/ 2147483646 h 3248"/>
              <a:gd name="T8" fmla="*/ 2147483646 w 4765"/>
              <a:gd name="T9" fmla="*/ 2147483646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lIns="51427" tIns="51427" rIns="51427" bIns="51427" anchor="ctr"/>
          <a:lstStyle/>
          <a:p>
            <a:pPr>
              <a:defRPr/>
            </a:pPr>
            <a:endParaRPr lang="vi-VN" sz="1350"/>
          </a:p>
        </p:txBody>
      </p:sp>
      <p:sp>
        <p:nvSpPr>
          <p:cNvPr id="43" name="Google Shape;1034;p14">
            <a:extLst>
              <a:ext uri="{FF2B5EF4-FFF2-40B4-BE49-F238E27FC236}">
                <a16:creationId xmlns:a16="http://schemas.microsoft.com/office/drawing/2014/main" id="{45BA5ADA-CCA6-43EB-A0F6-852D5D1DE5A7}"/>
              </a:ext>
            </a:extLst>
          </p:cNvPr>
          <p:cNvSpPr/>
          <p:nvPr userDrawn="1"/>
        </p:nvSpPr>
        <p:spPr>
          <a:xfrm>
            <a:off x="10996085" y="6181725"/>
            <a:ext cx="120649" cy="8255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lIns="51427" tIns="51427" rIns="51427" bIns="51427" anchor="ctr"/>
          <a:lstStyle/>
          <a:p>
            <a:pPr eaLnBrk="1" fontAlgn="auto" hangingPunct="1">
              <a:spcBef>
                <a:spcPts val="0"/>
              </a:spcBef>
              <a:spcAft>
                <a:spcPts val="0"/>
              </a:spcAft>
              <a:defRPr/>
            </a:pPr>
            <a:endParaRPr sz="1350">
              <a:solidFill>
                <a:prstClr val="black"/>
              </a:solidFill>
              <a:latin typeface="Arial"/>
            </a:endParaRPr>
          </a:p>
        </p:txBody>
      </p:sp>
      <p:grpSp>
        <p:nvGrpSpPr>
          <p:cNvPr id="44" name="Google Shape;1035;p14">
            <a:extLst>
              <a:ext uri="{FF2B5EF4-FFF2-40B4-BE49-F238E27FC236}">
                <a16:creationId xmlns:a16="http://schemas.microsoft.com/office/drawing/2014/main" id="{0A8541D0-A586-4DA1-AD33-BD23413CC8FD}"/>
              </a:ext>
            </a:extLst>
          </p:cNvPr>
          <p:cNvGrpSpPr>
            <a:grpSpLocks/>
          </p:cNvGrpSpPr>
          <p:nvPr userDrawn="1"/>
        </p:nvGrpSpPr>
        <p:grpSpPr bwMode="auto">
          <a:xfrm>
            <a:off x="817034" y="5192714"/>
            <a:ext cx="230717" cy="225425"/>
            <a:chOff x="4954425" y="2036375"/>
            <a:chExt cx="166675" cy="168575"/>
          </a:xfrm>
        </p:grpSpPr>
        <p:sp>
          <p:nvSpPr>
            <p:cNvPr id="45" name="Google Shape;1036;p14">
              <a:extLst>
                <a:ext uri="{FF2B5EF4-FFF2-40B4-BE49-F238E27FC236}">
                  <a16:creationId xmlns:a16="http://schemas.microsoft.com/office/drawing/2014/main" id="{27562644-244A-4788-A351-FC370A00C96E}"/>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46" name="Google Shape;1037;p14">
              <a:extLst>
                <a:ext uri="{FF2B5EF4-FFF2-40B4-BE49-F238E27FC236}">
                  <a16:creationId xmlns:a16="http://schemas.microsoft.com/office/drawing/2014/main" id="{58F78DEA-E651-40F8-B3B9-7564817F13D5}"/>
                </a:ext>
              </a:extLst>
            </p:cNvPr>
            <p:cNvSpPr/>
            <p:nvPr/>
          </p:nvSpPr>
          <p:spPr>
            <a:xfrm>
              <a:off x="5009473" y="2105230"/>
              <a:ext cx="51990" cy="40363"/>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47" name="Google Shape;1082;p14">
            <a:extLst>
              <a:ext uri="{FF2B5EF4-FFF2-40B4-BE49-F238E27FC236}">
                <a16:creationId xmlns:a16="http://schemas.microsoft.com/office/drawing/2014/main" id="{FDD77CA3-EB94-4D25-B30D-A08ED1C5D81D}"/>
              </a:ext>
            </a:extLst>
          </p:cNvPr>
          <p:cNvSpPr>
            <a:spLocks/>
          </p:cNvSpPr>
          <p:nvPr userDrawn="1"/>
        </p:nvSpPr>
        <p:spPr bwMode="auto">
          <a:xfrm>
            <a:off x="465667" y="8826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48" name="Google Shape;1083;p14">
            <a:extLst>
              <a:ext uri="{FF2B5EF4-FFF2-40B4-BE49-F238E27FC236}">
                <a16:creationId xmlns:a16="http://schemas.microsoft.com/office/drawing/2014/main" id="{620F5E7C-83CE-4E7B-BB75-B349E37E2CC9}"/>
              </a:ext>
            </a:extLst>
          </p:cNvPr>
          <p:cNvSpPr>
            <a:spLocks/>
          </p:cNvSpPr>
          <p:nvPr userDrawn="1"/>
        </p:nvSpPr>
        <p:spPr bwMode="auto">
          <a:xfrm>
            <a:off x="201084" y="906463"/>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49" name="Google Shape;1084;p14">
            <a:extLst>
              <a:ext uri="{FF2B5EF4-FFF2-40B4-BE49-F238E27FC236}">
                <a16:creationId xmlns:a16="http://schemas.microsoft.com/office/drawing/2014/main" id="{557808B7-C541-4473-A0B3-A9133B91EBDF}"/>
              </a:ext>
            </a:extLst>
          </p:cNvPr>
          <p:cNvSpPr>
            <a:spLocks/>
          </p:cNvSpPr>
          <p:nvPr userDrawn="1"/>
        </p:nvSpPr>
        <p:spPr bwMode="auto">
          <a:xfrm>
            <a:off x="224367" y="989014"/>
            <a:ext cx="44451"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50" name="Google Shape;1085;p14">
            <a:extLst>
              <a:ext uri="{FF2B5EF4-FFF2-40B4-BE49-F238E27FC236}">
                <a16:creationId xmlns:a16="http://schemas.microsoft.com/office/drawing/2014/main" id="{0949ACD0-04F4-4B7E-936D-E29004ACE42B}"/>
              </a:ext>
            </a:extLst>
          </p:cNvPr>
          <p:cNvSpPr>
            <a:spLocks/>
          </p:cNvSpPr>
          <p:nvPr userDrawn="1"/>
        </p:nvSpPr>
        <p:spPr bwMode="auto">
          <a:xfrm>
            <a:off x="524934" y="9477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51" name="Google Shape;1086;p14">
            <a:extLst>
              <a:ext uri="{FF2B5EF4-FFF2-40B4-BE49-F238E27FC236}">
                <a16:creationId xmlns:a16="http://schemas.microsoft.com/office/drawing/2014/main" id="{0EADE356-CCDD-40F7-92A6-15BF4B83B00F}"/>
              </a:ext>
            </a:extLst>
          </p:cNvPr>
          <p:cNvSpPr>
            <a:spLocks/>
          </p:cNvSpPr>
          <p:nvPr userDrawn="1"/>
        </p:nvSpPr>
        <p:spPr bwMode="auto">
          <a:xfrm>
            <a:off x="201084" y="917575"/>
            <a:ext cx="448733"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52" name="Google Shape;1082;p14">
            <a:extLst>
              <a:ext uri="{FF2B5EF4-FFF2-40B4-BE49-F238E27FC236}">
                <a16:creationId xmlns:a16="http://schemas.microsoft.com/office/drawing/2014/main" id="{13C0B117-63F6-4395-A2DB-CB997F16667B}"/>
              </a:ext>
            </a:extLst>
          </p:cNvPr>
          <p:cNvSpPr>
            <a:spLocks/>
          </p:cNvSpPr>
          <p:nvPr userDrawn="1"/>
        </p:nvSpPr>
        <p:spPr bwMode="auto">
          <a:xfrm>
            <a:off x="463550" y="14954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53" name="Google Shape;1083;p14">
            <a:extLst>
              <a:ext uri="{FF2B5EF4-FFF2-40B4-BE49-F238E27FC236}">
                <a16:creationId xmlns:a16="http://schemas.microsoft.com/office/drawing/2014/main" id="{1278A644-EE74-4251-9B2F-5C13E746C74A}"/>
              </a:ext>
            </a:extLst>
          </p:cNvPr>
          <p:cNvSpPr>
            <a:spLocks/>
          </p:cNvSpPr>
          <p:nvPr userDrawn="1"/>
        </p:nvSpPr>
        <p:spPr bwMode="auto">
          <a:xfrm>
            <a:off x="198967" y="1520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54" name="Google Shape;1084;p14">
            <a:extLst>
              <a:ext uri="{FF2B5EF4-FFF2-40B4-BE49-F238E27FC236}">
                <a16:creationId xmlns:a16="http://schemas.microsoft.com/office/drawing/2014/main" id="{0F52D781-F835-4EBD-AA77-2ACFFC583A3E}"/>
              </a:ext>
            </a:extLst>
          </p:cNvPr>
          <p:cNvSpPr>
            <a:spLocks/>
          </p:cNvSpPr>
          <p:nvPr userDrawn="1"/>
        </p:nvSpPr>
        <p:spPr bwMode="auto">
          <a:xfrm>
            <a:off x="222251" y="1603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55" name="Google Shape;1085;p14">
            <a:extLst>
              <a:ext uri="{FF2B5EF4-FFF2-40B4-BE49-F238E27FC236}">
                <a16:creationId xmlns:a16="http://schemas.microsoft.com/office/drawing/2014/main" id="{3212B348-3ABF-4450-AE7E-3C119B445957}"/>
              </a:ext>
            </a:extLst>
          </p:cNvPr>
          <p:cNvSpPr>
            <a:spLocks/>
          </p:cNvSpPr>
          <p:nvPr userDrawn="1"/>
        </p:nvSpPr>
        <p:spPr bwMode="auto">
          <a:xfrm>
            <a:off x="522818" y="1562100"/>
            <a:ext cx="46567"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56" name="Google Shape;1086;p14">
            <a:extLst>
              <a:ext uri="{FF2B5EF4-FFF2-40B4-BE49-F238E27FC236}">
                <a16:creationId xmlns:a16="http://schemas.microsoft.com/office/drawing/2014/main" id="{049C095A-5975-4B67-B5ED-97FADEBFB414}"/>
              </a:ext>
            </a:extLst>
          </p:cNvPr>
          <p:cNvSpPr>
            <a:spLocks/>
          </p:cNvSpPr>
          <p:nvPr userDrawn="1"/>
        </p:nvSpPr>
        <p:spPr bwMode="auto">
          <a:xfrm>
            <a:off x="201084" y="1531938"/>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57" name="Google Shape;1082;p14">
            <a:extLst>
              <a:ext uri="{FF2B5EF4-FFF2-40B4-BE49-F238E27FC236}">
                <a16:creationId xmlns:a16="http://schemas.microsoft.com/office/drawing/2014/main" id="{24E07674-188A-439F-BADE-2D14C710318B}"/>
              </a:ext>
            </a:extLst>
          </p:cNvPr>
          <p:cNvSpPr>
            <a:spLocks/>
          </p:cNvSpPr>
          <p:nvPr userDrawn="1"/>
        </p:nvSpPr>
        <p:spPr bwMode="auto">
          <a:xfrm>
            <a:off x="463550" y="2109788"/>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58" name="Google Shape;1083;p14">
            <a:extLst>
              <a:ext uri="{FF2B5EF4-FFF2-40B4-BE49-F238E27FC236}">
                <a16:creationId xmlns:a16="http://schemas.microsoft.com/office/drawing/2014/main" id="{B555CD9D-7CC4-442F-B816-A785C447F21E}"/>
              </a:ext>
            </a:extLst>
          </p:cNvPr>
          <p:cNvSpPr>
            <a:spLocks/>
          </p:cNvSpPr>
          <p:nvPr userDrawn="1"/>
        </p:nvSpPr>
        <p:spPr bwMode="auto">
          <a:xfrm>
            <a:off x="198967" y="2135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59" name="Google Shape;1084;p14">
            <a:extLst>
              <a:ext uri="{FF2B5EF4-FFF2-40B4-BE49-F238E27FC236}">
                <a16:creationId xmlns:a16="http://schemas.microsoft.com/office/drawing/2014/main" id="{B69BB513-1541-4252-AE43-4E2562CD6882}"/>
              </a:ext>
            </a:extLst>
          </p:cNvPr>
          <p:cNvSpPr>
            <a:spLocks/>
          </p:cNvSpPr>
          <p:nvPr userDrawn="1"/>
        </p:nvSpPr>
        <p:spPr bwMode="auto">
          <a:xfrm>
            <a:off x="222251" y="2217738"/>
            <a:ext cx="44449"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60" name="Google Shape;1085;p14">
            <a:extLst>
              <a:ext uri="{FF2B5EF4-FFF2-40B4-BE49-F238E27FC236}">
                <a16:creationId xmlns:a16="http://schemas.microsoft.com/office/drawing/2014/main" id="{E6934992-5216-4CDB-B1EF-8ED21138B7C3}"/>
              </a:ext>
            </a:extLst>
          </p:cNvPr>
          <p:cNvSpPr>
            <a:spLocks/>
          </p:cNvSpPr>
          <p:nvPr userDrawn="1"/>
        </p:nvSpPr>
        <p:spPr bwMode="auto">
          <a:xfrm>
            <a:off x="522818" y="2174875"/>
            <a:ext cx="44449"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61" name="Google Shape;1086;p14">
            <a:extLst>
              <a:ext uri="{FF2B5EF4-FFF2-40B4-BE49-F238E27FC236}">
                <a16:creationId xmlns:a16="http://schemas.microsoft.com/office/drawing/2014/main" id="{A3EC813E-53CF-40A1-95F8-9C2E035000E7}"/>
              </a:ext>
            </a:extLst>
          </p:cNvPr>
          <p:cNvSpPr>
            <a:spLocks/>
          </p:cNvSpPr>
          <p:nvPr userDrawn="1"/>
        </p:nvSpPr>
        <p:spPr bwMode="auto">
          <a:xfrm>
            <a:off x="198967" y="21463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62" name="Google Shape;1082;p14">
            <a:extLst>
              <a:ext uri="{FF2B5EF4-FFF2-40B4-BE49-F238E27FC236}">
                <a16:creationId xmlns:a16="http://schemas.microsoft.com/office/drawing/2014/main" id="{AD6B6D5E-94C7-42A1-848F-F854FEDC2DFD}"/>
              </a:ext>
            </a:extLst>
          </p:cNvPr>
          <p:cNvSpPr>
            <a:spLocks/>
          </p:cNvSpPr>
          <p:nvPr userDrawn="1"/>
        </p:nvSpPr>
        <p:spPr bwMode="auto">
          <a:xfrm>
            <a:off x="461433" y="27241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63" name="Google Shape;1083;p14">
            <a:extLst>
              <a:ext uri="{FF2B5EF4-FFF2-40B4-BE49-F238E27FC236}">
                <a16:creationId xmlns:a16="http://schemas.microsoft.com/office/drawing/2014/main" id="{67ECC836-F8D5-4BAA-902A-57B0C2300973}"/>
              </a:ext>
            </a:extLst>
          </p:cNvPr>
          <p:cNvSpPr>
            <a:spLocks/>
          </p:cNvSpPr>
          <p:nvPr userDrawn="1"/>
        </p:nvSpPr>
        <p:spPr bwMode="auto">
          <a:xfrm>
            <a:off x="196851" y="2747964"/>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64" name="Google Shape;1084;p14">
            <a:extLst>
              <a:ext uri="{FF2B5EF4-FFF2-40B4-BE49-F238E27FC236}">
                <a16:creationId xmlns:a16="http://schemas.microsoft.com/office/drawing/2014/main" id="{F8293280-0CAF-40FF-A22A-777425DD2E52}"/>
              </a:ext>
            </a:extLst>
          </p:cNvPr>
          <p:cNvSpPr>
            <a:spLocks/>
          </p:cNvSpPr>
          <p:nvPr userDrawn="1"/>
        </p:nvSpPr>
        <p:spPr bwMode="auto">
          <a:xfrm>
            <a:off x="220134" y="2830514"/>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65" name="Google Shape;1085;p14">
            <a:extLst>
              <a:ext uri="{FF2B5EF4-FFF2-40B4-BE49-F238E27FC236}">
                <a16:creationId xmlns:a16="http://schemas.microsoft.com/office/drawing/2014/main" id="{5A61EE36-080E-493F-929C-CDD77BF8BCE0}"/>
              </a:ext>
            </a:extLst>
          </p:cNvPr>
          <p:cNvSpPr>
            <a:spLocks/>
          </p:cNvSpPr>
          <p:nvPr userDrawn="1"/>
        </p:nvSpPr>
        <p:spPr bwMode="auto">
          <a:xfrm>
            <a:off x="520701" y="27892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66" name="Google Shape;1086;p14">
            <a:extLst>
              <a:ext uri="{FF2B5EF4-FFF2-40B4-BE49-F238E27FC236}">
                <a16:creationId xmlns:a16="http://schemas.microsoft.com/office/drawing/2014/main" id="{CE3F6923-D615-4317-8382-6AE61858B171}"/>
              </a:ext>
            </a:extLst>
          </p:cNvPr>
          <p:cNvSpPr>
            <a:spLocks/>
          </p:cNvSpPr>
          <p:nvPr userDrawn="1"/>
        </p:nvSpPr>
        <p:spPr bwMode="auto">
          <a:xfrm>
            <a:off x="198968" y="27590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67" name="Google Shape;1082;p14">
            <a:extLst>
              <a:ext uri="{FF2B5EF4-FFF2-40B4-BE49-F238E27FC236}">
                <a16:creationId xmlns:a16="http://schemas.microsoft.com/office/drawing/2014/main" id="{92B1F1FF-3E76-48ED-9ABB-4B3DC65FC366}"/>
              </a:ext>
            </a:extLst>
          </p:cNvPr>
          <p:cNvSpPr>
            <a:spLocks/>
          </p:cNvSpPr>
          <p:nvPr userDrawn="1"/>
        </p:nvSpPr>
        <p:spPr bwMode="auto">
          <a:xfrm>
            <a:off x="461433" y="33369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68" name="Google Shape;1083;p14">
            <a:extLst>
              <a:ext uri="{FF2B5EF4-FFF2-40B4-BE49-F238E27FC236}">
                <a16:creationId xmlns:a16="http://schemas.microsoft.com/office/drawing/2014/main" id="{26AD1C29-425D-4518-8B2E-B44AD5F6ACC4}"/>
              </a:ext>
            </a:extLst>
          </p:cNvPr>
          <p:cNvSpPr>
            <a:spLocks/>
          </p:cNvSpPr>
          <p:nvPr userDrawn="1"/>
        </p:nvSpPr>
        <p:spPr bwMode="auto">
          <a:xfrm>
            <a:off x="194733" y="3362326"/>
            <a:ext cx="450851"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69" name="Google Shape;1084;p14">
            <a:extLst>
              <a:ext uri="{FF2B5EF4-FFF2-40B4-BE49-F238E27FC236}">
                <a16:creationId xmlns:a16="http://schemas.microsoft.com/office/drawing/2014/main" id="{6B87325A-D033-4C1C-91FA-1B6D4E7A6439}"/>
              </a:ext>
            </a:extLst>
          </p:cNvPr>
          <p:cNvSpPr>
            <a:spLocks/>
          </p:cNvSpPr>
          <p:nvPr userDrawn="1"/>
        </p:nvSpPr>
        <p:spPr bwMode="auto">
          <a:xfrm>
            <a:off x="220133" y="3444875"/>
            <a:ext cx="44451"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70" name="Google Shape;1085;p14">
            <a:extLst>
              <a:ext uri="{FF2B5EF4-FFF2-40B4-BE49-F238E27FC236}">
                <a16:creationId xmlns:a16="http://schemas.microsoft.com/office/drawing/2014/main" id="{8D4DCAFE-5CD8-4916-BAC3-6AEAE74CFC53}"/>
              </a:ext>
            </a:extLst>
          </p:cNvPr>
          <p:cNvSpPr>
            <a:spLocks/>
          </p:cNvSpPr>
          <p:nvPr userDrawn="1"/>
        </p:nvSpPr>
        <p:spPr bwMode="auto">
          <a:xfrm>
            <a:off x="520700" y="3403600"/>
            <a:ext cx="44451"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71" name="Google Shape;1086;p14">
            <a:extLst>
              <a:ext uri="{FF2B5EF4-FFF2-40B4-BE49-F238E27FC236}">
                <a16:creationId xmlns:a16="http://schemas.microsoft.com/office/drawing/2014/main" id="{D0703D44-0421-4E97-A67F-6E687C705F10}"/>
              </a:ext>
            </a:extLst>
          </p:cNvPr>
          <p:cNvSpPr>
            <a:spLocks/>
          </p:cNvSpPr>
          <p:nvPr userDrawn="1"/>
        </p:nvSpPr>
        <p:spPr bwMode="auto">
          <a:xfrm>
            <a:off x="196851" y="33734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72" name="Google Shape;1082;p14">
            <a:extLst>
              <a:ext uri="{FF2B5EF4-FFF2-40B4-BE49-F238E27FC236}">
                <a16:creationId xmlns:a16="http://schemas.microsoft.com/office/drawing/2014/main" id="{ED5181CB-1023-4157-93A2-99B2EAC68005}"/>
              </a:ext>
            </a:extLst>
          </p:cNvPr>
          <p:cNvSpPr>
            <a:spLocks/>
          </p:cNvSpPr>
          <p:nvPr userDrawn="1"/>
        </p:nvSpPr>
        <p:spPr bwMode="auto">
          <a:xfrm>
            <a:off x="459317" y="3951288"/>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73" name="Google Shape;1083;p14">
            <a:extLst>
              <a:ext uri="{FF2B5EF4-FFF2-40B4-BE49-F238E27FC236}">
                <a16:creationId xmlns:a16="http://schemas.microsoft.com/office/drawing/2014/main" id="{11CA8F82-E334-4687-B1CA-5D06F7AECDA1}"/>
              </a:ext>
            </a:extLst>
          </p:cNvPr>
          <p:cNvSpPr>
            <a:spLocks/>
          </p:cNvSpPr>
          <p:nvPr userDrawn="1"/>
        </p:nvSpPr>
        <p:spPr bwMode="auto">
          <a:xfrm>
            <a:off x="194734" y="39766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74" name="Google Shape;1084;p14">
            <a:extLst>
              <a:ext uri="{FF2B5EF4-FFF2-40B4-BE49-F238E27FC236}">
                <a16:creationId xmlns:a16="http://schemas.microsoft.com/office/drawing/2014/main" id="{8812C75E-7400-41D7-A6CC-B383FD69B3DF}"/>
              </a:ext>
            </a:extLst>
          </p:cNvPr>
          <p:cNvSpPr>
            <a:spLocks/>
          </p:cNvSpPr>
          <p:nvPr userDrawn="1"/>
        </p:nvSpPr>
        <p:spPr bwMode="auto">
          <a:xfrm>
            <a:off x="218018" y="40592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75" name="Google Shape;1085;p14">
            <a:extLst>
              <a:ext uri="{FF2B5EF4-FFF2-40B4-BE49-F238E27FC236}">
                <a16:creationId xmlns:a16="http://schemas.microsoft.com/office/drawing/2014/main" id="{85FFAA5D-E02E-4946-B599-BE5307B14AA0}"/>
              </a:ext>
            </a:extLst>
          </p:cNvPr>
          <p:cNvSpPr>
            <a:spLocks/>
          </p:cNvSpPr>
          <p:nvPr userDrawn="1"/>
        </p:nvSpPr>
        <p:spPr bwMode="auto">
          <a:xfrm>
            <a:off x="518585" y="40163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76" name="Google Shape;1086;p14">
            <a:extLst>
              <a:ext uri="{FF2B5EF4-FFF2-40B4-BE49-F238E27FC236}">
                <a16:creationId xmlns:a16="http://schemas.microsoft.com/office/drawing/2014/main" id="{F87487C4-C271-46A6-9140-1864958ED97B}"/>
              </a:ext>
            </a:extLst>
          </p:cNvPr>
          <p:cNvSpPr>
            <a:spLocks/>
          </p:cNvSpPr>
          <p:nvPr userDrawn="1"/>
        </p:nvSpPr>
        <p:spPr bwMode="auto">
          <a:xfrm>
            <a:off x="194734" y="39878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77" name="Google Shape;1082;p14">
            <a:extLst>
              <a:ext uri="{FF2B5EF4-FFF2-40B4-BE49-F238E27FC236}">
                <a16:creationId xmlns:a16="http://schemas.microsoft.com/office/drawing/2014/main" id="{3A8550E6-5756-4392-B54B-C01FB795E004}"/>
              </a:ext>
            </a:extLst>
          </p:cNvPr>
          <p:cNvSpPr>
            <a:spLocks/>
          </p:cNvSpPr>
          <p:nvPr userDrawn="1"/>
        </p:nvSpPr>
        <p:spPr bwMode="auto">
          <a:xfrm>
            <a:off x="459317" y="4565650"/>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78" name="Google Shape;1083;p14">
            <a:extLst>
              <a:ext uri="{FF2B5EF4-FFF2-40B4-BE49-F238E27FC236}">
                <a16:creationId xmlns:a16="http://schemas.microsoft.com/office/drawing/2014/main" id="{6A7F6DF8-0D28-43AA-894F-480D69DAE2A2}"/>
              </a:ext>
            </a:extLst>
          </p:cNvPr>
          <p:cNvSpPr>
            <a:spLocks/>
          </p:cNvSpPr>
          <p:nvPr userDrawn="1"/>
        </p:nvSpPr>
        <p:spPr bwMode="auto">
          <a:xfrm>
            <a:off x="192618" y="4589464"/>
            <a:ext cx="450849"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79" name="Google Shape;1084;p14">
            <a:extLst>
              <a:ext uri="{FF2B5EF4-FFF2-40B4-BE49-F238E27FC236}">
                <a16:creationId xmlns:a16="http://schemas.microsoft.com/office/drawing/2014/main" id="{5E09CC1D-355F-46BC-B1C5-90AA8D89C568}"/>
              </a:ext>
            </a:extLst>
          </p:cNvPr>
          <p:cNvSpPr>
            <a:spLocks/>
          </p:cNvSpPr>
          <p:nvPr userDrawn="1"/>
        </p:nvSpPr>
        <p:spPr bwMode="auto">
          <a:xfrm>
            <a:off x="215901" y="4672014"/>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80" name="Google Shape;1085;p14">
            <a:extLst>
              <a:ext uri="{FF2B5EF4-FFF2-40B4-BE49-F238E27FC236}">
                <a16:creationId xmlns:a16="http://schemas.microsoft.com/office/drawing/2014/main" id="{61070F13-9FA9-4D7D-A272-E48E954E3F6C}"/>
              </a:ext>
            </a:extLst>
          </p:cNvPr>
          <p:cNvSpPr>
            <a:spLocks/>
          </p:cNvSpPr>
          <p:nvPr userDrawn="1"/>
        </p:nvSpPr>
        <p:spPr bwMode="auto">
          <a:xfrm>
            <a:off x="518585" y="4630739"/>
            <a:ext cx="44449"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81" name="Google Shape;1086;p14">
            <a:extLst>
              <a:ext uri="{FF2B5EF4-FFF2-40B4-BE49-F238E27FC236}">
                <a16:creationId xmlns:a16="http://schemas.microsoft.com/office/drawing/2014/main" id="{00D58B11-CB5A-4DDB-90FD-616F9919218F}"/>
              </a:ext>
            </a:extLst>
          </p:cNvPr>
          <p:cNvSpPr>
            <a:spLocks/>
          </p:cNvSpPr>
          <p:nvPr userDrawn="1"/>
        </p:nvSpPr>
        <p:spPr bwMode="auto">
          <a:xfrm>
            <a:off x="194734" y="46005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82" name="Google Shape;1082;p14">
            <a:extLst>
              <a:ext uri="{FF2B5EF4-FFF2-40B4-BE49-F238E27FC236}">
                <a16:creationId xmlns:a16="http://schemas.microsoft.com/office/drawing/2014/main" id="{BA61C160-F625-44E0-99E5-ADAEBA9D6A64}"/>
              </a:ext>
            </a:extLst>
          </p:cNvPr>
          <p:cNvSpPr>
            <a:spLocks/>
          </p:cNvSpPr>
          <p:nvPr userDrawn="1"/>
        </p:nvSpPr>
        <p:spPr bwMode="auto">
          <a:xfrm>
            <a:off x="457200" y="5180013"/>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83" name="Google Shape;1083;p14">
            <a:extLst>
              <a:ext uri="{FF2B5EF4-FFF2-40B4-BE49-F238E27FC236}">
                <a16:creationId xmlns:a16="http://schemas.microsoft.com/office/drawing/2014/main" id="{2A741EB5-9554-44AC-A36A-DDF216E27C73}"/>
              </a:ext>
            </a:extLst>
          </p:cNvPr>
          <p:cNvSpPr>
            <a:spLocks/>
          </p:cNvSpPr>
          <p:nvPr userDrawn="1"/>
        </p:nvSpPr>
        <p:spPr bwMode="auto">
          <a:xfrm>
            <a:off x="192618" y="5203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84" name="Google Shape;1084;p14">
            <a:extLst>
              <a:ext uri="{FF2B5EF4-FFF2-40B4-BE49-F238E27FC236}">
                <a16:creationId xmlns:a16="http://schemas.microsoft.com/office/drawing/2014/main" id="{395C87F2-5BEC-4DBA-8BF3-83F7698F0879}"/>
              </a:ext>
            </a:extLst>
          </p:cNvPr>
          <p:cNvSpPr>
            <a:spLocks/>
          </p:cNvSpPr>
          <p:nvPr userDrawn="1"/>
        </p:nvSpPr>
        <p:spPr bwMode="auto">
          <a:xfrm>
            <a:off x="215901" y="5286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85" name="Google Shape;1085;p14">
            <a:extLst>
              <a:ext uri="{FF2B5EF4-FFF2-40B4-BE49-F238E27FC236}">
                <a16:creationId xmlns:a16="http://schemas.microsoft.com/office/drawing/2014/main" id="{BDAF1837-1C27-4205-8E1F-95336CFB18D2}"/>
              </a:ext>
            </a:extLst>
          </p:cNvPr>
          <p:cNvSpPr>
            <a:spLocks/>
          </p:cNvSpPr>
          <p:nvPr userDrawn="1"/>
        </p:nvSpPr>
        <p:spPr bwMode="auto">
          <a:xfrm>
            <a:off x="516467" y="5245100"/>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86" name="Google Shape;1086;p14">
            <a:extLst>
              <a:ext uri="{FF2B5EF4-FFF2-40B4-BE49-F238E27FC236}">
                <a16:creationId xmlns:a16="http://schemas.microsoft.com/office/drawing/2014/main" id="{5F7B5B40-1C60-43D3-B97E-073C159CBFEB}"/>
              </a:ext>
            </a:extLst>
          </p:cNvPr>
          <p:cNvSpPr>
            <a:spLocks/>
          </p:cNvSpPr>
          <p:nvPr userDrawn="1"/>
        </p:nvSpPr>
        <p:spPr bwMode="auto">
          <a:xfrm>
            <a:off x="192618" y="52149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87" name="Google Shape;1082;p14">
            <a:extLst>
              <a:ext uri="{FF2B5EF4-FFF2-40B4-BE49-F238E27FC236}">
                <a16:creationId xmlns:a16="http://schemas.microsoft.com/office/drawing/2014/main" id="{C471F2D9-491A-4BFC-ADAF-56FBB88AC865}"/>
              </a:ext>
            </a:extLst>
          </p:cNvPr>
          <p:cNvSpPr>
            <a:spLocks/>
          </p:cNvSpPr>
          <p:nvPr userDrawn="1"/>
        </p:nvSpPr>
        <p:spPr bwMode="auto">
          <a:xfrm>
            <a:off x="457200" y="5792788"/>
            <a:ext cx="107951"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88" name="Google Shape;1083;p14">
            <a:extLst>
              <a:ext uri="{FF2B5EF4-FFF2-40B4-BE49-F238E27FC236}">
                <a16:creationId xmlns:a16="http://schemas.microsoft.com/office/drawing/2014/main" id="{5A1E7AF0-6D4B-480F-BDEA-93BCA6C47804}"/>
              </a:ext>
            </a:extLst>
          </p:cNvPr>
          <p:cNvSpPr>
            <a:spLocks/>
          </p:cNvSpPr>
          <p:nvPr userDrawn="1"/>
        </p:nvSpPr>
        <p:spPr bwMode="auto">
          <a:xfrm>
            <a:off x="190500" y="5818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89" name="Google Shape;1084;p14">
            <a:extLst>
              <a:ext uri="{FF2B5EF4-FFF2-40B4-BE49-F238E27FC236}">
                <a16:creationId xmlns:a16="http://schemas.microsoft.com/office/drawing/2014/main" id="{377FA730-2A09-4BC2-B596-F19B5CCA543D}"/>
              </a:ext>
            </a:extLst>
          </p:cNvPr>
          <p:cNvSpPr>
            <a:spLocks/>
          </p:cNvSpPr>
          <p:nvPr userDrawn="1"/>
        </p:nvSpPr>
        <p:spPr bwMode="auto">
          <a:xfrm>
            <a:off x="213784" y="59007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90" name="Google Shape;1085;p14">
            <a:extLst>
              <a:ext uri="{FF2B5EF4-FFF2-40B4-BE49-F238E27FC236}">
                <a16:creationId xmlns:a16="http://schemas.microsoft.com/office/drawing/2014/main" id="{E4F2400C-BE3C-464A-AB62-62D8D4072E39}"/>
              </a:ext>
            </a:extLst>
          </p:cNvPr>
          <p:cNvSpPr>
            <a:spLocks/>
          </p:cNvSpPr>
          <p:nvPr userDrawn="1"/>
        </p:nvSpPr>
        <p:spPr bwMode="auto">
          <a:xfrm>
            <a:off x="514351" y="58578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91" name="Google Shape;1086;p14">
            <a:extLst>
              <a:ext uri="{FF2B5EF4-FFF2-40B4-BE49-F238E27FC236}">
                <a16:creationId xmlns:a16="http://schemas.microsoft.com/office/drawing/2014/main" id="{E2DA0A07-1A50-4916-AC54-2B7FAB3EABD1}"/>
              </a:ext>
            </a:extLst>
          </p:cNvPr>
          <p:cNvSpPr>
            <a:spLocks/>
          </p:cNvSpPr>
          <p:nvPr userDrawn="1"/>
        </p:nvSpPr>
        <p:spPr bwMode="auto">
          <a:xfrm>
            <a:off x="192617" y="5829300"/>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grpSp>
        <p:nvGrpSpPr>
          <p:cNvPr id="92" name="Google Shape;2356;p30">
            <a:extLst>
              <a:ext uri="{FF2B5EF4-FFF2-40B4-BE49-F238E27FC236}">
                <a16:creationId xmlns:a16="http://schemas.microsoft.com/office/drawing/2014/main" id="{F441585E-A84C-4670-AB42-3D3B0B1E9678}"/>
              </a:ext>
            </a:extLst>
          </p:cNvPr>
          <p:cNvGrpSpPr/>
          <p:nvPr userDrawn="1"/>
        </p:nvGrpSpPr>
        <p:grpSpPr>
          <a:xfrm>
            <a:off x="745414" y="1491606"/>
            <a:ext cx="9867487" cy="4773077"/>
            <a:chOff x="623255" y="927125"/>
            <a:chExt cx="7691377" cy="3871900"/>
          </a:xfrm>
          <a:solidFill>
            <a:srgbClr val="F35757"/>
          </a:solidFill>
        </p:grpSpPr>
        <p:sp>
          <p:nvSpPr>
            <p:cNvPr id="93" name="Google Shape;2357;p30">
              <a:extLst>
                <a:ext uri="{FF2B5EF4-FFF2-40B4-BE49-F238E27FC236}">
                  <a16:creationId xmlns:a16="http://schemas.microsoft.com/office/drawing/2014/main" id="{3A4DCD13-BC0E-4005-B733-4E9AA542BFD7}"/>
                </a:ext>
              </a:extLst>
            </p:cNvPr>
            <p:cNvSpPr/>
            <p:nvPr/>
          </p:nvSpPr>
          <p:spPr>
            <a:xfrm>
              <a:off x="2977025" y="927125"/>
              <a:ext cx="3134100" cy="1481700"/>
            </a:xfrm>
            <a:prstGeom prst="ellipse">
              <a:avLst/>
            </a:prstGeom>
            <a:grp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nvGrpSpPr>
            <p:cNvPr id="94" name="Google Shape;2358;p30">
              <a:extLst>
                <a:ext uri="{FF2B5EF4-FFF2-40B4-BE49-F238E27FC236}">
                  <a16:creationId xmlns:a16="http://schemas.microsoft.com/office/drawing/2014/main" id="{A857484A-7384-4E29-B76F-F7B7F90AFDAD}"/>
                </a:ext>
              </a:extLst>
            </p:cNvPr>
            <p:cNvGrpSpPr/>
            <p:nvPr/>
          </p:nvGrpSpPr>
          <p:grpSpPr>
            <a:xfrm>
              <a:off x="623255" y="973375"/>
              <a:ext cx="7691377" cy="3825650"/>
              <a:chOff x="623255" y="973375"/>
              <a:chExt cx="7691377" cy="3825650"/>
            </a:xfrm>
            <a:grpFill/>
          </p:grpSpPr>
          <p:sp>
            <p:nvSpPr>
              <p:cNvPr id="95" name="Google Shape;2359;p30">
                <a:extLst>
                  <a:ext uri="{FF2B5EF4-FFF2-40B4-BE49-F238E27FC236}">
                    <a16:creationId xmlns:a16="http://schemas.microsoft.com/office/drawing/2014/main" id="{38B6AE33-6E06-4DF5-BF7B-4E89F1F420F8}"/>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lIns="91425" tIns="91425" rIns="91425" bIns="91425" anchor="ctr"/>
              <a:lstStyle/>
              <a:p>
                <a:pPr eaLnBrk="1" fontAlgn="auto" hangingPunct="1">
                  <a:spcBef>
                    <a:spcPts val="0"/>
                  </a:spcBef>
                  <a:spcAft>
                    <a:spcPts val="0"/>
                  </a:spcAft>
                  <a:defRPr/>
                </a:pPr>
                <a:endParaRPr sz="1350" dirty="0">
                  <a:solidFill>
                    <a:prstClr val="black"/>
                  </a:solidFill>
                  <a:latin typeface="Arial"/>
                </a:endParaRPr>
              </a:p>
            </p:txBody>
          </p:sp>
          <p:sp>
            <p:nvSpPr>
              <p:cNvPr id="96" name="Google Shape;2360;p30">
                <a:extLst>
                  <a:ext uri="{FF2B5EF4-FFF2-40B4-BE49-F238E27FC236}">
                    <a16:creationId xmlns:a16="http://schemas.microsoft.com/office/drawing/2014/main" id="{B768629B-B530-45C3-A291-B7864A6877BD}"/>
                  </a:ext>
                </a:extLst>
              </p:cNvPr>
              <p:cNvSpPr/>
              <p:nvPr/>
            </p:nvSpPr>
            <p:spPr>
              <a:xfrm>
                <a:off x="1878425" y="1185100"/>
                <a:ext cx="2028300" cy="1403400"/>
              </a:xfrm>
              <a:prstGeom prst="ellipse">
                <a:avLst/>
              </a:prstGeom>
              <a:grpFill/>
              <a:ln>
                <a:noFill/>
              </a:ln>
            </p:spPr>
            <p:txBody>
              <a:bodyPr spcFirstLastPara="1" lIns="91425" tIns="91425" rIns="91425" bIns="91425" anchor="ctr"/>
              <a:lstStyle/>
              <a:p>
                <a:pPr eaLnBrk="1" fontAlgn="auto" hangingPunct="1">
                  <a:spcBef>
                    <a:spcPts val="0"/>
                  </a:spcBef>
                  <a:spcAft>
                    <a:spcPts val="0"/>
                  </a:spcAft>
                  <a:defRPr/>
                </a:pPr>
                <a:endParaRPr sz="1350" dirty="0">
                  <a:solidFill>
                    <a:prstClr val="black"/>
                  </a:solidFill>
                  <a:latin typeface="Arial"/>
                </a:endParaRPr>
              </a:p>
            </p:txBody>
          </p:sp>
          <p:sp>
            <p:nvSpPr>
              <p:cNvPr id="97" name="Google Shape;2361;p30">
                <a:extLst>
                  <a:ext uri="{FF2B5EF4-FFF2-40B4-BE49-F238E27FC236}">
                    <a16:creationId xmlns:a16="http://schemas.microsoft.com/office/drawing/2014/main" id="{3DED7812-433B-41A9-BEA9-C2913C8FCFBB}"/>
                  </a:ext>
                </a:extLst>
              </p:cNvPr>
              <p:cNvSpPr/>
              <p:nvPr/>
            </p:nvSpPr>
            <p:spPr>
              <a:xfrm>
                <a:off x="5585525" y="3231300"/>
                <a:ext cx="2028300" cy="1403400"/>
              </a:xfrm>
              <a:prstGeom prst="ellipse">
                <a:avLst/>
              </a:prstGeom>
              <a:grp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grpSp>
        <p:nvGrpSpPr>
          <p:cNvPr id="98" name="Google Shape;447;p27">
            <a:extLst>
              <a:ext uri="{FF2B5EF4-FFF2-40B4-BE49-F238E27FC236}">
                <a16:creationId xmlns:a16="http://schemas.microsoft.com/office/drawing/2014/main" id="{713F5938-ECD1-41EF-8462-3124B223C9C2}"/>
              </a:ext>
            </a:extLst>
          </p:cNvPr>
          <p:cNvGrpSpPr>
            <a:grpSpLocks/>
          </p:cNvGrpSpPr>
          <p:nvPr userDrawn="1"/>
        </p:nvGrpSpPr>
        <p:grpSpPr bwMode="auto">
          <a:xfrm>
            <a:off x="8392584" y="4048125"/>
            <a:ext cx="2300816" cy="1593850"/>
            <a:chOff x="4799733" y="3457797"/>
            <a:chExt cx="2301388" cy="1593766"/>
          </a:xfrm>
        </p:grpSpPr>
        <p:sp>
          <p:nvSpPr>
            <p:cNvPr id="99" name="Google Shape;448;p27">
              <a:extLst>
                <a:ext uri="{FF2B5EF4-FFF2-40B4-BE49-F238E27FC236}">
                  <a16:creationId xmlns:a16="http://schemas.microsoft.com/office/drawing/2014/main" id="{F080B9B2-7B39-42FB-B77B-2F5CE8910D15}"/>
                </a:ext>
              </a:extLst>
            </p:cNvPr>
            <p:cNvSpPr>
              <a:spLocks/>
            </p:cNvSpPr>
            <p:nvPr/>
          </p:nvSpPr>
          <p:spPr bwMode="auto">
            <a:xfrm>
              <a:off x="5513226" y="4441995"/>
              <a:ext cx="133384" cy="122232"/>
            </a:xfrm>
            <a:custGeom>
              <a:avLst/>
              <a:gdLst>
                <a:gd name="T0" fmla="*/ 2147483646 w 2437"/>
                <a:gd name="T1" fmla="*/ 2147483646 h 2211"/>
                <a:gd name="T2" fmla="*/ 2147483646 w 2437"/>
                <a:gd name="T3" fmla="*/ 2147483646 h 2211"/>
                <a:gd name="T4" fmla="*/ 2147483646 w 2437"/>
                <a:gd name="T5" fmla="*/ 2147483646 h 2211"/>
                <a:gd name="T6" fmla="*/ 2147483646 w 2437"/>
                <a:gd name="T7" fmla="*/ 2147483646 h 2211"/>
                <a:gd name="T8" fmla="*/ 2147483646 w 2437"/>
                <a:gd name="T9" fmla="*/ 2147483646 h 2211"/>
                <a:gd name="T10" fmla="*/ 2147483646 w 2437"/>
                <a:gd name="T11" fmla="*/ 2147483646 h 22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lIns="91425" tIns="91425" rIns="91425" bIns="91425" anchor="ctr"/>
            <a:lstStyle/>
            <a:p>
              <a:pPr>
                <a:defRPr/>
              </a:pPr>
              <a:endParaRPr lang="vi-VN" sz="1350"/>
            </a:p>
          </p:txBody>
        </p:sp>
        <p:sp>
          <p:nvSpPr>
            <p:cNvPr id="100" name="Google Shape;449;p27">
              <a:extLst>
                <a:ext uri="{FF2B5EF4-FFF2-40B4-BE49-F238E27FC236}">
                  <a16:creationId xmlns:a16="http://schemas.microsoft.com/office/drawing/2014/main" id="{1E57CCD5-CC65-476D-AC7F-1D640C142240}"/>
                </a:ext>
              </a:extLst>
            </p:cNvPr>
            <p:cNvSpPr>
              <a:spLocks/>
            </p:cNvSpPr>
            <p:nvPr/>
          </p:nvSpPr>
          <p:spPr bwMode="auto">
            <a:xfrm>
              <a:off x="5672016" y="4451520"/>
              <a:ext cx="91039" cy="77784"/>
            </a:xfrm>
            <a:custGeom>
              <a:avLst/>
              <a:gdLst>
                <a:gd name="T0" fmla="*/ 2147483646 w 1656"/>
                <a:gd name="T1" fmla="*/ 2147483646 h 1431"/>
                <a:gd name="T2" fmla="*/ 2147483646 w 1656"/>
                <a:gd name="T3" fmla="*/ 2147483646 h 1431"/>
                <a:gd name="T4" fmla="*/ 2147483646 w 1656"/>
                <a:gd name="T5" fmla="*/ 2147483646 h 1431"/>
                <a:gd name="T6" fmla="*/ 2147483646 w 1656"/>
                <a:gd name="T7" fmla="*/ 2147483646 h 1431"/>
                <a:gd name="T8" fmla="*/ 2147483646 w 1656"/>
                <a:gd name="T9" fmla="*/ 2147483646 h 14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56" h="1431" extrusionOk="0">
                  <a:moveTo>
                    <a:pt x="1" y="1"/>
                  </a:moveTo>
                  <a:lnTo>
                    <a:pt x="1" y="1430"/>
                  </a:lnTo>
                  <a:lnTo>
                    <a:pt x="1655" y="1430"/>
                  </a:lnTo>
                  <a:lnTo>
                    <a:pt x="1655" y="1"/>
                  </a:lnTo>
                  <a:lnTo>
                    <a:pt x="1" y="1"/>
                  </a:lnTo>
                  <a:close/>
                </a:path>
              </a:pathLst>
            </a:custGeom>
            <a:solidFill>
              <a:srgbClr val="F9CF72"/>
            </a:solidFill>
            <a:ln>
              <a:noFill/>
            </a:ln>
          </p:spPr>
          <p:txBody>
            <a:bodyPr lIns="91425" tIns="91425" rIns="91425" bIns="91425" anchor="ctr"/>
            <a:lstStyle/>
            <a:p>
              <a:pPr>
                <a:defRPr/>
              </a:pPr>
              <a:endParaRPr lang="vi-VN" sz="1350"/>
            </a:p>
          </p:txBody>
        </p:sp>
        <p:sp>
          <p:nvSpPr>
            <p:cNvPr id="101" name="Google Shape;450;p27">
              <a:extLst>
                <a:ext uri="{FF2B5EF4-FFF2-40B4-BE49-F238E27FC236}">
                  <a16:creationId xmlns:a16="http://schemas.microsoft.com/office/drawing/2014/main" id="{C1785232-0E99-4585-A884-506D897A2F8C}"/>
                </a:ext>
              </a:extLst>
            </p:cNvPr>
            <p:cNvSpPr>
              <a:spLocks/>
            </p:cNvSpPr>
            <p:nvPr/>
          </p:nvSpPr>
          <p:spPr bwMode="auto">
            <a:xfrm>
              <a:off x="5669899" y="4448345"/>
              <a:ext cx="93156" cy="80959"/>
            </a:xfrm>
            <a:custGeom>
              <a:avLst/>
              <a:gdLst>
                <a:gd name="T0" fmla="*/ 2147483646 w 1669"/>
                <a:gd name="T1" fmla="*/ 2147483646 h 1457"/>
                <a:gd name="T2" fmla="*/ 2147483646 w 1669"/>
                <a:gd name="T3" fmla="*/ 2147483646 h 1457"/>
                <a:gd name="T4" fmla="*/ 2147483646 w 1669"/>
                <a:gd name="T5" fmla="*/ 2147483646 h 1457"/>
                <a:gd name="T6" fmla="*/ 2147483646 w 1669"/>
                <a:gd name="T7" fmla="*/ 2147483646 h 1457"/>
                <a:gd name="T8" fmla="*/ 2147483646 w 1669"/>
                <a:gd name="T9" fmla="*/ 2147483646 h 1457"/>
                <a:gd name="T10" fmla="*/ 2147483646 w 1669"/>
                <a:gd name="T11" fmla="*/ 2147483646 h 1457"/>
                <a:gd name="T12" fmla="*/ 2147483646 w 1669"/>
                <a:gd name="T13" fmla="*/ 2147483646 h 1457"/>
                <a:gd name="T14" fmla="*/ 2147483646 w 1669"/>
                <a:gd name="T15" fmla="*/ 2147483646 h 1457"/>
                <a:gd name="T16" fmla="*/ 2147483646 w 1669"/>
                <a:gd name="T17" fmla="*/ 2147483646 h 1457"/>
                <a:gd name="T18" fmla="*/ 2147483646 w 1669"/>
                <a:gd name="T19" fmla="*/ 2147483646 h 1457"/>
                <a:gd name="T20" fmla="*/ 2147483646 w 1669"/>
                <a:gd name="T21" fmla="*/ 2147483646 h 1457"/>
                <a:gd name="T22" fmla="*/ 2147483646 w 1669"/>
                <a:gd name="T23" fmla="*/ 2147483646 h 1457"/>
                <a:gd name="T24" fmla="*/ 2147483646 w 1669"/>
                <a:gd name="T25" fmla="*/ 2147483646 h 1457"/>
                <a:gd name="T26" fmla="*/ 2147483646 w 1669"/>
                <a:gd name="T27" fmla="*/ 2147483646 h 1457"/>
                <a:gd name="T28" fmla="*/ 2147483646 w 1669"/>
                <a:gd name="T29" fmla="*/ 2147483646 h 1457"/>
                <a:gd name="T30" fmla="*/ 2147483646 w 1669"/>
                <a:gd name="T31" fmla="*/ 2147483646 h 1457"/>
                <a:gd name="T32" fmla="*/ 2147483646 w 1669"/>
                <a:gd name="T33" fmla="*/ 2147483646 h 1457"/>
                <a:gd name="T34" fmla="*/ 2147483646 w 1669"/>
                <a:gd name="T35" fmla="*/ 2147483646 h 1457"/>
                <a:gd name="T36" fmla="*/ 2147483646 w 1669"/>
                <a:gd name="T37" fmla="*/ 2147483646 h 1457"/>
                <a:gd name="T38" fmla="*/ 2147483646 w 1669"/>
                <a:gd name="T39" fmla="*/ 2147483646 h 1457"/>
                <a:gd name="T40" fmla="*/ 2147483646 w 1669"/>
                <a:gd name="T41" fmla="*/ 2147483646 h 1457"/>
                <a:gd name="T42" fmla="*/ 2147483646 w 1669"/>
                <a:gd name="T43" fmla="*/ 2147483646 h 1457"/>
                <a:gd name="T44" fmla="*/ 2147483646 w 1669"/>
                <a:gd name="T45" fmla="*/ 2147483646 h 1457"/>
                <a:gd name="T46" fmla="*/ 2147483646 w 1669"/>
                <a:gd name="T47" fmla="*/ 2147483646 h 1457"/>
                <a:gd name="T48" fmla="*/ 2147483646 w 1669"/>
                <a:gd name="T49" fmla="*/ 2147483646 h 1457"/>
                <a:gd name="T50" fmla="*/ 2147483646 w 1669"/>
                <a:gd name="T51" fmla="*/ 2147483646 h 1457"/>
                <a:gd name="T52" fmla="*/ 2147483646 w 1669"/>
                <a:gd name="T53" fmla="*/ 2147483646 h 1457"/>
                <a:gd name="T54" fmla="*/ 2147483646 w 1669"/>
                <a:gd name="T55" fmla="*/ 2147483646 h 1457"/>
                <a:gd name="T56" fmla="*/ 2147483646 w 1669"/>
                <a:gd name="T57" fmla="*/ 2147483646 h 1457"/>
                <a:gd name="T58" fmla="*/ 2147483646 w 1669"/>
                <a:gd name="T59" fmla="*/ 2147483646 h 1457"/>
                <a:gd name="T60" fmla="*/ 2147483646 w 1669"/>
                <a:gd name="T61" fmla="*/ 2147483646 h 1457"/>
                <a:gd name="T62" fmla="*/ 2147483646 w 1669"/>
                <a:gd name="T63" fmla="*/ 2147483646 h 1457"/>
                <a:gd name="T64" fmla="*/ 2147483646 w 1669"/>
                <a:gd name="T65" fmla="*/ 2147483646 h 1457"/>
                <a:gd name="T66" fmla="*/ 2147483646 w 1669"/>
                <a:gd name="T67" fmla="*/ 2147483646 h 1457"/>
                <a:gd name="T68" fmla="*/ 2147483646 w 1669"/>
                <a:gd name="T69" fmla="*/ 2147483646 h 1457"/>
                <a:gd name="T70" fmla="*/ 2147483646 w 1669"/>
                <a:gd name="T71" fmla="*/ 2147483646 h 1457"/>
                <a:gd name="T72" fmla="*/ 2147483646 w 1669"/>
                <a:gd name="T73" fmla="*/ 2147483646 h 1457"/>
                <a:gd name="T74" fmla="*/ 2147483646 w 1669"/>
                <a:gd name="T75" fmla="*/ 2147483646 h 1457"/>
                <a:gd name="T76" fmla="*/ 2147483646 w 1669"/>
                <a:gd name="T77" fmla="*/ 2147483646 h 1457"/>
                <a:gd name="T78" fmla="*/ 2147483646 w 1669"/>
                <a:gd name="T79" fmla="*/ 2147483646 h 1457"/>
                <a:gd name="T80" fmla="*/ 2147483646 w 1669"/>
                <a:gd name="T81" fmla="*/ 2147483646 h 145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lnTo>
                    <a:pt x="239" y="1"/>
                  </a:lnTo>
                  <a:close/>
                </a:path>
              </a:pathLst>
            </a:custGeom>
            <a:solidFill>
              <a:srgbClr val="F09C4E"/>
            </a:solidFill>
            <a:ln>
              <a:noFill/>
            </a:ln>
          </p:spPr>
          <p:txBody>
            <a:bodyPr lIns="91425" tIns="91425" rIns="91425" bIns="91425" anchor="ctr"/>
            <a:lstStyle/>
            <a:p>
              <a:pPr>
                <a:defRPr/>
              </a:pPr>
              <a:endParaRPr lang="vi-VN" sz="1350"/>
            </a:p>
          </p:txBody>
        </p:sp>
        <p:sp>
          <p:nvSpPr>
            <p:cNvPr id="102" name="Google Shape;451;p27">
              <a:extLst>
                <a:ext uri="{FF2B5EF4-FFF2-40B4-BE49-F238E27FC236}">
                  <a16:creationId xmlns:a16="http://schemas.microsoft.com/office/drawing/2014/main" id="{EE9E555C-514E-443F-8E47-8D05A313A95F}"/>
                </a:ext>
              </a:extLst>
            </p:cNvPr>
            <p:cNvSpPr>
              <a:spLocks/>
            </p:cNvSpPr>
            <p:nvPr/>
          </p:nvSpPr>
          <p:spPr bwMode="auto">
            <a:xfrm>
              <a:off x="5667782" y="4448345"/>
              <a:ext cx="101625" cy="84134"/>
            </a:xfrm>
            <a:custGeom>
              <a:avLst/>
              <a:gdLst>
                <a:gd name="T0" fmla="*/ 2147483646 w 1814"/>
                <a:gd name="T1" fmla="*/ 2147483646 h 1536"/>
                <a:gd name="T2" fmla="*/ 2147483646 w 1814"/>
                <a:gd name="T3" fmla="*/ 2147483646 h 1536"/>
                <a:gd name="T4" fmla="*/ 2147483646 w 1814"/>
                <a:gd name="T5" fmla="*/ 2147483646 h 1536"/>
                <a:gd name="T6" fmla="*/ 2147483646 w 1814"/>
                <a:gd name="T7" fmla="*/ 2147483646 h 1536"/>
                <a:gd name="T8" fmla="*/ 2147483646 w 1814"/>
                <a:gd name="T9" fmla="*/ 2147483646 h 1536"/>
                <a:gd name="T10" fmla="*/ 2147483646 w 1814"/>
                <a:gd name="T11" fmla="*/ 2147483646 h 1536"/>
                <a:gd name="T12" fmla="*/ 2147483646 w 1814"/>
                <a:gd name="T13" fmla="*/ 2147483646 h 1536"/>
                <a:gd name="T14" fmla="*/ 2147483646 w 1814"/>
                <a:gd name="T15" fmla="*/ 2147483646 h 1536"/>
                <a:gd name="T16" fmla="*/ 2147483646 w 1814"/>
                <a:gd name="T17" fmla="*/ 2147483646 h 1536"/>
                <a:gd name="T18" fmla="*/ 2147483646 w 1814"/>
                <a:gd name="T19" fmla="*/ 2147483646 h 1536"/>
                <a:gd name="T20" fmla="*/ 2147483646 w 1814"/>
                <a:gd name="T21" fmla="*/ 2147483646 h 1536"/>
                <a:gd name="T22" fmla="*/ 2147483646 w 1814"/>
                <a:gd name="T23" fmla="*/ 2147483646 h 1536"/>
                <a:gd name="T24" fmla="*/ 2147483646 w 1814"/>
                <a:gd name="T25" fmla="*/ 2147483646 h 1536"/>
                <a:gd name="T26" fmla="*/ 2147483646 w 1814"/>
                <a:gd name="T27" fmla="*/ 2147483646 h 1536"/>
                <a:gd name="T28" fmla="*/ 2147483646 w 1814"/>
                <a:gd name="T29" fmla="*/ 2147483646 h 1536"/>
                <a:gd name="T30" fmla="*/ 2147483646 w 1814"/>
                <a:gd name="T31" fmla="*/ 2147483646 h 1536"/>
                <a:gd name="T32" fmla="*/ 2147483646 w 1814"/>
                <a:gd name="T33" fmla="*/ 2147483646 h 1536"/>
                <a:gd name="T34" fmla="*/ 2147483646 w 1814"/>
                <a:gd name="T35" fmla="*/ 2147483646 h 1536"/>
                <a:gd name="T36" fmla="*/ 2147483646 w 1814"/>
                <a:gd name="T37" fmla="*/ 2147483646 h 1536"/>
                <a:gd name="T38" fmla="*/ 2147483646 w 1814"/>
                <a:gd name="T39" fmla="*/ 2147483646 h 1536"/>
                <a:gd name="T40" fmla="*/ 2147483646 w 1814"/>
                <a:gd name="T41" fmla="*/ 2147483646 h 1536"/>
                <a:gd name="T42" fmla="*/ 2147483646 w 1814"/>
                <a:gd name="T43" fmla="*/ 2147483646 h 1536"/>
                <a:gd name="T44" fmla="*/ 2147483646 w 1814"/>
                <a:gd name="T45" fmla="*/ 2147483646 h 1536"/>
                <a:gd name="T46" fmla="*/ 2147483646 w 1814"/>
                <a:gd name="T47" fmla="*/ 2147483646 h 1536"/>
                <a:gd name="T48" fmla="*/ 2147483646 w 1814"/>
                <a:gd name="T49" fmla="*/ 2147483646 h 1536"/>
                <a:gd name="T50" fmla="*/ 2147483646 w 1814"/>
                <a:gd name="T51" fmla="*/ 2147483646 h 1536"/>
                <a:gd name="T52" fmla="*/ 2147483646 w 1814"/>
                <a:gd name="T53" fmla="*/ 2147483646 h 1536"/>
                <a:gd name="T54" fmla="*/ 2147483646 w 1814"/>
                <a:gd name="T55" fmla="*/ 2147483646 h 1536"/>
                <a:gd name="T56" fmla="*/ 2147483646 w 1814"/>
                <a:gd name="T57" fmla="*/ 2147483646 h 1536"/>
                <a:gd name="T58" fmla="*/ 2147483646 w 1814"/>
                <a:gd name="T59" fmla="*/ 2147483646 h 1536"/>
                <a:gd name="T60" fmla="*/ 2147483646 w 1814"/>
                <a:gd name="T61" fmla="*/ 2147483646 h 1536"/>
                <a:gd name="T62" fmla="*/ 2147483646 w 1814"/>
                <a:gd name="T63" fmla="*/ 2147483646 h 1536"/>
                <a:gd name="T64" fmla="*/ 2147483646 w 1814"/>
                <a:gd name="T65" fmla="*/ 2147483646 h 1536"/>
                <a:gd name="T66" fmla="*/ 2147483646 w 1814"/>
                <a:gd name="T67" fmla="*/ 2147483646 h 1536"/>
                <a:gd name="T68" fmla="*/ 2147483646 w 1814"/>
                <a:gd name="T69" fmla="*/ 2147483646 h 1536"/>
                <a:gd name="T70" fmla="*/ 2147483646 w 1814"/>
                <a:gd name="T71" fmla="*/ 2147483646 h 1536"/>
                <a:gd name="T72" fmla="*/ 2147483646 w 1814"/>
                <a:gd name="T73" fmla="*/ 2147483646 h 1536"/>
                <a:gd name="T74" fmla="*/ 2147483646 w 1814"/>
                <a:gd name="T75" fmla="*/ 2147483646 h 1536"/>
                <a:gd name="T76" fmla="*/ 2147483646 w 1814"/>
                <a:gd name="T77" fmla="*/ 2147483646 h 1536"/>
                <a:gd name="T78" fmla="*/ 2147483646 w 1814"/>
                <a:gd name="T79" fmla="*/ 2147483646 h 1536"/>
                <a:gd name="T80" fmla="*/ 2147483646 w 1814"/>
                <a:gd name="T81" fmla="*/ 2147483646 h 1536"/>
                <a:gd name="T82" fmla="*/ 2147483646 w 1814"/>
                <a:gd name="T83" fmla="*/ 2147483646 h 1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lnTo>
                    <a:pt x="768"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lnTo>
                    <a:pt x="106" y="1"/>
                  </a:lnTo>
                  <a:close/>
                </a:path>
              </a:pathLst>
            </a:custGeom>
            <a:solidFill>
              <a:srgbClr val="F09C4E"/>
            </a:solidFill>
            <a:ln>
              <a:noFill/>
            </a:ln>
          </p:spPr>
          <p:txBody>
            <a:bodyPr lIns="91425" tIns="91425" rIns="91425" bIns="91425" anchor="ctr"/>
            <a:lstStyle/>
            <a:p>
              <a:pPr>
                <a:defRPr/>
              </a:pPr>
              <a:endParaRPr lang="vi-VN" sz="1350"/>
            </a:p>
          </p:txBody>
        </p:sp>
        <p:sp>
          <p:nvSpPr>
            <p:cNvPr id="103" name="Google Shape;452;p27">
              <a:extLst>
                <a:ext uri="{FF2B5EF4-FFF2-40B4-BE49-F238E27FC236}">
                  <a16:creationId xmlns:a16="http://schemas.microsoft.com/office/drawing/2014/main" id="{ADFB8FF7-6BFA-4E45-B959-62583C8D84E6}"/>
                </a:ext>
              </a:extLst>
            </p:cNvPr>
            <p:cNvSpPr>
              <a:spLocks/>
            </p:cNvSpPr>
            <p:nvPr/>
          </p:nvSpPr>
          <p:spPr bwMode="auto">
            <a:xfrm>
              <a:off x="4799733" y="3864176"/>
              <a:ext cx="1238557" cy="1187387"/>
            </a:xfrm>
            <a:custGeom>
              <a:avLst/>
              <a:gdLst>
                <a:gd name="T0" fmla="*/ 2147483646 w 22395"/>
                <a:gd name="T1" fmla="*/ 2147483646 h 21477"/>
                <a:gd name="T2" fmla="*/ 2147483646 w 22395"/>
                <a:gd name="T3" fmla="*/ 2147483646 h 21477"/>
                <a:gd name="T4" fmla="*/ 2147483646 w 22395"/>
                <a:gd name="T5" fmla="*/ 2147483646 h 21477"/>
                <a:gd name="T6" fmla="*/ 2147483646 w 22395"/>
                <a:gd name="T7" fmla="*/ 2147483646 h 21477"/>
                <a:gd name="T8" fmla="*/ 2147483646 w 22395"/>
                <a:gd name="T9" fmla="*/ 2147483646 h 21477"/>
                <a:gd name="T10" fmla="*/ 2147483646 w 22395"/>
                <a:gd name="T11" fmla="*/ 2147483646 h 21477"/>
                <a:gd name="T12" fmla="*/ 2147483646 w 22395"/>
                <a:gd name="T13" fmla="*/ 2147483646 h 21477"/>
                <a:gd name="T14" fmla="*/ 2147483646 w 22395"/>
                <a:gd name="T15" fmla="*/ 2147483646 h 21477"/>
                <a:gd name="T16" fmla="*/ 2147483646 w 22395"/>
                <a:gd name="T17" fmla="*/ 2147483646 h 21477"/>
                <a:gd name="T18" fmla="*/ 2147483646 w 22395"/>
                <a:gd name="T19" fmla="*/ 2147483646 h 21477"/>
                <a:gd name="T20" fmla="*/ 2147483646 w 22395"/>
                <a:gd name="T21" fmla="*/ 2147483646 h 21477"/>
                <a:gd name="T22" fmla="*/ 2147483646 w 22395"/>
                <a:gd name="T23" fmla="*/ 2147483646 h 21477"/>
                <a:gd name="T24" fmla="*/ 2147483646 w 22395"/>
                <a:gd name="T25" fmla="*/ 2147483646 h 21477"/>
                <a:gd name="T26" fmla="*/ 2147483646 w 22395"/>
                <a:gd name="T27" fmla="*/ 2147483646 h 21477"/>
                <a:gd name="T28" fmla="*/ 2147483646 w 22395"/>
                <a:gd name="T29" fmla="*/ 2147483646 h 21477"/>
                <a:gd name="T30" fmla="*/ 2147483646 w 22395"/>
                <a:gd name="T31" fmla="*/ 2147483646 h 2147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bg2"/>
            </a:solidFill>
            <a:ln>
              <a:noFill/>
            </a:ln>
          </p:spPr>
          <p:txBody>
            <a:bodyPr lIns="91425" tIns="91425" rIns="91425" bIns="91425" anchor="ctr"/>
            <a:lstStyle/>
            <a:p>
              <a:pPr>
                <a:defRPr/>
              </a:pPr>
              <a:endParaRPr lang="vi-VN" sz="1350"/>
            </a:p>
          </p:txBody>
        </p:sp>
        <p:sp>
          <p:nvSpPr>
            <p:cNvPr id="104" name="Google Shape;453;p27">
              <a:extLst>
                <a:ext uri="{FF2B5EF4-FFF2-40B4-BE49-F238E27FC236}">
                  <a16:creationId xmlns:a16="http://schemas.microsoft.com/office/drawing/2014/main" id="{2BF4B495-75BC-4ACF-957C-694C2743FF93}"/>
                </a:ext>
              </a:extLst>
            </p:cNvPr>
            <p:cNvSpPr>
              <a:spLocks/>
            </p:cNvSpPr>
            <p:nvPr/>
          </p:nvSpPr>
          <p:spPr bwMode="auto">
            <a:xfrm>
              <a:off x="4846311" y="3875288"/>
              <a:ext cx="1026838" cy="1046107"/>
            </a:xfrm>
            <a:custGeom>
              <a:avLst/>
              <a:gdLst>
                <a:gd name="T0" fmla="*/ 2147483646 w 18583"/>
                <a:gd name="T1" fmla="*/ 0 h 18937"/>
                <a:gd name="T2" fmla="*/ 2147483646 w 18583"/>
                <a:gd name="T3" fmla="*/ 2147483646 h 18937"/>
                <a:gd name="T4" fmla="*/ 2147483646 w 18583"/>
                <a:gd name="T5" fmla="*/ 2147483646 h 18937"/>
                <a:gd name="T6" fmla="*/ 0 w 18583"/>
                <a:gd name="T7" fmla="*/ 2147483646 h 18937"/>
                <a:gd name="T8" fmla="*/ 0 w 18583"/>
                <a:gd name="T9" fmla="*/ 2147483646 h 18937"/>
                <a:gd name="T10" fmla="*/ 2147483646 w 18583"/>
                <a:gd name="T11" fmla="*/ 2147483646 h 18937"/>
                <a:gd name="T12" fmla="*/ 2147483646 w 18583"/>
                <a:gd name="T13" fmla="*/ 2147483646 h 18937"/>
                <a:gd name="T14" fmla="*/ 2147483646 w 18583"/>
                <a:gd name="T15" fmla="*/ 2147483646 h 18937"/>
                <a:gd name="T16" fmla="*/ 2147483646 w 18583"/>
                <a:gd name="T17" fmla="*/ 0 h 189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lIns="91425" tIns="91425" rIns="91425" bIns="91425" anchor="ctr"/>
            <a:lstStyle/>
            <a:p>
              <a:pPr>
                <a:defRPr/>
              </a:pPr>
              <a:endParaRPr lang="vi-VN" sz="1350"/>
            </a:p>
          </p:txBody>
        </p:sp>
        <p:sp>
          <p:nvSpPr>
            <p:cNvPr id="105" name="Google Shape;454;p27">
              <a:extLst>
                <a:ext uri="{FF2B5EF4-FFF2-40B4-BE49-F238E27FC236}">
                  <a16:creationId xmlns:a16="http://schemas.microsoft.com/office/drawing/2014/main" id="{674038E3-EB61-4EDD-8E55-82EA743715A0}"/>
                </a:ext>
              </a:extLst>
            </p:cNvPr>
            <p:cNvSpPr>
              <a:spLocks/>
            </p:cNvSpPr>
            <p:nvPr/>
          </p:nvSpPr>
          <p:spPr bwMode="auto">
            <a:xfrm>
              <a:off x="5818102" y="3941959"/>
              <a:ext cx="76219" cy="66671"/>
            </a:xfrm>
            <a:custGeom>
              <a:avLst/>
              <a:gdLst>
                <a:gd name="T0" fmla="*/ 0 w 1377"/>
                <a:gd name="T1" fmla="*/ 2147483646 h 1219"/>
                <a:gd name="T2" fmla="*/ 0 w 1377"/>
                <a:gd name="T3" fmla="*/ 2147483646 h 1219"/>
                <a:gd name="T4" fmla="*/ 2147483646 w 1377"/>
                <a:gd name="T5" fmla="*/ 2147483646 h 1219"/>
                <a:gd name="T6" fmla="*/ 2147483646 w 1377"/>
                <a:gd name="T7" fmla="*/ 2147483646 h 1219"/>
                <a:gd name="T8" fmla="*/ 2147483646 w 1377"/>
                <a:gd name="T9" fmla="*/ 2147483646 h 1219"/>
                <a:gd name="T10" fmla="*/ 2147483646 w 1377"/>
                <a:gd name="T11" fmla="*/ 2147483646 h 1219"/>
                <a:gd name="T12" fmla="*/ 0 w 1377"/>
                <a:gd name="T13" fmla="*/ 2147483646 h 12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77" h="1219" extrusionOk="0">
                  <a:moveTo>
                    <a:pt x="0" y="1"/>
                  </a:moveTo>
                  <a:lnTo>
                    <a:pt x="0" y="160"/>
                  </a:lnTo>
                  <a:lnTo>
                    <a:pt x="1218" y="1219"/>
                  </a:lnTo>
                  <a:lnTo>
                    <a:pt x="1324" y="1219"/>
                  </a:lnTo>
                  <a:cubicBezTo>
                    <a:pt x="1376" y="1152"/>
                    <a:pt x="1376" y="1099"/>
                    <a:pt x="1324" y="1047"/>
                  </a:cubicBezTo>
                  <a:lnTo>
                    <a:pt x="172" y="1"/>
                  </a:lnTo>
                  <a:lnTo>
                    <a:pt x="0" y="1"/>
                  </a:lnTo>
                  <a:close/>
                </a:path>
              </a:pathLst>
            </a:custGeom>
            <a:solidFill>
              <a:schemeClr val="accent1"/>
            </a:solidFill>
            <a:ln>
              <a:noFill/>
            </a:ln>
          </p:spPr>
          <p:txBody>
            <a:bodyPr lIns="91425" tIns="91425" rIns="91425" bIns="91425" anchor="ctr"/>
            <a:lstStyle/>
            <a:p>
              <a:pPr>
                <a:defRPr/>
              </a:pPr>
              <a:endParaRPr lang="vi-VN" sz="1350"/>
            </a:p>
          </p:txBody>
        </p:sp>
        <p:sp>
          <p:nvSpPr>
            <p:cNvPr id="106" name="Google Shape;455;p27">
              <a:extLst>
                <a:ext uri="{FF2B5EF4-FFF2-40B4-BE49-F238E27FC236}">
                  <a16:creationId xmlns:a16="http://schemas.microsoft.com/office/drawing/2014/main" id="{AE200111-690C-44DD-BBDE-7E8383F1FD51}"/>
                </a:ext>
              </a:extLst>
            </p:cNvPr>
            <p:cNvSpPr>
              <a:spLocks/>
            </p:cNvSpPr>
            <p:nvPr/>
          </p:nvSpPr>
          <p:spPr bwMode="auto">
            <a:xfrm>
              <a:off x="5646610" y="4113400"/>
              <a:ext cx="76219" cy="69846"/>
            </a:xfrm>
            <a:custGeom>
              <a:avLst/>
              <a:gdLst>
                <a:gd name="T0" fmla="*/ 2147483646 w 1377"/>
                <a:gd name="T1" fmla="*/ 2147483646 h 1259"/>
                <a:gd name="T2" fmla="*/ 2147483646 w 1377"/>
                <a:gd name="T3" fmla="*/ 2147483646 h 1259"/>
                <a:gd name="T4" fmla="*/ 2147483646 w 1377"/>
                <a:gd name="T5" fmla="*/ 2147483646 h 1259"/>
                <a:gd name="T6" fmla="*/ 2147483646 w 1377"/>
                <a:gd name="T7" fmla="*/ 2147483646 h 1259"/>
                <a:gd name="T8" fmla="*/ 2147483646 w 1377"/>
                <a:gd name="T9" fmla="*/ 2147483646 h 1259"/>
                <a:gd name="T10" fmla="*/ 2147483646 w 1377"/>
                <a:gd name="T11" fmla="*/ 2147483646 h 1259"/>
                <a:gd name="T12" fmla="*/ 2147483646 w 1377"/>
                <a:gd name="T13" fmla="*/ 2147483646 h 1259"/>
                <a:gd name="T14" fmla="*/ 2147483646 w 1377"/>
                <a:gd name="T15" fmla="*/ 2147483646 h 12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lIns="91425" tIns="91425" rIns="91425" bIns="91425" anchor="ctr"/>
            <a:lstStyle/>
            <a:p>
              <a:pPr>
                <a:defRPr/>
              </a:pPr>
              <a:endParaRPr lang="vi-VN" sz="1350"/>
            </a:p>
          </p:txBody>
        </p:sp>
        <p:sp>
          <p:nvSpPr>
            <p:cNvPr id="107" name="Google Shape;456;p27">
              <a:extLst>
                <a:ext uri="{FF2B5EF4-FFF2-40B4-BE49-F238E27FC236}">
                  <a16:creationId xmlns:a16="http://schemas.microsoft.com/office/drawing/2014/main" id="{523A34F2-EE35-4406-85A2-4734CC0DF7FB}"/>
                </a:ext>
              </a:extLst>
            </p:cNvPr>
            <p:cNvSpPr>
              <a:spLocks/>
            </p:cNvSpPr>
            <p:nvPr/>
          </p:nvSpPr>
          <p:spPr bwMode="auto">
            <a:xfrm>
              <a:off x="5775758" y="3984819"/>
              <a:ext cx="55047" cy="49210"/>
            </a:xfrm>
            <a:custGeom>
              <a:avLst/>
              <a:gdLst>
                <a:gd name="T0" fmla="*/ 2147483646 w 993"/>
                <a:gd name="T1" fmla="*/ 2147483646 h 888"/>
                <a:gd name="T2" fmla="*/ 2147483646 w 993"/>
                <a:gd name="T3" fmla="*/ 2147483646 h 888"/>
                <a:gd name="T4" fmla="*/ 2147483646 w 993"/>
                <a:gd name="T5" fmla="*/ 2147483646 h 888"/>
                <a:gd name="T6" fmla="*/ 2147483646 w 993"/>
                <a:gd name="T7" fmla="*/ 2147483646 h 888"/>
                <a:gd name="T8" fmla="*/ 2147483646 w 993"/>
                <a:gd name="T9" fmla="*/ 2147483646 h 888"/>
                <a:gd name="T10" fmla="*/ 2147483646 w 993"/>
                <a:gd name="T11" fmla="*/ 2147483646 h 888"/>
                <a:gd name="T12" fmla="*/ 2147483646 w 993"/>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88" extrusionOk="0">
                  <a:moveTo>
                    <a:pt x="53" y="1"/>
                  </a:moveTo>
                  <a:cubicBezTo>
                    <a:pt x="0" y="54"/>
                    <a:pt x="0" y="54"/>
                    <a:pt x="53" y="120"/>
                  </a:cubicBezTo>
                  <a:lnTo>
                    <a:pt x="874" y="887"/>
                  </a:lnTo>
                  <a:lnTo>
                    <a:pt x="993" y="887"/>
                  </a:lnTo>
                  <a:lnTo>
                    <a:pt x="993" y="781"/>
                  </a:lnTo>
                  <a:lnTo>
                    <a:pt x="106" y="1"/>
                  </a:lnTo>
                  <a:lnTo>
                    <a:pt x="53" y="1"/>
                  </a:lnTo>
                  <a:close/>
                </a:path>
              </a:pathLst>
            </a:custGeom>
            <a:solidFill>
              <a:schemeClr val="accent1"/>
            </a:solidFill>
            <a:ln>
              <a:noFill/>
            </a:ln>
          </p:spPr>
          <p:txBody>
            <a:bodyPr lIns="91425" tIns="91425" rIns="91425" bIns="91425" anchor="ctr"/>
            <a:lstStyle/>
            <a:p>
              <a:pPr>
                <a:defRPr/>
              </a:pPr>
              <a:endParaRPr lang="vi-VN" sz="1350"/>
            </a:p>
          </p:txBody>
        </p:sp>
        <p:sp>
          <p:nvSpPr>
            <p:cNvPr id="108" name="Google Shape;457;p27">
              <a:extLst>
                <a:ext uri="{FF2B5EF4-FFF2-40B4-BE49-F238E27FC236}">
                  <a16:creationId xmlns:a16="http://schemas.microsoft.com/office/drawing/2014/main" id="{51682F66-F4B9-44C3-BB14-4408E19A9A89}"/>
                </a:ext>
              </a:extLst>
            </p:cNvPr>
            <p:cNvSpPr>
              <a:spLocks/>
            </p:cNvSpPr>
            <p:nvPr/>
          </p:nvSpPr>
          <p:spPr bwMode="auto">
            <a:xfrm>
              <a:off x="5735532" y="4024505"/>
              <a:ext cx="55047" cy="50797"/>
            </a:xfrm>
            <a:custGeom>
              <a:avLst/>
              <a:gdLst>
                <a:gd name="T0" fmla="*/ 2147483646 w 994"/>
                <a:gd name="T1" fmla="*/ 2147483646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2147483646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lIns="91425" tIns="91425" rIns="91425" bIns="91425" anchor="ctr"/>
            <a:lstStyle/>
            <a:p>
              <a:pPr>
                <a:defRPr/>
              </a:pPr>
              <a:endParaRPr lang="vi-VN" sz="1350"/>
            </a:p>
          </p:txBody>
        </p:sp>
        <p:sp>
          <p:nvSpPr>
            <p:cNvPr id="109" name="Google Shape;458;p27">
              <a:extLst>
                <a:ext uri="{FF2B5EF4-FFF2-40B4-BE49-F238E27FC236}">
                  <a16:creationId xmlns:a16="http://schemas.microsoft.com/office/drawing/2014/main" id="{EB081B3D-E1E4-4180-8B56-D939F4C7BF23}"/>
                </a:ext>
              </a:extLst>
            </p:cNvPr>
            <p:cNvSpPr>
              <a:spLocks/>
            </p:cNvSpPr>
            <p:nvPr/>
          </p:nvSpPr>
          <p:spPr bwMode="auto">
            <a:xfrm>
              <a:off x="5695305" y="4067365"/>
              <a:ext cx="55047" cy="47622"/>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40" y="874"/>
                  </a:lnTo>
                  <a:cubicBezTo>
                    <a:pt x="993" y="874"/>
                    <a:pt x="993" y="821"/>
                    <a:pt x="940" y="768"/>
                  </a:cubicBezTo>
                  <a:lnTo>
                    <a:pt x="120" y="0"/>
                  </a:lnTo>
                  <a:lnTo>
                    <a:pt x="1" y="0"/>
                  </a:lnTo>
                  <a:close/>
                </a:path>
              </a:pathLst>
            </a:custGeom>
            <a:solidFill>
              <a:schemeClr val="accent1"/>
            </a:solidFill>
            <a:ln>
              <a:noFill/>
            </a:ln>
          </p:spPr>
          <p:txBody>
            <a:bodyPr lIns="91425" tIns="91425" rIns="91425" bIns="91425" anchor="ctr"/>
            <a:lstStyle/>
            <a:p>
              <a:pPr>
                <a:defRPr/>
              </a:pPr>
              <a:endParaRPr lang="vi-VN" sz="1350"/>
            </a:p>
          </p:txBody>
        </p:sp>
        <p:sp>
          <p:nvSpPr>
            <p:cNvPr id="110" name="Google Shape;459;p27">
              <a:extLst>
                <a:ext uri="{FF2B5EF4-FFF2-40B4-BE49-F238E27FC236}">
                  <a16:creationId xmlns:a16="http://schemas.microsoft.com/office/drawing/2014/main" id="{A4E93AC0-2CD4-4C90-9E5B-A1401BB28E92}"/>
                </a:ext>
              </a:extLst>
            </p:cNvPr>
            <p:cNvSpPr>
              <a:spLocks/>
            </p:cNvSpPr>
            <p:nvPr/>
          </p:nvSpPr>
          <p:spPr bwMode="auto">
            <a:xfrm>
              <a:off x="5604266" y="4157848"/>
              <a:ext cx="55047" cy="49209"/>
            </a:xfrm>
            <a:custGeom>
              <a:avLst/>
              <a:gdLst>
                <a:gd name="T0" fmla="*/ 2147483646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2147483646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66" y="1"/>
                  </a:moveTo>
                  <a:cubicBezTo>
                    <a:pt x="0" y="54"/>
                    <a:pt x="0" y="54"/>
                    <a:pt x="66" y="106"/>
                  </a:cubicBezTo>
                  <a:lnTo>
                    <a:pt x="887" y="874"/>
                  </a:lnTo>
                  <a:lnTo>
                    <a:pt x="993" y="874"/>
                  </a:lnTo>
                  <a:lnTo>
                    <a:pt x="993" y="768"/>
                  </a:lnTo>
                  <a:lnTo>
                    <a:pt x="119" y="1"/>
                  </a:lnTo>
                  <a:lnTo>
                    <a:pt x="66" y="1"/>
                  </a:lnTo>
                  <a:close/>
                </a:path>
              </a:pathLst>
            </a:custGeom>
            <a:solidFill>
              <a:schemeClr val="accent1"/>
            </a:solidFill>
            <a:ln>
              <a:noFill/>
            </a:ln>
          </p:spPr>
          <p:txBody>
            <a:bodyPr lIns="91425" tIns="91425" rIns="91425" bIns="91425" anchor="ctr"/>
            <a:lstStyle/>
            <a:p>
              <a:pPr>
                <a:defRPr/>
              </a:pPr>
              <a:endParaRPr lang="vi-VN" sz="1350"/>
            </a:p>
          </p:txBody>
        </p:sp>
        <p:sp>
          <p:nvSpPr>
            <p:cNvPr id="111" name="Google Shape;460;p27">
              <a:extLst>
                <a:ext uri="{FF2B5EF4-FFF2-40B4-BE49-F238E27FC236}">
                  <a16:creationId xmlns:a16="http://schemas.microsoft.com/office/drawing/2014/main" id="{190690A5-3BB5-4CE5-B907-09EAC0670858}"/>
                </a:ext>
              </a:extLst>
            </p:cNvPr>
            <p:cNvSpPr>
              <a:spLocks/>
            </p:cNvSpPr>
            <p:nvPr/>
          </p:nvSpPr>
          <p:spPr bwMode="auto">
            <a:xfrm>
              <a:off x="5564039" y="4199121"/>
              <a:ext cx="55047" cy="49209"/>
            </a:xfrm>
            <a:custGeom>
              <a:avLst/>
              <a:gdLst>
                <a:gd name="T0" fmla="*/ 2147483646 w 994"/>
                <a:gd name="T1" fmla="*/ 2147483646 h 914"/>
                <a:gd name="T2" fmla="*/ 2147483646 w 994"/>
                <a:gd name="T3" fmla="*/ 2147483646 h 914"/>
                <a:gd name="T4" fmla="*/ 2147483646 w 994"/>
                <a:gd name="T5" fmla="*/ 2147483646 h 914"/>
                <a:gd name="T6" fmla="*/ 2147483646 w 994"/>
                <a:gd name="T7" fmla="*/ 2147483646 h 914"/>
                <a:gd name="T8" fmla="*/ 2147483646 w 994"/>
                <a:gd name="T9" fmla="*/ 2147483646 h 914"/>
                <a:gd name="T10" fmla="*/ 2147483646 w 994"/>
                <a:gd name="T11" fmla="*/ 2147483646 h 914"/>
                <a:gd name="T12" fmla="*/ 2147483646 w 994"/>
                <a:gd name="T13" fmla="*/ 2147483646 h 914"/>
                <a:gd name="T14" fmla="*/ 2147483646 w 994"/>
                <a:gd name="T15" fmla="*/ 2147483646 h 914"/>
                <a:gd name="T16" fmla="*/ 2147483646 w 994"/>
                <a:gd name="T17" fmla="*/ 2147483646 h 9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lIns="91425" tIns="91425" rIns="91425" bIns="91425" anchor="ctr"/>
            <a:lstStyle/>
            <a:p>
              <a:pPr>
                <a:defRPr/>
              </a:pPr>
              <a:endParaRPr lang="vi-VN" sz="1350"/>
            </a:p>
          </p:txBody>
        </p:sp>
        <p:sp>
          <p:nvSpPr>
            <p:cNvPr id="112" name="Google Shape;461;p27">
              <a:extLst>
                <a:ext uri="{FF2B5EF4-FFF2-40B4-BE49-F238E27FC236}">
                  <a16:creationId xmlns:a16="http://schemas.microsoft.com/office/drawing/2014/main" id="{8F755B60-F7FC-4891-8EC4-091EE9E0C459}"/>
                </a:ext>
              </a:extLst>
            </p:cNvPr>
            <p:cNvSpPr>
              <a:spLocks/>
            </p:cNvSpPr>
            <p:nvPr/>
          </p:nvSpPr>
          <p:spPr bwMode="auto">
            <a:xfrm>
              <a:off x="5525929" y="4240394"/>
              <a:ext cx="55047" cy="49209"/>
            </a:xfrm>
            <a:custGeom>
              <a:avLst/>
              <a:gdLst>
                <a:gd name="T0" fmla="*/ 2147483646 w 994"/>
                <a:gd name="T1" fmla="*/ 2147483646 h 888"/>
                <a:gd name="T2" fmla="*/ 2147483646 w 994"/>
                <a:gd name="T3" fmla="*/ 2147483646 h 888"/>
                <a:gd name="T4" fmla="*/ 2147483646 w 994"/>
                <a:gd name="T5" fmla="*/ 2147483646 h 888"/>
                <a:gd name="T6" fmla="*/ 2147483646 w 994"/>
                <a:gd name="T7" fmla="*/ 2147483646 h 888"/>
                <a:gd name="T8" fmla="*/ 2147483646 w 994"/>
                <a:gd name="T9" fmla="*/ 2147483646 h 888"/>
                <a:gd name="T10" fmla="*/ 2147483646 w 994"/>
                <a:gd name="T11" fmla="*/ 2147483646 h 888"/>
                <a:gd name="T12" fmla="*/ 2147483646 w 994"/>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88" extrusionOk="0">
                  <a:moveTo>
                    <a:pt x="1" y="1"/>
                  </a:moveTo>
                  <a:lnTo>
                    <a:pt x="1" y="120"/>
                  </a:lnTo>
                  <a:lnTo>
                    <a:pt x="888" y="888"/>
                  </a:lnTo>
                  <a:lnTo>
                    <a:pt x="994" y="888"/>
                  </a:lnTo>
                  <a:cubicBezTo>
                    <a:pt x="994" y="888"/>
                    <a:pt x="994" y="835"/>
                    <a:pt x="941" y="782"/>
                  </a:cubicBezTo>
                  <a:lnTo>
                    <a:pt x="107" y="1"/>
                  </a:lnTo>
                  <a:lnTo>
                    <a:pt x="1" y="1"/>
                  </a:lnTo>
                  <a:close/>
                </a:path>
              </a:pathLst>
            </a:custGeom>
            <a:solidFill>
              <a:schemeClr val="accent1"/>
            </a:solidFill>
            <a:ln>
              <a:noFill/>
            </a:ln>
          </p:spPr>
          <p:txBody>
            <a:bodyPr lIns="91425" tIns="91425" rIns="91425" bIns="91425" anchor="ctr"/>
            <a:lstStyle/>
            <a:p>
              <a:pPr>
                <a:defRPr/>
              </a:pPr>
              <a:endParaRPr lang="vi-VN" sz="1350"/>
            </a:p>
          </p:txBody>
        </p:sp>
        <p:sp>
          <p:nvSpPr>
            <p:cNvPr id="113" name="Google Shape;462;p27">
              <a:extLst>
                <a:ext uri="{FF2B5EF4-FFF2-40B4-BE49-F238E27FC236}">
                  <a16:creationId xmlns:a16="http://schemas.microsoft.com/office/drawing/2014/main" id="{23040602-C874-47D6-B966-EBD4BF08AFB0}"/>
                </a:ext>
              </a:extLst>
            </p:cNvPr>
            <p:cNvSpPr>
              <a:spLocks/>
            </p:cNvSpPr>
            <p:nvPr/>
          </p:nvSpPr>
          <p:spPr bwMode="auto">
            <a:xfrm>
              <a:off x="5434891" y="4332464"/>
              <a:ext cx="57164" cy="47622"/>
            </a:xfrm>
            <a:custGeom>
              <a:avLst/>
              <a:gdLst>
                <a:gd name="T0" fmla="*/ 2147483646 w 1047"/>
                <a:gd name="T1" fmla="*/ 0 h 888"/>
                <a:gd name="T2" fmla="*/ 2147483646 w 1047"/>
                <a:gd name="T3" fmla="*/ 2147483646 h 888"/>
                <a:gd name="T4" fmla="*/ 2147483646 w 1047"/>
                <a:gd name="T5" fmla="*/ 2147483646 h 888"/>
                <a:gd name="T6" fmla="*/ 2147483646 w 1047"/>
                <a:gd name="T7" fmla="*/ 2147483646 h 888"/>
                <a:gd name="T8" fmla="*/ 2147483646 w 1047"/>
                <a:gd name="T9" fmla="*/ 2147483646 h 888"/>
                <a:gd name="T10" fmla="*/ 2147483646 w 1047"/>
                <a:gd name="T11" fmla="*/ 0 h 888"/>
                <a:gd name="T12" fmla="*/ 2147483646 w 1047"/>
                <a:gd name="T13" fmla="*/ 0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7" h="888" extrusionOk="0">
                  <a:moveTo>
                    <a:pt x="53" y="0"/>
                  </a:moveTo>
                  <a:cubicBezTo>
                    <a:pt x="0" y="53"/>
                    <a:pt x="0" y="53"/>
                    <a:pt x="53" y="119"/>
                  </a:cubicBezTo>
                  <a:lnTo>
                    <a:pt x="940" y="887"/>
                  </a:lnTo>
                  <a:lnTo>
                    <a:pt x="993" y="887"/>
                  </a:lnTo>
                  <a:cubicBezTo>
                    <a:pt x="1046" y="887"/>
                    <a:pt x="1046" y="834"/>
                    <a:pt x="993" y="781"/>
                  </a:cubicBezTo>
                  <a:lnTo>
                    <a:pt x="173" y="0"/>
                  </a:lnTo>
                  <a:lnTo>
                    <a:pt x="53" y="0"/>
                  </a:lnTo>
                  <a:close/>
                </a:path>
              </a:pathLst>
            </a:custGeom>
            <a:solidFill>
              <a:schemeClr val="accent1"/>
            </a:solidFill>
            <a:ln>
              <a:noFill/>
            </a:ln>
          </p:spPr>
          <p:txBody>
            <a:bodyPr lIns="91425" tIns="91425" rIns="91425" bIns="91425" anchor="ctr"/>
            <a:lstStyle/>
            <a:p>
              <a:pPr>
                <a:defRPr/>
              </a:pPr>
              <a:endParaRPr lang="vi-VN" sz="1350"/>
            </a:p>
          </p:txBody>
        </p:sp>
        <p:sp>
          <p:nvSpPr>
            <p:cNvPr id="114" name="Google Shape;463;p27">
              <a:extLst>
                <a:ext uri="{FF2B5EF4-FFF2-40B4-BE49-F238E27FC236}">
                  <a16:creationId xmlns:a16="http://schemas.microsoft.com/office/drawing/2014/main" id="{F90D090E-39A8-477D-991E-4561E13DAE50}"/>
                </a:ext>
              </a:extLst>
            </p:cNvPr>
            <p:cNvSpPr>
              <a:spLocks/>
            </p:cNvSpPr>
            <p:nvPr/>
          </p:nvSpPr>
          <p:spPr bwMode="auto">
            <a:xfrm>
              <a:off x="5394664" y="4372149"/>
              <a:ext cx="55047" cy="50797"/>
            </a:xfrm>
            <a:custGeom>
              <a:avLst/>
              <a:gdLst>
                <a:gd name="T0" fmla="*/ 2147483646 w 994"/>
                <a:gd name="T1" fmla="*/ 2147483646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2147483646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lIns="91425" tIns="91425" rIns="91425" bIns="91425" anchor="ctr"/>
            <a:lstStyle/>
            <a:p>
              <a:pPr>
                <a:defRPr/>
              </a:pPr>
              <a:endParaRPr lang="vi-VN" sz="1350"/>
            </a:p>
          </p:txBody>
        </p:sp>
        <p:sp>
          <p:nvSpPr>
            <p:cNvPr id="115" name="Google Shape;464;p27">
              <a:extLst>
                <a:ext uri="{FF2B5EF4-FFF2-40B4-BE49-F238E27FC236}">
                  <a16:creationId xmlns:a16="http://schemas.microsoft.com/office/drawing/2014/main" id="{8F750827-7622-4A5B-8B5B-0BC11B0B11D8}"/>
                </a:ext>
              </a:extLst>
            </p:cNvPr>
            <p:cNvSpPr>
              <a:spLocks/>
            </p:cNvSpPr>
            <p:nvPr/>
          </p:nvSpPr>
          <p:spPr bwMode="auto">
            <a:xfrm>
              <a:off x="5354438" y="4415010"/>
              <a:ext cx="55047" cy="47622"/>
            </a:xfrm>
            <a:custGeom>
              <a:avLst/>
              <a:gdLst>
                <a:gd name="T0" fmla="*/ 0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0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0" y="1"/>
                  </a:moveTo>
                  <a:cubicBezTo>
                    <a:pt x="0" y="54"/>
                    <a:pt x="0" y="54"/>
                    <a:pt x="53" y="107"/>
                  </a:cubicBezTo>
                  <a:lnTo>
                    <a:pt x="874" y="874"/>
                  </a:lnTo>
                  <a:lnTo>
                    <a:pt x="993" y="874"/>
                  </a:lnTo>
                  <a:lnTo>
                    <a:pt x="993" y="769"/>
                  </a:lnTo>
                  <a:lnTo>
                    <a:pt x="106" y="1"/>
                  </a:lnTo>
                  <a:lnTo>
                    <a:pt x="0" y="1"/>
                  </a:lnTo>
                  <a:close/>
                </a:path>
              </a:pathLst>
            </a:custGeom>
            <a:solidFill>
              <a:schemeClr val="accent1"/>
            </a:solidFill>
            <a:ln>
              <a:noFill/>
            </a:ln>
          </p:spPr>
          <p:txBody>
            <a:bodyPr lIns="91425" tIns="91425" rIns="91425" bIns="91425" anchor="ctr"/>
            <a:lstStyle/>
            <a:p>
              <a:pPr>
                <a:defRPr/>
              </a:pPr>
              <a:endParaRPr lang="vi-VN" sz="1350"/>
            </a:p>
          </p:txBody>
        </p:sp>
        <p:sp>
          <p:nvSpPr>
            <p:cNvPr id="116" name="Google Shape;465;p27">
              <a:extLst>
                <a:ext uri="{FF2B5EF4-FFF2-40B4-BE49-F238E27FC236}">
                  <a16:creationId xmlns:a16="http://schemas.microsoft.com/office/drawing/2014/main" id="{8206BB88-9448-498A-A3E0-3A1D006D3280}"/>
                </a:ext>
              </a:extLst>
            </p:cNvPr>
            <p:cNvSpPr>
              <a:spLocks/>
            </p:cNvSpPr>
            <p:nvPr/>
          </p:nvSpPr>
          <p:spPr bwMode="auto">
            <a:xfrm>
              <a:off x="5265515" y="4505492"/>
              <a:ext cx="55047" cy="49210"/>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40" y="874"/>
                  </a:lnTo>
                  <a:cubicBezTo>
                    <a:pt x="993" y="874"/>
                    <a:pt x="993" y="821"/>
                    <a:pt x="940" y="768"/>
                  </a:cubicBezTo>
                  <a:lnTo>
                    <a:pt x="106" y="0"/>
                  </a:lnTo>
                  <a:lnTo>
                    <a:pt x="1" y="0"/>
                  </a:lnTo>
                  <a:close/>
                </a:path>
              </a:pathLst>
            </a:custGeom>
            <a:solidFill>
              <a:schemeClr val="accent1"/>
            </a:solidFill>
            <a:ln>
              <a:noFill/>
            </a:ln>
          </p:spPr>
          <p:txBody>
            <a:bodyPr lIns="91425" tIns="91425" rIns="91425" bIns="91425" anchor="ctr"/>
            <a:lstStyle/>
            <a:p>
              <a:pPr>
                <a:defRPr/>
              </a:pPr>
              <a:endParaRPr lang="vi-VN" sz="1350"/>
            </a:p>
          </p:txBody>
        </p:sp>
        <p:sp>
          <p:nvSpPr>
            <p:cNvPr id="117" name="Google Shape;466;p27">
              <a:extLst>
                <a:ext uri="{FF2B5EF4-FFF2-40B4-BE49-F238E27FC236}">
                  <a16:creationId xmlns:a16="http://schemas.microsoft.com/office/drawing/2014/main" id="{6203183E-119B-4426-97BD-71130822945F}"/>
                </a:ext>
              </a:extLst>
            </p:cNvPr>
            <p:cNvSpPr>
              <a:spLocks/>
            </p:cNvSpPr>
            <p:nvPr/>
          </p:nvSpPr>
          <p:spPr bwMode="auto">
            <a:xfrm>
              <a:off x="5223172" y="4546765"/>
              <a:ext cx="59281" cy="49210"/>
            </a:xfrm>
            <a:custGeom>
              <a:avLst/>
              <a:gdLst>
                <a:gd name="T0" fmla="*/ 2147483646 w 1047"/>
                <a:gd name="T1" fmla="*/ 0 h 914"/>
                <a:gd name="T2" fmla="*/ 2147483646 w 1047"/>
                <a:gd name="T3" fmla="*/ 2147483646 h 914"/>
                <a:gd name="T4" fmla="*/ 2147483646 w 1047"/>
                <a:gd name="T5" fmla="*/ 2147483646 h 914"/>
                <a:gd name="T6" fmla="*/ 2147483646 w 1047"/>
                <a:gd name="T7" fmla="*/ 2147483646 h 914"/>
                <a:gd name="T8" fmla="*/ 2147483646 w 1047"/>
                <a:gd name="T9" fmla="*/ 2147483646 h 914"/>
                <a:gd name="T10" fmla="*/ 2147483646 w 1047"/>
                <a:gd name="T11" fmla="*/ 2147483646 h 914"/>
                <a:gd name="T12" fmla="*/ 2147483646 w 1047"/>
                <a:gd name="T13" fmla="*/ 2147483646 h 914"/>
                <a:gd name="T14" fmla="*/ 2147483646 w 1047"/>
                <a:gd name="T15" fmla="*/ 2147483646 h 914"/>
                <a:gd name="T16" fmla="*/ 2147483646 w 1047"/>
                <a:gd name="T17" fmla="*/ 0 h 9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lIns="91425" tIns="91425" rIns="91425" bIns="91425" anchor="ctr"/>
            <a:lstStyle/>
            <a:p>
              <a:pPr>
                <a:defRPr/>
              </a:pPr>
              <a:endParaRPr lang="vi-VN" sz="1350"/>
            </a:p>
          </p:txBody>
        </p:sp>
        <p:sp>
          <p:nvSpPr>
            <p:cNvPr id="118" name="Google Shape;467;p27">
              <a:extLst>
                <a:ext uri="{FF2B5EF4-FFF2-40B4-BE49-F238E27FC236}">
                  <a16:creationId xmlns:a16="http://schemas.microsoft.com/office/drawing/2014/main" id="{A08FD96C-9808-481A-A14E-9977FCDF1C36}"/>
                </a:ext>
              </a:extLst>
            </p:cNvPr>
            <p:cNvSpPr>
              <a:spLocks/>
            </p:cNvSpPr>
            <p:nvPr/>
          </p:nvSpPr>
          <p:spPr bwMode="auto">
            <a:xfrm>
              <a:off x="5182944" y="4588037"/>
              <a:ext cx="55047" cy="49210"/>
            </a:xfrm>
            <a:custGeom>
              <a:avLst/>
              <a:gdLst>
                <a:gd name="T0" fmla="*/ 2147483646 w 993"/>
                <a:gd name="T1" fmla="*/ 2147483646 h 888"/>
                <a:gd name="T2" fmla="*/ 2147483646 w 993"/>
                <a:gd name="T3" fmla="*/ 2147483646 h 888"/>
                <a:gd name="T4" fmla="*/ 2147483646 w 993"/>
                <a:gd name="T5" fmla="*/ 2147483646 h 888"/>
                <a:gd name="T6" fmla="*/ 2147483646 w 993"/>
                <a:gd name="T7" fmla="*/ 2147483646 h 888"/>
                <a:gd name="T8" fmla="*/ 2147483646 w 993"/>
                <a:gd name="T9" fmla="*/ 2147483646 h 888"/>
                <a:gd name="T10" fmla="*/ 2147483646 w 993"/>
                <a:gd name="T11" fmla="*/ 2147483646 h 888"/>
                <a:gd name="T12" fmla="*/ 2147483646 w 993"/>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88" extrusionOk="0">
                  <a:moveTo>
                    <a:pt x="66" y="1"/>
                  </a:moveTo>
                  <a:cubicBezTo>
                    <a:pt x="0" y="54"/>
                    <a:pt x="0" y="120"/>
                    <a:pt x="66" y="120"/>
                  </a:cubicBezTo>
                  <a:lnTo>
                    <a:pt x="887" y="887"/>
                  </a:lnTo>
                  <a:lnTo>
                    <a:pt x="993" y="887"/>
                  </a:lnTo>
                  <a:lnTo>
                    <a:pt x="993" y="782"/>
                  </a:lnTo>
                  <a:lnTo>
                    <a:pt x="119" y="1"/>
                  </a:lnTo>
                  <a:lnTo>
                    <a:pt x="66" y="1"/>
                  </a:lnTo>
                  <a:close/>
                </a:path>
              </a:pathLst>
            </a:custGeom>
            <a:solidFill>
              <a:schemeClr val="accent1"/>
            </a:solidFill>
            <a:ln>
              <a:noFill/>
            </a:ln>
          </p:spPr>
          <p:txBody>
            <a:bodyPr lIns="91425" tIns="91425" rIns="91425" bIns="91425" anchor="ctr"/>
            <a:lstStyle/>
            <a:p>
              <a:pPr>
                <a:defRPr/>
              </a:pPr>
              <a:endParaRPr lang="vi-VN" sz="1350"/>
            </a:p>
          </p:txBody>
        </p:sp>
        <p:sp>
          <p:nvSpPr>
            <p:cNvPr id="119" name="Google Shape;468;p27">
              <a:extLst>
                <a:ext uri="{FF2B5EF4-FFF2-40B4-BE49-F238E27FC236}">
                  <a16:creationId xmlns:a16="http://schemas.microsoft.com/office/drawing/2014/main" id="{C9266603-0961-4683-AC96-EEED48597128}"/>
                </a:ext>
              </a:extLst>
            </p:cNvPr>
            <p:cNvSpPr>
              <a:spLocks/>
            </p:cNvSpPr>
            <p:nvPr/>
          </p:nvSpPr>
          <p:spPr bwMode="auto">
            <a:xfrm>
              <a:off x="5096140" y="4678521"/>
              <a:ext cx="55047" cy="49209"/>
            </a:xfrm>
            <a:custGeom>
              <a:avLst/>
              <a:gdLst>
                <a:gd name="T0" fmla="*/ 2147483646 w 994"/>
                <a:gd name="T1" fmla="*/ 0 h 887"/>
                <a:gd name="T2" fmla="*/ 2147483646 w 994"/>
                <a:gd name="T3" fmla="*/ 2147483646 h 887"/>
                <a:gd name="T4" fmla="*/ 2147483646 w 994"/>
                <a:gd name="T5" fmla="*/ 2147483646 h 887"/>
                <a:gd name="T6" fmla="*/ 2147483646 w 994"/>
                <a:gd name="T7" fmla="*/ 2147483646 h 887"/>
                <a:gd name="T8" fmla="*/ 2147483646 w 994"/>
                <a:gd name="T9" fmla="*/ 2147483646 h 887"/>
                <a:gd name="T10" fmla="*/ 2147483646 w 994"/>
                <a:gd name="T11" fmla="*/ 0 h 887"/>
                <a:gd name="T12" fmla="*/ 2147483646 w 994"/>
                <a:gd name="T13" fmla="*/ 0 h 88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87" extrusionOk="0">
                  <a:moveTo>
                    <a:pt x="1" y="0"/>
                  </a:moveTo>
                  <a:lnTo>
                    <a:pt x="1" y="119"/>
                  </a:lnTo>
                  <a:lnTo>
                    <a:pt x="874" y="887"/>
                  </a:lnTo>
                  <a:lnTo>
                    <a:pt x="993" y="887"/>
                  </a:lnTo>
                  <a:cubicBezTo>
                    <a:pt x="993" y="887"/>
                    <a:pt x="993" y="834"/>
                    <a:pt x="927" y="781"/>
                  </a:cubicBezTo>
                  <a:lnTo>
                    <a:pt x="107" y="0"/>
                  </a:lnTo>
                  <a:lnTo>
                    <a:pt x="1" y="0"/>
                  </a:lnTo>
                  <a:close/>
                </a:path>
              </a:pathLst>
            </a:custGeom>
            <a:solidFill>
              <a:schemeClr val="accent1"/>
            </a:solidFill>
            <a:ln>
              <a:noFill/>
            </a:ln>
          </p:spPr>
          <p:txBody>
            <a:bodyPr lIns="91425" tIns="91425" rIns="91425" bIns="91425" anchor="ctr"/>
            <a:lstStyle/>
            <a:p>
              <a:pPr>
                <a:defRPr/>
              </a:pPr>
              <a:endParaRPr lang="vi-VN" sz="1350"/>
            </a:p>
          </p:txBody>
        </p:sp>
        <p:sp>
          <p:nvSpPr>
            <p:cNvPr id="120" name="Google Shape;469;p27">
              <a:extLst>
                <a:ext uri="{FF2B5EF4-FFF2-40B4-BE49-F238E27FC236}">
                  <a16:creationId xmlns:a16="http://schemas.microsoft.com/office/drawing/2014/main" id="{23EB5A6F-912F-4DAA-8900-974F8176DB9B}"/>
                </a:ext>
              </a:extLst>
            </p:cNvPr>
            <p:cNvSpPr>
              <a:spLocks/>
            </p:cNvSpPr>
            <p:nvPr/>
          </p:nvSpPr>
          <p:spPr bwMode="auto">
            <a:xfrm>
              <a:off x="5055913" y="4719793"/>
              <a:ext cx="55047" cy="50797"/>
            </a:xfrm>
            <a:custGeom>
              <a:avLst/>
              <a:gdLst>
                <a:gd name="T0" fmla="*/ 2147483646 w 994"/>
                <a:gd name="T1" fmla="*/ 0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0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lIns="91425" tIns="91425" rIns="91425" bIns="91425" anchor="ctr"/>
            <a:lstStyle/>
            <a:p>
              <a:pPr>
                <a:defRPr/>
              </a:pPr>
              <a:endParaRPr lang="vi-VN" sz="1350"/>
            </a:p>
          </p:txBody>
        </p:sp>
        <p:sp>
          <p:nvSpPr>
            <p:cNvPr id="121" name="Google Shape;470;p27">
              <a:extLst>
                <a:ext uri="{FF2B5EF4-FFF2-40B4-BE49-F238E27FC236}">
                  <a16:creationId xmlns:a16="http://schemas.microsoft.com/office/drawing/2014/main" id="{AFD57B08-8E61-4A09-BAEA-B815F5D99070}"/>
                </a:ext>
              </a:extLst>
            </p:cNvPr>
            <p:cNvSpPr>
              <a:spLocks/>
            </p:cNvSpPr>
            <p:nvPr/>
          </p:nvSpPr>
          <p:spPr bwMode="auto">
            <a:xfrm>
              <a:off x="5013569" y="4761066"/>
              <a:ext cx="55047" cy="49209"/>
            </a:xfrm>
            <a:custGeom>
              <a:avLst/>
              <a:gdLst>
                <a:gd name="T0" fmla="*/ 2147483646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2147483646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53" y="1"/>
                  </a:moveTo>
                  <a:cubicBezTo>
                    <a:pt x="0" y="54"/>
                    <a:pt x="0" y="107"/>
                    <a:pt x="53" y="107"/>
                  </a:cubicBezTo>
                  <a:lnTo>
                    <a:pt x="887" y="874"/>
                  </a:lnTo>
                  <a:lnTo>
                    <a:pt x="993" y="874"/>
                  </a:lnTo>
                  <a:lnTo>
                    <a:pt x="993" y="768"/>
                  </a:lnTo>
                  <a:lnTo>
                    <a:pt x="106" y="1"/>
                  </a:lnTo>
                  <a:lnTo>
                    <a:pt x="53" y="1"/>
                  </a:lnTo>
                  <a:close/>
                </a:path>
              </a:pathLst>
            </a:custGeom>
            <a:solidFill>
              <a:schemeClr val="accent1"/>
            </a:solidFill>
            <a:ln>
              <a:noFill/>
            </a:ln>
          </p:spPr>
          <p:txBody>
            <a:bodyPr lIns="91425" tIns="91425" rIns="91425" bIns="91425" anchor="ctr"/>
            <a:lstStyle/>
            <a:p>
              <a:pPr>
                <a:defRPr/>
              </a:pPr>
              <a:endParaRPr lang="vi-VN" sz="1350"/>
            </a:p>
          </p:txBody>
        </p:sp>
        <p:sp>
          <p:nvSpPr>
            <p:cNvPr id="122" name="Google Shape;471;p27">
              <a:extLst>
                <a:ext uri="{FF2B5EF4-FFF2-40B4-BE49-F238E27FC236}">
                  <a16:creationId xmlns:a16="http://schemas.microsoft.com/office/drawing/2014/main" id="{2769E08A-C893-45E6-B8F3-6EE1A79311BA}"/>
                </a:ext>
              </a:extLst>
            </p:cNvPr>
            <p:cNvSpPr>
              <a:spLocks/>
            </p:cNvSpPr>
            <p:nvPr/>
          </p:nvSpPr>
          <p:spPr bwMode="auto">
            <a:xfrm>
              <a:off x="4924647" y="4853136"/>
              <a:ext cx="55047" cy="49209"/>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93" y="874"/>
                  </a:lnTo>
                  <a:lnTo>
                    <a:pt x="993" y="768"/>
                  </a:lnTo>
                  <a:lnTo>
                    <a:pt x="120" y="0"/>
                  </a:lnTo>
                  <a:lnTo>
                    <a:pt x="1" y="0"/>
                  </a:lnTo>
                  <a:close/>
                </a:path>
              </a:pathLst>
            </a:custGeom>
            <a:solidFill>
              <a:schemeClr val="accent1"/>
            </a:solidFill>
            <a:ln>
              <a:noFill/>
            </a:ln>
          </p:spPr>
          <p:txBody>
            <a:bodyPr lIns="91425" tIns="91425" rIns="91425" bIns="91425" anchor="ctr"/>
            <a:lstStyle/>
            <a:p>
              <a:pPr>
                <a:defRPr/>
              </a:pPr>
              <a:endParaRPr lang="vi-VN" sz="1350"/>
            </a:p>
          </p:txBody>
        </p:sp>
        <p:sp>
          <p:nvSpPr>
            <p:cNvPr id="123" name="Google Shape;472;p27">
              <a:extLst>
                <a:ext uri="{FF2B5EF4-FFF2-40B4-BE49-F238E27FC236}">
                  <a16:creationId xmlns:a16="http://schemas.microsoft.com/office/drawing/2014/main" id="{8E2070AD-2009-433A-9873-D77A95F9F201}"/>
                </a:ext>
              </a:extLst>
            </p:cNvPr>
            <p:cNvSpPr>
              <a:spLocks/>
            </p:cNvSpPr>
            <p:nvPr/>
          </p:nvSpPr>
          <p:spPr bwMode="auto">
            <a:xfrm>
              <a:off x="4884421" y="4892821"/>
              <a:ext cx="55047" cy="52385"/>
            </a:xfrm>
            <a:custGeom>
              <a:avLst/>
              <a:gdLst>
                <a:gd name="T0" fmla="*/ 2147483646 w 993"/>
                <a:gd name="T1" fmla="*/ 2147483646 h 928"/>
                <a:gd name="T2" fmla="*/ 0 w 993"/>
                <a:gd name="T3" fmla="*/ 2147483646 h 928"/>
                <a:gd name="T4" fmla="*/ 0 w 993"/>
                <a:gd name="T5" fmla="*/ 2147483646 h 928"/>
                <a:gd name="T6" fmla="*/ 2147483646 w 993"/>
                <a:gd name="T7" fmla="*/ 2147483646 h 928"/>
                <a:gd name="T8" fmla="*/ 2147483646 w 993"/>
                <a:gd name="T9" fmla="*/ 2147483646 h 928"/>
                <a:gd name="T10" fmla="*/ 2147483646 w 993"/>
                <a:gd name="T11" fmla="*/ 2147483646 h 928"/>
                <a:gd name="T12" fmla="*/ 2147483646 w 993"/>
                <a:gd name="T13" fmla="*/ 2147483646 h 928"/>
                <a:gd name="T14" fmla="*/ 2147483646 w 993"/>
                <a:gd name="T15" fmla="*/ 2147483646 h 9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lIns="91425" tIns="91425" rIns="91425" bIns="91425" anchor="ctr"/>
            <a:lstStyle/>
            <a:p>
              <a:pPr>
                <a:defRPr/>
              </a:pPr>
              <a:endParaRPr lang="vi-VN" sz="1350"/>
            </a:p>
          </p:txBody>
        </p:sp>
        <p:sp>
          <p:nvSpPr>
            <p:cNvPr id="124" name="Google Shape;473;p27">
              <a:extLst>
                <a:ext uri="{FF2B5EF4-FFF2-40B4-BE49-F238E27FC236}">
                  <a16:creationId xmlns:a16="http://schemas.microsoft.com/office/drawing/2014/main" id="{BEF45480-F613-4189-9049-6FBF3E4023EA}"/>
                </a:ext>
              </a:extLst>
            </p:cNvPr>
            <p:cNvSpPr>
              <a:spLocks/>
            </p:cNvSpPr>
            <p:nvPr/>
          </p:nvSpPr>
          <p:spPr bwMode="auto">
            <a:xfrm>
              <a:off x="5479351" y="4286428"/>
              <a:ext cx="76219" cy="69846"/>
            </a:xfrm>
            <a:custGeom>
              <a:avLst/>
              <a:gdLst>
                <a:gd name="T0" fmla="*/ 2147483646 w 1377"/>
                <a:gd name="T1" fmla="*/ 2147483646 h 1242"/>
                <a:gd name="T2" fmla="*/ 0 w 1377"/>
                <a:gd name="T3" fmla="*/ 2147483646 h 1242"/>
                <a:gd name="T4" fmla="*/ 0 w 1377"/>
                <a:gd name="T5" fmla="*/ 2147483646 h 1242"/>
                <a:gd name="T6" fmla="*/ 2147483646 w 1377"/>
                <a:gd name="T7" fmla="*/ 2147483646 h 1242"/>
                <a:gd name="T8" fmla="*/ 2147483646 w 1377"/>
                <a:gd name="T9" fmla="*/ 2147483646 h 1242"/>
                <a:gd name="T10" fmla="*/ 2147483646 w 1377"/>
                <a:gd name="T11" fmla="*/ 2147483646 h 1242"/>
                <a:gd name="T12" fmla="*/ 2147483646 w 1377"/>
                <a:gd name="T13" fmla="*/ 2147483646 h 1242"/>
                <a:gd name="T14" fmla="*/ 2147483646 w 1377"/>
                <a:gd name="T15" fmla="*/ 2147483646 h 1242"/>
                <a:gd name="T16" fmla="*/ 2147483646 w 1377"/>
                <a:gd name="T17" fmla="*/ 2147483646 h 12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lIns="91425" tIns="91425" rIns="91425" bIns="91425" anchor="ctr"/>
            <a:lstStyle/>
            <a:p>
              <a:pPr>
                <a:defRPr/>
              </a:pPr>
              <a:endParaRPr lang="vi-VN" sz="1350"/>
            </a:p>
          </p:txBody>
        </p:sp>
        <p:sp>
          <p:nvSpPr>
            <p:cNvPr id="125" name="Google Shape;474;p27">
              <a:extLst>
                <a:ext uri="{FF2B5EF4-FFF2-40B4-BE49-F238E27FC236}">
                  <a16:creationId xmlns:a16="http://schemas.microsoft.com/office/drawing/2014/main" id="{9B49A4A5-4054-4E66-AC93-CE2420AAD520}"/>
                </a:ext>
              </a:extLst>
            </p:cNvPr>
            <p:cNvSpPr>
              <a:spLocks/>
            </p:cNvSpPr>
            <p:nvPr/>
          </p:nvSpPr>
          <p:spPr bwMode="auto">
            <a:xfrm>
              <a:off x="5307859" y="4459457"/>
              <a:ext cx="76219" cy="69846"/>
            </a:xfrm>
            <a:custGeom>
              <a:avLst/>
              <a:gdLst>
                <a:gd name="T0" fmla="*/ 2147483646 w 1377"/>
                <a:gd name="T1" fmla="*/ 0 h 1258"/>
                <a:gd name="T2" fmla="*/ 2147483646 w 1377"/>
                <a:gd name="T3" fmla="*/ 2147483646 h 1258"/>
                <a:gd name="T4" fmla="*/ 2147483646 w 1377"/>
                <a:gd name="T5" fmla="*/ 2147483646 h 1258"/>
                <a:gd name="T6" fmla="*/ 2147483646 w 1377"/>
                <a:gd name="T7" fmla="*/ 2147483646 h 1258"/>
                <a:gd name="T8" fmla="*/ 2147483646 w 1377"/>
                <a:gd name="T9" fmla="*/ 2147483646 h 1258"/>
                <a:gd name="T10" fmla="*/ 2147483646 w 1377"/>
                <a:gd name="T11" fmla="*/ 2147483646 h 1258"/>
                <a:gd name="T12" fmla="*/ 2147483646 w 1377"/>
                <a:gd name="T13" fmla="*/ 0 h 1258"/>
                <a:gd name="T14" fmla="*/ 2147483646 w 1377"/>
                <a:gd name="T15" fmla="*/ 0 h 125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lnTo>
                    <a:pt x="53" y="0"/>
                  </a:lnTo>
                  <a:close/>
                </a:path>
              </a:pathLst>
            </a:custGeom>
            <a:solidFill>
              <a:schemeClr val="accent1"/>
            </a:solidFill>
            <a:ln>
              <a:noFill/>
            </a:ln>
          </p:spPr>
          <p:txBody>
            <a:bodyPr lIns="91425" tIns="91425" rIns="91425" bIns="91425" anchor="ctr"/>
            <a:lstStyle/>
            <a:p>
              <a:pPr>
                <a:defRPr/>
              </a:pPr>
              <a:endParaRPr lang="vi-VN" sz="1350"/>
            </a:p>
          </p:txBody>
        </p:sp>
        <p:sp>
          <p:nvSpPr>
            <p:cNvPr id="126" name="Google Shape;475;p27">
              <a:extLst>
                <a:ext uri="{FF2B5EF4-FFF2-40B4-BE49-F238E27FC236}">
                  <a16:creationId xmlns:a16="http://schemas.microsoft.com/office/drawing/2014/main" id="{3ED247CB-4C50-4276-8D2A-57150234D704}"/>
                </a:ext>
              </a:extLst>
            </p:cNvPr>
            <p:cNvSpPr>
              <a:spLocks/>
            </p:cNvSpPr>
            <p:nvPr/>
          </p:nvSpPr>
          <p:spPr bwMode="auto">
            <a:xfrm>
              <a:off x="5138484" y="4630898"/>
              <a:ext cx="78335" cy="69846"/>
            </a:xfrm>
            <a:custGeom>
              <a:avLst/>
              <a:gdLst>
                <a:gd name="T0" fmla="*/ 2147483646 w 1430"/>
                <a:gd name="T1" fmla="*/ 2147483646 h 1245"/>
                <a:gd name="T2" fmla="*/ 2147483646 w 1430"/>
                <a:gd name="T3" fmla="*/ 2147483646 h 1245"/>
                <a:gd name="T4" fmla="*/ 2147483646 w 1430"/>
                <a:gd name="T5" fmla="*/ 2147483646 h 1245"/>
                <a:gd name="T6" fmla="*/ 2147483646 w 1430"/>
                <a:gd name="T7" fmla="*/ 2147483646 h 1245"/>
                <a:gd name="T8" fmla="*/ 2147483646 w 1430"/>
                <a:gd name="T9" fmla="*/ 2147483646 h 1245"/>
                <a:gd name="T10" fmla="*/ 2147483646 w 1430"/>
                <a:gd name="T11" fmla="*/ 2147483646 h 1245"/>
                <a:gd name="T12" fmla="*/ 2147483646 w 1430"/>
                <a:gd name="T13" fmla="*/ 2147483646 h 1245"/>
                <a:gd name="T14" fmla="*/ 2147483646 w 1430"/>
                <a:gd name="T15" fmla="*/ 2147483646 h 12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lIns="91425" tIns="91425" rIns="91425" bIns="91425" anchor="ctr"/>
            <a:lstStyle/>
            <a:p>
              <a:pPr>
                <a:defRPr/>
              </a:pPr>
              <a:endParaRPr lang="vi-VN" sz="1350"/>
            </a:p>
          </p:txBody>
        </p:sp>
        <p:sp>
          <p:nvSpPr>
            <p:cNvPr id="127" name="Google Shape;476;p27">
              <a:extLst>
                <a:ext uri="{FF2B5EF4-FFF2-40B4-BE49-F238E27FC236}">
                  <a16:creationId xmlns:a16="http://schemas.microsoft.com/office/drawing/2014/main" id="{F43F18F2-C1DF-4B21-A2CA-D0A15BCBB69A}"/>
                </a:ext>
              </a:extLst>
            </p:cNvPr>
            <p:cNvSpPr>
              <a:spLocks/>
            </p:cNvSpPr>
            <p:nvPr/>
          </p:nvSpPr>
          <p:spPr bwMode="auto">
            <a:xfrm>
              <a:off x="4971225" y="4805514"/>
              <a:ext cx="76219" cy="68258"/>
            </a:xfrm>
            <a:custGeom>
              <a:avLst/>
              <a:gdLst>
                <a:gd name="T0" fmla="*/ 2147483646 w 1377"/>
                <a:gd name="T1" fmla="*/ 2147483646 h 1245"/>
                <a:gd name="T2" fmla="*/ 2147483646 w 1377"/>
                <a:gd name="T3" fmla="*/ 2147483646 h 1245"/>
                <a:gd name="T4" fmla="*/ 2147483646 w 1377"/>
                <a:gd name="T5" fmla="*/ 2147483646 h 1245"/>
                <a:gd name="T6" fmla="*/ 2147483646 w 1377"/>
                <a:gd name="T7" fmla="*/ 2147483646 h 1245"/>
                <a:gd name="T8" fmla="*/ 2147483646 w 1377"/>
                <a:gd name="T9" fmla="*/ 2147483646 h 1245"/>
                <a:gd name="T10" fmla="*/ 2147483646 w 1377"/>
                <a:gd name="T11" fmla="*/ 2147483646 h 1245"/>
                <a:gd name="T12" fmla="*/ 2147483646 w 1377"/>
                <a:gd name="T13" fmla="*/ 2147483646 h 1245"/>
                <a:gd name="T14" fmla="*/ 2147483646 w 1377"/>
                <a:gd name="T15" fmla="*/ 2147483646 h 1245"/>
                <a:gd name="T16" fmla="*/ 2147483646 w 1377"/>
                <a:gd name="T17" fmla="*/ 2147483646 h 12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lIns="91425" tIns="91425" rIns="91425" bIns="91425" anchor="ctr"/>
            <a:lstStyle/>
            <a:p>
              <a:pPr>
                <a:defRPr/>
              </a:pPr>
              <a:endParaRPr lang="vi-VN" sz="1350"/>
            </a:p>
          </p:txBody>
        </p:sp>
        <p:sp>
          <p:nvSpPr>
            <p:cNvPr id="128" name="Google Shape;477;p27">
              <a:extLst>
                <a:ext uri="{FF2B5EF4-FFF2-40B4-BE49-F238E27FC236}">
                  <a16:creationId xmlns:a16="http://schemas.microsoft.com/office/drawing/2014/main" id="{5BCF0A84-6318-42C3-A3B8-017524D0304D}"/>
                </a:ext>
              </a:extLst>
            </p:cNvPr>
            <p:cNvSpPr/>
            <p:nvPr/>
          </p:nvSpPr>
          <p:spPr>
            <a:xfrm>
              <a:off x="5818102" y="4746779"/>
              <a:ext cx="1122112" cy="304784"/>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9" name="Google Shape;478;p27">
              <a:extLst>
                <a:ext uri="{FF2B5EF4-FFF2-40B4-BE49-F238E27FC236}">
                  <a16:creationId xmlns:a16="http://schemas.microsoft.com/office/drawing/2014/main" id="{45B26CB7-C146-4E0F-901B-9B8A0681C561}"/>
                </a:ext>
              </a:extLst>
            </p:cNvPr>
            <p:cNvSpPr/>
            <p:nvPr/>
          </p:nvSpPr>
          <p:spPr>
            <a:xfrm>
              <a:off x="5979009" y="4746779"/>
              <a:ext cx="1122112" cy="304784"/>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30" name="Google Shape;479;p27">
              <a:extLst>
                <a:ext uri="{FF2B5EF4-FFF2-40B4-BE49-F238E27FC236}">
                  <a16:creationId xmlns:a16="http://schemas.microsoft.com/office/drawing/2014/main" id="{F5CDE0FC-8758-401A-AFF7-5B9B2B1D76BC}"/>
                </a:ext>
              </a:extLst>
            </p:cNvPr>
            <p:cNvSpPr>
              <a:spLocks/>
            </p:cNvSpPr>
            <p:nvPr/>
          </p:nvSpPr>
          <p:spPr bwMode="auto">
            <a:xfrm>
              <a:off x="6053111" y="4807101"/>
              <a:ext cx="1012018" cy="182553"/>
            </a:xfrm>
            <a:custGeom>
              <a:avLst/>
              <a:gdLst>
                <a:gd name="T0" fmla="*/ 2147483646 w 18305"/>
                <a:gd name="T1" fmla="*/ 0 h 3310"/>
                <a:gd name="T2" fmla="*/ 2147483646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2147483646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lnTo>
                    <a:pt x="821" y="0"/>
                  </a:lnTo>
                  <a:close/>
                </a:path>
              </a:pathLst>
            </a:custGeom>
            <a:solidFill>
              <a:srgbClr val="FEFEFE"/>
            </a:solidFill>
            <a:ln>
              <a:noFill/>
            </a:ln>
          </p:spPr>
          <p:txBody>
            <a:bodyPr lIns="91425" tIns="91425" rIns="91425" bIns="91425" anchor="ctr"/>
            <a:lstStyle/>
            <a:p>
              <a:pPr>
                <a:defRPr/>
              </a:pPr>
              <a:endParaRPr lang="vi-VN" sz="1350"/>
            </a:p>
          </p:txBody>
        </p:sp>
        <p:sp>
          <p:nvSpPr>
            <p:cNvPr id="131" name="Google Shape;480;p27">
              <a:extLst>
                <a:ext uri="{FF2B5EF4-FFF2-40B4-BE49-F238E27FC236}">
                  <a16:creationId xmlns:a16="http://schemas.microsoft.com/office/drawing/2014/main" id="{41B8071C-1119-4293-8173-C57E5FC06AC6}"/>
                </a:ext>
              </a:extLst>
            </p:cNvPr>
            <p:cNvSpPr>
              <a:spLocks/>
            </p:cNvSpPr>
            <p:nvPr/>
          </p:nvSpPr>
          <p:spPr bwMode="auto">
            <a:xfrm>
              <a:off x="6053111" y="4899171"/>
              <a:ext cx="1012018" cy="90483"/>
            </a:xfrm>
            <a:custGeom>
              <a:avLst/>
              <a:gdLst>
                <a:gd name="T0" fmla="*/ 2147483646 w 18305"/>
                <a:gd name="T1" fmla="*/ 2147483646 h 1656"/>
                <a:gd name="T2" fmla="*/ 2147483646 w 18305"/>
                <a:gd name="T3" fmla="*/ 2147483646 h 1656"/>
                <a:gd name="T4" fmla="*/ 2147483646 w 18305"/>
                <a:gd name="T5" fmla="*/ 2147483646 h 1656"/>
                <a:gd name="T6" fmla="*/ 2147483646 w 18305"/>
                <a:gd name="T7" fmla="*/ 2147483646 h 1656"/>
                <a:gd name="T8" fmla="*/ 2147483646 w 18305"/>
                <a:gd name="T9" fmla="*/ 2147483646 h 1656"/>
                <a:gd name="T10" fmla="*/ 2147483646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1" y="1"/>
                  </a:moveTo>
                  <a:lnTo>
                    <a:pt x="1" y="715"/>
                  </a:lnTo>
                  <a:cubicBezTo>
                    <a:pt x="1" y="1218"/>
                    <a:pt x="331" y="1655"/>
                    <a:pt x="821" y="1655"/>
                  </a:cubicBezTo>
                  <a:lnTo>
                    <a:pt x="18305" y="1655"/>
                  </a:lnTo>
                  <a:lnTo>
                    <a:pt x="18305" y="1"/>
                  </a:lnTo>
                  <a:lnTo>
                    <a:pt x="1" y="1"/>
                  </a:lnTo>
                  <a:close/>
                </a:path>
              </a:pathLst>
            </a:custGeom>
            <a:solidFill>
              <a:srgbClr val="E3E8DD"/>
            </a:solidFill>
            <a:ln>
              <a:noFill/>
            </a:ln>
          </p:spPr>
          <p:txBody>
            <a:bodyPr lIns="91425" tIns="91425" rIns="91425" bIns="91425" anchor="ctr"/>
            <a:lstStyle/>
            <a:p>
              <a:pPr>
                <a:defRPr/>
              </a:pPr>
              <a:endParaRPr lang="vi-VN" sz="1350"/>
            </a:p>
          </p:txBody>
        </p:sp>
        <p:sp>
          <p:nvSpPr>
            <p:cNvPr id="132" name="Google Shape;481;p27">
              <a:extLst>
                <a:ext uri="{FF2B5EF4-FFF2-40B4-BE49-F238E27FC236}">
                  <a16:creationId xmlns:a16="http://schemas.microsoft.com/office/drawing/2014/main" id="{7E534736-B8E9-4074-9146-2E214F0D7A9C}"/>
                </a:ext>
              </a:extLst>
            </p:cNvPr>
            <p:cNvSpPr>
              <a:spLocks/>
            </p:cNvSpPr>
            <p:nvPr/>
          </p:nvSpPr>
          <p:spPr bwMode="auto">
            <a:xfrm>
              <a:off x="5818102" y="4137211"/>
              <a:ext cx="1122112" cy="304784"/>
            </a:xfrm>
            <a:custGeom>
              <a:avLst/>
              <a:gdLst>
                <a:gd name="T0" fmla="*/ 2147483646 w 20290"/>
                <a:gd name="T1" fmla="*/ 2147483646 h 5507"/>
                <a:gd name="T2" fmla="*/ 0 w 20290"/>
                <a:gd name="T3" fmla="*/ 2147483646 h 5507"/>
                <a:gd name="T4" fmla="*/ 0 w 20290"/>
                <a:gd name="T5" fmla="*/ 2147483646 h 5507"/>
                <a:gd name="T6" fmla="*/ 2147483646 w 20290"/>
                <a:gd name="T7" fmla="*/ 2147483646 h 5507"/>
                <a:gd name="T8" fmla="*/ 2147483646 w 20290"/>
                <a:gd name="T9" fmla="*/ 2147483646 h 5507"/>
                <a:gd name="T10" fmla="*/ 2147483646 w 20290"/>
                <a:gd name="T11" fmla="*/ 2147483646 h 5507"/>
                <a:gd name="T12" fmla="*/ 2147483646 w 20290"/>
                <a:gd name="T13" fmla="*/ 2147483646 h 5507"/>
                <a:gd name="T14" fmla="*/ 2147483646 w 20290"/>
                <a:gd name="T15" fmla="*/ 2147483646 h 5507"/>
                <a:gd name="T16" fmla="*/ 2147483646 w 20290"/>
                <a:gd name="T17" fmla="*/ 2147483646 h 55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lnTo>
                    <a:pt x="2316" y="1"/>
                  </a:lnTo>
                  <a:close/>
                </a:path>
              </a:pathLst>
            </a:custGeom>
            <a:solidFill>
              <a:schemeClr val="tx2"/>
            </a:solidFill>
            <a:ln>
              <a:noFill/>
            </a:ln>
          </p:spPr>
          <p:txBody>
            <a:bodyPr lIns="91425" tIns="91425" rIns="91425" bIns="91425" anchor="ctr"/>
            <a:lstStyle/>
            <a:p>
              <a:pPr>
                <a:defRPr/>
              </a:pPr>
              <a:endParaRPr lang="vi-VN" sz="1350"/>
            </a:p>
          </p:txBody>
        </p:sp>
        <p:sp>
          <p:nvSpPr>
            <p:cNvPr id="133" name="Google Shape;482;p27">
              <a:extLst>
                <a:ext uri="{FF2B5EF4-FFF2-40B4-BE49-F238E27FC236}">
                  <a16:creationId xmlns:a16="http://schemas.microsoft.com/office/drawing/2014/main" id="{574816B4-793C-43F4-9818-B086BBFD9F72}"/>
                </a:ext>
              </a:extLst>
            </p:cNvPr>
            <p:cNvSpPr>
              <a:spLocks/>
            </p:cNvSpPr>
            <p:nvPr/>
          </p:nvSpPr>
          <p:spPr bwMode="auto">
            <a:xfrm>
              <a:off x="5979009" y="4137211"/>
              <a:ext cx="1122112" cy="304784"/>
            </a:xfrm>
            <a:custGeom>
              <a:avLst/>
              <a:gdLst>
                <a:gd name="T0" fmla="*/ 2147483646 w 20290"/>
                <a:gd name="T1" fmla="*/ 2147483646 h 5507"/>
                <a:gd name="T2" fmla="*/ 0 w 20290"/>
                <a:gd name="T3" fmla="*/ 2147483646 h 5507"/>
                <a:gd name="T4" fmla="*/ 0 w 20290"/>
                <a:gd name="T5" fmla="*/ 2147483646 h 5507"/>
                <a:gd name="T6" fmla="*/ 2147483646 w 20290"/>
                <a:gd name="T7" fmla="*/ 2147483646 h 5507"/>
                <a:gd name="T8" fmla="*/ 2147483646 w 20290"/>
                <a:gd name="T9" fmla="*/ 2147483646 h 5507"/>
                <a:gd name="T10" fmla="*/ 2147483646 w 20290"/>
                <a:gd name="T11" fmla="*/ 2147483646 h 5507"/>
                <a:gd name="T12" fmla="*/ 2147483646 w 20290"/>
                <a:gd name="T13" fmla="*/ 2147483646 h 5507"/>
                <a:gd name="T14" fmla="*/ 2147483646 w 20290"/>
                <a:gd name="T15" fmla="*/ 2147483646 h 5507"/>
                <a:gd name="T16" fmla="*/ 2147483646 w 20290"/>
                <a:gd name="T17" fmla="*/ 2147483646 h 5507"/>
                <a:gd name="T18" fmla="*/ 2147483646 w 20290"/>
                <a:gd name="T19" fmla="*/ 2147483646 h 5507"/>
                <a:gd name="T20" fmla="*/ 2147483646 w 20290"/>
                <a:gd name="T21" fmla="*/ 2147483646 h 5507"/>
                <a:gd name="T22" fmla="*/ 2147483646 w 20290"/>
                <a:gd name="T23" fmla="*/ 2147483646 h 5507"/>
                <a:gd name="T24" fmla="*/ 2147483646 w 20290"/>
                <a:gd name="T25" fmla="*/ 2147483646 h 55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lnTo>
                    <a:pt x="2263" y="1"/>
                  </a:lnTo>
                  <a:close/>
                </a:path>
              </a:pathLst>
            </a:custGeom>
            <a:solidFill>
              <a:schemeClr val="accent2"/>
            </a:solidFill>
            <a:ln>
              <a:noFill/>
            </a:ln>
          </p:spPr>
          <p:txBody>
            <a:bodyPr lIns="91425" tIns="91425" rIns="91425" bIns="91425" anchor="ctr"/>
            <a:lstStyle/>
            <a:p>
              <a:pPr>
                <a:defRPr/>
              </a:pPr>
              <a:endParaRPr lang="vi-VN" sz="1350"/>
            </a:p>
          </p:txBody>
        </p:sp>
        <p:sp>
          <p:nvSpPr>
            <p:cNvPr id="134" name="Google Shape;483;p27">
              <a:extLst>
                <a:ext uri="{FF2B5EF4-FFF2-40B4-BE49-F238E27FC236}">
                  <a16:creationId xmlns:a16="http://schemas.microsoft.com/office/drawing/2014/main" id="{72A46020-13F1-4AB8-9BD5-7FB051C359BD}"/>
                </a:ext>
              </a:extLst>
            </p:cNvPr>
            <p:cNvSpPr>
              <a:spLocks/>
            </p:cNvSpPr>
            <p:nvPr/>
          </p:nvSpPr>
          <p:spPr bwMode="auto">
            <a:xfrm>
              <a:off x="6053111" y="4197533"/>
              <a:ext cx="1012018" cy="182553"/>
            </a:xfrm>
            <a:custGeom>
              <a:avLst/>
              <a:gdLst>
                <a:gd name="T0" fmla="*/ 2147483646 w 18305"/>
                <a:gd name="T1" fmla="*/ 0 h 3310"/>
                <a:gd name="T2" fmla="*/ 2147483646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2147483646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lnTo>
                    <a:pt x="821" y="0"/>
                  </a:lnTo>
                  <a:close/>
                </a:path>
              </a:pathLst>
            </a:custGeom>
            <a:solidFill>
              <a:srgbClr val="FEFEFE"/>
            </a:solidFill>
            <a:ln>
              <a:noFill/>
            </a:ln>
          </p:spPr>
          <p:txBody>
            <a:bodyPr lIns="91425" tIns="91425" rIns="91425" bIns="91425" anchor="ctr"/>
            <a:lstStyle/>
            <a:p>
              <a:pPr>
                <a:defRPr/>
              </a:pPr>
              <a:endParaRPr lang="vi-VN" sz="1350"/>
            </a:p>
          </p:txBody>
        </p:sp>
        <p:sp>
          <p:nvSpPr>
            <p:cNvPr id="135" name="Google Shape;484;p27">
              <a:extLst>
                <a:ext uri="{FF2B5EF4-FFF2-40B4-BE49-F238E27FC236}">
                  <a16:creationId xmlns:a16="http://schemas.microsoft.com/office/drawing/2014/main" id="{721EBD8B-B5AA-4B50-BE2E-8967F8899941}"/>
                </a:ext>
              </a:extLst>
            </p:cNvPr>
            <p:cNvSpPr>
              <a:spLocks/>
            </p:cNvSpPr>
            <p:nvPr/>
          </p:nvSpPr>
          <p:spPr bwMode="auto">
            <a:xfrm>
              <a:off x="6053111" y="4289603"/>
              <a:ext cx="1012018" cy="90483"/>
            </a:xfrm>
            <a:custGeom>
              <a:avLst/>
              <a:gdLst>
                <a:gd name="T0" fmla="*/ 2147483646 w 18305"/>
                <a:gd name="T1" fmla="*/ 2147483646 h 1656"/>
                <a:gd name="T2" fmla="*/ 2147483646 w 18305"/>
                <a:gd name="T3" fmla="*/ 2147483646 h 1656"/>
                <a:gd name="T4" fmla="*/ 2147483646 w 18305"/>
                <a:gd name="T5" fmla="*/ 2147483646 h 1656"/>
                <a:gd name="T6" fmla="*/ 2147483646 w 18305"/>
                <a:gd name="T7" fmla="*/ 2147483646 h 1656"/>
                <a:gd name="T8" fmla="*/ 2147483646 w 18305"/>
                <a:gd name="T9" fmla="*/ 2147483646 h 1656"/>
                <a:gd name="T10" fmla="*/ 2147483646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1" y="1"/>
                  </a:moveTo>
                  <a:lnTo>
                    <a:pt x="1" y="715"/>
                  </a:lnTo>
                  <a:cubicBezTo>
                    <a:pt x="1" y="1218"/>
                    <a:pt x="331" y="1655"/>
                    <a:pt x="821" y="1655"/>
                  </a:cubicBezTo>
                  <a:lnTo>
                    <a:pt x="18305" y="1655"/>
                  </a:lnTo>
                  <a:lnTo>
                    <a:pt x="18305" y="1"/>
                  </a:lnTo>
                  <a:lnTo>
                    <a:pt x="1" y="1"/>
                  </a:lnTo>
                  <a:close/>
                </a:path>
              </a:pathLst>
            </a:custGeom>
            <a:solidFill>
              <a:srgbClr val="E3E8DD"/>
            </a:solidFill>
            <a:ln>
              <a:noFill/>
            </a:ln>
          </p:spPr>
          <p:txBody>
            <a:bodyPr lIns="91425" tIns="91425" rIns="91425" bIns="91425" anchor="ctr"/>
            <a:lstStyle/>
            <a:p>
              <a:pPr>
                <a:defRPr/>
              </a:pPr>
              <a:endParaRPr lang="vi-VN" sz="1350"/>
            </a:p>
          </p:txBody>
        </p:sp>
        <p:sp>
          <p:nvSpPr>
            <p:cNvPr id="136" name="Google Shape;485;p27">
              <a:extLst>
                <a:ext uri="{FF2B5EF4-FFF2-40B4-BE49-F238E27FC236}">
                  <a16:creationId xmlns:a16="http://schemas.microsoft.com/office/drawing/2014/main" id="{4A223526-2745-446C-9218-9189F6E358F7}"/>
                </a:ext>
              </a:extLst>
            </p:cNvPr>
            <p:cNvSpPr/>
            <p:nvPr/>
          </p:nvSpPr>
          <p:spPr>
            <a:xfrm>
              <a:off x="5879501" y="4441995"/>
              <a:ext cx="1122112" cy="304784"/>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37" name="Google Shape;486;p27">
              <a:extLst>
                <a:ext uri="{FF2B5EF4-FFF2-40B4-BE49-F238E27FC236}">
                  <a16:creationId xmlns:a16="http://schemas.microsoft.com/office/drawing/2014/main" id="{33BD12C4-D7A6-4A27-A25C-FAB8563A86C5}"/>
                </a:ext>
              </a:extLst>
            </p:cNvPr>
            <p:cNvSpPr/>
            <p:nvPr/>
          </p:nvSpPr>
          <p:spPr>
            <a:xfrm>
              <a:off x="5722829" y="4441995"/>
              <a:ext cx="1122112" cy="304784"/>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38" name="Google Shape;487;p27">
              <a:extLst>
                <a:ext uri="{FF2B5EF4-FFF2-40B4-BE49-F238E27FC236}">
                  <a16:creationId xmlns:a16="http://schemas.microsoft.com/office/drawing/2014/main" id="{D0194FDC-385A-49D1-97F7-6CCC70936835}"/>
                </a:ext>
              </a:extLst>
            </p:cNvPr>
            <p:cNvSpPr>
              <a:spLocks/>
            </p:cNvSpPr>
            <p:nvPr/>
          </p:nvSpPr>
          <p:spPr bwMode="auto">
            <a:xfrm>
              <a:off x="5760939" y="4502317"/>
              <a:ext cx="1012018" cy="184140"/>
            </a:xfrm>
            <a:custGeom>
              <a:avLst/>
              <a:gdLst>
                <a:gd name="T0" fmla="*/ 0 w 18305"/>
                <a:gd name="T1" fmla="*/ 0 h 3310"/>
                <a:gd name="T2" fmla="*/ 0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0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lnTo>
                    <a:pt x="0" y="0"/>
                  </a:lnTo>
                  <a:close/>
                </a:path>
              </a:pathLst>
            </a:custGeom>
            <a:solidFill>
              <a:srgbClr val="FEFEFE"/>
            </a:solidFill>
            <a:ln>
              <a:noFill/>
            </a:ln>
          </p:spPr>
          <p:txBody>
            <a:bodyPr lIns="91425" tIns="91425" rIns="91425" bIns="91425" anchor="ctr"/>
            <a:lstStyle/>
            <a:p>
              <a:pPr>
                <a:defRPr/>
              </a:pPr>
              <a:endParaRPr lang="vi-VN" sz="1350"/>
            </a:p>
          </p:txBody>
        </p:sp>
        <p:sp>
          <p:nvSpPr>
            <p:cNvPr id="139" name="Google Shape;488;p27">
              <a:extLst>
                <a:ext uri="{FF2B5EF4-FFF2-40B4-BE49-F238E27FC236}">
                  <a16:creationId xmlns:a16="http://schemas.microsoft.com/office/drawing/2014/main" id="{6EEE4E0F-01B6-4720-8FB3-5375C2F08068}"/>
                </a:ext>
              </a:extLst>
            </p:cNvPr>
            <p:cNvSpPr>
              <a:spLocks/>
            </p:cNvSpPr>
            <p:nvPr/>
          </p:nvSpPr>
          <p:spPr bwMode="auto">
            <a:xfrm>
              <a:off x="5760939" y="4594387"/>
              <a:ext cx="1012018" cy="92070"/>
            </a:xfrm>
            <a:custGeom>
              <a:avLst/>
              <a:gdLst>
                <a:gd name="T0" fmla="*/ 0 w 18305"/>
                <a:gd name="T1" fmla="*/ 2147483646 h 1656"/>
                <a:gd name="T2" fmla="*/ 0 w 18305"/>
                <a:gd name="T3" fmla="*/ 2147483646 h 1656"/>
                <a:gd name="T4" fmla="*/ 2147483646 w 18305"/>
                <a:gd name="T5" fmla="*/ 2147483646 h 1656"/>
                <a:gd name="T6" fmla="*/ 2147483646 w 18305"/>
                <a:gd name="T7" fmla="*/ 2147483646 h 1656"/>
                <a:gd name="T8" fmla="*/ 2147483646 w 18305"/>
                <a:gd name="T9" fmla="*/ 2147483646 h 1656"/>
                <a:gd name="T10" fmla="*/ 0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0" y="1"/>
                  </a:moveTo>
                  <a:lnTo>
                    <a:pt x="0" y="1655"/>
                  </a:lnTo>
                  <a:lnTo>
                    <a:pt x="17537" y="1655"/>
                  </a:lnTo>
                  <a:cubicBezTo>
                    <a:pt x="18027" y="1655"/>
                    <a:pt x="18305" y="1205"/>
                    <a:pt x="18305" y="715"/>
                  </a:cubicBezTo>
                  <a:lnTo>
                    <a:pt x="18305" y="1"/>
                  </a:lnTo>
                  <a:lnTo>
                    <a:pt x="0" y="1"/>
                  </a:lnTo>
                  <a:close/>
                </a:path>
              </a:pathLst>
            </a:custGeom>
            <a:solidFill>
              <a:srgbClr val="E3E8DD"/>
            </a:solidFill>
            <a:ln>
              <a:noFill/>
            </a:ln>
          </p:spPr>
          <p:txBody>
            <a:bodyPr lIns="91425" tIns="91425" rIns="91425" bIns="91425" anchor="ctr"/>
            <a:lstStyle/>
            <a:p>
              <a:pPr>
                <a:defRPr/>
              </a:pPr>
              <a:endParaRPr lang="vi-VN" sz="1350"/>
            </a:p>
          </p:txBody>
        </p:sp>
        <p:sp>
          <p:nvSpPr>
            <p:cNvPr id="140" name="Google Shape;489;p27">
              <a:extLst>
                <a:ext uri="{FF2B5EF4-FFF2-40B4-BE49-F238E27FC236}">
                  <a16:creationId xmlns:a16="http://schemas.microsoft.com/office/drawing/2014/main" id="{93354DAF-1C69-4083-BF92-66FC2E0611E1}"/>
                </a:ext>
              </a:extLst>
            </p:cNvPr>
            <p:cNvSpPr>
              <a:spLocks/>
            </p:cNvSpPr>
            <p:nvPr/>
          </p:nvSpPr>
          <p:spPr bwMode="auto">
            <a:xfrm>
              <a:off x="5485703" y="4848374"/>
              <a:ext cx="201133" cy="203189"/>
            </a:xfrm>
            <a:custGeom>
              <a:avLst/>
              <a:gdLst>
                <a:gd name="T0" fmla="*/ 2147483646 w 3620"/>
                <a:gd name="T1" fmla="*/ 0 h 3688"/>
                <a:gd name="T2" fmla="*/ 0 w 3620"/>
                <a:gd name="T3" fmla="*/ 2147483646 h 3688"/>
                <a:gd name="T4" fmla="*/ 2147483646 w 3620"/>
                <a:gd name="T5" fmla="*/ 2147483646 h 3688"/>
                <a:gd name="T6" fmla="*/ 2147483646 w 3620"/>
                <a:gd name="T7" fmla="*/ 2147483646 h 3688"/>
                <a:gd name="T8" fmla="*/ 2147483646 w 3620"/>
                <a:gd name="T9" fmla="*/ 0 h 36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lIns="91425" tIns="91425" rIns="91425" bIns="91425" anchor="ctr"/>
            <a:lstStyle/>
            <a:p>
              <a:pPr>
                <a:defRPr/>
              </a:pPr>
              <a:endParaRPr lang="vi-VN" sz="1350"/>
            </a:p>
          </p:txBody>
        </p:sp>
        <p:sp>
          <p:nvSpPr>
            <p:cNvPr id="141" name="Google Shape;490;p27">
              <a:extLst>
                <a:ext uri="{FF2B5EF4-FFF2-40B4-BE49-F238E27FC236}">
                  <a16:creationId xmlns:a16="http://schemas.microsoft.com/office/drawing/2014/main" id="{36ECE4C5-4CA9-42EE-B8E6-978F2F392959}"/>
                </a:ext>
              </a:extLst>
            </p:cNvPr>
            <p:cNvSpPr>
              <a:spLocks/>
            </p:cNvSpPr>
            <p:nvPr/>
          </p:nvSpPr>
          <p:spPr bwMode="auto">
            <a:xfrm>
              <a:off x="5528047" y="4988066"/>
              <a:ext cx="65632" cy="63497"/>
            </a:xfrm>
            <a:custGeom>
              <a:avLst/>
              <a:gdLst>
                <a:gd name="T0" fmla="*/ 2147483646 w 1166"/>
                <a:gd name="T1" fmla="*/ 0 h 1147"/>
                <a:gd name="T2" fmla="*/ 2147483646 w 1166"/>
                <a:gd name="T3" fmla="*/ 2147483646 h 1147"/>
                <a:gd name="T4" fmla="*/ 2147483646 w 1166"/>
                <a:gd name="T5" fmla="*/ 2147483646 h 1147"/>
                <a:gd name="T6" fmla="*/ 2147483646 w 1166"/>
                <a:gd name="T7" fmla="*/ 2147483646 h 1147"/>
                <a:gd name="T8" fmla="*/ 2147483646 w 1166"/>
                <a:gd name="T9" fmla="*/ 2147483646 h 1147"/>
                <a:gd name="T10" fmla="*/ 2147483646 w 1166"/>
                <a:gd name="T11" fmla="*/ 0 h 114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tx1"/>
            </a:solidFill>
            <a:ln>
              <a:noFill/>
            </a:ln>
          </p:spPr>
          <p:txBody>
            <a:bodyPr lIns="91425" tIns="91425" rIns="91425" bIns="91425" anchor="ctr"/>
            <a:lstStyle/>
            <a:p>
              <a:pPr>
                <a:defRPr/>
              </a:pPr>
              <a:endParaRPr lang="vi-VN" sz="1350"/>
            </a:p>
          </p:txBody>
        </p:sp>
        <p:sp>
          <p:nvSpPr>
            <p:cNvPr id="142" name="Google Shape;491;p27">
              <a:extLst>
                <a:ext uri="{FF2B5EF4-FFF2-40B4-BE49-F238E27FC236}">
                  <a16:creationId xmlns:a16="http://schemas.microsoft.com/office/drawing/2014/main" id="{A8ADE228-DFE2-4825-BE74-3D8D62522D77}"/>
                </a:ext>
              </a:extLst>
            </p:cNvPr>
            <p:cNvSpPr/>
            <p:nvPr/>
          </p:nvSpPr>
          <p:spPr>
            <a:xfrm>
              <a:off x="5644492" y="4084827"/>
              <a:ext cx="228657" cy="152392"/>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43" name="Google Shape;492;p27">
              <a:extLst>
                <a:ext uri="{FF2B5EF4-FFF2-40B4-BE49-F238E27FC236}">
                  <a16:creationId xmlns:a16="http://schemas.microsoft.com/office/drawing/2014/main" id="{D8F80531-81E8-40E9-BF19-D7F171DB1812}"/>
                </a:ext>
              </a:extLst>
            </p:cNvPr>
            <p:cNvSpPr/>
            <p:nvPr/>
          </p:nvSpPr>
          <p:spPr>
            <a:xfrm>
              <a:off x="5646610" y="4137211"/>
              <a:ext cx="215954" cy="100008"/>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44" name="Google Shape;493;p27">
              <a:extLst>
                <a:ext uri="{FF2B5EF4-FFF2-40B4-BE49-F238E27FC236}">
                  <a16:creationId xmlns:a16="http://schemas.microsoft.com/office/drawing/2014/main" id="{AF8368E8-5EA3-4349-ADC3-276A33B77D9B}"/>
                </a:ext>
              </a:extLst>
            </p:cNvPr>
            <p:cNvSpPr>
              <a:spLocks/>
            </p:cNvSpPr>
            <p:nvPr/>
          </p:nvSpPr>
          <p:spPr bwMode="auto">
            <a:xfrm>
              <a:off x="5629673" y="4230869"/>
              <a:ext cx="209601" cy="688939"/>
            </a:xfrm>
            <a:custGeom>
              <a:avLst/>
              <a:gdLst>
                <a:gd name="T0" fmla="*/ 2147483646 w 3799"/>
                <a:gd name="T1" fmla="*/ 0 h 12455"/>
                <a:gd name="T2" fmla="*/ 0 w 3799"/>
                <a:gd name="T3" fmla="*/ 2147483646 h 12455"/>
                <a:gd name="T4" fmla="*/ 2147483646 w 3799"/>
                <a:gd name="T5" fmla="*/ 2147483646 h 12455"/>
                <a:gd name="T6" fmla="*/ 2147483646 w 3799"/>
                <a:gd name="T7" fmla="*/ 2147483646 h 12455"/>
                <a:gd name="T8" fmla="*/ 2147483646 w 3799"/>
                <a:gd name="T9" fmla="*/ 0 h 12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lIns="91425" tIns="91425" rIns="91425" bIns="91425" anchor="ctr"/>
            <a:lstStyle/>
            <a:p>
              <a:pPr>
                <a:defRPr/>
              </a:pPr>
              <a:endParaRPr lang="vi-VN" sz="1350"/>
            </a:p>
          </p:txBody>
        </p:sp>
        <p:sp>
          <p:nvSpPr>
            <p:cNvPr id="145" name="Google Shape;494;p27">
              <a:extLst>
                <a:ext uri="{FF2B5EF4-FFF2-40B4-BE49-F238E27FC236}">
                  <a16:creationId xmlns:a16="http://schemas.microsoft.com/office/drawing/2014/main" id="{46DE963F-6AC0-4C7A-A6C0-00CF69ED437A}"/>
                </a:ext>
              </a:extLst>
            </p:cNvPr>
            <p:cNvSpPr>
              <a:spLocks/>
            </p:cNvSpPr>
            <p:nvPr/>
          </p:nvSpPr>
          <p:spPr bwMode="auto">
            <a:xfrm>
              <a:off x="5559805" y="4216582"/>
              <a:ext cx="222306" cy="685764"/>
            </a:xfrm>
            <a:custGeom>
              <a:avLst/>
              <a:gdLst>
                <a:gd name="T0" fmla="*/ 2147483646 w 4025"/>
                <a:gd name="T1" fmla="*/ 0 h 12402"/>
                <a:gd name="T2" fmla="*/ 2147483646 w 4025"/>
                <a:gd name="T3" fmla="*/ 2147483646 h 12402"/>
                <a:gd name="T4" fmla="*/ 2147483646 w 4025"/>
                <a:gd name="T5" fmla="*/ 2147483646 h 12402"/>
                <a:gd name="T6" fmla="*/ 2147483646 w 4025"/>
                <a:gd name="T7" fmla="*/ 2147483646 h 12402"/>
                <a:gd name="T8" fmla="*/ 2147483646 w 4025"/>
                <a:gd name="T9" fmla="*/ 2147483646 h 12402"/>
                <a:gd name="T10" fmla="*/ 2147483646 w 4025"/>
                <a:gd name="T11" fmla="*/ 0 h 1240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25" h="12402" extrusionOk="0">
                  <a:moveTo>
                    <a:pt x="2754" y="0"/>
                  </a:moveTo>
                  <a:lnTo>
                    <a:pt x="1" y="11475"/>
                  </a:lnTo>
                  <a:lnTo>
                    <a:pt x="437" y="12402"/>
                  </a:lnTo>
                  <a:lnTo>
                    <a:pt x="1271" y="11806"/>
                  </a:lnTo>
                  <a:lnTo>
                    <a:pt x="4024" y="278"/>
                  </a:lnTo>
                  <a:lnTo>
                    <a:pt x="2754" y="0"/>
                  </a:lnTo>
                  <a:close/>
                </a:path>
              </a:pathLst>
            </a:custGeom>
            <a:solidFill>
              <a:schemeClr val="tx2"/>
            </a:solidFill>
            <a:ln>
              <a:noFill/>
            </a:ln>
          </p:spPr>
          <p:txBody>
            <a:bodyPr lIns="91425" tIns="91425" rIns="91425" bIns="91425" anchor="ctr"/>
            <a:lstStyle/>
            <a:p>
              <a:pPr>
                <a:defRPr/>
              </a:pPr>
              <a:endParaRPr lang="vi-VN" sz="1350"/>
            </a:p>
          </p:txBody>
        </p:sp>
        <p:sp>
          <p:nvSpPr>
            <p:cNvPr id="146" name="Google Shape;495;p27">
              <a:extLst>
                <a:ext uri="{FF2B5EF4-FFF2-40B4-BE49-F238E27FC236}">
                  <a16:creationId xmlns:a16="http://schemas.microsoft.com/office/drawing/2014/main" id="{63E9E665-B2DF-47E6-A821-F408740D3491}"/>
                </a:ext>
              </a:extLst>
            </p:cNvPr>
            <p:cNvSpPr>
              <a:spLocks/>
            </p:cNvSpPr>
            <p:nvPr/>
          </p:nvSpPr>
          <p:spPr bwMode="auto">
            <a:xfrm>
              <a:off x="5485703" y="4200708"/>
              <a:ext cx="226539" cy="673065"/>
            </a:xfrm>
            <a:custGeom>
              <a:avLst/>
              <a:gdLst>
                <a:gd name="T0" fmla="*/ 2147483646 w 4077"/>
                <a:gd name="T1" fmla="*/ 0 h 12190"/>
                <a:gd name="T2" fmla="*/ 0 w 4077"/>
                <a:gd name="T3" fmla="*/ 2147483646 h 12190"/>
                <a:gd name="T4" fmla="*/ 0 w 4077"/>
                <a:gd name="T5" fmla="*/ 2147483646 h 12190"/>
                <a:gd name="T6" fmla="*/ 2147483646 w 4077"/>
                <a:gd name="T7" fmla="*/ 2147483646 h 12190"/>
                <a:gd name="T8" fmla="*/ 2147483646 w 4077"/>
                <a:gd name="T9" fmla="*/ 2147483646 h 12190"/>
                <a:gd name="T10" fmla="*/ 2147483646 w 4077"/>
                <a:gd name="T11" fmla="*/ 0 h 1219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77" h="12190" extrusionOk="0">
                  <a:moveTo>
                    <a:pt x="2925" y="0"/>
                  </a:moveTo>
                  <a:lnTo>
                    <a:pt x="0" y="12190"/>
                  </a:lnTo>
                  <a:lnTo>
                    <a:pt x="1324" y="11753"/>
                  </a:lnTo>
                  <a:lnTo>
                    <a:pt x="4077" y="278"/>
                  </a:lnTo>
                  <a:lnTo>
                    <a:pt x="2925" y="0"/>
                  </a:lnTo>
                  <a:close/>
                </a:path>
              </a:pathLst>
            </a:custGeom>
            <a:solidFill>
              <a:schemeClr val="accent2"/>
            </a:solidFill>
            <a:ln>
              <a:noFill/>
            </a:ln>
          </p:spPr>
          <p:txBody>
            <a:bodyPr lIns="91425" tIns="91425" rIns="91425" bIns="91425" anchor="ctr"/>
            <a:lstStyle/>
            <a:p>
              <a:pPr>
                <a:defRPr/>
              </a:pPr>
              <a:endParaRPr lang="vi-VN" sz="1350"/>
            </a:p>
          </p:txBody>
        </p:sp>
        <p:sp>
          <p:nvSpPr>
            <p:cNvPr id="147" name="Google Shape;496;p27">
              <a:extLst>
                <a:ext uri="{FF2B5EF4-FFF2-40B4-BE49-F238E27FC236}">
                  <a16:creationId xmlns:a16="http://schemas.microsoft.com/office/drawing/2014/main" id="{380227A4-AD07-46A9-AD1B-AAA9CC7B4804}"/>
                </a:ext>
              </a:extLst>
            </p:cNvPr>
            <p:cNvSpPr>
              <a:spLocks/>
            </p:cNvSpPr>
            <p:nvPr/>
          </p:nvSpPr>
          <p:spPr bwMode="auto">
            <a:xfrm>
              <a:off x="5616969" y="4167373"/>
              <a:ext cx="241360" cy="161916"/>
            </a:xfrm>
            <a:custGeom>
              <a:avLst/>
              <a:gdLst>
                <a:gd name="T0" fmla="*/ 2147483646 w 4355"/>
                <a:gd name="T1" fmla="*/ 0 h 2926"/>
                <a:gd name="T2" fmla="*/ 2147483646 w 4355"/>
                <a:gd name="T3" fmla="*/ 2147483646 h 2926"/>
                <a:gd name="T4" fmla="*/ 2147483646 w 4355"/>
                <a:gd name="T5" fmla="*/ 2147483646 h 2926"/>
                <a:gd name="T6" fmla="*/ 2147483646 w 4355"/>
                <a:gd name="T7" fmla="*/ 2147483646 h 2926"/>
                <a:gd name="T8" fmla="*/ 2147483646 w 4355"/>
                <a:gd name="T9" fmla="*/ 2147483646 h 2926"/>
                <a:gd name="T10" fmla="*/ 2147483646 w 4355"/>
                <a:gd name="T11" fmla="*/ 2147483646 h 2926"/>
                <a:gd name="T12" fmla="*/ 2147483646 w 4355"/>
                <a:gd name="T13" fmla="*/ 2147483646 h 2926"/>
                <a:gd name="T14" fmla="*/ 2147483646 w 4355"/>
                <a:gd name="T15" fmla="*/ 2147483646 h 2926"/>
                <a:gd name="T16" fmla="*/ 2147483646 w 4355"/>
                <a:gd name="T17" fmla="*/ 2147483646 h 2926"/>
                <a:gd name="T18" fmla="*/ 2147483646 w 4355"/>
                <a:gd name="T19" fmla="*/ 2147483646 h 2926"/>
                <a:gd name="T20" fmla="*/ 2147483646 w 4355"/>
                <a:gd name="T21" fmla="*/ 2147483646 h 2926"/>
                <a:gd name="T22" fmla="*/ 2147483646 w 4355"/>
                <a:gd name="T23" fmla="*/ 0 h 29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lIns="91425" tIns="91425" rIns="91425" bIns="91425" anchor="ctr"/>
            <a:lstStyle/>
            <a:p>
              <a:pPr>
                <a:defRPr/>
              </a:pPr>
              <a:endParaRPr lang="vi-VN" sz="1350"/>
            </a:p>
          </p:txBody>
        </p:sp>
        <p:sp>
          <p:nvSpPr>
            <p:cNvPr id="148" name="Google Shape;497;p27">
              <a:extLst>
                <a:ext uri="{FF2B5EF4-FFF2-40B4-BE49-F238E27FC236}">
                  <a16:creationId xmlns:a16="http://schemas.microsoft.com/office/drawing/2014/main" id="{FE2AE6D0-5667-492C-8263-16EDB7B88ABC}"/>
                </a:ext>
              </a:extLst>
            </p:cNvPr>
            <p:cNvSpPr>
              <a:spLocks/>
            </p:cNvSpPr>
            <p:nvPr/>
          </p:nvSpPr>
          <p:spPr bwMode="auto">
            <a:xfrm>
              <a:off x="5629673" y="4167373"/>
              <a:ext cx="228657" cy="106356"/>
            </a:xfrm>
            <a:custGeom>
              <a:avLst/>
              <a:gdLst>
                <a:gd name="T0" fmla="*/ 2147483646 w 4130"/>
                <a:gd name="T1" fmla="*/ 0 h 1933"/>
                <a:gd name="T2" fmla="*/ 2147483646 w 4130"/>
                <a:gd name="T3" fmla="*/ 2147483646 h 1933"/>
                <a:gd name="T4" fmla="*/ 2147483646 w 4130"/>
                <a:gd name="T5" fmla="*/ 2147483646 h 1933"/>
                <a:gd name="T6" fmla="*/ 0 w 4130"/>
                <a:gd name="T7" fmla="*/ 2147483646 h 1933"/>
                <a:gd name="T8" fmla="*/ 2147483646 w 4130"/>
                <a:gd name="T9" fmla="*/ 2147483646 h 1933"/>
                <a:gd name="T10" fmla="*/ 2147483646 w 4130"/>
                <a:gd name="T11" fmla="*/ 2147483646 h 1933"/>
                <a:gd name="T12" fmla="*/ 2147483646 w 4130"/>
                <a:gd name="T13" fmla="*/ 2147483646 h 1933"/>
                <a:gd name="T14" fmla="*/ 2147483646 w 4130"/>
                <a:gd name="T15" fmla="*/ 2147483646 h 1933"/>
                <a:gd name="T16" fmla="*/ 2147483646 w 4130"/>
                <a:gd name="T17" fmla="*/ 2147483646 h 1933"/>
                <a:gd name="T18" fmla="*/ 2147483646 w 4130"/>
                <a:gd name="T19" fmla="*/ 0 h 19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lIns="91425" tIns="91425" rIns="91425" bIns="91425" anchor="ctr"/>
            <a:lstStyle/>
            <a:p>
              <a:pPr>
                <a:defRPr/>
              </a:pPr>
              <a:endParaRPr lang="vi-VN" sz="1350"/>
            </a:p>
          </p:txBody>
        </p:sp>
        <p:sp>
          <p:nvSpPr>
            <p:cNvPr id="149" name="Google Shape;498;p27">
              <a:extLst>
                <a:ext uri="{FF2B5EF4-FFF2-40B4-BE49-F238E27FC236}">
                  <a16:creationId xmlns:a16="http://schemas.microsoft.com/office/drawing/2014/main" id="{E3AC9C4C-4DC6-48AC-8EDB-B846C4FAB6CB}"/>
                </a:ext>
              </a:extLst>
            </p:cNvPr>
            <p:cNvSpPr>
              <a:spLocks/>
            </p:cNvSpPr>
            <p:nvPr/>
          </p:nvSpPr>
          <p:spPr bwMode="auto">
            <a:xfrm>
              <a:off x="5625438" y="4161023"/>
              <a:ext cx="245594" cy="79371"/>
            </a:xfrm>
            <a:custGeom>
              <a:avLst/>
              <a:gdLst>
                <a:gd name="T0" fmla="*/ 2147483646 w 4408"/>
                <a:gd name="T1" fmla="*/ 0 h 1458"/>
                <a:gd name="T2" fmla="*/ 2147483646 w 4408"/>
                <a:gd name="T3" fmla="*/ 2147483646 h 1458"/>
                <a:gd name="T4" fmla="*/ 2147483646 w 4408"/>
                <a:gd name="T5" fmla="*/ 2147483646 h 1458"/>
                <a:gd name="T6" fmla="*/ 2147483646 w 4408"/>
                <a:gd name="T7" fmla="*/ 2147483646 h 1458"/>
                <a:gd name="T8" fmla="*/ 2147483646 w 4408"/>
                <a:gd name="T9" fmla="*/ 2147483646 h 1458"/>
                <a:gd name="T10" fmla="*/ 2147483646 w 4408"/>
                <a:gd name="T11" fmla="*/ 2147483646 h 1458"/>
                <a:gd name="T12" fmla="*/ 2147483646 w 4408"/>
                <a:gd name="T13" fmla="*/ 2147483646 h 1458"/>
                <a:gd name="T14" fmla="*/ 2147483646 w 4408"/>
                <a:gd name="T15" fmla="*/ 2147483646 h 1458"/>
                <a:gd name="T16" fmla="*/ 2147483646 w 4408"/>
                <a:gd name="T17" fmla="*/ 0 h 14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tx1"/>
            </a:solidFill>
            <a:ln>
              <a:noFill/>
            </a:ln>
          </p:spPr>
          <p:txBody>
            <a:bodyPr lIns="91425" tIns="91425" rIns="91425" bIns="91425" anchor="ctr"/>
            <a:lstStyle/>
            <a:p>
              <a:pPr>
                <a:defRPr/>
              </a:pPr>
              <a:endParaRPr lang="vi-VN" sz="1350"/>
            </a:p>
          </p:txBody>
        </p:sp>
        <p:sp>
          <p:nvSpPr>
            <p:cNvPr id="150" name="Google Shape;499;p27">
              <a:extLst>
                <a:ext uri="{FF2B5EF4-FFF2-40B4-BE49-F238E27FC236}">
                  <a16:creationId xmlns:a16="http://schemas.microsoft.com/office/drawing/2014/main" id="{DA743AC3-8942-494B-869B-103B770C2B33}"/>
                </a:ext>
              </a:extLst>
            </p:cNvPr>
            <p:cNvSpPr>
              <a:spLocks/>
            </p:cNvSpPr>
            <p:nvPr/>
          </p:nvSpPr>
          <p:spPr bwMode="auto">
            <a:xfrm>
              <a:off x="5604266" y="4254680"/>
              <a:ext cx="243477" cy="79371"/>
            </a:xfrm>
            <a:custGeom>
              <a:avLst/>
              <a:gdLst>
                <a:gd name="T0" fmla="*/ 2147483646 w 4421"/>
                <a:gd name="T1" fmla="*/ 2147483646 h 1445"/>
                <a:gd name="T2" fmla="*/ 2147483646 w 4421"/>
                <a:gd name="T3" fmla="*/ 2147483646 h 1445"/>
                <a:gd name="T4" fmla="*/ 2147483646 w 4421"/>
                <a:gd name="T5" fmla="*/ 2147483646 h 1445"/>
                <a:gd name="T6" fmla="*/ 2147483646 w 4421"/>
                <a:gd name="T7" fmla="*/ 2147483646 h 1445"/>
                <a:gd name="T8" fmla="*/ 2147483646 w 4421"/>
                <a:gd name="T9" fmla="*/ 2147483646 h 1445"/>
                <a:gd name="T10" fmla="*/ 2147483646 w 4421"/>
                <a:gd name="T11" fmla="*/ 2147483646 h 1445"/>
                <a:gd name="T12" fmla="*/ 2147483646 w 4421"/>
                <a:gd name="T13" fmla="*/ 2147483646 h 1445"/>
                <a:gd name="T14" fmla="*/ 2147483646 w 4421"/>
                <a:gd name="T15" fmla="*/ 2147483646 h 14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tx1"/>
            </a:solidFill>
            <a:ln>
              <a:noFill/>
            </a:ln>
          </p:spPr>
          <p:txBody>
            <a:bodyPr lIns="91425" tIns="91425" rIns="91425" bIns="91425" anchor="ctr"/>
            <a:lstStyle/>
            <a:p>
              <a:pPr>
                <a:defRPr/>
              </a:pPr>
              <a:endParaRPr lang="vi-VN" sz="1350"/>
            </a:p>
          </p:txBody>
        </p:sp>
        <p:sp>
          <p:nvSpPr>
            <p:cNvPr id="151" name="Google Shape;500;p27">
              <a:extLst>
                <a:ext uri="{FF2B5EF4-FFF2-40B4-BE49-F238E27FC236}">
                  <a16:creationId xmlns:a16="http://schemas.microsoft.com/office/drawing/2014/main" id="{B548A9CC-B4F5-4B99-A448-016F8B0CA82F}"/>
                </a:ext>
              </a:extLst>
            </p:cNvPr>
            <p:cNvSpPr>
              <a:spLocks/>
            </p:cNvSpPr>
            <p:nvPr/>
          </p:nvSpPr>
          <p:spPr bwMode="auto">
            <a:xfrm>
              <a:off x="6377041" y="3457797"/>
              <a:ext cx="156672" cy="233351"/>
            </a:xfrm>
            <a:custGeom>
              <a:avLst/>
              <a:gdLst>
                <a:gd name="T0" fmla="*/ 2147483646 w 2860"/>
                <a:gd name="T1" fmla="*/ 0 h 4232"/>
                <a:gd name="T2" fmla="*/ 2147483646 w 2860"/>
                <a:gd name="T3" fmla="*/ 2147483646 h 4232"/>
                <a:gd name="T4" fmla="*/ 2147483646 w 2860"/>
                <a:gd name="T5" fmla="*/ 2147483646 h 4232"/>
                <a:gd name="T6" fmla="*/ 2147483646 w 2860"/>
                <a:gd name="T7" fmla="*/ 2147483646 h 4232"/>
                <a:gd name="T8" fmla="*/ 2147483646 w 2860"/>
                <a:gd name="T9" fmla="*/ 2147483646 h 4232"/>
                <a:gd name="T10" fmla="*/ 2147483646 w 2860"/>
                <a:gd name="T11" fmla="*/ 2147483646 h 4232"/>
                <a:gd name="T12" fmla="*/ 2147483646 w 2860"/>
                <a:gd name="T13" fmla="*/ 2147483646 h 4232"/>
                <a:gd name="T14" fmla="*/ 2147483646 w 2860"/>
                <a:gd name="T15" fmla="*/ 2147483646 h 4232"/>
                <a:gd name="T16" fmla="*/ 2147483646 w 2860"/>
                <a:gd name="T17" fmla="*/ 0 h 42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lIns="91425" tIns="91425" rIns="91425" bIns="91425" anchor="ctr"/>
            <a:lstStyle/>
            <a:p>
              <a:pPr>
                <a:defRPr/>
              </a:pPr>
              <a:endParaRPr lang="vi-VN" sz="1350"/>
            </a:p>
          </p:txBody>
        </p:sp>
        <p:sp>
          <p:nvSpPr>
            <p:cNvPr id="152" name="Google Shape;501;p27">
              <a:extLst>
                <a:ext uri="{FF2B5EF4-FFF2-40B4-BE49-F238E27FC236}">
                  <a16:creationId xmlns:a16="http://schemas.microsoft.com/office/drawing/2014/main" id="{E951FCFE-0AC0-41E6-B911-4C5D5BF0E899}"/>
                </a:ext>
              </a:extLst>
            </p:cNvPr>
            <p:cNvSpPr/>
            <p:nvPr/>
          </p:nvSpPr>
          <p:spPr>
            <a:xfrm>
              <a:off x="6180143" y="3610189"/>
              <a:ext cx="527180" cy="52702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53" name="Google Shape;502;p27">
              <a:extLst>
                <a:ext uri="{FF2B5EF4-FFF2-40B4-BE49-F238E27FC236}">
                  <a16:creationId xmlns:a16="http://schemas.microsoft.com/office/drawing/2014/main" id="{B2112321-EDC8-48D2-8E5B-66E1A409A1E5}"/>
                </a:ext>
              </a:extLst>
            </p:cNvPr>
            <p:cNvSpPr/>
            <p:nvPr/>
          </p:nvSpPr>
          <p:spPr>
            <a:xfrm>
              <a:off x="6241541" y="3659399"/>
              <a:ext cx="207485" cy="14604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54" name="Google Shape;503;p27">
              <a:extLst>
                <a:ext uri="{FF2B5EF4-FFF2-40B4-BE49-F238E27FC236}">
                  <a16:creationId xmlns:a16="http://schemas.microsoft.com/office/drawing/2014/main" id="{091F3A25-E98F-4BB2-A60E-D7F3049A249E}"/>
                </a:ext>
              </a:extLst>
            </p:cNvPr>
            <p:cNvSpPr>
              <a:spLocks/>
            </p:cNvSpPr>
            <p:nvPr/>
          </p:nvSpPr>
          <p:spPr bwMode="auto">
            <a:xfrm>
              <a:off x="6188612" y="3719721"/>
              <a:ext cx="518712" cy="417490"/>
            </a:xfrm>
            <a:custGeom>
              <a:avLst/>
              <a:gdLst>
                <a:gd name="T0" fmla="*/ 2147483646 w 9385"/>
                <a:gd name="T1" fmla="*/ 0 h 7558"/>
                <a:gd name="T2" fmla="*/ 2147483646 w 9385"/>
                <a:gd name="T3" fmla="*/ 0 h 7558"/>
                <a:gd name="T4" fmla="*/ 2147483646 w 9385"/>
                <a:gd name="T5" fmla="*/ 2147483646 h 7558"/>
                <a:gd name="T6" fmla="*/ 2147483646 w 9385"/>
                <a:gd name="T7" fmla="*/ 2147483646 h 7558"/>
                <a:gd name="T8" fmla="*/ 2147483646 w 9385"/>
                <a:gd name="T9" fmla="*/ 2147483646 h 7558"/>
                <a:gd name="T10" fmla="*/ 2147483646 w 9385"/>
                <a:gd name="T11" fmla="*/ 2147483646 h 7558"/>
                <a:gd name="T12" fmla="*/ 2147483646 w 9385"/>
                <a:gd name="T13" fmla="*/ 2147483646 h 7558"/>
                <a:gd name="T14" fmla="*/ 2147483646 w 9385"/>
                <a:gd name="T15" fmla="*/ 2147483646 h 7558"/>
                <a:gd name="T16" fmla="*/ 2147483646 w 9385"/>
                <a:gd name="T17" fmla="*/ 0 h 75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lIns="91425" tIns="91425" rIns="91425" bIns="91425" anchor="ctr"/>
            <a:lstStyle/>
            <a:p>
              <a:pPr>
                <a:defRPr/>
              </a:pPr>
              <a:endParaRPr lang="vi-VN" sz="1350"/>
            </a:p>
          </p:txBody>
        </p:sp>
      </p:grpSp>
      <p:grpSp>
        <p:nvGrpSpPr>
          <p:cNvPr id="155" name="Group 154">
            <a:extLst>
              <a:ext uri="{FF2B5EF4-FFF2-40B4-BE49-F238E27FC236}">
                <a16:creationId xmlns:a16="http://schemas.microsoft.com/office/drawing/2014/main" id="{200DF072-0F9D-414D-8054-DBA52FA83F37}"/>
              </a:ext>
            </a:extLst>
          </p:cNvPr>
          <p:cNvGrpSpPr>
            <a:grpSpLocks/>
          </p:cNvGrpSpPr>
          <p:nvPr userDrawn="1"/>
        </p:nvGrpSpPr>
        <p:grpSpPr bwMode="auto">
          <a:xfrm>
            <a:off x="1598085" y="3608388"/>
            <a:ext cx="2203449" cy="2017712"/>
            <a:chOff x="1598355" y="3608289"/>
            <a:chExt cx="2204156" cy="2018295"/>
          </a:xfrm>
        </p:grpSpPr>
        <p:grpSp>
          <p:nvGrpSpPr>
            <p:cNvPr id="156" name="Google Shape;505;p27">
              <a:extLst>
                <a:ext uri="{FF2B5EF4-FFF2-40B4-BE49-F238E27FC236}">
                  <a16:creationId xmlns:a16="http://schemas.microsoft.com/office/drawing/2014/main" id="{9009051A-2C0C-4911-BD9B-3D3C4FD5F1E8}"/>
                </a:ext>
              </a:extLst>
            </p:cNvPr>
            <p:cNvGrpSpPr>
              <a:grpSpLocks/>
            </p:cNvGrpSpPr>
            <p:nvPr/>
          </p:nvGrpSpPr>
          <p:grpSpPr bwMode="auto">
            <a:xfrm>
              <a:off x="1598355" y="4368136"/>
              <a:ext cx="868990" cy="1258447"/>
              <a:chOff x="3235834" y="3793115"/>
              <a:chExt cx="868990" cy="1258447"/>
            </a:xfrm>
          </p:grpSpPr>
          <p:sp>
            <p:nvSpPr>
              <p:cNvPr id="202" name="Google Shape;506;p27">
                <a:extLst>
                  <a:ext uri="{FF2B5EF4-FFF2-40B4-BE49-F238E27FC236}">
                    <a16:creationId xmlns:a16="http://schemas.microsoft.com/office/drawing/2014/main" id="{514DC01F-C133-412F-8E79-F1BA77F767C4}"/>
                  </a:ext>
                </a:extLst>
              </p:cNvPr>
              <p:cNvSpPr>
                <a:spLocks/>
              </p:cNvSpPr>
              <p:nvPr/>
            </p:nvSpPr>
            <p:spPr bwMode="auto">
              <a:xfrm>
                <a:off x="3235834" y="3795488"/>
                <a:ext cx="868111" cy="1256075"/>
              </a:xfrm>
              <a:custGeom>
                <a:avLst/>
                <a:gdLst>
                  <a:gd name="T0" fmla="*/ 2147483646 w 15711"/>
                  <a:gd name="T1" fmla="*/ 2147483646 h 22726"/>
                  <a:gd name="T2" fmla="*/ 2147483646 w 15711"/>
                  <a:gd name="T3" fmla="*/ 2147483646 h 22726"/>
                  <a:gd name="T4" fmla="*/ 2147483646 w 15711"/>
                  <a:gd name="T5" fmla="*/ 2147483646 h 22726"/>
                  <a:gd name="T6" fmla="*/ 2147483646 w 15711"/>
                  <a:gd name="T7" fmla="*/ 2147483646 h 22726"/>
                  <a:gd name="T8" fmla="*/ 2147483646 w 15711"/>
                  <a:gd name="T9" fmla="*/ 2147483646 h 22726"/>
                  <a:gd name="T10" fmla="*/ 2147483646 w 15711"/>
                  <a:gd name="T11" fmla="*/ 2147483646 h 22726"/>
                  <a:gd name="T12" fmla="*/ 2147483646 w 15711"/>
                  <a:gd name="T13" fmla="*/ 2147483646 h 22726"/>
                  <a:gd name="T14" fmla="*/ 2147483646 w 15711"/>
                  <a:gd name="T15" fmla="*/ 2147483646 h 22726"/>
                  <a:gd name="T16" fmla="*/ 2147483646 w 15711"/>
                  <a:gd name="T17" fmla="*/ 2147483646 h 227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lnTo>
                      <a:pt x="1099" y="1"/>
                    </a:lnTo>
                    <a:close/>
                  </a:path>
                </a:pathLst>
              </a:custGeom>
              <a:solidFill>
                <a:srgbClr val="FFFFFF"/>
              </a:solidFill>
              <a:ln>
                <a:noFill/>
              </a:ln>
            </p:spPr>
            <p:txBody>
              <a:bodyPr lIns="91425" tIns="91425" rIns="91425" bIns="91425" anchor="ctr"/>
              <a:lstStyle/>
              <a:p>
                <a:pPr>
                  <a:defRPr/>
                </a:pPr>
                <a:endParaRPr lang="vi-VN" sz="1350"/>
              </a:p>
            </p:txBody>
          </p:sp>
          <p:grpSp>
            <p:nvGrpSpPr>
              <p:cNvPr id="203" name="Google Shape;507;p27">
                <a:extLst>
                  <a:ext uri="{FF2B5EF4-FFF2-40B4-BE49-F238E27FC236}">
                    <a16:creationId xmlns:a16="http://schemas.microsoft.com/office/drawing/2014/main" id="{94A1244E-CABB-4E78-863B-B4B5ABEE64FC}"/>
                  </a:ext>
                </a:extLst>
              </p:cNvPr>
              <p:cNvGrpSpPr>
                <a:grpSpLocks/>
              </p:cNvGrpSpPr>
              <p:nvPr/>
            </p:nvGrpSpPr>
            <p:grpSpPr bwMode="auto">
              <a:xfrm>
                <a:off x="3235834" y="3793115"/>
                <a:ext cx="865418" cy="1258447"/>
                <a:chOff x="3235834" y="3793115"/>
                <a:chExt cx="865418" cy="1258447"/>
              </a:xfrm>
            </p:grpSpPr>
            <p:sp>
              <p:nvSpPr>
                <p:cNvPr id="204" name="Google Shape;508;p27">
                  <a:extLst>
                    <a:ext uri="{FF2B5EF4-FFF2-40B4-BE49-F238E27FC236}">
                      <a16:creationId xmlns:a16="http://schemas.microsoft.com/office/drawing/2014/main" id="{2DF94570-9FB4-4100-B384-BA21E728D51B}"/>
                    </a:ext>
                  </a:extLst>
                </p:cNvPr>
                <p:cNvSpPr/>
                <p:nvPr/>
              </p:nvSpPr>
              <p:spPr>
                <a:xfrm>
                  <a:off x="3235834" y="3793899"/>
                  <a:ext cx="813060" cy="389051"/>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205" name="Google Shape;509;p27">
                  <a:extLst>
                    <a:ext uri="{FF2B5EF4-FFF2-40B4-BE49-F238E27FC236}">
                      <a16:creationId xmlns:a16="http://schemas.microsoft.com/office/drawing/2014/main" id="{B728A184-21B5-41CD-97F6-CE6D03169CCE}"/>
                    </a:ext>
                  </a:extLst>
                </p:cNvPr>
                <p:cNvSpPr>
                  <a:spLocks/>
                </p:cNvSpPr>
                <p:nvPr/>
              </p:nvSpPr>
              <p:spPr bwMode="auto">
                <a:xfrm>
                  <a:off x="3305706" y="3906645"/>
                  <a:ext cx="709311" cy="182615"/>
                </a:xfrm>
                <a:custGeom>
                  <a:avLst/>
                  <a:gdLst>
                    <a:gd name="T0" fmla="*/ 2147483646 w 13011"/>
                    <a:gd name="T1" fmla="*/ 0 h 3309"/>
                    <a:gd name="T2" fmla="*/ 0 w 13011"/>
                    <a:gd name="T3" fmla="*/ 2147483646 h 3309"/>
                    <a:gd name="T4" fmla="*/ 0 w 13011"/>
                    <a:gd name="T5" fmla="*/ 2147483646 h 3309"/>
                    <a:gd name="T6" fmla="*/ 2147483646 w 13011"/>
                    <a:gd name="T7" fmla="*/ 2147483646 h 3309"/>
                    <a:gd name="T8" fmla="*/ 2147483646 w 13011"/>
                    <a:gd name="T9" fmla="*/ 2147483646 h 3309"/>
                    <a:gd name="T10" fmla="*/ 2147483646 w 13011"/>
                    <a:gd name="T11" fmla="*/ 2147483646 h 3309"/>
                    <a:gd name="T12" fmla="*/ 2147483646 w 13011"/>
                    <a:gd name="T13" fmla="*/ 2147483646 h 3309"/>
                    <a:gd name="T14" fmla="*/ 2147483646 w 13011"/>
                    <a:gd name="T15" fmla="*/ 0 h 3309"/>
                    <a:gd name="T16" fmla="*/ 2147483646 w 13011"/>
                    <a:gd name="T17" fmla="*/ 0 h 33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lnTo>
                        <a:pt x="662" y="0"/>
                      </a:lnTo>
                      <a:close/>
                    </a:path>
                  </a:pathLst>
                </a:custGeom>
                <a:solidFill>
                  <a:srgbClr val="233E49"/>
                </a:solidFill>
                <a:ln w="9525" cap="flat" cmpd="sng">
                  <a:solidFill>
                    <a:srgbClr val="233E49"/>
                  </a:solidFill>
                  <a:prstDash val="solid"/>
                  <a:round/>
                  <a:headEnd type="none" w="sm" len="sm"/>
                  <a:tailEnd type="none" w="sm" len="sm"/>
                </a:ln>
              </p:spPr>
              <p:txBody>
                <a:bodyPr lIns="91425" tIns="91425" rIns="91425" bIns="91425" anchor="ctr"/>
                <a:lstStyle/>
                <a:p>
                  <a:pPr>
                    <a:defRPr/>
                  </a:pPr>
                  <a:endParaRPr lang="vi-VN" sz="1350"/>
                </a:p>
              </p:txBody>
            </p:sp>
            <p:sp>
              <p:nvSpPr>
                <p:cNvPr id="206" name="Google Shape;510;p27">
                  <a:extLst>
                    <a:ext uri="{FF2B5EF4-FFF2-40B4-BE49-F238E27FC236}">
                      <a16:creationId xmlns:a16="http://schemas.microsoft.com/office/drawing/2014/main" id="{9D368937-A349-47B2-B1B8-F931197CB381}"/>
                    </a:ext>
                  </a:extLst>
                </p:cNvPr>
                <p:cNvSpPr>
                  <a:spLocks/>
                </p:cNvSpPr>
                <p:nvPr/>
              </p:nvSpPr>
              <p:spPr bwMode="auto">
                <a:xfrm>
                  <a:off x="3309940" y="4262348"/>
                  <a:ext cx="146097" cy="142916"/>
                </a:xfrm>
                <a:custGeom>
                  <a:avLst/>
                  <a:gdLst>
                    <a:gd name="T0" fmla="*/ 2147483646 w 2648"/>
                    <a:gd name="T1" fmla="*/ 2147483646 h 2595"/>
                    <a:gd name="T2" fmla="*/ 0 w 2648"/>
                    <a:gd name="T3" fmla="*/ 2147483646 h 2595"/>
                    <a:gd name="T4" fmla="*/ 0 w 2648"/>
                    <a:gd name="T5" fmla="*/ 2147483646 h 2595"/>
                    <a:gd name="T6" fmla="*/ 2147483646 w 2648"/>
                    <a:gd name="T7" fmla="*/ 2147483646 h 2595"/>
                    <a:gd name="T8" fmla="*/ 2147483646 w 2648"/>
                    <a:gd name="T9" fmla="*/ 2147483646 h 2595"/>
                    <a:gd name="T10" fmla="*/ 2147483646 w 2648"/>
                    <a:gd name="T11" fmla="*/ 2147483646 h 2595"/>
                    <a:gd name="T12" fmla="*/ 2147483646 w 2648"/>
                    <a:gd name="T13" fmla="*/ 2147483646 h 2595"/>
                    <a:gd name="T14" fmla="*/ 2147483646 w 2648"/>
                    <a:gd name="T15" fmla="*/ 2147483646 h 2595"/>
                    <a:gd name="T16" fmla="*/ 2147483646 w 2648"/>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lnTo>
                        <a:pt x="556" y="1"/>
                      </a:lnTo>
                      <a:close/>
                    </a:path>
                  </a:pathLst>
                </a:custGeom>
                <a:solidFill>
                  <a:srgbClr val="EE1D69"/>
                </a:solidFill>
                <a:ln>
                  <a:noFill/>
                </a:ln>
              </p:spPr>
              <p:txBody>
                <a:bodyPr lIns="91425" tIns="91425" rIns="91425" bIns="91425" anchor="ctr"/>
                <a:lstStyle/>
                <a:p>
                  <a:pPr>
                    <a:defRPr/>
                  </a:pPr>
                  <a:endParaRPr lang="vi-VN" sz="1350"/>
                </a:p>
              </p:txBody>
            </p:sp>
            <p:sp>
              <p:nvSpPr>
                <p:cNvPr id="207" name="Google Shape;511;p27">
                  <a:extLst>
                    <a:ext uri="{FF2B5EF4-FFF2-40B4-BE49-F238E27FC236}">
                      <a16:creationId xmlns:a16="http://schemas.microsoft.com/office/drawing/2014/main" id="{E4936CC8-EE9A-4103-A5A3-AB621567EF5E}"/>
                    </a:ext>
                  </a:extLst>
                </p:cNvPr>
                <p:cNvSpPr>
                  <a:spLocks/>
                </p:cNvSpPr>
                <p:nvPr/>
              </p:nvSpPr>
              <p:spPr bwMode="auto">
                <a:xfrm>
                  <a:off x="3500501" y="4262348"/>
                  <a:ext cx="143979" cy="142916"/>
                </a:xfrm>
                <a:custGeom>
                  <a:avLst/>
                  <a:gdLst>
                    <a:gd name="T0" fmla="*/ 2147483646 w 2595"/>
                    <a:gd name="T1" fmla="*/ 2147483646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lnTo>
                        <a:pt x="557" y="1"/>
                      </a:lnTo>
                      <a:close/>
                    </a:path>
                  </a:pathLst>
                </a:custGeom>
                <a:solidFill>
                  <a:srgbClr val="CECCBC"/>
                </a:solidFill>
                <a:ln>
                  <a:noFill/>
                </a:ln>
              </p:spPr>
              <p:txBody>
                <a:bodyPr lIns="91425" tIns="91425" rIns="91425" bIns="91425" anchor="ctr"/>
                <a:lstStyle/>
                <a:p>
                  <a:pPr>
                    <a:defRPr/>
                  </a:pPr>
                  <a:endParaRPr lang="vi-VN" sz="1350"/>
                </a:p>
              </p:txBody>
            </p:sp>
            <p:sp>
              <p:nvSpPr>
                <p:cNvPr id="208" name="Google Shape;512;p27">
                  <a:extLst>
                    <a:ext uri="{FF2B5EF4-FFF2-40B4-BE49-F238E27FC236}">
                      <a16:creationId xmlns:a16="http://schemas.microsoft.com/office/drawing/2014/main" id="{B1FD46AB-0022-43C8-B102-FCEA0CF065C6}"/>
                    </a:ext>
                  </a:extLst>
                </p:cNvPr>
                <p:cNvSpPr>
                  <a:spLocks/>
                </p:cNvSpPr>
                <p:nvPr/>
              </p:nvSpPr>
              <p:spPr bwMode="auto">
                <a:xfrm>
                  <a:off x="3693180" y="4262348"/>
                  <a:ext cx="135510" cy="142916"/>
                </a:xfrm>
                <a:custGeom>
                  <a:avLst/>
                  <a:gdLst>
                    <a:gd name="T0" fmla="*/ 2147483646 w 2595"/>
                    <a:gd name="T1" fmla="*/ 2147483646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lnTo>
                        <a:pt x="490" y="1"/>
                      </a:lnTo>
                      <a:close/>
                    </a:path>
                  </a:pathLst>
                </a:custGeom>
                <a:solidFill>
                  <a:srgbClr val="CECCBC"/>
                </a:solidFill>
                <a:ln>
                  <a:noFill/>
                </a:ln>
              </p:spPr>
              <p:txBody>
                <a:bodyPr lIns="91425" tIns="91425" rIns="91425" bIns="91425" anchor="ctr"/>
                <a:lstStyle/>
                <a:p>
                  <a:pPr>
                    <a:defRPr/>
                  </a:pPr>
                  <a:endParaRPr lang="vi-VN" sz="1350"/>
                </a:p>
              </p:txBody>
            </p:sp>
            <p:sp>
              <p:nvSpPr>
                <p:cNvPr id="209" name="Google Shape;513;p27">
                  <a:extLst>
                    <a:ext uri="{FF2B5EF4-FFF2-40B4-BE49-F238E27FC236}">
                      <a16:creationId xmlns:a16="http://schemas.microsoft.com/office/drawing/2014/main" id="{E93A517C-8127-40C2-99A5-5EAFA505B62F}"/>
                    </a:ext>
                  </a:extLst>
                </p:cNvPr>
                <p:cNvSpPr>
                  <a:spLocks/>
                </p:cNvSpPr>
                <p:nvPr/>
              </p:nvSpPr>
              <p:spPr bwMode="auto">
                <a:xfrm>
                  <a:off x="3309940" y="4454490"/>
                  <a:ext cx="146097" cy="142916"/>
                </a:xfrm>
                <a:custGeom>
                  <a:avLst/>
                  <a:gdLst>
                    <a:gd name="T0" fmla="*/ 2147483646 w 2648"/>
                    <a:gd name="T1" fmla="*/ 2147483646 h 2595"/>
                    <a:gd name="T2" fmla="*/ 0 w 2648"/>
                    <a:gd name="T3" fmla="*/ 2147483646 h 2595"/>
                    <a:gd name="T4" fmla="*/ 0 w 2648"/>
                    <a:gd name="T5" fmla="*/ 2147483646 h 2595"/>
                    <a:gd name="T6" fmla="*/ 2147483646 w 2648"/>
                    <a:gd name="T7" fmla="*/ 2147483646 h 2595"/>
                    <a:gd name="T8" fmla="*/ 2147483646 w 2648"/>
                    <a:gd name="T9" fmla="*/ 2147483646 h 2595"/>
                    <a:gd name="T10" fmla="*/ 2147483646 w 2648"/>
                    <a:gd name="T11" fmla="*/ 2147483646 h 2595"/>
                    <a:gd name="T12" fmla="*/ 2147483646 w 2648"/>
                    <a:gd name="T13" fmla="*/ 2147483646 h 2595"/>
                    <a:gd name="T14" fmla="*/ 2147483646 w 2648"/>
                    <a:gd name="T15" fmla="*/ 2147483646 h 2595"/>
                    <a:gd name="T16" fmla="*/ 2147483646 w 2648"/>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lnTo>
                        <a:pt x="556" y="1"/>
                      </a:lnTo>
                      <a:close/>
                    </a:path>
                  </a:pathLst>
                </a:custGeom>
                <a:solidFill>
                  <a:srgbClr val="CECCBC"/>
                </a:solidFill>
                <a:ln>
                  <a:noFill/>
                </a:ln>
              </p:spPr>
              <p:txBody>
                <a:bodyPr lIns="91425" tIns="91425" rIns="91425" bIns="91425" anchor="ctr"/>
                <a:lstStyle/>
                <a:p>
                  <a:pPr>
                    <a:defRPr/>
                  </a:pPr>
                  <a:endParaRPr lang="vi-VN" sz="1350"/>
                </a:p>
              </p:txBody>
            </p:sp>
            <p:sp>
              <p:nvSpPr>
                <p:cNvPr id="210" name="Google Shape;514;p27">
                  <a:extLst>
                    <a:ext uri="{FF2B5EF4-FFF2-40B4-BE49-F238E27FC236}">
                      <a16:creationId xmlns:a16="http://schemas.microsoft.com/office/drawing/2014/main" id="{D40CEFAD-1211-4B83-844D-4FB7B8B291D9}"/>
                    </a:ext>
                  </a:extLst>
                </p:cNvPr>
                <p:cNvSpPr>
                  <a:spLocks/>
                </p:cNvSpPr>
                <p:nvPr/>
              </p:nvSpPr>
              <p:spPr bwMode="auto">
                <a:xfrm>
                  <a:off x="3500501" y="4454490"/>
                  <a:ext cx="143979" cy="142916"/>
                </a:xfrm>
                <a:custGeom>
                  <a:avLst/>
                  <a:gdLst>
                    <a:gd name="T0" fmla="*/ 2147483646 w 2595"/>
                    <a:gd name="T1" fmla="*/ 2147483646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lnTo>
                        <a:pt x="557" y="1"/>
                      </a:lnTo>
                      <a:close/>
                    </a:path>
                  </a:pathLst>
                </a:custGeom>
                <a:solidFill>
                  <a:srgbClr val="CECCBC"/>
                </a:solidFill>
                <a:ln>
                  <a:noFill/>
                </a:ln>
              </p:spPr>
              <p:txBody>
                <a:bodyPr lIns="91425" tIns="91425" rIns="91425" bIns="91425" anchor="ctr"/>
                <a:lstStyle/>
                <a:p>
                  <a:pPr>
                    <a:defRPr/>
                  </a:pPr>
                  <a:endParaRPr lang="vi-VN" sz="1350"/>
                </a:p>
              </p:txBody>
            </p:sp>
            <p:sp>
              <p:nvSpPr>
                <p:cNvPr id="211" name="Google Shape;515;p27">
                  <a:extLst>
                    <a:ext uri="{FF2B5EF4-FFF2-40B4-BE49-F238E27FC236}">
                      <a16:creationId xmlns:a16="http://schemas.microsoft.com/office/drawing/2014/main" id="{3C2D4A70-7E0F-4FA1-B9AA-72653EFD791B}"/>
                    </a:ext>
                  </a:extLst>
                </p:cNvPr>
                <p:cNvSpPr>
                  <a:spLocks/>
                </p:cNvSpPr>
                <p:nvPr/>
              </p:nvSpPr>
              <p:spPr bwMode="auto">
                <a:xfrm>
                  <a:off x="3693180" y="4454490"/>
                  <a:ext cx="135510" cy="142916"/>
                </a:xfrm>
                <a:custGeom>
                  <a:avLst/>
                  <a:gdLst>
                    <a:gd name="T0" fmla="*/ 2147483646 w 2595"/>
                    <a:gd name="T1" fmla="*/ 2147483646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lnTo>
                        <a:pt x="490" y="1"/>
                      </a:lnTo>
                      <a:close/>
                    </a:path>
                  </a:pathLst>
                </a:custGeom>
                <a:solidFill>
                  <a:srgbClr val="CECCBC"/>
                </a:solidFill>
                <a:ln>
                  <a:noFill/>
                </a:ln>
              </p:spPr>
              <p:txBody>
                <a:bodyPr lIns="91425" tIns="91425" rIns="91425" bIns="91425" anchor="ctr"/>
                <a:lstStyle/>
                <a:p>
                  <a:pPr>
                    <a:defRPr/>
                  </a:pPr>
                  <a:endParaRPr lang="vi-VN" sz="1350"/>
                </a:p>
              </p:txBody>
            </p:sp>
            <p:sp>
              <p:nvSpPr>
                <p:cNvPr id="212" name="Google Shape;516;p27">
                  <a:extLst>
                    <a:ext uri="{FF2B5EF4-FFF2-40B4-BE49-F238E27FC236}">
                      <a16:creationId xmlns:a16="http://schemas.microsoft.com/office/drawing/2014/main" id="{19FF9E47-227E-4001-888F-29FCCDAF7941}"/>
                    </a:ext>
                  </a:extLst>
                </p:cNvPr>
                <p:cNvSpPr>
                  <a:spLocks/>
                </p:cNvSpPr>
                <p:nvPr/>
              </p:nvSpPr>
              <p:spPr bwMode="auto">
                <a:xfrm>
                  <a:off x="3309940" y="4645045"/>
                  <a:ext cx="146097" cy="147681"/>
                </a:xfrm>
                <a:custGeom>
                  <a:avLst/>
                  <a:gdLst>
                    <a:gd name="T0" fmla="*/ 2147483646 w 2648"/>
                    <a:gd name="T1" fmla="*/ 0 h 2648"/>
                    <a:gd name="T2" fmla="*/ 0 w 2648"/>
                    <a:gd name="T3" fmla="*/ 2147483646 h 2648"/>
                    <a:gd name="T4" fmla="*/ 0 w 2648"/>
                    <a:gd name="T5" fmla="*/ 2147483646 h 2648"/>
                    <a:gd name="T6" fmla="*/ 2147483646 w 2648"/>
                    <a:gd name="T7" fmla="*/ 2147483646 h 2648"/>
                    <a:gd name="T8" fmla="*/ 2147483646 w 2648"/>
                    <a:gd name="T9" fmla="*/ 2147483646 h 2648"/>
                    <a:gd name="T10" fmla="*/ 2147483646 w 2648"/>
                    <a:gd name="T11" fmla="*/ 2147483646 h 2648"/>
                    <a:gd name="T12" fmla="*/ 2147483646 w 2648"/>
                    <a:gd name="T13" fmla="*/ 2147483646 h 2648"/>
                    <a:gd name="T14" fmla="*/ 2147483646 w 2648"/>
                    <a:gd name="T15" fmla="*/ 0 h 2648"/>
                    <a:gd name="T16" fmla="*/ 2147483646 w 2648"/>
                    <a:gd name="T17" fmla="*/ 0 h 26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lnTo>
                        <a:pt x="556" y="0"/>
                      </a:lnTo>
                      <a:close/>
                    </a:path>
                  </a:pathLst>
                </a:custGeom>
                <a:solidFill>
                  <a:srgbClr val="EE1D69"/>
                </a:solidFill>
                <a:ln>
                  <a:noFill/>
                </a:ln>
              </p:spPr>
              <p:txBody>
                <a:bodyPr lIns="91425" tIns="91425" rIns="91425" bIns="91425" anchor="ctr"/>
                <a:lstStyle/>
                <a:p>
                  <a:pPr>
                    <a:defRPr/>
                  </a:pPr>
                  <a:endParaRPr lang="vi-VN" sz="1350"/>
                </a:p>
              </p:txBody>
            </p:sp>
            <p:sp>
              <p:nvSpPr>
                <p:cNvPr id="213" name="Google Shape;517;p27">
                  <a:extLst>
                    <a:ext uri="{FF2B5EF4-FFF2-40B4-BE49-F238E27FC236}">
                      <a16:creationId xmlns:a16="http://schemas.microsoft.com/office/drawing/2014/main" id="{DE294F98-12F9-4D37-BA88-9DEFB3E5E80F}"/>
                    </a:ext>
                  </a:extLst>
                </p:cNvPr>
                <p:cNvSpPr>
                  <a:spLocks/>
                </p:cNvSpPr>
                <p:nvPr/>
              </p:nvSpPr>
              <p:spPr bwMode="auto">
                <a:xfrm>
                  <a:off x="3500501" y="4645045"/>
                  <a:ext cx="143979" cy="147681"/>
                </a:xfrm>
                <a:custGeom>
                  <a:avLst/>
                  <a:gdLst>
                    <a:gd name="T0" fmla="*/ 2147483646 w 2595"/>
                    <a:gd name="T1" fmla="*/ 0 h 2648"/>
                    <a:gd name="T2" fmla="*/ 2147483646 w 2595"/>
                    <a:gd name="T3" fmla="*/ 2147483646 h 2648"/>
                    <a:gd name="T4" fmla="*/ 2147483646 w 2595"/>
                    <a:gd name="T5" fmla="*/ 2147483646 h 2648"/>
                    <a:gd name="T6" fmla="*/ 2147483646 w 2595"/>
                    <a:gd name="T7" fmla="*/ 2147483646 h 2648"/>
                    <a:gd name="T8" fmla="*/ 2147483646 w 2595"/>
                    <a:gd name="T9" fmla="*/ 2147483646 h 2648"/>
                    <a:gd name="T10" fmla="*/ 2147483646 w 2595"/>
                    <a:gd name="T11" fmla="*/ 2147483646 h 2648"/>
                    <a:gd name="T12" fmla="*/ 2147483646 w 2595"/>
                    <a:gd name="T13" fmla="*/ 2147483646 h 2648"/>
                    <a:gd name="T14" fmla="*/ 2147483646 w 2595"/>
                    <a:gd name="T15" fmla="*/ 0 h 2648"/>
                    <a:gd name="T16" fmla="*/ 2147483646 w 2595"/>
                    <a:gd name="T17" fmla="*/ 0 h 26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lnTo>
                        <a:pt x="557" y="0"/>
                      </a:lnTo>
                      <a:close/>
                    </a:path>
                  </a:pathLst>
                </a:custGeom>
                <a:solidFill>
                  <a:srgbClr val="C1C1C1"/>
                </a:solidFill>
                <a:ln>
                  <a:noFill/>
                </a:ln>
              </p:spPr>
              <p:txBody>
                <a:bodyPr lIns="91425" tIns="91425" rIns="91425" bIns="91425" anchor="ctr"/>
                <a:lstStyle/>
                <a:p>
                  <a:pPr>
                    <a:defRPr/>
                  </a:pPr>
                  <a:endParaRPr lang="vi-VN" sz="1350"/>
                </a:p>
              </p:txBody>
            </p:sp>
            <p:sp>
              <p:nvSpPr>
                <p:cNvPr id="214" name="Google Shape;518;p27">
                  <a:extLst>
                    <a:ext uri="{FF2B5EF4-FFF2-40B4-BE49-F238E27FC236}">
                      <a16:creationId xmlns:a16="http://schemas.microsoft.com/office/drawing/2014/main" id="{E414EBEF-8D64-4189-B00E-9942D6BBAED2}"/>
                    </a:ext>
                  </a:extLst>
                </p:cNvPr>
                <p:cNvSpPr>
                  <a:spLocks/>
                </p:cNvSpPr>
                <p:nvPr/>
              </p:nvSpPr>
              <p:spPr bwMode="auto">
                <a:xfrm>
                  <a:off x="3693180" y="4645045"/>
                  <a:ext cx="135510" cy="147681"/>
                </a:xfrm>
                <a:custGeom>
                  <a:avLst/>
                  <a:gdLst>
                    <a:gd name="T0" fmla="*/ 2147483646 w 2595"/>
                    <a:gd name="T1" fmla="*/ 0 h 2648"/>
                    <a:gd name="T2" fmla="*/ 2147483646 w 2595"/>
                    <a:gd name="T3" fmla="*/ 2147483646 h 2648"/>
                    <a:gd name="T4" fmla="*/ 2147483646 w 2595"/>
                    <a:gd name="T5" fmla="*/ 2147483646 h 2648"/>
                    <a:gd name="T6" fmla="*/ 2147483646 w 2595"/>
                    <a:gd name="T7" fmla="*/ 2147483646 h 2648"/>
                    <a:gd name="T8" fmla="*/ 2147483646 w 2595"/>
                    <a:gd name="T9" fmla="*/ 2147483646 h 2648"/>
                    <a:gd name="T10" fmla="*/ 2147483646 w 2595"/>
                    <a:gd name="T11" fmla="*/ 2147483646 h 2648"/>
                    <a:gd name="T12" fmla="*/ 2147483646 w 2595"/>
                    <a:gd name="T13" fmla="*/ 2147483646 h 2648"/>
                    <a:gd name="T14" fmla="*/ 2147483646 w 2595"/>
                    <a:gd name="T15" fmla="*/ 0 h 2648"/>
                    <a:gd name="T16" fmla="*/ 2147483646 w 2595"/>
                    <a:gd name="T17" fmla="*/ 0 h 26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lnTo>
                        <a:pt x="490" y="0"/>
                      </a:lnTo>
                      <a:close/>
                    </a:path>
                  </a:pathLst>
                </a:custGeom>
                <a:solidFill>
                  <a:srgbClr val="CECCBC"/>
                </a:solidFill>
                <a:ln>
                  <a:noFill/>
                </a:ln>
              </p:spPr>
              <p:txBody>
                <a:bodyPr lIns="91425" tIns="91425" rIns="91425" bIns="91425" anchor="ctr"/>
                <a:lstStyle/>
                <a:p>
                  <a:pPr>
                    <a:defRPr/>
                  </a:pPr>
                  <a:endParaRPr lang="vi-VN" sz="1350"/>
                </a:p>
              </p:txBody>
            </p:sp>
            <p:sp>
              <p:nvSpPr>
                <p:cNvPr id="215" name="Google Shape;519;p27">
                  <a:extLst>
                    <a:ext uri="{FF2B5EF4-FFF2-40B4-BE49-F238E27FC236}">
                      <a16:creationId xmlns:a16="http://schemas.microsoft.com/office/drawing/2014/main" id="{97C35736-6BB7-4398-BBE1-F44C5B680F68}"/>
                    </a:ext>
                  </a:extLst>
                </p:cNvPr>
                <p:cNvSpPr>
                  <a:spLocks/>
                </p:cNvSpPr>
                <p:nvPr/>
              </p:nvSpPr>
              <p:spPr bwMode="auto">
                <a:xfrm>
                  <a:off x="3309940" y="4840365"/>
                  <a:ext cx="146097" cy="144504"/>
                </a:xfrm>
                <a:custGeom>
                  <a:avLst/>
                  <a:gdLst>
                    <a:gd name="T0" fmla="*/ 2147483646 w 2648"/>
                    <a:gd name="T1" fmla="*/ 0 h 2595"/>
                    <a:gd name="T2" fmla="*/ 0 w 2648"/>
                    <a:gd name="T3" fmla="*/ 2147483646 h 2595"/>
                    <a:gd name="T4" fmla="*/ 0 w 2648"/>
                    <a:gd name="T5" fmla="*/ 2147483646 h 2595"/>
                    <a:gd name="T6" fmla="*/ 2147483646 w 2648"/>
                    <a:gd name="T7" fmla="*/ 2147483646 h 2595"/>
                    <a:gd name="T8" fmla="*/ 2147483646 w 2648"/>
                    <a:gd name="T9" fmla="*/ 2147483646 h 2595"/>
                    <a:gd name="T10" fmla="*/ 2147483646 w 2648"/>
                    <a:gd name="T11" fmla="*/ 2147483646 h 2595"/>
                    <a:gd name="T12" fmla="*/ 2147483646 w 2648"/>
                    <a:gd name="T13" fmla="*/ 2147483646 h 2595"/>
                    <a:gd name="T14" fmla="*/ 2147483646 w 2648"/>
                    <a:gd name="T15" fmla="*/ 0 h 2595"/>
                    <a:gd name="T16" fmla="*/ 2147483646 w 2648"/>
                    <a:gd name="T17" fmla="*/ 0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lnTo>
                        <a:pt x="556" y="0"/>
                      </a:lnTo>
                      <a:close/>
                    </a:path>
                  </a:pathLst>
                </a:custGeom>
                <a:solidFill>
                  <a:srgbClr val="EE1D69"/>
                </a:solidFill>
                <a:ln>
                  <a:noFill/>
                </a:ln>
              </p:spPr>
              <p:txBody>
                <a:bodyPr lIns="91425" tIns="91425" rIns="91425" bIns="91425" anchor="ctr"/>
                <a:lstStyle/>
                <a:p>
                  <a:pPr>
                    <a:defRPr/>
                  </a:pPr>
                  <a:endParaRPr lang="vi-VN" sz="1350"/>
                </a:p>
              </p:txBody>
            </p:sp>
            <p:sp>
              <p:nvSpPr>
                <p:cNvPr id="216" name="Google Shape;520;p27">
                  <a:extLst>
                    <a:ext uri="{FF2B5EF4-FFF2-40B4-BE49-F238E27FC236}">
                      <a16:creationId xmlns:a16="http://schemas.microsoft.com/office/drawing/2014/main" id="{642DBE04-16F8-48A7-BBF7-4EEC5F1A2963}"/>
                    </a:ext>
                  </a:extLst>
                </p:cNvPr>
                <p:cNvSpPr>
                  <a:spLocks/>
                </p:cNvSpPr>
                <p:nvPr/>
              </p:nvSpPr>
              <p:spPr bwMode="auto">
                <a:xfrm>
                  <a:off x="3500501" y="4840365"/>
                  <a:ext cx="143979" cy="144504"/>
                </a:xfrm>
                <a:custGeom>
                  <a:avLst/>
                  <a:gdLst>
                    <a:gd name="T0" fmla="*/ 2147483646 w 2595"/>
                    <a:gd name="T1" fmla="*/ 0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0 h 2595"/>
                    <a:gd name="T16" fmla="*/ 2147483646 w 2595"/>
                    <a:gd name="T17" fmla="*/ 0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lnTo>
                        <a:pt x="557" y="0"/>
                      </a:lnTo>
                      <a:close/>
                    </a:path>
                  </a:pathLst>
                </a:custGeom>
                <a:solidFill>
                  <a:srgbClr val="CECCBC"/>
                </a:solidFill>
                <a:ln>
                  <a:noFill/>
                </a:ln>
              </p:spPr>
              <p:txBody>
                <a:bodyPr lIns="91425" tIns="91425" rIns="91425" bIns="91425" anchor="ctr"/>
                <a:lstStyle/>
                <a:p>
                  <a:pPr>
                    <a:defRPr/>
                  </a:pPr>
                  <a:endParaRPr lang="vi-VN" sz="1350"/>
                </a:p>
              </p:txBody>
            </p:sp>
            <p:sp>
              <p:nvSpPr>
                <p:cNvPr id="217" name="Google Shape;521;p27">
                  <a:extLst>
                    <a:ext uri="{FF2B5EF4-FFF2-40B4-BE49-F238E27FC236}">
                      <a16:creationId xmlns:a16="http://schemas.microsoft.com/office/drawing/2014/main" id="{9FD1D7D3-E7B1-49CE-8C98-F25E0B5226BC}"/>
                    </a:ext>
                  </a:extLst>
                </p:cNvPr>
                <p:cNvSpPr>
                  <a:spLocks/>
                </p:cNvSpPr>
                <p:nvPr/>
              </p:nvSpPr>
              <p:spPr bwMode="auto">
                <a:xfrm>
                  <a:off x="3693180" y="4840365"/>
                  <a:ext cx="135510" cy="144504"/>
                </a:xfrm>
                <a:custGeom>
                  <a:avLst/>
                  <a:gdLst>
                    <a:gd name="T0" fmla="*/ 2147483646 w 2595"/>
                    <a:gd name="T1" fmla="*/ 0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0 h 2595"/>
                    <a:gd name="T16" fmla="*/ 2147483646 w 2595"/>
                    <a:gd name="T17" fmla="*/ 0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lnTo>
                        <a:pt x="490" y="0"/>
                      </a:lnTo>
                      <a:close/>
                    </a:path>
                  </a:pathLst>
                </a:custGeom>
                <a:solidFill>
                  <a:srgbClr val="999999"/>
                </a:solidFill>
                <a:ln>
                  <a:noFill/>
                </a:ln>
              </p:spPr>
              <p:txBody>
                <a:bodyPr lIns="91425" tIns="91425" rIns="91425" bIns="91425" anchor="ctr"/>
                <a:lstStyle/>
                <a:p>
                  <a:pPr>
                    <a:defRPr/>
                  </a:pPr>
                  <a:endParaRPr lang="vi-VN" sz="1350"/>
                </a:p>
              </p:txBody>
            </p:sp>
            <p:sp>
              <p:nvSpPr>
                <p:cNvPr id="218" name="Google Shape;522;p27">
                  <a:extLst>
                    <a:ext uri="{FF2B5EF4-FFF2-40B4-BE49-F238E27FC236}">
                      <a16:creationId xmlns:a16="http://schemas.microsoft.com/office/drawing/2014/main" id="{A47238DA-640F-4196-B4B8-D1E6ED442DC9}"/>
                    </a:ext>
                  </a:extLst>
                </p:cNvPr>
                <p:cNvSpPr>
                  <a:spLocks/>
                </p:cNvSpPr>
                <p:nvPr/>
              </p:nvSpPr>
              <p:spPr bwMode="auto">
                <a:xfrm>
                  <a:off x="3845629" y="4186126"/>
                  <a:ext cx="243494" cy="865437"/>
                </a:xfrm>
                <a:custGeom>
                  <a:avLst/>
                  <a:gdLst>
                    <a:gd name="T0" fmla="*/ 2147483646 w 4409"/>
                    <a:gd name="T1" fmla="*/ 2147483646 h 15671"/>
                    <a:gd name="T2" fmla="*/ 2147483646 w 4409"/>
                    <a:gd name="T3" fmla="*/ 2147483646 h 15671"/>
                    <a:gd name="T4" fmla="*/ 2147483646 w 4409"/>
                    <a:gd name="T5" fmla="*/ 2147483646 h 15671"/>
                    <a:gd name="T6" fmla="*/ 2147483646 w 4409"/>
                    <a:gd name="T7" fmla="*/ 2147483646 h 15671"/>
                    <a:gd name="T8" fmla="*/ 2147483646 w 4409"/>
                    <a:gd name="T9" fmla="*/ 2147483646 h 15671"/>
                    <a:gd name="T10" fmla="*/ 2147483646 w 4409"/>
                    <a:gd name="T11" fmla="*/ 2147483646 h 15671"/>
                    <a:gd name="T12" fmla="*/ 2147483646 w 4409"/>
                    <a:gd name="T13" fmla="*/ 2147483646 h 15671"/>
                    <a:gd name="T14" fmla="*/ 2147483646 w 4409"/>
                    <a:gd name="T15" fmla="*/ 2147483646 h 15671"/>
                    <a:gd name="T16" fmla="*/ 2147483646 w 4409"/>
                    <a:gd name="T17" fmla="*/ 2147483646 h 15671"/>
                    <a:gd name="T18" fmla="*/ 2147483646 w 4409"/>
                    <a:gd name="T19" fmla="*/ 2147483646 h 15671"/>
                    <a:gd name="T20" fmla="*/ 2147483646 w 4409"/>
                    <a:gd name="T21" fmla="*/ 2147483646 h 15671"/>
                    <a:gd name="T22" fmla="*/ 2147483646 w 4409"/>
                    <a:gd name="T23" fmla="*/ 2147483646 h 15671"/>
                    <a:gd name="T24" fmla="*/ 2147483646 w 4409"/>
                    <a:gd name="T25" fmla="*/ 2147483646 h 15671"/>
                    <a:gd name="T26" fmla="*/ 2147483646 w 4409"/>
                    <a:gd name="T27" fmla="*/ 2147483646 h 15671"/>
                    <a:gd name="T28" fmla="*/ 2147483646 w 4409"/>
                    <a:gd name="T29" fmla="*/ 2147483646 h 15671"/>
                    <a:gd name="T30" fmla="*/ 2147483646 w 4409"/>
                    <a:gd name="T31" fmla="*/ 2147483646 h 15671"/>
                    <a:gd name="T32" fmla="*/ 2147483646 w 4409"/>
                    <a:gd name="T33" fmla="*/ 2147483646 h 15671"/>
                    <a:gd name="T34" fmla="*/ 2147483646 w 4409"/>
                    <a:gd name="T35" fmla="*/ 2147483646 h 15671"/>
                    <a:gd name="T36" fmla="*/ 2147483646 w 4409"/>
                    <a:gd name="T37" fmla="*/ 2147483646 h 15671"/>
                    <a:gd name="T38" fmla="*/ 2147483646 w 4409"/>
                    <a:gd name="T39" fmla="*/ 2147483646 h 15671"/>
                    <a:gd name="T40" fmla="*/ 2147483646 w 4409"/>
                    <a:gd name="T41" fmla="*/ 2147483646 h 15671"/>
                    <a:gd name="T42" fmla="*/ 2147483646 w 4409"/>
                    <a:gd name="T43" fmla="*/ 2147483646 h 15671"/>
                    <a:gd name="T44" fmla="*/ 2147483646 w 4409"/>
                    <a:gd name="T45" fmla="*/ 2147483646 h 15671"/>
                    <a:gd name="T46" fmla="*/ 2147483646 w 4409"/>
                    <a:gd name="T47" fmla="*/ 2147483646 h 15671"/>
                    <a:gd name="T48" fmla="*/ 2147483646 w 4409"/>
                    <a:gd name="T49" fmla="*/ 2147483646 h 15671"/>
                    <a:gd name="T50" fmla="*/ 2147483646 w 4409"/>
                    <a:gd name="T51" fmla="*/ 2147483646 h 15671"/>
                    <a:gd name="T52" fmla="*/ 2147483646 w 4409"/>
                    <a:gd name="T53" fmla="*/ 2147483646 h 15671"/>
                    <a:gd name="T54" fmla="*/ 2147483646 w 4409"/>
                    <a:gd name="T55" fmla="*/ 0 h 15671"/>
                    <a:gd name="T56" fmla="*/ 2147483646 w 4409"/>
                    <a:gd name="T57" fmla="*/ 2147483646 h 15671"/>
                    <a:gd name="T58" fmla="*/ 2147483646 w 4409"/>
                    <a:gd name="T59" fmla="*/ 2147483646 h 15671"/>
                    <a:gd name="T60" fmla="*/ 2147483646 w 4409"/>
                    <a:gd name="T61" fmla="*/ 2147483646 h 15671"/>
                    <a:gd name="T62" fmla="*/ 2147483646 w 4409"/>
                    <a:gd name="T63" fmla="*/ 2147483646 h 15671"/>
                    <a:gd name="T64" fmla="*/ 2147483646 w 4409"/>
                    <a:gd name="T65" fmla="*/ 0 h 15671"/>
                    <a:gd name="T66" fmla="*/ 2147483646 w 4409"/>
                    <a:gd name="T67" fmla="*/ 0 h 1567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lnTo>
                        <a:pt x="2595" y="1377"/>
                      </a:ln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lnTo>
                        <a:pt x="2595" y="4858"/>
                      </a:ln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lnTo>
                        <a:pt x="2595" y="8325"/>
                      </a:lnTo>
                      <a:close/>
                      <a:moveTo>
                        <a:pt x="1" y="0"/>
                      </a:moveTo>
                      <a:lnTo>
                        <a:pt x="1" y="15671"/>
                      </a:lnTo>
                      <a:lnTo>
                        <a:pt x="3415" y="15671"/>
                      </a:lnTo>
                      <a:cubicBezTo>
                        <a:pt x="3521" y="15671"/>
                        <a:pt x="3693" y="15605"/>
                        <a:pt x="3799" y="15605"/>
                      </a:cubicBezTo>
                      <a:cubicBezTo>
                        <a:pt x="4183" y="15446"/>
                        <a:pt x="4408" y="15009"/>
                        <a:pt x="4408" y="14559"/>
                      </a:cubicBezTo>
                      <a:lnTo>
                        <a:pt x="4408" y="0"/>
                      </a:lnTo>
                      <a:lnTo>
                        <a:pt x="1" y="0"/>
                      </a:lnTo>
                      <a:close/>
                    </a:path>
                  </a:pathLst>
                </a:custGeom>
                <a:solidFill>
                  <a:srgbClr val="D9D9D9"/>
                </a:solidFill>
                <a:ln>
                  <a:noFill/>
                </a:ln>
              </p:spPr>
              <p:txBody>
                <a:bodyPr lIns="91425" tIns="91425" rIns="91425" bIns="91425" anchor="ctr"/>
                <a:lstStyle/>
                <a:p>
                  <a:pPr>
                    <a:defRPr/>
                  </a:pPr>
                  <a:endParaRPr lang="vi-VN" sz="1350"/>
                </a:p>
              </p:txBody>
            </p:sp>
            <p:sp>
              <p:nvSpPr>
                <p:cNvPr id="219" name="Google Shape;523;p27">
                  <a:extLst>
                    <a:ext uri="{FF2B5EF4-FFF2-40B4-BE49-F238E27FC236}">
                      <a16:creationId xmlns:a16="http://schemas.microsoft.com/office/drawing/2014/main" id="{6A421866-C78C-42D6-B9EC-A98A410344B6}"/>
                    </a:ext>
                  </a:extLst>
                </p:cNvPr>
                <p:cNvSpPr/>
                <p:nvPr/>
              </p:nvSpPr>
              <p:spPr>
                <a:xfrm>
                  <a:off x="3828690" y="3793899"/>
                  <a:ext cx="218086" cy="389051"/>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220" name="Google Shape;524;p27">
                  <a:extLst>
                    <a:ext uri="{FF2B5EF4-FFF2-40B4-BE49-F238E27FC236}">
                      <a16:creationId xmlns:a16="http://schemas.microsoft.com/office/drawing/2014/main" id="{E94B5E96-0F41-4948-BD6F-83FFFED77B2E}"/>
                    </a:ext>
                  </a:extLst>
                </p:cNvPr>
                <p:cNvSpPr>
                  <a:spLocks/>
                </p:cNvSpPr>
                <p:nvPr/>
              </p:nvSpPr>
              <p:spPr bwMode="auto">
                <a:xfrm>
                  <a:off x="3845629" y="3906645"/>
                  <a:ext cx="169387" cy="182615"/>
                </a:xfrm>
                <a:custGeom>
                  <a:avLst/>
                  <a:gdLst>
                    <a:gd name="T0" fmla="*/ 2147483646 w 3085"/>
                    <a:gd name="T1" fmla="*/ 0 h 3309"/>
                    <a:gd name="T2" fmla="*/ 2147483646 w 3085"/>
                    <a:gd name="T3" fmla="*/ 2147483646 h 3309"/>
                    <a:gd name="T4" fmla="*/ 2147483646 w 3085"/>
                    <a:gd name="T5" fmla="*/ 2147483646 h 3309"/>
                    <a:gd name="T6" fmla="*/ 2147483646 w 3085"/>
                    <a:gd name="T7" fmla="*/ 2147483646 h 3309"/>
                    <a:gd name="T8" fmla="*/ 2147483646 w 3085"/>
                    <a:gd name="T9" fmla="*/ 2147483646 h 3309"/>
                    <a:gd name="T10" fmla="*/ 2147483646 w 3085"/>
                    <a:gd name="T11" fmla="*/ 2147483646 h 3309"/>
                    <a:gd name="T12" fmla="*/ 2147483646 w 3085"/>
                    <a:gd name="T13" fmla="*/ 2147483646 h 3309"/>
                    <a:gd name="T14" fmla="*/ 2147483646 w 3085"/>
                    <a:gd name="T15" fmla="*/ 2147483646 h 3309"/>
                    <a:gd name="T16" fmla="*/ 2147483646 w 3085"/>
                    <a:gd name="T17" fmla="*/ 2147483646 h 3309"/>
                    <a:gd name="T18" fmla="*/ 2147483646 w 3085"/>
                    <a:gd name="T19" fmla="*/ 0 h 3309"/>
                    <a:gd name="T20" fmla="*/ 2147483646 w 3085"/>
                    <a:gd name="T21" fmla="*/ 0 h 330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lnTo>
                        <a:pt x="1" y="0"/>
                      </a:lnTo>
                      <a:close/>
                    </a:path>
                  </a:pathLst>
                </a:custGeom>
                <a:solidFill>
                  <a:srgbClr val="233E49"/>
                </a:solidFill>
                <a:ln w="9525" cap="flat" cmpd="sng">
                  <a:solidFill>
                    <a:srgbClr val="233E49"/>
                  </a:solidFill>
                  <a:prstDash val="solid"/>
                  <a:round/>
                  <a:headEnd type="none" w="sm" len="sm"/>
                  <a:tailEnd type="none" w="sm" len="sm"/>
                </a:ln>
              </p:spPr>
              <p:txBody>
                <a:bodyPr lIns="91425" tIns="91425" rIns="91425" bIns="91425" anchor="ctr"/>
                <a:lstStyle/>
                <a:p>
                  <a:pPr>
                    <a:defRPr/>
                  </a:pPr>
                  <a:endParaRPr lang="vi-VN" sz="1350"/>
                </a:p>
              </p:txBody>
            </p:sp>
            <p:sp>
              <p:nvSpPr>
                <p:cNvPr id="221" name="Google Shape;525;p27">
                  <a:extLst>
                    <a:ext uri="{FF2B5EF4-FFF2-40B4-BE49-F238E27FC236}">
                      <a16:creationId xmlns:a16="http://schemas.microsoft.com/office/drawing/2014/main" id="{3FB7C492-3525-401D-B0C1-32DB2BF60EAB}"/>
                    </a:ext>
                  </a:extLst>
                </p:cNvPr>
                <p:cNvSpPr>
                  <a:spLocks/>
                </p:cNvSpPr>
                <p:nvPr/>
              </p:nvSpPr>
              <p:spPr bwMode="auto">
                <a:xfrm>
                  <a:off x="3722823" y="3946343"/>
                  <a:ext cx="35994" cy="100042"/>
                </a:xfrm>
                <a:custGeom>
                  <a:avLst/>
                  <a:gdLst>
                    <a:gd name="T0" fmla="*/ 2147483646 w 649"/>
                    <a:gd name="T1" fmla="*/ 0 h 1814"/>
                    <a:gd name="T2" fmla="*/ 2147483646 w 649"/>
                    <a:gd name="T3" fmla="*/ 2147483646 h 1814"/>
                    <a:gd name="T4" fmla="*/ 0 w 649"/>
                    <a:gd name="T5" fmla="*/ 2147483646 h 1814"/>
                    <a:gd name="T6" fmla="*/ 2147483646 w 649"/>
                    <a:gd name="T7" fmla="*/ 2147483646 h 1814"/>
                    <a:gd name="T8" fmla="*/ 2147483646 w 649"/>
                    <a:gd name="T9" fmla="*/ 2147483646 h 1814"/>
                    <a:gd name="T10" fmla="*/ 2147483646 w 649"/>
                    <a:gd name="T11" fmla="*/ 2147483646 h 1814"/>
                    <a:gd name="T12" fmla="*/ 2147483646 w 649"/>
                    <a:gd name="T13" fmla="*/ 2147483646 h 1814"/>
                    <a:gd name="T14" fmla="*/ 2147483646 w 649"/>
                    <a:gd name="T15" fmla="*/ 2147483646 h 1814"/>
                    <a:gd name="T16" fmla="*/ 2147483646 w 649"/>
                    <a:gd name="T17" fmla="*/ 2147483646 h 1814"/>
                    <a:gd name="T18" fmla="*/ 2147483646 w 649"/>
                    <a:gd name="T19" fmla="*/ 2147483646 h 1814"/>
                    <a:gd name="T20" fmla="*/ 2147483646 w 649"/>
                    <a:gd name="T21" fmla="*/ 2147483646 h 1814"/>
                    <a:gd name="T22" fmla="*/ 2147483646 w 649"/>
                    <a:gd name="T23" fmla="*/ 2147483646 h 1814"/>
                    <a:gd name="T24" fmla="*/ 2147483646 w 649"/>
                    <a:gd name="T25" fmla="*/ 2147483646 h 1814"/>
                    <a:gd name="T26" fmla="*/ 2147483646 w 649"/>
                    <a:gd name="T27" fmla="*/ 2147483646 h 1814"/>
                    <a:gd name="T28" fmla="*/ 2147483646 w 649"/>
                    <a:gd name="T29" fmla="*/ 2147483646 h 1814"/>
                    <a:gd name="T30" fmla="*/ 2147483646 w 649"/>
                    <a:gd name="T31" fmla="*/ 2147483646 h 1814"/>
                    <a:gd name="T32" fmla="*/ 2147483646 w 649"/>
                    <a:gd name="T33" fmla="*/ 2147483646 h 1814"/>
                    <a:gd name="T34" fmla="*/ 2147483646 w 649"/>
                    <a:gd name="T35" fmla="*/ 2147483646 h 1814"/>
                    <a:gd name="T36" fmla="*/ 2147483646 w 649"/>
                    <a:gd name="T37" fmla="*/ 2147483646 h 1814"/>
                    <a:gd name="T38" fmla="*/ 2147483646 w 649"/>
                    <a:gd name="T39" fmla="*/ 2147483646 h 1814"/>
                    <a:gd name="T40" fmla="*/ 2147483646 w 649"/>
                    <a:gd name="T41" fmla="*/ 2147483646 h 1814"/>
                    <a:gd name="T42" fmla="*/ 2147483646 w 649"/>
                    <a:gd name="T43" fmla="*/ 2147483646 h 1814"/>
                    <a:gd name="T44" fmla="*/ 0 w 649"/>
                    <a:gd name="T45" fmla="*/ 2147483646 h 1814"/>
                    <a:gd name="T46" fmla="*/ 2147483646 w 649"/>
                    <a:gd name="T47" fmla="*/ 2147483646 h 1814"/>
                    <a:gd name="T48" fmla="*/ 2147483646 w 649"/>
                    <a:gd name="T49" fmla="*/ 2147483646 h 1814"/>
                    <a:gd name="T50" fmla="*/ 2147483646 w 649"/>
                    <a:gd name="T51" fmla="*/ 2147483646 h 1814"/>
                    <a:gd name="T52" fmla="*/ 2147483646 w 649"/>
                    <a:gd name="T53" fmla="*/ 2147483646 h 1814"/>
                    <a:gd name="T54" fmla="*/ 2147483646 w 649"/>
                    <a:gd name="T55" fmla="*/ 2147483646 h 1814"/>
                    <a:gd name="T56" fmla="*/ 2147483646 w 649"/>
                    <a:gd name="T57" fmla="*/ 2147483646 h 1814"/>
                    <a:gd name="T58" fmla="*/ 2147483646 w 649"/>
                    <a:gd name="T59" fmla="*/ 2147483646 h 1814"/>
                    <a:gd name="T60" fmla="*/ 2147483646 w 649"/>
                    <a:gd name="T61" fmla="*/ 2147483646 h 1814"/>
                    <a:gd name="T62" fmla="*/ 2147483646 w 649"/>
                    <a:gd name="T63" fmla="*/ 2147483646 h 1814"/>
                    <a:gd name="T64" fmla="*/ 2147483646 w 649"/>
                    <a:gd name="T65" fmla="*/ 2147483646 h 1814"/>
                    <a:gd name="T66" fmla="*/ 2147483646 w 649"/>
                    <a:gd name="T67" fmla="*/ 0 h 1814"/>
                    <a:gd name="T68" fmla="*/ 2147483646 w 649"/>
                    <a:gd name="T69" fmla="*/ 0 h 181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lnTo>
                        <a:pt x="80" y="0"/>
                      </a:lnTo>
                      <a:close/>
                    </a:path>
                  </a:pathLst>
                </a:custGeom>
                <a:solidFill>
                  <a:srgbClr val="D2D2D2"/>
                </a:solidFill>
                <a:ln>
                  <a:noFill/>
                </a:ln>
              </p:spPr>
              <p:txBody>
                <a:bodyPr lIns="91425" tIns="91425" rIns="91425" bIns="91425" anchor="ctr"/>
                <a:lstStyle/>
                <a:p>
                  <a:pPr>
                    <a:defRPr/>
                  </a:pPr>
                  <a:endParaRPr lang="vi-VN" sz="1350"/>
                </a:p>
              </p:txBody>
            </p:sp>
            <p:sp>
              <p:nvSpPr>
                <p:cNvPr id="222" name="Google Shape;526;p27">
                  <a:extLst>
                    <a:ext uri="{FF2B5EF4-FFF2-40B4-BE49-F238E27FC236}">
                      <a16:creationId xmlns:a16="http://schemas.microsoft.com/office/drawing/2014/main" id="{22E74575-2F57-4770-8496-4B80A91AC98D}"/>
                    </a:ext>
                  </a:extLst>
                </p:cNvPr>
                <p:cNvSpPr>
                  <a:spLocks/>
                </p:cNvSpPr>
                <p:nvPr/>
              </p:nvSpPr>
              <p:spPr bwMode="auto">
                <a:xfrm>
                  <a:off x="3763052" y="3944756"/>
                  <a:ext cx="63520" cy="101629"/>
                </a:xfrm>
                <a:custGeom>
                  <a:avLst/>
                  <a:gdLst>
                    <a:gd name="T0" fmla="*/ 2147483646 w 1152"/>
                    <a:gd name="T1" fmla="*/ 2147483646 h 1854"/>
                    <a:gd name="T2" fmla="*/ 2147483646 w 1152"/>
                    <a:gd name="T3" fmla="*/ 2147483646 h 1854"/>
                    <a:gd name="T4" fmla="*/ 2147483646 w 1152"/>
                    <a:gd name="T5" fmla="*/ 2147483646 h 1854"/>
                    <a:gd name="T6" fmla="*/ 2147483646 w 1152"/>
                    <a:gd name="T7" fmla="*/ 2147483646 h 1854"/>
                    <a:gd name="T8" fmla="*/ 2147483646 w 1152"/>
                    <a:gd name="T9" fmla="*/ 2147483646 h 1854"/>
                    <a:gd name="T10" fmla="*/ 2147483646 w 1152"/>
                    <a:gd name="T11" fmla="*/ 2147483646 h 1854"/>
                    <a:gd name="T12" fmla="*/ 2147483646 w 1152"/>
                    <a:gd name="T13" fmla="*/ 2147483646 h 1854"/>
                    <a:gd name="T14" fmla="*/ 2147483646 w 1152"/>
                    <a:gd name="T15" fmla="*/ 2147483646 h 1854"/>
                    <a:gd name="T16" fmla="*/ 2147483646 w 1152"/>
                    <a:gd name="T17" fmla="*/ 2147483646 h 1854"/>
                    <a:gd name="T18" fmla="*/ 2147483646 w 1152"/>
                    <a:gd name="T19" fmla="*/ 2147483646 h 1854"/>
                    <a:gd name="T20" fmla="*/ 2147483646 w 1152"/>
                    <a:gd name="T21" fmla="*/ 2147483646 h 1854"/>
                    <a:gd name="T22" fmla="*/ 2147483646 w 1152"/>
                    <a:gd name="T23" fmla="*/ 2147483646 h 1854"/>
                    <a:gd name="T24" fmla="*/ 2147483646 w 1152"/>
                    <a:gd name="T25" fmla="*/ 2147483646 h 1854"/>
                    <a:gd name="T26" fmla="*/ 2147483646 w 1152"/>
                    <a:gd name="T27" fmla="*/ 2147483646 h 1854"/>
                    <a:gd name="T28" fmla="*/ 2147483646 w 1152"/>
                    <a:gd name="T29" fmla="*/ 2147483646 h 1854"/>
                    <a:gd name="T30" fmla="*/ 2147483646 w 1152"/>
                    <a:gd name="T31" fmla="*/ 2147483646 h 1854"/>
                    <a:gd name="T32" fmla="*/ 2147483646 w 1152"/>
                    <a:gd name="T33" fmla="*/ 2147483646 h 1854"/>
                    <a:gd name="T34" fmla="*/ 2147483646 w 1152"/>
                    <a:gd name="T35" fmla="*/ 2147483646 h 1854"/>
                    <a:gd name="T36" fmla="*/ 2147483646 w 1152"/>
                    <a:gd name="T37" fmla="*/ 2147483646 h 1854"/>
                    <a:gd name="T38" fmla="*/ 2147483646 w 1152"/>
                    <a:gd name="T39" fmla="*/ 2147483646 h 1854"/>
                    <a:gd name="T40" fmla="*/ 2147483646 w 1152"/>
                    <a:gd name="T41" fmla="*/ 2147483646 h 1854"/>
                    <a:gd name="T42" fmla="*/ 2147483646 w 1152"/>
                    <a:gd name="T43" fmla="*/ 2147483646 h 1854"/>
                    <a:gd name="T44" fmla="*/ 2147483646 w 1152"/>
                    <a:gd name="T45" fmla="*/ 2147483646 h 1854"/>
                    <a:gd name="T46" fmla="*/ 2147483646 w 1152"/>
                    <a:gd name="T47" fmla="*/ 2147483646 h 1854"/>
                    <a:gd name="T48" fmla="*/ 2147483646 w 1152"/>
                    <a:gd name="T49" fmla="*/ 2147483646 h 1854"/>
                    <a:gd name="T50" fmla="*/ 2147483646 w 1152"/>
                    <a:gd name="T51" fmla="*/ 2147483646 h 1854"/>
                    <a:gd name="T52" fmla="*/ 2147483646 w 1152"/>
                    <a:gd name="T53" fmla="*/ 2147483646 h 1854"/>
                    <a:gd name="T54" fmla="*/ 2147483646 w 1152"/>
                    <a:gd name="T55" fmla="*/ 2147483646 h 1854"/>
                    <a:gd name="T56" fmla="*/ 2147483646 w 1152"/>
                    <a:gd name="T57" fmla="*/ 2147483646 h 1854"/>
                    <a:gd name="T58" fmla="*/ 2147483646 w 1152"/>
                    <a:gd name="T59" fmla="*/ 2147483646 h 1854"/>
                    <a:gd name="T60" fmla="*/ 2147483646 w 1152"/>
                    <a:gd name="T61" fmla="*/ 2147483646 h 1854"/>
                    <a:gd name="T62" fmla="*/ 2147483646 w 1152"/>
                    <a:gd name="T63" fmla="*/ 2147483646 h 1854"/>
                    <a:gd name="T64" fmla="*/ 2147483646 w 1152"/>
                    <a:gd name="T65" fmla="*/ 2147483646 h 1854"/>
                    <a:gd name="T66" fmla="*/ 2147483646 w 1152"/>
                    <a:gd name="T67" fmla="*/ 2147483646 h 1854"/>
                    <a:gd name="T68" fmla="*/ 2147483646 w 1152"/>
                    <a:gd name="T69" fmla="*/ 2147483646 h 1854"/>
                    <a:gd name="T70" fmla="*/ 2147483646 w 1152"/>
                    <a:gd name="T71" fmla="*/ 2147483646 h 1854"/>
                    <a:gd name="T72" fmla="*/ 2147483646 w 1152"/>
                    <a:gd name="T73" fmla="*/ 2147483646 h 1854"/>
                    <a:gd name="T74" fmla="*/ 2147483646 w 1152"/>
                    <a:gd name="T75" fmla="*/ 2147483646 h 1854"/>
                    <a:gd name="T76" fmla="*/ 2147483646 w 1152"/>
                    <a:gd name="T77" fmla="*/ 2147483646 h 1854"/>
                    <a:gd name="T78" fmla="*/ 2147483646 w 1152"/>
                    <a:gd name="T79" fmla="*/ 2147483646 h 1854"/>
                    <a:gd name="T80" fmla="*/ 2147483646 w 1152"/>
                    <a:gd name="T81" fmla="*/ 2147483646 h 1854"/>
                    <a:gd name="T82" fmla="*/ 2147483646 w 1152"/>
                    <a:gd name="T83" fmla="*/ 2147483646 h 1854"/>
                    <a:gd name="T84" fmla="*/ 2147483646 w 1152"/>
                    <a:gd name="T85" fmla="*/ 2147483646 h 1854"/>
                    <a:gd name="T86" fmla="*/ 2147483646 w 1152"/>
                    <a:gd name="T87" fmla="*/ 2147483646 h 1854"/>
                    <a:gd name="T88" fmla="*/ 2147483646 w 1152"/>
                    <a:gd name="T89" fmla="*/ 2147483646 h 1854"/>
                    <a:gd name="T90" fmla="*/ 2147483646 w 1152"/>
                    <a:gd name="T91" fmla="*/ 2147483646 h 1854"/>
                    <a:gd name="T92" fmla="*/ 2147483646 w 1152"/>
                    <a:gd name="T93" fmla="*/ 2147483646 h 1854"/>
                    <a:gd name="T94" fmla="*/ 2147483646 w 1152"/>
                    <a:gd name="T95" fmla="*/ 2147483646 h 1854"/>
                    <a:gd name="T96" fmla="*/ 2147483646 w 1152"/>
                    <a:gd name="T97" fmla="*/ 2147483646 h 1854"/>
                    <a:gd name="T98" fmla="*/ 2147483646 w 1152"/>
                    <a:gd name="T99" fmla="*/ 2147483646 h 1854"/>
                    <a:gd name="T100" fmla="*/ 2147483646 w 1152"/>
                    <a:gd name="T101" fmla="*/ 2147483646 h 1854"/>
                    <a:gd name="T102" fmla="*/ 2147483646 w 1152"/>
                    <a:gd name="T103" fmla="*/ 2147483646 h 1854"/>
                    <a:gd name="T104" fmla="*/ 2147483646 w 1152"/>
                    <a:gd name="T105" fmla="*/ 2147483646 h 1854"/>
                    <a:gd name="T106" fmla="*/ 2147483646 w 1152"/>
                    <a:gd name="T107" fmla="*/ 2147483646 h 1854"/>
                    <a:gd name="T108" fmla="*/ 2147483646 w 1152"/>
                    <a:gd name="T109" fmla="*/ 2147483646 h 1854"/>
                    <a:gd name="T110" fmla="*/ 2147483646 w 1152"/>
                    <a:gd name="T111" fmla="*/ 2147483646 h 1854"/>
                    <a:gd name="T112" fmla="*/ 2147483646 w 1152"/>
                    <a:gd name="T113" fmla="*/ 2147483646 h 1854"/>
                    <a:gd name="T114" fmla="*/ 2147483646 w 1152"/>
                    <a:gd name="T115" fmla="*/ 2147483646 h 1854"/>
                    <a:gd name="T116" fmla="*/ 2147483646 w 1152"/>
                    <a:gd name="T117" fmla="*/ 2147483646 h 1854"/>
                    <a:gd name="T118" fmla="*/ 2147483646 w 1152"/>
                    <a:gd name="T119" fmla="*/ 2147483646 h 1854"/>
                    <a:gd name="T120" fmla="*/ 2147483646 w 1152"/>
                    <a:gd name="T121" fmla="*/ 2147483646 h 185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lIns="91425" tIns="91425" rIns="91425" bIns="91425" anchor="ctr"/>
                <a:lstStyle/>
                <a:p>
                  <a:pPr>
                    <a:defRPr/>
                  </a:pPr>
                  <a:endParaRPr lang="vi-VN" sz="1350"/>
                </a:p>
              </p:txBody>
            </p:sp>
            <p:sp>
              <p:nvSpPr>
                <p:cNvPr id="223" name="Google Shape;527;p27">
                  <a:extLst>
                    <a:ext uri="{FF2B5EF4-FFF2-40B4-BE49-F238E27FC236}">
                      <a16:creationId xmlns:a16="http://schemas.microsoft.com/office/drawing/2014/main" id="{C53B9815-2947-485D-953C-1DFDB102993D}"/>
                    </a:ext>
                  </a:extLst>
                </p:cNvPr>
                <p:cNvSpPr>
                  <a:spLocks/>
                </p:cNvSpPr>
                <p:nvPr/>
              </p:nvSpPr>
              <p:spPr bwMode="auto">
                <a:xfrm>
                  <a:off x="3828690" y="3992395"/>
                  <a:ext cx="57168" cy="57167"/>
                </a:xfrm>
                <a:custGeom>
                  <a:avLst/>
                  <a:gdLst>
                    <a:gd name="T0" fmla="*/ 2147483646 w 1192"/>
                    <a:gd name="T1" fmla="*/ 2147483646 h 1034"/>
                    <a:gd name="T2" fmla="*/ 2147483646 w 1192"/>
                    <a:gd name="T3" fmla="*/ 2147483646 h 1034"/>
                    <a:gd name="T4" fmla="*/ 2147483646 w 1192"/>
                    <a:gd name="T5" fmla="*/ 2147483646 h 1034"/>
                    <a:gd name="T6" fmla="*/ 2147483646 w 1192"/>
                    <a:gd name="T7" fmla="*/ 2147483646 h 1034"/>
                    <a:gd name="T8" fmla="*/ 2147483646 w 1192"/>
                    <a:gd name="T9" fmla="*/ 2147483646 h 1034"/>
                    <a:gd name="T10" fmla="*/ 2147483646 w 1192"/>
                    <a:gd name="T11" fmla="*/ 2147483646 h 1034"/>
                    <a:gd name="T12" fmla="*/ 2147483646 w 1192"/>
                    <a:gd name="T13" fmla="*/ 2147483646 h 1034"/>
                    <a:gd name="T14" fmla="*/ 2147483646 w 1192"/>
                    <a:gd name="T15" fmla="*/ 2147483646 h 1034"/>
                    <a:gd name="T16" fmla="*/ 2147483646 w 1192"/>
                    <a:gd name="T17" fmla="*/ 2147483646 h 1034"/>
                    <a:gd name="T18" fmla="*/ 2147483646 w 1192"/>
                    <a:gd name="T19" fmla="*/ 2147483646 h 1034"/>
                    <a:gd name="T20" fmla="*/ 2147483646 w 1192"/>
                    <a:gd name="T21" fmla="*/ 2147483646 h 1034"/>
                    <a:gd name="T22" fmla="*/ 2147483646 w 1192"/>
                    <a:gd name="T23" fmla="*/ 2147483646 h 1034"/>
                    <a:gd name="T24" fmla="*/ 2147483646 w 1192"/>
                    <a:gd name="T25" fmla="*/ 2147483646 h 1034"/>
                    <a:gd name="T26" fmla="*/ 2147483646 w 1192"/>
                    <a:gd name="T27" fmla="*/ 2147483646 h 1034"/>
                    <a:gd name="T28" fmla="*/ 2147483646 w 1192"/>
                    <a:gd name="T29" fmla="*/ 2147483646 h 1034"/>
                    <a:gd name="T30" fmla="*/ 2147483646 w 1192"/>
                    <a:gd name="T31" fmla="*/ 2147483646 h 1034"/>
                    <a:gd name="T32" fmla="*/ 2147483646 w 1192"/>
                    <a:gd name="T33" fmla="*/ 2147483646 h 1034"/>
                    <a:gd name="T34" fmla="*/ 2147483646 w 1192"/>
                    <a:gd name="T35" fmla="*/ 2147483646 h 1034"/>
                    <a:gd name="T36" fmla="*/ 2147483646 w 1192"/>
                    <a:gd name="T37" fmla="*/ 2147483646 h 1034"/>
                    <a:gd name="T38" fmla="*/ 2147483646 w 1192"/>
                    <a:gd name="T39" fmla="*/ 2147483646 h 1034"/>
                    <a:gd name="T40" fmla="*/ 2147483646 w 1192"/>
                    <a:gd name="T41" fmla="*/ 2147483646 h 1034"/>
                    <a:gd name="T42" fmla="*/ 2147483646 w 1192"/>
                    <a:gd name="T43" fmla="*/ 2147483646 h 1034"/>
                    <a:gd name="T44" fmla="*/ 2147483646 w 1192"/>
                    <a:gd name="T45" fmla="*/ 2147483646 h 1034"/>
                    <a:gd name="T46" fmla="*/ 2147483646 w 1192"/>
                    <a:gd name="T47" fmla="*/ 2147483646 h 1034"/>
                    <a:gd name="T48" fmla="*/ 2147483646 w 1192"/>
                    <a:gd name="T49" fmla="*/ 2147483646 h 1034"/>
                    <a:gd name="T50" fmla="*/ 2147483646 w 1192"/>
                    <a:gd name="T51" fmla="*/ 2147483646 h 1034"/>
                    <a:gd name="T52" fmla="*/ 2147483646 w 1192"/>
                    <a:gd name="T53" fmla="*/ 2147483646 h 1034"/>
                    <a:gd name="T54" fmla="*/ 2147483646 w 1192"/>
                    <a:gd name="T55" fmla="*/ 2147483646 h 1034"/>
                    <a:gd name="T56" fmla="*/ 2147483646 w 1192"/>
                    <a:gd name="T57" fmla="*/ 2147483646 h 1034"/>
                    <a:gd name="T58" fmla="*/ 2147483646 w 1192"/>
                    <a:gd name="T59" fmla="*/ 2147483646 h 1034"/>
                    <a:gd name="T60" fmla="*/ 2147483646 w 1192"/>
                    <a:gd name="T61" fmla="*/ 2147483646 h 1034"/>
                    <a:gd name="T62" fmla="*/ 2147483646 w 1192"/>
                    <a:gd name="T63" fmla="*/ 2147483646 h 1034"/>
                    <a:gd name="T64" fmla="*/ 2147483646 w 1192"/>
                    <a:gd name="T65" fmla="*/ 2147483646 h 1034"/>
                    <a:gd name="T66" fmla="*/ 2147483646 w 1192"/>
                    <a:gd name="T67" fmla="*/ 2147483646 h 1034"/>
                    <a:gd name="T68" fmla="*/ 2147483646 w 1192"/>
                    <a:gd name="T69" fmla="*/ 2147483646 h 1034"/>
                    <a:gd name="T70" fmla="*/ 2147483646 w 1192"/>
                    <a:gd name="T71" fmla="*/ 2147483646 h 1034"/>
                    <a:gd name="T72" fmla="*/ 2147483646 w 1192"/>
                    <a:gd name="T73" fmla="*/ 2147483646 h 1034"/>
                    <a:gd name="T74" fmla="*/ 2147483646 w 1192"/>
                    <a:gd name="T75" fmla="*/ 2147483646 h 1034"/>
                    <a:gd name="T76" fmla="*/ 2147483646 w 1192"/>
                    <a:gd name="T77" fmla="*/ 2147483646 h 1034"/>
                    <a:gd name="T78" fmla="*/ 2147483646 w 1192"/>
                    <a:gd name="T79" fmla="*/ 2147483646 h 103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lnTo>
                        <a:pt x="173" y="1"/>
                      </a:lnTo>
                      <a:close/>
                    </a:path>
                  </a:pathLst>
                </a:custGeom>
                <a:solidFill>
                  <a:srgbClr val="D2D2D2"/>
                </a:solidFill>
                <a:ln>
                  <a:noFill/>
                </a:ln>
              </p:spPr>
              <p:txBody>
                <a:bodyPr lIns="91425" tIns="91425" rIns="91425" bIns="91425" anchor="ctr"/>
                <a:lstStyle/>
                <a:p>
                  <a:pPr>
                    <a:defRPr/>
                  </a:pPr>
                  <a:endParaRPr lang="vi-VN" sz="1350"/>
                </a:p>
              </p:txBody>
            </p:sp>
            <p:sp>
              <p:nvSpPr>
                <p:cNvPr id="224" name="Google Shape;528;p27">
                  <a:extLst>
                    <a:ext uri="{FF2B5EF4-FFF2-40B4-BE49-F238E27FC236}">
                      <a16:creationId xmlns:a16="http://schemas.microsoft.com/office/drawing/2014/main" id="{6D99DAB8-4954-4734-93B1-B1B684970871}"/>
                    </a:ext>
                  </a:extLst>
                </p:cNvPr>
                <p:cNvSpPr>
                  <a:spLocks/>
                </p:cNvSpPr>
                <p:nvPr/>
              </p:nvSpPr>
              <p:spPr bwMode="auto">
                <a:xfrm>
                  <a:off x="3892211" y="3946343"/>
                  <a:ext cx="59286" cy="100042"/>
                </a:xfrm>
                <a:custGeom>
                  <a:avLst/>
                  <a:gdLst>
                    <a:gd name="T0" fmla="*/ 2147483646 w 1086"/>
                    <a:gd name="T1" fmla="*/ 2147483646 h 1814"/>
                    <a:gd name="T2" fmla="*/ 2147483646 w 1086"/>
                    <a:gd name="T3" fmla="*/ 2147483646 h 1814"/>
                    <a:gd name="T4" fmla="*/ 2147483646 w 1086"/>
                    <a:gd name="T5" fmla="*/ 2147483646 h 1814"/>
                    <a:gd name="T6" fmla="*/ 2147483646 w 1086"/>
                    <a:gd name="T7" fmla="*/ 2147483646 h 1814"/>
                    <a:gd name="T8" fmla="*/ 2147483646 w 1086"/>
                    <a:gd name="T9" fmla="*/ 2147483646 h 1814"/>
                    <a:gd name="T10" fmla="*/ 2147483646 w 1086"/>
                    <a:gd name="T11" fmla="*/ 2147483646 h 1814"/>
                    <a:gd name="T12" fmla="*/ 2147483646 w 1086"/>
                    <a:gd name="T13" fmla="*/ 2147483646 h 1814"/>
                    <a:gd name="T14" fmla="*/ 2147483646 w 1086"/>
                    <a:gd name="T15" fmla="*/ 2147483646 h 1814"/>
                    <a:gd name="T16" fmla="*/ 2147483646 w 1086"/>
                    <a:gd name="T17" fmla="*/ 2147483646 h 1814"/>
                    <a:gd name="T18" fmla="*/ 2147483646 w 1086"/>
                    <a:gd name="T19" fmla="*/ 2147483646 h 1814"/>
                    <a:gd name="T20" fmla="*/ 2147483646 w 1086"/>
                    <a:gd name="T21" fmla="*/ 2147483646 h 1814"/>
                    <a:gd name="T22" fmla="*/ 2147483646 w 1086"/>
                    <a:gd name="T23" fmla="*/ 2147483646 h 1814"/>
                    <a:gd name="T24" fmla="*/ 2147483646 w 1086"/>
                    <a:gd name="T25" fmla="*/ 2147483646 h 1814"/>
                    <a:gd name="T26" fmla="*/ 2147483646 w 1086"/>
                    <a:gd name="T27" fmla="*/ 2147483646 h 1814"/>
                    <a:gd name="T28" fmla="*/ 2147483646 w 1086"/>
                    <a:gd name="T29" fmla="*/ 2147483646 h 1814"/>
                    <a:gd name="T30" fmla="*/ 2147483646 w 1086"/>
                    <a:gd name="T31" fmla="*/ 2147483646 h 1814"/>
                    <a:gd name="T32" fmla="*/ 2147483646 w 1086"/>
                    <a:gd name="T33" fmla="*/ 2147483646 h 1814"/>
                    <a:gd name="T34" fmla="*/ 2147483646 w 1086"/>
                    <a:gd name="T35" fmla="*/ 2147483646 h 1814"/>
                    <a:gd name="T36" fmla="*/ 2147483646 w 1086"/>
                    <a:gd name="T37" fmla="*/ 2147483646 h 1814"/>
                    <a:gd name="T38" fmla="*/ 2147483646 w 1086"/>
                    <a:gd name="T39" fmla="*/ 2147483646 h 1814"/>
                    <a:gd name="T40" fmla="*/ 2147483646 w 1086"/>
                    <a:gd name="T41" fmla="*/ 2147483646 h 1814"/>
                    <a:gd name="T42" fmla="*/ 2147483646 w 1086"/>
                    <a:gd name="T43" fmla="*/ 2147483646 h 1814"/>
                    <a:gd name="T44" fmla="*/ 2147483646 w 1086"/>
                    <a:gd name="T45" fmla="*/ 2147483646 h 1814"/>
                    <a:gd name="T46" fmla="*/ 2147483646 w 1086"/>
                    <a:gd name="T47" fmla="*/ 2147483646 h 1814"/>
                    <a:gd name="T48" fmla="*/ 2147483646 w 1086"/>
                    <a:gd name="T49" fmla="*/ 2147483646 h 1814"/>
                    <a:gd name="T50" fmla="*/ 2147483646 w 1086"/>
                    <a:gd name="T51" fmla="*/ 2147483646 h 1814"/>
                    <a:gd name="T52" fmla="*/ 2147483646 w 1086"/>
                    <a:gd name="T53" fmla="*/ 2147483646 h 1814"/>
                    <a:gd name="T54" fmla="*/ 2147483646 w 1086"/>
                    <a:gd name="T55" fmla="*/ 2147483646 h 1814"/>
                    <a:gd name="T56" fmla="*/ 2147483646 w 1086"/>
                    <a:gd name="T57" fmla="*/ 2147483646 h 1814"/>
                    <a:gd name="T58" fmla="*/ 2147483646 w 1086"/>
                    <a:gd name="T59" fmla="*/ 2147483646 h 1814"/>
                    <a:gd name="T60" fmla="*/ 2147483646 w 1086"/>
                    <a:gd name="T61" fmla="*/ 2147483646 h 1814"/>
                    <a:gd name="T62" fmla="*/ 2147483646 w 1086"/>
                    <a:gd name="T63" fmla="*/ 0 h 18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lIns="91425" tIns="91425" rIns="91425" bIns="91425" anchor="ctr"/>
                <a:lstStyle/>
                <a:p>
                  <a:pPr>
                    <a:defRPr/>
                  </a:pPr>
                  <a:endParaRPr lang="vi-VN" sz="1350"/>
                </a:p>
              </p:txBody>
            </p:sp>
            <p:sp>
              <p:nvSpPr>
                <p:cNvPr id="225" name="Google Shape;529;p27">
                  <a:extLst>
                    <a:ext uri="{FF2B5EF4-FFF2-40B4-BE49-F238E27FC236}">
                      <a16:creationId xmlns:a16="http://schemas.microsoft.com/office/drawing/2014/main" id="{FFBB8883-A802-4111-B402-B9F257EFBC8B}"/>
                    </a:ext>
                  </a:extLst>
                </p:cNvPr>
                <p:cNvSpPr>
                  <a:spLocks/>
                </p:cNvSpPr>
                <p:nvPr/>
              </p:nvSpPr>
              <p:spPr bwMode="auto">
                <a:xfrm>
                  <a:off x="3875272" y="4262348"/>
                  <a:ext cx="143979" cy="142916"/>
                </a:xfrm>
                <a:custGeom>
                  <a:avLst/>
                  <a:gdLst>
                    <a:gd name="T0" fmla="*/ 2147483646 w 2595"/>
                    <a:gd name="T1" fmla="*/ 2147483646 h 2595"/>
                    <a:gd name="T2" fmla="*/ 0 w 2595"/>
                    <a:gd name="T3" fmla="*/ 2147483646 h 2595"/>
                    <a:gd name="T4" fmla="*/ 0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lnTo>
                        <a:pt x="503" y="1"/>
                      </a:lnTo>
                      <a:close/>
                    </a:path>
                  </a:pathLst>
                </a:custGeom>
                <a:solidFill>
                  <a:srgbClr val="A0A0A0"/>
                </a:solidFill>
                <a:ln>
                  <a:noFill/>
                </a:ln>
              </p:spPr>
              <p:txBody>
                <a:bodyPr lIns="91425" tIns="91425" rIns="91425" bIns="91425" anchor="ctr"/>
                <a:lstStyle/>
                <a:p>
                  <a:pPr>
                    <a:defRPr/>
                  </a:pPr>
                  <a:endParaRPr lang="vi-VN" sz="1350"/>
                </a:p>
              </p:txBody>
            </p:sp>
            <p:sp>
              <p:nvSpPr>
                <p:cNvPr id="226" name="Google Shape;530;p27">
                  <a:extLst>
                    <a:ext uri="{FF2B5EF4-FFF2-40B4-BE49-F238E27FC236}">
                      <a16:creationId xmlns:a16="http://schemas.microsoft.com/office/drawing/2014/main" id="{A8974B11-29C7-485A-8C54-55C10C740CE8}"/>
                    </a:ext>
                  </a:extLst>
                </p:cNvPr>
                <p:cNvSpPr>
                  <a:spLocks/>
                </p:cNvSpPr>
                <p:nvPr/>
              </p:nvSpPr>
              <p:spPr bwMode="auto">
                <a:xfrm>
                  <a:off x="3875272" y="4454490"/>
                  <a:ext cx="143979" cy="142916"/>
                </a:xfrm>
                <a:custGeom>
                  <a:avLst/>
                  <a:gdLst>
                    <a:gd name="T0" fmla="*/ 2147483646 w 2595"/>
                    <a:gd name="T1" fmla="*/ 2147483646 h 2595"/>
                    <a:gd name="T2" fmla="*/ 0 w 2595"/>
                    <a:gd name="T3" fmla="*/ 2147483646 h 2595"/>
                    <a:gd name="T4" fmla="*/ 0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lnTo>
                        <a:pt x="503" y="1"/>
                      </a:lnTo>
                      <a:close/>
                    </a:path>
                  </a:pathLst>
                </a:custGeom>
                <a:solidFill>
                  <a:srgbClr val="A0A0A0"/>
                </a:solidFill>
                <a:ln>
                  <a:noFill/>
                </a:ln>
              </p:spPr>
              <p:txBody>
                <a:bodyPr lIns="91425" tIns="91425" rIns="91425" bIns="91425" anchor="ctr"/>
                <a:lstStyle/>
                <a:p>
                  <a:pPr>
                    <a:defRPr/>
                  </a:pPr>
                  <a:endParaRPr lang="vi-VN" sz="1350"/>
                </a:p>
              </p:txBody>
            </p:sp>
            <p:sp>
              <p:nvSpPr>
                <p:cNvPr id="227" name="Google Shape;531;p27">
                  <a:extLst>
                    <a:ext uri="{FF2B5EF4-FFF2-40B4-BE49-F238E27FC236}">
                      <a16:creationId xmlns:a16="http://schemas.microsoft.com/office/drawing/2014/main" id="{081142C9-9EB6-438A-A8E1-F5AFB5EA9ED1}"/>
                    </a:ext>
                  </a:extLst>
                </p:cNvPr>
                <p:cNvSpPr>
                  <a:spLocks/>
                </p:cNvSpPr>
                <p:nvPr/>
              </p:nvSpPr>
              <p:spPr bwMode="auto">
                <a:xfrm>
                  <a:off x="3875272" y="4645045"/>
                  <a:ext cx="143979" cy="339823"/>
                </a:xfrm>
                <a:custGeom>
                  <a:avLst/>
                  <a:gdLst>
                    <a:gd name="T0" fmla="*/ 2147483646 w 2595"/>
                    <a:gd name="T1" fmla="*/ 0 h 6129"/>
                    <a:gd name="T2" fmla="*/ 0 w 2595"/>
                    <a:gd name="T3" fmla="*/ 2147483646 h 6129"/>
                    <a:gd name="T4" fmla="*/ 0 w 2595"/>
                    <a:gd name="T5" fmla="*/ 2147483646 h 6129"/>
                    <a:gd name="T6" fmla="*/ 2147483646 w 2595"/>
                    <a:gd name="T7" fmla="*/ 2147483646 h 6129"/>
                    <a:gd name="T8" fmla="*/ 2147483646 w 2595"/>
                    <a:gd name="T9" fmla="*/ 2147483646 h 6129"/>
                    <a:gd name="T10" fmla="*/ 2147483646 w 2595"/>
                    <a:gd name="T11" fmla="*/ 2147483646 h 6129"/>
                    <a:gd name="T12" fmla="*/ 2147483646 w 2595"/>
                    <a:gd name="T13" fmla="*/ 2147483646 h 6129"/>
                    <a:gd name="T14" fmla="*/ 2147483646 w 2595"/>
                    <a:gd name="T15" fmla="*/ 0 h 6129"/>
                    <a:gd name="T16" fmla="*/ 2147483646 w 2595"/>
                    <a:gd name="T17" fmla="*/ 0 h 6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lnTo>
                        <a:pt x="503" y="0"/>
                      </a:lnTo>
                      <a:close/>
                    </a:path>
                  </a:pathLst>
                </a:custGeom>
                <a:solidFill>
                  <a:srgbClr val="808080"/>
                </a:solidFill>
                <a:ln>
                  <a:noFill/>
                </a:ln>
              </p:spPr>
              <p:txBody>
                <a:bodyPr lIns="91425" tIns="91425" rIns="91425" bIns="91425" anchor="ctr"/>
                <a:lstStyle/>
                <a:p>
                  <a:pPr>
                    <a:defRPr/>
                  </a:pPr>
                  <a:endParaRPr lang="vi-VN" sz="1350"/>
                </a:p>
              </p:txBody>
            </p:sp>
          </p:grpSp>
        </p:grpSp>
        <p:sp>
          <p:nvSpPr>
            <p:cNvPr id="157" name="Google Shape;532;p27">
              <a:extLst>
                <a:ext uri="{FF2B5EF4-FFF2-40B4-BE49-F238E27FC236}">
                  <a16:creationId xmlns:a16="http://schemas.microsoft.com/office/drawing/2014/main" id="{6766C342-DEA8-4BC9-9969-990EE0EB677C}"/>
                </a:ext>
              </a:extLst>
            </p:cNvPr>
            <p:cNvSpPr>
              <a:spLocks/>
            </p:cNvSpPr>
            <p:nvPr/>
          </p:nvSpPr>
          <p:spPr bwMode="auto">
            <a:xfrm>
              <a:off x="2415650" y="3608289"/>
              <a:ext cx="277372" cy="1899199"/>
            </a:xfrm>
            <a:custGeom>
              <a:avLst/>
              <a:gdLst>
                <a:gd name="T0" fmla="*/ 2147483646 w 5030"/>
                <a:gd name="T1" fmla="*/ 2147483646 h 34360"/>
                <a:gd name="T2" fmla="*/ 2147483646 w 5030"/>
                <a:gd name="T3" fmla="*/ 2147483646 h 34360"/>
                <a:gd name="T4" fmla="*/ 2147483646 w 5030"/>
                <a:gd name="T5" fmla="*/ 2147483646 h 34360"/>
                <a:gd name="T6" fmla="*/ 2147483646 w 5030"/>
                <a:gd name="T7" fmla="*/ 2147483646 h 34360"/>
                <a:gd name="T8" fmla="*/ 2147483646 w 5030"/>
                <a:gd name="T9" fmla="*/ 2147483646 h 343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30" h="34360" extrusionOk="0">
                  <a:moveTo>
                    <a:pt x="1" y="1"/>
                  </a:moveTo>
                  <a:lnTo>
                    <a:pt x="1" y="34359"/>
                  </a:lnTo>
                  <a:lnTo>
                    <a:pt x="5030" y="34359"/>
                  </a:lnTo>
                  <a:lnTo>
                    <a:pt x="5030" y="1"/>
                  </a:lnTo>
                  <a:lnTo>
                    <a:pt x="1" y="1"/>
                  </a:lnTo>
                  <a:close/>
                </a:path>
              </a:pathLst>
            </a:custGeom>
            <a:solidFill>
              <a:schemeClr val="bg2"/>
            </a:solidFill>
            <a:ln>
              <a:noFill/>
            </a:ln>
          </p:spPr>
          <p:txBody>
            <a:bodyPr lIns="91425" tIns="91425" rIns="91425" bIns="91425" anchor="ctr"/>
            <a:lstStyle/>
            <a:p>
              <a:pPr>
                <a:defRPr/>
              </a:pPr>
              <a:endParaRPr lang="vi-VN" sz="1350"/>
            </a:p>
          </p:txBody>
        </p:sp>
        <p:sp>
          <p:nvSpPr>
            <p:cNvPr id="158" name="Google Shape;533;p27">
              <a:extLst>
                <a:ext uri="{FF2B5EF4-FFF2-40B4-BE49-F238E27FC236}">
                  <a16:creationId xmlns:a16="http://schemas.microsoft.com/office/drawing/2014/main" id="{501B40CC-E5C5-4C1D-A39A-A4F98FE330C7}"/>
                </a:ext>
              </a:extLst>
            </p:cNvPr>
            <p:cNvSpPr>
              <a:spLocks/>
            </p:cNvSpPr>
            <p:nvPr/>
          </p:nvSpPr>
          <p:spPr bwMode="auto">
            <a:xfrm>
              <a:off x="2652793" y="3608289"/>
              <a:ext cx="40229" cy="1899199"/>
            </a:xfrm>
            <a:custGeom>
              <a:avLst/>
              <a:gdLst>
                <a:gd name="T0" fmla="*/ 0 w 728"/>
                <a:gd name="T1" fmla="*/ 2147483646 h 34360"/>
                <a:gd name="T2" fmla="*/ 0 w 728"/>
                <a:gd name="T3" fmla="*/ 2147483646 h 34360"/>
                <a:gd name="T4" fmla="*/ 2147483646 w 728"/>
                <a:gd name="T5" fmla="*/ 2147483646 h 34360"/>
                <a:gd name="T6" fmla="*/ 2147483646 w 728"/>
                <a:gd name="T7" fmla="*/ 2147483646 h 34360"/>
                <a:gd name="T8" fmla="*/ 0 w 728"/>
                <a:gd name="T9" fmla="*/ 2147483646 h 343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8" h="34360" extrusionOk="0">
                  <a:moveTo>
                    <a:pt x="0" y="1"/>
                  </a:moveTo>
                  <a:lnTo>
                    <a:pt x="0" y="34359"/>
                  </a:lnTo>
                  <a:lnTo>
                    <a:pt x="728" y="34359"/>
                  </a:lnTo>
                  <a:lnTo>
                    <a:pt x="728" y="1"/>
                  </a:lnTo>
                  <a:lnTo>
                    <a:pt x="0" y="1"/>
                  </a:lnTo>
                  <a:close/>
                </a:path>
              </a:pathLst>
            </a:custGeom>
            <a:solidFill>
              <a:srgbClr val="EDD56E"/>
            </a:solidFill>
            <a:ln>
              <a:noFill/>
            </a:ln>
          </p:spPr>
          <p:txBody>
            <a:bodyPr lIns="91425" tIns="91425" rIns="91425" bIns="91425" anchor="ctr"/>
            <a:lstStyle/>
            <a:p>
              <a:pPr>
                <a:defRPr/>
              </a:pPr>
              <a:endParaRPr lang="vi-VN" sz="1350"/>
            </a:p>
          </p:txBody>
        </p:sp>
        <p:sp>
          <p:nvSpPr>
            <p:cNvPr id="159" name="Google Shape;534;p27">
              <a:extLst>
                <a:ext uri="{FF2B5EF4-FFF2-40B4-BE49-F238E27FC236}">
                  <a16:creationId xmlns:a16="http://schemas.microsoft.com/office/drawing/2014/main" id="{06608D42-8D8E-4DB1-BB26-DA0AEDF7F51A}"/>
                </a:ext>
              </a:extLst>
            </p:cNvPr>
            <p:cNvSpPr>
              <a:spLocks/>
            </p:cNvSpPr>
            <p:nvPr/>
          </p:nvSpPr>
          <p:spPr bwMode="auto">
            <a:xfrm>
              <a:off x="2510930" y="3670219"/>
              <a:ext cx="182092" cy="7940"/>
            </a:xfrm>
            <a:custGeom>
              <a:avLst/>
              <a:gdLst>
                <a:gd name="T0" fmla="*/ 0 w 3309"/>
                <a:gd name="T1" fmla="*/ 2147483646 h 160"/>
                <a:gd name="T2" fmla="*/ 0 w 3309"/>
                <a:gd name="T3" fmla="*/ 2147483646 h 160"/>
                <a:gd name="T4" fmla="*/ 2147483646 w 3309"/>
                <a:gd name="T5" fmla="*/ 2147483646 h 160"/>
                <a:gd name="T6" fmla="*/ 2147483646 w 3309"/>
                <a:gd name="T7" fmla="*/ 2147483646 h 160"/>
                <a:gd name="T8" fmla="*/ 0 w 3309"/>
                <a:gd name="T9" fmla="*/ 2147483646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160" extrusionOk="0">
                  <a:moveTo>
                    <a:pt x="0" y="1"/>
                  </a:moveTo>
                  <a:lnTo>
                    <a:pt x="0" y="159"/>
                  </a:lnTo>
                  <a:lnTo>
                    <a:pt x="3309" y="159"/>
                  </a:lnTo>
                  <a:lnTo>
                    <a:pt x="3309" y="1"/>
                  </a:lnTo>
                  <a:lnTo>
                    <a:pt x="0" y="1"/>
                  </a:lnTo>
                  <a:close/>
                </a:path>
              </a:pathLst>
            </a:custGeom>
            <a:solidFill>
              <a:srgbClr val="EDD56E"/>
            </a:solidFill>
            <a:ln>
              <a:noFill/>
            </a:ln>
          </p:spPr>
          <p:txBody>
            <a:bodyPr lIns="91425" tIns="91425" rIns="91425" bIns="91425" anchor="ctr"/>
            <a:lstStyle/>
            <a:p>
              <a:pPr>
                <a:defRPr/>
              </a:pPr>
              <a:endParaRPr lang="vi-VN" sz="1350"/>
            </a:p>
          </p:txBody>
        </p:sp>
        <p:sp>
          <p:nvSpPr>
            <p:cNvPr id="160" name="Google Shape;535;p27">
              <a:extLst>
                <a:ext uri="{FF2B5EF4-FFF2-40B4-BE49-F238E27FC236}">
                  <a16:creationId xmlns:a16="http://schemas.microsoft.com/office/drawing/2014/main" id="{5346548F-E343-4A07-BA94-66C6BBBF99C7}"/>
                </a:ext>
              </a:extLst>
            </p:cNvPr>
            <p:cNvSpPr>
              <a:spLocks/>
            </p:cNvSpPr>
            <p:nvPr/>
          </p:nvSpPr>
          <p:spPr bwMode="auto">
            <a:xfrm>
              <a:off x="2572334" y="3746441"/>
              <a:ext cx="120688" cy="7940"/>
            </a:xfrm>
            <a:custGeom>
              <a:avLst/>
              <a:gdLst>
                <a:gd name="T0" fmla="*/ 2147483646 w 2211"/>
                <a:gd name="T1" fmla="*/ 0 h 159"/>
                <a:gd name="T2" fmla="*/ 2147483646 w 2211"/>
                <a:gd name="T3" fmla="*/ 2147483646 h 159"/>
                <a:gd name="T4" fmla="*/ 2147483646 w 2211"/>
                <a:gd name="T5" fmla="*/ 2147483646 h 159"/>
                <a:gd name="T6" fmla="*/ 2147483646 w 2211"/>
                <a:gd name="T7" fmla="*/ 0 h 159"/>
                <a:gd name="T8" fmla="*/ 2147483646 w 2211"/>
                <a:gd name="T9" fmla="*/ 0 h 1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59" extrusionOk="0">
                  <a:moveTo>
                    <a:pt x="1" y="0"/>
                  </a:moveTo>
                  <a:lnTo>
                    <a:pt x="1" y="159"/>
                  </a:lnTo>
                  <a:lnTo>
                    <a:pt x="2211" y="159"/>
                  </a:lnTo>
                  <a:lnTo>
                    <a:pt x="2211" y="0"/>
                  </a:lnTo>
                  <a:lnTo>
                    <a:pt x="1" y="0"/>
                  </a:lnTo>
                  <a:close/>
                </a:path>
              </a:pathLst>
            </a:custGeom>
            <a:solidFill>
              <a:srgbClr val="EDD56E"/>
            </a:solidFill>
            <a:ln>
              <a:noFill/>
            </a:ln>
          </p:spPr>
          <p:txBody>
            <a:bodyPr lIns="91425" tIns="91425" rIns="91425" bIns="91425" anchor="ctr"/>
            <a:lstStyle/>
            <a:p>
              <a:pPr>
                <a:defRPr/>
              </a:pPr>
              <a:endParaRPr lang="vi-VN" sz="1350"/>
            </a:p>
          </p:txBody>
        </p:sp>
        <p:sp>
          <p:nvSpPr>
            <p:cNvPr id="161" name="Google Shape;536;p27">
              <a:extLst>
                <a:ext uri="{FF2B5EF4-FFF2-40B4-BE49-F238E27FC236}">
                  <a16:creationId xmlns:a16="http://schemas.microsoft.com/office/drawing/2014/main" id="{C3387995-B635-4C91-B609-0C463CBA4B06}"/>
                </a:ext>
              </a:extLst>
            </p:cNvPr>
            <p:cNvSpPr>
              <a:spLocks/>
            </p:cNvSpPr>
            <p:nvPr/>
          </p:nvSpPr>
          <p:spPr bwMode="auto">
            <a:xfrm>
              <a:off x="2572334" y="3849659"/>
              <a:ext cx="120688" cy="11115"/>
            </a:xfrm>
            <a:custGeom>
              <a:avLst/>
              <a:gdLst>
                <a:gd name="T0" fmla="*/ 2147483646 w 2211"/>
                <a:gd name="T1" fmla="*/ 0 h 226"/>
                <a:gd name="T2" fmla="*/ 2147483646 w 2211"/>
                <a:gd name="T3" fmla="*/ 2147483646 h 226"/>
                <a:gd name="T4" fmla="*/ 2147483646 w 2211"/>
                <a:gd name="T5" fmla="*/ 2147483646 h 226"/>
                <a:gd name="T6" fmla="*/ 2147483646 w 2211"/>
                <a:gd name="T7" fmla="*/ 0 h 226"/>
                <a:gd name="T8" fmla="*/ 2147483646 w 2211"/>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226" extrusionOk="0">
                  <a:moveTo>
                    <a:pt x="1" y="0"/>
                  </a:moveTo>
                  <a:lnTo>
                    <a:pt x="1" y="225"/>
                  </a:lnTo>
                  <a:lnTo>
                    <a:pt x="2211" y="225"/>
                  </a:lnTo>
                  <a:lnTo>
                    <a:pt x="2211" y="0"/>
                  </a:lnTo>
                  <a:lnTo>
                    <a:pt x="1" y="0"/>
                  </a:lnTo>
                  <a:close/>
                </a:path>
              </a:pathLst>
            </a:custGeom>
            <a:solidFill>
              <a:srgbClr val="EDD56E"/>
            </a:solidFill>
            <a:ln>
              <a:noFill/>
            </a:ln>
          </p:spPr>
          <p:txBody>
            <a:bodyPr lIns="91425" tIns="91425" rIns="91425" bIns="91425" anchor="ctr"/>
            <a:lstStyle/>
            <a:p>
              <a:pPr>
                <a:defRPr/>
              </a:pPr>
              <a:endParaRPr lang="vi-VN" sz="1350"/>
            </a:p>
          </p:txBody>
        </p:sp>
        <p:sp>
          <p:nvSpPr>
            <p:cNvPr id="162" name="Google Shape;537;p27">
              <a:extLst>
                <a:ext uri="{FF2B5EF4-FFF2-40B4-BE49-F238E27FC236}">
                  <a16:creationId xmlns:a16="http://schemas.microsoft.com/office/drawing/2014/main" id="{6D202CDE-AE80-4D20-9F7F-15ED9A5DFC75}"/>
                </a:ext>
              </a:extLst>
            </p:cNvPr>
            <p:cNvSpPr>
              <a:spLocks/>
            </p:cNvSpPr>
            <p:nvPr/>
          </p:nvSpPr>
          <p:spPr bwMode="auto">
            <a:xfrm>
              <a:off x="2572334" y="3956051"/>
              <a:ext cx="120688" cy="9528"/>
            </a:xfrm>
            <a:custGeom>
              <a:avLst/>
              <a:gdLst>
                <a:gd name="T0" fmla="*/ 2147483646 w 2211"/>
                <a:gd name="T1" fmla="*/ 2147483646 h 173"/>
                <a:gd name="T2" fmla="*/ 2147483646 w 2211"/>
                <a:gd name="T3" fmla="*/ 2147483646 h 173"/>
                <a:gd name="T4" fmla="*/ 2147483646 w 2211"/>
                <a:gd name="T5" fmla="*/ 2147483646 h 173"/>
                <a:gd name="T6" fmla="*/ 2147483646 w 2211"/>
                <a:gd name="T7" fmla="*/ 2147483646 h 173"/>
                <a:gd name="T8" fmla="*/ 2147483646 w 2211"/>
                <a:gd name="T9" fmla="*/ 2147483646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1"/>
                  </a:moveTo>
                  <a:lnTo>
                    <a:pt x="1" y="173"/>
                  </a:lnTo>
                  <a:lnTo>
                    <a:pt x="2211" y="173"/>
                  </a:lnTo>
                  <a:lnTo>
                    <a:pt x="2211" y="1"/>
                  </a:lnTo>
                  <a:lnTo>
                    <a:pt x="1" y="1"/>
                  </a:lnTo>
                  <a:close/>
                </a:path>
              </a:pathLst>
            </a:custGeom>
            <a:solidFill>
              <a:srgbClr val="EDD56E"/>
            </a:solidFill>
            <a:ln>
              <a:noFill/>
            </a:ln>
          </p:spPr>
          <p:txBody>
            <a:bodyPr lIns="91425" tIns="91425" rIns="91425" bIns="91425" anchor="ctr"/>
            <a:lstStyle/>
            <a:p>
              <a:pPr>
                <a:defRPr/>
              </a:pPr>
              <a:endParaRPr lang="vi-VN" sz="1350"/>
            </a:p>
          </p:txBody>
        </p:sp>
        <p:sp>
          <p:nvSpPr>
            <p:cNvPr id="163" name="Google Shape;538;p27">
              <a:extLst>
                <a:ext uri="{FF2B5EF4-FFF2-40B4-BE49-F238E27FC236}">
                  <a16:creationId xmlns:a16="http://schemas.microsoft.com/office/drawing/2014/main" id="{B3E6ED1B-868F-4C5F-87E1-0C286BA9A78B}"/>
                </a:ext>
              </a:extLst>
            </p:cNvPr>
            <p:cNvSpPr>
              <a:spLocks/>
            </p:cNvSpPr>
            <p:nvPr/>
          </p:nvSpPr>
          <p:spPr bwMode="auto">
            <a:xfrm>
              <a:off x="2572334" y="4119612"/>
              <a:ext cx="120688" cy="9528"/>
            </a:xfrm>
            <a:custGeom>
              <a:avLst/>
              <a:gdLst>
                <a:gd name="T0" fmla="*/ 2147483646 w 2211"/>
                <a:gd name="T1" fmla="*/ 0 h 173"/>
                <a:gd name="T2" fmla="*/ 2147483646 w 2211"/>
                <a:gd name="T3" fmla="*/ 2147483646 h 173"/>
                <a:gd name="T4" fmla="*/ 2147483646 w 2211"/>
                <a:gd name="T5" fmla="*/ 2147483646 h 173"/>
                <a:gd name="T6" fmla="*/ 2147483646 w 2211"/>
                <a:gd name="T7" fmla="*/ 0 h 173"/>
                <a:gd name="T8" fmla="*/ 2147483646 w 2211"/>
                <a:gd name="T9" fmla="*/ 0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0"/>
                  </a:moveTo>
                  <a:lnTo>
                    <a:pt x="1" y="173"/>
                  </a:lnTo>
                  <a:lnTo>
                    <a:pt x="2211" y="173"/>
                  </a:lnTo>
                  <a:lnTo>
                    <a:pt x="2211" y="0"/>
                  </a:lnTo>
                  <a:lnTo>
                    <a:pt x="1" y="0"/>
                  </a:lnTo>
                  <a:close/>
                </a:path>
              </a:pathLst>
            </a:custGeom>
            <a:solidFill>
              <a:srgbClr val="EA781B"/>
            </a:solidFill>
            <a:ln>
              <a:noFill/>
            </a:ln>
          </p:spPr>
          <p:txBody>
            <a:bodyPr lIns="91425" tIns="91425" rIns="91425" bIns="91425" anchor="ctr"/>
            <a:lstStyle/>
            <a:p>
              <a:pPr>
                <a:defRPr/>
              </a:pPr>
              <a:endParaRPr lang="vi-VN" sz="1350"/>
            </a:p>
          </p:txBody>
        </p:sp>
        <p:sp>
          <p:nvSpPr>
            <p:cNvPr id="164" name="Google Shape;539;p27">
              <a:extLst>
                <a:ext uri="{FF2B5EF4-FFF2-40B4-BE49-F238E27FC236}">
                  <a16:creationId xmlns:a16="http://schemas.microsoft.com/office/drawing/2014/main" id="{078216F0-8EC1-4D1B-B27B-F890BE3A31CF}"/>
                </a:ext>
              </a:extLst>
            </p:cNvPr>
            <p:cNvSpPr>
              <a:spLocks/>
            </p:cNvSpPr>
            <p:nvPr/>
          </p:nvSpPr>
          <p:spPr bwMode="auto">
            <a:xfrm>
              <a:off x="2572334" y="4227593"/>
              <a:ext cx="120688" cy="9528"/>
            </a:xfrm>
            <a:custGeom>
              <a:avLst/>
              <a:gdLst>
                <a:gd name="T0" fmla="*/ 2147483646 w 2211"/>
                <a:gd name="T1" fmla="*/ 2147483646 h 173"/>
                <a:gd name="T2" fmla="*/ 2147483646 w 2211"/>
                <a:gd name="T3" fmla="*/ 2147483646 h 173"/>
                <a:gd name="T4" fmla="*/ 2147483646 w 2211"/>
                <a:gd name="T5" fmla="*/ 2147483646 h 173"/>
                <a:gd name="T6" fmla="*/ 2147483646 w 2211"/>
                <a:gd name="T7" fmla="*/ 2147483646 h 173"/>
                <a:gd name="T8" fmla="*/ 2147483646 w 2211"/>
                <a:gd name="T9" fmla="*/ 2147483646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1"/>
                  </a:moveTo>
                  <a:lnTo>
                    <a:pt x="1" y="173"/>
                  </a:lnTo>
                  <a:lnTo>
                    <a:pt x="2211" y="173"/>
                  </a:lnTo>
                  <a:lnTo>
                    <a:pt x="2211" y="1"/>
                  </a:lnTo>
                  <a:lnTo>
                    <a:pt x="1" y="1"/>
                  </a:lnTo>
                  <a:close/>
                </a:path>
              </a:pathLst>
            </a:custGeom>
            <a:solidFill>
              <a:srgbClr val="EA781B"/>
            </a:solidFill>
            <a:ln>
              <a:noFill/>
            </a:ln>
          </p:spPr>
          <p:txBody>
            <a:bodyPr lIns="91425" tIns="91425" rIns="91425" bIns="91425" anchor="ctr"/>
            <a:lstStyle/>
            <a:p>
              <a:pPr>
                <a:defRPr/>
              </a:pPr>
              <a:endParaRPr lang="vi-VN" sz="1350"/>
            </a:p>
          </p:txBody>
        </p:sp>
        <p:sp>
          <p:nvSpPr>
            <p:cNvPr id="165" name="Google Shape;540;p27">
              <a:extLst>
                <a:ext uri="{FF2B5EF4-FFF2-40B4-BE49-F238E27FC236}">
                  <a16:creationId xmlns:a16="http://schemas.microsoft.com/office/drawing/2014/main" id="{09218E87-878B-4F91-A397-DFAAD839A434}"/>
                </a:ext>
              </a:extLst>
            </p:cNvPr>
            <p:cNvSpPr>
              <a:spLocks/>
            </p:cNvSpPr>
            <p:nvPr/>
          </p:nvSpPr>
          <p:spPr bwMode="auto">
            <a:xfrm>
              <a:off x="2572334" y="4333986"/>
              <a:ext cx="120688" cy="9528"/>
            </a:xfrm>
            <a:custGeom>
              <a:avLst/>
              <a:gdLst>
                <a:gd name="T0" fmla="*/ 2147483646 w 2211"/>
                <a:gd name="T1" fmla="*/ 0 h 159"/>
                <a:gd name="T2" fmla="*/ 2147483646 w 2211"/>
                <a:gd name="T3" fmla="*/ 2147483646 h 159"/>
                <a:gd name="T4" fmla="*/ 2147483646 w 2211"/>
                <a:gd name="T5" fmla="*/ 2147483646 h 159"/>
                <a:gd name="T6" fmla="*/ 2147483646 w 2211"/>
                <a:gd name="T7" fmla="*/ 0 h 159"/>
                <a:gd name="T8" fmla="*/ 2147483646 w 2211"/>
                <a:gd name="T9" fmla="*/ 0 h 1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59" extrusionOk="0">
                  <a:moveTo>
                    <a:pt x="1" y="0"/>
                  </a:moveTo>
                  <a:lnTo>
                    <a:pt x="1" y="159"/>
                  </a:lnTo>
                  <a:lnTo>
                    <a:pt x="2211" y="159"/>
                  </a:lnTo>
                  <a:lnTo>
                    <a:pt x="2211" y="0"/>
                  </a:lnTo>
                  <a:lnTo>
                    <a:pt x="1" y="0"/>
                  </a:lnTo>
                  <a:close/>
                </a:path>
              </a:pathLst>
            </a:custGeom>
            <a:solidFill>
              <a:srgbClr val="EDD56E"/>
            </a:solidFill>
            <a:ln>
              <a:noFill/>
            </a:ln>
          </p:spPr>
          <p:txBody>
            <a:bodyPr lIns="91425" tIns="91425" rIns="91425" bIns="91425" anchor="ctr"/>
            <a:lstStyle/>
            <a:p>
              <a:pPr>
                <a:defRPr/>
              </a:pPr>
              <a:endParaRPr lang="vi-VN" sz="1350"/>
            </a:p>
          </p:txBody>
        </p:sp>
        <p:sp>
          <p:nvSpPr>
            <p:cNvPr id="166" name="Google Shape;541;p27">
              <a:extLst>
                <a:ext uri="{FF2B5EF4-FFF2-40B4-BE49-F238E27FC236}">
                  <a16:creationId xmlns:a16="http://schemas.microsoft.com/office/drawing/2014/main" id="{9FAEACC9-C2B7-4D0D-9121-30A66B9A1802}"/>
                </a:ext>
              </a:extLst>
            </p:cNvPr>
            <p:cNvSpPr>
              <a:spLocks/>
            </p:cNvSpPr>
            <p:nvPr/>
          </p:nvSpPr>
          <p:spPr bwMode="auto">
            <a:xfrm>
              <a:off x="2572334" y="4495957"/>
              <a:ext cx="120688" cy="7940"/>
            </a:xfrm>
            <a:custGeom>
              <a:avLst/>
              <a:gdLst>
                <a:gd name="T0" fmla="*/ 2147483646 w 2211"/>
                <a:gd name="T1" fmla="*/ 0 h 159"/>
                <a:gd name="T2" fmla="*/ 2147483646 w 2211"/>
                <a:gd name="T3" fmla="*/ 2147483646 h 159"/>
                <a:gd name="T4" fmla="*/ 2147483646 w 2211"/>
                <a:gd name="T5" fmla="*/ 2147483646 h 159"/>
                <a:gd name="T6" fmla="*/ 2147483646 w 2211"/>
                <a:gd name="T7" fmla="*/ 0 h 159"/>
                <a:gd name="T8" fmla="*/ 2147483646 w 2211"/>
                <a:gd name="T9" fmla="*/ 0 h 1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59" extrusionOk="0">
                  <a:moveTo>
                    <a:pt x="1" y="0"/>
                  </a:moveTo>
                  <a:lnTo>
                    <a:pt x="1" y="159"/>
                  </a:lnTo>
                  <a:lnTo>
                    <a:pt x="2211" y="159"/>
                  </a:lnTo>
                  <a:lnTo>
                    <a:pt x="2211" y="0"/>
                  </a:lnTo>
                  <a:lnTo>
                    <a:pt x="1" y="0"/>
                  </a:lnTo>
                  <a:close/>
                </a:path>
              </a:pathLst>
            </a:custGeom>
            <a:solidFill>
              <a:srgbClr val="EDD56E"/>
            </a:solidFill>
            <a:ln>
              <a:noFill/>
            </a:ln>
          </p:spPr>
          <p:txBody>
            <a:bodyPr lIns="91425" tIns="91425" rIns="91425" bIns="91425" anchor="ctr"/>
            <a:lstStyle/>
            <a:p>
              <a:pPr>
                <a:defRPr/>
              </a:pPr>
              <a:endParaRPr lang="vi-VN" sz="1350"/>
            </a:p>
          </p:txBody>
        </p:sp>
        <p:sp>
          <p:nvSpPr>
            <p:cNvPr id="167" name="Google Shape;542;p27">
              <a:extLst>
                <a:ext uri="{FF2B5EF4-FFF2-40B4-BE49-F238E27FC236}">
                  <a16:creationId xmlns:a16="http://schemas.microsoft.com/office/drawing/2014/main" id="{677F6EB1-5A81-456C-8901-5E23CE5B09B1}"/>
                </a:ext>
              </a:extLst>
            </p:cNvPr>
            <p:cNvSpPr>
              <a:spLocks/>
            </p:cNvSpPr>
            <p:nvPr/>
          </p:nvSpPr>
          <p:spPr bwMode="auto">
            <a:xfrm>
              <a:off x="2572334" y="4599175"/>
              <a:ext cx="120688" cy="12704"/>
            </a:xfrm>
            <a:custGeom>
              <a:avLst/>
              <a:gdLst>
                <a:gd name="T0" fmla="*/ 2147483646 w 2211"/>
                <a:gd name="T1" fmla="*/ 0 h 226"/>
                <a:gd name="T2" fmla="*/ 2147483646 w 2211"/>
                <a:gd name="T3" fmla="*/ 2147483646 h 226"/>
                <a:gd name="T4" fmla="*/ 2147483646 w 2211"/>
                <a:gd name="T5" fmla="*/ 2147483646 h 226"/>
                <a:gd name="T6" fmla="*/ 2147483646 w 2211"/>
                <a:gd name="T7" fmla="*/ 0 h 226"/>
                <a:gd name="T8" fmla="*/ 2147483646 w 2211"/>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226" extrusionOk="0">
                  <a:moveTo>
                    <a:pt x="1" y="0"/>
                  </a:moveTo>
                  <a:lnTo>
                    <a:pt x="1" y="225"/>
                  </a:lnTo>
                  <a:lnTo>
                    <a:pt x="2211" y="225"/>
                  </a:lnTo>
                  <a:lnTo>
                    <a:pt x="2211" y="0"/>
                  </a:lnTo>
                  <a:lnTo>
                    <a:pt x="1" y="0"/>
                  </a:lnTo>
                  <a:close/>
                </a:path>
              </a:pathLst>
            </a:custGeom>
            <a:solidFill>
              <a:srgbClr val="EDD56E"/>
            </a:solidFill>
            <a:ln>
              <a:noFill/>
            </a:ln>
          </p:spPr>
          <p:txBody>
            <a:bodyPr lIns="91425" tIns="91425" rIns="91425" bIns="91425" anchor="ctr"/>
            <a:lstStyle/>
            <a:p>
              <a:pPr>
                <a:defRPr/>
              </a:pPr>
              <a:endParaRPr lang="vi-VN" sz="1350"/>
            </a:p>
          </p:txBody>
        </p:sp>
        <p:sp>
          <p:nvSpPr>
            <p:cNvPr id="168" name="Google Shape;543;p27">
              <a:extLst>
                <a:ext uri="{FF2B5EF4-FFF2-40B4-BE49-F238E27FC236}">
                  <a16:creationId xmlns:a16="http://schemas.microsoft.com/office/drawing/2014/main" id="{EAB6B64D-DFA0-4D78-9EE3-B1CA5191DAD5}"/>
                </a:ext>
              </a:extLst>
            </p:cNvPr>
            <p:cNvSpPr>
              <a:spLocks/>
            </p:cNvSpPr>
            <p:nvPr/>
          </p:nvSpPr>
          <p:spPr bwMode="auto">
            <a:xfrm>
              <a:off x="2572334" y="4705568"/>
              <a:ext cx="120688" cy="9528"/>
            </a:xfrm>
            <a:custGeom>
              <a:avLst/>
              <a:gdLst>
                <a:gd name="T0" fmla="*/ 2147483646 w 2211"/>
                <a:gd name="T1" fmla="*/ 2147483646 h 173"/>
                <a:gd name="T2" fmla="*/ 2147483646 w 2211"/>
                <a:gd name="T3" fmla="*/ 2147483646 h 173"/>
                <a:gd name="T4" fmla="*/ 2147483646 w 2211"/>
                <a:gd name="T5" fmla="*/ 2147483646 h 173"/>
                <a:gd name="T6" fmla="*/ 2147483646 w 2211"/>
                <a:gd name="T7" fmla="*/ 2147483646 h 173"/>
                <a:gd name="T8" fmla="*/ 2147483646 w 2211"/>
                <a:gd name="T9" fmla="*/ 2147483646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1"/>
                  </a:moveTo>
                  <a:lnTo>
                    <a:pt x="1" y="173"/>
                  </a:lnTo>
                  <a:lnTo>
                    <a:pt x="2211" y="173"/>
                  </a:lnTo>
                  <a:lnTo>
                    <a:pt x="2211" y="1"/>
                  </a:lnTo>
                  <a:lnTo>
                    <a:pt x="1" y="1"/>
                  </a:lnTo>
                  <a:close/>
                </a:path>
              </a:pathLst>
            </a:custGeom>
            <a:solidFill>
              <a:srgbClr val="EA781B"/>
            </a:solidFill>
            <a:ln>
              <a:noFill/>
            </a:ln>
          </p:spPr>
          <p:txBody>
            <a:bodyPr lIns="91425" tIns="91425" rIns="91425" bIns="91425" anchor="ctr"/>
            <a:lstStyle/>
            <a:p>
              <a:pPr>
                <a:defRPr/>
              </a:pPr>
              <a:endParaRPr lang="vi-VN" sz="1350"/>
            </a:p>
          </p:txBody>
        </p:sp>
        <p:sp>
          <p:nvSpPr>
            <p:cNvPr id="169" name="Google Shape;544;p27">
              <a:extLst>
                <a:ext uri="{FF2B5EF4-FFF2-40B4-BE49-F238E27FC236}">
                  <a16:creationId xmlns:a16="http://schemas.microsoft.com/office/drawing/2014/main" id="{437FE07A-712D-4350-A43B-12C35020E1C7}"/>
                </a:ext>
              </a:extLst>
            </p:cNvPr>
            <p:cNvSpPr>
              <a:spLocks/>
            </p:cNvSpPr>
            <p:nvPr/>
          </p:nvSpPr>
          <p:spPr bwMode="auto">
            <a:xfrm>
              <a:off x="2572334" y="4867540"/>
              <a:ext cx="120688" cy="12704"/>
            </a:xfrm>
            <a:custGeom>
              <a:avLst/>
              <a:gdLst>
                <a:gd name="T0" fmla="*/ 2147483646 w 2211"/>
                <a:gd name="T1" fmla="*/ 2147483646 h 226"/>
                <a:gd name="T2" fmla="*/ 2147483646 w 2211"/>
                <a:gd name="T3" fmla="*/ 2147483646 h 226"/>
                <a:gd name="T4" fmla="*/ 2147483646 w 2211"/>
                <a:gd name="T5" fmla="*/ 2147483646 h 226"/>
                <a:gd name="T6" fmla="*/ 2147483646 w 2211"/>
                <a:gd name="T7" fmla="*/ 2147483646 h 226"/>
                <a:gd name="T8" fmla="*/ 2147483646 w 2211"/>
                <a:gd name="T9" fmla="*/ 2147483646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226" extrusionOk="0">
                  <a:moveTo>
                    <a:pt x="1" y="1"/>
                  </a:moveTo>
                  <a:lnTo>
                    <a:pt x="1" y="226"/>
                  </a:lnTo>
                  <a:lnTo>
                    <a:pt x="2211" y="226"/>
                  </a:lnTo>
                  <a:lnTo>
                    <a:pt x="2211" y="1"/>
                  </a:lnTo>
                  <a:lnTo>
                    <a:pt x="1" y="1"/>
                  </a:lnTo>
                  <a:close/>
                </a:path>
              </a:pathLst>
            </a:custGeom>
            <a:solidFill>
              <a:srgbClr val="EA781B"/>
            </a:solidFill>
            <a:ln>
              <a:noFill/>
            </a:ln>
          </p:spPr>
          <p:txBody>
            <a:bodyPr lIns="91425" tIns="91425" rIns="91425" bIns="91425" anchor="ctr"/>
            <a:lstStyle/>
            <a:p>
              <a:pPr>
                <a:defRPr/>
              </a:pPr>
              <a:endParaRPr lang="vi-VN" sz="1350"/>
            </a:p>
          </p:txBody>
        </p:sp>
        <p:sp>
          <p:nvSpPr>
            <p:cNvPr id="170" name="Google Shape;545;p27">
              <a:extLst>
                <a:ext uri="{FF2B5EF4-FFF2-40B4-BE49-F238E27FC236}">
                  <a16:creationId xmlns:a16="http://schemas.microsoft.com/office/drawing/2014/main" id="{9CDA73CA-A26E-4883-84FD-6D0B11AEBEEE}"/>
                </a:ext>
              </a:extLst>
            </p:cNvPr>
            <p:cNvSpPr>
              <a:spLocks/>
            </p:cNvSpPr>
            <p:nvPr/>
          </p:nvSpPr>
          <p:spPr bwMode="auto">
            <a:xfrm>
              <a:off x="2572334" y="4973933"/>
              <a:ext cx="120688" cy="9528"/>
            </a:xfrm>
            <a:custGeom>
              <a:avLst/>
              <a:gdLst>
                <a:gd name="T0" fmla="*/ 2147483646 w 2211"/>
                <a:gd name="T1" fmla="*/ 2147483646 h 160"/>
                <a:gd name="T2" fmla="*/ 2147483646 w 2211"/>
                <a:gd name="T3" fmla="*/ 2147483646 h 160"/>
                <a:gd name="T4" fmla="*/ 2147483646 w 2211"/>
                <a:gd name="T5" fmla="*/ 2147483646 h 160"/>
                <a:gd name="T6" fmla="*/ 2147483646 w 2211"/>
                <a:gd name="T7" fmla="*/ 2147483646 h 160"/>
                <a:gd name="T8" fmla="*/ 2147483646 w 2211"/>
                <a:gd name="T9" fmla="*/ 2147483646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60" extrusionOk="0">
                  <a:moveTo>
                    <a:pt x="1" y="1"/>
                  </a:moveTo>
                  <a:lnTo>
                    <a:pt x="1" y="160"/>
                  </a:lnTo>
                  <a:lnTo>
                    <a:pt x="2211" y="160"/>
                  </a:lnTo>
                  <a:lnTo>
                    <a:pt x="2211" y="1"/>
                  </a:lnTo>
                  <a:lnTo>
                    <a:pt x="1" y="1"/>
                  </a:lnTo>
                  <a:close/>
                </a:path>
              </a:pathLst>
            </a:custGeom>
            <a:solidFill>
              <a:srgbClr val="EA781B"/>
            </a:solidFill>
            <a:ln>
              <a:noFill/>
            </a:ln>
          </p:spPr>
          <p:txBody>
            <a:bodyPr lIns="91425" tIns="91425" rIns="91425" bIns="91425" anchor="ctr"/>
            <a:lstStyle/>
            <a:p>
              <a:pPr>
                <a:defRPr/>
              </a:pPr>
              <a:endParaRPr lang="vi-VN" sz="1350"/>
            </a:p>
          </p:txBody>
        </p:sp>
        <p:sp>
          <p:nvSpPr>
            <p:cNvPr id="171" name="Google Shape;546;p27">
              <a:extLst>
                <a:ext uri="{FF2B5EF4-FFF2-40B4-BE49-F238E27FC236}">
                  <a16:creationId xmlns:a16="http://schemas.microsoft.com/office/drawing/2014/main" id="{7B97FD45-4922-4F4A-8568-B26830179BF4}"/>
                </a:ext>
              </a:extLst>
            </p:cNvPr>
            <p:cNvSpPr>
              <a:spLocks/>
            </p:cNvSpPr>
            <p:nvPr/>
          </p:nvSpPr>
          <p:spPr bwMode="auto">
            <a:xfrm>
              <a:off x="2572334" y="5080326"/>
              <a:ext cx="120688" cy="9528"/>
            </a:xfrm>
            <a:custGeom>
              <a:avLst/>
              <a:gdLst>
                <a:gd name="T0" fmla="*/ 2147483646 w 2211"/>
                <a:gd name="T1" fmla="*/ 0 h 160"/>
                <a:gd name="T2" fmla="*/ 2147483646 w 2211"/>
                <a:gd name="T3" fmla="*/ 2147483646 h 160"/>
                <a:gd name="T4" fmla="*/ 2147483646 w 2211"/>
                <a:gd name="T5" fmla="*/ 2147483646 h 160"/>
                <a:gd name="T6" fmla="*/ 2147483646 w 2211"/>
                <a:gd name="T7" fmla="*/ 0 h 160"/>
                <a:gd name="T8" fmla="*/ 2147483646 w 2211"/>
                <a:gd name="T9" fmla="*/ 0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60" extrusionOk="0">
                  <a:moveTo>
                    <a:pt x="1" y="0"/>
                  </a:moveTo>
                  <a:lnTo>
                    <a:pt x="1" y="159"/>
                  </a:lnTo>
                  <a:lnTo>
                    <a:pt x="2211" y="159"/>
                  </a:lnTo>
                  <a:lnTo>
                    <a:pt x="2211" y="0"/>
                  </a:lnTo>
                  <a:lnTo>
                    <a:pt x="1" y="0"/>
                  </a:lnTo>
                  <a:close/>
                </a:path>
              </a:pathLst>
            </a:custGeom>
            <a:solidFill>
              <a:srgbClr val="EA781B"/>
            </a:solidFill>
            <a:ln>
              <a:noFill/>
            </a:ln>
          </p:spPr>
          <p:txBody>
            <a:bodyPr lIns="91425" tIns="91425" rIns="91425" bIns="91425" anchor="ctr"/>
            <a:lstStyle/>
            <a:p>
              <a:pPr>
                <a:defRPr/>
              </a:pPr>
              <a:endParaRPr lang="vi-VN" sz="1350"/>
            </a:p>
          </p:txBody>
        </p:sp>
        <p:sp>
          <p:nvSpPr>
            <p:cNvPr id="172" name="Google Shape;547;p27">
              <a:extLst>
                <a:ext uri="{FF2B5EF4-FFF2-40B4-BE49-F238E27FC236}">
                  <a16:creationId xmlns:a16="http://schemas.microsoft.com/office/drawing/2014/main" id="{A8C72CDA-F617-4AFA-87D2-AADE7F9A6C07}"/>
                </a:ext>
              </a:extLst>
            </p:cNvPr>
            <p:cNvSpPr>
              <a:spLocks/>
            </p:cNvSpPr>
            <p:nvPr/>
          </p:nvSpPr>
          <p:spPr bwMode="auto">
            <a:xfrm>
              <a:off x="2572334" y="5242298"/>
              <a:ext cx="120688" cy="9528"/>
            </a:xfrm>
            <a:custGeom>
              <a:avLst/>
              <a:gdLst>
                <a:gd name="T0" fmla="*/ 2147483646 w 2211"/>
                <a:gd name="T1" fmla="*/ 0 h 160"/>
                <a:gd name="T2" fmla="*/ 2147483646 w 2211"/>
                <a:gd name="T3" fmla="*/ 2147483646 h 160"/>
                <a:gd name="T4" fmla="*/ 2147483646 w 2211"/>
                <a:gd name="T5" fmla="*/ 2147483646 h 160"/>
                <a:gd name="T6" fmla="*/ 2147483646 w 2211"/>
                <a:gd name="T7" fmla="*/ 0 h 160"/>
                <a:gd name="T8" fmla="*/ 2147483646 w 2211"/>
                <a:gd name="T9" fmla="*/ 0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60" extrusionOk="0">
                  <a:moveTo>
                    <a:pt x="1" y="0"/>
                  </a:moveTo>
                  <a:lnTo>
                    <a:pt x="1" y="159"/>
                  </a:lnTo>
                  <a:lnTo>
                    <a:pt x="2211" y="159"/>
                  </a:lnTo>
                  <a:lnTo>
                    <a:pt x="2211" y="0"/>
                  </a:lnTo>
                  <a:lnTo>
                    <a:pt x="1" y="0"/>
                  </a:lnTo>
                  <a:close/>
                </a:path>
              </a:pathLst>
            </a:custGeom>
            <a:solidFill>
              <a:srgbClr val="EA781B"/>
            </a:solidFill>
            <a:ln>
              <a:noFill/>
            </a:ln>
          </p:spPr>
          <p:txBody>
            <a:bodyPr lIns="91425" tIns="91425" rIns="91425" bIns="91425" anchor="ctr"/>
            <a:lstStyle/>
            <a:p>
              <a:pPr>
                <a:defRPr/>
              </a:pPr>
              <a:endParaRPr lang="vi-VN" sz="1350"/>
            </a:p>
          </p:txBody>
        </p:sp>
        <p:sp>
          <p:nvSpPr>
            <p:cNvPr id="173" name="Google Shape;548;p27">
              <a:extLst>
                <a:ext uri="{FF2B5EF4-FFF2-40B4-BE49-F238E27FC236}">
                  <a16:creationId xmlns:a16="http://schemas.microsoft.com/office/drawing/2014/main" id="{1638D0DB-D748-4CF6-B294-5A7B3F0A4A3C}"/>
                </a:ext>
              </a:extLst>
            </p:cNvPr>
            <p:cNvSpPr>
              <a:spLocks/>
            </p:cNvSpPr>
            <p:nvPr/>
          </p:nvSpPr>
          <p:spPr bwMode="auto">
            <a:xfrm>
              <a:off x="2572334" y="5348692"/>
              <a:ext cx="120688" cy="9528"/>
            </a:xfrm>
            <a:custGeom>
              <a:avLst/>
              <a:gdLst>
                <a:gd name="T0" fmla="*/ 2147483646 w 2211"/>
                <a:gd name="T1" fmla="*/ 0 h 173"/>
                <a:gd name="T2" fmla="*/ 2147483646 w 2211"/>
                <a:gd name="T3" fmla="*/ 2147483646 h 173"/>
                <a:gd name="T4" fmla="*/ 2147483646 w 2211"/>
                <a:gd name="T5" fmla="*/ 2147483646 h 173"/>
                <a:gd name="T6" fmla="*/ 2147483646 w 2211"/>
                <a:gd name="T7" fmla="*/ 0 h 173"/>
                <a:gd name="T8" fmla="*/ 2147483646 w 2211"/>
                <a:gd name="T9" fmla="*/ 0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0"/>
                  </a:moveTo>
                  <a:lnTo>
                    <a:pt x="1" y="172"/>
                  </a:lnTo>
                  <a:lnTo>
                    <a:pt x="2211" y="172"/>
                  </a:lnTo>
                  <a:lnTo>
                    <a:pt x="2211" y="0"/>
                  </a:lnTo>
                  <a:lnTo>
                    <a:pt x="1" y="0"/>
                  </a:lnTo>
                  <a:close/>
                </a:path>
              </a:pathLst>
            </a:custGeom>
            <a:solidFill>
              <a:srgbClr val="EA781B"/>
            </a:solidFill>
            <a:ln>
              <a:noFill/>
            </a:ln>
          </p:spPr>
          <p:txBody>
            <a:bodyPr lIns="91425" tIns="91425" rIns="91425" bIns="91425" anchor="ctr"/>
            <a:lstStyle/>
            <a:p>
              <a:pPr>
                <a:defRPr/>
              </a:pPr>
              <a:endParaRPr lang="vi-VN" sz="1350"/>
            </a:p>
          </p:txBody>
        </p:sp>
        <p:sp>
          <p:nvSpPr>
            <p:cNvPr id="174" name="Google Shape;549;p27">
              <a:extLst>
                <a:ext uri="{FF2B5EF4-FFF2-40B4-BE49-F238E27FC236}">
                  <a16:creationId xmlns:a16="http://schemas.microsoft.com/office/drawing/2014/main" id="{9FF1E828-811E-49C7-B548-1412D9507359}"/>
                </a:ext>
              </a:extLst>
            </p:cNvPr>
            <p:cNvSpPr>
              <a:spLocks/>
            </p:cNvSpPr>
            <p:nvPr/>
          </p:nvSpPr>
          <p:spPr bwMode="auto">
            <a:xfrm>
              <a:off x="2572334" y="5451909"/>
              <a:ext cx="120688" cy="12704"/>
            </a:xfrm>
            <a:custGeom>
              <a:avLst/>
              <a:gdLst>
                <a:gd name="T0" fmla="*/ 2147483646 w 2211"/>
                <a:gd name="T1" fmla="*/ 2147483646 h 226"/>
                <a:gd name="T2" fmla="*/ 2147483646 w 2211"/>
                <a:gd name="T3" fmla="*/ 2147483646 h 226"/>
                <a:gd name="T4" fmla="*/ 2147483646 w 2211"/>
                <a:gd name="T5" fmla="*/ 2147483646 h 226"/>
                <a:gd name="T6" fmla="*/ 2147483646 w 2211"/>
                <a:gd name="T7" fmla="*/ 2147483646 h 226"/>
                <a:gd name="T8" fmla="*/ 2147483646 w 2211"/>
                <a:gd name="T9" fmla="*/ 2147483646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226" extrusionOk="0">
                  <a:moveTo>
                    <a:pt x="1" y="1"/>
                  </a:moveTo>
                  <a:lnTo>
                    <a:pt x="1" y="226"/>
                  </a:lnTo>
                  <a:lnTo>
                    <a:pt x="2211" y="226"/>
                  </a:lnTo>
                  <a:lnTo>
                    <a:pt x="2211" y="1"/>
                  </a:lnTo>
                  <a:lnTo>
                    <a:pt x="1" y="1"/>
                  </a:lnTo>
                  <a:close/>
                </a:path>
              </a:pathLst>
            </a:custGeom>
            <a:solidFill>
              <a:srgbClr val="EA781B"/>
            </a:solidFill>
            <a:ln>
              <a:noFill/>
            </a:ln>
          </p:spPr>
          <p:txBody>
            <a:bodyPr lIns="91425" tIns="91425" rIns="91425" bIns="91425" anchor="ctr"/>
            <a:lstStyle/>
            <a:p>
              <a:pPr>
                <a:defRPr/>
              </a:pPr>
              <a:endParaRPr lang="vi-VN" sz="1350"/>
            </a:p>
          </p:txBody>
        </p:sp>
        <p:sp>
          <p:nvSpPr>
            <p:cNvPr id="175" name="Google Shape;550;p27">
              <a:extLst>
                <a:ext uri="{FF2B5EF4-FFF2-40B4-BE49-F238E27FC236}">
                  <a16:creationId xmlns:a16="http://schemas.microsoft.com/office/drawing/2014/main" id="{5F867405-64D4-4315-BED8-3C1EEAADA319}"/>
                </a:ext>
              </a:extLst>
            </p:cNvPr>
            <p:cNvSpPr>
              <a:spLocks/>
            </p:cNvSpPr>
            <p:nvPr/>
          </p:nvSpPr>
          <p:spPr bwMode="auto">
            <a:xfrm>
              <a:off x="2510930" y="4041801"/>
              <a:ext cx="182092" cy="12704"/>
            </a:xfrm>
            <a:custGeom>
              <a:avLst/>
              <a:gdLst>
                <a:gd name="T0" fmla="*/ 0 w 3309"/>
                <a:gd name="T1" fmla="*/ 0 h 226"/>
                <a:gd name="T2" fmla="*/ 0 w 3309"/>
                <a:gd name="T3" fmla="*/ 2147483646 h 226"/>
                <a:gd name="T4" fmla="*/ 2147483646 w 3309"/>
                <a:gd name="T5" fmla="*/ 2147483646 h 226"/>
                <a:gd name="T6" fmla="*/ 2147483646 w 3309"/>
                <a:gd name="T7" fmla="*/ 0 h 226"/>
                <a:gd name="T8" fmla="*/ 0 w 3309"/>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226" extrusionOk="0">
                  <a:moveTo>
                    <a:pt x="0" y="0"/>
                  </a:moveTo>
                  <a:lnTo>
                    <a:pt x="0" y="225"/>
                  </a:lnTo>
                  <a:lnTo>
                    <a:pt x="3309" y="225"/>
                  </a:lnTo>
                  <a:lnTo>
                    <a:pt x="3309" y="0"/>
                  </a:lnTo>
                  <a:lnTo>
                    <a:pt x="0" y="0"/>
                  </a:lnTo>
                  <a:close/>
                </a:path>
              </a:pathLst>
            </a:custGeom>
            <a:solidFill>
              <a:srgbClr val="EDD56E"/>
            </a:solidFill>
            <a:ln>
              <a:noFill/>
            </a:ln>
          </p:spPr>
          <p:txBody>
            <a:bodyPr lIns="91425" tIns="91425" rIns="91425" bIns="91425" anchor="ctr"/>
            <a:lstStyle/>
            <a:p>
              <a:pPr>
                <a:defRPr/>
              </a:pPr>
              <a:endParaRPr lang="vi-VN" sz="1350"/>
            </a:p>
          </p:txBody>
        </p:sp>
        <p:sp>
          <p:nvSpPr>
            <p:cNvPr id="176" name="Google Shape;551;p27">
              <a:extLst>
                <a:ext uri="{FF2B5EF4-FFF2-40B4-BE49-F238E27FC236}">
                  <a16:creationId xmlns:a16="http://schemas.microsoft.com/office/drawing/2014/main" id="{F89D4D30-5217-484B-AD75-799D80FC532A}"/>
                </a:ext>
              </a:extLst>
            </p:cNvPr>
            <p:cNvSpPr>
              <a:spLocks/>
            </p:cNvSpPr>
            <p:nvPr/>
          </p:nvSpPr>
          <p:spPr bwMode="auto">
            <a:xfrm>
              <a:off x="2510930" y="4416559"/>
              <a:ext cx="182092" cy="9528"/>
            </a:xfrm>
            <a:custGeom>
              <a:avLst/>
              <a:gdLst>
                <a:gd name="T0" fmla="*/ 0 w 3309"/>
                <a:gd name="T1" fmla="*/ 0 h 173"/>
                <a:gd name="T2" fmla="*/ 0 w 3309"/>
                <a:gd name="T3" fmla="*/ 2147483646 h 173"/>
                <a:gd name="T4" fmla="*/ 2147483646 w 3309"/>
                <a:gd name="T5" fmla="*/ 2147483646 h 173"/>
                <a:gd name="T6" fmla="*/ 2147483646 w 3309"/>
                <a:gd name="T7" fmla="*/ 0 h 173"/>
                <a:gd name="T8" fmla="*/ 0 w 3309"/>
                <a:gd name="T9" fmla="*/ 0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173" extrusionOk="0">
                  <a:moveTo>
                    <a:pt x="0" y="0"/>
                  </a:moveTo>
                  <a:lnTo>
                    <a:pt x="0" y="173"/>
                  </a:lnTo>
                  <a:lnTo>
                    <a:pt x="3309" y="173"/>
                  </a:lnTo>
                  <a:lnTo>
                    <a:pt x="3309" y="0"/>
                  </a:lnTo>
                  <a:lnTo>
                    <a:pt x="0" y="0"/>
                  </a:lnTo>
                  <a:close/>
                </a:path>
              </a:pathLst>
            </a:custGeom>
            <a:solidFill>
              <a:srgbClr val="EDD56E"/>
            </a:solidFill>
            <a:ln>
              <a:noFill/>
            </a:ln>
          </p:spPr>
          <p:txBody>
            <a:bodyPr lIns="91425" tIns="91425" rIns="91425" bIns="91425" anchor="ctr"/>
            <a:lstStyle/>
            <a:p>
              <a:pPr>
                <a:defRPr/>
              </a:pPr>
              <a:endParaRPr lang="vi-VN" sz="1350"/>
            </a:p>
          </p:txBody>
        </p:sp>
        <p:sp>
          <p:nvSpPr>
            <p:cNvPr id="177" name="Google Shape;552;p27">
              <a:extLst>
                <a:ext uri="{FF2B5EF4-FFF2-40B4-BE49-F238E27FC236}">
                  <a16:creationId xmlns:a16="http://schemas.microsoft.com/office/drawing/2014/main" id="{1E19F6F9-4BD6-46E7-A428-F39BA0F7EA3F}"/>
                </a:ext>
              </a:extLst>
            </p:cNvPr>
            <p:cNvSpPr>
              <a:spLocks/>
            </p:cNvSpPr>
            <p:nvPr/>
          </p:nvSpPr>
          <p:spPr bwMode="auto">
            <a:xfrm>
              <a:off x="2510930" y="4788142"/>
              <a:ext cx="182092" cy="9528"/>
            </a:xfrm>
            <a:custGeom>
              <a:avLst/>
              <a:gdLst>
                <a:gd name="T0" fmla="*/ 0 w 3309"/>
                <a:gd name="T1" fmla="*/ 0 h 160"/>
                <a:gd name="T2" fmla="*/ 0 w 3309"/>
                <a:gd name="T3" fmla="*/ 2147483646 h 160"/>
                <a:gd name="T4" fmla="*/ 2147483646 w 3309"/>
                <a:gd name="T5" fmla="*/ 2147483646 h 160"/>
                <a:gd name="T6" fmla="*/ 2147483646 w 3309"/>
                <a:gd name="T7" fmla="*/ 0 h 160"/>
                <a:gd name="T8" fmla="*/ 0 w 3309"/>
                <a:gd name="T9" fmla="*/ 0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160" extrusionOk="0">
                  <a:moveTo>
                    <a:pt x="0" y="0"/>
                  </a:moveTo>
                  <a:lnTo>
                    <a:pt x="0" y="159"/>
                  </a:lnTo>
                  <a:lnTo>
                    <a:pt x="3309" y="159"/>
                  </a:lnTo>
                  <a:lnTo>
                    <a:pt x="3309" y="0"/>
                  </a:lnTo>
                  <a:lnTo>
                    <a:pt x="0" y="0"/>
                  </a:lnTo>
                  <a:close/>
                </a:path>
              </a:pathLst>
            </a:custGeom>
            <a:solidFill>
              <a:srgbClr val="EA781B"/>
            </a:solidFill>
            <a:ln>
              <a:noFill/>
            </a:ln>
          </p:spPr>
          <p:txBody>
            <a:bodyPr lIns="91425" tIns="91425" rIns="91425" bIns="91425" anchor="ctr"/>
            <a:lstStyle/>
            <a:p>
              <a:pPr>
                <a:defRPr/>
              </a:pPr>
              <a:endParaRPr lang="vi-VN" sz="1350"/>
            </a:p>
          </p:txBody>
        </p:sp>
        <p:sp>
          <p:nvSpPr>
            <p:cNvPr id="178" name="Google Shape;553;p27">
              <a:extLst>
                <a:ext uri="{FF2B5EF4-FFF2-40B4-BE49-F238E27FC236}">
                  <a16:creationId xmlns:a16="http://schemas.microsoft.com/office/drawing/2014/main" id="{8A762144-092B-441B-B45B-B79ABF311D22}"/>
                </a:ext>
              </a:extLst>
            </p:cNvPr>
            <p:cNvSpPr>
              <a:spLocks/>
            </p:cNvSpPr>
            <p:nvPr/>
          </p:nvSpPr>
          <p:spPr bwMode="auto">
            <a:xfrm>
              <a:off x="2510930" y="5162900"/>
              <a:ext cx="182092" cy="9528"/>
            </a:xfrm>
            <a:custGeom>
              <a:avLst/>
              <a:gdLst>
                <a:gd name="T0" fmla="*/ 0 w 3309"/>
                <a:gd name="T1" fmla="*/ 2147483646 h 173"/>
                <a:gd name="T2" fmla="*/ 0 w 3309"/>
                <a:gd name="T3" fmla="*/ 2147483646 h 173"/>
                <a:gd name="T4" fmla="*/ 2147483646 w 3309"/>
                <a:gd name="T5" fmla="*/ 2147483646 h 173"/>
                <a:gd name="T6" fmla="*/ 2147483646 w 3309"/>
                <a:gd name="T7" fmla="*/ 2147483646 h 173"/>
                <a:gd name="T8" fmla="*/ 0 w 3309"/>
                <a:gd name="T9" fmla="*/ 2147483646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173" extrusionOk="0">
                  <a:moveTo>
                    <a:pt x="0" y="1"/>
                  </a:moveTo>
                  <a:lnTo>
                    <a:pt x="0" y="173"/>
                  </a:lnTo>
                  <a:lnTo>
                    <a:pt x="3309" y="173"/>
                  </a:lnTo>
                  <a:lnTo>
                    <a:pt x="3309" y="1"/>
                  </a:lnTo>
                  <a:lnTo>
                    <a:pt x="0" y="1"/>
                  </a:lnTo>
                  <a:close/>
                </a:path>
              </a:pathLst>
            </a:custGeom>
            <a:solidFill>
              <a:srgbClr val="EA781B"/>
            </a:solidFill>
            <a:ln>
              <a:noFill/>
            </a:ln>
          </p:spPr>
          <p:txBody>
            <a:bodyPr lIns="91425" tIns="91425" rIns="91425" bIns="91425" anchor="ctr"/>
            <a:lstStyle/>
            <a:p>
              <a:pPr>
                <a:defRPr/>
              </a:pPr>
              <a:endParaRPr lang="vi-VN" sz="1350"/>
            </a:p>
          </p:txBody>
        </p:sp>
        <p:sp>
          <p:nvSpPr>
            <p:cNvPr id="179" name="Google Shape;554;p27">
              <a:extLst>
                <a:ext uri="{FF2B5EF4-FFF2-40B4-BE49-F238E27FC236}">
                  <a16:creationId xmlns:a16="http://schemas.microsoft.com/office/drawing/2014/main" id="{49ADDE22-6022-49D4-8BB7-59738289D8B5}"/>
                </a:ext>
              </a:extLst>
            </p:cNvPr>
            <p:cNvSpPr/>
            <p:nvPr/>
          </p:nvSpPr>
          <p:spPr>
            <a:xfrm>
              <a:off x="2597742" y="4303815"/>
              <a:ext cx="317602" cy="1057580"/>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80" name="Google Shape;555;p27">
              <a:extLst>
                <a:ext uri="{FF2B5EF4-FFF2-40B4-BE49-F238E27FC236}">
                  <a16:creationId xmlns:a16="http://schemas.microsoft.com/office/drawing/2014/main" id="{400E244A-2956-4D87-BDE1-C63EC4D90100}"/>
                </a:ext>
              </a:extLst>
            </p:cNvPr>
            <p:cNvSpPr>
              <a:spLocks/>
            </p:cNvSpPr>
            <p:nvPr/>
          </p:nvSpPr>
          <p:spPr bwMode="auto">
            <a:xfrm>
              <a:off x="2608328" y="4616642"/>
              <a:ext cx="285842" cy="744753"/>
            </a:xfrm>
            <a:custGeom>
              <a:avLst/>
              <a:gdLst>
                <a:gd name="T0" fmla="*/ 0 w 5189"/>
                <a:gd name="T1" fmla="*/ 0 h 13466"/>
                <a:gd name="T2" fmla="*/ 2147483646 w 5189"/>
                <a:gd name="T3" fmla="*/ 2147483646 h 13466"/>
                <a:gd name="T4" fmla="*/ 2147483646 w 5189"/>
                <a:gd name="T5" fmla="*/ 2147483646 h 13466"/>
                <a:gd name="T6" fmla="*/ 2147483646 w 5189"/>
                <a:gd name="T7" fmla="*/ 2147483646 h 13466"/>
                <a:gd name="T8" fmla="*/ 2147483646 w 5189"/>
                <a:gd name="T9" fmla="*/ 2147483646 h 13466"/>
                <a:gd name="T10" fmla="*/ 2147483646 w 5189"/>
                <a:gd name="T11" fmla="*/ 2147483646 h 13466"/>
                <a:gd name="T12" fmla="*/ 2147483646 w 5189"/>
                <a:gd name="T13" fmla="*/ 2147483646 h 13466"/>
                <a:gd name="T14" fmla="*/ 0 w 5189"/>
                <a:gd name="T15" fmla="*/ 0 h 1346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cubicBezTo>
                    <a:pt x="4695" y="7986"/>
                    <a:pt x="4237" y="8200"/>
                    <a:pt x="3813" y="8200"/>
                  </a:cubicBezTo>
                  <a:cubicBezTo>
                    <a:pt x="1860" y="8200"/>
                    <a:pt x="631" y="3676"/>
                    <a:pt x="0" y="0"/>
                  </a:cubicBezTo>
                  <a:close/>
                </a:path>
              </a:pathLst>
            </a:custGeom>
            <a:solidFill>
              <a:srgbClr val="BDB8FF"/>
            </a:solidFill>
            <a:ln>
              <a:noFill/>
            </a:ln>
          </p:spPr>
          <p:txBody>
            <a:bodyPr lIns="91425" tIns="91425" rIns="91425" bIns="91425" anchor="ctr"/>
            <a:lstStyle/>
            <a:p>
              <a:pPr>
                <a:defRPr/>
              </a:pPr>
              <a:endParaRPr lang="vi-VN" sz="1350"/>
            </a:p>
          </p:txBody>
        </p:sp>
        <p:sp>
          <p:nvSpPr>
            <p:cNvPr id="181" name="Google Shape;556;p27">
              <a:extLst>
                <a:ext uri="{FF2B5EF4-FFF2-40B4-BE49-F238E27FC236}">
                  <a16:creationId xmlns:a16="http://schemas.microsoft.com/office/drawing/2014/main" id="{4F987D8D-00A5-402C-8EEC-63A12A4E57EC}"/>
                </a:ext>
              </a:extLst>
            </p:cNvPr>
            <p:cNvSpPr/>
            <p:nvPr/>
          </p:nvSpPr>
          <p:spPr>
            <a:xfrm>
              <a:off x="2722665" y="4414972"/>
              <a:ext cx="101633" cy="247722"/>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82" name="Google Shape;557;p27">
              <a:extLst>
                <a:ext uri="{FF2B5EF4-FFF2-40B4-BE49-F238E27FC236}">
                  <a16:creationId xmlns:a16="http://schemas.microsoft.com/office/drawing/2014/main" id="{36536E36-49AF-479E-B71E-5B2108B86720}"/>
                </a:ext>
              </a:extLst>
            </p:cNvPr>
            <p:cNvSpPr/>
            <p:nvPr/>
          </p:nvSpPr>
          <p:spPr>
            <a:xfrm>
              <a:off x="2525752" y="3916353"/>
              <a:ext cx="395943" cy="371582"/>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83" name="Google Shape;558;p27">
              <a:extLst>
                <a:ext uri="{FF2B5EF4-FFF2-40B4-BE49-F238E27FC236}">
                  <a16:creationId xmlns:a16="http://schemas.microsoft.com/office/drawing/2014/main" id="{CB843AF5-4653-4E4E-8FFF-CF4EE7C7CF45}"/>
                </a:ext>
              </a:extLst>
            </p:cNvPr>
            <p:cNvSpPr>
              <a:spLocks/>
            </p:cNvSpPr>
            <p:nvPr/>
          </p:nvSpPr>
          <p:spPr bwMode="auto">
            <a:xfrm>
              <a:off x="2568099" y="4064033"/>
              <a:ext cx="247729" cy="223903"/>
            </a:xfrm>
            <a:custGeom>
              <a:avLst/>
              <a:gdLst>
                <a:gd name="T0" fmla="*/ 2147483646 w 4461"/>
                <a:gd name="T1" fmla="*/ 0 h 4053"/>
                <a:gd name="T2" fmla="*/ 2147483646 w 4461"/>
                <a:gd name="T3" fmla="*/ 2147483646 h 4053"/>
                <a:gd name="T4" fmla="*/ 2147483646 w 4461"/>
                <a:gd name="T5" fmla="*/ 2147483646 h 4053"/>
                <a:gd name="T6" fmla="*/ 2147483646 w 4461"/>
                <a:gd name="T7" fmla="*/ 2147483646 h 4053"/>
                <a:gd name="T8" fmla="*/ 2147483646 w 4461"/>
                <a:gd name="T9" fmla="*/ 2147483646 h 4053"/>
                <a:gd name="T10" fmla="*/ 2147483646 w 4461"/>
                <a:gd name="T11" fmla="*/ 2147483646 h 4053"/>
                <a:gd name="T12" fmla="*/ 2147483646 w 4461"/>
                <a:gd name="T13" fmla="*/ 2147483646 h 4053"/>
                <a:gd name="T14" fmla="*/ 2147483646 w 4461"/>
                <a:gd name="T15" fmla="*/ 2147483646 h 4053"/>
                <a:gd name="T16" fmla="*/ 2147483646 w 4461"/>
                <a:gd name="T17" fmla="*/ 2147483646 h 4053"/>
                <a:gd name="T18" fmla="*/ 2147483646 w 4461"/>
                <a:gd name="T19" fmla="*/ 2147483646 h 4053"/>
                <a:gd name="T20" fmla="*/ 2147483646 w 4461"/>
                <a:gd name="T21" fmla="*/ 2147483646 h 4053"/>
                <a:gd name="T22" fmla="*/ 2147483646 w 4461"/>
                <a:gd name="T23" fmla="*/ 2147483646 h 4053"/>
                <a:gd name="T24" fmla="*/ 2147483646 w 4461"/>
                <a:gd name="T25" fmla="*/ 2147483646 h 4053"/>
                <a:gd name="T26" fmla="*/ 2147483646 w 4461"/>
                <a:gd name="T27" fmla="*/ 0 h 40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tx1"/>
            </a:solidFill>
            <a:ln>
              <a:noFill/>
            </a:ln>
          </p:spPr>
          <p:txBody>
            <a:bodyPr lIns="91425" tIns="91425" rIns="91425" bIns="91425" anchor="ctr"/>
            <a:lstStyle/>
            <a:p>
              <a:pPr>
                <a:defRPr/>
              </a:pPr>
              <a:endParaRPr lang="vi-VN" sz="1350"/>
            </a:p>
          </p:txBody>
        </p:sp>
        <p:sp>
          <p:nvSpPr>
            <p:cNvPr id="184" name="Google Shape;559;p27">
              <a:extLst>
                <a:ext uri="{FF2B5EF4-FFF2-40B4-BE49-F238E27FC236}">
                  <a16:creationId xmlns:a16="http://schemas.microsoft.com/office/drawing/2014/main" id="{C2026393-2330-4536-8CE7-AE34AA8FD9B8}"/>
                </a:ext>
              </a:extLst>
            </p:cNvPr>
            <p:cNvSpPr>
              <a:spLocks/>
            </p:cNvSpPr>
            <p:nvPr/>
          </p:nvSpPr>
          <p:spPr bwMode="auto">
            <a:xfrm>
              <a:off x="2587155" y="4259352"/>
              <a:ext cx="215969" cy="130213"/>
            </a:xfrm>
            <a:custGeom>
              <a:avLst/>
              <a:gdLst>
                <a:gd name="T0" fmla="*/ 2147483646 w 3919"/>
                <a:gd name="T1" fmla="*/ 2147483646 h 2359"/>
                <a:gd name="T2" fmla="*/ 2147483646 w 3919"/>
                <a:gd name="T3" fmla="*/ 2147483646 h 2359"/>
                <a:gd name="T4" fmla="*/ 2147483646 w 3919"/>
                <a:gd name="T5" fmla="*/ 2147483646 h 2359"/>
                <a:gd name="T6" fmla="*/ 2147483646 w 3919"/>
                <a:gd name="T7" fmla="*/ 2147483646 h 2359"/>
                <a:gd name="T8" fmla="*/ 2147483646 w 3919"/>
                <a:gd name="T9" fmla="*/ 2147483646 h 2359"/>
                <a:gd name="T10" fmla="*/ 2147483646 w 3919"/>
                <a:gd name="T11" fmla="*/ 2147483646 h 2359"/>
                <a:gd name="T12" fmla="*/ 2147483646 w 3919"/>
                <a:gd name="T13" fmla="*/ 2147483646 h 2359"/>
                <a:gd name="T14" fmla="*/ 2147483646 w 3919"/>
                <a:gd name="T15" fmla="*/ 2147483646 h 2359"/>
                <a:gd name="T16" fmla="*/ 2147483646 w 3919"/>
                <a:gd name="T17" fmla="*/ 2147483646 h 2359"/>
                <a:gd name="T18" fmla="*/ 2147483646 w 3919"/>
                <a:gd name="T19" fmla="*/ 2147483646 h 2359"/>
                <a:gd name="T20" fmla="*/ 2147483646 w 3919"/>
                <a:gd name="T21" fmla="*/ 2147483646 h 23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lIns="91425" tIns="91425" rIns="91425" bIns="91425" anchor="ctr"/>
            <a:lstStyle/>
            <a:p>
              <a:pPr>
                <a:defRPr/>
              </a:pPr>
              <a:endParaRPr lang="vi-VN" sz="1350"/>
            </a:p>
          </p:txBody>
        </p:sp>
        <p:sp>
          <p:nvSpPr>
            <p:cNvPr id="185" name="Google Shape;560;p27">
              <a:extLst>
                <a:ext uri="{FF2B5EF4-FFF2-40B4-BE49-F238E27FC236}">
                  <a16:creationId xmlns:a16="http://schemas.microsoft.com/office/drawing/2014/main" id="{8E691DB2-5FA1-4773-8C1E-C4C9F90107FF}"/>
                </a:ext>
              </a:extLst>
            </p:cNvPr>
            <p:cNvSpPr>
              <a:spLocks/>
            </p:cNvSpPr>
            <p:nvPr/>
          </p:nvSpPr>
          <p:spPr bwMode="auto">
            <a:xfrm rot="41933">
              <a:off x="2589273" y="4314930"/>
              <a:ext cx="215969" cy="76222"/>
            </a:xfrm>
            <a:custGeom>
              <a:avLst/>
              <a:gdLst>
                <a:gd name="T0" fmla="*/ 2147483646 w 3866"/>
                <a:gd name="T1" fmla="*/ 0 h 1398"/>
                <a:gd name="T2" fmla="*/ 2147483646 w 3866"/>
                <a:gd name="T3" fmla="*/ 2147483646 h 1398"/>
                <a:gd name="T4" fmla="*/ 2147483646 w 3866"/>
                <a:gd name="T5" fmla="*/ 2147483646 h 1398"/>
                <a:gd name="T6" fmla="*/ 2147483646 w 3866"/>
                <a:gd name="T7" fmla="*/ 2147483646 h 1398"/>
                <a:gd name="T8" fmla="*/ 2147483646 w 3866"/>
                <a:gd name="T9" fmla="*/ 2147483646 h 1398"/>
                <a:gd name="T10" fmla="*/ 2147483646 w 3866"/>
                <a:gd name="T11" fmla="*/ 2147483646 h 1398"/>
                <a:gd name="T12" fmla="*/ 2147483646 w 3866"/>
                <a:gd name="T13" fmla="*/ 2147483646 h 1398"/>
                <a:gd name="T14" fmla="*/ 2147483646 w 3866"/>
                <a:gd name="T15" fmla="*/ 0 h 139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lIns="91425" tIns="91425" rIns="91425" bIns="91425" anchor="ctr"/>
            <a:lstStyle/>
            <a:p>
              <a:pPr>
                <a:defRPr/>
              </a:pPr>
              <a:endParaRPr lang="vi-VN" sz="1350"/>
            </a:p>
          </p:txBody>
        </p:sp>
        <p:sp>
          <p:nvSpPr>
            <p:cNvPr id="186" name="Google Shape;561;p27">
              <a:extLst>
                <a:ext uri="{FF2B5EF4-FFF2-40B4-BE49-F238E27FC236}">
                  <a16:creationId xmlns:a16="http://schemas.microsoft.com/office/drawing/2014/main" id="{507C7640-820E-4B4E-A37E-A6FED815ECD1}"/>
                </a:ext>
              </a:extLst>
            </p:cNvPr>
            <p:cNvSpPr>
              <a:spLocks/>
            </p:cNvSpPr>
            <p:nvPr/>
          </p:nvSpPr>
          <p:spPr bwMode="auto">
            <a:xfrm>
              <a:off x="2724783" y="5007280"/>
              <a:ext cx="239259" cy="242958"/>
            </a:xfrm>
            <a:custGeom>
              <a:avLst/>
              <a:gdLst>
                <a:gd name="T0" fmla="*/ 2147483646 w 4342"/>
                <a:gd name="T1" fmla="*/ 2147483646 h 4381"/>
                <a:gd name="T2" fmla="*/ 2147483646 w 4342"/>
                <a:gd name="T3" fmla="*/ 2147483646 h 4381"/>
                <a:gd name="T4" fmla="*/ 2147483646 w 4342"/>
                <a:gd name="T5" fmla="*/ 2147483646 h 4381"/>
                <a:gd name="T6" fmla="*/ 2147483646 w 4342"/>
                <a:gd name="T7" fmla="*/ 2147483646 h 4381"/>
                <a:gd name="T8" fmla="*/ 2147483646 w 4342"/>
                <a:gd name="T9" fmla="*/ 2147483646 h 438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lIns="91425" tIns="91425" rIns="91425" bIns="91425" anchor="ctr"/>
            <a:lstStyle/>
            <a:p>
              <a:pPr>
                <a:defRPr/>
              </a:pPr>
              <a:endParaRPr lang="vi-VN" sz="1350"/>
            </a:p>
          </p:txBody>
        </p:sp>
        <p:sp>
          <p:nvSpPr>
            <p:cNvPr id="187" name="Google Shape;562;p27">
              <a:extLst>
                <a:ext uri="{FF2B5EF4-FFF2-40B4-BE49-F238E27FC236}">
                  <a16:creationId xmlns:a16="http://schemas.microsoft.com/office/drawing/2014/main" id="{DC728761-ACE0-49C2-A313-F046E4DE508E}"/>
                </a:ext>
              </a:extLst>
            </p:cNvPr>
            <p:cNvSpPr>
              <a:spLocks/>
            </p:cNvSpPr>
            <p:nvPr/>
          </p:nvSpPr>
          <p:spPr bwMode="auto">
            <a:xfrm>
              <a:off x="2729017" y="4357806"/>
              <a:ext cx="357831" cy="854322"/>
            </a:xfrm>
            <a:custGeom>
              <a:avLst/>
              <a:gdLst>
                <a:gd name="T0" fmla="*/ 2147483646 w 6447"/>
                <a:gd name="T1" fmla="*/ 2147483646 h 15447"/>
                <a:gd name="T2" fmla="*/ 2147483646 w 6447"/>
                <a:gd name="T3" fmla="*/ 2147483646 h 15447"/>
                <a:gd name="T4" fmla="*/ 2147483646 w 6447"/>
                <a:gd name="T5" fmla="*/ 2147483646 h 15447"/>
                <a:gd name="T6" fmla="*/ 2147483646 w 6447"/>
                <a:gd name="T7" fmla="*/ 2147483646 h 15447"/>
                <a:gd name="T8" fmla="*/ 2147483646 w 6447"/>
                <a:gd name="T9" fmla="*/ 2147483646 h 154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447" h="15447" extrusionOk="0">
                  <a:moveTo>
                    <a:pt x="2198" y="1"/>
                  </a:moveTo>
                  <a:lnTo>
                    <a:pt x="1" y="14785"/>
                  </a:lnTo>
                  <a:lnTo>
                    <a:pt x="4236" y="15446"/>
                  </a:lnTo>
                  <a:lnTo>
                    <a:pt x="6446" y="610"/>
                  </a:lnTo>
                  <a:lnTo>
                    <a:pt x="2198" y="1"/>
                  </a:lnTo>
                  <a:close/>
                </a:path>
              </a:pathLst>
            </a:custGeom>
            <a:solidFill>
              <a:schemeClr val="tx2"/>
            </a:solidFill>
            <a:ln>
              <a:noFill/>
            </a:ln>
          </p:spPr>
          <p:txBody>
            <a:bodyPr lIns="91425" tIns="91425" rIns="91425" bIns="91425" anchor="ctr"/>
            <a:lstStyle/>
            <a:p>
              <a:pPr>
                <a:defRPr/>
              </a:pPr>
              <a:endParaRPr lang="vi-VN" sz="1350"/>
            </a:p>
          </p:txBody>
        </p:sp>
        <p:sp>
          <p:nvSpPr>
            <p:cNvPr id="188" name="Google Shape;563;p27">
              <a:extLst>
                <a:ext uri="{FF2B5EF4-FFF2-40B4-BE49-F238E27FC236}">
                  <a16:creationId xmlns:a16="http://schemas.microsoft.com/office/drawing/2014/main" id="{4087FEB2-C5A1-4E9F-BE34-083861711281}"/>
                </a:ext>
              </a:extLst>
            </p:cNvPr>
            <p:cNvSpPr>
              <a:spLocks/>
            </p:cNvSpPr>
            <p:nvPr/>
          </p:nvSpPr>
          <p:spPr bwMode="auto">
            <a:xfrm>
              <a:off x="2843354" y="4373685"/>
              <a:ext cx="243494" cy="838442"/>
            </a:xfrm>
            <a:custGeom>
              <a:avLst/>
              <a:gdLst>
                <a:gd name="T0" fmla="*/ 2147483646 w 4409"/>
                <a:gd name="T1" fmla="*/ 2147483646 h 15169"/>
                <a:gd name="T2" fmla="*/ 2147483646 w 4409"/>
                <a:gd name="T3" fmla="*/ 2147483646 h 15169"/>
                <a:gd name="T4" fmla="*/ 2147483646 w 4409"/>
                <a:gd name="T5" fmla="*/ 2147483646 h 15169"/>
                <a:gd name="T6" fmla="*/ 2147483646 w 4409"/>
                <a:gd name="T7" fmla="*/ 2147483646 h 15169"/>
                <a:gd name="T8" fmla="*/ 2147483646 w 4409"/>
                <a:gd name="T9" fmla="*/ 2147483646 h 1516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09" h="15169" extrusionOk="0">
                  <a:moveTo>
                    <a:pt x="2198" y="1"/>
                  </a:moveTo>
                  <a:lnTo>
                    <a:pt x="1" y="14838"/>
                  </a:lnTo>
                  <a:lnTo>
                    <a:pt x="2198" y="15168"/>
                  </a:lnTo>
                  <a:lnTo>
                    <a:pt x="4408" y="332"/>
                  </a:lnTo>
                  <a:lnTo>
                    <a:pt x="2198" y="1"/>
                  </a:lnTo>
                  <a:close/>
                </a:path>
              </a:pathLst>
            </a:custGeom>
            <a:solidFill>
              <a:schemeClr val="tx1"/>
            </a:solidFill>
            <a:ln>
              <a:noFill/>
            </a:ln>
          </p:spPr>
          <p:txBody>
            <a:bodyPr lIns="91425" tIns="91425" rIns="91425" bIns="91425" anchor="ctr"/>
            <a:lstStyle/>
            <a:p>
              <a:pPr>
                <a:defRPr/>
              </a:pPr>
              <a:endParaRPr lang="vi-VN" sz="1350"/>
            </a:p>
          </p:txBody>
        </p:sp>
        <p:sp>
          <p:nvSpPr>
            <p:cNvPr id="189" name="Google Shape;564;p27">
              <a:extLst>
                <a:ext uri="{FF2B5EF4-FFF2-40B4-BE49-F238E27FC236}">
                  <a16:creationId xmlns:a16="http://schemas.microsoft.com/office/drawing/2014/main" id="{FACC0CB8-614D-4440-8D97-58CBC02C2C7A}"/>
                </a:ext>
              </a:extLst>
            </p:cNvPr>
            <p:cNvSpPr>
              <a:spLocks/>
            </p:cNvSpPr>
            <p:nvPr/>
          </p:nvSpPr>
          <p:spPr bwMode="auto">
            <a:xfrm>
              <a:off x="2845471" y="4187893"/>
              <a:ext cx="241377" cy="241370"/>
            </a:xfrm>
            <a:custGeom>
              <a:avLst/>
              <a:gdLst>
                <a:gd name="T0" fmla="*/ 2147483646 w 4348"/>
                <a:gd name="T1" fmla="*/ 0 h 4380"/>
                <a:gd name="T2" fmla="*/ 2147483646 w 4348"/>
                <a:gd name="T3" fmla="*/ 2147483646 h 4380"/>
                <a:gd name="T4" fmla="*/ 2147483646 w 4348"/>
                <a:gd name="T5" fmla="*/ 2147483646 h 4380"/>
                <a:gd name="T6" fmla="*/ 2147483646 w 4348"/>
                <a:gd name="T7" fmla="*/ 2147483646 h 4380"/>
                <a:gd name="T8" fmla="*/ 2147483646 w 4348"/>
                <a:gd name="T9" fmla="*/ 0 h 43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lIns="91425" tIns="91425" rIns="91425" bIns="91425" anchor="ctr"/>
            <a:lstStyle/>
            <a:p>
              <a:pPr>
                <a:defRPr/>
              </a:pPr>
              <a:endParaRPr lang="vi-VN" sz="1350"/>
            </a:p>
          </p:txBody>
        </p:sp>
        <p:sp>
          <p:nvSpPr>
            <p:cNvPr id="190" name="Google Shape;565;p27">
              <a:extLst>
                <a:ext uri="{FF2B5EF4-FFF2-40B4-BE49-F238E27FC236}">
                  <a16:creationId xmlns:a16="http://schemas.microsoft.com/office/drawing/2014/main" id="{49B19B86-7A17-402C-B4FE-760541FBEDB1}"/>
                </a:ext>
              </a:extLst>
            </p:cNvPr>
            <p:cNvSpPr>
              <a:spLocks/>
            </p:cNvSpPr>
            <p:nvPr/>
          </p:nvSpPr>
          <p:spPr bwMode="auto">
            <a:xfrm>
              <a:off x="2942869" y="4186306"/>
              <a:ext cx="80459" cy="77809"/>
            </a:xfrm>
            <a:custGeom>
              <a:avLst/>
              <a:gdLst>
                <a:gd name="T0" fmla="*/ 2147483646 w 1443"/>
                <a:gd name="T1" fmla="*/ 0 h 1398"/>
                <a:gd name="T2" fmla="*/ 0 w 1443"/>
                <a:gd name="T3" fmla="*/ 2147483646 h 1398"/>
                <a:gd name="T4" fmla="*/ 2147483646 w 1443"/>
                <a:gd name="T5" fmla="*/ 2147483646 h 1398"/>
                <a:gd name="T6" fmla="*/ 2147483646 w 1443"/>
                <a:gd name="T7" fmla="*/ 2147483646 h 1398"/>
                <a:gd name="T8" fmla="*/ 2147483646 w 1443"/>
                <a:gd name="T9" fmla="*/ 2147483646 h 1398"/>
                <a:gd name="T10" fmla="*/ 2147483646 w 1443"/>
                <a:gd name="T11" fmla="*/ 0 h 139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lIns="91425" tIns="91425" rIns="91425" bIns="91425" anchor="ctr"/>
            <a:lstStyle/>
            <a:p>
              <a:pPr>
                <a:defRPr/>
              </a:pPr>
              <a:endParaRPr lang="vi-VN" sz="1350"/>
            </a:p>
          </p:txBody>
        </p:sp>
        <p:sp>
          <p:nvSpPr>
            <p:cNvPr id="191" name="Google Shape;566;p27">
              <a:extLst>
                <a:ext uri="{FF2B5EF4-FFF2-40B4-BE49-F238E27FC236}">
                  <a16:creationId xmlns:a16="http://schemas.microsoft.com/office/drawing/2014/main" id="{448E8F62-028B-4F01-964B-47FB43D318D5}"/>
                </a:ext>
              </a:extLst>
            </p:cNvPr>
            <p:cNvSpPr>
              <a:spLocks/>
            </p:cNvSpPr>
            <p:nvPr/>
          </p:nvSpPr>
          <p:spPr bwMode="auto">
            <a:xfrm>
              <a:off x="2339426" y="4662694"/>
              <a:ext cx="777065" cy="963890"/>
            </a:xfrm>
            <a:custGeom>
              <a:avLst/>
              <a:gdLst>
                <a:gd name="T0" fmla="*/ 0 w 14070"/>
                <a:gd name="T1" fmla="*/ 2147483646 h 17432"/>
                <a:gd name="T2" fmla="*/ 0 w 14070"/>
                <a:gd name="T3" fmla="*/ 2147483646 h 17432"/>
                <a:gd name="T4" fmla="*/ 2147483646 w 14070"/>
                <a:gd name="T5" fmla="*/ 2147483646 h 17432"/>
                <a:gd name="T6" fmla="*/ 2147483646 w 14070"/>
                <a:gd name="T7" fmla="*/ 2147483646 h 17432"/>
                <a:gd name="T8" fmla="*/ 2147483646 w 14070"/>
                <a:gd name="T9" fmla="*/ 2147483646 h 17432"/>
                <a:gd name="T10" fmla="*/ 2147483646 w 14070"/>
                <a:gd name="T11" fmla="*/ 2147483646 h 17432"/>
                <a:gd name="T12" fmla="*/ 0 w 14070"/>
                <a:gd name="T13" fmla="*/ 2147483646 h 174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lnTo>
                    <a:pt x="0" y="1"/>
                  </a:lnTo>
                  <a:close/>
                </a:path>
              </a:pathLst>
            </a:custGeom>
            <a:solidFill>
              <a:schemeClr val="accent2"/>
            </a:solidFill>
            <a:ln>
              <a:noFill/>
            </a:ln>
          </p:spPr>
          <p:txBody>
            <a:bodyPr lIns="91425" tIns="91425" rIns="91425" bIns="91425" anchor="ctr"/>
            <a:lstStyle/>
            <a:p>
              <a:pPr>
                <a:defRPr/>
              </a:pPr>
              <a:endParaRPr lang="vi-VN" sz="1350"/>
            </a:p>
          </p:txBody>
        </p:sp>
        <p:sp>
          <p:nvSpPr>
            <p:cNvPr id="192" name="Google Shape;567;p27">
              <a:extLst>
                <a:ext uri="{FF2B5EF4-FFF2-40B4-BE49-F238E27FC236}">
                  <a16:creationId xmlns:a16="http://schemas.microsoft.com/office/drawing/2014/main" id="{BE29EE0C-CFA6-4992-94C3-F6715F8D5B9F}"/>
                </a:ext>
              </a:extLst>
            </p:cNvPr>
            <p:cNvSpPr>
              <a:spLocks/>
            </p:cNvSpPr>
            <p:nvPr/>
          </p:nvSpPr>
          <p:spPr bwMode="auto">
            <a:xfrm>
              <a:off x="2375420" y="4821489"/>
              <a:ext cx="741071" cy="805095"/>
            </a:xfrm>
            <a:custGeom>
              <a:avLst/>
              <a:gdLst>
                <a:gd name="T0" fmla="*/ 2147483646 w 13409"/>
                <a:gd name="T1" fmla="*/ 2147483646 h 17432"/>
                <a:gd name="T2" fmla="*/ 2147483646 w 13409"/>
                <a:gd name="T3" fmla="*/ 2147483646 h 17432"/>
                <a:gd name="T4" fmla="*/ 2147483646 w 13409"/>
                <a:gd name="T5" fmla="*/ 2147483646 h 17432"/>
                <a:gd name="T6" fmla="*/ 2147483646 w 13409"/>
                <a:gd name="T7" fmla="*/ 2147483646 h 17432"/>
                <a:gd name="T8" fmla="*/ 2147483646 w 13409"/>
                <a:gd name="T9" fmla="*/ 2147483646 h 17432"/>
                <a:gd name="T10" fmla="*/ 2147483646 w 13409"/>
                <a:gd name="T11" fmla="*/ 2147483646 h 17432"/>
                <a:gd name="T12" fmla="*/ 2147483646 w 13409"/>
                <a:gd name="T13" fmla="*/ 2147483646 h 17432"/>
                <a:gd name="T14" fmla="*/ 2147483646 w 13409"/>
                <a:gd name="T15" fmla="*/ 2147483646 h 17432"/>
                <a:gd name="T16" fmla="*/ 2147483646 w 13409"/>
                <a:gd name="T17" fmla="*/ 2147483646 h 17432"/>
                <a:gd name="T18" fmla="*/ 2147483646 w 13409"/>
                <a:gd name="T19" fmla="*/ 2147483646 h 17432"/>
                <a:gd name="T20" fmla="*/ 2147483646 w 13409"/>
                <a:gd name="T21" fmla="*/ 2147483646 h 174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cubicBezTo>
                    <a:pt x="557" y="16876"/>
                    <a:pt x="1443" y="17432"/>
                    <a:pt x="2436" y="17432"/>
                  </a:cubicBezTo>
                  <a:lnTo>
                    <a:pt x="10311" y="17432"/>
                  </a:lnTo>
                  <a:cubicBezTo>
                    <a:pt x="12032" y="17432"/>
                    <a:pt x="13408" y="15777"/>
                    <a:pt x="13408" y="13726"/>
                  </a:cubicBezTo>
                  <a:lnTo>
                    <a:pt x="13408" y="1"/>
                  </a:lnTo>
                  <a:lnTo>
                    <a:pt x="11701" y="1"/>
                  </a:lnTo>
                  <a:close/>
                </a:path>
              </a:pathLst>
            </a:custGeom>
            <a:solidFill>
              <a:schemeClr val="tx2"/>
            </a:solidFill>
            <a:ln>
              <a:noFill/>
            </a:ln>
          </p:spPr>
          <p:txBody>
            <a:bodyPr lIns="91425" tIns="91425" rIns="91425" bIns="91425" anchor="ctr"/>
            <a:lstStyle/>
            <a:p>
              <a:pPr>
                <a:defRPr/>
              </a:pPr>
              <a:endParaRPr lang="vi-VN" sz="1350"/>
            </a:p>
          </p:txBody>
        </p:sp>
        <p:sp>
          <p:nvSpPr>
            <p:cNvPr id="193" name="Google Shape;568;p27">
              <a:extLst>
                <a:ext uri="{FF2B5EF4-FFF2-40B4-BE49-F238E27FC236}">
                  <a16:creationId xmlns:a16="http://schemas.microsoft.com/office/drawing/2014/main" id="{9715C325-A2CD-48D6-A5A1-1AC1AE2AEA6E}"/>
                </a:ext>
              </a:extLst>
            </p:cNvPr>
            <p:cNvSpPr/>
            <p:nvPr/>
          </p:nvSpPr>
          <p:spPr>
            <a:xfrm>
              <a:off x="2434706" y="4872304"/>
              <a:ext cx="459465" cy="492267"/>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94" name="Google Shape;569;p27">
              <a:extLst>
                <a:ext uri="{FF2B5EF4-FFF2-40B4-BE49-F238E27FC236}">
                  <a16:creationId xmlns:a16="http://schemas.microsoft.com/office/drawing/2014/main" id="{83C4839B-A2EB-439E-8588-4C6943FA44C1}"/>
                </a:ext>
              </a:extLst>
            </p:cNvPr>
            <p:cNvSpPr/>
            <p:nvPr/>
          </p:nvSpPr>
          <p:spPr>
            <a:xfrm>
              <a:off x="3376925" y="4937410"/>
              <a:ext cx="425586" cy="428749"/>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95" name="Google Shape;570;p27">
              <a:extLst>
                <a:ext uri="{FF2B5EF4-FFF2-40B4-BE49-F238E27FC236}">
                  <a16:creationId xmlns:a16="http://schemas.microsoft.com/office/drawing/2014/main" id="{BE1A7F72-D4DE-4BF8-8D46-5290F82486A3}"/>
                </a:ext>
              </a:extLst>
            </p:cNvPr>
            <p:cNvSpPr>
              <a:spLocks/>
            </p:cNvSpPr>
            <p:nvPr/>
          </p:nvSpPr>
          <p:spPr bwMode="auto">
            <a:xfrm>
              <a:off x="2894170" y="4821489"/>
              <a:ext cx="658494" cy="768572"/>
            </a:xfrm>
            <a:custGeom>
              <a:avLst/>
              <a:gdLst>
                <a:gd name="T0" fmla="*/ 2147483646 w 11913"/>
                <a:gd name="T1" fmla="*/ 0 h 13898"/>
                <a:gd name="T2" fmla="*/ 2147483646 w 11913"/>
                <a:gd name="T3" fmla="*/ 2147483646 h 13898"/>
                <a:gd name="T4" fmla="*/ 2147483646 w 11913"/>
                <a:gd name="T5" fmla="*/ 2147483646 h 13898"/>
                <a:gd name="T6" fmla="*/ 2147483646 w 11913"/>
                <a:gd name="T7" fmla="*/ 2147483646 h 13898"/>
                <a:gd name="T8" fmla="*/ 2147483646 w 11913"/>
                <a:gd name="T9" fmla="*/ 2147483646 h 13898"/>
                <a:gd name="T10" fmla="*/ 2147483646 w 11913"/>
                <a:gd name="T11" fmla="*/ 0 h 13898"/>
                <a:gd name="T12" fmla="*/ 2147483646 w 11913"/>
                <a:gd name="T13" fmla="*/ 0 h 1389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lnTo>
                    <a:pt x="1" y="0"/>
                  </a:lnTo>
                  <a:close/>
                </a:path>
              </a:pathLst>
            </a:custGeom>
            <a:solidFill>
              <a:schemeClr val="bg2"/>
            </a:solidFill>
            <a:ln>
              <a:noFill/>
            </a:ln>
          </p:spPr>
          <p:txBody>
            <a:bodyPr lIns="91425" tIns="91425" rIns="91425" bIns="91425" anchor="ctr"/>
            <a:lstStyle/>
            <a:p>
              <a:pPr>
                <a:defRPr/>
              </a:pPr>
              <a:endParaRPr lang="vi-VN" sz="1350"/>
            </a:p>
          </p:txBody>
        </p:sp>
        <p:sp>
          <p:nvSpPr>
            <p:cNvPr id="196" name="Google Shape;571;p27">
              <a:extLst>
                <a:ext uri="{FF2B5EF4-FFF2-40B4-BE49-F238E27FC236}">
                  <a16:creationId xmlns:a16="http://schemas.microsoft.com/office/drawing/2014/main" id="{99FDA075-298F-42B8-9F45-FCB660DC56FA}"/>
                </a:ext>
              </a:extLst>
            </p:cNvPr>
            <p:cNvSpPr>
              <a:spLocks/>
            </p:cNvSpPr>
            <p:nvPr/>
          </p:nvSpPr>
          <p:spPr bwMode="auto">
            <a:xfrm>
              <a:off x="2928048" y="4821489"/>
              <a:ext cx="624616" cy="768572"/>
            </a:xfrm>
            <a:custGeom>
              <a:avLst/>
              <a:gdLst>
                <a:gd name="T0" fmla="*/ 2147483646 w 11317"/>
                <a:gd name="T1" fmla="*/ 0 h 13898"/>
                <a:gd name="T2" fmla="*/ 2147483646 w 11317"/>
                <a:gd name="T3" fmla="*/ 2147483646 h 13898"/>
                <a:gd name="T4" fmla="*/ 2147483646 w 11317"/>
                <a:gd name="T5" fmla="*/ 2147483646 h 13898"/>
                <a:gd name="T6" fmla="*/ 2147483646 w 11317"/>
                <a:gd name="T7" fmla="*/ 2147483646 h 13898"/>
                <a:gd name="T8" fmla="*/ 0 w 11317"/>
                <a:gd name="T9" fmla="*/ 2147483646 h 13898"/>
                <a:gd name="T10" fmla="*/ 0 w 11317"/>
                <a:gd name="T11" fmla="*/ 2147483646 h 13898"/>
                <a:gd name="T12" fmla="*/ 2147483646 w 11317"/>
                <a:gd name="T13" fmla="*/ 2147483646 h 13898"/>
                <a:gd name="T14" fmla="*/ 2147483646 w 11317"/>
                <a:gd name="T15" fmla="*/ 2147483646 h 13898"/>
                <a:gd name="T16" fmla="*/ 2147483646 w 11317"/>
                <a:gd name="T17" fmla="*/ 2147483646 h 13898"/>
                <a:gd name="T18" fmla="*/ 2147483646 w 11317"/>
                <a:gd name="T19" fmla="*/ 0 h 13898"/>
                <a:gd name="T20" fmla="*/ 2147483646 w 11317"/>
                <a:gd name="T21" fmla="*/ 0 h 138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cubicBezTo>
                    <a:pt x="503" y="13394"/>
                    <a:pt x="1218" y="13897"/>
                    <a:pt x="2052" y="13897"/>
                  </a:cubicBezTo>
                  <a:lnTo>
                    <a:pt x="8669" y="13897"/>
                  </a:lnTo>
                  <a:cubicBezTo>
                    <a:pt x="10099" y="13897"/>
                    <a:pt x="11316" y="12507"/>
                    <a:pt x="11316" y="10853"/>
                  </a:cubicBezTo>
                  <a:lnTo>
                    <a:pt x="11316" y="0"/>
                  </a:lnTo>
                  <a:lnTo>
                    <a:pt x="9768" y="0"/>
                  </a:lnTo>
                  <a:close/>
                </a:path>
              </a:pathLst>
            </a:custGeom>
            <a:solidFill>
              <a:schemeClr val="accent1"/>
            </a:solidFill>
            <a:ln>
              <a:noFill/>
            </a:ln>
          </p:spPr>
          <p:txBody>
            <a:bodyPr lIns="91425" tIns="91425" rIns="91425" bIns="91425" anchor="ctr"/>
            <a:lstStyle/>
            <a:p>
              <a:pPr>
                <a:defRPr/>
              </a:pPr>
              <a:endParaRPr lang="vi-VN" sz="1350"/>
            </a:p>
          </p:txBody>
        </p:sp>
        <p:grpSp>
          <p:nvGrpSpPr>
            <p:cNvPr id="197" name="Google Shape;572;p27">
              <a:extLst>
                <a:ext uri="{FF2B5EF4-FFF2-40B4-BE49-F238E27FC236}">
                  <a16:creationId xmlns:a16="http://schemas.microsoft.com/office/drawing/2014/main" id="{8F41AAD2-6BE5-4D66-AF58-A8C7C029F054}"/>
                </a:ext>
              </a:extLst>
            </p:cNvPr>
            <p:cNvGrpSpPr>
              <a:grpSpLocks/>
            </p:cNvGrpSpPr>
            <p:nvPr/>
          </p:nvGrpSpPr>
          <p:grpSpPr bwMode="auto">
            <a:xfrm>
              <a:off x="3041664" y="5111577"/>
              <a:ext cx="320455" cy="156580"/>
              <a:chOff x="2774143" y="4536556"/>
              <a:chExt cx="320455" cy="156580"/>
            </a:xfrm>
          </p:grpSpPr>
          <p:sp>
            <p:nvSpPr>
              <p:cNvPr id="199" name="Google Shape;573;p27">
                <a:extLst>
                  <a:ext uri="{FF2B5EF4-FFF2-40B4-BE49-F238E27FC236}">
                    <a16:creationId xmlns:a16="http://schemas.microsoft.com/office/drawing/2014/main" id="{0D1E142A-2A0C-4507-A8F1-74D72CDCFCE6}"/>
                  </a:ext>
                </a:extLst>
              </p:cNvPr>
              <p:cNvSpPr>
                <a:spLocks/>
              </p:cNvSpPr>
              <p:nvPr/>
            </p:nvSpPr>
            <p:spPr bwMode="auto">
              <a:xfrm>
                <a:off x="2774863" y="4562471"/>
                <a:ext cx="112219" cy="98453"/>
              </a:xfrm>
              <a:custGeom>
                <a:avLst/>
                <a:gdLst>
                  <a:gd name="T0" fmla="*/ 2147483646 w 2040"/>
                  <a:gd name="T1" fmla="*/ 2147483646 h 1775"/>
                  <a:gd name="T2" fmla="*/ 2147483646 w 2040"/>
                  <a:gd name="T3" fmla="*/ 2147483646 h 1775"/>
                  <a:gd name="T4" fmla="*/ 2147483646 w 2040"/>
                  <a:gd name="T5" fmla="*/ 2147483646 h 1775"/>
                  <a:gd name="T6" fmla="*/ 2147483646 w 2040"/>
                  <a:gd name="T7" fmla="*/ 2147483646 h 1775"/>
                  <a:gd name="T8" fmla="*/ 2147483646 w 2040"/>
                  <a:gd name="T9" fmla="*/ 2147483646 h 1775"/>
                  <a:gd name="T10" fmla="*/ 2147483646 w 2040"/>
                  <a:gd name="T11" fmla="*/ 2147483646 h 1775"/>
                  <a:gd name="T12" fmla="*/ 2147483646 w 2040"/>
                  <a:gd name="T13" fmla="*/ 2147483646 h 1775"/>
                  <a:gd name="T14" fmla="*/ 2147483646 w 2040"/>
                  <a:gd name="T15" fmla="*/ 2147483646 h 1775"/>
                  <a:gd name="T16" fmla="*/ 2147483646 w 2040"/>
                  <a:gd name="T17" fmla="*/ 2147483646 h 1775"/>
                  <a:gd name="T18" fmla="*/ 2147483646 w 2040"/>
                  <a:gd name="T19" fmla="*/ 2147483646 h 1775"/>
                  <a:gd name="T20" fmla="*/ 2147483646 w 2040"/>
                  <a:gd name="T21" fmla="*/ 2147483646 h 1775"/>
                  <a:gd name="T22" fmla="*/ 2147483646 w 2040"/>
                  <a:gd name="T23" fmla="*/ 2147483646 h 1775"/>
                  <a:gd name="T24" fmla="*/ 2147483646 w 2040"/>
                  <a:gd name="T25" fmla="*/ 2147483646 h 1775"/>
                  <a:gd name="T26" fmla="*/ 2147483646 w 2040"/>
                  <a:gd name="T27" fmla="*/ 2147483646 h 1775"/>
                  <a:gd name="T28" fmla="*/ 2147483646 w 2040"/>
                  <a:gd name="T29" fmla="*/ 2147483646 h 1775"/>
                  <a:gd name="T30" fmla="*/ 2147483646 w 2040"/>
                  <a:gd name="T31" fmla="*/ 2147483646 h 1775"/>
                  <a:gd name="T32" fmla="*/ 2147483646 w 2040"/>
                  <a:gd name="T33" fmla="*/ 2147483646 h 1775"/>
                  <a:gd name="T34" fmla="*/ 2147483646 w 2040"/>
                  <a:gd name="T35" fmla="*/ 2147483646 h 1775"/>
                  <a:gd name="T36" fmla="*/ 2147483646 w 2040"/>
                  <a:gd name="T37" fmla="*/ 2147483646 h 1775"/>
                  <a:gd name="T38" fmla="*/ 2147483646 w 2040"/>
                  <a:gd name="T39" fmla="*/ 2147483646 h 1775"/>
                  <a:gd name="T40" fmla="*/ 2147483646 w 2040"/>
                  <a:gd name="T41" fmla="*/ 2147483646 h 1775"/>
                  <a:gd name="T42" fmla="*/ 2147483646 w 2040"/>
                  <a:gd name="T43" fmla="*/ 2147483646 h 1775"/>
                  <a:gd name="T44" fmla="*/ 2147483646 w 2040"/>
                  <a:gd name="T45" fmla="*/ 2147483646 h 1775"/>
                  <a:gd name="T46" fmla="*/ 2147483646 w 2040"/>
                  <a:gd name="T47" fmla="*/ 2147483646 h 1775"/>
                  <a:gd name="T48" fmla="*/ 2147483646 w 2040"/>
                  <a:gd name="T49" fmla="*/ 2147483646 h 1775"/>
                  <a:gd name="T50" fmla="*/ 2147483646 w 2040"/>
                  <a:gd name="T51" fmla="*/ 2147483646 h 1775"/>
                  <a:gd name="T52" fmla="*/ 2147483646 w 2040"/>
                  <a:gd name="T53" fmla="*/ 2147483646 h 1775"/>
                  <a:gd name="T54" fmla="*/ 2147483646 w 2040"/>
                  <a:gd name="T55" fmla="*/ 2147483646 h 1775"/>
                  <a:gd name="T56" fmla="*/ 2147483646 w 2040"/>
                  <a:gd name="T57" fmla="*/ 2147483646 h 1775"/>
                  <a:gd name="T58" fmla="*/ 2147483646 w 2040"/>
                  <a:gd name="T59" fmla="*/ 2147483646 h 1775"/>
                  <a:gd name="T60" fmla="*/ 2147483646 w 2040"/>
                  <a:gd name="T61" fmla="*/ 2147483646 h 1775"/>
                  <a:gd name="T62" fmla="*/ 2147483646 w 2040"/>
                  <a:gd name="T63" fmla="*/ 2147483646 h 1775"/>
                  <a:gd name="T64" fmla="*/ 2147483646 w 2040"/>
                  <a:gd name="T65" fmla="*/ 2147483646 h 1775"/>
                  <a:gd name="T66" fmla="*/ 2147483646 w 2040"/>
                  <a:gd name="T67" fmla="*/ 2147483646 h 1775"/>
                  <a:gd name="T68" fmla="*/ 2147483646 w 2040"/>
                  <a:gd name="T69" fmla="*/ 2147483646 h 1775"/>
                  <a:gd name="T70" fmla="*/ 2147483646 w 2040"/>
                  <a:gd name="T71" fmla="*/ 2147483646 h 1775"/>
                  <a:gd name="T72" fmla="*/ 2147483646 w 2040"/>
                  <a:gd name="T73" fmla="*/ 2147483646 h 1775"/>
                  <a:gd name="T74" fmla="*/ 2147483646 w 2040"/>
                  <a:gd name="T75" fmla="*/ 2147483646 h 1775"/>
                  <a:gd name="T76" fmla="*/ 2147483646 w 2040"/>
                  <a:gd name="T77" fmla="*/ 2147483646 h 1775"/>
                  <a:gd name="T78" fmla="*/ 2147483646 w 2040"/>
                  <a:gd name="T79" fmla="*/ 2147483646 h 1775"/>
                  <a:gd name="T80" fmla="*/ 2147483646 w 2040"/>
                  <a:gd name="T81" fmla="*/ 2147483646 h 1775"/>
                  <a:gd name="T82" fmla="*/ 2147483646 w 2040"/>
                  <a:gd name="T83" fmla="*/ 2147483646 h 1775"/>
                  <a:gd name="T84" fmla="*/ 2147483646 w 2040"/>
                  <a:gd name="T85" fmla="*/ 2147483646 h 17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lnTo>
                      <a:pt x="292" y="1"/>
                    </a:lnTo>
                    <a:close/>
                  </a:path>
                </a:pathLst>
              </a:custGeom>
              <a:solidFill>
                <a:srgbClr val="233E49"/>
              </a:solidFill>
              <a:ln>
                <a:noFill/>
              </a:ln>
            </p:spPr>
            <p:txBody>
              <a:bodyPr lIns="91425" tIns="91425" rIns="91425" bIns="91425" anchor="ctr"/>
              <a:lstStyle/>
              <a:p>
                <a:pPr>
                  <a:defRPr/>
                </a:pPr>
                <a:endParaRPr lang="vi-VN" sz="1350"/>
              </a:p>
            </p:txBody>
          </p:sp>
          <p:sp>
            <p:nvSpPr>
              <p:cNvPr id="200" name="Google Shape;574;p27">
                <a:extLst>
                  <a:ext uri="{FF2B5EF4-FFF2-40B4-BE49-F238E27FC236}">
                    <a16:creationId xmlns:a16="http://schemas.microsoft.com/office/drawing/2014/main" id="{CBF349B0-30BD-4B26-875C-3FD9DAC0028B}"/>
                  </a:ext>
                </a:extLst>
              </p:cNvPr>
              <p:cNvSpPr>
                <a:spLocks/>
              </p:cNvSpPr>
              <p:nvPr/>
            </p:nvSpPr>
            <p:spPr bwMode="auto">
              <a:xfrm>
                <a:off x="2897669" y="4537064"/>
                <a:ext cx="65637" cy="66694"/>
              </a:xfrm>
              <a:custGeom>
                <a:avLst/>
                <a:gdLst>
                  <a:gd name="T0" fmla="*/ 2147483646 w 1192"/>
                  <a:gd name="T1" fmla="*/ 0 h 1205"/>
                  <a:gd name="T2" fmla="*/ 2147483646 w 1192"/>
                  <a:gd name="T3" fmla="*/ 2147483646 h 1205"/>
                  <a:gd name="T4" fmla="*/ 2147483646 w 1192"/>
                  <a:gd name="T5" fmla="*/ 2147483646 h 1205"/>
                  <a:gd name="T6" fmla="*/ 2147483646 w 1192"/>
                  <a:gd name="T7" fmla="*/ 2147483646 h 1205"/>
                  <a:gd name="T8" fmla="*/ 2147483646 w 1192"/>
                  <a:gd name="T9" fmla="*/ 2147483646 h 1205"/>
                  <a:gd name="T10" fmla="*/ 2147483646 w 1192"/>
                  <a:gd name="T11" fmla="*/ 2147483646 h 1205"/>
                  <a:gd name="T12" fmla="*/ 2147483646 w 1192"/>
                  <a:gd name="T13" fmla="*/ 2147483646 h 1205"/>
                  <a:gd name="T14" fmla="*/ 2147483646 w 1192"/>
                  <a:gd name="T15" fmla="*/ 2147483646 h 1205"/>
                  <a:gd name="T16" fmla="*/ 2147483646 w 1192"/>
                  <a:gd name="T17" fmla="*/ 2147483646 h 1205"/>
                  <a:gd name="T18" fmla="*/ 2147483646 w 1192"/>
                  <a:gd name="T19" fmla="*/ 2147483646 h 1205"/>
                  <a:gd name="T20" fmla="*/ 2147483646 w 1192"/>
                  <a:gd name="T21" fmla="*/ 2147483646 h 1205"/>
                  <a:gd name="T22" fmla="*/ 2147483646 w 1192"/>
                  <a:gd name="T23" fmla="*/ 2147483646 h 1205"/>
                  <a:gd name="T24" fmla="*/ 2147483646 w 1192"/>
                  <a:gd name="T25" fmla="*/ 2147483646 h 1205"/>
                  <a:gd name="T26" fmla="*/ 2147483646 w 1192"/>
                  <a:gd name="T27" fmla="*/ 2147483646 h 1205"/>
                  <a:gd name="T28" fmla="*/ 2147483646 w 1192"/>
                  <a:gd name="T29" fmla="*/ 2147483646 h 1205"/>
                  <a:gd name="T30" fmla="*/ 2147483646 w 1192"/>
                  <a:gd name="T31" fmla="*/ 2147483646 h 1205"/>
                  <a:gd name="T32" fmla="*/ 2147483646 w 1192"/>
                  <a:gd name="T33" fmla="*/ 2147483646 h 1205"/>
                  <a:gd name="T34" fmla="*/ 2147483646 w 1192"/>
                  <a:gd name="T35" fmla="*/ 2147483646 h 1205"/>
                  <a:gd name="T36" fmla="*/ 2147483646 w 1192"/>
                  <a:gd name="T37" fmla="*/ 2147483646 h 1205"/>
                  <a:gd name="T38" fmla="*/ 2147483646 w 1192"/>
                  <a:gd name="T39" fmla="*/ 2147483646 h 1205"/>
                  <a:gd name="T40" fmla="*/ 2147483646 w 1192"/>
                  <a:gd name="T41" fmla="*/ 2147483646 h 1205"/>
                  <a:gd name="T42" fmla="*/ 2147483646 w 1192"/>
                  <a:gd name="T43" fmla="*/ 2147483646 h 1205"/>
                  <a:gd name="T44" fmla="*/ 2147483646 w 1192"/>
                  <a:gd name="T45" fmla="*/ 2147483646 h 1205"/>
                  <a:gd name="T46" fmla="*/ 2147483646 w 1192"/>
                  <a:gd name="T47" fmla="*/ 2147483646 h 1205"/>
                  <a:gd name="T48" fmla="*/ 2147483646 w 1192"/>
                  <a:gd name="T49" fmla="*/ 2147483646 h 1205"/>
                  <a:gd name="T50" fmla="*/ 2147483646 w 1192"/>
                  <a:gd name="T51" fmla="*/ 2147483646 h 1205"/>
                  <a:gd name="T52" fmla="*/ 2147483646 w 1192"/>
                  <a:gd name="T53" fmla="*/ 2147483646 h 1205"/>
                  <a:gd name="T54" fmla="*/ 2147483646 w 1192"/>
                  <a:gd name="T55" fmla="*/ 2147483646 h 1205"/>
                  <a:gd name="T56" fmla="*/ 2147483646 w 1192"/>
                  <a:gd name="T57" fmla="*/ 2147483646 h 1205"/>
                  <a:gd name="T58" fmla="*/ 2147483646 w 1192"/>
                  <a:gd name="T59" fmla="*/ 2147483646 h 1205"/>
                  <a:gd name="T60" fmla="*/ 2147483646 w 1192"/>
                  <a:gd name="T61" fmla="*/ 0 h 120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lIns="91425" tIns="91425" rIns="91425" bIns="91425" anchor="ctr"/>
              <a:lstStyle/>
              <a:p>
                <a:pPr>
                  <a:defRPr/>
                </a:pPr>
                <a:endParaRPr lang="vi-VN" sz="1350"/>
              </a:p>
            </p:txBody>
          </p:sp>
          <p:sp>
            <p:nvSpPr>
              <p:cNvPr id="201" name="Google Shape;575;p27">
                <a:extLst>
                  <a:ext uri="{FF2B5EF4-FFF2-40B4-BE49-F238E27FC236}">
                    <a16:creationId xmlns:a16="http://schemas.microsoft.com/office/drawing/2014/main" id="{3A7AD245-690A-49F6-BFFE-4202B2B1F7D3}"/>
                  </a:ext>
                </a:extLst>
              </p:cNvPr>
              <p:cNvSpPr>
                <a:spLocks/>
              </p:cNvSpPr>
              <p:nvPr/>
            </p:nvSpPr>
            <p:spPr bwMode="auto">
              <a:xfrm>
                <a:off x="2967541" y="4565647"/>
                <a:ext cx="127041" cy="127037"/>
              </a:xfrm>
              <a:custGeom>
                <a:avLst/>
                <a:gdLst>
                  <a:gd name="T0" fmla="*/ 2147483646 w 2303"/>
                  <a:gd name="T1" fmla="*/ 2147483646 h 2304"/>
                  <a:gd name="T2" fmla="*/ 2147483646 w 2303"/>
                  <a:gd name="T3" fmla="*/ 2147483646 h 2304"/>
                  <a:gd name="T4" fmla="*/ 0 w 2303"/>
                  <a:gd name="T5" fmla="*/ 2147483646 h 2304"/>
                  <a:gd name="T6" fmla="*/ 2147483646 w 2303"/>
                  <a:gd name="T7" fmla="*/ 2147483646 h 2304"/>
                  <a:gd name="T8" fmla="*/ 2147483646 w 2303"/>
                  <a:gd name="T9" fmla="*/ 2147483646 h 2304"/>
                  <a:gd name="T10" fmla="*/ 2147483646 w 2303"/>
                  <a:gd name="T11" fmla="*/ 2147483646 h 2304"/>
                  <a:gd name="T12" fmla="*/ 2147483646 w 2303"/>
                  <a:gd name="T13" fmla="*/ 2147483646 h 2304"/>
                  <a:gd name="T14" fmla="*/ 2147483646 w 2303"/>
                  <a:gd name="T15" fmla="*/ 2147483646 h 2304"/>
                  <a:gd name="T16" fmla="*/ 2147483646 w 2303"/>
                  <a:gd name="T17" fmla="*/ 2147483646 h 2304"/>
                  <a:gd name="T18" fmla="*/ 2147483646 w 2303"/>
                  <a:gd name="T19" fmla="*/ 2147483646 h 2304"/>
                  <a:gd name="T20" fmla="*/ 2147483646 w 2303"/>
                  <a:gd name="T21" fmla="*/ 2147483646 h 2304"/>
                  <a:gd name="T22" fmla="*/ 2147483646 w 2303"/>
                  <a:gd name="T23" fmla="*/ 2147483646 h 2304"/>
                  <a:gd name="T24" fmla="*/ 2147483646 w 2303"/>
                  <a:gd name="T25" fmla="*/ 2147483646 h 2304"/>
                  <a:gd name="T26" fmla="*/ 2147483646 w 2303"/>
                  <a:gd name="T27" fmla="*/ 2147483646 h 2304"/>
                  <a:gd name="T28" fmla="*/ 2147483646 w 2303"/>
                  <a:gd name="T29" fmla="*/ 2147483646 h 2304"/>
                  <a:gd name="T30" fmla="*/ 2147483646 w 2303"/>
                  <a:gd name="T31" fmla="*/ 2147483646 h 2304"/>
                  <a:gd name="T32" fmla="*/ 2147483646 w 2303"/>
                  <a:gd name="T33" fmla="*/ 2147483646 h 2304"/>
                  <a:gd name="T34" fmla="*/ 2147483646 w 2303"/>
                  <a:gd name="T35" fmla="*/ 2147483646 h 2304"/>
                  <a:gd name="T36" fmla="*/ 2147483646 w 2303"/>
                  <a:gd name="T37" fmla="*/ 2147483646 h 2304"/>
                  <a:gd name="T38" fmla="*/ 2147483646 w 2303"/>
                  <a:gd name="T39" fmla="*/ 2147483646 h 2304"/>
                  <a:gd name="T40" fmla="*/ 2147483646 w 2303"/>
                  <a:gd name="T41" fmla="*/ 2147483646 h 2304"/>
                  <a:gd name="T42" fmla="*/ 2147483646 w 2303"/>
                  <a:gd name="T43" fmla="*/ 2147483646 h 2304"/>
                  <a:gd name="T44" fmla="*/ 2147483646 w 2303"/>
                  <a:gd name="T45" fmla="*/ 2147483646 h 2304"/>
                  <a:gd name="T46" fmla="*/ 2147483646 w 2303"/>
                  <a:gd name="T47" fmla="*/ 2147483646 h 2304"/>
                  <a:gd name="T48" fmla="*/ 2147483646 w 2303"/>
                  <a:gd name="T49" fmla="*/ 2147483646 h 2304"/>
                  <a:gd name="T50" fmla="*/ 2147483646 w 2303"/>
                  <a:gd name="T51" fmla="*/ 2147483646 h 2304"/>
                  <a:gd name="T52" fmla="*/ 2147483646 w 2303"/>
                  <a:gd name="T53" fmla="*/ 2147483646 h 2304"/>
                  <a:gd name="T54" fmla="*/ 2147483646 w 2303"/>
                  <a:gd name="T55" fmla="*/ 2147483646 h 2304"/>
                  <a:gd name="T56" fmla="*/ 2147483646 w 2303"/>
                  <a:gd name="T57" fmla="*/ 2147483646 h 2304"/>
                  <a:gd name="T58" fmla="*/ 2147483646 w 2303"/>
                  <a:gd name="T59" fmla="*/ 2147483646 h 2304"/>
                  <a:gd name="T60" fmla="*/ 2147483646 w 2303"/>
                  <a:gd name="T61" fmla="*/ 2147483646 h 2304"/>
                  <a:gd name="T62" fmla="*/ 2147483646 w 2303"/>
                  <a:gd name="T63" fmla="*/ 2147483646 h 2304"/>
                  <a:gd name="T64" fmla="*/ 2147483646 w 2303"/>
                  <a:gd name="T65" fmla="*/ 2147483646 h 2304"/>
                  <a:gd name="T66" fmla="*/ 2147483646 w 2303"/>
                  <a:gd name="T67" fmla="*/ 2147483646 h 2304"/>
                  <a:gd name="T68" fmla="*/ 2147483646 w 2303"/>
                  <a:gd name="T69" fmla="*/ 2147483646 h 2304"/>
                  <a:gd name="T70" fmla="*/ 2147483646 w 2303"/>
                  <a:gd name="T71" fmla="*/ 2147483646 h 2304"/>
                  <a:gd name="T72" fmla="*/ 2147483646 w 2303"/>
                  <a:gd name="T73" fmla="*/ 2147483646 h 2304"/>
                  <a:gd name="T74" fmla="*/ 2147483646 w 2303"/>
                  <a:gd name="T75" fmla="*/ 2147483646 h 2304"/>
                  <a:gd name="T76" fmla="*/ 2147483646 w 2303"/>
                  <a:gd name="T77" fmla="*/ 2147483646 h 2304"/>
                  <a:gd name="T78" fmla="*/ 2147483646 w 2303"/>
                  <a:gd name="T79" fmla="*/ 2147483646 h 2304"/>
                  <a:gd name="T80" fmla="*/ 2147483646 w 2303"/>
                  <a:gd name="T81" fmla="*/ 2147483646 h 2304"/>
                  <a:gd name="T82" fmla="*/ 2147483646 w 2303"/>
                  <a:gd name="T83" fmla="*/ 2147483646 h 2304"/>
                  <a:gd name="T84" fmla="*/ 2147483646 w 2303"/>
                  <a:gd name="T85" fmla="*/ 2147483646 h 2304"/>
                  <a:gd name="T86" fmla="*/ 2147483646 w 2303"/>
                  <a:gd name="T87" fmla="*/ 2147483646 h 2304"/>
                  <a:gd name="T88" fmla="*/ 2147483646 w 2303"/>
                  <a:gd name="T89" fmla="*/ 2147483646 h 2304"/>
                  <a:gd name="T90" fmla="*/ 2147483646 w 2303"/>
                  <a:gd name="T91" fmla="*/ 2147483646 h 2304"/>
                  <a:gd name="T92" fmla="*/ 2147483646 w 2303"/>
                  <a:gd name="T93" fmla="*/ 2147483646 h 2304"/>
                  <a:gd name="T94" fmla="*/ 2147483646 w 2303"/>
                  <a:gd name="T95" fmla="*/ 2147483646 h 2304"/>
                  <a:gd name="T96" fmla="*/ 2147483646 w 2303"/>
                  <a:gd name="T97" fmla="*/ 2147483646 h 2304"/>
                  <a:gd name="T98" fmla="*/ 2147483646 w 2303"/>
                  <a:gd name="T99" fmla="*/ 2147483646 h 2304"/>
                  <a:gd name="T100" fmla="*/ 2147483646 w 2303"/>
                  <a:gd name="T101" fmla="*/ 2147483646 h 2304"/>
                  <a:gd name="T102" fmla="*/ 2147483646 w 2303"/>
                  <a:gd name="T103" fmla="*/ 2147483646 h 2304"/>
                  <a:gd name="T104" fmla="*/ 2147483646 w 2303"/>
                  <a:gd name="T105" fmla="*/ 2147483646 h 2304"/>
                  <a:gd name="T106" fmla="*/ 2147483646 w 2303"/>
                  <a:gd name="T107" fmla="*/ 2147483646 h 2304"/>
                  <a:gd name="T108" fmla="*/ 2147483646 w 2303"/>
                  <a:gd name="T109" fmla="*/ 2147483646 h 2304"/>
                  <a:gd name="T110" fmla="*/ 2147483646 w 2303"/>
                  <a:gd name="T111" fmla="*/ 2147483646 h 2304"/>
                  <a:gd name="T112" fmla="*/ 2147483646 w 2303"/>
                  <a:gd name="T113" fmla="*/ 2147483646 h 2304"/>
                  <a:gd name="T114" fmla="*/ 2147483646 w 2303"/>
                  <a:gd name="T115" fmla="*/ 2147483646 h 2304"/>
                  <a:gd name="T116" fmla="*/ 2147483646 w 2303"/>
                  <a:gd name="T117" fmla="*/ 2147483646 h 2304"/>
                  <a:gd name="T118" fmla="*/ 2147483646 w 2303"/>
                  <a:gd name="T119" fmla="*/ 2147483646 h 2304"/>
                  <a:gd name="T120" fmla="*/ 2147483646 w 2303"/>
                  <a:gd name="T121" fmla="*/ 2147483646 h 2304"/>
                  <a:gd name="T122" fmla="*/ 2147483646 w 2303"/>
                  <a:gd name="T123" fmla="*/ 2147483646 h 230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lnTo>
                      <a:pt x="225" y="1"/>
                    </a:lnTo>
                    <a:close/>
                  </a:path>
                </a:pathLst>
              </a:custGeom>
              <a:solidFill>
                <a:srgbClr val="233E49"/>
              </a:solidFill>
              <a:ln>
                <a:noFill/>
              </a:ln>
            </p:spPr>
            <p:txBody>
              <a:bodyPr lIns="91425" tIns="91425" rIns="91425" bIns="91425" anchor="ctr"/>
              <a:lstStyle/>
              <a:p>
                <a:pPr>
                  <a:defRPr/>
                </a:pPr>
                <a:endParaRPr lang="vi-VN" sz="1350"/>
              </a:p>
            </p:txBody>
          </p:sp>
        </p:grpSp>
        <p:sp>
          <p:nvSpPr>
            <p:cNvPr id="198" name="Google Shape;576;p27">
              <a:extLst>
                <a:ext uri="{FF2B5EF4-FFF2-40B4-BE49-F238E27FC236}">
                  <a16:creationId xmlns:a16="http://schemas.microsoft.com/office/drawing/2014/main" id="{BB2D4182-5D07-438A-AA92-52733E4E92D8}"/>
                </a:ext>
              </a:extLst>
            </p:cNvPr>
            <p:cNvSpPr>
              <a:spLocks/>
            </p:cNvSpPr>
            <p:nvPr/>
          </p:nvSpPr>
          <p:spPr bwMode="auto">
            <a:xfrm>
              <a:off x="3027563" y="5577358"/>
              <a:ext cx="391710" cy="49226"/>
            </a:xfrm>
            <a:custGeom>
              <a:avLst/>
              <a:gdLst>
                <a:gd name="T0" fmla="*/ 2147483646 w 7056"/>
                <a:gd name="T1" fmla="*/ 0 h 887"/>
                <a:gd name="T2" fmla="*/ 2147483646 w 7056"/>
                <a:gd name="T3" fmla="*/ 2147483646 h 887"/>
                <a:gd name="T4" fmla="*/ 2147483646 w 7056"/>
                <a:gd name="T5" fmla="*/ 2147483646 h 887"/>
                <a:gd name="T6" fmla="*/ 2147483646 w 7056"/>
                <a:gd name="T7" fmla="*/ 0 h 887"/>
                <a:gd name="T8" fmla="*/ 2147483646 w 7056"/>
                <a:gd name="T9" fmla="*/ 0 h 8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56" h="887" extrusionOk="0">
                  <a:moveTo>
                    <a:pt x="1" y="0"/>
                  </a:moveTo>
                  <a:lnTo>
                    <a:pt x="1" y="887"/>
                  </a:lnTo>
                  <a:lnTo>
                    <a:pt x="7055" y="887"/>
                  </a:lnTo>
                  <a:lnTo>
                    <a:pt x="7055" y="0"/>
                  </a:lnTo>
                  <a:lnTo>
                    <a:pt x="1" y="0"/>
                  </a:lnTo>
                  <a:close/>
                </a:path>
              </a:pathLst>
            </a:custGeom>
            <a:solidFill>
              <a:srgbClr val="8D7DFF"/>
            </a:solidFill>
            <a:ln>
              <a:noFill/>
            </a:ln>
          </p:spPr>
          <p:txBody>
            <a:bodyPr lIns="91425" tIns="91425" rIns="91425" bIns="91425" anchor="ctr"/>
            <a:lstStyle/>
            <a:p>
              <a:pPr>
                <a:defRPr/>
              </a:pPr>
              <a:endParaRPr lang="vi-VN" sz="1350"/>
            </a:p>
          </p:txBody>
        </p:sp>
      </p:grpSp>
      <p:sp>
        <p:nvSpPr>
          <p:cNvPr id="228" name="Google Shape;578;p27">
            <a:extLst>
              <a:ext uri="{FF2B5EF4-FFF2-40B4-BE49-F238E27FC236}">
                <a16:creationId xmlns:a16="http://schemas.microsoft.com/office/drawing/2014/main" id="{9EC5653A-EF24-4E38-A82F-7066A58A7471}"/>
              </a:ext>
            </a:extLst>
          </p:cNvPr>
          <p:cNvSpPr>
            <a:spLocks/>
          </p:cNvSpPr>
          <p:nvPr/>
        </p:nvSpPr>
        <p:spPr bwMode="auto">
          <a:xfrm>
            <a:off x="3308351" y="6418263"/>
            <a:ext cx="264583" cy="165100"/>
          </a:xfrm>
          <a:custGeom>
            <a:avLst/>
            <a:gdLst>
              <a:gd name="T0" fmla="*/ 2147483646 w 4806"/>
              <a:gd name="T1" fmla="*/ 2147483646 h 2979"/>
              <a:gd name="T2" fmla="*/ 2147483646 w 4806"/>
              <a:gd name="T3" fmla="*/ 2147483646 h 2979"/>
              <a:gd name="T4" fmla="*/ 2147483646 w 4806"/>
              <a:gd name="T5" fmla="*/ 2147483646 h 2979"/>
              <a:gd name="T6" fmla="*/ 2147483646 w 4806"/>
              <a:gd name="T7" fmla="*/ 2147483646 h 2979"/>
              <a:gd name="T8" fmla="*/ 2147483646 w 4806"/>
              <a:gd name="T9" fmla="*/ 2147483646 h 29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06" h="2979" extrusionOk="0">
                <a:moveTo>
                  <a:pt x="1" y="1"/>
                </a:moveTo>
                <a:lnTo>
                  <a:pt x="1" y="2978"/>
                </a:lnTo>
                <a:lnTo>
                  <a:pt x="4805" y="2978"/>
                </a:lnTo>
                <a:lnTo>
                  <a:pt x="4805" y="1"/>
                </a:lnTo>
                <a:lnTo>
                  <a:pt x="1" y="1"/>
                </a:lnTo>
                <a:close/>
              </a:path>
            </a:pathLst>
          </a:custGeom>
          <a:solidFill>
            <a:srgbClr val="CCCCCC"/>
          </a:solidFill>
          <a:ln>
            <a:noFill/>
          </a:ln>
        </p:spPr>
        <p:txBody>
          <a:bodyPr lIns="51427" tIns="51427" rIns="51427" bIns="51427" anchor="ctr"/>
          <a:lstStyle/>
          <a:p>
            <a:pPr>
              <a:defRPr/>
            </a:pPr>
            <a:endParaRPr lang="vi-VN" sz="1350"/>
          </a:p>
        </p:txBody>
      </p:sp>
      <p:grpSp>
        <p:nvGrpSpPr>
          <p:cNvPr id="229" name="Group 228">
            <a:extLst>
              <a:ext uri="{FF2B5EF4-FFF2-40B4-BE49-F238E27FC236}">
                <a16:creationId xmlns:a16="http://schemas.microsoft.com/office/drawing/2014/main" id="{7FE33762-9A2F-4278-BBA4-38E9201800CD}"/>
              </a:ext>
            </a:extLst>
          </p:cNvPr>
          <p:cNvGrpSpPr>
            <a:grpSpLocks/>
          </p:cNvGrpSpPr>
          <p:nvPr userDrawn="1"/>
        </p:nvGrpSpPr>
        <p:grpSpPr bwMode="auto">
          <a:xfrm>
            <a:off x="1524001" y="5626100"/>
            <a:ext cx="9319684" cy="1231900"/>
            <a:chOff x="1524301" y="5626805"/>
            <a:chExt cx="9320239" cy="1231195"/>
          </a:xfrm>
        </p:grpSpPr>
        <p:sp>
          <p:nvSpPr>
            <p:cNvPr id="230" name="Google Shape;577;p27">
              <a:extLst>
                <a:ext uri="{FF2B5EF4-FFF2-40B4-BE49-F238E27FC236}">
                  <a16:creationId xmlns:a16="http://schemas.microsoft.com/office/drawing/2014/main" id="{3085C482-D251-4C85-A513-E7ECF9C7DE23}"/>
                </a:ext>
              </a:extLst>
            </p:cNvPr>
            <p:cNvSpPr>
              <a:spLocks/>
            </p:cNvSpPr>
            <p:nvPr/>
          </p:nvSpPr>
          <p:spPr bwMode="auto">
            <a:xfrm>
              <a:off x="3308758" y="6402649"/>
              <a:ext cx="264598" cy="452178"/>
            </a:xfrm>
            <a:custGeom>
              <a:avLst/>
              <a:gdLst>
                <a:gd name="T0" fmla="*/ 2147483646 w 4806"/>
                <a:gd name="T1" fmla="*/ 2147483646 h 8167"/>
                <a:gd name="T2" fmla="*/ 2147483646 w 4806"/>
                <a:gd name="T3" fmla="*/ 2147483646 h 8167"/>
                <a:gd name="T4" fmla="*/ 2147483646 w 4806"/>
                <a:gd name="T5" fmla="*/ 2147483646 h 8167"/>
                <a:gd name="T6" fmla="*/ 2147483646 w 4806"/>
                <a:gd name="T7" fmla="*/ 2147483646 h 8167"/>
                <a:gd name="T8" fmla="*/ 2147483646 w 4806"/>
                <a:gd name="T9" fmla="*/ 2147483646 h 81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06" h="8167" extrusionOk="0">
                  <a:moveTo>
                    <a:pt x="1" y="1"/>
                  </a:moveTo>
                  <a:lnTo>
                    <a:pt x="1" y="8167"/>
                  </a:lnTo>
                  <a:lnTo>
                    <a:pt x="4805" y="8167"/>
                  </a:lnTo>
                  <a:lnTo>
                    <a:pt x="4805" y="1"/>
                  </a:lnTo>
                  <a:lnTo>
                    <a:pt x="1" y="1"/>
                  </a:lnTo>
                  <a:close/>
                </a:path>
              </a:pathLst>
            </a:custGeom>
            <a:solidFill>
              <a:srgbClr val="CECCBC"/>
            </a:solidFill>
            <a:ln>
              <a:noFill/>
            </a:ln>
          </p:spPr>
          <p:txBody>
            <a:bodyPr lIns="91425" tIns="91425" rIns="91425" bIns="91425" anchor="ctr"/>
            <a:lstStyle/>
            <a:p>
              <a:pPr>
                <a:defRPr/>
              </a:pPr>
              <a:endParaRPr lang="vi-VN" sz="1350"/>
            </a:p>
          </p:txBody>
        </p:sp>
        <p:grpSp>
          <p:nvGrpSpPr>
            <p:cNvPr id="231" name="Google Shape;579;p27">
              <a:extLst>
                <a:ext uri="{FF2B5EF4-FFF2-40B4-BE49-F238E27FC236}">
                  <a16:creationId xmlns:a16="http://schemas.microsoft.com/office/drawing/2014/main" id="{3687D8C2-A826-4E6B-ACF8-50101A18F8B8}"/>
                </a:ext>
              </a:extLst>
            </p:cNvPr>
            <p:cNvGrpSpPr>
              <a:grpSpLocks/>
            </p:cNvGrpSpPr>
            <p:nvPr userDrawn="1"/>
          </p:nvGrpSpPr>
          <p:grpSpPr bwMode="auto">
            <a:xfrm>
              <a:off x="1524301" y="5626805"/>
              <a:ext cx="9320239" cy="1231195"/>
              <a:chOff x="929285" y="5051507"/>
              <a:chExt cx="7315206" cy="1231195"/>
            </a:xfrm>
          </p:grpSpPr>
          <p:sp>
            <p:nvSpPr>
              <p:cNvPr id="232" name="Google Shape;580;p27">
                <a:extLst>
                  <a:ext uri="{FF2B5EF4-FFF2-40B4-BE49-F238E27FC236}">
                    <a16:creationId xmlns:a16="http://schemas.microsoft.com/office/drawing/2014/main" id="{7958E07B-7678-4EDF-A2E2-C18AF974B719}"/>
                  </a:ext>
                </a:extLst>
              </p:cNvPr>
              <p:cNvSpPr>
                <a:spLocks/>
              </p:cNvSpPr>
              <p:nvPr/>
            </p:nvSpPr>
            <p:spPr bwMode="auto">
              <a:xfrm>
                <a:off x="929285" y="5051507"/>
                <a:ext cx="7315206" cy="420447"/>
              </a:xfrm>
              <a:custGeom>
                <a:avLst/>
                <a:gdLst>
                  <a:gd name="T0" fmla="*/ 2147483646 w 132354"/>
                  <a:gd name="T1" fmla="*/ 2147483646 h 7612"/>
                  <a:gd name="T2" fmla="*/ 2147483646 w 132354"/>
                  <a:gd name="T3" fmla="*/ 2147483646 h 7612"/>
                  <a:gd name="T4" fmla="*/ 2147483646 w 132354"/>
                  <a:gd name="T5" fmla="*/ 2147483646 h 7612"/>
                  <a:gd name="T6" fmla="*/ 2147483646 w 132354"/>
                  <a:gd name="T7" fmla="*/ 2147483646 h 7612"/>
                  <a:gd name="T8" fmla="*/ 2147483646 w 132354"/>
                  <a:gd name="T9" fmla="*/ 2147483646 h 76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354" h="7612" extrusionOk="0">
                    <a:moveTo>
                      <a:pt x="1" y="1"/>
                    </a:moveTo>
                    <a:lnTo>
                      <a:pt x="1" y="7611"/>
                    </a:lnTo>
                    <a:lnTo>
                      <a:pt x="132353" y="7611"/>
                    </a:lnTo>
                    <a:lnTo>
                      <a:pt x="132353" y="1"/>
                    </a:lnTo>
                    <a:lnTo>
                      <a:pt x="1" y="1"/>
                    </a:lnTo>
                    <a:close/>
                  </a:path>
                </a:pathLst>
              </a:custGeom>
              <a:solidFill>
                <a:srgbClr val="EFEDD8"/>
              </a:solidFill>
              <a:ln>
                <a:noFill/>
              </a:ln>
            </p:spPr>
            <p:txBody>
              <a:bodyPr lIns="91425" tIns="91425" rIns="91425" bIns="91425" anchor="ctr"/>
              <a:lstStyle/>
              <a:p>
                <a:pPr>
                  <a:defRPr/>
                </a:pPr>
                <a:endParaRPr lang="vi-VN" sz="1350"/>
              </a:p>
            </p:txBody>
          </p:sp>
          <p:sp>
            <p:nvSpPr>
              <p:cNvPr id="233" name="Google Shape;581;p27">
                <a:extLst>
                  <a:ext uri="{FF2B5EF4-FFF2-40B4-BE49-F238E27FC236}">
                    <a16:creationId xmlns:a16="http://schemas.microsoft.com/office/drawing/2014/main" id="{5F578454-470C-4C20-A4CE-8410B2EFFA43}"/>
                  </a:ext>
                </a:extLst>
              </p:cNvPr>
              <p:cNvSpPr>
                <a:spLocks/>
              </p:cNvSpPr>
              <p:nvPr/>
            </p:nvSpPr>
            <p:spPr bwMode="auto">
              <a:xfrm>
                <a:off x="929285" y="5051507"/>
                <a:ext cx="7315206" cy="133274"/>
              </a:xfrm>
              <a:custGeom>
                <a:avLst/>
                <a:gdLst>
                  <a:gd name="T0" fmla="*/ 2147483646 w 132354"/>
                  <a:gd name="T1" fmla="*/ 2147483646 h 2423"/>
                  <a:gd name="T2" fmla="*/ 2147483646 w 132354"/>
                  <a:gd name="T3" fmla="*/ 2147483646 h 2423"/>
                  <a:gd name="T4" fmla="*/ 2147483646 w 132354"/>
                  <a:gd name="T5" fmla="*/ 2147483646 h 2423"/>
                  <a:gd name="T6" fmla="*/ 2147483646 w 132354"/>
                  <a:gd name="T7" fmla="*/ 2147483646 h 2423"/>
                  <a:gd name="T8" fmla="*/ 2147483646 w 132354"/>
                  <a:gd name="T9" fmla="*/ 2147483646 h 24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354" h="2423" extrusionOk="0">
                    <a:moveTo>
                      <a:pt x="1" y="1"/>
                    </a:moveTo>
                    <a:lnTo>
                      <a:pt x="1" y="2423"/>
                    </a:lnTo>
                    <a:lnTo>
                      <a:pt x="132353" y="2423"/>
                    </a:lnTo>
                    <a:lnTo>
                      <a:pt x="132353" y="1"/>
                    </a:lnTo>
                    <a:lnTo>
                      <a:pt x="1" y="1"/>
                    </a:lnTo>
                    <a:close/>
                  </a:path>
                </a:pathLst>
              </a:custGeom>
              <a:solidFill>
                <a:srgbClr val="FFFEF6"/>
              </a:solidFill>
              <a:ln>
                <a:noFill/>
              </a:ln>
            </p:spPr>
            <p:txBody>
              <a:bodyPr lIns="91425" tIns="91425" rIns="91425" bIns="91425" anchor="ctr"/>
              <a:lstStyle/>
              <a:p>
                <a:pPr>
                  <a:defRPr/>
                </a:pPr>
                <a:endParaRPr lang="vi-VN" sz="1350"/>
              </a:p>
            </p:txBody>
          </p:sp>
          <p:sp>
            <p:nvSpPr>
              <p:cNvPr id="234" name="Google Shape;582;p27">
                <a:extLst>
                  <a:ext uri="{FF2B5EF4-FFF2-40B4-BE49-F238E27FC236}">
                    <a16:creationId xmlns:a16="http://schemas.microsoft.com/office/drawing/2014/main" id="{C5167EC5-B6CD-4A2D-BB37-A6ED915C1413}"/>
                  </a:ext>
                </a:extLst>
              </p:cNvPr>
              <p:cNvSpPr>
                <a:spLocks/>
              </p:cNvSpPr>
              <p:nvPr/>
            </p:nvSpPr>
            <p:spPr bwMode="auto">
              <a:xfrm>
                <a:off x="6669471" y="5830524"/>
                <a:ext cx="264164" cy="452178"/>
              </a:xfrm>
              <a:custGeom>
                <a:avLst/>
                <a:gdLst>
                  <a:gd name="T0" fmla="*/ 2147483646 w 4792"/>
                  <a:gd name="T1" fmla="*/ 2147483646 h 8167"/>
                  <a:gd name="T2" fmla="*/ 2147483646 w 4792"/>
                  <a:gd name="T3" fmla="*/ 2147483646 h 8167"/>
                  <a:gd name="T4" fmla="*/ 2147483646 w 4792"/>
                  <a:gd name="T5" fmla="*/ 2147483646 h 8167"/>
                  <a:gd name="T6" fmla="*/ 2147483646 w 4792"/>
                  <a:gd name="T7" fmla="*/ 2147483646 h 8167"/>
                  <a:gd name="T8" fmla="*/ 2147483646 w 4792"/>
                  <a:gd name="T9" fmla="*/ 2147483646 h 81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92" h="8167" extrusionOk="0">
                    <a:moveTo>
                      <a:pt x="1" y="1"/>
                    </a:moveTo>
                    <a:lnTo>
                      <a:pt x="1" y="8167"/>
                    </a:lnTo>
                    <a:lnTo>
                      <a:pt x="4792" y="8167"/>
                    </a:lnTo>
                    <a:lnTo>
                      <a:pt x="4792" y="1"/>
                    </a:lnTo>
                    <a:lnTo>
                      <a:pt x="1" y="1"/>
                    </a:lnTo>
                    <a:close/>
                  </a:path>
                </a:pathLst>
              </a:custGeom>
              <a:solidFill>
                <a:srgbClr val="CECCBC"/>
              </a:solidFill>
              <a:ln>
                <a:noFill/>
              </a:ln>
            </p:spPr>
            <p:txBody>
              <a:bodyPr lIns="91425" tIns="91425" rIns="91425" bIns="91425" anchor="ctr"/>
              <a:lstStyle/>
              <a:p>
                <a:pPr>
                  <a:defRPr/>
                </a:pPr>
                <a:endParaRPr lang="vi-VN" sz="1350"/>
              </a:p>
            </p:txBody>
          </p:sp>
          <p:sp>
            <p:nvSpPr>
              <p:cNvPr id="235" name="Google Shape;583;p27">
                <a:extLst>
                  <a:ext uri="{FF2B5EF4-FFF2-40B4-BE49-F238E27FC236}">
                    <a16:creationId xmlns:a16="http://schemas.microsoft.com/office/drawing/2014/main" id="{5F31AFF8-FCE9-467F-8A62-03BDBF5EE8B8}"/>
                  </a:ext>
                </a:extLst>
              </p:cNvPr>
              <p:cNvSpPr>
                <a:spLocks/>
              </p:cNvSpPr>
              <p:nvPr/>
            </p:nvSpPr>
            <p:spPr bwMode="auto">
              <a:xfrm>
                <a:off x="6669471" y="5830524"/>
                <a:ext cx="264164" cy="165006"/>
              </a:xfrm>
              <a:custGeom>
                <a:avLst/>
                <a:gdLst>
                  <a:gd name="T0" fmla="*/ 2147483646 w 4792"/>
                  <a:gd name="T1" fmla="*/ 2147483646 h 2979"/>
                  <a:gd name="T2" fmla="*/ 2147483646 w 4792"/>
                  <a:gd name="T3" fmla="*/ 2147483646 h 2979"/>
                  <a:gd name="T4" fmla="*/ 2147483646 w 4792"/>
                  <a:gd name="T5" fmla="*/ 2147483646 h 2979"/>
                  <a:gd name="T6" fmla="*/ 2147483646 w 4792"/>
                  <a:gd name="T7" fmla="*/ 2147483646 h 2979"/>
                  <a:gd name="T8" fmla="*/ 2147483646 w 4792"/>
                  <a:gd name="T9" fmla="*/ 2147483646 h 29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92" h="2979" extrusionOk="0">
                    <a:moveTo>
                      <a:pt x="1" y="1"/>
                    </a:moveTo>
                    <a:lnTo>
                      <a:pt x="1" y="2978"/>
                    </a:lnTo>
                    <a:lnTo>
                      <a:pt x="4792" y="2978"/>
                    </a:lnTo>
                    <a:lnTo>
                      <a:pt x="4792" y="1"/>
                    </a:lnTo>
                    <a:lnTo>
                      <a:pt x="1" y="1"/>
                    </a:lnTo>
                    <a:close/>
                  </a:path>
                </a:pathLst>
              </a:custGeom>
              <a:solidFill>
                <a:srgbClr val="CCCCCC"/>
              </a:solidFill>
              <a:ln>
                <a:noFill/>
              </a:ln>
            </p:spPr>
            <p:txBody>
              <a:bodyPr lIns="91425" tIns="91425" rIns="91425" bIns="91425" anchor="ctr"/>
              <a:lstStyle/>
              <a:p>
                <a:pPr>
                  <a:defRPr/>
                </a:pPr>
                <a:endParaRPr lang="vi-VN" sz="1350"/>
              </a:p>
            </p:txBody>
          </p:sp>
          <p:sp>
            <p:nvSpPr>
              <p:cNvPr id="236" name="Google Shape;584;p27">
                <a:extLst>
                  <a:ext uri="{FF2B5EF4-FFF2-40B4-BE49-F238E27FC236}">
                    <a16:creationId xmlns:a16="http://schemas.microsoft.com/office/drawing/2014/main" id="{51EA0C19-A4DD-49EE-95A8-05D323926093}"/>
                  </a:ext>
                </a:extLst>
              </p:cNvPr>
              <p:cNvSpPr>
                <a:spLocks/>
              </p:cNvSpPr>
              <p:nvPr/>
            </p:nvSpPr>
            <p:spPr bwMode="auto">
              <a:xfrm>
                <a:off x="1653661" y="5471954"/>
                <a:ext cx="5864791" cy="360156"/>
              </a:xfrm>
              <a:custGeom>
                <a:avLst/>
                <a:gdLst>
                  <a:gd name="T0" fmla="*/ 2147483646 w 106109"/>
                  <a:gd name="T1" fmla="*/ 0 h 6499"/>
                  <a:gd name="T2" fmla="*/ 2147483646 w 106109"/>
                  <a:gd name="T3" fmla="*/ 2147483646 h 6499"/>
                  <a:gd name="T4" fmla="*/ 2147483646 w 106109"/>
                  <a:gd name="T5" fmla="*/ 2147483646 h 6499"/>
                  <a:gd name="T6" fmla="*/ 2147483646 w 106109"/>
                  <a:gd name="T7" fmla="*/ 0 h 6499"/>
                  <a:gd name="T8" fmla="*/ 2147483646 w 106109"/>
                  <a:gd name="T9" fmla="*/ 0 h 649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6109" h="6499" extrusionOk="0">
                    <a:moveTo>
                      <a:pt x="1" y="0"/>
                    </a:moveTo>
                    <a:lnTo>
                      <a:pt x="1" y="6499"/>
                    </a:lnTo>
                    <a:lnTo>
                      <a:pt x="106108" y="6499"/>
                    </a:lnTo>
                    <a:lnTo>
                      <a:pt x="106108" y="0"/>
                    </a:lnTo>
                    <a:lnTo>
                      <a:pt x="1" y="0"/>
                    </a:lnTo>
                    <a:close/>
                  </a:path>
                </a:pathLst>
              </a:custGeom>
              <a:solidFill>
                <a:srgbClr val="CECCBC"/>
              </a:solidFill>
              <a:ln>
                <a:noFill/>
              </a:ln>
            </p:spPr>
            <p:txBody>
              <a:bodyPr lIns="91425" tIns="91425" rIns="91425" bIns="91425" anchor="ctr"/>
              <a:lstStyle/>
              <a:p>
                <a:pPr>
                  <a:defRPr/>
                </a:pPr>
                <a:endParaRPr lang="vi-VN" sz="1350"/>
              </a:p>
            </p:txBody>
          </p:sp>
          <p:sp>
            <p:nvSpPr>
              <p:cNvPr id="237" name="Google Shape;585;p27">
                <a:extLst>
                  <a:ext uri="{FF2B5EF4-FFF2-40B4-BE49-F238E27FC236}">
                    <a16:creationId xmlns:a16="http://schemas.microsoft.com/office/drawing/2014/main" id="{6D3BB0CD-BE62-464C-8F8C-3740537BFC73}"/>
                  </a:ext>
                </a:extLst>
              </p:cNvPr>
              <p:cNvSpPr>
                <a:spLocks/>
              </p:cNvSpPr>
              <p:nvPr/>
            </p:nvSpPr>
            <p:spPr bwMode="auto">
              <a:xfrm>
                <a:off x="1653661" y="5471954"/>
                <a:ext cx="5864791" cy="176111"/>
              </a:xfrm>
              <a:custGeom>
                <a:avLst/>
                <a:gdLst>
                  <a:gd name="T0" fmla="*/ 2147483646 w 106109"/>
                  <a:gd name="T1" fmla="*/ 0 h 3190"/>
                  <a:gd name="T2" fmla="*/ 2147483646 w 106109"/>
                  <a:gd name="T3" fmla="*/ 2147483646 h 3190"/>
                  <a:gd name="T4" fmla="*/ 2147483646 w 106109"/>
                  <a:gd name="T5" fmla="*/ 2147483646 h 3190"/>
                  <a:gd name="T6" fmla="*/ 2147483646 w 106109"/>
                  <a:gd name="T7" fmla="*/ 0 h 3190"/>
                  <a:gd name="T8" fmla="*/ 2147483646 w 106109"/>
                  <a:gd name="T9" fmla="*/ 0 h 319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6109" h="3190" extrusionOk="0">
                    <a:moveTo>
                      <a:pt x="1" y="0"/>
                    </a:moveTo>
                    <a:lnTo>
                      <a:pt x="1" y="3190"/>
                    </a:lnTo>
                    <a:lnTo>
                      <a:pt x="106108" y="3190"/>
                    </a:lnTo>
                    <a:lnTo>
                      <a:pt x="106108" y="0"/>
                    </a:lnTo>
                    <a:lnTo>
                      <a:pt x="1" y="0"/>
                    </a:lnTo>
                    <a:close/>
                  </a:path>
                </a:pathLst>
              </a:custGeom>
              <a:solidFill>
                <a:srgbClr val="B7B7B7"/>
              </a:solidFill>
              <a:ln>
                <a:noFill/>
              </a:ln>
            </p:spPr>
            <p:txBody>
              <a:bodyPr lIns="91425" tIns="91425" rIns="91425" bIns="91425" anchor="ctr"/>
              <a:lstStyle/>
              <a:p>
                <a:pPr>
                  <a:defRPr/>
                </a:pPr>
                <a:endParaRPr lang="vi-VN" sz="1350"/>
              </a:p>
            </p:txBody>
          </p:sp>
        </p:grpSp>
      </p:grpSp>
    </p:spTree>
    <p:extLst>
      <p:ext uri="{BB962C8B-B14F-4D97-AF65-F5344CB8AC3E}">
        <p14:creationId xmlns:p14="http://schemas.microsoft.com/office/powerpoint/2010/main" val="42266426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5"/>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4"/>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42"/>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8"/>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39"/>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43"/>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29"/>
                                        </p:tgtEl>
                                        <p:attrNameLst>
                                          <p:attrName>style.visibility</p:attrName>
                                        </p:attrNameLst>
                                      </p:cBhvr>
                                      <p:to>
                                        <p:strVal val="visible"/>
                                      </p:to>
                                    </p:set>
                                    <p:anim calcmode="lin" valueType="num">
                                      <p:cBhvr additive="base">
                                        <p:cTn id="19" dur="500" fill="hold"/>
                                        <p:tgtEl>
                                          <p:spTgt spid="229"/>
                                        </p:tgtEl>
                                        <p:attrNameLst>
                                          <p:attrName>ppt_x</p:attrName>
                                        </p:attrNameLst>
                                      </p:cBhvr>
                                      <p:tavLst>
                                        <p:tav tm="0">
                                          <p:val>
                                            <p:strVal val="#ppt_x"/>
                                          </p:val>
                                        </p:tav>
                                        <p:tav tm="100000">
                                          <p:val>
                                            <p:strVal val="#ppt_x"/>
                                          </p:val>
                                        </p:tav>
                                      </p:tavLst>
                                    </p:anim>
                                    <p:anim calcmode="lin" valueType="num">
                                      <p:cBhvr additive="base">
                                        <p:cTn id="20" dur="500" fill="hold"/>
                                        <p:tgtEl>
                                          <p:spTgt spid="229"/>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155"/>
                                        </p:tgtEl>
                                        <p:attrNameLst>
                                          <p:attrName>style.visibility</p:attrName>
                                        </p:attrNameLst>
                                      </p:cBhvr>
                                      <p:to>
                                        <p:strVal val="visible"/>
                                      </p:to>
                                    </p:set>
                                    <p:anim calcmode="lin" valueType="num">
                                      <p:cBhvr additive="base">
                                        <p:cTn id="24" dur="500" fill="hold"/>
                                        <p:tgtEl>
                                          <p:spTgt spid="155"/>
                                        </p:tgtEl>
                                        <p:attrNameLst>
                                          <p:attrName>ppt_x</p:attrName>
                                        </p:attrNameLst>
                                      </p:cBhvr>
                                      <p:tavLst>
                                        <p:tav tm="0">
                                          <p:val>
                                            <p:strVal val="0-#ppt_w/2"/>
                                          </p:val>
                                        </p:tav>
                                        <p:tav tm="100000">
                                          <p:val>
                                            <p:strVal val="#ppt_x"/>
                                          </p:val>
                                        </p:tav>
                                      </p:tavLst>
                                    </p:anim>
                                    <p:anim calcmode="lin" valueType="num">
                                      <p:cBhvr additive="base">
                                        <p:cTn id="25" dur="500" fill="hold"/>
                                        <p:tgtEl>
                                          <p:spTgt spid="155"/>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98"/>
                                        </p:tgtEl>
                                        <p:attrNameLst>
                                          <p:attrName>style.visibility</p:attrName>
                                        </p:attrNameLst>
                                      </p:cBhvr>
                                      <p:to>
                                        <p:strVal val="visible"/>
                                      </p:to>
                                    </p:set>
                                    <p:anim calcmode="lin" valueType="num">
                                      <p:cBhvr additive="base">
                                        <p:cTn id="29" dur="500" fill="hold"/>
                                        <p:tgtEl>
                                          <p:spTgt spid="98"/>
                                        </p:tgtEl>
                                        <p:attrNameLst>
                                          <p:attrName>ppt_x</p:attrName>
                                        </p:attrNameLst>
                                      </p:cBhvr>
                                      <p:tavLst>
                                        <p:tav tm="0">
                                          <p:val>
                                            <p:strVal val="1+#ppt_w/2"/>
                                          </p:val>
                                        </p:tav>
                                        <p:tav tm="100000">
                                          <p:val>
                                            <p:strVal val="#ppt_x"/>
                                          </p:val>
                                        </p:tav>
                                      </p:tavLst>
                                    </p:anim>
                                    <p:anim calcmode="lin" valueType="num">
                                      <p:cBhvr additive="base">
                                        <p:cTn id="30" dur="500" fill="hold"/>
                                        <p:tgtEl>
                                          <p:spTgt spid="98"/>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92"/>
                                        </p:tgtEl>
                                        <p:attrNameLst>
                                          <p:attrName>style.visibility</p:attrName>
                                        </p:attrNameLst>
                                      </p:cBhvr>
                                      <p:to>
                                        <p:strVal val="visible"/>
                                      </p:to>
                                    </p:set>
                                    <p:animEffect transition="in" filter="fade">
                                      <p:cBhvr>
                                        <p:cTn id="34" dur="500"/>
                                        <p:tgtEl>
                                          <p:spTgt spid="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16_Title and Content">
    <p:bg>
      <p:bgPr>
        <a:solidFill>
          <a:srgbClr val="C00000"/>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A4FE6285-DD52-45C1-93AC-38654C0C7BE8}"/>
              </a:ext>
            </a:extLst>
          </p:cNvPr>
          <p:cNvGrpSpPr>
            <a:grpSpLocks/>
          </p:cNvGrpSpPr>
          <p:nvPr userDrawn="1"/>
        </p:nvGrpSpPr>
        <p:grpSpPr bwMode="auto">
          <a:xfrm>
            <a:off x="395818" y="219076"/>
            <a:ext cx="11614149" cy="6240463"/>
            <a:chOff x="395894" y="219519"/>
            <a:chExt cx="8518865" cy="4788281"/>
          </a:xfrm>
        </p:grpSpPr>
        <p:sp>
          <p:nvSpPr>
            <p:cNvPr id="3" name="Google Shape;993;p14">
              <a:extLst>
                <a:ext uri="{FF2B5EF4-FFF2-40B4-BE49-F238E27FC236}">
                  <a16:creationId xmlns:a16="http://schemas.microsoft.com/office/drawing/2014/main" id="{9DA0889C-0F74-4334-89B3-AFB1093CB3F0}"/>
                </a:ext>
              </a:extLst>
            </p:cNvPr>
            <p:cNvSpPr>
              <a:spLocks/>
            </p:cNvSpPr>
            <p:nvPr/>
          </p:nvSpPr>
          <p:spPr bwMode="auto">
            <a:xfrm>
              <a:off x="661380" y="219519"/>
              <a:ext cx="8068625" cy="4788281"/>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rgbClr val="FFE285"/>
            </a:solidFill>
            <a:ln>
              <a:noFill/>
            </a:ln>
          </p:spPr>
          <p:txBody>
            <a:bodyPr lIns="91425" tIns="91425" rIns="91425" bIns="91425" anchor="ctr"/>
            <a:lstStyle/>
            <a:p>
              <a:pPr>
                <a:defRPr/>
              </a:pPr>
              <a:endParaRPr lang="vi-VN" sz="1350"/>
            </a:p>
          </p:txBody>
        </p:sp>
        <p:grpSp>
          <p:nvGrpSpPr>
            <p:cNvPr id="4" name="Google Shape;994;p14">
              <a:extLst>
                <a:ext uri="{FF2B5EF4-FFF2-40B4-BE49-F238E27FC236}">
                  <a16:creationId xmlns:a16="http://schemas.microsoft.com/office/drawing/2014/main" id="{1F75755A-3BF5-4376-8F34-3E01E8E7256F}"/>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07C0DD6E-9274-4E80-B94A-B7E45E5ED86A}"/>
                  </a:ext>
                </a:extLst>
              </p:cNvPr>
              <p:cNvSpPr>
                <a:spLocks/>
              </p:cNvSpPr>
              <p:nvPr/>
            </p:nvSpPr>
            <p:spPr bwMode="auto">
              <a:xfrm>
                <a:off x="8341867" y="2362126"/>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4" name="Google Shape;996;p14">
                <a:extLst>
                  <a:ext uri="{FF2B5EF4-FFF2-40B4-BE49-F238E27FC236}">
                    <a16:creationId xmlns:a16="http://schemas.microsoft.com/office/drawing/2014/main" id="{32373315-7792-4B5A-9BC7-AA778A383CED}"/>
                  </a:ext>
                </a:extLst>
              </p:cNvPr>
              <p:cNvSpPr>
                <a:spLocks/>
              </p:cNvSpPr>
              <p:nvPr/>
            </p:nvSpPr>
            <p:spPr bwMode="auto">
              <a:xfrm>
                <a:off x="8341867" y="2281733"/>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p:spPr>
            <p:txBody>
              <a:bodyPr lIns="91425" tIns="91425" rIns="91425" bIns="91425" anchor="ctr"/>
              <a:lstStyle/>
              <a:p>
                <a:pPr>
                  <a:defRPr/>
                </a:pPr>
                <a:endParaRPr lang="vi-VN" sz="1350"/>
              </a:p>
            </p:txBody>
          </p:sp>
        </p:grpSp>
        <p:sp>
          <p:nvSpPr>
            <p:cNvPr id="5" name="Google Shape;997;p14">
              <a:extLst>
                <a:ext uri="{FF2B5EF4-FFF2-40B4-BE49-F238E27FC236}">
                  <a16:creationId xmlns:a16="http://schemas.microsoft.com/office/drawing/2014/main" id="{F07B77C3-9BC2-49AB-BD1C-3F93D8C0F70A}"/>
                </a:ext>
              </a:extLst>
            </p:cNvPr>
            <p:cNvSpPr>
              <a:spLocks/>
            </p:cNvSpPr>
            <p:nvPr/>
          </p:nvSpPr>
          <p:spPr bwMode="auto">
            <a:xfrm>
              <a:off x="8341867" y="4447482"/>
              <a:ext cx="569787" cy="308174"/>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grpSp>
          <p:nvGrpSpPr>
            <p:cNvPr id="6" name="Google Shape;998;p14">
              <a:extLst>
                <a:ext uri="{FF2B5EF4-FFF2-40B4-BE49-F238E27FC236}">
                  <a16:creationId xmlns:a16="http://schemas.microsoft.com/office/drawing/2014/main" id="{ACFAC10C-E705-4FAE-8B7C-1872E02F9BDA}"/>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89C51F8B-D860-4E8B-AF3B-44742FCD62DA}"/>
                  </a:ext>
                </a:extLst>
              </p:cNvPr>
              <p:cNvSpPr>
                <a:spLocks/>
              </p:cNvSpPr>
              <p:nvPr/>
            </p:nvSpPr>
            <p:spPr bwMode="auto">
              <a:xfrm>
                <a:off x="8341867" y="1800590"/>
                <a:ext cx="569787" cy="30086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2" name="Google Shape;1000;p14">
                <a:extLst>
                  <a:ext uri="{FF2B5EF4-FFF2-40B4-BE49-F238E27FC236}">
                    <a16:creationId xmlns:a16="http://schemas.microsoft.com/office/drawing/2014/main" id="{DC5AB63F-2982-4426-BD57-289E3DB6B47B}"/>
                  </a:ext>
                </a:extLst>
              </p:cNvPr>
              <p:cNvSpPr/>
              <p:nvPr/>
            </p:nvSpPr>
            <p:spPr>
              <a:xfrm>
                <a:off x="8341867" y="1721415"/>
                <a:ext cx="569787" cy="300866"/>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7" name="Google Shape;1001;p14">
              <a:extLst>
                <a:ext uri="{FF2B5EF4-FFF2-40B4-BE49-F238E27FC236}">
                  <a16:creationId xmlns:a16="http://schemas.microsoft.com/office/drawing/2014/main" id="{32EEAC93-5A37-4DF2-AD6C-A4FED468AA81}"/>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AAF1BF90-3D7B-4E2C-B8B0-61E040CDB01F}"/>
                  </a:ext>
                </a:extLst>
              </p:cNvPr>
              <p:cNvSpPr>
                <a:spLocks/>
              </p:cNvSpPr>
              <p:nvPr/>
            </p:nvSpPr>
            <p:spPr bwMode="auto">
              <a:xfrm>
                <a:off x="8346524" y="1263416"/>
                <a:ext cx="568235" cy="308175"/>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0" name="Google Shape;1003;p14">
                <a:extLst>
                  <a:ext uri="{FF2B5EF4-FFF2-40B4-BE49-F238E27FC236}">
                    <a16:creationId xmlns:a16="http://schemas.microsoft.com/office/drawing/2014/main" id="{771ED4C9-462A-4562-A475-7A4DBFC62EAF}"/>
                  </a:ext>
                </a:extLst>
              </p:cNvPr>
              <p:cNvSpPr>
                <a:spLocks/>
              </p:cNvSpPr>
              <p:nvPr/>
            </p:nvSpPr>
            <p:spPr bwMode="auto">
              <a:xfrm>
                <a:off x="8346524" y="1183023"/>
                <a:ext cx="568235" cy="308175"/>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p:spPr>
            <p:txBody>
              <a:bodyPr lIns="91425" tIns="91425" rIns="91425" bIns="91425" anchor="ctr"/>
              <a:lstStyle/>
              <a:p>
                <a:pPr>
                  <a:defRPr/>
                </a:pPr>
                <a:endParaRPr lang="vi-VN" sz="1350"/>
              </a:p>
            </p:txBody>
          </p:sp>
        </p:grpSp>
        <p:grpSp>
          <p:nvGrpSpPr>
            <p:cNvPr id="8" name="Google Shape;1004;p14">
              <a:extLst>
                <a:ext uri="{FF2B5EF4-FFF2-40B4-BE49-F238E27FC236}">
                  <a16:creationId xmlns:a16="http://schemas.microsoft.com/office/drawing/2014/main" id="{A0E0450F-29C9-4F35-A0E5-41EB8C6B27E5}"/>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A9322669-C600-4282-81D7-5C57D569824A}"/>
                  </a:ext>
                </a:extLst>
              </p:cNvPr>
              <p:cNvSpPr>
                <a:spLocks/>
              </p:cNvSpPr>
              <p:nvPr/>
            </p:nvSpPr>
            <p:spPr bwMode="auto">
              <a:xfrm>
                <a:off x="8341867" y="686045"/>
                <a:ext cx="569787" cy="308175"/>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8" name="Google Shape;1006;p14">
                <a:extLst>
                  <a:ext uri="{FF2B5EF4-FFF2-40B4-BE49-F238E27FC236}">
                    <a16:creationId xmlns:a16="http://schemas.microsoft.com/office/drawing/2014/main" id="{9A0865C9-97B4-4DA9-8A95-F6BA819E42C4}"/>
                  </a:ext>
                </a:extLst>
              </p:cNvPr>
              <p:cNvSpPr/>
              <p:nvPr/>
            </p:nvSpPr>
            <p:spPr>
              <a:xfrm>
                <a:off x="8341867" y="606869"/>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9" name="Google Shape;1007;p14">
              <a:extLst>
                <a:ext uri="{FF2B5EF4-FFF2-40B4-BE49-F238E27FC236}">
                  <a16:creationId xmlns:a16="http://schemas.microsoft.com/office/drawing/2014/main" id="{491A5917-121B-453B-9FD8-79F004F07A6D}"/>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465B12B3-C80B-4390-A553-5BD09F7B881C}"/>
                  </a:ext>
                </a:extLst>
              </p:cNvPr>
              <p:cNvSpPr>
                <a:spLocks/>
              </p:cNvSpPr>
              <p:nvPr/>
            </p:nvSpPr>
            <p:spPr bwMode="auto">
              <a:xfrm>
                <a:off x="8341867" y="2361518"/>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6" name="Google Shape;1009;p14">
                <a:extLst>
                  <a:ext uri="{FF2B5EF4-FFF2-40B4-BE49-F238E27FC236}">
                    <a16:creationId xmlns:a16="http://schemas.microsoft.com/office/drawing/2014/main" id="{ADA53224-777C-4F4D-8052-8704064433B1}"/>
                  </a:ext>
                </a:extLst>
              </p:cNvPr>
              <p:cNvSpPr>
                <a:spLocks/>
              </p:cNvSpPr>
              <p:nvPr/>
            </p:nvSpPr>
            <p:spPr bwMode="auto">
              <a:xfrm>
                <a:off x="8341867" y="2282343"/>
                <a:ext cx="569787" cy="30086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p:spPr>
            <p:txBody>
              <a:bodyPr lIns="91425" tIns="91425" rIns="91425" bIns="91425" anchor="ctr"/>
              <a:lstStyle/>
              <a:p>
                <a:pPr>
                  <a:defRPr/>
                </a:pPr>
                <a:endParaRPr lang="vi-VN" sz="1350"/>
              </a:p>
            </p:txBody>
          </p:sp>
        </p:grpSp>
        <p:grpSp>
          <p:nvGrpSpPr>
            <p:cNvPr id="10" name="Google Shape;1010;p14">
              <a:extLst>
                <a:ext uri="{FF2B5EF4-FFF2-40B4-BE49-F238E27FC236}">
                  <a16:creationId xmlns:a16="http://schemas.microsoft.com/office/drawing/2014/main" id="{A22EAF10-453A-4BF6-B299-33F6E3A63A78}"/>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231FFB60-5E89-4623-BE97-F2241300A957}"/>
                  </a:ext>
                </a:extLst>
              </p:cNvPr>
              <p:cNvSpPr>
                <a:spLocks/>
              </p:cNvSpPr>
              <p:nvPr/>
            </p:nvSpPr>
            <p:spPr bwMode="auto">
              <a:xfrm>
                <a:off x="8341867" y="2362129"/>
                <a:ext cx="569787" cy="30086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4" name="Google Shape;1012;p14">
                <a:extLst>
                  <a:ext uri="{FF2B5EF4-FFF2-40B4-BE49-F238E27FC236}">
                    <a16:creationId xmlns:a16="http://schemas.microsoft.com/office/drawing/2014/main" id="{5336D44D-DEB9-4C40-9A16-EBEBF3670968}"/>
                  </a:ext>
                </a:extLst>
              </p:cNvPr>
              <p:cNvSpPr/>
              <p:nvPr/>
            </p:nvSpPr>
            <p:spPr>
              <a:xfrm>
                <a:off x="8341867" y="2281736"/>
                <a:ext cx="569787"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11" name="Google Shape;1013;p14">
              <a:extLst>
                <a:ext uri="{FF2B5EF4-FFF2-40B4-BE49-F238E27FC236}">
                  <a16:creationId xmlns:a16="http://schemas.microsoft.com/office/drawing/2014/main" id="{C0C55D7F-7441-4180-8355-932ED1833965}"/>
                </a:ext>
              </a:extLst>
            </p:cNvPr>
            <p:cNvSpPr/>
            <p:nvPr/>
          </p:nvSpPr>
          <p:spPr>
            <a:xfrm>
              <a:off x="8341867" y="4368307"/>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 name="Google Shape;1014;p14">
              <a:extLst>
                <a:ext uri="{FF2B5EF4-FFF2-40B4-BE49-F238E27FC236}">
                  <a16:creationId xmlns:a16="http://schemas.microsoft.com/office/drawing/2014/main" id="{902F3A4F-34F0-4909-AA13-00017C7413B4}"/>
                </a:ext>
              </a:extLst>
            </p:cNvPr>
            <p:cNvSpPr>
              <a:spLocks/>
            </p:cNvSpPr>
            <p:nvPr/>
          </p:nvSpPr>
          <p:spPr bwMode="auto">
            <a:xfrm>
              <a:off x="395894" y="219519"/>
              <a:ext cx="8053099"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p:spPr>
          <p:txBody>
            <a:bodyPr lIns="91425" tIns="91425" rIns="91425" bIns="91425" anchor="ctr"/>
            <a:lstStyle/>
            <a:p>
              <a:pPr>
                <a:defRPr/>
              </a:pPr>
              <a:endParaRPr lang="vi-VN" sz="1350"/>
            </a:p>
          </p:txBody>
        </p:sp>
      </p:grpSp>
      <p:sp>
        <p:nvSpPr>
          <p:cNvPr id="25" name="Google Shape;1082;p14">
            <a:extLst>
              <a:ext uri="{FF2B5EF4-FFF2-40B4-BE49-F238E27FC236}">
                <a16:creationId xmlns:a16="http://schemas.microsoft.com/office/drawing/2014/main" id="{52BC9D80-D4C5-4F90-B6F2-1A8B3ED073A1}"/>
              </a:ext>
            </a:extLst>
          </p:cNvPr>
          <p:cNvSpPr>
            <a:spLocks/>
          </p:cNvSpPr>
          <p:nvPr userDrawn="1"/>
        </p:nvSpPr>
        <p:spPr bwMode="auto">
          <a:xfrm>
            <a:off x="465667" y="8826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26" name="Google Shape;1083;p14">
            <a:extLst>
              <a:ext uri="{FF2B5EF4-FFF2-40B4-BE49-F238E27FC236}">
                <a16:creationId xmlns:a16="http://schemas.microsoft.com/office/drawing/2014/main" id="{5053E6C3-5883-4A0B-9A9E-8AB27551431C}"/>
              </a:ext>
            </a:extLst>
          </p:cNvPr>
          <p:cNvSpPr>
            <a:spLocks/>
          </p:cNvSpPr>
          <p:nvPr userDrawn="1"/>
        </p:nvSpPr>
        <p:spPr bwMode="auto">
          <a:xfrm>
            <a:off x="201084" y="906463"/>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27" name="Google Shape;1084;p14">
            <a:extLst>
              <a:ext uri="{FF2B5EF4-FFF2-40B4-BE49-F238E27FC236}">
                <a16:creationId xmlns:a16="http://schemas.microsoft.com/office/drawing/2014/main" id="{AE73023A-184D-4AB0-8C98-D7A2ACFC6658}"/>
              </a:ext>
            </a:extLst>
          </p:cNvPr>
          <p:cNvSpPr>
            <a:spLocks/>
          </p:cNvSpPr>
          <p:nvPr userDrawn="1"/>
        </p:nvSpPr>
        <p:spPr bwMode="auto">
          <a:xfrm>
            <a:off x="224367" y="989014"/>
            <a:ext cx="44451"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28" name="Google Shape;1085;p14">
            <a:extLst>
              <a:ext uri="{FF2B5EF4-FFF2-40B4-BE49-F238E27FC236}">
                <a16:creationId xmlns:a16="http://schemas.microsoft.com/office/drawing/2014/main" id="{58F63A95-739E-4683-9010-C4F4F94EEA32}"/>
              </a:ext>
            </a:extLst>
          </p:cNvPr>
          <p:cNvSpPr>
            <a:spLocks/>
          </p:cNvSpPr>
          <p:nvPr userDrawn="1"/>
        </p:nvSpPr>
        <p:spPr bwMode="auto">
          <a:xfrm>
            <a:off x="524934" y="9477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29" name="Google Shape;1086;p14">
            <a:extLst>
              <a:ext uri="{FF2B5EF4-FFF2-40B4-BE49-F238E27FC236}">
                <a16:creationId xmlns:a16="http://schemas.microsoft.com/office/drawing/2014/main" id="{C2E84FBF-5C2D-417F-A2E1-8F02B937AC2C}"/>
              </a:ext>
            </a:extLst>
          </p:cNvPr>
          <p:cNvSpPr>
            <a:spLocks/>
          </p:cNvSpPr>
          <p:nvPr userDrawn="1"/>
        </p:nvSpPr>
        <p:spPr bwMode="auto">
          <a:xfrm>
            <a:off x="201084" y="917575"/>
            <a:ext cx="448733"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30" name="Google Shape;1082;p14">
            <a:extLst>
              <a:ext uri="{FF2B5EF4-FFF2-40B4-BE49-F238E27FC236}">
                <a16:creationId xmlns:a16="http://schemas.microsoft.com/office/drawing/2014/main" id="{457CB015-EEC2-410C-85B3-308837267EF7}"/>
              </a:ext>
            </a:extLst>
          </p:cNvPr>
          <p:cNvSpPr>
            <a:spLocks/>
          </p:cNvSpPr>
          <p:nvPr userDrawn="1"/>
        </p:nvSpPr>
        <p:spPr bwMode="auto">
          <a:xfrm>
            <a:off x="463550" y="14954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31" name="Google Shape;1083;p14">
            <a:extLst>
              <a:ext uri="{FF2B5EF4-FFF2-40B4-BE49-F238E27FC236}">
                <a16:creationId xmlns:a16="http://schemas.microsoft.com/office/drawing/2014/main" id="{B4A00E89-CF69-4019-A499-BF75EAAFD4D8}"/>
              </a:ext>
            </a:extLst>
          </p:cNvPr>
          <p:cNvSpPr>
            <a:spLocks/>
          </p:cNvSpPr>
          <p:nvPr userDrawn="1"/>
        </p:nvSpPr>
        <p:spPr bwMode="auto">
          <a:xfrm>
            <a:off x="198967" y="1520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32" name="Google Shape;1084;p14">
            <a:extLst>
              <a:ext uri="{FF2B5EF4-FFF2-40B4-BE49-F238E27FC236}">
                <a16:creationId xmlns:a16="http://schemas.microsoft.com/office/drawing/2014/main" id="{304F90F3-0368-44B0-ADA1-4598D0488AF5}"/>
              </a:ext>
            </a:extLst>
          </p:cNvPr>
          <p:cNvSpPr>
            <a:spLocks/>
          </p:cNvSpPr>
          <p:nvPr userDrawn="1"/>
        </p:nvSpPr>
        <p:spPr bwMode="auto">
          <a:xfrm>
            <a:off x="222251" y="1603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33" name="Google Shape;1085;p14">
            <a:extLst>
              <a:ext uri="{FF2B5EF4-FFF2-40B4-BE49-F238E27FC236}">
                <a16:creationId xmlns:a16="http://schemas.microsoft.com/office/drawing/2014/main" id="{6ABF8BA0-BBE1-4DC2-A77C-C5F059F5E303}"/>
              </a:ext>
            </a:extLst>
          </p:cNvPr>
          <p:cNvSpPr>
            <a:spLocks/>
          </p:cNvSpPr>
          <p:nvPr userDrawn="1"/>
        </p:nvSpPr>
        <p:spPr bwMode="auto">
          <a:xfrm>
            <a:off x="522818" y="1562100"/>
            <a:ext cx="46567"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34" name="Google Shape;1086;p14">
            <a:extLst>
              <a:ext uri="{FF2B5EF4-FFF2-40B4-BE49-F238E27FC236}">
                <a16:creationId xmlns:a16="http://schemas.microsoft.com/office/drawing/2014/main" id="{3C4C1CE1-A230-4245-9A49-2F4C7138612E}"/>
              </a:ext>
            </a:extLst>
          </p:cNvPr>
          <p:cNvSpPr>
            <a:spLocks/>
          </p:cNvSpPr>
          <p:nvPr userDrawn="1"/>
        </p:nvSpPr>
        <p:spPr bwMode="auto">
          <a:xfrm>
            <a:off x="201084" y="1531938"/>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35" name="Google Shape;1082;p14">
            <a:extLst>
              <a:ext uri="{FF2B5EF4-FFF2-40B4-BE49-F238E27FC236}">
                <a16:creationId xmlns:a16="http://schemas.microsoft.com/office/drawing/2014/main" id="{89D2AC85-4F71-45A3-BE03-DD7AE94B6B71}"/>
              </a:ext>
            </a:extLst>
          </p:cNvPr>
          <p:cNvSpPr>
            <a:spLocks/>
          </p:cNvSpPr>
          <p:nvPr userDrawn="1"/>
        </p:nvSpPr>
        <p:spPr bwMode="auto">
          <a:xfrm>
            <a:off x="463550" y="2109788"/>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36" name="Google Shape;1083;p14">
            <a:extLst>
              <a:ext uri="{FF2B5EF4-FFF2-40B4-BE49-F238E27FC236}">
                <a16:creationId xmlns:a16="http://schemas.microsoft.com/office/drawing/2014/main" id="{8C61B74D-AA4E-4300-8AF3-04A2284782F4}"/>
              </a:ext>
            </a:extLst>
          </p:cNvPr>
          <p:cNvSpPr>
            <a:spLocks/>
          </p:cNvSpPr>
          <p:nvPr userDrawn="1"/>
        </p:nvSpPr>
        <p:spPr bwMode="auto">
          <a:xfrm>
            <a:off x="198967" y="2135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37" name="Google Shape;1084;p14">
            <a:extLst>
              <a:ext uri="{FF2B5EF4-FFF2-40B4-BE49-F238E27FC236}">
                <a16:creationId xmlns:a16="http://schemas.microsoft.com/office/drawing/2014/main" id="{7DED7E78-9E3F-4BE5-992E-780B5EC3AA93}"/>
              </a:ext>
            </a:extLst>
          </p:cNvPr>
          <p:cNvSpPr>
            <a:spLocks/>
          </p:cNvSpPr>
          <p:nvPr userDrawn="1"/>
        </p:nvSpPr>
        <p:spPr bwMode="auto">
          <a:xfrm>
            <a:off x="222251" y="2217738"/>
            <a:ext cx="44449"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38" name="Google Shape;1085;p14">
            <a:extLst>
              <a:ext uri="{FF2B5EF4-FFF2-40B4-BE49-F238E27FC236}">
                <a16:creationId xmlns:a16="http://schemas.microsoft.com/office/drawing/2014/main" id="{4E8E3A55-7027-4E89-88E9-D52DB649FBA6}"/>
              </a:ext>
            </a:extLst>
          </p:cNvPr>
          <p:cNvSpPr>
            <a:spLocks/>
          </p:cNvSpPr>
          <p:nvPr userDrawn="1"/>
        </p:nvSpPr>
        <p:spPr bwMode="auto">
          <a:xfrm>
            <a:off x="522818" y="2174875"/>
            <a:ext cx="44449"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39" name="Google Shape;1086;p14">
            <a:extLst>
              <a:ext uri="{FF2B5EF4-FFF2-40B4-BE49-F238E27FC236}">
                <a16:creationId xmlns:a16="http://schemas.microsoft.com/office/drawing/2014/main" id="{AEFB6C10-C3CA-4F80-A1F0-63728876D243}"/>
              </a:ext>
            </a:extLst>
          </p:cNvPr>
          <p:cNvSpPr>
            <a:spLocks/>
          </p:cNvSpPr>
          <p:nvPr userDrawn="1"/>
        </p:nvSpPr>
        <p:spPr bwMode="auto">
          <a:xfrm>
            <a:off x="198967" y="21463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40" name="Google Shape;1082;p14">
            <a:extLst>
              <a:ext uri="{FF2B5EF4-FFF2-40B4-BE49-F238E27FC236}">
                <a16:creationId xmlns:a16="http://schemas.microsoft.com/office/drawing/2014/main" id="{AD10B7CB-1676-4752-853B-6605761F51B6}"/>
              </a:ext>
            </a:extLst>
          </p:cNvPr>
          <p:cNvSpPr>
            <a:spLocks/>
          </p:cNvSpPr>
          <p:nvPr userDrawn="1"/>
        </p:nvSpPr>
        <p:spPr bwMode="auto">
          <a:xfrm>
            <a:off x="461433" y="27241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41" name="Google Shape;1083;p14">
            <a:extLst>
              <a:ext uri="{FF2B5EF4-FFF2-40B4-BE49-F238E27FC236}">
                <a16:creationId xmlns:a16="http://schemas.microsoft.com/office/drawing/2014/main" id="{35383D67-AE40-4781-848F-A0B5BF68A92C}"/>
              </a:ext>
            </a:extLst>
          </p:cNvPr>
          <p:cNvSpPr>
            <a:spLocks/>
          </p:cNvSpPr>
          <p:nvPr userDrawn="1"/>
        </p:nvSpPr>
        <p:spPr bwMode="auto">
          <a:xfrm>
            <a:off x="196851" y="2747964"/>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42" name="Google Shape;1084;p14">
            <a:extLst>
              <a:ext uri="{FF2B5EF4-FFF2-40B4-BE49-F238E27FC236}">
                <a16:creationId xmlns:a16="http://schemas.microsoft.com/office/drawing/2014/main" id="{CDB75A9A-8FC8-494D-94DB-EB525BF1A42B}"/>
              </a:ext>
            </a:extLst>
          </p:cNvPr>
          <p:cNvSpPr>
            <a:spLocks/>
          </p:cNvSpPr>
          <p:nvPr userDrawn="1"/>
        </p:nvSpPr>
        <p:spPr bwMode="auto">
          <a:xfrm>
            <a:off x="220134" y="2830514"/>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43" name="Google Shape;1085;p14">
            <a:extLst>
              <a:ext uri="{FF2B5EF4-FFF2-40B4-BE49-F238E27FC236}">
                <a16:creationId xmlns:a16="http://schemas.microsoft.com/office/drawing/2014/main" id="{65717A6C-0246-4F1F-AB09-79A2044FBABA}"/>
              </a:ext>
            </a:extLst>
          </p:cNvPr>
          <p:cNvSpPr>
            <a:spLocks/>
          </p:cNvSpPr>
          <p:nvPr userDrawn="1"/>
        </p:nvSpPr>
        <p:spPr bwMode="auto">
          <a:xfrm>
            <a:off x="520701" y="27892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44" name="Google Shape;1086;p14">
            <a:extLst>
              <a:ext uri="{FF2B5EF4-FFF2-40B4-BE49-F238E27FC236}">
                <a16:creationId xmlns:a16="http://schemas.microsoft.com/office/drawing/2014/main" id="{82F56D22-0247-4CD2-BA54-9616AD87379A}"/>
              </a:ext>
            </a:extLst>
          </p:cNvPr>
          <p:cNvSpPr>
            <a:spLocks/>
          </p:cNvSpPr>
          <p:nvPr userDrawn="1"/>
        </p:nvSpPr>
        <p:spPr bwMode="auto">
          <a:xfrm>
            <a:off x="198968" y="27590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45" name="Google Shape;1082;p14">
            <a:extLst>
              <a:ext uri="{FF2B5EF4-FFF2-40B4-BE49-F238E27FC236}">
                <a16:creationId xmlns:a16="http://schemas.microsoft.com/office/drawing/2014/main" id="{B0207298-DA29-4AE4-B6D9-F4A36EAA18DB}"/>
              </a:ext>
            </a:extLst>
          </p:cNvPr>
          <p:cNvSpPr>
            <a:spLocks/>
          </p:cNvSpPr>
          <p:nvPr userDrawn="1"/>
        </p:nvSpPr>
        <p:spPr bwMode="auto">
          <a:xfrm>
            <a:off x="461433" y="33369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46" name="Google Shape;1083;p14">
            <a:extLst>
              <a:ext uri="{FF2B5EF4-FFF2-40B4-BE49-F238E27FC236}">
                <a16:creationId xmlns:a16="http://schemas.microsoft.com/office/drawing/2014/main" id="{EFF1138B-BD48-4DC4-8BDF-E18AA8922E9D}"/>
              </a:ext>
            </a:extLst>
          </p:cNvPr>
          <p:cNvSpPr>
            <a:spLocks/>
          </p:cNvSpPr>
          <p:nvPr userDrawn="1"/>
        </p:nvSpPr>
        <p:spPr bwMode="auto">
          <a:xfrm>
            <a:off x="194733" y="3362326"/>
            <a:ext cx="450851"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47" name="Google Shape;1084;p14">
            <a:extLst>
              <a:ext uri="{FF2B5EF4-FFF2-40B4-BE49-F238E27FC236}">
                <a16:creationId xmlns:a16="http://schemas.microsoft.com/office/drawing/2014/main" id="{E4B6CFCB-8042-491E-9B66-574E0475EC8B}"/>
              </a:ext>
            </a:extLst>
          </p:cNvPr>
          <p:cNvSpPr>
            <a:spLocks/>
          </p:cNvSpPr>
          <p:nvPr userDrawn="1"/>
        </p:nvSpPr>
        <p:spPr bwMode="auto">
          <a:xfrm>
            <a:off x="220133" y="3444875"/>
            <a:ext cx="44451"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48" name="Google Shape;1085;p14">
            <a:extLst>
              <a:ext uri="{FF2B5EF4-FFF2-40B4-BE49-F238E27FC236}">
                <a16:creationId xmlns:a16="http://schemas.microsoft.com/office/drawing/2014/main" id="{04DB5E3C-EAA4-4CCC-9ABC-75E7C1BD2C36}"/>
              </a:ext>
            </a:extLst>
          </p:cNvPr>
          <p:cNvSpPr>
            <a:spLocks/>
          </p:cNvSpPr>
          <p:nvPr userDrawn="1"/>
        </p:nvSpPr>
        <p:spPr bwMode="auto">
          <a:xfrm>
            <a:off x="520700" y="3403600"/>
            <a:ext cx="44451"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49" name="Google Shape;1086;p14">
            <a:extLst>
              <a:ext uri="{FF2B5EF4-FFF2-40B4-BE49-F238E27FC236}">
                <a16:creationId xmlns:a16="http://schemas.microsoft.com/office/drawing/2014/main" id="{0E0A5E4F-B417-4C85-B2A0-A7EF5C0BD4B4}"/>
              </a:ext>
            </a:extLst>
          </p:cNvPr>
          <p:cNvSpPr>
            <a:spLocks/>
          </p:cNvSpPr>
          <p:nvPr userDrawn="1"/>
        </p:nvSpPr>
        <p:spPr bwMode="auto">
          <a:xfrm>
            <a:off x="196851" y="33734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50" name="Google Shape;1082;p14">
            <a:extLst>
              <a:ext uri="{FF2B5EF4-FFF2-40B4-BE49-F238E27FC236}">
                <a16:creationId xmlns:a16="http://schemas.microsoft.com/office/drawing/2014/main" id="{D618289D-3415-4D40-B8D5-4958A3B731EA}"/>
              </a:ext>
            </a:extLst>
          </p:cNvPr>
          <p:cNvSpPr>
            <a:spLocks/>
          </p:cNvSpPr>
          <p:nvPr userDrawn="1"/>
        </p:nvSpPr>
        <p:spPr bwMode="auto">
          <a:xfrm>
            <a:off x="459317" y="3951288"/>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51" name="Google Shape;1083;p14">
            <a:extLst>
              <a:ext uri="{FF2B5EF4-FFF2-40B4-BE49-F238E27FC236}">
                <a16:creationId xmlns:a16="http://schemas.microsoft.com/office/drawing/2014/main" id="{A0104067-20D9-42B7-AC04-D97A849FAC96}"/>
              </a:ext>
            </a:extLst>
          </p:cNvPr>
          <p:cNvSpPr>
            <a:spLocks/>
          </p:cNvSpPr>
          <p:nvPr userDrawn="1"/>
        </p:nvSpPr>
        <p:spPr bwMode="auto">
          <a:xfrm>
            <a:off x="194734" y="39766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52" name="Google Shape;1084;p14">
            <a:extLst>
              <a:ext uri="{FF2B5EF4-FFF2-40B4-BE49-F238E27FC236}">
                <a16:creationId xmlns:a16="http://schemas.microsoft.com/office/drawing/2014/main" id="{6DDAF818-0F3F-413F-A28C-5B978DB2A1BF}"/>
              </a:ext>
            </a:extLst>
          </p:cNvPr>
          <p:cNvSpPr>
            <a:spLocks/>
          </p:cNvSpPr>
          <p:nvPr userDrawn="1"/>
        </p:nvSpPr>
        <p:spPr bwMode="auto">
          <a:xfrm>
            <a:off x="218018" y="40592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53" name="Google Shape;1085;p14">
            <a:extLst>
              <a:ext uri="{FF2B5EF4-FFF2-40B4-BE49-F238E27FC236}">
                <a16:creationId xmlns:a16="http://schemas.microsoft.com/office/drawing/2014/main" id="{B911356C-6934-4DDF-9B9C-C3C534B7E552}"/>
              </a:ext>
            </a:extLst>
          </p:cNvPr>
          <p:cNvSpPr>
            <a:spLocks/>
          </p:cNvSpPr>
          <p:nvPr userDrawn="1"/>
        </p:nvSpPr>
        <p:spPr bwMode="auto">
          <a:xfrm>
            <a:off x="518585" y="40163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54" name="Google Shape;1086;p14">
            <a:extLst>
              <a:ext uri="{FF2B5EF4-FFF2-40B4-BE49-F238E27FC236}">
                <a16:creationId xmlns:a16="http://schemas.microsoft.com/office/drawing/2014/main" id="{6066FA27-1309-4594-9492-040954EF19B0}"/>
              </a:ext>
            </a:extLst>
          </p:cNvPr>
          <p:cNvSpPr>
            <a:spLocks/>
          </p:cNvSpPr>
          <p:nvPr userDrawn="1"/>
        </p:nvSpPr>
        <p:spPr bwMode="auto">
          <a:xfrm>
            <a:off x="194734" y="39878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55" name="Google Shape;1082;p14">
            <a:extLst>
              <a:ext uri="{FF2B5EF4-FFF2-40B4-BE49-F238E27FC236}">
                <a16:creationId xmlns:a16="http://schemas.microsoft.com/office/drawing/2014/main" id="{19AF02D5-0DCF-4340-BFEC-24372D0960B5}"/>
              </a:ext>
            </a:extLst>
          </p:cNvPr>
          <p:cNvSpPr>
            <a:spLocks/>
          </p:cNvSpPr>
          <p:nvPr userDrawn="1"/>
        </p:nvSpPr>
        <p:spPr bwMode="auto">
          <a:xfrm>
            <a:off x="459317" y="4565650"/>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56" name="Google Shape;1083;p14">
            <a:extLst>
              <a:ext uri="{FF2B5EF4-FFF2-40B4-BE49-F238E27FC236}">
                <a16:creationId xmlns:a16="http://schemas.microsoft.com/office/drawing/2014/main" id="{81005310-53BF-4ACB-AB25-234A05DA95D9}"/>
              </a:ext>
            </a:extLst>
          </p:cNvPr>
          <p:cNvSpPr>
            <a:spLocks/>
          </p:cNvSpPr>
          <p:nvPr userDrawn="1"/>
        </p:nvSpPr>
        <p:spPr bwMode="auto">
          <a:xfrm>
            <a:off x="192618" y="4589464"/>
            <a:ext cx="450849"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57" name="Google Shape;1084;p14">
            <a:extLst>
              <a:ext uri="{FF2B5EF4-FFF2-40B4-BE49-F238E27FC236}">
                <a16:creationId xmlns:a16="http://schemas.microsoft.com/office/drawing/2014/main" id="{8721A99D-25F2-4F05-A6EF-88995C7C8E42}"/>
              </a:ext>
            </a:extLst>
          </p:cNvPr>
          <p:cNvSpPr>
            <a:spLocks/>
          </p:cNvSpPr>
          <p:nvPr userDrawn="1"/>
        </p:nvSpPr>
        <p:spPr bwMode="auto">
          <a:xfrm>
            <a:off x="215901" y="4672014"/>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58" name="Google Shape;1085;p14">
            <a:extLst>
              <a:ext uri="{FF2B5EF4-FFF2-40B4-BE49-F238E27FC236}">
                <a16:creationId xmlns:a16="http://schemas.microsoft.com/office/drawing/2014/main" id="{3B4B512B-4C38-4D2B-90DD-CAB8BC978D3C}"/>
              </a:ext>
            </a:extLst>
          </p:cNvPr>
          <p:cNvSpPr>
            <a:spLocks/>
          </p:cNvSpPr>
          <p:nvPr userDrawn="1"/>
        </p:nvSpPr>
        <p:spPr bwMode="auto">
          <a:xfrm>
            <a:off x="518585" y="4630739"/>
            <a:ext cx="44449"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59" name="Google Shape;1086;p14">
            <a:extLst>
              <a:ext uri="{FF2B5EF4-FFF2-40B4-BE49-F238E27FC236}">
                <a16:creationId xmlns:a16="http://schemas.microsoft.com/office/drawing/2014/main" id="{AEC121E1-7757-459D-AC61-35EE4AB7D8A0}"/>
              </a:ext>
            </a:extLst>
          </p:cNvPr>
          <p:cNvSpPr>
            <a:spLocks/>
          </p:cNvSpPr>
          <p:nvPr userDrawn="1"/>
        </p:nvSpPr>
        <p:spPr bwMode="auto">
          <a:xfrm>
            <a:off x="194734" y="46005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60" name="Google Shape;1082;p14">
            <a:extLst>
              <a:ext uri="{FF2B5EF4-FFF2-40B4-BE49-F238E27FC236}">
                <a16:creationId xmlns:a16="http://schemas.microsoft.com/office/drawing/2014/main" id="{2CD1AEC5-E285-4010-B4EC-AC61B439A4B7}"/>
              </a:ext>
            </a:extLst>
          </p:cNvPr>
          <p:cNvSpPr>
            <a:spLocks/>
          </p:cNvSpPr>
          <p:nvPr userDrawn="1"/>
        </p:nvSpPr>
        <p:spPr bwMode="auto">
          <a:xfrm>
            <a:off x="457200" y="5180013"/>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61" name="Google Shape;1083;p14">
            <a:extLst>
              <a:ext uri="{FF2B5EF4-FFF2-40B4-BE49-F238E27FC236}">
                <a16:creationId xmlns:a16="http://schemas.microsoft.com/office/drawing/2014/main" id="{872725E3-F6DD-4B8A-9B92-68E229D715F9}"/>
              </a:ext>
            </a:extLst>
          </p:cNvPr>
          <p:cNvSpPr>
            <a:spLocks/>
          </p:cNvSpPr>
          <p:nvPr userDrawn="1"/>
        </p:nvSpPr>
        <p:spPr bwMode="auto">
          <a:xfrm>
            <a:off x="192618" y="5203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62" name="Google Shape;1084;p14">
            <a:extLst>
              <a:ext uri="{FF2B5EF4-FFF2-40B4-BE49-F238E27FC236}">
                <a16:creationId xmlns:a16="http://schemas.microsoft.com/office/drawing/2014/main" id="{1886A9B3-2975-4292-AA69-2D3CBEC52CF5}"/>
              </a:ext>
            </a:extLst>
          </p:cNvPr>
          <p:cNvSpPr>
            <a:spLocks/>
          </p:cNvSpPr>
          <p:nvPr userDrawn="1"/>
        </p:nvSpPr>
        <p:spPr bwMode="auto">
          <a:xfrm>
            <a:off x="215901" y="5286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63" name="Google Shape;1085;p14">
            <a:extLst>
              <a:ext uri="{FF2B5EF4-FFF2-40B4-BE49-F238E27FC236}">
                <a16:creationId xmlns:a16="http://schemas.microsoft.com/office/drawing/2014/main" id="{DEC17236-23B8-4113-9B86-D4A6E1791278}"/>
              </a:ext>
            </a:extLst>
          </p:cNvPr>
          <p:cNvSpPr>
            <a:spLocks/>
          </p:cNvSpPr>
          <p:nvPr userDrawn="1"/>
        </p:nvSpPr>
        <p:spPr bwMode="auto">
          <a:xfrm>
            <a:off x="516467" y="5245100"/>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64" name="Google Shape;1086;p14">
            <a:extLst>
              <a:ext uri="{FF2B5EF4-FFF2-40B4-BE49-F238E27FC236}">
                <a16:creationId xmlns:a16="http://schemas.microsoft.com/office/drawing/2014/main" id="{D7793EBE-6A1B-4518-B4A7-5FB8C0C1CC33}"/>
              </a:ext>
            </a:extLst>
          </p:cNvPr>
          <p:cNvSpPr>
            <a:spLocks/>
          </p:cNvSpPr>
          <p:nvPr userDrawn="1"/>
        </p:nvSpPr>
        <p:spPr bwMode="auto">
          <a:xfrm>
            <a:off x="192618" y="52149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65" name="Google Shape;1082;p14">
            <a:extLst>
              <a:ext uri="{FF2B5EF4-FFF2-40B4-BE49-F238E27FC236}">
                <a16:creationId xmlns:a16="http://schemas.microsoft.com/office/drawing/2014/main" id="{BD4B6549-4BC0-4AE7-971A-E9710EB45470}"/>
              </a:ext>
            </a:extLst>
          </p:cNvPr>
          <p:cNvSpPr>
            <a:spLocks/>
          </p:cNvSpPr>
          <p:nvPr userDrawn="1"/>
        </p:nvSpPr>
        <p:spPr bwMode="auto">
          <a:xfrm>
            <a:off x="457200" y="5792788"/>
            <a:ext cx="107951"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66" name="Google Shape;1083;p14">
            <a:extLst>
              <a:ext uri="{FF2B5EF4-FFF2-40B4-BE49-F238E27FC236}">
                <a16:creationId xmlns:a16="http://schemas.microsoft.com/office/drawing/2014/main" id="{5683CCE6-1D3D-4B41-AC18-1F00E62A992D}"/>
              </a:ext>
            </a:extLst>
          </p:cNvPr>
          <p:cNvSpPr>
            <a:spLocks/>
          </p:cNvSpPr>
          <p:nvPr userDrawn="1"/>
        </p:nvSpPr>
        <p:spPr bwMode="auto">
          <a:xfrm>
            <a:off x="190500" y="5818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67" name="Google Shape;1084;p14">
            <a:extLst>
              <a:ext uri="{FF2B5EF4-FFF2-40B4-BE49-F238E27FC236}">
                <a16:creationId xmlns:a16="http://schemas.microsoft.com/office/drawing/2014/main" id="{3E3E0F60-1B81-482D-8797-BD5D047D9D2B}"/>
              </a:ext>
            </a:extLst>
          </p:cNvPr>
          <p:cNvSpPr>
            <a:spLocks/>
          </p:cNvSpPr>
          <p:nvPr userDrawn="1"/>
        </p:nvSpPr>
        <p:spPr bwMode="auto">
          <a:xfrm>
            <a:off x="213784" y="59007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68" name="Google Shape;1085;p14">
            <a:extLst>
              <a:ext uri="{FF2B5EF4-FFF2-40B4-BE49-F238E27FC236}">
                <a16:creationId xmlns:a16="http://schemas.microsoft.com/office/drawing/2014/main" id="{C1BEE784-CC91-46A1-BBE7-255500D87655}"/>
              </a:ext>
            </a:extLst>
          </p:cNvPr>
          <p:cNvSpPr>
            <a:spLocks/>
          </p:cNvSpPr>
          <p:nvPr userDrawn="1"/>
        </p:nvSpPr>
        <p:spPr bwMode="auto">
          <a:xfrm>
            <a:off x="514351" y="58578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69" name="Google Shape;1086;p14">
            <a:extLst>
              <a:ext uri="{FF2B5EF4-FFF2-40B4-BE49-F238E27FC236}">
                <a16:creationId xmlns:a16="http://schemas.microsoft.com/office/drawing/2014/main" id="{B0E1C82E-518A-485E-81EF-B6A28363B3F0}"/>
              </a:ext>
            </a:extLst>
          </p:cNvPr>
          <p:cNvSpPr>
            <a:spLocks/>
          </p:cNvSpPr>
          <p:nvPr userDrawn="1"/>
        </p:nvSpPr>
        <p:spPr bwMode="auto">
          <a:xfrm>
            <a:off x="192617" y="5829300"/>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70" name="Google Shape;1765;p26">
            <a:extLst>
              <a:ext uri="{FF2B5EF4-FFF2-40B4-BE49-F238E27FC236}">
                <a16:creationId xmlns:a16="http://schemas.microsoft.com/office/drawing/2014/main" id="{03D6F116-6A13-4F8D-B633-7D5E5FE1D962}"/>
              </a:ext>
            </a:extLst>
          </p:cNvPr>
          <p:cNvSpPr/>
          <p:nvPr userDrawn="1"/>
        </p:nvSpPr>
        <p:spPr>
          <a:xfrm rot="126755">
            <a:off x="3092451" y="1090613"/>
            <a:ext cx="5549900" cy="4730750"/>
          </a:xfrm>
          <a:prstGeom prst="rect">
            <a:avLst/>
          </a:prstGeom>
          <a:solidFill>
            <a:srgbClr val="FFE285"/>
          </a:solidFill>
          <a:ln>
            <a:noFill/>
          </a:ln>
        </p:spPr>
        <p:txBody>
          <a:bodyPr spcFirstLastPara="1" lIns="51427" tIns="51427" rIns="51427" bIns="51427" anchor="ctr"/>
          <a:lstStyle/>
          <a:p>
            <a:pPr eaLnBrk="1" fontAlgn="auto" hangingPunct="1">
              <a:spcBef>
                <a:spcPts val="0"/>
              </a:spcBef>
              <a:spcAft>
                <a:spcPts val="0"/>
              </a:spcAft>
              <a:defRPr/>
            </a:pPr>
            <a:endParaRPr sz="281" dirty="0">
              <a:solidFill>
                <a:prstClr val="black"/>
              </a:solidFill>
              <a:latin typeface="Arial"/>
            </a:endParaRPr>
          </a:p>
        </p:txBody>
      </p:sp>
      <p:sp>
        <p:nvSpPr>
          <p:cNvPr id="71" name="Google Shape;1766;p26">
            <a:extLst>
              <a:ext uri="{FF2B5EF4-FFF2-40B4-BE49-F238E27FC236}">
                <a16:creationId xmlns:a16="http://schemas.microsoft.com/office/drawing/2014/main" id="{AA1DE8FE-BC50-47D2-B8A9-31D2185E529D}"/>
              </a:ext>
            </a:extLst>
          </p:cNvPr>
          <p:cNvSpPr/>
          <p:nvPr userDrawn="1"/>
        </p:nvSpPr>
        <p:spPr>
          <a:xfrm rot="21464125">
            <a:off x="2810934" y="773114"/>
            <a:ext cx="1284817" cy="1336675"/>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lIns="51427" tIns="51427" rIns="51427" bIns="51427" anchor="ctr"/>
          <a:lstStyle/>
          <a:p>
            <a:pPr eaLnBrk="1" fontAlgn="auto" hangingPunct="1">
              <a:spcBef>
                <a:spcPts val="0"/>
              </a:spcBef>
              <a:spcAft>
                <a:spcPts val="0"/>
              </a:spcAft>
              <a:defRPr/>
            </a:pPr>
            <a:endParaRPr sz="281">
              <a:solidFill>
                <a:prstClr val="black"/>
              </a:solidFill>
              <a:latin typeface="Arial"/>
            </a:endParaRPr>
          </a:p>
        </p:txBody>
      </p:sp>
      <p:sp>
        <p:nvSpPr>
          <p:cNvPr id="72" name="Google Shape;1767;p26">
            <a:extLst>
              <a:ext uri="{FF2B5EF4-FFF2-40B4-BE49-F238E27FC236}">
                <a16:creationId xmlns:a16="http://schemas.microsoft.com/office/drawing/2014/main" id="{A59902C4-6297-4175-8CAB-1216A61D321C}"/>
              </a:ext>
            </a:extLst>
          </p:cNvPr>
          <p:cNvSpPr/>
          <p:nvPr userDrawn="1"/>
        </p:nvSpPr>
        <p:spPr>
          <a:xfrm rot="4829593">
            <a:off x="7640638" y="1029760"/>
            <a:ext cx="1546225" cy="1109133"/>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lIns="51427" tIns="51427" rIns="51427" bIns="51427" anchor="ctr"/>
          <a:lstStyle/>
          <a:p>
            <a:pPr eaLnBrk="1" fontAlgn="auto" hangingPunct="1">
              <a:spcBef>
                <a:spcPts val="0"/>
              </a:spcBef>
              <a:spcAft>
                <a:spcPts val="0"/>
              </a:spcAft>
              <a:defRPr/>
            </a:pPr>
            <a:endParaRPr sz="281">
              <a:solidFill>
                <a:prstClr val="black"/>
              </a:solidFill>
              <a:latin typeface="Arial"/>
            </a:endParaRPr>
          </a:p>
        </p:txBody>
      </p:sp>
      <p:grpSp>
        <p:nvGrpSpPr>
          <p:cNvPr id="73" name="Google Shape;211;p3">
            <a:extLst>
              <a:ext uri="{FF2B5EF4-FFF2-40B4-BE49-F238E27FC236}">
                <a16:creationId xmlns:a16="http://schemas.microsoft.com/office/drawing/2014/main" id="{718EC258-242E-43D1-8EE5-9B67F21BCA95}"/>
              </a:ext>
            </a:extLst>
          </p:cNvPr>
          <p:cNvGrpSpPr>
            <a:grpSpLocks/>
          </p:cNvGrpSpPr>
          <p:nvPr userDrawn="1"/>
        </p:nvGrpSpPr>
        <p:grpSpPr bwMode="auto">
          <a:xfrm>
            <a:off x="1030818" y="1581150"/>
            <a:ext cx="444500" cy="398463"/>
            <a:chOff x="2495125" y="2142250"/>
            <a:chExt cx="444275" cy="398525"/>
          </a:xfrm>
        </p:grpSpPr>
        <p:sp>
          <p:nvSpPr>
            <p:cNvPr id="74" name="Google Shape;212;p3">
              <a:extLst>
                <a:ext uri="{FF2B5EF4-FFF2-40B4-BE49-F238E27FC236}">
                  <a16:creationId xmlns:a16="http://schemas.microsoft.com/office/drawing/2014/main" id="{CACFFA4C-21F0-4288-BF30-39F11DFEFF32}"/>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lIns="91425" tIns="91425" rIns="91425" bIns="91425" anchor="ctr"/>
            <a:lstStyle/>
            <a:p>
              <a:pPr>
                <a:defRPr/>
              </a:pPr>
              <a:endParaRPr lang="vi-VN" sz="1350"/>
            </a:p>
          </p:txBody>
        </p:sp>
        <p:sp>
          <p:nvSpPr>
            <p:cNvPr id="75" name="Google Shape;213;p3">
              <a:extLst>
                <a:ext uri="{FF2B5EF4-FFF2-40B4-BE49-F238E27FC236}">
                  <a16:creationId xmlns:a16="http://schemas.microsoft.com/office/drawing/2014/main" id="{6B6ED639-804B-4EA9-856E-1353ABADF6C8}"/>
                </a:ext>
              </a:extLst>
            </p:cNvPr>
            <p:cNvSpPr/>
            <p:nvPr/>
          </p:nvSpPr>
          <p:spPr>
            <a:xfrm>
              <a:off x="2655910" y="2307376"/>
              <a:ext cx="95201" cy="73036"/>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76" name="Google Shape;214;p3">
            <a:extLst>
              <a:ext uri="{FF2B5EF4-FFF2-40B4-BE49-F238E27FC236}">
                <a16:creationId xmlns:a16="http://schemas.microsoft.com/office/drawing/2014/main" id="{51D2D6B1-6DF1-40A2-ACF1-F901AA366595}"/>
              </a:ext>
            </a:extLst>
          </p:cNvPr>
          <p:cNvGrpSpPr>
            <a:grpSpLocks/>
          </p:cNvGrpSpPr>
          <p:nvPr userDrawn="1"/>
        </p:nvGrpSpPr>
        <p:grpSpPr bwMode="auto">
          <a:xfrm>
            <a:off x="10560051" y="5038725"/>
            <a:ext cx="292100" cy="280988"/>
            <a:chOff x="3243875" y="2372825"/>
            <a:chExt cx="291375" cy="281375"/>
          </a:xfrm>
        </p:grpSpPr>
        <p:sp>
          <p:nvSpPr>
            <p:cNvPr id="77" name="Google Shape;215;p3">
              <a:extLst>
                <a:ext uri="{FF2B5EF4-FFF2-40B4-BE49-F238E27FC236}">
                  <a16:creationId xmlns:a16="http://schemas.microsoft.com/office/drawing/2014/main" id="{EEE06BDE-F988-45EC-AE49-8D1265526E05}"/>
                </a:ext>
              </a:extLst>
            </p:cNvPr>
            <p:cNvSpPr/>
            <p:nvPr/>
          </p:nvSpPr>
          <p:spPr>
            <a:xfrm>
              <a:off x="3286103" y="2403030"/>
              <a:ext cx="206918" cy="200300"/>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78" name="Google Shape;216;p3">
              <a:extLst>
                <a:ext uri="{FF2B5EF4-FFF2-40B4-BE49-F238E27FC236}">
                  <a16:creationId xmlns:a16="http://schemas.microsoft.com/office/drawing/2014/main" id="{0C974008-2D97-4199-92FA-640A5CAEB58B}"/>
                </a:ext>
              </a:extLst>
            </p:cNvPr>
            <p:cNvSpPr/>
            <p:nvPr/>
          </p:nvSpPr>
          <p:spPr>
            <a:xfrm>
              <a:off x="3302995" y="2403030"/>
              <a:ext cx="192138" cy="211428"/>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79" name="Google Shape;217;p3">
              <a:extLst>
                <a:ext uri="{FF2B5EF4-FFF2-40B4-BE49-F238E27FC236}">
                  <a16:creationId xmlns:a16="http://schemas.microsoft.com/office/drawing/2014/main" id="{B4EFE3D4-63A0-414B-9FC3-B389548AAB34}"/>
                </a:ext>
              </a:extLst>
            </p:cNvPr>
            <p:cNvSpPr/>
            <p:nvPr/>
          </p:nvSpPr>
          <p:spPr>
            <a:xfrm>
              <a:off x="3395897" y="2372825"/>
              <a:ext cx="10556"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0" name="Google Shape;218;p3">
              <a:extLst>
                <a:ext uri="{FF2B5EF4-FFF2-40B4-BE49-F238E27FC236}">
                  <a16:creationId xmlns:a16="http://schemas.microsoft.com/office/drawing/2014/main" id="{D01EE1D1-18E9-48F5-9F3E-022BB388B7BE}"/>
                </a:ext>
              </a:extLst>
            </p:cNvPr>
            <p:cNvSpPr/>
            <p:nvPr/>
          </p:nvSpPr>
          <p:spPr>
            <a:xfrm>
              <a:off x="3243875" y="2495231"/>
              <a:ext cx="285040" cy="11127"/>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1" name="Google Shape;219;p3">
              <a:extLst>
                <a:ext uri="{FF2B5EF4-FFF2-40B4-BE49-F238E27FC236}">
                  <a16:creationId xmlns:a16="http://schemas.microsoft.com/office/drawing/2014/main" id="{FB319E86-1B8B-40B4-9948-F6F433863589}"/>
                </a:ext>
              </a:extLst>
            </p:cNvPr>
            <p:cNvSpPr/>
            <p:nvPr/>
          </p:nvSpPr>
          <p:spPr>
            <a:xfrm>
              <a:off x="3341000" y="2379184"/>
              <a:ext cx="103459" cy="267067"/>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2" name="Google Shape;220;p3">
              <a:extLst>
                <a:ext uri="{FF2B5EF4-FFF2-40B4-BE49-F238E27FC236}">
                  <a16:creationId xmlns:a16="http://schemas.microsoft.com/office/drawing/2014/main" id="{3891EC82-3061-4A72-90FD-C8C3F614A05B}"/>
                </a:ext>
              </a:extLst>
            </p:cNvPr>
            <p:cNvSpPr/>
            <p:nvPr/>
          </p:nvSpPr>
          <p:spPr>
            <a:xfrm>
              <a:off x="3267100" y="2458668"/>
              <a:ext cx="268150" cy="93792"/>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3" name="Google Shape;221;p3">
              <a:extLst>
                <a:ext uri="{FF2B5EF4-FFF2-40B4-BE49-F238E27FC236}">
                  <a16:creationId xmlns:a16="http://schemas.microsoft.com/office/drawing/2014/main" id="{B9F670A7-949F-44DE-A0D7-9FA10AD55A1D}"/>
                </a:ext>
              </a:extLst>
            </p:cNvPr>
            <p:cNvSpPr/>
            <p:nvPr/>
          </p:nvSpPr>
          <p:spPr>
            <a:xfrm>
              <a:off x="3275546" y="2452309"/>
              <a:ext cx="257592" cy="112868"/>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dirty="0">
                <a:solidFill>
                  <a:prstClr val="black"/>
                </a:solidFill>
                <a:latin typeface="Arial"/>
              </a:endParaRPr>
            </a:p>
          </p:txBody>
        </p:sp>
        <p:sp>
          <p:nvSpPr>
            <p:cNvPr id="84" name="Google Shape;222;p3">
              <a:extLst>
                <a:ext uri="{FF2B5EF4-FFF2-40B4-BE49-F238E27FC236}">
                  <a16:creationId xmlns:a16="http://schemas.microsoft.com/office/drawing/2014/main" id="{E812E416-94AD-4BBE-BF31-56F602877553}"/>
                </a:ext>
              </a:extLst>
            </p:cNvPr>
            <p:cNvSpPr/>
            <p:nvPr/>
          </p:nvSpPr>
          <p:spPr>
            <a:xfrm>
              <a:off x="3328332" y="2385542"/>
              <a:ext cx="120350" cy="259119"/>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5" name="Google Shape;223;p3">
              <a:extLst>
                <a:ext uri="{FF2B5EF4-FFF2-40B4-BE49-F238E27FC236}">
                  <a16:creationId xmlns:a16="http://schemas.microsoft.com/office/drawing/2014/main" id="{285ECF23-B97F-4C11-B139-CB90A1FE0167}"/>
                </a:ext>
              </a:extLst>
            </p:cNvPr>
            <p:cNvSpPr/>
            <p:nvPr/>
          </p:nvSpPr>
          <p:spPr>
            <a:xfrm>
              <a:off x="3328332" y="2438003"/>
              <a:ext cx="133018"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6" name="Google Shape;224;p3">
              <a:extLst>
                <a:ext uri="{FF2B5EF4-FFF2-40B4-BE49-F238E27FC236}">
                  <a16:creationId xmlns:a16="http://schemas.microsoft.com/office/drawing/2014/main" id="{1C7BFFA3-DBA0-4120-B820-C6B0DA04641F}"/>
                </a:ext>
              </a:extLst>
            </p:cNvPr>
            <p:cNvSpPr>
              <a:spLocks/>
            </p:cNvSpPr>
            <p:nvPr/>
          </p:nvSpPr>
          <p:spPr bwMode="auto">
            <a:xfrm>
              <a:off x="3357891" y="2469796"/>
              <a:ext cx="71788" cy="71535"/>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lIns="91425" tIns="91425" rIns="91425" bIns="91425" anchor="ctr"/>
            <a:lstStyle/>
            <a:p>
              <a:pPr>
                <a:defRPr/>
              </a:pPr>
              <a:endParaRPr lang="vi-VN" sz="1350"/>
            </a:p>
          </p:txBody>
        </p:sp>
      </p:grpSp>
      <p:grpSp>
        <p:nvGrpSpPr>
          <p:cNvPr id="87" name="Google Shape;225;p3">
            <a:extLst>
              <a:ext uri="{FF2B5EF4-FFF2-40B4-BE49-F238E27FC236}">
                <a16:creationId xmlns:a16="http://schemas.microsoft.com/office/drawing/2014/main" id="{89991045-5CD8-4E77-A604-00B9BFC8854D}"/>
              </a:ext>
            </a:extLst>
          </p:cNvPr>
          <p:cNvGrpSpPr>
            <a:grpSpLocks/>
          </p:cNvGrpSpPr>
          <p:nvPr userDrawn="1"/>
        </p:nvGrpSpPr>
        <p:grpSpPr bwMode="auto">
          <a:xfrm>
            <a:off x="10778068" y="714376"/>
            <a:ext cx="167217" cy="168275"/>
            <a:chOff x="4954425" y="2036375"/>
            <a:chExt cx="166675" cy="168575"/>
          </a:xfrm>
        </p:grpSpPr>
        <p:sp>
          <p:nvSpPr>
            <p:cNvPr id="88" name="Google Shape;226;p3">
              <a:extLst>
                <a:ext uri="{FF2B5EF4-FFF2-40B4-BE49-F238E27FC236}">
                  <a16:creationId xmlns:a16="http://schemas.microsoft.com/office/drawing/2014/main" id="{F8DCF543-6EC6-44BE-BD1D-72DEEE1091C9}"/>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lIns="91425" tIns="91425" rIns="91425" bIns="91425" anchor="ctr"/>
            <a:lstStyle/>
            <a:p>
              <a:pPr>
                <a:defRPr/>
              </a:pPr>
              <a:endParaRPr lang="vi-VN" sz="1350"/>
            </a:p>
          </p:txBody>
        </p:sp>
        <p:sp>
          <p:nvSpPr>
            <p:cNvPr id="89" name="Google Shape;227;p3">
              <a:extLst>
                <a:ext uri="{FF2B5EF4-FFF2-40B4-BE49-F238E27FC236}">
                  <a16:creationId xmlns:a16="http://schemas.microsoft.com/office/drawing/2014/main" id="{46E2E301-CA73-491A-9F19-3D61B69A02C0}"/>
                </a:ext>
              </a:extLst>
            </p:cNvPr>
            <p:cNvSpPr/>
            <p:nvPr/>
          </p:nvSpPr>
          <p:spPr>
            <a:xfrm>
              <a:off x="5009280" y="2104760"/>
              <a:ext cx="52746"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90" name="Google Shape;228;p3">
            <a:extLst>
              <a:ext uri="{FF2B5EF4-FFF2-40B4-BE49-F238E27FC236}">
                <a16:creationId xmlns:a16="http://schemas.microsoft.com/office/drawing/2014/main" id="{01ABB14E-26F0-4BF0-A5D8-C25101CA1C7D}"/>
              </a:ext>
            </a:extLst>
          </p:cNvPr>
          <p:cNvSpPr>
            <a:spLocks/>
          </p:cNvSpPr>
          <p:nvPr userDrawn="1"/>
        </p:nvSpPr>
        <p:spPr bwMode="auto">
          <a:xfrm>
            <a:off x="1576918" y="3597275"/>
            <a:ext cx="118533" cy="80963"/>
          </a:xfrm>
          <a:custGeom>
            <a:avLst/>
            <a:gdLst>
              <a:gd name="T0" fmla="*/ 2147483646 w 4765"/>
              <a:gd name="T1" fmla="*/ 2147483646 h 3248"/>
              <a:gd name="T2" fmla="*/ 2147483646 w 4765"/>
              <a:gd name="T3" fmla="*/ 2147483646 h 3248"/>
              <a:gd name="T4" fmla="*/ 2147483646 w 4765"/>
              <a:gd name="T5" fmla="*/ 2147483646 h 3248"/>
              <a:gd name="T6" fmla="*/ 2147483646 w 4765"/>
              <a:gd name="T7" fmla="*/ 2147483646 h 3248"/>
              <a:gd name="T8" fmla="*/ 2147483646 w 4765"/>
              <a:gd name="T9" fmla="*/ 2147483646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lIns="51427" tIns="51427" rIns="51427" bIns="51427" anchor="ctr"/>
          <a:lstStyle/>
          <a:p>
            <a:pPr>
              <a:defRPr/>
            </a:pPr>
            <a:endParaRPr lang="vi-VN" sz="1350"/>
          </a:p>
        </p:txBody>
      </p:sp>
      <p:sp>
        <p:nvSpPr>
          <p:cNvPr id="91" name="Google Shape;229;p3">
            <a:extLst>
              <a:ext uri="{FF2B5EF4-FFF2-40B4-BE49-F238E27FC236}">
                <a16:creationId xmlns:a16="http://schemas.microsoft.com/office/drawing/2014/main" id="{1AAB8A28-B433-4C7C-A83B-0A2A7166F881}"/>
              </a:ext>
            </a:extLst>
          </p:cNvPr>
          <p:cNvSpPr/>
          <p:nvPr userDrawn="1"/>
        </p:nvSpPr>
        <p:spPr>
          <a:xfrm>
            <a:off x="9846733" y="3887788"/>
            <a:ext cx="86784" cy="61912"/>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lIns="51427" tIns="51427" rIns="51427" bIns="51427" anchor="ctr"/>
          <a:lstStyle/>
          <a:p>
            <a:pPr eaLnBrk="1" fontAlgn="auto" hangingPunct="1">
              <a:spcBef>
                <a:spcPts val="0"/>
              </a:spcBef>
              <a:spcAft>
                <a:spcPts val="0"/>
              </a:spcAft>
              <a:defRPr/>
            </a:pPr>
            <a:endParaRPr sz="1350">
              <a:solidFill>
                <a:prstClr val="black"/>
              </a:solidFill>
              <a:latin typeface="Arial"/>
            </a:endParaRPr>
          </a:p>
        </p:txBody>
      </p:sp>
      <p:grpSp>
        <p:nvGrpSpPr>
          <p:cNvPr id="92" name="Google Shape;230;p3">
            <a:extLst>
              <a:ext uri="{FF2B5EF4-FFF2-40B4-BE49-F238E27FC236}">
                <a16:creationId xmlns:a16="http://schemas.microsoft.com/office/drawing/2014/main" id="{0A583BC9-C772-4C46-B970-8F8711AF11CF}"/>
              </a:ext>
            </a:extLst>
          </p:cNvPr>
          <p:cNvGrpSpPr>
            <a:grpSpLocks/>
          </p:cNvGrpSpPr>
          <p:nvPr userDrawn="1"/>
        </p:nvGrpSpPr>
        <p:grpSpPr bwMode="auto">
          <a:xfrm>
            <a:off x="1274234" y="5541964"/>
            <a:ext cx="167217" cy="168275"/>
            <a:chOff x="4954425" y="2036375"/>
            <a:chExt cx="166675" cy="168575"/>
          </a:xfrm>
        </p:grpSpPr>
        <p:sp>
          <p:nvSpPr>
            <p:cNvPr id="93" name="Google Shape;231;p3">
              <a:extLst>
                <a:ext uri="{FF2B5EF4-FFF2-40B4-BE49-F238E27FC236}">
                  <a16:creationId xmlns:a16="http://schemas.microsoft.com/office/drawing/2014/main" id="{60394E77-E497-4113-8581-44FE349BD74D}"/>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94" name="Google Shape;232;p3">
              <a:extLst>
                <a:ext uri="{FF2B5EF4-FFF2-40B4-BE49-F238E27FC236}">
                  <a16:creationId xmlns:a16="http://schemas.microsoft.com/office/drawing/2014/main" id="{17BA00AC-09CA-49F1-BDFB-82CF9CCD2A2C}"/>
                </a:ext>
              </a:extLst>
            </p:cNvPr>
            <p:cNvSpPr/>
            <p:nvPr/>
          </p:nvSpPr>
          <p:spPr>
            <a:xfrm>
              <a:off x="5009280" y="2104759"/>
              <a:ext cx="52746"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95" name="Google Shape;769;p31">
            <a:extLst>
              <a:ext uri="{FF2B5EF4-FFF2-40B4-BE49-F238E27FC236}">
                <a16:creationId xmlns:a16="http://schemas.microsoft.com/office/drawing/2014/main" id="{2C306496-FB5A-4C8E-A228-0E7681D9D327}"/>
              </a:ext>
            </a:extLst>
          </p:cNvPr>
          <p:cNvGrpSpPr>
            <a:grpSpLocks/>
          </p:cNvGrpSpPr>
          <p:nvPr userDrawn="1"/>
        </p:nvGrpSpPr>
        <p:grpSpPr bwMode="auto">
          <a:xfrm>
            <a:off x="2548467" y="3587750"/>
            <a:ext cx="2599267" cy="2522538"/>
            <a:chOff x="5641385" y="2381306"/>
            <a:chExt cx="2599446" cy="2521829"/>
          </a:xfrm>
        </p:grpSpPr>
        <p:sp>
          <p:nvSpPr>
            <p:cNvPr id="96" name="Google Shape;770;p31">
              <a:extLst>
                <a:ext uri="{FF2B5EF4-FFF2-40B4-BE49-F238E27FC236}">
                  <a16:creationId xmlns:a16="http://schemas.microsoft.com/office/drawing/2014/main" id="{9921B915-6750-4205-AF7D-BD11116BB072}"/>
                </a:ext>
              </a:extLst>
            </p:cNvPr>
            <p:cNvSpPr>
              <a:spLocks/>
            </p:cNvSpPr>
            <p:nvPr/>
          </p:nvSpPr>
          <p:spPr bwMode="auto">
            <a:xfrm>
              <a:off x="5715474" y="4460346"/>
              <a:ext cx="2364479" cy="360262"/>
            </a:xfrm>
            <a:custGeom>
              <a:avLst/>
              <a:gdLst>
                <a:gd name="T0" fmla="*/ 2147483646 w 38516"/>
                <a:gd name="T1" fmla="*/ 2147483646 h 5883"/>
                <a:gd name="T2" fmla="*/ 0 w 38516"/>
                <a:gd name="T3" fmla="*/ 2147483646 h 5883"/>
                <a:gd name="T4" fmla="*/ 2147483646 w 38516"/>
                <a:gd name="T5" fmla="*/ 2147483646 h 5883"/>
                <a:gd name="T6" fmla="*/ 2147483646 w 38516"/>
                <a:gd name="T7" fmla="*/ 2147483646 h 5883"/>
                <a:gd name="T8" fmla="*/ 2147483646 w 38516"/>
                <a:gd name="T9" fmla="*/ 2147483646 h 588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bg1"/>
            </a:solidFill>
            <a:ln>
              <a:noFill/>
            </a:ln>
          </p:spPr>
          <p:txBody>
            <a:bodyPr lIns="91425" tIns="91425" rIns="91425" bIns="91425" anchor="ctr"/>
            <a:lstStyle/>
            <a:p>
              <a:pPr>
                <a:defRPr/>
              </a:pPr>
              <a:endParaRPr lang="vi-VN" sz="1350"/>
            </a:p>
          </p:txBody>
        </p:sp>
        <p:grpSp>
          <p:nvGrpSpPr>
            <p:cNvPr id="97" name="Google Shape;771;p31">
              <a:extLst>
                <a:ext uri="{FF2B5EF4-FFF2-40B4-BE49-F238E27FC236}">
                  <a16:creationId xmlns:a16="http://schemas.microsoft.com/office/drawing/2014/main" id="{3A053505-9CE9-4A1C-AA1B-98A45034F1D2}"/>
                </a:ext>
              </a:extLst>
            </p:cNvPr>
            <p:cNvGrpSpPr>
              <a:grpSpLocks/>
            </p:cNvGrpSpPr>
            <p:nvPr/>
          </p:nvGrpSpPr>
          <p:grpSpPr bwMode="auto">
            <a:xfrm flipH="1">
              <a:off x="6793275" y="3690844"/>
              <a:ext cx="1447557" cy="1002468"/>
              <a:chOff x="4799733" y="3457797"/>
              <a:chExt cx="2301388" cy="1593766"/>
            </a:xfrm>
          </p:grpSpPr>
          <p:sp>
            <p:nvSpPr>
              <p:cNvPr id="152" name="Google Shape;772;p31">
                <a:extLst>
                  <a:ext uri="{FF2B5EF4-FFF2-40B4-BE49-F238E27FC236}">
                    <a16:creationId xmlns:a16="http://schemas.microsoft.com/office/drawing/2014/main" id="{88C903A5-4D2D-4EB3-A68A-3F0EFD374329}"/>
                  </a:ext>
                </a:extLst>
              </p:cNvPr>
              <p:cNvSpPr>
                <a:spLocks/>
              </p:cNvSpPr>
              <p:nvPr/>
            </p:nvSpPr>
            <p:spPr bwMode="auto">
              <a:xfrm>
                <a:off x="5513200" y="4441485"/>
                <a:ext cx="134616" cy="123634"/>
              </a:xfrm>
              <a:custGeom>
                <a:avLst/>
                <a:gdLst>
                  <a:gd name="T0" fmla="*/ 2147483646 w 2437"/>
                  <a:gd name="T1" fmla="*/ 2147483646 h 2211"/>
                  <a:gd name="T2" fmla="*/ 2147483646 w 2437"/>
                  <a:gd name="T3" fmla="*/ 2147483646 h 2211"/>
                  <a:gd name="T4" fmla="*/ 2147483646 w 2437"/>
                  <a:gd name="T5" fmla="*/ 2147483646 h 2211"/>
                  <a:gd name="T6" fmla="*/ 2147483646 w 2437"/>
                  <a:gd name="T7" fmla="*/ 2147483646 h 2211"/>
                  <a:gd name="T8" fmla="*/ 2147483646 w 2437"/>
                  <a:gd name="T9" fmla="*/ 2147483646 h 2211"/>
                  <a:gd name="T10" fmla="*/ 2147483646 w 2437"/>
                  <a:gd name="T11" fmla="*/ 2147483646 h 22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lIns="91425" tIns="91425" rIns="91425" bIns="91425" anchor="ctr"/>
              <a:lstStyle/>
              <a:p>
                <a:pPr>
                  <a:defRPr/>
                </a:pPr>
                <a:endParaRPr lang="vi-VN" sz="1350"/>
              </a:p>
            </p:txBody>
          </p:sp>
          <p:sp>
            <p:nvSpPr>
              <p:cNvPr id="153" name="Google Shape;773;p31">
                <a:extLst>
                  <a:ext uri="{FF2B5EF4-FFF2-40B4-BE49-F238E27FC236}">
                    <a16:creationId xmlns:a16="http://schemas.microsoft.com/office/drawing/2014/main" id="{10CA4A5A-9236-423E-BE7D-E7B6233CE349}"/>
                  </a:ext>
                </a:extLst>
              </p:cNvPr>
              <p:cNvSpPr>
                <a:spLocks/>
              </p:cNvSpPr>
              <p:nvPr/>
            </p:nvSpPr>
            <p:spPr bwMode="auto">
              <a:xfrm>
                <a:off x="5671372" y="4451577"/>
                <a:ext cx="90867" cy="78217"/>
              </a:xfrm>
              <a:custGeom>
                <a:avLst/>
                <a:gdLst>
                  <a:gd name="T0" fmla="*/ 2147483646 w 1656"/>
                  <a:gd name="T1" fmla="*/ 2147483646 h 1431"/>
                  <a:gd name="T2" fmla="*/ 2147483646 w 1656"/>
                  <a:gd name="T3" fmla="*/ 2147483646 h 1431"/>
                  <a:gd name="T4" fmla="*/ 2147483646 w 1656"/>
                  <a:gd name="T5" fmla="*/ 2147483646 h 1431"/>
                  <a:gd name="T6" fmla="*/ 2147483646 w 1656"/>
                  <a:gd name="T7" fmla="*/ 2147483646 h 1431"/>
                  <a:gd name="T8" fmla="*/ 2147483646 w 1656"/>
                  <a:gd name="T9" fmla="*/ 2147483646 h 14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56" h="1431" extrusionOk="0">
                    <a:moveTo>
                      <a:pt x="1" y="1"/>
                    </a:moveTo>
                    <a:lnTo>
                      <a:pt x="1" y="1430"/>
                    </a:lnTo>
                    <a:lnTo>
                      <a:pt x="1655" y="1430"/>
                    </a:lnTo>
                    <a:lnTo>
                      <a:pt x="1655" y="1"/>
                    </a:lnTo>
                    <a:lnTo>
                      <a:pt x="1" y="1"/>
                    </a:lnTo>
                    <a:close/>
                  </a:path>
                </a:pathLst>
              </a:custGeom>
              <a:solidFill>
                <a:srgbClr val="F9CF72"/>
              </a:solidFill>
              <a:ln>
                <a:noFill/>
              </a:ln>
            </p:spPr>
            <p:txBody>
              <a:bodyPr lIns="91425" tIns="91425" rIns="91425" bIns="91425" anchor="ctr"/>
              <a:lstStyle/>
              <a:p>
                <a:pPr>
                  <a:defRPr/>
                </a:pPr>
                <a:endParaRPr lang="vi-VN" sz="1350"/>
              </a:p>
            </p:txBody>
          </p:sp>
          <p:sp>
            <p:nvSpPr>
              <p:cNvPr id="154" name="Google Shape;774;p31">
                <a:extLst>
                  <a:ext uri="{FF2B5EF4-FFF2-40B4-BE49-F238E27FC236}">
                    <a16:creationId xmlns:a16="http://schemas.microsoft.com/office/drawing/2014/main" id="{DB2F8947-834C-47C3-8192-FB1A9CAC9A47}"/>
                  </a:ext>
                </a:extLst>
              </p:cNvPr>
              <p:cNvSpPr>
                <a:spLocks/>
              </p:cNvSpPr>
              <p:nvPr/>
            </p:nvSpPr>
            <p:spPr bwMode="auto">
              <a:xfrm>
                <a:off x="5671372" y="4449053"/>
                <a:ext cx="90867" cy="80741"/>
              </a:xfrm>
              <a:custGeom>
                <a:avLst/>
                <a:gdLst>
                  <a:gd name="T0" fmla="*/ 2147483646 w 1669"/>
                  <a:gd name="T1" fmla="*/ 2147483646 h 1457"/>
                  <a:gd name="T2" fmla="*/ 2147483646 w 1669"/>
                  <a:gd name="T3" fmla="*/ 2147483646 h 1457"/>
                  <a:gd name="T4" fmla="*/ 2147483646 w 1669"/>
                  <a:gd name="T5" fmla="*/ 2147483646 h 1457"/>
                  <a:gd name="T6" fmla="*/ 2147483646 w 1669"/>
                  <a:gd name="T7" fmla="*/ 2147483646 h 1457"/>
                  <a:gd name="T8" fmla="*/ 2147483646 w 1669"/>
                  <a:gd name="T9" fmla="*/ 2147483646 h 1457"/>
                  <a:gd name="T10" fmla="*/ 2147483646 w 1669"/>
                  <a:gd name="T11" fmla="*/ 2147483646 h 1457"/>
                  <a:gd name="T12" fmla="*/ 2147483646 w 1669"/>
                  <a:gd name="T13" fmla="*/ 2147483646 h 1457"/>
                  <a:gd name="T14" fmla="*/ 2147483646 w 1669"/>
                  <a:gd name="T15" fmla="*/ 2147483646 h 1457"/>
                  <a:gd name="T16" fmla="*/ 2147483646 w 1669"/>
                  <a:gd name="T17" fmla="*/ 2147483646 h 1457"/>
                  <a:gd name="T18" fmla="*/ 2147483646 w 1669"/>
                  <a:gd name="T19" fmla="*/ 2147483646 h 1457"/>
                  <a:gd name="T20" fmla="*/ 2147483646 w 1669"/>
                  <a:gd name="T21" fmla="*/ 2147483646 h 1457"/>
                  <a:gd name="T22" fmla="*/ 2147483646 w 1669"/>
                  <a:gd name="T23" fmla="*/ 2147483646 h 1457"/>
                  <a:gd name="T24" fmla="*/ 2147483646 w 1669"/>
                  <a:gd name="T25" fmla="*/ 2147483646 h 1457"/>
                  <a:gd name="T26" fmla="*/ 2147483646 w 1669"/>
                  <a:gd name="T27" fmla="*/ 2147483646 h 1457"/>
                  <a:gd name="T28" fmla="*/ 2147483646 w 1669"/>
                  <a:gd name="T29" fmla="*/ 2147483646 h 1457"/>
                  <a:gd name="T30" fmla="*/ 2147483646 w 1669"/>
                  <a:gd name="T31" fmla="*/ 2147483646 h 1457"/>
                  <a:gd name="T32" fmla="*/ 2147483646 w 1669"/>
                  <a:gd name="T33" fmla="*/ 2147483646 h 1457"/>
                  <a:gd name="T34" fmla="*/ 2147483646 w 1669"/>
                  <a:gd name="T35" fmla="*/ 2147483646 h 1457"/>
                  <a:gd name="T36" fmla="*/ 2147483646 w 1669"/>
                  <a:gd name="T37" fmla="*/ 2147483646 h 1457"/>
                  <a:gd name="T38" fmla="*/ 2147483646 w 1669"/>
                  <a:gd name="T39" fmla="*/ 2147483646 h 1457"/>
                  <a:gd name="T40" fmla="*/ 2147483646 w 1669"/>
                  <a:gd name="T41" fmla="*/ 2147483646 h 1457"/>
                  <a:gd name="T42" fmla="*/ 2147483646 w 1669"/>
                  <a:gd name="T43" fmla="*/ 2147483646 h 1457"/>
                  <a:gd name="T44" fmla="*/ 2147483646 w 1669"/>
                  <a:gd name="T45" fmla="*/ 2147483646 h 1457"/>
                  <a:gd name="T46" fmla="*/ 2147483646 w 1669"/>
                  <a:gd name="T47" fmla="*/ 2147483646 h 1457"/>
                  <a:gd name="T48" fmla="*/ 2147483646 w 1669"/>
                  <a:gd name="T49" fmla="*/ 2147483646 h 1457"/>
                  <a:gd name="T50" fmla="*/ 2147483646 w 1669"/>
                  <a:gd name="T51" fmla="*/ 2147483646 h 1457"/>
                  <a:gd name="T52" fmla="*/ 2147483646 w 1669"/>
                  <a:gd name="T53" fmla="*/ 2147483646 h 1457"/>
                  <a:gd name="T54" fmla="*/ 2147483646 w 1669"/>
                  <a:gd name="T55" fmla="*/ 2147483646 h 1457"/>
                  <a:gd name="T56" fmla="*/ 2147483646 w 1669"/>
                  <a:gd name="T57" fmla="*/ 2147483646 h 1457"/>
                  <a:gd name="T58" fmla="*/ 2147483646 w 1669"/>
                  <a:gd name="T59" fmla="*/ 2147483646 h 1457"/>
                  <a:gd name="T60" fmla="*/ 2147483646 w 1669"/>
                  <a:gd name="T61" fmla="*/ 2147483646 h 1457"/>
                  <a:gd name="T62" fmla="*/ 2147483646 w 1669"/>
                  <a:gd name="T63" fmla="*/ 2147483646 h 1457"/>
                  <a:gd name="T64" fmla="*/ 2147483646 w 1669"/>
                  <a:gd name="T65" fmla="*/ 2147483646 h 1457"/>
                  <a:gd name="T66" fmla="*/ 2147483646 w 1669"/>
                  <a:gd name="T67" fmla="*/ 2147483646 h 1457"/>
                  <a:gd name="T68" fmla="*/ 2147483646 w 1669"/>
                  <a:gd name="T69" fmla="*/ 2147483646 h 1457"/>
                  <a:gd name="T70" fmla="*/ 2147483646 w 1669"/>
                  <a:gd name="T71" fmla="*/ 2147483646 h 1457"/>
                  <a:gd name="T72" fmla="*/ 2147483646 w 1669"/>
                  <a:gd name="T73" fmla="*/ 2147483646 h 1457"/>
                  <a:gd name="T74" fmla="*/ 2147483646 w 1669"/>
                  <a:gd name="T75" fmla="*/ 2147483646 h 1457"/>
                  <a:gd name="T76" fmla="*/ 2147483646 w 1669"/>
                  <a:gd name="T77" fmla="*/ 2147483646 h 1457"/>
                  <a:gd name="T78" fmla="*/ 2147483646 w 1669"/>
                  <a:gd name="T79" fmla="*/ 2147483646 h 1457"/>
                  <a:gd name="T80" fmla="*/ 2147483646 w 1669"/>
                  <a:gd name="T81" fmla="*/ 2147483646 h 145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lnTo>
                      <a:pt x="239" y="1"/>
                    </a:lnTo>
                    <a:close/>
                  </a:path>
                </a:pathLst>
              </a:custGeom>
              <a:solidFill>
                <a:srgbClr val="F09C4E"/>
              </a:solidFill>
              <a:ln>
                <a:noFill/>
              </a:ln>
            </p:spPr>
            <p:txBody>
              <a:bodyPr lIns="91425" tIns="91425" rIns="91425" bIns="91425" anchor="ctr"/>
              <a:lstStyle/>
              <a:p>
                <a:pPr>
                  <a:defRPr/>
                </a:pPr>
                <a:endParaRPr lang="vi-VN" sz="1350"/>
              </a:p>
            </p:txBody>
          </p:sp>
          <p:sp>
            <p:nvSpPr>
              <p:cNvPr id="155" name="Google Shape;775;p31">
                <a:extLst>
                  <a:ext uri="{FF2B5EF4-FFF2-40B4-BE49-F238E27FC236}">
                    <a16:creationId xmlns:a16="http://schemas.microsoft.com/office/drawing/2014/main" id="{662A6E27-5EF3-479F-9CC3-9AE25C0B0895}"/>
                  </a:ext>
                </a:extLst>
              </p:cNvPr>
              <p:cNvSpPr>
                <a:spLocks/>
              </p:cNvSpPr>
              <p:nvPr/>
            </p:nvSpPr>
            <p:spPr bwMode="auto">
              <a:xfrm>
                <a:off x="5668008" y="4449053"/>
                <a:ext cx="100962" cy="83265"/>
              </a:xfrm>
              <a:custGeom>
                <a:avLst/>
                <a:gdLst>
                  <a:gd name="T0" fmla="*/ 2147483646 w 1814"/>
                  <a:gd name="T1" fmla="*/ 2147483646 h 1536"/>
                  <a:gd name="T2" fmla="*/ 2147483646 w 1814"/>
                  <a:gd name="T3" fmla="*/ 2147483646 h 1536"/>
                  <a:gd name="T4" fmla="*/ 2147483646 w 1814"/>
                  <a:gd name="T5" fmla="*/ 2147483646 h 1536"/>
                  <a:gd name="T6" fmla="*/ 2147483646 w 1814"/>
                  <a:gd name="T7" fmla="*/ 2147483646 h 1536"/>
                  <a:gd name="T8" fmla="*/ 2147483646 w 1814"/>
                  <a:gd name="T9" fmla="*/ 2147483646 h 1536"/>
                  <a:gd name="T10" fmla="*/ 2147483646 w 1814"/>
                  <a:gd name="T11" fmla="*/ 2147483646 h 1536"/>
                  <a:gd name="T12" fmla="*/ 2147483646 w 1814"/>
                  <a:gd name="T13" fmla="*/ 2147483646 h 1536"/>
                  <a:gd name="T14" fmla="*/ 2147483646 w 1814"/>
                  <a:gd name="T15" fmla="*/ 2147483646 h 1536"/>
                  <a:gd name="T16" fmla="*/ 2147483646 w 1814"/>
                  <a:gd name="T17" fmla="*/ 2147483646 h 1536"/>
                  <a:gd name="T18" fmla="*/ 2147483646 w 1814"/>
                  <a:gd name="T19" fmla="*/ 2147483646 h 1536"/>
                  <a:gd name="T20" fmla="*/ 2147483646 w 1814"/>
                  <a:gd name="T21" fmla="*/ 2147483646 h 1536"/>
                  <a:gd name="T22" fmla="*/ 2147483646 w 1814"/>
                  <a:gd name="T23" fmla="*/ 2147483646 h 1536"/>
                  <a:gd name="T24" fmla="*/ 2147483646 w 1814"/>
                  <a:gd name="T25" fmla="*/ 2147483646 h 1536"/>
                  <a:gd name="T26" fmla="*/ 2147483646 w 1814"/>
                  <a:gd name="T27" fmla="*/ 2147483646 h 1536"/>
                  <a:gd name="T28" fmla="*/ 2147483646 w 1814"/>
                  <a:gd name="T29" fmla="*/ 2147483646 h 1536"/>
                  <a:gd name="T30" fmla="*/ 2147483646 w 1814"/>
                  <a:gd name="T31" fmla="*/ 2147483646 h 1536"/>
                  <a:gd name="T32" fmla="*/ 2147483646 w 1814"/>
                  <a:gd name="T33" fmla="*/ 2147483646 h 1536"/>
                  <a:gd name="T34" fmla="*/ 2147483646 w 1814"/>
                  <a:gd name="T35" fmla="*/ 2147483646 h 1536"/>
                  <a:gd name="T36" fmla="*/ 2147483646 w 1814"/>
                  <a:gd name="T37" fmla="*/ 2147483646 h 1536"/>
                  <a:gd name="T38" fmla="*/ 2147483646 w 1814"/>
                  <a:gd name="T39" fmla="*/ 2147483646 h 1536"/>
                  <a:gd name="T40" fmla="*/ 2147483646 w 1814"/>
                  <a:gd name="T41" fmla="*/ 2147483646 h 1536"/>
                  <a:gd name="T42" fmla="*/ 2147483646 w 1814"/>
                  <a:gd name="T43" fmla="*/ 2147483646 h 1536"/>
                  <a:gd name="T44" fmla="*/ 2147483646 w 1814"/>
                  <a:gd name="T45" fmla="*/ 2147483646 h 1536"/>
                  <a:gd name="T46" fmla="*/ 2147483646 w 1814"/>
                  <a:gd name="T47" fmla="*/ 2147483646 h 1536"/>
                  <a:gd name="T48" fmla="*/ 2147483646 w 1814"/>
                  <a:gd name="T49" fmla="*/ 2147483646 h 1536"/>
                  <a:gd name="T50" fmla="*/ 2147483646 w 1814"/>
                  <a:gd name="T51" fmla="*/ 2147483646 h 1536"/>
                  <a:gd name="T52" fmla="*/ 2147483646 w 1814"/>
                  <a:gd name="T53" fmla="*/ 2147483646 h 1536"/>
                  <a:gd name="T54" fmla="*/ 2147483646 w 1814"/>
                  <a:gd name="T55" fmla="*/ 2147483646 h 1536"/>
                  <a:gd name="T56" fmla="*/ 2147483646 w 1814"/>
                  <a:gd name="T57" fmla="*/ 2147483646 h 1536"/>
                  <a:gd name="T58" fmla="*/ 2147483646 w 1814"/>
                  <a:gd name="T59" fmla="*/ 2147483646 h 1536"/>
                  <a:gd name="T60" fmla="*/ 2147483646 w 1814"/>
                  <a:gd name="T61" fmla="*/ 2147483646 h 1536"/>
                  <a:gd name="T62" fmla="*/ 2147483646 w 1814"/>
                  <a:gd name="T63" fmla="*/ 2147483646 h 1536"/>
                  <a:gd name="T64" fmla="*/ 2147483646 w 1814"/>
                  <a:gd name="T65" fmla="*/ 2147483646 h 1536"/>
                  <a:gd name="T66" fmla="*/ 2147483646 w 1814"/>
                  <a:gd name="T67" fmla="*/ 2147483646 h 1536"/>
                  <a:gd name="T68" fmla="*/ 2147483646 w 1814"/>
                  <a:gd name="T69" fmla="*/ 2147483646 h 1536"/>
                  <a:gd name="T70" fmla="*/ 2147483646 w 1814"/>
                  <a:gd name="T71" fmla="*/ 2147483646 h 1536"/>
                  <a:gd name="T72" fmla="*/ 2147483646 w 1814"/>
                  <a:gd name="T73" fmla="*/ 2147483646 h 1536"/>
                  <a:gd name="T74" fmla="*/ 2147483646 w 1814"/>
                  <a:gd name="T75" fmla="*/ 2147483646 h 1536"/>
                  <a:gd name="T76" fmla="*/ 2147483646 w 1814"/>
                  <a:gd name="T77" fmla="*/ 2147483646 h 1536"/>
                  <a:gd name="T78" fmla="*/ 2147483646 w 1814"/>
                  <a:gd name="T79" fmla="*/ 2147483646 h 1536"/>
                  <a:gd name="T80" fmla="*/ 2147483646 w 1814"/>
                  <a:gd name="T81" fmla="*/ 2147483646 h 1536"/>
                  <a:gd name="T82" fmla="*/ 2147483646 w 1814"/>
                  <a:gd name="T83" fmla="*/ 2147483646 h 1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lnTo>
                      <a:pt x="768"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lnTo>
                      <a:pt x="106" y="1"/>
                    </a:lnTo>
                    <a:close/>
                  </a:path>
                </a:pathLst>
              </a:custGeom>
              <a:solidFill>
                <a:srgbClr val="F09C4E"/>
              </a:solidFill>
              <a:ln>
                <a:noFill/>
              </a:ln>
            </p:spPr>
            <p:txBody>
              <a:bodyPr lIns="91425" tIns="91425" rIns="91425" bIns="91425" anchor="ctr"/>
              <a:lstStyle/>
              <a:p>
                <a:pPr>
                  <a:defRPr/>
                </a:pPr>
                <a:endParaRPr lang="vi-VN" sz="1350"/>
              </a:p>
            </p:txBody>
          </p:sp>
          <p:sp>
            <p:nvSpPr>
              <p:cNvPr id="156" name="Google Shape;776;p31">
                <a:extLst>
                  <a:ext uri="{FF2B5EF4-FFF2-40B4-BE49-F238E27FC236}">
                    <a16:creationId xmlns:a16="http://schemas.microsoft.com/office/drawing/2014/main" id="{EDFEB242-47F0-4868-917E-7F85847B2F17}"/>
                  </a:ext>
                </a:extLst>
              </p:cNvPr>
              <p:cNvSpPr>
                <a:spLocks/>
              </p:cNvSpPr>
              <p:nvPr/>
            </p:nvSpPr>
            <p:spPr bwMode="auto">
              <a:xfrm>
                <a:off x="4799735" y="3863679"/>
                <a:ext cx="1238467" cy="1188411"/>
              </a:xfrm>
              <a:custGeom>
                <a:avLst/>
                <a:gdLst>
                  <a:gd name="T0" fmla="*/ 2147483646 w 22395"/>
                  <a:gd name="T1" fmla="*/ 2147483646 h 21477"/>
                  <a:gd name="T2" fmla="*/ 2147483646 w 22395"/>
                  <a:gd name="T3" fmla="*/ 2147483646 h 21477"/>
                  <a:gd name="T4" fmla="*/ 2147483646 w 22395"/>
                  <a:gd name="T5" fmla="*/ 2147483646 h 21477"/>
                  <a:gd name="T6" fmla="*/ 2147483646 w 22395"/>
                  <a:gd name="T7" fmla="*/ 2147483646 h 21477"/>
                  <a:gd name="T8" fmla="*/ 2147483646 w 22395"/>
                  <a:gd name="T9" fmla="*/ 2147483646 h 21477"/>
                  <a:gd name="T10" fmla="*/ 2147483646 w 22395"/>
                  <a:gd name="T11" fmla="*/ 2147483646 h 21477"/>
                  <a:gd name="T12" fmla="*/ 2147483646 w 22395"/>
                  <a:gd name="T13" fmla="*/ 2147483646 h 21477"/>
                  <a:gd name="T14" fmla="*/ 2147483646 w 22395"/>
                  <a:gd name="T15" fmla="*/ 2147483646 h 21477"/>
                  <a:gd name="T16" fmla="*/ 2147483646 w 22395"/>
                  <a:gd name="T17" fmla="*/ 2147483646 h 21477"/>
                  <a:gd name="T18" fmla="*/ 2147483646 w 22395"/>
                  <a:gd name="T19" fmla="*/ 2147483646 h 21477"/>
                  <a:gd name="T20" fmla="*/ 2147483646 w 22395"/>
                  <a:gd name="T21" fmla="*/ 2147483646 h 21477"/>
                  <a:gd name="T22" fmla="*/ 2147483646 w 22395"/>
                  <a:gd name="T23" fmla="*/ 2147483646 h 21477"/>
                  <a:gd name="T24" fmla="*/ 2147483646 w 22395"/>
                  <a:gd name="T25" fmla="*/ 2147483646 h 21477"/>
                  <a:gd name="T26" fmla="*/ 2147483646 w 22395"/>
                  <a:gd name="T27" fmla="*/ 2147483646 h 21477"/>
                  <a:gd name="T28" fmla="*/ 2147483646 w 22395"/>
                  <a:gd name="T29" fmla="*/ 2147483646 h 21477"/>
                  <a:gd name="T30" fmla="*/ 2147483646 w 22395"/>
                  <a:gd name="T31" fmla="*/ 2147483646 h 2147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bg2"/>
              </a:solidFill>
              <a:ln>
                <a:noFill/>
              </a:ln>
            </p:spPr>
            <p:txBody>
              <a:bodyPr lIns="91425" tIns="91425" rIns="91425" bIns="91425" anchor="ctr"/>
              <a:lstStyle/>
              <a:p>
                <a:pPr>
                  <a:defRPr/>
                </a:pPr>
                <a:endParaRPr lang="vi-VN" sz="1350"/>
              </a:p>
            </p:txBody>
          </p:sp>
          <p:sp>
            <p:nvSpPr>
              <p:cNvPr id="157" name="Google Shape;777;p31">
                <a:extLst>
                  <a:ext uri="{FF2B5EF4-FFF2-40B4-BE49-F238E27FC236}">
                    <a16:creationId xmlns:a16="http://schemas.microsoft.com/office/drawing/2014/main" id="{618F27A1-8873-4751-B67E-A3A6CD9099B1}"/>
                  </a:ext>
                </a:extLst>
              </p:cNvPr>
              <p:cNvSpPr>
                <a:spLocks/>
              </p:cNvSpPr>
              <p:nvPr/>
            </p:nvSpPr>
            <p:spPr bwMode="auto">
              <a:xfrm>
                <a:off x="4846851" y="3873772"/>
                <a:ext cx="1026446" cy="1047114"/>
              </a:xfrm>
              <a:custGeom>
                <a:avLst/>
                <a:gdLst>
                  <a:gd name="T0" fmla="*/ 2147483646 w 18583"/>
                  <a:gd name="T1" fmla="*/ 0 h 18937"/>
                  <a:gd name="T2" fmla="*/ 2147483646 w 18583"/>
                  <a:gd name="T3" fmla="*/ 2147483646 h 18937"/>
                  <a:gd name="T4" fmla="*/ 2147483646 w 18583"/>
                  <a:gd name="T5" fmla="*/ 2147483646 h 18937"/>
                  <a:gd name="T6" fmla="*/ 0 w 18583"/>
                  <a:gd name="T7" fmla="*/ 2147483646 h 18937"/>
                  <a:gd name="T8" fmla="*/ 0 w 18583"/>
                  <a:gd name="T9" fmla="*/ 2147483646 h 18937"/>
                  <a:gd name="T10" fmla="*/ 2147483646 w 18583"/>
                  <a:gd name="T11" fmla="*/ 2147483646 h 18937"/>
                  <a:gd name="T12" fmla="*/ 2147483646 w 18583"/>
                  <a:gd name="T13" fmla="*/ 2147483646 h 18937"/>
                  <a:gd name="T14" fmla="*/ 2147483646 w 18583"/>
                  <a:gd name="T15" fmla="*/ 2147483646 h 18937"/>
                  <a:gd name="T16" fmla="*/ 2147483646 w 18583"/>
                  <a:gd name="T17" fmla="*/ 0 h 189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lIns="91425" tIns="91425" rIns="91425" bIns="91425" anchor="ctr"/>
              <a:lstStyle/>
              <a:p>
                <a:pPr>
                  <a:defRPr/>
                </a:pPr>
                <a:endParaRPr lang="vi-VN" sz="1350"/>
              </a:p>
            </p:txBody>
          </p:sp>
          <p:sp>
            <p:nvSpPr>
              <p:cNvPr id="158" name="Google Shape;778;p31">
                <a:extLst>
                  <a:ext uri="{FF2B5EF4-FFF2-40B4-BE49-F238E27FC236}">
                    <a16:creationId xmlns:a16="http://schemas.microsoft.com/office/drawing/2014/main" id="{4A9BED2E-0E77-4B22-9B1B-40A07935F9F6}"/>
                  </a:ext>
                </a:extLst>
              </p:cNvPr>
              <p:cNvSpPr>
                <a:spLocks/>
              </p:cNvSpPr>
              <p:nvPr/>
            </p:nvSpPr>
            <p:spPr bwMode="auto">
              <a:xfrm>
                <a:off x="5819450" y="3941898"/>
                <a:ext cx="74039" cy="68125"/>
              </a:xfrm>
              <a:custGeom>
                <a:avLst/>
                <a:gdLst>
                  <a:gd name="T0" fmla="*/ 0 w 1377"/>
                  <a:gd name="T1" fmla="*/ 2147483646 h 1219"/>
                  <a:gd name="T2" fmla="*/ 0 w 1377"/>
                  <a:gd name="T3" fmla="*/ 2147483646 h 1219"/>
                  <a:gd name="T4" fmla="*/ 2147483646 w 1377"/>
                  <a:gd name="T5" fmla="*/ 2147483646 h 1219"/>
                  <a:gd name="T6" fmla="*/ 2147483646 w 1377"/>
                  <a:gd name="T7" fmla="*/ 2147483646 h 1219"/>
                  <a:gd name="T8" fmla="*/ 2147483646 w 1377"/>
                  <a:gd name="T9" fmla="*/ 2147483646 h 1219"/>
                  <a:gd name="T10" fmla="*/ 2147483646 w 1377"/>
                  <a:gd name="T11" fmla="*/ 2147483646 h 1219"/>
                  <a:gd name="T12" fmla="*/ 0 w 1377"/>
                  <a:gd name="T13" fmla="*/ 2147483646 h 12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77" h="1219" extrusionOk="0">
                    <a:moveTo>
                      <a:pt x="0" y="1"/>
                    </a:moveTo>
                    <a:lnTo>
                      <a:pt x="0" y="160"/>
                    </a:lnTo>
                    <a:lnTo>
                      <a:pt x="1218" y="1219"/>
                    </a:lnTo>
                    <a:lnTo>
                      <a:pt x="1324" y="1219"/>
                    </a:lnTo>
                    <a:cubicBezTo>
                      <a:pt x="1376" y="1152"/>
                      <a:pt x="1376" y="1099"/>
                      <a:pt x="1324" y="1047"/>
                    </a:cubicBezTo>
                    <a:lnTo>
                      <a:pt x="172" y="1"/>
                    </a:lnTo>
                    <a:lnTo>
                      <a:pt x="0" y="1"/>
                    </a:lnTo>
                    <a:close/>
                  </a:path>
                </a:pathLst>
              </a:custGeom>
              <a:solidFill>
                <a:srgbClr val="EDD56E"/>
              </a:solidFill>
              <a:ln>
                <a:noFill/>
              </a:ln>
            </p:spPr>
            <p:txBody>
              <a:bodyPr lIns="91425" tIns="91425" rIns="91425" bIns="91425" anchor="ctr"/>
              <a:lstStyle/>
              <a:p>
                <a:pPr>
                  <a:defRPr/>
                </a:pPr>
                <a:endParaRPr lang="vi-VN" sz="1350"/>
              </a:p>
            </p:txBody>
          </p:sp>
          <p:sp>
            <p:nvSpPr>
              <p:cNvPr id="159" name="Google Shape;779;p31">
                <a:extLst>
                  <a:ext uri="{FF2B5EF4-FFF2-40B4-BE49-F238E27FC236}">
                    <a16:creationId xmlns:a16="http://schemas.microsoft.com/office/drawing/2014/main" id="{0B5DA851-3DC6-4CCF-A8F1-E232CAF81477}"/>
                  </a:ext>
                </a:extLst>
              </p:cNvPr>
              <p:cNvSpPr>
                <a:spLocks/>
              </p:cNvSpPr>
              <p:nvPr/>
            </p:nvSpPr>
            <p:spPr bwMode="auto">
              <a:xfrm>
                <a:off x="5647816" y="4113473"/>
                <a:ext cx="77403" cy="68125"/>
              </a:xfrm>
              <a:custGeom>
                <a:avLst/>
                <a:gdLst>
                  <a:gd name="T0" fmla="*/ 2147483646 w 1377"/>
                  <a:gd name="T1" fmla="*/ 2147483646 h 1259"/>
                  <a:gd name="T2" fmla="*/ 2147483646 w 1377"/>
                  <a:gd name="T3" fmla="*/ 2147483646 h 1259"/>
                  <a:gd name="T4" fmla="*/ 2147483646 w 1377"/>
                  <a:gd name="T5" fmla="*/ 2147483646 h 1259"/>
                  <a:gd name="T6" fmla="*/ 2147483646 w 1377"/>
                  <a:gd name="T7" fmla="*/ 2147483646 h 1259"/>
                  <a:gd name="T8" fmla="*/ 2147483646 w 1377"/>
                  <a:gd name="T9" fmla="*/ 2147483646 h 1259"/>
                  <a:gd name="T10" fmla="*/ 2147483646 w 1377"/>
                  <a:gd name="T11" fmla="*/ 2147483646 h 1259"/>
                  <a:gd name="T12" fmla="*/ 2147483646 w 1377"/>
                  <a:gd name="T13" fmla="*/ 2147483646 h 1259"/>
                  <a:gd name="T14" fmla="*/ 2147483646 w 1377"/>
                  <a:gd name="T15" fmla="*/ 2147483646 h 12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lIns="91425" tIns="91425" rIns="91425" bIns="91425" anchor="ctr"/>
              <a:lstStyle/>
              <a:p>
                <a:pPr>
                  <a:defRPr/>
                </a:pPr>
                <a:endParaRPr lang="vi-VN" sz="1350"/>
              </a:p>
            </p:txBody>
          </p:sp>
          <p:sp>
            <p:nvSpPr>
              <p:cNvPr id="160" name="Google Shape;780;p31">
                <a:extLst>
                  <a:ext uri="{FF2B5EF4-FFF2-40B4-BE49-F238E27FC236}">
                    <a16:creationId xmlns:a16="http://schemas.microsoft.com/office/drawing/2014/main" id="{42AF9346-52FC-4323-BCD5-E4BEBEAF2F9E}"/>
                  </a:ext>
                </a:extLst>
              </p:cNvPr>
              <p:cNvSpPr>
                <a:spLocks/>
              </p:cNvSpPr>
              <p:nvPr/>
            </p:nvSpPr>
            <p:spPr bwMode="auto">
              <a:xfrm>
                <a:off x="5775701" y="3984791"/>
                <a:ext cx="53846" cy="47941"/>
              </a:xfrm>
              <a:custGeom>
                <a:avLst/>
                <a:gdLst>
                  <a:gd name="T0" fmla="*/ 2147483646 w 993"/>
                  <a:gd name="T1" fmla="*/ 2147483646 h 888"/>
                  <a:gd name="T2" fmla="*/ 2147483646 w 993"/>
                  <a:gd name="T3" fmla="*/ 2147483646 h 888"/>
                  <a:gd name="T4" fmla="*/ 2147483646 w 993"/>
                  <a:gd name="T5" fmla="*/ 2147483646 h 888"/>
                  <a:gd name="T6" fmla="*/ 2147483646 w 993"/>
                  <a:gd name="T7" fmla="*/ 2147483646 h 888"/>
                  <a:gd name="T8" fmla="*/ 2147483646 w 993"/>
                  <a:gd name="T9" fmla="*/ 2147483646 h 888"/>
                  <a:gd name="T10" fmla="*/ 2147483646 w 993"/>
                  <a:gd name="T11" fmla="*/ 2147483646 h 888"/>
                  <a:gd name="T12" fmla="*/ 2147483646 w 993"/>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88" extrusionOk="0">
                    <a:moveTo>
                      <a:pt x="53" y="1"/>
                    </a:moveTo>
                    <a:cubicBezTo>
                      <a:pt x="0" y="54"/>
                      <a:pt x="0" y="54"/>
                      <a:pt x="53" y="120"/>
                    </a:cubicBezTo>
                    <a:lnTo>
                      <a:pt x="874" y="887"/>
                    </a:lnTo>
                    <a:lnTo>
                      <a:pt x="993" y="887"/>
                    </a:lnTo>
                    <a:lnTo>
                      <a:pt x="993" y="781"/>
                    </a:lnTo>
                    <a:lnTo>
                      <a:pt x="106" y="1"/>
                    </a:lnTo>
                    <a:lnTo>
                      <a:pt x="53" y="1"/>
                    </a:lnTo>
                    <a:close/>
                  </a:path>
                </a:pathLst>
              </a:custGeom>
              <a:solidFill>
                <a:srgbClr val="EDD56E"/>
              </a:solidFill>
              <a:ln>
                <a:noFill/>
              </a:ln>
            </p:spPr>
            <p:txBody>
              <a:bodyPr lIns="91425" tIns="91425" rIns="91425" bIns="91425" anchor="ctr"/>
              <a:lstStyle/>
              <a:p>
                <a:pPr>
                  <a:defRPr/>
                </a:pPr>
                <a:endParaRPr lang="vi-VN" sz="1350"/>
              </a:p>
            </p:txBody>
          </p:sp>
          <p:sp>
            <p:nvSpPr>
              <p:cNvPr id="161" name="Google Shape;781;p31">
                <a:extLst>
                  <a:ext uri="{FF2B5EF4-FFF2-40B4-BE49-F238E27FC236}">
                    <a16:creationId xmlns:a16="http://schemas.microsoft.com/office/drawing/2014/main" id="{79BAE3C0-F9DD-46CD-9F5D-426F8B8BE1B1}"/>
                  </a:ext>
                </a:extLst>
              </p:cNvPr>
              <p:cNvSpPr>
                <a:spLocks/>
              </p:cNvSpPr>
              <p:nvPr/>
            </p:nvSpPr>
            <p:spPr bwMode="auto">
              <a:xfrm>
                <a:off x="5735316" y="4025162"/>
                <a:ext cx="57211" cy="50463"/>
              </a:xfrm>
              <a:custGeom>
                <a:avLst/>
                <a:gdLst>
                  <a:gd name="T0" fmla="*/ 2147483646 w 994"/>
                  <a:gd name="T1" fmla="*/ 2147483646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2147483646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lIns="91425" tIns="91425" rIns="91425" bIns="91425" anchor="ctr"/>
              <a:lstStyle/>
              <a:p>
                <a:pPr>
                  <a:defRPr/>
                </a:pPr>
                <a:endParaRPr lang="vi-VN" sz="1350"/>
              </a:p>
            </p:txBody>
          </p:sp>
          <p:sp>
            <p:nvSpPr>
              <p:cNvPr id="162" name="Google Shape;782;p31">
                <a:extLst>
                  <a:ext uri="{FF2B5EF4-FFF2-40B4-BE49-F238E27FC236}">
                    <a16:creationId xmlns:a16="http://schemas.microsoft.com/office/drawing/2014/main" id="{81809087-AF0C-4158-A847-F65287E2653E}"/>
                  </a:ext>
                </a:extLst>
              </p:cNvPr>
              <p:cNvSpPr>
                <a:spLocks/>
              </p:cNvSpPr>
              <p:nvPr/>
            </p:nvSpPr>
            <p:spPr bwMode="auto">
              <a:xfrm>
                <a:off x="5694931" y="4068056"/>
                <a:ext cx="57211" cy="47939"/>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40" y="874"/>
                    </a:lnTo>
                    <a:cubicBezTo>
                      <a:pt x="993" y="874"/>
                      <a:pt x="993" y="821"/>
                      <a:pt x="940" y="768"/>
                    </a:cubicBezTo>
                    <a:lnTo>
                      <a:pt x="120" y="0"/>
                    </a:lnTo>
                    <a:lnTo>
                      <a:pt x="1" y="0"/>
                    </a:lnTo>
                    <a:close/>
                  </a:path>
                </a:pathLst>
              </a:custGeom>
              <a:solidFill>
                <a:srgbClr val="EDD56E"/>
              </a:solidFill>
              <a:ln>
                <a:noFill/>
              </a:ln>
            </p:spPr>
            <p:txBody>
              <a:bodyPr lIns="91425" tIns="91425" rIns="91425" bIns="91425" anchor="ctr"/>
              <a:lstStyle/>
              <a:p>
                <a:pPr>
                  <a:defRPr/>
                </a:pPr>
                <a:endParaRPr lang="vi-VN" sz="1350"/>
              </a:p>
            </p:txBody>
          </p:sp>
          <p:sp>
            <p:nvSpPr>
              <p:cNvPr id="163" name="Google Shape;783;p31">
                <a:extLst>
                  <a:ext uri="{FF2B5EF4-FFF2-40B4-BE49-F238E27FC236}">
                    <a16:creationId xmlns:a16="http://schemas.microsoft.com/office/drawing/2014/main" id="{4091BF61-FA0D-4EF7-8DC6-1D4182F346C6}"/>
                  </a:ext>
                </a:extLst>
              </p:cNvPr>
              <p:cNvSpPr>
                <a:spLocks/>
              </p:cNvSpPr>
              <p:nvPr/>
            </p:nvSpPr>
            <p:spPr bwMode="auto">
              <a:xfrm>
                <a:off x="5604064" y="4158890"/>
                <a:ext cx="53846" cy="47939"/>
              </a:xfrm>
              <a:custGeom>
                <a:avLst/>
                <a:gdLst>
                  <a:gd name="T0" fmla="*/ 2147483646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2147483646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66" y="1"/>
                    </a:moveTo>
                    <a:cubicBezTo>
                      <a:pt x="0" y="54"/>
                      <a:pt x="0" y="54"/>
                      <a:pt x="66" y="106"/>
                    </a:cubicBezTo>
                    <a:lnTo>
                      <a:pt x="887" y="874"/>
                    </a:lnTo>
                    <a:lnTo>
                      <a:pt x="993" y="874"/>
                    </a:lnTo>
                    <a:lnTo>
                      <a:pt x="993" y="768"/>
                    </a:lnTo>
                    <a:lnTo>
                      <a:pt x="119" y="1"/>
                    </a:lnTo>
                    <a:lnTo>
                      <a:pt x="66" y="1"/>
                    </a:lnTo>
                    <a:close/>
                  </a:path>
                </a:pathLst>
              </a:custGeom>
              <a:solidFill>
                <a:srgbClr val="EDD56E"/>
              </a:solidFill>
              <a:ln>
                <a:noFill/>
              </a:ln>
            </p:spPr>
            <p:txBody>
              <a:bodyPr lIns="91425" tIns="91425" rIns="91425" bIns="91425" anchor="ctr"/>
              <a:lstStyle/>
              <a:p>
                <a:pPr>
                  <a:defRPr/>
                </a:pPr>
                <a:endParaRPr lang="vi-VN" sz="1350"/>
              </a:p>
            </p:txBody>
          </p:sp>
          <p:sp>
            <p:nvSpPr>
              <p:cNvPr id="164" name="Google Shape;784;p31">
                <a:extLst>
                  <a:ext uri="{FF2B5EF4-FFF2-40B4-BE49-F238E27FC236}">
                    <a16:creationId xmlns:a16="http://schemas.microsoft.com/office/drawing/2014/main" id="{8C8804D6-B38D-447A-B009-DAEA8B71DF7C}"/>
                  </a:ext>
                </a:extLst>
              </p:cNvPr>
              <p:cNvSpPr>
                <a:spLocks/>
              </p:cNvSpPr>
              <p:nvPr/>
            </p:nvSpPr>
            <p:spPr bwMode="auto">
              <a:xfrm>
                <a:off x="5563680" y="4199261"/>
                <a:ext cx="57213" cy="50463"/>
              </a:xfrm>
              <a:custGeom>
                <a:avLst/>
                <a:gdLst>
                  <a:gd name="T0" fmla="*/ 2147483646 w 994"/>
                  <a:gd name="T1" fmla="*/ 2147483646 h 914"/>
                  <a:gd name="T2" fmla="*/ 2147483646 w 994"/>
                  <a:gd name="T3" fmla="*/ 2147483646 h 914"/>
                  <a:gd name="T4" fmla="*/ 2147483646 w 994"/>
                  <a:gd name="T5" fmla="*/ 2147483646 h 914"/>
                  <a:gd name="T6" fmla="*/ 2147483646 w 994"/>
                  <a:gd name="T7" fmla="*/ 2147483646 h 914"/>
                  <a:gd name="T8" fmla="*/ 2147483646 w 994"/>
                  <a:gd name="T9" fmla="*/ 2147483646 h 914"/>
                  <a:gd name="T10" fmla="*/ 2147483646 w 994"/>
                  <a:gd name="T11" fmla="*/ 2147483646 h 914"/>
                  <a:gd name="T12" fmla="*/ 2147483646 w 994"/>
                  <a:gd name="T13" fmla="*/ 2147483646 h 914"/>
                  <a:gd name="T14" fmla="*/ 2147483646 w 994"/>
                  <a:gd name="T15" fmla="*/ 2147483646 h 914"/>
                  <a:gd name="T16" fmla="*/ 2147483646 w 994"/>
                  <a:gd name="T17" fmla="*/ 2147483646 h 9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lIns="91425" tIns="91425" rIns="91425" bIns="91425" anchor="ctr"/>
              <a:lstStyle/>
              <a:p>
                <a:pPr>
                  <a:defRPr/>
                </a:pPr>
                <a:endParaRPr lang="vi-VN" sz="1350"/>
              </a:p>
            </p:txBody>
          </p:sp>
          <p:sp>
            <p:nvSpPr>
              <p:cNvPr id="165" name="Google Shape;785;p31">
                <a:extLst>
                  <a:ext uri="{FF2B5EF4-FFF2-40B4-BE49-F238E27FC236}">
                    <a16:creationId xmlns:a16="http://schemas.microsoft.com/office/drawing/2014/main" id="{A0E4AA4F-2C74-402A-93B3-D8606967535A}"/>
                  </a:ext>
                </a:extLst>
              </p:cNvPr>
              <p:cNvSpPr>
                <a:spLocks/>
              </p:cNvSpPr>
              <p:nvPr/>
            </p:nvSpPr>
            <p:spPr bwMode="auto">
              <a:xfrm>
                <a:off x="5526661" y="4239632"/>
                <a:ext cx="53846" cy="50463"/>
              </a:xfrm>
              <a:custGeom>
                <a:avLst/>
                <a:gdLst>
                  <a:gd name="T0" fmla="*/ 2147483646 w 994"/>
                  <a:gd name="T1" fmla="*/ 2147483646 h 888"/>
                  <a:gd name="T2" fmla="*/ 2147483646 w 994"/>
                  <a:gd name="T3" fmla="*/ 2147483646 h 888"/>
                  <a:gd name="T4" fmla="*/ 2147483646 w 994"/>
                  <a:gd name="T5" fmla="*/ 2147483646 h 888"/>
                  <a:gd name="T6" fmla="*/ 2147483646 w 994"/>
                  <a:gd name="T7" fmla="*/ 2147483646 h 888"/>
                  <a:gd name="T8" fmla="*/ 2147483646 w 994"/>
                  <a:gd name="T9" fmla="*/ 2147483646 h 888"/>
                  <a:gd name="T10" fmla="*/ 2147483646 w 994"/>
                  <a:gd name="T11" fmla="*/ 2147483646 h 888"/>
                  <a:gd name="T12" fmla="*/ 2147483646 w 994"/>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88" extrusionOk="0">
                    <a:moveTo>
                      <a:pt x="1" y="1"/>
                    </a:moveTo>
                    <a:lnTo>
                      <a:pt x="1" y="120"/>
                    </a:lnTo>
                    <a:lnTo>
                      <a:pt x="888" y="888"/>
                    </a:lnTo>
                    <a:lnTo>
                      <a:pt x="994" y="888"/>
                    </a:lnTo>
                    <a:cubicBezTo>
                      <a:pt x="994" y="888"/>
                      <a:pt x="994" y="835"/>
                      <a:pt x="941" y="782"/>
                    </a:cubicBezTo>
                    <a:lnTo>
                      <a:pt x="107" y="1"/>
                    </a:lnTo>
                    <a:lnTo>
                      <a:pt x="1" y="1"/>
                    </a:lnTo>
                    <a:close/>
                  </a:path>
                </a:pathLst>
              </a:custGeom>
              <a:solidFill>
                <a:srgbClr val="EDD56E"/>
              </a:solidFill>
              <a:ln>
                <a:noFill/>
              </a:ln>
            </p:spPr>
            <p:txBody>
              <a:bodyPr lIns="91425" tIns="91425" rIns="91425" bIns="91425" anchor="ctr"/>
              <a:lstStyle/>
              <a:p>
                <a:pPr>
                  <a:defRPr/>
                </a:pPr>
                <a:endParaRPr lang="vi-VN" sz="1350"/>
              </a:p>
            </p:txBody>
          </p:sp>
          <p:sp>
            <p:nvSpPr>
              <p:cNvPr id="166" name="Google Shape;786;p31">
                <a:extLst>
                  <a:ext uri="{FF2B5EF4-FFF2-40B4-BE49-F238E27FC236}">
                    <a16:creationId xmlns:a16="http://schemas.microsoft.com/office/drawing/2014/main" id="{E5D1F68C-E3EE-450B-928E-1681D99F3DF2}"/>
                  </a:ext>
                </a:extLst>
              </p:cNvPr>
              <p:cNvSpPr>
                <a:spLocks/>
              </p:cNvSpPr>
              <p:nvPr/>
            </p:nvSpPr>
            <p:spPr bwMode="auto">
              <a:xfrm>
                <a:off x="5432430" y="4332988"/>
                <a:ext cx="60577" cy="47941"/>
              </a:xfrm>
              <a:custGeom>
                <a:avLst/>
                <a:gdLst>
                  <a:gd name="T0" fmla="*/ 2147483646 w 1047"/>
                  <a:gd name="T1" fmla="*/ 0 h 888"/>
                  <a:gd name="T2" fmla="*/ 2147483646 w 1047"/>
                  <a:gd name="T3" fmla="*/ 2147483646 h 888"/>
                  <a:gd name="T4" fmla="*/ 2147483646 w 1047"/>
                  <a:gd name="T5" fmla="*/ 2147483646 h 888"/>
                  <a:gd name="T6" fmla="*/ 2147483646 w 1047"/>
                  <a:gd name="T7" fmla="*/ 2147483646 h 888"/>
                  <a:gd name="T8" fmla="*/ 2147483646 w 1047"/>
                  <a:gd name="T9" fmla="*/ 2147483646 h 888"/>
                  <a:gd name="T10" fmla="*/ 2147483646 w 1047"/>
                  <a:gd name="T11" fmla="*/ 0 h 888"/>
                  <a:gd name="T12" fmla="*/ 2147483646 w 1047"/>
                  <a:gd name="T13" fmla="*/ 0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7" h="888" extrusionOk="0">
                    <a:moveTo>
                      <a:pt x="53" y="0"/>
                    </a:moveTo>
                    <a:cubicBezTo>
                      <a:pt x="0" y="53"/>
                      <a:pt x="0" y="53"/>
                      <a:pt x="53" y="119"/>
                    </a:cubicBezTo>
                    <a:lnTo>
                      <a:pt x="940" y="887"/>
                    </a:lnTo>
                    <a:lnTo>
                      <a:pt x="993" y="887"/>
                    </a:lnTo>
                    <a:cubicBezTo>
                      <a:pt x="1046" y="887"/>
                      <a:pt x="1046" y="834"/>
                      <a:pt x="993" y="781"/>
                    </a:cubicBezTo>
                    <a:lnTo>
                      <a:pt x="173" y="0"/>
                    </a:lnTo>
                    <a:lnTo>
                      <a:pt x="53" y="0"/>
                    </a:lnTo>
                    <a:close/>
                  </a:path>
                </a:pathLst>
              </a:custGeom>
              <a:solidFill>
                <a:srgbClr val="EDD56E"/>
              </a:solidFill>
              <a:ln>
                <a:noFill/>
              </a:ln>
            </p:spPr>
            <p:txBody>
              <a:bodyPr lIns="91425" tIns="91425" rIns="91425" bIns="91425" anchor="ctr"/>
              <a:lstStyle/>
              <a:p>
                <a:pPr>
                  <a:defRPr/>
                </a:pPr>
                <a:endParaRPr lang="vi-VN" sz="1350"/>
              </a:p>
            </p:txBody>
          </p:sp>
          <p:sp>
            <p:nvSpPr>
              <p:cNvPr id="167" name="Google Shape;787;p31">
                <a:extLst>
                  <a:ext uri="{FF2B5EF4-FFF2-40B4-BE49-F238E27FC236}">
                    <a16:creationId xmlns:a16="http://schemas.microsoft.com/office/drawing/2014/main" id="{935E26F3-7D96-4E81-B933-45447B18F9C9}"/>
                  </a:ext>
                </a:extLst>
              </p:cNvPr>
              <p:cNvSpPr>
                <a:spLocks/>
              </p:cNvSpPr>
              <p:nvPr/>
            </p:nvSpPr>
            <p:spPr bwMode="auto">
              <a:xfrm>
                <a:off x="5395410" y="4373359"/>
                <a:ext cx="53846" cy="50463"/>
              </a:xfrm>
              <a:custGeom>
                <a:avLst/>
                <a:gdLst>
                  <a:gd name="T0" fmla="*/ 2147483646 w 994"/>
                  <a:gd name="T1" fmla="*/ 2147483646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2147483646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lIns="91425" tIns="91425" rIns="91425" bIns="91425" anchor="ctr"/>
              <a:lstStyle/>
              <a:p>
                <a:pPr>
                  <a:defRPr/>
                </a:pPr>
                <a:endParaRPr lang="vi-VN" sz="1350"/>
              </a:p>
            </p:txBody>
          </p:sp>
          <p:sp>
            <p:nvSpPr>
              <p:cNvPr id="168" name="Google Shape;788;p31">
                <a:extLst>
                  <a:ext uri="{FF2B5EF4-FFF2-40B4-BE49-F238E27FC236}">
                    <a16:creationId xmlns:a16="http://schemas.microsoft.com/office/drawing/2014/main" id="{45D62B10-C385-4397-8015-DFB7B1B02A01}"/>
                  </a:ext>
                </a:extLst>
              </p:cNvPr>
              <p:cNvSpPr>
                <a:spLocks/>
              </p:cNvSpPr>
              <p:nvPr/>
            </p:nvSpPr>
            <p:spPr bwMode="auto">
              <a:xfrm>
                <a:off x="5355025" y="4413729"/>
                <a:ext cx="53846" cy="47941"/>
              </a:xfrm>
              <a:custGeom>
                <a:avLst/>
                <a:gdLst>
                  <a:gd name="T0" fmla="*/ 0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0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0" y="1"/>
                    </a:moveTo>
                    <a:cubicBezTo>
                      <a:pt x="0" y="54"/>
                      <a:pt x="0" y="54"/>
                      <a:pt x="53" y="107"/>
                    </a:cubicBezTo>
                    <a:lnTo>
                      <a:pt x="874" y="874"/>
                    </a:lnTo>
                    <a:lnTo>
                      <a:pt x="993" y="874"/>
                    </a:lnTo>
                    <a:lnTo>
                      <a:pt x="993" y="769"/>
                    </a:lnTo>
                    <a:lnTo>
                      <a:pt x="106" y="1"/>
                    </a:lnTo>
                    <a:lnTo>
                      <a:pt x="0" y="1"/>
                    </a:lnTo>
                    <a:close/>
                  </a:path>
                </a:pathLst>
              </a:custGeom>
              <a:solidFill>
                <a:srgbClr val="EDD56E"/>
              </a:solidFill>
              <a:ln>
                <a:noFill/>
              </a:ln>
            </p:spPr>
            <p:txBody>
              <a:bodyPr lIns="91425" tIns="91425" rIns="91425" bIns="91425" anchor="ctr"/>
              <a:lstStyle/>
              <a:p>
                <a:pPr>
                  <a:defRPr/>
                </a:pPr>
                <a:endParaRPr lang="vi-VN" sz="1350"/>
              </a:p>
            </p:txBody>
          </p:sp>
          <p:sp>
            <p:nvSpPr>
              <p:cNvPr id="169" name="Google Shape;789;p31">
                <a:extLst>
                  <a:ext uri="{FF2B5EF4-FFF2-40B4-BE49-F238E27FC236}">
                    <a16:creationId xmlns:a16="http://schemas.microsoft.com/office/drawing/2014/main" id="{708D41F7-B5ED-4D7A-AB5B-75545B7A24BB}"/>
                  </a:ext>
                </a:extLst>
              </p:cNvPr>
              <p:cNvSpPr>
                <a:spLocks/>
              </p:cNvSpPr>
              <p:nvPr/>
            </p:nvSpPr>
            <p:spPr bwMode="auto">
              <a:xfrm>
                <a:off x="5267525" y="4507087"/>
                <a:ext cx="53846" cy="47939"/>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40" y="874"/>
                    </a:lnTo>
                    <a:cubicBezTo>
                      <a:pt x="993" y="874"/>
                      <a:pt x="993" y="821"/>
                      <a:pt x="940" y="768"/>
                    </a:cubicBezTo>
                    <a:lnTo>
                      <a:pt x="106" y="0"/>
                    </a:lnTo>
                    <a:lnTo>
                      <a:pt x="1" y="0"/>
                    </a:lnTo>
                    <a:close/>
                  </a:path>
                </a:pathLst>
              </a:custGeom>
              <a:solidFill>
                <a:srgbClr val="EDD56E"/>
              </a:solidFill>
              <a:ln>
                <a:noFill/>
              </a:ln>
            </p:spPr>
            <p:txBody>
              <a:bodyPr lIns="91425" tIns="91425" rIns="91425" bIns="91425" anchor="ctr"/>
              <a:lstStyle/>
              <a:p>
                <a:pPr>
                  <a:defRPr/>
                </a:pPr>
                <a:endParaRPr lang="vi-VN" sz="1350"/>
              </a:p>
            </p:txBody>
          </p:sp>
          <p:sp>
            <p:nvSpPr>
              <p:cNvPr id="170" name="Google Shape;790;p31">
                <a:extLst>
                  <a:ext uri="{FF2B5EF4-FFF2-40B4-BE49-F238E27FC236}">
                    <a16:creationId xmlns:a16="http://schemas.microsoft.com/office/drawing/2014/main" id="{E85ECADF-B837-4A5B-B70C-B65A03E0D28F}"/>
                  </a:ext>
                </a:extLst>
              </p:cNvPr>
              <p:cNvSpPr>
                <a:spLocks/>
              </p:cNvSpPr>
              <p:nvPr/>
            </p:nvSpPr>
            <p:spPr bwMode="auto">
              <a:xfrm>
                <a:off x="5223775" y="4547458"/>
                <a:ext cx="57211" cy="50463"/>
              </a:xfrm>
              <a:custGeom>
                <a:avLst/>
                <a:gdLst>
                  <a:gd name="T0" fmla="*/ 2147483646 w 1047"/>
                  <a:gd name="T1" fmla="*/ 0 h 914"/>
                  <a:gd name="T2" fmla="*/ 2147483646 w 1047"/>
                  <a:gd name="T3" fmla="*/ 2147483646 h 914"/>
                  <a:gd name="T4" fmla="*/ 2147483646 w 1047"/>
                  <a:gd name="T5" fmla="*/ 2147483646 h 914"/>
                  <a:gd name="T6" fmla="*/ 2147483646 w 1047"/>
                  <a:gd name="T7" fmla="*/ 2147483646 h 914"/>
                  <a:gd name="T8" fmla="*/ 2147483646 w 1047"/>
                  <a:gd name="T9" fmla="*/ 2147483646 h 914"/>
                  <a:gd name="T10" fmla="*/ 2147483646 w 1047"/>
                  <a:gd name="T11" fmla="*/ 2147483646 h 914"/>
                  <a:gd name="T12" fmla="*/ 2147483646 w 1047"/>
                  <a:gd name="T13" fmla="*/ 2147483646 h 914"/>
                  <a:gd name="T14" fmla="*/ 2147483646 w 1047"/>
                  <a:gd name="T15" fmla="*/ 2147483646 h 914"/>
                  <a:gd name="T16" fmla="*/ 2147483646 w 1047"/>
                  <a:gd name="T17" fmla="*/ 0 h 9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lIns="91425" tIns="91425" rIns="91425" bIns="91425" anchor="ctr"/>
              <a:lstStyle/>
              <a:p>
                <a:pPr>
                  <a:defRPr/>
                </a:pPr>
                <a:endParaRPr lang="vi-VN" sz="1350"/>
              </a:p>
            </p:txBody>
          </p:sp>
          <p:sp>
            <p:nvSpPr>
              <p:cNvPr id="171" name="Google Shape;791;p31">
                <a:extLst>
                  <a:ext uri="{FF2B5EF4-FFF2-40B4-BE49-F238E27FC236}">
                    <a16:creationId xmlns:a16="http://schemas.microsoft.com/office/drawing/2014/main" id="{DD75D756-4E44-47BA-B326-DC9C8623D618}"/>
                  </a:ext>
                </a:extLst>
              </p:cNvPr>
              <p:cNvSpPr>
                <a:spLocks/>
              </p:cNvSpPr>
              <p:nvPr/>
            </p:nvSpPr>
            <p:spPr bwMode="auto">
              <a:xfrm>
                <a:off x="5183391" y="4587828"/>
                <a:ext cx="53846" cy="50463"/>
              </a:xfrm>
              <a:custGeom>
                <a:avLst/>
                <a:gdLst>
                  <a:gd name="T0" fmla="*/ 2147483646 w 993"/>
                  <a:gd name="T1" fmla="*/ 2147483646 h 888"/>
                  <a:gd name="T2" fmla="*/ 2147483646 w 993"/>
                  <a:gd name="T3" fmla="*/ 2147483646 h 888"/>
                  <a:gd name="T4" fmla="*/ 2147483646 w 993"/>
                  <a:gd name="T5" fmla="*/ 2147483646 h 888"/>
                  <a:gd name="T6" fmla="*/ 2147483646 w 993"/>
                  <a:gd name="T7" fmla="*/ 2147483646 h 888"/>
                  <a:gd name="T8" fmla="*/ 2147483646 w 993"/>
                  <a:gd name="T9" fmla="*/ 2147483646 h 888"/>
                  <a:gd name="T10" fmla="*/ 2147483646 w 993"/>
                  <a:gd name="T11" fmla="*/ 2147483646 h 888"/>
                  <a:gd name="T12" fmla="*/ 2147483646 w 993"/>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88" extrusionOk="0">
                    <a:moveTo>
                      <a:pt x="66" y="1"/>
                    </a:moveTo>
                    <a:cubicBezTo>
                      <a:pt x="0" y="54"/>
                      <a:pt x="0" y="120"/>
                      <a:pt x="66" y="120"/>
                    </a:cubicBezTo>
                    <a:lnTo>
                      <a:pt x="887" y="887"/>
                    </a:lnTo>
                    <a:lnTo>
                      <a:pt x="993" y="887"/>
                    </a:lnTo>
                    <a:lnTo>
                      <a:pt x="993" y="782"/>
                    </a:lnTo>
                    <a:lnTo>
                      <a:pt x="119" y="1"/>
                    </a:lnTo>
                    <a:lnTo>
                      <a:pt x="66" y="1"/>
                    </a:lnTo>
                    <a:close/>
                  </a:path>
                </a:pathLst>
              </a:custGeom>
              <a:solidFill>
                <a:srgbClr val="EDD56E"/>
              </a:solidFill>
              <a:ln>
                <a:noFill/>
              </a:ln>
            </p:spPr>
            <p:txBody>
              <a:bodyPr lIns="91425" tIns="91425" rIns="91425" bIns="91425" anchor="ctr"/>
              <a:lstStyle/>
              <a:p>
                <a:pPr>
                  <a:defRPr/>
                </a:pPr>
                <a:endParaRPr lang="vi-VN" sz="1350"/>
              </a:p>
            </p:txBody>
          </p:sp>
          <p:sp>
            <p:nvSpPr>
              <p:cNvPr id="172" name="Google Shape;792;p31">
                <a:extLst>
                  <a:ext uri="{FF2B5EF4-FFF2-40B4-BE49-F238E27FC236}">
                    <a16:creationId xmlns:a16="http://schemas.microsoft.com/office/drawing/2014/main" id="{83639B9D-2778-4553-BDA0-C5BB396C4457}"/>
                  </a:ext>
                </a:extLst>
              </p:cNvPr>
              <p:cNvSpPr>
                <a:spLocks/>
              </p:cNvSpPr>
              <p:nvPr/>
            </p:nvSpPr>
            <p:spPr bwMode="auto">
              <a:xfrm>
                <a:off x="5095890" y="4678662"/>
                <a:ext cx="53846" cy="50463"/>
              </a:xfrm>
              <a:custGeom>
                <a:avLst/>
                <a:gdLst>
                  <a:gd name="T0" fmla="*/ 2147483646 w 994"/>
                  <a:gd name="T1" fmla="*/ 0 h 887"/>
                  <a:gd name="T2" fmla="*/ 2147483646 w 994"/>
                  <a:gd name="T3" fmla="*/ 2147483646 h 887"/>
                  <a:gd name="T4" fmla="*/ 2147483646 w 994"/>
                  <a:gd name="T5" fmla="*/ 2147483646 h 887"/>
                  <a:gd name="T6" fmla="*/ 2147483646 w 994"/>
                  <a:gd name="T7" fmla="*/ 2147483646 h 887"/>
                  <a:gd name="T8" fmla="*/ 2147483646 w 994"/>
                  <a:gd name="T9" fmla="*/ 2147483646 h 887"/>
                  <a:gd name="T10" fmla="*/ 2147483646 w 994"/>
                  <a:gd name="T11" fmla="*/ 0 h 887"/>
                  <a:gd name="T12" fmla="*/ 2147483646 w 994"/>
                  <a:gd name="T13" fmla="*/ 0 h 88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87" extrusionOk="0">
                    <a:moveTo>
                      <a:pt x="1" y="0"/>
                    </a:moveTo>
                    <a:lnTo>
                      <a:pt x="1" y="119"/>
                    </a:lnTo>
                    <a:lnTo>
                      <a:pt x="874" y="887"/>
                    </a:lnTo>
                    <a:lnTo>
                      <a:pt x="993" y="887"/>
                    </a:lnTo>
                    <a:cubicBezTo>
                      <a:pt x="993" y="887"/>
                      <a:pt x="993" y="834"/>
                      <a:pt x="927" y="781"/>
                    </a:cubicBezTo>
                    <a:lnTo>
                      <a:pt x="107" y="0"/>
                    </a:lnTo>
                    <a:lnTo>
                      <a:pt x="1" y="0"/>
                    </a:lnTo>
                    <a:close/>
                  </a:path>
                </a:pathLst>
              </a:custGeom>
              <a:solidFill>
                <a:srgbClr val="EDD56E"/>
              </a:solidFill>
              <a:ln>
                <a:noFill/>
              </a:ln>
            </p:spPr>
            <p:txBody>
              <a:bodyPr lIns="91425" tIns="91425" rIns="91425" bIns="91425" anchor="ctr"/>
              <a:lstStyle/>
              <a:p>
                <a:pPr>
                  <a:defRPr/>
                </a:pPr>
                <a:endParaRPr lang="vi-VN" sz="1350"/>
              </a:p>
            </p:txBody>
          </p:sp>
          <p:sp>
            <p:nvSpPr>
              <p:cNvPr id="173" name="Google Shape;793;p31">
                <a:extLst>
                  <a:ext uri="{FF2B5EF4-FFF2-40B4-BE49-F238E27FC236}">
                    <a16:creationId xmlns:a16="http://schemas.microsoft.com/office/drawing/2014/main" id="{A7E1DFF3-1D8D-4D1C-9138-95E932BF747D}"/>
                  </a:ext>
                </a:extLst>
              </p:cNvPr>
              <p:cNvSpPr>
                <a:spLocks/>
              </p:cNvSpPr>
              <p:nvPr/>
            </p:nvSpPr>
            <p:spPr bwMode="auto">
              <a:xfrm>
                <a:off x="5055505" y="4719033"/>
                <a:ext cx="53846" cy="50463"/>
              </a:xfrm>
              <a:custGeom>
                <a:avLst/>
                <a:gdLst>
                  <a:gd name="T0" fmla="*/ 2147483646 w 994"/>
                  <a:gd name="T1" fmla="*/ 0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0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lIns="91425" tIns="91425" rIns="91425" bIns="91425" anchor="ctr"/>
              <a:lstStyle/>
              <a:p>
                <a:pPr>
                  <a:defRPr/>
                </a:pPr>
                <a:endParaRPr lang="vi-VN" sz="1350"/>
              </a:p>
            </p:txBody>
          </p:sp>
          <p:sp>
            <p:nvSpPr>
              <p:cNvPr id="174" name="Google Shape;794;p31">
                <a:extLst>
                  <a:ext uri="{FF2B5EF4-FFF2-40B4-BE49-F238E27FC236}">
                    <a16:creationId xmlns:a16="http://schemas.microsoft.com/office/drawing/2014/main" id="{3DDFEFBB-5C39-4EFF-BB03-FBFD68A26CB6}"/>
                  </a:ext>
                </a:extLst>
              </p:cNvPr>
              <p:cNvSpPr>
                <a:spLocks/>
              </p:cNvSpPr>
              <p:nvPr/>
            </p:nvSpPr>
            <p:spPr bwMode="auto">
              <a:xfrm>
                <a:off x="5011754" y="4761926"/>
                <a:ext cx="57213" cy="47941"/>
              </a:xfrm>
              <a:custGeom>
                <a:avLst/>
                <a:gdLst>
                  <a:gd name="T0" fmla="*/ 2147483646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2147483646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53" y="1"/>
                    </a:moveTo>
                    <a:cubicBezTo>
                      <a:pt x="0" y="54"/>
                      <a:pt x="0" y="107"/>
                      <a:pt x="53" y="107"/>
                    </a:cubicBezTo>
                    <a:lnTo>
                      <a:pt x="887" y="874"/>
                    </a:lnTo>
                    <a:lnTo>
                      <a:pt x="993" y="874"/>
                    </a:lnTo>
                    <a:lnTo>
                      <a:pt x="993" y="768"/>
                    </a:lnTo>
                    <a:lnTo>
                      <a:pt x="106" y="1"/>
                    </a:lnTo>
                    <a:lnTo>
                      <a:pt x="53" y="1"/>
                    </a:lnTo>
                    <a:close/>
                  </a:path>
                </a:pathLst>
              </a:custGeom>
              <a:solidFill>
                <a:srgbClr val="EDD56E"/>
              </a:solidFill>
              <a:ln>
                <a:noFill/>
              </a:ln>
            </p:spPr>
            <p:txBody>
              <a:bodyPr lIns="91425" tIns="91425" rIns="91425" bIns="91425" anchor="ctr"/>
              <a:lstStyle/>
              <a:p>
                <a:pPr>
                  <a:defRPr/>
                </a:pPr>
                <a:endParaRPr lang="vi-VN" sz="1350"/>
              </a:p>
            </p:txBody>
          </p:sp>
          <p:sp>
            <p:nvSpPr>
              <p:cNvPr id="175" name="Google Shape;795;p31">
                <a:extLst>
                  <a:ext uri="{FF2B5EF4-FFF2-40B4-BE49-F238E27FC236}">
                    <a16:creationId xmlns:a16="http://schemas.microsoft.com/office/drawing/2014/main" id="{4DA17167-6BCF-429B-9F6E-66DDF640564E}"/>
                  </a:ext>
                </a:extLst>
              </p:cNvPr>
              <p:cNvSpPr>
                <a:spLocks/>
              </p:cNvSpPr>
              <p:nvPr/>
            </p:nvSpPr>
            <p:spPr bwMode="auto">
              <a:xfrm>
                <a:off x="4924254" y="4852760"/>
                <a:ext cx="57213" cy="50463"/>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93" y="874"/>
                    </a:lnTo>
                    <a:lnTo>
                      <a:pt x="993" y="768"/>
                    </a:lnTo>
                    <a:lnTo>
                      <a:pt x="120" y="0"/>
                    </a:lnTo>
                    <a:lnTo>
                      <a:pt x="1" y="0"/>
                    </a:lnTo>
                    <a:close/>
                  </a:path>
                </a:pathLst>
              </a:custGeom>
              <a:solidFill>
                <a:srgbClr val="EDD56E"/>
              </a:solidFill>
              <a:ln>
                <a:noFill/>
              </a:ln>
            </p:spPr>
            <p:txBody>
              <a:bodyPr lIns="91425" tIns="91425" rIns="91425" bIns="91425" anchor="ctr"/>
              <a:lstStyle/>
              <a:p>
                <a:pPr>
                  <a:defRPr/>
                </a:pPr>
                <a:endParaRPr lang="vi-VN" sz="1350"/>
              </a:p>
            </p:txBody>
          </p:sp>
          <p:sp>
            <p:nvSpPr>
              <p:cNvPr id="176" name="Google Shape;796;p31">
                <a:extLst>
                  <a:ext uri="{FF2B5EF4-FFF2-40B4-BE49-F238E27FC236}">
                    <a16:creationId xmlns:a16="http://schemas.microsoft.com/office/drawing/2014/main" id="{BA896059-F864-4A9A-A69E-1294DC584C18}"/>
                  </a:ext>
                </a:extLst>
              </p:cNvPr>
              <p:cNvSpPr>
                <a:spLocks/>
              </p:cNvSpPr>
              <p:nvPr/>
            </p:nvSpPr>
            <p:spPr bwMode="auto">
              <a:xfrm>
                <a:off x="4883869" y="4893131"/>
                <a:ext cx="57213" cy="52987"/>
              </a:xfrm>
              <a:custGeom>
                <a:avLst/>
                <a:gdLst>
                  <a:gd name="T0" fmla="*/ 2147483646 w 993"/>
                  <a:gd name="T1" fmla="*/ 2147483646 h 928"/>
                  <a:gd name="T2" fmla="*/ 0 w 993"/>
                  <a:gd name="T3" fmla="*/ 2147483646 h 928"/>
                  <a:gd name="T4" fmla="*/ 0 w 993"/>
                  <a:gd name="T5" fmla="*/ 2147483646 h 928"/>
                  <a:gd name="T6" fmla="*/ 2147483646 w 993"/>
                  <a:gd name="T7" fmla="*/ 2147483646 h 928"/>
                  <a:gd name="T8" fmla="*/ 2147483646 w 993"/>
                  <a:gd name="T9" fmla="*/ 2147483646 h 928"/>
                  <a:gd name="T10" fmla="*/ 2147483646 w 993"/>
                  <a:gd name="T11" fmla="*/ 2147483646 h 928"/>
                  <a:gd name="T12" fmla="*/ 2147483646 w 993"/>
                  <a:gd name="T13" fmla="*/ 2147483646 h 928"/>
                  <a:gd name="T14" fmla="*/ 2147483646 w 993"/>
                  <a:gd name="T15" fmla="*/ 2147483646 h 9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lIns="91425" tIns="91425" rIns="91425" bIns="91425" anchor="ctr"/>
              <a:lstStyle/>
              <a:p>
                <a:pPr>
                  <a:defRPr/>
                </a:pPr>
                <a:endParaRPr lang="vi-VN" sz="1350"/>
              </a:p>
            </p:txBody>
          </p:sp>
          <p:sp>
            <p:nvSpPr>
              <p:cNvPr id="177" name="Google Shape;797;p31">
                <a:extLst>
                  <a:ext uri="{FF2B5EF4-FFF2-40B4-BE49-F238E27FC236}">
                    <a16:creationId xmlns:a16="http://schemas.microsoft.com/office/drawing/2014/main" id="{A058D641-B236-4C40-A4D3-DAD824DB5982}"/>
                  </a:ext>
                </a:extLst>
              </p:cNvPr>
              <p:cNvSpPr>
                <a:spLocks/>
              </p:cNvSpPr>
              <p:nvPr/>
            </p:nvSpPr>
            <p:spPr bwMode="auto">
              <a:xfrm>
                <a:off x="5479546" y="4287571"/>
                <a:ext cx="77403" cy="68126"/>
              </a:xfrm>
              <a:custGeom>
                <a:avLst/>
                <a:gdLst>
                  <a:gd name="T0" fmla="*/ 2147483646 w 1377"/>
                  <a:gd name="T1" fmla="*/ 2147483646 h 1242"/>
                  <a:gd name="T2" fmla="*/ 0 w 1377"/>
                  <a:gd name="T3" fmla="*/ 2147483646 h 1242"/>
                  <a:gd name="T4" fmla="*/ 0 w 1377"/>
                  <a:gd name="T5" fmla="*/ 2147483646 h 1242"/>
                  <a:gd name="T6" fmla="*/ 2147483646 w 1377"/>
                  <a:gd name="T7" fmla="*/ 2147483646 h 1242"/>
                  <a:gd name="T8" fmla="*/ 2147483646 w 1377"/>
                  <a:gd name="T9" fmla="*/ 2147483646 h 1242"/>
                  <a:gd name="T10" fmla="*/ 2147483646 w 1377"/>
                  <a:gd name="T11" fmla="*/ 2147483646 h 1242"/>
                  <a:gd name="T12" fmla="*/ 2147483646 w 1377"/>
                  <a:gd name="T13" fmla="*/ 2147483646 h 1242"/>
                  <a:gd name="T14" fmla="*/ 2147483646 w 1377"/>
                  <a:gd name="T15" fmla="*/ 2147483646 h 1242"/>
                  <a:gd name="T16" fmla="*/ 2147483646 w 1377"/>
                  <a:gd name="T17" fmla="*/ 2147483646 h 12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lIns="91425" tIns="91425" rIns="91425" bIns="91425" anchor="ctr"/>
              <a:lstStyle/>
              <a:p>
                <a:pPr>
                  <a:defRPr/>
                </a:pPr>
                <a:endParaRPr lang="vi-VN" sz="1350"/>
              </a:p>
            </p:txBody>
          </p:sp>
          <p:sp>
            <p:nvSpPr>
              <p:cNvPr id="178" name="Google Shape;798;p31">
                <a:extLst>
                  <a:ext uri="{FF2B5EF4-FFF2-40B4-BE49-F238E27FC236}">
                    <a16:creationId xmlns:a16="http://schemas.microsoft.com/office/drawing/2014/main" id="{13597D69-6138-4699-A6CB-390BDA5953F0}"/>
                  </a:ext>
                </a:extLst>
              </p:cNvPr>
              <p:cNvSpPr>
                <a:spLocks/>
              </p:cNvSpPr>
              <p:nvPr/>
            </p:nvSpPr>
            <p:spPr bwMode="auto">
              <a:xfrm>
                <a:off x="5307909" y="4459146"/>
                <a:ext cx="77405" cy="70649"/>
              </a:xfrm>
              <a:custGeom>
                <a:avLst/>
                <a:gdLst>
                  <a:gd name="T0" fmla="*/ 2147483646 w 1377"/>
                  <a:gd name="T1" fmla="*/ 0 h 1258"/>
                  <a:gd name="T2" fmla="*/ 2147483646 w 1377"/>
                  <a:gd name="T3" fmla="*/ 2147483646 h 1258"/>
                  <a:gd name="T4" fmla="*/ 2147483646 w 1377"/>
                  <a:gd name="T5" fmla="*/ 2147483646 h 1258"/>
                  <a:gd name="T6" fmla="*/ 2147483646 w 1377"/>
                  <a:gd name="T7" fmla="*/ 2147483646 h 1258"/>
                  <a:gd name="T8" fmla="*/ 2147483646 w 1377"/>
                  <a:gd name="T9" fmla="*/ 2147483646 h 1258"/>
                  <a:gd name="T10" fmla="*/ 2147483646 w 1377"/>
                  <a:gd name="T11" fmla="*/ 2147483646 h 1258"/>
                  <a:gd name="T12" fmla="*/ 2147483646 w 1377"/>
                  <a:gd name="T13" fmla="*/ 0 h 1258"/>
                  <a:gd name="T14" fmla="*/ 2147483646 w 1377"/>
                  <a:gd name="T15" fmla="*/ 0 h 125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lnTo>
                      <a:pt x="53" y="0"/>
                    </a:lnTo>
                    <a:close/>
                  </a:path>
                </a:pathLst>
              </a:custGeom>
              <a:solidFill>
                <a:srgbClr val="EDD56E"/>
              </a:solidFill>
              <a:ln>
                <a:noFill/>
              </a:ln>
            </p:spPr>
            <p:txBody>
              <a:bodyPr lIns="91425" tIns="91425" rIns="91425" bIns="91425" anchor="ctr"/>
              <a:lstStyle/>
              <a:p>
                <a:pPr>
                  <a:defRPr/>
                </a:pPr>
                <a:endParaRPr lang="vi-VN" sz="1350"/>
              </a:p>
            </p:txBody>
          </p:sp>
          <p:sp>
            <p:nvSpPr>
              <p:cNvPr id="179" name="Google Shape;799;p31">
                <a:extLst>
                  <a:ext uri="{FF2B5EF4-FFF2-40B4-BE49-F238E27FC236}">
                    <a16:creationId xmlns:a16="http://schemas.microsoft.com/office/drawing/2014/main" id="{4EB8C5D9-1629-4796-9AC8-36B2E2B66213}"/>
                  </a:ext>
                </a:extLst>
              </p:cNvPr>
              <p:cNvSpPr>
                <a:spLocks/>
              </p:cNvSpPr>
              <p:nvPr/>
            </p:nvSpPr>
            <p:spPr bwMode="auto">
              <a:xfrm>
                <a:off x="5139639" y="4630721"/>
                <a:ext cx="77405" cy="70649"/>
              </a:xfrm>
              <a:custGeom>
                <a:avLst/>
                <a:gdLst>
                  <a:gd name="T0" fmla="*/ 2147483646 w 1430"/>
                  <a:gd name="T1" fmla="*/ 2147483646 h 1245"/>
                  <a:gd name="T2" fmla="*/ 2147483646 w 1430"/>
                  <a:gd name="T3" fmla="*/ 2147483646 h 1245"/>
                  <a:gd name="T4" fmla="*/ 2147483646 w 1430"/>
                  <a:gd name="T5" fmla="*/ 2147483646 h 1245"/>
                  <a:gd name="T6" fmla="*/ 2147483646 w 1430"/>
                  <a:gd name="T7" fmla="*/ 2147483646 h 1245"/>
                  <a:gd name="T8" fmla="*/ 2147483646 w 1430"/>
                  <a:gd name="T9" fmla="*/ 2147483646 h 1245"/>
                  <a:gd name="T10" fmla="*/ 2147483646 w 1430"/>
                  <a:gd name="T11" fmla="*/ 2147483646 h 1245"/>
                  <a:gd name="T12" fmla="*/ 2147483646 w 1430"/>
                  <a:gd name="T13" fmla="*/ 2147483646 h 1245"/>
                  <a:gd name="T14" fmla="*/ 2147483646 w 1430"/>
                  <a:gd name="T15" fmla="*/ 2147483646 h 12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lIns="91425" tIns="91425" rIns="91425" bIns="91425" anchor="ctr"/>
              <a:lstStyle/>
              <a:p>
                <a:pPr>
                  <a:defRPr/>
                </a:pPr>
                <a:endParaRPr lang="vi-VN" sz="1350"/>
              </a:p>
            </p:txBody>
          </p:sp>
          <p:sp>
            <p:nvSpPr>
              <p:cNvPr id="180" name="Google Shape;800;p31">
                <a:extLst>
                  <a:ext uri="{FF2B5EF4-FFF2-40B4-BE49-F238E27FC236}">
                    <a16:creationId xmlns:a16="http://schemas.microsoft.com/office/drawing/2014/main" id="{DCC608C7-D285-48E2-B987-0CD18B01DCDA}"/>
                  </a:ext>
                </a:extLst>
              </p:cNvPr>
              <p:cNvSpPr>
                <a:spLocks/>
              </p:cNvSpPr>
              <p:nvPr/>
            </p:nvSpPr>
            <p:spPr bwMode="auto">
              <a:xfrm>
                <a:off x="4971369" y="4804821"/>
                <a:ext cx="74039" cy="70649"/>
              </a:xfrm>
              <a:custGeom>
                <a:avLst/>
                <a:gdLst>
                  <a:gd name="T0" fmla="*/ 2147483646 w 1377"/>
                  <a:gd name="T1" fmla="*/ 2147483646 h 1245"/>
                  <a:gd name="T2" fmla="*/ 2147483646 w 1377"/>
                  <a:gd name="T3" fmla="*/ 2147483646 h 1245"/>
                  <a:gd name="T4" fmla="*/ 2147483646 w 1377"/>
                  <a:gd name="T5" fmla="*/ 2147483646 h 1245"/>
                  <a:gd name="T6" fmla="*/ 2147483646 w 1377"/>
                  <a:gd name="T7" fmla="*/ 2147483646 h 1245"/>
                  <a:gd name="T8" fmla="*/ 2147483646 w 1377"/>
                  <a:gd name="T9" fmla="*/ 2147483646 h 1245"/>
                  <a:gd name="T10" fmla="*/ 2147483646 w 1377"/>
                  <a:gd name="T11" fmla="*/ 2147483646 h 1245"/>
                  <a:gd name="T12" fmla="*/ 2147483646 w 1377"/>
                  <a:gd name="T13" fmla="*/ 2147483646 h 1245"/>
                  <a:gd name="T14" fmla="*/ 2147483646 w 1377"/>
                  <a:gd name="T15" fmla="*/ 2147483646 h 1245"/>
                  <a:gd name="T16" fmla="*/ 2147483646 w 1377"/>
                  <a:gd name="T17" fmla="*/ 2147483646 h 12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lIns="91425" tIns="91425" rIns="91425" bIns="91425" anchor="ctr"/>
              <a:lstStyle/>
              <a:p>
                <a:pPr>
                  <a:defRPr/>
                </a:pPr>
                <a:endParaRPr lang="vi-VN" sz="1350"/>
              </a:p>
            </p:txBody>
          </p:sp>
          <p:sp>
            <p:nvSpPr>
              <p:cNvPr id="181" name="Google Shape;801;p31">
                <a:extLst>
                  <a:ext uri="{FF2B5EF4-FFF2-40B4-BE49-F238E27FC236}">
                    <a16:creationId xmlns:a16="http://schemas.microsoft.com/office/drawing/2014/main" id="{3C48DB91-A0D4-48A1-8807-BE1C182CFD90}"/>
                  </a:ext>
                </a:extLst>
              </p:cNvPr>
              <p:cNvSpPr/>
              <p:nvPr/>
            </p:nvSpPr>
            <p:spPr>
              <a:xfrm>
                <a:off x="5819450" y="4746787"/>
                <a:ext cx="1120679" cy="305304"/>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82" name="Google Shape;802;p31">
                <a:extLst>
                  <a:ext uri="{FF2B5EF4-FFF2-40B4-BE49-F238E27FC236}">
                    <a16:creationId xmlns:a16="http://schemas.microsoft.com/office/drawing/2014/main" id="{7A20A3E4-8F11-4B29-AF2F-E78D952BAEBF}"/>
                  </a:ext>
                </a:extLst>
              </p:cNvPr>
              <p:cNvSpPr/>
              <p:nvPr/>
            </p:nvSpPr>
            <p:spPr>
              <a:xfrm>
                <a:off x="5980989" y="4746787"/>
                <a:ext cx="1120679" cy="305304"/>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83" name="Google Shape;803;p31">
                <a:extLst>
                  <a:ext uri="{FF2B5EF4-FFF2-40B4-BE49-F238E27FC236}">
                    <a16:creationId xmlns:a16="http://schemas.microsoft.com/office/drawing/2014/main" id="{7F1AA614-5C9A-43A8-BFE9-CBDA01CB123E}"/>
                  </a:ext>
                </a:extLst>
              </p:cNvPr>
              <p:cNvSpPr>
                <a:spLocks/>
              </p:cNvSpPr>
              <p:nvPr/>
            </p:nvSpPr>
            <p:spPr bwMode="auto">
              <a:xfrm>
                <a:off x="6051663" y="4807343"/>
                <a:ext cx="1012984" cy="184192"/>
              </a:xfrm>
              <a:custGeom>
                <a:avLst/>
                <a:gdLst>
                  <a:gd name="T0" fmla="*/ 2147483646 w 18305"/>
                  <a:gd name="T1" fmla="*/ 0 h 3310"/>
                  <a:gd name="T2" fmla="*/ 2147483646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2147483646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lnTo>
                      <a:pt x="821" y="0"/>
                    </a:lnTo>
                    <a:close/>
                  </a:path>
                </a:pathLst>
              </a:custGeom>
              <a:solidFill>
                <a:srgbClr val="FEFEFE"/>
              </a:solidFill>
              <a:ln>
                <a:noFill/>
              </a:ln>
            </p:spPr>
            <p:txBody>
              <a:bodyPr lIns="91425" tIns="91425" rIns="91425" bIns="91425" anchor="ctr"/>
              <a:lstStyle/>
              <a:p>
                <a:pPr>
                  <a:defRPr/>
                </a:pPr>
                <a:endParaRPr lang="vi-VN" sz="1350"/>
              </a:p>
            </p:txBody>
          </p:sp>
          <p:sp>
            <p:nvSpPr>
              <p:cNvPr id="184" name="Google Shape;804;p31">
                <a:extLst>
                  <a:ext uri="{FF2B5EF4-FFF2-40B4-BE49-F238E27FC236}">
                    <a16:creationId xmlns:a16="http://schemas.microsoft.com/office/drawing/2014/main" id="{1ADC1F05-4A21-49C0-8C3F-17C253E5B5E0}"/>
                  </a:ext>
                </a:extLst>
              </p:cNvPr>
              <p:cNvSpPr>
                <a:spLocks/>
              </p:cNvSpPr>
              <p:nvPr/>
            </p:nvSpPr>
            <p:spPr bwMode="auto">
              <a:xfrm>
                <a:off x="6051663" y="4898177"/>
                <a:ext cx="1012984" cy="93358"/>
              </a:xfrm>
              <a:custGeom>
                <a:avLst/>
                <a:gdLst>
                  <a:gd name="T0" fmla="*/ 2147483646 w 18305"/>
                  <a:gd name="T1" fmla="*/ 2147483646 h 1656"/>
                  <a:gd name="T2" fmla="*/ 2147483646 w 18305"/>
                  <a:gd name="T3" fmla="*/ 2147483646 h 1656"/>
                  <a:gd name="T4" fmla="*/ 2147483646 w 18305"/>
                  <a:gd name="T5" fmla="*/ 2147483646 h 1656"/>
                  <a:gd name="T6" fmla="*/ 2147483646 w 18305"/>
                  <a:gd name="T7" fmla="*/ 2147483646 h 1656"/>
                  <a:gd name="T8" fmla="*/ 2147483646 w 18305"/>
                  <a:gd name="T9" fmla="*/ 2147483646 h 1656"/>
                  <a:gd name="T10" fmla="*/ 2147483646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1" y="1"/>
                    </a:moveTo>
                    <a:lnTo>
                      <a:pt x="1" y="715"/>
                    </a:lnTo>
                    <a:cubicBezTo>
                      <a:pt x="1" y="1218"/>
                      <a:pt x="331" y="1655"/>
                      <a:pt x="821" y="1655"/>
                    </a:cubicBezTo>
                    <a:lnTo>
                      <a:pt x="18305" y="1655"/>
                    </a:lnTo>
                    <a:lnTo>
                      <a:pt x="18305" y="1"/>
                    </a:lnTo>
                    <a:lnTo>
                      <a:pt x="1" y="1"/>
                    </a:lnTo>
                    <a:close/>
                  </a:path>
                </a:pathLst>
              </a:custGeom>
              <a:solidFill>
                <a:srgbClr val="E3E8DD"/>
              </a:solidFill>
              <a:ln>
                <a:noFill/>
              </a:ln>
            </p:spPr>
            <p:txBody>
              <a:bodyPr lIns="91425" tIns="91425" rIns="91425" bIns="91425" anchor="ctr"/>
              <a:lstStyle/>
              <a:p>
                <a:pPr>
                  <a:defRPr/>
                </a:pPr>
                <a:endParaRPr lang="vi-VN" sz="1350"/>
              </a:p>
            </p:txBody>
          </p:sp>
          <p:sp>
            <p:nvSpPr>
              <p:cNvPr id="185" name="Google Shape;805;p31">
                <a:extLst>
                  <a:ext uri="{FF2B5EF4-FFF2-40B4-BE49-F238E27FC236}">
                    <a16:creationId xmlns:a16="http://schemas.microsoft.com/office/drawing/2014/main" id="{DE0654E8-4A03-4AC6-9950-D1E38A45FC31}"/>
                  </a:ext>
                </a:extLst>
              </p:cNvPr>
              <p:cNvSpPr>
                <a:spLocks/>
              </p:cNvSpPr>
              <p:nvPr/>
            </p:nvSpPr>
            <p:spPr bwMode="auto">
              <a:xfrm>
                <a:off x="5819450" y="4136181"/>
                <a:ext cx="1120679" cy="305304"/>
              </a:xfrm>
              <a:custGeom>
                <a:avLst/>
                <a:gdLst>
                  <a:gd name="T0" fmla="*/ 2147483646 w 20290"/>
                  <a:gd name="T1" fmla="*/ 2147483646 h 5507"/>
                  <a:gd name="T2" fmla="*/ 0 w 20290"/>
                  <a:gd name="T3" fmla="*/ 2147483646 h 5507"/>
                  <a:gd name="T4" fmla="*/ 0 w 20290"/>
                  <a:gd name="T5" fmla="*/ 2147483646 h 5507"/>
                  <a:gd name="T6" fmla="*/ 2147483646 w 20290"/>
                  <a:gd name="T7" fmla="*/ 2147483646 h 5507"/>
                  <a:gd name="T8" fmla="*/ 2147483646 w 20290"/>
                  <a:gd name="T9" fmla="*/ 2147483646 h 5507"/>
                  <a:gd name="T10" fmla="*/ 2147483646 w 20290"/>
                  <a:gd name="T11" fmla="*/ 2147483646 h 5507"/>
                  <a:gd name="T12" fmla="*/ 2147483646 w 20290"/>
                  <a:gd name="T13" fmla="*/ 2147483646 h 5507"/>
                  <a:gd name="T14" fmla="*/ 2147483646 w 20290"/>
                  <a:gd name="T15" fmla="*/ 2147483646 h 5507"/>
                  <a:gd name="T16" fmla="*/ 2147483646 w 20290"/>
                  <a:gd name="T17" fmla="*/ 2147483646 h 55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lnTo>
                      <a:pt x="2316" y="1"/>
                    </a:lnTo>
                    <a:close/>
                  </a:path>
                </a:pathLst>
              </a:custGeom>
              <a:solidFill>
                <a:srgbClr val="3FB6D6"/>
              </a:solidFill>
              <a:ln>
                <a:noFill/>
              </a:ln>
            </p:spPr>
            <p:txBody>
              <a:bodyPr lIns="91425" tIns="91425" rIns="91425" bIns="91425" anchor="ctr"/>
              <a:lstStyle/>
              <a:p>
                <a:pPr>
                  <a:defRPr/>
                </a:pPr>
                <a:endParaRPr lang="vi-VN" sz="1350"/>
              </a:p>
            </p:txBody>
          </p:sp>
          <p:sp>
            <p:nvSpPr>
              <p:cNvPr id="186" name="Google Shape;806;p31">
                <a:extLst>
                  <a:ext uri="{FF2B5EF4-FFF2-40B4-BE49-F238E27FC236}">
                    <a16:creationId xmlns:a16="http://schemas.microsoft.com/office/drawing/2014/main" id="{9A2C3870-6A3A-4271-8545-16A10CD5FF7D}"/>
                  </a:ext>
                </a:extLst>
              </p:cNvPr>
              <p:cNvSpPr>
                <a:spLocks/>
              </p:cNvSpPr>
              <p:nvPr/>
            </p:nvSpPr>
            <p:spPr bwMode="auto">
              <a:xfrm>
                <a:off x="5980989" y="4136181"/>
                <a:ext cx="1120679" cy="305304"/>
              </a:xfrm>
              <a:custGeom>
                <a:avLst/>
                <a:gdLst>
                  <a:gd name="T0" fmla="*/ 2147483646 w 20290"/>
                  <a:gd name="T1" fmla="*/ 2147483646 h 5507"/>
                  <a:gd name="T2" fmla="*/ 0 w 20290"/>
                  <a:gd name="T3" fmla="*/ 2147483646 h 5507"/>
                  <a:gd name="T4" fmla="*/ 0 w 20290"/>
                  <a:gd name="T5" fmla="*/ 2147483646 h 5507"/>
                  <a:gd name="T6" fmla="*/ 2147483646 w 20290"/>
                  <a:gd name="T7" fmla="*/ 2147483646 h 5507"/>
                  <a:gd name="T8" fmla="*/ 2147483646 w 20290"/>
                  <a:gd name="T9" fmla="*/ 2147483646 h 5507"/>
                  <a:gd name="T10" fmla="*/ 2147483646 w 20290"/>
                  <a:gd name="T11" fmla="*/ 2147483646 h 5507"/>
                  <a:gd name="T12" fmla="*/ 2147483646 w 20290"/>
                  <a:gd name="T13" fmla="*/ 2147483646 h 5507"/>
                  <a:gd name="T14" fmla="*/ 2147483646 w 20290"/>
                  <a:gd name="T15" fmla="*/ 2147483646 h 5507"/>
                  <a:gd name="T16" fmla="*/ 2147483646 w 20290"/>
                  <a:gd name="T17" fmla="*/ 2147483646 h 5507"/>
                  <a:gd name="T18" fmla="*/ 2147483646 w 20290"/>
                  <a:gd name="T19" fmla="*/ 2147483646 h 5507"/>
                  <a:gd name="T20" fmla="*/ 2147483646 w 20290"/>
                  <a:gd name="T21" fmla="*/ 2147483646 h 5507"/>
                  <a:gd name="T22" fmla="*/ 2147483646 w 20290"/>
                  <a:gd name="T23" fmla="*/ 2147483646 h 5507"/>
                  <a:gd name="T24" fmla="*/ 2147483646 w 20290"/>
                  <a:gd name="T25" fmla="*/ 2147483646 h 55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lnTo>
                      <a:pt x="2263" y="1"/>
                    </a:lnTo>
                    <a:close/>
                  </a:path>
                </a:pathLst>
              </a:custGeom>
              <a:solidFill>
                <a:schemeClr val="accent2"/>
              </a:solidFill>
              <a:ln>
                <a:noFill/>
              </a:ln>
            </p:spPr>
            <p:txBody>
              <a:bodyPr lIns="91425" tIns="91425" rIns="91425" bIns="91425" anchor="ctr"/>
              <a:lstStyle/>
              <a:p>
                <a:pPr>
                  <a:defRPr/>
                </a:pPr>
                <a:endParaRPr lang="vi-VN" sz="1350"/>
              </a:p>
            </p:txBody>
          </p:sp>
          <p:sp>
            <p:nvSpPr>
              <p:cNvPr id="187" name="Google Shape;807;p31">
                <a:extLst>
                  <a:ext uri="{FF2B5EF4-FFF2-40B4-BE49-F238E27FC236}">
                    <a16:creationId xmlns:a16="http://schemas.microsoft.com/office/drawing/2014/main" id="{5DDF0B6A-1E75-4C7C-9014-CE73DE81A418}"/>
                  </a:ext>
                </a:extLst>
              </p:cNvPr>
              <p:cNvSpPr>
                <a:spLocks/>
              </p:cNvSpPr>
              <p:nvPr/>
            </p:nvSpPr>
            <p:spPr bwMode="auto">
              <a:xfrm>
                <a:off x="6051663" y="4196737"/>
                <a:ext cx="1012984" cy="184192"/>
              </a:xfrm>
              <a:custGeom>
                <a:avLst/>
                <a:gdLst>
                  <a:gd name="T0" fmla="*/ 2147483646 w 18305"/>
                  <a:gd name="T1" fmla="*/ 0 h 3310"/>
                  <a:gd name="T2" fmla="*/ 2147483646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2147483646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lnTo>
                      <a:pt x="821" y="0"/>
                    </a:lnTo>
                    <a:close/>
                  </a:path>
                </a:pathLst>
              </a:custGeom>
              <a:solidFill>
                <a:srgbClr val="FEFEFE"/>
              </a:solidFill>
              <a:ln>
                <a:noFill/>
              </a:ln>
            </p:spPr>
            <p:txBody>
              <a:bodyPr lIns="91425" tIns="91425" rIns="91425" bIns="91425" anchor="ctr"/>
              <a:lstStyle/>
              <a:p>
                <a:pPr>
                  <a:defRPr/>
                </a:pPr>
                <a:endParaRPr lang="vi-VN" sz="1350"/>
              </a:p>
            </p:txBody>
          </p:sp>
          <p:sp>
            <p:nvSpPr>
              <p:cNvPr id="188" name="Google Shape;808;p31">
                <a:extLst>
                  <a:ext uri="{FF2B5EF4-FFF2-40B4-BE49-F238E27FC236}">
                    <a16:creationId xmlns:a16="http://schemas.microsoft.com/office/drawing/2014/main" id="{F08B07B2-824E-4648-9BCD-8D1148453B77}"/>
                  </a:ext>
                </a:extLst>
              </p:cNvPr>
              <p:cNvSpPr>
                <a:spLocks/>
              </p:cNvSpPr>
              <p:nvPr/>
            </p:nvSpPr>
            <p:spPr bwMode="auto">
              <a:xfrm>
                <a:off x="6051663" y="4290095"/>
                <a:ext cx="1012984" cy="90834"/>
              </a:xfrm>
              <a:custGeom>
                <a:avLst/>
                <a:gdLst>
                  <a:gd name="T0" fmla="*/ 2147483646 w 18305"/>
                  <a:gd name="T1" fmla="*/ 2147483646 h 1656"/>
                  <a:gd name="T2" fmla="*/ 2147483646 w 18305"/>
                  <a:gd name="T3" fmla="*/ 2147483646 h 1656"/>
                  <a:gd name="T4" fmla="*/ 2147483646 w 18305"/>
                  <a:gd name="T5" fmla="*/ 2147483646 h 1656"/>
                  <a:gd name="T6" fmla="*/ 2147483646 w 18305"/>
                  <a:gd name="T7" fmla="*/ 2147483646 h 1656"/>
                  <a:gd name="T8" fmla="*/ 2147483646 w 18305"/>
                  <a:gd name="T9" fmla="*/ 2147483646 h 1656"/>
                  <a:gd name="T10" fmla="*/ 2147483646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1" y="1"/>
                    </a:moveTo>
                    <a:lnTo>
                      <a:pt x="1" y="715"/>
                    </a:lnTo>
                    <a:cubicBezTo>
                      <a:pt x="1" y="1218"/>
                      <a:pt x="331" y="1655"/>
                      <a:pt x="821" y="1655"/>
                    </a:cubicBezTo>
                    <a:lnTo>
                      <a:pt x="18305" y="1655"/>
                    </a:lnTo>
                    <a:lnTo>
                      <a:pt x="18305" y="1"/>
                    </a:lnTo>
                    <a:lnTo>
                      <a:pt x="1" y="1"/>
                    </a:lnTo>
                    <a:close/>
                  </a:path>
                </a:pathLst>
              </a:custGeom>
              <a:solidFill>
                <a:srgbClr val="E3E8DD"/>
              </a:solidFill>
              <a:ln>
                <a:noFill/>
              </a:ln>
            </p:spPr>
            <p:txBody>
              <a:bodyPr lIns="91425" tIns="91425" rIns="91425" bIns="91425" anchor="ctr"/>
              <a:lstStyle/>
              <a:p>
                <a:pPr>
                  <a:defRPr/>
                </a:pPr>
                <a:endParaRPr lang="vi-VN" sz="1350"/>
              </a:p>
            </p:txBody>
          </p:sp>
          <p:sp>
            <p:nvSpPr>
              <p:cNvPr id="189" name="Google Shape;809;p31">
                <a:extLst>
                  <a:ext uri="{FF2B5EF4-FFF2-40B4-BE49-F238E27FC236}">
                    <a16:creationId xmlns:a16="http://schemas.microsoft.com/office/drawing/2014/main" id="{99911DD9-6B5A-4B5A-8256-366C52B0DA5F}"/>
                  </a:ext>
                </a:extLst>
              </p:cNvPr>
              <p:cNvSpPr/>
              <p:nvPr/>
            </p:nvSpPr>
            <p:spPr>
              <a:xfrm>
                <a:off x="5880027" y="4441485"/>
                <a:ext cx="1120679" cy="305302"/>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90" name="Google Shape;810;p31">
                <a:extLst>
                  <a:ext uri="{FF2B5EF4-FFF2-40B4-BE49-F238E27FC236}">
                    <a16:creationId xmlns:a16="http://schemas.microsoft.com/office/drawing/2014/main" id="{18584356-97BC-4683-B11D-DE0ECD10C511}"/>
                  </a:ext>
                </a:extLst>
              </p:cNvPr>
              <p:cNvSpPr>
                <a:spLocks/>
              </p:cNvSpPr>
              <p:nvPr/>
            </p:nvSpPr>
            <p:spPr bwMode="auto">
              <a:xfrm>
                <a:off x="5725219" y="4441485"/>
                <a:ext cx="1120679" cy="305302"/>
              </a:xfrm>
              <a:custGeom>
                <a:avLst/>
                <a:gdLst>
                  <a:gd name="T0" fmla="*/ 2147483646 w 20291"/>
                  <a:gd name="T1" fmla="*/ 2147483646 h 5520"/>
                  <a:gd name="T2" fmla="*/ 2147483646 w 20291"/>
                  <a:gd name="T3" fmla="*/ 2147483646 h 5520"/>
                  <a:gd name="T4" fmla="*/ 2147483646 w 20291"/>
                  <a:gd name="T5" fmla="*/ 2147483646 h 5520"/>
                  <a:gd name="T6" fmla="*/ 2147483646 w 20291"/>
                  <a:gd name="T7" fmla="*/ 2147483646 h 5520"/>
                  <a:gd name="T8" fmla="*/ 2147483646 w 20291"/>
                  <a:gd name="T9" fmla="*/ 2147483646 h 5520"/>
                  <a:gd name="T10" fmla="*/ 2147483646 w 20291"/>
                  <a:gd name="T11" fmla="*/ 2147483646 h 5520"/>
                  <a:gd name="T12" fmla="*/ 2147483646 w 20291"/>
                  <a:gd name="T13" fmla="*/ 2147483646 h 5520"/>
                  <a:gd name="T14" fmla="*/ 2147483646 w 20291"/>
                  <a:gd name="T15" fmla="*/ 2147483646 h 5520"/>
                  <a:gd name="T16" fmla="*/ 2147483646 w 20291"/>
                  <a:gd name="T17" fmla="*/ 2147483646 h 5520"/>
                  <a:gd name="T18" fmla="*/ 2147483646 w 20291"/>
                  <a:gd name="T19" fmla="*/ 2147483646 h 5520"/>
                  <a:gd name="T20" fmla="*/ 2147483646 w 20291"/>
                  <a:gd name="T21" fmla="*/ 2147483646 h 5520"/>
                  <a:gd name="T22" fmla="*/ 2147483646 w 20291"/>
                  <a:gd name="T23" fmla="*/ 2147483646 h 5520"/>
                  <a:gd name="T24" fmla="*/ 2147483646 w 20291"/>
                  <a:gd name="T25" fmla="*/ 2147483646 h 55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lnTo>
                      <a:pt x="1" y="1"/>
                    </a:lnTo>
                    <a:close/>
                  </a:path>
                </a:pathLst>
              </a:custGeom>
              <a:solidFill>
                <a:srgbClr val="EE1D69"/>
              </a:solidFill>
              <a:ln>
                <a:noFill/>
              </a:ln>
            </p:spPr>
            <p:txBody>
              <a:bodyPr lIns="91425" tIns="91425" rIns="91425" bIns="91425" anchor="ctr"/>
              <a:lstStyle/>
              <a:p>
                <a:pPr>
                  <a:defRPr/>
                </a:pPr>
                <a:endParaRPr lang="vi-VN" sz="1350"/>
              </a:p>
            </p:txBody>
          </p:sp>
          <p:sp>
            <p:nvSpPr>
              <p:cNvPr id="191" name="Google Shape;811;p31">
                <a:extLst>
                  <a:ext uri="{FF2B5EF4-FFF2-40B4-BE49-F238E27FC236}">
                    <a16:creationId xmlns:a16="http://schemas.microsoft.com/office/drawing/2014/main" id="{B38C1489-7957-4E81-BEE6-820BC1FB0C9C}"/>
                  </a:ext>
                </a:extLst>
              </p:cNvPr>
              <p:cNvSpPr>
                <a:spLocks/>
              </p:cNvSpPr>
              <p:nvPr/>
            </p:nvSpPr>
            <p:spPr bwMode="auto">
              <a:xfrm>
                <a:off x="5758873" y="4502041"/>
                <a:ext cx="1012986" cy="184190"/>
              </a:xfrm>
              <a:custGeom>
                <a:avLst/>
                <a:gdLst>
                  <a:gd name="T0" fmla="*/ 0 w 18305"/>
                  <a:gd name="T1" fmla="*/ 0 h 3310"/>
                  <a:gd name="T2" fmla="*/ 0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0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lnTo>
                      <a:pt x="0" y="0"/>
                    </a:lnTo>
                    <a:close/>
                  </a:path>
                </a:pathLst>
              </a:custGeom>
              <a:solidFill>
                <a:srgbClr val="FEFEFE"/>
              </a:solidFill>
              <a:ln>
                <a:noFill/>
              </a:ln>
            </p:spPr>
            <p:txBody>
              <a:bodyPr lIns="91425" tIns="91425" rIns="91425" bIns="91425" anchor="ctr"/>
              <a:lstStyle/>
              <a:p>
                <a:pPr>
                  <a:defRPr/>
                </a:pPr>
                <a:endParaRPr lang="vi-VN" sz="1350"/>
              </a:p>
            </p:txBody>
          </p:sp>
          <p:sp>
            <p:nvSpPr>
              <p:cNvPr id="192" name="Google Shape;812;p31">
                <a:extLst>
                  <a:ext uri="{FF2B5EF4-FFF2-40B4-BE49-F238E27FC236}">
                    <a16:creationId xmlns:a16="http://schemas.microsoft.com/office/drawing/2014/main" id="{05AB3E58-A151-4576-8123-2C822485EE75}"/>
                  </a:ext>
                </a:extLst>
              </p:cNvPr>
              <p:cNvSpPr>
                <a:spLocks/>
              </p:cNvSpPr>
              <p:nvPr/>
            </p:nvSpPr>
            <p:spPr bwMode="auto">
              <a:xfrm>
                <a:off x="5758873" y="4595397"/>
                <a:ext cx="1012986" cy="90834"/>
              </a:xfrm>
              <a:custGeom>
                <a:avLst/>
                <a:gdLst>
                  <a:gd name="T0" fmla="*/ 0 w 18305"/>
                  <a:gd name="T1" fmla="*/ 2147483646 h 1656"/>
                  <a:gd name="T2" fmla="*/ 0 w 18305"/>
                  <a:gd name="T3" fmla="*/ 2147483646 h 1656"/>
                  <a:gd name="T4" fmla="*/ 2147483646 w 18305"/>
                  <a:gd name="T5" fmla="*/ 2147483646 h 1656"/>
                  <a:gd name="T6" fmla="*/ 2147483646 w 18305"/>
                  <a:gd name="T7" fmla="*/ 2147483646 h 1656"/>
                  <a:gd name="T8" fmla="*/ 2147483646 w 18305"/>
                  <a:gd name="T9" fmla="*/ 2147483646 h 1656"/>
                  <a:gd name="T10" fmla="*/ 0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0" y="1"/>
                    </a:moveTo>
                    <a:lnTo>
                      <a:pt x="0" y="1655"/>
                    </a:lnTo>
                    <a:lnTo>
                      <a:pt x="17537" y="1655"/>
                    </a:lnTo>
                    <a:cubicBezTo>
                      <a:pt x="18027" y="1655"/>
                      <a:pt x="18305" y="1205"/>
                      <a:pt x="18305" y="715"/>
                    </a:cubicBezTo>
                    <a:lnTo>
                      <a:pt x="18305" y="1"/>
                    </a:lnTo>
                    <a:lnTo>
                      <a:pt x="0" y="1"/>
                    </a:lnTo>
                    <a:close/>
                  </a:path>
                </a:pathLst>
              </a:custGeom>
              <a:solidFill>
                <a:srgbClr val="E3E8DD"/>
              </a:solidFill>
              <a:ln>
                <a:noFill/>
              </a:ln>
            </p:spPr>
            <p:txBody>
              <a:bodyPr lIns="91425" tIns="91425" rIns="91425" bIns="91425" anchor="ctr"/>
              <a:lstStyle/>
              <a:p>
                <a:pPr>
                  <a:defRPr/>
                </a:pPr>
                <a:endParaRPr lang="vi-VN" sz="1350"/>
              </a:p>
            </p:txBody>
          </p:sp>
          <p:sp>
            <p:nvSpPr>
              <p:cNvPr id="193" name="Google Shape;813;p31">
                <a:extLst>
                  <a:ext uri="{FF2B5EF4-FFF2-40B4-BE49-F238E27FC236}">
                    <a16:creationId xmlns:a16="http://schemas.microsoft.com/office/drawing/2014/main" id="{E06A74B9-B740-430B-86B5-271AB332B61C}"/>
                  </a:ext>
                </a:extLst>
              </p:cNvPr>
              <p:cNvSpPr>
                <a:spLocks/>
              </p:cNvSpPr>
              <p:nvPr/>
            </p:nvSpPr>
            <p:spPr bwMode="auto">
              <a:xfrm>
                <a:off x="5486276" y="4847714"/>
                <a:ext cx="198557" cy="204377"/>
              </a:xfrm>
              <a:custGeom>
                <a:avLst/>
                <a:gdLst>
                  <a:gd name="T0" fmla="*/ 2147483646 w 3620"/>
                  <a:gd name="T1" fmla="*/ 0 h 3688"/>
                  <a:gd name="T2" fmla="*/ 0 w 3620"/>
                  <a:gd name="T3" fmla="*/ 2147483646 h 3688"/>
                  <a:gd name="T4" fmla="*/ 2147483646 w 3620"/>
                  <a:gd name="T5" fmla="*/ 2147483646 h 3688"/>
                  <a:gd name="T6" fmla="*/ 2147483646 w 3620"/>
                  <a:gd name="T7" fmla="*/ 2147483646 h 3688"/>
                  <a:gd name="T8" fmla="*/ 2147483646 w 3620"/>
                  <a:gd name="T9" fmla="*/ 0 h 36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lIns="91425" tIns="91425" rIns="91425" bIns="91425" anchor="ctr"/>
              <a:lstStyle/>
              <a:p>
                <a:pPr>
                  <a:defRPr/>
                </a:pPr>
                <a:endParaRPr lang="vi-VN" sz="1350"/>
              </a:p>
            </p:txBody>
          </p:sp>
          <p:sp>
            <p:nvSpPr>
              <p:cNvPr id="194" name="Google Shape;814;p31">
                <a:extLst>
                  <a:ext uri="{FF2B5EF4-FFF2-40B4-BE49-F238E27FC236}">
                    <a16:creationId xmlns:a16="http://schemas.microsoft.com/office/drawing/2014/main" id="{D3916802-7805-4DB4-AE16-BC34A0CC0F9D}"/>
                  </a:ext>
                </a:extLst>
              </p:cNvPr>
              <p:cNvSpPr>
                <a:spLocks/>
              </p:cNvSpPr>
              <p:nvPr/>
            </p:nvSpPr>
            <p:spPr bwMode="auto">
              <a:xfrm>
                <a:off x="5530026" y="4989011"/>
                <a:ext cx="63944" cy="63080"/>
              </a:xfrm>
              <a:custGeom>
                <a:avLst/>
                <a:gdLst>
                  <a:gd name="T0" fmla="*/ 2147483646 w 1166"/>
                  <a:gd name="T1" fmla="*/ 0 h 1147"/>
                  <a:gd name="T2" fmla="*/ 2147483646 w 1166"/>
                  <a:gd name="T3" fmla="*/ 2147483646 h 1147"/>
                  <a:gd name="T4" fmla="*/ 2147483646 w 1166"/>
                  <a:gd name="T5" fmla="*/ 2147483646 h 1147"/>
                  <a:gd name="T6" fmla="*/ 2147483646 w 1166"/>
                  <a:gd name="T7" fmla="*/ 2147483646 h 1147"/>
                  <a:gd name="T8" fmla="*/ 2147483646 w 1166"/>
                  <a:gd name="T9" fmla="*/ 2147483646 h 1147"/>
                  <a:gd name="T10" fmla="*/ 2147483646 w 1166"/>
                  <a:gd name="T11" fmla="*/ 0 h 114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lIns="91425" tIns="91425" rIns="91425" bIns="91425" anchor="ctr"/>
              <a:lstStyle/>
              <a:p>
                <a:pPr>
                  <a:defRPr/>
                </a:pPr>
                <a:endParaRPr lang="vi-VN" sz="1350"/>
              </a:p>
            </p:txBody>
          </p:sp>
          <p:sp>
            <p:nvSpPr>
              <p:cNvPr id="195" name="Google Shape;815;p31">
                <a:extLst>
                  <a:ext uri="{FF2B5EF4-FFF2-40B4-BE49-F238E27FC236}">
                    <a16:creationId xmlns:a16="http://schemas.microsoft.com/office/drawing/2014/main" id="{5BDDDDA4-8428-4986-B069-D7FB754DBF4D}"/>
                  </a:ext>
                </a:extLst>
              </p:cNvPr>
              <p:cNvSpPr>
                <a:spLocks/>
              </p:cNvSpPr>
              <p:nvPr/>
            </p:nvSpPr>
            <p:spPr bwMode="auto">
              <a:xfrm>
                <a:off x="5644449" y="4085718"/>
                <a:ext cx="228847" cy="151390"/>
              </a:xfrm>
              <a:custGeom>
                <a:avLst/>
                <a:gdLst>
                  <a:gd name="T0" fmla="*/ 2147483646 w 4130"/>
                  <a:gd name="T1" fmla="*/ 0 h 2753"/>
                  <a:gd name="T2" fmla="*/ 2147483646 w 4130"/>
                  <a:gd name="T3" fmla="*/ 2147483646 h 2753"/>
                  <a:gd name="T4" fmla="*/ 2147483646 w 4130"/>
                  <a:gd name="T5" fmla="*/ 2147483646 h 2753"/>
                  <a:gd name="T6" fmla="*/ 2147483646 w 4130"/>
                  <a:gd name="T7" fmla="*/ 2147483646 h 2753"/>
                  <a:gd name="T8" fmla="*/ 2147483646 w 4130"/>
                  <a:gd name="T9" fmla="*/ 2147483646 h 2753"/>
                  <a:gd name="T10" fmla="*/ 2147483646 w 4130"/>
                  <a:gd name="T11" fmla="*/ 2147483646 h 2753"/>
                  <a:gd name="T12" fmla="*/ 2147483646 w 4130"/>
                  <a:gd name="T13" fmla="*/ 2147483646 h 2753"/>
                  <a:gd name="T14" fmla="*/ 2147483646 w 4130"/>
                  <a:gd name="T15" fmla="*/ 2147483646 h 2753"/>
                  <a:gd name="T16" fmla="*/ 2147483646 w 4130"/>
                  <a:gd name="T17" fmla="*/ 2147483646 h 2753"/>
                  <a:gd name="T18" fmla="*/ 2147483646 w 4130"/>
                  <a:gd name="T19" fmla="*/ 2147483646 h 2753"/>
                  <a:gd name="T20" fmla="*/ 2147483646 w 4130"/>
                  <a:gd name="T21" fmla="*/ 2147483646 h 2753"/>
                  <a:gd name="T22" fmla="*/ 2147483646 w 4130"/>
                  <a:gd name="T23" fmla="*/ 0 h 275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lIns="91425" tIns="91425" rIns="91425" bIns="91425" anchor="ctr"/>
              <a:lstStyle/>
              <a:p>
                <a:pPr>
                  <a:defRPr/>
                </a:pPr>
                <a:endParaRPr lang="vi-VN" sz="1350"/>
              </a:p>
            </p:txBody>
          </p:sp>
          <p:sp>
            <p:nvSpPr>
              <p:cNvPr id="196" name="Google Shape;816;p31">
                <a:extLst>
                  <a:ext uri="{FF2B5EF4-FFF2-40B4-BE49-F238E27FC236}">
                    <a16:creationId xmlns:a16="http://schemas.microsoft.com/office/drawing/2014/main" id="{4DEA95F7-0D84-42D7-B488-7A21C7BAB031}"/>
                  </a:ext>
                </a:extLst>
              </p:cNvPr>
              <p:cNvSpPr>
                <a:spLocks/>
              </p:cNvSpPr>
              <p:nvPr/>
            </p:nvSpPr>
            <p:spPr bwMode="auto">
              <a:xfrm>
                <a:off x="5644449" y="4136181"/>
                <a:ext cx="215386" cy="100927"/>
              </a:xfrm>
              <a:custGeom>
                <a:avLst/>
                <a:gdLst>
                  <a:gd name="T0" fmla="*/ 2147483646 w 3905"/>
                  <a:gd name="T1" fmla="*/ 2147483646 h 1814"/>
                  <a:gd name="T2" fmla="*/ 2147483646 w 3905"/>
                  <a:gd name="T3" fmla="*/ 2147483646 h 1814"/>
                  <a:gd name="T4" fmla="*/ 2147483646 w 3905"/>
                  <a:gd name="T5" fmla="*/ 2147483646 h 1814"/>
                  <a:gd name="T6" fmla="*/ 2147483646 w 3905"/>
                  <a:gd name="T7" fmla="*/ 2147483646 h 1814"/>
                  <a:gd name="T8" fmla="*/ 2147483646 w 3905"/>
                  <a:gd name="T9" fmla="*/ 2147483646 h 1814"/>
                  <a:gd name="T10" fmla="*/ 2147483646 w 3905"/>
                  <a:gd name="T11" fmla="*/ 2147483646 h 1814"/>
                  <a:gd name="T12" fmla="*/ 2147483646 w 3905"/>
                  <a:gd name="T13" fmla="*/ 2147483646 h 1814"/>
                  <a:gd name="T14" fmla="*/ 2147483646 w 3905"/>
                  <a:gd name="T15" fmla="*/ 2147483646 h 1814"/>
                  <a:gd name="T16" fmla="*/ 2147483646 w 3905"/>
                  <a:gd name="T17" fmla="*/ 2147483646 h 1814"/>
                  <a:gd name="T18" fmla="*/ 2147483646 w 3905"/>
                  <a:gd name="T19" fmla="*/ 2147483646 h 18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lIns="91425" tIns="91425" rIns="91425" bIns="91425" anchor="ctr"/>
              <a:lstStyle/>
              <a:p>
                <a:pPr>
                  <a:defRPr/>
                </a:pPr>
                <a:endParaRPr lang="vi-VN" sz="1350"/>
              </a:p>
            </p:txBody>
          </p:sp>
          <p:sp>
            <p:nvSpPr>
              <p:cNvPr id="197" name="Google Shape;817;p31">
                <a:extLst>
                  <a:ext uri="{FF2B5EF4-FFF2-40B4-BE49-F238E27FC236}">
                    <a16:creationId xmlns:a16="http://schemas.microsoft.com/office/drawing/2014/main" id="{061DCF81-DC11-407B-B228-487FEA3B0D56}"/>
                  </a:ext>
                </a:extLst>
              </p:cNvPr>
              <p:cNvSpPr>
                <a:spLocks/>
              </p:cNvSpPr>
              <p:nvPr/>
            </p:nvSpPr>
            <p:spPr bwMode="auto">
              <a:xfrm>
                <a:off x="5630988" y="4232061"/>
                <a:ext cx="208655" cy="688825"/>
              </a:xfrm>
              <a:custGeom>
                <a:avLst/>
                <a:gdLst>
                  <a:gd name="T0" fmla="*/ 2147483646 w 3799"/>
                  <a:gd name="T1" fmla="*/ 0 h 12455"/>
                  <a:gd name="T2" fmla="*/ 0 w 3799"/>
                  <a:gd name="T3" fmla="*/ 2147483646 h 12455"/>
                  <a:gd name="T4" fmla="*/ 2147483646 w 3799"/>
                  <a:gd name="T5" fmla="*/ 2147483646 h 12455"/>
                  <a:gd name="T6" fmla="*/ 2147483646 w 3799"/>
                  <a:gd name="T7" fmla="*/ 2147483646 h 12455"/>
                  <a:gd name="T8" fmla="*/ 2147483646 w 3799"/>
                  <a:gd name="T9" fmla="*/ 0 h 12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lIns="91425" tIns="91425" rIns="91425" bIns="91425" anchor="ctr"/>
              <a:lstStyle/>
              <a:p>
                <a:pPr>
                  <a:defRPr/>
                </a:pPr>
                <a:endParaRPr lang="vi-VN" sz="1350"/>
              </a:p>
            </p:txBody>
          </p:sp>
          <p:sp>
            <p:nvSpPr>
              <p:cNvPr id="198" name="Google Shape;818;p31">
                <a:extLst>
                  <a:ext uri="{FF2B5EF4-FFF2-40B4-BE49-F238E27FC236}">
                    <a16:creationId xmlns:a16="http://schemas.microsoft.com/office/drawing/2014/main" id="{D1389E29-8C55-47D5-BF84-BBF7CFA5E603}"/>
                  </a:ext>
                </a:extLst>
              </p:cNvPr>
              <p:cNvSpPr>
                <a:spLocks/>
              </p:cNvSpPr>
              <p:nvPr/>
            </p:nvSpPr>
            <p:spPr bwMode="auto">
              <a:xfrm>
                <a:off x="5560315" y="4216922"/>
                <a:ext cx="222116" cy="686301"/>
              </a:xfrm>
              <a:custGeom>
                <a:avLst/>
                <a:gdLst>
                  <a:gd name="T0" fmla="*/ 2147483646 w 4025"/>
                  <a:gd name="T1" fmla="*/ 0 h 12402"/>
                  <a:gd name="T2" fmla="*/ 2147483646 w 4025"/>
                  <a:gd name="T3" fmla="*/ 2147483646 h 12402"/>
                  <a:gd name="T4" fmla="*/ 2147483646 w 4025"/>
                  <a:gd name="T5" fmla="*/ 2147483646 h 12402"/>
                  <a:gd name="T6" fmla="*/ 2147483646 w 4025"/>
                  <a:gd name="T7" fmla="*/ 2147483646 h 12402"/>
                  <a:gd name="T8" fmla="*/ 2147483646 w 4025"/>
                  <a:gd name="T9" fmla="*/ 2147483646 h 12402"/>
                  <a:gd name="T10" fmla="*/ 2147483646 w 4025"/>
                  <a:gd name="T11" fmla="*/ 0 h 1240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lIns="91425" tIns="91425" rIns="91425" bIns="91425" anchor="ctr"/>
              <a:lstStyle/>
              <a:p>
                <a:pPr>
                  <a:defRPr/>
                </a:pPr>
                <a:endParaRPr lang="vi-VN" sz="1350"/>
              </a:p>
            </p:txBody>
          </p:sp>
          <p:sp>
            <p:nvSpPr>
              <p:cNvPr id="199" name="Google Shape;819;p31">
                <a:extLst>
                  <a:ext uri="{FF2B5EF4-FFF2-40B4-BE49-F238E27FC236}">
                    <a16:creationId xmlns:a16="http://schemas.microsoft.com/office/drawing/2014/main" id="{D28393C4-52D9-4574-B519-6523D33877DD}"/>
                  </a:ext>
                </a:extLst>
              </p:cNvPr>
              <p:cNvSpPr>
                <a:spLocks/>
              </p:cNvSpPr>
              <p:nvPr/>
            </p:nvSpPr>
            <p:spPr bwMode="auto">
              <a:xfrm>
                <a:off x="5486276" y="4201783"/>
                <a:ext cx="225481" cy="673686"/>
              </a:xfrm>
              <a:custGeom>
                <a:avLst/>
                <a:gdLst>
                  <a:gd name="T0" fmla="*/ 2147483646 w 4077"/>
                  <a:gd name="T1" fmla="*/ 0 h 12190"/>
                  <a:gd name="T2" fmla="*/ 0 w 4077"/>
                  <a:gd name="T3" fmla="*/ 2147483646 h 12190"/>
                  <a:gd name="T4" fmla="*/ 0 w 4077"/>
                  <a:gd name="T5" fmla="*/ 2147483646 h 12190"/>
                  <a:gd name="T6" fmla="*/ 2147483646 w 4077"/>
                  <a:gd name="T7" fmla="*/ 2147483646 h 12190"/>
                  <a:gd name="T8" fmla="*/ 2147483646 w 4077"/>
                  <a:gd name="T9" fmla="*/ 2147483646 h 12190"/>
                  <a:gd name="T10" fmla="*/ 2147483646 w 4077"/>
                  <a:gd name="T11" fmla="*/ 0 h 1219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77" h="12190" extrusionOk="0">
                    <a:moveTo>
                      <a:pt x="2925" y="0"/>
                    </a:moveTo>
                    <a:lnTo>
                      <a:pt x="0" y="12190"/>
                    </a:lnTo>
                    <a:lnTo>
                      <a:pt x="1324" y="11753"/>
                    </a:lnTo>
                    <a:lnTo>
                      <a:pt x="4077" y="278"/>
                    </a:lnTo>
                    <a:lnTo>
                      <a:pt x="2925" y="0"/>
                    </a:lnTo>
                    <a:close/>
                  </a:path>
                </a:pathLst>
              </a:custGeom>
              <a:solidFill>
                <a:srgbClr val="309AB7"/>
              </a:solidFill>
              <a:ln>
                <a:noFill/>
              </a:ln>
            </p:spPr>
            <p:txBody>
              <a:bodyPr lIns="91425" tIns="91425" rIns="91425" bIns="91425" anchor="ctr"/>
              <a:lstStyle/>
              <a:p>
                <a:pPr>
                  <a:defRPr/>
                </a:pPr>
                <a:endParaRPr lang="vi-VN" sz="1350"/>
              </a:p>
            </p:txBody>
          </p:sp>
          <p:sp>
            <p:nvSpPr>
              <p:cNvPr id="200" name="Google Shape;820;p31">
                <a:extLst>
                  <a:ext uri="{FF2B5EF4-FFF2-40B4-BE49-F238E27FC236}">
                    <a16:creationId xmlns:a16="http://schemas.microsoft.com/office/drawing/2014/main" id="{77512905-DFB2-47D6-89BA-2A6AF00CD667}"/>
                  </a:ext>
                </a:extLst>
              </p:cNvPr>
              <p:cNvSpPr>
                <a:spLocks/>
              </p:cNvSpPr>
              <p:nvPr/>
            </p:nvSpPr>
            <p:spPr bwMode="auto">
              <a:xfrm>
                <a:off x="5617526" y="4166459"/>
                <a:ext cx="238944" cy="161483"/>
              </a:xfrm>
              <a:custGeom>
                <a:avLst/>
                <a:gdLst>
                  <a:gd name="T0" fmla="*/ 2147483646 w 4355"/>
                  <a:gd name="T1" fmla="*/ 0 h 2926"/>
                  <a:gd name="T2" fmla="*/ 2147483646 w 4355"/>
                  <a:gd name="T3" fmla="*/ 2147483646 h 2926"/>
                  <a:gd name="T4" fmla="*/ 2147483646 w 4355"/>
                  <a:gd name="T5" fmla="*/ 2147483646 h 2926"/>
                  <a:gd name="T6" fmla="*/ 2147483646 w 4355"/>
                  <a:gd name="T7" fmla="*/ 2147483646 h 2926"/>
                  <a:gd name="T8" fmla="*/ 2147483646 w 4355"/>
                  <a:gd name="T9" fmla="*/ 2147483646 h 2926"/>
                  <a:gd name="T10" fmla="*/ 2147483646 w 4355"/>
                  <a:gd name="T11" fmla="*/ 2147483646 h 2926"/>
                  <a:gd name="T12" fmla="*/ 2147483646 w 4355"/>
                  <a:gd name="T13" fmla="*/ 2147483646 h 2926"/>
                  <a:gd name="T14" fmla="*/ 2147483646 w 4355"/>
                  <a:gd name="T15" fmla="*/ 2147483646 h 2926"/>
                  <a:gd name="T16" fmla="*/ 2147483646 w 4355"/>
                  <a:gd name="T17" fmla="*/ 2147483646 h 2926"/>
                  <a:gd name="T18" fmla="*/ 2147483646 w 4355"/>
                  <a:gd name="T19" fmla="*/ 2147483646 h 2926"/>
                  <a:gd name="T20" fmla="*/ 2147483646 w 4355"/>
                  <a:gd name="T21" fmla="*/ 2147483646 h 2926"/>
                  <a:gd name="T22" fmla="*/ 2147483646 w 4355"/>
                  <a:gd name="T23" fmla="*/ 0 h 29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lIns="91425" tIns="91425" rIns="91425" bIns="91425" anchor="ctr"/>
              <a:lstStyle/>
              <a:p>
                <a:pPr>
                  <a:defRPr/>
                </a:pPr>
                <a:endParaRPr lang="vi-VN" sz="1350"/>
              </a:p>
            </p:txBody>
          </p:sp>
          <p:sp>
            <p:nvSpPr>
              <p:cNvPr id="201" name="Google Shape;821;p31">
                <a:extLst>
                  <a:ext uri="{FF2B5EF4-FFF2-40B4-BE49-F238E27FC236}">
                    <a16:creationId xmlns:a16="http://schemas.microsoft.com/office/drawing/2014/main" id="{1E0826FF-DCCE-41D4-B937-9B9B3FCE7ACD}"/>
                  </a:ext>
                </a:extLst>
              </p:cNvPr>
              <p:cNvSpPr>
                <a:spLocks/>
              </p:cNvSpPr>
              <p:nvPr/>
            </p:nvSpPr>
            <p:spPr bwMode="auto">
              <a:xfrm>
                <a:off x="5630988" y="4166459"/>
                <a:ext cx="225483" cy="108497"/>
              </a:xfrm>
              <a:custGeom>
                <a:avLst/>
                <a:gdLst>
                  <a:gd name="T0" fmla="*/ 2147483646 w 4130"/>
                  <a:gd name="T1" fmla="*/ 0 h 1933"/>
                  <a:gd name="T2" fmla="*/ 2147483646 w 4130"/>
                  <a:gd name="T3" fmla="*/ 2147483646 h 1933"/>
                  <a:gd name="T4" fmla="*/ 2147483646 w 4130"/>
                  <a:gd name="T5" fmla="*/ 2147483646 h 1933"/>
                  <a:gd name="T6" fmla="*/ 0 w 4130"/>
                  <a:gd name="T7" fmla="*/ 2147483646 h 1933"/>
                  <a:gd name="T8" fmla="*/ 2147483646 w 4130"/>
                  <a:gd name="T9" fmla="*/ 2147483646 h 1933"/>
                  <a:gd name="T10" fmla="*/ 2147483646 w 4130"/>
                  <a:gd name="T11" fmla="*/ 2147483646 h 1933"/>
                  <a:gd name="T12" fmla="*/ 2147483646 w 4130"/>
                  <a:gd name="T13" fmla="*/ 2147483646 h 1933"/>
                  <a:gd name="T14" fmla="*/ 2147483646 w 4130"/>
                  <a:gd name="T15" fmla="*/ 2147483646 h 1933"/>
                  <a:gd name="T16" fmla="*/ 2147483646 w 4130"/>
                  <a:gd name="T17" fmla="*/ 2147483646 h 1933"/>
                  <a:gd name="T18" fmla="*/ 2147483646 w 4130"/>
                  <a:gd name="T19" fmla="*/ 0 h 19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lIns="91425" tIns="91425" rIns="91425" bIns="91425" anchor="ctr"/>
              <a:lstStyle/>
              <a:p>
                <a:pPr>
                  <a:defRPr/>
                </a:pPr>
                <a:endParaRPr lang="vi-VN" sz="1350"/>
              </a:p>
            </p:txBody>
          </p:sp>
          <p:sp>
            <p:nvSpPr>
              <p:cNvPr id="202" name="Google Shape;822;p31">
                <a:extLst>
                  <a:ext uri="{FF2B5EF4-FFF2-40B4-BE49-F238E27FC236}">
                    <a16:creationId xmlns:a16="http://schemas.microsoft.com/office/drawing/2014/main" id="{123B3C83-4354-4B97-9FBE-5E02C0B9218D}"/>
                  </a:ext>
                </a:extLst>
              </p:cNvPr>
              <p:cNvSpPr>
                <a:spLocks/>
              </p:cNvSpPr>
              <p:nvPr/>
            </p:nvSpPr>
            <p:spPr bwMode="auto">
              <a:xfrm>
                <a:off x="5627623" y="4161413"/>
                <a:ext cx="242309" cy="80741"/>
              </a:xfrm>
              <a:custGeom>
                <a:avLst/>
                <a:gdLst>
                  <a:gd name="T0" fmla="*/ 2147483646 w 4408"/>
                  <a:gd name="T1" fmla="*/ 0 h 1458"/>
                  <a:gd name="T2" fmla="*/ 2147483646 w 4408"/>
                  <a:gd name="T3" fmla="*/ 2147483646 h 1458"/>
                  <a:gd name="T4" fmla="*/ 2147483646 w 4408"/>
                  <a:gd name="T5" fmla="*/ 2147483646 h 1458"/>
                  <a:gd name="T6" fmla="*/ 2147483646 w 4408"/>
                  <a:gd name="T7" fmla="*/ 2147483646 h 1458"/>
                  <a:gd name="T8" fmla="*/ 2147483646 w 4408"/>
                  <a:gd name="T9" fmla="*/ 2147483646 h 1458"/>
                  <a:gd name="T10" fmla="*/ 2147483646 w 4408"/>
                  <a:gd name="T11" fmla="*/ 2147483646 h 1458"/>
                  <a:gd name="T12" fmla="*/ 2147483646 w 4408"/>
                  <a:gd name="T13" fmla="*/ 2147483646 h 1458"/>
                  <a:gd name="T14" fmla="*/ 2147483646 w 4408"/>
                  <a:gd name="T15" fmla="*/ 2147483646 h 1458"/>
                  <a:gd name="T16" fmla="*/ 2147483646 w 4408"/>
                  <a:gd name="T17" fmla="*/ 0 h 14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lIns="91425" tIns="91425" rIns="91425" bIns="91425" anchor="ctr"/>
              <a:lstStyle/>
              <a:p>
                <a:pPr>
                  <a:defRPr/>
                </a:pPr>
                <a:endParaRPr lang="vi-VN" sz="1350"/>
              </a:p>
            </p:txBody>
          </p:sp>
          <p:sp>
            <p:nvSpPr>
              <p:cNvPr id="203" name="Google Shape;823;p31">
                <a:extLst>
                  <a:ext uri="{FF2B5EF4-FFF2-40B4-BE49-F238E27FC236}">
                    <a16:creationId xmlns:a16="http://schemas.microsoft.com/office/drawing/2014/main" id="{97CD5754-2D62-41E1-AFCC-1787BE1EF3E7}"/>
                  </a:ext>
                </a:extLst>
              </p:cNvPr>
              <p:cNvSpPr>
                <a:spLocks/>
              </p:cNvSpPr>
              <p:nvPr/>
            </p:nvSpPr>
            <p:spPr bwMode="auto">
              <a:xfrm>
                <a:off x="5604064" y="4252247"/>
                <a:ext cx="245675" cy="80741"/>
              </a:xfrm>
              <a:custGeom>
                <a:avLst/>
                <a:gdLst>
                  <a:gd name="T0" fmla="*/ 2147483646 w 4421"/>
                  <a:gd name="T1" fmla="*/ 2147483646 h 1445"/>
                  <a:gd name="T2" fmla="*/ 2147483646 w 4421"/>
                  <a:gd name="T3" fmla="*/ 2147483646 h 1445"/>
                  <a:gd name="T4" fmla="*/ 2147483646 w 4421"/>
                  <a:gd name="T5" fmla="*/ 2147483646 h 1445"/>
                  <a:gd name="T6" fmla="*/ 2147483646 w 4421"/>
                  <a:gd name="T7" fmla="*/ 2147483646 h 1445"/>
                  <a:gd name="T8" fmla="*/ 2147483646 w 4421"/>
                  <a:gd name="T9" fmla="*/ 2147483646 h 1445"/>
                  <a:gd name="T10" fmla="*/ 2147483646 w 4421"/>
                  <a:gd name="T11" fmla="*/ 2147483646 h 1445"/>
                  <a:gd name="T12" fmla="*/ 2147483646 w 4421"/>
                  <a:gd name="T13" fmla="*/ 2147483646 h 1445"/>
                  <a:gd name="T14" fmla="*/ 2147483646 w 4421"/>
                  <a:gd name="T15" fmla="*/ 2147483646 h 14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lIns="91425" tIns="91425" rIns="91425" bIns="91425" anchor="ctr"/>
              <a:lstStyle/>
              <a:p>
                <a:pPr>
                  <a:defRPr/>
                </a:pPr>
                <a:endParaRPr lang="vi-VN" sz="1350"/>
              </a:p>
            </p:txBody>
          </p:sp>
          <p:sp>
            <p:nvSpPr>
              <p:cNvPr id="204" name="Google Shape;824;p31">
                <a:extLst>
                  <a:ext uri="{FF2B5EF4-FFF2-40B4-BE49-F238E27FC236}">
                    <a16:creationId xmlns:a16="http://schemas.microsoft.com/office/drawing/2014/main" id="{3FA7BFE8-E506-4BC8-A823-303594D62425}"/>
                  </a:ext>
                </a:extLst>
              </p:cNvPr>
              <p:cNvSpPr>
                <a:spLocks/>
              </p:cNvSpPr>
              <p:nvPr/>
            </p:nvSpPr>
            <p:spPr bwMode="auto">
              <a:xfrm>
                <a:off x="6378106" y="3457451"/>
                <a:ext cx="158175" cy="234654"/>
              </a:xfrm>
              <a:custGeom>
                <a:avLst/>
                <a:gdLst>
                  <a:gd name="T0" fmla="*/ 2147483646 w 2860"/>
                  <a:gd name="T1" fmla="*/ 0 h 4232"/>
                  <a:gd name="T2" fmla="*/ 2147483646 w 2860"/>
                  <a:gd name="T3" fmla="*/ 2147483646 h 4232"/>
                  <a:gd name="T4" fmla="*/ 2147483646 w 2860"/>
                  <a:gd name="T5" fmla="*/ 2147483646 h 4232"/>
                  <a:gd name="T6" fmla="*/ 2147483646 w 2860"/>
                  <a:gd name="T7" fmla="*/ 2147483646 h 4232"/>
                  <a:gd name="T8" fmla="*/ 2147483646 w 2860"/>
                  <a:gd name="T9" fmla="*/ 2147483646 h 4232"/>
                  <a:gd name="T10" fmla="*/ 2147483646 w 2860"/>
                  <a:gd name="T11" fmla="*/ 2147483646 h 4232"/>
                  <a:gd name="T12" fmla="*/ 2147483646 w 2860"/>
                  <a:gd name="T13" fmla="*/ 2147483646 h 4232"/>
                  <a:gd name="T14" fmla="*/ 2147483646 w 2860"/>
                  <a:gd name="T15" fmla="*/ 2147483646 h 4232"/>
                  <a:gd name="T16" fmla="*/ 2147483646 w 2860"/>
                  <a:gd name="T17" fmla="*/ 0 h 42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lIns="91425" tIns="91425" rIns="91425" bIns="91425" anchor="ctr"/>
              <a:lstStyle/>
              <a:p>
                <a:pPr>
                  <a:defRPr/>
                </a:pPr>
                <a:endParaRPr lang="vi-VN" sz="1350"/>
              </a:p>
            </p:txBody>
          </p:sp>
          <p:sp>
            <p:nvSpPr>
              <p:cNvPr id="205" name="Google Shape;825;p31">
                <a:extLst>
                  <a:ext uri="{FF2B5EF4-FFF2-40B4-BE49-F238E27FC236}">
                    <a16:creationId xmlns:a16="http://schemas.microsoft.com/office/drawing/2014/main" id="{B38BDAC6-6478-4BD2-9E79-B161288D770B}"/>
                  </a:ext>
                </a:extLst>
              </p:cNvPr>
              <p:cNvSpPr/>
              <p:nvPr/>
            </p:nvSpPr>
            <p:spPr>
              <a:xfrm>
                <a:off x="6179549" y="3608840"/>
                <a:ext cx="528367" cy="527341"/>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206" name="Google Shape;826;p31">
                <a:extLst>
                  <a:ext uri="{FF2B5EF4-FFF2-40B4-BE49-F238E27FC236}">
                    <a16:creationId xmlns:a16="http://schemas.microsoft.com/office/drawing/2014/main" id="{CC0CD768-8682-40A3-9D26-90D9F845EE6D}"/>
                  </a:ext>
                </a:extLst>
              </p:cNvPr>
              <p:cNvSpPr/>
              <p:nvPr/>
            </p:nvSpPr>
            <p:spPr>
              <a:xfrm>
                <a:off x="6243490" y="3659304"/>
                <a:ext cx="205290" cy="146344"/>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207" name="Google Shape;827;p31">
                <a:extLst>
                  <a:ext uri="{FF2B5EF4-FFF2-40B4-BE49-F238E27FC236}">
                    <a16:creationId xmlns:a16="http://schemas.microsoft.com/office/drawing/2014/main" id="{8F3BE170-DFC9-4943-8E3F-2749EC3A4C5C}"/>
                  </a:ext>
                </a:extLst>
              </p:cNvPr>
              <p:cNvSpPr/>
              <p:nvPr/>
            </p:nvSpPr>
            <p:spPr>
              <a:xfrm>
                <a:off x="6189644" y="3719860"/>
                <a:ext cx="518271" cy="41632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98" name="Google Shape;828;p31">
              <a:extLst>
                <a:ext uri="{FF2B5EF4-FFF2-40B4-BE49-F238E27FC236}">
                  <a16:creationId xmlns:a16="http://schemas.microsoft.com/office/drawing/2014/main" id="{426E0E2A-3E20-44DD-92D8-9CEAC72BD98D}"/>
                </a:ext>
              </a:extLst>
            </p:cNvPr>
            <p:cNvSpPr>
              <a:spLocks/>
            </p:cNvSpPr>
            <p:nvPr/>
          </p:nvSpPr>
          <p:spPr bwMode="auto">
            <a:xfrm>
              <a:off x="5641385" y="4715863"/>
              <a:ext cx="205331" cy="152357"/>
            </a:xfrm>
            <a:custGeom>
              <a:avLst/>
              <a:gdLst>
                <a:gd name="T0" fmla="*/ 2147483646 w 6588"/>
                <a:gd name="T1" fmla="*/ 2147483646 h 4903"/>
                <a:gd name="T2" fmla="*/ 2147483646 w 6588"/>
                <a:gd name="T3" fmla="*/ 2147483646 h 4903"/>
                <a:gd name="T4" fmla="*/ 2147483646 w 6588"/>
                <a:gd name="T5" fmla="*/ 2147483646 h 4903"/>
                <a:gd name="T6" fmla="*/ 2147483646 w 6588"/>
                <a:gd name="T7" fmla="*/ 2147483646 h 4903"/>
                <a:gd name="T8" fmla="*/ 2147483646 w 6588"/>
                <a:gd name="T9" fmla="*/ 2147483646 h 4903"/>
                <a:gd name="T10" fmla="*/ 2147483646 w 6588"/>
                <a:gd name="T11" fmla="*/ 2147483646 h 4903"/>
                <a:gd name="T12" fmla="*/ 2147483646 w 6588"/>
                <a:gd name="T13" fmla="*/ 2147483646 h 4903"/>
                <a:gd name="T14" fmla="*/ 2147483646 w 6588"/>
                <a:gd name="T15" fmla="*/ 2147483646 h 4903"/>
                <a:gd name="T16" fmla="*/ 2147483646 w 6588"/>
                <a:gd name="T17" fmla="*/ 2147483646 h 49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lIns="91425" tIns="91425" rIns="91425" bIns="91425" anchor="ctr"/>
            <a:lstStyle/>
            <a:p>
              <a:pPr>
                <a:defRPr/>
              </a:pPr>
              <a:endParaRPr lang="vi-VN" sz="1350"/>
            </a:p>
          </p:txBody>
        </p:sp>
        <p:sp>
          <p:nvSpPr>
            <p:cNvPr id="99" name="Google Shape;829;p31">
              <a:extLst>
                <a:ext uri="{FF2B5EF4-FFF2-40B4-BE49-F238E27FC236}">
                  <a16:creationId xmlns:a16="http://schemas.microsoft.com/office/drawing/2014/main" id="{069A3919-AEE9-40D2-8545-3D82AB53D7BB}"/>
                </a:ext>
              </a:extLst>
            </p:cNvPr>
            <p:cNvSpPr>
              <a:spLocks/>
            </p:cNvSpPr>
            <p:nvPr/>
          </p:nvSpPr>
          <p:spPr bwMode="auto">
            <a:xfrm>
              <a:off x="5768394" y="4250855"/>
              <a:ext cx="622343" cy="512619"/>
            </a:xfrm>
            <a:custGeom>
              <a:avLst/>
              <a:gdLst>
                <a:gd name="T0" fmla="*/ 2147483646 w 20032"/>
                <a:gd name="T1" fmla="*/ 2147483646 h 16500"/>
                <a:gd name="T2" fmla="*/ 2147483646 w 20032"/>
                <a:gd name="T3" fmla="*/ 2147483646 h 16500"/>
                <a:gd name="T4" fmla="*/ 2147483646 w 20032"/>
                <a:gd name="T5" fmla="*/ 2147483646 h 16500"/>
                <a:gd name="T6" fmla="*/ 2147483646 w 20032"/>
                <a:gd name="T7" fmla="*/ 2147483646 h 16500"/>
                <a:gd name="T8" fmla="*/ 2147483646 w 20032"/>
                <a:gd name="T9" fmla="*/ 2147483646 h 16500"/>
                <a:gd name="T10" fmla="*/ 2147483646 w 20032"/>
                <a:gd name="T11" fmla="*/ 2147483646 h 16500"/>
                <a:gd name="T12" fmla="*/ 2147483646 w 20032"/>
                <a:gd name="T13" fmla="*/ 2147483646 h 16500"/>
                <a:gd name="T14" fmla="*/ 2147483646 w 20032"/>
                <a:gd name="T15" fmla="*/ 2147483646 h 16500"/>
                <a:gd name="T16" fmla="*/ 2147483646 w 20032"/>
                <a:gd name="T17" fmla="*/ 2147483646 h 16500"/>
                <a:gd name="T18" fmla="*/ 2147483646 w 20032"/>
                <a:gd name="T19" fmla="*/ 2147483646 h 16500"/>
                <a:gd name="T20" fmla="*/ 2147483646 w 20032"/>
                <a:gd name="T21" fmla="*/ 2147483646 h 16500"/>
                <a:gd name="T22" fmla="*/ 2147483646 w 20032"/>
                <a:gd name="T23" fmla="*/ 2147483646 h 16500"/>
                <a:gd name="T24" fmla="*/ 2147483646 w 20032"/>
                <a:gd name="T25" fmla="*/ 2147483646 h 16500"/>
                <a:gd name="T26" fmla="*/ 2147483646 w 20032"/>
                <a:gd name="T27" fmla="*/ 2147483646 h 16500"/>
                <a:gd name="T28" fmla="*/ 2147483646 w 20032"/>
                <a:gd name="T29" fmla="*/ 2147483646 h 165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lIns="91425" tIns="91425" rIns="91425" bIns="91425" anchor="ctr"/>
            <a:lstStyle/>
            <a:p>
              <a:pPr>
                <a:defRPr/>
              </a:pPr>
              <a:endParaRPr lang="vi-VN" sz="1350"/>
            </a:p>
          </p:txBody>
        </p:sp>
        <p:sp>
          <p:nvSpPr>
            <p:cNvPr id="100" name="Google Shape;830;p31">
              <a:extLst>
                <a:ext uri="{FF2B5EF4-FFF2-40B4-BE49-F238E27FC236}">
                  <a16:creationId xmlns:a16="http://schemas.microsoft.com/office/drawing/2014/main" id="{2A2D2513-B073-4543-B410-CB3AC75F655C}"/>
                </a:ext>
              </a:extLst>
            </p:cNvPr>
            <p:cNvSpPr>
              <a:spLocks/>
            </p:cNvSpPr>
            <p:nvPr/>
          </p:nvSpPr>
          <p:spPr bwMode="auto">
            <a:xfrm>
              <a:off x="5768394" y="4250855"/>
              <a:ext cx="622343" cy="512619"/>
            </a:xfrm>
            <a:custGeom>
              <a:avLst/>
              <a:gdLst>
                <a:gd name="T0" fmla="*/ 2147483646 w 20032"/>
                <a:gd name="T1" fmla="*/ 2147483646 h 16500"/>
                <a:gd name="T2" fmla="*/ 2147483646 w 20032"/>
                <a:gd name="T3" fmla="*/ 2147483646 h 16500"/>
                <a:gd name="T4" fmla="*/ 2147483646 w 20032"/>
                <a:gd name="T5" fmla="*/ 2147483646 h 16500"/>
                <a:gd name="T6" fmla="*/ 2147483646 w 20032"/>
                <a:gd name="T7" fmla="*/ 2147483646 h 16500"/>
                <a:gd name="T8" fmla="*/ 2147483646 w 20032"/>
                <a:gd name="T9" fmla="*/ 2147483646 h 16500"/>
                <a:gd name="T10" fmla="*/ 2147483646 w 20032"/>
                <a:gd name="T11" fmla="*/ 2147483646 h 16500"/>
                <a:gd name="T12" fmla="*/ 2147483646 w 20032"/>
                <a:gd name="T13" fmla="*/ 2147483646 h 16500"/>
                <a:gd name="T14" fmla="*/ 2147483646 w 20032"/>
                <a:gd name="T15" fmla="*/ 2147483646 h 16500"/>
                <a:gd name="T16" fmla="*/ 2147483646 w 20032"/>
                <a:gd name="T17" fmla="*/ 2147483646 h 16500"/>
                <a:gd name="T18" fmla="*/ 2147483646 w 20032"/>
                <a:gd name="T19" fmla="*/ 2147483646 h 16500"/>
                <a:gd name="T20" fmla="*/ 2147483646 w 20032"/>
                <a:gd name="T21" fmla="*/ 2147483646 h 16500"/>
                <a:gd name="T22" fmla="*/ 2147483646 w 20032"/>
                <a:gd name="T23" fmla="*/ 2147483646 h 16500"/>
                <a:gd name="T24" fmla="*/ 2147483646 w 20032"/>
                <a:gd name="T25" fmla="*/ 2147483646 h 16500"/>
                <a:gd name="T26" fmla="*/ 2147483646 w 20032"/>
                <a:gd name="T27" fmla="*/ 2147483646 h 16500"/>
                <a:gd name="T28" fmla="*/ 2147483646 w 20032"/>
                <a:gd name="T29" fmla="*/ 2147483646 h 16500"/>
                <a:gd name="T30" fmla="*/ 2147483646 w 20032"/>
                <a:gd name="T31" fmla="*/ 2147483646 h 16500"/>
                <a:gd name="T32" fmla="*/ 2147483646 w 20032"/>
                <a:gd name="T33" fmla="*/ 2147483646 h 165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lIns="91425" tIns="91425" rIns="91425" bIns="91425" anchor="ctr"/>
            <a:lstStyle/>
            <a:p>
              <a:pPr>
                <a:defRPr/>
              </a:pPr>
              <a:endParaRPr lang="vi-VN" sz="1350"/>
            </a:p>
          </p:txBody>
        </p:sp>
        <p:sp>
          <p:nvSpPr>
            <p:cNvPr id="101" name="Google Shape;831;p31">
              <a:extLst>
                <a:ext uri="{FF2B5EF4-FFF2-40B4-BE49-F238E27FC236}">
                  <a16:creationId xmlns:a16="http://schemas.microsoft.com/office/drawing/2014/main" id="{CE5B0AB9-3B47-488A-9DA7-76322B5F3FB3}"/>
                </a:ext>
              </a:extLst>
            </p:cNvPr>
            <p:cNvSpPr>
              <a:spLocks/>
            </p:cNvSpPr>
            <p:nvPr/>
          </p:nvSpPr>
          <p:spPr bwMode="auto">
            <a:xfrm>
              <a:off x="5802263" y="4428605"/>
              <a:ext cx="436063" cy="334869"/>
            </a:xfrm>
            <a:custGeom>
              <a:avLst/>
              <a:gdLst>
                <a:gd name="T0" fmla="*/ 2147483646 w 14016"/>
                <a:gd name="T1" fmla="*/ 0 h 10789"/>
                <a:gd name="T2" fmla="*/ 2147483646 w 14016"/>
                <a:gd name="T3" fmla="*/ 2147483646 h 10789"/>
                <a:gd name="T4" fmla="*/ 2147483646 w 14016"/>
                <a:gd name="T5" fmla="*/ 2147483646 h 10789"/>
                <a:gd name="T6" fmla="*/ 2147483646 w 14016"/>
                <a:gd name="T7" fmla="*/ 2147483646 h 10789"/>
                <a:gd name="T8" fmla="*/ 2147483646 w 14016"/>
                <a:gd name="T9" fmla="*/ 2147483646 h 10789"/>
                <a:gd name="T10" fmla="*/ 2147483646 w 14016"/>
                <a:gd name="T11" fmla="*/ 2147483646 h 10789"/>
                <a:gd name="T12" fmla="*/ 2147483646 w 14016"/>
                <a:gd name="T13" fmla="*/ 2147483646 h 10789"/>
                <a:gd name="T14" fmla="*/ 2147483646 w 14016"/>
                <a:gd name="T15" fmla="*/ 2147483646 h 10789"/>
                <a:gd name="T16" fmla="*/ 2147483646 w 14016"/>
                <a:gd name="T17" fmla="*/ 2147483646 h 10789"/>
                <a:gd name="T18" fmla="*/ 2147483646 w 14016"/>
                <a:gd name="T19" fmla="*/ 2147483646 h 10789"/>
                <a:gd name="T20" fmla="*/ 2147483646 w 14016"/>
                <a:gd name="T21" fmla="*/ 0 h 107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lIns="91425" tIns="91425" rIns="91425" bIns="91425" anchor="ctr"/>
            <a:lstStyle/>
            <a:p>
              <a:pPr>
                <a:defRPr/>
              </a:pPr>
              <a:endParaRPr lang="vi-VN" sz="1350"/>
            </a:p>
          </p:txBody>
        </p:sp>
        <p:sp>
          <p:nvSpPr>
            <p:cNvPr id="102" name="Google Shape;832;p31">
              <a:extLst>
                <a:ext uri="{FF2B5EF4-FFF2-40B4-BE49-F238E27FC236}">
                  <a16:creationId xmlns:a16="http://schemas.microsoft.com/office/drawing/2014/main" id="{FB4E23C3-FED0-4443-9C5C-4A6794CBA82B}"/>
                </a:ext>
              </a:extLst>
            </p:cNvPr>
            <p:cNvSpPr>
              <a:spLocks/>
            </p:cNvSpPr>
            <p:nvPr/>
          </p:nvSpPr>
          <p:spPr bwMode="auto">
            <a:xfrm>
              <a:off x="5992776" y="3849331"/>
              <a:ext cx="436063" cy="325346"/>
            </a:xfrm>
            <a:custGeom>
              <a:avLst/>
              <a:gdLst>
                <a:gd name="T0" fmla="*/ 2147483646 w 14016"/>
                <a:gd name="T1" fmla="*/ 0 h 10487"/>
                <a:gd name="T2" fmla="*/ 2147483646 w 14016"/>
                <a:gd name="T3" fmla="*/ 2147483646 h 10487"/>
                <a:gd name="T4" fmla="*/ 2147483646 w 14016"/>
                <a:gd name="T5" fmla="*/ 2147483646 h 10487"/>
                <a:gd name="T6" fmla="*/ 2147483646 w 14016"/>
                <a:gd name="T7" fmla="*/ 2147483646 h 10487"/>
                <a:gd name="T8" fmla="*/ 0 w 14016"/>
                <a:gd name="T9" fmla="*/ 2147483646 h 10487"/>
                <a:gd name="T10" fmla="*/ 2147483646 w 14016"/>
                <a:gd name="T11" fmla="*/ 2147483646 h 10487"/>
                <a:gd name="T12" fmla="*/ 2147483646 w 14016"/>
                <a:gd name="T13" fmla="*/ 2147483646 h 10487"/>
                <a:gd name="T14" fmla="*/ 2147483646 w 14016"/>
                <a:gd name="T15" fmla="*/ 2147483646 h 10487"/>
                <a:gd name="T16" fmla="*/ 2147483646 w 14016"/>
                <a:gd name="T17" fmla="*/ 2147483646 h 10487"/>
                <a:gd name="T18" fmla="*/ 2147483646 w 14016"/>
                <a:gd name="T19" fmla="*/ 2147483646 h 10487"/>
                <a:gd name="T20" fmla="*/ 2147483646 w 14016"/>
                <a:gd name="T21" fmla="*/ 0 h 1048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lIns="91425" tIns="91425" rIns="91425" bIns="91425" anchor="ctr"/>
            <a:lstStyle/>
            <a:p>
              <a:pPr>
                <a:defRPr/>
              </a:pPr>
              <a:endParaRPr lang="vi-VN" sz="1350"/>
            </a:p>
          </p:txBody>
        </p:sp>
        <p:sp>
          <p:nvSpPr>
            <p:cNvPr id="103" name="Google Shape;833;p31">
              <a:extLst>
                <a:ext uri="{FF2B5EF4-FFF2-40B4-BE49-F238E27FC236}">
                  <a16:creationId xmlns:a16="http://schemas.microsoft.com/office/drawing/2014/main" id="{672B5686-B897-4E54-999F-B11823987A00}"/>
                </a:ext>
              </a:extLst>
            </p:cNvPr>
            <p:cNvSpPr>
              <a:spLocks/>
            </p:cNvSpPr>
            <p:nvPr/>
          </p:nvSpPr>
          <p:spPr bwMode="auto">
            <a:xfrm>
              <a:off x="6107084" y="3869962"/>
              <a:ext cx="177812" cy="306302"/>
            </a:xfrm>
            <a:custGeom>
              <a:avLst/>
              <a:gdLst>
                <a:gd name="T0" fmla="*/ 2147483646 w 5748"/>
                <a:gd name="T1" fmla="*/ 0 h 9814"/>
                <a:gd name="T2" fmla="*/ 2147483646 w 5748"/>
                <a:gd name="T3" fmla="*/ 0 h 9814"/>
                <a:gd name="T4" fmla="*/ 2147483646 w 5748"/>
                <a:gd name="T5" fmla="*/ 2147483646 h 9814"/>
                <a:gd name="T6" fmla="*/ 2147483646 w 5748"/>
                <a:gd name="T7" fmla="*/ 2147483646 h 9814"/>
                <a:gd name="T8" fmla="*/ 2147483646 w 5748"/>
                <a:gd name="T9" fmla="*/ 2147483646 h 9814"/>
                <a:gd name="T10" fmla="*/ 2147483646 w 5748"/>
                <a:gd name="T11" fmla="*/ 2147483646 h 9814"/>
                <a:gd name="T12" fmla="*/ 2147483646 w 5748"/>
                <a:gd name="T13" fmla="*/ 2147483646 h 9814"/>
                <a:gd name="T14" fmla="*/ 2147483646 w 5748"/>
                <a:gd name="T15" fmla="*/ 2147483646 h 9814"/>
                <a:gd name="T16" fmla="*/ 2147483646 w 5748"/>
                <a:gd name="T17" fmla="*/ 2147483646 h 9814"/>
                <a:gd name="T18" fmla="*/ 2147483646 w 5748"/>
                <a:gd name="T19" fmla="*/ 0 h 98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lIns="91425" tIns="91425" rIns="91425" bIns="91425" anchor="ctr"/>
            <a:lstStyle/>
            <a:p>
              <a:pPr>
                <a:defRPr/>
              </a:pPr>
              <a:endParaRPr lang="vi-VN" sz="1350"/>
            </a:p>
          </p:txBody>
        </p:sp>
        <p:sp>
          <p:nvSpPr>
            <p:cNvPr id="104" name="Google Shape;834;p31">
              <a:extLst>
                <a:ext uri="{FF2B5EF4-FFF2-40B4-BE49-F238E27FC236}">
                  <a16:creationId xmlns:a16="http://schemas.microsoft.com/office/drawing/2014/main" id="{88C3E5BB-946E-4FA2-B31E-33AB6F58374D}"/>
                </a:ext>
              </a:extLst>
            </p:cNvPr>
            <p:cNvSpPr>
              <a:spLocks/>
            </p:cNvSpPr>
            <p:nvPr/>
          </p:nvSpPr>
          <p:spPr bwMode="auto">
            <a:xfrm>
              <a:off x="6174822" y="3779501"/>
              <a:ext cx="440297" cy="506270"/>
            </a:xfrm>
            <a:custGeom>
              <a:avLst/>
              <a:gdLst>
                <a:gd name="T0" fmla="*/ 2147483646 w 14151"/>
                <a:gd name="T1" fmla="*/ 0 h 16292"/>
                <a:gd name="T2" fmla="*/ 2147483646 w 14151"/>
                <a:gd name="T3" fmla="*/ 2147483646 h 16292"/>
                <a:gd name="T4" fmla="*/ 2147483646 w 14151"/>
                <a:gd name="T5" fmla="*/ 2147483646 h 16292"/>
                <a:gd name="T6" fmla="*/ 2147483646 w 14151"/>
                <a:gd name="T7" fmla="*/ 2147483646 h 16292"/>
                <a:gd name="T8" fmla="*/ 2147483646 w 14151"/>
                <a:gd name="T9" fmla="*/ 2147483646 h 16292"/>
                <a:gd name="T10" fmla="*/ 2147483646 w 14151"/>
                <a:gd name="T11" fmla="*/ 2147483646 h 16292"/>
                <a:gd name="T12" fmla="*/ 2147483646 w 14151"/>
                <a:gd name="T13" fmla="*/ 2147483646 h 16292"/>
                <a:gd name="T14" fmla="*/ 2147483646 w 14151"/>
                <a:gd name="T15" fmla="*/ 2147483646 h 16292"/>
                <a:gd name="T16" fmla="*/ 2147483646 w 14151"/>
                <a:gd name="T17" fmla="*/ 2147483646 h 16292"/>
                <a:gd name="T18" fmla="*/ 2147483646 w 14151"/>
                <a:gd name="T19" fmla="*/ 0 h 1629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bg2"/>
            </a:solidFill>
            <a:ln>
              <a:noFill/>
            </a:ln>
          </p:spPr>
          <p:txBody>
            <a:bodyPr lIns="91425" tIns="91425" rIns="91425" bIns="91425" anchor="ctr"/>
            <a:lstStyle/>
            <a:p>
              <a:pPr>
                <a:defRPr/>
              </a:pPr>
              <a:endParaRPr lang="vi-VN" sz="1350"/>
            </a:p>
          </p:txBody>
        </p:sp>
        <p:sp>
          <p:nvSpPr>
            <p:cNvPr id="105" name="Google Shape;835;p31">
              <a:extLst>
                <a:ext uri="{FF2B5EF4-FFF2-40B4-BE49-F238E27FC236}">
                  <a16:creationId xmlns:a16="http://schemas.microsoft.com/office/drawing/2014/main" id="{CED68F11-C6ED-43EE-8632-A55FCA600392}"/>
                </a:ext>
              </a:extLst>
            </p:cNvPr>
            <p:cNvSpPr>
              <a:spLocks/>
            </p:cNvSpPr>
            <p:nvPr/>
          </p:nvSpPr>
          <p:spPr bwMode="auto">
            <a:xfrm>
              <a:off x="6445774" y="3823938"/>
              <a:ext cx="169345" cy="460246"/>
            </a:xfrm>
            <a:custGeom>
              <a:avLst/>
              <a:gdLst>
                <a:gd name="T0" fmla="*/ 2147483646 w 5446"/>
                <a:gd name="T1" fmla="*/ 2147483646 h 14823"/>
                <a:gd name="T2" fmla="*/ 2147483646 w 5446"/>
                <a:gd name="T3" fmla="*/ 2147483646 h 14823"/>
                <a:gd name="T4" fmla="*/ 2147483646 w 5446"/>
                <a:gd name="T5" fmla="*/ 2147483646 h 14823"/>
                <a:gd name="T6" fmla="*/ 2147483646 w 5446"/>
                <a:gd name="T7" fmla="*/ 2147483646 h 14823"/>
                <a:gd name="T8" fmla="*/ 2147483646 w 5446"/>
                <a:gd name="T9" fmla="*/ 2147483646 h 14823"/>
                <a:gd name="T10" fmla="*/ 2147483646 w 5446"/>
                <a:gd name="T11" fmla="*/ 2147483646 h 14823"/>
                <a:gd name="T12" fmla="*/ 2147483646 w 5446"/>
                <a:gd name="T13" fmla="*/ 2147483646 h 14823"/>
                <a:gd name="T14" fmla="*/ 2147483646 w 5446"/>
                <a:gd name="T15" fmla="*/ 2147483646 h 1482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lIns="91425" tIns="91425" rIns="91425" bIns="91425" anchor="ctr"/>
            <a:lstStyle/>
            <a:p>
              <a:pPr>
                <a:defRPr/>
              </a:pPr>
              <a:endParaRPr lang="vi-VN" sz="1350"/>
            </a:p>
          </p:txBody>
        </p:sp>
        <p:sp>
          <p:nvSpPr>
            <p:cNvPr id="106" name="Google Shape;836;p31">
              <a:extLst>
                <a:ext uri="{FF2B5EF4-FFF2-40B4-BE49-F238E27FC236}">
                  <a16:creationId xmlns:a16="http://schemas.microsoft.com/office/drawing/2014/main" id="{94DCC438-7E4C-4590-B541-50C7DC5850B4}"/>
                </a:ext>
              </a:extLst>
            </p:cNvPr>
            <p:cNvSpPr>
              <a:spLocks/>
            </p:cNvSpPr>
            <p:nvPr/>
          </p:nvSpPr>
          <p:spPr bwMode="auto">
            <a:xfrm>
              <a:off x="6124018" y="4195309"/>
              <a:ext cx="501685" cy="360261"/>
            </a:xfrm>
            <a:custGeom>
              <a:avLst/>
              <a:gdLst>
                <a:gd name="T0" fmla="*/ 2147483646 w 16133"/>
                <a:gd name="T1" fmla="*/ 2147483646 h 11630"/>
                <a:gd name="T2" fmla="*/ 2147483646 w 16133"/>
                <a:gd name="T3" fmla="*/ 2147483646 h 11630"/>
                <a:gd name="T4" fmla="*/ 2147483646 w 16133"/>
                <a:gd name="T5" fmla="*/ 2147483646 h 11630"/>
                <a:gd name="T6" fmla="*/ 2147483646 w 16133"/>
                <a:gd name="T7" fmla="*/ 2147483646 h 11630"/>
                <a:gd name="T8" fmla="*/ 2147483646 w 16133"/>
                <a:gd name="T9" fmla="*/ 2147483646 h 11630"/>
                <a:gd name="T10" fmla="*/ 2147483646 w 16133"/>
                <a:gd name="T11" fmla="*/ 2147483646 h 11630"/>
                <a:gd name="T12" fmla="*/ 2147483646 w 16133"/>
                <a:gd name="T13" fmla="*/ 2147483646 h 11630"/>
                <a:gd name="T14" fmla="*/ 2147483646 w 16133"/>
                <a:gd name="T15" fmla="*/ 2147483646 h 11630"/>
                <a:gd name="T16" fmla="*/ 2147483646 w 16133"/>
                <a:gd name="T17" fmla="*/ 2147483646 h 11630"/>
                <a:gd name="T18" fmla="*/ 2147483646 w 16133"/>
                <a:gd name="T19" fmla="*/ 2147483646 h 11630"/>
                <a:gd name="T20" fmla="*/ 2147483646 w 16133"/>
                <a:gd name="T21" fmla="*/ 2147483646 h 11630"/>
                <a:gd name="T22" fmla="*/ 2147483646 w 16133"/>
                <a:gd name="T23" fmla="*/ 2147483646 h 116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lIns="91425" tIns="91425" rIns="91425" bIns="91425" anchor="ctr"/>
            <a:lstStyle/>
            <a:p>
              <a:pPr>
                <a:defRPr/>
              </a:pPr>
              <a:endParaRPr lang="vi-VN" sz="1350"/>
            </a:p>
          </p:txBody>
        </p:sp>
        <p:sp>
          <p:nvSpPr>
            <p:cNvPr id="107" name="Google Shape;837;p31">
              <a:extLst>
                <a:ext uri="{FF2B5EF4-FFF2-40B4-BE49-F238E27FC236}">
                  <a16:creationId xmlns:a16="http://schemas.microsoft.com/office/drawing/2014/main" id="{0DFB82D2-ED9B-43DA-ADCB-907E57028D74}"/>
                </a:ext>
              </a:extLst>
            </p:cNvPr>
            <p:cNvSpPr>
              <a:spLocks/>
            </p:cNvSpPr>
            <p:nvPr/>
          </p:nvSpPr>
          <p:spPr bwMode="auto">
            <a:xfrm>
              <a:off x="6320883" y="3623970"/>
              <a:ext cx="141826" cy="252341"/>
            </a:xfrm>
            <a:custGeom>
              <a:avLst/>
              <a:gdLst>
                <a:gd name="T0" fmla="*/ 2147483646 w 4606"/>
                <a:gd name="T1" fmla="*/ 0 h 8148"/>
                <a:gd name="T2" fmla="*/ 2147483646 w 4606"/>
                <a:gd name="T3" fmla="*/ 2147483646 h 8148"/>
                <a:gd name="T4" fmla="*/ 2147483646 w 4606"/>
                <a:gd name="T5" fmla="*/ 2147483646 h 8148"/>
                <a:gd name="T6" fmla="*/ 2147483646 w 4606"/>
                <a:gd name="T7" fmla="*/ 2147483646 h 8148"/>
                <a:gd name="T8" fmla="*/ 2147483646 w 4606"/>
                <a:gd name="T9" fmla="*/ 2147483646 h 8148"/>
                <a:gd name="T10" fmla="*/ 2147483646 w 4606"/>
                <a:gd name="T11" fmla="*/ 2147483646 h 8148"/>
                <a:gd name="T12" fmla="*/ 2147483646 w 4606"/>
                <a:gd name="T13" fmla="*/ 2147483646 h 8148"/>
                <a:gd name="T14" fmla="*/ 2147483646 w 4606"/>
                <a:gd name="T15" fmla="*/ 2147483646 h 8148"/>
                <a:gd name="T16" fmla="*/ 2147483646 w 4606"/>
                <a:gd name="T17" fmla="*/ 0 h 81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lIns="91425" tIns="91425" rIns="91425" bIns="91425" anchor="ctr"/>
            <a:lstStyle/>
            <a:p>
              <a:pPr>
                <a:defRPr/>
              </a:pPr>
              <a:endParaRPr lang="vi-VN" sz="1350"/>
            </a:p>
          </p:txBody>
        </p:sp>
        <p:sp>
          <p:nvSpPr>
            <p:cNvPr id="108" name="Google Shape;838;p31">
              <a:extLst>
                <a:ext uri="{FF2B5EF4-FFF2-40B4-BE49-F238E27FC236}">
                  <a16:creationId xmlns:a16="http://schemas.microsoft.com/office/drawing/2014/main" id="{BF85CA4B-477E-4907-8CAC-F9B20079AF56}"/>
                </a:ext>
              </a:extLst>
            </p:cNvPr>
            <p:cNvSpPr>
              <a:spLocks/>
            </p:cNvSpPr>
            <p:nvPr/>
          </p:nvSpPr>
          <p:spPr bwMode="auto">
            <a:xfrm>
              <a:off x="5802263" y="4763474"/>
              <a:ext cx="234967" cy="139661"/>
            </a:xfrm>
            <a:custGeom>
              <a:avLst/>
              <a:gdLst>
                <a:gd name="T0" fmla="*/ 2147483646 w 6420"/>
                <a:gd name="T1" fmla="*/ 2147483646 h 4389"/>
                <a:gd name="T2" fmla="*/ 2147483646 w 6420"/>
                <a:gd name="T3" fmla="*/ 2147483646 h 4389"/>
                <a:gd name="T4" fmla="*/ 2147483646 w 6420"/>
                <a:gd name="T5" fmla="*/ 2147483646 h 4389"/>
                <a:gd name="T6" fmla="*/ 2147483646 w 6420"/>
                <a:gd name="T7" fmla="*/ 2147483646 h 4389"/>
                <a:gd name="T8" fmla="*/ 2147483646 w 6420"/>
                <a:gd name="T9" fmla="*/ 2147483646 h 4389"/>
                <a:gd name="T10" fmla="*/ 2147483646 w 6420"/>
                <a:gd name="T11" fmla="*/ 2147483646 h 4389"/>
                <a:gd name="T12" fmla="*/ 2147483646 w 6420"/>
                <a:gd name="T13" fmla="*/ 2147483646 h 4389"/>
                <a:gd name="T14" fmla="*/ 2147483646 w 6420"/>
                <a:gd name="T15" fmla="*/ 2147483646 h 4389"/>
                <a:gd name="T16" fmla="*/ 2147483646 w 6420"/>
                <a:gd name="T17" fmla="*/ 2147483646 h 438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lIns="91425" tIns="91425" rIns="91425" bIns="91425" anchor="ctr"/>
            <a:lstStyle/>
            <a:p>
              <a:pPr>
                <a:defRPr/>
              </a:pPr>
              <a:endParaRPr lang="vi-VN" sz="1350"/>
            </a:p>
          </p:txBody>
        </p:sp>
        <p:sp>
          <p:nvSpPr>
            <p:cNvPr id="109" name="Google Shape;839;p31">
              <a:extLst>
                <a:ext uri="{FF2B5EF4-FFF2-40B4-BE49-F238E27FC236}">
                  <a16:creationId xmlns:a16="http://schemas.microsoft.com/office/drawing/2014/main" id="{0ED81D34-C06C-41D7-884C-D5E367967680}"/>
                </a:ext>
              </a:extLst>
            </p:cNvPr>
            <p:cNvSpPr>
              <a:spLocks/>
            </p:cNvSpPr>
            <p:nvPr/>
          </p:nvSpPr>
          <p:spPr bwMode="auto">
            <a:xfrm>
              <a:off x="5950440" y="4369885"/>
              <a:ext cx="675264" cy="458658"/>
            </a:xfrm>
            <a:custGeom>
              <a:avLst/>
              <a:gdLst>
                <a:gd name="T0" fmla="*/ 2147483646 w 21712"/>
                <a:gd name="T1" fmla="*/ 2147483646 h 14732"/>
                <a:gd name="T2" fmla="*/ 2147483646 w 21712"/>
                <a:gd name="T3" fmla="*/ 2147483646 h 14732"/>
                <a:gd name="T4" fmla="*/ 2147483646 w 21712"/>
                <a:gd name="T5" fmla="*/ 2147483646 h 14732"/>
                <a:gd name="T6" fmla="*/ 2147483646 w 21712"/>
                <a:gd name="T7" fmla="*/ 2147483646 h 14732"/>
                <a:gd name="T8" fmla="*/ 2147483646 w 21712"/>
                <a:gd name="T9" fmla="*/ 2147483646 h 14732"/>
                <a:gd name="T10" fmla="*/ 2147483646 w 21712"/>
                <a:gd name="T11" fmla="*/ 2147483646 h 14732"/>
                <a:gd name="T12" fmla="*/ 0 w 21712"/>
                <a:gd name="T13" fmla="*/ 2147483646 h 14732"/>
                <a:gd name="T14" fmla="*/ 2147483646 w 21712"/>
                <a:gd name="T15" fmla="*/ 2147483646 h 14732"/>
                <a:gd name="T16" fmla="*/ 2147483646 w 21712"/>
                <a:gd name="T17" fmla="*/ 2147483646 h 14732"/>
                <a:gd name="T18" fmla="*/ 2147483646 w 21712"/>
                <a:gd name="T19" fmla="*/ 2147483646 h 14732"/>
                <a:gd name="T20" fmla="*/ 2147483646 w 21712"/>
                <a:gd name="T21" fmla="*/ 2147483646 h 14732"/>
                <a:gd name="T22" fmla="*/ 2147483646 w 21712"/>
                <a:gd name="T23" fmla="*/ 2147483646 h 14732"/>
                <a:gd name="T24" fmla="*/ 2147483646 w 21712"/>
                <a:gd name="T25" fmla="*/ 2147483646 h 14732"/>
                <a:gd name="T26" fmla="*/ 2147483646 w 21712"/>
                <a:gd name="T27" fmla="*/ 2147483646 h 14732"/>
                <a:gd name="T28" fmla="*/ 2147483646 w 21712"/>
                <a:gd name="T29" fmla="*/ 2147483646 h 147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lIns="91425" tIns="91425" rIns="91425" bIns="91425" anchor="ctr"/>
            <a:lstStyle/>
            <a:p>
              <a:pPr>
                <a:defRPr/>
              </a:pPr>
              <a:endParaRPr lang="vi-VN" sz="1350"/>
            </a:p>
          </p:txBody>
        </p:sp>
        <p:sp>
          <p:nvSpPr>
            <p:cNvPr id="110" name="Google Shape;840;p31">
              <a:extLst>
                <a:ext uri="{FF2B5EF4-FFF2-40B4-BE49-F238E27FC236}">
                  <a16:creationId xmlns:a16="http://schemas.microsoft.com/office/drawing/2014/main" id="{D5A340A5-6D9C-4A3C-961A-4F01CDE3F7DB}"/>
                </a:ext>
              </a:extLst>
            </p:cNvPr>
            <p:cNvSpPr>
              <a:spLocks/>
            </p:cNvSpPr>
            <p:nvPr/>
          </p:nvSpPr>
          <p:spPr bwMode="auto">
            <a:xfrm>
              <a:off x="6428839" y="4371471"/>
              <a:ext cx="196864" cy="274561"/>
            </a:xfrm>
            <a:custGeom>
              <a:avLst/>
              <a:gdLst>
                <a:gd name="T0" fmla="*/ 2147483646 w 6319"/>
                <a:gd name="T1" fmla="*/ 0 h 8806"/>
                <a:gd name="T2" fmla="*/ 2147483646 w 6319"/>
                <a:gd name="T3" fmla="*/ 2147483646 h 8806"/>
                <a:gd name="T4" fmla="*/ 2147483646 w 6319"/>
                <a:gd name="T5" fmla="*/ 2147483646 h 8806"/>
                <a:gd name="T6" fmla="*/ 2147483646 w 6319"/>
                <a:gd name="T7" fmla="*/ 2147483646 h 8806"/>
                <a:gd name="T8" fmla="*/ 0 w 6319"/>
                <a:gd name="T9" fmla="*/ 2147483646 h 8806"/>
                <a:gd name="T10" fmla="*/ 0 w 6319"/>
                <a:gd name="T11" fmla="*/ 2147483646 h 8806"/>
                <a:gd name="T12" fmla="*/ 2147483646 w 6319"/>
                <a:gd name="T13" fmla="*/ 2147483646 h 8806"/>
                <a:gd name="T14" fmla="*/ 2147483646 w 6319"/>
                <a:gd name="T15" fmla="*/ 2147483646 h 8806"/>
                <a:gd name="T16" fmla="*/ 2147483646 w 6319"/>
                <a:gd name="T17" fmla="*/ 2147483646 h 8806"/>
                <a:gd name="T18" fmla="*/ 2147483646 w 6319"/>
                <a:gd name="T19" fmla="*/ 2147483646 h 8806"/>
                <a:gd name="T20" fmla="*/ 2147483646 w 6319"/>
                <a:gd name="T21" fmla="*/ 2147483646 h 8806"/>
                <a:gd name="T22" fmla="*/ 2147483646 w 6319"/>
                <a:gd name="T23" fmla="*/ 2147483646 h 8806"/>
                <a:gd name="T24" fmla="*/ 2147483646 w 6319"/>
                <a:gd name="T25" fmla="*/ 0 h 8806"/>
                <a:gd name="T26" fmla="*/ 2147483646 w 6319"/>
                <a:gd name="T27" fmla="*/ 0 h 880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lnTo>
                    <a:pt x="2790" y="0"/>
                  </a:lnTo>
                  <a:close/>
                </a:path>
              </a:pathLst>
            </a:custGeom>
            <a:solidFill>
              <a:srgbClr val="8D7DFF"/>
            </a:solidFill>
            <a:ln>
              <a:noFill/>
            </a:ln>
          </p:spPr>
          <p:txBody>
            <a:bodyPr lIns="91425" tIns="91425" rIns="91425" bIns="91425" anchor="ctr"/>
            <a:lstStyle/>
            <a:p>
              <a:pPr>
                <a:defRPr/>
              </a:pPr>
              <a:endParaRPr lang="vi-VN" sz="1350"/>
            </a:p>
          </p:txBody>
        </p:sp>
        <p:sp>
          <p:nvSpPr>
            <p:cNvPr id="111" name="Google Shape;841;p31">
              <a:extLst>
                <a:ext uri="{FF2B5EF4-FFF2-40B4-BE49-F238E27FC236}">
                  <a16:creationId xmlns:a16="http://schemas.microsoft.com/office/drawing/2014/main" id="{E7644D21-7C7F-4684-AC1D-A5F5814C094E}"/>
                </a:ext>
              </a:extLst>
            </p:cNvPr>
            <p:cNvSpPr>
              <a:spLocks/>
            </p:cNvSpPr>
            <p:nvPr/>
          </p:nvSpPr>
          <p:spPr bwMode="auto">
            <a:xfrm>
              <a:off x="6477527" y="3874724"/>
              <a:ext cx="226498" cy="539598"/>
            </a:xfrm>
            <a:custGeom>
              <a:avLst/>
              <a:gdLst>
                <a:gd name="T0" fmla="*/ 2147483646 w 7294"/>
                <a:gd name="T1" fmla="*/ 0 h 17402"/>
                <a:gd name="T2" fmla="*/ 2147483646 w 7294"/>
                <a:gd name="T3" fmla="*/ 2147483646 h 17402"/>
                <a:gd name="T4" fmla="*/ 2147483646 w 7294"/>
                <a:gd name="T5" fmla="*/ 2147483646 h 17402"/>
                <a:gd name="T6" fmla="*/ 2147483646 w 7294"/>
                <a:gd name="T7" fmla="*/ 2147483646 h 17402"/>
                <a:gd name="T8" fmla="*/ 2147483646 w 7294"/>
                <a:gd name="T9" fmla="*/ 2147483646 h 17402"/>
                <a:gd name="T10" fmla="*/ 2147483646 w 7294"/>
                <a:gd name="T11" fmla="*/ 2147483646 h 17402"/>
                <a:gd name="T12" fmla="*/ 2147483646 w 7294"/>
                <a:gd name="T13" fmla="*/ 2147483646 h 17402"/>
                <a:gd name="T14" fmla="*/ 2147483646 w 7294"/>
                <a:gd name="T15" fmla="*/ 0 h 1740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bg2"/>
            </a:solidFill>
            <a:ln>
              <a:noFill/>
            </a:ln>
          </p:spPr>
          <p:txBody>
            <a:bodyPr lIns="91425" tIns="91425" rIns="91425" bIns="91425" anchor="ctr"/>
            <a:lstStyle/>
            <a:p>
              <a:pPr>
                <a:defRPr/>
              </a:pPr>
              <a:endParaRPr lang="vi-VN" sz="1350"/>
            </a:p>
          </p:txBody>
        </p:sp>
        <p:sp>
          <p:nvSpPr>
            <p:cNvPr id="112" name="Google Shape;842;p31">
              <a:extLst>
                <a:ext uri="{FF2B5EF4-FFF2-40B4-BE49-F238E27FC236}">
                  <a16:creationId xmlns:a16="http://schemas.microsoft.com/office/drawing/2014/main" id="{53A5A2FB-FE53-4756-AF82-DD7372FB0CC8}"/>
                </a:ext>
              </a:extLst>
            </p:cNvPr>
            <p:cNvSpPr>
              <a:spLocks/>
            </p:cNvSpPr>
            <p:nvPr/>
          </p:nvSpPr>
          <p:spPr bwMode="auto">
            <a:xfrm>
              <a:off x="6644754" y="4401626"/>
              <a:ext cx="148177" cy="95223"/>
            </a:xfrm>
            <a:custGeom>
              <a:avLst/>
              <a:gdLst>
                <a:gd name="T0" fmla="*/ 2147483646 w 4774"/>
                <a:gd name="T1" fmla="*/ 0 h 3059"/>
                <a:gd name="T2" fmla="*/ 2147483646 w 4774"/>
                <a:gd name="T3" fmla="*/ 2147483646 h 3059"/>
                <a:gd name="T4" fmla="*/ 2147483646 w 4774"/>
                <a:gd name="T5" fmla="*/ 2147483646 h 3059"/>
                <a:gd name="T6" fmla="*/ 2147483646 w 4774"/>
                <a:gd name="T7" fmla="*/ 2147483646 h 3059"/>
                <a:gd name="T8" fmla="*/ 2147483646 w 4774"/>
                <a:gd name="T9" fmla="*/ 2147483646 h 3059"/>
                <a:gd name="T10" fmla="*/ 2147483646 w 4774"/>
                <a:gd name="T11" fmla="*/ 2147483646 h 3059"/>
                <a:gd name="T12" fmla="*/ 2147483646 w 4774"/>
                <a:gd name="T13" fmla="*/ 2147483646 h 3059"/>
                <a:gd name="T14" fmla="*/ 2147483646 w 4774"/>
                <a:gd name="T15" fmla="*/ 0 h 30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lIns="91425" tIns="91425" rIns="91425" bIns="91425" anchor="ctr"/>
            <a:lstStyle/>
            <a:p>
              <a:pPr>
                <a:defRPr/>
              </a:pPr>
              <a:endParaRPr lang="vi-VN" sz="1350"/>
            </a:p>
          </p:txBody>
        </p:sp>
        <p:sp>
          <p:nvSpPr>
            <p:cNvPr id="113" name="Google Shape;843;p31">
              <a:extLst>
                <a:ext uri="{FF2B5EF4-FFF2-40B4-BE49-F238E27FC236}">
                  <a16:creationId xmlns:a16="http://schemas.microsoft.com/office/drawing/2014/main" id="{FC205929-67FF-41C3-B302-376CD609A6EE}"/>
                </a:ext>
              </a:extLst>
            </p:cNvPr>
            <p:cNvSpPr>
              <a:spLocks/>
            </p:cNvSpPr>
            <p:nvPr/>
          </p:nvSpPr>
          <p:spPr bwMode="auto">
            <a:xfrm>
              <a:off x="6454241" y="3754108"/>
              <a:ext cx="4234" cy="25393"/>
            </a:xfrm>
            <a:custGeom>
              <a:avLst/>
              <a:gdLst>
                <a:gd name="T0" fmla="*/ 0 w 135"/>
                <a:gd name="T1" fmla="*/ 0 h 841"/>
                <a:gd name="T2" fmla="*/ 0 w 135"/>
                <a:gd name="T3" fmla="*/ 0 h 841"/>
                <a:gd name="T4" fmla="*/ 2147483646 w 135"/>
                <a:gd name="T5" fmla="*/ 2147483646 h 841"/>
                <a:gd name="T6" fmla="*/ 2147483646 w 135"/>
                <a:gd name="T7" fmla="*/ 2147483646 h 841"/>
                <a:gd name="T8" fmla="*/ 2147483646 w 135"/>
                <a:gd name="T9" fmla="*/ 2147483646 h 841"/>
                <a:gd name="T10" fmla="*/ 0 w 135"/>
                <a:gd name="T11" fmla="*/ 0 h 84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5" h="841" extrusionOk="0">
                  <a:moveTo>
                    <a:pt x="0" y="0"/>
                  </a:moveTo>
                  <a:lnTo>
                    <a:pt x="0" y="0"/>
                  </a:lnTo>
                  <a:lnTo>
                    <a:pt x="135" y="840"/>
                  </a:lnTo>
                  <a:lnTo>
                    <a:pt x="0" y="0"/>
                  </a:lnTo>
                  <a:close/>
                </a:path>
              </a:pathLst>
            </a:custGeom>
            <a:solidFill>
              <a:srgbClr val="D2BDA8"/>
            </a:solidFill>
            <a:ln>
              <a:noFill/>
            </a:ln>
          </p:spPr>
          <p:txBody>
            <a:bodyPr lIns="91425" tIns="91425" rIns="91425" bIns="91425" anchor="ctr"/>
            <a:lstStyle/>
            <a:p>
              <a:pPr>
                <a:defRPr/>
              </a:pPr>
              <a:endParaRPr lang="vi-VN" sz="1350"/>
            </a:p>
          </p:txBody>
        </p:sp>
        <p:sp>
          <p:nvSpPr>
            <p:cNvPr id="114" name="Google Shape;844;p31">
              <a:extLst>
                <a:ext uri="{FF2B5EF4-FFF2-40B4-BE49-F238E27FC236}">
                  <a16:creationId xmlns:a16="http://schemas.microsoft.com/office/drawing/2014/main" id="{7175C0A7-D4DD-45FB-AFF0-26BEA986286D}"/>
                </a:ext>
              </a:extLst>
            </p:cNvPr>
            <p:cNvSpPr>
              <a:spLocks/>
            </p:cNvSpPr>
            <p:nvPr/>
          </p:nvSpPr>
          <p:spPr bwMode="auto">
            <a:xfrm>
              <a:off x="6458475" y="3779501"/>
              <a:ext cx="0" cy="0"/>
            </a:xfrm>
            <a:custGeom>
              <a:avLst/>
              <a:gdLst>
                <a:gd name="T0" fmla="*/ 2147483646 w 1"/>
                <a:gd name="T1" fmla="*/ 0 h 1"/>
                <a:gd name="T2" fmla="*/ 2147483646 w 1"/>
                <a:gd name="T3" fmla="*/ 0 h 1"/>
                <a:gd name="T4" fmla="*/ 2147483646 w 1"/>
                <a:gd name="T5" fmla="*/ 0 h 1"/>
                <a:gd name="T6" fmla="*/ 0 60000 65536"/>
                <a:gd name="T7" fmla="*/ 0 60000 65536"/>
                <a:gd name="T8" fmla="*/ 0 60000 65536"/>
              </a:gdLst>
              <a:ahLst/>
              <a:cxnLst>
                <a:cxn ang="T6">
                  <a:pos x="T0" y="T1"/>
                </a:cxn>
                <a:cxn ang="T7">
                  <a:pos x="T2" y="T3"/>
                </a:cxn>
                <a:cxn ang="T8">
                  <a:pos x="T4" y="T5"/>
                </a:cxn>
              </a:cxnLst>
              <a:rect l="0" t="0" r="r" b="b"/>
              <a:pathLst>
                <a:path w="1" h="1" extrusionOk="0">
                  <a:moveTo>
                    <a:pt x="1" y="0"/>
                  </a:moveTo>
                  <a:lnTo>
                    <a:pt x="1" y="0"/>
                  </a:lnTo>
                  <a:close/>
                </a:path>
              </a:pathLst>
            </a:custGeom>
            <a:solidFill>
              <a:srgbClr val="CBAA71"/>
            </a:solidFill>
            <a:ln>
              <a:noFill/>
            </a:ln>
          </p:spPr>
          <p:txBody>
            <a:bodyPr lIns="91425" tIns="91425" rIns="91425" bIns="91425" anchor="ctr"/>
            <a:lstStyle/>
            <a:p>
              <a:pPr>
                <a:defRPr/>
              </a:pPr>
              <a:endParaRPr lang="vi-VN" sz="1350"/>
            </a:p>
          </p:txBody>
        </p:sp>
        <p:sp>
          <p:nvSpPr>
            <p:cNvPr id="115" name="Google Shape;845;p31">
              <a:extLst>
                <a:ext uri="{FF2B5EF4-FFF2-40B4-BE49-F238E27FC236}">
                  <a16:creationId xmlns:a16="http://schemas.microsoft.com/office/drawing/2014/main" id="{AC0B307D-406C-4D6A-8470-958EDBE167A4}"/>
                </a:ext>
              </a:extLst>
            </p:cNvPr>
            <p:cNvSpPr>
              <a:spLocks/>
            </p:cNvSpPr>
            <p:nvPr/>
          </p:nvSpPr>
          <p:spPr bwMode="auto">
            <a:xfrm>
              <a:off x="6327232" y="3762043"/>
              <a:ext cx="4234" cy="22219"/>
            </a:xfrm>
            <a:custGeom>
              <a:avLst/>
              <a:gdLst>
                <a:gd name="T0" fmla="*/ 2147483646 w 136"/>
                <a:gd name="T1" fmla="*/ 2147483646 h 707"/>
                <a:gd name="T2" fmla="*/ 2147483646 w 136"/>
                <a:gd name="T3" fmla="*/ 2147483646 h 707"/>
                <a:gd name="T4" fmla="*/ 2147483646 w 136"/>
                <a:gd name="T5" fmla="*/ 2147483646 h 707"/>
                <a:gd name="T6" fmla="*/ 2147483646 w 136"/>
                <a:gd name="T7" fmla="*/ 2147483646 h 7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6" h="707" extrusionOk="0">
                  <a:moveTo>
                    <a:pt x="1" y="1"/>
                  </a:moveTo>
                  <a:lnTo>
                    <a:pt x="135" y="707"/>
                  </a:lnTo>
                  <a:lnTo>
                    <a:pt x="1" y="1"/>
                  </a:lnTo>
                  <a:close/>
                </a:path>
              </a:pathLst>
            </a:custGeom>
            <a:solidFill>
              <a:srgbClr val="D2BDA8"/>
            </a:solidFill>
            <a:ln>
              <a:noFill/>
            </a:ln>
          </p:spPr>
          <p:txBody>
            <a:bodyPr lIns="91425" tIns="91425" rIns="91425" bIns="91425" anchor="ctr"/>
            <a:lstStyle/>
            <a:p>
              <a:pPr>
                <a:defRPr/>
              </a:pPr>
              <a:endParaRPr lang="vi-VN" sz="1350"/>
            </a:p>
          </p:txBody>
        </p:sp>
        <p:sp>
          <p:nvSpPr>
            <p:cNvPr id="116" name="Google Shape;846;p31">
              <a:extLst>
                <a:ext uri="{FF2B5EF4-FFF2-40B4-BE49-F238E27FC236}">
                  <a16:creationId xmlns:a16="http://schemas.microsoft.com/office/drawing/2014/main" id="{759BE222-7419-434A-92D0-5E6B87F51237}"/>
                </a:ext>
              </a:extLst>
            </p:cNvPr>
            <p:cNvSpPr>
              <a:spLocks/>
            </p:cNvSpPr>
            <p:nvPr/>
          </p:nvSpPr>
          <p:spPr bwMode="auto">
            <a:xfrm>
              <a:off x="6327232" y="3754108"/>
              <a:ext cx="131242" cy="55546"/>
            </a:xfrm>
            <a:custGeom>
              <a:avLst/>
              <a:gdLst>
                <a:gd name="T0" fmla="*/ 2147483646 w 4202"/>
                <a:gd name="T1" fmla="*/ 0 h 1815"/>
                <a:gd name="T2" fmla="*/ 2147483646 w 4202"/>
                <a:gd name="T3" fmla="*/ 2147483646 h 1815"/>
                <a:gd name="T4" fmla="*/ 2147483646 w 4202"/>
                <a:gd name="T5" fmla="*/ 2147483646 h 1815"/>
                <a:gd name="T6" fmla="*/ 2147483646 w 4202"/>
                <a:gd name="T7" fmla="*/ 2147483646 h 1815"/>
                <a:gd name="T8" fmla="*/ 2147483646 w 4202"/>
                <a:gd name="T9" fmla="*/ 2147483646 h 1815"/>
                <a:gd name="T10" fmla="*/ 2147483646 w 4202"/>
                <a:gd name="T11" fmla="*/ 2147483646 h 1815"/>
                <a:gd name="T12" fmla="*/ 2147483646 w 4202"/>
                <a:gd name="T13" fmla="*/ 0 h 18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lIns="91425" tIns="91425" rIns="91425" bIns="91425" anchor="ctr"/>
            <a:lstStyle/>
            <a:p>
              <a:pPr>
                <a:defRPr/>
              </a:pPr>
              <a:endParaRPr lang="vi-VN" sz="1350"/>
            </a:p>
          </p:txBody>
        </p:sp>
        <p:sp>
          <p:nvSpPr>
            <p:cNvPr id="117" name="Google Shape;847;p31">
              <a:extLst>
                <a:ext uri="{FF2B5EF4-FFF2-40B4-BE49-F238E27FC236}">
                  <a16:creationId xmlns:a16="http://schemas.microsoft.com/office/drawing/2014/main" id="{C941098F-7C36-407B-9697-A6944DF6A2AF}"/>
                </a:ext>
              </a:extLst>
            </p:cNvPr>
            <p:cNvSpPr>
              <a:spLocks/>
            </p:cNvSpPr>
            <p:nvPr/>
          </p:nvSpPr>
          <p:spPr bwMode="auto">
            <a:xfrm>
              <a:off x="5798029" y="2519380"/>
              <a:ext cx="1225635" cy="1242663"/>
            </a:xfrm>
            <a:custGeom>
              <a:avLst/>
              <a:gdLst>
                <a:gd name="T0" fmla="*/ 2147483646 w 39491"/>
                <a:gd name="T1" fmla="*/ 0 h 40034"/>
                <a:gd name="T2" fmla="*/ 2147483646 w 39491"/>
                <a:gd name="T3" fmla="*/ 2147483646 h 40034"/>
                <a:gd name="T4" fmla="*/ 2147483646 w 39491"/>
                <a:gd name="T5" fmla="*/ 2147483646 h 40034"/>
                <a:gd name="T6" fmla="*/ 2147483646 w 39491"/>
                <a:gd name="T7" fmla="*/ 2147483646 h 40034"/>
                <a:gd name="T8" fmla="*/ 2147483646 w 39491"/>
                <a:gd name="T9" fmla="*/ 2147483646 h 40034"/>
                <a:gd name="T10" fmla="*/ 2147483646 w 39491"/>
                <a:gd name="T11" fmla="*/ 2147483646 h 40034"/>
                <a:gd name="T12" fmla="*/ 2147483646 w 39491"/>
                <a:gd name="T13" fmla="*/ 2147483646 h 40034"/>
                <a:gd name="T14" fmla="*/ 2147483646 w 39491"/>
                <a:gd name="T15" fmla="*/ 2147483646 h 40034"/>
                <a:gd name="T16" fmla="*/ 2147483646 w 39491"/>
                <a:gd name="T17" fmla="*/ 2147483646 h 40034"/>
                <a:gd name="T18" fmla="*/ 2147483646 w 39491"/>
                <a:gd name="T19" fmla="*/ 2147483646 h 40034"/>
                <a:gd name="T20" fmla="*/ 2147483646 w 39491"/>
                <a:gd name="T21" fmla="*/ 2147483646 h 40034"/>
                <a:gd name="T22" fmla="*/ 2147483646 w 39491"/>
                <a:gd name="T23" fmla="*/ 2147483646 h 40034"/>
                <a:gd name="T24" fmla="*/ 2147483646 w 39491"/>
                <a:gd name="T25" fmla="*/ 2147483646 h 40034"/>
                <a:gd name="T26" fmla="*/ 2147483646 w 39491"/>
                <a:gd name="T27" fmla="*/ 2147483646 h 40034"/>
                <a:gd name="T28" fmla="*/ 2147483646 w 39491"/>
                <a:gd name="T29" fmla="*/ 0 h 4003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lIns="91425" tIns="91425" rIns="91425" bIns="91425" anchor="ctr"/>
            <a:lstStyle/>
            <a:p>
              <a:pPr>
                <a:defRPr/>
              </a:pPr>
              <a:endParaRPr lang="vi-VN" sz="1350"/>
            </a:p>
          </p:txBody>
        </p:sp>
        <p:sp>
          <p:nvSpPr>
            <p:cNvPr id="118" name="Google Shape;848;p31">
              <a:extLst>
                <a:ext uri="{FF2B5EF4-FFF2-40B4-BE49-F238E27FC236}">
                  <a16:creationId xmlns:a16="http://schemas.microsoft.com/office/drawing/2014/main" id="{AE88E567-5D05-4475-8DCF-9FBA5BF9AC3C}"/>
                </a:ext>
              </a:extLst>
            </p:cNvPr>
            <p:cNvSpPr>
              <a:spLocks/>
            </p:cNvSpPr>
            <p:nvPr/>
          </p:nvSpPr>
          <p:spPr bwMode="auto">
            <a:xfrm>
              <a:off x="5855184" y="3349409"/>
              <a:ext cx="1024537" cy="330107"/>
            </a:xfrm>
            <a:custGeom>
              <a:avLst/>
              <a:gdLst>
                <a:gd name="T0" fmla="*/ 2147483646 w 33038"/>
                <a:gd name="T1" fmla="*/ 2147483646 h 10655"/>
                <a:gd name="T2" fmla="*/ 2147483646 w 33038"/>
                <a:gd name="T3" fmla="*/ 2147483646 h 10655"/>
                <a:gd name="T4" fmla="*/ 2147483646 w 33038"/>
                <a:gd name="T5" fmla="*/ 2147483646 h 10655"/>
                <a:gd name="T6" fmla="*/ 2147483646 w 33038"/>
                <a:gd name="T7" fmla="*/ 2147483646 h 10655"/>
                <a:gd name="T8" fmla="*/ 2147483646 w 33038"/>
                <a:gd name="T9" fmla="*/ 2147483646 h 10655"/>
                <a:gd name="T10" fmla="*/ 2147483646 w 33038"/>
                <a:gd name="T11" fmla="*/ 2147483646 h 10655"/>
                <a:gd name="T12" fmla="*/ 2147483646 w 33038"/>
                <a:gd name="T13" fmla="*/ 2147483646 h 10655"/>
                <a:gd name="T14" fmla="*/ 2147483646 w 33038"/>
                <a:gd name="T15" fmla="*/ 2147483646 h 10655"/>
                <a:gd name="T16" fmla="*/ 0 w 33038"/>
                <a:gd name="T17" fmla="*/ 2147483646 h 10655"/>
                <a:gd name="T18" fmla="*/ 0 w 33038"/>
                <a:gd name="T19" fmla="*/ 2147483646 h 10655"/>
                <a:gd name="T20" fmla="*/ 2147483646 w 33038"/>
                <a:gd name="T21" fmla="*/ 2147483646 h 10655"/>
                <a:gd name="T22" fmla="*/ 2147483646 w 33038"/>
                <a:gd name="T23" fmla="*/ 2147483646 h 10655"/>
                <a:gd name="T24" fmla="*/ 2147483646 w 33038"/>
                <a:gd name="T25" fmla="*/ 2147483646 h 10655"/>
                <a:gd name="T26" fmla="*/ 0 w 33038"/>
                <a:gd name="T27" fmla="*/ 2147483646 h 1065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lIns="91425" tIns="91425" rIns="91425" bIns="91425" anchor="ctr"/>
            <a:lstStyle/>
            <a:p>
              <a:pPr>
                <a:defRPr/>
              </a:pPr>
              <a:endParaRPr lang="vi-VN" sz="1350"/>
            </a:p>
          </p:txBody>
        </p:sp>
        <p:sp>
          <p:nvSpPr>
            <p:cNvPr id="119" name="Google Shape;849;p31">
              <a:extLst>
                <a:ext uri="{FF2B5EF4-FFF2-40B4-BE49-F238E27FC236}">
                  <a16:creationId xmlns:a16="http://schemas.microsoft.com/office/drawing/2014/main" id="{827E66EB-4E97-461B-9AF3-41CC2BB6BCAC}"/>
                </a:ext>
              </a:extLst>
            </p:cNvPr>
            <p:cNvSpPr>
              <a:spLocks/>
            </p:cNvSpPr>
            <p:nvPr/>
          </p:nvSpPr>
          <p:spPr bwMode="auto">
            <a:xfrm>
              <a:off x="5855184" y="3127221"/>
              <a:ext cx="1121911" cy="552295"/>
            </a:xfrm>
            <a:custGeom>
              <a:avLst/>
              <a:gdLst>
                <a:gd name="T0" fmla="*/ 2147483646 w 36130"/>
                <a:gd name="T1" fmla="*/ 2147483646 h 17780"/>
                <a:gd name="T2" fmla="*/ 2147483646 w 36130"/>
                <a:gd name="T3" fmla="*/ 2147483646 h 17780"/>
                <a:gd name="T4" fmla="*/ 2147483646 w 36130"/>
                <a:gd name="T5" fmla="*/ 2147483646 h 17780"/>
                <a:gd name="T6" fmla="*/ 0 w 36130"/>
                <a:gd name="T7" fmla="*/ 2147483646 h 17780"/>
                <a:gd name="T8" fmla="*/ 2147483646 w 36130"/>
                <a:gd name="T9" fmla="*/ 2147483646 h 17780"/>
                <a:gd name="T10" fmla="*/ 2147483646 w 36130"/>
                <a:gd name="T11" fmla="*/ 2147483646 h 17780"/>
                <a:gd name="T12" fmla="*/ 2147483646 w 36130"/>
                <a:gd name="T13" fmla="*/ 2147483646 h 17780"/>
                <a:gd name="T14" fmla="*/ 2147483646 w 36130"/>
                <a:gd name="T15" fmla="*/ 2147483646 h 17780"/>
                <a:gd name="T16" fmla="*/ 2147483646 w 36130"/>
                <a:gd name="T17" fmla="*/ 2147483646 h 17780"/>
                <a:gd name="T18" fmla="*/ 2147483646 w 36130"/>
                <a:gd name="T19" fmla="*/ 2147483646 h 17780"/>
                <a:gd name="T20" fmla="*/ 2147483646 w 36130"/>
                <a:gd name="T21" fmla="*/ 2147483646 h 17780"/>
                <a:gd name="T22" fmla="*/ 2147483646 w 36130"/>
                <a:gd name="T23" fmla="*/ 2147483646 h 17780"/>
                <a:gd name="T24" fmla="*/ 2147483646 w 36130"/>
                <a:gd name="T25" fmla="*/ 2147483646 h 17780"/>
                <a:gd name="T26" fmla="*/ 2147483646 w 36130"/>
                <a:gd name="T27" fmla="*/ 2147483646 h 17780"/>
                <a:gd name="T28" fmla="*/ 2147483646 w 36130"/>
                <a:gd name="T29" fmla="*/ 2147483646 h 17780"/>
                <a:gd name="T30" fmla="*/ 2147483646 w 36130"/>
                <a:gd name="T31" fmla="*/ 2147483646 h 17780"/>
                <a:gd name="T32" fmla="*/ 2147483646 w 36130"/>
                <a:gd name="T33" fmla="*/ 2147483646 h 17780"/>
                <a:gd name="T34" fmla="*/ 2147483646 w 36130"/>
                <a:gd name="T35" fmla="*/ 2147483646 h 17780"/>
                <a:gd name="T36" fmla="*/ 2147483646 w 36130"/>
                <a:gd name="T37" fmla="*/ 2147483646 h 17780"/>
                <a:gd name="T38" fmla="*/ 2147483646 w 36130"/>
                <a:gd name="T39" fmla="*/ 2147483646 h 17780"/>
                <a:gd name="T40" fmla="*/ 2147483646 w 36130"/>
                <a:gd name="T41" fmla="*/ 2147483646 h 17780"/>
                <a:gd name="T42" fmla="*/ 2147483646 w 36130"/>
                <a:gd name="T43" fmla="*/ 2147483646 h 17780"/>
                <a:gd name="T44" fmla="*/ 2147483646 w 36130"/>
                <a:gd name="T45" fmla="*/ 2147483646 h 17780"/>
                <a:gd name="T46" fmla="*/ 2147483646 w 36130"/>
                <a:gd name="T47" fmla="*/ 2147483646 h 17780"/>
                <a:gd name="T48" fmla="*/ 2147483646 w 36130"/>
                <a:gd name="T49" fmla="*/ 2147483646 h 17780"/>
                <a:gd name="T50" fmla="*/ 2147483646 w 36130"/>
                <a:gd name="T51" fmla="*/ 2147483646 h 17780"/>
                <a:gd name="T52" fmla="*/ 2147483646 w 36130"/>
                <a:gd name="T53" fmla="*/ 2147483646 h 17780"/>
                <a:gd name="T54" fmla="*/ 2147483646 w 36130"/>
                <a:gd name="T55" fmla="*/ 2147483646 h 17780"/>
                <a:gd name="T56" fmla="*/ 2147483646 w 36130"/>
                <a:gd name="T57" fmla="*/ 2147483646 h 1778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lIns="91425" tIns="91425" rIns="91425" bIns="91425" anchor="ctr"/>
            <a:lstStyle/>
            <a:p>
              <a:pPr>
                <a:defRPr/>
              </a:pPr>
              <a:endParaRPr lang="vi-VN" sz="1350"/>
            </a:p>
          </p:txBody>
        </p:sp>
        <p:sp>
          <p:nvSpPr>
            <p:cNvPr id="120" name="Google Shape;850;p31">
              <a:extLst>
                <a:ext uri="{FF2B5EF4-FFF2-40B4-BE49-F238E27FC236}">
                  <a16:creationId xmlns:a16="http://schemas.microsoft.com/office/drawing/2014/main" id="{F7A41B96-C6D8-4989-BDA8-B9C8B5D4871A}"/>
                </a:ext>
              </a:extLst>
            </p:cNvPr>
            <p:cNvSpPr/>
            <p:nvPr/>
          </p:nvSpPr>
          <p:spPr>
            <a:xfrm>
              <a:off x="5641385" y="2381306"/>
              <a:ext cx="1492354" cy="1007780"/>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1" name="Google Shape;851;p31">
              <a:extLst>
                <a:ext uri="{FF2B5EF4-FFF2-40B4-BE49-F238E27FC236}">
                  <a16:creationId xmlns:a16="http://schemas.microsoft.com/office/drawing/2014/main" id="{CE6F2C58-1459-4065-A942-B8DC138CD654}"/>
                </a:ext>
              </a:extLst>
            </p:cNvPr>
            <p:cNvSpPr>
              <a:spLocks/>
            </p:cNvSpPr>
            <p:nvPr/>
          </p:nvSpPr>
          <p:spPr bwMode="auto">
            <a:xfrm>
              <a:off x="5715474" y="3062153"/>
              <a:ext cx="8467" cy="4761"/>
            </a:xfrm>
            <a:custGeom>
              <a:avLst/>
              <a:gdLst>
                <a:gd name="T0" fmla="*/ 2147483646 w 270"/>
                <a:gd name="T1" fmla="*/ 2147483646 h 169"/>
                <a:gd name="T2" fmla="*/ 0 w 270"/>
                <a:gd name="T3" fmla="*/ 2147483646 h 169"/>
                <a:gd name="T4" fmla="*/ 2147483646 w 270"/>
                <a:gd name="T5" fmla="*/ 2147483646 h 169"/>
                <a:gd name="T6" fmla="*/ 0 60000 65536"/>
                <a:gd name="T7" fmla="*/ 0 60000 65536"/>
                <a:gd name="T8" fmla="*/ 0 60000 65536"/>
              </a:gdLst>
              <a:ahLst/>
              <a:cxnLst>
                <a:cxn ang="T6">
                  <a:pos x="T0" y="T1"/>
                </a:cxn>
                <a:cxn ang="T7">
                  <a:pos x="T2" y="T3"/>
                </a:cxn>
                <a:cxn ang="T8">
                  <a:pos x="T4" y="T5"/>
                </a:cxn>
              </a:cxnLst>
              <a:rect l="0" t="0"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lIns="91425" tIns="91425" rIns="91425" bIns="91425" anchor="ctr"/>
            <a:lstStyle/>
            <a:p>
              <a:pPr>
                <a:defRPr/>
              </a:pPr>
              <a:endParaRPr lang="vi-VN" sz="1350"/>
            </a:p>
          </p:txBody>
        </p:sp>
        <p:sp>
          <p:nvSpPr>
            <p:cNvPr id="122" name="Google Shape;852;p31">
              <a:extLst>
                <a:ext uri="{FF2B5EF4-FFF2-40B4-BE49-F238E27FC236}">
                  <a16:creationId xmlns:a16="http://schemas.microsoft.com/office/drawing/2014/main" id="{81A263C0-A228-4138-8B1C-91AED80166AF}"/>
                </a:ext>
              </a:extLst>
            </p:cNvPr>
            <p:cNvSpPr>
              <a:spLocks/>
            </p:cNvSpPr>
            <p:nvPr/>
          </p:nvSpPr>
          <p:spPr bwMode="auto">
            <a:xfrm>
              <a:off x="6325116" y="3197052"/>
              <a:ext cx="95256" cy="52373"/>
            </a:xfrm>
            <a:custGeom>
              <a:avLst/>
              <a:gdLst>
                <a:gd name="T0" fmla="*/ 2147483646 w 3093"/>
                <a:gd name="T1" fmla="*/ 2147483646 h 1682"/>
                <a:gd name="T2" fmla="*/ 2147483646 w 3093"/>
                <a:gd name="T3" fmla="*/ 2147483646 h 1682"/>
                <a:gd name="T4" fmla="*/ 0 w 3093"/>
                <a:gd name="T5" fmla="*/ 2147483646 h 1682"/>
                <a:gd name="T6" fmla="*/ 2147483646 w 3093"/>
                <a:gd name="T7" fmla="*/ 2147483646 h 16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lIns="91425" tIns="91425" rIns="91425" bIns="91425" anchor="ctr"/>
            <a:lstStyle/>
            <a:p>
              <a:pPr>
                <a:defRPr/>
              </a:pPr>
              <a:endParaRPr lang="vi-VN" sz="1350"/>
            </a:p>
          </p:txBody>
        </p:sp>
        <p:sp>
          <p:nvSpPr>
            <p:cNvPr id="123" name="Google Shape;853;p31">
              <a:extLst>
                <a:ext uri="{FF2B5EF4-FFF2-40B4-BE49-F238E27FC236}">
                  <a16:creationId xmlns:a16="http://schemas.microsoft.com/office/drawing/2014/main" id="{E65F0F37-DDA0-480F-A24A-3AA7BB78E7AC}"/>
                </a:ext>
              </a:extLst>
            </p:cNvPr>
            <p:cNvSpPr>
              <a:spLocks/>
            </p:cNvSpPr>
            <p:nvPr/>
          </p:nvSpPr>
          <p:spPr bwMode="auto">
            <a:xfrm>
              <a:off x="6420372" y="3127221"/>
              <a:ext cx="220149" cy="77766"/>
            </a:xfrm>
            <a:custGeom>
              <a:avLst/>
              <a:gdLst>
                <a:gd name="T0" fmla="*/ 2147483646 w 7126"/>
                <a:gd name="T1" fmla="*/ 2147483646 h 2522"/>
                <a:gd name="T2" fmla="*/ 2147483646 w 7126"/>
                <a:gd name="T3" fmla="*/ 2147483646 h 2522"/>
                <a:gd name="T4" fmla="*/ 2147483646 w 7126"/>
                <a:gd name="T5" fmla="*/ 2147483646 h 2522"/>
                <a:gd name="T6" fmla="*/ 2147483646 w 7126"/>
                <a:gd name="T7" fmla="*/ 2147483646 h 2522"/>
                <a:gd name="T8" fmla="*/ 2147483646 w 7126"/>
                <a:gd name="T9" fmla="*/ 2147483646 h 2522"/>
                <a:gd name="T10" fmla="*/ 2147483646 w 7126"/>
                <a:gd name="T11" fmla="*/ 2147483646 h 2522"/>
                <a:gd name="T12" fmla="*/ 2147483646 w 7126"/>
                <a:gd name="T13" fmla="*/ 2147483646 h 2522"/>
                <a:gd name="T14" fmla="*/ 0 w 7126"/>
                <a:gd name="T15" fmla="*/ 2147483646 h 2522"/>
                <a:gd name="T16" fmla="*/ 0 w 7126"/>
                <a:gd name="T17" fmla="*/ 2147483646 h 2522"/>
                <a:gd name="T18" fmla="*/ 2147483646 w 7126"/>
                <a:gd name="T19" fmla="*/ 2147483646 h 25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126" h="2522" extrusionOk="0">
                  <a:moveTo>
                    <a:pt x="1950" y="270"/>
                  </a:moveTo>
                  <a:cubicBezTo>
                    <a:pt x="1950" y="1681"/>
                    <a:pt x="3764" y="2522"/>
                    <a:pt x="5176" y="2522"/>
                  </a:cubicBezTo>
                  <a:cubicBezTo>
                    <a:pt x="6151" y="2522"/>
                    <a:pt x="6856" y="2085"/>
                    <a:pt x="7125" y="1412"/>
                  </a:cubicBezTo>
                  <a:cubicBezTo>
                    <a:pt x="6856" y="2085"/>
                    <a:pt x="6151" y="2522"/>
                    <a:pt x="5176" y="2522"/>
                  </a:cubicBezTo>
                  <a:cubicBezTo>
                    <a:pt x="3764" y="2522"/>
                    <a:pt x="1950" y="1681"/>
                    <a:pt x="1950" y="270"/>
                  </a:cubicBezTo>
                  <a:close/>
                  <a:moveTo>
                    <a:pt x="1950" y="1"/>
                  </a:moveTo>
                  <a:cubicBezTo>
                    <a:pt x="1378" y="841"/>
                    <a:pt x="706" y="1547"/>
                    <a:pt x="0" y="2253"/>
                  </a:cubicBezTo>
                  <a:cubicBezTo>
                    <a:pt x="706" y="1547"/>
                    <a:pt x="1378" y="841"/>
                    <a:pt x="1950" y="1"/>
                  </a:cubicBezTo>
                  <a:close/>
                </a:path>
              </a:pathLst>
            </a:custGeom>
            <a:solidFill>
              <a:srgbClr val="6E472B"/>
            </a:solidFill>
            <a:ln>
              <a:noFill/>
            </a:ln>
          </p:spPr>
          <p:txBody>
            <a:bodyPr lIns="91425" tIns="91425" rIns="91425" bIns="91425" anchor="ctr"/>
            <a:lstStyle/>
            <a:p>
              <a:pPr>
                <a:defRPr/>
              </a:pPr>
              <a:endParaRPr lang="vi-VN" sz="1350"/>
            </a:p>
          </p:txBody>
        </p:sp>
        <p:sp>
          <p:nvSpPr>
            <p:cNvPr id="124" name="Google Shape;854;p31">
              <a:extLst>
                <a:ext uri="{FF2B5EF4-FFF2-40B4-BE49-F238E27FC236}">
                  <a16:creationId xmlns:a16="http://schemas.microsoft.com/office/drawing/2014/main" id="{699AE890-3DF6-4FFC-8596-2BF9B4B9EA8C}"/>
                </a:ext>
              </a:extLst>
            </p:cNvPr>
            <p:cNvSpPr>
              <a:spLocks/>
            </p:cNvSpPr>
            <p:nvPr/>
          </p:nvSpPr>
          <p:spPr bwMode="auto">
            <a:xfrm>
              <a:off x="6119785" y="3187529"/>
              <a:ext cx="127009" cy="61896"/>
            </a:xfrm>
            <a:custGeom>
              <a:avLst/>
              <a:gdLst>
                <a:gd name="T0" fmla="*/ 2147483646 w 4068"/>
                <a:gd name="T1" fmla="*/ 0 h 1984"/>
                <a:gd name="T2" fmla="*/ 2147483646 w 4068"/>
                <a:gd name="T3" fmla="*/ 2147483646 h 1984"/>
                <a:gd name="T4" fmla="*/ 2147483646 w 4068"/>
                <a:gd name="T5" fmla="*/ 0 h 1984"/>
                <a:gd name="T6" fmla="*/ 2147483646 w 4068"/>
                <a:gd name="T7" fmla="*/ 0 h 19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068" h="1984" extrusionOk="0">
                  <a:moveTo>
                    <a:pt x="3933" y="0"/>
                  </a:moveTo>
                  <a:cubicBezTo>
                    <a:pt x="3093" y="1143"/>
                    <a:pt x="1413" y="1983"/>
                    <a:pt x="1" y="1983"/>
                  </a:cubicBezTo>
                  <a:cubicBezTo>
                    <a:pt x="1413" y="1983"/>
                    <a:pt x="3093" y="1143"/>
                    <a:pt x="4068" y="0"/>
                  </a:cubicBezTo>
                  <a:lnTo>
                    <a:pt x="3933" y="0"/>
                  </a:lnTo>
                  <a:close/>
                </a:path>
              </a:pathLst>
            </a:custGeom>
            <a:solidFill>
              <a:srgbClr val="865F41"/>
            </a:solidFill>
            <a:ln>
              <a:noFill/>
            </a:ln>
          </p:spPr>
          <p:txBody>
            <a:bodyPr lIns="91425" tIns="91425" rIns="91425" bIns="91425" anchor="ctr"/>
            <a:lstStyle/>
            <a:p>
              <a:pPr>
                <a:defRPr/>
              </a:pPr>
              <a:endParaRPr lang="vi-VN" sz="1350"/>
            </a:p>
          </p:txBody>
        </p:sp>
        <p:sp>
          <p:nvSpPr>
            <p:cNvPr id="125" name="Google Shape;855;p31">
              <a:extLst>
                <a:ext uri="{FF2B5EF4-FFF2-40B4-BE49-F238E27FC236}">
                  <a16:creationId xmlns:a16="http://schemas.microsoft.com/office/drawing/2014/main" id="{01535DA9-9E1D-4BC8-8FBF-9AA7220F8599}"/>
                </a:ext>
              </a:extLst>
            </p:cNvPr>
            <p:cNvSpPr>
              <a:spLocks/>
            </p:cNvSpPr>
            <p:nvPr/>
          </p:nvSpPr>
          <p:spPr bwMode="auto">
            <a:xfrm>
              <a:off x="5855184" y="3344648"/>
              <a:ext cx="0" cy="4761"/>
            </a:xfrm>
            <a:custGeom>
              <a:avLst/>
              <a:gdLst>
                <a:gd name="T0" fmla="*/ 0 w 1"/>
                <a:gd name="T1" fmla="*/ 0 h 135"/>
                <a:gd name="T2" fmla="*/ 0 w 1"/>
                <a:gd name="T3" fmla="*/ 0 h 135"/>
                <a:gd name="T4" fmla="*/ 0 w 1"/>
                <a:gd name="T5" fmla="*/ 2147483646 h 135"/>
                <a:gd name="T6" fmla="*/ 0 w 1"/>
                <a:gd name="T7" fmla="*/ 2147483646 h 135"/>
                <a:gd name="T8" fmla="*/ 0 w 1"/>
                <a:gd name="T9" fmla="*/ 0 h 1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35" extrusionOk="0">
                  <a:moveTo>
                    <a:pt x="0" y="0"/>
                  </a:moveTo>
                  <a:lnTo>
                    <a:pt x="0" y="0"/>
                  </a:lnTo>
                  <a:lnTo>
                    <a:pt x="0" y="135"/>
                  </a:lnTo>
                  <a:lnTo>
                    <a:pt x="0" y="0"/>
                  </a:lnTo>
                  <a:close/>
                </a:path>
              </a:pathLst>
            </a:custGeom>
            <a:solidFill>
              <a:srgbClr val="A99286"/>
            </a:solidFill>
            <a:ln>
              <a:noFill/>
            </a:ln>
          </p:spPr>
          <p:txBody>
            <a:bodyPr lIns="91425" tIns="91425" rIns="91425" bIns="91425" anchor="ctr"/>
            <a:lstStyle/>
            <a:p>
              <a:pPr>
                <a:defRPr/>
              </a:pPr>
              <a:endParaRPr lang="vi-VN" sz="1350"/>
            </a:p>
          </p:txBody>
        </p:sp>
        <p:sp>
          <p:nvSpPr>
            <p:cNvPr id="126" name="Google Shape;856;p31">
              <a:extLst>
                <a:ext uri="{FF2B5EF4-FFF2-40B4-BE49-F238E27FC236}">
                  <a16:creationId xmlns:a16="http://schemas.microsoft.com/office/drawing/2014/main" id="{74CD3567-FE8E-469C-A4F3-64E35C0D1387}"/>
                </a:ext>
              </a:extLst>
            </p:cNvPr>
            <p:cNvSpPr>
              <a:spLocks/>
            </p:cNvSpPr>
            <p:nvPr/>
          </p:nvSpPr>
          <p:spPr bwMode="auto">
            <a:xfrm>
              <a:off x="5855184" y="3276404"/>
              <a:ext cx="42336" cy="73004"/>
            </a:xfrm>
            <a:custGeom>
              <a:avLst/>
              <a:gdLst>
                <a:gd name="T0" fmla="*/ 2147483646 w 1405"/>
                <a:gd name="T1" fmla="*/ 2147483646 h 2334"/>
                <a:gd name="T2" fmla="*/ 2147483646 w 1405"/>
                <a:gd name="T3" fmla="*/ 2147483646 h 2334"/>
                <a:gd name="T4" fmla="*/ 0 w 1405"/>
                <a:gd name="T5" fmla="*/ 2147483646 h 2334"/>
                <a:gd name="T6" fmla="*/ 0 w 1405"/>
                <a:gd name="T7" fmla="*/ 2147483646 h 2334"/>
                <a:gd name="T8" fmla="*/ 2147483646 w 1405"/>
                <a:gd name="T9" fmla="*/ 2147483646 h 23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lIns="91425" tIns="91425" rIns="91425" bIns="91425" anchor="ctr"/>
            <a:lstStyle/>
            <a:p>
              <a:pPr>
                <a:defRPr/>
              </a:pPr>
              <a:endParaRPr lang="vi-VN" sz="1350"/>
            </a:p>
          </p:txBody>
        </p:sp>
        <p:sp>
          <p:nvSpPr>
            <p:cNvPr id="127" name="Google Shape;857;p31">
              <a:extLst>
                <a:ext uri="{FF2B5EF4-FFF2-40B4-BE49-F238E27FC236}">
                  <a16:creationId xmlns:a16="http://schemas.microsoft.com/office/drawing/2014/main" id="{41035B32-D4CA-4A4A-98A4-C5EA98E5C561}"/>
                </a:ext>
              </a:extLst>
            </p:cNvPr>
            <p:cNvSpPr>
              <a:spLocks/>
            </p:cNvSpPr>
            <p:nvPr/>
          </p:nvSpPr>
          <p:spPr bwMode="auto">
            <a:xfrm>
              <a:off x="5658320" y="3179595"/>
              <a:ext cx="1466952" cy="209491"/>
            </a:xfrm>
            <a:custGeom>
              <a:avLst/>
              <a:gdLst>
                <a:gd name="T0" fmla="*/ 2147483646 w 47188"/>
                <a:gd name="T1" fmla="*/ 2147483646 h 6723"/>
                <a:gd name="T2" fmla="*/ 2147483646 w 47188"/>
                <a:gd name="T3" fmla="*/ 2147483646 h 6723"/>
                <a:gd name="T4" fmla="*/ 2147483646 w 47188"/>
                <a:gd name="T5" fmla="*/ 2147483646 h 6723"/>
                <a:gd name="T6" fmla="*/ 2147483646 w 47188"/>
                <a:gd name="T7" fmla="*/ 2147483646 h 6723"/>
                <a:gd name="T8" fmla="*/ 2147483646 w 47188"/>
                <a:gd name="T9" fmla="*/ 2147483646 h 6723"/>
                <a:gd name="T10" fmla="*/ 2147483646 w 47188"/>
                <a:gd name="T11" fmla="*/ 2147483646 h 6723"/>
                <a:gd name="T12" fmla="*/ 2147483646 w 47188"/>
                <a:gd name="T13" fmla="*/ 2147483646 h 6723"/>
                <a:gd name="T14" fmla="*/ 2147483646 w 47188"/>
                <a:gd name="T15" fmla="*/ 2147483646 h 6723"/>
                <a:gd name="T16" fmla="*/ 2147483646 w 47188"/>
                <a:gd name="T17" fmla="*/ 2147483646 h 6723"/>
                <a:gd name="T18" fmla="*/ 2147483646 w 47188"/>
                <a:gd name="T19" fmla="*/ 2147483646 h 6723"/>
                <a:gd name="T20" fmla="*/ 2147483646 w 47188"/>
                <a:gd name="T21" fmla="*/ 2147483646 h 6723"/>
                <a:gd name="T22" fmla="*/ 2147483646 w 47188"/>
                <a:gd name="T23" fmla="*/ 2147483646 h 6723"/>
                <a:gd name="T24" fmla="*/ 2147483646 w 47188"/>
                <a:gd name="T25" fmla="*/ 2147483646 h 6723"/>
                <a:gd name="T26" fmla="*/ 2147483646 w 47188"/>
                <a:gd name="T27" fmla="*/ 2147483646 h 6723"/>
                <a:gd name="T28" fmla="*/ 2147483646 w 47188"/>
                <a:gd name="T29" fmla="*/ 2147483646 h 6723"/>
                <a:gd name="T30" fmla="*/ 2147483646 w 47188"/>
                <a:gd name="T31" fmla="*/ 2147483646 h 6723"/>
                <a:gd name="T32" fmla="*/ 2147483646 w 47188"/>
                <a:gd name="T33" fmla="*/ 2147483646 h 6723"/>
                <a:gd name="T34" fmla="*/ 2147483646 w 47188"/>
                <a:gd name="T35" fmla="*/ 2147483646 h 6723"/>
                <a:gd name="T36" fmla="*/ 2147483646 w 47188"/>
                <a:gd name="T37" fmla="*/ 0 h 6723"/>
                <a:gd name="T38" fmla="*/ 2147483646 w 47188"/>
                <a:gd name="T39" fmla="*/ 2147483646 h 6723"/>
                <a:gd name="T40" fmla="*/ 2147483646 w 47188"/>
                <a:gd name="T41" fmla="*/ 2147483646 h 6723"/>
                <a:gd name="T42" fmla="*/ 2147483646 w 47188"/>
                <a:gd name="T43" fmla="*/ 0 h 672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7188" h="6723" extrusionOk="0">
                  <a:moveTo>
                    <a:pt x="45372" y="4470"/>
                  </a:moveTo>
                  <a:cubicBezTo>
                    <a:pt x="45204" y="5613"/>
                    <a:pt x="44095" y="6722"/>
                    <a:pt x="42986" y="6722"/>
                  </a:cubicBezTo>
                  <a:lnTo>
                    <a:pt x="42683" y="6722"/>
                  </a:lnTo>
                  <a:cubicBezTo>
                    <a:pt x="42549" y="6722"/>
                    <a:pt x="42280" y="6722"/>
                    <a:pt x="42146" y="6588"/>
                  </a:cubicBez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cubicBezTo>
                    <a:pt x="46347" y="2924"/>
                    <a:pt x="47053" y="1412"/>
                    <a:pt x="47187" y="0"/>
                  </a:cubicBezTo>
                  <a:close/>
                </a:path>
              </a:pathLst>
            </a:custGeom>
            <a:solidFill>
              <a:srgbClr val="CDC4CA"/>
            </a:solidFill>
            <a:ln>
              <a:noFill/>
            </a:ln>
          </p:spPr>
          <p:txBody>
            <a:bodyPr lIns="91425" tIns="91425" rIns="91425" bIns="91425" anchor="ctr"/>
            <a:lstStyle/>
            <a:p>
              <a:pPr>
                <a:defRPr/>
              </a:pPr>
              <a:endParaRPr lang="vi-VN" sz="1350"/>
            </a:p>
          </p:txBody>
        </p:sp>
        <p:sp>
          <p:nvSpPr>
            <p:cNvPr id="128" name="Google Shape;858;p31">
              <a:extLst>
                <a:ext uri="{FF2B5EF4-FFF2-40B4-BE49-F238E27FC236}">
                  <a16:creationId xmlns:a16="http://schemas.microsoft.com/office/drawing/2014/main" id="{35A9DC6C-949F-4F8D-B950-1BAED8399D24}"/>
                </a:ext>
              </a:extLst>
            </p:cNvPr>
            <p:cNvSpPr>
              <a:spLocks/>
            </p:cNvSpPr>
            <p:nvPr/>
          </p:nvSpPr>
          <p:spPr bwMode="auto">
            <a:xfrm>
              <a:off x="6968627" y="3384324"/>
              <a:ext cx="0" cy="0"/>
            </a:xfrm>
            <a:custGeom>
              <a:avLst/>
              <a:gdLst>
                <a:gd name="T0" fmla="*/ 2147483646 w 1"/>
                <a:gd name="T1" fmla="*/ 2147483646 h 1"/>
                <a:gd name="T2" fmla="*/ 2147483646 w 1"/>
                <a:gd name="T3" fmla="*/ 2147483646 h 1"/>
                <a:gd name="T4" fmla="*/ 2147483646 w 1"/>
                <a:gd name="T5" fmla="*/ 2147483646 h 1"/>
                <a:gd name="T6" fmla="*/ 2147483646 w 1"/>
                <a:gd name="T7" fmla="*/ 2147483646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extrusionOk="0">
                  <a:moveTo>
                    <a:pt x="1" y="1"/>
                  </a:moveTo>
                  <a:lnTo>
                    <a:pt x="1" y="1"/>
                  </a:lnTo>
                  <a:close/>
                </a:path>
              </a:pathLst>
            </a:custGeom>
            <a:solidFill>
              <a:srgbClr val="865F41"/>
            </a:solidFill>
            <a:ln>
              <a:noFill/>
            </a:ln>
          </p:spPr>
          <p:txBody>
            <a:bodyPr lIns="91425" tIns="91425" rIns="91425" bIns="91425" anchor="ctr"/>
            <a:lstStyle/>
            <a:p>
              <a:pPr>
                <a:defRPr/>
              </a:pPr>
              <a:endParaRPr lang="vi-VN" sz="1350"/>
            </a:p>
          </p:txBody>
        </p:sp>
        <p:sp>
          <p:nvSpPr>
            <p:cNvPr id="129" name="Google Shape;859;p31">
              <a:extLst>
                <a:ext uri="{FF2B5EF4-FFF2-40B4-BE49-F238E27FC236}">
                  <a16:creationId xmlns:a16="http://schemas.microsoft.com/office/drawing/2014/main" id="{49B38F90-E755-461F-9905-68A9BE40BEDE}"/>
                </a:ext>
              </a:extLst>
            </p:cNvPr>
            <p:cNvSpPr>
              <a:spLocks/>
            </p:cNvSpPr>
            <p:nvPr/>
          </p:nvSpPr>
          <p:spPr bwMode="auto">
            <a:xfrm>
              <a:off x="6879721" y="3314494"/>
              <a:ext cx="88906" cy="69830"/>
            </a:xfrm>
            <a:custGeom>
              <a:avLst/>
              <a:gdLst>
                <a:gd name="T0" fmla="*/ 0 w 2823"/>
                <a:gd name="T1" fmla="*/ 2147483646 h 2253"/>
                <a:gd name="T2" fmla="*/ 2147483646 w 2823"/>
                <a:gd name="T3" fmla="*/ 2147483646 h 2253"/>
                <a:gd name="T4" fmla="*/ 0 w 2823"/>
                <a:gd name="T5" fmla="*/ 2147483646 h 2253"/>
                <a:gd name="T6" fmla="*/ 0 60000 65536"/>
                <a:gd name="T7" fmla="*/ 0 60000 65536"/>
                <a:gd name="T8" fmla="*/ 0 60000 65536"/>
              </a:gdLst>
              <a:ahLst/>
              <a:cxnLst>
                <a:cxn ang="T6">
                  <a:pos x="T0" y="T1"/>
                </a:cxn>
                <a:cxn ang="T7">
                  <a:pos x="T2" y="T3"/>
                </a:cxn>
                <a:cxn ang="T8">
                  <a:pos x="T4" y="T5"/>
                </a:cxn>
              </a:cxnLst>
              <a:rect l="0" t="0"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lIns="91425" tIns="91425" rIns="91425" bIns="91425" anchor="ctr"/>
            <a:lstStyle/>
            <a:p>
              <a:pPr>
                <a:defRPr/>
              </a:pPr>
              <a:endParaRPr lang="vi-VN" sz="1350"/>
            </a:p>
          </p:txBody>
        </p:sp>
        <p:sp>
          <p:nvSpPr>
            <p:cNvPr id="130" name="Google Shape;860;p31">
              <a:extLst>
                <a:ext uri="{FF2B5EF4-FFF2-40B4-BE49-F238E27FC236}">
                  <a16:creationId xmlns:a16="http://schemas.microsoft.com/office/drawing/2014/main" id="{A5F0BC41-6EE8-41FC-86F5-39A1CC8FA7B4}"/>
                </a:ext>
              </a:extLst>
            </p:cNvPr>
            <p:cNvSpPr/>
            <p:nvPr/>
          </p:nvSpPr>
          <p:spPr>
            <a:xfrm>
              <a:off x="5658320" y="2836791"/>
              <a:ext cx="1466952" cy="552295"/>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31" name="Google Shape;861;p31">
              <a:extLst>
                <a:ext uri="{FF2B5EF4-FFF2-40B4-BE49-F238E27FC236}">
                  <a16:creationId xmlns:a16="http://schemas.microsoft.com/office/drawing/2014/main" id="{91D681EC-CBFF-4B17-BA35-ADA9E7C6B652}"/>
                </a:ext>
              </a:extLst>
            </p:cNvPr>
            <p:cNvSpPr>
              <a:spLocks/>
            </p:cNvSpPr>
            <p:nvPr/>
          </p:nvSpPr>
          <p:spPr bwMode="auto">
            <a:xfrm>
              <a:off x="6132486" y="3492244"/>
              <a:ext cx="179930" cy="122204"/>
            </a:xfrm>
            <a:custGeom>
              <a:avLst/>
              <a:gdLst>
                <a:gd name="T0" fmla="*/ 2147483646 w 5748"/>
                <a:gd name="T1" fmla="*/ 2147483646 h 3934"/>
                <a:gd name="T2" fmla="*/ 2147483646 w 5748"/>
                <a:gd name="T3" fmla="*/ 2147483646 h 3934"/>
                <a:gd name="T4" fmla="*/ 2147483646 w 5748"/>
                <a:gd name="T5" fmla="*/ 2147483646 h 3934"/>
                <a:gd name="T6" fmla="*/ 2147483646 w 5748"/>
                <a:gd name="T7" fmla="*/ 2147483646 h 3934"/>
                <a:gd name="T8" fmla="*/ 2147483646 w 5748"/>
                <a:gd name="T9" fmla="*/ 2147483646 h 3934"/>
                <a:gd name="T10" fmla="*/ 2147483646 w 5748"/>
                <a:gd name="T11" fmla="*/ 2147483646 h 3934"/>
                <a:gd name="T12" fmla="*/ 2147483646 w 5748"/>
                <a:gd name="T13" fmla="*/ 2147483646 h 3934"/>
                <a:gd name="T14" fmla="*/ 2147483646 w 5748"/>
                <a:gd name="T15" fmla="*/ 2147483646 h 3934"/>
                <a:gd name="T16" fmla="*/ 2147483646 w 5748"/>
                <a:gd name="T17" fmla="*/ 2147483646 h 3934"/>
                <a:gd name="T18" fmla="*/ 2147483646 w 5748"/>
                <a:gd name="T19" fmla="*/ 2147483646 h 3934"/>
                <a:gd name="T20" fmla="*/ 2147483646 w 5748"/>
                <a:gd name="T21" fmla="*/ 2147483646 h 3934"/>
                <a:gd name="T22" fmla="*/ 2147483646 w 5748"/>
                <a:gd name="T23" fmla="*/ 2147483646 h 39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tx1"/>
            </a:solidFill>
            <a:ln>
              <a:noFill/>
            </a:ln>
          </p:spPr>
          <p:txBody>
            <a:bodyPr lIns="91425" tIns="91425" rIns="91425" bIns="91425" anchor="ctr"/>
            <a:lstStyle/>
            <a:p>
              <a:pPr>
                <a:defRPr/>
              </a:pPr>
              <a:endParaRPr lang="vi-VN" sz="1350"/>
            </a:p>
          </p:txBody>
        </p:sp>
        <p:sp>
          <p:nvSpPr>
            <p:cNvPr id="132" name="Google Shape;862;p31">
              <a:extLst>
                <a:ext uri="{FF2B5EF4-FFF2-40B4-BE49-F238E27FC236}">
                  <a16:creationId xmlns:a16="http://schemas.microsoft.com/office/drawing/2014/main" id="{5DE3EC4A-48D7-465E-9D6A-CC364213A17F}"/>
                </a:ext>
              </a:extLst>
            </p:cNvPr>
            <p:cNvSpPr>
              <a:spLocks/>
            </p:cNvSpPr>
            <p:nvPr/>
          </p:nvSpPr>
          <p:spPr bwMode="auto">
            <a:xfrm>
              <a:off x="6337817" y="3257360"/>
              <a:ext cx="234966" cy="209491"/>
            </a:xfrm>
            <a:custGeom>
              <a:avLst/>
              <a:gdLst>
                <a:gd name="T0" fmla="*/ 2147483646 w 7563"/>
                <a:gd name="T1" fmla="*/ 0 h 6741"/>
                <a:gd name="T2" fmla="*/ 2147483646 w 7563"/>
                <a:gd name="T3" fmla="*/ 2147483646 h 6741"/>
                <a:gd name="T4" fmla="*/ 2147483646 w 7563"/>
                <a:gd name="T5" fmla="*/ 2147483646 h 6741"/>
                <a:gd name="T6" fmla="*/ 2147483646 w 7563"/>
                <a:gd name="T7" fmla="*/ 2147483646 h 6741"/>
                <a:gd name="T8" fmla="*/ 2147483646 w 7563"/>
                <a:gd name="T9" fmla="*/ 2147483646 h 6741"/>
                <a:gd name="T10" fmla="*/ 2147483646 w 7563"/>
                <a:gd name="T11" fmla="*/ 2147483646 h 6741"/>
                <a:gd name="T12" fmla="*/ 2147483646 w 7563"/>
                <a:gd name="T13" fmla="*/ 0 h 67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tx1"/>
            </a:solidFill>
            <a:ln>
              <a:noFill/>
            </a:ln>
          </p:spPr>
          <p:txBody>
            <a:bodyPr lIns="91425" tIns="91425" rIns="91425" bIns="91425" anchor="ctr"/>
            <a:lstStyle/>
            <a:p>
              <a:pPr>
                <a:defRPr/>
              </a:pPr>
              <a:endParaRPr lang="vi-VN" sz="1350"/>
            </a:p>
          </p:txBody>
        </p:sp>
        <p:sp>
          <p:nvSpPr>
            <p:cNvPr id="133" name="Google Shape;863;p31">
              <a:extLst>
                <a:ext uri="{FF2B5EF4-FFF2-40B4-BE49-F238E27FC236}">
                  <a16:creationId xmlns:a16="http://schemas.microsoft.com/office/drawing/2014/main" id="{1A05B85B-5CE9-4FF6-A5F4-87669397E2B1}"/>
                </a:ext>
              </a:extLst>
            </p:cNvPr>
            <p:cNvSpPr/>
            <p:nvPr/>
          </p:nvSpPr>
          <p:spPr>
            <a:xfrm>
              <a:off x="6384387" y="3439871"/>
              <a:ext cx="266718" cy="134899"/>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34" name="Google Shape;864;p31">
              <a:extLst>
                <a:ext uri="{FF2B5EF4-FFF2-40B4-BE49-F238E27FC236}">
                  <a16:creationId xmlns:a16="http://schemas.microsoft.com/office/drawing/2014/main" id="{F566699E-7E16-4181-A2B9-8AE31B5B3665}"/>
                </a:ext>
              </a:extLst>
            </p:cNvPr>
            <p:cNvSpPr>
              <a:spLocks/>
            </p:cNvSpPr>
            <p:nvPr/>
          </p:nvSpPr>
          <p:spPr bwMode="auto">
            <a:xfrm>
              <a:off x="5893286" y="3289101"/>
              <a:ext cx="218031" cy="192034"/>
            </a:xfrm>
            <a:custGeom>
              <a:avLst/>
              <a:gdLst>
                <a:gd name="T0" fmla="*/ 2147483646 w 6992"/>
                <a:gd name="T1" fmla="*/ 2147483646 h 6211"/>
                <a:gd name="T2" fmla="*/ 2147483646 w 6992"/>
                <a:gd name="T3" fmla="*/ 2147483646 h 6211"/>
                <a:gd name="T4" fmla="*/ 2147483646 w 6992"/>
                <a:gd name="T5" fmla="*/ 2147483646 h 6211"/>
                <a:gd name="T6" fmla="*/ 2147483646 w 6992"/>
                <a:gd name="T7" fmla="*/ 2147483646 h 6211"/>
                <a:gd name="T8" fmla="*/ 2147483646 w 6992"/>
                <a:gd name="T9" fmla="*/ 2147483646 h 6211"/>
                <a:gd name="T10" fmla="*/ 2147483646 w 6992"/>
                <a:gd name="T11" fmla="*/ 2147483646 h 6211"/>
                <a:gd name="T12" fmla="*/ 2147483646 w 6992"/>
                <a:gd name="T13" fmla="*/ 2147483646 h 62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tx1"/>
            </a:solidFill>
            <a:ln>
              <a:noFill/>
            </a:ln>
          </p:spPr>
          <p:txBody>
            <a:bodyPr lIns="91425" tIns="91425" rIns="91425" bIns="91425" anchor="ctr"/>
            <a:lstStyle/>
            <a:p>
              <a:pPr>
                <a:defRPr/>
              </a:pPr>
              <a:endParaRPr lang="vi-VN" sz="1350"/>
            </a:p>
          </p:txBody>
        </p:sp>
        <p:sp>
          <p:nvSpPr>
            <p:cNvPr id="135" name="Google Shape;865;p31">
              <a:extLst>
                <a:ext uri="{FF2B5EF4-FFF2-40B4-BE49-F238E27FC236}">
                  <a16:creationId xmlns:a16="http://schemas.microsoft.com/office/drawing/2014/main" id="{FAF67183-DDF0-4B49-8F7F-45B5366294D6}"/>
                </a:ext>
              </a:extLst>
            </p:cNvPr>
            <p:cNvSpPr/>
            <p:nvPr/>
          </p:nvSpPr>
          <p:spPr>
            <a:xfrm>
              <a:off x="5880586" y="3458916"/>
              <a:ext cx="182046" cy="120616"/>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36" name="Google Shape;866;p31">
              <a:extLst>
                <a:ext uri="{FF2B5EF4-FFF2-40B4-BE49-F238E27FC236}">
                  <a16:creationId xmlns:a16="http://schemas.microsoft.com/office/drawing/2014/main" id="{C8383213-620C-49F1-ADFB-BA77B0449A03}"/>
                </a:ext>
              </a:extLst>
            </p:cNvPr>
            <p:cNvSpPr>
              <a:spLocks/>
            </p:cNvSpPr>
            <p:nvPr/>
          </p:nvSpPr>
          <p:spPr bwMode="auto">
            <a:xfrm>
              <a:off x="5859417" y="3819177"/>
              <a:ext cx="247666" cy="358674"/>
            </a:xfrm>
            <a:custGeom>
              <a:avLst/>
              <a:gdLst>
                <a:gd name="T0" fmla="*/ 2147483646 w 8000"/>
                <a:gd name="T1" fmla="*/ 2147483646 h 11551"/>
                <a:gd name="T2" fmla="*/ 2147483646 w 8000"/>
                <a:gd name="T3" fmla="*/ 2147483646 h 11551"/>
                <a:gd name="T4" fmla="*/ 2147483646 w 8000"/>
                <a:gd name="T5" fmla="*/ 2147483646 h 11551"/>
                <a:gd name="T6" fmla="*/ 2147483646 w 8000"/>
                <a:gd name="T7" fmla="*/ 2147483646 h 11551"/>
                <a:gd name="T8" fmla="*/ 2147483646 w 8000"/>
                <a:gd name="T9" fmla="*/ 2147483646 h 11551"/>
                <a:gd name="T10" fmla="*/ 2147483646 w 8000"/>
                <a:gd name="T11" fmla="*/ 2147483646 h 11551"/>
                <a:gd name="T12" fmla="*/ 2147483646 w 8000"/>
                <a:gd name="T13" fmla="*/ 2147483646 h 11551"/>
                <a:gd name="T14" fmla="*/ 2147483646 w 8000"/>
                <a:gd name="T15" fmla="*/ 2147483646 h 11551"/>
                <a:gd name="T16" fmla="*/ 2147483646 w 8000"/>
                <a:gd name="T17" fmla="*/ 2147483646 h 115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lIns="91425" tIns="91425" rIns="91425" bIns="91425" anchor="ctr"/>
            <a:lstStyle/>
            <a:p>
              <a:pPr>
                <a:defRPr/>
              </a:pPr>
              <a:endParaRPr lang="vi-VN" sz="1350"/>
            </a:p>
          </p:txBody>
        </p:sp>
        <p:sp>
          <p:nvSpPr>
            <p:cNvPr id="137" name="Google Shape;867;p31">
              <a:extLst>
                <a:ext uri="{FF2B5EF4-FFF2-40B4-BE49-F238E27FC236}">
                  <a16:creationId xmlns:a16="http://schemas.microsoft.com/office/drawing/2014/main" id="{9961DBC1-0B5F-4897-B9C5-6318F9E581CD}"/>
                </a:ext>
              </a:extLst>
            </p:cNvPr>
            <p:cNvSpPr>
              <a:spLocks/>
            </p:cNvSpPr>
            <p:nvPr/>
          </p:nvSpPr>
          <p:spPr bwMode="auto">
            <a:xfrm>
              <a:off x="5859417" y="3819177"/>
              <a:ext cx="247666" cy="357088"/>
            </a:xfrm>
            <a:custGeom>
              <a:avLst/>
              <a:gdLst>
                <a:gd name="T0" fmla="*/ 2147483646 w 8000"/>
                <a:gd name="T1" fmla="*/ 2147483646 h 11495"/>
                <a:gd name="T2" fmla="*/ 2147483646 w 8000"/>
                <a:gd name="T3" fmla="*/ 2147483646 h 11495"/>
                <a:gd name="T4" fmla="*/ 2147483646 w 8000"/>
                <a:gd name="T5" fmla="*/ 2147483646 h 11495"/>
                <a:gd name="T6" fmla="*/ 2147483646 w 8000"/>
                <a:gd name="T7" fmla="*/ 2147483646 h 11495"/>
                <a:gd name="T8" fmla="*/ 2147483646 w 8000"/>
                <a:gd name="T9" fmla="*/ 2147483646 h 11495"/>
                <a:gd name="T10" fmla="*/ 2147483646 w 8000"/>
                <a:gd name="T11" fmla="*/ 2147483646 h 11495"/>
                <a:gd name="T12" fmla="*/ 2147483646 w 8000"/>
                <a:gd name="T13" fmla="*/ 2147483646 h 11495"/>
                <a:gd name="T14" fmla="*/ 2147483646 w 8000"/>
                <a:gd name="T15" fmla="*/ 2147483646 h 11495"/>
                <a:gd name="T16" fmla="*/ 2147483646 w 8000"/>
                <a:gd name="T17" fmla="*/ 2147483646 h 11495"/>
                <a:gd name="T18" fmla="*/ 2147483646 w 8000"/>
                <a:gd name="T19" fmla="*/ 2147483646 h 11495"/>
                <a:gd name="T20" fmla="*/ 2147483646 w 8000"/>
                <a:gd name="T21" fmla="*/ 2147483646 h 11495"/>
                <a:gd name="T22" fmla="*/ 2147483646 w 8000"/>
                <a:gd name="T23" fmla="*/ 2147483646 h 11495"/>
                <a:gd name="T24" fmla="*/ 2147483646 w 8000"/>
                <a:gd name="T25" fmla="*/ 2147483646 h 11495"/>
                <a:gd name="T26" fmla="*/ 2147483646 w 8000"/>
                <a:gd name="T27" fmla="*/ 2147483646 h 11495"/>
                <a:gd name="T28" fmla="*/ 2147483646 w 8000"/>
                <a:gd name="T29" fmla="*/ 2147483646 h 11495"/>
                <a:gd name="T30" fmla="*/ 2147483646 w 8000"/>
                <a:gd name="T31" fmla="*/ 2147483646 h 11495"/>
                <a:gd name="T32" fmla="*/ 2147483646 w 8000"/>
                <a:gd name="T33" fmla="*/ 2147483646 h 11495"/>
                <a:gd name="T34" fmla="*/ 2147483646 w 8000"/>
                <a:gd name="T35" fmla="*/ 2147483646 h 11495"/>
                <a:gd name="T36" fmla="*/ 2147483646 w 8000"/>
                <a:gd name="T37" fmla="*/ 2147483646 h 1149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8000" h="11495" extrusionOk="0">
                  <a:moveTo>
                    <a:pt x="8000" y="1"/>
                  </a:moveTo>
                  <a:lnTo>
                    <a:pt x="8000" y="1"/>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lIns="91425" tIns="91425" rIns="91425" bIns="91425" anchor="ctr"/>
            <a:lstStyle/>
            <a:p>
              <a:pPr>
                <a:defRPr/>
              </a:pPr>
              <a:endParaRPr lang="vi-VN" sz="1350"/>
            </a:p>
          </p:txBody>
        </p:sp>
        <p:sp>
          <p:nvSpPr>
            <p:cNvPr id="138" name="Google Shape;868;p31">
              <a:extLst>
                <a:ext uri="{FF2B5EF4-FFF2-40B4-BE49-F238E27FC236}">
                  <a16:creationId xmlns:a16="http://schemas.microsoft.com/office/drawing/2014/main" id="{6BD4BFAD-3904-4B4C-9EB2-11976AE83EF5}"/>
                </a:ext>
              </a:extLst>
            </p:cNvPr>
            <p:cNvSpPr>
              <a:spLocks/>
            </p:cNvSpPr>
            <p:nvPr/>
          </p:nvSpPr>
          <p:spPr bwMode="auto">
            <a:xfrm>
              <a:off x="6107084" y="3981056"/>
              <a:ext cx="0" cy="138074"/>
            </a:xfrm>
            <a:custGeom>
              <a:avLst/>
              <a:gdLst>
                <a:gd name="T0" fmla="*/ 2147483646 w 1"/>
                <a:gd name="T1" fmla="*/ 0 h 4471"/>
                <a:gd name="T2" fmla="*/ 2147483646 w 1"/>
                <a:gd name="T3" fmla="*/ 2147483646 h 4471"/>
                <a:gd name="T4" fmla="*/ 2147483646 w 1"/>
                <a:gd name="T5" fmla="*/ 2147483646 h 4471"/>
                <a:gd name="T6" fmla="*/ 2147483646 w 1"/>
                <a:gd name="T7" fmla="*/ 0 h 44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4471" extrusionOk="0">
                  <a:moveTo>
                    <a:pt x="1" y="0"/>
                  </a:moveTo>
                  <a:lnTo>
                    <a:pt x="1" y="4470"/>
                  </a:lnTo>
                  <a:lnTo>
                    <a:pt x="1" y="0"/>
                  </a:lnTo>
                  <a:close/>
                </a:path>
              </a:pathLst>
            </a:custGeom>
            <a:solidFill>
              <a:srgbClr val="DB9F5F"/>
            </a:solidFill>
            <a:ln>
              <a:noFill/>
            </a:ln>
          </p:spPr>
          <p:txBody>
            <a:bodyPr lIns="91425" tIns="91425" rIns="91425" bIns="91425" anchor="ctr"/>
            <a:lstStyle/>
            <a:p>
              <a:pPr>
                <a:defRPr/>
              </a:pPr>
              <a:endParaRPr lang="vi-VN" sz="1350"/>
            </a:p>
          </p:txBody>
        </p:sp>
        <p:sp>
          <p:nvSpPr>
            <p:cNvPr id="139" name="Google Shape;869;p31">
              <a:extLst>
                <a:ext uri="{FF2B5EF4-FFF2-40B4-BE49-F238E27FC236}">
                  <a16:creationId xmlns:a16="http://schemas.microsoft.com/office/drawing/2014/main" id="{06971CC6-C49E-4A54-94D5-344D2AC7F983}"/>
                </a:ext>
              </a:extLst>
            </p:cNvPr>
            <p:cNvSpPr>
              <a:spLocks/>
            </p:cNvSpPr>
            <p:nvPr/>
          </p:nvSpPr>
          <p:spPr bwMode="auto">
            <a:xfrm>
              <a:off x="6081682" y="3827113"/>
              <a:ext cx="25402" cy="12696"/>
            </a:xfrm>
            <a:custGeom>
              <a:avLst/>
              <a:gdLst>
                <a:gd name="T0" fmla="*/ 2147483646 w 841"/>
                <a:gd name="T1" fmla="*/ 0 h 404"/>
                <a:gd name="T2" fmla="*/ 2147483646 w 841"/>
                <a:gd name="T3" fmla="*/ 2147483646 h 404"/>
                <a:gd name="T4" fmla="*/ 2147483646 w 841"/>
                <a:gd name="T5" fmla="*/ 2147483646 h 404"/>
                <a:gd name="T6" fmla="*/ 2147483646 w 841"/>
                <a:gd name="T7" fmla="*/ 0 h 404"/>
                <a:gd name="T8" fmla="*/ 2147483646 w 841"/>
                <a:gd name="T9" fmla="*/ 2147483646 h 404"/>
                <a:gd name="T10" fmla="*/ 2147483646 w 841"/>
                <a:gd name="T11" fmla="*/ 2147483646 h 404"/>
                <a:gd name="T12" fmla="*/ 2147483646 w 841"/>
                <a:gd name="T13" fmla="*/ 2147483646 h 404"/>
                <a:gd name="T14" fmla="*/ 2147483646 w 841"/>
                <a:gd name="T15" fmla="*/ 2147483646 h 404"/>
                <a:gd name="T16" fmla="*/ 2147483646 w 841"/>
                <a:gd name="T17" fmla="*/ 2147483646 h 404"/>
                <a:gd name="T18" fmla="*/ 2147483646 w 841"/>
                <a:gd name="T19" fmla="*/ 2147483646 h 404"/>
                <a:gd name="T20" fmla="*/ 2147483646 w 841"/>
                <a:gd name="T21" fmla="*/ 2147483646 h 404"/>
                <a:gd name="T22" fmla="*/ 0 w 841"/>
                <a:gd name="T23" fmla="*/ 2147483646 h 404"/>
                <a:gd name="T24" fmla="*/ 2147483646 w 841"/>
                <a:gd name="T25" fmla="*/ 2147483646 h 4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41" h="404" extrusionOk="0">
                  <a:moveTo>
                    <a:pt x="841" y="0"/>
                  </a:moveTo>
                  <a:cubicBezTo>
                    <a:pt x="841" y="0"/>
                    <a:pt x="730" y="0"/>
                    <a:pt x="709" y="101"/>
                  </a:cubicBezTo>
                  <a:cubicBezTo>
                    <a:pt x="763" y="68"/>
                    <a:pt x="807" y="34"/>
                    <a:pt x="841" y="0"/>
                  </a:cubicBezTo>
                  <a:close/>
                  <a:moveTo>
                    <a:pt x="709" y="101"/>
                  </a:moveTo>
                  <a:lnTo>
                    <a:pt x="709" y="101"/>
                  </a:lnTo>
                  <a:cubicBezTo>
                    <a:pt x="609" y="164"/>
                    <a:pt x="476" y="227"/>
                    <a:pt x="317" y="289"/>
                  </a:cubicBez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lIns="91425" tIns="91425" rIns="91425" bIns="91425" anchor="ctr"/>
            <a:lstStyle/>
            <a:p>
              <a:pPr>
                <a:defRPr/>
              </a:pPr>
              <a:endParaRPr lang="vi-VN" sz="1350"/>
            </a:p>
          </p:txBody>
        </p:sp>
        <p:sp>
          <p:nvSpPr>
            <p:cNvPr id="140" name="Google Shape;870;p31">
              <a:extLst>
                <a:ext uri="{FF2B5EF4-FFF2-40B4-BE49-F238E27FC236}">
                  <a16:creationId xmlns:a16="http://schemas.microsoft.com/office/drawing/2014/main" id="{D2C7A1E4-32C4-4A82-9F0F-478F79E1F423}"/>
                </a:ext>
              </a:extLst>
            </p:cNvPr>
            <p:cNvSpPr>
              <a:spLocks/>
            </p:cNvSpPr>
            <p:nvPr/>
          </p:nvSpPr>
          <p:spPr bwMode="auto">
            <a:xfrm>
              <a:off x="5859417" y="3827113"/>
              <a:ext cx="247666" cy="349152"/>
            </a:xfrm>
            <a:custGeom>
              <a:avLst/>
              <a:gdLst>
                <a:gd name="T0" fmla="*/ 2147483646 w 8000"/>
                <a:gd name="T1" fmla="*/ 0 h 11192"/>
                <a:gd name="T2" fmla="*/ 2147483646 w 8000"/>
                <a:gd name="T3" fmla="*/ 2147483646 h 11192"/>
                <a:gd name="T4" fmla="*/ 2147483646 w 8000"/>
                <a:gd name="T5" fmla="*/ 2147483646 h 11192"/>
                <a:gd name="T6" fmla="*/ 2147483646 w 8000"/>
                <a:gd name="T7" fmla="*/ 2147483646 h 11192"/>
                <a:gd name="T8" fmla="*/ 2147483646 w 8000"/>
                <a:gd name="T9" fmla="*/ 2147483646 h 11192"/>
                <a:gd name="T10" fmla="*/ 2147483646 w 8000"/>
                <a:gd name="T11" fmla="*/ 2147483646 h 11192"/>
                <a:gd name="T12" fmla="*/ 2147483646 w 8000"/>
                <a:gd name="T13" fmla="*/ 2147483646 h 11192"/>
                <a:gd name="T14" fmla="*/ 2147483646 w 8000"/>
                <a:gd name="T15" fmla="*/ 2147483646 h 11192"/>
                <a:gd name="T16" fmla="*/ 2147483646 w 8000"/>
                <a:gd name="T17" fmla="*/ 0 h 11192"/>
                <a:gd name="T18" fmla="*/ 2147483646 w 8000"/>
                <a:gd name="T19" fmla="*/ 2147483646 h 11192"/>
                <a:gd name="T20" fmla="*/ 2147483646 w 8000"/>
                <a:gd name="T21" fmla="*/ 2147483646 h 11192"/>
                <a:gd name="T22" fmla="*/ 2147483646 w 8000"/>
                <a:gd name="T23" fmla="*/ 2147483646 h 11192"/>
                <a:gd name="T24" fmla="*/ 2147483646 w 8000"/>
                <a:gd name="T25" fmla="*/ 2147483646 h 11192"/>
                <a:gd name="T26" fmla="*/ 2147483646 w 8000"/>
                <a:gd name="T27" fmla="*/ 2147483646 h 11192"/>
                <a:gd name="T28" fmla="*/ 2147483646 w 8000"/>
                <a:gd name="T29" fmla="*/ 2147483646 h 11192"/>
                <a:gd name="T30" fmla="*/ 2147483646 w 8000"/>
                <a:gd name="T31" fmla="*/ 2147483646 h 11192"/>
                <a:gd name="T32" fmla="*/ 2147483646 w 8000"/>
                <a:gd name="T33" fmla="*/ 2147483646 h 11192"/>
                <a:gd name="T34" fmla="*/ 2147483646 w 8000"/>
                <a:gd name="T35" fmla="*/ 2147483646 h 11192"/>
                <a:gd name="T36" fmla="*/ 2147483646 w 8000"/>
                <a:gd name="T37" fmla="*/ 2147483646 h 11192"/>
                <a:gd name="T38" fmla="*/ 2147483646 w 8000"/>
                <a:gd name="T39" fmla="*/ 2147483646 h 11192"/>
                <a:gd name="T40" fmla="*/ 2147483646 w 8000"/>
                <a:gd name="T41" fmla="*/ 0 h 1119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lIns="91425" tIns="91425" rIns="91425" bIns="91425" anchor="ctr"/>
            <a:lstStyle/>
            <a:p>
              <a:pPr>
                <a:defRPr/>
              </a:pPr>
              <a:endParaRPr lang="vi-VN" sz="1350"/>
            </a:p>
          </p:txBody>
        </p:sp>
        <p:sp>
          <p:nvSpPr>
            <p:cNvPr id="141" name="Google Shape;871;p31">
              <a:extLst>
                <a:ext uri="{FF2B5EF4-FFF2-40B4-BE49-F238E27FC236}">
                  <a16:creationId xmlns:a16="http://schemas.microsoft.com/office/drawing/2014/main" id="{4D159B12-5039-47F1-A20F-4077FB50849E}"/>
                </a:ext>
              </a:extLst>
            </p:cNvPr>
            <p:cNvSpPr>
              <a:spLocks/>
            </p:cNvSpPr>
            <p:nvPr/>
          </p:nvSpPr>
          <p:spPr bwMode="auto">
            <a:xfrm>
              <a:off x="5859417" y="3784262"/>
              <a:ext cx="247666" cy="69830"/>
            </a:xfrm>
            <a:custGeom>
              <a:avLst/>
              <a:gdLst>
                <a:gd name="T0" fmla="*/ 2147483646 w 8000"/>
                <a:gd name="T1" fmla="*/ 2147483646 h 2253"/>
                <a:gd name="T2" fmla="*/ 2147483646 w 8000"/>
                <a:gd name="T3" fmla="*/ 2147483646 h 2253"/>
                <a:gd name="T4" fmla="*/ 2147483646 w 8000"/>
                <a:gd name="T5" fmla="*/ 2147483646 h 2253"/>
                <a:gd name="T6" fmla="*/ 2147483646 w 8000"/>
                <a:gd name="T7" fmla="*/ 2147483646 h 2253"/>
                <a:gd name="T8" fmla="*/ 2147483646 w 8000"/>
                <a:gd name="T9" fmla="*/ 2147483646 h 2253"/>
                <a:gd name="T10" fmla="*/ 2147483646 w 8000"/>
                <a:gd name="T11" fmla="*/ 2147483646 h 2253"/>
                <a:gd name="T12" fmla="*/ 2147483646 w 8000"/>
                <a:gd name="T13" fmla="*/ 2147483646 h 2253"/>
                <a:gd name="T14" fmla="*/ 2147483646 w 8000"/>
                <a:gd name="T15" fmla="*/ 2147483646 h 2253"/>
                <a:gd name="T16" fmla="*/ 2147483646 w 8000"/>
                <a:gd name="T17" fmla="*/ 2147483646 h 2253"/>
                <a:gd name="T18" fmla="*/ 2147483646 w 8000"/>
                <a:gd name="T19" fmla="*/ 2147483646 h 2253"/>
                <a:gd name="T20" fmla="*/ 2147483646 w 8000"/>
                <a:gd name="T21" fmla="*/ 2147483646 h 22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lIns="91425" tIns="91425" rIns="91425" bIns="91425" anchor="ctr"/>
            <a:lstStyle/>
            <a:p>
              <a:pPr>
                <a:defRPr/>
              </a:pPr>
              <a:endParaRPr lang="vi-VN" sz="1350"/>
            </a:p>
          </p:txBody>
        </p:sp>
        <p:sp>
          <p:nvSpPr>
            <p:cNvPr id="142" name="Google Shape;872;p31">
              <a:extLst>
                <a:ext uri="{FF2B5EF4-FFF2-40B4-BE49-F238E27FC236}">
                  <a16:creationId xmlns:a16="http://schemas.microsoft.com/office/drawing/2014/main" id="{A401AAF4-B1F6-4194-986E-6F581AD3EB78}"/>
                </a:ext>
              </a:extLst>
            </p:cNvPr>
            <p:cNvSpPr>
              <a:spLocks/>
            </p:cNvSpPr>
            <p:nvPr/>
          </p:nvSpPr>
          <p:spPr bwMode="auto">
            <a:xfrm>
              <a:off x="5872118" y="3796958"/>
              <a:ext cx="222265" cy="42851"/>
            </a:xfrm>
            <a:custGeom>
              <a:avLst/>
              <a:gdLst>
                <a:gd name="T0" fmla="*/ 2147483646 w 7126"/>
                <a:gd name="T1" fmla="*/ 2147483646 h 1379"/>
                <a:gd name="T2" fmla="*/ 2147483646 w 7126"/>
                <a:gd name="T3" fmla="*/ 2147483646 h 1379"/>
                <a:gd name="T4" fmla="*/ 2147483646 w 7126"/>
                <a:gd name="T5" fmla="*/ 2147483646 h 1379"/>
                <a:gd name="T6" fmla="*/ 2147483646 w 7126"/>
                <a:gd name="T7" fmla="*/ 2147483646 h 1379"/>
                <a:gd name="T8" fmla="*/ 2147483646 w 7126"/>
                <a:gd name="T9" fmla="*/ 2147483646 h 1379"/>
                <a:gd name="T10" fmla="*/ 2147483646 w 7126"/>
                <a:gd name="T11" fmla="*/ 2147483646 h 1379"/>
                <a:gd name="T12" fmla="*/ 2147483646 w 7126"/>
                <a:gd name="T13" fmla="*/ 2147483646 h 1379"/>
                <a:gd name="T14" fmla="*/ 2147483646 w 7126"/>
                <a:gd name="T15" fmla="*/ 2147483646 h 1379"/>
                <a:gd name="T16" fmla="*/ 2147483646 w 7126"/>
                <a:gd name="T17" fmla="*/ 2147483646 h 1379"/>
                <a:gd name="T18" fmla="*/ 2147483646 w 7126"/>
                <a:gd name="T19" fmla="*/ 2147483646 h 1379"/>
                <a:gd name="T20" fmla="*/ 2147483646 w 7126"/>
                <a:gd name="T21" fmla="*/ 2147483646 h 13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lnTo>
                    <a:pt x="3630" y="1"/>
                  </a:ln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tx2"/>
            </a:solidFill>
            <a:ln>
              <a:noFill/>
            </a:ln>
          </p:spPr>
          <p:txBody>
            <a:bodyPr lIns="91425" tIns="91425" rIns="91425" bIns="91425" anchor="ctr"/>
            <a:lstStyle/>
            <a:p>
              <a:pPr>
                <a:defRPr/>
              </a:pPr>
              <a:endParaRPr lang="vi-VN" sz="1350"/>
            </a:p>
          </p:txBody>
        </p:sp>
        <p:sp>
          <p:nvSpPr>
            <p:cNvPr id="143" name="Google Shape;873;p31">
              <a:extLst>
                <a:ext uri="{FF2B5EF4-FFF2-40B4-BE49-F238E27FC236}">
                  <a16:creationId xmlns:a16="http://schemas.microsoft.com/office/drawing/2014/main" id="{2D0FE98C-36C7-4B0E-B81C-094F2D5F4B35}"/>
                </a:ext>
              </a:extLst>
            </p:cNvPr>
            <p:cNvSpPr>
              <a:spLocks/>
            </p:cNvSpPr>
            <p:nvPr/>
          </p:nvSpPr>
          <p:spPr bwMode="auto">
            <a:xfrm>
              <a:off x="5889053" y="3814416"/>
              <a:ext cx="188396" cy="39676"/>
            </a:xfrm>
            <a:custGeom>
              <a:avLst/>
              <a:gdLst>
                <a:gd name="T0" fmla="*/ 2147483646 w 6050"/>
                <a:gd name="T1" fmla="*/ 0 h 1278"/>
                <a:gd name="T2" fmla="*/ 0 w 6050"/>
                <a:gd name="T3" fmla="*/ 2147483646 h 1278"/>
                <a:gd name="T4" fmla="*/ 0 w 6050"/>
                <a:gd name="T5" fmla="*/ 2147483646 h 1278"/>
                <a:gd name="T6" fmla="*/ 2147483646 w 6050"/>
                <a:gd name="T7" fmla="*/ 2147483646 h 1278"/>
                <a:gd name="T8" fmla="*/ 2147483646 w 6050"/>
                <a:gd name="T9" fmla="*/ 2147483646 h 1278"/>
                <a:gd name="T10" fmla="*/ 2147483646 w 6050"/>
                <a:gd name="T11" fmla="*/ 2147483646 h 1278"/>
                <a:gd name="T12" fmla="*/ 2147483646 w 6050"/>
                <a:gd name="T13" fmla="*/ 0 h 127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tx1"/>
            </a:solidFill>
            <a:ln>
              <a:noFill/>
            </a:ln>
          </p:spPr>
          <p:txBody>
            <a:bodyPr lIns="91425" tIns="91425" rIns="91425" bIns="91425" anchor="ctr"/>
            <a:lstStyle/>
            <a:p>
              <a:pPr>
                <a:defRPr/>
              </a:pPr>
              <a:endParaRPr lang="vi-VN" sz="1350"/>
            </a:p>
          </p:txBody>
        </p:sp>
        <p:sp>
          <p:nvSpPr>
            <p:cNvPr id="144" name="Google Shape;874;p31">
              <a:extLst>
                <a:ext uri="{FF2B5EF4-FFF2-40B4-BE49-F238E27FC236}">
                  <a16:creationId xmlns:a16="http://schemas.microsoft.com/office/drawing/2014/main" id="{1D814661-EF2D-43DE-9F9C-160CD8B61B13}"/>
                </a:ext>
              </a:extLst>
            </p:cNvPr>
            <p:cNvSpPr>
              <a:spLocks/>
            </p:cNvSpPr>
            <p:nvPr/>
          </p:nvSpPr>
          <p:spPr bwMode="auto">
            <a:xfrm>
              <a:off x="5736642" y="3468438"/>
              <a:ext cx="218031" cy="311063"/>
            </a:xfrm>
            <a:custGeom>
              <a:avLst/>
              <a:gdLst>
                <a:gd name="T0" fmla="*/ 2147483646 w 6991"/>
                <a:gd name="T1" fmla="*/ 2147483646 h 10038"/>
                <a:gd name="T2" fmla="*/ 2147483646 w 6991"/>
                <a:gd name="T3" fmla="*/ 2147483646 h 10038"/>
                <a:gd name="T4" fmla="*/ 2147483646 w 6991"/>
                <a:gd name="T5" fmla="*/ 2147483646 h 10038"/>
                <a:gd name="T6" fmla="*/ 2147483646 w 6991"/>
                <a:gd name="T7" fmla="*/ 2147483646 h 10038"/>
                <a:gd name="T8" fmla="*/ 2147483646 w 6991"/>
                <a:gd name="T9" fmla="*/ 2147483646 h 10038"/>
                <a:gd name="T10" fmla="*/ 2147483646 w 6991"/>
                <a:gd name="T11" fmla="*/ 2147483646 h 10038"/>
                <a:gd name="T12" fmla="*/ 2147483646 w 6991"/>
                <a:gd name="T13" fmla="*/ 2147483646 h 10038"/>
                <a:gd name="T14" fmla="*/ 2147483646 w 6991"/>
                <a:gd name="T15" fmla="*/ 2147483646 h 10038"/>
                <a:gd name="T16" fmla="*/ 2147483646 w 6991"/>
                <a:gd name="T17" fmla="*/ 2147483646 h 10038"/>
                <a:gd name="T18" fmla="*/ 2147483646 w 6991"/>
                <a:gd name="T19" fmla="*/ 2147483646 h 10038"/>
                <a:gd name="T20" fmla="*/ 2147483646 w 6991"/>
                <a:gd name="T21" fmla="*/ 2147483646 h 10038"/>
                <a:gd name="T22" fmla="*/ 2147483646 w 6991"/>
                <a:gd name="T23" fmla="*/ 2147483646 h 10038"/>
                <a:gd name="T24" fmla="*/ 2147483646 w 6991"/>
                <a:gd name="T25" fmla="*/ 2147483646 h 10038"/>
                <a:gd name="T26" fmla="*/ 2147483646 w 6991"/>
                <a:gd name="T27" fmla="*/ 2147483646 h 10038"/>
                <a:gd name="T28" fmla="*/ 2147483646 w 6991"/>
                <a:gd name="T29" fmla="*/ 2147483646 h 10038"/>
                <a:gd name="T30" fmla="*/ 2147483646 w 6991"/>
                <a:gd name="T31" fmla="*/ 2147483646 h 10038"/>
                <a:gd name="T32" fmla="*/ 2147483646 w 6991"/>
                <a:gd name="T33" fmla="*/ 2147483646 h 10038"/>
                <a:gd name="T34" fmla="*/ 2147483646 w 6991"/>
                <a:gd name="T35" fmla="*/ 2147483646 h 10038"/>
                <a:gd name="T36" fmla="*/ 2147483646 w 6991"/>
                <a:gd name="T37" fmla="*/ 2147483646 h 100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bg2"/>
            </a:solidFill>
            <a:ln>
              <a:noFill/>
            </a:ln>
          </p:spPr>
          <p:txBody>
            <a:bodyPr lIns="91425" tIns="91425" rIns="91425" bIns="91425" anchor="ctr"/>
            <a:lstStyle/>
            <a:p>
              <a:pPr>
                <a:defRPr/>
              </a:pPr>
              <a:endParaRPr lang="vi-VN" sz="1350"/>
            </a:p>
          </p:txBody>
        </p:sp>
        <p:sp>
          <p:nvSpPr>
            <p:cNvPr id="145" name="Google Shape;875;p31">
              <a:extLst>
                <a:ext uri="{FF2B5EF4-FFF2-40B4-BE49-F238E27FC236}">
                  <a16:creationId xmlns:a16="http://schemas.microsoft.com/office/drawing/2014/main" id="{19DB973D-EED8-46D2-ACFD-E064DF28694D}"/>
                </a:ext>
              </a:extLst>
            </p:cNvPr>
            <p:cNvSpPr>
              <a:spLocks/>
            </p:cNvSpPr>
            <p:nvPr/>
          </p:nvSpPr>
          <p:spPr bwMode="auto">
            <a:xfrm>
              <a:off x="5772627" y="3709671"/>
              <a:ext cx="141827" cy="44438"/>
            </a:xfrm>
            <a:custGeom>
              <a:avLst/>
              <a:gdLst>
                <a:gd name="T0" fmla="*/ 2147483646 w 4605"/>
                <a:gd name="T1" fmla="*/ 2147483646 h 1413"/>
                <a:gd name="T2" fmla="*/ 2147483646 w 4605"/>
                <a:gd name="T3" fmla="*/ 2147483646 h 1413"/>
                <a:gd name="T4" fmla="*/ 2147483646 w 4605"/>
                <a:gd name="T5" fmla="*/ 2147483646 h 1413"/>
                <a:gd name="T6" fmla="*/ 2147483646 w 4605"/>
                <a:gd name="T7" fmla="*/ 2147483646 h 1413"/>
                <a:gd name="T8" fmla="*/ 2147483646 w 4605"/>
                <a:gd name="T9" fmla="*/ 2147483646 h 1413"/>
                <a:gd name="T10" fmla="*/ 2147483646 w 4605"/>
                <a:gd name="T11" fmla="*/ 2147483646 h 1413"/>
                <a:gd name="T12" fmla="*/ 2147483646 w 4605"/>
                <a:gd name="T13" fmla="*/ 2147483646 h 1413"/>
                <a:gd name="T14" fmla="*/ 2147483646 w 4605"/>
                <a:gd name="T15" fmla="*/ 2147483646 h 1413"/>
                <a:gd name="T16" fmla="*/ 2147483646 w 4605"/>
                <a:gd name="T17" fmla="*/ 2147483646 h 1413"/>
                <a:gd name="T18" fmla="*/ 2147483646 w 4605"/>
                <a:gd name="T19" fmla="*/ 2147483646 h 1413"/>
                <a:gd name="T20" fmla="*/ 2147483646 w 4605"/>
                <a:gd name="T21" fmla="*/ 2147483646 h 1413"/>
                <a:gd name="T22" fmla="*/ 2147483646 w 4605"/>
                <a:gd name="T23" fmla="*/ 2147483646 h 1413"/>
                <a:gd name="T24" fmla="*/ 2147483646 w 4605"/>
                <a:gd name="T25" fmla="*/ 2147483646 h 1413"/>
                <a:gd name="T26" fmla="*/ 2147483646 w 4605"/>
                <a:gd name="T27" fmla="*/ 2147483646 h 1413"/>
                <a:gd name="T28" fmla="*/ 2147483646 w 4605"/>
                <a:gd name="T29" fmla="*/ 2147483646 h 1413"/>
                <a:gd name="T30" fmla="*/ 2147483646 w 4605"/>
                <a:gd name="T31" fmla="*/ 2147483646 h 1413"/>
                <a:gd name="T32" fmla="*/ 2147483646 w 4605"/>
                <a:gd name="T33" fmla="*/ 2147483646 h 1413"/>
                <a:gd name="T34" fmla="*/ 0 w 4605"/>
                <a:gd name="T35" fmla="*/ 2147483646 h 1413"/>
                <a:gd name="T36" fmla="*/ 2147483646 w 4605"/>
                <a:gd name="T37" fmla="*/ 2147483646 h 1413"/>
                <a:gd name="T38" fmla="*/ 0 w 4605"/>
                <a:gd name="T39" fmla="*/ 2147483646 h 141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605" h="1413" extrusionOk="0">
                  <a:moveTo>
                    <a:pt x="1815" y="437"/>
                  </a:moveTo>
                  <a:lnTo>
                    <a:pt x="1815" y="437"/>
                  </a:lnTo>
                  <a:close/>
                  <a:moveTo>
                    <a:pt x="3227" y="303"/>
                  </a:moveTo>
                  <a:lnTo>
                    <a:pt x="3227" y="303"/>
                  </a:lnTo>
                  <a:close/>
                  <a:moveTo>
                    <a:pt x="3227" y="303"/>
                  </a:moveTo>
                  <a:lnTo>
                    <a:pt x="3227" y="303"/>
                  </a:lnTo>
                  <a:close/>
                  <a:moveTo>
                    <a:pt x="3630" y="303"/>
                  </a:moveTo>
                  <a:cubicBezTo>
                    <a:pt x="4201" y="303"/>
                    <a:pt x="4605" y="706"/>
                    <a:pt x="4605" y="1412"/>
                  </a:cubicBezTo>
                  <a:cubicBezTo>
                    <a:pt x="4605" y="706"/>
                    <a:pt x="4201" y="303"/>
                    <a:pt x="3630" y="303"/>
                  </a:cubicBezTo>
                  <a:close/>
                  <a:moveTo>
                    <a:pt x="3630" y="303"/>
                  </a:move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lIns="91425" tIns="91425" rIns="91425" bIns="91425" anchor="ctr"/>
            <a:lstStyle/>
            <a:p>
              <a:pPr>
                <a:defRPr/>
              </a:pPr>
              <a:endParaRPr lang="vi-VN" sz="1350"/>
            </a:p>
          </p:txBody>
        </p:sp>
        <p:sp>
          <p:nvSpPr>
            <p:cNvPr id="146" name="Google Shape;876;p31">
              <a:extLst>
                <a:ext uri="{FF2B5EF4-FFF2-40B4-BE49-F238E27FC236}">
                  <a16:creationId xmlns:a16="http://schemas.microsoft.com/office/drawing/2014/main" id="{5FC27FBA-857B-4EF1-AFF8-6F9E6F1EB7D0}"/>
                </a:ext>
              </a:extLst>
            </p:cNvPr>
            <p:cNvSpPr>
              <a:spLocks/>
            </p:cNvSpPr>
            <p:nvPr/>
          </p:nvSpPr>
          <p:spPr bwMode="auto">
            <a:xfrm>
              <a:off x="5749343" y="3584293"/>
              <a:ext cx="192629" cy="195208"/>
            </a:xfrm>
            <a:custGeom>
              <a:avLst/>
              <a:gdLst>
                <a:gd name="T0" fmla="*/ 2147483646 w 6151"/>
                <a:gd name="T1" fmla="*/ 2147483646 h 6320"/>
                <a:gd name="T2" fmla="*/ 2147483646 w 6151"/>
                <a:gd name="T3" fmla="*/ 2147483646 h 6320"/>
                <a:gd name="T4" fmla="*/ 2147483646 w 6151"/>
                <a:gd name="T5" fmla="*/ 2147483646 h 6320"/>
                <a:gd name="T6" fmla="*/ 2147483646 w 6151"/>
                <a:gd name="T7" fmla="*/ 2147483646 h 6320"/>
                <a:gd name="T8" fmla="*/ 2147483646 w 6151"/>
                <a:gd name="T9" fmla="*/ 2147483646 h 6320"/>
                <a:gd name="T10" fmla="*/ 2147483646 w 6151"/>
                <a:gd name="T11" fmla="*/ 2147483646 h 6320"/>
                <a:gd name="T12" fmla="*/ 2147483646 w 6151"/>
                <a:gd name="T13" fmla="*/ 2147483646 h 6320"/>
                <a:gd name="T14" fmla="*/ 2147483646 w 6151"/>
                <a:gd name="T15" fmla="*/ 2147483646 h 6320"/>
                <a:gd name="T16" fmla="*/ 2147483646 w 6151"/>
                <a:gd name="T17" fmla="*/ 2147483646 h 6320"/>
                <a:gd name="T18" fmla="*/ 2147483646 w 6151"/>
                <a:gd name="T19" fmla="*/ 2147483646 h 6320"/>
                <a:gd name="T20" fmla="*/ 2147483646 w 6151"/>
                <a:gd name="T21" fmla="*/ 2147483646 h 6320"/>
                <a:gd name="T22" fmla="*/ 2147483646 w 6151"/>
                <a:gd name="T23" fmla="*/ 2147483646 h 6320"/>
                <a:gd name="T24" fmla="*/ 2147483646 w 6151"/>
                <a:gd name="T25" fmla="*/ 2147483646 h 6320"/>
                <a:gd name="T26" fmla="*/ 2147483646 w 6151"/>
                <a:gd name="T27" fmla="*/ 2147483646 h 6320"/>
                <a:gd name="T28" fmla="*/ 2147483646 w 6151"/>
                <a:gd name="T29" fmla="*/ 2147483646 h 63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lIns="91425" tIns="91425" rIns="91425" bIns="91425" anchor="ctr"/>
            <a:lstStyle/>
            <a:p>
              <a:pPr>
                <a:defRPr/>
              </a:pPr>
              <a:endParaRPr lang="vi-VN" sz="1350"/>
            </a:p>
          </p:txBody>
        </p:sp>
        <p:sp>
          <p:nvSpPr>
            <p:cNvPr id="147" name="Google Shape;877;p31">
              <a:extLst>
                <a:ext uri="{FF2B5EF4-FFF2-40B4-BE49-F238E27FC236}">
                  <a16:creationId xmlns:a16="http://schemas.microsoft.com/office/drawing/2014/main" id="{02B6129B-8D07-489C-BFC6-F01FEB77882B}"/>
                </a:ext>
              </a:extLst>
            </p:cNvPr>
            <p:cNvSpPr>
              <a:spLocks/>
            </p:cNvSpPr>
            <p:nvPr/>
          </p:nvSpPr>
          <p:spPr bwMode="auto">
            <a:xfrm>
              <a:off x="5984309" y="3614447"/>
              <a:ext cx="93140" cy="199969"/>
            </a:xfrm>
            <a:custGeom>
              <a:avLst/>
              <a:gdLst>
                <a:gd name="T0" fmla="*/ 2147483646 w 2958"/>
                <a:gd name="T1" fmla="*/ 0 h 6420"/>
                <a:gd name="T2" fmla="*/ 2147483646 w 2958"/>
                <a:gd name="T3" fmla="*/ 2147483646 h 6420"/>
                <a:gd name="T4" fmla="*/ 2147483646 w 2958"/>
                <a:gd name="T5" fmla="*/ 2147483646 h 6420"/>
                <a:gd name="T6" fmla="*/ 2147483646 w 2958"/>
                <a:gd name="T7" fmla="*/ 2147483646 h 6420"/>
                <a:gd name="T8" fmla="*/ 2147483646 w 2958"/>
                <a:gd name="T9" fmla="*/ 2147483646 h 6420"/>
                <a:gd name="T10" fmla="*/ 2147483646 w 2958"/>
                <a:gd name="T11" fmla="*/ 2147483646 h 6420"/>
                <a:gd name="T12" fmla="*/ 0 w 2958"/>
                <a:gd name="T13" fmla="*/ 2147483646 h 6420"/>
                <a:gd name="T14" fmla="*/ 2147483646 w 2958"/>
                <a:gd name="T15" fmla="*/ 2147483646 h 6420"/>
                <a:gd name="T16" fmla="*/ 2147483646 w 2958"/>
                <a:gd name="T17" fmla="*/ 2147483646 h 6420"/>
                <a:gd name="T18" fmla="*/ 2147483646 w 2958"/>
                <a:gd name="T19" fmla="*/ 2147483646 h 6420"/>
                <a:gd name="T20" fmla="*/ 2147483646 w 2958"/>
                <a:gd name="T21" fmla="*/ 2147483646 h 6420"/>
                <a:gd name="T22" fmla="*/ 2147483646 w 2958"/>
                <a:gd name="T23" fmla="*/ 0 h 64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bg2"/>
            </a:solidFill>
            <a:ln>
              <a:noFill/>
            </a:ln>
          </p:spPr>
          <p:txBody>
            <a:bodyPr lIns="91425" tIns="91425" rIns="91425" bIns="91425" anchor="ctr"/>
            <a:lstStyle/>
            <a:p>
              <a:pPr>
                <a:defRPr/>
              </a:pPr>
              <a:endParaRPr lang="vi-VN" sz="1350"/>
            </a:p>
          </p:txBody>
        </p:sp>
        <p:sp>
          <p:nvSpPr>
            <p:cNvPr id="148" name="Google Shape;878;p31">
              <a:extLst>
                <a:ext uri="{FF2B5EF4-FFF2-40B4-BE49-F238E27FC236}">
                  <a16:creationId xmlns:a16="http://schemas.microsoft.com/office/drawing/2014/main" id="{8DC7D744-9FFB-4550-B955-11F212EC250E}"/>
                </a:ext>
              </a:extLst>
            </p:cNvPr>
            <p:cNvSpPr>
              <a:spLocks/>
            </p:cNvSpPr>
            <p:nvPr/>
          </p:nvSpPr>
          <p:spPr bwMode="auto">
            <a:xfrm>
              <a:off x="5984309" y="3644601"/>
              <a:ext cx="74089" cy="169815"/>
            </a:xfrm>
            <a:custGeom>
              <a:avLst/>
              <a:gdLst>
                <a:gd name="T0" fmla="*/ 2147483646 w 2387"/>
                <a:gd name="T1" fmla="*/ 2147483646 h 5446"/>
                <a:gd name="T2" fmla="*/ 2147483646 w 2387"/>
                <a:gd name="T3" fmla="*/ 2147483646 h 5446"/>
                <a:gd name="T4" fmla="*/ 2147483646 w 2387"/>
                <a:gd name="T5" fmla="*/ 2147483646 h 5446"/>
                <a:gd name="T6" fmla="*/ 2147483646 w 2387"/>
                <a:gd name="T7" fmla="*/ 2147483646 h 5446"/>
                <a:gd name="T8" fmla="*/ 2147483646 w 2387"/>
                <a:gd name="T9" fmla="*/ 2147483646 h 5446"/>
                <a:gd name="T10" fmla="*/ 2147483646 w 2387"/>
                <a:gd name="T11" fmla="*/ 2147483646 h 5446"/>
                <a:gd name="T12" fmla="*/ 2147483646 w 2387"/>
                <a:gd name="T13" fmla="*/ 2147483646 h 5446"/>
                <a:gd name="T14" fmla="*/ 2147483646 w 2387"/>
                <a:gd name="T15" fmla="*/ 2147483646 h 5446"/>
                <a:gd name="T16" fmla="*/ 2147483646 w 2387"/>
                <a:gd name="T17" fmla="*/ 2147483646 h 5446"/>
                <a:gd name="T18" fmla="*/ 2147483646 w 2387"/>
                <a:gd name="T19" fmla="*/ 2147483646 h 5446"/>
                <a:gd name="T20" fmla="*/ 2147483646 w 2387"/>
                <a:gd name="T21" fmla="*/ 2147483646 h 5446"/>
                <a:gd name="T22" fmla="*/ 2147483646 w 2387"/>
                <a:gd name="T23" fmla="*/ 2147483646 h 5446"/>
                <a:gd name="T24" fmla="*/ 2147483646 w 2387"/>
                <a:gd name="T25" fmla="*/ 2147483646 h 5446"/>
                <a:gd name="T26" fmla="*/ 0 w 2387"/>
                <a:gd name="T27" fmla="*/ 2147483646 h 5446"/>
                <a:gd name="T28" fmla="*/ 2147483646 w 2387"/>
                <a:gd name="T29" fmla="*/ 2147483646 h 5446"/>
                <a:gd name="T30" fmla="*/ 2147483646 w 2387"/>
                <a:gd name="T31" fmla="*/ 2147483646 h 5446"/>
                <a:gd name="T32" fmla="*/ 2147483646 w 2387"/>
                <a:gd name="T33" fmla="*/ 2147483646 h 5446"/>
                <a:gd name="T34" fmla="*/ 2147483646 w 2387"/>
                <a:gd name="T35" fmla="*/ 2147483646 h 544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87" h="5446" extrusionOk="0">
                  <a:moveTo>
                    <a:pt x="572" y="1"/>
                  </a:moveTo>
                  <a:lnTo>
                    <a:pt x="572" y="1"/>
                  </a:lnTo>
                  <a:cubicBezTo>
                    <a:pt x="568" y="24"/>
                    <a:pt x="565" y="47"/>
                    <a:pt x="561" y="70"/>
                  </a:cubicBez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lIns="91425" tIns="91425" rIns="91425" bIns="91425" anchor="ctr"/>
            <a:lstStyle/>
            <a:p>
              <a:pPr>
                <a:defRPr/>
              </a:pPr>
              <a:endParaRPr lang="vi-VN" sz="1350"/>
            </a:p>
          </p:txBody>
        </p:sp>
        <p:sp>
          <p:nvSpPr>
            <p:cNvPr id="149" name="Google Shape;879;p31">
              <a:extLst>
                <a:ext uri="{FF2B5EF4-FFF2-40B4-BE49-F238E27FC236}">
                  <a16:creationId xmlns:a16="http://schemas.microsoft.com/office/drawing/2014/main" id="{056DF9E9-EF58-42AD-8045-A5C8664353E0}"/>
                </a:ext>
              </a:extLst>
            </p:cNvPr>
            <p:cNvSpPr>
              <a:spLocks/>
            </p:cNvSpPr>
            <p:nvPr/>
          </p:nvSpPr>
          <p:spPr bwMode="auto">
            <a:xfrm>
              <a:off x="5971608" y="3370041"/>
              <a:ext cx="74089" cy="79353"/>
            </a:xfrm>
            <a:custGeom>
              <a:avLst/>
              <a:gdLst>
                <a:gd name="T0" fmla="*/ 2147483646 w 2353"/>
                <a:gd name="T1" fmla="*/ 2147483646 h 2522"/>
                <a:gd name="T2" fmla="*/ 0 w 2353"/>
                <a:gd name="T3" fmla="*/ 2147483646 h 2522"/>
                <a:gd name="T4" fmla="*/ 2147483646 w 2353"/>
                <a:gd name="T5" fmla="*/ 2147483646 h 2522"/>
                <a:gd name="T6" fmla="*/ 2147483646 w 2353"/>
                <a:gd name="T7" fmla="*/ 2147483646 h 2522"/>
                <a:gd name="T8" fmla="*/ 2147483646 w 2353"/>
                <a:gd name="T9" fmla="*/ 2147483646 h 25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lIns="91425" tIns="91425" rIns="91425" bIns="91425" anchor="ctr"/>
            <a:lstStyle/>
            <a:p>
              <a:pPr>
                <a:defRPr/>
              </a:pPr>
              <a:endParaRPr lang="vi-VN" sz="1350"/>
            </a:p>
          </p:txBody>
        </p:sp>
        <p:sp>
          <p:nvSpPr>
            <p:cNvPr id="150" name="Google Shape;880;p31">
              <a:extLst>
                <a:ext uri="{FF2B5EF4-FFF2-40B4-BE49-F238E27FC236}">
                  <a16:creationId xmlns:a16="http://schemas.microsoft.com/office/drawing/2014/main" id="{D1EE2D42-1009-4159-8E13-B9685DB52F40}"/>
                </a:ext>
              </a:extLst>
            </p:cNvPr>
            <p:cNvSpPr>
              <a:spLocks/>
            </p:cNvSpPr>
            <p:nvPr/>
          </p:nvSpPr>
          <p:spPr bwMode="auto">
            <a:xfrm>
              <a:off x="6399204" y="3354170"/>
              <a:ext cx="74089" cy="73004"/>
            </a:xfrm>
            <a:custGeom>
              <a:avLst/>
              <a:gdLst>
                <a:gd name="T0" fmla="*/ 2147483646 w 2387"/>
                <a:gd name="T1" fmla="*/ 2147483646 h 2354"/>
                <a:gd name="T2" fmla="*/ 0 w 2387"/>
                <a:gd name="T3" fmla="*/ 2147483646 h 2354"/>
                <a:gd name="T4" fmla="*/ 2147483646 w 2387"/>
                <a:gd name="T5" fmla="*/ 2147483646 h 2354"/>
                <a:gd name="T6" fmla="*/ 2147483646 w 2387"/>
                <a:gd name="T7" fmla="*/ 2147483646 h 2354"/>
                <a:gd name="T8" fmla="*/ 2147483646 w 2387"/>
                <a:gd name="T9" fmla="*/ 2147483646 h 23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lIns="91425" tIns="91425" rIns="91425" bIns="91425" anchor="ctr"/>
            <a:lstStyle/>
            <a:p>
              <a:pPr>
                <a:defRPr/>
              </a:pPr>
              <a:endParaRPr lang="vi-VN" sz="1350"/>
            </a:p>
          </p:txBody>
        </p:sp>
        <p:sp>
          <p:nvSpPr>
            <p:cNvPr id="151" name="Google Shape;881;p31">
              <a:extLst>
                <a:ext uri="{FF2B5EF4-FFF2-40B4-BE49-F238E27FC236}">
                  <a16:creationId xmlns:a16="http://schemas.microsoft.com/office/drawing/2014/main" id="{34F1B16A-A3AE-4F8D-BA64-B7A9D545525C}"/>
                </a:ext>
              </a:extLst>
            </p:cNvPr>
            <p:cNvSpPr/>
            <p:nvPr/>
          </p:nvSpPr>
          <p:spPr>
            <a:xfrm>
              <a:off x="5950440" y="4373059"/>
              <a:ext cx="673146" cy="457071"/>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208" name="TextBox 207">
            <a:extLst>
              <a:ext uri="{FF2B5EF4-FFF2-40B4-BE49-F238E27FC236}">
                <a16:creationId xmlns:a16="http://schemas.microsoft.com/office/drawing/2014/main" id="{C42B440E-3812-44C5-98F0-E475C8AA0E0C}"/>
              </a:ext>
            </a:extLst>
          </p:cNvPr>
          <p:cNvSpPr txBox="1"/>
          <p:nvPr userDrawn="1"/>
        </p:nvSpPr>
        <p:spPr>
          <a:xfrm>
            <a:off x="4334934" y="1571625"/>
            <a:ext cx="3725333" cy="2082800"/>
          </a:xfrm>
          <a:prstGeom prst="rect">
            <a:avLst/>
          </a:prstGeom>
          <a:noFill/>
        </p:spPr>
        <p:txBody>
          <a:bodyPr>
            <a:spAutoFit/>
          </a:bodyPr>
          <a:lstStyle/>
          <a:p>
            <a:pPr algn="ctr" eaLnBrk="1" fontAlgn="auto" hangingPunct="1">
              <a:spcBef>
                <a:spcPts val="0"/>
              </a:spcBef>
              <a:spcAft>
                <a:spcPts val="0"/>
              </a:spcAft>
              <a:defRPr/>
            </a:pPr>
            <a:r>
              <a:rPr lang="vi-VN" sz="6469" dirty="0">
                <a:solidFill>
                  <a:srgbClr val="F79646">
                    <a:lumMod val="50000"/>
                  </a:srgbClr>
                </a:solidFill>
                <a:latin typeface="+mj-lt"/>
              </a:rPr>
              <a:t>KHÁM PHÁ</a:t>
            </a:r>
          </a:p>
        </p:txBody>
      </p:sp>
    </p:spTree>
    <p:extLst>
      <p:ext uri="{BB962C8B-B14F-4D97-AF65-F5344CB8AC3E}">
        <p14:creationId xmlns:p14="http://schemas.microsoft.com/office/powerpoint/2010/main" val="33229749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73"/>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90"/>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92"/>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87"/>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91"/>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76"/>
                                        </p:tgtEl>
                                      </p:cBhvr>
                                      <p:by x="150000" y="150000"/>
                                    </p:animScale>
                                  </p:childTnLst>
                                </p:cTn>
                              </p:par>
                              <p:par>
                                <p:cTn id="17" presetID="16" presetClass="entr" presetSubtype="21" fill="hold" nodeType="withEffect">
                                  <p:stCondLst>
                                    <p:cond delay="0"/>
                                  </p:stCondLst>
                                  <p:childTnLst>
                                    <p:set>
                                      <p:cBhvr>
                                        <p:cTn id="18" dur="1" fill="hold">
                                          <p:stCondLst>
                                            <p:cond delay="0"/>
                                          </p:stCondLst>
                                        </p:cTn>
                                        <p:tgtEl>
                                          <p:spTgt spid="71"/>
                                        </p:tgtEl>
                                        <p:attrNameLst>
                                          <p:attrName>style.visibility</p:attrName>
                                        </p:attrNameLst>
                                      </p:cBhvr>
                                      <p:to>
                                        <p:strVal val="visible"/>
                                      </p:to>
                                    </p:set>
                                    <p:animEffect transition="in" filter="barn(inVertical)">
                                      <p:cBhvr>
                                        <p:cTn id="19" dur="500"/>
                                        <p:tgtEl>
                                          <p:spTgt spid="71"/>
                                        </p:tgtEl>
                                      </p:cBhvr>
                                    </p:animEffect>
                                  </p:childTnLst>
                                </p:cTn>
                              </p:par>
                              <p:par>
                                <p:cTn id="20" presetID="16" presetClass="entr" presetSubtype="21" fill="hold" nodeType="withEffect">
                                  <p:stCondLst>
                                    <p:cond delay="0"/>
                                  </p:stCondLst>
                                  <p:childTnLst>
                                    <p:set>
                                      <p:cBhvr>
                                        <p:cTn id="21" dur="1" fill="hold">
                                          <p:stCondLst>
                                            <p:cond delay="0"/>
                                          </p:stCondLst>
                                        </p:cTn>
                                        <p:tgtEl>
                                          <p:spTgt spid="72"/>
                                        </p:tgtEl>
                                        <p:attrNameLst>
                                          <p:attrName>style.visibility</p:attrName>
                                        </p:attrNameLst>
                                      </p:cBhvr>
                                      <p:to>
                                        <p:strVal val="visible"/>
                                      </p:to>
                                    </p:set>
                                    <p:animEffect transition="in" filter="barn(inVertical)">
                                      <p:cBhvr>
                                        <p:cTn id="22" dur="500"/>
                                        <p:tgtEl>
                                          <p:spTgt spid="72"/>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70"/>
                                        </p:tgtEl>
                                        <p:attrNameLst>
                                          <p:attrName>style.visibility</p:attrName>
                                        </p:attrNameLst>
                                      </p:cBhvr>
                                      <p:to>
                                        <p:strVal val="visible"/>
                                      </p:to>
                                    </p:set>
                                    <p:animEffect transition="in" filter="fade">
                                      <p:cBhvr>
                                        <p:cTn id="26" dur="500"/>
                                        <p:tgtEl>
                                          <p:spTgt spid="70"/>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95"/>
                                        </p:tgtEl>
                                        <p:attrNameLst>
                                          <p:attrName>style.visibility</p:attrName>
                                        </p:attrNameLst>
                                      </p:cBhvr>
                                      <p:to>
                                        <p:strVal val="visible"/>
                                      </p:to>
                                    </p:set>
                                    <p:anim calcmode="lin" valueType="num">
                                      <p:cBhvr>
                                        <p:cTn id="30" dur="1000" fill="hold"/>
                                        <p:tgtEl>
                                          <p:spTgt spid="95"/>
                                        </p:tgtEl>
                                        <p:attrNameLst>
                                          <p:attrName>ppt_w</p:attrName>
                                        </p:attrNameLst>
                                      </p:cBhvr>
                                      <p:tavLst>
                                        <p:tav tm="0">
                                          <p:val>
                                            <p:fltVal val="0"/>
                                          </p:val>
                                        </p:tav>
                                        <p:tav tm="100000">
                                          <p:val>
                                            <p:strVal val="#ppt_w"/>
                                          </p:val>
                                        </p:tav>
                                      </p:tavLst>
                                    </p:anim>
                                    <p:anim calcmode="lin" valueType="num">
                                      <p:cBhvr>
                                        <p:cTn id="31" dur="1000" fill="hold"/>
                                        <p:tgtEl>
                                          <p:spTgt spid="95"/>
                                        </p:tgtEl>
                                        <p:attrNameLst>
                                          <p:attrName>ppt_h</p:attrName>
                                        </p:attrNameLst>
                                      </p:cBhvr>
                                      <p:tavLst>
                                        <p:tav tm="0">
                                          <p:val>
                                            <p:fltVal val="0"/>
                                          </p:val>
                                        </p:tav>
                                        <p:tav tm="100000">
                                          <p:val>
                                            <p:strVal val="#ppt_h"/>
                                          </p:val>
                                        </p:tav>
                                      </p:tavLst>
                                    </p:anim>
                                    <p:anim calcmode="lin" valueType="num">
                                      <p:cBhvr>
                                        <p:cTn id="32" dur="1000" fill="hold"/>
                                        <p:tgtEl>
                                          <p:spTgt spid="95"/>
                                        </p:tgtEl>
                                        <p:attrNameLst>
                                          <p:attrName>style.rotation</p:attrName>
                                        </p:attrNameLst>
                                      </p:cBhvr>
                                      <p:tavLst>
                                        <p:tav tm="0">
                                          <p:val>
                                            <p:fltVal val="90"/>
                                          </p:val>
                                        </p:tav>
                                        <p:tav tm="100000">
                                          <p:val>
                                            <p:fltVal val="0"/>
                                          </p:val>
                                        </p:tav>
                                      </p:tavLst>
                                    </p:anim>
                                    <p:animEffect transition="in" filter="fade">
                                      <p:cBhvr>
                                        <p:cTn id="33" dur="1000"/>
                                        <p:tgtEl>
                                          <p:spTgt spid="95"/>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08"/>
                                        </p:tgtEl>
                                        <p:attrNameLst>
                                          <p:attrName>style.visibility</p:attrName>
                                        </p:attrNameLst>
                                      </p:cBhvr>
                                      <p:to>
                                        <p:strVal val="visible"/>
                                      </p:to>
                                    </p:set>
                                    <p:animEffect transition="in" filter="randombar(horizontal)">
                                      <p:cBhvr>
                                        <p:cTn id="37" dur="500"/>
                                        <p:tgtEl>
                                          <p:spTgt spid="2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208" grpId="0"/>
    </p:bldLst>
  </p:timing>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17_Title and Content">
    <p:bg>
      <p:bgPr>
        <a:solidFill>
          <a:srgbClr val="C00000"/>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36F28278-606E-49D9-9199-3E5A496AA079}"/>
              </a:ext>
            </a:extLst>
          </p:cNvPr>
          <p:cNvGrpSpPr>
            <a:grpSpLocks/>
          </p:cNvGrpSpPr>
          <p:nvPr userDrawn="1"/>
        </p:nvGrpSpPr>
        <p:grpSpPr bwMode="auto">
          <a:xfrm>
            <a:off x="395818" y="219076"/>
            <a:ext cx="11614149" cy="6240463"/>
            <a:chOff x="395894" y="219519"/>
            <a:chExt cx="8518865" cy="4788281"/>
          </a:xfrm>
        </p:grpSpPr>
        <p:sp>
          <p:nvSpPr>
            <p:cNvPr id="3" name="Google Shape;993;p14">
              <a:extLst>
                <a:ext uri="{FF2B5EF4-FFF2-40B4-BE49-F238E27FC236}">
                  <a16:creationId xmlns:a16="http://schemas.microsoft.com/office/drawing/2014/main" id="{4899259C-4392-403F-B2C1-48777C03201B}"/>
                </a:ext>
              </a:extLst>
            </p:cNvPr>
            <p:cNvSpPr>
              <a:spLocks/>
            </p:cNvSpPr>
            <p:nvPr/>
          </p:nvSpPr>
          <p:spPr bwMode="auto">
            <a:xfrm>
              <a:off x="661380" y="219519"/>
              <a:ext cx="8068625" cy="4788281"/>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rgbClr val="FFE285"/>
            </a:solidFill>
            <a:ln>
              <a:noFill/>
            </a:ln>
          </p:spPr>
          <p:txBody>
            <a:bodyPr lIns="91425" tIns="91425" rIns="91425" bIns="91425" anchor="ctr"/>
            <a:lstStyle/>
            <a:p>
              <a:pPr>
                <a:defRPr/>
              </a:pPr>
              <a:endParaRPr lang="vi-VN" sz="1350"/>
            </a:p>
          </p:txBody>
        </p:sp>
        <p:grpSp>
          <p:nvGrpSpPr>
            <p:cNvPr id="4" name="Google Shape;994;p14">
              <a:extLst>
                <a:ext uri="{FF2B5EF4-FFF2-40B4-BE49-F238E27FC236}">
                  <a16:creationId xmlns:a16="http://schemas.microsoft.com/office/drawing/2014/main" id="{E69F6C39-E3F2-46E1-9FF0-87F096089787}"/>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5874C7C0-D9C8-4592-9A11-47315FEAF7E8}"/>
                  </a:ext>
                </a:extLst>
              </p:cNvPr>
              <p:cNvSpPr>
                <a:spLocks/>
              </p:cNvSpPr>
              <p:nvPr/>
            </p:nvSpPr>
            <p:spPr bwMode="auto">
              <a:xfrm>
                <a:off x="8341867" y="2362126"/>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4" name="Google Shape;996;p14">
                <a:extLst>
                  <a:ext uri="{FF2B5EF4-FFF2-40B4-BE49-F238E27FC236}">
                    <a16:creationId xmlns:a16="http://schemas.microsoft.com/office/drawing/2014/main" id="{805DA660-A9D3-4E01-B22F-4E4BA2CF8B22}"/>
                  </a:ext>
                </a:extLst>
              </p:cNvPr>
              <p:cNvSpPr>
                <a:spLocks/>
              </p:cNvSpPr>
              <p:nvPr/>
            </p:nvSpPr>
            <p:spPr bwMode="auto">
              <a:xfrm>
                <a:off x="8341867" y="2281733"/>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p:spPr>
            <p:txBody>
              <a:bodyPr lIns="91425" tIns="91425" rIns="91425" bIns="91425" anchor="ctr"/>
              <a:lstStyle/>
              <a:p>
                <a:pPr>
                  <a:defRPr/>
                </a:pPr>
                <a:endParaRPr lang="vi-VN" sz="1350"/>
              </a:p>
            </p:txBody>
          </p:sp>
        </p:grpSp>
        <p:sp>
          <p:nvSpPr>
            <p:cNvPr id="5" name="Google Shape;997;p14">
              <a:extLst>
                <a:ext uri="{FF2B5EF4-FFF2-40B4-BE49-F238E27FC236}">
                  <a16:creationId xmlns:a16="http://schemas.microsoft.com/office/drawing/2014/main" id="{94A0FA72-BE1F-4DA5-8163-7B8B479B57FC}"/>
                </a:ext>
              </a:extLst>
            </p:cNvPr>
            <p:cNvSpPr>
              <a:spLocks/>
            </p:cNvSpPr>
            <p:nvPr/>
          </p:nvSpPr>
          <p:spPr bwMode="auto">
            <a:xfrm>
              <a:off x="8341867" y="4447482"/>
              <a:ext cx="569787" cy="308174"/>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grpSp>
          <p:nvGrpSpPr>
            <p:cNvPr id="6" name="Google Shape;998;p14">
              <a:extLst>
                <a:ext uri="{FF2B5EF4-FFF2-40B4-BE49-F238E27FC236}">
                  <a16:creationId xmlns:a16="http://schemas.microsoft.com/office/drawing/2014/main" id="{E7C07806-D4D9-47E7-8D5B-B7C7416CA7F8}"/>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4BBADE59-3F7B-4737-A680-D079DDCE6366}"/>
                  </a:ext>
                </a:extLst>
              </p:cNvPr>
              <p:cNvSpPr>
                <a:spLocks/>
              </p:cNvSpPr>
              <p:nvPr/>
            </p:nvSpPr>
            <p:spPr bwMode="auto">
              <a:xfrm>
                <a:off x="8341867" y="1800590"/>
                <a:ext cx="569787" cy="30086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2" name="Google Shape;1000;p14">
                <a:extLst>
                  <a:ext uri="{FF2B5EF4-FFF2-40B4-BE49-F238E27FC236}">
                    <a16:creationId xmlns:a16="http://schemas.microsoft.com/office/drawing/2014/main" id="{9C3EC676-CDE8-4B86-BADD-73E54DA65465}"/>
                  </a:ext>
                </a:extLst>
              </p:cNvPr>
              <p:cNvSpPr/>
              <p:nvPr/>
            </p:nvSpPr>
            <p:spPr>
              <a:xfrm>
                <a:off x="8341867" y="1721415"/>
                <a:ext cx="569787" cy="300866"/>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7" name="Google Shape;1001;p14">
              <a:extLst>
                <a:ext uri="{FF2B5EF4-FFF2-40B4-BE49-F238E27FC236}">
                  <a16:creationId xmlns:a16="http://schemas.microsoft.com/office/drawing/2014/main" id="{B4982EF1-F105-4A08-B54E-7C18A1F835C5}"/>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C4C43D7F-2448-4510-ABA8-7109C0CC21FD}"/>
                  </a:ext>
                </a:extLst>
              </p:cNvPr>
              <p:cNvSpPr>
                <a:spLocks/>
              </p:cNvSpPr>
              <p:nvPr/>
            </p:nvSpPr>
            <p:spPr bwMode="auto">
              <a:xfrm>
                <a:off x="8346524" y="1263416"/>
                <a:ext cx="568235" cy="308175"/>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0" name="Google Shape;1003;p14">
                <a:extLst>
                  <a:ext uri="{FF2B5EF4-FFF2-40B4-BE49-F238E27FC236}">
                    <a16:creationId xmlns:a16="http://schemas.microsoft.com/office/drawing/2014/main" id="{5FC5AC56-8E39-46D5-A641-B363F30F8EFE}"/>
                  </a:ext>
                </a:extLst>
              </p:cNvPr>
              <p:cNvSpPr>
                <a:spLocks/>
              </p:cNvSpPr>
              <p:nvPr/>
            </p:nvSpPr>
            <p:spPr bwMode="auto">
              <a:xfrm>
                <a:off x="8346524" y="1183023"/>
                <a:ext cx="568235" cy="308175"/>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p:spPr>
            <p:txBody>
              <a:bodyPr lIns="91425" tIns="91425" rIns="91425" bIns="91425" anchor="ctr"/>
              <a:lstStyle/>
              <a:p>
                <a:pPr>
                  <a:defRPr/>
                </a:pPr>
                <a:endParaRPr lang="vi-VN" sz="1350"/>
              </a:p>
            </p:txBody>
          </p:sp>
        </p:grpSp>
        <p:grpSp>
          <p:nvGrpSpPr>
            <p:cNvPr id="8" name="Google Shape;1004;p14">
              <a:extLst>
                <a:ext uri="{FF2B5EF4-FFF2-40B4-BE49-F238E27FC236}">
                  <a16:creationId xmlns:a16="http://schemas.microsoft.com/office/drawing/2014/main" id="{CF23BDA2-9369-4188-8171-666C95BA057E}"/>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5E17A694-FD46-4ED9-AE12-18002C653EE4}"/>
                  </a:ext>
                </a:extLst>
              </p:cNvPr>
              <p:cNvSpPr>
                <a:spLocks/>
              </p:cNvSpPr>
              <p:nvPr/>
            </p:nvSpPr>
            <p:spPr bwMode="auto">
              <a:xfrm>
                <a:off x="8341867" y="686045"/>
                <a:ext cx="569787" cy="308175"/>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8" name="Google Shape;1006;p14">
                <a:extLst>
                  <a:ext uri="{FF2B5EF4-FFF2-40B4-BE49-F238E27FC236}">
                    <a16:creationId xmlns:a16="http://schemas.microsoft.com/office/drawing/2014/main" id="{CDC9EA8E-2D40-4299-927F-BBAAFA13AAF7}"/>
                  </a:ext>
                </a:extLst>
              </p:cNvPr>
              <p:cNvSpPr/>
              <p:nvPr/>
            </p:nvSpPr>
            <p:spPr>
              <a:xfrm>
                <a:off x="8341867" y="606869"/>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9" name="Google Shape;1007;p14">
              <a:extLst>
                <a:ext uri="{FF2B5EF4-FFF2-40B4-BE49-F238E27FC236}">
                  <a16:creationId xmlns:a16="http://schemas.microsoft.com/office/drawing/2014/main" id="{199B59BD-C2AD-49DA-849A-ECE937D76674}"/>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205E48FF-8D37-4FCF-8F54-03449430DD6F}"/>
                  </a:ext>
                </a:extLst>
              </p:cNvPr>
              <p:cNvSpPr>
                <a:spLocks/>
              </p:cNvSpPr>
              <p:nvPr/>
            </p:nvSpPr>
            <p:spPr bwMode="auto">
              <a:xfrm>
                <a:off x="8341867" y="2361518"/>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6" name="Google Shape;1009;p14">
                <a:extLst>
                  <a:ext uri="{FF2B5EF4-FFF2-40B4-BE49-F238E27FC236}">
                    <a16:creationId xmlns:a16="http://schemas.microsoft.com/office/drawing/2014/main" id="{CE9B35F1-6A2E-4AC5-9A9E-FB90597ADD78}"/>
                  </a:ext>
                </a:extLst>
              </p:cNvPr>
              <p:cNvSpPr>
                <a:spLocks/>
              </p:cNvSpPr>
              <p:nvPr/>
            </p:nvSpPr>
            <p:spPr bwMode="auto">
              <a:xfrm>
                <a:off x="8341867" y="2282343"/>
                <a:ext cx="569787" cy="30086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p:spPr>
            <p:txBody>
              <a:bodyPr lIns="91425" tIns="91425" rIns="91425" bIns="91425" anchor="ctr"/>
              <a:lstStyle/>
              <a:p>
                <a:pPr>
                  <a:defRPr/>
                </a:pPr>
                <a:endParaRPr lang="vi-VN" sz="1350"/>
              </a:p>
            </p:txBody>
          </p:sp>
        </p:grpSp>
        <p:grpSp>
          <p:nvGrpSpPr>
            <p:cNvPr id="10" name="Google Shape;1010;p14">
              <a:extLst>
                <a:ext uri="{FF2B5EF4-FFF2-40B4-BE49-F238E27FC236}">
                  <a16:creationId xmlns:a16="http://schemas.microsoft.com/office/drawing/2014/main" id="{1096ED5F-340B-4F84-BA9D-015B3DFA3A28}"/>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D9887083-4EF6-40F6-84E2-38571A75F718}"/>
                  </a:ext>
                </a:extLst>
              </p:cNvPr>
              <p:cNvSpPr>
                <a:spLocks/>
              </p:cNvSpPr>
              <p:nvPr/>
            </p:nvSpPr>
            <p:spPr bwMode="auto">
              <a:xfrm>
                <a:off x="8341867" y="2362129"/>
                <a:ext cx="569787" cy="30086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4" name="Google Shape;1012;p14">
                <a:extLst>
                  <a:ext uri="{FF2B5EF4-FFF2-40B4-BE49-F238E27FC236}">
                    <a16:creationId xmlns:a16="http://schemas.microsoft.com/office/drawing/2014/main" id="{4C2CA468-7EA6-49D0-A1E0-6502B2DF71A4}"/>
                  </a:ext>
                </a:extLst>
              </p:cNvPr>
              <p:cNvSpPr/>
              <p:nvPr/>
            </p:nvSpPr>
            <p:spPr>
              <a:xfrm>
                <a:off x="8341867" y="2281736"/>
                <a:ext cx="569787"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11" name="Google Shape;1013;p14">
              <a:extLst>
                <a:ext uri="{FF2B5EF4-FFF2-40B4-BE49-F238E27FC236}">
                  <a16:creationId xmlns:a16="http://schemas.microsoft.com/office/drawing/2014/main" id="{917806BE-3FC1-4C60-B396-4BC632FFA957}"/>
                </a:ext>
              </a:extLst>
            </p:cNvPr>
            <p:cNvSpPr/>
            <p:nvPr/>
          </p:nvSpPr>
          <p:spPr>
            <a:xfrm>
              <a:off x="8341867" y="4368307"/>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 name="Google Shape;1014;p14">
              <a:extLst>
                <a:ext uri="{FF2B5EF4-FFF2-40B4-BE49-F238E27FC236}">
                  <a16:creationId xmlns:a16="http://schemas.microsoft.com/office/drawing/2014/main" id="{8F3EE0A5-D3C1-43F1-8369-E3F18843DC9F}"/>
                </a:ext>
              </a:extLst>
            </p:cNvPr>
            <p:cNvSpPr>
              <a:spLocks/>
            </p:cNvSpPr>
            <p:nvPr/>
          </p:nvSpPr>
          <p:spPr bwMode="auto">
            <a:xfrm>
              <a:off x="395894" y="219519"/>
              <a:ext cx="8053099"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p:spPr>
          <p:txBody>
            <a:bodyPr lIns="91425" tIns="91425" rIns="91425" bIns="91425" anchor="ctr"/>
            <a:lstStyle/>
            <a:p>
              <a:pPr>
                <a:defRPr/>
              </a:pPr>
              <a:endParaRPr lang="vi-VN" sz="1350"/>
            </a:p>
          </p:txBody>
        </p:sp>
      </p:grpSp>
      <p:sp>
        <p:nvSpPr>
          <p:cNvPr id="25" name="Google Shape;1082;p14">
            <a:extLst>
              <a:ext uri="{FF2B5EF4-FFF2-40B4-BE49-F238E27FC236}">
                <a16:creationId xmlns:a16="http://schemas.microsoft.com/office/drawing/2014/main" id="{4DFE7B02-6EE4-4F11-BA48-945BAD2EC04A}"/>
              </a:ext>
            </a:extLst>
          </p:cNvPr>
          <p:cNvSpPr>
            <a:spLocks/>
          </p:cNvSpPr>
          <p:nvPr userDrawn="1"/>
        </p:nvSpPr>
        <p:spPr bwMode="auto">
          <a:xfrm>
            <a:off x="465667" y="8826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26" name="Google Shape;1083;p14">
            <a:extLst>
              <a:ext uri="{FF2B5EF4-FFF2-40B4-BE49-F238E27FC236}">
                <a16:creationId xmlns:a16="http://schemas.microsoft.com/office/drawing/2014/main" id="{90BB35FB-75ED-493B-993B-4C09149DCBE3}"/>
              </a:ext>
            </a:extLst>
          </p:cNvPr>
          <p:cNvSpPr>
            <a:spLocks/>
          </p:cNvSpPr>
          <p:nvPr userDrawn="1"/>
        </p:nvSpPr>
        <p:spPr bwMode="auto">
          <a:xfrm>
            <a:off x="201084" y="906463"/>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27" name="Google Shape;1084;p14">
            <a:extLst>
              <a:ext uri="{FF2B5EF4-FFF2-40B4-BE49-F238E27FC236}">
                <a16:creationId xmlns:a16="http://schemas.microsoft.com/office/drawing/2014/main" id="{D0D3A286-821F-4E75-BEC4-FC914EB5AB80}"/>
              </a:ext>
            </a:extLst>
          </p:cNvPr>
          <p:cNvSpPr>
            <a:spLocks/>
          </p:cNvSpPr>
          <p:nvPr userDrawn="1"/>
        </p:nvSpPr>
        <p:spPr bwMode="auto">
          <a:xfrm>
            <a:off x="224367" y="989014"/>
            <a:ext cx="44451"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28" name="Google Shape;1085;p14">
            <a:extLst>
              <a:ext uri="{FF2B5EF4-FFF2-40B4-BE49-F238E27FC236}">
                <a16:creationId xmlns:a16="http://schemas.microsoft.com/office/drawing/2014/main" id="{2932671C-5B00-4556-9847-9A15F104DC84}"/>
              </a:ext>
            </a:extLst>
          </p:cNvPr>
          <p:cNvSpPr>
            <a:spLocks/>
          </p:cNvSpPr>
          <p:nvPr userDrawn="1"/>
        </p:nvSpPr>
        <p:spPr bwMode="auto">
          <a:xfrm>
            <a:off x="524934" y="9477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29" name="Google Shape;1086;p14">
            <a:extLst>
              <a:ext uri="{FF2B5EF4-FFF2-40B4-BE49-F238E27FC236}">
                <a16:creationId xmlns:a16="http://schemas.microsoft.com/office/drawing/2014/main" id="{6161AC3C-0498-49C6-AFAB-FBE629DF418D}"/>
              </a:ext>
            </a:extLst>
          </p:cNvPr>
          <p:cNvSpPr>
            <a:spLocks/>
          </p:cNvSpPr>
          <p:nvPr userDrawn="1"/>
        </p:nvSpPr>
        <p:spPr bwMode="auto">
          <a:xfrm>
            <a:off x="201084" y="917575"/>
            <a:ext cx="448733"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30" name="Google Shape;1082;p14">
            <a:extLst>
              <a:ext uri="{FF2B5EF4-FFF2-40B4-BE49-F238E27FC236}">
                <a16:creationId xmlns:a16="http://schemas.microsoft.com/office/drawing/2014/main" id="{E23C0295-621F-4BA3-B7E7-C1028AAB56E8}"/>
              </a:ext>
            </a:extLst>
          </p:cNvPr>
          <p:cNvSpPr>
            <a:spLocks/>
          </p:cNvSpPr>
          <p:nvPr userDrawn="1"/>
        </p:nvSpPr>
        <p:spPr bwMode="auto">
          <a:xfrm>
            <a:off x="463550" y="14954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31" name="Google Shape;1083;p14">
            <a:extLst>
              <a:ext uri="{FF2B5EF4-FFF2-40B4-BE49-F238E27FC236}">
                <a16:creationId xmlns:a16="http://schemas.microsoft.com/office/drawing/2014/main" id="{18F1451F-F839-40EF-B8FE-266DE03D0394}"/>
              </a:ext>
            </a:extLst>
          </p:cNvPr>
          <p:cNvSpPr>
            <a:spLocks/>
          </p:cNvSpPr>
          <p:nvPr userDrawn="1"/>
        </p:nvSpPr>
        <p:spPr bwMode="auto">
          <a:xfrm>
            <a:off x="198967" y="1520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32" name="Google Shape;1084;p14">
            <a:extLst>
              <a:ext uri="{FF2B5EF4-FFF2-40B4-BE49-F238E27FC236}">
                <a16:creationId xmlns:a16="http://schemas.microsoft.com/office/drawing/2014/main" id="{D4144C82-E651-4208-97C5-E610FA8F010A}"/>
              </a:ext>
            </a:extLst>
          </p:cNvPr>
          <p:cNvSpPr>
            <a:spLocks/>
          </p:cNvSpPr>
          <p:nvPr userDrawn="1"/>
        </p:nvSpPr>
        <p:spPr bwMode="auto">
          <a:xfrm>
            <a:off x="222251" y="1603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33" name="Google Shape;1085;p14">
            <a:extLst>
              <a:ext uri="{FF2B5EF4-FFF2-40B4-BE49-F238E27FC236}">
                <a16:creationId xmlns:a16="http://schemas.microsoft.com/office/drawing/2014/main" id="{F9584CBC-F531-4E7D-84CB-CBBAF8215630}"/>
              </a:ext>
            </a:extLst>
          </p:cNvPr>
          <p:cNvSpPr>
            <a:spLocks/>
          </p:cNvSpPr>
          <p:nvPr userDrawn="1"/>
        </p:nvSpPr>
        <p:spPr bwMode="auto">
          <a:xfrm>
            <a:off x="522818" y="1562100"/>
            <a:ext cx="46567"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34" name="Google Shape;1086;p14">
            <a:extLst>
              <a:ext uri="{FF2B5EF4-FFF2-40B4-BE49-F238E27FC236}">
                <a16:creationId xmlns:a16="http://schemas.microsoft.com/office/drawing/2014/main" id="{2FEDD5A5-1FB1-4752-AD1D-0316CCB6B0B3}"/>
              </a:ext>
            </a:extLst>
          </p:cNvPr>
          <p:cNvSpPr>
            <a:spLocks/>
          </p:cNvSpPr>
          <p:nvPr userDrawn="1"/>
        </p:nvSpPr>
        <p:spPr bwMode="auto">
          <a:xfrm>
            <a:off x="201084" y="1531938"/>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35" name="Google Shape;1082;p14">
            <a:extLst>
              <a:ext uri="{FF2B5EF4-FFF2-40B4-BE49-F238E27FC236}">
                <a16:creationId xmlns:a16="http://schemas.microsoft.com/office/drawing/2014/main" id="{FFA9F8E7-F6D6-46BA-AF69-47533B1C36F9}"/>
              </a:ext>
            </a:extLst>
          </p:cNvPr>
          <p:cNvSpPr>
            <a:spLocks/>
          </p:cNvSpPr>
          <p:nvPr userDrawn="1"/>
        </p:nvSpPr>
        <p:spPr bwMode="auto">
          <a:xfrm>
            <a:off x="463550" y="2109788"/>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36" name="Google Shape;1083;p14">
            <a:extLst>
              <a:ext uri="{FF2B5EF4-FFF2-40B4-BE49-F238E27FC236}">
                <a16:creationId xmlns:a16="http://schemas.microsoft.com/office/drawing/2014/main" id="{6910F427-4763-45CB-9606-5A6002B17E40}"/>
              </a:ext>
            </a:extLst>
          </p:cNvPr>
          <p:cNvSpPr>
            <a:spLocks/>
          </p:cNvSpPr>
          <p:nvPr userDrawn="1"/>
        </p:nvSpPr>
        <p:spPr bwMode="auto">
          <a:xfrm>
            <a:off x="198967" y="2135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37" name="Google Shape;1084;p14">
            <a:extLst>
              <a:ext uri="{FF2B5EF4-FFF2-40B4-BE49-F238E27FC236}">
                <a16:creationId xmlns:a16="http://schemas.microsoft.com/office/drawing/2014/main" id="{FE0EECDA-18BE-4451-8AB7-0C6BD9744BD6}"/>
              </a:ext>
            </a:extLst>
          </p:cNvPr>
          <p:cNvSpPr>
            <a:spLocks/>
          </p:cNvSpPr>
          <p:nvPr userDrawn="1"/>
        </p:nvSpPr>
        <p:spPr bwMode="auto">
          <a:xfrm>
            <a:off x="222251" y="2217738"/>
            <a:ext cx="44449"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38" name="Google Shape;1085;p14">
            <a:extLst>
              <a:ext uri="{FF2B5EF4-FFF2-40B4-BE49-F238E27FC236}">
                <a16:creationId xmlns:a16="http://schemas.microsoft.com/office/drawing/2014/main" id="{A6013301-B005-4E9F-AF35-16B92911202B}"/>
              </a:ext>
            </a:extLst>
          </p:cNvPr>
          <p:cNvSpPr>
            <a:spLocks/>
          </p:cNvSpPr>
          <p:nvPr userDrawn="1"/>
        </p:nvSpPr>
        <p:spPr bwMode="auto">
          <a:xfrm>
            <a:off x="522818" y="2174875"/>
            <a:ext cx="44449"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39" name="Google Shape;1086;p14">
            <a:extLst>
              <a:ext uri="{FF2B5EF4-FFF2-40B4-BE49-F238E27FC236}">
                <a16:creationId xmlns:a16="http://schemas.microsoft.com/office/drawing/2014/main" id="{E657F048-0D3D-4736-AEB1-DCD8853FE08B}"/>
              </a:ext>
            </a:extLst>
          </p:cNvPr>
          <p:cNvSpPr>
            <a:spLocks/>
          </p:cNvSpPr>
          <p:nvPr userDrawn="1"/>
        </p:nvSpPr>
        <p:spPr bwMode="auto">
          <a:xfrm>
            <a:off x="198967" y="21463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40" name="Google Shape;1082;p14">
            <a:extLst>
              <a:ext uri="{FF2B5EF4-FFF2-40B4-BE49-F238E27FC236}">
                <a16:creationId xmlns:a16="http://schemas.microsoft.com/office/drawing/2014/main" id="{6393DDBA-081E-49F0-8F70-FEDF66F6DACC}"/>
              </a:ext>
            </a:extLst>
          </p:cNvPr>
          <p:cNvSpPr>
            <a:spLocks/>
          </p:cNvSpPr>
          <p:nvPr userDrawn="1"/>
        </p:nvSpPr>
        <p:spPr bwMode="auto">
          <a:xfrm>
            <a:off x="461433" y="27241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41" name="Google Shape;1083;p14">
            <a:extLst>
              <a:ext uri="{FF2B5EF4-FFF2-40B4-BE49-F238E27FC236}">
                <a16:creationId xmlns:a16="http://schemas.microsoft.com/office/drawing/2014/main" id="{7C199D96-D2D7-4E15-9F16-E2BBA3EC107F}"/>
              </a:ext>
            </a:extLst>
          </p:cNvPr>
          <p:cNvSpPr>
            <a:spLocks/>
          </p:cNvSpPr>
          <p:nvPr userDrawn="1"/>
        </p:nvSpPr>
        <p:spPr bwMode="auto">
          <a:xfrm>
            <a:off x="196851" y="2747964"/>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42" name="Google Shape;1084;p14">
            <a:extLst>
              <a:ext uri="{FF2B5EF4-FFF2-40B4-BE49-F238E27FC236}">
                <a16:creationId xmlns:a16="http://schemas.microsoft.com/office/drawing/2014/main" id="{A5C20005-914A-4CCC-BE00-0B8F9144C55C}"/>
              </a:ext>
            </a:extLst>
          </p:cNvPr>
          <p:cNvSpPr>
            <a:spLocks/>
          </p:cNvSpPr>
          <p:nvPr userDrawn="1"/>
        </p:nvSpPr>
        <p:spPr bwMode="auto">
          <a:xfrm>
            <a:off x="220134" y="2830514"/>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43" name="Google Shape;1085;p14">
            <a:extLst>
              <a:ext uri="{FF2B5EF4-FFF2-40B4-BE49-F238E27FC236}">
                <a16:creationId xmlns:a16="http://schemas.microsoft.com/office/drawing/2014/main" id="{FB95FFA9-644F-4B48-916C-713855C2CCAD}"/>
              </a:ext>
            </a:extLst>
          </p:cNvPr>
          <p:cNvSpPr>
            <a:spLocks/>
          </p:cNvSpPr>
          <p:nvPr userDrawn="1"/>
        </p:nvSpPr>
        <p:spPr bwMode="auto">
          <a:xfrm>
            <a:off x="520701" y="27892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44" name="Google Shape;1086;p14">
            <a:extLst>
              <a:ext uri="{FF2B5EF4-FFF2-40B4-BE49-F238E27FC236}">
                <a16:creationId xmlns:a16="http://schemas.microsoft.com/office/drawing/2014/main" id="{3353E00B-E802-495D-A212-8D13FD7DB1BE}"/>
              </a:ext>
            </a:extLst>
          </p:cNvPr>
          <p:cNvSpPr>
            <a:spLocks/>
          </p:cNvSpPr>
          <p:nvPr userDrawn="1"/>
        </p:nvSpPr>
        <p:spPr bwMode="auto">
          <a:xfrm>
            <a:off x="198968" y="27590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45" name="Google Shape;1082;p14">
            <a:extLst>
              <a:ext uri="{FF2B5EF4-FFF2-40B4-BE49-F238E27FC236}">
                <a16:creationId xmlns:a16="http://schemas.microsoft.com/office/drawing/2014/main" id="{28510B0C-6134-4CB0-B2FD-EDC42C9F0472}"/>
              </a:ext>
            </a:extLst>
          </p:cNvPr>
          <p:cNvSpPr>
            <a:spLocks/>
          </p:cNvSpPr>
          <p:nvPr userDrawn="1"/>
        </p:nvSpPr>
        <p:spPr bwMode="auto">
          <a:xfrm>
            <a:off x="461433" y="33369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46" name="Google Shape;1083;p14">
            <a:extLst>
              <a:ext uri="{FF2B5EF4-FFF2-40B4-BE49-F238E27FC236}">
                <a16:creationId xmlns:a16="http://schemas.microsoft.com/office/drawing/2014/main" id="{562398ED-3348-481F-B500-2A55BFE92C14}"/>
              </a:ext>
            </a:extLst>
          </p:cNvPr>
          <p:cNvSpPr>
            <a:spLocks/>
          </p:cNvSpPr>
          <p:nvPr userDrawn="1"/>
        </p:nvSpPr>
        <p:spPr bwMode="auto">
          <a:xfrm>
            <a:off x="194733" y="3362326"/>
            <a:ext cx="450851"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47" name="Google Shape;1084;p14">
            <a:extLst>
              <a:ext uri="{FF2B5EF4-FFF2-40B4-BE49-F238E27FC236}">
                <a16:creationId xmlns:a16="http://schemas.microsoft.com/office/drawing/2014/main" id="{41102FD9-858E-45F6-8A95-F2C065D336D4}"/>
              </a:ext>
            </a:extLst>
          </p:cNvPr>
          <p:cNvSpPr>
            <a:spLocks/>
          </p:cNvSpPr>
          <p:nvPr userDrawn="1"/>
        </p:nvSpPr>
        <p:spPr bwMode="auto">
          <a:xfrm>
            <a:off x="220133" y="3444875"/>
            <a:ext cx="44451"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48" name="Google Shape;1085;p14">
            <a:extLst>
              <a:ext uri="{FF2B5EF4-FFF2-40B4-BE49-F238E27FC236}">
                <a16:creationId xmlns:a16="http://schemas.microsoft.com/office/drawing/2014/main" id="{4B2F31CA-296C-4476-AFE8-8468FF23DFD6}"/>
              </a:ext>
            </a:extLst>
          </p:cNvPr>
          <p:cNvSpPr>
            <a:spLocks/>
          </p:cNvSpPr>
          <p:nvPr userDrawn="1"/>
        </p:nvSpPr>
        <p:spPr bwMode="auto">
          <a:xfrm>
            <a:off x="520700" y="3403600"/>
            <a:ext cx="44451"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49" name="Google Shape;1086;p14">
            <a:extLst>
              <a:ext uri="{FF2B5EF4-FFF2-40B4-BE49-F238E27FC236}">
                <a16:creationId xmlns:a16="http://schemas.microsoft.com/office/drawing/2014/main" id="{7D1A8B0E-0061-4AA8-ACF4-8C9348C9EDB8}"/>
              </a:ext>
            </a:extLst>
          </p:cNvPr>
          <p:cNvSpPr>
            <a:spLocks/>
          </p:cNvSpPr>
          <p:nvPr userDrawn="1"/>
        </p:nvSpPr>
        <p:spPr bwMode="auto">
          <a:xfrm>
            <a:off x="196851" y="33734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50" name="Google Shape;1082;p14">
            <a:extLst>
              <a:ext uri="{FF2B5EF4-FFF2-40B4-BE49-F238E27FC236}">
                <a16:creationId xmlns:a16="http://schemas.microsoft.com/office/drawing/2014/main" id="{92C1DBB3-5001-479C-A1DD-0C44AE34CBDE}"/>
              </a:ext>
            </a:extLst>
          </p:cNvPr>
          <p:cNvSpPr>
            <a:spLocks/>
          </p:cNvSpPr>
          <p:nvPr userDrawn="1"/>
        </p:nvSpPr>
        <p:spPr bwMode="auto">
          <a:xfrm>
            <a:off x="459317" y="3951288"/>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51" name="Google Shape;1083;p14">
            <a:extLst>
              <a:ext uri="{FF2B5EF4-FFF2-40B4-BE49-F238E27FC236}">
                <a16:creationId xmlns:a16="http://schemas.microsoft.com/office/drawing/2014/main" id="{A04ABF9D-CF23-4B53-A609-9AC0FAE08452}"/>
              </a:ext>
            </a:extLst>
          </p:cNvPr>
          <p:cNvSpPr>
            <a:spLocks/>
          </p:cNvSpPr>
          <p:nvPr userDrawn="1"/>
        </p:nvSpPr>
        <p:spPr bwMode="auto">
          <a:xfrm>
            <a:off x="194734" y="39766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52" name="Google Shape;1084;p14">
            <a:extLst>
              <a:ext uri="{FF2B5EF4-FFF2-40B4-BE49-F238E27FC236}">
                <a16:creationId xmlns:a16="http://schemas.microsoft.com/office/drawing/2014/main" id="{9A7032B5-9595-4597-8FE2-9E8BA77FA114}"/>
              </a:ext>
            </a:extLst>
          </p:cNvPr>
          <p:cNvSpPr>
            <a:spLocks/>
          </p:cNvSpPr>
          <p:nvPr userDrawn="1"/>
        </p:nvSpPr>
        <p:spPr bwMode="auto">
          <a:xfrm>
            <a:off x="218018" y="40592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53" name="Google Shape;1085;p14">
            <a:extLst>
              <a:ext uri="{FF2B5EF4-FFF2-40B4-BE49-F238E27FC236}">
                <a16:creationId xmlns:a16="http://schemas.microsoft.com/office/drawing/2014/main" id="{1BB11DDF-7112-4380-BAAB-81B5918CF43B}"/>
              </a:ext>
            </a:extLst>
          </p:cNvPr>
          <p:cNvSpPr>
            <a:spLocks/>
          </p:cNvSpPr>
          <p:nvPr userDrawn="1"/>
        </p:nvSpPr>
        <p:spPr bwMode="auto">
          <a:xfrm>
            <a:off x="518585" y="40163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54" name="Google Shape;1086;p14">
            <a:extLst>
              <a:ext uri="{FF2B5EF4-FFF2-40B4-BE49-F238E27FC236}">
                <a16:creationId xmlns:a16="http://schemas.microsoft.com/office/drawing/2014/main" id="{207FA075-B88B-4AA5-B161-EE11A444759E}"/>
              </a:ext>
            </a:extLst>
          </p:cNvPr>
          <p:cNvSpPr>
            <a:spLocks/>
          </p:cNvSpPr>
          <p:nvPr userDrawn="1"/>
        </p:nvSpPr>
        <p:spPr bwMode="auto">
          <a:xfrm>
            <a:off x="194734" y="39878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55" name="Google Shape;1082;p14">
            <a:extLst>
              <a:ext uri="{FF2B5EF4-FFF2-40B4-BE49-F238E27FC236}">
                <a16:creationId xmlns:a16="http://schemas.microsoft.com/office/drawing/2014/main" id="{8D9BD32D-5C38-4744-9CA7-269C5DB6BE4C}"/>
              </a:ext>
            </a:extLst>
          </p:cNvPr>
          <p:cNvSpPr>
            <a:spLocks/>
          </p:cNvSpPr>
          <p:nvPr userDrawn="1"/>
        </p:nvSpPr>
        <p:spPr bwMode="auto">
          <a:xfrm>
            <a:off x="459317" y="4565650"/>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56" name="Google Shape;1083;p14">
            <a:extLst>
              <a:ext uri="{FF2B5EF4-FFF2-40B4-BE49-F238E27FC236}">
                <a16:creationId xmlns:a16="http://schemas.microsoft.com/office/drawing/2014/main" id="{933F71A9-3947-44DF-B03A-90DC1403A7BD}"/>
              </a:ext>
            </a:extLst>
          </p:cNvPr>
          <p:cNvSpPr>
            <a:spLocks/>
          </p:cNvSpPr>
          <p:nvPr userDrawn="1"/>
        </p:nvSpPr>
        <p:spPr bwMode="auto">
          <a:xfrm>
            <a:off x="192618" y="4589464"/>
            <a:ext cx="450849"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57" name="Google Shape;1084;p14">
            <a:extLst>
              <a:ext uri="{FF2B5EF4-FFF2-40B4-BE49-F238E27FC236}">
                <a16:creationId xmlns:a16="http://schemas.microsoft.com/office/drawing/2014/main" id="{C7C0084B-2325-47F1-A042-771C155EEF1E}"/>
              </a:ext>
            </a:extLst>
          </p:cNvPr>
          <p:cNvSpPr>
            <a:spLocks/>
          </p:cNvSpPr>
          <p:nvPr userDrawn="1"/>
        </p:nvSpPr>
        <p:spPr bwMode="auto">
          <a:xfrm>
            <a:off x="215901" y="4672014"/>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58" name="Google Shape;1085;p14">
            <a:extLst>
              <a:ext uri="{FF2B5EF4-FFF2-40B4-BE49-F238E27FC236}">
                <a16:creationId xmlns:a16="http://schemas.microsoft.com/office/drawing/2014/main" id="{A1BBBC5C-814C-4F5F-86B0-B3A2A4BA8ACA}"/>
              </a:ext>
            </a:extLst>
          </p:cNvPr>
          <p:cNvSpPr>
            <a:spLocks/>
          </p:cNvSpPr>
          <p:nvPr userDrawn="1"/>
        </p:nvSpPr>
        <p:spPr bwMode="auto">
          <a:xfrm>
            <a:off x="518585" y="4630739"/>
            <a:ext cx="44449"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59" name="Google Shape;1086;p14">
            <a:extLst>
              <a:ext uri="{FF2B5EF4-FFF2-40B4-BE49-F238E27FC236}">
                <a16:creationId xmlns:a16="http://schemas.microsoft.com/office/drawing/2014/main" id="{E25C41E0-51FC-4DDC-94D8-0A42018D5588}"/>
              </a:ext>
            </a:extLst>
          </p:cNvPr>
          <p:cNvSpPr>
            <a:spLocks/>
          </p:cNvSpPr>
          <p:nvPr userDrawn="1"/>
        </p:nvSpPr>
        <p:spPr bwMode="auto">
          <a:xfrm>
            <a:off x="194734" y="46005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60" name="Google Shape;1082;p14">
            <a:extLst>
              <a:ext uri="{FF2B5EF4-FFF2-40B4-BE49-F238E27FC236}">
                <a16:creationId xmlns:a16="http://schemas.microsoft.com/office/drawing/2014/main" id="{34A35D4D-D3B6-4B10-A607-8C0C37621E80}"/>
              </a:ext>
            </a:extLst>
          </p:cNvPr>
          <p:cNvSpPr>
            <a:spLocks/>
          </p:cNvSpPr>
          <p:nvPr userDrawn="1"/>
        </p:nvSpPr>
        <p:spPr bwMode="auto">
          <a:xfrm>
            <a:off x="457200" y="5180013"/>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61" name="Google Shape;1083;p14">
            <a:extLst>
              <a:ext uri="{FF2B5EF4-FFF2-40B4-BE49-F238E27FC236}">
                <a16:creationId xmlns:a16="http://schemas.microsoft.com/office/drawing/2014/main" id="{56F72998-B63D-4845-9ABD-C05452F9DD4A}"/>
              </a:ext>
            </a:extLst>
          </p:cNvPr>
          <p:cNvSpPr>
            <a:spLocks/>
          </p:cNvSpPr>
          <p:nvPr userDrawn="1"/>
        </p:nvSpPr>
        <p:spPr bwMode="auto">
          <a:xfrm>
            <a:off x="192618" y="5203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62" name="Google Shape;1084;p14">
            <a:extLst>
              <a:ext uri="{FF2B5EF4-FFF2-40B4-BE49-F238E27FC236}">
                <a16:creationId xmlns:a16="http://schemas.microsoft.com/office/drawing/2014/main" id="{505BFD01-F663-44DB-9463-473FCA760F24}"/>
              </a:ext>
            </a:extLst>
          </p:cNvPr>
          <p:cNvSpPr>
            <a:spLocks/>
          </p:cNvSpPr>
          <p:nvPr userDrawn="1"/>
        </p:nvSpPr>
        <p:spPr bwMode="auto">
          <a:xfrm>
            <a:off x="215901" y="5286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63" name="Google Shape;1085;p14">
            <a:extLst>
              <a:ext uri="{FF2B5EF4-FFF2-40B4-BE49-F238E27FC236}">
                <a16:creationId xmlns:a16="http://schemas.microsoft.com/office/drawing/2014/main" id="{D2792DF7-436D-4591-A10B-AAB177BC4CC3}"/>
              </a:ext>
            </a:extLst>
          </p:cNvPr>
          <p:cNvSpPr>
            <a:spLocks/>
          </p:cNvSpPr>
          <p:nvPr userDrawn="1"/>
        </p:nvSpPr>
        <p:spPr bwMode="auto">
          <a:xfrm>
            <a:off x="516467" y="5245100"/>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64" name="Google Shape;1086;p14">
            <a:extLst>
              <a:ext uri="{FF2B5EF4-FFF2-40B4-BE49-F238E27FC236}">
                <a16:creationId xmlns:a16="http://schemas.microsoft.com/office/drawing/2014/main" id="{BB9528E1-4907-44DB-8727-E916D51B859D}"/>
              </a:ext>
            </a:extLst>
          </p:cNvPr>
          <p:cNvSpPr>
            <a:spLocks/>
          </p:cNvSpPr>
          <p:nvPr userDrawn="1"/>
        </p:nvSpPr>
        <p:spPr bwMode="auto">
          <a:xfrm>
            <a:off x="192618" y="52149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65" name="Google Shape;1082;p14">
            <a:extLst>
              <a:ext uri="{FF2B5EF4-FFF2-40B4-BE49-F238E27FC236}">
                <a16:creationId xmlns:a16="http://schemas.microsoft.com/office/drawing/2014/main" id="{4441515C-4F19-454F-B19A-4E1C920C0815}"/>
              </a:ext>
            </a:extLst>
          </p:cNvPr>
          <p:cNvSpPr>
            <a:spLocks/>
          </p:cNvSpPr>
          <p:nvPr userDrawn="1"/>
        </p:nvSpPr>
        <p:spPr bwMode="auto">
          <a:xfrm>
            <a:off x="457200" y="5792788"/>
            <a:ext cx="107951"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66" name="Google Shape;1083;p14">
            <a:extLst>
              <a:ext uri="{FF2B5EF4-FFF2-40B4-BE49-F238E27FC236}">
                <a16:creationId xmlns:a16="http://schemas.microsoft.com/office/drawing/2014/main" id="{61F5CF0B-5117-407A-89AB-68AD51109F9D}"/>
              </a:ext>
            </a:extLst>
          </p:cNvPr>
          <p:cNvSpPr>
            <a:spLocks/>
          </p:cNvSpPr>
          <p:nvPr userDrawn="1"/>
        </p:nvSpPr>
        <p:spPr bwMode="auto">
          <a:xfrm>
            <a:off x="190500" y="5818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67" name="Google Shape;1084;p14">
            <a:extLst>
              <a:ext uri="{FF2B5EF4-FFF2-40B4-BE49-F238E27FC236}">
                <a16:creationId xmlns:a16="http://schemas.microsoft.com/office/drawing/2014/main" id="{9D0830CB-A812-4095-BEA5-47814AD1FCA5}"/>
              </a:ext>
            </a:extLst>
          </p:cNvPr>
          <p:cNvSpPr>
            <a:spLocks/>
          </p:cNvSpPr>
          <p:nvPr userDrawn="1"/>
        </p:nvSpPr>
        <p:spPr bwMode="auto">
          <a:xfrm>
            <a:off x="213784" y="59007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68" name="Google Shape;1085;p14">
            <a:extLst>
              <a:ext uri="{FF2B5EF4-FFF2-40B4-BE49-F238E27FC236}">
                <a16:creationId xmlns:a16="http://schemas.microsoft.com/office/drawing/2014/main" id="{A4EAAD4D-BD77-4584-940D-AA7A7D9B290D}"/>
              </a:ext>
            </a:extLst>
          </p:cNvPr>
          <p:cNvSpPr>
            <a:spLocks/>
          </p:cNvSpPr>
          <p:nvPr userDrawn="1"/>
        </p:nvSpPr>
        <p:spPr bwMode="auto">
          <a:xfrm>
            <a:off x="514351" y="58578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69" name="Google Shape;1086;p14">
            <a:extLst>
              <a:ext uri="{FF2B5EF4-FFF2-40B4-BE49-F238E27FC236}">
                <a16:creationId xmlns:a16="http://schemas.microsoft.com/office/drawing/2014/main" id="{765C009A-8B31-437F-9D25-14E31BB36B8E}"/>
              </a:ext>
            </a:extLst>
          </p:cNvPr>
          <p:cNvSpPr>
            <a:spLocks/>
          </p:cNvSpPr>
          <p:nvPr userDrawn="1"/>
        </p:nvSpPr>
        <p:spPr bwMode="auto">
          <a:xfrm>
            <a:off x="192617" y="5829300"/>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70" name="Google Shape;1765;p26">
            <a:extLst>
              <a:ext uri="{FF2B5EF4-FFF2-40B4-BE49-F238E27FC236}">
                <a16:creationId xmlns:a16="http://schemas.microsoft.com/office/drawing/2014/main" id="{A5BEAA4C-4A34-486B-AC4C-B909E33E9631}"/>
              </a:ext>
            </a:extLst>
          </p:cNvPr>
          <p:cNvSpPr/>
          <p:nvPr userDrawn="1"/>
        </p:nvSpPr>
        <p:spPr>
          <a:xfrm rot="126755">
            <a:off x="3092451" y="1090613"/>
            <a:ext cx="5549900" cy="4730750"/>
          </a:xfrm>
          <a:prstGeom prst="rect">
            <a:avLst/>
          </a:prstGeom>
          <a:solidFill>
            <a:schemeClr val="accent6">
              <a:lumMod val="40000"/>
              <a:lumOff val="60000"/>
            </a:schemeClr>
          </a:solidFill>
          <a:ln>
            <a:noFill/>
          </a:ln>
        </p:spPr>
        <p:txBody>
          <a:bodyPr spcFirstLastPara="1" lIns="51427" tIns="51427" rIns="51427" bIns="51427" anchor="ctr"/>
          <a:lstStyle/>
          <a:p>
            <a:pPr eaLnBrk="1" fontAlgn="auto" hangingPunct="1">
              <a:spcBef>
                <a:spcPts val="0"/>
              </a:spcBef>
              <a:spcAft>
                <a:spcPts val="0"/>
              </a:spcAft>
              <a:defRPr/>
            </a:pPr>
            <a:endParaRPr sz="281" dirty="0">
              <a:solidFill>
                <a:prstClr val="black"/>
              </a:solidFill>
              <a:latin typeface="Arial"/>
            </a:endParaRPr>
          </a:p>
        </p:txBody>
      </p:sp>
      <p:sp>
        <p:nvSpPr>
          <p:cNvPr id="71" name="Google Shape;1766;p26">
            <a:extLst>
              <a:ext uri="{FF2B5EF4-FFF2-40B4-BE49-F238E27FC236}">
                <a16:creationId xmlns:a16="http://schemas.microsoft.com/office/drawing/2014/main" id="{DDA29F1E-1831-463B-A3B3-3F9616FF4F0F}"/>
              </a:ext>
            </a:extLst>
          </p:cNvPr>
          <p:cNvSpPr/>
          <p:nvPr userDrawn="1"/>
        </p:nvSpPr>
        <p:spPr>
          <a:xfrm rot="21464125">
            <a:off x="2810934" y="773114"/>
            <a:ext cx="1284817" cy="1336675"/>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lIns="51427" tIns="51427" rIns="51427" bIns="51427" anchor="ctr"/>
          <a:lstStyle/>
          <a:p>
            <a:pPr eaLnBrk="1" fontAlgn="auto" hangingPunct="1">
              <a:spcBef>
                <a:spcPts val="0"/>
              </a:spcBef>
              <a:spcAft>
                <a:spcPts val="0"/>
              </a:spcAft>
              <a:defRPr/>
            </a:pPr>
            <a:endParaRPr sz="281">
              <a:solidFill>
                <a:prstClr val="black"/>
              </a:solidFill>
              <a:latin typeface="Arial"/>
            </a:endParaRPr>
          </a:p>
        </p:txBody>
      </p:sp>
      <p:sp>
        <p:nvSpPr>
          <p:cNvPr id="72" name="Google Shape;1767;p26">
            <a:extLst>
              <a:ext uri="{FF2B5EF4-FFF2-40B4-BE49-F238E27FC236}">
                <a16:creationId xmlns:a16="http://schemas.microsoft.com/office/drawing/2014/main" id="{258AF063-5930-4075-9296-617490165A2D}"/>
              </a:ext>
            </a:extLst>
          </p:cNvPr>
          <p:cNvSpPr/>
          <p:nvPr userDrawn="1"/>
        </p:nvSpPr>
        <p:spPr>
          <a:xfrm rot="4829593">
            <a:off x="7640638" y="1029760"/>
            <a:ext cx="1546225" cy="1109133"/>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lIns="51427" tIns="51427" rIns="51427" bIns="51427" anchor="ctr"/>
          <a:lstStyle/>
          <a:p>
            <a:pPr eaLnBrk="1" fontAlgn="auto" hangingPunct="1">
              <a:spcBef>
                <a:spcPts val="0"/>
              </a:spcBef>
              <a:spcAft>
                <a:spcPts val="0"/>
              </a:spcAft>
              <a:defRPr/>
            </a:pPr>
            <a:endParaRPr sz="281">
              <a:solidFill>
                <a:prstClr val="black"/>
              </a:solidFill>
              <a:latin typeface="Arial"/>
            </a:endParaRPr>
          </a:p>
        </p:txBody>
      </p:sp>
      <p:grpSp>
        <p:nvGrpSpPr>
          <p:cNvPr id="73" name="Google Shape;631;p30">
            <a:extLst>
              <a:ext uri="{FF2B5EF4-FFF2-40B4-BE49-F238E27FC236}">
                <a16:creationId xmlns:a16="http://schemas.microsoft.com/office/drawing/2014/main" id="{25B87B2F-9CBD-4E02-A3DE-F00F3F1B07B4}"/>
              </a:ext>
            </a:extLst>
          </p:cNvPr>
          <p:cNvGrpSpPr>
            <a:grpSpLocks/>
          </p:cNvGrpSpPr>
          <p:nvPr userDrawn="1"/>
        </p:nvGrpSpPr>
        <p:grpSpPr bwMode="auto">
          <a:xfrm>
            <a:off x="7672917" y="3622676"/>
            <a:ext cx="1310216" cy="2486025"/>
            <a:chOff x="961250" y="234750"/>
            <a:chExt cx="1222525" cy="2320700"/>
          </a:xfrm>
        </p:grpSpPr>
        <p:sp>
          <p:nvSpPr>
            <p:cNvPr id="74" name="Google Shape;632;p30">
              <a:extLst>
                <a:ext uri="{FF2B5EF4-FFF2-40B4-BE49-F238E27FC236}">
                  <a16:creationId xmlns:a16="http://schemas.microsoft.com/office/drawing/2014/main" id="{B3944D6A-EA9A-4DD2-9DFC-636907AEB177}"/>
                </a:ext>
              </a:extLst>
            </p:cNvPr>
            <p:cNvSpPr>
              <a:spLocks/>
            </p:cNvSpPr>
            <p:nvPr/>
          </p:nvSpPr>
          <p:spPr bwMode="auto">
            <a:xfrm>
              <a:off x="1530050" y="1558113"/>
              <a:ext cx="187624" cy="241554"/>
            </a:xfrm>
            <a:custGeom>
              <a:avLst/>
              <a:gdLst>
                <a:gd name="T0" fmla="*/ 2147483646 w 7563"/>
                <a:gd name="T1" fmla="*/ 0 h 9646"/>
                <a:gd name="T2" fmla="*/ 2147483646 w 7563"/>
                <a:gd name="T3" fmla="*/ 2147483646 h 9646"/>
                <a:gd name="T4" fmla="*/ 2147483646 w 7563"/>
                <a:gd name="T5" fmla="*/ 2147483646 h 9646"/>
                <a:gd name="T6" fmla="*/ 2147483646 w 7563"/>
                <a:gd name="T7" fmla="*/ 2147483646 h 9646"/>
                <a:gd name="T8" fmla="*/ 2147483646 w 7563"/>
                <a:gd name="T9" fmla="*/ 2147483646 h 9646"/>
                <a:gd name="T10" fmla="*/ 2147483646 w 7563"/>
                <a:gd name="T11" fmla="*/ 2147483646 h 9646"/>
                <a:gd name="T12" fmla="*/ 2147483646 w 7563"/>
                <a:gd name="T13" fmla="*/ 2147483646 h 9646"/>
                <a:gd name="T14" fmla="*/ 2147483646 w 7563"/>
                <a:gd name="T15" fmla="*/ 2147483646 h 9646"/>
                <a:gd name="T16" fmla="*/ 2147483646 w 7563"/>
                <a:gd name="T17" fmla="*/ 0 h 96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lIns="91425" tIns="91425" rIns="91425" bIns="91425" anchor="ctr"/>
            <a:lstStyle/>
            <a:p>
              <a:pPr>
                <a:defRPr/>
              </a:pPr>
              <a:endParaRPr lang="vi-VN" sz="1350"/>
            </a:p>
          </p:txBody>
        </p:sp>
        <p:sp>
          <p:nvSpPr>
            <p:cNvPr id="75" name="Google Shape;633;p30">
              <a:extLst>
                <a:ext uri="{FF2B5EF4-FFF2-40B4-BE49-F238E27FC236}">
                  <a16:creationId xmlns:a16="http://schemas.microsoft.com/office/drawing/2014/main" id="{A80C0F32-A2E4-423B-99F0-4E17CADFA0F8}"/>
                </a:ext>
              </a:extLst>
            </p:cNvPr>
            <p:cNvSpPr>
              <a:spLocks/>
            </p:cNvSpPr>
            <p:nvPr/>
          </p:nvSpPr>
          <p:spPr bwMode="auto">
            <a:xfrm>
              <a:off x="1648550" y="1817450"/>
              <a:ext cx="205400" cy="251928"/>
            </a:xfrm>
            <a:custGeom>
              <a:avLst/>
              <a:gdLst>
                <a:gd name="T0" fmla="*/ 2147483646 w 8269"/>
                <a:gd name="T1" fmla="*/ 2147483646 h 10096"/>
                <a:gd name="T2" fmla="*/ 0 w 8269"/>
                <a:gd name="T3" fmla="*/ 2147483646 h 10096"/>
                <a:gd name="T4" fmla="*/ 2147483646 w 8269"/>
                <a:gd name="T5" fmla="*/ 2147483646 h 10096"/>
                <a:gd name="T6" fmla="*/ 2147483646 w 8269"/>
                <a:gd name="T7" fmla="*/ 2147483646 h 10096"/>
                <a:gd name="T8" fmla="*/ 2147483646 w 8269"/>
                <a:gd name="T9" fmla="*/ 2147483646 h 10096"/>
                <a:gd name="T10" fmla="*/ 2147483646 w 8269"/>
                <a:gd name="T11" fmla="*/ 2147483646 h 10096"/>
                <a:gd name="T12" fmla="*/ 2147483646 w 8269"/>
                <a:gd name="T13" fmla="*/ 2147483646 h 10096"/>
                <a:gd name="T14" fmla="*/ 2147483646 w 8269"/>
                <a:gd name="T15" fmla="*/ 2147483646 h 10096"/>
                <a:gd name="T16" fmla="*/ 2147483646 w 8269"/>
                <a:gd name="T17" fmla="*/ 2147483646 h 100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lIns="91425" tIns="91425" rIns="91425" bIns="91425" anchor="ctr"/>
            <a:lstStyle/>
            <a:p>
              <a:pPr>
                <a:defRPr/>
              </a:pPr>
              <a:endParaRPr lang="vi-VN" sz="1350"/>
            </a:p>
          </p:txBody>
        </p:sp>
        <p:sp>
          <p:nvSpPr>
            <p:cNvPr id="76" name="Google Shape;634;p30">
              <a:extLst>
                <a:ext uri="{FF2B5EF4-FFF2-40B4-BE49-F238E27FC236}">
                  <a16:creationId xmlns:a16="http://schemas.microsoft.com/office/drawing/2014/main" id="{9EC5F062-AE2C-4B8F-B373-49439608C83A}"/>
                </a:ext>
              </a:extLst>
            </p:cNvPr>
            <p:cNvSpPr/>
            <p:nvPr/>
          </p:nvSpPr>
          <p:spPr>
            <a:xfrm>
              <a:off x="1599175" y="1737425"/>
              <a:ext cx="163926" cy="131892"/>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77" name="Google Shape;635;p30">
              <a:extLst>
                <a:ext uri="{FF2B5EF4-FFF2-40B4-BE49-F238E27FC236}">
                  <a16:creationId xmlns:a16="http://schemas.microsoft.com/office/drawing/2014/main" id="{E7CD76E9-B2E5-4C44-A0A0-A07A6D8B0629}"/>
                </a:ext>
              </a:extLst>
            </p:cNvPr>
            <p:cNvSpPr>
              <a:spLocks/>
            </p:cNvSpPr>
            <p:nvPr/>
          </p:nvSpPr>
          <p:spPr bwMode="auto">
            <a:xfrm>
              <a:off x="1287125" y="1495872"/>
              <a:ext cx="393026" cy="420868"/>
            </a:xfrm>
            <a:custGeom>
              <a:avLst/>
              <a:gdLst>
                <a:gd name="T0" fmla="*/ 2147483646 w 15696"/>
                <a:gd name="T1" fmla="*/ 0 h 16828"/>
                <a:gd name="T2" fmla="*/ 2147483646 w 15696"/>
                <a:gd name="T3" fmla="*/ 2147483646 h 16828"/>
                <a:gd name="T4" fmla="*/ 2147483646 w 15696"/>
                <a:gd name="T5" fmla="*/ 2147483646 h 16828"/>
                <a:gd name="T6" fmla="*/ 0 w 15696"/>
                <a:gd name="T7" fmla="*/ 2147483646 h 16828"/>
                <a:gd name="T8" fmla="*/ 0 w 15696"/>
                <a:gd name="T9" fmla="*/ 2147483646 h 16828"/>
                <a:gd name="T10" fmla="*/ 2147483646 w 15696"/>
                <a:gd name="T11" fmla="*/ 2147483646 h 16828"/>
                <a:gd name="T12" fmla="*/ 2147483646 w 15696"/>
                <a:gd name="T13" fmla="*/ 2147483646 h 16828"/>
                <a:gd name="T14" fmla="*/ 2147483646 w 15696"/>
                <a:gd name="T15" fmla="*/ 2147483646 h 16828"/>
                <a:gd name="T16" fmla="*/ 2147483646 w 15696"/>
                <a:gd name="T17" fmla="*/ 2147483646 h 16828"/>
                <a:gd name="T18" fmla="*/ 2147483646 w 15696"/>
                <a:gd name="T19" fmla="*/ 0 h 168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lIns="91425" tIns="91425" rIns="91425" bIns="91425" anchor="ctr"/>
            <a:lstStyle/>
            <a:p>
              <a:pPr>
                <a:defRPr/>
              </a:pPr>
              <a:endParaRPr lang="vi-VN" sz="1350"/>
            </a:p>
          </p:txBody>
        </p:sp>
        <p:sp>
          <p:nvSpPr>
            <p:cNvPr id="78" name="Google Shape;636;p30">
              <a:extLst>
                <a:ext uri="{FF2B5EF4-FFF2-40B4-BE49-F238E27FC236}">
                  <a16:creationId xmlns:a16="http://schemas.microsoft.com/office/drawing/2014/main" id="{9D0ECCFE-E8F8-4460-B796-F8DB79DD0C37}"/>
                </a:ext>
              </a:extLst>
            </p:cNvPr>
            <p:cNvSpPr>
              <a:spLocks/>
            </p:cNvSpPr>
            <p:nvPr/>
          </p:nvSpPr>
          <p:spPr bwMode="auto">
            <a:xfrm>
              <a:off x="1567575" y="1904884"/>
              <a:ext cx="3950" cy="0"/>
            </a:xfrm>
            <a:custGeom>
              <a:avLst/>
              <a:gdLst>
                <a:gd name="T0" fmla="*/ 2147483646 w 169"/>
                <a:gd name="T1" fmla="*/ 2147483646 h 1"/>
                <a:gd name="T2" fmla="*/ 2147483646 w 169"/>
                <a:gd name="T3" fmla="*/ 2147483646 h 1"/>
                <a:gd name="T4" fmla="*/ 2147483646 w 169"/>
                <a:gd name="T5" fmla="*/ 2147483646 h 1"/>
                <a:gd name="T6" fmla="*/ 2147483646 w 169"/>
                <a:gd name="T7" fmla="*/ 2147483646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9" h="1" extrusionOk="0">
                  <a:moveTo>
                    <a:pt x="169" y="1"/>
                  </a:moveTo>
                  <a:lnTo>
                    <a:pt x="1" y="1"/>
                  </a:lnTo>
                  <a:lnTo>
                    <a:pt x="169" y="1"/>
                  </a:lnTo>
                  <a:close/>
                </a:path>
              </a:pathLst>
            </a:custGeom>
            <a:solidFill>
              <a:srgbClr val="E3E8F4"/>
            </a:solidFill>
            <a:ln>
              <a:noFill/>
            </a:ln>
          </p:spPr>
          <p:txBody>
            <a:bodyPr lIns="91425" tIns="91425" rIns="91425" bIns="91425" anchor="ctr"/>
            <a:lstStyle/>
            <a:p>
              <a:pPr>
                <a:defRPr/>
              </a:pPr>
              <a:endParaRPr lang="vi-VN" sz="1350"/>
            </a:p>
          </p:txBody>
        </p:sp>
        <p:sp>
          <p:nvSpPr>
            <p:cNvPr id="79" name="Google Shape;637;p30">
              <a:extLst>
                <a:ext uri="{FF2B5EF4-FFF2-40B4-BE49-F238E27FC236}">
                  <a16:creationId xmlns:a16="http://schemas.microsoft.com/office/drawing/2014/main" id="{5C4E7634-0A70-47AB-B049-D03EA64B283F}"/>
                </a:ext>
              </a:extLst>
            </p:cNvPr>
            <p:cNvSpPr>
              <a:spLocks/>
            </p:cNvSpPr>
            <p:nvPr/>
          </p:nvSpPr>
          <p:spPr bwMode="auto">
            <a:xfrm>
              <a:off x="1567575" y="1575896"/>
              <a:ext cx="7900" cy="328988"/>
            </a:xfrm>
            <a:custGeom>
              <a:avLst/>
              <a:gdLst>
                <a:gd name="T0" fmla="*/ 2147483646 w 304"/>
                <a:gd name="T1" fmla="*/ 2147483646 h 13142"/>
                <a:gd name="T2" fmla="*/ 2147483646 w 304"/>
                <a:gd name="T3" fmla="*/ 2147483646 h 13142"/>
                <a:gd name="T4" fmla="*/ 2147483646 w 304"/>
                <a:gd name="T5" fmla="*/ 2147483646 h 13142"/>
                <a:gd name="T6" fmla="*/ 2147483646 w 304"/>
                <a:gd name="T7" fmla="*/ 2147483646 h 13142"/>
                <a:gd name="T8" fmla="*/ 2147483646 w 304"/>
                <a:gd name="T9" fmla="*/ 2147483646 h 13142"/>
                <a:gd name="T10" fmla="*/ 2147483646 w 304"/>
                <a:gd name="T11" fmla="*/ 2147483646 h 13142"/>
                <a:gd name="T12" fmla="*/ 2147483646 w 304"/>
                <a:gd name="T13" fmla="*/ 2147483646 h 13142"/>
                <a:gd name="T14" fmla="*/ 2147483646 w 304"/>
                <a:gd name="T15" fmla="*/ 2147483646 h 1314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lIns="91425" tIns="91425" rIns="91425" bIns="91425" anchor="ctr"/>
            <a:lstStyle/>
            <a:p>
              <a:pPr>
                <a:defRPr/>
              </a:pPr>
              <a:endParaRPr lang="vi-VN" sz="1350"/>
            </a:p>
          </p:txBody>
        </p:sp>
        <p:sp>
          <p:nvSpPr>
            <p:cNvPr id="80" name="Google Shape;638;p30">
              <a:extLst>
                <a:ext uri="{FF2B5EF4-FFF2-40B4-BE49-F238E27FC236}">
                  <a16:creationId xmlns:a16="http://schemas.microsoft.com/office/drawing/2014/main" id="{51620015-7091-4866-A745-7CA1A5583D28}"/>
                </a:ext>
              </a:extLst>
            </p:cNvPr>
            <p:cNvSpPr>
              <a:spLocks/>
            </p:cNvSpPr>
            <p:nvPr/>
          </p:nvSpPr>
          <p:spPr bwMode="auto">
            <a:xfrm>
              <a:off x="1462900" y="1915257"/>
              <a:ext cx="49374" cy="2964"/>
            </a:xfrm>
            <a:custGeom>
              <a:avLst/>
              <a:gdLst>
                <a:gd name="T0" fmla="*/ 2147483646 w 1984"/>
                <a:gd name="T1" fmla="*/ 2147483646 h 136"/>
                <a:gd name="T2" fmla="*/ 2147483646 w 1984"/>
                <a:gd name="T3" fmla="*/ 2147483646 h 136"/>
                <a:gd name="T4" fmla="*/ 2147483646 w 1984"/>
                <a:gd name="T5" fmla="*/ 2147483646 h 136"/>
                <a:gd name="T6" fmla="*/ 2147483646 w 1984"/>
                <a:gd name="T7" fmla="*/ 2147483646 h 136"/>
                <a:gd name="T8" fmla="*/ 2147483646 w 1984"/>
                <a:gd name="T9" fmla="*/ 2147483646 h 136"/>
                <a:gd name="T10" fmla="*/ 2147483646 w 1984"/>
                <a:gd name="T11" fmla="*/ 2147483646 h 136"/>
                <a:gd name="T12" fmla="*/ 2147483646 w 1984"/>
                <a:gd name="T13" fmla="*/ 2147483646 h 1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84" h="136" extrusionOk="0">
                  <a:moveTo>
                    <a:pt x="1" y="135"/>
                  </a:move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lIns="91425" tIns="91425" rIns="91425" bIns="91425" anchor="ctr"/>
            <a:lstStyle/>
            <a:p>
              <a:pPr>
                <a:defRPr/>
              </a:pPr>
              <a:endParaRPr lang="vi-VN" sz="1350"/>
            </a:p>
          </p:txBody>
        </p:sp>
        <p:sp>
          <p:nvSpPr>
            <p:cNvPr id="81" name="Google Shape;639;p30">
              <a:extLst>
                <a:ext uri="{FF2B5EF4-FFF2-40B4-BE49-F238E27FC236}">
                  <a16:creationId xmlns:a16="http://schemas.microsoft.com/office/drawing/2014/main" id="{8DB8D1BF-0A8A-4680-8708-C080D68843A2}"/>
                </a:ext>
              </a:extLst>
            </p:cNvPr>
            <p:cNvSpPr>
              <a:spLocks/>
            </p:cNvSpPr>
            <p:nvPr/>
          </p:nvSpPr>
          <p:spPr bwMode="auto">
            <a:xfrm>
              <a:off x="1462900" y="1534402"/>
              <a:ext cx="73074" cy="383819"/>
            </a:xfrm>
            <a:custGeom>
              <a:avLst/>
              <a:gdLst>
                <a:gd name="T0" fmla="*/ 2147483646 w 2959"/>
                <a:gd name="T1" fmla="*/ 2147483646 h 15394"/>
                <a:gd name="T2" fmla="*/ 2147483646 w 2959"/>
                <a:gd name="T3" fmla="*/ 2147483646 h 15394"/>
                <a:gd name="T4" fmla="*/ 2147483646 w 2959"/>
                <a:gd name="T5" fmla="*/ 2147483646 h 15394"/>
                <a:gd name="T6" fmla="*/ 2147483646 w 2959"/>
                <a:gd name="T7" fmla="*/ 2147483646 h 15394"/>
                <a:gd name="T8" fmla="*/ 2147483646 w 2959"/>
                <a:gd name="T9" fmla="*/ 2147483646 h 15394"/>
                <a:gd name="T10" fmla="*/ 2147483646 w 2959"/>
                <a:gd name="T11" fmla="*/ 2147483646 h 153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lIns="91425" tIns="91425" rIns="91425" bIns="91425" anchor="ctr"/>
            <a:lstStyle/>
            <a:p>
              <a:pPr>
                <a:defRPr/>
              </a:pPr>
              <a:endParaRPr lang="vi-VN" sz="1350"/>
            </a:p>
          </p:txBody>
        </p:sp>
        <p:sp>
          <p:nvSpPr>
            <p:cNvPr id="82" name="Google Shape;640;p30">
              <a:extLst>
                <a:ext uri="{FF2B5EF4-FFF2-40B4-BE49-F238E27FC236}">
                  <a16:creationId xmlns:a16="http://schemas.microsoft.com/office/drawing/2014/main" id="{A3004E4B-23D8-49B6-8137-E3BE2E25CC31}"/>
                </a:ext>
              </a:extLst>
            </p:cNvPr>
            <p:cNvSpPr>
              <a:spLocks/>
            </p:cNvSpPr>
            <p:nvPr/>
          </p:nvSpPr>
          <p:spPr bwMode="auto">
            <a:xfrm>
              <a:off x="1603125" y="1519582"/>
              <a:ext cx="1976" cy="14819"/>
            </a:xfrm>
            <a:custGeom>
              <a:avLst/>
              <a:gdLst>
                <a:gd name="T0" fmla="*/ 2147483646 w 135"/>
                <a:gd name="T1" fmla="*/ 0 h 572"/>
                <a:gd name="T2" fmla="*/ 0 w 135"/>
                <a:gd name="T3" fmla="*/ 2147483646 h 572"/>
                <a:gd name="T4" fmla="*/ 2147483646 w 135"/>
                <a:gd name="T5" fmla="*/ 2147483646 h 572"/>
                <a:gd name="T6" fmla="*/ 2147483646 w 135"/>
                <a:gd name="T7" fmla="*/ 0 h 5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5" h="572" extrusionOk="0">
                  <a:moveTo>
                    <a:pt x="135" y="0"/>
                  </a:moveTo>
                  <a:lnTo>
                    <a:pt x="0" y="572"/>
                  </a:lnTo>
                  <a:lnTo>
                    <a:pt x="135" y="572"/>
                  </a:lnTo>
                  <a:lnTo>
                    <a:pt x="135" y="0"/>
                  </a:lnTo>
                  <a:close/>
                </a:path>
              </a:pathLst>
            </a:custGeom>
            <a:solidFill>
              <a:srgbClr val="E3E8F4"/>
            </a:solidFill>
            <a:ln>
              <a:noFill/>
            </a:ln>
          </p:spPr>
          <p:txBody>
            <a:bodyPr lIns="91425" tIns="91425" rIns="91425" bIns="91425" anchor="ctr"/>
            <a:lstStyle/>
            <a:p>
              <a:pPr>
                <a:defRPr/>
              </a:pPr>
              <a:endParaRPr lang="vi-VN" sz="1350"/>
            </a:p>
          </p:txBody>
        </p:sp>
        <p:sp>
          <p:nvSpPr>
            <p:cNvPr id="83" name="Google Shape;641;p30">
              <a:extLst>
                <a:ext uri="{FF2B5EF4-FFF2-40B4-BE49-F238E27FC236}">
                  <a16:creationId xmlns:a16="http://schemas.microsoft.com/office/drawing/2014/main" id="{B9A2CFF2-72AD-496A-9E46-38AA9BFA20CA}"/>
                </a:ext>
              </a:extLst>
            </p:cNvPr>
            <p:cNvSpPr>
              <a:spLocks/>
            </p:cNvSpPr>
            <p:nvPr/>
          </p:nvSpPr>
          <p:spPr bwMode="auto">
            <a:xfrm>
              <a:off x="1571525" y="1534402"/>
              <a:ext cx="33576" cy="370482"/>
            </a:xfrm>
            <a:custGeom>
              <a:avLst/>
              <a:gdLst>
                <a:gd name="T0" fmla="*/ 2147483646 w 1379"/>
                <a:gd name="T1" fmla="*/ 2147483646 h 14822"/>
                <a:gd name="T2" fmla="*/ 2147483646 w 1379"/>
                <a:gd name="T3" fmla="*/ 2147483646 h 14822"/>
                <a:gd name="T4" fmla="*/ 2147483646 w 1379"/>
                <a:gd name="T5" fmla="*/ 2147483646 h 14822"/>
                <a:gd name="T6" fmla="*/ 2147483646 w 1379"/>
                <a:gd name="T7" fmla="*/ 2147483646 h 14822"/>
                <a:gd name="T8" fmla="*/ 2147483646 w 1379"/>
                <a:gd name="T9" fmla="*/ 2147483646 h 14822"/>
                <a:gd name="T10" fmla="*/ 2147483646 w 1379"/>
                <a:gd name="T11" fmla="*/ 2147483646 h 148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79" h="14822" extrusionOk="0">
                  <a:moveTo>
                    <a:pt x="1244" y="1"/>
                  </a:moveTo>
                  <a:cubicBezTo>
                    <a:pt x="1244" y="841"/>
                    <a:pt x="841" y="1379"/>
                    <a:pt x="135" y="1681"/>
                  </a:cubicBezTo>
                  <a:lnTo>
                    <a:pt x="1" y="14822"/>
                  </a:lnTo>
                  <a:cubicBezTo>
                    <a:pt x="404" y="14822"/>
                    <a:pt x="841" y="14688"/>
                    <a:pt x="1379" y="14553"/>
                  </a:cubicBezTo>
                  <a:lnTo>
                    <a:pt x="1379" y="1"/>
                  </a:lnTo>
                  <a:lnTo>
                    <a:pt x="1244" y="1"/>
                  </a:lnTo>
                  <a:close/>
                </a:path>
              </a:pathLst>
            </a:custGeom>
            <a:solidFill>
              <a:srgbClr val="E3E8F4"/>
            </a:solidFill>
            <a:ln>
              <a:noFill/>
            </a:ln>
          </p:spPr>
          <p:txBody>
            <a:bodyPr lIns="91425" tIns="91425" rIns="91425" bIns="91425" anchor="ctr"/>
            <a:lstStyle/>
            <a:p>
              <a:pPr>
                <a:defRPr/>
              </a:pPr>
              <a:endParaRPr lang="vi-VN" sz="1350"/>
            </a:p>
          </p:txBody>
        </p:sp>
        <p:sp>
          <p:nvSpPr>
            <p:cNvPr id="84" name="Google Shape;642;p30">
              <a:extLst>
                <a:ext uri="{FF2B5EF4-FFF2-40B4-BE49-F238E27FC236}">
                  <a16:creationId xmlns:a16="http://schemas.microsoft.com/office/drawing/2014/main" id="{829E0BF8-76C5-4DD8-A9AD-C0D92B350BE2}"/>
                </a:ext>
              </a:extLst>
            </p:cNvPr>
            <p:cNvSpPr/>
            <p:nvPr/>
          </p:nvSpPr>
          <p:spPr>
            <a:xfrm>
              <a:off x="1518200" y="1953787"/>
              <a:ext cx="252800" cy="447542"/>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5" name="Google Shape;643;p30">
              <a:extLst>
                <a:ext uri="{FF2B5EF4-FFF2-40B4-BE49-F238E27FC236}">
                  <a16:creationId xmlns:a16="http://schemas.microsoft.com/office/drawing/2014/main" id="{C60FC14F-6608-4190-8E92-B69EB94732BE}"/>
                </a:ext>
              </a:extLst>
            </p:cNvPr>
            <p:cNvSpPr/>
            <p:nvPr/>
          </p:nvSpPr>
          <p:spPr>
            <a:xfrm>
              <a:off x="1518200" y="2272402"/>
              <a:ext cx="84924" cy="128927"/>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6" name="Google Shape;644;p30">
              <a:extLst>
                <a:ext uri="{FF2B5EF4-FFF2-40B4-BE49-F238E27FC236}">
                  <a16:creationId xmlns:a16="http://schemas.microsoft.com/office/drawing/2014/main" id="{2AB8096E-EA18-4DB1-912A-307ABBE80E9E}"/>
                </a:ext>
              </a:extLst>
            </p:cNvPr>
            <p:cNvSpPr/>
            <p:nvPr/>
          </p:nvSpPr>
          <p:spPr>
            <a:xfrm>
              <a:off x="1265400" y="1989353"/>
              <a:ext cx="357475" cy="51423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7" name="Google Shape;645;p30">
              <a:extLst>
                <a:ext uri="{FF2B5EF4-FFF2-40B4-BE49-F238E27FC236}">
                  <a16:creationId xmlns:a16="http://schemas.microsoft.com/office/drawing/2014/main" id="{2A0F5CF1-5847-44D5-A2DA-8567EDBBF35D}"/>
                </a:ext>
              </a:extLst>
            </p:cNvPr>
            <p:cNvSpPr/>
            <p:nvPr/>
          </p:nvSpPr>
          <p:spPr>
            <a:xfrm>
              <a:off x="1273300" y="1873763"/>
              <a:ext cx="420675" cy="226736"/>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8" name="Google Shape;646;p30">
              <a:extLst>
                <a:ext uri="{FF2B5EF4-FFF2-40B4-BE49-F238E27FC236}">
                  <a16:creationId xmlns:a16="http://schemas.microsoft.com/office/drawing/2014/main" id="{A9857430-DA45-4DE5-9BEF-056695CB480D}"/>
                </a:ext>
              </a:extLst>
            </p:cNvPr>
            <p:cNvSpPr/>
            <p:nvPr/>
          </p:nvSpPr>
          <p:spPr>
            <a:xfrm>
              <a:off x="1559675" y="2072341"/>
              <a:ext cx="120476" cy="200061"/>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9" name="Google Shape;647;p30">
              <a:extLst>
                <a:ext uri="{FF2B5EF4-FFF2-40B4-BE49-F238E27FC236}">
                  <a16:creationId xmlns:a16="http://schemas.microsoft.com/office/drawing/2014/main" id="{C630A561-C34C-4A94-A0FA-B5B35072344C}"/>
                </a:ext>
              </a:extLst>
            </p:cNvPr>
            <p:cNvSpPr/>
            <p:nvPr/>
          </p:nvSpPr>
          <p:spPr>
            <a:xfrm>
              <a:off x="1494500" y="1995281"/>
              <a:ext cx="110600" cy="108181"/>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90" name="Google Shape;648;p30">
              <a:extLst>
                <a:ext uri="{FF2B5EF4-FFF2-40B4-BE49-F238E27FC236}">
                  <a16:creationId xmlns:a16="http://schemas.microsoft.com/office/drawing/2014/main" id="{1D7CB436-B7F2-4E92-9AA5-DD444F54DC2B}"/>
                </a:ext>
              </a:extLst>
            </p:cNvPr>
            <p:cNvSpPr/>
            <p:nvPr/>
          </p:nvSpPr>
          <p:spPr>
            <a:xfrm>
              <a:off x="1530050" y="2488764"/>
              <a:ext cx="152074" cy="66686"/>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91" name="Google Shape;649;p30">
              <a:extLst>
                <a:ext uri="{FF2B5EF4-FFF2-40B4-BE49-F238E27FC236}">
                  <a16:creationId xmlns:a16="http://schemas.microsoft.com/office/drawing/2014/main" id="{39025C95-3604-4CD1-ABC8-EAEFC1CF4A83}"/>
                </a:ext>
              </a:extLst>
            </p:cNvPr>
            <p:cNvSpPr>
              <a:spLocks/>
            </p:cNvSpPr>
            <p:nvPr/>
          </p:nvSpPr>
          <p:spPr bwMode="auto">
            <a:xfrm>
              <a:off x="1500425" y="1378799"/>
              <a:ext cx="112576" cy="203025"/>
            </a:xfrm>
            <a:custGeom>
              <a:avLst/>
              <a:gdLst>
                <a:gd name="T0" fmla="*/ 2147483646 w 4505"/>
                <a:gd name="T1" fmla="*/ 2147483646 h 8134"/>
                <a:gd name="T2" fmla="*/ 2147483646 w 4505"/>
                <a:gd name="T3" fmla="*/ 2147483646 h 8134"/>
                <a:gd name="T4" fmla="*/ 2147483646 w 4505"/>
                <a:gd name="T5" fmla="*/ 2147483646 h 8134"/>
                <a:gd name="T6" fmla="*/ 2147483646 w 4505"/>
                <a:gd name="T7" fmla="*/ 2147483646 h 8134"/>
                <a:gd name="T8" fmla="*/ 2147483646 w 4505"/>
                <a:gd name="T9" fmla="*/ 2147483646 h 8134"/>
                <a:gd name="T10" fmla="*/ 2147483646 w 4505"/>
                <a:gd name="T11" fmla="*/ 2147483646 h 8134"/>
                <a:gd name="T12" fmla="*/ 2147483646 w 4505"/>
                <a:gd name="T13" fmla="*/ 2147483646 h 8134"/>
                <a:gd name="T14" fmla="*/ 2147483646 w 4505"/>
                <a:gd name="T15" fmla="*/ 2147483646 h 813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lIns="91425" tIns="91425" rIns="91425" bIns="91425" anchor="ctr"/>
            <a:lstStyle/>
            <a:p>
              <a:pPr>
                <a:defRPr/>
              </a:pPr>
              <a:endParaRPr lang="vi-VN" sz="1350"/>
            </a:p>
          </p:txBody>
        </p:sp>
        <p:sp>
          <p:nvSpPr>
            <p:cNvPr id="92" name="Google Shape;650;p30">
              <a:extLst>
                <a:ext uri="{FF2B5EF4-FFF2-40B4-BE49-F238E27FC236}">
                  <a16:creationId xmlns:a16="http://schemas.microsoft.com/office/drawing/2014/main" id="{FCABEA51-8F75-4BD1-90B6-23132B79E6EE}"/>
                </a:ext>
              </a:extLst>
            </p:cNvPr>
            <p:cNvSpPr>
              <a:spLocks/>
            </p:cNvSpPr>
            <p:nvPr/>
          </p:nvSpPr>
          <p:spPr bwMode="auto">
            <a:xfrm>
              <a:off x="1060000" y="406654"/>
              <a:ext cx="1015151" cy="1066989"/>
            </a:xfrm>
            <a:custGeom>
              <a:avLst/>
              <a:gdLst>
                <a:gd name="T0" fmla="*/ 2147483646 w 40634"/>
                <a:gd name="T1" fmla="*/ 2147483646 h 42724"/>
                <a:gd name="T2" fmla="*/ 2147483646 w 40634"/>
                <a:gd name="T3" fmla="*/ 2147483646 h 42724"/>
                <a:gd name="T4" fmla="*/ 2147483646 w 40634"/>
                <a:gd name="T5" fmla="*/ 2147483646 h 42724"/>
                <a:gd name="T6" fmla="*/ 2147483646 w 40634"/>
                <a:gd name="T7" fmla="*/ 2147483646 h 42724"/>
                <a:gd name="T8" fmla="*/ 2147483646 w 40634"/>
                <a:gd name="T9" fmla="*/ 2147483646 h 42724"/>
                <a:gd name="T10" fmla="*/ 2147483646 w 40634"/>
                <a:gd name="T11" fmla="*/ 2147483646 h 42724"/>
                <a:gd name="T12" fmla="*/ 2147483646 w 40634"/>
                <a:gd name="T13" fmla="*/ 2147483646 h 42724"/>
                <a:gd name="T14" fmla="*/ 2147483646 w 40634"/>
                <a:gd name="T15" fmla="*/ 2147483646 h 42724"/>
                <a:gd name="T16" fmla="*/ 2147483646 w 40634"/>
                <a:gd name="T17" fmla="*/ 2147483646 h 42724"/>
                <a:gd name="T18" fmla="*/ 2147483646 w 40634"/>
                <a:gd name="T19" fmla="*/ 2147483646 h 42724"/>
                <a:gd name="T20" fmla="*/ 2147483646 w 40634"/>
                <a:gd name="T21" fmla="*/ 2147483646 h 42724"/>
                <a:gd name="T22" fmla="*/ 2147483646 w 40634"/>
                <a:gd name="T23" fmla="*/ 2147483646 h 42724"/>
                <a:gd name="T24" fmla="*/ 2147483646 w 40634"/>
                <a:gd name="T25" fmla="*/ 2147483646 h 427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lIns="91425" tIns="91425" rIns="91425" bIns="91425" anchor="ctr"/>
            <a:lstStyle/>
            <a:p>
              <a:pPr>
                <a:defRPr/>
              </a:pPr>
              <a:endParaRPr lang="vi-VN" sz="1350"/>
            </a:p>
          </p:txBody>
        </p:sp>
        <p:sp>
          <p:nvSpPr>
            <p:cNvPr id="93" name="Google Shape;651;p30">
              <a:extLst>
                <a:ext uri="{FF2B5EF4-FFF2-40B4-BE49-F238E27FC236}">
                  <a16:creationId xmlns:a16="http://schemas.microsoft.com/office/drawing/2014/main" id="{AA29CF2B-EA44-42CF-8F48-8A2C7EC6D72E}"/>
                </a:ext>
              </a:extLst>
            </p:cNvPr>
            <p:cNvSpPr>
              <a:spLocks/>
            </p:cNvSpPr>
            <p:nvPr/>
          </p:nvSpPr>
          <p:spPr bwMode="auto">
            <a:xfrm>
              <a:off x="1077774" y="1177257"/>
              <a:ext cx="649776" cy="296386"/>
            </a:xfrm>
            <a:custGeom>
              <a:avLst/>
              <a:gdLst>
                <a:gd name="T0" fmla="*/ 2147483646 w 26047"/>
                <a:gd name="T1" fmla="*/ 2147483646 h 11899"/>
                <a:gd name="T2" fmla="*/ 2147483646 w 26047"/>
                <a:gd name="T3" fmla="*/ 2147483646 h 11899"/>
                <a:gd name="T4" fmla="*/ 2147483646 w 26047"/>
                <a:gd name="T5" fmla="*/ 2147483646 h 11899"/>
                <a:gd name="T6" fmla="*/ 2147483646 w 26047"/>
                <a:gd name="T7" fmla="*/ 2147483646 h 11899"/>
                <a:gd name="T8" fmla="*/ 2147483646 w 26047"/>
                <a:gd name="T9" fmla="*/ 2147483646 h 11899"/>
                <a:gd name="T10" fmla="*/ 2147483646 w 26047"/>
                <a:gd name="T11" fmla="*/ 2147483646 h 11899"/>
                <a:gd name="T12" fmla="*/ 2147483646 w 26047"/>
                <a:gd name="T13" fmla="*/ 2147483646 h 11899"/>
                <a:gd name="T14" fmla="*/ 0 w 26047"/>
                <a:gd name="T15" fmla="*/ 2147483646 h 11899"/>
                <a:gd name="T16" fmla="*/ 2147483646 w 26047"/>
                <a:gd name="T17" fmla="*/ 2147483646 h 11899"/>
                <a:gd name="T18" fmla="*/ 2147483646 w 26047"/>
                <a:gd name="T19" fmla="*/ 2147483646 h 11899"/>
                <a:gd name="T20" fmla="*/ 2147483646 w 26047"/>
                <a:gd name="T21" fmla="*/ 2147483646 h 11899"/>
                <a:gd name="T22" fmla="*/ 0 w 26047"/>
                <a:gd name="T23" fmla="*/ 2147483646 h 118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047" h="11899" extrusionOk="0">
                  <a:moveTo>
                    <a:pt x="26047" y="11764"/>
                  </a:moveTo>
                  <a:cubicBezTo>
                    <a:pt x="25207" y="11764"/>
                    <a:pt x="24366" y="11898"/>
                    <a:pt x="23392" y="11898"/>
                  </a:cubicBezTo>
                  <a:cubicBezTo>
                    <a:pt x="22686" y="11898"/>
                    <a:pt x="21980" y="11898"/>
                    <a:pt x="21274" y="11764"/>
                  </a:cubicBezTo>
                  <a:cubicBezTo>
                    <a:pt x="21980" y="11898"/>
                    <a:pt x="22686" y="11898"/>
                    <a:pt x="23392" y="11898"/>
                  </a:cubicBezTo>
                  <a:cubicBezTo>
                    <a:pt x="24366" y="11898"/>
                    <a:pt x="25207" y="11764"/>
                    <a:pt x="26047" y="11764"/>
                  </a:cubicBez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lIns="91425" tIns="91425" rIns="91425" bIns="91425" anchor="ctr"/>
            <a:lstStyle/>
            <a:p>
              <a:pPr>
                <a:defRPr/>
              </a:pPr>
              <a:endParaRPr lang="vi-VN" sz="1350"/>
            </a:p>
          </p:txBody>
        </p:sp>
        <p:sp>
          <p:nvSpPr>
            <p:cNvPr id="94" name="Google Shape;652;p30">
              <a:extLst>
                <a:ext uri="{FF2B5EF4-FFF2-40B4-BE49-F238E27FC236}">
                  <a16:creationId xmlns:a16="http://schemas.microsoft.com/office/drawing/2014/main" id="{500AF055-C9A5-4F69-B3D6-3F5831044EDB}"/>
                </a:ext>
              </a:extLst>
            </p:cNvPr>
            <p:cNvSpPr>
              <a:spLocks/>
            </p:cNvSpPr>
            <p:nvPr/>
          </p:nvSpPr>
          <p:spPr bwMode="auto">
            <a:xfrm>
              <a:off x="1559675" y="1467714"/>
              <a:ext cx="49376" cy="2964"/>
            </a:xfrm>
            <a:custGeom>
              <a:avLst/>
              <a:gdLst>
                <a:gd name="T0" fmla="*/ 0 w 1950"/>
                <a:gd name="T1" fmla="*/ 0 h 135"/>
                <a:gd name="T2" fmla="*/ 2147483646 w 1950"/>
                <a:gd name="T3" fmla="*/ 2147483646 h 135"/>
                <a:gd name="T4" fmla="*/ 2147483646 w 1950"/>
                <a:gd name="T5" fmla="*/ 2147483646 h 135"/>
                <a:gd name="T6" fmla="*/ 0 w 1950"/>
                <a:gd name="T7" fmla="*/ 0 h 1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50" h="135" extrusionOk="0">
                  <a:moveTo>
                    <a:pt x="0" y="0"/>
                  </a:moveTo>
                  <a:cubicBezTo>
                    <a:pt x="571" y="135"/>
                    <a:pt x="1277" y="135"/>
                    <a:pt x="1949" y="135"/>
                  </a:cubicBezTo>
                  <a:cubicBezTo>
                    <a:pt x="1277" y="135"/>
                    <a:pt x="571" y="135"/>
                    <a:pt x="0" y="0"/>
                  </a:cubicBezTo>
                  <a:close/>
                </a:path>
              </a:pathLst>
            </a:custGeom>
            <a:solidFill>
              <a:srgbClr val="845934"/>
            </a:solidFill>
            <a:ln>
              <a:noFill/>
            </a:ln>
          </p:spPr>
          <p:txBody>
            <a:bodyPr lIns="91425" tIns="91425" rIns="91425" bIns="91425" anchor="ctr"/>
            <a:lstStyle/>
            <a:p>
              <a:pPr>
                <a:defRPr/>
              </a:pPr>
              <a:endParaRPr lang="vi-VN" sz="1350"/>
            </a:p>
          </p:txBody>
        </p:sp>
        <p:sp>
          <p:nvSpPr>
            <p:cNvPr id="95" name="Google Shape;653;p30">
              <a:extLst>
                <a:ext uri="{FF2B5EF4-FFF2-40B4-BE49-F238E27FC236}">
                  <a16:creationId xmlns:a16="http://schemas.microsoft.com/office/drawing/2014/main" id="{87F7DB39-5A55-4B4C-B2BF-CA7C3E119F11}"/>
                </a:ext>
              </a:extLst>
            </p:cNvPr>
            <p:cNvSpPr>
              <a:spLocks/>
            </p:cNvSpPr>
            <p:nvPr/>
          </p:nvSpPr>
          <p:spPr bwMode="auto">
            <a:xfrm>
              <a:off x="1077774" y="1077968"/>
              <a:ext cx="649776" cy="395674"/>
            </a:xfrm>
            <a:custGeom>
              <a:avLst/>
              <a:gdLst>
                <a:gd name="T0" fmla="*/ 2147483646 w 26047"/>
                <a:gd name="T1" fmla="*/ 2147483646 h 15831"/>
                <a:gd name="T2" fmla="*/ 2147483646 w 26047"/>
                <a:gd name="T3" fmla="*/ 2147483646 h 15831"/>
                <a:gd name="T4" fmla="*/ 0 w 26047"/>
                <a:gd name="T5" fmla="*/ 2147483646 h 15831"/>
                <a:gd name="T6" fmla="*/ 0 w 26047"/>
                <a:gd name="T7" fmla="*/ 2147483646 h 15831"/>
                <a:gd name="T8" fmla="*/ 2147483646 w 26047"/>
                <a:gd name="T9" fmla="*/ 2147483646 h 15831"/>
                <a:gd name="T10" fmla="*/ 2147483646 w 26047"/>
                <a:gd name="T11" fmla="*/ 2147483646 h 15831"/>
                <a:gd name="T12" fmla="*/ 2147483646 w 26047"/>
                <a:gd name="T13" fmla="*/ 2147483646 h 15831"/>
                <a:gd name="T14" fmla="*/ 2147483646 w 26047"/>
                <a:gd name="T15" fmla="*/ 2147483646 h 15831"/>
                <a:gd name="T16" fmla="*/ 2147483646 w 26047"/>
                <a:gd name="T17" fmla="*/ 2147483646 h 15831"/>
                <a:gd name="T18" fmla="*/ 2147483646 w 26047"/>
                <a:gd name="T19" fmla="*/ 2147483646 h 15831"/>
                <a:gd name="T20" fmla="*/ 2147483646 w 26047"/>
                <a:gd name="T21" fmla="*/ 2147483646 h 15831"/>
                <a:gd name="T22" fmla="*/ 2147483646 w 26047"/>
                <a:gd name="T23" fmla="*/ 2147483646 h 15831"/>
                <a:gd name="T24" fmla="*/ 2147483646 w 26047"/>
                <a:gd name="T25" fmla="*/ 2147483646 h 15831"/>
                <a:gd name="T26" fmla="*/ 2147483646 w 26047"/>
                <a:gd name="T27" fmla="*/ 2147483646 h 15831"/>
                <a:gd name="T28" fmla="*/ 2147483646 w 26047"/>
                <a:gd name="T29" fmla="*/ 2147483646 h 15831"/>
                <a:gd name="T30" fmla="*/ 2147483646 w 26047"/>
                <a:gd name="T31" fmla="*/ 2147483646 h 15831"/>
                <a:gd name="T32" fmla="*/ 2147483646 w 26047"/>
                <a:gd name="T33" fmla="*/ 2147483646 h 158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lnTo>
                    <a:pt x="3798" y="1"/>
                  </a:lnTo>
                  <a:close/>
                </a:path>
              </a:pathLst>
            </a:custGeom>
            <a:solidFill>
              <a:srgbClr val="946941"/>
            </a:solidFill>
            <a:ln>
              <a:noFill/>
            </a:ln>
          </p:spPr>
          <p:txBody>
            <a:bodyPr lIns="91425" tIns="91425" rIns="91425" bIns="91425" anchor="ctr"/>
            <a:lstStyle/>
            <a:p>
              <a:pPr>
                <a:defRPr/>
              </a:pPr>
              <a:endParaRPr lang="vi-VN" sz="1350"/>
            </a:p>
          </p:txBody>
        </p:sp>
        <p:sp>
          <p:nvSpPr>
            <p:cNvPr id="96" name="Google Shape;654;p30">
              <a:extLst>
                <a:ext uri="{FF2B5EF4-FFF2-40B4-BE49-F238E27FC236}">
                  <a16:creationId xmlns:a16="http://schemas.microsoft.com/office/drawing/2014/main" id="{95AD979A-A5D1-4AFE-BDC0-790136A55517}"/>
                </a:ext>
              </a:extLst>
            </p:cNvPr>
            <p:cNvSpPr/>
            <p:nvPr/>
          </p:nvSpPr>
          <p:spPr>
            <a:xfrm>
              <a:off x="1231825" y="1481052"/>
              <a:ext cx="280450" cy="703916"/>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97" name="Google Shape;655;p30">
              <a:extLst>
                <a:ext uri="{FF2B5EF4-FFF2-40B4-BE49-F238E27FC236}">
                  <a16:creationId xmlns:a16="http://schemas.microsoft.com/office/drawing/2014/main" id="{62611770-8F6A-4BE6-AD1F-1677B20A81F1}"/>
                </a:ext>
              </a:extLst>
            </p:cNvPr>
            <p:cNvSpPr/>
            <p:nvPr/>
          </p:nvSpPr>
          <p:spPr>
            <a:xfrm>
              <a:off x="1235775" y="1481052"/>
              <a:ext cx="272550" cy="689096"/>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dirty="0">
                <a:solidFill>
                  <a:prstClr val="black"/>
                </a:solidFill>
                <a:latin typeface="Arial"/>
              </a:endParaRPr>
            </a:p>
          </p:txBody>
        </p:sp>
        <p:sp>
          <p:nvSpPr>
            <p:cNvPr id="98" name="Google Shape;656;p30">
              <a:extLst>
                <a:ext uri="{FF2B5EF4-FFF2-40B4-BE49-F238E27FC236}">
                  <a16:creationId xmlns:a16="http://schemas.microsoft.com/office/drawing/2014/main" id="{7B2AD387-E4E5-4041-8957-F13648870CBB}"/>
                </a:ext>
              </a:extLst>
            </p:cNvPr>
            <p:cNvSpPr/>
            <p:nvPr/>
          </p:nvSpPr>
          <p:spPr>
            <a:xfrm>
              <a:off x="1605100" y="1516619"/>
              <a:ext cx="158000" cy="638711"/>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99" name="Google Shape;657;p30">
              <a:extLst>
                <a:ext uri="{FF2B5EF4-FFF2-40B4-BE49-F238E27FC236}">
                  <a16:creationId xmlns:a16="http://schemas.microsoft.com/office/drawing/2014/main" id="{A3D14F33-F597-4173-BE38-91EF7C9CA9EE}"/>
                </a:ext>
              </a:extLst>
            </p:cNvPr>
            <p:cNvSpPr>
              <a:spLocks/>
            </p:cNvSpPr>
            <p:nvPr/>
          </p:nvSpPr>
          <p:spPr bwMode="auto">
            <a:xfrm>
              <a:off x="1743350" y="1987872"/>
              <a:ext cx="0" cy="56313"/>
            </a:xfrm>
            <a:custGeom>
              <a:avLst/>
              <a:gdLst>
                <a:gd name="T0" fmla="*/ 0 w 1"/>
                <a:gd name="T1" fmla="*/ 2147483646 h 2253"/>
                <a:gd name="T2" fmla="*/ 0 w 1"/>
                <a:gd name="T3" fmla="*/ 2147483646 h 2253"/>
                <a:gd name="T4" fmla="*/ 0 w 1"/>
                <a:gd name="T5" fmla="*/ 2147483646 h 2253"/>
                <a:gd name="T6" fmla="*/ 0 w 1"/>
                <a:gd name="T7" fmla="*/ 2147483646 h 22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253" extrusionOk="0">
                  <a:moveTo>
                    <a:pt x="0" y="1"/>
                  </a:moveTo>
                  <a:lnTo>
                    <a:pt x="0" y="2253"/>
                  </a:lnTo>
                  <a:lnTo>
                    <a:pt x="0" y="1"/>
                  </a:lnTo>
                  <a:close/>
                </a:path>
              </a:pathLst>
            </a:custGeom>
            <a:solidFill>
              <a:srgbClr val="9D6841"/>
            </a:solidFill>
            <a:ln>
              <a:noFill/>
            </a:ln>
          </p:spPr>
          <p:txBody>
            <a:bodyPr lIns="91425" tIns="91425" rIns="91425" bIns="91425" anchor="ctr"/>
            <a:lstStyle/>
            <a:p>
              <a:pPr>
                <a:defRPr/>
              </a:pPr>
              <a:endParaRPr lang="vi-VN" sz="1350"/>
            </a:p>
          </p:txBody>
        </p:sp>
        <p:sp>
          <p:nvSpPr>
            <p:cNvPr id="100" name="Google Shape;658;p30">
              <a:extLst>
                <a:ext uri="{FF2B5EF4-FFF2-40B4-BE49-F238E27FC236}">
                  <a16:creationId xmlns:a16="http://schemas.microsoft.com/office/drawing/2014/main" id="{6E6A7197-FEE9-4362-8329-D475CE0154AF}"/>
                </a:ext>
              </a:extLst>
            </p:cNvPr>
            <p:cNvSpPr/>
            <p:nvPr/>
          </p:nvSpPr>
          <p:spPr>
            <a:xfrm>
              <a:off x="1613000" y="1526992"/>
              <a:ext cx="128374" cy="583880"/>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01" name="Google Shape;659;p30">
              <a:extLst>
                <a:ext uri="{FF2B5EF4-FFF2-40B4-BE49-F238E27FC236}">
                  <a16:creationId xmlns:a16="http://schemas.microsoft.com/office/drawing/2014/main" id="{CBBDD134-709C-4E8E-A26C-86A579042DC6}"/>
                </a:ext>
              </a:extLst>
            </p:cNvPr>
            <p:cNvSpPr>
              <a:spLocks/>
            </p:cNvSpPr>
            <p:nvPr/>
          </p:nvSpPr>
          <p:spPr bwMode="auto">
            <a:xfrm>
              <a:off x="1672250" y="1202450"/>
              <a:ext cx="134300" cy="121518"/>
            </a:xfrm>
            <a:custGeom>
              <a:avLst/>
              <a:gdLst>
                <a:gd name="T0" fmla="*/ 2147483646 w 5345"/>
                <a:gd name="T1" fmla="*/ 0 h 4826"/>
                <a:gd name="T2" fmla="*/ 2147483646 w 5345"/>
                <a:gd name="T3" fmla="*/ 2147483646 h 4826"/>
                <a:gd name="T4" fmla="*/ 2147483646 w 5345"/>
                <a:gd name="T5" fmla="*/ 2147483646 h 4826"/>
                <a:gd name="T6" fmla="*/ 2147483646 w 5345"/>
                <a:gd name="T7" fmla="*/ 2147483646 h 4826"/>
                <a:gd name="T8" fmla="*/ 2147483646 w 5345"/>
                <a:gd name="T9" fmla="*/ 2147483646 h 4826"/>
                <a:gd name="T10" fmla="*/ 2147483646 w 5345"/>
                <a:gd name="T11" fmla="*/ 2147483646 h 4826"/>
                <a:gd name="T12" fmla="*/ 2147483646 w 5345"/>
                <a:gd name="T13" fmla="*/ 2147483646 h 4826"/>
                <a:gd name="T14" fmla="*/ 2147483646 w 5345"/>
                <a:gd name="T15" fmla="*/ 2147483646 h 4826"/>
                <a:gd name="T16" fmla="*/ 2147483646 w 5345"/>
                <a:gd name="T17" fmla="*/ 2147483646 h 4826"/>
                <a:gd name="T18" fmla="*/ 2147483646 w 5345"/>
                <a:gd name="T19" fmla="*/ 2147483646 h 4826"/>
                <a:gd name="T20" fmla="*/ 2147483646 w 5345"/>
                <a:gd name="T21" fmla="*/ 2147483646 h 4826"/>
                <a:gd name="T22" fmla="*/ 2147483646 w 5345"/>
                <a:gd name="T23" fmla="*/ 2147483646 h 4826"/>
                <a:gd name="T24" fmla="*/ 2147483646 w 5345"/>
                <a:gd name="T25" fmla="*/ 0 h 48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tx1"/>
            </a:solidFill>
            <a:ln>
              <a:noFill/>
            </a:ln>
          </p:spPr>
          <p:txBody>
            <a:bodyPr lIns="91425" tIns="91425" rIns="91425" bIns="91425" anchor="ctr"/>
            <a:lstStyle/>
            <a:p>
              <a:pPr>
                <a:defRPr/>
              </a:pPr>
              <a:endParaRPr lang="vi-VN" sz="1350"/>
            </a:p>
          </p:txBody>
        </p:sp>
        <p:sp>
          <p:nvSpPr>
            <p:cNvPr id="102" name="Google Shape;660;p30">
              <a:extLst>
                <a:ext uri="{FF2B5EF4-FFF2-40B4-BE49-F238E27FC236}">
                  <a16:creationId xmlns:a16="http://schemas.microsoft.com/office/drawing/2014/main" id="{47372E9F-758C-4EB6-B8C6-BE1AB76362E4}"/>
                </a:ext>
              </a:extLst>
            </p:cNvPr>
            <p:cNvSpPr>
              <a:spLocks/>
            </p:cNvSpPr>
            <p:nvPr/>
          </p:nvSpPr>
          <p:spPr bwMode="auto">
            <a:xfrm>
              <a:off x="1512275" y="981642"/>
              <a:ext cx="187626" cy="168940"/>
            </a:xfrm>
            <a:custGeom>
              <a:avLst/>
              <a:gdLst>
                <a:gd name="T0" fmla="*/ 2147483646 w 7563"/>
                <a:gd name="T1" fmla="*/ 0 h 6785"/>
                <a:gd name="T2" fmla="*/ 2147483646 w 7563"/>
                <a:gd name="T3" fmla="*/ 2147483646 h 6785"/>
                <a:gd name="T4" fmla="*/ 2147483646 w 7563"/>
                <a:gd name="T5" fmla="*/ 2147483646 h 6785"/>
                <a:gd name="T6" fmla="*/ 2147483646 w 7563"/>
                <a:gd name="T7" fmla="*/ 2147483646 h 6785"/>
                <a:gd name="T8" fmla="*/ 2147483646 w 7563"/>
                <a:gd name="T9" fmla="*/ 2147483646 h 6785"/>
                <a:gd name="T10" fmla="*/ 2147483646 w 7563"/>
                <a:gd name="T11" fmla="*/ 2147483646 h 6785"/>
                <a:gd name="T12" fmla="*/ 2147483646 w 7563"/>
                <a:gd name="T13" fmla="*/ 0 h 678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tx1"/>
            </a:solidFill>
            <a:ln>
              <a:noFill/>
            </a:ln>
          </p:spPr>
          <p:txBody>
            <a:bodyPr lIns="91425" tIns="91425" rIns="91425" bIns="91425" anchor="ctr"/>
            <a:lstStyle/>
            <a:p>
              <a:pPr>
                <a:defRPr/>
              </a:pPr>
              <a:endParaRPr lang="vi-VN" sz="1350"/>
            </a:p>
          </p:txBody>
        </p:sp>
        <p:sp>
          <p:nvSpPr>
            <p:cNvPr id="103" name="Google Shape;661;p30">
              <a:extLst>
                <a:ext uri="{FF2B5EF4-FFF2-40B4-BE49-F238E27FC236}">
                  <a16:creationId xmlns:a16="http://schemas.microsoft.com/office/drawing/2014/main" id="{ED16E99F-161D-4320-B055-7BDE919CA114}"/>
                </a:ext>
              </a:extLst>
            </p:cNvPr>
            <p:cNvSpPr/>
            <p:nvPr/>
          </p:nvSpPr>
          <p:spPr>
            <a:xfrm>
              <a:off x="1417475" y="1104642"/>
              <a:ext cx="217250" cy="120036"/>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04" name="Google Shape;662;p30">
              <a:extLst>
                <a:ext uri="{FF2B5EF4-FFF2-40B4-BE49-F238E27FC236}">
                  <a16:creationId xmlns:a16="http://schemas.microsoft.com/office/drawing/2014/main" id="{E3FF2704-0A78-42B1-8AAF-F17018623419}"/>
                </a:ext>
              </a:extLst>
            </p:cNvPr>
            <p:cNvSpPr>
              <a:spLocks/>
            </p:cNvSpPr>
            <p:nvPr/>
          </p:nvSpPr>
          <p:spPr bwMode="auto">
            <a:xfrm>
              <a:off x="1851975" y="1079449"/>
              <a:ext cx="159976" cy="143748"/>
            </a:xfrm>
            <a:custGeom>
              <a:avLst/>
              <a:gdLst>
                <a:gd name="T0" fmla="*/ 2147483646 w 6454"/>
                <a:gd name="T1" fmla="*/ 0 h 5755"/>
                <a:gd name="T2" fmla="*/ 2147483646 w 6454"/>
                <a:gd name="T3" fmla="*/ 2147483646 h 5755"/>
                <a:gd name="T4" fmla="*/ 2147483646 w 6454"/>
                <a:gd name="T5" fmla="*/ 2147483646 h 5755"/>
                <a:gd name="T6" fmla="*/ 2147483646 w 6454"/>
                <a:gd name="T7" fmla="*/ 2147483646 h 5755"/>
                <a:gd name="T8" fmla="*/ 2147483646 w 6454"/>
                <a:gd name="T9" fmla="*/ 2147483646 h 5755"/>
                <a:gd name="T10" fmla="*/ 2147483646 w 6454"/>
                <a:gd name="T11" fmla="*/ 2147483646 h 5755"/>
                <a:gd name="T12" fmla="*/ 2147483646 w 6454"/>
                <a:gd name="T13" fmla="*/ 0 h 575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tx1"/>
            </a:solidFill>
            <a:ln>
              <a:noFill/>
            </a:ln>
          </p:spPr>
          <p:txBody>
            <a:bodyPr lIns="91425" tIns="91425" rIns="91425" bIns="91425" anchor="ctr"/>
            <a:lstStyle/>
            <a:p>
              <a:pPr>
                <a:defRPr/>
              </a:pPr>
              <a:endParaRPr lang="vi-VN" sz="1350"/>
            </a:p>
          </p:txBody>
        </p:sp>
        <p:sp>
          <p:nvSpPr>
            <p:cNvPr id="105" name="Google Shape;663;p30">
              <a:extLst>
                <a:ext uri="{FF2B5EF4-FFF2-40B4-BE49-F238E27FC236}">
                  <a16:creationId xmlns:a16="http://schemas.microsoft.com/office/drawing/2014/main" id="{A2812497-538D-4D27-A770-067D6F53B33D}"/>
                </a:ext>
              </a:extLst>
            </p:cNvPr>
            <p:cNvSpPr/>
            <p:nvPr/>
          </p:nvSpPr>
          <p:spPr>
            <a:xfrm>
              <a:off x="1861850" y="1212823"/>
              <a:ext cx="130350" cy="93362"/>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06" name="Google Shape;664;p30">
              <a:extLst>
                <a:ext uri="{FF2B5EF4-FFF2-40B4-BE49-F238E27FC236}">
                  <a16:creationId xmlns:a16="http://schemas.microsoft.com/office/drawing/2014/main" id="{9BA2F149-329C-4F63-BBE2-C06A81FED49D}"/>
                </a:ext>
              </a:extLst>
            </p:cNvPr>
            <p:cNvSpPr>
              <a:spLocks/>
            </p:cNvSpPr>
            <p:nvPr/>
          </p:nvSpPr>
          <p:spPr bwMode="auto">
            <a:xfrm>
              <a:off x="1609050" y="1009799"/>
              <a:ext cx="71100" cy="62241"/>
            </a:xfrm>
            <a:custGeom>
              <a:avLst/>
              <a:gdLst>
                <a:gd name="T0" fmla="*/ 2147483646 w 2824"/>
                <a:gd name="T1" fmla="*/ 0 h 2440"/>
                <a:gd name="T2" fmla="*/ 2147483646 w 2824"/>
                <a:gd name="T3" fmla="*/ 2147483646 h 2440"/>
                <a:gd name="T4" fmla="*/ 2147483646 w 2824"/>
                <a:gd name="T5" fmla="*/ 2147483646 h 2440"/>
                <a:gd name="T6" fmla="*/ 2147483646 w 2824"/>
                <a:gd name="T7" fmla="*/ 2147483646 h 2440"/>
                <a:gd name="T8" fmla="*/ 2147483646 w 2824"/>
                <a:gd name="T9" fmla="*/ 2147483646 h 2440"/>
                <a:gd name="T10" fmla="*/ 2147483646 w 2824"/>
                <a:gd name="T11" fmla="*/ 2147483646 h 2440"/>
                <a:gd name="T12" fmla="*/ 2147483646 w 2824"/>
                <a:gd name="T13" fmla="*/ 0 h 244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lIns="91425" tIns="91425" rIns="91425" bIns="91425" anchor="ctr"/>
            <a:lstStyle/>
            <a:p>
              <a:pPr>
                <a:defRPr/>
              </a:pPr>
              <a:endParaRPr lang="vi-VN" sz="1350"/>
            </a:p>
          </p:txBody>
        </p:sp>
        <p:sp>
          <p:nvSpPr>
            <p:cNvPr id="107" name="Google Shape;665;p30">
              <a:extLst>
                <a:ext uri="{FF2B5EF4-FFF2-40B4-BE49-F238E27FC236}">
                  <a16:creationId xmlns:a16="http://schemas.microsoft.com/office/drawing/2014/main" id="{55AB29DF-47E1-4968-8008-39F5FDDA8BB2}"/>
                </a:ext>
              </a:extLst>
            </p:cNvPr>
            <p:cNvSpPr>
              <a:spLocks/>
            </p:cNvSpPr>
            <p:nvPr/>
          </p:nvSpPr>
          <p:spPr bwMode="auto">
            <a:xfrm>
              <a:off x="1921100" y="1095751"/>
              <a:ext cx="71100" cy="60759"/>
            </a:xfrm>
            <a:custGeom>
              <a:avLst/>
              <a:gdLst>
                <a:gd name="T0" fmla="*/ 2147483646 w 2824"/>
                <a:gd name="T1" fmla="*/ 2147483646 h 2445"/>
                <a:gd name="T2" fmla="*/ 2147483646 w 2824"/>
                <a:gd name="T3" fmla="*/ 2147483646 h 2445"/>
                <a:gd name="T4" fmla="*/ 2147483646 w 2824"/>
                <a:gd name="T5" fmla="*/ 2147483646 h 2445"/>
                <a:gd name="T6" fmla="*/ 2147483646 w 2824"/>
                <a:gd name="T7" fmla="*/ 2147483646 h 2445"/>
                <a:gd name="T8" fmla="*/ 2147483646 w 2824"/>
                <a:gd name="T9" fmla="*/ 2147483646 h 2445"/>
                <a:gd name="T10" fmla="*/ 2147483646 w 2824"/>
                <a:gd name="T11" fmla="*/ 2147483646 h 2445"/>
                <a:gd name="T12" fmla="*/ 2147483646 w 2824"/>
                <a:gd name="T13" fmla="*/ 2147483646 h 24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lIns="91425" tIns="91425" rIns="91425" bIns="91425" anchor="ctr"/>
            <a:lstStyle/>
            <a:p>
              <a:pPr>
                <a:defRPr/>
              </a:pPr>
              <a:endParaRPr lang="vi-VN" sz="1350"/>
            </a:p>
          </p:txBody>
        </p:sp>
        <p:sp>
          <p:nvSpPr>
            <p:cNvPr id="108" name="Google Shape;666;p30">
              <a:extLst>
                <a:ext uri="{FF2B5EF4-FFF2-40B4-BE49-F238E27FC236}">
                  <a16:creationId xmlns:a16="http://schemas.microsoft.com/office/drawing/2014/main" id="{CD72D5DA-BC88-4802-94D6-1E9135AAB3F2}"/>
                </a:ext>
              </a:extLst>
            </p:cNvPr>
            <p:cNvSpPr>
              <a:spLocks/>
            </p:cNvSpPr>
            <p:nvPr/>
          </p:nvSpPr>
          <p:spPr bwMode="auto">
            <a:xfrm>
              <a:off x="961250" y="236232"/>
              <a:ext cx="1222525" cy="946952"/>
            </a:xfrm>
            <a:custGeom>
              <a:avLst/>
              <a:gdLst>
                <a:gd name="T0" fmla="*/ 2147483646 w 48901"/>
                <a:gd name="T1" fmla="*/ 0 h 37862"/>
                <a:gd name="T2" fmla="*/ 2147483646 w 48901"/>
                <a:gd name="T3" fmla="*/ 2147483646 h 37862"/>
                <a:gd name="T4" fmla="*/ 2147483646 w 48901"/>
                <a:gd name="T5" fmla="*/ 2147483646 h 37862"/>
                <a:gd name="T6" fmla="*/ 2147483646 w 48901"/>
                <a:gd name="T7" fmla="*/ 2147483646 h 37862"/>
                <a:gd name="T8" fmla="*/ 2147483646 w 48901"/>
                <a:gd name="T9" fmla="*/ 2147483646 h 37862"/>
                <a:gd name="T10" fmla="*/ 2147483646 w 48901"/>
                <a:gd name="T11" fmla="*/ 2147483646 h 37862"/>
                <a:gd name="T12" fmla="*/ 2147483646 w 48901"/>
                <a:gd name="T13" fmla="*/ 2147483646 h 37862"/>
                <a:gd name="T14" fmla="*/ 2147483646 w 48901"/>
                <a:gd name="T15" fmla="*/ 2147483646 h 37862"/>
                <a:gd name="T16" fmla="*/ 2147483646 w 48901"/>
                <a:gd name="T17" fmla="*/ 2147483646 h 37862"/>
                <a:gd name="T18" fmla="*/ 2147483646 w 48901"/>
                <a:gd name="T19" fmla="*/ 2147483646 h 37862"/>
                <a:gd name="T20" fmla="*/ 2147483646 w 48901"/>
                <a:gd name="T21" fmla="*/ 2147483646 h 37862"/>
                <a:gd name="T22" fmla="*/ 2147483646 w 48901"/>
                <a:gd name="T23" fmla="*/ 2147483646 h 37862"/>
                <a:gd name="T24" fmla="*/ 2147483646 w 48901"/>
                <a:gd name="T25" fmla="*/ 2147483646 h 37862"/>
                <a:gd name="T26" fmla="*/ 2147483646 w 48901"/>
                <a:gd name="T27" fmla="*/ 2147483646 h 37862"/>
                <a:gd name="T28" fmla="*/ 2147483646 w 48901"/>
                <a:gd name="T29" fmla="*/ 2147483646 h 37862"/>
                <a:gd name="T30" fmla="*/ 2147483646 w 48901"/>
                <a:gd name="T31" fmla="*/ 2147483646 h 37862"/>
                <a:gd name="T32" fmla="*/ 2147483646 w 48901"/>
                <a:gd name="T33" fmla="*/ 2147483646 h 37862"/>
                <a:gd name="T34" fmla="*/ 2147483646 w 48901"/>
                <a:gd name="T35" fmla="*/ 2147483646 h 37862"/>
                <a:gd name="T36" fmla="*/ 2147483646 w 48901"/>
                <a:gd name="T37" fmla="*/ 2147483646 h 37862"/>
                <a:gd name="T38" fmla="*/ 2147483646 w 48901"/>
                <a:gd name="T39" fmla="*/ 2147483646 h 37862"/>
                <a:gd name="T40" fmla="*/ 2147483646 w 48901"/>
                <a:gd name="T41" fmla="*/ 2147483646 h 37862"/>
                <a:gd name="T42" fmla="*/ 2147483646 w 48901"/>
                <a:gd name="T43" fmla="*/ 2147483646 h 37862"/>
                <a:gd name="T44" fmla="*/ 2147483646 w 48901"/>
                <a:gd name="T45" fmla="*/ 2147483646 h 37862"/>
                <a:gd name="T46" fmla="*/ 2147483646 w 48901"/>
                <a:gd name="T47" fmla="*/ 2147483646 h 37862"/>
                <a:gd name="T48" fmla="*/ 2147483646 w 48901"/>
                <a:gd name="T49" fmla="*/ 2147483646 h 37862"/>
                <a:gd name="T50" fmla="*/ 2147483646 w 48901"/>
                <a:gd name="T51" fmla="*/ 2147483646 h 37862"/>
                <a:gd name="T52" fmla="*/ 2147483646 w 48901"/>
                <a:gd name="T53" fmla="*/ 2147483646 h 37862"/>
                <a:gd name="T54" fmla="*/ 2147483646 w 48901"/>
                <a:gd name="T55" fmla="*/ 2147483646 h 37862"/>
                <a:gd name="T56" fmla="*/ 2147483646 w 48901"/>
                <a:gd name="T57" fmla="*/ 2147483646 h 37862"/>
                <a:gd name="T58" fmla="*/ 2147483646 w 48901"/>
                <a:gd name="T59" fmla="*/ 2147483646 h 37862"/>
                <a:gd name="T60" fmla="*/ 2147483646 w 48901"/>
                <a:gd name="T61" fmla="*/ 2147483646 h 37862"/>
                <a:gd name="T62" fmla="*/ 2147483646 w 48901"/>
                <a:gd name="T63" fmla="*/ 2147483646 h 37862"/>
                <a:gd name="T64" fmla="*/ 2147483646 w 48901"/>
                <a:gd name="T65" fmla="*/ 2147483646 h 37862"/>
                <a:gd name="T66" fmla="*/ 2147483646 w 48901"/>
                <a:gd name="T67" fmla="*/ 2147483646 h 37862"/>
                <a:gd name="T68" fmla="*/ 2147483646 w 48901"/>
                <a:gd name="T69" fmla="*/ 2147483646 h 37862"/>
                <a:gd name="T70" fmla="*/ 2147483646 w 48901"/>
                <a:gd name="T71" fmla="*/ 2147483646 h 37862"/>
                <a:gd name="T72" fmla="*/ 2147483646 w 48901"/>
                <a:gd name="T73" fmla="*/ 2147483646 h 37862"/>
                <a:gd name="T74" fmla="*/ 2147483646 w 48901"/>
                <a:gd name="T75" fmla="*/ 2147483646 h 37862"/>
                <a:gd name="T76" fmla="*/ 2147483646 w 48901"/>
                <a:gd name="T77" fmla="*/ 2147483646 h 37862"/>
                <a:gd name="T78" fmla="*/ 2147483646 w 48901"/>
                <a:gd name="T79" fmla="*/ 2147483646 h 37862"/>
                <a:gd name="T80" fmla="*/ 2147483646 w 48901"/>
                <a:gd name="T81" fmla="*/ 2147483646 h 37862"/>
                <a:gd name="T82" fmla="*/ 2147483646 w 48901"/>
                <a:gd name="T83" fmla="*/ 2147483646 h 37862"/>
                <a:gd name="T84" fmla="*/ 2147483646 w 48901"/>
                <a:gd name="T85" fmla="*/ 2147483646 h 37862"/>
                <a:gd name="T86" fmla="*/ 2147483646 w 48901"/>
                <a:gd name="T87" fmla="*/ 2147483646 h 37862"/>
                <a:gd name="T88" fmla="*/ 2147483646 w 48901"/>
                <a:gd name="T89" fmla="*/ 2147483646 h 37862"/>
                <a:gd name="T90" fmla="*/ 2147483646 w 48901"/>
                <a:gd name="T91" fmla="*/ 2147483646 h 37862"/>
                <a:gd name="T92" fmla="*/ 2147483646 w 48901"/>
                <a:gd name="T93" fmla="*/ 2147483646 h 37862"/>
                <a:gd name="T94" fmla="*/ 2147483646 w 48901"/>
                <a:gd name="T95" fmla="*/ 2147483646 h 37862"/>
                <a:gd name="T96" fmla="*/ 2147483646 w 48901"/>
                <a:gd name="T97" fmla="*/ 2147483646 h 37862"/>
                <a:gd name="T98" fmla="*/ 2147483646 w 48901"/>
                <a:gd name="T99" fmla="*/ 2147483646 h 37862"/>
                <a:gd name="T100" fmla="*/ 2147483646 w 48901"/>
                <a:gd name="T101" fmla="*/ 2147483646 h 37862"/>
                <a:gd name="T102" fmla="*/ 2147483646 w 48901"/>
                <a:gd name="T103" fmla="*/ 2147483646 h 37862"/>
                <a:gd name="T104" fmla="*/ 2147483646 w 48901"/>
                <a:gd name="T105" fmla="*/ 0 h 378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bg2"/>
            </a:solidFill>
            <a:ln>
              <a:noFill/>
            </a:ln>
          </p:spPr>
          <p:txBody>
            <a:bodyPr lIns="91425" tIns="91425" rIns="91425" bIns="91425" anchor="ctr"/>
            <a:lstStyle/>
            <a:p>
              <a:pPr>
                <a:defRPr/>
              </a:pPr>
              <a:endParaRPr lang="vi-VN" sz="1350"/>
            </a:p>
          </p:txBody>
        </p:sp>
        <p:sp>
          <p:nvSpPr>
            <p:cNvPr id="109" name="Google Shape;667;p30">
              <a:extLst>
                <a:ext uri="{FF2B5EF4-FFF2-40B4-BE49-F238E27FC236}">
                  <a16:creationId xmlns:a16="http://schemas.microsoft.com/office/drawing/2014/main" id="{D9E9DBC2-D70F-46FE-B163-10DA61263213}"/>
                </a:ext>
              </a:extLst>
            </p:cNvPr>
            <p:cNvSpPr>
              <a:spLocks/>
            </p:cNvSpPr>
            <p:nvPr/>
          </p:nvSpPr>
          <p:spPr bwMode="auto">
            <a:xfrm>
              <a:off x="988900" y="234750"/>
              <a:ext cx="1194875" cy="706880"/>
            </a:xfrm>
            <a:custGeom>
              <a:avLst/>
              <a:gdLst>
                <a:gd name="T0" fmla="*/ 2147483646 w 47759"/>
                <a:gd name="T1" fmla="*/ 2147483646 h 28249"/>
                <a:gd name="T2" fmla="*/ 2147483646 w 47759"/>
                <a:gd name="T3" fmla="*/ 2147483646 h 28249"/>
                <a:gd name="T4" fmla="*/ 2147483646 w 47759"/>
                <a:gd name="T5" fmla="*/ 2147483646 h 28249"/>
                <a:gd name="T6" fmla="*/ 2147483646 w 47759"/>
                <a:gd name="T7" fmla="*/ 2147483646 h 28249"/>
                <a:gd name="T8" fmla="*/ 2147483646 w 47759"/>
                <a:gd name="T9" fmla="*/ 2147483646 h 28249"/>
                <a:gd name="T10" fmla="*/ 2147483646 w 47759"/>
                <a:gd name="T11" fmla="*/ 2147483646 h 28249"/>
                <a:gd name="T12" fmla="*/ 2147483646 w 47759"/>
                <a:gd name="T13" fmla="*/ 2147483646 h 28249"/>
                <a:gd name="T14" fmla="*/ 2147483646 w 47759"/>
                <a:gd name="T15" fmla="*/ 2147483646 h 28249"/>
                <a:gd name="T16" fmla="*/ 2147483646 w 47759"/>
                <a:gd name="T17" fmla="*/ 2147483646 h 28249"/>
                <a:gd name="T18" fmla="*/ 2147483646 w 47759"/>
                <a:gd name="T19" fmla="*/ 2147483646 h 28249"/>
                <a:gd name="T20" fmla="*/ 2147483646 w 47759"/>
                <a:gd name="T21" fmla="*/ 2147483646 h 28249"/>
                <a:gd name="T22" fmla="*/ 2147483646 w 47759"/>
                <a:gd name="T23" fmla="*/ 2147483646 h 28249"/>
                <a:gd name="T24" fmla="*/ 2147483646 w 47759"/>
                <a:gd name="T25" fmla="*/ 2147483646 h 28249"/>
                <a:gd name="T26" fmla="*/ 2147483646 w 47759"/>
                <a:gd name="T27" fmla="*/ 2147483646 h 28249"/>
                <a:gd name="T28" fmla="*/ 2147483646 w 47759"/>
                <a:gd name="T29" fmla="*/ 2147483646 h 28249"/>
                <a:gd name="T30" fmla="*/ 2147483646 w 47759"/>
                <a:gd name="T31" fmla="*/ 2147483646 h 28249"/>
                <a:gd name="T32" fmla="*/ 2147483646 w 47759"/>
                <a:gd name="T33" fmla="*/ 2147483646 h 28249"/>
                <a:gd name="T34" fmla="*/ 2147483646 w 47759"/>
                <a:gd name="T35" fmla="*/ 2147483646 h 28249"/>
                <a:gd name="T36" fmla="*/ 2147483646 w 47759"/>
                <a:gd name="T37" fmla="*/ 2147483646 h 28249"/>
                <a:gd name="T38" fmla="*/ 2147483646 w 47759"/>
                <a:gd name="T39" fmla="*/ 2147483646 h 28249"/>
                <a:gd name="T40" fmla="*/ 2147483646 w 47759"/>
                <a:gd name="T41" fmla="*/ 2147483646 h 28249"/>
                <a:gd name="T42" fmla="*/ 2147483646 w 47759"/>
                <a:gd name="T43" fmla="*/ 2147483646 h 28249"/>
                <a:gd name="T44" fmla="*/ 2147483646 w 47759"/>
                <a:gd name="T45" fmla="*/ 2147483646 h 28249"/>
                <a:gd name="T46" fmla="*/ 2147483646 w 47759"/>
                <a:gd name="T47" fmla="*/ 2147483646 h 28249"/>
                <a:gd name="T48" fmla="*/ 2147483646 w 47759"/>
                <a:gd name="T49" fmla="*/ 2147483646 h 28249"/>
                <a:gd name="T50" fmla="*/ 2147483646 w 47759"/>
                <a:gd name="T51" fmla="*/ 2147483646 h 28249"/>
                <a:gd name="T52" fmla="*/ 2147483646 w 47759"/>
                <a:gd name="T53" fmla="*/ 2147483646 h 28249"/>
                <a:gd name="T54" fmla="*/ 2147483646 w 47759"/>
                <a:gd name="T55" fmla="*/ 2147483646 h 28249"/>
                <a:gd name="T56" fmla="*/ 2147483646 w 47759"/>
                <a:gd name="T57" fmla="*/ 2147483646 h 28249"/>
                <a:gd name="T58" fmla="*/ 2147483646 w 47759"/>
                <a:gd name="T59" fmla="*/ 2147483646 h 28249"/>
                <a:gd name="T60" fmla="*/ 2147483646 w 47759"/>
                <a:gd name="T61" fmla="*/ 2147483646 h 28249"/>
                <a:gd name="T62" fmla="*/ 2147483646 w 47759"/>
                <a:gd name="T63" fmla="*/ 2147483646 h 28249"/>
                <a:gd name="T64" fmla="*/ 2147483646 w 47759"/>
                <a:gd name="T65" fmla="*/ 2147483646 h 28249"/>
                <a:gd name="T66" fmla="*/ 2147483646 w 47759"/>
                <a:gd name="T67" fmla="*/ 2147483646 h 28249"/>
                <a:gd name="T68" fmla="*/ 2147483646 w 47759"/>
                <a:gd name="T69" fmla="*/ 2147483646 h 28249"/>
                <a:gd name="T70" fmla="*/ 2147483646 w 47759"/>
                <a:gd name="T71" fmla="*/ 2147483646 h 28249"/>
                <a:gd name="T72" fmla="*/ 2147483646 w 47759"/>
                <a:gd name="T73" fmla="*/ 2147483646 h 28249"/>
                <a:gd name="T74" fmla="*/ 2147483646 w 47759"/>
                <a:gd name="T75" fmla="*/ 2147483646 h 28249"/>
                <a:gd name="T76" fmla="*/ 2147483646 w 47759"/>
                <a:gd name="T77" fmla="*/ 2147483646 h 28249"/>
                <a:gd name="T78" fmla="*/ 2147483646 w 47759"/>
                <a:gd name="T79" fmla="*/ 2147483646 h 28249"/>
                <a:gd name="T80" fmla="*/ 2147483646 w 47759"/>
                <a:gd name="T81" fmla="*/ 2147483646 h 28249"/>
                <a:gd name="T82" fmla="*/ 2147483646 w 47759"/>
                <a:gd name="T83" fmla="*/ 2147483646 h 28249"/>
                <a:gd name="T84" fmla="*/ 2147483646 w 47759"/>
                <a:gd name="T85" fmla="*/ 2147483646 h 28249"/>
                <a:gd name="T86" fmla="*/ 2147483646 w 47759"/>
                <a:gd name="T87" fmla="*/ 2147483646 h 28249"/>
                <a:gd name="T88" fmla="*/ 2147483646 w 47759"/>
                <a:gd name="T89" fmla="*/ 2147483646 h 28249"/>
                <a:gd name="T90" fmla="*/ 2147483646 w 47759"/>
                <a:gd name="T91" fmla="*/ 2147483646 h 28249"/>
                <a:gd name="T92" fmla="*/ 2147483646 w 47759"/>
                <a:gd name="T93" fmla="*/ 2147483646 h 28249"/>
                <a:gd name="T94" fmla="*/ 2147483646 w 47759"/>
                <a:gd name="T95" fmla="*/ 2147483646 h 28249"/>
                <a:gd name="T96" fmla="*/ 2147483646 w 47759"/>
                <a:gd name="T97" fmla="*/ 2147483646 h 28249"/>
                <a:gd name="T98" fmla="*/ 2147483646 w 47759"/>
                <a:gd name="T99" fmla="*/ 2147483646 h 28249"/>
                <a:gd name="T100" fmla="*/ 2147483646 w 47759"/>
                <a:gd name="T101" fmla="*/ 2147483646 h 28249"/>
                <a:gd name="T102" fmla="*/ 2147483646 w 47759"/>
                <a:gd name="T103" fmla="*/ 2147483646 h 28249"/>
                <a:gd name="T104" fmla="*/ 2147483646 w 47759"/>
                <a:gd name="T105" fmla="*/ 2147483646 h 2824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47759" h="28249" extrusionOk="0">
                  <a:moveTo>
                    <a:pt x="21409" y="1"/>
                  </a:moveTo>
                  <a:cubicBezTo>
                    <a:pt x="19588" y="1"/>
                    <a:pt x="17826" y="343"/>
                    <a:pt x="16079" y="888"/>
                  </a:cubicBez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cubicBezTo>
                    <a:pt x="1" y="26854"/>
                    <a:pt x="2" y="25457"/>
                    <a:pt x="135" y="23930"/>
                  </a:cubicBezTo>
                  <a:cubicBezTo>
                    <a:pt x="705" y="20179"/>
                    <a:pt x="1674" y="16128"/>
                    <a:pt x="3909" y="13040"/>
                  </a:cubicBezTo>
                  <a:close/>
                </a:path>
              </a:pathLst>
            </a:custGeom>
            <a:solidFill>
              <a:srgbClr val="FAF2D5"/>
            </a:solidFill>
            <a:ln>
              <a:noFill/>
            </a:ln>
          </p:spPr>
          <p:txBody>
            <a:bodyPr lIns="91425" tIns="91425" rIns="91425" bIns="91425" anchor="ctr"/>
            <a:lstStyle/>
            <a:p>
              <a:pPr>
                <a:defRPr/>
              </a:pPr>
              <a:endParaRPr lang="vi-VN" sz="1350"/>
            </a:p>
          </p:txBody>
        </p:sp>
        <p:sp>
          <p:nvSpPr>
            <p:cNvPr id="110" name="Google Shape;668;p30">
              <a:extLst>
                <a:ext uri="{FF2B5EF4-FFF2-40B4-BE49-F238E27FC236}">
                  <a16:creationId xmlns:a16="http://schemas.microsoft.com/office/drawing/2014/main" id="{F565AF2B-0D5B-48E0-B498-C3BE97553BC3}"/>
                </a:ext>
              </a:extLst>
            </p:cNvPr>
            <p:cNvSpPr>
              <a:spLocks/>
            </p:cNvSpPr>
            <p:nvPr/>
          </p:nvSpPr>
          <p:spPr bwMode="auto">
            <a:xfrm>
              <a:off x="988900" y="237714"/>
              <a:ext cx="1194875" cy="935097"/>
            </a:xfrm>
            <a:custGeom>
              <a:avLst/>
              <a:gdLst>
                <a:gd name="T0" fmla="*/ 2147483646 w 47759"/>
                <a:gd name="T1" fmla="*/ 0 h 37407"/>
                <a:gd name="T2" fmla="*/ 2147483646 w 47759"/>
                <a:gd name="T3" fmla="*/ 2147483646 h 37407"/>
                <a:gd name="T4" fmla="*/ 2147483646 w 47759"/>
                <a:gd name="T5" fmla="*/ 2147483646 h 37407"/>
                <a:gd name="T6" fmla="*/ 2147483646 w 47759"/>
                <a:gd name="T7" fmla="*/ 2147483646 h 37407"/>
                <a:gd name="T8" fmla="*/ 2147483646 w 47759"/>
                <a:gd name="T9" fmla="*/ 2147483646 h 37407"/>
                <a:gd name="T10" fmla="*/ 2147483646 w 47759"/>
                <a:gd name="T11" fmla="*/ 2147483646 h 37407"/>
                <a:gd name="T12" fmla="*/ 2147483646 w 47759"/>
                <a:gd name="T13" fmla="*/ 2147483646 h 37407"/>
                <a:gd name="T14" fmla="*/ 2147483646 w 47759"/>
                <a:gd name="T15" fmla="*/ 2147483646 h 37407"/>
                <a:gd name="T16" fmla="*/ 2147483646 w 47759"/>
                <a:gd name="T17" fmla="*/ 2147483646 h 37407"/>
                <a:gd name="T18" fmla="*/ 2147483646 w 47759"/>
                <a:gd name="T19" fmla="*/ 2147483646 h 37407"/>
                <a:gd name="T20" fmla="*/ 2147483646 w 47759"/>
                <a:gd name="T21" fmla="*/ 2147483646 h 37407"/>
                <a:gd name="T22" fmla="*/ 2147483646 w 47759"/>
                <a:gd name="T23" fmla="*/ 2147483646 h 37407"/>
                <a:gd name="T24" fmla="*/ 2147483646 w 47759"/>
                <a:gd name="T25" fmla="*/ 2147483646 h 37407"/>
                <a:gd name="T26" fmla="*/ 2147483646 w 47759"/>
                <a:gd name="T27" fmla="*/ 2147483646 h 37407"/>
                <a:gd name="T28" fmla="*/ 2147483646 w 47759"/>
                <a:gd name="T29" fmla="*/ 2147483646 h 37407"/>
                <a:gd name="T30" fmla="*/ 2147483646 w 47759"/>
                <a:gd name="T31" fmla="*/ 2147483646 h 37407"/>
                <a:gd name="T32" fmla="*/ 2147483646 w 47759"/>
                <a:gd name="T33" fmla="*/ 2147483646 h 37407"/>
                <a:gd name="T34" fmla="*/ 2147483646 w 47759"/>
                <a:gd name="T35" fmla="*/ 2147483646 h 37407"/>
                <a:gd name="T36" fmla="*/ 2147483646 w 47759"/>
                <a:gd name="T37" fmla="*/ 2147483646 h 37407"/>
                <a:gd name="T38" fmla="*/ 2147483646 w 47759"/>
                <a:gd name="T39" fmla="*/ 2147483646 h 37407"/>
                <a:gd name="T40" fmla="*/ 2147483646 w 47759"/>
                <a:gd name="T41" fmla="*/ 2147483646 h 37407"/>
                <a:gd name="T42" fmla="*/ 2147483646 w 47759"/>
                <a:gd name="T43" fmla="*/ 2147483646 h 37407"/>
                <a:gd name="T44" fmla="*/ 2147483646 w 47759"/>
                <a:gd name="T45" fmla="*/ 2147483646 h 37407"/>
                <a:gd name="T46" fmla="*/ 2147483646 w 47759"/>
                <a:gd name="T47" fmla="*/ 2147483646 h 37407"/>
                <a:gd name="T48" fmla="*/ 2147483646 w 47759"/>
                <a:gd name="T49" fmla="*/ 2147483646 h 37407"/>
                <a:gd name="T50" fmla="*/ 2147483646 w 47759"/>
                <a:gd name="T51" fmla="*/ 2147483646 h 37407"/>
                <a:gd name="T52" fmla="*/ 2147483646 w 47759"/>
                <a:gd name="T53" fmla="*/ 2147483646 h 37407"/>
                <a:gd name="T54" fmla="*/ 2147483646 w 47759"/>
                <a:gd name="T55" fmla="*/ 2147483646 h 37407"/>
                <a:gd name="T56" fmla="*/ 2147483646 w 47759"/>
                <a:gd name="T57" fmla="*/ 2147483646 h 37407"/>
                <a:gd name="T58" fmla="*/ 2147483646 w 47759"/>
                <a:gd name="T59" fmla="*/ 2147483646 h 37407"/>
                <a:gd name="T60" fmla="*/ 2147483646 w 47759"/>
                <a:gd name="T61" fmla="*/ 2147483646 h 37407"/>
                <a:gd name="T62" fmla="*/ 2147483646 w 47759"/>
                <a:gd name="T63" fmla="*/ 2147483646 h 37407"/>
                <a:gd name="T64" fmla="*/ 2147483646 w 47759"/>
                <a:gd name="T65" fmla="*/ 2147483646 h 37407"/>
                <a:gd name="T66" fmla="*/ 2147483646 w 47759"/>
                <a:gd name="T67" fmla="*/ 2147483646 h 37407"/>
                <a:gd name="T68" fmla="*/ 2147483646 w 47759"/>
                <a:gd name="T69" fmla="*/ 2147483646 h 37407"/>
                <a:gd name="T70" fmla="*/ 2147483646 w 47759"/>
                <a:gd name="T71" fmla="*/ 2147483646 h 37407"/>
                <a:gd name="T72" fmla="*/ 2147483646 w 47759"/>
                <a:gd name="T73" fmla="*/ 2147483646 h 37407"/>
                <a:gd name="T74" fmla="*/ 2147483646 w 47759"/>
                <a:gd name="T75" fmla="*/ 2147483646 h 37407"/>
                <a:gd name="T76" fmla="*/ 2147483646 w 47759"/>
                <a:gd name="T77" fmla="*/ 0 h 374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lIns="91425" tIns="91425" rIns="91425" bIns="91425" anchor="ctr"/>
            <a:lstStyle/>
            <a:p>
              <a:pPr>
                <a:defRPr/>
              </a:pPr>
              <a:endParaRPr lang="vi-VN" sz="1350"/>
            </a:p>
          </p:txBody>
        </p:sp>
        <p:sp>
          <p:nvSpPr>
            <p:cNvPr id="111" name="Google Shape;669;p30">
              <a:extLst>
                <a:ext uri="{FF2B5EF4-FFF2-40B4-BE49-F238E27FC236}">
                  <a16:creationId xmlns:a16="http://schemas.microsoft.com/office/drawing/2014/main" id="{046238E9-1096-4BB6-8056-86F948E34E1B}"/>
                </a:ext>
              </a:extLst>
            </p:cNvPr>
            <p:cNvSpPr>
              <a:spLocks/>
            </p:cNvSpPr>
            <p:nvPr/>
          </p:nvSpPr>
          <p:spPr bwMode="auto">
            <a:xfrm>
              <a:off x="1069874" y="1735944"/>
              <a:ext cx="244900" cy="251928"/>
            </a:xfrm>
            <a:custGeom>
              <a:avLst/>
              <a:gdLst>
                <a:gd name="T0" fmla="*/ 2147483646 w 9781"/>
                <a:gd name="T1" fmla="*/ 0 h 10083"/>
                <a:gd name="T2" fmla="*/ 2147483646 w 9781"/>
                <a:gd name="T3" fmla="*/ 2147483646 h 10083"/>
                <a:gd name="T4" fmla="*/ 2147483646 w 9781"/>
                <a:gd name="T5" fmla="*/ 2147483646 h 10083"/>
                <a:gd name="T6" fmla="*/ 2147483646 w 9781"/>
                <a:gd name="T7" fmla="*/ 2147483646 h 10083"/>
                <a:gd name="T8" fmla="*/ 2147483646 w 9781"/>
                <a:gd name="T9" fmla="*/ 2147483646 h 10083"/>
                <a:gd name="T10" fmla="*/ 2147483646 w 9781"/>
                <a:gd name="T11" fmla="*/ 2147483646 h 10083"/>
                <a:gd name="T12" fmla="*/ 2147483646 w 9781"/>
                <a:gd name="T13" fmla="*/ 2147483646 h 10083"/>
                <a:gd name="T14" fmla="*/ 2147483646 w 9781"/>
                <a:gd name="T15" fmla="*/ 0 h 1008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lIns="91425" tIns="91425" rIns="91425" bIns="91425" anchor="ctr"/>
            <a:lstStyle/>
            <a:p>
              <a:pPr>
                <a:defRPr/>
              </a:pPr>
              <a:endParaRPr lang="vi-VN" sz="1350"/>
            </a:p>
          </p:txBody>
        </p:sp>
        <p:sp>
          <p:nvSpPr>
            <p:cNvPr id="112" name="Google Shape;670;p30">
              <a:extLst>
                <a:ext uri="{FF2B5EF4-FFF2-40B4-BE49-F238E27FC236}">
                  <a16:creationId xmlns:a16="http://schemas.microsoft.com/office/drawing/2014/main" id="{20423295-0294-4459-9737-6347B12A2099}"/>
                </a:ext>
              </a:extLst>
            </p:cNvPr>
            <p:cNvSpPr>
              <a:spLocks/>
            </p:cNvSpPr>
            <p:nvPr/>
          </p:nvSpPr>
          <p:spPr bwMode="auto">
            <a:xfrm>
              <a:off x="1273300" y="1525510"/>
              <a:ext cx="203424" cy="225253"/>
            </a:xfrm>
            <a:custGeom>
              <a:avLst/>
              <a:gdLst>
                <a:gd name="T0" fmla="*/ 2147483646 w 8135"/>
                <a:gd name="T1" fmla="*/ 0 h 8974"/>
                <a:gd name="T2" fmla="*/ 2147483646 w 8135"/>
                <a:gd name="T3" fmla="*/ 2147483646 h 8974"/>
                <a:gd name="T4" fmla="*/ 2147483646 w 8135"/>
                <a:gd name="T5" fmla="*/ 2147483646 h 8974"/>
                <a:gd name="T6" fmla="*/ 2147483646 w 8135"/>
                <a:gd name="T7" fmla="*/ 2147483646 h 8974"/>
                <a:gd name="T8" fmla="*/ 2147483646 w 8135"/>
                <a:gd name="T9" fmla="*/ 2147483646 h 8974"/>
                <a:gd name="T10" fmla="*/ 2147483646 w 8135"/>
                <a:gd name="T11" fmla="*/ 2147483646 h 8974"/>
                <a:gd name="T12" fmla="*/ 2147483646 w 8135"/>
                <a:gd name="T13" fmla="*/ 2147483646 h 8974"/>
                <a:gd name="T14" fmla="*/ 2147483646 w 8135"/>
                <a:gd name="T15" fmla="*/ 2147483646 h 8974"/>
                <a:gd name="T16" fmla="*/ 2147483646 w 8135"/>
                <a:gd name="T17" fmla="*/ 0 h 89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lIns="91425" tIns="91425" rIns="91425" bIns="91425" anchor="ctr"/>
            <a:lstStyle/>
            <a:p>
              <a:pPr>
                <a:defRPr/>
              </a:pPr>
              <a:endParaRPr lang="vi-VN" sz="1350"/>
            </a:p>
          </p:txBody>
        </p:sp>
        <p:sp>
          <p:nvSpPr>
            <p:cNvPr id="113" name="Google Shape;671;p30">
              <a:extLst>
                <a:ext uri="{FF2B5EF4-FFF2-40B4-BE49-F238E27FC236}">
                  <a16:creationId xmlns:a16="http://schemas.microsoft.com/office/drawing/2014/main" id="{CD0369C0-40AF-4B10-9AB8-CDD11A2AA64E}"/>
                </a:ext>
              </a:extLst>
            </p:cNvPr>
            <p:cNvSpPr/>
            <p:nvPr/>
          </p:nvSpPr>
          <p:spPr>
            <a:xfrm>
              <a:off x="1273300" y="1525510"/>
              <a:ext cx="199474" cy="225253"/>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14" name="Google Shape;672;p30">
              <a:extLst>
                <a:ext uri="{FF2B5EF4-FFF2-40B4-BE49-F238E27FC236}">
                  <a16:creationId xmlns:a16="http://schemas.microsoft.com/office/drawing/2014/main" id="{53307D5A-BFEE-4259-B9CB-19273983EA1E}"/>
                </a:ext>
              </a:extLst>
            </p:cNvPr>
            <p:cNvSpPr/>
            <p:nvPr/>
          </p:nvSpPr>
          <p:spPr>
            <a:xfrm>
              <a:off x="1219975" y="1658884"/>
              <a:ext cx="154050" cy="157084"/>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115" name="Google Shape;211;p3">
            <a:extLst>
              <a:ext uri="{FF2B5EF4-FFF2-40B4-BE49-F238E27FC236}">
                <a16:creationId xmlns:a16="http://schemas.microsoft.com/office/drawing/2014/main" id="{A0CD8472-60F0-45CC-ADAC-574DF0E61D5B}"/>
              </a:ext>
            </a:extLst>
          </p:cNvPr>
          <p:cNvGrpSpPr>
            <a:grpSpLocks/>
          </p:cNvGrpSpPr>
          <p:nvPr userDrawn="1"/>
        </p:nvGrpSpPr>
        <p:grpSpPr bwMode="auto">
          <a:xfrm>
            <a:off x="1030818" y="1581150"/>
            <a:ext cx="444500" cy="398463"/>
            <a:chOff x="2495125" y="2142250"/>
            <a:chExt cx="444275" cy="398525"/>
          </a:xfrm>
        </p:grpSpPr>
        <p:sp>
          <p:nvSpPr>
            <p:cNvPr id="116" name="Google Shape;212;p3">
              <a:extLst>
                <a:ext uri="{FF2B5EF4-FFF2-40B4-BE49-F238E27FC236}">
                  <a16:creationId xmlns:a16="http://schemas.microsoft.com/office/drawing/2014/main" id="{8C9CB9C1-DFF8-498C-A974-61F66FE51D84}"/>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lIns="91425" tIns="91425" rIns="91425" bIns="91425" anchor="ctr"/>
            <a:lstStyle/>
            <a:p>
              <a:pPr>
                <a:defRPr/>
              </a:pPr>
              <a:endParaRPr lang="vi-VN" sz="1350"/>
            </a:p>
          </p:txBody>
        </p:sp>
        <p:sp>
          <p:nvSpPr>
            <p:cNvPr id="117" name="Google Shape;213;p3">
              <a:extLst>
                <a:ext uri="{FF2B5EF4-FFF2-40B4-BE49-F238E27FC236}">
                  <a16:creationId xmlns:a16="http://schemas.microsoft.com/office/drawing/2014/main" id="{5F218C2C-2C4B-4DC8-92A7-046356CF1572}"/>
                </a:ext>
              </a:extLst>
            </p:cNvPr>
            <p:cNvSpPr/>
            <p:nvPr/>
          </p:nvSpPr>
          <p:spPr>
            <a:xfrm>
              <a:off x="2655910" y="2307376"/>
              <a:ext cx="95201" cy="73036"/>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118" name="Google Shape;214;p3">
            <a:extLst>
              <a:ext uri="{FF2B5EF4-FFF2-40B4-BE49-F238E27FC236}">
                <a16:creationId xmlns:a16="http://schemas.microsoft.com/office/drawing/2014/main" id="{155F4D85-D75F-499C-8FA1-76C98AD79A48}"/>
              </a:ext>
            </a:extLst>
          </p:cNvPr>
          <p:cNvGrpSpPr>
            <a:grpSpLocks/>
          </p:cNvGrpSpPr>
          <p:nvPr userDrawn="1"/>
        </p:nvGrpSpPr>
        <p:grpSpPr bwMode="auto">
          <a:xfrm>
            <a:off x="10560051" y="5038725"/>
            <a:ext cx="292100" cy="280988"/>
            <a:chOff x="3243875" y="2372825"/>
            <a:chExt cx="291375" cy="281375"/>
          </a:xfrm>
        </p:grpSpPr>
        <p:sp>
          <p:nvSpPr>
            <p:cNvPr id="119" name="Google Shape;215;p3">
              <a:extLst>
                <a:ext uri="{FF2B5EF4-FFF2-40B4-BE49-F238E27FC236}">
                  <a16:creationId xmlns:a16="http://schemas.microsoft.com/office/drawing/2014/main" id="{F95934B9-9544-4643-9581-C8CC5E5A4700}"/>
                </a:ext>
              </a:extLst>
            </p:cNvPr>
            <p:cNvSpPr/>
            <p:nvPr/>
          </p:nvSpPr>
          <p:spPr>
            <a:xfrm>
              <a:off x="3286103" y="2403030"/>
              <a:ext cx="206918" cy="200300"/>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0" name="Google Shape;216;p3">
              <a:extLst>
                <a:ext uri="{FF2B5EF4-FFF2-40B4-BE49-F238E27FC236}">
                  <a16:creationId xmlns:a16="http://schemas.microsoft.com/office/drawing/2014/main" id="{DD37CF30-003D-4AE5-A912-BAF05ED2E0FC}"/>
                </a:ext>
              </a:extLst>
            </p:cNvPr>
            <p:cNvSpPr/>
            <p:nvPr/>
          </p:nvSpPr>
          <p:spPr>
            <a:xfrm>
              <a:off x="3302995" y="2403030"/>
              <a:ext cx="192138" cy="211428"/>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1" name="Google Shape;217;p3">
              <a:extLst>
                <a:ext uri="{FF2B5EF4-FFF2-40B4-BE49-F238E27FC236}">
                  <a16:creationId xmlns:a16="http://schemas.microsoft.com/office/drawing/2014/main" id="{6B1F9C93-E7A2-4753-9067-C3473B0B6C12}"/>
                </a:ext>
              </a:extLst>
            </p:cNvPr>
            <p:cNvSpPr/>
            <p:nvPr/>
          </p:nvSpPr>
          <p:spPr>
            <a:xfrm>
              <a:off x="3395897" y="2372825"/>
              <a:ext cx="10556"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2" name="Google Shape;218;p3">
              <a:extLst>
                <a:ext uri="{FF2B5EF4-FFF2-40B4-BE49-F238E27FC236}">
                  <a16:creationId xmlns:a16="http://schemas.microsoft.com/office/drawing/2014/main" id="{BB564BDD-2384-49BC-A35E-14C50C4E551F}"/>
                </a:ext>
              </a:extLst>
            </p:cNvPr>
            <p:cNvSpPr/>
            <p:nvPr/>
          </p:nvSpPr>
          <p:spPr>
            <a:xfrm>
              <a:off x="3243875" y="2495231"/>
              <a:ext cx="285040" cy="11127"/>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3" name="Google Shape;219;p3">
              <a:extLst>
                <a:ext uri="{FF2B5EF4-FFF2-40B4-BE49-F238E27FC236}">
                  <a16:creationId xmlns:a16="http://schemas.microsoft.com/office/drawing/2014/main" id="{A0C25A7B-4FA8-496B-9D19-84FEE5D1C7F8}"/>
                </a:ext>
              </a:extLst>
            </p:cNvPr>
            <p:cNvSpPr/>
            <p:nvPr/>
          </p:nvSpPr>
          <p:spPr>
            <a:xfrm>
              <a:off x="3341000" y="2379184"/>
              <a:ext cx="103459" cy="267067"/>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4" name="Google Shape;220;p3">
              <a:extLst>
                <a:ext uri="{FF2B5EF4-FFF2-40B4-BE49-F238E27FC236}">
                  <a16:creationId xmlns:a16="http://schemas.microsoft.com/office/drawing/2014/main" id="{5F9D1580-ECF7-4055-9DBF-FC8F62E30553}"/>
                </a:ext>
              </a:extLst>
            </p:cNvPr>
            <p:cNvSpPr/>
            <p:nvPr/>
          </p:nvSpPr>
          <p:spPr>
            <a:xfrm>
              <a:off x="3267100" y="2458668"/>
              <a:ext cx="268150" cy="93792"/>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5" name="Google Shape;221;p3">
              <a:extLst>
                <a:ext uri="{FF2B5EF4-FFF2-40B4-BE49-F238E27FC236}">
                  <a16:creationId xmlns:a16="http://schemas.microsoft.com/office/drawing/2014/main" id="{21239736-590C-460F-AA50-A7B5CA41D13B}"/>
                </a:ext>
              </a:extLst>
            </p:cNvPr>
            <p:cNvSpPr/>
            <p:nvPr/>
          </p:nvSpPr>
          <p:spPr>
            <a:xfrm>
              <a:off x="3275546" y="2452309"/>
              <a:ext cx="257592" cy="112868"/>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dirty="0">
                <a:solidFill>
                  <a:prstClr val="black"/>
                </a:solidFill>
                <a:latin typeface="Arial"/>
              </a:endParaRPr>
            </a:p>
          </p:txBody>
        </p:sp>
        <p:sp>
          <p:nvSpPr>
            <p:cNvPr id="126" name="Google Shape;222;p3">
              <a:extLst>
                <a:ext uri="{FF2B5EF4-FFF2-40B4-BE49-F238E27FC236}">
                  <a16:creationId xmlns:a16="http://schemas.microsoft.com/office/drawing/2014/main" id="{E1BB41DE-A496-4ECA-AD3F-BBD9B2C1204C}"/>
                </a:ext>
              </a:extLst>
            </p:cNvPr>
            <p:cNvSpPr/>
            <p:nvPr/>
          </p:nvSpPr>
          <p:spPr>
            <a:xfrm>
              <a:off x="3328332" y="2385542"/>
              <a:ext cx="120350" cy="259119"/>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7" name="Google Shape;223;p3">
              <a:extLst>
                <a:ext uri="{FF2B5EF4-FFF2-40B4-BE49-F238E27FC236}">
                  <a16:creationId xmlns:a16="http://schemas.microsoft.com/office/drawing/2014/main" id="{0C58108F-A480-4324-B20C-6F1303F51348}"/>
                </a:ext>
              </a:extLst>
            </p:cNvPr>
            <p:cNvSpPr/>
            <p:nvPr/>
          </p:nvSpPr>
          <p:spPr>
            <a:xfrm>
              <a:off x="3328332" y="2438003"/>
              <a:ext cx="133018"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8" name="Google Shape;224;p3">
              <a:extLst>
                <a:ext uri="{FF2B5EF4-FFF2-40B4-BE49-F238E27FC236}">
                  <a16:creationId xmlns:a16="http://schemas.microsoft.com/office/drawing/2014/main" id="{B515946D-FE59-4B7F-BC0B-5962E6435181}"/>
                </a:ext>
              </a:extLst>
            </p:cNvPr>
            <p:cNvSpPr>
              <a:spLocks/>
            </p:cNvSpPr>
            <p:nvPr/>
          </p:nvSpPr>
          <p:spPr bwMode="auto">
            <a:xfrm>
              <a:off x="3357891" y="2469796"/>
              <a:ext cx="71788" cy="71535"/>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lIns="91425" tIns="91425" rIns="91425" bIns="91425" anchor="ctr"/>
            <a:lstStyle/>
            <a:p>
              <a:pPr>
                <a:defRPr/>
              </a:pPr>
              <a:endParaRPr lang="vi-VN" sz="1350"/>
            </a:p>
          </p:txBody>
        </p:sp>
      </p:grpSp>
      <p:grpSp>
        <p:nvGrpSpPr>
          <p:cNvPr id="129" name="Google Shape;225;p3">
            <a:extLst>
              <a:ext uri="{FF2B5EF4-FFF2-40B4-BE49-F238E27FC236}">
                <a16:creationId xmlns:a16="http://schemas.microsoft.com/office/drawing/2014/main" id="{87246A3F-87CF-4830-84DD-0E0B1623EB35}"/>
              </a:ext>
            </a:extLst>
          </p:cNvPr>
          <p:cNvGrpSpPr>
            <a:grpSpLocks/>
          </p:cNvGrpSpPr>
          <p:nvPr userDrawn="1"/>
        </p:nvGrpSpPr>
        <p:grpSpPr bwMode="auto">
          <a:xfrm>
            <a:off x="10778068" y="714376"/>
            <a:ext cx="167217" cy="168275"/>
            <a:chOff x="4954425" y="2036375"/>
            <a:chExt cx="166675" cy="168575"/>
          </a:xfrm>
        </p:grpSpPr>
        <p:sp>
          <p:nvSpPr>
            <p:cNvPr id="130" name="Google Shape;226;p3">
              <a:extLst>
                <a:ext uri="{FF2B5EF4-FFF2-40B4-BE49-F238E27FC236}">
                  <a16:creationId xmlns:a16="http://schemas.microsoft.com/office/drawing/2014/main" id="{1CB516E0-612F-44C8-BE10-FD7C98CD0E40}"/>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lIns="91425" tIns="91425" rIns="91425" bIns="91425" anchor="ctr"/>
            <a:lstStyle/>
            <a:p>
              <a:pPr>
                <a:defRPr/>
              </a:pPr>
              <a:endParaRPr lang="vi-VN" sz="1350"/>
            </a:p>
          </p:txBody>
        </p:sp>
        <p:sp>
          <p:nvSpPr>
            <p:cNvPr id="131" name="Google Shape;227;p3">
              <a:extLst>
                <a:ext uri="{FF2B5EF4-FFF2-40B4-BE49-F238E27FC236}">
                  <a16:creationId xmlns:a16="http://schemas.microsoft.com/office/drawing/2014/main" id="{11060D49-6C40-480F-B84D-D756EEEE2182}"/>
                </a:ext>
              </a:extLst>
            </p:cNvPr>
            <p:cNvSpPr/>
            <p:nvPr/>
          </p:nvSpPr>
          <p:spPr>
            <a:xfrm>
              <a:off x="5009280" y="2104760"/>
              <a:ext cx="52746"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132" name="Google Shape;228;p3">
            <a:extLst>
              <a:ext uri="{FF2B5EF4-FFF2-40B4-BE49-F238E27FC236}">
                <a16:creationId xmlns:a16="http://schemas.microsoft.com/office/drawing/2014/main" id="{1EFB64E0-FD9D-45AD-BBD8-1ED5B200C089}"/>
              </a:ext>
            </a:extLst>
          </p:cNvPr>
          <p:cNvSpPr>
            <a:spLocks/>
          </p:cNvSpPr>
          <p:nvPr userDrawn="1"/>
        </p:nvSpPr>
        <p:spPr bwMode="auto">
          <a:xfrm>
            <a:off x="1576918" y="3597275"/>
            <a:ext cx="118533" cy="80963"/>
          </a:xfrm>
          <a:custGeom>
            <a:avLst/>
            <a:gdLst>
              <a:gd name="T0" fmla="*/ 2147483646 w 4765"/>
              <a:gd name="T1" fmla="*/ 2147483646 h 3248"/>
              <a:gd name="T2" fmla="*/ 2147483646 w 4765"/>
              <a:gd name="T3" fmla="*/ 2147483646 h 3248"/>
              <a:gd name="T4" fmla="*/ 2147483646 w 4765"/>
              <a:gd name="T5" fmla="*/ 2147483646 h 3248"/>
              <a:gd name="T6" fmla="*/ 2147483646 w 4765"/>
              <a:gd name="T7" fmla="*/ 2147483646 h 3248"/>
              <a:gd name="T8" fmla="*/ 2147483646 w 4765"/>
              <a:gd name="T9" fmla="*/ 2147483646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lIns="51427" tIns="51427" rIns="51427" bIns="51427" anchor="ctr"/>
          <a:lstStyle/>
          <a:p>
            <a:pPr>
              <a:defRPr/>
            </a:pPr>
            <a:endParaRPr lang="vi-VN" sz="1350"/>
          </a:p>
        </p:txBody>
      </p:sp>
      <p:sp>
        <p:nvSpPr>
          <p:cNvPr id="133" name="Google Shape;229;p3">
            <a:extLst>
              <a:ext uri="{FF2B5EF4-FFF2-40B4-BE49-F238E27FC236}">
                <a16:creationId xmlns:a16="http://schemas.microsoft.com/office/drawing/2014/main" id="{0838E2D0-956A-42AA-B329-1123D1DDCD34}"/>
              </a:ext>
            </a:extLst>
          </p:cNvPr>
          <p:cNvSpPr/>
          <p:nvPr userDrawn="1"/>
        </p:nvSpPr>
        <p:spPr>
          <a:xfrm>
            <a:off x="9846733" y="3887788"/>
            <a:ext cx="86784" cy="61912"/>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lIns="51427" tIns="51427" rIns="51427" bIns="51427" anchor="ctr"/>
          <a:lstStyle/>
          <a:p>
            <a:pPr eaLnBrk="1" fontAlgn="auto" hangingPunct="1">
              <a:spcBef>
                <a:spcPts val="0"/>
              </a:spcBef>
              <a:spcAft>
                <a:spcPts val="0"/>
              </a:spcAft>
              <a:defRPr/>
            </a:pPr>
            <a:endParaRPr sz="1350">
              <a:solidFill>
                <a:prstClr val="black"/>
              </a:solidFill>
              <a:latin typeface="Arial"/>
            </a:endParaRPr>
          </a:p>
        </p:txBody>
      </p:sp>
      <p:grpSp>
        <p:nvGrpSpPr>
          <p:cNvPr id="134" name="Google Shape;230;p3">
            <a:extLst>
              <a:ext uri="{FF2B5EF4-FFF2-40B4-BE49-F238E27FC236}">
                <a16:creationId xmlns:a16="http://schemas.microsoft.com/office/drawing/2014/main" id="{903A3A2A-7FEF-4E26-8282-25EA10F5C5F7}"/>
              </a:ext>
            </a:extLst>
          </p:cNvPr>
          <p:cNvGrpSpPr>
            <a:grpSpLocks/>
          </p:cNvGrpSpPr>
          <p:nvPr userDrawn="1"/>
        </p:nvGrpSpPr>
        <p:grpSpPr bwMode="auto">
          <a:xfrm>
            <a:off x="1274234" y="5541964"/>
            <a:ext cx="167217" cy="168275"/>
            <a:chOff x="4954425" y="2036375"/>
            <a:chExt cx="166675" cy="168575"/>
          </a:xfrm>
        </p:grpSpPr>
        <p:sp>
          <p:nvSpPr>
            <p:cNvPr id="135" name="Google Shape;231;p3">
              <a:extLst>
                <a:ext uri="{FF2B5EF4-FFF2-40B4-BE49-F238E27FC236}">
                  <a16:creationId xmlns:a16="http://schemas.microsoft.com/office/drawing/2014/main" id="{0BFA2728-E9C4-44AD-A414-60145EF059A5}"/>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36" name="Google Shape;232;p3">
              <a:extLst>
                <a:ext uri="{FF2B5EF4-FFF2-40B4-BE49-F238E27FC236}">
                  <a16:creationId xmlns:a16="http://schemas.microsoft.com/office/drawing/2014/main" id="{A0A26292-6B0B-4102-B75F-3ED8E53010EA}"/>
                </a:ext>
              </a:extLst>
            </p:cNvPr>
            <p:cNvSpPr/>
            <p:nvPr/>
          </p:nvSpPr>
          <p:spPr>
            <a:xfrm>
              <a:off x="5009280" y="2104759"/>
              <a:ext cx="52746"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137" name="TextBox 136">
            <a:extLst>
              <a:ext uri="{FF2B5EF4-FFF2-40B4-BE49-F238E27FC236}">
                <a16:creationId xmlns:a16="http://schemas.microsoft.com/office/drawing/2014/main" id="{3EBC9F50-6AD3-4364-8BD4-B0C06C4187B4}"/>
              </a:ext>
            </a:extLst>
          </p:cNvPr>
          <p:cNvSpPr txBox="1"/>
          <p:nvPr userDrawn="1"/>
        </p:nvSpPr>
        <p:spPr>
          <a:xfrm>
            <a:off x="3558117" y="1522413"/>
            <a:ext cx="4519083" cy="1087862"/>
          </a:xfrm>
          <a:prstGeom prst="rect">
            <a:avLst/>
          </a:prstGeom>
          <a:noFill/>
        </p:spPr>
        <p:txBody>
          <a:bodyPr>
            <a:spAutoFit/>
          </a:bodyPr>
          <a:lstStyle/>
          <a:p>
            <a:pPr algn="ctr" eaLnBrk="1" fontAlgn="auto" hangingPunct="1">
              <a:spcBef>
                <a:spcPts val="0"/>
              </a:spcBef>
              <a:spcAft>
                <a:spcPts val="0"/>
              </a:spcAft>
              <a:defRPr/>
            </a:pPr>
            <a:r>
              <a:rPr lang="vi-VN" sz="6469" dirty="0">
                <a:solidFill>
                  <a:srgbClr val="C00000"/>
                </a:solidFill>
                <a:latin typeface="+mj-lt"/>
              </a:rPr>
              <a:t>HOẠT ĐỘNG</a:t>
            </a:r>
          </a:p>
        </p:txBody>
      </p:sp>
    </p:spTree>
    <p:extLst>
      <p:ext uri="{BB962C8B-B14F-4D97-AF65-F5344CB8AC3E}">
        <p14:creationId xmlns:p14="http://schemas.microsoft.com/office/powerpoint/2010/main" val="1684398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15"/>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132"/>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34"/>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29"/>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133"/>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18"/>
                                        </p:tgtEl>
                                      </p:cBhvr>
                                      <p:by x="150000" y="150000"/>
                                    </p:animScale>
                                  </p:childTnLst>
                                </p:cTn>
                              </p:par>
                              <p:par>
                                <p:cTn id="17" presetID="16" presetClass="entr" presetSubtype="21" fill="hold" nodeType="withEffect">
                                  <p:stCondLst>
                                    <p:cond delay="0"/>
                                  </p:stCondLst>
                                  <p:childTnLst>
                                    <p:set>
                                      <p:cBhvr>
                                        <p:cTn id="18" dur="1" fill="hold">
                                          <p:stCondLst>
                                            <p:cond delay="0"/>
                                          </p:stCondLst>
                                        </p:cTn>
                                        <p:tgtEl>
                                          <p:spTgt spid="71"/>
                                        </p:tgtEl>
                                        <p:attrNameLst>
                                          <p:attrName>style.visibility</p:attrName>
                                        </p:attrNameLst>
                                      </p:cBhvr>
                                      <p:to>
                                        <p:strVal val="visible"/>
                                      </p:to>
                                    </p:set>
                                    <p:animEffect transition="in" filter="barn(inVertical)">
                                      <p:cBhvr>
                                        <p:cTn id="19" dur="500"/>
                                        <p:tgtEl>
                                          <p:spTgt spid="71"/>
                                        </p:tgtEl>
                                      </p:cBhvr>
                                    </p:animEffect>
                                  </p:childTnLst>
                                </p:cTn>
                              </p:par>
                              <p:par>
                                <p:cTn id="20" presetID="16" presetClass="entr" presetSubtype="21" fill="hold" nodeType="withEffect">
                                  <p:stCondLst>
                                    <p:cond delay="0"/>
                                  </p:stCondLst>
                                  <p:childTnLst>
                                    <p:set>
                                      <p:cBhvr>
                                        <p:cTn id="21" dur="1" fill="hold">
                                          <p:stCondLst>
                                            <p:cond delay="0"/>
                                          </p:stCondLst>
                                        </p:cTn>
                                        <p:tgtEl>
                                          <p:spTgt spid="72"/>
                                        </p:tgtEl>
                                        <p:attrNameLst>
                                          <p:attrName>style.visibility</p:attrName>
                                        </p:attrNameLst>
                                      </p:cBhvr>
                                      <p:to>
                                        <p:strVal val="visible"/>
                                      </p:to>
                                    </p:set>
                                    <p:animEffect transition="in" filter="barn(inVertical)">
                                      <p:cBhvr>
                                        <p:cTn id="22" dur="500"/>
                                        <p:tgtEl>
                                          <p:spTgt spid="72"/>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70"/>
                                        </p:tgtEl>
                                        <p:attrNameLst>
                                          <p:attrName>style.visibility</p:attrName>
                                        </p:attrNameLst>
                                      </p:cBhvr>
                                      <p:to>
                                        <p:strVal val="visible"/>
                                      </p:to>
                                    </p:set>
                                    <p:animEffect transition="in" filter="fade">
                                      <p:cBhvr>
                                        <p:cTn id="26" dur="500"/>
                                        <p:tgtEl>
                                          <p:spTgt spid="70"/>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73"/>
                                        </p:tgtEl>
                                        <p:attrNameLst>
                                          <p:attrName>style.visibility</p:attrName>
                                        </p:attrNameLst>
                                      </p:cBhvr>
                                      <p:to>
                                        <p:strVal val="visible"/>
                                      </p:to>
                                    </p:set>
                                    <p:anim calcmode="lin" valueType="num">
                                      <p:cBhvr>
                                        <p:cTn id="30" dur="1000" fill="hold"/>
                                        <p:tgtEl>
                                          <p:spTgt spid="73"/>
                                        </p:tgtEl>
                                        <p:attrNameLst>
                                          <p:attrName>ppt_w</p:attrName>
                                        </p:attrNameLst>
                                      </p:cBhvr>
                                      <p:tavLst>
                                        <p:tav tm="0">
                                          <p:val>
                                            <p:fltVal val="0"/>
                                          </p:val>
                                        </p:tav>
                                        <p:tav tm="100000">
                                          <p:val>
                                            <p:strVal val="#ppt_w"/>
                                          </p:val>
                                        </p:tav>
                                      </p:tavLst>
                                    </p:anim>
                                    <p:anim calcmode="lin" valueType="num">
                                      <p:cBhvr>
                                        <p:cTn id="31" dur="1000" fill="hold"/>
                                        <p:tgtEl>
                                          <p:spTgt spid="73"/>
                                        </p:tgtEl>
                                        <p:attrNameLst>
                                          <p:attrName>ppt_h</p:attrName>
                                        </p:attrNameLst>
                                      </p:cBhvr>
                                      <p:tavLst>
                                        <p:tav tm="0">
                                          <p:val>
                                            <p:fltVal val="0"/>
                                          </p:val>
                                        </p:tav>
                                        <p:tav tm="100000">
                                          <p:val>
                                            <p:strVal val="#ppt_h"/>
                                          </p:val>
                                        </p:tav>
                                      </p:tavLst>
                                    </p:anim>
                                    <p:anim calcmode="lin" valueType="num">
                                      <p:cBhvr>
                                        <p:cTn id="32" dur="1000" fill="hold"/>
                                        <p:tgtEl>
                                          <p:spTgt spid="73"/>
                                        </p:tgtEl>
                                        <p:attrNameLst>
                                          <p:attrName>style.rotation</p:attrName>
                                        </p:attrNameLst>
                                      </p:cBhvr>
                                      <p:tavLst>
                                        <p:tav tm="0">
                                          <p:val>
                                            <p:fltVal val="90"/>
                                          </p:val>
                                        </p:tav>
                                        <p:tav tm="100000">
                                          <p:val>
                                            <p:fltVal val="0"/>
                                          </p:val>
                                        </p:tav>
                                      </p:tavLst>
                                    </p:anim>
                                    <p:animEffect transition="in" filter="fade">
                                      <p:cBhvr>
                                        <p:cTn id="33" dur="1000"/>
                                        <p:tgtEl>
                                          <p:spTgt spid="73"/>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7"/>
                                        </p:tgtEl>
                                        <p:attrNameLst>
                                          <p:attrName>style.visibility</p:attrName>
                                        </p:attrNameLst>
                                      </p:cBhvr>
                                      <p:to>
                                        <p:strVal val="visible"/>
                                      </p:to>
                                    </p:set>
                                    <p:animEffect transition="in" filter="randombar(horizontal)">
                                      <p:cBhvr>
                                        <p:cTn id="37" dur="500"/>
                                        <p:tgtEl>
                                          <p:spTgt spid="1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137" grpId="0"/>
    </p:bldLst>
  </p:timing>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18_Title and Content">
    <p:bg>
      <p:bgPr>
        <a:solidFill>
          <a:srgbClr val="C00000"/>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385A76BB-FEF1-4C7F-86A1-51B113B15C98}"/>
              </a:ext>
            </a:extLst>
          </p:cNvPr>
          <p:cNvGrpSpPr>
            <a:grpSpLocks/>
          </p:cNvGrpSpPr>
          <p:nvPr userDrawn="1"/>
        </p:nvGrpSpPr>
        <p:grpSpPr bwMode="auto">
          <a:xfrm>
            <a:off x="395818" y="219076"/>
            <a:ext cx="11614149" cy="6240463"/>
            <a:chOff x="395894" y="219519"/>
            <a:chExt cx="8518865" cy="4788281"/>
          </a:xfrm>
        </p:grpSpPr>
        <p:sp>
          <p:nvSpPr>
            <p:cNvPr id="3" name="Google Shape;993;p14">
              <a:extLst>
                <a:ext uri="{FF2B5EF4-FFF2-40B4-BE49-F238E27FC236}">
                  <a16:creationId xmlns:a16="http://schemas.microsoft.com/office/drawing/2014/main" id="{38E2D2A2-E917-4489-B0D6-0CDF2995B80C}"/>
                </a:ext>
              </a:extLst>
            </p:cNvPr>
            <p:cNvSpPr>
              <a:spLocks/>
            </p:cNvSpPr>
            <p:nvPr/>
          </p:nvSpPr>
          <p:spPr bwMode="auto">
            <a:xfrm>
              <a:off x="661380" y="219519"/>
              <a:ext cx="8068625" cy="4788281"/>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rgbClr val="FFE285"/>
            </a:solidFill>
            <a:ln>
              <a:noFill/>
            </a:ln>
          </p:spPr>
          <p:txBody>
            <a:bodyPr lIns="91425" tIns="91425" rIns="91425" bIns="91425" anchor="ctr"/>
            <a:lstStyle/>
            <a:p>
              <a:pPr>
                <a:defRPr/>
              </a:pPr>
              <a:endParaRPr lang="vi-VN" sz="1350"/>
            </a:p>
          </p:txBody>
        </p:sp>
        <p:grpSp>
          <p:nvGrpSpPr>
            <p:cNvPr id="4" name="Google Shape;994;p14">
              <a:extLst>
                <a:ext uri="{FF2B5EF4-FFF2-40B4-BE49-F238E27FC236}">
                  <a16:creationId xmlns:a16="http://schemas.microsoft.com/office/drawing/2014/main" id="{92AFE440-BBA7-4E71-963F-3160031BD406}"/>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990230D3-046F-45B7-B1BD-48415493CE4A}"/>
                  </a:ext>
                </a:extLst>
              </p:cNvPr>
              <p:cNvSpPr>
                <a:spLocks/>
              </p:cNvSpPr>
              <p:nvPr/>
            </p:nvSpPr>
            <p:spPr bwMode="auto">
              <a:xfrm>
                <a:off x="8341867" y="2362126"/>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4" name="Google Shape;996;p14">
                <a:extLst>
                  <a:ext uri="{FF2B5EF4-FFF2-40B4-BE49-F238E27FC236}">
                    <a16:creationId xmlns:a16="http://schemas.microsoft.com/office/drawing/2014/main" id="{014C3017-FF20-416A-ACB9-C742F077971D}"/>
                  </a:ext>
                </a:extLst>
              </p:cNvPr>
              <p:cNvSpPr>
                <a:spLocks/>
              </p:cNvSpPr>
              <p:nvPr/>
            </p:nvSpPr>
            <p:spPr bwMode="auto">
              <a:xfrm>
                <a:off x="8341867" y="2281733"/>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p:spPr>
            <p:txBody>
              <a:bodyPr lIns="91425" tIns="91425" rIns="91425" bIns="91425" anchor="ctr"/>
              <a:lstStyle/>
              <a:p>
                <a:pPr>
                  <a:defRPr/>
                </a:pPr>
                <a:endParaRPr lang="vi-VN" sz="1350"/>
              </a:p>
            </p:txBody>
          </p:sp>
        </p:grpSp>
        <p:sp>
          <p:nvSpPr>
            <p:cNvPr id="5" name="Google Shape;997;p14">
              <a:extLst>
                <a:ext uri="{FF2B5EF4-FFF2-40B4-BE49-F238E27FC236}">
                  <a16:creationId xmlns:a16="http://schemas.microsoft.com/office/drawing/2014/main" id="{1828F82F-0117-4D62-AB27-D44F4B55C039}"/>
                </a:ext>
              </a:extLst>
            </p:cNvPr>
            <p:cNvSpPr>
              <a:spLocks/>
            </p:cNvSpPr>
            <p:nvPr/>
          </p:nvSpPr>
          <p:spPr bwMode="auto">
            <a:xfrm>
              <a:off x="8341867" y="4447482"/>
              <a:ext cx="569787" cy="308174"/>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grpSp>
          <p:nvGrpSpPr>
            <p:cNvPr id="6" name="Google Shape;998;p14">
              <a:extLst>
                <a:ext uri="{FF2B5EF4-FFF2-40B4-BE49-F238E27FC236}">
                  <a16:creationId xmlns:a16="http://schemas.microsoft.com/office/drawing/2014/main" id="{39E42D5B-DCBB-4930-9921-15C4F77A4811}"/>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877FE522-FBE7-4755-915C-7936B1CB2B7F}"/>
                  </a:ext>
                </a:extLst>
              </p:cNvPr>
              <p:cNvSpPr>
                <a:spLocks/>
              </p:cNvSpPr>
              <p:nvPr/>
            </p:nvSpPr>
            <p:spPr bwMode="auto">
              <a:xfrm>
                <a:off x="8341867" y="1800590"/>
                <a:ext cx="569787" cy="30086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2" name="Google Shape;1000;p14">
                <a:extLst>
                  <a:ext uri="{FF2B5EF4-FFF2-40B4-BE49-F238E27FC236}">
                    <a16:creationId xmlns:a16="http://schemas.microsoft.com/office/drawing/2014/main" id="{A28A88AE-2A21-4876-8E28-D3F0AE6F3EF1}"/>
                  </a:ext>
                </a:extLst>
              </p:cNvPr>
              <p:cNvSpPr/>
              <p:nvPr/>
            </p:nvSpPr>
            <p:spPr>
              <a:xfrm>
                <a:off x="8341867" y="1721415"/>
                <a:ext cx="569787" cy="300866"/>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7" name="Google Shape;1001;p14">
              <a:extLst>
                <a:ext uri="{FF2B5EF4-FFF2-40B4-BE49-F238E27FC236}">
                  <a16:creationId xmlns:a16="http://schemas.microsoft.com/office/drawing/2014/main" id="{3A7BD0C8-39FB-40C6-AEC5-5AEA0678BAD5}"/>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24EBF878-558E-4731-9079-C7A46A01570A}"/>
                  </a:ext>
                </a:extLst>
              </p:cNvPr>
              <p:cNvSpPr>
                <a:spLocks/>
              </p:cNvSpPr>
              <p:nvPr/>
            </p:nvSpPr>
            <p:spPr bwMode="auto">
              <a:xfrm>
                <a:off x="8346524" y="1263416"/>
                <a:ext cx="568235" cy="308175"/>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0" name="Google Shape;1003;p14">
                <a:extLst>
                  <a:ext uri="{FF2B5EF4-FFF2-40B4-BE49-F238E27FC236}">
                    <a16:creationId xmlns:a16="http://schemas.microsoft.com/office/drawing/2014/main" id="{C7937944-3077-42C4-90EF-4903B6BCD98E}"/>
                  </a:ext>
                </a:extLst>
              </p:cNvPr>
              <p:cNvSpPr>
                <a:spLocks/>
              </p:cNvSpPr>
              <p:nvPr/>
            </p:nvSpPr>
            <p:spPr bwMode="auto">
              <a:xfrm>
                <a:off x="8346524" y="1183023"/>
                <a:ext cx="568235" cy="308175"/>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p:spPr>
            <p:txBody>
              <a:bodyPr lIns="91425" tIns="91425" rIns="91425" bIns="91425" anchor="ctr"/>
              <a:lstStyle/>
              <a:p>
                <a:pPr>
                  <a:defRPr/>
                </a:pPr>
                <a:endParaRPr lang="vi-VN" sz="1350"/>
              </a:p>
            </p:txBody>
          </p:sp>
        </p:grpSp>
        <p:grpSp>
          <p:nvGrpSpPr>
            <p:cNvPr id="8" name="Google Shape;1004;p14">
              <a:extLst>
                <a:ext uri="{FF2B5EF4-FFF2-40B4-BE49-F238E27FC236}">
                  <a16:creationId xmlns:a16="http://schemas.microsoft.com/office/drawing/2014/main" id="{5FA74B35-946B-4E7D-9C19-95431E09FA66}"/>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ECC8674D-0696-49A2-899C-97A25152D83E}"/>
                  </a:ext>
                </a:extLst>
              </p:cNvPr>
              <p:cNvSpPr>
                <a:spLocks/>
              </p:cNvSpPr>
              <p:nvPr/>
            </p:nvSpPr>
            <p:spPr bwMode="auto">
              <a:xfrm>
                <a:off x="8341867" y="686045"/>
                <a:ext cx="569787" cy="308175"/>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8" name="Google Shape;1006;p14">
                <a:extLst>
                  <a:ext uri="{FF2B5EF4-FFF2-40B4-BE49-F238E27FC236}">
                    <a16:creationId xmlns:a16="http://schemas.microsoft.com/office/drawing/2014/main" id="{6BC490BB-B0E1-4950-BACC-48B04D68365F}"/>
                  </a:ext>
                </a:extLst>
              </p:cNvPr>
              <p:cNvSpPr/>
              <p:nvPr/>
            </p:nvSpPr>
            <p:spPr>
              <a:xfrm>
                <a:off x="8341867" y="606869"/>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9" name="Google Shape;1007;p14">
              <a:extLst>
                <a:ext uri="{FF2B5EF4-FFF2-40B4-BE49-F238E27FC236}">
                  <a16:creationId xmlns:a16="http://schemas.microsoft.com/office/drawing/2014/main" id="{EBDA9953-5F01-4AA3-AE6E-8730E95F165E}"/>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9F108FF9-677E-4078-99A0-BA55791FCC2A}"/>
                  </a:ext>
                </a:extLst>
              </p:cNvPr>
              <p:cNvSpPr>
                <a:spLocks/>
              </p:cNvSpPr>
              <p:nvPr/>
            </p:nvSpPr>
            <p:spPr bwMode="auto">
              <a:xfrm>
                <a:off x="8341867" y="2361518"/>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6" name="Google Shape;1009;p14">
                <a:extLst>
                  <a:ext uri="{FF2B5EF4-FFF2-40B4-BE49-F238E27FC236}">
                    <a16:creationId xmlns:a16="http://schemas.microsoft.com/office/drawing/2014/main" id="{B6EB3670-483D-4869-A93F-51701250004E}"/>
                  </a:ext>
                </a:extLst>
              </p:cNvPr>
              <p:cNvSpPr>
                <a:spLocks/>
              </p:cNvSpPr>
              <p:nvPr/>
            </p:nvSpPr>
            <p:spPr bwMode="auto">
              <a:xfrm>
                <a:off x="8341867" y="2282343"/>
                <a:ext cx="569787" cy="30086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p:spPr>
            <p:txBody>
              <a:bodyPr lIns="91425" tIns="91425" rIns="91425" bIns="91425" anchor="ctr"/>
              <a:lstStyle/>
              <a:p>
                <a:pPr>
                  <a:defRPr/>
                </a:pPr>
                <a:endParaRPr lang="vi-VN" sz="1350"/>
              </a:p>
            </p:txBody>
          </p:sp>
        </p:grpSp>
        <p:grpSp>
          <p:nvGrpSpPr>
            <p:cNvPr id="10" name="Google Shape;1010;p14">
              <a:extLst>
                <a:ext uri="{FF2B5EF4-FFF2-40B4-BE49-F238E27FC236}">
                  <a16:creationId xmlns:a16="http://schemas.microsoft.com/office/drawing/2014/main" id="{85D4C650-C640-41F4-9E51-7F192483AD62}"/>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0763B2F8-54B9-4A20-8DD3-A0762D735557}"/>
                  </a:ext>
                </a:extLst>
              </p:cNvPr>
              <p:cNvSpPr>
                <a:spLocks/>
              </p:cNvSpPr>
              <p:nvPr/>
            </p:nvSpPr>
            <p:spPr bwMode="auto">
              <a:xfrm>
                <a:off x="8341867" y="2362129"/>
                <a:ext cx="569787" cy="30086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4" name="Google Shape;1012;p14">
                <a:extLst>
                  <a:ext uri="{FF2B5EF4-FFF2-40B4-BE49-F238E27FC236}">
                    <a16:creationId xmlns:a16="http://schemas.microsoft.com/office/drawing/2014/main" id="{8F264F6F-3F19-480D-A530-2F168F29229F}"/>
                  </a:ext>
                </a:extLst>
              </p:cNvPr>
              <p:cNvSpPr/>
              <p:nvPr/>
            </p:nvSpPr>
            <p:spPr>
              <a:xfrm>
                <a:off x="8341867" y="2281736"/>
                <a:ext cx="569787"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11" name="Google Shape;1013;p14">
              <a:extLst>
                <a:ext uri="{FF2B5EF4-FFF2-40B4-BE49-F238E27FC236}">
                  <a16:creationId xmlns:a16="http://schemas.microsoft.com/office/drawing/2014/main" id="{15B434BF-742C-4C1E-8F95-32E82A9D65B0}"/>
                </a:ext>
              </a:extLst>
            </p:cNvPr>
            <p:cNvSpPr/>
            <p:nvPr/>
          </p:nvSpPr>
          <p:spPr>
            <a:xfrm>
              <a:off x="8341867" y="4368307"/>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 name="Google Shape;1014;p14">
              <a:extLst>
                <a:ext uri="{FF2B5EF4-FFF2-40B4-BE49-F238E27FC236}">
                  <a16:creationId xmlns:a16="http://schemas.microsoft.com/office/drawing/2014/main" id="{F1FB46C7-CC80-4E11-BAD3-CE104CB27988}"/>
                </a:ext>
              </a:extLst>
            </p:cNvPr>
            <p:cNvSpPr>
              <a:spLocks/>
            </p:cNvSpPr>
            <p:nvPr/>
          </p:nvSpPr>
          <p:spPr bwMode="auto">
            <a:xfrm>
              <a:off x="395894" y="219519"/>
              <a:ext cx="8053099"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p:spPr>
          <p:txBody>
            <a:bodyPr lIns="91425" tIns="91425" rIns="91425" bIns="91425" anchor="ctr"/>
            <a:lstStyle/>
            <a:p>
              <a:pPr>
                <a:defRPr/>
              </a:pPr>
              <a:endParaRPr lang="vi-VN" sz="1350"/>
            </a:p>
          </p:txBody>
        </p:sp>
      </p:grpSp>
      <p:sp>
        <p:nvSpPr>
          <p:cNvPr id="25" name="Google Shape;1082;p14">
            <a:extLst>
              <a:ext uri="{FF2B5EF4-FFF2-40B4-BE49-F238E27FC236}">
                <a16:creationId xmlns:a16="http://schemas.microsoft.com/office/drawing/2014/main" id="{29274EC0-038B-4C7D-9AB2-406A5AB01F20}"/>
              </a:ext>
            </a:extLst>
          </p:cNvPr>
          <p:cNvSpPr>
            <a:spLocks/>
          </p:cNvSpPr>
          <p:nvPr userDrawn="1"/>
        </p:nvSpPr>
        <p:spPr bwMode="auto">
          <a:xfrm>
            <a:off x="465667" y="8826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26" name="Google Shape;1083;p14">
            <a:extLst>
              <a:ext uri="{FF2B5EF4-FFF2-40B4-BE49-F238E27FC236}">
                <a16:creationId xmlns:a16="http://schemas.microsoft.com/office/drawing/2014/main" id="{27FD4569-2128-4D12-92B3-709A0C9DC1DD}"/>
              </a:ext>
            </a:extLst>
          </p:cNvPr>
          <p:cNvSpPr>
            <a:spLocks/>
          </p:cNvSpPr>
          <p:nvPr userDrawn="1"/>
        </p:nvSpPr>
        <p:spPr bwMode="auto">
          <a:xfrm>
            <a:off x="201084" y="906463"/>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27" name="Google Shape;1084;p14">
            <a:extLst>
              <a:ext uri="{FF2B5EF4-FFF2-40B4-BE49-F238E27FC236}">
                <a16:creationId xmlns:a16="http://schemas.microsoft.com/office/drawing/2014/main" id="{04BD442E-D734-43C2-82BE-705A01004E1F}"/>
              </a:ext>
            </a:extLst>
          </p:cNvPr>
          <p:cNvSpPr>
            <a:spLocks/>
          </p:cNvSpPr>
          <p:nvPr userDrawn="1"/>
        </p:nvSpPr>
        <p:spPr bwMode="auto">
          <a:xfrm>
            <a:off x="224367" y="989014"/>
            <a:ext cx="44451"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28" name="Google Shape;1085;p14">
            <a:extLst>
              <a:ext uri="{FF2B5EF4-FFF2-40B4-BE49-F238E27FC236}">
                <a16:creationId xmlns:a16="http://schemas.microsoft.com/office/drawing/2014/main" id="{BB3E7449-B695-4E39-9A95-213FC8462059}"/>
              </a:ext>
            </a:extLst>
          </p:cNvPr>
          <p:cNvSpPr>
            <a:spLocks/>
          </p:cNvSpPr>
          <p:nvPr userDrawn="1"/>
        </p:nvSpPr>
        <p:spPr bwMode="auto">
          <a:xfrm>
            <a:off x="524934" y="9477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29" name="Google Shape;1086;p14">
            <a:extLst>
              <a:ext uri="{FF2B5EF4-FFF2-40B4-BE49-F238E27FC236}">
                <a16:creationId xmlns:a16="http://schemas.microsoft.com/office/drawing/2014/main" id="{516A9FBE-3B66-4821-A554-14E6CBE18BCE}"/>
              </a:ext>
            </a:extLst>
          </p:cNvPr>
          <p:cNvSpPr>
            <a:spLocks/>
          </p:cNvSpPr>
          <p:nvPr userDrawn="1"/>
        </p:nvSpPr>
        <p:spPr bwMode="auto">
          <a:xfrm>
            <a:off x="201084" y="917575"/>
            <a:ext cx="448733"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30" name="Google Shape;1082;p14">
            <a:extLst>
              <a:ext uri="{FF2B5EF4-FFF2-40B4-BE49-F238E27FC236}">
                <a16:creationId xmlns:a16="http://schemas.microsoft.com/office/drawing/2014/main" id="{8AA0C8AA-20DE-4403-B4C5-8BAC043EA361}"/>
              </a:ext>
            </a:extLst>
          </p:cNvPr>
          <p:cNvSpPr>
            <a:spLocks/>
          </p:cNvSpPr>
          <p:nvPr userDrawn="1"/>
        </p:nvSpPr>
        <p:spPr bwMode="auto">
          <a:xfrm>
            <a:off x="463550" y="14954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31" name="Google Shape;1083;p14">
            <a:extLst>
              <a:ext uri="{FF2B5EF4-FFF2-40B4-BE49-F238E27FC236}">
                <a16:creationId xmlns:a16="http://schemas.microsoft.com/office/drawing/2014/main" id="{A919BEE7-A105-49D8-BF56-675CCF7DFA4E}"/>
              </a:ext>
            </a:extLst>
          </p:cNvPr>
          <p:cNvSpPr>
            <a:spLocks/>
          </p:cNvSpPr>
          <p:nvPr userDrawn="1"/>
        </p:nvSpPr>
        <p:spPr bwMode="auto">
          <a:xfrm>
            <a:off x="198967" y="1520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32" name="Google Shape;1084;p14">
            <a:extLst>
              <a:ext uri="{FF2B5EF4-FFF2-40B4-BE49-F238E27FC236}">
                <a16:creationId xmlns:a16="http://schemas.microsoft.com/office/drawing/2014/main" id="{854B50FD-4F4D-4E70-A618-85EB72BE1C9D}"/>
              </a:ext>
            </a:extLst>
          </p:cNvPr>
          <p:cNvSpPr>
            <a:spLocks/>
          </p:cNvSpPr>
          <p:nvPr userDrawn="1"/>
        </p:nvSpPr>
        <p:spPr bwMode="auto">
          <a:xfrm>
            <a:off x="222251" y="1603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33" name="Google Shape;1085;p14">
            <a:extLst>
              <a:ext uri="{FF2B5EF4-FFF2-40B4-BE49-F238E27FC236}">
                <a16:creationId xmlns:a16="http://schemas.microsoft.com/office/drawing/2014/main" id="{6943FF91-9E5C-44CE-B04A-80ABD68C1B83}"/>
              </a:ext>
            </a:extLst>
          </p:cNvPr>
          <p:cNvSpPr>
            <a:spLocks/>
          </p:cNvSpPr>
          <p:nvPr userDrawn="1"/>
        </p:nvSpPr>
        <p:spPr bwMode="auto">
          <a:xfrm>
            <a:off x="522818" y="1562100"/>
            <a:ext cx="46567"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34" name="Google Shape;1086;p14">
            <a:extLst>
              <a:ext uri="{FF2B5EF4-FFF2-40B4-BE49-F238E27FC236}">
                <a16:creationId xmlns:a16="http://schemas.microsoft.com/office/drawing/2014/main" id="{0FB42746-6D3F-4E64-9F91-A7BB74FB019C}"/>
              </a:ext>
            </a:extLst>
          </p:cNvPr>
          <p:cNvSpPr>
            <a:spLocks/>
          </p:cNvSpPr>
          <p:nvPr userDrawn="1"/>
        </p:nvSpPr>
        <p:spPr bwMode="auto">
          <a:xfrm>
            <a:off x="201084" y="1531938"/>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35" name="Google Shape;1082;p14">
            <a:extLst>
              <a:ext uri="{FF2B5EF4-FFF2-40B4-BE49-F238E27FC236}">
                <a16:creationId xmlns:a16="http://schemas.microsoft.com/office/drawing/2014/main" id="{C9117BE0-A7DC-42D3-9F81-A28C9E9775B2}"/>
              </a:ext>
            </a:extLst>
          </p:cNvPr>
          <p:cNvSpPr>
            <a:spLocks/>
          </p:cNvSpPr>
          <p:nvPr userDrawn="1"/>
        </p:nvSpPr>
        <p:spPr bwMode="auto">
          <a:xfrm>
            <a:off x="463550" y="2109788"/>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36" name="Google Shape;1083;p14">
            <a:extLst>
              <a:ext uri="{FF2B5EF4-FFF2-40B4-BE49-F238E27FC236}">
                <a16:creationId xmlns:a16="http://schemas.microsoft.com/office/drawing/2014/main" id="{33550A60-3785-4A74-9771-875E64D5FE20}"/>
              </a:ext>
            </a:extLst>
          </p:cNvPr>
          <p:cNvSpPr>
            <a:spLocks/>
          </p:cNvSpPr>
          <p:nvPr userDrawn="1"/>
        </p:nvSpPr>
        <p:spPr bwMode="auto">
          <a:xfrm>
            <a:off x="198967" y="2135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37" name="Google Shape;1084;p14">
            <a:extLst>
              <a:ext uri="{FF2B5EF4-FFF2-40B4-BE49-F238E27FC236}">
                <a16:creationId xmlns:a16="http://schemas.microsoft.com/office/drawing/2014/main" id="{D2DEBBD1-90E4-40E7-9196-352526ACB916}"/>
              </a:ext>
            </a:extLst>
          </p:cNvPr>
          <p:cNvSpPr>
            <a:spLocks/>
          </p:cNvSpPr>
          <p:nvPr userDrawn="1"/>
        </p:nvSpPr>
        <p:spPr bwMode="auto">
          <a:xfrm>
            <a:off x="222251" y="2217738"/>
            <a:ext cx="44449"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38" name="Google Shape;1085;p14">
            <a:extLst>
              <a:ext uri="{FF2B5EF4-FFF2-40B4-BE49-F238E27FC236}">
                <a16:creationId xmlns:a16="http://schemas.microsoft.com/office/drawing/2014/main" id="{F70AF380-C61B-460F-ACAC-BF0EE849410A}"/>
              </a:ext>
            </a:extLst>
          </p:cNvPr>
          <p:cNvSpPr>
            <a:spLocks/>
          </p:cNvSpPr>
          <p:nvPr userDrawn="1"/>
        </p:nvSpPr>
        <p:spPr bwMode="auto">
          <a:xfrm>
            <a:off x="522818" y="2174875"/>
            <a:ext cx="44449"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39" name="Google Shape;1086;p14">
            <a:extLst>
              <a:ext uri="{FF2B5EF4-FFF2-40B4-BE49-F238E27FC236}">
                <a16:creationId xmlns:a16="http://schemas.microsoft.com/office/drawing/2014/main" id="{8C044BB0-6A19-4621-9A12-C9A3C1919DED}"/>
              </a:ext>
            </a:extLst>
          </p:cNvPr>
          <p:cNvSpPr>
            <a:spLocks/>
          </p:cNvSpPr>
          <p:nvPr userDrawn="1"/>
        </p:nvSpPr>
        <p:spPr bwMode="auto">
          <a:xfrm>
            <a:off x="198967" y="21463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40" name="Google Shape;1082;p14">
            <a:extLst>
              <a:ext uri="{FF2B5EF4-FFF2-40B4-BE49-F238E27FC236}">
                <a16:creationId xmlns:a16="http://schemas.microsoft.com/office/drawing/2014/main" id="{DD7B5AC3-2E55-40D1-A254-500C8A0CCC77}"/>
              </a:ext>
            </a:extLst>
          </p:cNvPr>
          <p:cNvSpPr>
            <a:spLocks/>
          </p:cNvSpPr>
          <p:nvPr userDrawn="1"/>
        </p:nvSpPr>
        <p:spPr bwMode="auto">
          <a:xfrm>
            <a:off x="461433" y="27241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41" name="Google Shape;1083;p14">
            <a:extLst>
              <a:ext uri="{FF2B5EF4-FFF2-40B4-BE49-F238E27FC236}">
                <a16:creationId xmlns:a16="http://schemas.microsoft.com/office/drawing/2014/main" id="{9013EF30-7BFB-477E-B3C1-2F0ACC6D6FB2}"/>
              </a:ext>
            </a:extLst>
          </p:cNvPr>
          <p:cNvSpPr>
            <a:spLocks/>
          </p:cNvSpPr>
          <p:nvPr userDrawn="1"/>
        </p:nvSpPr>
        <p:spPr bwMode="auto">
          <a:xfrm>
            <a:off x="196851" y="2747964"/>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42" name="Google Shape;1084;p14">
            <a:extLst>
              <a:ext uri="{FF2B5EF4-FFF2-40B4-BE49-F238E27FC236}">
                <a16:creationId xmlns:a16="http://schemas.microsoft.com/office/drawing/2014/main" id="{31AFDF33-EFB5-465A-B1F6-764CA7886A16}"/>
              </a:ext>
            </a:extLst>
          </p:cNvPr>
          <p:cNvSpPr>
            <a:spLocks/>
          </p:cNvSpPr>
          <p:nvPr userDrawn="1"/>
        </p:nvSpPr>
        <p:spPr bwMode="auto">
          <a:xfrm>
            <a:off x="220134" y="2830514"/>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43" name="Google Shape;1085;p14">
            <a:extLst>
              <a:ext uri="{FF2B5EF4-FFF2-40B4-BE49-F238E27FC236}">
                <a16:creationId xmlns:a16="http://schemas.microsoft.com/office/drawing/2014/main" id="{2B6443DF-DFB1-463E-996A-D15130DCDEA5}"/>
              </a:ext>
            </a:extLst>
          </p:cNvPr>
          <p:cNvSpPr>
            <a:spLocks/>
          </p:cNvSpPr>
          <p:nvPr userDrawn="1"/>
        </p:nvSpPr>
        <p:spPr bwMode="auto">
          <a:xfrm>
            <a:off x="520701" y="27892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44" name="Google Shape;1086;p14">
            <a:extLst>
              <a:ext uri="{FF2B5EF4-FFF2-40B4-BE49-F238E27FC236}">
                <a16:creationId xmlns:a16="http://schemas.microsoft.com/office/drawing/2014/main" id="{B30F0C34-24CE-42D4-BA13-7729E1A09779}"/>
              </a:ext>
            </a:extLst>
          </p:cNvPr>
          <p:cNvSpPr>
            <a:spLocks/>
          </p:cNvSpPr>
          <p:nvPr userDrawn="1"/>
        </p:nvSpPr>
        <p:spPr bwMode="auto">
          <a:xfrm>
            <a:off x="198968" y="27590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45" name="Google Shape;1082;p14">
            <a:extLst>
              <a:ext uri="{FF2B5EF4-FFF2-40B4-BE49-F238E27FC236}">
                <a16:creationId xmlns:a16="http://schemas.microsoft.com/office/drawing/2014/main" id="{19F30A62-4349-43B5-A275-2D7315281EC3}"/>
              </a:ext>
            </a:extLst>
          </p:cNvPr>
          <p:cNvSpPr>
            <a:spLocks/>
          </p:cNvSpPr>
          <p:nvPr userDrawn="1"/>
        </p:nvSpPr>
        <p:spPr bwMode="auto">
          <a:xfrm>
            <a:off x="461433" y="33369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46" name="Google Shape;1083;p14">
            <a:extLst>
              <a:ext uri="{FF2B5EF4-FFF2-40B4-BE49-F238E27FC236}">
                <a16:creationId xmlns:a16="http://schemas.microsoft.com/office/drawing/2014/main" id="{A8F4CDA6-398D-452F-9EBE-026D0B69825D}"/>
              </a:ext>
            </a:extLst>
          </p:cNvPr>
          <p:cNvSpPr>
            <a:spLocks/>
          </p:cNvSpPr>
          <p:nvPr userDrawn="1"/>
        </p:nvSpPr>
        <p:spPr bwMode="auto">
          <a:xfrm>
            <a:off x="194733" y="3362326"/>
            <a:ext cx="450851"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47" name="Google Shape;1084;p14">
            <a:extLst>
              <a:ext uri="{FF2B5EF4-FFF2-40B4-BE49-F238E27FC236}">
                <a16:creationId xmlns:a16="http://schemas.microsoft.com/office/drawing/2014/main" id="{E3B65E7F-5B72-4DFD-8319-6826C55821FE}"/>
              </a:ext>
            </a:extLst>
          </p:cNvPr>
          <p:cNvSpPr>
            <a:spLocks/>
          </p:cNvSpPr>
          <p:nvPr userDrawn="1"/>
        </p:nvSpPr>
        <p:spPr bwMode="auto">
          <a:xfrm>
            <a:off x="220133" y="3444875"/>
            <a:ext cx="44451"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48" name="Google Shape;1085;p14">
            <a:extLst>
              <a:ext uri="{FF2B5EF4-FFF2-40B4-BE49-F238E27FC236}">
                <a16:creationId xmlns:a16="http://schemas.microsoft.com/office/drawing/2014/main" id="{0622DAF5-07AB-4321-861F-2022838B9202}"/>
              </a:ext>
            </a:extLst>
          </p:cNvPr>
          <p:cNvSpPr>
            <a:spLocks/>
          </p:cNvSpPr>
          <p:nvPr userDrawn="1"/>
        </p:nvSpPr>
        <p:spPr bwMode="auto">
          <a:xfrm>
            <a:off x="520700" y="3403600"/>
            <a:ext cx="44451"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49" name="Google Shape;1086;p14">
            <a:extLst>
              <a:ext uri="{FF2B5EF4-FFF2-40B4-BE49-F238E27FC236}">
                <a16:creationId xmlns:a16="http://schemas.microsoft.com/office/drawing/2014/main" id="{49A9F09F-6239-4878-A32D-40F4C0A13ED4}"/>
              </a:ext>
            </a:extLst>
          </p:cNvPr>
          <p:cNvSpPr>
            <a:spLocks/>
          </p:cNvSpPr>
          <p:nvPr userDrawn="1"/>
        </p:nvSpPr>
        <p:spPr bwMode="auto">
          <a:xfrm>
            <a:off x="196851" y="33734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50" name="Google Shape;1082;p14">
            <a:extLst>
              <a:ext uri="{FF2B5EF4-FFF2-40B4-BE49-F238E27FC236}">
                <a16:creationId xmlns:a16="http://schemas.microsoft.com/office/drawing/2014/main" id="{C31F0273-547D-440D-A88E-912FB014AAA0}"/>
              </a:ext>
            </a:extLst>
          </p:cNvPr>
          <p:cNvSpPr>
            <a:spLocks/>
          </p:cNvSpPr>
          <p:nvPr userDrawn="1"/>
        </p:nvSpPr>
        <p:spPr bwMode="auto">
          <a:xfrm>
            <a:off x="459317" y="3951288"/>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51" name="Google Shape;1083;p14">
            <a:extLst>
              <a:ext uri="{FF2B5EF4-FFF2-40B4-BE49-F238E27FC236}">
                <a16:creationId xmlns:a16="http://schemas.microsoft.com/office/drawing/2014/main" id="{FA358D9A-B8E6-4E97-851B-E10CBBB94337}"/>
              </a:ext>
            </a:extLst>
          </p:cNvPr>
          <p:cNvSpPr>
            <a:spLocks/>
          </p:cNvSpPr>
          <p:nvPr userDrawn="1"/>
        </p:nvSpPr>
        <p:spPr bwMode="auto">
          <a:xfrm>
            <a:off x="194734" y="39766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52" name="Google Shape;1084;p14">
            <a:extLst>
              <a:ext uri="{FF2B5EF4-FFF2-40B4-BE49-F238E27FC236}">
                <a16:creationId xmlns:a16="http://schemas.microsoft.com/office/drawing/2014/main" id="{7402EACA-30A3-4C2A-B057-441619CE3D7C}"/>
              </a:ext>
            </a:extLst>
          </p:cNvPr>
          <p:cNvSpPr>
            <a:spLocks/>
          </p:cNvSpPr>
          <p:nvPr userDrawn="1"/>
        </p:nvSpPr>
        <p:spPr bwMode="auto">
          <a:xfrm>
            <a:off x="218018" y="40592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53" name="Google Shape;1085;p14">
            <a:extLst>
              <a:ext uri="{FF2B5EF4-FFF2-40B4-BE49-F238E27FC236}">
                <a16:creationId xmlns:a16="http://schemas.microsoft.com/office/drawing/2014/main" id="{63B73B6C-493A-47C6-8F67-D42E25A46839}"/>
              </a:ext>
            </a:extLst>
          </p:cNvPr>
          <p:cNvSpPr>
            <a:spLocks/>
          </p:cNvSpPr>
          <p:nvPr userDrawn="1"/>
        </p:nvSpPr>
        <p:spPr bwMode="auto">
          <a:xfrm>
            <a:off x="518585" y="40163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54" name="Google Shape;1086;p14">
            <a:extLst>
              <a:ext uri="{FF2B5EF4-FFF2-40B4-BE49-F238E27FC236}">
                <a16:creationId xmlns:a16="http://schemas.microsoft.com/office/drawing/2014/main" id="{36B0FEC8-2769-4B5C-AB00-2F98F5A7FDA5}"/>
              </a:ext>
            </a:extLst>
          </p:cNvPr>
          <p:cNvSpPr>
            <a:spLocks/>
          </p:cNvSpPr>
          <p:nvPr userDrawn="1"/>
        </p:nvSpPr>
        <p:spPr bwMode="auto">
          <a:xfrm>
            <a:off x="194734" y="39878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55" name="Google Shape;1082;p14">
            <a:extLst>
              <a:ext uri="{FF2B5EF4-FFF2-40B4-BE49-F238E27FC236}">
                <a16:creationId xmlns:a16="http://schemas.microsoft.com/office/drawing/2014/main" id="{846409A8-21AC-49C0-81E8-F0E2CDC0E551}"/>
              </a:ext>
            </a:extLst>
          </p:cNvPr>
          <p:cNvSpPr>
            <a:spLocks/>
          </p:cNvSpPr>
          <p:nvPr userDrawn="1"/>
        </p:nvSpPr>
        <p:spPr bwMode="auto">
          <a:xfrm>
            <a:off x="459317" y="4565650"/>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56" name="Google Shape;1083;p14">
            <a:extLst>
              <a:ext uri="{FF2B5EF4-FFF2-40B4-BE49-F238E27FC236}">
                <a16:creationId xmlns:a16="http://schemas.microsoft.com/office/drawing/2014/main" id="{F0824D1B-AF2C-487C-B061-D54EF8908F84}"/>
              </a:ext>
            </a:extLst>
          </p:cNvPr>
          <p:cNvSpPr>
            <a:spLocks/>
          </p:cNvSpPr>
          <p:nvPr userDrawn="1"/>
        </p:nvSpPr>
        <p:spPr bwMode="auto">
          <a:xfrm>
            <a:off x="192618" y="4589464"/>
            <a:ext cx="450849"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57" name="Google Shape;1084;p14">
            <a:extLst>
              <a:ext uri="{FF2B5EF4-FFF2-40B4-BE49-F238E27FC236}">
                <a16:creationId xmlns:a16="http://schemas.microsoft.com/office/drawing/2014/main" id="{035A24D0-1912-4EF4-AEF1-8DD3569CE9E5}"/>
              </a:ext>
            </a:extLst>
          </p:cNvPr>
          <p:cNvSpPr>
            <a:spLocks/>
          </p:cNvSpPr>
          <p:nvPr userDrawn="1"/>
        </p:nvSpPr>
        <p:spPr bwMode="auto">
          <a:xfrm>
            <a:off x="215901" y="4672014"/>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58" name="Google Shape;1085;p14">
            <a:extLst>
              <a:ext uri="{FF2B5EF4-FFF2-40B4-BE49-F238E27FC236}">
                <a16:creationId xmlns:a16="http://schemas.microsoft.com/office/drawing/2014/main" id="{93780474-F9E0-4A0F-BBE5-514B304799CE}"/>
              </a:ext>
            </a:extLst>
          </p:cNvPr>
          <p:cNvSpPr>
            <a:spLocks/>
          </p:cNvSpPr>
          <p:nvPr userDrawn="1"/>
        </p:nvSpPr>
        <p:spPr bwMode="auto">
          <a:xfrm>
            <a:off x="518585" y="4630739"/>
            <a:ext cx="44449"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59" name="Google Shape;1086;p14">
            <a:extLst>
              <a:ext uri="{FF2B5EF4-FFF2-40B4-BE49-F238E27FC236}">
                <a16:creationId xmlns:a16="http://schemas.microsoft.com/office/drawing/2014/main" id="{D647E12B-E808-42E3-AFEC-46635AAB160D}"/>
              </a:ext>
            </a:extLst>
          </p:cNvPr>
          <p:cNvSpPr>
            <a:spLocks/>
          </p:cNvSpPr>
          <p:nvPr userDrawn="1"/>
        </p:nvSpPr>
        <p:spPr bwMode="auto">
          <a:xfrm>
            <a:off x="194734" y="46005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60" name="Google Shape;1082;p14">
            <a:extLst>
              <a:ext uri="{FF2B5EF4-FFF2-40B4-BE49-F238E27FC236}">
                <a16:creationId xmlns:a16="http://schemas.microsoft.com/office/drawing/2014/main" id="{C3112A20-B05D-4B0B-940E-90B96FC98B71}"/>
              </a:ext>
            </a:extLst>
          </p:cNvPr>
          <p:cNvSpPr>
            <a:spLocks/>
          </p:cNvSpPr>
          <p:nvPr userDrawn="1"/>
        </p:nvSpPr>
        <p:spPr bwMode="auto">
          <a:xfrm>
            <a:off x="457200" y="5180013"/>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61" name="Google Shape;1083;p14">
            <a:extLst>
              <a:ext uri="{FF2B5EF4-FFF2-40B4-BE49-F238E27FC236}">
                <a16:creationId xmlns:a16="http://schemas.microsoft.com/office/drawing/2014/main" id="{ED4203AE-4854-4CA6-97B2-40726422DBA2}"/>
              </a:ext>
            </a:extLst>
          </p:cNvPr>
          <p:cNvSpPr>
            <a:spLocks/>
          </p:cNvSpPr>
          <p:nvPr userDrawn="1"/>
        </p:nvSpPr>
        <p:spPr bwMode="auto">
          <a:xfrm>
            <a:off x="192618" y="5203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62" name="Google Shape;1084;p14">
            <a:extLst>
              <a:ext uri="{FF2B5EF4-FFF2-40B4-BE49-F238E27FC236}">
                <a16:creationId xmlns:a16="http://schemas.microsoft.com/office/drawing/2014/main" id="{D1F364DE-A072-4609-9C10-0E38F65469D2}"/>
              </a:ext>
            </a:extLst>
          </p:cNvPr>
          <p:cNvSpPr>
            <a:spLocks/>
          </p:cNvSpPr>
          <p:nvPr userDrawn="1"/>
        </p:nvSpPr>
        <p:spPr bwMode="auto">
          <a:xfrm>
            <a:off x="215901" y="5286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63" name="Google Shape;1085;p14">
            <a:extLst>
              <a:ext uri="{FF2B5EF4-FFF2-40B4-BE49-F238E27FC236}">
                <a16:creationId xmlns:a16="http://schemas.microsoft.com/office/drawing/2014/main" id="{1188B295-2A53-452C-ADF3-28A237CF8149}"/>
              </a:ext>
            </a:extLst>
          </p:cNvPr>
          <p:cNvSpPr>
            <a:spLocks/>
          </p:cNvSpPr>
          <p:nvPr userDrawn="1"/>
        </p:nvSpPr>
        <p:spPr bwMode="auto">
          <a:xfrm>
            <a:off x="516467" y="5245100"/>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64" name="Google Shape;1086;p14">
            <a:extLst>
              <a:ext uri="{FF2B5EF4-FFF2-40B4-BE49-F238E27FC236}">
                <a16:creationId xmlns:a16="http://schemas.microsoft.com/office/drawing/2014/main" id="{A20CC229-62A3-43D2-A1C6-6BB7B9352FF2}"/>
              </a:ext>
            </a:extLst>
          </p:cNvPr>
          <p:cNvSpPr>
            <a:spLocks/>
          </p:cNvSpPr>
          <p:nvPr userDrawn="1"/>
        </p:nvSpPr>
        <p:spPr bwMode="auto">
          <a:xfrm>
            <a:off x="192618" y="52149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65" name="Google Shape;1082;p14">
            <a:extLst>
              <a:ext uri="{FF2B5EF4-FFF2-40B4-BE49-F238E27FC236}">
                <a16:creationId xmlns:a16="http://schemas.microsoft.com/office/drawing/2014/main" id="{5EA383B6-391C-4D0D-9860-84C263848509}"/>
              </a:ext>
            </a:extLst>
          </p:cNvPr>
          <p:cNvSpPr>
            <a:spLocks/>
          </p:cNvSpPr>
          <p:nvPr userDrawn="1"/>
        </p:nvSpPr>
        <p:spPr bwMode="auto">
          <a:xfrm>
            <a:off x="457200" y="5792788"/>
            <a:ext cx="107951"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66" name="Google Shape;1083;p14">
            <a:extLst>
              <a:ext uri="{FF2B5EF4-FFF2-40B4-BE49-F238E27FC236}">
                <a16:creationId xmlns:a16="http://schemas.microsoft.com/office/drawing/2014/main" id="{8E28923F-336B-470E-8B49-117BBD2DC90F}"/>
              </a:ext>
            </a:extLst>
          </p:cNvPr>
          <p:cNvSpPr>
            <a:spLocks/>
          </p:cNvSpPr>
          <p:nvPr userDrawn="1"/>
        </p:nvSpPr>
        <p:spPr bwMode="auto">
          <a:xfrm>
            <a:off x="190500" y="5818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67" name="Google Shape;1084;p14">
            <a:extLst>
              <a:ext uri="{FF2B5EF4-FFF2-40B4-BE49-F238E27FC236}">
                <a16:creationId xmlns:a16="http://schemas.microsoft.com/office/drawing/2014/main" id="{F7113C61-C289-4AC1-8F5D-E7EF30D091B3}"/>
              </a:ext>
            </a:extLst>
          </p:cNvPr>
          <p:cNvSpPr>
            <a:spLocks/>
          </p:cNvSpPr>
          <p:nvPr userDrawn="1"/>
        </p:nvSpPr>
        <p:spPr bwMode="auto">
          <a:xfrm>
            <a:off x="213784" y="59007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68" name="Google Shape;1085;p14">
            <a:extLst>
              <a:ext uri="{FF2B5EF4-FFF2-40B4-BE49-F238E27FC236}">
                <a16:creationId xmlns:a16="http://schemas.microsoft.com/office/drawing/2014/main" id="{695C451F-95D7-40B7-B1A4-1ED0D1B63288}"/>
              </a:ext>
            </a:extLst>
          </p:cNvPr>
          <p:cNvSpPr>
            <a:spLocks/>
          </p:cNvSpPr>
          <p:nvPr userDrawn="1"/>
        </p:nvSpPr>
        <p:spPr bwMode="auto">
          <a:xfrm>
            <a:off x="514351" y="58578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69" name="Google Shape;1086;p14">
            <a:extLst>
              <a:ext uri="{FF2B5EF4-FFF2-40B4-BE49-F238E27FC236}">
                <a16:creationId xmlns:a16="http://schemas.microsoft.com/office/drawing/2014/main" id="{36ABB42C-FBAD-4B96-A464-BCFE6D5A2B89}"/>
              </a:ext>
            </a:extLst>
          </p:cNvPr>
          <p:cNvSpPr>
            <a:spLocks/>
          </p:cNvSpPr>
          <p:nvPr userDrawn="1"/>
        </p:nvSpPr>
        <p:spPr bwMode="auto">
          <a:xfrm>
            <a:off x="192617" y="5829300"/>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70" name="Google Shape;1765;p26">
            <a:extLst>
              <a:ext uri="{FF2B5EF4-FFF2-40B4-BE49-F238E27FC236}">
                <a16:creationId xmlns:a16="http://schemas.microsoft.com/office/drawing/2014/main" id="{9BD73C31-F860-4577-A869-304F2DEDC3E4}"/>
              </a:ext>
            </a:extLst>
          </p:cNvPr>
          <p:cNvSpPr/>
          <p:nvPr userDrawn="1"/>
        </p:nvSpPr>
        <p:spPr>
          <a:xfrm rot="126755">
            <a:off x="3092451" y="1090613"/>
            <a:ext cx="5549900" cy="4730750"/>
          </a:xfrm>
          <a:prstGeom prst="rect">
            <a:avLst/>
          </a:prstGeom>
          <a:solidFill>
            <a:schemeClr val="accent5">
              <a:lumMod val="40000"/>
              <a:lumOff val="60000"/>
            </a:schemeClr>
          </a:solidFill>
          <a:ln>
            <a:noFill/>
          </a:ln>
        </p:spPr>
        <p:txBody>
          <a:bodyPr spcFirstLastPara="1" lIns="51427" tIns="51427" rIns="51427" bIns="51427" anchor="ctr"/>
          <a:lstStyle/>
          <a:p>
            <a:pPr eaLnBrk="1" fontAlgn="auto" hangingPunct="1">
              <a:spcBef>
                <a:spcPts val="0"/>
              </a:spcBef>
              <a:spcAft>
                <a:spcPts val="0"/>
              </a:spcAft>
              <a:defRPr/>
            </a:pPr>
            <a:endParaRPr sz="281" dirty="0">
              <a:solidFill>
                <a:prstClr val="black"/>
              </a:solidFill>
              <a:latin typeface="Arial"/>
            </a:endParaRPr>
          </a:p>
        </p:txBody>
      </p:sp>
      <p:sp>
        <p:nvSpPr>
          <p:cNvPr id="71" name="Google Shape;1766;p26">
            <a:extLst>
              <a:ext uri="{FF2B5EF4-FFF2-40B4-BE49-F238E27FC236}">
                <a16:creationId xmlns:a16="http://schemas.microsoft.com/office/drawing/2014/main" id="{B80988FA-968A-4AA2-BA45-638666A05C0C}"/>
              </a:ext>
            </a:extLst>
          </p:cNvPr>
          <p:cNvSpPr/>
          <p:nvPr userDrawn="1"/>
        </p:nvSpPr>
        <p:spPr>
          <a:xfrm rot="21464125">
            <a:off x="2810934" y="773114"/>
            <a:ext cx="1284817" cy="1336675"/>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lIns="51427" tIns="51427" rIns="51427" bIns="51427" anchor="ctr"/>
          <a:lstStyle/>
          <a:p>
            <a:pPr eaLnBrk="1" fontAlgn="auto" hangingPunct="1">
              <a:spcBef>
                <a:spcPts val="0"/>
              </a:spcBef>
              <a:spcAft>
                <a:spcPts val="0"/>
              </a:spcAft>
              <a:defRPr/>
            </a:pPr>
            <a:endParaRPr sz="281">
              <a:solidFill>
                <a:prstClr val="black"/>
              </a:solidFill>
              <a:latin typeface="Arial"/>
            </a:endParaRPr>
          </a:p>
        </p:txBody>
      </p:sp>
      <p:sp>
        <p:nvSpPr>
          <p:cNvPr id="72" name="Google Shape;1767;p26">
            <a:extLst>
              <a:ext uri="{FF2B5EF4-FFF2-40B4-BE49-F238E27FC236}">
                <a16:creationId xmlns:a16="http://schemas.microsoft.com/office/drawing/2014/main" id="{ABD02C33-2166-49F9-8118-D24A69BCE5A0}"/>
              </a:ext>
            </a:extLst>
          </p:cNvPr>
          <p:cNvSpPr/>
          <p:nvPr userDrawn="1"/>
        </p:nvSpPr>
        <p:spPr>
          <a:xfrm rot="4829593">
            <a:off x="7640638" y="1029760"/>
            <a:ext cx="1546225" cy="1109133"/>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lIns="51427" tIns="51427" rIns="51427" bIns="51427" anchor="ctr"/>
          <a:lstStyle/>
          <a:p>
            <a:pPr eaLnBrk="1" fontAlgn="auto" hangingPunct="1">
              <a:spcBef>
                <a:spcPts val="0"/>
              </a:spcBef>
              <a:spcAft>
                <a:spcPts val="0"/>
              </a:spcAft>
              <a:defRPr/>
            </a:pPr>
            <a:endParaRPr sz="281">
              <a:solidFill>
                <a:prstClr val="black"/>
              </a:solidFill>
              <a:latin typeface="Arial"/>
            </a:endParaRPr>
          </a:p>
        </p:txBody>
      </p:sp>
      <p:grpSp>
        <p:nvGrpSpPr>
          <p:cNvPr id="73" name="Google Shape;939;p32">
            <a:extLst>
              <a:ext uri="{FF2B5EF4-FFF2-40B4-BE49-F238E27FC236}">
                <a16:creationId xmlns:a16="http://schemas.microsoft.com/office/drawing/2014/main" id="{8B4CCF1F-FC29-45CF-831F-5D2C58C910F7}"/>
              </a:ext>
            </a:extLst>
          </p:cNvPr>
          <p:cNvGrpSpPr>
            <a:grpSpLocks/>
          </p:cNvGrpSpPr>
          <p:nvPr userDrawn="1"/>
        </p:nvGrpSpPr>
        <p:grpSpPr bwMode="auto">
          <a:xfrm>
            <a:off x="2203452" y="3949700"/>
            <a:ext cx="1974849" cy="2020888"/>
            <a:chOff x="2718975" y="493050"/>
            <a:chExt cx="2013175" cy="2066600"/>
          </a:xfrm>
        </p:grpSpPr>
        <p:sp>
          <p:nvSpPr>
            <p:cNvPr id="74" name="Google Shape;940;p32">
              <a:extLst>
                <a:ext uri="{FF2B5EF4-FFF2-40B4-BE49-F238E27FC236}">
                  <a16:creationId xmlns:a16="http://schemas.microsoft.com/office/drawing/2014/main" id="{42BCB6EE-24FA-4500-8A93-6278782E2A46}"/>
                </a:ext>
              </a:extLst>
            </p:cNvPr>
            <p:cNvSpPr>
              <a:spLocks/>
            </p:cNvSpPr>
            <p:nvPr/>
          </p:nvSpPr>
          <p:spPr bwMode="auto">
            <a:xfrm>
              <a:off x="3297251" y="2415166"/>
              <a:ext cx="962354" cy="144484"/>
            </a:xfrm>
            <a:custGeom>
              <a:avLst/>
              <a:gdLst>
                <a:gd name="T0" fmla="*/ 2147483646 w 38517"/>
                <a:gd name="T1" fmla="*/ 2147483646 h 5748"/>
                <a:gd name="T2" fmla="*/ 2147483646 w 38517"/>
                <a:gd name="T3" fmla="*/ 2147483646 h 5748"/>
                <a:gd name="T4" fmla="*/ 2147483646 w 38517"/>
                <a:gd name="T5" fmla="*/ 2147483646 h 5748"/>
                <a:gd name="T6" fmla="*/ 2147483646 w 38517"/>
                <a:gd name="T7" fmla="*/ 2147483646 h 5748"/>
                <a:gd name="T8" fmla="*/ 2147483646 w 38517"/>
                <a:gd name="T9" fmla="*/ 2147483646 h 57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bg1"/>
            </a:solidFill>
            <a:ln>
              <a:noFill/>
            </a:ln>
          </p:spPr>
          <p:txBody>
            <a:bodyPr lIns="91425" tIns="91425" rIns="91425" bIns="91425" anchor="ctr"/>
            <a:lstStyle/>
            <a:p>
              <a:pPr>
                <a:defRPr/>
              </a:pPr>
              <a:endParaRPr lang="vi-VN" sz="1350"/>
            </a:p>
          </p:txBody>
        </p:sp>
        <p:sp>
          <p:nvSpPr>
            <p:cNvPr id="75" name="Google Shape;941;p32">
              <a:extLst>
                <a:ext uri="{FF2B5EF4-FFF2-40B4-BE49-F238E27FC236}">
                  <a16:creationId xmlns:a16="http://schemas.microsoft.com/office/drawing/2014/main" id="{91305AC3-D397-4ED2-8052-D7FFD0799158}"/>
                </a:ext>
              </a:extLst>
            </p:cNvPr>
            <p:cNvSpPr>
              <a:spLocks/>
            </p:cNvSpPr>
            <p:nvPr/>
          </p:nvSpPr>
          <p:spPr bwMode="auto">
            <a:xfrm>
              <a:off x="3853949" y="2191136"/>
              <a:ext cx="379763" cy="366890"/>
            </a:xfrm>
            <a:custGeom>
              <a:avLst/>
              <a:gdLst>
                <a:gd name="T0" fmla="*/ 2147483646 w 15260"/>
                <a:gd name="T1" fmla="*/ 2147483646 h 14672"/>
                <a:gd name="T2" fmla="*/ 2147483646 w 15260"/>
                <a:gd name="T3" fmla="*/ 2147483646 h 14672"/>
                <a:gd name="T4" fmla="*/ 2147483646 w 15260"/>
                <a:gd name="T5" fmla="*/ 2147483646 h 14672"/>
                <a:gd name="T6" fmla="*/ 2147483646 w 15260"/>
                <a:gd name="T7" fmla="*/ 2147483646 h 14672"/>
                <a:gd name="T8" fmla="*/ 2147483646 w 15260"/>
                <a:gd name="T9" fmla="*/ 2147483646 h 14672"/>
                <a:gd name="T10" fmla="*/ 2147483646 w 15260"/>
                <a:gd name="T11" fmla="*/ 2147483646 h 14672"/>
                <a:gd name="T12" fmla="*/ 2147483646 w 15260"/>
                <a:gd name="T13" fmla="*/ 2147483646 h 14672"/>
                <a:gd name="T14" fmla="*/ 2147483646 w 15260"/>
                <a:gd name="T15" fmla="*/ 2147483646 h 14672"/>
                <a:gd name="T16" fmla="*/ 2147483646 w 15260"/>
                <a:gd name="T17" fmla="*/ 2147483646 h 14672"/>
                <a:gd name="T18" fmla="*/ 2147483646 w 15260"/>
                <a:gd name="T19" fmla="*/ 2147483646 h 14672"/>
                <a:gd name="T20" fmla="*/ 2147483646 w 15260"/>
                <a:gd name="T21" fmla="*/ 2147483646 h 14672"/>
                <a:gd name="T22" fmla="*/ 2147483646 w 15260"/>
                <a:gd name="T23" fmla="*/ 2147483646 h 14672"/>
                <a:gd name="T24" fmla="*/ 2147483646 w 15260"/>
                <a:gd name="T25" fmla="*/ 2147483646 h 14672"/>
                <a:gd name="T26" fmla="*/ 2147483646 w 15260"/>
                <a:gd name="T27" fmla="*/ 2147483646 h 14672"/>
                <a:gd name="T28" fmla="*/ 2147483646 w 15260"/>
                <a:gd name="T29" fmla="*/ 2147483646 h 14672"/>
                <a:gd name="T30" fmla="*/ 2147483646 w 15260"/>
                <a:gd name="T31" fmla="*/ 2147483646 h 146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lIns="91425" tIns="91425" rIns="91425" bIns="91425" anchor="ctr"/>
            <a:lstStyle/>
            <a:p>
              <a:pPr>
                <a:defRPr/>
              </a:pPr>
              <a:endParaRPr lang="vi-VN" sz="1350"/>
            </a:p>
          </p:txBody>
        </p:sp>
        <p:sp>
          <p:nvSpPr>
            <p:cNvPr id="76" name="Google Shape;942;p32">
              <a:extLst>
                <a:ext uri="{FF2B5EF4-FFF2-40B4-BE49-F238E27FC236}">
                  <a16:creationId xmlns:a16="http://schemas.microsoft.com/office/drawing/2014/main" id="{AB4A5CD1-49CD-4ED7-9A91-95B148C31718}"/>
                </a:ext>
              </a:extLst>
            </p:cNvPr>
            <p:cNvSpPr>
              <a:spLocks/>
            </p:cNvSpPr>
            <p:nvPr/>
          </p:nvSpPr>
          <p:spPr bwMode="auto">
            <a:xfrm>
              <a:off x="3976939" y="2374581"/>
              <a:ext cx="194197" cy="180198"/>
            </a:xfrm>
            <a:custGeom>
              <a:avLst/>
              <a:gdLst>
                <a:gd name="T0" fmla="*/ 2147483646 w 7832"/>
                <a:gd name="T1" fmla="*/ 0 h 7260"/>
                <a:gd name="T2" fmla="*/ 2147483646 w 7832"/>
                <a:gd name="T3" fmla="*/ 2147483646 h 7260"/>
                <a:gd name="T4" fmla="*/ 2147483646 w 7832"/>
                <a:gd name="T5" fmla="*/ 2147483646 h 7260"/>
                <a:gd name="T6" fmla="*/ 2147483646 w 7832"/>
                <a:gd name="T7" fmla="*/ 2147483646 h 7260"/>
                <a:gd name="T8" fmla="*/ 2147483646 w 7832"/>
                <a:gd name="T9" fmla="*/ 2147483646 h 7260"/>
                <a:gd name="T10" fmla="*/ 2147483646 w 7832"/>
                <a:gd name="T11" fmla="*/ 2147483646 h 7260"/>
                <a:gd name="T12" fmla="*/ 2147483646 w 7832"/>
                <a:gd name="T13" fmla="*/ 2147483646 h 7260"/>
                <a:gd name="T14" fmla="*/ 2147483646 w 7832"/>
                <a:gd name="T15" fmla="*/ 2147483646 h 7260"/>
                <a:gd name="T16" fmla="*/ 2147483646 w 7832"/>
                <a:gd name="T17" fmla="*/ 2147483646 h 7260"/>
                <a:gd name="T18" fmla="*/ 2147483646 w 7832"/>
                <a:gd name="T19" fmla="*/ 0 h 72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lIns="91425" tIns="91425" rIns="91425" bIns="91425" anchor="ctr"/>
            <a:lstStyle/>
            <a:p>
              <a:pPr>
                <a:defRPr/>
              </a:pPr>
              <a:endParaRPr lang="vi-VN" sz="1350"/>
            </a:p>
          </p:txBody>
        </p:sp>
        <p:sp>
          <p:nvSpPr>
            <p:cNvPr id="77" name="Google Shape;943;p32">
              <a:extLst>
                <a:ext uri="{FF2B5EF4-FFF2-40B4-BE49-F238E27FC236}">
                  <a16:creationId xmlns:a16="http://schemas.microsoft.com/office/drawing/2014/main" id="{EFDE8BAC-8DCD-4813-A8D6-DFA0DDAB0A56}"/>
                </a:ext>
              </a:extLst>
            </p:cNvPr>
            <p:cNvSpPr>
              <a:spLocks/>
            </p:cNvSpPr>
            <p:nvPr/>
          </p:nvSpPr>
          <p:spPr bwMode="auto">
            <a:xfrm>
              <a:off x="3366298" y="2191136"/>
              <a:ext cx="381920" cy="366890"/>
            </a:xfrm>
            <a:custGeom>
              <a:avLst/>
              <a:gdLst>
                <a:gd name="T0" fmla="*/ 2147483646 w 15259"/>
                <a:gd name="T1" fmla="*/ 2147483646 h 14672"/>
                <a:gd name="T2" fmla="*/ 2147483646 w 15259"/>
                <a:gd name="T3" fmla="*/ 2147483646 h 14672"/>
                <a:gd name="T4" fmla="*/ 2147483646 w 15259"/>
                <a:gd name="T5" fmla="*/ 2147483646 h 14672"/>
                <a:gd name="T6" fmla="*/ 2147483646 w 15259"/>
                <a:gd name="T7" fmla="*/ 2147483646 h 14672"/>
                <a:gd name="T8" fmla="*/ 2147483646 w 15259"/>
                <a:gd name="T9" fmla="*/ 2147483646 h 14672"/>
                <a:gd name="T10" fmla="*/ 2147483646 w 15259"/>
                <a:gd name="T11" fmla="*/ 2147483646 h 14672"/>
                <a:gd name="T12" fmla="*/ 2147483646 w 15259"/>
                <a:gd name="T13" fmla="*/ 2147483646 h 14672"/>
                <a:gd name="T14" fmla="*/ 2147483646 w 15259"/>
                <a:gd name="T15" fmla="*/ 2147483646 h 14672"/>
                <a:gd name="T16" fmla="*/ 2147483646 w 15259"/>
                <a:gd name="T17" fmla="*/ 2147483646 h 14672"/>
                <a:gd name="T18" fmla="*/ 2147483646 w 15259"/>
                <a:gd name="T19" fmla="*/ 2147483646 h 14672"/>
                <a:gd name="T20" fmla="*/ 2147483646 w 15259"/>
                <a:gd name="T21" fmla="*/ 2147483646 h 14672"/>
                <a:gd name="T22" fmla="*/ 2147483646 w 15259"/>
                <a:gd name="T23" fmla="*/ 2147483646 h 14672"/>
                <a:gd name="T24" fmla="*/ 2147483646 w 15259"/>
                <a:gd name="T25" fmla="*/ 2147483646 h 14672"/>
                <a:gd name="T26" fmla="*/ 2147483646 w 15259"/>
                <a:gd name="T27" fmla="*/ 2147483646 h 14672"/>
                <a:gd name="T28" fmla="*/ 2147483646 w 15259"/>
                <a:gd name="T29" fmla="*/ 2147483646 h 14672"/>
                <a:gd name="T30" fmla="*/ 2147483646 w 15259"/>
                <a:gd name="T31" fmla="*/ 2147483646 h 146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lIns="91425" tIns="91425" rIns="91425" bIns="91425" anchor="ctr"/>
            <a:lstStyle/>
            <a:p>
              <a:pPr>
                <a:defRPr/>
              </a:pPr>
              <a:endParaRPr lang="vi-VN" sz="1350"/>
            </a:p>
          </p:txBody>
        </p:sp>
        <p:sp>
          <p:nvSpPr>
            <p:cNvPr id="78" name="Google Shape;944;p32">
              <a:extLst>
                <a:ext uri="{FF2B5EF4-FFF2-40B4-BE49-F238E27FC236}">
                  <a16:creationId xmlns:a16="http://schemas.microsoft.com/office/drawing/2014/main" id="{B84CCDE4-BF4C-4A8A-A65B-4367BF8856E7}"/>
                </a:ext>
              </a:extLst>
            </p:cNvPr>
            <p:cNvSpPr>
              <a:spLocks/>
            </p:cNvSpPr>
            <p:nvPr/>
          </p:nvSpPr>
          <p:spPr bwMode="auto">
            <a:xfrm>
              <a:off x="3426715" y="2377828"/>
              <a:ext cx="198513" cy="176951"/>
            </a:xfrm>
            <a:custGeom>
              <a:avLst/>
              <a:gdLst>
                <a:gd name="T0" fmla="*/ 2147483646 w 7966"/>
                <a:gd name="T1" fmla="*/ 2147483646 h 7126"/>
                <a:gd name="T2" fmla="*/ 2147483646 w 7966"/>
                <a:gd name="T3" fmla="*/ 2147483646 h 7126"/>
                <a:gd name="T4" fmla="*/ 2147483646 w 7966"/>
                <a:gd name="T5" fmla="*/ 2147483646 h 7126"/>
                <a:gd name="T6" fmla="*/ 2147483646 w 7966"/>
                <a:gd name="T7" fmla="*/ 2147483646 h 7126"/>
                <a:gd name="T8" fmla="*/ 2147483646 w 7966"/>
                <a:gd name="T9" fmla="*/ 2147483646 h 7126"/>
                <a:gd name="T10" fmla="*/ 2147483646 w 7966"/>
                <a:gd name="T11" fmla="*/ 2147483646 h 7126"/>
                <a:gd name="T12" fmla="*/ 2147483646 w 7966"/>
                <a:gd name="T13" fmla="*/ 2147483646 h 7126"/>
                <a:gd name="T14" fmla="*/ 2147483646 w 7966"/>
                <a:gd name="T15" fmla="*/ 2147483646 h 7126"/>
                <a:gd name="T16" fmla="*/ 2147483646 w 7966"/>
                <a:gd name="T17" fmla="*/ 2147483646 h 7126"/>
                <a:gd name="T18" fmla="*/ 2147483646 w 7966"/>
                <a:gd name="T19" fmla="*/ 2147483646 h 71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lIns="91425" tIns="91425" rIns="91425" bIns="91425" anchor="ctr"/>
            <a:lstStyle/>
            <a:p>
              <a:pPr>
                <a:defRPr/>
              </a:pPr>
              <a:endParaRPr lang="vi-VN" sz="1350"/>
            </a:p>
          </p:txBody>
        </p:sp>
        <p:sp>
          <p:nvSpPr>
            <p:cNvPr id="79" name="Google Shape;945;p32">
              <a:extLst>
                <a:ext uri="{FF2B5EF4-FFF2-40B4-BE49-F238E27FC236}">
                  <a16:creationId xmlns:a16="http://schemas.microsoft.com/office/drawing/2014/main" id="{E1C61B33-A4B9-4E36-B0CC-54F147B3AF93}"/>
                </a:ext>
              </a:extLst>
            </p:cNvPr>
            <p:cNvSpPr/>
            <p:nvPr/>
          </p:nvSpPr>
          <p:spPr>
            <a:xfrm>
              <a:off x="3366298" y="2481726"/>
              <a:ext cx="112203" cy="7630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0" name="Google Shape;946;p32">
              <a:extLst>
                <a:ext uri="{FF2B5EF4-FFF2-40B4-BE49-F238E27FC236}">
                  <a16:creationId xmlns:a16="http://schemas.microsoft.com/office/drawing/2014/main" id="{48BE2014-3C19-4044-8246-70DB77F5E281}"/>
                </a:ext>
              </a:extLst>
            </p:cNvPr>
            <p:cNvSpPr/>
            <p:nvPr/>
          </p:nvSpPr>
          <p:spPr>
            <a:xfrm>
              <a:off x="4123666" y="2481726"/>
              <a:ext cx="110046" cy="7630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1" name="Google Shape;947;p32">
              <a:extLst>
                <a:ext uri="{FF2B5EF4-FFF2-40B4-BE49-F238E27FC236}">
                  <a16:creationId xmlns:a16="http://schemas.microsoft.com/office/drawing/2014/main" id="{C41E3A11-4819-4C91-9F81-B6D9DFBE2CB1}"/>
                </a:ext>
              </a:extLst>
            </p:cNvPr>
            <p:cNvSpPr/>
            <p:nvPr/>
          </p:nvSpPr>
          <p:spPr>
            <a:xfrm>
              <a:off x="3558337" y="1746322"/>
              <a:ext cx="474704" cy="610402"/>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2" name="Google Shape;948;p32">
              <a:extLst>
                <a:ext uri="{FF2B5EF4-FFF2-40B4-BE49-F238E27FC236}">
                  <a16:creationId xmlns:a16="http://schemas.microsoft.com/office/drawing/2014/main" id="{A7BB0526-3C81-4D47-A2F6-7EC6A269159C}"/>
                </a:ext>
              </a:extLst>
            </p:cNvPr>
            <p:cNvSpPr>
              <a:spLocks/>
            </p:cNvSpPr>
            <p:nvPr/>
          </p:nvSpPr>
          <p:spPr bwMode="auto">
            <a:xfrm>
              <a:off x="3597176" y="2020678"/>
              <a:ext cx="15105" cy="112015"/>
            </a:xfrm>
            <a:custGeom>
              <a:avLst/>
              <a:gdLst>
                <a:gd name="T0" fmla="*/ 2147483646 w 573"/>
                <a:gd name="T1" fmla="*/ 2147483646 h 4471"/>
                <a:gd name="T2" fmla="*/ 2147483646 w 573"/>
                <a:gd name="T3" fmla="*/ 2147483646 h 4471"/>
                <a:gd name="T4" fmla="*/ 2147483646 w 573"/>
                <a:gd name="T5" fmla="*/ 2147483646 h 4471"/>
                <a:gd name="T6" fmla="*/ 2147483646 w 573"/>
                <a:gd name="T7" fmla="*/ 2147483646 h 44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73" h="4471" extrusionOk="0">
                  <a:moveTo>
                    <a:pt x="572" y="1"/>
                  </a:moveTo>
                  <a:cubicBezTo>
                    <a:pt x="572" y="1547"/>
                    <a:pt x="270" y="3093"/>
                    <a:pt x="1" y="4471"/>
                  </a:cubicBezTo>
                  <a:cubicBezTo>
                    <a:pt x="270" y="3093"/>
                    <a:pt x="572" y="1547"/>
                    <a:pt x="572" y="1"/>
                  </a:cubicBezTo>
                  <a:close/>
                </a:path>
              </a:pathLst>
            </a:custGeom>
            <a:solidFill>
              <a:srgbClr val="CACCD9"/>
            </a:solidFill>
            <a:ln>
              <a:noFill/>
            </a:ln>
          </p:spPr>
          <p:txBody>
            <a:bodyPr lIns="91425" tIns="91425" rIns="91425" bIns="91425" anchor="ctr"/>
            <a:lstStyle/>
            <a:p>
              <a:pPr>
                <a:defRPr/>
              </a:pPr>
              <a:endParaRPr lang="vi-VN" sz="1350"/>
            </a:p>
          </p:txBody>
        </p:sp>
        <p:sp>
          <p:nvSpPr>
            <p:cNvPr id="83" name="Google Shape;949;p32">
              <a:extLst>
                <a:ext uri="{FF2B5EF4-FFF2-40B4-BE49-F238E27FC236}">
                  <a16:creationId xmlns:a16="http://schemas.microsoft.com/office/drawing/2014/main" id="{4A8494FF-331C-4EA9-90FF-2291357E65BF}"/>
                </a:ext>
              </a:extLst>
            </p:cNvPr>
            <p:cNvSpPr/>
            <p:nvPr/>
          </p:nvSpPr>
          <p:spPr>
            <a:xfrm>
              <a:off x="3595019" y="1907040"/>
              <a:ext cx="60417" cy="251628"/>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4" name="Google Shape;950;p32">
              <a:extLst>
                <a:ext uri="{FF2B5EF4-FFF2-40B4-BE49-F238E27FC236}">
                  <a16:creationId xmlns:a16="http://schemas.microsoft.com/office/drawing/2014/main" id="{57683720-AFB8-4C82-987E-F1E224F0631F}"/>
                </a:ext>
              </a:extLst>
            </p:cNvPr>
            <p:cNvSpPr>
              <a:spLocks/>
            </p:cNvSpPr>
            <p:nvPr/>
          </p:nvSpPr>
          <p:spPr bwMode="auto">
            <a:xfrm>
              <a:off x="3966151" y="1984963"/>
              <a:ext cx="30208" cy="147730"/>
            </a:xfrm>
            <a:custGeom>
              <a:avLst/>
              <a:gdLst>
                <a:gd name="T0" fmla="*/ 0 w 1244"/>
                <a:gd name="T1" fmla="*/ 0 h 5882"/>
                <a:gd name="T2" fmla="*/ 2147483646 w 1244"/>
                <a:gd name="T3" fmla="*/ 2147483646 h 5882"/>
                <a:gd name="T4" fmla="*/ 2147483646 w 1244"/>
                <a:gd name="T5" fmla="*/ 2147483646 h 5882"/>
                <a:gd name="T6" fmla="*/ 2147483646 w 1244"/>
                <a:gd name="T7" fmla="*/ 2147483646 h 5882"/>
                <a:gd name="T8" fmla="*/ 2147483646 w 1244"/>
                <a:gd name="T9" fmla="*/ 2147483646 h 5882"/>
                <a:gd name="T10" fmla="*/ 0 w 1244"/>
                <a:gd name="T11" fmla="*/ 0 h 58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44" h="5882" extrusionOk="0">
                  <a:moveTo>
                    <a:pt x="0" y="0"/>
                  </a:moveTo>
                  <a:cubicBezTo>
                    <a:pt x="0" y="1983"/>
                    <a:pt x="404" y="3933"/>
                    <a:pt x="1109" y="5747"/>
                  </a:cubicBezTo>
                  <a:lnTo>
                    <a:pt x="1244" y="5882"/>
                  </a:lnTo>
                  <a:lnTo>
                    <a:pt x="1109" y="5747"/>
                  </a:lnTo>
                  <a:cubicBezTo>
                    <a:pt x="404" y="3933"/>
                    <a:pt x="0" y="1983"/>
                    <a:pt x="0" y="0"/>
                  </a:cubicBezTo>
                  <a:close/>
                </a:path>
              </a:pathLst>
            </a:custGeom>
            <a:solidFill>
              <a:srgbClr val="CACCD9"/>
            </a:solidFill>
            <a:ln>
              <a:noFill/>
            </a:ln>
          </p:spPr>
          <p:txBody>
            <a:bodyPr lIns="91425" tIns="91425" rIns="91425" bIns="91425" anchor="ctr"/>
            <a:lstStyle/>
            <a:p>
              <a:pPr>
                <a:defRPr/>
              </a:pPr>
              <a:endParaRPr lang="vi-VN" sz="1350"/>
            </a:p>
          </p:txBody>
        </p:sp>
        <p:sp>
          <p:nvSpPr>
            <p:cNvPr id="85" name="Google Shape;951;p32">
              <a:extLst>
                <a:ext uri="{FF2B5EF4-FFF2-40B4-BE49-F238E27FC236}">
                  <a16:creationId xmlns:a16="http://schemas.microsoft.com/office/drawing/2014/main" id="{7F4CF949-D701-47A9-9EBB-27D816264AA9}"/>
                </a:ext>
              </a:extLst>
            </p:cNvPr>
            <p:cNvSpPr/>
            <p:nvPr/>
          </p:nvSpPr>
          <p:spPr>
            <a:xfrm>
              <a:off x="3877683" y="1851844"/>
              <a:ext cx="116518" cy="308448"/>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6" name="Google Shape;952;p32">
              <a:extLst>
                <a:ext uri="{FF2B5EF4-FFF2-40B4-BE49-F238E27FC236}">
                  <a16:creationId xmlns:a16="http://schemas.microsoft.com/office/drawing/2014/main" id="{4AEC23CA-40CB-4DDE-A6FA-71CBF8C0B7F8}"/>
                </a:ext>
              </a:extLst>
            </p:cNvPr>
            <p:cNvSpPr/>
            <p:nvPr/>
          </p:nvSpPr>
          <p:spPr>
            <a:xfrm>
              <a:off x="3487132" y="2127823"/>
              <a:ext cx="621430" cy="373384"/>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7" name="Google Shape;953;p32">
              <a:extLst>
                <a:ext uri="{FF2B5EF4-FFF2-40B4-BE49-F238E27FC236}">
                  <a16:creationId xmlns:a16="http://schemas.microsoft.com/office/drawing/2014/main" id="{FDA1AC94-0B8C-4907-A4F9-4461E25E372C}"/>
                </a:ext>
              </a:extLst>
            </p:cNvPr>
            <p:cNvSpPr>
              <a:spLocks/>
            </p:cNvSpPr>
            <p:nvPr/>
          </p:nvSpPr>
          <p:spPr bwMode="auto">
            <a:xfrm>
              <a:off x="3487132" y="2132693"/>
              <a:ext cx="110044" cy="224030"/>
            </a:xfrm>
            <a:custGeom>
              <a:avLst/>
              <a:gdLst>
                <a:gd name="T0" fmla="*/ 2147483646 w 4471"/>
                <a:gd name="T1" fmla="*/ 2147483646 h 8975"/>
                <a:gd name="T2" fmla="*/ 2147483646 w 4471"/>
                <a:gd name="T3" fmla="*/ 2147483646 h 8975"/>
                <a:gd name="T4" fmla="*/ 2147483646 w 4471"/>
                <a:gd name="T5" fmla="*/ 2147483646 h 8975"/>
                <a:gd name="T6" fmla="*/ 2147483646 w 4471"/>
                <a:gd name="T7" fmla="*/ 2147483646 h 8975"/>
                <a:gd name="T8" fmla="*/ 2147483646 w 4471"/>
                <a:gd name="T9" fmla="*/ 2147483646 h 8975"/>
                <a:gd name="T10" fmla="*/ 2147483646 w 4471"/>
                <a:gd name="T11" fmla="*/ 2147483646 h 8975"/>
                <a:gd name="T12" fmla="*/ 2147483646 w 4471"/>
                <a:gd name="T13" fmla="*/ 2147483646 h 89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471" h="8975" extrusionOk="0">
                  <a:moveTo>
                    <a:pt x="4336" y="1"/>
                  </a:moveTo>
                  <a:lnTo>
                    <a:pt x="1" y="8974"/>
                  </a:lnTo>
                  <a:lnTo>
                    <a:pt x="4336" y="1"/>
                  </a:lnTo>
                  <a:lnTo>
                    <a:pt x="4471" y="1"/>
                  </a:lnTo>
                  <a:lnTo>
                    <a:pt x="4336" y="1"/>
                  </a:lnTo>
                  <a:close/>
                </a:path>
              </a:pathLst>
            </a:custGeom>
            <a:solidFill>
              <a:srgbClr val="BAC5E4"/>
            </a:solidFill>
            <a:ln>
              <a:noFill/>
            </a:ln>
          </p:spPr>
          <p:txBody>
            <a:bodyPr lIns="91425" tIns="91425" rIns="91425" bIns="91425" anchor="ctr"/>
            <a:lstStyle/>
            <a:p>
              <a:pPr>
                <a:defRPr/>
              </a:pPr>
              <a:endParaRPr lang="vi-VN" sz="1350"/>
            </a:p>
          </p:txBody>
        </p:sp>
        <p:sp>
          <p:nvSpPr>
            <p:cNvPr id="88" name="Google Shape;954;p32">
              <a:extLst>
                <a:ext uri="{FF2B5EF4-FFF2-40B4-BE49-F238E27FC236}">
                  <a16:creationId xmlns:a16="http://schemas.microsoft.com/office/drawing/2014/main" id="{8481F55A-E3CA-491C-A1B1-CAFF5CE26473}"/>
                </a:ext>
              </a:extLst>
            </p:cNvPr>
            <p:cNvSpPr>
              <a:spLocks/>
            </p:cNvSpPr>
            <p:nvPr/>
          </p:nvSpPr>
          <p:spPr bwMode="auto">
            <a:xfrm>
              <a:off x="3597176" y="2132693"/>
              <a:ext cx="0" cy="0"/>
            </a:xfrm>
            <a:custGeom>
              <a:avLst/>
              <a:gdLst>
                <a:gd name="T0" fmla="*/ 2147483646 w 1"/>
                <a:gd name="T1" fmla="*/ 2147483646 h 1"/>
                <a:gd name="T2" fmla="*/ 2147483646 w 1"/>
                <a:gd name="T3" fmla="*/ 2147483646 h 1"/>
                <a:gd name="T4" fmla="*/ 2147483646 w 1"/>
                <a:gd name="T5" fmla="*/ 2147483646 h 1"/>
                <a:gd name="T6" fmla="*/ 2147483646 w 1"/>
                <a:gd name="T7" fmla="*/ 2147483646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extrusionOk="0">
                  <a:moveTo>
                    <a:pt x="1" y="1"/>
                  </a:moveTo>
                  <a:lnTo>
                    <a:pt x="1" y="1"/>
                  </a:lnTo>
                  <a:close/>
                </a:path>
              </a:pathLst>
            </a:custGeom>
            <a:solidFill>
              <a:srgbClr val="949EC2"/>
            </a:solidFill>
            <a:ln>
              <a:noFill/>
            </a:ln>
          </p:spPr>
          <p:txBody>
            <a:bodyPr lIns="91425" tIns="91425" rIns="91425" bIns="91425" anchor="ctr"/>
            <a:lstStyle/>
            <a:p>
              <a:pPr>
                <a:defRPr/>
              </a:pPr>
              <a:endParaRPr lang="vi-VN" sz="1350"/>
            </a:p>
          </p:txBody>
        </p:sp>
        <p:sp>
          <p:nvSpPr>
            <p:cNvPr id="89" name="Google Shape;955;p32">
              <a:extLst>
                <a:ext uri="{FF2B5EF4-FFF2-40B4-BE49-F238E27FC236}">
                  <a16:creationId xmlns:a16="http://schemas.microsoft.com/office/drawing/2014/main" id="{073CEF64-9CF5-42EC-BBBB-64F730A41744}"/>
                </a:ext>
              </a:extLst>
            </p:cNvPr>
            <p:cNvSpPr/>
            <p:nvPr/>
          </p:nvSpPr>
          <p:spPr>
            <a:xfrm>
              <a:off x="3487132" y="2132693"/>
              <a:ext cx="159673" cy="230524"/>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90" name="Google Shape;956;p32">
              <a:extLst>
                <a:ext uri="{FF2B5EF4-FFF2-40B4-BE49-F238E27FC236}">
                  <a16:creationId xmlns:a16="http://schemas.microsoft.com/office/drawing/2014/main" id="{3F9870B7-FE03-4296-A790-35C5FAC8EB5E}"/>
                </a:ext>
              </a:extLst>
            </p:cNvPr>
            <p:cNvSpPr>
              <a:spLocks/>
            </p:cNvSpPr>
            <p:nvPr/>
          </p:nvSpPr>
          <p:spPr bwMode="auto">
            <a:xfrm>
              <a:off x="3996360" y="2132693"/>
              <a:ext cx="112203" cy="224030"/>
            </a:xfrm>
            <a:custGeom>
              <a:avLst/>
              <a:gdLst>
                <a:gd name="T0" fmla="*/ 2147483646 w 4471"/>
                <a:gd name="T1" fmla="*/ 2147483646 h 8975"/>
                <a:gd name="T2" fmla="*/ 2147483646 w 4471"/>
                <a:gd name="T3" fmla="*/ 2147483646 h 8975"/>
                <a:gd name="T4" fmla="*/ 2147483646 w 4471"/>
                <a:gd name="T5" fmla="*/ 2147483646 h 8975"/>
                <a:gd name="T6" fmla="*/ 2147483646 w 4471"/>
                <a:gd name="T7" fmla="*/ 2147483646 h 8975"/>
                <a:gd name="T8" fmla="*/ 2147483646 w 4471"/>
                <a:gd name="T9" fmla="*/ 2147483646 h 89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71" h="8975" extrusionOk="0">
                  <a:moveTo>
                    <a:pt x="1" y="1"/>
                  </a:moveTo>
                  <a:lnTo>
                    <a:pt x="1" y="1"/>
                  </a:lnTo>
                  <a:lnTo>
                    <a:pt x="4471" y="8974"/>
                  </a:lnTo>
                  <a:lnTo>
                    <a:pt x="1" y="1"/>
                  </a:lnTo>
                  <a:close/>
                </a:path>
              </a:pathLst>
            </a:custGeom>
            <a:solidFill>
              <a:srgbClr val="BAC5E4"/>
            </a:solidFill>
            <a:ln>
              <a:noFill/>
            </a:ln>
          </p:spPr>
          <p:txBody>
            <a:bodyPr lIns="91425" tIns="91425" rIns="91425" bIns="91425" anchor="ctr"/>
            <a:lstStyle/>
            <a:p>
              <a:pPr>
                <a:defRPr/>
              </a:pPr>
              <a:endParaRPr lang="vi-VN" sz="1350"/>
            </a:p>
          </p:txBody>
        </p:sp>
        <p:sp>
          <p:nvSpPr>
            <p:cNvPr id="91" name="Google Shape;957;p32">
              <a:extLst>
                <a:ext uri="{FF2B5EF4-FFF2-40B4-BE49-F238E27FC236}">
                  <a16:creationId xmlns:a16="http://schemas.microsoft.com/office/drawing/2014/main" id="{D108C23D-E50C-4342-89D9-1EEEA5D773D5}"/>
                </a:ext>
              </a:extLst>
            </p:cNvPr>
            <p:cNvSpPr>
              <a:spLocks/>
            </p:cNvSpPr>
            <p:nvPr/>
          </p:nvSpPr>
          <p:spPr bwMode="auto">
            <a:xfrm>
              <a:off x="3994201" y="2127823"/>
              <a:ext cx="2158" cy="4870"/>
            </a:xfrm>
            <a:custGeom>
              <a:avLst/>
              <a:gdLst>
                <a:gd name="T0" fmla="*/ 0 w 135"/>
                <a:gd name="T1" fmla="*/ 0 h 135"/>
                <a:gd name="T2" fmla="*/ 0 w 135"/>
                <a:gd name="T3" fmla="*/ 2147483646 h 135"/>
                <a:gd name="T4" fmla="*/ 2147483646 w 135"/>
                <a:gd name="T5" fmla="*/ 2147483646 h 135"/>
                <a:gd name="T6" fmla="*/ 0 w 135"/>
                <a:gd name="T7" fmla="*/ 0 h 1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5" h="135" extrusionOk="0">
                  <a:moveTo>
                    <a:pt x="0" y="0"/>
                  </a:moveTo>
                  <a:lnTo>
                    <a:pt x="0" y="135"/>
                  </a:lnTo>
                  <a:lnTo>
                    <a:pt x="135" y="135"/>
                  </a:lnTo>
                  <a:lnTo>
                    <a:pt x="0" y="0"/>
                  </a:lnTo>
                  <a:close/>
                </a:path>
              </a:pathLst>
            </a:custGeom>
            <a:solidFill>
              <a:srgbClr val="949EC2"/>
            </a:solidFill>
            <a:ln>
              <a:noFill/>
            </a:ln>
          </p:spPr>
          <p:txBody>
            <a:bodyPr lIns="91425" tIns="91425" rIns="91425" bIns="91425" anchor="ctr"/>
            <a:lstStyle/>
            <a:p>
              <a:pPr>
                <a:defRPr/>
              </a:pPr>
              <a:endParaRPr lang="vi-VN" sz="1350"/>
            </a:p>
          </p:txBody>
        </p:sp>
        <p:sp>
          <p:nvSpPr>
            <p:cNvPr id="92" name="Google Shape;958;p32">
              <a:extLst>
                <a:ext uri="{FF2B5EF4-FFF2-40B4-BE49-F238E27FC236}">
                  <a16:creationId xmlns:a16="http://schemas.microsoft.com/office/drawing/2014/main" id="{EAC9836D-B7C3-46EB-AAD9-04A1B9987F94}"/>
                </a:ext>
              </a:extLst>
            </p:cNvPr>
            <p:cNvSpPr>
              <a:spLocks/>
            </p:cNvSpPr>
            <p:nvPr/>
          </p:nvSpPr>
          <p:spPr bwMode="auto">
            <a:xfrm>
              <a:off x="3933785" y="2127823"/>
              <a:ext cx="60417" cy="25975"/>
            </a:xfrm>
            <a:custGeom>
              <a:avLst/>
              <a:gdLst>
                <a:gd name="T0" fmla="*/ 2147483646 w 2387"/>
                <a:gd name="T1" fmla="*/ 0 h 976"/>
                <a:gd name="T2" fmla="*/ 2147483646 w 2387"/>
                <a:gd name="T3" fmla="*/ 0 h 976"/>
                <a:gd name="T4" fmla="*/ 2147483646 w 2387"/>
                <a:gd name="T5" fmla="*/ 2147483646 h 976"/>
                <a:gd name="T6" fmla="*/ 2147483646 w 2387"/>
                <a:gd name="T7" fmla="*/ 2147483646 h 976"/>
                <a:gd name="T8" fmla="*/ 2147483646 w 2387"/>
                <a:gd name="T9" fmla="*/ 0 h 976"/>
                <a:gd name="T10" fmla="*/ 2147483646 w 2387"/>
                <a:gd name="T11" fmla="*/ 2147483646 h 976"/>
                <a:gd name="T12" fmla="*/ 2147483646 w 2387"/>
                <a:gd name="T13" fmla="*/ 2147483646 h 976"/>
                <a:gd name="T14" fmla="*/ 0 w 2387"/>
                <a:gd name="T15" fmla="*/ 2147483646 h 976"/>
                <a:gd name="T16" fmla="*/ 2147483646 w 2387"/>
                <a:gd name="T17" fmla="*/ 2147483646 h 9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87" h="976" extrusionOk="0">
                  <a:moveTo>
                    <a:pt x="2386" y="0"/>
                  </a:moveTo>
                  <a:lnTo>
                    <a:pt x="2386" y="0"/>
                  </a:lnTo>
                  <a:cubicBezTo>
                    <a:pt x="2324" y="33"/>
                    <a:pt x="2262" y="64"/>
                    <a:pt x="2200" y="95"/>
                  </a:cubicBez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lIns="91425" tIns="91425" rIns="91425" bIns="91425" anchor="ctr"/>
            <a:lstStyle/>
            <a:p>
              <a:pPr>
                <a:defRPr/>
              </a:pPr>
              <a:endParaRPr lang="vi-VN" sz="1350"/>
            </a:p>
          </p:txBody>
        </p:sp>
        <p:sp>
          <p:nvSpPr>
            <p:cNvPr id="93" name="Google Shape;959;p32">
              <a:extLst>
                <a:ext uri="{FF2B5EF4-FFF2-40B4-BE49-F238E27FC236}">
                  <a16:creationId xmlns:a16="http://schemas.microsoft.com/office/drawing/2014/main" id="{9393F97D-C0C9-410B-9754-D10B8D48E02C}"/>
                </a:ext>
              </a:extLst>
            </p:cNvPr>
            <p:cNvSpPr/>
            <p:nvPr/>
          </p:nvSpPr>
          <p:spPr>
            <a:xfrm>
              <a:off x="3933785" y="2127823"/>
              <a:ext cx="174778" cy="238641"/>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94" name="Google Shape;960;p32">
              <a:extLst>
                <a:ext uri="{FF2B5EF4-FFF2-40B4-BE49-F238E27FC236}">
                  <a16:creationId xmlns:a16="http://schemas.microsoft.com/office/drawing/2014/main" id="{83D7B386-0ADA-42F1-90E3-7965F5915DB6}"/>
                </a:ext>
              </a:extLst>
            </p:cNvPr>
            <p:cNvSpPr>
              <a:spLocks/>
            </p:cNvSpPr>
            <p:nvPr/>
          </p:nvSpPr>
          <p:spPr bwMode="auto">
            <a:xfrm>
              <a:off x="3802163" y="2093731"/>
              <a:ext cx="107887" cy="238642"/>
            </a:xfrm>
            <a:custGeom>
              <a:avLst/>
              <a:gdLst>
                <a:gd name="T0" fmla="*/ 2147483646 w 4336"/>
                <a:gd name="T1" fmla="*/ 2147483646 h 9546"/>
                <a:gd name="T2" fmla="*/ 2147483646 w 4336"/>
                <a:gd name="T3" fmla="*/ 2147483646 h 9546"/>
                <a:gd name="T4" fmla="*/ 0 w 4336"/>
                <a:gd name="T5" fmla="*/ 2147483646 h 9546"/>
                <a:gd name="T6" fmla="*/ 2147483646 w 4336"/>
                <a:gd name="T7" fmla="*/ 2147483646 h 9546"/>
                <a:gd name="T8" fmla="*/ 2147483646 w 4336"/>
                <a:gd name="T9" fmla="*/ 2147483646 h 9546"/>
                <a:gd name="T10" fmla="*/ 2147483646 w 4336"/>
                <a:gd name="T11" fmla="*/ 2147483646 h 9546"/>
                <a:gd name="T12" fmla="*/ 2147483646 w 4336"/>
                <a:gd name="T13" fmla="*/ 2147483646 h 9546"/>
                <a:gd name="T14" fmla="*/ 2147483646 w 4336"/>
                <a:gd name="T15" fmla="*/ 2147483646 h 954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lIns="91425" tIns="91425" rIns="91425" bIns="91425" anchor="ctr"/>
            <a:lstStyle/>
            <a:p>
              <a:pPr>
                <a:defRPr/>
              </a:pPr>
              <a:endParaRPr lang="vi-VN" sz="1350"/>
            </a:p>
          </p:txBody>
        </p:sp>
        <p:sp>
          <p:nvSpPr>
            <p:cNvPr id="95" name="Google Shape;961;p32">
              <a:extLst>
                <a:ext uri="{FF2B5EF4-FFF2-40B4-BE49-F238E27FC236}">
                  <a16:creationId xmlns:a16="http://schemas.microsoft.com/office/drawing/2014/main" id="{A840C9A4-FD15-4D9A-AAA0-0232EDA0FC3E}"/>
                </a:ext>
              </a:extLst>
            </p:cNvPr>
            <p:cNvSpPr/>
            <p:nvPr/>
          </p:nvSpPr>
          <p:spPr>
            <a:xfrm>
              <a:off x="3815109" y="1806388"/>
              <a:ext cx="146727" cy="241887"/>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96" name="Google Shape;962;p32">
              <a:extLst>
                <a:ext uri="{FF2B5EF4-FFF2-40B4-BE49-F238E27FC236}">
                  <a16:creationId xmlns:a16="http://schemas.microsoft.com/office/drawing/2014/main" id="{0B1E8E5E-3B85-4E04-8022-08DC07525921}"/>
                </a:ext>
              </a:extLst>
            </p:cNvPr>
            <p:cNvSpPr>
              <a:spLocks/>
            </p:cNvSpPr>
            <p:nvPr/>
          </p:nvSpPr>
          <p:spPr bwMode="auto">
            <a:xfrm>
              <a:off x="3808635" y="2045029"/>
              <a:ext cx="140254" cy="51949"/>
            </a:xfrm>
            <a:custGeom>
              <a:avLst/>
              <a:gdLst>
                <a:gd name="T0" fmla="*/ 2147483646 w 5614"/>
                <a:gd name="T1" fmla="*/ 2147483646 h 2118"/>
                <a:gd name="T2" fmla="*/ 2147483646 w 5614"/>
                <a:gd name="T3" fmla="*/ 2147483646 h 2118"/>
                <a:gd name="T4" fmla="*/ 2147483646 w 5614"/>
                <a:gd name="T5" fmla="*/ 2147483646 h 2118"/>
                <a:gd name="T6" fmla="*/ 2147483646 w 5614"/>
                <a:gd name="T7" fmla="*/ 2147483646 h 2118"/>
                <a:gd name="T8" fmla="*/ 2147483646 w 5614"/>
                <a:gd name="T9" fmla="*/ 2147483646 h 21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14" h="2118" extrusionOk="0">
                  <a:moveTo>
                    <a:pt x="5614" y="1"/>
                  </a:moveTo>
                  <a:lnTo>
                    <a:pt x="135" y="135"/>
                  </a:lnTo>
                  <a:lnTo>
                    <a:pt x="1" y="2118"/>
                  </a:lnTo>
                  <a:lnTo>
                    <a:pt x="4336" y="1950"/>
                  </a:lnTo>
                  <a:lnTo>
                    <a:pt x="5614" y="1"/>
                  </a:lnTo>
                  <a:close/>
                </a:path>
              </a:pathLst>
            </a:custGeom>
            <a:solidFill>
              <a:schemeClr val="tx2"/>
            </a:solidFill>
            <a:ln>
              <a:noFill/>
            </a:ln>
          </p:spPr>
          <p:txBody>
            <a:bodyPr lIns="91425" tIns="91425" rIns="91425" bIns="91425" anchor="ctr"/>
            <a:lstStyle/>
            <a:p>
              <a:pPr>
                <a:defRPr/>
              </a:pPr>
              <a:endParaRPr lang="vi-VN" sz="1350"/>
            </a:p>
          </p:txBody>
        </p:sp>
        <p:sp>
          <p:nvSpPr>
            <p:cNvPr id="97" name="Google Shape;963;p32">
              <a:extLst>
                <a:ext uri="{FF2B5EF4-FFF2-40B4-BE49-F238E27FC236}">
                  <a16:creationId xmlns:a16="http://schemas.microsoft.com/office/drawing/2014/main" id="{3E04A91D-BE4C-46FE-A73A-6F0A53F7CA21}"/>
                </a:ext>
              </a:extLst>
            </p:cNvPr>
            <p:cNvSpPr>
              <a:spLocks/>
            </p:cNvSpPr>
            <p:nvPr/>
          </p:nvSpPr>
          <p:spPr bwMode="auto">
            <a:xfrm>
              <a:off x="3618754" y="2045029"/>
              <a:ext cx="144570" cy="48702"/>
            </a:xfrm>
            <a:custGeom>
              <a:avLst/>
              <a:gdLst>
                <a:gd name="T0" fmla="*/ 0 w 5748"/>
                <a:gd name="T1" fmla="*/ 2147483646 h 1950"/>
                <a:gd name="T2" fmla="*/ 2147483646 w 5748"/>
                <a:gd name="T3" fmla="*/ 2147483646 h 1950"/>
                <a:gd name="T4" fmla="*/ 2147483646 w 5748"/>
                <a:gd name="T5" fmla="*/ 2147483646 h 1950"/>
                <a:gd name="T6" fmla="*/ 2147483646 w 5748"/>
                <a:gd name="T7" fmla="*/ 2147483646 h 1950"/>
                <a:gd name="T8" fmla="*/ 0 w 5748"/>
                <a:gd name="T9" fmla="*/ 2147483646 h 19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48" h="1950" extrusionOk="0">
                  <a:moveTo>
                    <a:pt x="0" y="1"/>
                  </a:moveTo>
                  <a:lnTo>
                    <a:pt x="1412" y="1950"/>
                  </a:lnTo>
                  <a:lnTo>
                    <a:pt x="5747" y="1950"/>
                  </a:lnTo>
                  <a:lnTo>
                    <a:pt x="5478" y="1"/>
                  </a:lnTo>
                  <a:lnTo>
                    <a:pt x="0" y="1"/>
                  </a:lnTo>
                  <a:close/>
                </a:path>
              </a:pathLst>
            </a:custGeom>
            <a:solidFill>
              <a:schemeClr val="tx2"/>
            </a:solidFill>
            <a:ln>
              <a:noFill/>
            </a:ln>
          </p:spPr>
          <p:txBody>
            <a:bodyPr lIns="91425" tIns="91425" rIns="91425" bIns="91425" anchor="ctr"/>
            <a:lstStyle/>
            <a:p>
              <a:pPr>
                <a:defRPr/>
              </a:pPr>
              <a:endParaRPr lang="vi-VN" sz="1350"/>
            </a:p>
          </p:txBody>
        </p:sp>
        <p:sp>
          <p:nvSpPr>
            <p:cNvPr id="98" name="Google Shape;964;p32">
              <a:extLst>
                <a:ext uri="{FF2B5EF4-FFF2-40B4-BE49-F238E27FC236}">
                  <a16:creationId xmlns:a16="http://schemas.microsoft.com/office/drawing/2014/main" id="{3B5E8797-6480-47E9-B944-080A38C2C231}"/>
                </a:ext>
              </a:extLst>
            </p:cNvPr>
            <p:cNvSpPr/>
            <p:nvPr/>
          </p:nvSpPr>
          <p:spPr>
            <a:xfrm>
              <a:off x="3612281" y="1806388"/>
              <a:ext cx="144568" cy="238641"/>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99" name="Google Shape;965;p32">
              <a:extLst>
                <a:ext uri="{FF2B5EF4-FFF2-40B4-BE49-F238E27FC236}">
                  <a16:creationId xmlns:a16="http://schemas.microsoft.com/office/drawing/2014/main" id="{DA2EAAFD-3BE9-49D8-8405-5063409C3C31}"/>
                </a:ext>
              </a:extLst>
            </p:cNvPr>
            <p:cNvSpPr>
              <a:spLocks/>
            </p:cNvSpPr>
            <p:nvPr/>
          </p:nvSpPr>
          <p:spPr bwMode="auto">
            <a:xfrm>
              <a:off x="3653278" y="2093731"/>
              <a:ext cx="105730" cy="238642"/>
            </a:xfrm>
            <a:custGeom>
              <a:avLst/>
              <a:gdLst>
                <a:gd name="T0" fmla="*/ 2147483646 w 4202"/>
                <a:gd name="T1" fmla="*/ 2147483646 h 9546"/>
                <a:gd name="T2" fmla="*/ 2147483646 w 4202"/>
                <a:gd name="T3" fmla="*/ 2147483646 h 9546"/>
                <a:gd name="T4" fmla="*/ 2147483646 w 4202"/>
                <a:gd name="T5" fmla="*/ 2147483646 h 9546"/>
                <a:gd name="T6" fmla="*/ 2147483646 w 4202"/>
                <a:gd name="T7" fmla="*/ 2147483646 h 9546"/>
                <a:gd name="T8" fmla="*/ 2147483646 w 4202"/>
                <a:gd name="T9" fmla="*/ 2147483646 h 9546"/>
                <a:gd name="T10" fmla="*/ 2147483646 w 4202"/>
                <a:gd name="T11" fmla="*/ 2147483646 h 9546"/>
                <a:gd name="T12" fmla="*/ 2147483646 w 4202"/>
                <a:gd name="T13" fmla="*/ 2147483646 h 9546"/>
                <a:gd name="T14" fmla="*/ 2147483646 w 4202"/>
                <a:gd name="T15" fmla="*/ 2147483646 h 954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lnTo>
                    <a:pt x="269" y="1"/>
                  </a:lnTo>
                  <a:close/>
                </a:path>
              </a:pathLst>
            </a:custGeom>
            <a:solidFill>
              <a:srgbClr val="EBBB73"/>
            </a:solidFill>
            <a:ln>
              <a:noFill/>
            </a:ln>
          </p:spPr>
          <p:txBody>
            <a:bodyPr lIns="91425" tIns="91425" rIns="91425" bIns="91425" anchor="ctr"/>
            <a:lstStyle/>
            <a:p>
              <a:pPr>
                <a:defRPr/>
              </a:pPr>
              <a:endParaRPr lang="vi-VN" sz="1350"/>
            </a:p>
          </p:txBody>
        </p:sp>
        <p:sp>
          <p:nvSpPr>
            <p:cNvPr id="100" name="Google Shape;966;p32">
              <a:extLst>
                <a:ext uri="{FF2B5EF4-FFF2-40B4-BE49-F238E27FC236}">
                  <a16:creationId xmlns:a16="http://schemas.microsoft.com/office/drawing/2014/main" id="{3A66865F-E237-41E3-877F-52ADE3F2DF63}"/>
                </a:ext>
              </a:extLst>
            </p:cNvPr>
            <p:cNvSpPr>
              <a:spLocks/>
            </p:cNvSpPr>
            <p:nvPr/>
          </p:nvSpPr>
          <p:spPr bwMode="auto">
            <a:xfrm>
              <a:off x="3707222" y="1631060"/>
              <a:ext cx="118675" cy="202926"/>
            </a:xfrm>
            <a:custGeom>
              <a:avLst/>
              <a:gdLst>
                <a:gd name="T0" fmla="*/ 2147483646 w 4773"/>
                <a:gd name="T1" fmla="*/ 0 h 8134"/>
                <a:gd name="T2" fmla="*/ 0 w 4773"/>
                <a:gd name="T3" fmla="*/ 2147483646 h 8134"/>
                <a:gd name="T4" fmla="*/ 0 w 4773"/>
                <a:gd name="T5" fmla="*/ 2147483646 h 8134"/>
                <a:gd name="T6" fmla="*/ 2147483646 w 4773"/>
                <a:gd name="T7" fmla="*/ 2147483646 h 8134"/>
                <a:gd name="T8" fmla="*/ 2147483646 w 4773"/>
                <a:gd name="T9" fmla="*/ 2147483646 h 8134"/>
                <a:gd name="T10" fmla="*/ 2147483646 w 4773"/>
                <a:gd name="T11" fmla="*/ 2147483646 h 8134"/>
                <a:gd name="T12" fmla="*/ 2147483646 w 4773"/>
                <a:gd name="T13" fmla="*/ 2147483646 h 8134"/>
                <a:gd name="T14" fmla="*/ 2147483646 w 4773"/>
                <a:gd name="T15" fmla="*/ 2147483646 h 8134"/>
                <a:gd name="T16" fmla="*/ 2147483646 w 4773"/>
                <a:gd name="T17" fmla="*/ 2147483646 h 8134"/>
                <a:gd name="T18" fmla="*/ 2147483646 w 4773"/>
                <a:gd name="T19" fmla="*/ 0 h 813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lIns="91425" tIns="91425" rIns="91425" bIns="91425" anchor="ctr"/>
            <a:lstStyle/>
            <a:p>
              <a:pPr>
                <a:defRPr/>
              </a:pPr>
              <a:endParaRPr lang="vi-VN" sz="1350"/>
            </a:p>
          </p:txBody>
        </p:sp>
        <p:sp>
          <p:nvSpPr>
            <p:cNvPr id="101" name="Google Shape;967;p32">
              <a:extLst>
                <a:ext uri="{FF2B5EF4-FFF2-40B4-BE49-F238E27FC236}">
                  <a16:creationId xmlns:a16="http://schemas.microsoft.com/office/drawing/2014/main" id="{1B81E32E-FAC5-4997-9744-516C3CBEFF1D}"/>
                </a:ext>
              </a:extLst>
            </p:cNvPr>
            <p:cNvSpPr>
              <a:spLocks/>
            </p:cNvSpPr>
            <p:nvPr/>
          </p:nvSpPr>
          <p:spPr bwMode="auto">
            <a:xfrm>
              <a:off x="3718010" y="1730088"/>
              <a:ext cx="101415" cy="42209"/>
            </a:xfrm>
            <a:custGeom>
              <a:avLst/>
              <a:gdLst>
                <a:gd name="T0" fmla="*/ 2147483646 w 4067"/>
                <a:gd name="T1" fmla="*/ 0 h 1681"/>
                <a:gd name="T2" fmla="*/ 2147483646 w 4067"/>
                <a:gd name="T3" fmla="*/ 2147483646 h 1681"/>
                <a:gd name="T4" fmla="*/ 0 w 4067"/>
                <a:gd name="T5" fmla="*/ 2147483646 h 1681"/>
                <a:gd name="T6" fmla="*/ 2147483646 w 4067"/>
                <a:gd name="T7" fmla="*/ 2147483646 h 1681"/>
                <a:gd name="T8" fmla="*/ 2147483646 w 4067"/>
                <a:gd name="T9" fmla="*/ 2147483646 h 1681"/>
                <a:gd name="T10" fmla="*/ 2147483646 w 4067"/>
                <a:gd name="T11" fmla="*/ 2147483646 h 1681"/>
                <a:gd name="T12" fmla="*/ 2147483646 w 4067"/>
                <a:gd name="T13" fmla="*/ 0 h 168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lIns="91425" tIns="91425" rIns="91425" bIns="91425" anchor="ctr"/>
            <a:lstStyle/>
            <a:p>
              <a:pPr>
                <a:defRPr/>
              </a:pPr>
              <a:endParaRPr lang="vi-VN" sz="1350"/>
            </a:p>
          </p:txBody>
        </p:sp>
        <p:sp>
          <p:nvSpPr>
            <p:cNvPr id="102" name="Google Shape;968;p32">
              <a:extLst>
                <a:ext uri="{FF2B5EF4-FFF2-40B4-BE49-F238E27FC236}">
                  <a16:creationId xmlns:a16="http://schemas.microsoft.com/office/drawing/2014/main" id="{BC027AC4-A4F8-4AAB-B3E3-F17567E6847F}"/>
                </a:ext>
              </a:extLst>
            </p:cNvPr>
            <p:cNvSpPr>
              <a:spLocks/>
            </p:cNvSpPr>
            <p:nvPr/>
          </p:nvSpPr>
          <p:spPr bwMode="auto">
            <a:xfrm>
              <a:off x="3892788" y="493050"/>
              <a:ext cx="839362" cy="1409119"/>
            </a:xfrm>
            <a:custGeom>
              <a:avLst/>
              <a:gdLst>
                <a:gd name="T0" fmla="*/ 2147483646 w 33610"/>
                <a:gd name="T1" fmla="*/ 2147483646 h 56383"/>
                <a:gd name="T2" fmla="*/ 2147483646 w 33610"/>
                <a:gd name="T3" fmla="*/ 2147483646 h 56383"/>
                <a:gd name="T4" fmla="*/ 2147483646 w 33610"/>
                <a:gd name="T5" fmla="*/ 2147483646 h 56383"/>
                <a:gd name="T6" fmla="*/ 2147483646 w 33610"/>
                <a:gd name="T7" fmla="*/ 2147483646 h 56383"/>
                <a:gd name="T8" fmla="*/ 2147483646 w 33610"/>
                <a:gd name="T9" fmla="*/ 2147483646 h 56383"/>
                <a:gd name="T10" fmla="*/ 2147483646 w 33610"/>
                <a:gd name="T11" fmla="*/ 2147483646 h 56383"/>
                <a:gd name="T12" fmla="*/ 2147483646 w 33610"/>
                <a:gd name="T13" fmla="*/ 2147483646 h 56383"/>
                <a:gd name="T14" fmla="*/ 2147483646 w 33610"/>
                <a:gd name="T15" fmla="*/ 2147483646 h 56383"/>
                <a:gd name="T16" fmla="*/ 2147483646 w 33610"/>
                <a:gd name="T17" fmla="*/ 2147483646 h 56383"/>
                <a:gd name="T18" fmla="*/ 2147483646 w 33610"/>
                <a:gd name="T19" fmla="*/ 2147483646 h 56383"/>
                <a:gd name="T20" fmla="*/ 2147483646 w 33610"/>
                <a:gd name="T21" fmla="*/ 2147483646 h 56383"/>
                <a:gd name="T22" fmla="*/ 2147483646 w 33610"/>
                <a:gd name="T23" fmla="*/ 2147483646 h 56383"/>
                <a:gd name="T24" fmla="*/ 2147483646 w 33610"/>
                <a:gd name="T25" fmla="*/ 2147483646 h 56383"/>
                <a:gd name="T26" fmla="*/ 2147483646 w 33610"/>
                <a:gd name="T27" fmla="*/ 2147483646 h 56383"/>
                <a:gd name="T28" fmla="*/ 2147483646 w 33610"/>
                <a:gd name="T29" fmla="*/ 2147483646 h 56383"/>
                <a:gd name="T30" fmla="*/ 2147483646 w 33610"/>
                <a:gd name="T31" fmla="*/ 2147483646 h 56383"/>
                <a:gd name="T32" fmla="*/ 2147483646 w 33610"/>
                <a:gd name="T33" fmla="*/ 2147483646 h 56383"/>
                <a:gd name="T34" fmla="*/ 2147483646 w 33610"/>
                <a:gd name="T35" fmla="*/ 2147483646 h 56383"/>
                <a:gd name="T36" fmla="*/ 2147483646 w 33610"/>
                <a:gd name="T37" fmla="*/ 2147483646 h 56383"/>
                <a:gd name="T38" fmla="*/ 2147483646 w 33610"/>
                <a:gd name="T39" fmla="*/ 2147483646 h 56383"/>
                <a:gd name="T40" fmla="*/ 2147483646 w 33610"/>
                <a:gd name="T41" fmla="*/ 2147483646 h 56383"/>
                <a:gd name="T42" fmla="*/ 2147483646 w 33610"/>
                <a:gd name="T43" fmla="*/ 2147483646 h 56383"/>
                <a:gd name="T44" fmla="*/ 2147483646 w 33610"/>
                <a:gd name="T45" fmla="*/ 2147483646 h 56383"/>
                <a:gd name="T46" fmla="*/ 2147483646 w 33610"/>
                <a:gd name="T47" fmla="*/ 2147483646 h 56383"/>
                <a:gd name="T48" fmla="*/ 2147483646 w 33610"/>
                <a:gd name="T49" fmla="*/ 2147483646 h 56383"/>
                <a:gd name="T50" fmla="*/ 2147483646 w 33610"/>
                <a:gd name="T51" fmla="*/ 2147483646 h 56383"/>
                <a:gd name="T52" fmla="*/ 2147483646 w 33610"/>
                <a:gd name="T53" fmla="*/ 2147483646 h 56383"/>
                <a:gd name="T54" fmla="*/ 2147483646 w 33610"/>
                <a:gd name="T55" fmla="*/ 2147483646 h 563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cubicBezTo>
                    <a:pt x="30390" y="28579"/>
                    <a:pt x="31292" y="30364"/>
                    <a:pt x="32931" y="30364"/>
                  </a:cubicBezTo>
                  <a:cubicBezTo>
                    <a:pt x="33144" y="30364"/>
                    <a:pt x="33370" y="30334"/>
                    <a:pt x="33609" y="30268"/>
                  </a:cubicBez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lIns="91425" tIns="91425" rIns="91425" bIns="91425" anchor="ctr"/>
            <a:lstStyle/>
            <a:p>
              <a:pPr>
                <a:defRPr/>
              </a:pPr>
              <a:endParaRPr lang="vi-VN" sz="1350"/>
            </a:p>
          </p:txBody>
        </p:sp>
        <p:sp>
          <p:nvSpPr>
            <p:cNvPr id="103" name="Google Shape;969;p32">
              <a:extLst>
                <a:ext uri="{FF2B5EF4-FFF2-40B4-BE49-F238E27FC236}">
                  <a16:creationId xmlns:a16="http://schemas.microsoft.com/office/drawing/2014/main" id="{956A7101-7B8A-4A5E-880E-9D9A49432914}"/>
                </a:ext>
              </a:extLst>
            </p:cNvPr>
            <p:cNvSpPr>
              <a:spLocks/>
            </p:cNvSpPr>
            <p:nvPr/>
          </p:nvSpPr>
          <p:spPr bwMode="auto">
            <a:xfrm>
              <a:off x="4056777" y="538505"/>
              <a:ext cx="304241" cy="1173725"/>
            </a:xfrm>
            <a:custGeom>
              <a:avLst/>
              <a:gdLst>
                <a:gd name="T0" fmla="*/ 2147483646 w 12167"/>
                <a:gd name="T1" fmla="*/ 2147483646 h 46919"/>
                <a:gd name="T2" fmla="*/ 2147483646 w 12167"/>
                <a:gd name="T3" fmla="*/ 2147483646 h 46919"/>
                <a:gd name="T4" fmla="*/ 0 w 12167"/>
                <a:gd name="T5" fmla="*/ 2147483646 h 46919"/>
                <a:gd name="T6" fmla="*/ 2147483646 w 12167"/>
                <a:gd name="T7" fmla="*/ 2147483646 h 46919"/>
                <a:gd name="T8" fmla="*/ 2147483646 w 12167"/>
                <a:gd name="T9" fmla="*/ 2147483646 h 46919"/>
                <a:gd name="T10" fmla="*/ 2147483646 w 12167"/>
                <a:gd name="T11" fmla="*/ 2147483646 h 46919"/>
                <a:gd name="T12" fmla="*/ 2147483646 w 12167"/>
                <a:gd name="T13" fmla="*/ 2147483646 h 46919"/>
                <a:gd name="T14" fmla="*/ 2147483646 w 12167"/>
                <a:gd name="T15" fmla="*/ 2147483646 h 46919"/>
                <a:gd name="T16" fmla="*/ 2147483646 w 12167"/>
                <a:gd name="T17" fmla="*/ 2147483646 h 46919"/>
                <a:gd name="T18" fmla="*/ 2147483646 w 12167"/>
                <a:gd name="T19" fmla="*/ 2147483646 h 46919"/>
                <a:gd name="T20" fmla="*/ 2147483646 w 12167"/>
                <a:gd name="T21" fmla="*/ 2147483646 h 46919"/>
                <a:gd name="T22" fmla="*/ 2147483646 w 12167"/>
                <a:gd name="T23" fmla="*/ 2147483646 h 46919"/>
                <a:gd name="T24" fmla="*/ 2147483646 w 12167"/>
                <a:gd name="T25" fmla="*/ 2147483646 h 46919"/>
                <a:gd name="T26" fmla="*/ 2147483646 w 12167"/>
                <a:gd name="T27" fmla="*/ 2147483646 h 46919"/>
                <a:gd name="T28" fmla="*/ 2147483646 w 12167"/>
                <a:gd name="T29" fmla="*/ 2147483646 h 46919"/>
                <a:gd name="T30" fmla="*/ 2147483646 w 12167"/>
                <a:gd name="T31" fmla="*/ 2147483646 h 46919"/>
                <a:gd name="T32" fmla="*/ 2147483646 w 12167"/>
                <a:gd name="T33" fmla="*/ 2147483646 h 46919"/>
                <a:gd name="T34" fmla="*/ 2147483646 w 12167"/>
                <a:gd name="T35" fmla="*/ 2147483646 h 46919"/>
                <a:gd name="T36" fmla="*/ 2147483646 w 12167"/>
                <a:gd name="T37" fmla="*/ 2147483646 h 46919"/>
                <a:gd name="T38" fmla="*/ 2147483646 w 12167"/>
                <a:gd name="T39" fmla="*/ 2147483646 h 46919"/>
                <a:gd name="T40" fmla="*/ 2147483646 w 12167"/>
                <a:gd name="T41" fmla="*/ 2147483646 h 46919"/>
                <a:gd name="T42" fmla="*/ 2147483646 w 12167"/>
                <a:gd name="T43" fmla="*/ 2147483646 h 46919"/>
                <a:gd name="T44" fmla="*/ 2147483646 w 12167"/>
                <a:gd name="T45" fmla="*/ 2147483646 h 46919"/>
                <a:gd name="T46" fmla="*/ 2147483646 w 12167"/>
                <a:gd name="T47" fmla="*/ 2147483646 h 46919"/>
                <a:gd name="T48" fmla="*/ 2147483646 w 12167"/>
                <a:gd name="T49" fmla="*/ 2147483646 h 46919"/>
                <a:gd name="T50" fmla="*/ 2147483646 w 12167"/>
                <a:gd name="T51" fmla="*/ 2147483646 h 4691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lIns="91425" tIns="91425" rIns="91425" bIns="91425" anchor="ctr"/>
            <a:lstStyle/>
            <a:p>
              <a:pPr>
                <a:defRPr/>
              </a:pPr>
              <a:endParaRPr lang="vi-VN" sz="1350"/>
            </a:p>
          </p:txBody>
        </p:sp>
        <p:sp>
          <p:nvSpPr>
            <p:cNvPr id="104" name="Google Shape;970;p32">
              <a:extLst>
                <a:ext uri="{FF2B5EF4-FFF2-40B4-BE49-F238E27FC236}">
                  <a16:creationId xmlns:a16="http://schemas.microsoft.com/office/drawing/2014/main" id="{98C9CBA4-10BE-4226-956F-5959BE7C77F6}"/>
                </a:ext>
              </a:extLst>
            </p:cNvPr>
            <p:cNvSpPr>
              <a:spLocks/>
            </p:cNvSpPr>
            <p:nvPr/>
          </p:nvSpPr>
          <p:spPr bwMode="auto">
            <a:xfrm>
              <a:off x="2718975" y="713834"/>
              <a:ext cx="860939" cy="1397756"/>
            </a:xfrm>
            <a:custGeom>
              <a:avLst/>
              <a:gdLst>
                <a:gd name="T0" fmla="*/ 0 w 34450"/>
                <a:gd name="T1" fmla="*/ 2147483646 h 55868"/>
                <a:gd name="T2" fmla="*/ 0 w 34450"/>
                <a:gd name="T3" fmla="*/ 2147483646 h 55868"/>
                <a:gd name="T4" fmla="*/ 2147483646 w 34450"/>
                <a:gd name="T5" fmla="*/ 2147483646 h 55868"/>
                <a:gd name="T6" fmla="*/ 2147483646 w 34450"/>
                <a:gd name="T7" fmla="*/ 2147483646 h 55868"/>
                <a:gd name="T8" fmla="*/ 0 w 34450"/>
                <a:gd name="T9" fmla="*/ 2147483646 h 55868"/>
                <a:gd name="T10" fmla="*/ 2147483646 w 34450"/>
                <a:gd name="T11" fmla="*/ 0 h 55868"/>
                <a:gd name="T12" fmla="*/ 2147483646 w 34450"/>
                <a:gd name="T13" fmla="*/ 2147483646 h 55868"/>
                <a:gd name="T14" fmla="*/ 2147483646 w 34450"/>
                <a:gd name="T15" fmla="*/ 2147483646 h 55868"/>
                <a:gd name="T16" fmla="*/ 2147483646 w 34450"/>
                <a:gd name="T17" fmla="*/ 2147483646 h 55868"/>
                <a:gd name="T18" fmla="*/ 2147483646 w 34450"/>
                <a:gd name="T19" fmla="*/ 2147483646 h 55868"/>
                <a:gd name="T20" fmla="*/ 2147483646 w 34450"/>
                <a:gd name="T21" fmla="*/ 2147483646 h 55868"/>
                <a:gd name="T22" fmla="*/ 2147483646 w 34450"/>
                <a:gd name="T23" fmla="*/ 2147483646 h 55868"/>
                <a:gd name="T24" fmla="*/ 2147483646 w 34450"/>
                <a:gd name="T25" fmla="*/ 2147483646 h 55868"/>
                <a:gd name="T26" fmla="*/ 2147483646 w 34450"/>
                <a:gd name="T27" fmla="*/ 2147483646 h 55868"/>
                <a:gd name="T28" fmla="*/ 2147483646 w 34450"/>
                <a:gd name="T29" fmla="*/ 2147483646 h 55868"/>
                <a:gd name="T30" fmla="*/ 2147483646 w 34450"/>
                <a:gd name="T31" fmla="*/ 2147483646 h 55868"/>
                <a:gd name="T32" fmla="*/ 2147483646 w 34450"/>
                <a:gd name="T33" fmla="*/ 2147483646 h 55868"/>
                <a:gd name="T34" fmla="*/ 2147483646 w 34450"/>
                <a:gd name="T35" fmla="*/ 2147483646 h 55868"/>
                <a:gd name="T36" fmla="*/ 2147483646 w 34450"/>
                <a:gd name="T37" fmla="*/ 2147483646 h 55868"/>
                <a:gd name="T38" fmla="*/ 2147483646 w 34450"/>
                <a:gd name="T39" fmla="*/ 2147483646 h 55868"/>
                <a:gd name="T40" fmla="*/ 2147483646 w 34450"/>
                <a:gd name="T41" fmla="*/ 2147483646 h 55868"/>
                <a:gd name="T42" fmla="*/ 2147483646 w 34450"/>
                <a:gd name="T43" fmla="*/ 2147483646 h 55868"/>
                <a:gd name="T44" fmla="*/ 2147483646 w 34450"/>
                <a:gd name="T45" fmla="*/ 2147483646 h 55868"/>
                <a:gd name="T46" fmla="*/ 2147483646 w 34450"/>
                <a:gd name="T47" fmla="*/ 2147483646 h 55868"/>
                <a:gd name="T48" fmla="*/ 2147483646 w 34450"/>
                <a:gd name="T49" fmla="*/ 2147483646 h 55868"/>
                <a:gd name="T50" fmla="*/ 2147483646 w 34450"/>
                <a:gd name="T51" fmla="*/ 2147483646 h 55868"/>
                <a:gd name="T52" fmla="*/ 2147483646 w 34450"/>
                <a:gd name="T53" fmla="*/ 2147483646 h 55868"/>
                <a:gd name="T54" fmla="*/ 2147483646 w 34450"/>
                <a:gd name="T55" fmla="*/ 2147483646 h 55868"/>
                <a:gd name="T56" fmla="*/ 2147483646 w 34450"/>
                <a:gd name="T57" fmla="*/ 2147483646 h 55868"/>
                <a:gd name="T58" fmla="*/ 2147483646 w 34450"/>
                <a:gd name="T59" fmla="*/ 2147483646 h 55868"/>
                <a:gd name="T60" fmla="*/ 2147483646 w 34450"/>
                <a:gd name="T61" fmla="*/ 2147483646 h 55868"/>
                <a:gd name="T62" fmla="*/ 2147483646 w 34450"/>
                <a:gd name="T63" fmla="*/ 0 h 5586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4450" h="55868" extrusionOk="0">
                  <a:moveTo>
                    <a:pt x="0" y="28971"/>
                  </a:moveTo>
                  <a:lnTo>
                    <a:pt x="0" y="28971"/>
                  </a:lnTo>
                  <a:cubicBezTo>
                    <a:pt x="15" y="28978"/>
                    <a:pt x="30" y="28984"/>
                    <a:pt x="46" y="28987"/>
                  </a:cubicBez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cubicBezTo>
                    <a:pt x="319" y="29079"/>
                    <a:pt x="578" y="29120"/>
                    <a:pt x="825" y="29120"/>
                  </a:cubicBezTo>
                  <a:cubicBezTo>
                    <a:pt x="2344" y="29120"/>
                    <a:pt x="3389" y="27540"/>
                    <a:pt x="4336" y="26450"/>
                  </a:cubicBez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lIns="91425" tIns="91425" rIns="91425" bIns="91425" anchor="ctr"/>
            <a:lstStyle/>
            <a:p>
              <a:pPr>
                <a:defRPr/>
              </a:pPr>
              <a:endParaRPr lang="vi-VN" sz="1350"/>
            </a:p>
          </p:txBody>
        </p:sp>
        <p:sp>
          <p:nvSpPr>
            <p:cNvPr id="105" name="Google Shape;971;p32">
              <a:extLst>
                <a:ext uri="{FF2B5EF4-FFF2-40B4-BE49-F238E27FC236}">
                  <a16:creationId xmlns:a16="http://schemas.microsoft.com/office/drawing/2014/main" id="{871CBF21-9B44-4CEA-B9AA-AB50D2668F06}"/>
                </a:ext>
              </a:extLst>
            </p:cNvPr>
            <p:cNvSpPr>
              <a:spLocks/>
            </p:cNvSpPr>
            <p:nvPr/>
          </p:nvSpPr>
          <p:spPr bwMode="auto">
            <a:xfrm>
              <a:off x="3135419" y="1369691"/>
              <a:ext cx="315031" cy="512997"/>
            </a:xfrm>
            <a:custGeom>
              <a:avLst/>
              <a:gdLst>
                <a:gd name="T0" fmla="*/ 2147483646 w 12604"/>
                <a:gd name="T1" fmla="*/ 0 h 20569"/>
                <a:gd name="T2" fmla="*/ 2147483646 w 12604"/>
                <a:gd name="T3" fmla="*/ 2147483646 h 20569"/>
                <a:gd name="T4" fmla="*/ 0 w 12604"/>
                <a:gd name="T5" fmla="*/ 2147483646 h 20569"/>
                <a:gd name="T6" fmla="*/ 2147483646 w 12604"/>
                <a:gd name="T7" fmla="*/ 2147483646 h 20569"/>
                <a:gd name="T8" fmla="*/ 2147483646 w 12604"/>
                <a:gd name="T9" fmla="*/ 2147483646 h 20569"/>
                <a:gd name="T10" fmla="*/ 2147483646 w 12604"/>
                <a:gd name="T11" fmla="*/ 0 h 20569"/>
                <a:gd name="T12" fmla="*/ 2147483646 w 12604"/>
                <a:gd name="T13" fmla="*/ 2147483646 h 20569"/>
                <a:gd name="T14" fmla="*/ 2147483646 w 12604"/>
                <a:gd name="T15" fmla="*/ 2147483646 h 20569"/>
                <a:gd name="T16" fmla="*/ 2147483646 w 12604"/>
                <a:gd name="T17" fmla="*/ 2147483646 h 20569"/>
                <a:gd name="T18" fmla="*/ 2147483646 w 12604"/>
                <a:gd name="T19" fmla="*/ 2147483646 h 20569"/>
                <a:gd name="T20" fmla="*/ 2147483646 w 12604"/>
                <a:gd name="T21" fmla="*/ 2147483646 h 20569"/>
                <a:gd name="T22" fmla="*/ 2147483646 w 12604"/>
                <a:gd name="T23" fmla="*/ 2147483646 h 20569"/>
                <a:gd name="T24" fmla="*/ 2147483646 w 12604"/>
                <a:gd name="T25" fmla="*/ 2147483646 h 20569"/>
                <a:gd name="T26" fmla="*/ 2147483646 w 12604"/>
                <a:gd name="T27" fmla="*/ 2147483646 h 20569"/>
                <a:gd name="T28" fmla="*/ 2147483646 w 12604"/>
                <a:gd name="T29" fmla="*/ 2147483646 h 20569"/>
                <a:gd name="T30" fmla="*/ 2147483646 w 12604"/>
                <a:gd name="T31" fmla="*/ 2147483646 h 20569"/>
                <a:gd name="T32" fmla="*/ 2147483646 w 12604"/>
                <a:gd name="T33" fmla="*/ 2147483646 h 20569"/>
                <a:gd name="T34" fmla="*/ 2147483646 w 12604"/>
                <a:gd name="T35" fmla="*/ 2147483646 h 20569"/>
                <a:gd name="T36" fmla="*/ 2147483646 w 12604"/>
                <a:gd name="T37" fmla="*/ 2147483646 h 20569"/>
                <a:gd name="T38" fmla="*/ 2147483646 w 12604"/>
                <a:gd name="T39" fmla="*/ 2147483646 h 20569"/>
                <a:gd name="T40" fmla="*/ 2147483646 w 12604"/>
                <a:gd name="T41" fmla="*/ 2147483646 h 20569"/>
                <a:gd name="T42" fmla="*/ 2147483646 w 12604"/>
                <a:gd name="T43" fmla="*/ 2147483646 h 205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lIns="91425" tIns="91425" rIns="91425" bIns="91425" anchor="ctr"/>
            <a:lstStyle/>
            <a:p>
              <a:pPr>
                <a:defRPr/>
              </a:pPr>
              <a:endParaRPr lang="vi-VN" sz="1350"/>
            </a:p>
          </p:txBody>
        </p:sp>
        <p:sp>
          <p:nvSpPr>
            <p:cNvPr id="106" name="Google Shape;972;p32">
              <a:extLst>
                <a:ext uri="{FF2B5EF4-FFF2-40B4-BE49-F238E27FC236}">
                  <a16:creationId xmlns:a16="http://schemas.microsoft.com/office/drawing/2014/main" id="{C16CE4E4-C86F-449D-B421-7C1752209E9A}"/>
                </a:ext>
              </a:extLst>
            </p:cNvPr>
            <p:cNvSpPr>
              <a:spLocks/>
            </p:cNvSpPr>
            <p:nvPr/>
          </p:nvSpPr>
          <p:spPr bwMode="auto">
            <a:xfrm>
              <a:off x="3197994" y="661885"/>
              <a:ext cx="1124184" cy="1071450"/>
            </a:xfrm>
            <a:custGeom>
              <a:avLst/>
              <a:gdLst>
                <a:gd name="T0" fmla="*/ 2147483646 w 44970"/>
                <a:gd name="T1" fmla="*/ 2147483646 h 42852"/>
                <a:gd name="T2" fmla="*/ 2147483646 w 44970"/>
                <a:gd name="T3" fmla="*/ 2147483646 h 42852"/>
                <a:gd name="T4" fmla="*/ 2147483646 w 44970"/>
                <a:gd name="T5" fmla="*/ 2147483646 h 42852"/>
                <a:gd name="T6" fmla="*/ 2147483646 w 44970"/>
                <a:gd name="T7" fmla="*/ 2147483646 h 42852"/>
                <a:gd name="T8" fmla="*/ 2147483646 w 44970"/>
                <a:gd name="T9" fmla="*/ 2147483646 h 42852"/>
                <a:gd name="T10" fmla="*/ 2147483646 w 44970"/>
                <a:gd name="T11" fmla="*/ 2147483646 h 42852"/>
                <a:gd name="T12" fmla="*/ 2147483646 w 44970"/>
                <a:gd name="T13" fmla="*/ 2147483646 h 42852"/>
                <a:gd name="T14" fmla="*/ 2147483646 w 44970"/>
                <a:gd name="T15" fmla="*/ 2147483646 h 42852"/>
                <a:gd name="T16" fmla="*/ 2147483646 w 44970"/>
                <a:gd name="T17" fmla="*/ 2147483646 h 42852"/>
                <a:gd name="T18" fmla="*/ 2147483646 w 44970"/>
                <a:gd name="T19" fmla="*/ 2147483646 h 42852"/>
                <a:gd name="T20" fmla="*/ 2147483646 w 44970"/>
                <a:gd name="T21" fmla="*/ 2147483646 h 42852"/>
                <a:gd name="T22" fmla="*/ 2147483646 w 44970"/>
                <a:gd name="T23" fmla="*/ 2147483646 h 42852"/>
                <a:gd name="T24" fmla="*/ 2147483646 w 44970"/>
                <a:gd name="T25" fmla="*/ 2147483646 h 428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lIns="91425" tIns="91425" rIns="91425" bIns="91425" anchor="ctr"/>
            <a:lstStyle/>
            <a:p>
              <a:pPr>
                <a:defRPr/>
              </a:pPr>
              <a:endParaRPr lang="vi-VN" sz="1350"/>
            </a:p>
          </p:txBody>
        </p:sp>
        <p:sp>
          <p:nvSpPr>
            <p:cNvPr id="107" name="Google Shape;973;p32">
              <a:extLst>
                <a:ext uri="{FF2B5EF4-FFF2-40B4-BE49-F238E27FC236}">
                  <a16:creationId xmlns:a16="http://schemas.microsoft.com/office/drawing/2014/main" id="{82AB192A-0223-45A6-B3A2-D56AF26BCEF9}"/>
                </a:ext>
              </a:extLst>
            </p:cNvPr>
            <p:cNvSpPr>
              <a:spLocks/>
            </p:cNvSpPr>
            <p:nvPr/>
          </p:nvSpPr>
          <p:spPr bwMode="auto">
            <a:xfrm>
              <a:off x="3353352" y="1064490"/>
              <a:ext cx="828574" cy="259745"/>
            </a:xfrm>
            <a:custGeom>
              <a:avLst/>
              <a:gdLst>
                <a:gd name="T0" fmla="*/ 2147483646 w 33206"/>
                <a:gd name="T1" fmla="*/ 0 h 10386"/>
                <a:gd name="T2" fmla="*/ 2147483646 w 33206"/>
                <a:gd name="T3" fmla="*/ 2147483646 h 10386"/>
                <a:gd name="T4" fmla="*/ 2147483646 w 33206"/>
                <a:gd name="T5" fmla="*/ 2147483646 h 10386"/>
                <a:gd name="T6" fmla="*/ 2147483646 w 33206"/>
                <a:gd name="T7" fmla="*/ 2147483646 h 10386"/>
                <a:gd name="T8" fmla="*/ 2147483646 w 33206"/>
                <a:gd name="T9" fmla="*/ 0 h 10386"/>
                <a:gd name="T10" fmla="*/ 0 w 33206"/>
                <a:gd name="T11" fmla="*/ 2147483646 h 10386"/>
                <a:gd name="T12" fmla="*/ 2147483646 w 33206"/>
                <a:gd name="T13" fmla="*/ 2147483646 h 10386"/>
                <a:gd name="T14" fmla="*/ 2147483646 w 33206"/>
                <a:gd name="T15" fmla="*/ 2147483646 h 10386"/>
                <a:gd name="T16" fmla="*/ 0 w 33206"/>
                <a:gd name="T17" fmla="*/ 2147483646 h 10386"/>
                <a:gd name="T18" fmla="*/ 2147483646 w 33206"/>
                <a:gd name="T19" fmla="*/ 2147483646 h 10386"/>
                <a:gd name="T20" fmla="*/ 2147483646 w 33206"/>
                <a:gd name="T21" fmla="*/ 2147483646 h 10386"/>
                <a:gd name="T22" fmla="*/ 2147483646 w 33206"/>
                <a:gd name="T23" fmla="*/ 2147483646 h 10386"/>
                <a:gd name="T24" fmla="*/ 2147483646 w 33206"/>
                <a:gd name="T25" fmla="*/ 2147483646 h 10386"/>
                <a:gd name="T26" fmla="*/ 2147483646 w 33206"/>
                <a:gd name="T27" fmla="*/ 2147483646 h 10386"/>
                <a:gd name="T28" fmla="*/ 2147483646 w 33206"/>
                <a:gd name="T29" fmla="*/ 2147483646 h 10386"/>
                <a:gd name="T30" fmla="*/ 2147483646 w 33206"/>
                <a:gd name="T31" fmla="*/ 2147483646 h 103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lIns="91425" tIns="91425" rIns="91425" bIns="91425" anchor="ctr"/>
            <a:lstStyle/>
            <a:p>
              <a:pPr>
                <a:defRPr/>
              </a:pPr>
              <a:endParaRPr lang="vi-VN" sz="1350"/>
            </a:p>
          </p:txBody>
        </p:sp>
        <p:sp>
          <p:nvSpPr>
            <p:cNvPr id="108" name="Google Shape;974;p32">
              <a:extLst>
                <a:ext uri="{FF2B5EF4-FFF2-40B4-BE49-F238E27FC236}">
                  <a16:creationId xmlns:a16="http://schemas.microsoft.com/office/drawing/2014/main" id="{5F747FA8-13C7-42B5-9F8B-D57E131F07E4}"/>
                </a:ext>
              </a:extLst>
            </p:cNvPr>
            <p:cNvSpPr>
              <a:spLocks/>
            </p:cNvSpPr>
            <p:nvPr/>
          </p:nvSpPr>
          <p:spPr bwMode="auto">
            <a:xfrm>
              <a:off x="4266077" y="1267417"/>
              <a:ext cx="56101" cy="94158"/>
            </a:xfrm>
            <a:custGeom>
              <a:avLst/>
              <a:gdLst>
                <a:gd name="T0" fmla="*/ 2147483646 w 2253"/>
                <a:gd name="T1" fmla="*/ 2147483646 h 3799"/>
                <a:gd name="T2" fmla="*/ 2147483646 w 2253"/>
                <a:gd name="T3" fmla="*/ 2147483646 h 3799"/>
                <a:gd name="T4" fmla="*/ 2147483646 w 2253"/>
                <a:gd name="T5" fmla="*/ 2147483646 h 3799"/>
                <a:gd name="T6" fmla="*/ 0 60000 65536"/>
                <a:gd name="T7" fmla="*/ 0 60000 65536"/>
                <a:gd name="T8" fmla="*/ 0 60000 65536"/>
              </a:gdLst>
              <a:ahLst/>
              <a:cxnLst>
                <a:cxn ang="T6">
                  <a:pos x="T0" y="T1"/>
                </a:cxn>
                <a:cxn ang="T7">
                  <a:pos x="T2" y="T3"/>
                </a:cxn>
                <a:cxn ang="T8">
                  <a:pos x="T4" y="T5"/>
                </a:cxn>
              </a:cxnLst>
              <a:rect l="0" t="0"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lIns="91425" tIns="91425" rIns="91425" bIns="91425" anchor="ctr"/>
            <a:lstStyle/>
            <a:p>
              <a:pPr>
                <a:defRPr/>
              </a:pPr>
              <a:endParaRPr lang="vi-VN" sz="1350"/>
            </a:p>
          </p:txBody>
        </p:sp>
        <p:sp>
          <p:nvSpPr>
            <p:cNvPr id="109" name="Google Shape;975;p32">
              <a:extLst>
                <a:ext uri="{FF2B5EF4-FFF2-40B4-BE49-F238E27FC236}">
                  <a16:creationId xmlns:a16="http://schemas.microsoft.com/office/drawing/2014/main" id="{16C4F203-5C8C-4E26-B8CD-99386C06055C}"/>
                </a:ext>
              </a:extLst>
            </p:cNvPr>
            <p:cNvSpPr>
              <a:spLocks/>
            </p:cNvSpPr>
            <p:nvPr/>
          </p:nvSpPr>
          <p:spPr bwMode="auto">
            <a:xfrm>
              <a:off x="4209976" y="1463849"/>
              <a:ext cx="53944" cy="9740"/>
            </a:xfrm>
            <a:custGeom>
              <a:avLst/>
              <a:gdLst>
                <a:gd name="T0" fmla="*/ 2147483646 w 2118"/>
                <a:gd name="T1" fmla="*/ 2147483646 h 438"/>
                <a:gd name="T2" fmla="*/ 2147483646 w 2118"/>
                <a:gd name="T3" fmla="*/ 2147483646 h 438"/>
                <a:gd name="T4" fmla="*/ 0 w 2118"/>
                <a:gd name="T5" fmla="*/ 2147483646 h 438"/>
                <a:gd name="T6" fmla="*/ 2147483646 w 2118"/>
                <a:gd name="T7" fmla="*/ 2147483646 h 4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lIns="91425" tIns="91425" rIns="91425" bIns="91425" anchor="ctr"/>
            <a:lstStyle/>
            <a:p>
              <a:pPr>
                <a:defRPr/>
              </a:pPr>
              <a:endParaRPr lang="vi-VN" sz="1350"/>
            </a:p>
          </p:txBody>
        </p:sp>
        <p:sp>
          <p:nvSpPr>
            <p:cNvPr id="110" name="Google Shape;976;p32">
              <a:extLst>
                <a:ext uri="{FF2B5EF4-FFF2-40B4-BE49-F238E27FC236}">
                  <a16:creationId xmlns:a16="http://schemas.microsoft.com/office/drawing/2014/main" id="{94D1F7B3-BAA6-4C37-9B71-96318422A578}"/>
                </a:ext>
              </a:extLst>
            </p:cNvPr>
            <p:cNvSpPr>
              <a:spLocks/>
            </p:cNvSpPr>
            <p:nvPr/>
          </p:nvSpPr>
          <p:spPr bwMode="auto">
            <a:xfrm>
              <a:off x="4192714" y="1243065"/>
              <a:ext cx="129465" cy="230524"/>
            </a:xfrm>
            <a:custGeom>
              <a:avLst/>
              <a:gdLst>
                <a:gd name="T0" fmla="*/ 2147483646 w 5211"/>
                <a:gd name="T1" fmla="*/ 2147483646 h 9244"/>
                <a:gd name="T2" fmla="*/ 2147483646 w 5211"/>
                <a:gd name="T3" fmla="*/ 2147483646 h 9244"/>
                <a:gd name="T4" fmla="*/ 2147483646 w 5211"/>
                <a:gd name="T5" fmla="*/ 2147483646 h 9244"/>
                <a:gd name="T6" fmla="*/ 2147483646 w 5211"/>
                <a:gd name="T7" fmla="*/ 2147483646 h 9244"/>
                <a:gd name="T8" fmla="*/ 2147483646 w 5211"/>
                <a:gd name="T9" fmla="*/ 2147483646 h 9244"/>
                <a:gd name="T10" fmla="*/ 2147483646 w 5211"/>
                <a:gd name="T11" fmla="*/ 2147483646 h 9244"/>
                <a:gd name="T12" fmla="*/ 2147483646 w 5211"/>
                <a:gd name="T13" fmla="*/ 2147483646 h 9244"/>
                <a:gd name="T14" fmla="*/ 2147483646 w 5211"/>
                <a:gd name="T15" fmla="*/ 2147483646 h 9244"/>
                <a:gd name="T16" fmla="*/ 2147483646 w 5211"/>
                <a:gd name="T17" fmla="*/ 2147483646 h 92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lIns="91425" tIns="91425" rIns="91425" bIns="91425" anchor="ctr"/>
            <a:lstStyle/>
            <a:p>
              <a:pPr>
                <a:defRPr/>
              </a:pPr>
              <a:endParaRPr lang="vi-VN" sz="1350"/>
            </a:p>
          </p:txBody>
        </p:sp>
        <p:sp>
          <p:nvSpPr>
            <p:cNvPr id="111" name="Google Shape;977;p32">
              <a:extLst>
                <a:ext uri="{FF2B5EF4-FFF2-40B4-BE49-F238E27FC236}">
                  <a16:creationId xmlns:a16="http://schemas.microsoft.com/office/drawing/2014/main" id="{AF016F74-737B-453A-B19B-9B868D400FE0}"/>
                </a:ext>
              </a:extLst>
            </p:cNvPr>
            <p:cNvSpPr>
              <a:spLocks/>
            </p:cNvSpPr>
            <p:nvPr/>
          </p:nvSpPr>
          <p:spPr bwMode="auto">
            <a:xfrm>
              <a:off x="3208782" y="1445992"/>
              <a:ext cx="10789" cy="21104"/>
            </a:xfrm>
            <a:custGeom>
              <a:avLst/>
              <a:gdLst>
                <a:gd name="T0" fmla="*/ 2147483646 w 404"/>
                <a:gd name="T1" fmla="*/ 0 h 841"/>
                <a:gd name="T2" fmla="*/ 2147483646 w 404"/>
                <a:gd name="T3" fmla="*/ 2147483646 h 841"/>
                <a:gd name="T4" fmla="*/ 2147483646 w 404"/>
                <a:gd name="T5" fmla="*/ 2147483646 h 841"/>
                <a:gd name="T6" fmla="*/ 2147483646 w 404"/>
                <a:gd name="T7" fmla="*/ 2147483646 h 841"/>
                <a:gd name="T8" fmla="*/ 2147483646 w 404"/>
                <a:gd name="T9" fmla="*/ 0 h 8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lIns="91425" tIns="91425" rIns="91425" bIns="91425" anchor="ctr"/>
            <a:lstStyle/>
            <a:p>
              <a:pPr>
                <a:defRPr/>
              </a:pPr>
              <a:endParaRPr lang="vi-VN" sz="1350"/>
            </a:p>
          </p:txBody>
        </p:sp>
        <p:sp>
          <p:nvSpPr>
            <p:cNvPr id="112" name="Google Shape;978;p32">
              <a:extLst>
                <a:ext uri="{FF2B5EF4-FFF2-40B4-BE49-F238E27FC236}">
                  <a16:creationId xmlns:a16="http://schemas.microsoft.com/office/drawing/2014/main" id="{35EB100B-AFD6-4EDD-B972-047DB9CA2333}"/>
                </a:ext>
              </a:extLst>
            </p:cNvPr>
            <p:cNvSpPr>
              <a:spLocks/>
            </p:cNvSpPr>
            <p:nvPr/>
          </p:nvSpPr>
          <p:spPr bwMode="auto">
            <a:xfrm>
              <a:off x="3202310" y="1421640"/>
              <a:ext cx="38839" cy="82794"/>
            </a:xfrm>
            <a:custGeom>
              <a:avLst/>
              <a:gdLst>
                <a:gd name="T0" fmla="*/ 2147483646 w 1547"/>
                <a:gd name="T1" fmla="*/ 2147483646 h 3359"/>
                <a:gd name="T2" fmla="*/ 2147483646 w 1547"/>
                <a:gd name="T3" fmla="*/ 2147483646 h 3359"/>
                <a:gd name="T4" fmla="*/ 2147483646 w 1547"/>
                <a:gd name="T5" fmla="*/ 2147483646 h 3359"/>
                <a:gd name="T6" fmla="*/ 2147483646 w 1547"/>
                <a:gd name="T7" fmla="*/ 2147483646 h 3359"/>
                <a:gd name="T8" fmla="*/ 2147483646 w 1547"/>
                <a:gd name="T9" fmla="*/ 2147483646 h 3359"/>
                <a:gd name="T10" fmla="*/ 2147483646 w 1547"/>
                <a:gd name="T11" fmla="*/ 2147483646 h 3359"/>
                <a:gd name="T12" fmla="*/ 2147483646 w 1547"/>
                <a:gd name="T13" fmla="*/ 2147483646 h 3359"/>
                <a:gd name="T14" fmla="*/ 2147483646 w 1547"/>
                <a:gd name="T15" fmla="*/ 2147483646 h 3359"/>
                <a:gd name="T16" fmla="*/ 2147483646 w 1547"/>
                <a:gd name="T17" fmla="*/ 2147483646 h 3359"/>
                <a:gd name="T18" fmla="*/ 2147483646 w 1547"/>
                <a:gd name="T19" fmla="*/ 2147483646 h 3359"/>
                <a:gd name="T20" fmla="*/ 2147483646 w 1547"/>
                <a:gd name="T21" fmla="*/ 2147483646 h 3359"/>
                <a:gd name="T22" fmla="*/ 0 w 1547"/>
                <a:gd name="T23" fmla="*/ 2147483646 h 3359"/>
                <a:gd name="T24" fmla="*/ 0 w 1547"/>
                <a:gd name="T25" fmla="*/ 2147483646 h 3359"/>
                <a:gd name="T26" fmla="*/ 2147483646 w 1547"/>
                <a:gd name="T27" fmla="*/ 2147483646 h 335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cubicBezTo>
                    <a:pt x="104" y="2474"/>
                    <a:pt x="232" y="2123"/>
                    <a:pt x="437" y="1849"/>
                  </a:cubicBezTo>
                  <a:lnTo>
                    <a:pt x="303" y="1849"/>
                  </a:lnTo>
                  <a:close/>
                  <a:moveTo>
                    <a:pt x="43" y="2839"/>
                  </a:moveTo>
                  <a:cubicBezTo>
                    <a:pt x="14" y="3011"/>
                    <a:pt x="0" y="3186"/>
                    <a:pt x="0" y="3358"/>
                  </a:cubicBezTo>
                  <a:cubicBezTo>
                    <a:pt x="0" y="3176"/>
                    <a:pt x="16" y="3006"/>
                    <a:pt x="43" y="2839"/>
                  </a:cubicBezTo>
                  <a:close/>
                </a:path>
              </a:pathLst>
            </a:custGeom>
            <a:solidFill>
              <a:srgbClr val="E7BD61"/>
            </a:solidFill>
            <a:ln>
              <a:noFill/>
            </a:ln>
          </p:spPr>
          <p:txBody>
            <a:bodyPr lIns="91425" tIns="91425" rIns="91425" bIns="91425" anchor="ctr"/>
            <a:lstStyle/>
            <a:p>
              <a:pPr>
                <a:defRPr/>
              </a:pPr>
              <a:endParaRPr lang="vi-VN" sz="1350"/>
            </a:p>
          </p:txBody>
        </p:sp>
        <p:sp>
          <p:nvSpPr>
            <p:cNvPr id="113" name="Google Shape;979;p32">
              <a:extLst>
                <a:ext uri="{FF2B5EF4-FFF2-40B4-BE49-F238E27FC236}">
                  <a16:creationId xmlns:a16="http://schemas.microsoft.com/office/drawing/2014/main" id="{82202FFA-054A-480C-A244-724D2AE61410}"/>
                </a:ext>
              </a:extLst>
            </p:cNvPr>
            <p:cNvSpPr>
              <a:spLocks/>
            </p:cNvSpPr>
            <p:nvPr/>
          </p:nvSpPr>
          <p:spPr bwMode="auto">
            <a:xfrm>
              <a:off x="3202310" y="1320989"/>
              <a:ext cx="174777" cy="297084"/>
            </a:xfrm>
            <a:custGeom>
              <a:avLst/>
              <a:gdLst>
                <a:gd name="T0" fmla="*/ 2147483646 w 7025"/>
                <a:gd name="T1" fmla="*/ 2147483646 h 11899"/>
                <a:gd name="T2" fmla="*/ 2147483646 w 7025"/>
                <a:gd name="T3" fmla="*/ 2147483646 h 11899"/>
                <a:gd name="T4" fmla="*/ 2147483646 w 7025"/>
                <a:gd name="T5" fmla="*/ 2147483646 h 11899"/>
                <a:gd name="T6" fmla="*/ 2147483646 w 7025"/>
                <a:gd name="T7" fmla="*/ 2147483646 h 11899"/>
                <a:gd name="T8" fmla="*/ 2147483646 w 7025"/>
                <a:gd name="T9" fmla="*/ 2147483646 h 11899"/>
                <a:gd name="T10" fmla="*/ 2147483646 w 7025"/>
                <a:gd name="T11" fmla="*/ 2147483646 h 11899"/>
                <a:gd name="T12" fmla="*/ 2147483646 w 7025"/>
                <a:gd name="T13" fmla="*/ 2147483646 h 11899"/>
                <a:gd name="T14" fmla="*/ 2147483646 w 7025"/>
                <a:gd name="T15" fmla="*/ 2147483646 h 11899"/>
                <a:gd name="T16" fmla="*/ 0 w 7025"/>
                <a:gd name="T17" fmla="*/ 2147483646 h 11899"/>
                <a:gd name="T18" fmla="*/ 2147483646 w 7025"/>
                <a:gd name="T19" fmla="*/ 2147483646 h 11899"/>
                <a:gd name="T20" fmla="*/ 2147483646 w 7025"/>
                <a:gd name="T21" fmla="*/ 2147483646 h 11899"/>
                <a:gd name="T22" fmla="*/ 2147483646 w 7025"/>
                <a:gd name="T23" fmla="*/ 2147483646 h 11899"/>
                <a:gd name="T24" fmla="*/ 2147483646 w 7025"/>
                <a:gd name="T25" fmla="*/ 2147483646 h 11899"/>
                <a:gd name="T26" fmla="*/ 2147483646 w 7025"/>
                <a:gd name="T27" fmla="*/ 2147483646 h 11899"/>
                <a:gd name="T28" fmla="*/ 2147483646 w 7025"/>
                <a:gd name="T29" fmla="*/ 2147483646 h 11899"/>
                <a:gd name="T30" fmla="*/ 2147483646 w 7025"/>
                <a:gd name="T31" fmla="*/ 2147483646 h 1189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lIns="91425" tIns="91425" rIns="91425" bIns="91425" anchor="ctr"/>
            <a:lstStyle/>
            <a:p>
              <a:pPr>
                <a:defRPr/>
              </a:pPr>
              <a:endParaRPr lang="vi-VN" sz="1350"/>
            </a:p>
          </p:txBody>
        </p:sp>
        <p:sp>
          <p:nvSpPr>
            <p:cNvPr id="114" name="Google Shape;980;p32">
              <a:extLst>
                <a:ext uri="{FF2B5EF4-FFF2-40B4-BE49-F238E27FC236}">
                  <a16:creationId xmlns:a16="http://schemas.microsoft.com/office/drawing/2014/main" id="{180DFDD9-8E7F-49E3-A874-D17B389E84A8}"/>
                </a:ext>
              </a:extLst>
            </p:cNvPr>
            <p:cNvSpPr>
              <a:spLocks/>
            </p:cNvSpPr>
            <p:nvPr/>
          </p:nvSpPr>
          <p:spPr bwMode="auto">
            <a:xfrm>
              <a:off x="3057740" y="530389"/>
              <a:ext cx="1320540" cy="899369"/>
            </a:xfrm>
            <a:custGeom>
              <a:avLst/>
              <a:gdLst>
                <a:gd name="T0" fmla="*/ 2147483646 w 52800"/>
                <a:gd name="T1" fmla="*/ 0 h 35952"/>
                <a:gd name="T2" fmla="*/ 2147483646 w 52800"/>
                <a:gd name="T3" fmla="*/ 2147483646 h 35952"/>
                <a:gd name="T4" fmla="*/ 2147483646 w 52800"/>
                <a:gd name="T5" fmla="*/ 2147483646 h 35952"/>
                <a:gd name="T6" fmla="*/ 2147483646 w 52800"/>
                <a:gd name="T7" fmla="*/ 2147483646 h 35952"/>
                <a:gd name="T8" fmla="*/ 2147483646 w 52800"/>
                <a:gd name="T9" fmla="*/ 2147483646 h 35952"/>
                <a:gd name="T10" fmla="*/ 2147483646 w 52800"/>
                <a:gd name="T11" fmla="*/ 2147483646 h 35952"/>
                <a:gd name="T12" fmla="*/ 2147483646 w 52800"/>
                <a:gd name="T13" fmla="*/ 2147483646 h 35952"/>
                <a:gd name="T14" fmla="*/ 2147483646 w 52800"/>
                <a:gd name="T15" fmla="*/ 2147483646 h 35952"/>
                <a:gd name="T16" fmla="*/ 2147483646 w 52800"/>
                <a:gd name="T17" fmla="*/ 2147483646 h 35952"/>
                <a:gd name="T18" fmla="*/ 2147483646 w 52800"/>
                <a:gd name="T19" fmla="*/ 2147483646 h 35952"/>
                <a:gd name="T20" fmla="*/ 2147483646 w 52800"/>
                <a:gd name="T21" fmla="*/ 2147483646 h 35952"/>
                <a:gd name="T22" fmla="*/ 2147483646 w 52800"/>
                <a:gd name="T23" fmla="*/ 2147483646 h 35952"/>
                <a:gd name="T24" fmla="*/ 0 w 52800"/>
                <a:gd name="T25" fmla="*/ 2147483646 h 35952"/>
                <a:gd name="T26" fmla="*/ 2147483646 w 52800"/>
                <a:gd name="T27" fmla="*/ 2147483646 h 35952"/>
                <a:gd name="T28" fmla="*/ 2147483646 w 52800"/>
                <a:gd name="T29" fmla="*/ 2147483646 h 35952"/>
                <a:gd name="T30" fmla="*/ 2147483646 w 52800"/>
                <a:gd name="T31" fmla="*/ 2147483646 h 35952"/>
                <a:gd name="T32" fmla="*/ 2147483646 w 52800"/>
                <a:gd name="T33" fmla="*/ 2147483646 h 35952"/>
                <a:gd name="T34" fmla="*/ 2147483646 w 52800"/>
                <a:gd name="T35" fmla="*/ 2147483646 h 35952"/>
                <a:gd name="T36" fmla="*/ 2147483646 w 52800"/>
                <a:gd name="T37" fmla="*/ 2147483646 h 35952"/>
                <a:gd name="T38" fmla="*/ 2147483646 w 52800"/>
                <a:gd name="T39" fmla="*/ 2147483646 h 35952"/>
                <a:gd name="T40" fmla="*/ 2147483646 w 52800"/>
                <a:gd name="T41" fmla="*/ 2147483646 h 35952"/>
                <a:gd name="T42" fmla="*/ 2147483646 w 52800"/>
                <a:gd name="T43" fmla="*/ 2147483646 h 35952"/>
                <a:gd name="T44" fmla="*/ 2147483646 w 52800"/>
                <a:gd name="T45" fmla="*/ 2147483646 h 35952"/>
                <a:gd name="T46" fmla="*/ 2147483646 w 52800"/>
                <a:gd name="T47" fmla="*/ 2147483646 h 35952"/>
                <a:gd name="T48" fmla="*/ 2147483646 w 52800"/>
                <a:gd name="T49" fmla="*/ 2147483646 h 35952"/>
                <a:gd name="T50" fmla="*/ 2147483646 w 52800"/>
                <a:gd name="T51" fmla="*/ 2147483646 h 35952"/>
                <a:gd name="T52" fmla="*/ 2147483646 w 52800"/>
                <a:gd name="T53" fmla="*/ 2147483646 h 35952"/>
                <a:gd name="T54" fmla="*/ 2147483646 w 52800"/>
                <a:gd name="T55" fmla="*/ 2147483646 h 35952"/>
                <a:gd name="T56" fmla="*/ 2147483646 w 52800"/>
                <a:gd name="T57" fmla="*/ 2147483646 h 35952"/>
                <a:gd name="T58" fmla="*/ 2147483646 w 52800"/>
                <a:gd name="T59" fmla="*/ 2147483646 h 35952"/>
                <a:gd name="T60" fmla="*/ 2147483646 w 52800"/>
                <a:gd name="T61" fmla="*/ 2147483646 h 35952"/>
                <a:gd name="T62" fmla="*/ 2147483646 w 52800"/>
                <a:gd name="T63" fmla="*/ 2147483646 h 35952"/>
                <a:gd name="T64" fmla="*/ 2147483646 w 52800"/>
                <a:gd name="T65" fmla="*/ 2147483646 h 35952"/>
                <a:gd name="T66" fmla="*/ 2147483646 w 52800"/>
                <a:gd name="T67" fmla="*/ 2147483646 h 35952"/>
                <a:gd name="T68" fmla="*/ 2147483646 w 52800"/>
                <a:gd name="T69" fmla="*/ 2147483646 h 35952"/>
                <a:gd name="T70" fmla="*/ 2147483646 w 52800"/>
                <a:gd name="T71" fmla="*/ 2147483646 h 35952"/>
                <a:gd name="T72" fmla="*/ 2147483646 w 52800"/>
                <a:gd name="T73" fmla="*/ 2147483646 h 35952"/>
                <a:gd name="T74" fmla="*/ 2147483646 w 52800"/>
                <a:gd name="T75" fmla="*/ 2147483646 h 35952"/>
                <a:gd name="T76" fmla="*/ 2147483646 w 52800"/>
                <a:gd name="T77" fmla="*/ 2147483646 h 35952"/>
                <a:gd name="T78" fmla="*/ 2147483646 w 52800"/>
                <a:gd name="T79" fmla="*/ 2147483646 h 35952"/>
                <a:gd name="T80" fmla="*/ 2147483646 w 52800"/>
                <a:gd name="T81" fmla="*/ 2147483646 h 35952"/>
                <a:gd name="T82" fmla="*/ 2147483646 w 52800"/>
                <a:gd name="T83" fmla="*/ 2147483646 h 35952"/>
                <a:gd name="T84" fmla="*/ 2147483646 w 52800"/>
                <a:gd name="T85" fmla="*/ 2147483646 h 35952"/>
                <a:gd name="T86" fmla="*/ 2147483646 w 52800"/>
                <a:gd name="T87" fmla="*/ 2147483646 h 35952"/>
                <a:gd name="T88" fmla="*/ 2147483646 w 52800"/>
                <a:gd name="T89" fmla="*/ 2147483646 h 35952"/>
                <a:gd name="T90" fmla="*/ 2147483646 w 52800"/>
                <a:gd name="T91" fmla="*/ 2147483646 h 35952"/>
                <a:gd name="T92" fmla="*/ 2147483646 w 52800"/>
                <a:gd name="T93" fmla="*/ 2147483646 h 35952"/>
                <a:gd name="T94" fmla="*/ 2147483646 w 52800"/>
                <a:gd name="T95" fmla="*/ 2147483646 h 35952"/>
                <a:gd name="T96" fmla="*/ 2147483646 w 52800"/>
                <a:gd name="T97" fmla="*/ 0 h 3595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cubicBezTo>
                    <a:pt x="8402" y="31575"/>
                    <a:pt x="9001" y="31616"/>
                    <a:pt x="9789" y="31616"/>
                  </a:cubicBezTo>
                  <a:cubicBezTo>
                    <a:pt x="11021" y="31616"/>
                    <a:pt x="12715" y="31516"/>
                    <a:pt x="13309" y="31004"/>
                  </a:cubicBezTo>
                  <a:cubicBezTo>
                    <a:pt x="12771" y="30298"/>
                    <a:pt x="11763" y="27509"/>
                    <a:pt x="11763" y="27508"/>
                  </a:cubicBez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lIns="91425" tIns="91425" rIns="91425" bIns="91425" anchor="ctr"/>
            <a:lstStyle/>
            <a:p>
              <a:pPr>
                <a:defRPr/>
              </a:pPr>
              <a:endParaRPr lang="vi-VN" sz="1350"/>
            </a:p>
          </p:txBody>
        </p:sp>
        <p:sp>
          <p:nvSpPr>
            <p:cNvPr id="115" name="Google Shape;981;p32">
              <a:extLst>
                <a:ext uri="{FF2B5EF4-FFF2-40B4-BE49-F238E27FC236}">
                  <a16:creationId xmlns:a16="http://schemas.microsoft.com/office/drawing/2014/main" id="{01CBE130-D9FA-4C67-8B58-2187625D0F29}"/>
                </a:ext>
              </a:extLst>
            </p:cNvPr>
            <p:cNvSpPr>
              <a:spLocks/>
            </p:cNvSpPr>
            <p:nvPr/>
          </p:nvSpPr>
          <p:spPr bwMode="auto">
            <a:xfrm>
              <a:off x="4266077" y="996307"/>
              <a:ext cx="81994" cy="246758"/>
            </a:xfrm>
            <a:custGeom>
              <a:avLst/>
              <a:gdLst>
                <a:gd name="T0" fmla="*/ 2147483646 w 3227"/>
                <a:gd name="T1" fmla="*/ 0 h 9867"/>
                <a:gd name="T2" fmla="*/ 2147483646 w 3227"/>
                <a:gd name="T3" fmla="*/ 2147483646 h 9867"/>
                <a:gd name="T4" fmla="*/ 2147483646 w 3227"/>
                <a:gd name="T5" fmla="*/ 2147483646 h 9867"/>
                <a:gd name="T6" fmla="*/ 2147483646 w 3227"/>
                <a:gd name="T7" fmla="*/ 0 h 9867"/>
                <a:gd name="T8" fmla="*/ 2147483646 w 3227"/>
                <a:gd name="T9" fmla="*/ 2147483646 h 9867"/>
                <a:gd name="T10" fmla="*/ 2147483646 w 3227"/>
                <a:gd name="T11" fmla="*/ 2147483646 h 9867"/>
                <a:gd name="T12" fmla="*/ 0 w 3227"/>
                <a:gd name="T13" fmla="*/ 2147483646 h 9867"/>
                <a:gd name="T14" fmla="*/ 0 w 3227"/>
                <a:gd name="T15" fmla="*/ 2147483646 h 9867"/>
                <a:gd name="T16" fmla="*/ 2147483646 w 3227"/>
                <a:gd name="T17" fmla="*/ 2147483646 h 98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lIns="91425" tIns="91425" rIns="91425" bIns="91425" anchor="ctr"/>
            <a:lstStyle/>
            <a:p>
              <a:pPr>
                <a:defRPr/>
              </a:pPr>
              <a:endParaRPr lang="vi-VN" sz="1350"/>
            </a:p>
          </p:txBody>
        </p:sp>
        <p:sp>
          <p:nvSpPr>
            <p:cNvPr id="116" name="Google Shape;982;p32">
              <a:extLst>
                <a:ext uri="{FF2B5EF4-FFF2-40B4-BE49-F238E27FC236}">
                  <a16:creationId xmlns:a16="http://schemas.microsoft.com/office/drawing/2014/main" id="{F907DC1E-A4C6-49A6-A990-1C1ED35E0C1C}"/>
                </a:ext>
              </a:extLst>
            </p:cNvPr>
            <p:cNvSpPr>
              <a:spLocks/>
            </p:cNvSpPr>
            <p:nvPr/>
          </p:nvSpPr>
          <p:spPr bwMode="auto">
            <a:xfrm>
              <a:off x="4287655" y="1161894"/>
              <a:ext cx="23736" cy="48702"/>
            </a:xfrm>
            <a:custGeom>
              <a:avLst/>
              <a:gdLst>
                <a:gd name="T0" fmla="*/ 2147483646 w 976"/>
                <a:gd name="T1" fmla="*/ 2147483646 h 1950"/>
                <a:gd name="T2" fmla="*/ 0 w 976"/>
                <a:gd name="T3" fmla="*/ 2147483646 h 1950"/>
                <a:gd name="T4" fmla="*/ 2147483646 w 976"/>
                <a:gd name="T5" fmla="*/ 2147483646 h 1950"/>
                <a:gd name="T6" fmla="*/ 2147483646 w 976"/>
                <a:gd name="T7" fmla="*/ 2147483646 h 19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lIns="91425" tIns="91425" rIns="91425" bIns="91425" anchor="ctr"/>
            <a:lstStyle/>
            <a:p>
              <a:pPr>
                <a:defRPr/>
              </a:pPr>
              <a:endParaRPr lang="vi-VN" sz="1350"/>
            </a:p>
          </p:txBody>
        </p:sp>
        <p:sp>
          <p:nvSpPr>
            <p:cNvPr id="117" name="Google Shape;983;p32">
              <a:extLst>
                <a:ext uri="{FF2B5EF4-FFF2-40B4-BE49-F238E27FC236}">
                  <a16:creationId xmlns:a16="http://schemas.microsoft.com/office/drawing/2014/main" id="{AC5DC1CD-2925-4B40-B191-23C3D0026208}"/>
                </a:ext>
              </a:extLst>
            </p:cNvPr>
            <p:cNvSpPr>
              <a:spLocks/>
            </p:cNvSpPr>
            <p:nvPr/>
          </p:nvSpPr>
          <p:spPr bwMode="auto">
            <a:xfrm>
              <a:off x="3759008" y="1134297"/>
              <a:ext cx="241667" cy="123379"/>
            </a:xfrm>
            <a:custGeom>
              <a:avLst/>
              <a:gdLst>
                <a:gd name="T0" fmla="*/ 2147483646 w 9646"/>
                <a:gd name="T1" fmla="*/ 2147483646 h 4908"/>
                <a:gd name="T2" fmla="*/ 2147483646 w 9646"/>
                <a:gd name="T3" fmla="*/ 2147483646 h 4908"/>
                <a:gd name="T4" fmla="*/ 2147483646 w 9646"/>
                <a:gd name="T5" fmla="*/ 2147483646 h 4908"/>
                <a:gd name="T6" fmla="*/ 2147483646 w 9646"/>
                <a:gd name="T7" fmla="*/ 2147483646 h 4908"/>
                <a:gd name="T8" fmla="*/ 2147483646 w 9646"/>
                <a:gd name="T9" fmla="*/ 2147483646 h 4908"/>
                <a:gd name="T10" fmla="*/ 2147483646 w 9646"/>
                <a:gd name="T11" fmla="*/ 2147483646 h 4908"/>
                <a:gd name="T12" fmla="*/ 2147483646 w 9646"/>
                <a:gd name="T13" fmla="*/ 2147483646 h 4908"/>
                <a:gd name="T14" fmla="*/ 2147483646 w 9646"/>
                <a:gd name="T15" fmla="*/ 0 h 4908"/>
                <a:gd name="T16" fmla="*/ 2147483646 w 9646"/>
                <a:gd name="T17" fmla="*/ 0 h 4908"/>
                <a:gd name="T18" fmla="*/ 2147483646 w 9646"/>
                <a:gd name="T19" fmla="*/ 2147483646 h 4908"/>
                <a:gd name="T20" fmla="*/ 2147483646 w 9646"/>
                <a:gd name="T21" fmla="*/ 0 h 49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lIns="91425" tIns="91425" rIns="91425" bIns="91425" anchor="ctr"/>
            <a:lstStyle/>
            <a:p>
              <a:pPr>
                <a:defRPr/>
              </a:pPr>
              <a:endParaRPr lang="vi-VN" sz="1350"/>
            </a:p>
          </p:txBody>
        </p:sp>
        <p:sp>
          <p:nvSpPr>
            <p:cNvPr id="118" name="Google Shape;984;p32">
              <a:extLst>
                <a:ext uri="{FF2B5EF4-FFF2-40B4-BE49-F238E27FC236}">
                  <a16:creationId xmlns:a16="http://schemas.microsoft.com/office/drawing/2014/main" id="{7AFD1932-A5B4-46C0-B1A7-0FD55E9DFFB9}"/>
                </a:ext>
              </a:extLst>
            </p:cNvPr>
            <p:cNvSpPr>
              <a:spLocks/>
            </p:cNvSpPr>
            <p:nvPr/>
          </p:nvSpPr>
          <p:spPr bwMode="auto">
            <a:xfrm>
              <a:off x="3057740" y="1189493"/>
              <a:ext cx="56101" cy="21104"/>
            </a:xfrm>
            <a:custGeom>
              <a:avLst/>
              <a:gdLst>
                <a:gd name="T0" fmla="*/ 2147483646 w 2252"/>
                <a:gd name="T1" fmla="*/ 2147483646 h 841"/>
                <a:gd name="T2" fmla="*/ 0 w 2252"/>
                <a:gd name="T3" fmla="*/ 2147483646 h 841"/>
                <a:gd name="T4" fmla="*/ 2147483646 w 2252"/>
                <a:gd name="T5" fmla="*/ 2147483646 h 841"/>
                <a:gd name="T6" fmla="*/ 2147483646 w 2252"/>
                <a:gd name="T7" fmla="*/ 2147483646 h 84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lIns="91425" tIns="91425" rIns="91425" bIns="91425" anchor="ctr"/>
            <a:lstStyle/>
            <a:p>
              <a:pPr>
                <a:defRPr/>
              </a:pPr>
              <a:endParaRPr lang="vi-VN" sz="1350"/>
            </a:p>
          </p:txBody>
        </p:sp>
        <p:sp>
          <p:nvSpPr>
            <p:cNvPr id="119" name="Google Shape;985;p32">
              <a:extLst>
                <a:ext uri="{FF2B5EF4-FFF2-40B4-BE49-F238E27FC236}">
                  <a16:creationId xmlns:a16="http://schemas.microsoft.com/office/drawing/2014/main" id="{6F280EAF-2F1B-46F3-872B-A3254D77AE73}"/>
                </a:ext>
              </a:extLst>
            </p:cNvPr>
            <p:cNvSpPr>
              <a:spLocks/>
            </p:cNvSpPr>
            <p:nvPr/>
          </p:nvSpPr>
          <p:spPr bwMode="auto">
            <a:xfrm>
              <a:off x="3672698" y="1239818"/>
              <a:ext cx="86310" cy="27598"/>
            </a:xfrm>
            <a:custGeom>
              <a:avLst/>
              <a:gdLst>
                <a:gd name="T0" fmla="*/ 0 w 3495"/>
                <a:gd name="T1" fmla="*/ 2147483646 h 1110"/>
                <a:gd name="T2" fmla="*/ 0 w 3495"/>
                <a:gd name="T3" fmla="*/ 2147483646 h 1110"/>
                <a:gd name="T4" fmla="*/ 2147483646 w 3495"/>
                <a:gd name="T5" fmla="*/ 2147483646 h 1110"/>
                <a:gd name="T6" fmla="*/ 2147483646 w 3495"/>
                <a:gd name="T7" fmla="*/ 2147483646 h 1110"/>
                <a:gd name="T8" fmla="*/ 0 w 3495"/>
                <a:gd name="T9" fmla="*/ 2147483646 h 11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lIns="91425" tIns="91425" rIns="91425" bIns="91425" anchor="ctr"/>
            <a:lstStyle/>
            <a:p>
              <a:pPr>
                <a:defRPr/>
              </a:pPr>
              <a:endParaRPr lang="vi-VN" sz="1350"/>
            </a:p>
          </p:txBody>
        </p:sp>
        <p:sp>
          <p:nvSpPr>
            <p:cNvPr id="120" name="Google Shape;986;p32">
              <a:extLst>
                <a:ext uri="{FF2B5EF4-FFF2-40B4-BE49-F238E27FC236}">
                  <a16:creationId xmlns:a16="http://schemas.microsoft.com/office/drawing/2014/main" id="{1289F6CB-3708-4B71-B7F9-E84AF9BC46EF}"/>
                </a:ext>
              </a:extLst>
            </p:cNvPr>
            <p:cNvSpPr>
              <a:spLocks/>
            </p:cNvSpPr>
            <p:nvPr/>
          </p:nvSpPr>
          <p:spPr bwMode="auto">
            <a:xfrm>
              <a:off x="3096580" y="1260923"/>
              <a:ext cx="138096" cy="157470"/>
            </a:xfrm>
            <a:custGeom>
              <a:avLst/>
              <a:gdLst>
                <a:gd name="T0" fmla="*/ 2147483646 w 5479"/>
                <a:gd name="T1" fmla="*/ 2147483646 h 6286"/>
                <a:gd name="T2" fmla="*/ 2147483646 w 5479"/>
                <a:gd name="T3" fmla="*/ 2147483646 h 6286"/>
                <a:gd name="T4" fmla="*/ 2147483646 w 5479"/>
                <a:gd name="T5" fmla="*/ 2147483646 h 6286"/>
                <a:gd name="T6" fmla="*/ 2147483646 w 5479"/>
                <a:gd name="T7" fmla="*/ 2147483646 h 6286"/>
                <a:gd name="T8" fmla="*/ 2147483646 w 5479"/>
                <a:gd name="T9" fmla="*/ 2147483646 h 6286"/>
                <a:gd name="T10" fmla="*/ 0 w 5479"/>
                <a:gd name="T11" fmla="*/ 2147483646 h 6286"/>
                <a:gd name="T12" fmla="*/ 2147483646 w 5479"/>
                <a:gd name="T13" fmla="*/ 2147483646 h 6286"/>
                <a:gd name="T14" fmla="*/ 2147483646 w 5479"/>
                <a:gd name="T15" fmla="*/ 2147483646 h 6286"/>
                <a:gd name="T16" fmla="*/ 2147483646 w 5479"/>
                <a:gd name="T17" fmla="*/ 2147483646 h 6286"/>
                <a:gd name="T18" fmla="*/ 2147483646 w 5479"/>
                <a:gd name="T19" fmla="*/ 2147483646 h 6286"/>
                <a:gd name="T20" fmla="*/ 0 w 5479"/>
                <a:gd name="T21" fmla="*/ 2147483646 h 62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479" h="6286" extrusionOk="0">
                  <a:moveTo>
                    <a:pt x="3495" y="5176"/>
                  </a:moveTo>
                  <a:lnTo>
                    <a:pt x="3495" y="5176"/>
                  </a:lnTo>
                  <a:cubicBezTo>
                    <a:pt x="4067" y="5580"/>
                    <a:pt x="4773" y="6017"/>
                    <a:pt x="5478" y="6286"/>
                  </a:cubicBezTo>
                  <a:cubicBezTo>
                    <a:pt x="4773" y="6017"/>
                    <a:pt x="4067" y="5580"/>
                    <a:pt x="3495" y="5176"/>
                  </a:cubicBezTo>
                  <a:close/>
                  <a:moveTo>
                    <a:pt x="0" y="1"/>
                  </a:moveTo>
                  <a:cubicBezTo>
                    <a:pt x="135" y="975"/>
                    <a:pt x="571" y="1950"/>
                    <a:pt x="1277" y="2925"/>
                  </a:cubicBezTo>
                  <a:cubicBezTo>
                    <a:pt x="1546" y="3362"/>
                    <a:pt x="1983" y="3899"/>
                    <a:pt x="2521" y="4336"/>
                  </a:cubicBezTo>
                  <a:cubicBezTo>
                    <a:pt x="1983" y="3899"/>
                    <a:pt x="1546" y="3362"/>
                    <a:pt x="1277" y="2925"/>
                  </a:cubicBezTo>
                  <a:cubicBezTo>
                    <a:pt x="571" y="1950"/>
                    <a:pt x="135" y="975"/>
                    <a:pt x="0" y="1"/>
                  </a:cubicBezTo>
                  <a:close/>
                </a:path>
              </a:pathLst>
            </a:custGeom>
            <a:solidFill>
              <a:srgbClr val="EDCE74"/>
            </a:solidFill>
            <a:ln>
              <a:noFill/>
            </a:ln>
          </p:spPr>
          <p:txBody>
            <a:bodyPr lIns="91425" tIns="91425" rIns="91425" bIns="91425" anchor="ctr"/>
            <a:lstStyle/>
            <a:p>
              <a:pPr>
                <a:defRPr/>
              </a:pPr>
              <a:endParaRPr lang="vi-VN" sz="1350"/>
            </a:p>
          </p:txBody>
        </p:sp>
        <p:sp>
          <p:nvSpPr>
            <p:cNvPr id="121" name="Google Shape;987;p32">
              <a:extLst>
                <a:ext uri="{FF2B5EF4-FFF2-40B4-BE49-F238E27FC236}">
                  <a16:creationId xmlns:a16="http://schemas.microsoft.com/office/drawing/2014/main" id="{8BD95700-55D0-4DAF-9FD3-E631EEC9B633}"/>
                </a:ext>
              </a:extLst>
            </p:cNvPr>
            <p:cNvSpPr>
              <a:spLocks/>
            </p:cNvSpPr>
            <p:nvPr/>
          </p:nvSpPr>
          <p:spPr bwMode="auto">
            <a:xfrm>
              <a:off x="3234675" y="1418393"/>
              <a:ext cx="6474" cy="3247"/>
            </a:xfrm>
            <a:custGeom>
              <a:avLst/>
              <a:gdLst>
                <a:gd name="T0" fmla="*/ 0 w 270"/>
                <a:gd name="T1" fmla="*/ 2147483646 h 135"/>
                <a:gd name="T2" fmla="*/ 2147483646 w 270"/>
                <a:gd name="T3" fmla="*/ 2147483646 h 135"/>
                <a:gd name="T4" fmla="*/ 0 w 270"/>
                <a:gd name="T5" fmla="*/ 2147483646 h 135"/>
                <a:gd name="T6" fmla="*/ 0 60000 65536"/>
                <a:gd name="T7" fmla="*/ 0 60000 65536"/>
                <a:gd name="T8" fmla="*/ 0 60000 65536"/>
              </a:gdLst>
              <a:ahLst/>
              <a:cxnLst>
                <a:cxn ang="T6">
                  <a:pos x="T0" y="T1"/>
                </a:cxn>
                <a:cxn ang="T7">
                  <a:pos x="T2" y="T3"/>
                </a:cxn>
                <a:cxn ang="T8">
                  <a:pos x="T4" y="T5"/>
                </a:cxn>
              </a:cxnLst>
              <a:rect l="0" t="0"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lIns="91425" tIns="91425" rIns="91425" bIns="91425" anchor="ctr"/>
            <a:lstStyle/>
            <a:p>
              <a:pPr>
                <a:defRPr/>
              </a:pPr>
              <a:endParaRPr lang="vi-VN" sz="1350"/>
            </a:p>
          </p:txBody>
        </p:sp>
        <p:sp>
          <p:nvSpPr>
            <p:cNvPr id="122" name="Google Shape;988;p32">
              <a:extLst>
                <a:ext uri="{FF2B5EF4-FFF2-40B4-BE49-F238E27FC236}">
                  <a16:creationId xmlns:a16="http://schemas.microsoft.com/office/drawing/2014/main" id="{F9D8DDC6-C066-40AB-8404-F10D9717DC54}"/>
                </a:ext>
              </a:extLst>
            </p:cNvPr>
            <p:cNvSpPr>
              <a:spLocks/>
            </p:cNvSpPr>
            <p:nvPr/>
          </p:nvSpPr>
          <p:spPr bwMode="auto">
            <a:xfrm>
              <a:off x="4175452" y="1351834"/>
              <a:ext cx="17262" cy="24351"/>
            </a:xfrm>
            <a:custGeom>
              <a:avLst/>
              <a:gdLst>
                <a:gd name="T0" fmla="*/ 2147483646 w 671"/>
                <a:gd name="T1" fmla="*/ 2147483646 h 971"/>
                <a:gd name="T2" fmla="*/ 2147483646 w 671"/>
                <a:gd name="T3" fmla="*/ 2147483646 h 971"/>
                <a:gd name="T4" fmla="*/ 2147483646 w 671"/>
                <a:gd name="T5" fmla="*/ 2147483646 h 971"/>
                <a:gd name="T6" fmla="*/ 2147483646 w 671"/>
                <a:gd name="T7" fmla="*/ 2147483646 h 971"/>
                <a:gd name="T8" fmla="*/ 2147483646 w 671"/>
                <a:gd name="T9" fmla="*/ 2147483646 h 97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lIns="91425" tIns="91425" rIns="91425" bIns="91425" anchor="ctr"/>
            <a:lstStyle/>
            <a:p>
              <a:pPr>
                <a:defRPr/>
              </a:pPr>
              <a:endParaRPr lang="vi-VN" sz="1350"/>
            </a:p>
          </p:txBody>
        </p:sp>
        <p:sp>
          <p:nvSpPr>
            <p:cNvPr id="123" name="Google Shape;989;p32">
              <a:extLst>
                <a:ext uri="{FF2B5EF4-FFF2-40B4-BE49-F238E27FC236}">
                  <a16:creationId xmlns:a16="http://schemas.microsoft.com/office/drawing/2014/main" id="{132835FE-FAD5-4B3F-95F7-3DEB691D8478}"/>
                </a:ext>
              </a:extLst>
            </p:cNvPr>
            <p:cNvSpPr>
              <a:spLocks/>
            </p:cNvSpPr>
            <p:nvPr/>
          </p:nvSpPr>
          <p:spPr bwMode="auto">
            <a:xfrm>
              <a:off x="4000675" y="1074230"/>
              <a:ext cx="161830" cy="147731"/>
            </a:xfrm>
            <a:custGeom>
              <a:avLst/>
              <a:gdLst>
                <a:gd name="T0" fmla="*/ 2147483646 w 6454"/>
                <a:gd name="T1" fmla="*/ 2147483646 h 5882"/>
                <a:gd name="T2" fmla="*/ 2147483646 w 6454"/>
                <a:gd name="T3" fmla="*/ 2147483646 h 5882"/>
                <a:gd name="T4" fmla="*/ 0 w 6454"/>
                <a:gd name="T5" fmla="*/ 2147483646 h 5882"/>
                <a:gd name="T6" fmla="*/ 2147483646 w 6454"/>
                <a:gd name="T7" fmla="*/ 2147483646 h 5882"/>
                <a:gd name="T8" fmla="*/ 2147483646 w 6454"/>
                <a:gd name="T9" fmla="*/ 2147483646 h 5882"/>
                <a:gd name="T10" fmla="*/ 2147483646 w 6454"/>
                <a:gd name="T11" fmla="*/ 0 h 5882"/>
                <a:gd name="T12" fmla="*/ 2147483646 w 6454"/>
                <a:gd name="T13" fmla="*/ 2147483646 h 5882"/>
                <a:gd name="T14" fmla="*/ 2147483646 w 6454"/>
                <a:gd name="T15" fmla="*/ 0 h 588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lIns="91425" tIns="91425" rIns="91425" bIns="91425" anchor="ctr"/>
            <a:lstStyle/>
            <a:p>
              <a:pPr>
                <a:defRPr/>
              </a:pPr>
              <a:endParaRPr lang="vi-VN" sz="1350"/>
            </a:p>
          </p:txBody>
        </p:sp>
        <p:sp>
          <p:nvSpPr>
            <p:cNvPr id="124" name="Google Shape;990;p32">
              <a:extLst>
                <a:ext uri="{FF2B5EF4-FFF2-40B4-BE49-F238E27FC236}">
                  <a16:creationId xmlns:a16="http://schemas.microsoft.com/office/drawing/2014/main" id="{1BA5987B-E2A9-4F57-88CF-9D52A4F961D7}"/>
                </a:ext>
              </a:extLst>
            </p:cNvPr>
            <p:cNvSpPr>
              <a:spLocks/>
            </p:cNvSpPr>
            <p:nvPr/>
          </p:nvSpPr>
          <p:spPr bwMode="auto">
            <a:xfrm>
              <a:off x="4266077" y="1239818"/>
              <a:ext cx="0" cy="3247"/>
            </a:xfrm>
            <a:custGeom>
              <a:avLst/>
              <a:gdLst>
                <a:gd name="T0" fmla="*/ 0 w 1"/>
                <a:gd name="T1" fmla="*/ 2147483646 h 135"/>
                <a:gd name="T2" fmla="*/ 0 w 1"/>
                <a:gd name="T3" fmla="*/ 2147483646 h 135"/>
                <a:gd name="T4" fmla="*/ 0 w 1"/>
                <a:gd name="T5" fmla="*/ 2147483646 h 135"/>
                <a:gd name="T6" fmla="*/ 0 w 1"/>
                <a:gd name="T7" fmla="*/ 2147483646 h 135"/>
                <a:gd name="T8" fmla="*/ 0 w 1"/>
                <a:gd name="T9" fmla="*/ 2147483646 h 1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35" extrusionOk="0">
                  <a:moveTo>
                    <a:pt x="0" y="1"/>
                  </a:moveTo>
                  <a:lnTo>
                    <a:pt x="0" y="1"/>
                  </a:lnTo>
                  <a:lnTo>
                    <a:pt x="0" y="135"/>
                  </a:lnTo>
                  <a:lnTo>
                    <a:pt x="0" y="1"/>
                  </a:lnTo>
                  <a:close/>
                </a:path>
              </a:pathLst>
            </a:custGeom>
            <a:solidFill>
              <a:srgbClr val="E8BD61"/>
            </a:solidFill>
            <a:ln>
              <a:noFill/>
            </a:ln>
          </p:spPr>
          <p:txBody>
            <a:bodyPr lIns="91425" tIns="91425" rIns="91425" bIns="91425" anchor="ctr"/>
            <a:lstStyle/>
            <a:p>
              <a:pPr>
                <a:defRPr/>
              </a:pPr>
              <a:endParaRPr lang="vi-VN" sz="1350"/>
            </a:p>
          </p:txBody>
        </p:sp>
        <p:sp>
          <p:nvSpPr>
            <p:cNvPr id="125" name="Google Shape;991;p32">
              <a:extLst>
                <a:ext uri="{FF2B5EF4-FFF2-40B4-BE49-F238E27FC236}">
                  <a16:creationId xmlns:a16="http://schemas.microsoft.com/office/drawing/2014/main" id="{33E2F323-387B-4BA5-B761-5FB6FE1BD7A6}"/>
                </a:ext>
              </a:extLst>
            </p:cNvPr>
            <p:cNvSpPr>
              <a:spLocks/>
            </p:cNvSpPr>
            <p:nvPr/>
          </p:nvSpPr>
          <p:spPr bwMode="auto">
            <a:xfrm>
              <a:off x="3264884" y="1239818"/>
              <a:ext cx="1001193" cy="126626"/>
            </a:xfrm>
            <a:custGeom>
              <a:avLst/>
              <a:gdLst>
                <a:gd name="T0" fmla="*/ 2147483646 w 40063"/>
                <a:gd name="T1" fmla="*/ 2147483646 h 5042"/>
                <a:gd name="T2" fmla="*/ 2147483646 w 40063"/>
                <a:gd name="T3" fmla="*/ 2147483646 h 5042"/>
                <a:gd name="T4" fmla="*/ 2147483646 w 40063"/>
                <a:gd name="T5" fmla="*/ 2147483646 h 5042"/>
                <a:gd name="T6" fmla="*/ 2147483646 w 40063"/>
                <a:gd name="T7" fmla="*/ 2147483646 h 5042"/>
                <a:gd name="T8" fmla="*/ 2147483646 w 40063"/>
                <a:gd name="T9" fmla="*/ 2147483646 h 5042"/>
                <a:gd name="T10" fmla="*/ 2147483646 w 40063"/>
                <a:gd name="T11" fmla="*/ 2147483646 h 5042"/>
                <a:gd name="T12" fmla="*/ 2147483646 w 40063"/>
                <a:gd name="T13" fmla="*/ 2147483646 h 5042"/>
                <a:gd name="T14" fmla="*/ 2147483646 w 40063"/>
                <a:gd name="T15" fmla="*/ 2147483646 h 5042"/>
                <a:gd name="T16" fmla="*/ 2147483646 w 40063"/>
                <a:gd name="T17" fmla="*/ 2147483646 h 5042"/>
                <a:gd name="T18" fmla="*/ 2147483646 w 40063"/>
                <a:gd name="T19" fmla="*/ 2147483646 h 5042"/>
                <a:gd name="T20" fmla="*/ 2147483646 w 40063"/>
                <a:gd name="T21" fmla="*/ 2147483646 h 5042"/>
                <a:gd name="T22" fmla="*/ 2147483646 w 40063"/>
                <a:gd name="T23" fmla="*/ 2147483646 h 5042"/>
                <a:gd name="T24" fmla="*/ 2147483646 w 40063"/>
                <a:gd name="T25" fmla="*/ 2147483646 h 50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063" h="5042" extrusionOk="0">
                  <a:moveTo>
                    <a:pt x="135" y="3227"/>
                  </a:moveTo>
                  <a:cubicBezTo>
                    <a:pt x="135" y="3227"/>
                    <a:pt x="841" y="3361"/>
                    <a:pt x="1816" y="3361"/>
                  </a:cubicBezTo>
                  <a:cubicBezTo>
                    <a:pt x="2253" y="3361"/>
                    <a:pt x="2824" y="3227"/>
                    <a:pt x="3362" y="3227"/>
                  </a:cubicBezTo>
                  <a:lnTo>
                    <a:pt x="135" y="3227"/>
                  </a:lnTo>
                  <a:close/>
                  <a:moveTo>
                    <a:pt x="40062" y="1"/>
                  </a:moveTo>
                  <a:cubicBezTo>
                    <a:pt x="39224" y="1542"/>
                    <a:pt x="38253" y="3050"/>
                    <a:pt x="37114" y="4459"/>
                  </a:cubicBez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lIns="91425" tIns="91425" rIns="91425" bIns="91425" anchor="ctr"/>
            <a:lstStyle/>
            <a:p>
              <a:pPr>
                <a:defRPr/>
              </a:pPr>
              <a:endParaRPr lang="vi-VN" sz="1350"/>
            </a:p>
          </p:txBody>
        </p:sp>
        <p:sp>
          <p:nvSpPr>
            <p:cNvPr id="126" name="Google Shape;992;p32">
              <a:extLst>
                <a:ext uri="{FF2B5EF4-FFF2-40B4-BE49-F238E27FC236}">
                  <a16:creationId xmlns:a16="http://schemas.microsoft.com/office/drawing/2014/main" id="{2F7BF34F-3676-4C04-9225-D62A11E42685}"/>
                </a:ext>
              </a:extLst>
            </p:cNvPr>
            <p:cNvSpPr>
              <a:spLocks/>
            </p:cNvSpPr>
            <p:nvPr/>
          </p:nvSpPr>
          <p:spPr bwMode="auto">
            <a:xfrm>
              <a:off x="3241149" y="1421640"/>
              <a:ext cx="0" cy="3247"/>
            </a:xfrm>
            <a:custGeom>
              <a:avLst/>
              <a:gdLst>
                <a:gd name="T0" fmla="*/ 0 w 1"/>
                <a:gd name="T1" fmla="*/ 2147483646 h 170"/>
                <a:gd name="T2" fmla="*/ 0 w 1"/>
                <a:gd name="T3" fmla="*/ 2147483646 h 170"/>
                <a:gd name="T4" fmla="*/ 0 w 1"/>
                <a:gd name="T5" fmla="*/ 2147483646 h 170"/>
                <a:gd name="T6" fmla="*/ 0 w 1"/>
                <a:gd name="T7" fmla="*/ 2147483646 h 1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70" extrusionOk="0">
                  <a:moveTo>
                    <a:pt x="0" y="1"/>
                  </a:moveTo>
                  <a:lnTo>
                    <a:pt x="0" y="1"/>
                  </a:lnTo>
                  <a:lnTo>
                    <a:pt x="0" y="169"/>
                  </a:lnTo>
                  <a:lnTo>
                    <a:pt x="0" y="1"/>
                  </a:lnTo>
                  <a:close/>
                </a:path>
              </a:pathLst>
            </a:custGeom>
            <a:solidFill>
              <a:srgbClr val="DFAA41"/>
            </a:solidFill>
            <a:ln>
              <a:noFill/>
            </a:ln>
          </p:spPr>
          <p:txBody>
            <a:bodyPr lIns="91425" tIns="91425" rIns="91425" bIns="91425" anchor="ctr"/>
            <a:lstStyle/>
            <a:p>
              <a:pPr>
                <a:defRPr/>
              </a:pPr>
              <a:endParaRPr lang="vi-VN" sz="1350"/>
            </a:p>
          </p:txBody>
        </p:sp>
        <p:sp>
          <p:nvSpPr>
            <p:cNvPr id="127" name="Google Shape;993;p32">
              <a:extLst>
                <a:ext uri="{FF2B5EF4-FFF2-40B4-BE49-F238E27FC236}">
                  <a16:creationId xmlns:a16="http://schemas.microsoft.com/office/drawing/2014/main" id="{9330F6E4-57CC-47B1-A930-D8EA9AFFB19B}"/>
                </a:ext>
              </a:extLst>
            </p:cNvPr>
            <p:cNvSpPr>
              <a:spLocks/>
            </p:cNvSpPr>
            <p:nvPr/>
          </p:nvSpPr>
          <p:spPr bwMode="auto">
            <a:xfrm>
              <a:off x="3241149" y="1421640"/>
              <a:ext cx="47470" cy="9740"/>
            </a:xfrm>
            <a:custGeom>
              <a:avLst/>
              <a:gdLst>
                <a:gd name="T0" fmla="*/ 0 w 1950"/>
                <a:gd name="T1" fmla="*/ 2147483646 h 438"/>
                <a:gd name="T2" fmla="*/ 0 w 1950"/>
                <a:gd name="T3" fmla="*/ 2147483646 h 438"/>
                <a:gd name="T4" fmla="*/ 2147483646 w 1950"/>
                <a:gd name="T5" fmla="*/ 2147483646 h 438"/>
                <a:gd name="T6" fmla="*/ 0 w 1950"/>
                <a:gd name="T7" fmla="*/ 2147483646 h 438"/>
                <a:gd name="T8" fmla="*/ 2147483646 w 1950"/>
                <a:gd name="T9" fmla="*/ 2147483646 h 438"/>
                <a:gd name="T10" fmla="*/ 2147483646 w 1950"/>
                <a:gd name="T11" fmla="*/ 2147483646 h 438"/>
                <a:gd name="T12" fmla="*/ 2147483646 w 1950"/>
                <a:gd name="T13" fmla="*/ 2147483646 h 438"/>
                <a:gd name="T14" fmla="*/ 2147483646 w 1950"/>
                <a:gd name="T15" fmla="*/ 2147483646 h 43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lIns="91425" tIns="91425" rIns="91425" bIns="91425" anchor="ctr"/>
            <a:lstStyle/>
            <a:p>
              <a:pPr>
                <a:defRPr/>
              </a:pPr>
              <a:endParaRPr lang="vi-VN" sz="1350"/>
            </a:p>
          </p:txBody>
        </p:sp>
        <p:sp>
          <p:nvSpPr>
            <p:cNvPr id="128" name="Google Shape;994;p32">
              <a:extLst>
                <a:ext uri="{FF2B5EF4-FFF2-40B4-BE49-F238E27FC236}">
                  <a16:creationId xmlns:a16="http://schemas.microsoft.com/office/drawing/2014/main" id="{81E1D5ED-CFA5-4071-B948-CE72D6AAEC6C}"/>
                </a:ext>
              </a:extLst>
            </p:cNvPr>
            <p:cNvSpPr>
              <a:spLocks/>
            </p:cNvSpPr>
            <p:nvPr/>
          </p:nvSpPr>
          <p:spPr bwMode="auto">
            <a:xfrm>
              <a:off x="3057740" y="819356"/>
              <a:ext cx="1318383" cy="612025"/>
            </a:xfrm>
            <a:custGeom>
              <a:avLst/>
              <a:gdLst>
                <a:gd name="T0" fmla="*/ 2147483646 w 52665"/>
                <a:gd name="T1" fmla="*/ 0 h 24501"/>
                <a:gd name="T2" fmla="*/ 2147483646 w 52665"/>
                <a:gd name="T3" fmla="*/ 2147483646 h 24501"/>
                <a:gd name="T4" fmla="*/ 2147483646 w 52665"/>
                <a:gd name="T5" fmla="*/ 2147483646 h 24501"/>
                <a:gd name="T6" fmla="*/ 2147483646 w 52665"/>
                <a:gd name="T7" fmla="*/ 2147483646 h 24501"/>
                <a:gd name="T8" fmla="*/ 2147483646 w 52665"/>
                <a:gd name="T9" fmla="*/ 2147483646 h 24501"/>
                <a:gd name="T10" fmla="*/ 2147483646 w 52665"/>
                <a:gd name="T11" fmla="*/ 2147483646 h 24501"/>
                <a:gd name="T12" fmla="*/ 2147483646 w 52665"/>
                <a:gd name="T13" fmla="*/ 2147483646 h 24501"/>
                <a:gd name="T14" fmla="*/ 2147483646 w 52665"/>
                <a:gd name="T15" fmla="*/ 2147483646 h 24501"/>
                <a:gd name="T16" fmla="*/ 2147483646 w 52665"/>
                <a:gd name="T17" fmla="*/ 2147483646 h 24501"/>
                <a:gd name="T18" fmla="*/ 2147483646 w 52665"/>
                <a:gd name="T19" fmla="*/ 2147483646 h 24501"/>
                <a:gd name="T20" fmla="*/ 2147483646 w 52665"/>
                <a:gd name="T21" fmla="*/ 2147483646 h 24501"/>
                <a:gd name="T22" fmla="*/ 0 w 52665"/>
                <a:gd name="T23" fmla="*/ 2147483646 h 24501"/>
                <a:gd name="T24" fmla="*/ 2147483646 w 52665"/>
                <a:gd name="T25" fmla="*/ 2147483646 h 24501"/>
                <a:gd name="T26" fmla="*/ 2147483646 w 52665"/>
                <a:gd name="T27" fmla="*/ 2147483646 h 24501"/>
                <a:gd name="T28" fmla="*/ 2147483646 w 52665"/>
                <a:gd name="T29" fmla="*/ 2147483646 h 24501"/>
                <a:gd name="T30" fmla="*/ 2147483646 w 52665"/>
                <a:gd name="T31" fmla="*/ 2147483646 h 24501"/>
                <a:gd name="T32" fmla="*/ 2147483646 w 52665"/>
                <a:gd name="T33" fmla="*/ 2147483646 h 24501"/>
                <a:gd name="T34" fmla="*/ 2147483646 w 52665"/>
                <a:gd name="T35" fmla="*/ 2147483646 h 24501"/>
                <a:gd name="T36" fmla="*/ 2147483646 w 52665"/>
                <a:gd name="T37" fmla="*/ 2147483646 h 24501"/>
                <a:gd name="T38" fmla="*/ 2147483646 w 52665"/>
                <a:gd name="T39" fmla="*/ 2147483646 h 24501"/>
                <a:gd name="T40" fmla="*/ 2147483646 w 52665"/>
                <a:gd name="T41" fmla="*/ 2147483646 h 24501"/>
                <a:gd name="T42" fmla="*/ 2147483646 w 52665"/>
                <a:gd name="T43" fmla="*/ 2147483646 h 24501"/>
                <a:gd name="T44" fmla="*/ 2147483646 w 52665"/>
                <a:gd name="T45" fmla="*/ 2147483646 h 24501"/>
                <a:gd name="T46" fmla="*/ 2147483646 w 52665"/>
                <a:gd name="T47" fmla="*/ 2147483646 h 24501"/>
                <a:gd name="T48" fmla="*/ 2147483646 w 52665"/>
                <a:gd name="T49" fmla="*/ 2147483646 h 24501"/>
                <a:gd name="T50" fmla="*/ 2147483646 w 52665"/>
                <a:gd name="T51" fmla="*/ 2147483646 h 24501"/>
                <a:gd name="T52" fmla="*/ 2147483646 w 52665"/>
                <a:gd name="T53" fmla="*/ 2147483646 h 24501"/>
                <a:gd name="T54" fmla="*/ 2147483646 w 52665"/>
                <a:gd name="T55" fmla="*/ 2147483646 h 24501"/>
                <a:gd name="T56" fmla="*/ 2147483646 w 52665"/>
                <a:gd name="T57" fmla="*/ 2147483646 h 24501"/>
                <a:gd name="T58" fmla="*/ 2147483646 w 52665"/>
                <a:gd name="T59" fmla="*/ 2147483646 h 24501"/>
                <a:gd name="T60" fmla="*/ 2147483646 w 52665"/>
                <a:gd name="T61" fmla="*/ 2147483646 h 24501"/>
                <a:gd name="T62" fmla="*/ 2147483646 w 52665"/>
                <a:gd name="T63" fmla="*/ 2147483646 h 24501"/>
                <a:gd name="T64" fmla="*/ 2147483646 w 52665"/>
                <a:gd name="T65" fmla="*/ 2147483646 h 24501"/>
                <a:gd name="T66" fmla="*/ 2147483646 w 52665"/>
                <a:gd name="T67" fmla="*/ 2147483646 h 24501"/>
                <a:gd name="T68" fmla="*/ 2147483646 w 52665"/>
                <a:gd name="T69" fmla="*/ 2147483646 h 24501"/>
                <a:gd name="T70" fmla="*/ 2147483646 w 52665"/>
                <a:gd name="T71" fmla="*/ 0 h 2450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cubicBezTo>
                    <a:pt x="10385" y="6991"/>
                    <a:pt x="11225" y="9511"/>
                    <a:pt x="11763" y="10217"/>
                  </a:cubicBezTo>
                  <a:cubicBezTo>
                    <a:pt x="11225" y="10789"/>
                    <a:pt x="9679" y="10923"/>
                    <a:pt x="8570" y="10923"/>
                  </a:cubicBezTo>
                  <a:cubicBezTo>
                    <a:pt x="7562" y="10923"/>
                    <a:pt x="6890" y="10789"/>
                    <a:pt x="6890" y="10789"/>
                  </a:cubicBez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lIns="91425" tIns="91425" rIns="91425" bIns="91425" anchor="ctr"/>
            <a:lstStyle/>
            <a:p>
              <a:pPr>
                <a:defRPr/>
              </a:pPr>
              <a:endParaRPr lang="vi-VN" sz="1350"/>
            </a:p>
          </p:txBody>
        </p:sp>
        <p:sp>
          <p:nvSpPr>
            <p:cNvPr id="129" name="Google Shape;995;p32">
              <a:extLst>
                <a:ext uri="{FF2B5EF4-FFF2-40B4-BE49-F238E27FC236}">
                  <a16:creationId xmlns:a16="http://schemas.microsoft.com/office/drawing/2014/main" id="{AB2A468B-BCA8-42FD-9EB2-E0C9C4D305B3}"/>
                </a:ext>
              </a:extLst>
            </p:cNvPr>
            <p:cNvSpPr>
              <a:spLocks/>
            </p:cNvSpPr>
            <p:nvPr/>
          </p:nvSpPr>
          <p:spPr bwMode="auto">
            <a:xfrm>
              <a:off x="3664067" y="1449238"/>
              <a:ext cx="174777" cy="115262"/>
            </a:xfrm>
            <a:custGeom>
              <a:avLst/>
              <a:gdLst>
                <a:gd name="T0" fmla="*/ 2147483646 w 7026"/>
                <a:gd name="T1" fmla="*/ 2147483646 h 4606"/>
                <a:gd name="T2" fmla="*/ 2147483646 w 7026"/>
                <a:gd name="T3" fmla="*/ 2147483646 h 4606"/>
                <a:gd name="T4" fmla="*/ 2147483646 w 7026"/>
                <a:gd name="T5" fmla="*/ 2147483646 h 4606"/>
                <a:gd name="T6" fmla="*/ 2147483646 w 7026"/>
                <a:gd name="T7" fmla="*/ 2147483646 h 4606"/>
                <a:gd name="T8" fmla="*/ 2147483646 w 7026"/>
                <a:gd name="T9" fmla="*/ 2147483646 h 4606"/>
                <a:gd name="T10" fmla="*/ 2147483646 w 7026"/>
                <a:gd name="T11" fmla="*/ 2147483646 h 4606"/>
                <a:gd name="T12" fmla="*/ 2147483646 w 7026"/>
                <a:gd name="T13" fmla="*/ 2147483646 h 4606"/>
                <a:gd name="T14" fmla="*/ 2147483646 w 7026"/>
                <a:gd name="T15" fmla="*/ 2147483646 h 4606"/>
                <a:gd name="T16" fmla="*/ 2147483646 w 7026"/>
                <a:gd name="T17" fmla="*/ 2147483646 h 4606"/>
                <a:gd name="T18" fmla="*/ 2147483646 w 7026"/>
                <a:gd name="T19" fmla="*/ 2147483646 h 4606"/>
                <a:gd name="T20" fmla="*/ 2147483646 w 7026"/>
                <a:gd name="T21" fmla="*/ 2147483646 h 46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tx1"/>
            </a:solidFill>
            <a:ln>
              <a:noFill/>
            </a:ln>
          </p:spPr>
          <p:txBody>
            <a:bodyPr lIns="91425" tIns="91425" rIns="91425" bIns="91425" anchor="ctr"/>
            <a:lstStyle/>
            <a:p>
              <a:pPr>
                <a:defRPr/>
              </a:pPr>
              <a:endParaRPr lang="vi-VN" sz="1350"/>
            </a:p>
          </p:txBody>
        </p:sp>
        <p:sp>
          <p:nvSpPr>
            <p:cNvPr id="130" name="Google Shape;996;p32">
              <a:extLst>
                <a:ext uri="{FF2B5EF4-FFF2-40B4-BE49-F238E27FC236}">
                  <a16:creationId xmlns:a16="http://schemas.microsoft.com/office/drawing/2014/main" id="{8960483B-3A59-416D-A577-A550F38D68B3}"/>
                </a:ext>
              </a:extLst>
            </p:cNvPr>
            <p:cNvSpPr>
              <a:spLocks/>
            </p:cNvSpPr>
            <p:nvPr/>
          </p:nvSpPr>
          <p:spPr bwMode="auto">
            <a:xfrm>
              <a:off x="3381402" y="1295014"/>
              <a:ext cx="230879" cy="168835"/>
            </a:xfrm>
            <a:custGeom>
              <a:avLst/>
              <a:gdLst>
                <a:gd name="T0" fmla="*/ 2147483646 w 9244"/>
                <a:gd name="T1" fmla="*/ 0 h 6749"/>
                <a:gd name="T2" fmla="*/ 2147483646 w 9244"/>
                <a:gd name="T3" fmla="*/ 2147483646 h 6749"/>
                <a:gd name="T4" fmla="*/ 2147483646 w 9244"/>
                <a:gd name="T5" fmla="*/ 2147483646 h 6749"/>
                <a:gd name="T6" fmla="*/ 2147483646 w 9244"/>
                <a:gd name="T7" fmla="*/ 2147483646 h 6749"/>
                <a:gd name="T8" fmla="*/ 2147483646 w 9244"/>
                <a:gd name="T9" fmla="*/ 2147483646 h 6749"/>
                <a:gd name="T10" fmla="*/ 2147483646 w 9244"/>
                <a:gd name="T11" fmla="*/ 2147483646 h 6749"/>
                <a:gd name="T12" fmla="*/ 2147483646 w 9244"/>
                <a:gd name="T13" fmla="*/ 2147483646 h 6749"/>
                <a:gd name="T14" fmla="*/ 2147483646 w 9244"/>
                <a:gd name="T15" fmla="*/ 2147483646 h 6749"/>
                <a:gd name="T16" fmla="*/ 2147483646 w 9244"/>
                <a:gd name="T17" fmla="*/ 2147483646 h 6749"/>
                <a:gd name="T18" fmla="*/ 2147483646 w 9244"/>
                <a:gd name="T19" fmla="*/ 2147483646 h 6749"/>
                <a:gd name="T20" fmla="*/ 2147483646 w 9244"/>
                <a:gd name="T21" fmla="*/ 0 h 67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tx1"/>
            </a:solidFill>
            <a:ln>
              <a:noFill/>
            </a:ln>
          </p:spPr>
          <p:txBody>
            <a:bodyPr lIns="91425" tIns="91425" rIns="91425" bIns="91425" anchor="ctr"/>
            <a:lstStyle/>
            <a:p>
              <a:pPr>
                <a:defRPr/>
              </a:pPr>
              <a:endParaRPr lang="vi-VN" sz="1350"/>
            </a:p>
          </p:txBody>
        </p:sp>
        <p:sp>
          <p:nvSpPr>
            <p:cNvPr id="131" name="Google Shape;997;p32">
              <a:extLst>
                <a:ext uri="{FF2B5EF4-FFF2-40B4-BE49-F238E27FC236}">
                  <a16:creationId xmlns:a16="http://schemas.microsoft.com/office/drawing/2014/main" id="{877F6C7D-8275-4684-A6E9-48FBD111C0BE}"/>
                </a:ext>
              </a:extLst>
            </p:cNvPr>
            <p:cNvSpPr>
              <a:spLocks/>
            </p:cNvSpPr>
            <p:nvPr/>
          </p:nvSpPr>
          <p:spPr bwMode="auto">
            <a:xfrm>
              <a:off x="3506551" y="1306378"/>
              <a:ext cx="60417" cy="60066"/>
            </a:xfrm>
            <a:custGeom>
              <a:avLst/>
              <a:gdLst>
                <a:gd name="T0" fmla="*/ 2147483646 w 2387"/>
                <a:gd name="T1" fmla="*/ 2147483646 h 2387"/>
                <a:gd name="T2" fmla="*/ 0 w 2387"/>
                <a:gd name="T3" fmla="*/ 2147483646 h 2387"/>
                <a:gd name="T4" fmla="*/ 2147483646 w 2387"/>
                <a:gd name="T5" fmla="*/ 2147483646 h 2387"/>
                <a:gd name="T6" fmla="*/ 2147483646 w 2387"/>
                <a:gd name="T7" fmla="*/ 2147483646 h 2387"/>
                <a:gd name="T8" fmla="*/ 2147483646 w 2387"/>
                <a:gd name="T9" fmla="*/ 2147483646 h 23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lIns="91425" tIns="91425" rIns="91425" bIns="91425" anchor="ctr"/>
            <a:lstStyle/>
            <a:p>
              <a:pPr>
                <a:defRPr/>
              </a:pPr>
              <a:endParaRPr lang="vi-VN" sz="1350"/>
            </a:p>
          </p:txBody>
        </p:sp>
        <p:sp>
          <p:nvSpPr>
            <p:cNvPr id="132" name="Google Shape;998;p32">
              <a:extLst>
                <a:ext uri="{FF2B5EF4-FFF2-40B4-BE49-F238E27FC236}">
                  <a16:creationId xmlns:a16="http://schemas.microsoft.com/office/drawing/2014/main" id="{481358D3-5FC4-4B23-B5BD-D8D153C96569}"/>
                </a:ext>
              </a:extLst>
            </p:cNvPr>
            <p:cNvSpPr>
              <a:spLocks/>
            </p:cNvSpPr>
            <p:nvPr/>
          </p:nvSpPr>
          <p:spPr bwMode="auto">
            <a:xfrm>
              <a:off x="3877683" y="1246312"/>
              <a:ext cx="228721" cy="168835"/>
            </a:xfrm>
            <a:custGeom>
              <a:avLst/>
              <a:gdLst>
                <a:gd name="T0" fmla="*/ 2147483646 w 9109"/>
                <a:gd name="T1" fmla="*/ 0 h 6746"/>
                <a:gd name="T2" fmla="*/ 2147483646 w 9109"/>
                <a:gd name="T3" fmla="*/ 2147483646 h 6746"/>
                <a:gd name="T4" fmla="*/ 2147483646 w 9109"/>
                <a:gd name="T5" fmla="*/ 2147483646 h 6746"/>
                <a:gd name="T6" fmla="*/ 2147483646 w 9109"/>
                <a:gd name="T7" fmla="*/ 2147483646 h 6746"/>
                <a:gd name="T8" fmla="*/ 2147483646 w 9109"/>
                <a:gd name="T9" fmla="*/ 2147483646 h 6746"/>
                <a:gd name="T10" fmla="*/ 2147483646 w 9109"/>
                <a:gd name="T11" fmla="*/ 2147483646 h 6746"/>
                <a:gd name="T12" fmla="*/ 2147483646 w 9109"/>
                <a:gd name="T13" fmla="*/ 2147483646 h 6746"/>
                <a:gd name="T14" fmla="*/ 2147483646 w 9109"/>
                <a:gd name="T15" fmla="*/ 2147483646 h 6746"/>
                <a:gd name="T16" fmla="*/ 2147483646 w 9109"/>
                <a:gd name="T17" fmla="*/ 2147483646 h 6746"/>
                <a:gd name="T18" fmla="*/ 2147483646 w 9109"/>
                <a:gd name="T19" fmla="*/ 2147483646 h 6746"/>
                <a:gd name="T20" fmla="*/ 2147483646 w 9109"/>
                <a:gd name="T21" fmla="*/ 0 h 67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cubicBezTo>
                    <a:pt x="8974" y="1561"/>
                    <a:pt x="8430" y="2279"/>
                    <a:pt x="7411" y="2279"/>
                  </a:cubicBezTo>
                  <a:cubicBezTo>
                    <a:pt x="7164" y="2279"/>
                    <a:pt x="6889" y="2237"/>
                    <a:pt x="6588" y="2132"/>
                  </a:cubicBezTo>
                  <a:cubicBezTo>
                    <a:pt x="6213" y="819"/>
                    <a:pt x="4966" y="0"/>
                    <a:pt x="3549" y="0"/>
                  </a:cubicBezTo>
                  <a:close/>
                </a:path>
              </a:pathLst>
            </a:custGeom>
            <a:solidFill>
              <a:schemeClr val="tx1"/>
            </a:solidFill>
            <a:ln>
              <a:noFill/>
            </a:ln>
          </p:spPr>
          <p:txBody>
            <a:bodyPr lIns="91425" tIns="91425" rIns="91425" bIns="91425" anchor="ctr"/>
            <a:lstStyle/>
            <a:p>
              <a:pPr>
                <a:defRPr/>
              </a:pPr>
              <a:endParaRPr lang="vi-VN" sz="1350"/>
            </a:p>
          </p:txBody>
        </p:sp>
        <p:sp>
          <p:nvSpPr>
            <p:cNvPr id="133" name="Google Shape;999;p32">
              <a:extLst>
                <a:ext uri="{FF2B5EF4-FFF2-40B4-BE49-F238E27FC236}">
                  <a16:creationId xmlns:a16="http://schemas.microsoft.com/office/drawing/2014/main" id="{E876980F-B283-4418-976D-3D1DD1A44048}"/>
                </a:ext>
              </a:extLst>
            </p:cNvPr>
            <p:cNvSpPr>
              <a:spLocks/>
            </p:cNvSpPr>
            <p:nvPr/>
          </p:nvSpPr>
          <p:spPr bwMode="auto">
            <a:xfrm>
              <a:off x="3916523" y="1264170"/>
              <a:ext cx="60417" cy="60066"/>
            </a:xfrm>
            <a:custGeom>
              <a:avLst/>
              <a:gdLst>
                <a:gd name="T0" fmla="*/ 2147483646 w 2387"/>
                <a:gd name="T1" fmla="*/ 0 h 2387"/>
                <a:gd name="T2" fmla="*/ 0 w 2387"/>
                <a:gd name="T3" fmla="*/ 2147483646 h 2387"/>
                <a:gd name="T4" fmla="*/ 2147483646 w 2387"/>
                <a:gd name="T5" fmla="*/ 2147483646 h 2387"/>
                <a:gd name="T6" fmla="*/ 2147483646 w 2387"/>
                <a:gd name="T7" fmla="*/ 2147483646 h 2387"/>
                <a:gd name="T8" fmla="*/ 2147483646 w 2387"/>
                <a:gd name="T9" fmla="*/ 0 h 23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lIns="91425" tIns="91425" rIns="91425" bIns="91425" anchor="ctr"/>
            <a:lstStyle/>
            <a:p>
              <a:pPr>
                <a:defRPr/>
              </a:pPr>
              <a:endParaRPr lang="vi-VN" sz="1350"/>
            </a:p>
          </p:txBody>
        </p:sp>
        <p:sp>
          <p:nvSpPr>
            <p:cNvPr id="134" name="Google Shape;1000;p32">
              <a:extLst>
                <a:ext uri="{FF2B5EF4-FFF2-40B4-BE49-F238E27FC236}">
                  <a16:creationId xmlns:a16="http://schemas.microsoft.com/office/drawing/2014/main" id="{DCC07F59-46CD-42E1-9E2F-483BE11F1EEB}"/>
                </a:ext>
              </a:extLst>
            </p:cNvPr>
            <p:cNvSpPr/>
            <p:nvPr/>
          </p:nvSpPr>
          <p:spPr>
            <a:xfrm>
              <a:off x="3372771" y="1445992"/>
              <a:ext cx="207143" cy="105521"/>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35" name="Google Shape;1001;p32">
              <a:extLst>
                <a:ext uri="{FF2B5EF4-FFF2-40B4-BE49-F238E27FC236}">
                  <a16:creationId xmlns:a16="http://schemas.microsoft.com/office/drawing/2014/main" id="{DB65B14C-B172-4AE7-83D9-B8D8DB1D2EFD}"/>
                </a:ext>
              </a:extLst>
            </p:cNvPr>
            <p:cNvSpPr/>
            <p:nvPr/>
          </p:nvSpPr>
          <p:spPr>
            <a:xfrm>
              <a:off x="3931627" y="1374562"/>
              <a:ext cx="211459" cy="110392"/>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36" name="Google Shape;1002;p32">
              <a:extLst>
                <a:ext uri="{FF2B5EF4-FFF2-40B4-BE49-F238E27FC236}">
                  <a16:creationId xmlns:a16="http://schemas.microsoft.com/office/drawing/2014/main" id="{DD2315F1-BD17-42CA-B5AA-893C763E1503}"/>
                </a:ext>
              </a:extLst>
            </p:cNvPr>
            <p:cNvSpPr>
              <a:spLocks/>
            </p:cNvSpPr>
            <p:nvPr/>
          </p:nvSpPr>
          <p:spPr bwMode="auto">
            <a:xfrm>
              <a:off x="3597176" y="2132693"/>
              <a:ext cx="49629" cy="21105"/>
            </a:xfrm>
            <a:custGeom>
              <a:avLst/>
              <a:gdLst>
                <a:gd name="T0" fmla="*/ 2147483646 w 1951"/>
                <a:gd name="T1" fmla="*/ 2147483646 h 842"/>
                <a:gd name="T2" fmla="*/ 2147483646 w 1951"/>
                <a:gd name="T3" fmla="*/ 2147483646 h 842"/>
                <a:gd name="T4" fmla="*/ 2147483646 w 1951"/>
                <a:gd name="T5" fmla="*/ 2147483646 h 842"/>
                <a:gd name="T6" fmla="*/ 2147483646 w 1951"/>
                <a:gd name="T7" fmla="*/ 2147483646 h 842"/>
                <a:gd name="T8" fmla="*/ 2147483646 w 1951"/>
                <a:gd name="T9" fmla="*/ 2147483646 h 842"/>
                <a:gd name="T10" fmla="*/ 2147483646 w 1951"/>
                <a:gd name="T11" fmla="*/ 2147483646 h 842"/>
                <a:gd name="T12" fmla="*/ 2147483646 w 1951"/>
                <a:gd name="T13" fmla="*/ 2147483646 h 8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51" h="842" extrusionOk="0">
                  <a:moveTo>
                    <a:pt x="1" y="1"/>
                  </a:moveTo>
                  <a:cubicBezTo>
                    <a:pt x="559" y="428"/>
                    <a:pt x="1245" y="694"/>
                    <a:pt x="1903" y="832"/>
                  </a:cubicBez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lIns="91425" tIns="91425" rIns="91425" bIns="91425" anchor="ctr"/>
            <a:lstStyle/>
            <a:p>
              <a:pPr>
                <a:defRPr/>
              </a:pPr>
              <a:endParaRPr lang="vi-VN" sz="1350"/>
            </a:p>
          </p:txBody>
        </p:sp>
      </p:grpSp>
      <p:grpSp>
        <p:nvGrpSpPr>
          <p:cNvPr id="137" name="Google Shape;211;p3">
            <a:extLst>
              <a:ext uri="{FF2B5EF4-FFF2-40B4-BE49-F238E27FC236}">
                <a16:creationId xmlns:a16="http://schemas.microsoft.com/office/drawing/2014/main" id="{EAFF6FC4-6996-42B5-ABFA-9DA056FA09C2}"/>
              </a:ext>
            </a:extLst>
          </p:cNvPr>
          <p:cNvGrpSpPr>
            <a:grpSpLocks/>
          </p:cNvGrpSpPr>
          <p:nvPr userDrawn="1"/>
        </p:nvGrpSpPr>
        <p:grpSpPr bwMode="auto">
          <a:xfrm>
            <a:off x="1030818" y="1581150"/>
            <a:ext cx="444500" cy="398463"/>
            <a:chOff x="2495125" y="2142250"/>
            <a:chExt cx="444275" cy="398525"/>
          </a:xfrm>
        </p:grpSpPr>
        <p:sp>
          <p:nvSpPr>
            <p:cNvPr id="138" name="Google Shape;212;p3">
              <a:extLst>
                <a:ext uri="{FF2B5EF4-FFF2-40B4-BE49-F238E27FC236}">
                  <a16:creationId xmlns:a16="http://schemas.microsoft.com/office/drawing/2014/main" id="{9B5050CB-BF32-475C-B03A-75FB2E1D3EEB}"/>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lIns="91425" tIns="91425" rIns="91425" bIns="91425" anchor="ctr"/>
            <a:lstStyle/>
            <a:p>
              <a:pPr>
                <a:defRPr/>
              </a:pPr>
              <a:endParaRPr lang="vi-VN" sz="1350"/>
            </a:p>
          </p:txBody>
        </p:sp>
        <p:sp>
          <p:nvSpPr>
            <p:cNvPr id="139" name="Google Shape;213;p3">
              <a:extLst>
                <a:ext uri="{FF2B5EF4-FFF2-40B4-BE49-F238E27FC236}">
                  <a16:creationId xmlns:a16="http://schemas.microsoft.com/office/drawing/2014/main" id="{A114C660-4DD8-4A24-86EC-088598FE867E}"/>
                </a:ext>
              </a:extLst>
            </p:cNvPr>
            <p:cNvSpPr/>
            <p:nvPr/>
          </p:nvSpPr>
          <p:spPr>
            <a:xfrm>
              <a:off x="2655910" y="2307376"/>
              <a:ext cx="95201" cy="73036"/>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140" name="Google Shape;214;p3">
            <a:extLst>
              <a:ext uri="{FF2B5EF4-FFF2-40B4-BE49-F238E27FC236}">
                <a16:creationId xmlns:a16="http://schemas.microsoft.com/office/drawing/2014/main" id="{040BAE69-3648-400C-8A98-6A1BDC535FE5}"/>
              </a:ext>
            </a:extLst>
          </p:cNvPr>
          <p:cNvGrpSpPr>
            <a:grpSpLocks/>
          </p:cNvGrpSpPr>
          <p:nvPr userDrawn="1"/>
        </p:nvGrpSpPr>
        <p:grpSpPr bwMode="auto">
          <a:xfrm>
            <a:off x="10560051" y="5038725"/>
            <a:ext cx="292100" cy="280988"/>
            <a:chOff x="3243875" y="2372825"/>
            <a:chExt cx="291375" cy="281375"/>
          </a:xfrm>
        </p:grpSpPr>
        <p:sp>
          <p:nvSpPr>
            <p:cNvPr id="141" name="Google Shape;215;p3">
              <a:extLst>
                <a:ext uri="{FF2B5EF4-FFF2-40B4-BE49-F238E27FC236}">
                  <a16:creationId xmlns:a16="http://schemas.microsoft.com/office/drawing/2014/main" id="{277CACDA-1165-444A-9C94-9397B248EED7}"/>
                </a:ext>
              </a:extLst>
            </p:cNvPr>
            <p:cNvSpPr/>
            <p:nvPr/>
          </p:nvSpPr>
          <p:spPr>
            <a:xfrm>
              <a:off x="3286103" y="2403030"/>
              <a:ext cx="206918" cy="200300"/>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42" name="Google Shape;216;p3">
              <a:extLst>
                <a:ext uri="{FF2B5EF4-FFF2-40B4-BE49-F238E27FC236}">
                  <a16:creationId xmlns:a16="http://schemas.microsoft.com/office/drawing/2014/main" id="{A7DCCB12-480A-46AD-951E-8BF4D134C581}"/>
                </a:ext>
              </a:extLst>
            </p:cNvPr>
            <p:cNvSpPr/>
            <p:nvPr/>
          </p:nvSpPr>
          <p:spPr>
            <a:xfrm>
              <a:off x="3302995" y="2403030"/>
              <a:ext cx="192138" cy="211428"/>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43" name="Google Shape;217;p3">
              <a:extLst>
                <a:ext uri="{FF2B5EF4-FFF2-40B4-BE49-F238E27FC236}">
                  <a16:creationId xmlns:a16="http://schemas.microsoft.com/office/drawing/2014/main" id="{49E0F539-C1F7-48F4-BF13-3F017BE82492}"/>
                </a:ext>
              </a:extLst>
            </p:cNvPr>
            <p:cNvSpPr/>
            <p:nvPr/>
          </p:nvSpPr>
          <p:spPr>
            <a:xfrm>
              <a:off x="3395897" y="2372825"/>
              <a:ext cx="10556"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44" name="Google Shape;218;p3">
              <a:extLst>
                <a:ext uri="{FF2B5EF4-FFF2-40B4-BE49-F238E27FC236}">
                  <a16:creationId xmlns:a16="http://schemas.microsoft.com/office/drawing/2014/main" id="{9E3C7633-ECB4-4A1B-91E0-B8FB340A1DC6}"/>
                </a:ext>
              </a:extLst>
            </p:cNvPr>
            <p:cNvSpPr/>
            <p:nvPr/>
          </p:nvSpPr>
          <p:spPr>
            <a:xfrm>
              <a:off x="3243875" y="2495231"/>
              <a:ext cx="285040" cy="11127"/>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45" name="Google Shape;219;p3">
              <a:extLst>
                <a:ext uri="{FF2B5EF4-FFF2-40B4-BE49-F238E27FC236}">
                  <a16:creationId xmlns:a16="http://schemas.microsoft.com/office/drawing/2014/main" id="{BD1EDDD4-DE62-40E9-B77E-8C16673EA7BD}"/>
                </a:ext>
              </a:extLst>
            </p:cNvPr>
            <p:cNvSpPr/>
            <p:nvPr/>
          </p:nvSpPr>
          <p:spPr>
            <a:xfrm>
              <a:off x="3341000" y="2379184"/>
              <a:ext cx="103459" cy="267067"/>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46" name="Google Shape;220;p3">
              <a:extLst>
                <a:ext uri="{FF2B5EF4-FFF2-40B4-BE49-F238E27FC236}">
                  <a16:creationId xmlns:a16="http://schemas.microsoft.com/office/drawing/2014/main" id="{0715BE6F-A117-4C68-BD8C-F787D88CB6F5}"/>
                </a:ext>
              </a:extLst>
            </p:cNvPr>
            <p:cNvSpPr/>
            <p:nvPr/>
          </p:nvSpPr>
          <p:spPr>
            <a:xfrm>
              <a:off x="3267100" y="2458668"/>
              <a:ext cx="268150" cy="93792"/>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47" name="Google Shape;221;p3">
              <a:extLst>
                <a:ext uri="{FF2B5EF4-FFF2-40B4-BE49-F238E27FC236}">
                  <a16:creationId xmlns:a16="http://schemas.microsoft.com/office/drawing/2014/main" id="{14D6554C-0913-4F45-8E93-18AC4A4E4645}"/>
                </a:ext>
              </a:extLst>
            </p:cNvPr>
            <p:cNvSpPr/>
            <p:nvPr/>
          </p:nvSpPr>
          <p:spPr>
            <a:xfrm>
              <a:off x="3275546" y="2452309"/>
              <a:ext cx="257592" cy="112868"/>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dirty="0">
                <a:solidFill>
                  <a:prstClr val="black"/>
                </a:solidFill>
                <a:latin typeface="Arial"/>
              </a:endParaRPr>
            </a:p>
          </p:txBody>
        </p:sp>
        <p:sp>
          <p:nvSpPr>
            <p:cNvPr id="148" name="Google Shape;222;p3">
              <a:extLst>
                <a:ext uri="{FF2B5EF4-FFF2-40B4-BE49-F238E27FC236}">
                  <a16:creationId xmlns:a16="http://schemas.microsoft.com/office/drawing/2014/main" id="{A7FCD7E7-79CA-476F-8E7D-3D2B5F63A585}"/>
                </a:ext>
              </a:extLst>
            </p:cNvPr>
            <p:cNvSpPr/>
            <p:nvPr/>
          </p:nvSpPr>
          <p:spPr>
            <a:xfrm>
              <a:off x="3328332" y="2385542"/>
              <a:ext cx="120350" cy="259119"/>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49" name="Google Shape;223;p3">
              <a:extLst>
                <a:ext uri="{FF2B5EF4-FFF2-40B4-BE49-F238E27FC236}">
                  <a16:creationId xmlns:a16="http://schemas.microsoft.com/office/drawing/2014/main" id="{7E1D0245-70B7-4F6E-8505-CAC1BEA5C4DA}"/>
                </a:ext>
              </a:extLst>
            </p:cNvPr>
            <p:cNvSpPr/>
            <p:nvPr/>
          </p:nvSpPr>
          <p:spPr>
            <a:xfrm>
              <a:off x="3328332" y="2438003"/>
              <a:ext cx="133018"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50" name="Google Shape;224;p3">
              <a:extLst>
                <a:ext uri="{FF2B5EF4-FFF2-40B4-BE49-F238E27FC236}">
                  <a16:creationId xmlns:a16="http://schemas.microsoft.com/office/drawing/2014/main" id="{A11618DE-AAEA-470D-88EB-7AC26465DF46}"/>
                </a:ext>
              </a:extLst>
            </p:cNvPr>
            <p:cNvSpPr>
              <a:spLocks/>
            </p:cNvSpPr>
            <p:nvPr/>
          </p:nvSpPr>
          <p:spPr bwMode="auto">
            <a:xfrm>
              <a:off x="3357891" y="2469796"/>
              <a:ext cx="71788" cy="71535"/>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lIns="91425" tIns="91425" rIns="91425" bIns="91425" anchor="ctr"/>
            <a:lstStyle/>
            <a:p>
              <a:pPr>
                <a:defRPr/>
              </a:pPr>
              <a:endParaRPr lang="vi-VN" sz="1350"/>
            </a:p>
          </p:txBody>
        </p:sp>
      </p:grpSp>
      <p:grpSp>
        <p:nvGrpSpPr>
          <p:cNvPr id="151" name="Google Shape;225;p3">
            <a:extLst>
              <a:ext uri="{FF2B5EF4-FFF2-40B4-BE49-F238E27FC236}">
                <a16:creationId xmlns:a16="http://schemas.microsoft.com/office/drawing/2014/main" id="{DEE0960E-3D41-48C7-9105-006124A0C500}"/>
              </a:ext>
            </a:extLst>
          </p:cNvPr>
          <p:cNvGrpSpPr>
            <a:grpSpLocks/>
          </p:cNvGrpSpPr>
          <p:nvPr userDrawn="1"/>
        </p:nvGrpSpPr>
        <p:grpSpPr bwMode="auto">
          <a:xfrm>
            <a:off x="10778068" y="714376"/>
            <a:ext cx="167217" cy="168275"/>
            <a:chOff x="4954425" y="2036375"/>
            <a:chExt cx="166675" cy="168575"/>
          </a:xfrm>
        </p:grpSpPr>
        <p:sp>
          <p:nvSpPr>
            <p:cNvPr id="152" name="Google Shape;226;p3">
              <a:extLst>
                <a:ext uri="{FF2B5EF4-FFF2-40B4-BE49-F238E27FC236}">
                  <a16:creationId xmlns:a16="http://schemas.microsoft.com/office/drawing/2014/main" id="{07D30D05-09CE-442C-9DC4-14DE7D17ED4C}"/>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lIns="91425" tIns="91425" rIns="91425" bIns="91425" anchor="ctr"/>
            <a:lstStyle/>
            <a:p>
              <a:pPr>
                <a:defRPr/>
              </a:pPr>
              <a:endParaRPr lang="vi-VN" sz="1350"/>
            </a:p>
          </p:txBody>
        </p:sp>
        <p:sp>
          <p:nvSpPr>
            <p:cNvPr id="153" name="Google Shape;227;p3">
              <a:extLst>
                <a:ext uri="{FF2B5EF4-FFF2-40B4-BE49-F238E27FC236}">
                  <a16:creationId xmlns:a16="http://schemas.microsoft.com/office/drawing/2014/main" id="{FD179FA3-7AFB-44E6-9546-75A268138037}"/>
                </a:ext>
              </a:extLst>
            </p:cNvPr>
            <p:cNvSpPr/>
            <p:nvPr/>
          </p:nvSpPr>
          <p:spPr>
            <a:xfrm>
              <a:off x="5009280" y="2104760"/>
              <a:ext cx="52746"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154" name="Google Shape;228;p3">
            <a:extLst>
              <a:ext uri="{FF2B5EF4-FFF2-40B4-BE49-F238E27FC236}">
                <a16:creationId xmlns:a16="http://schemas.microsoft.com/office/drawing/2014/main" id="{ADA929B1-0882-40A7-A956-77B282F9417A}"/>
              </a:ext>
            </a:extLst>
          </p:cNvPr>
          <p:cNvSpPr>
            <a:spLocks/>
          </p:cNvSpPr>
          <p:nvPr userDrawn="1"/>
        </p:nvSpPr>
        <p:spPr bwMode="auto">
          <a:xfrm>
            <a:off x="1576918" y="3597275"/>
            <a:ext cx="118533" cy="80963"/>
          </a:xfrm>
          <a:custGeom>
            <a:avLst/>
            <a:gdLst>
              <a:gd name="T0" fmla="*/ 2147483646 w 4765"/>
              <a:gd name="T1" fmla="*/ 2147483646 h 3248"/>
              <a:gd name="T2" fmla="*/ 2147483646 w 4765"/>
              <a:gd name="T3" fmla="*/ 2147483646 h 3248"/>
              <a:gd name="T4" fmla="*/ 2147483646 w 4765"/>
              <a:gd name="T5" fmla="*/ 2147483646 h 3248"/>
              <a:gd name="T6" fmla="*/ 2147483646 w 4765"/>
              <a:gd name="T7" fmla="*/ 2147483646 h 3248"/>
              <a:gd name="T8" fmla="*/ 2147483646 w 4765"/>
              <a:gd name="T9" fmla="*/ 2147483646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lIns="51427" tIns="51427" rIns="51427" bIns="51427" anchor="ctr"/>
          <a:lstStyle/>
          <a:p>
            <a:pPr>
              <a:defRPr/>
            </a:pPr>
            <a:endParaRPr lang="vi-VN" sz="1350"/>
          </a:p>
        </p:txBody>
      </p:sp>
      <p:sp>
        <p:nvSpPr>
          <p:cNvPr id="155" name="Google Shape;229;p3">
            <a:extLst>
              <a:ext uri="{FF2B5EF4-FFF2-40B4-BE49-F238E27FC236}">
                <a16:creationId xmlns:a16="http://schemas.microsoft.com/office/drawing/2014/main" id="{7A391F1F-E16C-4184-B541-1CE71C3FEB3E}"/>
              </a:ext>
            </a:extLst>
          </p:cNvPr>
          <p:cNvSpPr/>
          <p:nvPr userDrawn="1"/>
        </p:nvSpPr>
        <p:spPr>
          <a:xfrm>
            <a:off x="9846733" y="3887788"/>
            <a:ext cx="86784" cy="61912"/>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lIns="51427" tIns="51427" rIns="51427" bIns="51427" anchor="ctr"/>
          <a:lstStyle/>
          <a:p>
            <a:pPr eaLnBrk="1" fontAlgn="auto" hangingPunct="1">
              <a:spcBef>
                <a:spcPts val="0"/>
              </a:spcBef>
              <a:spcAft>
                <a:spcPts val="0"/>
              </a:spcAft>
              <a:defRPr/>
            </a:pPr>
            <a:endParaRPr sz="1350">
              <a:solidFill>
                <a:prstClr val="black"/>
              </a:solidFill>
              <a:latin typeface="Arial"/>
            </a:endParaRPr>
          </a:p>
        </p:txBody>
      </p:sp>
      <p:grpSp>
        <p:nvGrpSpPr>
          <p:cNvPr id="156" name="Google Shape;230;p3">
            <a:extLst>
              <a:ext uri="{FF2B5EF4-FFF2-40B4-BE49-F238E27FC236}">
                <a16:creationId xmlns:a16="http://schemas.microsoft.com/office/drawing/2014/main" id="{EA81BE43-E021-4430-9993-8556FFB7C2B2}"/>
              </a:ext>
            </a:extLst>
          </p:cNvPr>
          <p:cNvGrpSpPr>
            <a:grpSpLocks/>
          </p:cNvGrpSpPr>
          <p:nvPr userDrawn="1"/>
        </p:nvGrpSpPr>
        <p:grpSpPr bwMode="auto">
          <a:xfrm>
            <a:off x="1274234" y="5541964"/>
            <a:ext cx="167217" cy="168275"/>
            <a:chOff x="4954425" y="2036375"/>
            <a:chExt cx="166675" cy="168575"/>
          </a:xfrm>
        </p:grpSpPr>
        <p:sp>
          <p:nvSpPr>
            <p:cNvPr id="157" name="Google Shape;231;p3">
              <a:extLst>
                <a:ext uri="{FF2B5EF4-FFF2-40B4-BE49-F238E27FC236}">
                  <a16:creationId xmlns:a16="http://schemas.microsoft.com/office/drawing/2014/main" id="{328DFD51-032F-4234-89FA-56117583A5B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58" name="Google Shape;232;p3">
              <a:extLst>
                <a:ext uri="{FF2B5EF4-FFF2-40B4-BE49-F238E27FC236}">
                  <a16:creationId xmlns:a16="http://schemas.microsoft.com/office/drawing/2014/main" id="{4B709434-2425-46FA-A3EF-2964D21C70AB}"/>
                </a:ext>
              </a:extLst>
            </p:cNvPr>
            <p:cNvSpPr/>
            <p:nvPr/>
          </p:nvSpPr>
          <p:spPr>
            <a:xfrm>
              <a:off x="5009280" y="2104759"/>
              <a:ext cx="52746"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159" name="TextBox 158">
            <a:extLst>
              <a:ext uri="{FF2B5EF4-FFF2-40B4-BE49-F238E27FC236}">
                <a16:creationId xmlns:a16="http://schemas.microsoft.com/office/drawing/2014/main" id="{BFBB78C1-F23B-4E66-8D62-E64135101F75}"/>
              </a:ext>
            </a:extLst>
          </p:cNvPr>
          <p:cNvSpPr txBox="1"/>
          <p:nvPr userDrawn="1"/>
        </p:nvSpPr>
        <p:spPr>
          <a:xfrm>
            <a:off x="3782485" y="1468438"/>
            <a:ext cx="4514849" cy="1087862"/>
          </a:xfrm>
          <a:prstGeom prst="rect">
            <a:avLst/>
          </a:prstGeom>
          <a:noFill/>
        </p:spPr>
        <p:txBody>
          <a:bodyPr>
            <a:spAutoFit/>
          </a:bodyPr>
          <a:lstStyle/>
          <a:p>
            <a:pPr algn="ctr" eaLnBrk="1" fontAlgn="auto" hangingPunct="1">
              <a:spcBef>
                <a:spcPts val="0"/>
              </a:spcBef>
              <a:spcAft>
                <a:spcPts val="0"/>
              </a:spcAft>
              <a:defRPr/>
            </a:pPr>
            <a:r>
              <a:rPr lang="vi-VN" sz="6469">
                <a:solidFill>
                  <a:srgbClr val="002060"/>
                </a:solidFill>
                <a:latin typeface="+mj-lt"/>
              </a:rPr>
              <a:t>LUYỆN TẬP</a:t>
            </a:r>
            <a:endParaRPr lang="vi-VN" sz="6469" dirty="0">
              <a:solidFill>
                <a:srgbClr val="002060"/>
              </a:solidFill>
              <a:latin typeface="+mj-lt"/>
            </a:endParaRPr>
          </a:p>
        </p:txBody>
      </p:sp>
    </p:spTree>
    <p:extLst>
      <p:ext uri="{BB962C8B-B14F-4D97-AF65-F5344CB8AC3E}">
        <p14:creationId xmlns:p14="http://schemas.microsoft.com/office/powerpoint/2010/main" val="16390372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37"/>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154"/>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56"/>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51"/>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155"/>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40"/>
                                        </p:tgtEl>
                                      </p:cBhvr>
                                      <p:by x="150000" y="150000"/>
                                    </p:animScale>
                                  </p:childTnLst>
                                </p:cTn>
                              </p:par>
                              <p:par>
                                <p:cTn id="17" presetID="16" presetClass="entr" presetSubtype="21" fill="hold" nodeType="withEffect">
                                  <p:stCondLst>
                                    <p:cond delay="0"/>
                                  </p:stCondLst>
                                  <p:childTnLst>
                                    <p:set>
                                      <p:cBhvr>
                                        <p:cTn id="18" dur="1" fill="hold">
                                          <p:stCondLst>
                                            <p:cond delay="0"/>
                                          </p:stCondLst>
                                        </p:cTn>
                                        <p:tgtEl>
                                          <p:spTgt spid="71"/>
                                        </p:tgtEl>
                                        <p:attrNameLst>
                                          <p:attrName>style.visibility</p:attrName>
                                        </p:attrNameLst>
                                      </p:cBhvr>
                                      <p:to>
                                        <p:strVal val="visible"/>
                                      </p:to>
                                    </p:set>
                                    <p:animEffect transition="in" filter="barn(inVertical)">
                                      <p:cBhvr>
                                        <p:cTn id="19" dur="500"/>
                                        <p:tgtEl>
                                          <p:spTgt spid="71"/>
                                        </p:tgtEl>
                                      </p:cBhvr>
                                    </p:animEffect>
                                  </p:childTnLst>
                                </p:cTn>
                              </p:par>
                              <p:par>
                                <p:cTn id="20" presetID="16" presetClass="entr" presetSubtype="21" fill="hold" nodeType="withEffect">
                                  <p:stCondLst>
                                    <p:cond delay="0"/>
                                  </p:stCondLst>
                                  <p:childTnLst>
                                    <p:set>
                                      <p:cBhvr>
                                        <p:cTn id="21" dur="1" fill="hold">
                                          <p:stCondLst>
                                            <p:cond delay="0"/>
                                          </p:stCondLst>
                                        </p:cTn>
                                        <p:tgtEl>
                                          <p:spTgt spid="72"/>
                                        </p:tgtEl>
                                        <p:attrNameLst>
                                          <p:attrName>style.visibility</p:attrName>
                                        </p:attrNameLst>
                                      </p:cBhvr>
                                      <p:to>
                                        <p:strVal val="visible"/>
                                      </p:to>
                                    </p:set>
                                    <p:animEffect transition="in" filter="barn(inVertical)">
                                      <p:cBhvr>
                                        <p:cTn id="22" dur="500"/>
                                        <p:tgtEl>
                                          <p:spTgt spid="72"/>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70"/>
                                        </p:tgtEl>
                                        <p:attrNameLst>
                                          <p:attrName>style.visibility</p:attrName>
                                        </p:attrNameLst>
                                      </p:cBhvr>
                                      <p:to>
                                        <p:strVal val="visible"/>
                                      </p:to>
                                    </p:set>
                                    <p:animEffect transition="in" filter="fade">
                                      <p:cBhvr>
                                        <p:cTn id="26" dur="500"/>
                                        <p:tgtEl>
                                          <p:spTgt spid="70"/>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73"/>
                                        </p:tgtEl>
                                        <p:attrNameLst>
                                          <p:attrName>style.visibility</p:attrName>
                                        </p:attrNameLst>
                                      </p:cBhvr>
                                      <p:to>
                                        <p:strVal val="visible"/>
                                      </p:to>
                                    </p:set>
                                    <p:anim calcmode="lin" valueType="num">
                                      <p:cBhvr>
                                        <p:cTn id="30" dur="1000" fill="hold"/>
                                        <p:tgtEl>
                                          <p:spTgt spid="73"/>
                                        </p:tgtEl>
                                        <p:attrNameLst>
                                          <p:attrName>ppt_w</p:attrName>
                                        </p:attrNameLst>
                                      </p:cBhvr>
                                      <p:tavLst>
                                        <p:tav tm="0">
                                          <p:val>
                                            <p:fltVal val="0"/>
                                          </p:val>
                                        </p:tav>
                                        <p:tav tm="100000">
                                          <p:val>
                                            <p:strVal val="#ppt_w"/>
                                          </p:val>
                                        </p:tav>
                                      </p:tavLst>
                                    </p:anim>
                                    <p:anim calcmode="lin" valueType="num">
                                      <p:cBhvr>
                                        <p:cTn id="31" dur="1000" fill="hold"/>
                                        <p:tgtEl>
                                          <p:spTgt spid="73"/>
                                        </p:tgtEl>
                                        <p:attrNameLst>
                                          <p:attrName>ppt_h</p:attrName>
                                        </p:attrNameLst>
                                      </p:cBhvr>
                                      <p:tavLst>
                                        <p:tav tm="0">
                                          <p:val>
                                            <p:fltVal val="0"/>
                                          </p:val>
                                        </p:tav>
                                        <p:tav tm="100000">
                                          <p:val>
                                            <p:strVal val="#ppt_h"/>
                                          </p:val>
                                        </p:tav>
                                      </p:tavLst>
                                    </p:anim>
                                    <p:anim calcmode="lin" valueType="num">
                                      <p:cBhvr>
                                        <p:cTn id="32" dur="1000" fill="hold"/>
                                        <p:tgtEl>
                                          <p:spTgt spid="73"/>
                                        </p:tgtEl>
                                        <p:attrNameLst>
                                          <p:attrName>style.rotation</p:attrName>
                                        </p:attrNameLst>
                                      </p:cBhvr>
                                      <p:tavLst>
                                        <p:tav tm="0">
                                          <p:val>
                                            <p:fltVal val="90"/>
                                          </p:val>
                                        </p:tav>
                                        <p:tav tm="100000">
                                          <p:val>
                                            <p:fltVal val="0"/>
                                          </p:val>
                                        </p:tav>
                                      </p:tavLst>
                                    </p:anim>
                                    <p:animEffect transition="in" filter="fade">
                                      <p:cBhvr>
                                        <p:cTn id="33" dur="1000"/>
                                        <p:tgtEl>
                                          <p:spTgt spid="73"/>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59"/>
                                        </p:tgtEl>
                                        <p:attrNameLst>
                                          <p:attrName>style.visibility</p:attrName>
                                        </p:attrNameLst>
                                      </p:cBhvr>
                                      <p:to>
                                        <p:strVal val="visible"/>
                                      </p:to>
                                    </p:set>
                                    <p:animEffect transition="in" filter="randombar(horizontal)">
                                      <p:cBhvr>
                                        <p:cTn id="37" dur="500"/>
                                        <p:tgtEl>
                                          <p:spTgt spid="1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159" grpId="0"/>
    </p:bldLst>
  </p:timing>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19_Title and Content">
    <p:bg>
      <p:bgPr>
        <a:solidFill>
          <a:srgbClr val="C00000"/>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54CA317B-0820-485E-8573-2123293C008B}"/>
              </a:ext>
            </a:extLst>
          </p:cNvPr>
          <p:cNvGrpSpPr>
            <a:grpSpLocks/>
          </p:cNvGrpSpPr>
          <p:nvPr userDrawn="1"/>
        </p:nvGrpSpPr>
        <p:grpSpPr bwMode="auto">
          <a:xfrm>
            <a:off x="395818" y="219076"/>
            <a:ext cx="11614149" cy="6240463"/>
            <a:chOff x="395894" y="219519"/>
            <a:chExt cx="8518865" cy="4788281"/>
          </a:xfrm>
        </p:grpSpPr>
        <p:sp>
          <p:nvSpPr>
            <p:cNvPr id="3" name="Google Shape;993;p14">
              <a:extLst>
                <a:ext uri="{FF2B5EF4-FFF2-40B4-BE49-F238E27FC236}">
                  <a16:creationId xmlns:a16="http://schemas.microsoft.com/office/drawing/2014/main" id="{F5C78D7D-9785-46F8-93E7-711F14D6F33B}"/>
                </a:ext>
              </a:extLst>
            </p:cNvPr>
            <p:cNvSpPr>
              <a:spLocks/>
            </p:cNvSpPr>
            <p:nvPr/>
          </p:nvSpPr>
          <p:spPr bwMode="auto">
            <a:xfrm>
              <a:off x="661380" y="219519"/>
              <a:ext cx="8068625" cy="4788281"/>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rgbClr val="FFE285"/>
            </a:solidFill>
            <a:ln>
              <a:noFill/>
            </a:ln>
          </p:spPr>
          <p:txBody>
            <a:bodyPr lIns="91425" tIns="91425" rIns="91425" bIns="91425" anchor="ctr"/>
            <a:lstStyle/>
            <a:p>
              <a:pPr>
                <a:defRPr/>
              </a:pPr>
              <a:endParaRPr lang="vi-VN" sz="1350"/>
            </a:p>
          </p:txBody>
        </p:sp>
        <p:grpSp>
          <p:nvGrpSpPr>
            <p:cNvPr id="4" name="Google Shape;994;p14">
              <a:extLst>
                <a:ext uri="{FF2B5EF4-FFF2-40B4-BE49-F238E27FC236}">
                  <a16:creationId xmlns:a16="http://schemas.microsoft.com/office/drawing/2014/main" id="{5C5942F3-B244-4401-B459-597906D1A28B}"/>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FEC77B84-00B9-47D5-94B1-C4B98EA5CDF1}"/>
                  </a:ext>
                </a:extLst>
              </p:cNvPr>
              <p:cNvSpPr>
                <a:spLocks/>
              </p:cNvSpPr>
              <p:nvPr/>
            </p:nvSpPr>
            <p:spPr bwMode="auto">
              <a:xfrm>
                <a:off x="8341867" y="2362126"/>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4" name="Google Shape;996;p14">
                <a:extLst>
                  <a:ext uri="{FF2B5EF4-FFF2-40B4-BE49-F238E27FC236}">
                    <a16:creationId xmlns:a16="http://schemas.microsoft.com/office/drawing/2014/main" id="{30309AB9-1C1D-4A08-BC66-E6E09053F5D1}"/>
                  </a:ext>
                </a:extLst>
              </p:cNvPr>
              <p:cNvSpPr>
                <a:spLocks/>
              </p:cNvSpPr>
              <p:nvPr/>
            </p:nvSpPr>
            <p:spPr bwMode="auto">
              <a:xfrm>
                <a:off x="8341867" y="2281733"/>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p:spPr>
            <p:txBody>
              <a:bodyPr lIns="91425" tIns="91425" rIns="91425" bIns="91425" anchor="ctr"/>
              <a:lstStyle/>
              <a:p>
                <a:pPr>
                  <a:defRPr/>
                </a:pPr>
                <a:endParaRPr lang="vi-VN" sz="1350"/>
              </a:p>
            </p:txBody>
          </p:sp>
        </p:grpSp>
        <p:sp>
          <p:nvSpPr>
            <p:cNvPr id="5" name="Google Shape;997;p14">
              <a:extLst>
                <a:ext uri="{FF2B5EF4-FFF2-40B4-BE49-F238E27FC236}">
                  <a16:creationId xmlns:a16="http://schemas.microsoft.com/office/drawing/2014/main" id="{F959BF80-9E60-485A-AD7A-6995565F4524}"/>
                </a:ext>
              </a:extLst>
            </p:cNvPr>
            <p:cNvSpPr>
              <a:spLocks/>
            </p:cNvSpPr>
            <p:nvPr/>
          </p:nvSpPr>
          <p:spPr bwMode="auto">
            <a:xfrm>
              <a:off x="8341867" y="4447482"/>
              <a:ext cx="569787" cy="308174"/>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grpSp>
          <p:nvGrpSpPr>
            <p:cNvPr id="6" name="Google Shape;998;p14">
              <a:extLst>
                <a:ext uri="{FF2B5EF4-FFF2-40B4-BE49-F238E27FC236}">
                  <a16:creationId xmlns:a16="http://schemas.microsoft.com/office/drawing/2014/main" id="{90541837-EE02-4881-B53A-29DC619C439B}"/>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8C8C57E5-FBD5-4F8D-A936-6814336E3CA2}"/>
                  </a:ext>
                </a:extLst>
              </p:cNvPr>
              <p:cNvSpPr>
                <a:spLocks/>
              </p:cNvSpPr>
              <p:nvPr/>
            </p:nvSpPr>
            <p:spPr bwMode="auto">
              <a:xfrm>
                <a:off x="8341867" y="1800590"/>
                <a:ext cx="569787" cy="30086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2" name="Google Shape;1000;p14">
                <a:extLst>
                  <a:ext uri="{FF2B5EF4-FFF2-40B4-BE49-F238E27FC236}">
                    <a16:creationId xmlns:a16="http://schemas.microsoft.com/office/drawing/2014/main" id="{F8154B73-3750-41F7-AB5D-052E473E9ABF}"/>
                  </a:ext>
                </a:extLst>
              </p:cNvPr>
              <p:cNvSpPr/>
              <p:nvPr/>
            </p:nvSpPr>
            <p:spPr>
              <a:xfrm>
                <a:off x="8341867" y="1721415"/>
                <a:ext cx="569787" cy="300866"/>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7" name="Google Shape;1001;p14">
              <a:extLst>
                <a:ext uri="{FF2B5EF4-FFF2-40B4-BE49-F238E27FC236}">
                  <a16:creationId xmlns:a16="http://schemas.microsoft.com/office/drawing/2014/main" id="{5FBEA79B-00E4-401A-A571-0FE74083A1EC}"/>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78326FF5-DFBD-42BC-863D-EDC5EA4516DC}"/>
                  </a:ext>
                </a:extLst>
              </p:cNvPr>
              <p:cNvSpPr>
                <a:spLocks/>
              </p:cNvSpPr>
              <p:nvPr/>
            </p:nvSpPr>
            <p:spPr bwMode="auto">
              <a:xfrm>
                <a:off x="8346524" y="1263416"/>
                <a:ext cx="568235" cy="308175"/>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0" name="Google Shape;1003;p14">
                <a:extLst>
                  <a:ext uri="{FF2B5EF4-FFF2-40B4-BE49-F238E27FC236}">
                    <a16:creationId xmlns:a16="http://schemas.microsoft.com/office/drawing/2014/main" id="{A03AE6E9-DF03-47AF-98F3-CDAE33E9C626}"/>
                  </a:ext>
                </a:extLst>
              </p:cNvPr>
              <p:cNvSpPr>
                <a:spLocks/>
              </p:cNvSpPr>
              <p:nvPr/>
            </p:nvSpPr>
            <p:spPr bwMode="auto">
              <a:xfrm>
                <a:off x="8346524" y="1183023"/>
                <a:ext cx="568235" cy="308175"/>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p:spPr>
            <p:txBody>
              <a:bodyPr lIns="91425" tIns="91425" rIns="91425" bIns="91425" anchor="ctr"/>
              <a:lstStyle/>
              <a:p>
                <a:pPr>
                  <a:defRPr/>
                </a:pPr>
                <a:endParaRPr lang="vi-VN" sz="1350"/>
              </a:p>
            </p:txBody>
          </p:sp>
        </p:grpSp>
        <p:grpSp>
          <p:nvGrpSpPr>
            <p:cNvPr id="8" name="Google Shape;1004;p14">
              <a:extLst>
                <a:ext uri="{FF2B5EF4-FFF2-40B4-BE49-F238E27FC236}">
                  <a16:creationId xmlns:a16="http://schemas.microsoft.com/office/drawing/2014/main" id="{A5908957-2897-4744-9488-FCFA83D29FED}"/>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14DACDA6-90D2-48FE-B7A4-61655AB1CD49}"/>
                  </a:ext>
                </a:extLst>
              </p:cNvPr>
              <p:cNvSpPr>
                <a:spLocks/>
              </p:cNvSpPr>
              <p:nvPr/>
            </p:nvSpPr>
            <p:spPr bwMode="auto">
              <a:xfrm>
                <a:off x="8341867" y="686045"/>
                <a:ext cx="569787" cy="308175"/>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8" name="Google Shape;1006;p14">
                <a:extLst>
                  <a:ext uri="{FF2B5EF4-FFF2-40B4-BE49-F238E27FC236}">
                    <a16:creationId xmlns:a16="http://schemas.microsoft.com/office/drawing/2014/main" id="{24EAFABC-569B-4654-B3D5-6ADC25A2B425}"/>
                  </a:ext>
                </a:extLst>
              </p:cNvPr>
              <p:cNvSpPr/>
              <p:nvPr/>
            </p:nvSpPr>
            <p:spPr>
              <a:xfrm>
                <a:off x="8341867" y="606869"/>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9" name="Google Shape;1007;p14">
              <a:extLst>
                <a:ext uri="{FF2B5EF4-FFF2-40B4-BE49-F238E27FC236}">
                  <a16:creationId xmlns:a16="http://schemas.microsoft.com/office/drawing/2014/main" id="{E48EA889-F59E-4678-8760-FC4C7915CCD6}"/>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F46297BA-78FF-47DC-96D6-AF7289C05DC3}"/>
                  </a:ext>
                </a:extLst>
              </p:cNvPr>
              <p:cNvSpPr>
                <a:spLocks/>
              </p:cNvSpPr>
              <p:nvPr/>
            </p:nvSpPr>
            <p:spPr bwMode="auto">
              <a:xfrm>
                <a:off x="8341867" y="2361518"/>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6" name="Google Shape;1009;p14">
                <a:extLst>
                  <a:ext uri="{FF2B5EF4-FFF2-40B4-BE49-F238E27FC236}">
                    <a16:creationId xmlns:a16="http://schemas.microsoft.com/office/drawing/2014/main" id="{F34EDE06-36B5-457A-BD74-B413624D2975}"/>
                  </a:ext>
                </a:extLst>
              </p:cNvPr>
              <p:cNvSpPr>
                <a:spLocks/>
              </p:cNvSpPr>
              <p:nvPr/>
            </p:nvSpPr>
            <p:spPr bwMode="auto">
              <a:xfrm>
                <a:off x="8341867" y="2282343"/>
                <a:ext cx="569787" cy="30086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p:spPr>
            <p:txBody>
              <a:bodyPr lIns="91425" tIns="91425" rIns="91425" bIns="91425" anchor="ctr"/>
              <a:lstStyle/>
              <a:p>
                <a:pPr>
                  <a:defRPr/>
                </a:pPr>
                <a:endParaRPr lang="vi-VN" sz="1350"/>
              </a:p>
            </p:txBody>
          </p:sp>
        </p:grpSp>
        <p:grpSp>
          <p:nvGrpSpPr>
            <p:cNvPr id="10" name="Google Shape;1010;p14">
              <a:extLst>
                <a:ext uri="{FF2B5EF4-FFF2-40B4-BE49-F238E27FC236}">
                  <a16:creationId xmlns:a16="http://schemas.microsoft.com/office/drawing/2014/main" id="{D908DBFF-ED44-4D23-960B-35E9908BD780}"/>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85249F26-1CBA-4A6C-BE9C-250DE20CCBE8}"/>
                  </a:ext>
                </a:extLst>
              </p:cNvPr>
              <p:cNvSpPr>
                <a:spLocks/>
              </p:cNvSpPr>
              <p:nvPr/>
            </p:nvSpPr>
            <p:spPr bwMode="auto">
              <a:xfrm>
                <a:off x="8341867" y="2362129"/>
                <a:ext cx="569787" cy="30086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4" name="Google Shape;1012;p14">
                <a:extLst>
                  <a:ext uri="{FF2B5EF4-FFF2-40B4-BE49-F238E27FC236}">
                    <a16:creationId xmlns:a16="http://schemas.microsoft.com/office/drawing/2014/main" id="{0B41CEB7-87C1-4C25-A3A0-4AE2782FA90F}"/>
                  </a:ext>
                </a:extLst>
              </p:cNvPr>
              <p:cNvSpPr/>
              <p:nvPr/>
            </p:nvSpPr>
            <p:spPr>
              <a:xfrm>
                <a:off x="8341867" y="2281736"/>
                <a:ext cx="569787"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11" name="Google Shape;1013;p14">
              <a:extLst>
                <a:ext uri="{FF2B5EF4-FFF2-40B4-BE49-F238E27FC236}">
                  <a16:creationId xmlns:a16="http://schemas.microsoft.com/office/drawing/2014/main" id="{D3FC1A85-3054-4B63-BBDE-8DC857501F6A}"/>
                </a:ext>
              </a:extLst>
            </p:cNvPr>
            <p:cNvSpPr/>
            <p:nvPr/>
          </p:nvSpPr>
          <p:spPr>
            <a:xfrm>
              <a:off x="8341867" y="4368307"/>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 name="Google Shape;1014;p14">
              <a:extLst>
                <a:ext uri="{FF2B5EF4-FFF2-40B4-BE49-F238E27FC236}">
                  <a16:creationId xmlns:a16="http://schemas.microsoft.com/office/drawing/2014/main" id="{166AFD93-061C-4E9D-8819-141764173DA0}"/>
                </a:ext>
              </a:extLst>
            </p:cNvPr>
            <p:cNvSpPr>
              <a:spLocks/>
            </p:cNvSpPr>
            <p:nvPr/>
          </p:nvSpPr>
          <p:spPr bwMode="auto">
            <a:xfrm>
              <a:off x="395894" y="219519"/>
              <a:ext cx="8053099"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p:spPr>
          <p:txBody>
            <a:bodyPr lIns="91425" tIns="91425" rIns="91425" bIns="91425" anchor="ctr"/>
            <a:lstStyle/>
            <a:p>
              <a:pPr>
                <a:defRPr/>
              </a:pPr>
              <a:endParaRPr lang="vi-VN" sz="1350"/>
            </a:p>
          </p:txBody>
        </p:sp>
      </p:grpSp>
      <p:sp>
        <p:nvSpPr>
          <p:cNvPr id="25" name="Google Shape;1082;p14">
            <a:extLst>
              <a:ext uri="{FF2B5EF4-FFF2-40B4-BE49-F238E27FC236}">
                <a16:creationId xmlns:a16="http://schemas.microsoft.com/office/drawing/2014/main" id="{0C1145CE-45F8-4F12-9A92-3A6B00FE7292}"/>
              </a:ext>
            </a:extLst>
          </p:cNvPr>
          <p:cNvSpPr>
            <a:spLocks/>
          </p:cNvSpPr>
          <p:nvPr userDrawn="1"/>
        </p:nvSpPr>
        <p:spPr bwMode="auto">
          <a:xfrm>
            <a:off x="465667" y="8826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26" name="Google Shape;1083;p14">
            <a:extLst>
              <a:ext uri="{FF2B5EF4-FFF2-40B4-BE49-F238E27FC236}">
                <a16:creationId xmlns:a16="http://schemas.microsoft.com/office/drawing/2014/main" id="{CEF81310-282D-47F7-BAB7-903934906F0D}"/>
              </a:ext>
            </a:extLst>
          </p:cNvPr>
          <p:cNvSpPr>
            <a:spLocks/>
          </p:cNvSpPr>
          <p:nvPr userDrawn="1"/>
        </p:nvSpPr>
        <p:spPr bwMode="auto">
          <a:xfrm>
            <a:off x="201084" y="906463"/>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27" name="Google Shape;1084;p14">
            <a:extLst>
              <a:ext uri="{FF2B5EF4-FFF2-40B4-BE49-F238E27FC236}">
                <a16:creationId xmlns:a16="http://schemas.microsoft.com/office/drawing/2014/main" id="{89257CCE-42AD-4DC3-85A7-5DF27275C1A1}"/>
              </a:ext>
            </a:extLst>
          </p:cNvPr>
          <p:cNvSpPr>
            <a:spLocks/>
          </p:cNvSpPr>
          <p:nvPr userDrawn="1"/>
        </p:nvSpPr>
        <p:spPr bwMode="auto">
          <a:xfrm>
            <a:off x="224367" y="989014"/>
            <a:ext cx="44451"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28" name="Google Shape;1085;p14">
            <a:extLst>
              <a:ext uri="{FF2B5EF4-FFF2-40B4-BE49-F238E27FC236}">
                <a16:creationId xmlns:a16="http://schemas.microsoft.com/office/drawing/2014/main" id="{D1367135-3932-4876-8118-2A8D1A3FBAE1}"/>
              </a:ext>
            </a:extLst>
          </p:cNvPr>
          <p:cNvSpPr>
            <a:spLocks/>
          </p:cNvSpPr>
          <p:nvPr userDrawn="1"/>
        </p:nvSpPr>
        <p:spPr bwMode="auto">
          <a:xfrm>
            <a:off x="524934" y="9477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29" name="Google Shape;1086;p14">
            <a:extLst>
              <a:ext uri="{FF2B5EF4-FFF2-40B4-BE49-F238E27FC236}">
                <a16:creationId xmlns:a16="http://schemas.microsoft.com/office/drawing/2014/main" id="{2E4CF573-0254-4DF8-88FC-95D3EBC6E76F}"/>
              </a:ext>
            </a:extLst>
          </p:cNvPr>
          <p:cNvSpPr>
            <a:spLocks/>
          </p:cNvSpPr>
          <p:nvPr userDrawn="1"/>
        </p:nvSpPr>
        <p:spPr bwMode="auto">
          <a:xfrm>
            <a:off x="201084" y="917575"/>
            <a:ext cx="448733"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30" name="Google Shape;1082;p14">
            <a:extLst>
              <a:ext uri="{FF2B5EF4-FFF2-40B4-BE49-F238E27FC236}">
                <a16:creationId xmlns:a16="http://schemas.microsoft.com/office/drawing/2014/main" id="{C25C956B-79DD-40B2-9A7F-01C71AD5DC75}"/>
              </a:ext>
            </a:extLst>
          </p:cNvPr>
          <p:cNvSpPr>
            <a:spLocks/>
          </p:cNvSpPr>
          <p:nvPr userDrawn="1"/>
        </p:nvSpPr>
        <p:spPr bwMode="auto">
          <a:xfrm>
            <a:off x="463550" y="14954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31" name="Google Shape;1083;p14">
            <a:extLst>
              <a:ext uri="{FF2B5EF4-FFF2-40B4-BE49-F238E27FC236}">
                <a16:creationId xmlns:a16="http://schemas.microsoft.com/office/drawing/2014/main" id="{AAD553F1-4674-48BA-9F86-7A6A7B064384}"/>
              </a:ext>
            </a:extLst>
          </p:cNvPr>
          <p:cNvSpPr>
            <a:spLocks/>
          </p:cNvSpPr>
          <p:nvPr userDrawn="1"/>
        </p:nvSpPr>
        <p:spPr bwMode="auto">
          <a:xfrm>
            <a:off x="198967" y="1520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32" name="Google Shape;1084;p14">
            <a:extLst>
              <a:ext uri="{FF2B5EF4-FFF2-40B4-BE49-F238E27FC236}">
                <a16:creationId xmlns:a16="http://schemas.microsoft.com/office/drawing/2014/main" id="{4EB471EF-EBA9-4765-A52B-7DE5BC433BCA}"/>
              </a:ext>
            </a:extLst>
          </p:cNvPr>
          <p:cNvSpPr>
            <a:spLocks/>
          </p:cNvSpPr>
          <p:nvPr userDrawn="1"/>
        </p:nvSpPr>
        <p:spPr bwMode="auto">
          <a:xfrm>
            <a:off x="222251" y="1603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33" name="Google Shape;1085;p14">
            <a:extLst>
              <a:ext uri="{FF2B5EF4-FFF2-40B4-BE49-F238E27FC236}">
                <a16:creationId xmlns:a16="http://schemas.microsoft.com/office/drawing/2014/main" id="{02DF3E59-FE20-4FBD-9513-3F7071CA3428}"/>
              </a:ext>
            </a:extLst>
          </p:cNvPr>
          <p:cNvSpPr>
            <a:spLocks/>
          </p:cNvSpPr>
          <p:nvPr userDrawn="1"/>
        </p:nvSpPr>
        <p:spPr bwMode="auto">
          <a:xfrm>
            <a:off x="522818" y="1562100"/>
            <a:ext cx="46567"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34" name="Google Shape;1086;p14">
            <a:extLst>
              <a:ext uri="{FF2B5EF4-FFF2-40B4-BE49-F238E27FC236}">
                <a16:creationId xmlns:a16="http://schemas.microsoft.com/office/drawing/2014/main" id="{8C9823E5-AAD8-4EBF-BA2B-9D3785728784}"/>
              </a:ext>
            </a:extLst>
          </p:cNvPr>
          <p:cNvSpPr>
            <a:spLocks/>
          </p:cNvSpPr>
          <p:nvPr userDrawn="1"/>
        </p:nvSpPr>
        <p:spPr bwMode="auto">
          <a:xfrm>
            <a:off x="201084" y="1531938"/>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35" name="Google Shape;1082;p14">
            <a:extLst>
              <a:ext uri="{FF2B5EF4-FFF2-40B4-BE49-F238E27FC236}">
                <a16:creationId xmlns:a16="http://schemas.microsoft.com/office/drawing/2014/main" id="{305EEEBD-0C89-4C08-8F1A-6A68090626E4}"/>
              </a:ext>
            </a:extLst>
          </p:cNvPr>
          <p:cNvSpPr>
            <a:spLocks/>
          </p:cNvSpPr>
          <p:nvPr userDrawn="1"/>
        </p:nvSpPr>
        <p:spPr bwMode="auto">
          <a:xfrm>
            <a:off x="463550" y="2109788"/>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36" name="Google Shape;1083;p14">
            <a:extLst>
              <a:ext uri="{FF2B5EF4-FFF2-40B4-BE49-F238E27FC236}">
                <a16:creationId xmlns:a16="http://schemas.microsoft.com/office/drawing/2014/main" id="{3F451CE1-5DF0-46E9-BA03-5111C669C9C8}"/>
              </a:ext>
            </a:extLst>
          </p:cNvPr>
          <p:cNvSpPr>
            <a:spLocks/>
          </p:cNvSpPr>
          <p:nvPr userDrawn="1"/>
        </p:nvSpPr>
        <p:spPr bwMode="auto">
          <a:xfrm>
            <a:off x="198967" y="2135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37" name="Google Shape;1084;p14">
            <a:extLst>
              <a:ext uri="{FF2B5EF4-FFF2-40B4-BE49-F238E27FC236}">
                <a16:creationId xmlns:a16="http://schemas.microsoft.com/office/drawing/2014/main" id="{BB090FA5-3C0B-492C-A153-1D003E1F05B9}"/>
              </a:ext>
            </a:extLst>
          </p:cNvPr>
          <p:cNvSpPr>
            <a:spLocks/>
          </p:cNvSpPr>
          <p:nvPr userDrawn="1"/>
        </p:nvSpPr>
        <p:spPr bwMode="auto">
          <a:xfrm>
            <a:off x="222251" y="2217738"/>
            <a:ext cx="44449"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38" name="Google Shape;1085;p14">
            <a:extLst>
              <a:ext uri="{FF2B5EF4-FFF2-40B4-BE49-F238E27FC236}">
                <a16:creationId xmlns:a16="http://schemas.microsoft.com/office/drawing/2014/main" id="{B2E87C86-0EAD-4DAA-BCE7-3D38A6F87906}"/>
              </a:ext>
            </a:extLst>
          </p:cNvPr>
          <p:cNvSpPr>
            <a:spLocks/>
          </p:cNvSpPr>
          <p:nvPr userDrawn="1"/>
        </p:nvSpPr>
        <p:spPr bwMode="auto">
          <a:xfrm>
            <a:off x="522818" y="2174875"/>
            <a:ext cx="44449"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39" name="Google Shape;1086;p14">
            <a:extLst>
              <a:ext uri="{FF2B5EF4-FFF2-40B4-BE49-F238E27FC236}">
                <a16:creationId xmlns:a16="http://schemas.microsoft.com/office/drawing/2014/main" id="{F163181C-3402-44E3-94B5-7FF983BF4E58}"/>
              </a:ext>
            </a:extLst>
          </p:cNvPr>
          <p:cNvSpPr>
            <a:spLocks/>
          </p:cNvSpPr>
          <p:nvPr userDrawn="1"/>
        </p:nvSpPr>
        <p:spPr bwMode="auto">
          <a:xfrm>
            <a:off x="198967" y="21463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40" name="Google Shape;1082;p14">
            <a:extLst>
              <a:ext uri="{FF2B5EF4-FFF2-40B4-BE49-F238E27FC236}">
                <a16:creationId xmlns:a16="http://schemas.microsoft.com/office/drawing/2014/main" id="{78741492-D6F7-4E71-8997-122B03F1BEC6}"/>
              </a:ext>
            </a:extLst>
          </p:cNvPr>
          <p:cNvSpPr>
            <a:spLocks/>
          </p:cNvSpPr>
          <p:nvPr userDrawn="1"/>
        </p:nvSpPr>
        <p:spPr bwMode="auto">
          <a:xfrm>
            <a:off x="461433" y="27241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41" name="Google Shape;1083;p14">
            <a:extLst>
              <a:ext uri="{FF2B5EF4-FFF2-40B4-BE49-F238E27FC236}">
                <a16:creationId xmlns:a16="http://schemas.microsoft.com/office/drawing/2014/main" id="{DE60B635-2BF8-4426-B0BD-3D38EA5BC5AE}"/>
              </a:ext>
            </a:extLst>
          </p:cNvPr>
          <p:cNvSpPr>
            <a:spLocks/>
          </p:cNvSpPr>
          <p:nvPr userDrawn="1"/>
        </p:nvSpPr>
        <p:spPr bwMode="auto">
          <a:xfrm>
            <a:off x="196851" y="2747964"/>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42" name="Google Shape;1084;p14">
            <a:extLst>
              <a:ext uri="{FF2B5EF4-FFF2-40B4-BE49-F238E27FC236}">
                <a16:creationId xmlns:a16="http://schemas.microsoft.com/office/drawing/2014/main" id="{924D9709-A26C-4775-BCBC-A9BD24E7E065}"/>
              </a:ext>
            </a:extLst>
          </p:cNvPr>
          <p:cNvSpPr>
            <a:spLocks/>
          </p:cNvSpPr>
          <p:nvPr userDrawn="1"/>
        </p:nvSpPr>
        <p:spPr bwMode="auto">
          <a:xfrm>
            <a:off x="220134" y="2830514"/>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43" name="Google Shape;1085;p14">
            <a:extLst>
              <a:ext uri="{FF2B5EF4-FFF2-40B4-BE49-F238E27FC236}">
                <a16:creationId xmlns:a16="http://schemas.microsoft.com/office/drawing/2014/main" id="{837E144C-B201-4D09-A391-619074193B08}"/>
              </a:ext>
            </a:extLst>
          </p:cNvPr>
          <p:cNvSpPr>
            <a:spLocks/>
          </p:cNvSpPr>
          <p:nvPr userDrawn="1"/>
        </p:nvSpPr>
        <p:spPr bwMode="auto">
          <a:xfrm>
            <a:off x="520701" y="27892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44" name="Google Shape;1086;p14">
            <a:extLst>
              <a:ext uri="{FF2B5EF4-FFF2-40B4-BE49-F238E27FC236}">
                <a16:creationId xmlns:a16="http://schemas.microsoft.com/office/drawing/2014/main" id="{45D15E4C-153D-431D-8421-88B83F298218}"/>
              </a:ext>
            </a:extLst>
          </p:cNvPr>
          <p:cNvSpPr>
            <a:spLocks/>
          </p:cNvSpPr>
          <p:nvPr userDrawn="1"/>
        </p:nvSpPr>
        <p:spPr bwMode="auto">
          <a:xfrm>
            <a:off x="198968" y="27590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45" name="Google Shape;1082;p14">
            <a:extLst>
              <a:ext uri="{FF2B5EF4-FFF2-40B4-BE49-F238E27FC236}">
                <a16:creationId xmlns:a16="http://schemas.microsoft.com/office/drawing/2014/main" id="{6BE9A60F-072A-4FB1-81E0-F15DC6C39AD9}"/>
              </a:ext>
            </a:extLst>
          </p:cNvPr>
          <p:cNvSpPr>
            <a:spLocks/>
          </p:cNvSpPr>
          <p:nvPr userDrawn="1"/>
        </p:nvSpPr>
        <p:spPr bwMode="auto">
          <a:xfrm>
            <a:off x="461433" y="33369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46" name="Google Shape;1083;p14">
            <a:extLst>
              <a:ext uri="{FF2B5EF4-FFF2-40B4-BE49-F238E27FC236}">
                <a16:creationId xmlns:a16="http://schemas.microsoft.com/office/drawing/2014/main" id="{D4111F3E-89CD-4A5A-BE42-120B61DEC7F3}"/>
              </a:ext>
            </a:extLst>
          </p:cNvPr>
          <p:cNvSpPr>
            <a:spLocks/>
          </p:cNvSpPr>
          <p:nvPr userDrawn="1"/>
        </p:nvSpPr>
        <p:spPr bwMode="auto">
          <a:xfrm>
            <a:off x="194733" y="3362326"/>
            <a:ext cx="450851"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47" name="Google Shape;1084;p14">
            <a:extLst>
              <a:ext uri="{FF2B5EF4-FFF2-40B4-BE49-F238E27FC236}">
                <a16:creationId xmlns:a16="http://schemas.microsoft.com/office/drawing/2014/main" id="{EC464F40-289C-42AE-8811-DC27AF89C1DC}"/>
              </a:ext>
            </a:extLst>
          </p:cNvPr>
          <p:cNvSpPr>
            <a:spLocks/>
          </p:cNvSpPr>
          <p:nvPr userDrawn="1"/>
        </p:nvSpPr>
        <p:spPr bwMode="auto">
          <a:xfrm>
            <a:off x="220133" y="3444875"/>
            <a:ext cx="44451"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48" name="Google Shape;1085;p14">
            <a:extLst>
              <a:ext uri="{FF2B5EF4-FFF2-40B4-BE49-F238E27FC236}">
                <a16:creationId xmlns:a16="http://schemas.microsoft.com/office/drawing/2014/main" id="{62951AA9-F71B-4CF9-8337-0DA6A72B7C04}"/>
              </a:ext>
            </a:extLst>
          </p:cNvPr>
          <p:cNvSpPr>
            <a:spLocks/>
          </p:cNvSpPr>
          <p:nvPr userDrawn="1"/>
        </p:nvSpPr>
        <p:spPr bwMode="auto">
          <a:xfrm>
            <a:off x="520700" y="3403600"/>
            <a:ext cx="44451"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49" name="Google Shape;1086;p14">
            <a:extLst>
              <a:ext uri="{FF2B5EF4-FFF2-40B4-BE49-F238E27FC236}">
                <a16:creationId xmlns:a16="http://schemas.microsoft.com/office/drawing/2014/main" id="{5F77EEF8-747D-467B-84CD-E8A31BFB96AD}"/>
              </a:ext>
            </a:extLst>
          </p:cNvPr>
          <p:cNvSpPr>
            <a:spLocks/>
          </p:cNvSpPr>
          <p:nvPr userDrawn="1"/>
        </p:nvSpPr>
        <p:spPr bwMode="auto">
          <a:xfrm>
            <a:off x="196851" y="33734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50" name="Google Shape;1082;p14">
            <a:extLst>
              <a:ext uri="{FF2B5EF4-FFF2-40B4-BE49-F238E27FC236}">
                <a16:creationId xmlns:a16="http://schemas.microsoft.com/office/drawing/2014/main" id="{D24865A0-B7DF-4823-849B-82AD6B733D9E}"/>
              </a:ext>
            </a:extLst>
          </p:cNvPr>
          <p:cNvSpPr>
            <a:spLocks/>
          </p:cNvSpPr>
          <p:nvPr userDrawn="1"/>
        </p:nvSpPr>
        <p:spPr bwMode="auto">
          <a:xfrm>
            <a:off x="459317" y="3951288"/>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51" name="Google Shape;1083;p14">
            <a:extLst>
              <a:ext uri="{FF2B5EF4-FFF2-40B4-BE49-F238E27FC236}">
                <a16:creationId xmlns:a16="http://schemas.microsoft.com/office/drawing/2014/main" id="{FD7B27C7-A4FE-4D35-BF0C-F4676284DBED}"/>
              </a:ext>
            </a:extLst>
          </p:cNvPr>
          <p:cNvSpPr>
            <a:spLocks/>
          </p:cNvSpPr>
          <p:nvPr userDrawn="1"/>
        </p:nvSpPr>
        <p:spPr bwMode="auto">
          <a:xfrm>
            <a:off x="194734" y="39766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52" name="Google Shape;1084;p14">
            <a:extLst>
              <a:ext uri="{FF2B5EF4-FFF2-40B4-BE49-F238E27FC236}">
                <a16:creationId xmlns:a16="http://schemas.microsoft.com/office/drawing/2014/main" id="{7D3DFF1B-F615-47CB-A2D6-DA940D6149BA}"/>
              </a:ext>
            </a:extLst>
          </p:cNvPr>
          <p:cNvSpPr>
            <a:spLocks/>
          </p:cNvSpPr>
          <p:nvPr userDrawn="1"/>
        </p:nvSpPr>
        <p:spPr bwMode="auto">
          <a:xfrm>
            <a:off x="218018" y="40592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53" name="Google Shape;1085;p14">
            <a:extLst>
              <a:ext uri="{FF2B5EF4-FFF2-40B4-BE49-F238E27FC236}">
                <a16:creationId xmlns:a16="http://schemas.microsoft.com/office/drawing/2014/main" id="{1BFE1C5B-F7E5-49BF-B34A-8D68F2714FBE}"/>
              </a:ext>
            </a:extLst>
          </p:cNvPr>
          <p:cNvSpPr>
            <a:spLocks/>
          </p:cNvSpPr>
          <p:nvPr userDrawn="1"/>
        </p:nvSpPr>
        <p:spPr bwMode="auto">
          <a:xfrm>
            <a:off x="518585" y="40163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54" name="Google Shape;1086;p14">
            <a:extLst>
              <a:ext uri="{FF2B5EF4-FFF2-40B4-BE49-F238E27FC236}">
                <a16:creationId xmlns:a16="http://schemas.microsoft.com/office/drawing/2014/main" id="{1A048010-CE86-494C-AE3B-CB6C77AF1A26}"/>
              </a:ext>
            </a:extLst>
          </p:cNvPr>
          <p:cNvSpPr>
            <a:spLocks/>
          </p:cNvSpPr>
          <p:nvPr userDrawn="1"/>
        </p:nvSpPr>
        <p:spPr bwMode="auto">
          <a:xfrm>
            <a:off x="194734" y="39878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55" name="Google Shape;1082;p14">
            <a:extLst>
              <a:ext uri="{FF2B5EF4-FFF2-40B4-BE49-F238E27FC236}">
                <a16:creationId xmlns:a16="http://schemas.microsoft.com/office/drawing/2014/main" id="{F92CE609-45A7-42AE-8F62-5D2AFD23A621}"/>
              </a:ext>
            </a:extLst>
          </p:cNvPr>
          <p:cNvSpPr>
            <a:spLocks/>
          </p:cNvSpPr>
          <p:nvPr userDrawn="1"/>
        </p:nvSpPr>
        <p:spPr bwMode="auto">
          <a:xfrm>
            <a:off x="459317" y="4565650"/>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56" name="Google Shape;1083;p14">
            <a:extLst>
              <a:ext uri="{FF2B5EF4-FFF2-40B4-BE49-F238E27FC236}">
                <a16:creationId xmlns:a16="http://schemas.microsoft.com/office/drawing/2014/main" id="{3EC66B13-64A9-43F3-9A52-474DBFCA50CF}"/>
              </a:ext>
            </a:extLst>
          </p:cNvPr>
          <p:cNvSpPr>
            <a:spLocks/>
          </p:cNvSpPr>
          <p:nvPr userDrawn="1"/>
        </p:nvSpPr>
        <p:spPr bwMode="auto">
          <a:xfrm>
            <a:off x="192618" y="4589464"/>
            <a:ext cx="450849"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57" name="Google Shape;1084;p14">
            <a:extLst>
              <a:ext uri="{FF2B5EF4-FFF2-40B4-BE49-F238E27FC236}">
                <a16:creationId xmlns:a16="http://schemas.microsoft.com/office/drawing/2014/main" id="{10227EC4-72A4-43FE-BED5-E6C7FDAA85ED}"/>
              </a:ext>
            </a:extLst>
          </p:cNvPr>
          <p:cNvSpPr>
            <a:spLocks/>
          </p:cNvSpPr>
          <p:nvPr userDrawn="1"/>
        </p:nvSpPr>
        <p:spPr bwMode="auto">
          <a:xfrm>
            <a:off x="215901" y="4672014"/>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58" name="Google Shape;1085;p14">
            <a:extLst>
              <a:ext uri="{FF2B5EF4-FFF2-40B4-BE49-F238E27FC236}">
                <a16:creationId xmlns:a16="http://schemas.microsoft.com/office/drawing/2014/main" id="{097F28E8-37B0-4301-82A7-EE806AEA20D5}"/>
              </a:ext>
            </a:extLst>
          </p:cNvPr>
          <p:cNvSpPr>
            <a:spLocks/>
          </p:cNvSpPr>
          <p:nvPr userDrawn="1"/>
        </p:nvSpPr>
        <p:spPr bwMode="auto">
          <a:xfrm>
            <a:off x="518585" y="4630739"/>
            <a:ext cx="44449"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59" name="Google Shape;1086;p14">
            <a:extLst>
              <a:ext uri="{FF2B5EF4-FFF2-40B4-BE49-F238E27FC236}">
                <a16:creationId xmlns:a16="http://schemas.microsoft.com/office/drawing/2014/main" id="{F7F8FD3F-FE71-4741-B576-6F7FC3AC9B1E}"/>
              </a:ext>
            </a:extLst>
          </p:cNvPr>
          <p:cNvSpPr>
            <a:spLocks/>
          </p:cNvSpPr>
          <p:nvPr userDrawn="1"/>
        </p:nvSpPr>
        <p:spPr bwMode="auto">
          <a:xfrm>
            <a:off x="194734" y="46005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60" name="Google Shape;1082;p14">
            <a:extLst>
              <a:ext uri="{FF2B5EF4-FFF2-40B4-BE49-F238E27FC236}">
                <a16:creationId xmlns:a16="http://schemas.microsoft.com/office/drawing/2014/main" id="{17F0E825-9E4F-4774-8486-B1A89F14A126}"/>
              </a:ext>
            </a:extLst>
          </p:cNvPr>
          <p:cNvSpPr>
            <a:spLocks/>
          </p:cNvSpPr>
          <p:nvPr userDrawn="1"/>
        </p:nvSpPr>
        <p:spPr bwMode="auto">
          <a:xfrm>
            <a:off x="457200" y="5180013"/>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61" name="Google Shape;1083;p14">
            <a:extLst>
              <a:ext uri="{FF2B5EF4-FFF2-40B4-BE49-F238E27FC236}">
                <a16:creationId xmlns:a16="http://schemas.microsoft.com/office/drawing/2014/main" id="{2234FEBE-35F5-4587-AA5A-A9CAB2AB664A}"/>
              </a:ext>
            </a:extLst>
          </p:cNvPr>
          <p:cNvSpPr>
            <a:spLocks/>
          </p:cNvSpPr>
          <p:nvPr userDrawn="1"/>
        </p:nvSpPr>
        <p:spPr bwMode="auto">
          <a:xfrm>
            <a:off x="192618" y="5203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62" name="Google Shape;1084;p14">
            <a:extLst>
              <a:ext uri="{FF2B5EF4-FFF2-40B4-BE49-F238E27FC236}">
                <a16:creationId xmlns:a16="http://schemas.microsoft.com/office/drawing/2014/main" id="{A18962B5-9076-4D6B-9C43-A9B5449058A7}"/>
              </a:ext>
            </a:extLst>
          </p:cNvPr>
          <p:cNvSpPr>
            <a:spLocks/>
          </p:cNvSpPr>
          <p:nvPr userDrawn="1"/>
        </p:nvSpPr>
        <p:spPr bwMode="auto">
          <a:xfrm>
            <a:off x="215901" y="5286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63" name="Google Shape;1085;p14">
            <a:extLst>
              <a:ext uri="{FF2B5EF4-FFF2-40B4-BE49-F238E27FC236}">
                <a16:creationId xmlns:a16="http://schemas.microsoft.com/office/drawing/2014/main" id="{F4D1F3FA-B4ED-466A-B27E-0706D0117CEA}"/>
              </a:ext>
            </a:extLst>
          </p:cNvPr>
          <p:cNvSpPr>
            <a:spLocks/>
          </p:cNvSpPr>
          <p:nvPr userDrawn="1"/>
        </p:nvSpPr>
        <p:spPr bwMode="auto">
          <a:xfrm>
            <a:off x="516467" y="5245100"/>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64" name="Google Shape;1086;p14">
            <a:extLst>
              <a:ext uri="{FF2B5EF4-FFF2-40B4-BE49-F238E27FC236}">
                <a16:creationId xmlns:a16="http://schemas.microsoft.com/office/drawing/2014/main" id="{AF3D1084-7A81-4D78-AB01-7E5D8D7B6566}"/>
              </a:ext>
            </a:extLst>
          </p:cNvPr>
          <p:cNvSpPr>
            <a:spLocks/>
          </p:cNvSpPr>
          <p:nvPr userDrawn="1"/>
        </p:nvSpPr>
        <p:spPr bwMode="auto">
          <a:xfrm>
            <a:off x="192618" y="52149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65" name="Google Shape;1082;p14">
            <a:extLst>
              <a:ext uri="{FF2B5EF4-FFF2-40B4-BE49-F238E27FC236}">
                <a16:creationId xmlns:a16="http://schemas.microsoft.com/office/drawing/2014/main" id="{99B94AB9-4F02-4759-B9D8-20DEFA8A572D}"/>
              </a:ext>
            </a:extLst>
          </p:cNvPr>
          <p:cNvSpPr>
            <a:spLocks/>
          </p:cNvSpPr>
          <p:nvPr userDrawn="1"/>
        </p:nvSpPr>
        <p:spPr bwMode="auto">
          <a:xfrm>
            <a:off x="457200" y="5792788"/>
            <a:ext cx="107951"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66" name="Google Shape;1083;p14">
            <a:extLst>
              <a:ext uri="{FF2B5EF4-FFF2-40B4-BE49-F238E27FC236}">
                <a16:creationId xmlns:a16="http://schemas.microsoft.com/office/drawing/2014/main" id="{745A439E-E594-434F-AA0B-A9C6492CF648}"/>
              </a:ext>
            </a:extLst>
          </p:cNvPr>
          <p:cNvSpPr>
            <a:spLocks/>
          </p:cNvSpPr>
          <p:nvPr userDrawn="1"/>
        </p:nvSpPr>
        <p:spPr bwMode="auto">
          <a:xfrm>
            <a:off x="190500" y="5818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67" name="Google Shape;1084;p14">
            <a:extLst>
              <a:ext uri="{FF2B5EF4-FFF2-40B4-BE49-F238E27FC236}">
                <a16:creationId xmlns:a16="http://schemas.microsoft.com/office/drawing/2014/main" id="{ECBA4A4F-72EB-497E-A0E7-6AE3DD990A5D}"/>
              </a:ext>
            </a:extLst>
          </p:cNvPr>
          <p:cNvSpPr>
            <a:spLocks/>
          </p:cNvSpPr>
          <p:nvPr userDrawn="1"/>
        </p:nvSpPr>
        <p:spPr bwMode="auto">
          <a:xfrm>
            <a:off x="213784" y="59007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68" name="Google Shape;1085;p14">
            <a:extLst>
              <a:ext uri="{FF2B5EF4-FFF2-40B4-BE49-F238E27FC236}">
                <a16:creationId xmlns:a16="http://schemas.microsoft.com/office/drawing/2014/main" id="{D7C331C1-3979-4ECF-BCAE-E144375642B4}"/>
              </a:ext>
            </a:extLst>
          </p:cNvPr>
          <p:cNvSpPr>
            <a:spLocks/>
          </p:cNvSpPr>
          <p:nvPr userDrawn="1"/>
        </p:nvSpPr>
        <p:spPr bwMode="auto">
          <a:xfrm>
            <a:off x="514351" y="58578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69" name="Google Shape;1086;p14">
            <a:extLst>
              <a:ext uri="{FF2B5EF4-FFF2-40B4-BE49-F238E27FC236}">
                <a16:creationId xmlns:a16="http://schemas.microsoft.com/office/drawing/2014/main" id="{9DA21AB9-B84C-47E0-B690-11C026950AAA}"/>
              </a:ext>
            </a:extLst>
          </p:cNvPr>
          <p:cNvSpPr>
            <a:spLocks/>
          </p:cNvSpPr>
          <p:nvPr userDrawn="1"/>
        </p:nvSpPr>
        <p:spPr bwMode="auto">
          <a:xfrm>
            <a:off x="192617" y="5829300"/>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Tree>
    <p:extLst>
      <p:ext uri="{BB962C8B-B14F-4D97-AF65-F5344CB8AC3E}">
        <p14:creationId xmlns:p14="http://schemas.microsoft.com/office/powerpoint/2010/main" val="57150768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a:defRPr/>
            </a:pPr>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a:defRPr/>
            </a:pPr>
            <a:fld id="{4E8980CD-355F-4628-ADA5-F50CFE857FDB}" type="slidenum">
              <a:rPr lang="en-US" smtClean="0">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04658804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obj">
  <p:cSld name="20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a:prstGeom prst="rect">
            <a:avLst/>
          </a:prstGeom>
        </p:spPr>
        <p:txBody>
          <a:bodyPr/>
          <a:lstStyle/>
          <a:p>
            <a:r>
              <a:rPr lang="en-US"/>
              <a:t>Click to edit Master title style</a:t>
            </a:r>
          </a:p>
        </p:txBody>
      </p:sp>
      <p:sp>
        <p:nvSpPr>
          <p:cNvPr id="3" name="Content Placeholder 2"/>
          <p:cNvSpPr>
            <a:spLocks noGrp="1"/>
          </p:cNvSpPr>
          <p:nvPr>
            <p:ph idx="1"/>
          </p:nvPr>
        </p:nvSpPr>
        <p:spPr>
          <a:xfrm>
            <a:off x="609600" y="1600206"/>
            <a:ext cx="10972800" cy="4525963"/>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435CFA7-DEFA-4E6C-A43E-D015B4147606}"/>
              </a:ext>
            </a:extLst>
          </p:cNvPr>
          <p:cNvSpPr>
            <a:spLocks noGrp="1"/>
          </p:cNvSpPr>
          <p:nvPr>
            <p:ph type="dt" sz="half" idx="10"/>
          </p:nvPr>
        </p:nvSpPr>
        <p:spPr>
          <a:xfrm>
            <a:off x="609600" y="6356351"/>
            <a:ext cx="2844800" cy="365125"/>
          </a:xfrm>
          <a:prstGeom prst="rect">
            <a:avLst/>
          </a:prstGeom>
        </p:spPr>
        <p:txBody>
          <a:bodyPr/>
          <a:lstStyle>
            <a:lvl1pPr eaLnBrk="1" fontAlgn="auto" hangingPunct="1">
              <a:spcBef>
                <a:spcPts val="0"/>
              </a:spcBef>
              <a:spcAft>
                <a:spcPts val="0"/>
              </a:spcAft>
              <a:defRPr i="0">
                <a:solidFill>
                  <a:prstClr val="black"/>
                </a:solidFill>
                <a:latin typeface="Arial"/>
              </a:defRPr>
            </a:lvl1pPr>
          </a:lstStyle>
          <a:p>
            <a:pPr>
              <a:defRPr/>
            </a:pPr>
            <a:fld id="{F9B7B539-4963-42B8-8883-2934D724B9C9}" type="datetimeFigureOut">
              <a:rPr lang="en-US"/>
              <a:pPr>
                <a:defRPr/>
              </a:pPr>
              <a:t>11/28/2021</a:t>
            </a:fld>
            <a:endParaRPr lang="en-US"/>
          </a:p>
        </p:txBody>
      </p:sp>
      <p:sp>
        <p:nvSpPr>
          <p:cNvPr id="5" name="Footer Placeholder 4">
            <a:extLst>
              <a:ext uri="{FF2B5EF4-FFF2-40B4-BE49-F238E27FC236}">
                <a16:creationId xmlns:a16="http://schemas.microsoft.com/office/drawing/2014/main" id="{A4CC8F72-A841-40E9-B587-30E92333D6FB}"/>
              </a:ext>
            </a:extLst>
          </p:cNvPr>
          <p:cNvSpPr>
            <a:spLocks noGrp="1"/>
          </p:cNvSpPr>
          <p:nvPr>
            <p:ph type="ftr" sz="quarter" idx="11"/>
          </p:nvPr>
        </p:nvSpPr>
        <p:spPr>
          <a:xfrm>
            <a:off x="4165600" y="6356351"/>
            <a:ext cx="3860800" cy="365125"/>
          </a:xfrm>
          <a:prstGeom prst="rect">
            <a:avLst/>
          </a:prstGeom>
        </p:spPr>
        <p:txBody>
          <a:bodyPr/>
          <a:lstStyle>
            <a:lvl1pPr eaLnBrk="1" fontAlgn="auto" hangingPunct="1">
              <a:spcBef>
                <a:spcPts val="0"/>
              </a:spcBef>
              <a:spcAft>
                <a:spcPts val="0"/>
              </a:spcAft>
              <a:defRPr i="0">
                <a:solidFill>
                  <a:prstClr val="black"/>
                </a:solidFill>
                <a:latin typeface="Arial"/>
              </a:defRPr>
            </a:lvl1pPr>
          </a:lstStyle>
          <a:p>
            <a:pPr>
              <a:defRPr/>
            </a:pPr>
            <a:endParaRPr lang="en-US"/>
          </a:p>
        </p:txBody>
      </p:sp>
      <p:sp>
        <p:nvSpPr>
          <p:cNvPr id="6" name="Slide Number Placeholder 5">
            <a:extLst>
              <a:ext uri="{FF2B5EF4-FFF2-40B4-BE49-F238E27FC236}">
                <a16:creationId xmlns:a16="http://schemas.microsoft.com/office/drawing/2014/main" id="{48036FC8-B8F5-45BA-838C-4D2F1668CE28}"/>
              </a:ext>
            </a:extLst>
          </p:cNvPr>
          <p:cNvSpPr>
            <a:spLocks noGrp="1"/>
          </p:cNvSpPr>
          <p:nvPr>
            <p:ph type="sldNum" sz="quarter" idx="12"/>
          </p:nvPr>
        </p:nvSpPr>
        <p:spPr>
          <a:xfrm>
            <a:off x="8737600" y="6356351"/>
            <a:ext cx="28448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i="0" smtClean="0">
                <a:solidFill>
                  <a:srgbClr val="000000"/>
                </a:solidFill>
              </a:defRPr>
            </a:lvl1pPr>
          </a:lstStyle>
          <a:p>
            <a:pPr>
              <a:defRPr/>
            </a:pPr>
            <a:fld id="{25036AE2-D109-4423-BAB8-8F45A980EA75}" type="slidenum">
              <a:rPr lang="en-US" altLang="en-US"/>
              <a:pPr>
                <a:defRPr/>
              </a:pPr>
              <a:t>‹#›</a:t>
            </a:fld>
            <a:endParaRPr lang="en-US" altLang="en-US"/>
          </a:p>
        </p:txBody>
      </p:sp>
    </p:spTree>
    <p:extLst>
      <p:ext uri="{BB962C8B-B14F-4D97-AF65-F5344CB8AC3E}">
        <p14:creationId xmlns:p14="http://schemas.microsoft.com/office/powerpoint/2010/main" val="3948208957"/>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A98A7C28-7BF1-4D16-9DA6-9476FAC31474}"/>
              </a:ext>
            </a:extLst>
          </p:cNvPr>
          <p:cNvSpPr>
            <a:spLocks noGrp="1"/>
          </p:cNvSpPr>
          <p:nvPr>
            <p:ph type="dt" sz="half" idx="10"/>
          </p:nvPr>
        </p:nvSpPr>
        <p:spPr>
          <a:xfrm>
            <a:off x="0" y="0"/>
            <a:ext cx="0" cy="0"/>
          </a:xfrm>
        </p:spPr>
        <p:txBody>
          <a:bodyPr/>
          <a:lstStyle>
            <a:lvl1pPr eaLnBrk="1" fontAlgn="auto" hangingPunct="1">
              <a:spcBef>
                <a:spcPts val="0"/>
              </a:spcBef>
              <a:spcAft>
                <a:spcPts val="0"/>
              </a:spcAft>
              <a:defRPr i="0">
                <a:solidFill>
                  <a:prstClr val="black">
                    <a:tint val="75000"/>
                  </a:prstClr>
                </a:solidFill>
                <a:latin typeface="Arial"/>
              </a:defRPr>
            </a:lvl1pPr>
          </a:lstStyle>
          <a:p>
            <a:pPr>
              <a:defRPr/>
            </a:pPr>
            <a:fld id="{E0DE0C0A-5EBD-4AB9-9D5F-67F7D5A081DD}" type="datetimeFigureOut">
              <a:rPr lang="en-US"/>
              <a:pPr>
                <a:defRPr/>
              </a:pPr>
              <a:t>11/28/2021</a:t>
            </a:fld>
            <a:endParaRPr lang="en-US"/>
          </a:p>
        </p:txBody>
      </p:sp>
      <p:sp>
        <p:nvSpPr>
          <p:cNvPr id="3" name="Footer Placeholder 2">
            <a:extLst>
              <a:ext uri="{FF2B5EF4-FFF2-40B4-BE49-F238E27FC236}">
                <a16:creationId xmlns:a16="http://schemas.microsoft.com/office/drawing/2014/main" id="{9A974366-C06C-41A0-BAE4-BF424053487A}"/>
              </a:ext>
            </a:extLst>
          </p:cNvPr>
          <p:cNvSpPr>
            <a:spLocks noGrp="1"/>
          </p:cNvSpPr>
          <p:nvPr>
            <p:ph type="ftr" sz="quarter" idx="11"/>
          </p:nvPr>
        </p:nvSpPr>
        <p:spPr>
          <a:xfrm>
            <a:off x="0" y="0"/>
            <a:ext cx="0" cy="0"/>
          </a:xfrm>
        </p:spPr>
        <p:txBody>
          <a:bodyPr/>
          <a:lstStyle>
            <a:lvl1pPr eaLnBrk="1" fontAlgn="auto" hangingPunct="1">
              <a:spcBef>
                <a:spcPts val="0"/>
              </a:spcBef>
              <a:spcAft>
                <a:spcPts val="0"/>
              </a:spcAft>
              <a:defRPr i="0">
                <a:solidFill>
                  <a:prstClr val="black">
                    <a:tint val="75000"/>
                  </a:prstClr>
                </a:solidFill>
                <a:latin typeface="Arial"/>
              </a:defRPr>
            </a:lvl1pPr>
          </a:lstStyle>
          <a:p>
            <a:pPr>
              <a:defRPr/>
            </a:pPr>
            <a:endParaRPr lang="en-US"/>
          </a:p>
        </p:txBody>
      </p:sp>
      <p:sp>
        <p:nvSpPr>
          <p:cNvPr id="4" name="Slide Number Placeholder 3">
            <a:extLst>
              <a:ext uri="{FF2B5EF4-FFF2-40B4-BE49-F238E27FC236}">
                <a16:creationId xmlns:a16="http://schemas.microsoft.com/office/drawing/2014/main" id="{2AD533CF-9A7C-4FE9-BCCA-440A26CE4EF0}"/>
              </a:ext>
            </a:extLst>
          </p:cNvPr>
          <p:cNvSpPr>
            <a:spLocks noGrp="1"/>
          </p:cNvSpPr>
          <p:nvPr>
            <p:ph type="sldNum" sz="quarter" idx="12"/>
          </p:nvPr>
        </p:nvSpPr>
        <p:spPr>
          <a:xfrm>
            <a:off x="0" y="0"/>
            <a:ext cx="0" cy="0"/>
          </a:xfrm>
        </p:spPr>
        <p:txBody>
          <a:bodyPr vert="horz" wrap="square" lIns="91440" tIns="45720" rIns="91440" bIns="45720" numCol="1" anchor="t" anchorCtr="0" compatLnSpc="1">
            <a:prstTxWarp prst="textNoShape">
              <a:avLst/>
            </a:prstTxWarp>
          </a:bodyPr>
          <a:lstStyle>
            <a:lvl1pPr eaLnBrk="1" hangingPunct="1">
              <a:defRPr i="0" smtClean="0">
                <a:solidFill>
                  <a:srgbClr val="898989"/>
                </a:solidFill>
              </a:defRPr>
            </a:lvl1pPr>
          </a:lstStyle>
          <a:p>
            <a:pPr>
              <a:defRPr/>
            </a:pPr>
            <a:fld id="{E33BA4E4-293A-44E3-82D0-CB914A5C26D3}" type="slidenum">
              <a:rPr lang="en-US" altLang="en-US"/>
              <a:pPr>
                <a:defRPr/>
              </a:pPr>
              <a:t>‹#›</a:t>
            </a:fld>
            <a:endParaRPr lang="en-US" altLang="en-US"/>
          </a:p>
        </p:txBody>
      </p:sp>
    </p:spTree>
    <p:extLst>
      <p:ext uri="{BB962C8B-B14F-4D97-AF65-F5344CB8AC3E}">
        <p14:creationId xmlns:p14="http://schemas.microsoft.com/office/powerpoint/2010/main" val="1205735160"/>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D1B121F7-60C9-4DC9-AFC1-E13CE84A97E8}"/>
              </a:ext>
            </a:extLst>
          </p:cNvPr>
          <p:cNvSpPr>
            <a:spLocks noGrp="1"/>
          </p:cNvSpPr>
          <p:nvPr>
            <p:ph type="dt" sz="half" idx="10"/>
          </p:nvPr>
        </p:nvSpPr>
        <p:spPr>
          <a:xfrm>
            <a:off x="0" y="0"/>
            <a:ext cx="0" cy="0"/>
          </a:xfrm>
        </p:spPr>
        <p:txBody>
          <a:bodyPr/>
          <a:lstStyle>
            <a:lvl1pPr>
              <a:defRPr/>
            </a:lvl1pPr>
          </a:lstStyle>
          <a:p>
            <a:pPr>
              <a:defRPr/>
            </a:pPr>
            <a:fld id="{4B9B5679-2F0F-41B1-84B3-5CE4E81CF045}" type="datetimeFigureOut">
              <a:rPr lang="en-US"/>
              <a:pPr>
                <a:defRPr/>
              </a:pPr>
              <a:t>11/28/2021</a:t>
            </a:fld>
            <a:endParaRPr lang="en-US"/>
          </a:p>
        </p:txBody>
      </p:sp>
      <p:sp>
        <p:nvSpPr>
          <p:cNvPr id="4" name="Footer Placeholder 3">
            <a:extLst>
              <a:ext uri="{FF2B5EF4-FFF2-40B4-BE49-F238E27FC236}">
                <a16:creationId xmlns:a16="http://schemas.microsoft.com/office/drawing/2014/main" id="{12E6CC0C-57B8-408E-BDDF-8DC43F8F5CBA}"/>
              </a:ext>
            </a:extLst>
          </p:cNvPr>
          <p:cNvSpPr>
            <a:spLocks noGrp="1"/>
          </p:cNvSpPr>
          <p:nvPr>
            <p:ph type="ftr" sz="quarter" idx="11"/>
          </p:nvPr>
        </p:nvSpPr>
        <p:spPr>
          <a:xfrm>
            <a:off x="0" y="0"/>
            <a:ext cx="0" cy="0"/>
          </a:xfrm>
        </p:spPr>
        <p:txBody>
          <a:bodyPr/>
          <a:lstStyle>
            <a:lvl1pPr>
              <a:defRPr/>
            </a:lvl1pPr>
          </a:lstStyle>
          <a:p>
            <a:pPr>
              <a:defRPr/>
            </a:pPr>
            <a:endParaRPr lang="en-US"/>
          </a:p>
        </p:txBody>
      </p:sp>
      <p:sp>
        <p:nvSpPr>
          <p:cNvPr id="5" name="Slide Number Placeholder 4">
            <a:extLst>
              <a:ext uri="{FF2B5EF4-FFF2-40B4-BE49-F238E27FC236}">
                <a16:creationId xmlns:a16="http://schemas.microsoft.com/office/drawing/2014/main" id="{DF43046B-6CE7-4BA3-8B27-78CE72AEEB80}"/>
              </a:ext>
            </a:extLst>
          </p:cNvPr>
          <p:cNvSpPr>
            <a:spLocks noGrp="1"/>
          </p:cNvSpPr>
          <p:nvPr>
            <p:ph type="sldNum" sz="quarter" idx="12"/>
          </p:nvPr>
        </p:nvSpPr>
        <p:spPr>
          <a:xfrm>
            <a:off x="0" y="0"/>
            <a:ext cx="0" cy="0"/>
          </a:xfrm>
        </p:spPr>
        <p:txBody>
          <a:bodyPr vert="horz" wrap="square" lIns="91440" tIns="45720" rIns="91440" bIns="45720" numCol="1" anchor="t" anchorCtr="0" compatLnSpc="1">
            <a:prstTxWarp prst="textNoShape">
              <a:avLst/>
            </a:prstTxWarp>
          </a:bodyPr>
          <a:lstStyle>
            <a:lvl1pPr>
              <a:defRPr smtClean="0"/>
            </a:lvl1pPr>
          </a:lstStyle>
          <a:p>
            <a:pPr>
              <a:defRPr/>
            </a:pPr>
            <a:fld id="{9DD94E72-D339-49E7-AC35-0349668EDAFF}" type="slidenum">
              <a:rPr lang="en-US" altLang="en-US"/>
              <a:pPr>
                <a:defRPr/>
              </a:pPr>
              <a:t>‹#›</a:t>
            </a:fld>
            <a:endParaRPr lang="en-US" altLang="en-US"/>
          </a:p>
        </p:txBody>
      </p:sp>
    </p:spTree>
    <p:extLst>
      <p:ext uri="{BB962C8B-B14F-4D97-AF65-F5344CB8AC3E}">
        <p14:creationId xmlns:p14="http://schemas.microsoft.com/office/powerpoint/2010/main" val="1975526509"/>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45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p>
        </p:txBody>
      </p:sp>
      <p:sp>
        <p:nvSpPr>
          <p:cNvPr id="4" name="Date Placeholder 3">
            <a:extLst>
              <a:ext uri="{FF2B5EF4-FFF2-40B4-BE49-F238E27FC236}">
                <a16:creationId xmlns:a16="http://schemas.microsoft.com/office/drawing/2014/main" id="{03645A1E-518D-4D64-ADEB-1A63F46A41A0}"/>
              </a:ext>
            </a:extLst>
          </p:cNvPr>
          <p:cNvSpPr>
            <a:spLocks noGrp="1"/>
          </p:cNvSpPr>
          <p:nvPr>
            <p:ph type="dt" sz="half" idx="10"/>
          </p:nvPr>
        </p:nvSpPr>
        <p:spPr/>
        <p:txBody>
          <a:bodyPr/>
          <a:lstStyle>
            <a:lvl1pPr>
              <a:defRPr/>
            </a:lvl1pPr>
          </a:lstStyle>
          <a:p>
            <a:pPr>
              <a:defRPr/>
            </a:pPr>
            <a:fld id="{2A26DAFA-1A6C-4002-8535-95F5CE0725C5}" type="datetimeFigureOut">
              <a:rPr lang="en-US"/>
              <a:pPr>
                <a:defRPr/>
              </a:pPr>
              <a:t>11/28/2021</a:t>
            </a:fld>
            <a:endParaRPr lang="en-US"/>
          </a:p>
        </p:txBody>
      </p:sp>
      <p:sp>
        <p:nvSpPr>
          <p:cNvPr id="5" name="Footer Placeholder 4">
            <a:extLst>
              <a:ext uri="{FF2B5EF4-FFF2-40B4-BE49-F238E27FC236}">
                <a16:creationId xmlns:a16="http://schemas.microsoft.com/office/drawing/2014/main" id="{468CCFCD-139F-4730-B2F0-A42FE060AB58}"/>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4028B8EB-2F8E-40CF-8FAD-4C5138707ECF}"/>
              </a:ext>
            </a:extLst>
          </p:cNvPr>
          <p:cNvSpPr>
            <a:spLocks noGrp="1"/>
          </p:cNvSpPr>
          <p:nvPr>
            <p:ph type="sldNum" sz="quarter" idx="12"/>
          </p:nvPr>
        </p:nvSpPr>
        <p:spPr/>
        <p:txBody>
          <a:bodyPr/>
          <a:lstStyle>
            <a:lvl1pPr>
              <a:defRPr/>
            </a:lvl1pPr>
          </a:lstStyle>
          <a:p>
            <a:pPr>
              <a:defRPr/>
            </a:pPr>
            <a:fld id="{18F0E641-8CF3-4761-96AE-A1FABDB0D5AC}" type="slidenum">
              <a:rPr lang="en-US" altLang="en-US"/>
              <a:pPr>
                <a:defRPr/>
              </a:pPr>
              <a:t>‹#›</a:t>
            </a:fld>
            <a:endParaRPr lang="en-US" altLang="en-US"/>
          </a:p>
        </p:txBody>
      </p:sp>
    </p:spTree>
    <p:extLst>
      <p:ext uri="{BB962C8B-B14F-4D97-AF65-F5344CB8AC3E}">
        <p14:creationId xmlns:p14="http://schemas.microsoft.com/office/powerpoint/2010/main" val="622662328"/>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E3C61B2-19B3-4247-986F-C530C708E497}"/>
              </a:ext>
            </a:extLst>
          </p:cNvPr>
          <p:cNvSpPr>
            <a:spLocks noGrp="1"/>
          </p:cNvSpPr>
          <p:nvPr>
            <p:ph type="dt" sz="half" idx="10"/>
          </p:nvPr>
        </p:nvSpPr>
        <p:spPr/>
        <p:txBody>
          <a:bodyPr/>
          <a:lstStyle>
            <a:lvl1pPr>
              <a:defRPr/>
            </a:lvl1pPr>
          </a:lstStyle>
          <a:p>
            <a:pPr>
              <a:defRPr/>
            </a:pPr>
            <a:fld id="{657C163B-6A9C-452F-97E5-A67DAA050F39}" type="datetimeFigureOut">
              <a:rPr lang="en-US"/>
              <a:pPr>
                <a:defRPr/>
              </a:pPr>
              <a:t>11/28/2021</a:t>
            </a:fld>
            <a:endParaRPr lang="en-US"/>
          </a:p>
        </p:txBody>
      </p:sp>
      <p:sp>
        <p:nvSpPr>
          <p:cNvPr id="5" name="Footer Placeholder 4">
            <a:extLst>
              <a:ext uri="{FF2B5EF4-FFF2-40B4-BE49-F238E27FC236}">
                <a16:creationId xmlns:a16="http://schemas.microsoft.com/office/drawing/2014/main" id="{A131C956-FC79-4B41-97C0-4C39525B5FE0}"/>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9619A0C2-1B61-4E2B-9442-0FFC4412F4E3}"/>
              </a:ext>
            </a:extLst>
          </p:cNvPr>
          <p:cNvSpPr>
            <a:spLocks noGrp="1"/>
          </p:cNvSpPr>
          <p:nvPr>
            <p:ph type="sldNum" sz="quarter" idx="12"/>
          </p:nvPr>
        </p:nvSpPr>
        <p:spPr/>
        <p:txBody>
          <a:bodyPr/>
          <a:lstStyle>
            <a:lvl1pPr>
              <a:defRPr/>
            </a:lvl1pPr>
          </a:lstStyle>
          <a:p>
            <a:pPr>
              <a:defRPr/>
            </a:pPr>
            <a:fld id="{F8AD2806-EF40-4212-8B5E-E3081A0DC38E}" type="slidenum">
              <a:rPr lang="en-US" altLang="en-US"/>
              <a:pPr>
                <a:defRPr/>
              </a:pPr>
              <a:t>‹#›</a:t>
            </a:fld>
            <a:endParaRPr lang="en-US" altLang="en-US"/>
          </a:p>
        </p:txBody>
      </p:sp>
    </p:spTree>
    <p:extLst>
      <p:ext uri="{BB962C8B-B14F-4D97-AF65-F5344CB8AC3E}">
        <p14:creationId xmlns:p14="http://schemas.microsoft.com/office/powerpoint/2010/main" val="4255725298"/>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852"/>
            <a:ext cx="10515600" cy="2852737"/>
          </a:xfrm>
        </p:spPr>
        <p:txBody>
          <a:bodyPr anchor="b"/>
          <a:lstStyle>
            <a:lvl1pPr>
              <a:defRPr sz="4500"/>
            </a:lvl1pPr>
          </a:lstStyle>
          <a:p>
            <a:r>
              <a:rPr lang="en-US"/>
              <a:t>Click to edit Master title style</a:t>
            </a:r>
          </a:p>
        </p:txBody>
      </p:sp>
      <p:sp>
        <p:nvSpPr>
          <p:cNvPr id="3" name="Text Placeholder 2"/>
          <p:cNvSpPr>
            <a:spLocks noGrp="1"/>
          </p:cNvSpPr>
          <p:nvPr>
            <p:ph type="body" idx="1"/>
          </p:nvPr>
        </p:nvSpPr>
        <p:spPr>
          <a:xfrm>
            <a:off x="831851" y="4589577"/>
            <a:ext cx="10515600" cy="1500187"/>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Edit Master text styles</a:t>
            </a:r>
          </a:p>
        </p:txBody>
      </p:sp>
      <p:sp>
        <p:nvSpPr>
          <p:cNvPr id="4" name="Date Placeholder 3">
            <a:extLst>
              <a:ext uri="{FF2B5EF4-FFF2-40B4-BE49-F238E27FC236}">
                <a16:creationId xmlns:a16="http://schemas.microsoft.com/office/drawing/2014/main" id="{78765CAC-C83D-43F3-8B46-AA82A02203E3}"/>
              </a:ext>
            </a:extLst>
          </p:cNvPr>
          <p:cNvSpPr>
            <a:spLocks noGrp="1"/>
          </p:cNvSpPr>
          <p:nvPr>
            <p:ph type="dt" sz="half" idx="10"/>
          </p:nvPr>
        </p:nvSpPr>
        <p:spPr/>
        <p:txBody>
          <a:bodyPr/>
          <a:lstStyle>
            <a:lvl1pPr>
              <a:defRPr/>
            </a:lvl1pPr>
          </a:lstStyle>
          <a:p>
            <a:pPr>
              <a:defRPr/>
            </a:pPr>
            <a:fld id="{F755421F-D7AA-4B08-B9AF-A7C9FAFEC36C}" type="datetimeFigureOut">
              <a:rPr lang="en-US"/>
              <a:pPr>
                <a:defRPr/>
              </a:pPr>
              <a:t>11/28/2021</a:t>
            </a:fld>
            <a:endParaRPr lang="en-US"/>
          </a:p>
        </p:txBody>
      </p:sp>
      <p:sp>
        <p:nvSpPr>
          <p:cNvPr id="5" name="Footer Placeholder 4">
            <a:extLst>
              <a:ext uri="{FF2B5EF4-FFF2-40B4-BE49-F238E27FC236}">
                <a16:creationId xmlns:a16="http://schemas.microsoft.com/office/drawing/2014/main" id="{7DECA1A3-C3BE-4E4C-BC14-4097EFE8209C}"/>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68E22C8A-DC76-43D1-A0DC-A822F940C16E}"/>
              </a:ext>
            </a:extLst>
          </p:cNvPr>
          <p:cNvSpPr>
            <a:spLocks noGrp="1"/>
          </p:cNvSpPr>
          <p:nvPr>
            <p:ph type="sldNum" sz="quarter" idx="12"/>
          </p:nvPr>
        </p:nvSpPr>
        <p:spPr/>
        <p:txBody>
          <a:bodyPr/>
          <a:lstStyle>
            <a:lvl1pPr>
              <a:defRPr/>
            </a:lvl1pPr>
          </a:lstStyle>
          <a:p>
            <a:pPr>
              <a:defRPr/>
            </a:pPr>
            <a:fld id="{4EEED5B0-98C1-405E-BB9E-09AD92E6130E}" type="slidenum">
              <a:rPr lang="en-US" altLang="en-US"/>
              <a:pPr>
                <a:defRPr/>
              </a:pPr>
              <a:t>‹#›</a:t>
            </a:fld>
            <a:endParaRPr lang="en-US" altLang="en-US"/>
          </a:p>
        </p:txBody>
      </p:sp>
    </p:spTree>
    <p:extLst>
      <p:ext uri="{BB962C8B-B14F-4D97-AF65-F5344CB8AC3E}">
        <p14:creationId xmlns:p14="http://schemas.microsoft.com/office/powerpoint/2010/main" val="3754749600"/>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A86EEA89-964E-480A-93AE-D6719A4846F4}"/>
              </a:ext>
            </a:extLst>
          </p:cNvPr>
          <p:cNvSpPr>
            <a:spLocks noGrp="1"/>
          </p:cNvSpPr>
          <p:nvPr>
            <p:ph type="dt" sz="half" idx="10"/>
          </p:nvPr>
        </p:nvSpPr>
        <p:spPr/>
        <p:txBody>
          <a:bodyPr/>
          <a:lstStyle>
            <a:lvl1pPr>
              <a:defRPr/>
            </a:lvl1pPr>
          </a:lstStyle>
          <a:p>
            <a:pPr>
              <a:defRPr/>
            </a:pPr>
            <a:fld id="{C557DAA8-00CE-43E7-8260-576437DF3B75}" type="datetimeFigureOut">
              <a:rPr lang="en-US"/>
              <a:pPr>
                <a:defRPr/>
              </a:pPr>
              <a:t>11/28/2021</a:t>
            </a:fld>
            <a:endParaRPr lang="en-US"/>
          </a:p>
        </p:txBody>
      </p:sp>
      <p:sp>
        <p:nvSpPr>
          <p:cNvPr id="6" name="Footer Placeholder 4">
            <a:extLst>
              <a:ext uri="{FF2B5EF4-FFF2-40B4-BE49-F238E27FC236}">
                <a16:creationId xmlns:a16="http://schemas.microsoft.com/office/drawing/2014/main" id="{3759292B-72C0-47C4-B469-D4F77A39969B}"/>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DC1E309B-DBE2-4A32-8E59-95414794013E}"/>
              </a:ext>
            </a:extLst>
          </p:cNvPr>
          <p:cNvSpPr>
            <a:spLocks noGrp="1"/>
          </p:cNvSpPr>
          <p:nvPr>
            <p:ph type="sldNum" sz="quarter" idx="12"/>
          </p:nvPr>
        </p:nvSpPr>
        <p:spPr/>
        <p:txBody>
          <a:bodyPr/>
          <a:lstStyle>
            <a:lvl1pPr>
              <a:defRPr/>
            </a:lvl1pPr>
          </a:lstStyle>
          <a:p>
            <a:pPr>
              <a:defRPr/>
            </a:pPr>
            <a:fld id="{6F5A0B63-E30E-4EF1-8A46-8F00F3A3E4BF}" type="slidenum">
              <a:rPr lang="en-US" altLang="en-US"/>
              <a:pPr>
                <a:defRPr/>
              </a:pPr>
              <a:t>‹#›</a:t>
            </a:fld>
            <a:endParaRPr lang="en-US" altLang="en-US"/>
          </a:p>
        </p:txBody>
      </p:sp>
    </p:spTree>
    <p:extLst>
      <p:ext uri="{BB962C8B-B14F-4D97-AF65-F5344CB8AC3E}">
        <p14:creationId xmlns:p14="http://schemas.microsoft.com/office/powerpoint/2010/main" val="1089843867"/>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9"/>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9" y="1681163"/>
            <a:ext cx="5157787"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3" y="1681163"/>
            <a:ext cx="5183188"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6" name="Content Placeholder 5"/>
          <p:cNvSpPr>
            <a:spLocks noGrp="1"/>
          </p:cNvSpPr>
          <p:nvPr>
            <p:ph sz="quarter" idx="4"/>
          </p:nvPr>
        </p:nvSpPr>
        <p:spPr>
          <a:xfrm>
            <a:off x="6172203"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BE6D0187-E75B-4C8F-A837-8C49B9287FC7}"/>
              </a:ext>
            </a:extLst>
          </p:cNvPr>
          <p:cNvSpPr>
            <a:spLocks noGrp="1"/>
          </p:cNvSpPr>
          <p:nvPr>
            <p:ph type="dt" sz="half" idx="10"/>
          </p:nvPr>
        </p:nvSpPr>
        <p:spPr/>
        <p:txBody>
          <a:bodyPr/>
          <a:lstStyle>
            <a:lvl1pPr>
              <a:defRPr/>
            </a:lvl1pPr>
          </a:lstStyle>
          <a:p>
            <a:pPr>
              <a:defRPr/>
            </a:pPr>
            <a:fld id="{BA85E97C-146F-4BDE-96B5-4F327425124F}" type="datetimeFigureOut">
              <a:rPr lang="en-US"/>
              <a:pPr>
                <a:defRPr/>
              </a:pPr>
              <a:t>11/28/2021</a:t>
            </a:fld>
            <a:endParaRPr lang="en-US"/>
          </a:p>
        </p:txBody>
      </p:sp>
      <p:sp>
        <p:nvSpPr>
          <p:cNvPr id="8" name="Footer Placeholder 4">
            <a:extLst>
              <a:ext uri="{FF2B5EF4-FFF2-40B4-BE49-F238E27FC236}">
                <a16:creationId xmlns:a16="http://schemas.microsoft.com/office/drawing/2014/main" id="{07CF81F8-AD6F-4FFC-A2CE-530372805EC3}"/>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FAF17587-E5D5-4529-BBC0-1C716A3B1A5F}"/>
              </a:ext>
            </a:extLst>
          </p:cNvPr>
          <p:cNvSpPr>
            <a:spLocks noGrp="1"/>
          </p:cNvSpPr>
          <p:nvPr>
            <p:ph type="sldNum" sz="quarter" idx="12"/>
          </p:nvPr>
        </p:nvSpPr>
        <p:spPr/>
        <p:txBody>
          <a:bodyPr/>
          <a:lstStyle>
            <a:lvl1pPr>
              <a:defRPr/>
            </a:lvl1pPr>
          </a:lstStyle>
          <a:p>
            <a:pPr>
              <a:defRPr/>
            </a:pPr>
            <a:fld id="{3D0BCE75-336E-41AD-9772-5D1BACE9D37A}" type="slidenum">
              <a:rPr lang="en-US" altLang="en-US"/>
              <a:pPr>
                <a:defRPr/>
              </a:pPr>
              <a:t>‹#›</a:t>
            </a:fld>
            <a:endParaRPr lang="en-US" altLang="en-US"/>
          </a:p>
        </p:txBody>
      </p:sp>
    </p:spTree>
    <p:extLst>
      <p:ext uri="{BB962C8B-B14F-4D97-AF65-F5344CB8AC3E}">
        <p14:creationId xmlns:p14="http://schemas.microsoft.com/office/powerpoint/2010/main" val="1524516636"/>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1CD721F5-0EE0-4D49-BB7B-04F6D6DF8A41}"/>
              </a:ext>
            </a:extLst>
          </p:cNvPr>
          <p:cNvSpPr>
            <a:spLocks noGrp="1"/>
          </p:cNvSpPr>
          <p:nvPr>
            <p:ph type="dt" sz="half" idx="10"/>
          </p:nvPr>
        </p:nvSpPr>
        <p:spPr/>
        <p:txBody>
          <a:bodyPr/>
          <a:lstStyle>
            <a:lvl1pPr>
              <a:defRPr/>
            </a:lvl1pPr>
          </a:lstStyle>
          <a:p>
            <a:pPr>
              <a:defRPr/>
            </a:pPr>
            <a:fld id="{2CDBF4D5-CE83-4911-997C-D75B80DF5DBA}" type="datetimeFigureOut">
              <a:rPr lang="en-US"/>
              <a:pPr>
                <a:defRPr/>
              </a:pPr>
              <a:t>11/28/2021</a:t>
            </a:fld>
            <a:endParaRPr lang="en-US"/>
          </a:p>
        </p:txBody>
      </p:sp>
      <p:sp>
        <p:nvSpPr>
          <p:cNvPr id="4" name="Footer Placeholder 4">
            <a:extLst>
              <a:ext uri="{FF2B5EF4-FFF2-40B4-BE49-F238E27FC236}">
                <a16:creationId xmlns:a16="http://schemas.microsoft.com/office/drawing/2014/main" id="{27A1E9FA-C356-4D80-BF19-4EC67D5B4FDD}"/>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3EFEDAF0-221D-49FE-BC57-732337EA90A3}"/>
              </a:ext>
            </a:extLst>
          </p:cNvPr>
          <p:cNvSpPr>
            <a:spLocks noGrp="1"/>
          </p:cNvSpPr>
          <p:nvPr>
            <p:ph type="sldNum" sz="quarter" idx="12"/>
          </p:nvPr>
        </p:nvSpPr>
        <p:spPr/>
        <p:txBody>
          <a:bodyPr/>
          <a:lstStyle>
            <a:lvl1pPr>
              <a:defRPr/>
            </a:lvl1pPr>
          </a:lstStyle>
          <a:p>
            <a:pPr>
              <a:defRPr/>
            </a:pPr>
            <a:fld id="{91B4FCF2-AB60-474A-9C2E-CAC5D2E3E917}" type="slidenum">
              <a:rPr lang="en-US" altLang="en-US"/>
              <a:pPr>
                <a:defRPr/>
              </a:pPr>
              <a:t>‹#›</a:t>
            </a:fld>
            <a:endParaRPr lang="en-US" altLang="en-US"/>
          </a:p>
        </p:txBody>
      </p:sp>
    </p:spTree>
    <p:extLst>
      <p:ext uri="{BB962C8B-B14F-4D97-AF65-F5344CB8AC3E}">
        <p14:creationId xmlns:p14="http://schemas.microsoft.com/office/powerpoint/2010/main" val="3049863446"/>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826A35C9-34D9-4375-A046-9A4FC854E291}"/>
              </a:ext>
            </a:extLst>
          </p:cNvPr>
          <p:cNvSpPr>
            <a:spLocks noGrp="1"/>
          </p:cNvSpPr>
          <p:nvPr>
            <p:ph type="dt" sz="half" idx="10"/>
          </p:nvPr>
        </p:nvSpPr>
        <p:spPr/>
        <p:txBody>
          <a:bodyPr/>
          <a:lstStyle>
            <a:lvl1pPr>
              <a:defRPr/>
            </a:lvl1pPr>
          </a:lstStyle>
          <a:p>
            <a:pPr>
              <a:defRPr/>
            </a:pPr>
            <a:fld id="{7EF833A9-5533-42A6-AEE0-92F7C5DDE15B}" type="datetimeFigureOut">
              <a:rPr lang="en-US"/>
              <a:pPr>
                <a:defRPr/>
              </a:pPr>
              <a:t>11/28/2021</a:t>
            </a:fld>
            <a:endParaRPr lang="en-US"/>
          </a:p>
        </p:txBody>
      </p:sp>
      <p:sp>
        <p:nvSpPr>
          <p:cNvPr id="3" name="Footer Placeholder 4">
            <a:extLst>
              <a:ext uri="{FF2B5EF4-FFF2-40B4-BE49-F238E27FC236}">
                <a16:creationId xmlns:a16="http://schemas.microsoft.com/office/drawing/2014/main" id="{452E0682-9419-4A20-9720-66E8BD10296C}"/>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935BFA81-53B9-48B7-B878-49A50E3D5BCD}"/>
              </a:ext>
            </a:extLst>
          </p:cNvPr>
          <p:cNvSpPr>
            <a:spLocks noGrp="1"/>
          </p:cNvSpPr>
          <p:nvPr>
            <p:ph type="sldNum" sz="quarter" idx="12"/>
          </p:nvPr>
        </p:nvSpPr>
        <p:spPr/>
        <p:txBody>
          <a:bodyPr/>
          <a:lstStyle>
            <a:lvl1pPr>
              <a:defRPr/>
            </a:lvl1pPr>
          </a:lstStyle>
          <a:p>
            <a:pPr>
              <a:defRPr/>
            </a:pPr>
            <a:fld id="{4A13724C-38FD-4D72-828E-79BD863E44CF}" type="slidenum">
              <a:rPr lang="en-US" altLang="en-US"/>
              <a:pPr>
                <a:defRPr/>
              </a:pPr>
              <a:t>‹#›</a:t>
            </a:fld>
            <a:endParaRPr lang="en-US" altLang="en-US"/>
          </a:p>
        </p:txBody>
      </p:sp>
    </p:spTree>
    <p:extLst>
      <p:ext uri="{BB962C8B-B14F-4D97-AF65-F5344CB8AC3E}">
        <p14:creationId xmlns:p14="http://schemas.microsoft.com/office/powerpoint/2010/main" val="273385894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C84720F-0DD2-44E6-83B2-3DF2ED7B7DC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85779146"/>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2400"/>
            </a:lvl1pPr>
          </a:lstStyle>
          <a:p>
            <a:r>
              <a:rPr lang="en-US"/>
              <a:t>Click to edit Master title style</a:t>
            </a:r>
          </a:p>
        </p:txBody>
      </p:sp>
      <p:sp>
        <p:nvSpPr>
          <p:cNvPr id="3" name="Content Placeholder 2"/>
          <p:cNvSpPr>
            <a:spLocks noGrp="1"/>
          </p:cNvSpPr>
          <p:nvPr>
            <p:ph idx="1"/>
          </p:nvPr>
        </p:nvSpPr>
        <p:spPr>
          <a:xfrm>
            <a:off x="5183188" y="987539"/>
            <a:ext cx="6172200" cy="487362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3">
            <a:extLst>
              <a:ext uri="{FF2B5EF4-FFF2-40B4-BE49-F238E27FC236}">
                <a16:creationId xmlns:a16="http://schemas.microsoft.com/office/drawing/2014/main" id="{CBAC17D7-8269-437A-93F8-2DC1BE680CAD}"/>
              </a:ext>
            </a:extLst>
          </p:cNvPr>
          <p:cNvSpPr>
            <a:spLocks noGrp="1"/>
          </p:cNvSpPr>
          <p:nvPr>
            <p:ph type="dt" sz="half" idx="10"/>
          </p:nvPr>
        </p:nvSpPr>
        <p:spPr/>
        <p:txBody>
          <a:bodyPr/>
          <a:lstStyle>
            <a:lvl1pPr>
              <a:defRPr/>
            </a:lvl1pPr>
          </a:lstStyle>
          <a:p>
            <a:pPr>
              <a:defRPr/>
            </a:pPr>
            <a:fld id="{587C8081-D7CF-49E1-9898-5E9DCDA9FF33}" type="datetimeFigureOut">
              <a:rPr lang="en-US"/>
              <a:pPr>
                <a:defRPr/>
              </a:pPr>
              <a:t>11/28/2021</a:t>
            </a:fld>
            <a:endParaRPr lang="en-US"/>
          </a:p>
        </p:txBody>
      </p:sp>
      <p:sp>
        <p:nvSpPr>
          <p:cNvPr id="6" name="Footer Placeholder 4">
            <a:extLst>
              <a:ext uri="{FF2B5EF4-FFF2-40B4-BE49-F238E27FC236}">
                <a16:creationId xmlns:a16="http://schemas.microsoft.com/office/drawing/2014/main" id="{BE16517A-A91C-4616-A4C8-98BECD88FF29}"/>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26A0F7E8-398A-4244-B383-CE8DD07F4DF4}"/>
              </a:ext>
            </a:extLst>
          </p:cNvPr>
          <p:cNvSpPr>
            <a:spLocks noGrp="1"/>
          </p:cNvSpPr>
          <p:nvPr>
            <p:ph type="sldNum" sz="quarter" idx="12"/>
          </p:nvPr>
        </p:nvSpPr>
        <p:spPr/>
        <p:txBody>
          <a:bodyPr/>
          <a:lstStyle>
            <a:lvl1pPr>
              <a:defRPr/>
            </a:lvl1pPr>
          </a:lstStyle>
          <a:p>
            <a:pPr>
              <a:defRPr/>
            </a:pPr>
            <a:fld id="{C2CA05AC-1EA7-4F43-A620-5A4A6D7B5893}" type="slidenum">
              <a:rPr lang="en-US" altLang="en-US"/>
              <a:pPr>
                <a:defRPr/>
              </a:pPr>
              <a:t>‹#›</a:t>
            </a:fld>
            <a:endParaRPr lang="en-US" altLang="en-US"/>
          </a:p>
        </p:txBody>
      </p:sp>
    </p:spTree>
    <p:extLst>
      <p:ext uri="{BB962C8B-B14F-4D97-AF65-F5344CB8AC3E}">
        <p14:creationId xmlns:p14="http://schemas.microsoft.com/office/powerpoint/2010/main" val="530740362"/>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2400"/>
            </a:lvl1pPr>
          </a:lstStyle>
          <a:p>
            <a:r>
              <a:rPr lang="en-US"/>
              <a:t>Click to edit Master title style</a:t>
            </a:r>
          </a:p>
        </p:txBody>
      </p:sp>
      <p:sp>
        <p:nvSpPr>
          <p:cNvPr id="3" name="Picture Placeholder 2"/>
          <p:cNvSpPr>
            <a:spLocks noGrp="1"/>
          </p:cNvSpPr>
          <p:nvPr>
            <p:ph type="pic" idx="1"/>
          </p:nvPr>
        </p:nvSpPr>
        <p:spPr>
          <a:xfrm>
            <a:off x="5183188" y="987539"/>
            <a:ext cx="6172200" cy="4873625"/>
          </a:xfrm>
        </p:spPr>
        <p:txBody>
          <a:bodyPr rtlCol="0">
            <a:normAutofit/>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pPr lvl="0"/>
            <a:endParaRPr lang="en-US" noProof="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3">
            <a:extLst>
              <a:ext uri="{FF2B5EF4-FFF2-40B4-BE49-F238E27FC236}">
                <a16:creationId xmlns:a16="http://schemas.microsoft.com/office/drawing/2014/main" id="{F301219F-04EA-4FD4-A5ED-5EEE546C07E8}"/>
              </a:ext>
            </a:extLst>
          </p:cNvPr>
          <p:cNvSpPr>
            <a:spLocks noGrp="1"/>
          </p:cNvSpPr>
          <p:nvPr>
            <p:ph type="dt" sz="half" idx="10"/>
          </p:nvPr>
        </p:nvSpPr>
        <p:spPr/>
        <p:txBody>
          <a:bodyPr/>
          <a:lstStyle>
            <a:lvl1pPr>
              <a:defRPr/>
            </a:lvl1pPr>
          </a:lstStyle>
          <a:p>
            <a:pPr>
              <a:defRPr/>
            </a:pPr>
            <a:fld id="{37AAB7C1-292D-413A-B950-65B4979C412C}" type="datetimeFigureOut">
              <a:rPr lang="en-US"/>
              <a:pPr>
                <a:defRPr/>
              </a:pPr>
              <a:t>11/28/2021</a:t>
            </a:fld>
            <a:endParaRPr lang="en-US"/>
          </a:p>
        </p:txBody>
      </p:sp>
      <p:sp>
        <p:nvSpPr>
          <p:cNvPr id="6" name="Footer Placeholder 4">
            <a:extLst>
              <a:ext uri="{FF2B5EF4-FFF2-40B4-BE49-F238E27FC236}">
                <a16:creationId xmlns:a16="http://schemas.microsoft.com/office/drawing/2014/main" id="{82A13B9E-C1B6-4634-A454-879170544EBE}"/>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278FD68A-7E84-44DE-A768-5C103FC67E0E}"/>
              </a:ext>
            </a:extLst>
          </p:cNvPr>
          <p:cNvSpPr>
            <a:spLocks noGrp="1"/>
          </p:cNvSpPr>
          <p:nvPr>
            <p:ph type="sldNum" sz="quarter" idx="12"/>
          </p:nvPr>
        </p:nvSpPr>
        <p:spPr/>
        <p:txBody>
          <a:bodyPr/>
          <a:lstStyle>
            <a:lvl1pPr>
              <a:defRPr/>
            </a:lvl1pPr>
          </a:lstStyle>
          <a:p>
            <a:pPr>
              <a:defRPr/>
            </a:pPr>
            <a:fld id="{6D8C2604-780B-422B-85A9-99EF1C6D6D6B}" type="slidenum">
              <a:rPr lang="en-US" altLang="en-US"/>
              <a:pPr>
                <a:defRPr/>
              </a:pPr>
              <a:t>‹#›</a:t>
            </a:fld>
            <a:endParaRPr lang="en-US" altLang="en-US"/>
          </a:p>
        </p:txBody>
      </p:sp>
    </p:spTree>
    <p:extLst>
      <p:ext uri="{BB962C8B-B14F-4D97-AF65-F5344CB8AC3E}">
        <p14:creationId xmlns:p14="http://schemas.microsoft.com/office/powerpoint/2010/main" val="1062552012"/>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42D98F1-671E-4BF9-95B6-5CE6C82B27A8}"/>
              </a:ext>
            </a:extLst>
          </p:cNvPr>
          <p:cNvSpPr>
            <a:spLocks noGrp="1"/>
          </p:cNvSpPr>
          <p:nvPr>
            <p:ph type="dt" sz="half" idx="10"/>
          </p:nvPr>
        </p:nvSpPr>
        <p:spPr/>
        <p:txBody>
          <a:bodyPr/>
          <a:lstStyle>
            <a:lvl1pPr>
              <a:defRPr/>
            </a:lvl1pPr>
          </a:lstStyle>
          <a:p>
            <a:pPr>
              <a:defRPr/>
            </a:pPr>
            <a:fld id="{AD03E345-D6F4-401D-9A62-742D0D13AACE}" type="datetimeFigureOut">
              <a:rPr lang="en-US"/>
              <a:pPr>
                <a:defRPr/>
              </a:pPr>
              <a:t>11/28/2021</a:t>
            </a:fld>
            <a:endParaRPr lang="en-US"/>
          </a:p>
        </p:txBody>
      </p:sp>
      <p:sp>
        <p:nvSpPr>
          <p:cNvPr id="5" name="Footer Placeholder 4">
            <a:extLst>
              <a:ext uri="{FF2B5EF4-FFF2-40B4-BE49-F238E27FC236}">
                <a16:creationId xmlns:a16="http://schemas.microsoft.com/office/drawing/2014/main" id="{7429B780-2263-4B3A-A56B-1AD141AD1F19}"/>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907494FB-19B4-439F-A72F-69BF679E8B68}"/>
              </a:ext>
            </a:extLst>
          </p:cNvPr>
          <p:cNvSpPr>
            <a:spLocks noGrp="1"/>
          </p:cNvSpPr>
          <p:nvPr>
            <p:ph type="sldNum" sz="quarter" idx="12"/>
          </p:nvPr>
        </p:nvSpPr>
        <p:spPr/>
        <p:txBody>
          <a:bodyPr/>
          <a:lstStyle>
            <a:lvl1pPr>
              <a:defRPr/>
            </a:lvl1pPr>
          </a:lstStyle>
          <a:p>
            <a:pPr>
              <a:defRPr/>
            </a:pPr>
            <a:fld id="{40AA864E-DD6E-4CBC-B925-E139A42EF88C}" type="slidenum">
              <a:rPr lang="en-US" altLang="en-US"/>
              <a:pPr>
                <a:defRPr/>
              </a:pPr>
              <a:t>‹#›</a:t>
            </a:fld>
            <a:endParaRPr lang="en-US" altLang="en-US"/>
          </a:p>
        </p:txBody>
      </p:sp>
    </p:spTree>
    <p:extLst>
      <p:ext uri="{BB962C8B-B14F-4D97-AF65-F5344CB8AC3E}">
        <p14:creationId xmlns:p14="http://schemas.microsoft.com/office/powerpoint/2010/main" val="3061515475"/>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2"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3"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225D3E9-7BD5-4225-B06C-184692E0B451}"/>
              </a:ext>
            </a:extLst>
          </p:cNvPr>
          <p:cNvSpPr>
            <a:spLocks noGrp="1"/>
          </p:cNvSpPr>
          <p:nvPr>
            <p:ph type="dt" sz="half" idx="10"/>
          </p:nvPr>
        </p:nvSpPr>
        <p:spPr/>
        <p:txBody>
          <a:bodyPr/>
          <a:lstStyle>
            <a:lvl1pPr>
              <a:defRPr/>
            </a:lvl1pPr>
          </a:lstStyle>
          <a:p>
            <a:pPr>
              <a:defRPr/>
            </a:pPr>
            <a:fld id="{78530F04-80F4-4247-B62D-19C632C96E32}" type="datetimeFigureOut">
              <a:rPr lang="en-US"/>
              <a:pPr>
                <a:defRPr/>
              </a:pPr>
              <a:t>11/28/2021</a:t>
            </a:fld>
            <a:endParaRPr lang="en-US"/>
          </a:p>
        </p:txBody>
      </p:sp>
      <p:sp>
        <p:nvSpPr>
          <p:cNvPr id="5" name="Footer Placeholder 4">
            <a:extLst>
              <a:ext uri="{FF2B5EF4-FFF2-40B4-BE49-F238E27FC236}">
                <a16:creationId xmlns:a16="http://schemas.microsoft.com/office/drawing/2014/main" id="{3F77E788-CC7A-4FB9-8024-832D64E8058C}"/>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08174A92-749D-4F3C-ADE3-63B97344FA39}"/>
              </a:ext>
            </a:extLst>
          </p:cNvPr>
          <p:cNvSpPr>
            <a:spLocks noGrp="1"/>
          </p:cNvSpPr>
          <p:nvPr>
            <p:ph type="sldNum" sz="quarter" idx="12"/>
          </p:nvPr>
        </p:nvSpPr>
        <p:spPr/>
        <p:txBody>
          <a:bodyPr/>
          <a:lstStyle>
            <a:lvl1pPr>
              <a:defRPr/>
            </a:lvl1pPr>
          </a:lstStyle>
          <a:p>
            <a:pPr>
              <a:defRPr/>
            </a:pPr>
            <a:fld id="{AF148FB1-DBE4-4AEB-A13A-B8A3F04041F7}" type="slidenum">
              <a:rPr lang="en-US" altLang="en-US"/>
              <a:pPr>
                <a:defRPr/>
              </a:pPr>
              <a:t>‹#›</a:t>
            </a:fld>
            <a:endParaRPr lang="en-US" altLang="en-US"/>
          </a:p>
        </p:txBody>
      </p:sp>
    </p:spTree>
    <p:extLst>
      <p:ext uri="{BB962C8B-B14F-4D97-AF65-F5344CB8AC3E}">
        <p14:creationId xmlns:p14="http://schemas.microsoft.com/office/powerpoint/2010/main" val="3525266019"/>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Rectangle 4">
            <a:extLst>
              <a:ext uri="{FF2B5EF4-FFF2-40B4-BE49-F238E27FC236}">
                <a16:creationId xmlns:a16="http://schemas.microsoft.com/office/drawing/2014/main" id="{FAFD2961-4CA5-4F81-BE02-009E8DB127EC}"/>
              </a:ext>
            </a:extLst>
          </p:cNvPr>
          <p:cNvSpPr>
            <a:spLocks noGrp="1" noChangeArrowheads="1"/>
          </p:cNvSpPr>
          <p:nvPr>
            <p:ph type="dt" sz="half" idx="10"/>
          </p:nvPr>
        </p:nvSpPr>
        <p:spPr>
          <a:ln/>
        </p:spPr>
        <p:txBody>
          <a:bodyPr/>
          <a:lstStyle>
            <a:lvl1pPr>
              <a:defRPr/>
            </a:lvl1pPr>
          </a:lstStyle>
          <a:p>
            <a:pPr>
              <a:defRPr/>
            </a:pPr>
            <a:fld id="{396CE1C6-8616-48FC-8A90-404F81BC3FAF}" type="datetimeFigureOut">
              <a:rPr lang="en-US" altLang="en-US"/>
              <a:pPr>
                <a:defRPr/>
              </a:pPr>
              <a:t>11/28/2021</a:t>
            </a:fld>
            <a:endParaRPr lang="en-US" altLang="en-US"/>
          </a:p>
        </p:txBody>
      </p:sp>
      <p:sp>
        <p:nvSpPr>
          <p:cNvPr id="5" name="Rectangle 5">
            <a:extLst>
              <a:ext uri="{FF2B5EF4-FFF2-40B4-BE49-F238E27FC236}">
                <a16:creationId xmlns:a16="http://schemas.microsoft.com/office/drawing/2014/main" id="{4FCEEA4C-AB8B-470E-918B-6F599822EDFC}"/>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6">
            <a:extLst>
              <a:ext uri="{FF2B5EF4-FFF2-40B4-BE49-F238E27FC236}">
                <a16:creationId xmlns:a16="http://schemas.microsoft.com/office/drawing/2014/main" id="{526A48B7-A803-43E8-91B2-BA582A5DEC93}"/>
              </a:ext>
            </a:extLst>
          </p:cNvPr>
          <p:cNvSpPr>
            <a:spLocks noGrp="1" noChangeArrowheads="1"/>
          </p:cNvSpPr>
          <p:nvPr>
            <p:ph type="sldNum" sz="quarter" idx="12"/>
          </p:nvPr>
        </p:nvSpPr>
        <p:spPr>
          <a:ln/>
        </p:spPr>
        <p:txBody>
          <a:bodyPr/>
          <a:lstStyle>
            <a:lvl1pPr>
              <a:defRPr/>
            </a:lvl1pPr>
          </a:lstStyle>
          <a:p>
            <a:fld id="{A6C3A84A-00DE-4C01-A387-3AB37DB05567}" type="slidenum">
              <a:rPr lang="en-US" altLang="en-US"/>
              <a:pPr/>
              <a:t>‹#›</a:t>
            </a:fld>
            <a:endParaRPr lang="en-US" altLang="en-US"/>
          </a:p>
        </p:txBody>
      </p:sp>
    </p:spTree>
    <p:extLst>
      <p:ext uri="{BB962C8B-B14F-4D97-AF65-F5344CB8AC3E}">
        <p14:creationId xmlns:p14="http://schemas.microsoft.com/office/powerpoint/2010/main" val="2328125180"/>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31570471-8FC1-4416-A374-176700D71544}"/>
              </a:ext>
            </a:extLst>
          </p:cNvPr>
          <p:cNvSpPr>
            <a:spLocks noGrp="1" noChangeArrowheads="1"/>
          </p:cNvSpPr>
          <p:nvPr>
            <p:ph type="dt" sz="half" idx="10"/>
          </p:nvPr>
        </p:nvSpPr>
        <p:spPr>
          <a:ln/>
        </p:spPr>
        <p:txBody>
          <a:bodyPr/>
          <a:lstStyle>
            <a:lvl1pPr>
              <a:defRPr/>
            </a:lvl1pPr>
          </a:lstStyle>
          <a:p>
            <a:pPr>
              <a:defRPr/>
            </a:pPr>
            <a:fld id="{1D2320FC-7F4B-4A7E-9252-F941798E3D45}" type="datetimeFigureOut">
              <a:rPr lang="en-US" altLang="en-US"/>
              <a:pPr>
                <a:defRPr/>
              </a:pPr>
              <a:t>11/28/2021</a:t>
            </a:fld>
            <a:endParaRPr lang="en-US" altLang="en-US"/>
          </a:p>
        </p:txBody>
      </p:sp>
      <p:sp>
        <p:nvSpPr>
          <p:cNvPr id="5" name="Rectangle 5">
            <a:extLst>
              <a:ext uri="{FF2B5EF4-FFF2-40B4-BE49-F238E27FC236}">
                <a16:creationId xmlns:a16="http://schemas.microsoft.com/office/drawing/2014/main" id="{ED2E3DD2-1D45-4434-A820-2661FDF4F925}"/>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6">
            <a:extLst>
              <a:ext uri="{FF2B5EF4-FFF2-40B4-BE49-F238E27FC236}">
                <a16:creationId xmlns:a16="http://schemas.microsoft.com/office/drawing/2014/main" id="{3309A410-469C-4828-AF1D-C89ADB772BC6}"/>
              </a:ext>
            </a:extLst>
          </p:cNvPr>
          <p:cNvSpPr>
            <a:spLocks noGrp="1" noChangeArrowheads="1"/>
          </p:cNvSpPr>
          <p:nvPr>
            <p:ph type="sldNum" sz="quarter" idx="12"/>
          </p:nvPr>
        </p:nvSpPr>
        <p:spPr>
          <a:ln/>
        </p:spPr>
        <p:txBody>
          <a:bodyPr/>
          <a:lstStyle>
            <a:lvl1pPr>
              <a:defRPr/>
            </a:lvl1pPr>
          </a:lstStyle>
          <a:p>
            <a:fld id="{CBDA6F41-3A47-407B-937C-C2E8A1DFF991}" type="slidenum">
              <a:rPr lang="en-US" altLang="en-US"/>
              <a:pPr/>
              <a:t>‹#›</a:t>
            </a:fld>
            <a:endParaRPr lang="en-US" altLang="en-US"/>
          </a:p>
        </p:txBody>
      </p:sp>
    </p:spTree>
    <p:extLst>
      <p:ext uri="{BB962C8B-B14F-4D97-AF65-F5344CB8AC3E}">
        <p14:creationId xmlns:p14="http://schemas.microsoft.com/office/powerpoint/2010/main" val="4225375058"/>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39"/>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1" y="4589464"/>
            <a:ext cx="105156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US"/>
              <a:t>Edit Master text styles</a:t>
            </a:r>
          </a:p>
        </p:txBody>
      </p:sp>
      <p:sp>
        <p:nvSpPr>
          <p:cNvPr id="4" name="Rectangle 4">
            <a:extLst>
              <a:ext uri="{FF2B5EF4-FFF2-40B4-BE49-F238E27FC236}">
                <a16:creationId xmlns:a16="http://schemas.microsoft.com/office/drawing/2014/main" id="{B01F8A88-5B5D-4FAF-AC70-54B2381503B1}"/>
              </a:ext>
            </a:extLst>
          </p:cNvPr>
          <p:cNvSpPr>
            <a:spLocks noGrp="1" noChangeArrowheads="1"/>
          </p:cNvSpPr>
          <p:nvPr>
            <p:ph type="dt" sz="half" idx="10"/>
          </p:nvPr>
        </p:nvSpPr>
        <p:spPr>
          <a:ln/>
        </p:spPr>
        <p:txBody>
          <a:bodyPr/>
          <a:lstStyle>
            <a:lvl1pPr>
              <a:defRPr/>
            </a:lvl1pPr>
          </a:lstStyle>
          <a:p>
            <a:pPr>
              <a:defRPr/>
            </a:pPr>
            <a:fld id="{B57E8AC9-9CFE-47BB-AB3C-332263A58A68}" type="datetimeFigureOut">
              <a:rPr lang="en-US" altLang="en-US"/>
              <a:pPr>
                <a:defRPr/>
              </a:pPr>
              <a:t>11/28/2021</a:t>
            </a:fld>
            <a:endParaRPr lang="en-US" altLang="en-US"/>
          </a:p>
        </p:txBody>
      </p:sp>
      <p:sp>
        <p:nvSpPr>
          <p:cNvPr id="5" name="Rectangle 5">
            <a:extLst>
              <a:ext uri="{FF2B5EF4-FFF2-40B4-BE49-F238E27FC236}">
                <a16:creationId xmlns:a16="http://schemas.microsoft.com/office/drawing/2014/main" id="{F0223EAE-87A1-4D3F-A899-ABE169817BE0}"/>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6">
            <a:extLst>
              <a:ext uri="{FF2B5EF4-FFF2-40B4-BE49-F238E27FC236}">
                <a16:creationId xmlns:a16="http://schemas.microsoft.com/office/drawing/2014/main" id="{11EBDD08-CEF0-4D4A-8EE0-BA9B5AA799F9}"/>
              </a:ext>
            </a:extLst>
          </p:cNvPr>
          <p:cNvSpPr>
            <a:spLocks noGrp="1" noChangeArrowheads="1"/>
          </p:cNvSpPr>
          <p:nvPr>
            <p:ph type="sldNum" sz="quarter" idx="12"/>
          </p:nvPr>
        </p:nvSpPr>
        <p:spPr>
          <a:ln/>
        </p:spPr>
        <p:txBody>
          <a:bodyPr/>
          <a:lstStyle>
            <a:lvl1pPr>
              <a:defRPr/>
            </a:lvl1pPr>
          </a:lstStyle>
          <a:p>
            <a:fld id="{68DBDD7D-B5C7-4009-9751-7160B8F0140A}" type="slidenum">
              <a:rPr lang="en-US" altLang="en-US"/>
              <a:pPr/>
              <a:t>‹#›</a:t>
            </a:fld>
            <a:endParaRPr lang="en-US" altLang="en-US"/>
          </a:p>
        </p:txBody>
      </p:sp>
    </p:spTree>
    <p:extLst>
      <p:ext uri="{BB962C8B-B14F-4D97-AF65-F5344CB8AC3E}">
        <p14:creationId xmlns:p14="http://schemas.microsoft.com/office/powerpoint/2010/main" val="2781996716"/>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19BE353B-19C4-4787-9D23-76B0264A8CB4}"/>
              </a:ext>
            </a:extLst>
          </p:cNvPr>
          <p:cNvSpPr>
            <a:spLocks noGrp="1" noChangeArrowheads="1"/>
          </p:cNvSpPr>
          <p:nvPr>
            <p:ph type="dt" sz="half" idx="10"/>
          </p:nvPr>
        </p:nvSpPr>
        <p:spPr>
          <a:ln/>
        </p:spPr>
        <p:txBody>
          <a:bodyPr/>
          <a:lstStyle>
            <a:lvl1pPr>
              <a:defRPr/>
            </a:lvl1pPr>
          </a:lstStyle>
          <a:p>
            <a:pPr>
              <a:defRPr/>
            </a:pPr>
            <a:fld id="{A8362528-E78B-486A-97F8-95C33344C1A1}" type="datetimeFigureOut">
              <a:rPr lang="en-US" altLang="en-US"/>
              <a:pPr>
                <a:defRPr/>
              </a:pPr>
              <a:t>11/28/2021</a:t>
            </a:fld>
            <a:endParaRPr lang="en-US" altLang="en-US"/>
          </a:p>
        </p:txBody>
      </p:sp>
      <p:sp>
        <p:nvSpPr>
          <p:cNvPr id="6" name="Rectangle 5">
            <a:extLst>
              <a:ext uri="{FF2B5EF4-FFF2-40B4-BE49-F238E27FC236}">
                <a16:creationId xmlns:a16="http://schemas.microsoft.com/office/drawing/2014/main" id="{87C09498-76E1-4043-AD19-69F08D272C60}"/>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7" name="Rectangle 6">
            <a:extLst>
              <a:ext uri="{FF2B5EF4-FFF2-40B4-BE49-F238E27FC236}">
                <a16:creationId xmlns:a16="http://schemas.microsoft.com/office/drawing/2014/main" id="{698F4769-1207-4B8F-B94E-67D6158058AC}"/>
              </a:ext>
            </a:extLst>
          </p:cNvPr>
          <p:cNvSpPr>
            <a:spLocks noGrp="1" noChangeArrowheads="1"/>
          </p:cNvSpPr>
          <p:nvPr>
            <p:ph type="sldNum" sz="quarter" idx="12"/>
          </p:nvPr>
        </p:nvSpPr>
        <p:spPr>
          <a:ln/>
        </p:spPr>
        <p:txBody>
          <a:bodyPr/>
          <a:lstStyle>
            <a:lvl1pPr>
              <a:defRPr/>
            </a:lvl1pPr>
          </a:lstStyle>
          <a:p>
            <a:fld id="{1F329B21-2C4E-4CE0-81D9-046162EDF0DE}" type="slidenum">
              <a:rPr lang="en-US" altLang="en-US"/>
              <a:pPr/>
              <a:t>‹#›</a:t>
            </a:fld>
            <a:endParaRPr lang="en-US" altLang="en-US"/>
          </a:p>
        </p:txBody>
      </p:sp>
    </p:spTree>
    <p:extLst>
      <p:ext uri="{BB962C8B-B14F-4D97-AF65-F5344CB8AC3E}">
        <p14:creationId xmlns:p14="http://schemas.microsoft.com/office/powerpoint/2010/main" val="3207051430"/>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40317" y="365126"/>
            <a:ext cx="10515600" cy="1325563"/>
          </a:xfrm>
        </p:spPr>
        <p:txBody>
          <a:bodyPr/>
          <a:lstStyle/>
          <a:p>
            <a:r>
              <a:rPr lang="en-US"/>
              <a:t>Click to edit Master title style</a:t>
            </a:r>
          </a:p>
        </p:txBody>
      </p:sp>
      <p:sp>
        <p:nvSpPr>
          <p:cNvPr id="3" name="Text Placeholder 2"/>
          <p:cNvSpPr>
            <a:spLocks noGrp="1"/>
          </p:cNvSpPr>
          <p:nvPr>
            <p:ph type="body" idx="1"/>
          </p:nvPr>
        </p:nvSpPr>
        <p:spPr>
          <a:xfrm>
            <a:off x="840318" y="1681163"/>
            <a:ext cx="5158316"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40318" y="2505075"/>
            <a:ext cx="5158316"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71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71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38A2DA7F-2DC3-46C7-94B7-1B286C948D93}"/>
              </a:ext>
            </a:extLst>
          </p:cNvPr>
          <p:cNvSpPr>
            <a:spLocks noGrp="1" noChangeArrowheads="1"/>
          </p:cNvSpPr>
          <p:nvPr>
            <p:ph type="dt" sz="half" idx="10"/>
          </p:nvPr>
        </p:nvSpPr>
        <p:spPr>
          <a:ln/>
        </p:spPr>
        <p:txBody>
          <a:bodyPr/>
          <a:lstStyle>
            <a:lvl1pPr>
              <a:defRPr/>
            </a:lvl1pPr>
          </a:lstStyle>
          <a:p>
            <a:pPr>
              <a:defRPr/>
            </a:pPr>
            <a:fld id="{D9178040-FF00-457B-948A-8E5A7D22F065}" type="datetimeFigureOut">
              <a:rPr lang="en-US" altLang="en-US"/>
              <a:pPr>
                <a:defRPr/>
              </a:pPr>
              <a:t>11/28/2021</a:t>
            </a:fld>
            <a:endParaRPr lang="en-US" altLang="en-US"/>
          </a:p>
        </p:txBody>
      </p:sp>
      <p:sp>
        <p:nvSpPr>
          <p:cNvPr id="8" name="Rectangle 5">
            <a:extLst>
              <a:ext uri="{FF2B5EF4-FFF2-40B4-BE49-F238E27FC236}">
                <a16:creationId xmlns:a16="http://schemas.microsoft.com/office/drawing/2014/main" id="{BC02D84A-38FF-451A-B8B9-735CF563E569}"/>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9" name="Rectangle 6">
            <a:extLst>
              <a:ext uri="{FF2B5EF4-FFF2-40B4-BE49-F238E27FC236}">
                <a16:creationId xmlns:a16="http://schemas.microsoft.com/office/drawing/2014/main" id="{355D0CB8-737C-4190-B752-138F60E8B63F}"/>
              </a:ext>
            </a:extLst>
          </p:cNvPr>
          <p:cNvSpPr>
            <a:spLocks noGrp="1" noChangeArrowheads="1"/>
          </p:cNvSpPr>
          <p:nvPr>
            <p:ph type="sldNum" sz="quarter" idx="12"/>
          </p:nvPr>
        </p:nvSpPr>
        <p:spPr>
          <a:ln/>
        </p:spPr>
        <p:txBody>
          <a:bodyPr/>
          <a:lstStyle>
            <a:lvl1pPr>
              <a:defRPr/>
            </a:lvl1pPr>
          </a:lstStyle>
          <a:p>
            <a:fld id="{F8859D44-E7A0-45D6-BFF5-302A50E82415}" type="slidenum">
              <a:rPr lang="en-US" altLang="en-US"/>
              <a:pPr/>
              <a:t>‹#›</a:t>
            </a:fld>
            <a:endParaRPr lang="en-US" altLang="en-US"/>
          </a:p>
        </p:txBody>
      </p:sp>
    </p:spTree>
    <p:extLst>
      <p:ext uri="{BB962C8B-B14F-4D97-AF65-F5344CB8AC3E}">
        <p14:creationId xmlns:p14="http://schemas.microsoft.com/office/powerpoint/2010/main" val="451608774"/>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C2D2C7C8-C63A-4396-B189-0BB022562A13}"/>
              </a:ext>
            </a:extLst>
          </p:cNvPr>
          <p:cNvSpPr>
            <a:spLocks noGrp="1" noChangeArrowheads="1"/>
          </p:cNvSpPr>
          <p:nvPr>
            <p:ph type="dt" sz="half" idx="10"/>
          </p:nvPr>
        </p:nvSpPr>
        <p:spPr>
          <a:ln/>
        </p:spPr>
        <p:txBody>
          <a:bodyPr/>
          <a:lstStyle>
            <a:lvl1pPr>
              <a:defRPr/>
            </a:lvl1pPr>
          </a:lstStyle>
          <a:p>
            <a:pPr>
              <a:defRPr/>
            </a:pPr>
            <a:fld id="{C5BE7599-1481-42FB-8E5C-D6FA01E51C3A}" type="datetimeFigureOut">
              <a:rPr lang="en-US" altLang="en-US"/>
              <a:pPr>
                <a:defRPr/>
              </a:pPr>
              <a:t>11/28/2021</a:t>
            </a:fld>
            <a:endParaRPr lang="en-US" altLang="en-US"/>
          </a:p>
        </p:txBody>
      </p:sp>
      <p:sp>
        <p:nvSpPr>
          <p:cNvPr id="4" name="Rectangle 5">
            <a:extLst>
              <a:ext uri="{FF2B5EF4-FFF2-40B4-BE49-F238E27FC236}">
                <a16:creationId xmlns:a16="http://schemas.microsoft.com/office/drawing/2014/main" id="{621AFECF-361A-400E-96B7-C49262B558A0}"/>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5" name="Rectangle 6">
            <a:extLst>
              <a:ext uri="{FF2B5EF4-FFF2-40B4-BE49-F238E27FC236}">
                <a16:creationId xmlns:a16="http://schemas.microsoft.com/office/drawing/2014/main" id="{36C768D4-CC90-4352-8443-F0171ACC9E58}"/>
              </a:ext>
            </a:extLst>
          </p:cNvPr>
          <p:cNvSpPr>
            <a:spLocks noGrp="1" noChangeArrowheads="1"/>
          </p:cNvSpPr>
          <p:nvPr>
            <p:ph type="sldNum" sz="quarter" idx="12"/>
          </p:nvPr>
        </p:nvSpPr>
        <p:spPr>
          <a:ln/>
        </p:spPr>
        <p:txBody>
          <a:bodyPr/>
          <a:lstStyle>
            <a:lvl1pPr>
              <a:defRPr/>
            </a:lvl1pPr>
          </a:lstStyle>
          <a:p>
            <a:fld id="{95ED5C09-BAF2-44EE-A33F-B4505B1B5543}" type="slidenum">
              <a:rPr lang="en-US" altLang="en-US"/>
              <a:pPr/>
              <a:t>‹#›</a:t>
            </a:fld>
            <a:endParaRPr lang="en-US" altLang="en-US"/>
          </a:p>
        </p:txBody>
      </p:sp>
    </p:spTree>
    <p:extLst>
      <p:ext uri="{BB962C8B-B14F-4D97-AF65-F5344CB8AC3E}">
        <p14:creationId xmlns:p14="http://schemas.microsoft.com/office/powerpoint/2010/main" val="417475035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07784CC-A658-4371-907D-51C4DBD1F5C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03079469"/>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F40CAF0C-423B-45A4-A579-D9FA3ABE58C7}"/>
              </a:ext>
            </a:extLst>
          </p:cNvPr>
          <p:cNvSpPr>
            <a:spLocks noGrp="1" noChangeArrowheads="1"/>
          </p:cNvSpPr>
          <p:nvPr>
            <p:ph type="dt" sz="half" idx="10"/>
          </p:nvPr>
        </p:nvSpPr>
        <p:spPr>
          <a:ln/>
        </p:spPr>
        <p:txBody>
          <a:bodyPr/>
          <a:lstStyle>
            <a:lvl1pPr>
              <a:defRPr/>
            </a:lvl1pPr>
          </a:lstStyle>
          <a:p>
            <a:pPr>
              <a:defRPr/>
            </a:pPr>
            <a:fld id="{EBCCB801-A5D3-403A-BDCB-F010323A72D4}" type="datetimeFigureOut">
              <a:rPr lang="en-US" altLang="en-US"/>
              <a:pPr>
                <a:defRPr/>
              </a:pPr>
              <a:t>11/28/2021</a:t>
            </a:fld>
            <a:endParaRPr lang="en-US" altLang="en-US"/>
          </a:p>
        </p:txBody>
      </p:sp>
      <p:sp>
        <p:nvSpPr>
          <p:cNvPr id="3" name="Rectangle 5">
            <a:extLst>
              <a:ext uri="{FF2B5EF4-FFF2-40B4-BE49-F238E27FC236}">
                <a16:creationId xmlns:a16="http://schemas.microsoft.com/office/drawing/2014/main" id="{84FA5C78-D969-4451-A922-8E58C7ED34D1}"/>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4" name="Rectangle 6">
            <a:extLst>
              <a:ext uri="{FF2B5EF4-FFF2-40B4-BE49-F238E27FC236}">
                <a16:creationId xmlns:a16="http://schemas.microsoft.com/office/drawing/2014/main" id="{305E81BB-C274-4187-A9CE-660776B4DFE1}"/>
              </a:ext>
            </a:extLst>
          </p:cNvPr>
          <p:cNvSpPr>
            <a:spLocks noGrp="1" noChangeArrowheads="1"/>
          </p:cNvSpPr>
          <p:nvPr>
            <p:ph type="sldNum" sz="quarter" idx="12"/>
          </p:nvPr>
        </p:nvSpPr>
        <p:spPr>
          <a:ln/>
        </p:spPr>
        <p:txBody>
          <a:bodyPr/>
          <a:lstStyle>
            <a:lvl1pPr>
              <a:defRPr/>
            </a:lvl1pPr>
          </a:lstStyle>
          <a:p>
            <a:fld id="{6F3D11E9-A8EE-4E18-BDA9-5EF152015710}" type="slidenum">
              <a:rPr lang="en-US" altLang="en-US"/>
              <a:pPr/>
              <a:t>‹#›</a:t>
            </a:fld>
            <a:endParaRPr lang="en-US" altLang="en-US"/>
          </a:p>
        </p:txBody>
      </p:sp>
    </p:spTree>
    <p:extLst>
      <p:ext uri="{BB962C8B-B14F-4D97-AF65-F5344CB8AC3E}">
        <p14:creationId xmlns:p14="http://schemas.microsoft.com/office/powerpoint/2010/main" val="1000977971"/>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40318" y="457200"/>
            <a:ext cx="393276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717"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40318" y="2057400"/>
            <a:ext cx="393276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Rectangle 4">
            <a:extLst>
              <a:ext uri="{FF2B5EF4-FFF2-40B4-BE49-F238E27FC236}">
                <a16:creationId xmlns:a16="http://schemas.microsoft.com/office/drawing/2014/main" id="{870F9613-3321-48CE-9077-970CBA0039C7}"/>
              </a:ext>
            </a:extLst>
          </p:cNvPr>
          <p:cNvSpPr>
            <a:spLocks noGrp="1" noChangeArrowheads="1"/>
          </p:cNvSpPr>
          <p:nvPr>
            <p:ph type="dt" sz="half" idx="10"/>
          </p:nvPr>
        </p:nvSpPr>
        <p:spPr>
          <a:ln/>
        </p:spPr>
        <p:txBody>
          <a:bodyPr/>
          <a:lstStyle>
            <a:lvl1pPr>
              <a:defRPr/>
            </a:lvl1pPr>
          </a:lstStyle>
          <a:p>
            <a:pPr>
              <a:defRPr/>
            </a:pPr>
            <a:fld id="{17BA0B24-D835-4390-BA8E-C3ADA38B2381}" type="datetimeFigureOut">
              <a:rPr lang="en-US" altLang="en-US"/>
              <a:pPr>
                <a:defRPr/>
              </a:pPr>
              <a:t>11/28/2021</a:t>
            </a:fld>
            <a:endParaRPr lang="en-US" altLang="en-US"/>
          </a:p>
        </p:txBody>
      </p:sp>
      <p:sp>
        <p:nvSpPr>
          <p:cNvPr id="6" name="Rectangle 5">
            <a:extLst>
              <a:ext uri="{FF2B5EF4-FFF2-40B4-BE49-F238E27FC236}">
                <a16:creationId xmlns:a16="http://schemas.microsoft.com/office/drawing/2014/main" id="{4F127FAA-7092-469A-8879-578F834758D5}"/>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7" name="Rectangle 6">
            <a:extLst>
              <a:ext uri="{FF2B5EF4-FFF2-40B4-BE49-F238E27FC236}">
                <a16:creationId xmlns:a16="http://schemas.microsoft.com/office/drawing/2014/main" id="{B0456B1A-2557-4A07-A6C1-DEC4B5E88334}"/>
              </a:ext>
            </a:extLst>
          </p:cNvPr>
          <p:cNvSpPr>
            <a:spLocks noGrp="1" noChangeArrowheads="1"/>
          </p:cNvSpPr>
          <p:nvPr>
            <p:ph type="sldNum" sz="quarter" idx="12"/>
          </p:nvPr>
        </p:nvSpPr>
        <p:spPr>
          <a:ln/>
        </p:spPr>
        <p:txBody>
          <a:bodyPr/>
          <a:lstStyle>
            <a:lvl1pPr>
              <a:defRPr/>
            </a:lvl1pPr>
          </a:lstStyle>
          <a:p>
            <a:fld id="{59ACEBA4-8E28-43EE-AB0F-38944C0BB657}" type="slidenum">
              <a:rPr lang="en-US" altLang="en-US"/>
              <a:pPr/>
              <a:t>‹#›</a:t>
            </a:fld>
            <a:endParaRPr lang="en-US" altLang="en-US"/>
          </a:p>
        </p:txBody>
      </p:sp>
    </p:spTree>
    <p:extLst>
      <p:ext uri="{BB962C8B-B14F-4D97-AF65-F5344CB8AC3E}">
        <p14:creationId xmlns:p14="http://schemas.microsoft.com/office/powerpoint/2010/main" val="1564116563"/>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40318" y="457200"/>
            <a:ext cx="393276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717" y="987426"/>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840318" y="2057400"/>
            <a:ext cx="393276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Rectangle 4">
            <a:extLst>
              <a:ext uri="{FF2B5EF4-FFF2-40B4-BE49-F238E27FC236}">
                <a16:creationId xmlns:a16="http://schemas.microsoft.com/office/drawing/2014/main" id="{9BE39AC1-C8EE-4127-B630-63B678F3738F}"/>
              </a:ext>
            </a:extLst>
          </p:cNvPr>
          <p:cNvSpPr>
            <a:spLocks noGrp="1" noChangeArrowheads="1"/>
          </p:cNvSpPr>
          <p:nvPr>
            <p:ph type="dt" sz="half" idx="10"/>
          </p:nvPr>
        </p:nvSpPr>
        <p:spPr>
          <a:ln/>
        </p:spPr>
        <p:txBody>
          <a:bodyPr/>
          <a:lstStyle>
            <a:lvl1pPr>
              <a:defRPr/>
            </a:lvl1pPr>
          </a:lstStyle>
          <a:p>
            <a:pPr>
              <a:defRPr/>
            </a:pPr>
            <a:fld id="{51A91F5D-13B3-43EF-8816-F5F6F618DF2A}" type="datetimeFigureOut">
              <a:rPr lang="en-US" altLang="en-US"/>
              <a:pPr>
                <a:defRPr/>
              </a:pPr>
              <a:t>11/28/2021</a:t>
            </a:fld>
            <a:endParaRPr lang="en-US" altLang="en-US"/>
          </a:p>
        </p:txBody>
      </p:sp>
      <p:sp>
        <p:nvSpPr>
          <p:cNvPr id="6" name="Rectangle 5">
            <a:extLst>
              <a:ext uri="{FF2B5EF4-FFF2-40B4-BE49-F238E27FC236}">
                <a16:creationId xmlns:a16="http://schemas.microsoft.com/office/drawing/2014/main" id="{F1051542-B8C0-4458-A885-E7084D9B42E0}"/>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7" name="Rectangle 6">
            <a:extLst>
              <a:ext uri="{FF2B5EF4-FFF2-40B4-BE49-F238E27FC236}">
                <a16:creationId xmlns:a16="http://schemas.microsoft.com/office/drawing/2014/main" id="{02D7C780-0184-45BC-B630-8060A0865B3C}"/>
              </a:ext>
            </a:extLst>
          </p:cNvPr>
          <p:cNvSpPr>
            <a:spLocks noGrp="1" noChangeArrowheads="1"/>
          </p:cNvSpPr>
          <p:nvPr>
            <p:ph type="sldNum" sz="quarter" idx="12"/>
          </p:nvPr>
        </p:nvSpPr>
        <p:spPr>
          <a:ln/>
        </p:spPr>
        <p:txBody>
          <a:bodyPr/>
          <a:lstStyle>
            <a:lvl1pPr>
              <a:defRPr/>
            </a:lvl1pPr>
          </a:lstStyle>
          <a:p>
            <a:fld id="{CDE6D6C8-4013-434B-B01E-13DE194C25A6}" type="slidenum">
              <a:rPr lang="en-US" altLang="en-US"/>
              <a:pPr/>
              <a:t>‹#›</a:t>
            </a:fld>
            <a:endParaRPr lang="en-US" altLang="en-US"/>
          </a:p>
        </p:txBody>
      </p:sp>
    </p:spTree>
    <p:extLst>
      <p:ext uri="{BB962C8B-B14F-4D97-AF65-F5344CB8AC3E}">
        <p14:creationId xmlns:p14="http://schemas.microsoft.com/office/powerpoint/2010/main" val="4246669599"/>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ADD1F951-7076-4C73-861F-2B92ED613A37}"/>
              </a:ext>
            </a:extLst>
          </p:cNvPr>
          <p:cNvSpPr>
            <a:spLocks noGrp="1" noChangeArrowheads="1"/>
          </p:cNvSpPr>
          <p:nvPr>
            <p:ph type="dt" sz="half" idx="10"/>
          </p:nvPr>
        </p:nvSpPr>
        <p:spPr>
          <a:ln/>
        </p:spPr>
        <p:txBody>
          <a:bodyPr/>
          <a:lstStyle>
            <a:lvl1pPr>
              <a:defRPr/>
            </a:lvl1pPr>
          </a:lstStyle>
          <a:p>
            <a:pPr>
              <a:defRPr/>
            </a:pPr>
            <a:fld id="{53031A23-5F43-4415-8D2E-F2043A7EE8A5}" type="datetimeFigureOut">
              <a:rPr lang="en-US" altLang="en-US"/>
              <a:pPr>
                <a:defRPr/>
              </a:pPr>
              <a:t>11/28/2021</a:t>
            </a:fld>
            <a:endParaRPr lang="en-US" altLang="en-US"/>
          </a:p>
        </p:txBody>
      </p:sp>
      <p:sp>
        <p:nvSpPr>
          <p:cNvPr id="5" name="Rectangle 5">
            <a:extLst>
              <a:ext uri="{FF2B5EF4-FFF2-40B4-BE49-F238E27FC236}">
                <a16:creationId xmlns:a16="http://schemas.microsoft.com/office/drawing/2014/main" id="{63710E22-7829-4209-BCD6-F5869D3CFBAC}"/>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6">
            <a:extLst>
              <a:ext uri="{FF2B5EF4-FFF2-40B4-BE49-F238E27FC236}">
                <a16:creationId xmlns:a16="http://schemas.microsoft.com/office/drawing/2014/main" id="{4DA62A9D-5D64-42D7-9BD7-64AF5510D67B}"/>
              </a:ext>
            </a:extLst>
          </p:cNvPr>
          <p:cNvSpPr>
            <a:spLocks noGrp="1" noChangeArrowheads="1"/>
          </p:cNvSpPr>
          <p:nvPr>
            <p:ph type="sldNum" sz="quarter" idx="12"/>
          </p:nvPr>
        </p:nvSpPr>
        <p:spPr>
          <a:ln/>
        </p:spPr>
        <p:txBody>
          <a:bodyPr/>
          <a:lstStyle>
            <a:lvl1pPr>
              <a:defRPr/>
            </a:lvl1pPr>
          </a:lstStyle>
          <a:p>
            <a:fld id="{453D3BA6-C39D-4B3C-926D-94044E348BA6}" type="slidenum">
              <a:rPr lang="en-US" altLang="en-US"/>
              <a:pPr/>
              <a:t>‹#›</a:t>
            </a:fld>
            <a:endParaRPr lang="en-US" altLang="en-US"/>
          </a:p>
        </p:txBody>
      </p:sp>
    </p:spTree>
    <p:extLst>
      <p:ext uri="{BB962C8B-B14F-4D97-AF65-F5344CB8AC3E}">
        <p14:creationId xmlns:p14="http://schemas.microsoft.com/office/powerpoint/2010/main" val="1735638609"/>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2C5549CA-5812-4756-8C3F-AC68F37E9916}"/>
              </a:ext>
            </a:extLst>
          </p:cNvPr>
          <p:cNvSpPr>
            <a:spLocks noGrp="1" noChangeArrowheads="1"/>
          </p:cNvSpPr>
          <p:nvPr>
            <p:ph type="dt" sz="half" idx="10"/>
          </p:nvPr>
        </p:nvSpPr>
        <p:spPr>
          <a:ln/>
        </p:spPr>
        <p:txBody>
          <a:bodyPr/>
          <a:lstStyle>
            <a:lvl1pPr>
              <a:defRPr/>
            </a:lvl1pPr>
          </a:lstStyle>
          <a:p>
            <a:pPr>
              <a:defRPr/>
            </a:pPr>
            <a:fld id="{91BAF370-5228-42E4-8668-3A3C2F049889}" type="datetimeFigureOut">
              <a:rPr lang="en-US" altLang="en-US"/>
              <a:pPr>
                <a:defRPr/>
              </a:pPr>
              <a:t>11/28/2021</a:t>
            </a:fld>
            <a:endParaRPr lang="en-US" altLang="en-US"/>
          </a:p>
        </p:txBody>
      </p:sp>
      <p:sp>
        <p:nvSpPr>
          <p:cNvPr id="5" name="Rectangle 5">
            <a:extLst>
              <a:ext uri="{FF2B5EF4-FFF2-40B4-BE49-F238E27FC236}">
                <a16:creationId xmlns:a16="http://schemas.microsoft.com/office/drawing/2014/main" id="{EE4F79FB-2CDB-4EB6-8A03-62E52F46119A}"/>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6">
            <a:extLst>
              <a:ext uri="{FF2B5EF4-FFF2-40B4-BE49-F238E27FC236}">
                <a16:creationId xmlns:a16="http://schemas.microsoft.com/office/drawing/2014/main" id="{94286BAF-2B76-4F8D-91AB-B7A29C14F65B}"/>
              </a:ext>
            </a:extLst>
          </p:cNvPr>
          <p:cNvSpPr>
            <a:spLocks noGrp="1" noChangeArrowheads="1"/>
          </p:cNvSpPr>
          <p:nvPr>
            <p:ph type="sldNum" sz="quarter" idx="12"/>
          </p:nvPr>
        </p:nvSpPr>
        <p:spPr>
          <a:ln/>
        </p:spPr>
        <p:txBody>
          <a:bodyPr/>
          <a:lstStyle>
            <a:lvl1pPr>
              <a:defRPr/>
            </a:lvl1pPr>
          </a:lstStyle>
          <a:p>
            <a:fld id="{A2286854-60DB-4131-8CAE-AF6B2027DAB3}" type="slidenum">
              <a:rPr lang="en-US" altLang="en-US"/>
              <a:pPr/>
              <a:t>‹#›</a:t>
            </a:fld>
            <a:endParaRPr lang="en-US" altLang="en-US"/>
          </a:p>
        </p:txBody>
      </p:sp>
    </p:spTree>
    <p:extLst>
      <p:ext uri="{BB962C8B-B14F-4D97-AF65-F5344CB8AC3E}">
        <p14:creationId xmlns:p14="http://schemas.microsoft.com/office/powerpoint/2010/main" val="256091870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E4E9EDB-646A-4357-9BF5-902F26E8DFB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4072796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A21F68F-4EF7-4492-BC69-EFA45C590A2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3350172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C6802F0-392E-4C90-A29A-02C547645D4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2559813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0605902-BB07-444D-9641-85A5F745E38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1338012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B4534606-428E-4722-94F9-40B9BF4720D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7354027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A312E23-65B3-4D4E-BB80-69E15B78160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7885463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a:defRPr/>
            </a:pPr>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a:defRPr/>
            </a:pPr>
            <a:fld id="{26FCE204-1CEC-4338-907A-1DBE854FD0BA}" type="slidenum">
              <a:rPr lang="en-US" smtClean="0">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986864548"/>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DF6CD6D-BC99-4752-A62A-D7B23F65DFD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1775184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AB4B60D-F74D-4835-B7A9-E5FF75E0671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5902857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612F367-8A0E-498C-B929-83947E2B5DC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8938661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09600" y="274638"/>
            <a:ext cx="10972800" cy="1143000"/>
          </a:xfrm>
        </p:spPr>
        <p:txBody>
          <a:bodyPr/>
          <a:lstStyle/>
          <a:p>
            <a:r>
              <a:rPr lang="en-US"/>
              <a:t>Click to edit Master title style</a:t>
            </a:r>
          </a:p>
        </p:txBody>
      </p:sp>
      <p:sp>
        <p:nvSpPr>
          <p:cNvPr id="3" name="Content Placeholder 2"/>
          <p:cNvSpPr>
            <a:spLocks noGrp="1"/>
          </p:cNvSpPr>
          <p:nvPr>
            <p:ph sz="quarter" idx="1"/>
          </p:nvPr>
        </p:nvSpPr>
        <p:spPr>
          <a:xfrm>
            <a:off x="609600" y="1600200"/>
            <a:ext cx="53848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6197600" y="1600200"/>
            <a:ext cx="53848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09600" y="3938589"/>
            <a:ext cx="53848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6197600" y="3938589"/>
            <a:ext cx="53848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B233D59-D26D-4BA4-8924-32076F194A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9149396"/>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1D4797A3-E3D4-40A7-8D77-345AF98EF6BE}" type="datetimeFigureOut">
              <a:rPr lang="en-US" smtClean="0">
                <a:solidFill>
                  <a:prstClr val="black">
                    <a:tint val="75000"/>
                  </a:prstClr>
                </a:solidFill>
              </a:rPr>
              <a:pPr/>
              <a:t>11/28/2021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35F2469-762B-46CB-B92F-0C844A5CB876}"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98396530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1D4797A3-E3D4-40A7-8D77-345AF98EF6BE}" type="datetimeFigureOut">
              <a:rPr lang="en-US" smtClean="0">
                <a:solidFill>
                  <a:prstClr val="black">
                    <a:tint val="75000"/>
                  </a:prstClr>
                </a:solidFill>
              </a:rPr>
              <a:pPr/>
              <a:t>11/28/2021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35F2469-762B-46CB-B92F-0C844A5CB876}"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99724351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D4797A3-E3D4-40A7-8D77-345AF98EF6BE}" type="datetimeFigureOut">
              <a:rPr lang="en-US" smtClean="0">
                <a:solidFill>
                  <a:prstClr val="black">
                    <a:tint val="75000"/>
                  </a:prstClr>
                </a:solidFill>
              </a:rPr>
              <a:pPr/>
              <a:t>11/28/2021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35F2469-762B-46CB-B92F-0C844A5CB876}"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53443883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1D4797A3-E3D4-40A7-8D77-345AF98EF6BE}" type="datetimeFigureOut">
              <a:rPr lang="en-US" smtClean="0">
                <a:solidFill>
                  <a:prstClr val="black">
                    <a:tint val="75000"/>
                  </a:prstClr>
                </a:solidFill>
              </a:rPr>
              <a:pPr/>
              <a:t>11/28/2021</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635F2469-762B-46CB-B92F-0C844A5CB876}"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8766370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1D4797A3-E3D4-40A7-8D77-345AF98EF6BE}" type="datetimeFigureOut">
              <a:rPr lang="en-US" smtClean="0">
                <a:solidFill>
                  <a:prstClr val="black">
                    <a:tint val="75000"/>
                  </a:prstClr>
                </a:solidFill>
              </a:rPr>
              <a:pPr/>
              <a:t>11/28/2021</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635F2469-762B-46CB-B92F-0C844A5CB876}"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00471056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1D4797A3-E3D4-40A7-8D77-345AF98EF6BE}" type="datetimeFigureOut">
              <a:rPr lang="en-US" smtClean="0">
                <a:solidFill>
                  <a:prstClr val="black">
                    <a:tint val="75000"/>
                  </a:prstClr>
                </a:solidFill>
              </a:rPr>
              <a:pPr/>
              <a:t>11/28/2021</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635F2469-762B-46CB-B92F-0C844A5CB876}"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55115970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pPr>
              <a:defRPr/>
            </a:pPr>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a:defRPr/>
            </a:pPr>
            <a:fld id="{125B347C-AE47-4983-A7A2-9ECB532BAAF8}" type="slidenum">
              <a:rPr lang="en-US" smtClean="0">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612527743"/>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4797A3-E3D4-40A7-8D77-345AF98EF6BE}" type="datetimeFigureOut">
              <a:rPr lang="en-US" smtClean="0">
                <a:solidFill>
                  <a:prstClr val="black">
                    <a:tint val="75000"/>
                  </a:prstClr>
                </a:solidFill>
              </a:rPr>
              <a:pPr/>
              <a:t>11/28/2021</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635F2469-762B-46CB-B92F-0C844A5CB876}"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09111324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1D4797A3-E3D4-40A7-8D77-345AF98EF6BE}" type="datetimeFigureOut">
              <a:rPr lang="en-US" smtClean="0">
                <a:solidFill>
                  <a:prstClr val="black">
                    <a:tint val="75000"/>
                  </a:prstClr>
                </a:solidFill>
              </a:rPr>
              <a:pPr/>
              <a:t>11/28/2021</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635F2469-762B-46CB-B92F-0C844A5CB876}"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9993361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1D4797A3-E3D4-40A7-8D77-345AF98EF6BE}" type="datetimeFigureOut">
              <a:rPr lang="en-US" smtClean="0">
                <a:solidFill>
                  <a:prstClr val="black">
                    <a:tint val="75000"/>
                  </a:prstClr>
                </a:solidFill>
              </a:rPr>
              <a:pPr/>
              <a:t>11/28/2021</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635F2469-762B-46CB-B92F-0C844A5CB876}"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57878878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1D4797A3-E3D4-40A7-8D77-345AF98EF6BE}" type="datetimeFigureOut">
              <a:rPr lang="en-US" smtClean="0">
                <a:solidFill>
                  <a:prstClr val="black">
                    <a:tint val="75000"/>
                  </a:prstClr>
                </a:solidFill>
              </a:rPr>
              <a:pPr/>
              <a:t>11/28/2021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35F2469-762B-46CB-B92F-0C844A5CB876}"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075743219"/>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1D4797A3-E3D4-40A7-8D77-345AF98EF6BE}" type="datetimeFigureOut">
              <a:rPr lang="en-US" smtClean="0">
                <a:solidFill>
                  <a:prstClr val="black">
                    <a:tint val="75000"/>
                  </a:prstClr>
                </a:solidFill>
              </a:rPr>
              <a:pPr/>
              <a:t>11/28/2021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35F2469-762B-46CB-B92F-0C844A5CB876}"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110122411"/>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endParaRPr lang="vi-VN"/>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335265" indent="0" algn="ctr">
              <a:buNone/>
              <a:defRPr>
                <a:solidFill>
                  <a:schemeClr val="tx1">
                    <a:tint val="75000"/>
                  </a:schemeClr>
                </a:solidFill>
              </a:defRPr>
            </a:lvl2pPr>
            <a:lvl3pPr marL="670530" indent="0" algn="ctr">
              <a:buNone/>
              <a:defRPr>
                <a:solidFill>
                  <a:schemeClr val="tx1">
                    <a:tint val="75000"/>
                  </a:schemeClr>
                </a:solidFill>
              </a:defRPr>
            </a:lvl3pPr>
            <a:lvl4pPr marL="1005794" indent="0" algn="ctr">
              <a:buNone/>
              <a:defRPr>
                <a:solidFill>
                  <a:schemeClr val="tx1">
                    <a:tint val="75000"/>
                  </a:schemeClr>
                </a:solidFill>
              </a:defRPr>
            </a:lvl4pPr>
            <a:lvl5pPr marL="1341059" indent="0" algn="ctr">
              <a:buNone/>
              <a:defRPr>
                <a:solidFill>
                  <a:schemeClr val="tx1">
                    <a:tint val="75000"/>
                  </a:schemeClr>
                </a:solidFill>
              </a:defRPr>
            </a:lvl5pPr>
            <a:lvl6pPr marL="1676324" indent="0" algn="ctr">
              <a:buNone/>
              <a:defRPr>
                <a:solidFill>
                  <a:schemeClr val="tx1">
                    <a:tint val="75000"/>
                  </a:schemeClr>
                </a:solidFill>
              </a:defRPr>
            </a:lvl6pPr>
            <a:lvl7pPr marL="2011589" indent="0" algn="ctr">
              <a:buNone/>
              <a:defRPr>
                <a:solidFill>
                  <a:schemeClr val="tx1">
                    <a:tint val="75000"/>
                  </a:schemeClr>
                </a:solidFill>
              </a:defRPr>
            </a:lvl7pPr>
            <a:lvl8pPr marL="2346853" indent="0" algn="ctr">
              <a:buNone/>
              <a:defRPr>
                <a:solidFill>
                  <a:schemeClr val="tx1">
                    <a:tint val="75000"/>
                  </a:schemeClr>
                </a:solidFill>
              </a:defRPr>
            </a:lvl8pPr>
            <a:lvl9pPr marL="2682118" indent="0" algn="ctr">
              <a:buNone/>
              <a:defRPr>
                <a:solidFill>
                  <a:schemeClr val="tx1">
                    <a:tint val="75000"/>
                  </a:schemeClr>
                </a:solidFill>
              </a:defRPr>
            </a:lvl9pPr>
          </a:lstStyle>
          <a:p>
            <a:r>
              <a:rPr lang="en-US"/>
              <a:t>Click to edit Master subtitle style</a:t>
            </a:r>
            <a:endParaRPr lang="vi-VN"/>
          </a:p>
        </p:txBody>
      </p:sp>
      <p:sp>
        <p:nvSpPr>
          <p:cNvPr id="4" name="Date Placeholder 3">
            <a:extLst>
              <a:ext uri="{FF2B5EF4-FFF2-40B4-BE49-F238E27FC236}">
                <a16:creationId xmlns:a16="http://schemas.microsoft.com/office/drawing/2014/main" id="{F159AC42-D75D-4372-A88F-1DDFB511312C}"/>
              </a:ext>
            </a:extLst>
          </p:cNvPr>
          <p:cNvSpPr>
            <a:spLocks noGrp="1"/>
          </p:cNvSpPr>
          <p:nvPr>
            <p:ph type="dt" sz="half" idx="10"/>
          </p:nvPr>
        </p:nvSpPr>
        <p:spPr/>
        <p:txBody>
          <a:bodyPr/>
          <a:lstStyle>
            <a:lvl1pPr>
              <a:defRPr/>
            </a:lvl1pPr>
          </a:lstStyle>
          <a:p>
            <a:pPr>
              <a:defRPr/>
            </a:pPr>
            <a:endParaRPr lang="en-US"/>
          </a:p>
        </p:txBody>
      </p:sp>
      <p:sp>
        <p:nvSpPr>
          <p:cNvPr id="5" name="Footer Placeholder 4">
            <a:extLst>
              <a:ext uri="{FF2B5EF4-FFF2-40B4-BE49-F238E27FC236}">
                <a16:creationId xmlns:a16="http://schemas.microsoft.com/office/drawing/2014/main" id="{F9D6D3AD-859B-422F-B956-167F10CBA79F}"/>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D0A48B12-CAF8-47DE-9EA9-4D46C38FEA67}"/>
              </a:ext>
            </a:extLst>
          </p:cNvPr>
          <p:cNvSpPr>
            <a:spLocks noGrp="1"/>
          </p:cNvSpPr>
          <p:nvPr>
            <p:ph type="sldNum" sz="quarter" idx="12"/>
          </p:nvPr>
        </p:nvSpPr>
        <p:spPr/>
        <p:txBody>
          <a:bodyPr/>
          <a:lstStyle>
            <a:lvl1pPr>
              <a:defRPr/>
            </a:lvl1pPr>
          </a:lstStyle>
          <a:p>
            <a:pPr>
              <a:defRPr/>
            </a:pPr>
            <a:fld id="{00D1EBCC-7732-4BF6-8BBA-CB97244D89BB}" type="slidenum">
              <a:rPr lang="en-US" altLang="en-US"/>
              <a:pPr>
                <a:defRPr/>
              </a:pPr>
              <a:t>‹#›</a:t>
            </a:fld>
            <a:endParaRPr lang="en-US" altLang="en-US"/>
          </a:p>
        </p:txBody>
      </p:sp>
    </p:spTree>
    <p:extLst>
      <p:ext uri="{BB962C8B-B14F-4D97-AF65-F5344CB8AC3E}">
        <p14:creationId xmlns:p14="http://schemas.microsoft.com/office/powerpoint/2010/main" val="274335238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a:extLst>
              <a:ext uri="{FF2B5EF4-FFF2-40B4-BE49-F238E27FC236}">
                <a16:creationId xmlns:a16="http://schemas.microsoft.com/office/drawing/2014/main" id="{EEBB9A19-F701-4BA5-8F9A-E5CD89FA26D6}"/>
              </a:ext>
            </a:extLst>
          </p:cNvPr>
          <p:cNvSpPr>
            <a:spLocks noGrp="1"/>
          </p:cNvSpPr>
          <p:nvPr>
            <p:ph type="dt" sz="half" idx="10"/>
          </p:nvPr>
        </p:nvSpPr>
        <p:spPr/>
        <p:txBody>
          <a:bodyPr/>
          <a:lstStyle>
            <a:lvl1pPr>
              <a:defRPr/>
            </a:lvl1pPr>
          </a:lstStyle>
          <a:p>
            <a:pPr>
              <a:defRPr/>
            </a:pPr>
            <a:endParaRPr lang="en-US"/>
          </a:p>
        </p:txBody>
      </p:sp>
      <p:sp>
        <p:nvSpPr>
          <p:cNvPr id="5" name="Footer Placeholder 4">
            <a:extLst>
              <a:ext uri="{FF2B5EF4-FFF2-40B4-BE49-F238E27FC236}">
                <a16:creationId xmlns:a16="http://schemas.microsoft.com/office/drawing/2014/main" id="{D6FE2B0C-F0EA-490F-BE8F-A07B0A58DC5E}"/>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D1CFF1DC-3B29-4931-82B3-C0DBD7E5A001}"/>
              </a:ext>
            </a:extLst>
          </p:cNvPr>
          <p:cNvSpPr>
            <a:spLocks noGrp="1"/>
          </p:cNvSpPr>
          <p:nvPr>
            <p:ph type="sldNum" sz="quarter" idx="12"/>
          </p:nvPr>
        </p:nvSpPr>
        <p:spPr/>
        <p:txBody>
          <a:bodyPr/>
          <a:lstStyle>
            <a:lvl1pPr>
              <a:defRPr/>
            </a:lvl1pPr>
          </a:lstStyle>
          <a:p>
            <a:pPr>
              <a:defRPr/>
            </a:pPr>
            <a:fld id="{E190AF31-F926-4356-B0D6-FA735F71CDB0}" type="slidenum">
              <a:rPr lang="en-US" altLang="en-US"/>
              <a:pPr>
                <a:defRPr/>
              </a:pPr>
              <a:t>‹#›</a:t>
            </a:fld>
            <a:endParaRPr lang="en-US" altLang="en-US"/>
          </a:p>
        </p:txBody>
      </p:sp>
    </p:spTree>
    <p:extLst>
      <p:ext uri="{BB962C8B-B14F-4D97-AF65-F5344CB8AC3E}">
        <p14:creationId xmlns:p14="http://schemas.microsoft.com/office/powerpoint/2010/main" val="40307185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2"/>
            <a:ext cx="10363200" cy="1362075"/>
          </a:xfrm>
        </p:spPr>
        <p:txBody>
          <a:bodyPr anchor="t"/>
          <a:lstStyle>
            <a:lvl1pPr algn="l">
              <a:defRPr sz="2933" b="1" cap="all"/>
            </a:lvl1pPr>
          </a:lstStyle>
          <a:p>
            <a:r>
              <a:rPr lang="en-US"/>
              <a:t>Click to edit Master title style</a:t>
            </a:r>
            <a:endParaRPr lang="vi-VN"/>
          </a:p>
        </p:txBody>
      </p:sp>
      <p:sp>
        <p:nvSpPr>
          <p:cNvPr id="3" name="Text Placeholder 2"/>
          <p:cNvSpPr>
            <a:spLocks noGrp="1"/>
          </p:cNvSpPr>
          <p:nvPr>
            <p:ph type="body" idx="1"/>
          </p:nvPr>
        </p:nvSpPr>
        <p:spPr>
          <a:xfrm>
            <a:off x="963084" y="2906715"/>
            <a:ext cx="10363200" cy="1500187"/>
          </a:xfrm>
        </p:spPr>
        <p:txBody>
          <a:bodyPr anchor="b"/>
          <a:lstStyle>
            <a:lvl1pPr marL="0" indent="0">
              <a:buNone/>
              <a:defRPr sz="1467">
                <a:solidFill>
                  <a:schemeClr val="tx1">
                    <a:tint val="75000"/>
                  </a:schemeClr>
                </a:solidFill>
              </a:defRPr>
            </a:lvl1pPr>
            <a:lvl2pPr marL="335265" indent="0">
              <a:buNone/>
              <a:defRPr sz="1320">
                <a:solidFill>
                  <a:schemeClr val="tx1">
                    <a:tint val="75000"/>
                  </a:schemeClr>
                </a:solidFill>
              </a:defRPr>
            </a:lvl2pPr>
            <a:lvl3pPr marL="670530" indent="0">
              <a:buNone/>
              <a:defRPr sz="1173">
                <a:solidFill>
                  <a:schemeClr val="tx1">
                    <a:tint val="75000"/>
                  </a:schemeClr>
                </a:solidFill>
              </a:defRPr>
            </a:lvl3pPr>
            <a:lvl4pPr marL="1005794" indent="0">
              <a:buNone/>
              <a:defRPr sz="1027">
                <a:solidFill>
                  <a:schemeClr val="tx1">
                    <a:tint val="75000"/>
                  </a:schemeClr>
                </a:solidFill>
              </a:defRPr>
            </a:lvl4pPr>
            <a:lvl5pPr marL="1341059" indent="0">
              <a:buNone/>
              <a:defRPr sz="1027">
                <a:solidFill>
                  <a:schemeClr val="tx1">
                    <a:tint val="75000"/>
                  </a:schemeClr>
                </a:solidFill>
              </a:defRPr>
            </a:lvl5pPr>
            <a:lvl6pPr marL="1676324" indent="0">
              <a:buNone/>
              <a:defRPr sz="1027">
                <a:solidFill>
                  <a:schemeClr val="tx1">
                    <a:tint val="75000"/>
                  </a:schemeClr>
                </a:solidFill>
              </a:defRPr>
            </a:lvl6pPr>
            <a:lvl7pPr marL="2011589" indent="0">
              <a:buNone/>
              <a:defRPr sz="1027">
                <a:solidFill>
                  <a:schemeClr val="tx1">
                    <a:tint val="75000"/>
                  </a:schemeClr>
                </a:solidFill>
              </a:defRPr>
            </a:lvl7pPr>
            <a:lvl8pPr marL="2346853" indent="0">
              <a:buNone/>
              <a:defRPr sz="1027">
                <a:solidFill>
                  <a:schemeClr val="tx1">
                    <a:tint val="75000"/>
                  </a:schemeClr>
                </a:solidFill>
              </a:defRPr>
            </a:lvl8pPr>
            <a:lvl9pPr marL="2682118" indent="0">
              <a:buNone/>
              <a:defRPr sz="1027">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3646E077-3677-4769-BD47-DEB72155F367}"/>
              </a:ext>
            </a:extLst>
          </p:cNvPr>
          <p:cNvSpPr>
            <a:spLocks noGrp="1"/>
          </p:cNvSpPr>
          <p:nvPr>
            <p:ph type="dt" sz="half" idx="10"/>
          </p:nvPr>
        </p:nvSpPr>
        <p:spPr/>
        <p:txBody>
          <a:bodyPr/>
          <a:lstStyle>
            <a:lvl1pPr>
              <a:defRPr/>
            </a:lvl1pPr>
          </a:lstStyle>
          <a:p>
            <a:pPr>
              <a:defRPr/>
            </a:pPr>
            <a:endParaRPr lang="en-US"/>
          </a:p>
        </p:txBody>
      </p:sp>
      <p:sp>
        <p:nvSpPr>
          <p:cNvPr id="5" name="Footer Placeholder 4">
            <a:extLst>
              <a:ext uri="{FF2B5EF4-FFF2-40B4-BE49-F238E27FC236}">
                <a16:creationId xmlns:a16="http://schemas.microsoft.com/office/drawing/2014/main" id="{DCD715A8-4985-436E-A263-7350EDB4BF35}"/>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92B825D9-3529-4992-BB94-6730ADF692FA}"/>
              </a:ext>
            </a:extLst>
          </p:cNvPr>
          <p:cNvSpPr>
            <a:spLocks noGrp="1"/>
          </p:cNvSpPr>
          <p:nvPr>
            <p:ph type="sldNum" sz="quarter" idx="12"/>
          </p:nvPr>
        </p:nvSpPr>
        <p:spPr/>
        <p:txBody>
          <a:bodyPr/>
          <a:lstStyle>
            <a:lvl1pPr>
              <a:defRPr/>
            </a:lvl1pPr>
          </a:lstStyle>
          <a:p>
            <a:pPr>
              <a:defRPr/>
            </a:pPr>
            <a:fld id="{5D6A2C72-5A40-403E-B71A-6D93C361EB86}" type="slidenum">
              <a:rPr lang="en-US" altLang="en-US"/>
              <a:pPr>
                <a:defRPr/>
              </a:pPr>
              <a:t>‹#›</a:t>
            </a:fld>
            <a:endParaRPr lang="en-US" altLang="en-US"/>
          </a:p>
        </p:txBody>
      </p:sp>
    </p:spTree>
    <p:extLst>
      <p:ext uri="{BB962C8B-B14F-4D97-AF65-F5344CB8AC3E}">
        <p14:creationId xmlns:p14="http://schemas.microsoft.com/office/powerpoint/2010/main" val="1127841415"/>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609600" y="1600200"/>
            <a:ext cx="5384800" cy="4525964"/>
          </a:xfrm>
        </p:spPr>
        <p:txBody>
          <a:bodyPr/>
          <a:lstStyle>
            <a:lvl1pPr>
              <a:defRPr sz="2053"/>
            </a:lvl1pPr>
            <a:lvl2pPr>
              <a:defRPr sz="1760"/>
            </a:lvl2pPr>
            <a:lvl3pPr>
              <a:defRPr sz="1467"/>
            </a:lvl3pPr>
            <a:lvl4pPr>
              <a:defRPr sz="1320"/>
            </a:lvl4pPr>
            <a:lvl5pPr>
              <a:defRPr sz="1320"/>
            </a:lvl5pPr>
            <a:lvl6pPr>
              <a:defRPr sz="1320"/>
            </a:lvl6pPr>
            <a:lvl7pPr>
              <a:defRPr sz="1320"/>
            </a:lvl7pPr>
            <a:lvl8pPr>
              <a:defRPr sz="1320"/>
            </a:lvl8pPr>
            <a:lvl9pPr>
              <a:defRPr sz="132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6197600" y="1600200"/>
            <a:ext cx="5384800" cy="4525964"/>
          </a:xfrm>
        </p:spPr>
        <p:txBody>
          <a:bodyPr/>
          <a:lstStyle>
            <a:lvl1pPr>
              <a:defRPr sz="2053"/>
            </a:lvl1pPr>
            <a:lvl2pPr>
              <a:defRPr sz="1760"/>
            </a:lvl2pPr>
            <a:lvl3pPr>
              <a:defRPr sz="1467"/>
            </a:lvl3pPr>
            <a:lvl4pPr>
              <a:defRPr sz="1320"/>
            </a:lvl4pPr>
            <a:lvl5pPr>
              <a:defRPr sz="1320"/>
            </a:lvl5pPr>
            <a:lvl6pPr>
              <a:defRPr sz="1320"/>
            </a:lvl6pPr>
            <a:lvl7pPr>
              <a:defRPr sz="1320"/>
            </a:lvl7pPr>
            <a:lvl8pPr>
              <a:defRPr sz="1320"/>
            </a:lvl8pPr>
            <a:lvl9pPr>
              <a:defRPr sz="132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Date Placeholder 3">
            <a:extLst>
              <a:ext uri="{FF2B5EF4-FFF2-40B4-BE49-F238E27FC236}">
                <a16:creationId xmlns:a16="http://schemas.microsoft.com/office/drawing/2014/main" id="{F28B29D5-DE49-44D1-AF84-6BB998E5C9EB}"/>
              </a:ext>
            </a:extLst>
          </p:cNvPr>
          <p:cNvSpPr>
            <a:spLocks noGrp="1"/>
          </p:cNvSpPr>
          <p:nvPr>
            <p:ph type="dt" sz="half" idx="10"/>
          </p:nvPr>
        </p:nvSpPr>
        <p:spPr/>
        <p:txBody>
          <a:bodyPr/>
          <a:lstStyle>
            <a:lvl1pPr>
              <a:defRPr/>
            </a:lvl1pPr>
          </a:lstStyle>
          <a:p>
            <a:pPr>
              <a:defRPr/>
            </a:pPr>
            <a:endParaRPr lang="en-US"/>
          </a:p>
        </p:txBody>
      </p:sp>
      <p:sp>
        <p:nvSpPr>
          <p:cNvPr id="6" name="Footer Placeholder 4">
            <a:extLst>
              <a:ext uri="{FF2B5EF4-FFF2-40B4-BE49-F238E27FC236}">
                <a16:creationId xmlns:a16="http://schemas.microsoft.com/office/drawing/2014/main" id="{E6F5B9FE-962A-4E42-ACC6-887D512670B7}"/>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E8AB123C-ADCD-4629-ADAA-6A1B6CB8DC2A}"/>
              </a:ext>
            </a:extLst>
          </p:cNvPr>
          <p:cNvSpPr>
            <a:spLocks noGrp="1"/>
          </p:cNvSpPr>
          <p:nvPr>
            <p:ph type="sldNum" sz="quarter" idx="12"/>
          </p:nvPr>
        </p:nvSpPr>
        <p:spPr/>
        <p:txBody>
          <a:bodyPr/>
          <a:lstStyle>
            <a:lvl1pPr>
              <a:defRPr/>
            </a:lvl1pPr>
          </a:lstStyle>
          <a:p>
            <a:pPr>
              <a:defRPr/>
            </a:pPr>
            <a:fld id="{672B994C-5D96-4235-AF7D-8BCE1282116D}" type="slidenum">
              <a:rPr lang="en-US" altLang="en-US"/>
              <a:pPr>
                <a:defRPr/>
              </a:pPr>
              <a:t>‹#›</a:t>
            </a:fld>
            <a:endParaRPr lang="en-US" altLang="en-US"/>
          </a:p>
        </p:txBody>
      </p:sp>
    </p:spTree>
    <p:extLst>
      <p:ext uri="{BB962C8B-B14F-4D97-AF65-F5344CB8AC3E}">
        <p14:creationId xmlns:p14="http://schemas.microsoft.com/office/powerpoint/2010/main" val="4116830192"/>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lang="vi-VN"/>
          </a:p>
        </p:txBody>
      </p:sp>
      <p:sp>
        <p:nvSpPr>
          <p:cNvPr id="3" name="Text Placeholder 2"/>
          <p:cNvSpPr>
            <a:spLocks noGrp="1"/>
          </p:cNvSpPr>
          <p:nvPr>
            <p:ph type="body" idx="1"/>
          </p:nvPr>
        </p:nvSpPr>
        <p:spPr>
          <a:xfrm>
            <a:off x="609600" y="1535113"/>
            <a:ext cx="5386917" cy="639762"/>
          </a:xfrm>
        </p:spPr>
        <p:txBody>
          <a:bodyPr anchor="b"/>
          <a:lstStyle>
            <a:lvl1pPr marL="0" indent="0">
              <a:buNone/>
              <a:defRPr sz="1760" b="1"/>
            </a:lvl1pPr>
            <a:lvl2pPr marL="335265" indent="0">
              <a:buNone/>
              <a:defRPr sz="1467" b="1"/>
            </a:lvl2pPr>
            <a:lvl3pPr marL="670530" indent="0">
              <a:buNone/>
              <a:defRPr sz="1320" b="1"/>
            </a:lvl3pPr>
            <a:lvl4pPr marL="1005794" indent="0">
              <a:buNone/>
              <a:defRPr sz="1173" b="1"/>
            </a:lvl4pPr>
            <a:lvl5pPr marL="1341059" indent="0">
              <a:buNone/>
              <a:defRPr sz="1173" b="1"/>
            </a:lvl5pPr>
            <a:lvl6pPr marL="1676324" indent="0">
              <a:buNone/>
              <a:defRPr sz="1173" b="1"/>
            </a:lvl6pPr>
            <a:lvl7pPr marL="2011589" indent="0">
              <a:buNone/>
              <a:defRPr sz="1173" b="1"/>
            </a:lvl7pPr>
            <a:lvl8pPr marL="2346853" indent="0">
              <a:buNone/>
              <a:defRPr sz="1173" b="1"/>
            </a:lvl8pPr>
            <a:lvl9pPr marL="2682118" indent="0">
              <a:buNone/>
              <a:defRPr sz="1173"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1760"/>
            </a:lvl1pPr>
            <a:lvl2pPr>
              <a:defRPr sz="1467"/>
            </a:lvl2pPr>
            <a:lvl3pPr>
              <a:defRPr sz="1320"/>
            </a:lvl3pPr>
            <a:lvl4pPr>
              <a:defRPr sz="1173"/>
            </a:lvl4pPr>
            <a:lvl5pPr>
              <a:defRPr sz="1173"/>
            </a:lvl5pPr>
            <a:lvl6pPr>
              <a:defRPr sz="1173"/>
            </a:lvl6pPr>
            <a:lvl7pPr>
              <a:defRPr sz="1173"/>
            </a:lvl7pPr>
            <a:lvl8pPr>
              <a:defRPr sz="1173"/>
            </a:lvl8pPr>
            <a:lvl9pPr>
              <a:defRPr sz="117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6193370" y="1535113"/>
            <a:ext cx="5389033" cy="639762"/>
          </a:xfrm>
        </p:spPr>
        <p:txBody>
          <a:bodyPr anchor="b"/>
          <a:lstStyle>
            <a:lvl1pPr marL="0" indent="0">
              <a:buNone/>
              <a:defRPr sz="1760" b="1"/>
            </a:lvl1pPr>
            <a:lvl2pPr marL="335265" indent="0">
              <a:buNone/>
              <a:defRPr sz="1467" b="1"/>
            </a:lvl2pPr>
            <a:lvl3pPr marL="670530" indent="0">
              <a:buNone/>
              <a:defRPr sz="1320" b="1"/>
            </a:lvl3pPr>
            <a:lvl4pPr marL="1005794" indent="0">
              <a:buNone/>
              <a:defRPr sz="1173" b="1"/>
            </a:lvl4pPr>
            <a:lvl5pPr marL="1341059" indent="0">
              <a:buNone/>
              <a:defRPr sz="1173" b="1"/>
            </a:lvl5pPr>
            <a:lvl6pPr marL="1676324" indent="0">
              <a:buNone/>
              <a:defRPr sz="1173" b="1"/>
            </a:lvl6pPr>
            <a:lvl7pPr marL="2011589" indent="0">
              <a:buNone/>
              <a:defRPr sz="1173" b="1"/>
            </a:lvl7pPr>
            <a:lvl8pPr marL="2346853" indent="0">
              <a:buNone/>
              <a:defRPr sz="1173" b="1"/>
            </a:lvl8pPr>
            <a:lvl9pPr marL="2682118" indent="0">
              <a:buNone/>
              <a:defRPr sz="1173" b="1"/>
            </a:lvl9pPr>
          </a:lstStyle>
          <a:p>
            <a:pPr lvl="0"/>
            <a:r>
              <a:rPr lang="en-US"/>
              <a:t>Click to edit Master text styles</a:t>
            </a:r>
          </a:p>
        </p:txBody>
      </p:sp>
      <p:sp>
        <p:nvSpPr>
          <p:cNvPr id="6" name="Content Placeholder 5"/>
          <p:cNvSpPr>
            <a:spLocks noGrp="1"/>
          </p:cNvSpPr>
          <p:nvPr>
            <p:ph sz="quarter" idx="4"/>
          </p:nvPr>
        </p:nvSpPr>
        <p:spPr>
          <a:xfrm>
            <a:off x="6193370" y="2174875"/>
            <a:ext cx="5389033" cy="3951288"/>
          </a:xfrm>
        </p:spPr>
        <p:txBody>
          <a:bodyPr/>
          <a:lstStyle>
            <a:lvl1pPr>
              <a:defRPr sz="1760"/>
            </a:lvl1pPr>
            <a:lvl2pPr>
              <a:defRPr sz="1467"/>
            </a:lvl2pPr>
            <a:lvl3pPr>
              <a:defRPr sz="1320"/>
            </a:lvl3pPr>
            <a:lvl4pPr>
              <a:defRPr sz="1173"/>
            </a:lvl4pPr>
            <a:lvl5pPr>
              <a:defRPr sz="1173"/>
            </a:lvl5pPr>
            <a:lvl6pPr>
              <a:defRPr sz="1173"/>
            </a:lvl6pPr>
            <a:lvl7pPr>
              <a:defRPr sz="1173"/>
            </a:lvl7pPr>
            <a:lvl8pPr>
              <a:defRPr sz="1173"/>
            </a:lvl8pPr>
            <a:lvl9pPr>
              <a:defRPr sz="117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Date Placeholder 3">
            <a:extLst>
              <a:ext uri="{FF2B5EF4-FFF2-40B4-BE49-F238E27FC236}">
                <a16:creationId xmlns:a16="http://schemas.microsoft.com/office/drawing/2014/main" id="{D373D28A-D08F-41C5-9403-971C6D7AA363}"/>
              </a:ext>
            </a:extLst>
          </p:cNvPr>
          <p:cNvSpPr>
            <a:spLocks noGrp="1"/>
          </p:cNvSpPr>
          <p:nvPr>
            <p:ph type="dt" sz="half" idx="10"/>
          </p:nvPr>
        </p:nvSpPr>
        <p:spPr/>
        <p:txBody>
          <a:bodyPr/>
          <a:lstStyle>
            <a:lvl1pPr>
              <a:defRPr/>
            </a:lvl1pPr>
          </a:lstStyle>
          <a:p>
            <a:pPr>
              <a:defRPr/>
            </a:pPr>
            <a:endParaRPr lang="en-US"/>
          </a:p>
        </p:txBody>
      </p:sp>
      <p:sp>
        <p:nvSpPr>
          <p:cNvPr id="8" name="Footer Placeholder 4">
            <a:extLst>
              <a:ext uri="{FF2B5EF4-FFF2-40B4-BE49-F238E27FC236}">
                <a16:creationId xmlns:a16="http://schemas.microsoft.com/office/drawing/2014/main" id="{157F265C-8E44-4A3E-8E5C-33879414BCCC}"/>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FDF8B2C8-FB6E-469A-98CD-A2933AD9DF6C}"/>
              </a:ext>
            </a:extLst>
          </p:cNvPr>
          <p:cNvSpPr>
            <a:spLocks noGrp="1"/>
          </p:cNvSpPr>
          <p:nvPr>
            <p:ph type="sldNum" sz="quarter" idx="12"/>
          </p:nvPr>
        </p:nvSpPr>
        <p:spPr/>
        <p:txBody>
          <a:bodyPr/>
          <a:lstStyle>
            <a:lvl1pPr>
              <a:defRPr/>
            </a:lvl1pPr>
          </a:lstStyle>
          <a:p>
            <a:pPr>
              <a:defRPr/>
            </a:pPr>
            <a:fld id="{E3E73B2C-07EB-43AD-A204-4391DF4A2281}" type="slidenum">
              <a:rPr lang="en-US" altLang="en-US"/>
              <a:pPr>
                <a:defRPr/>
              </a:pPr>
              <a:t>‹#›</a:t>
            </a:fld>
            <a:endParaRPr lang="en-US" altLang="en-US"/>
          </a:p>
        </p:txBody>
      </p:sp>
    </p:spTree>
    <p:extLst>
      <p:ext uri="{BB962C8B-B14F-4D97-AF65-F5344CB8AC3E}">
        <p14:creationId xmlns:p14="http://schemas.microsoft.com/office/powerpoint/2010/main" val="166194660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pPr>
              <a:defRPr/>
            </a:pPr>
            <a:endParaRPr lang="en-US">
              <a:solidFill>
                <a:prstClr val="black">
                  <a:tint val="75000"/>
                </a:prstClr>
              </a:solidFill>
            </a:endParaRPr>
          </a:p>
        </p:txBody>
      </p:sp>
      <p:sp>
        <p:nvSpPr>
          <p:cNvPr id="6" name="Footer Placeholder 5"/>
          <p:cNvSpPr>
            <a:spLocks noGrp="1"/>
          </p:cNvSpPr>
          <p:nvPr>
            <p:ph type="ftr" sz="quarter" idx="11"/>
          </p:nvPr>
        </p:nvSpPr>
        <p:spPr/>
        <p:txBody>
          <a:bodyPr/>
          <a:lstStyle/>
          <a:p>
            <a:pPr>
              <a:defRPr/>
            </a:pPr>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pPr>
              <a:defRPr/>
            </a:pPr>
            <a:fld id="{28D9E264-C94B-45DE-AA72-8A44A6521739}" type="slidenum">
              <a:rPr lang="en-US" smtClean="0">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46976138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Date Placeholder 3">
            <a:extLst>
              <a:ext uri="{FF2B5EF4-FFF2-40B4-BE49-F238E27FC236}">
                <a16:creationId xmlns:a16="http://schemas.microsoft.com/office/drawing/2014/main" id="{C14C517F-E47C-47F3-A437-C9BEE155DC14}"/>
              </a:ext>
            </a:extLst>
          </p:cNvPr>
          <p:cNvSpPr>
            <a:spLocks noGrp="1"/>
          </p:cNvSpPr>
          <p:nvPr>
            <p:ph type="dt" sz="half" idx="10"/>
          </p:nvPr>
        </p:nvSpPr>
        <p:spPr/>
        <p:txBody>
          <a:bodyPr/>
          <a:lstStyle>
            <a:lvl1pPr>
              <a:defRPr/>
            </a:lvl1pPr>
          </a:lstStyle>
          <a:p>
            <a:pPr>
              <a:defRPr/>
            </a:pPr>
            <a:endParaRPr lang="en-US"/>
          </a:p>
        </p:txBody>
      </p:sp>
      <p:sp>
        <p:nvSpPr>
          <p:cNvPr id="4" name="Footer Placeholder 4">
            <a:extLst>
              <a:ext uri="{FF2B5EF4-FFF2-40B4-BE49-F238E27FC236}">
                <a16:creationId xmlns:a16="http://schemas.microsoft.com/office/drawing/2014/main" id="{CE7C613A-CCF8-4314-A64D-C1678102E1E1}"/>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C48DC9BD-9563-4332-B707-9651B82A62F5}"/>
              </a:ext>
            </a:extLst>
          </p:cNvPr>
          <p:cNvSpPr>
            <a:spLocks noGrp="1"/>
          </p:cNvSpPr>
          <p:nvPr>
            <p:ph type="sldNum" sz="quarter" idx="12"/>
          </p:nvPr>
        </p:nvSpPr>
        <p:spPr/>
        <p:txBody>
          <a:bodyPr/>
          <a:lstStyle>
            <a:lvl1pPr>
              <a:defRPr/>
            </a:lvl1pPr>
          </a:lstStyle>
          <a:p>
            <a:pPr>
              <a:defRPr/>
            </a:pPr>
            <a:fld id="{C75C2228-00B4-4CA6-9AC0-BFBCBDC1BA9C}" type="slidenum">
              <a:rPr lang="en-US" altLang="en-US"/>
              <a:pPr>
                <a:defRPr/>
              </a:pPr>
              <a:t>‹#›</a:t>
            </a:fld>
            <a:endParaRPr lang="en-US" altLang="en-US"/>
          </a:p>
        </p:txBody>
      </p:sp>
    </p:spTree>
    <p:extLst>
      <p:ext uri="{BB962C8B-B14F-4D97-AF65-F5344CB8AC3E}">
        <p14:creationId xmlns:p14="http://schemas.microsoft.com/office/powerpoint/2010/main" val="1289761201"/>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4CDB6AFF-9CE3-4605-BD7E-2B5F73094F41}"/>
              </a:ext>
            </a:extLst>
          </p:cNvPr>
          <p:cNvSpPr>
            <a:spLocks noGrp="1"/>
          </p:cNvSpPr>
          <p:nvPr>
            <p:ph type="dt" sz="half" idx="10"/>
          </p:nvPr>
        </p:nvSpPr>
        <p:spPr/>
        <p:txBody>
          <a:bodyPr/>
          <a:lstStyle>
            <a:lvl1pPr>
              <a:defRPr/>
            </a:lvl1pPr>
          </a:lstStyle>
          <a:p>
            <a:pPr>
              <a:defRPr/>
            </a:pPr>
            <a:endParaRPr lang="en-US"/>
          </a:p>
        </p:txBody>
      </p:sp>
      <p:sp>
        <p:nvSpPr>
          <p:cNvPr id="3" name="Footer Placeholder 4">
            <a:extLst>
              <a:ext uri="{FF2B5EF4-FFF2-40B4-BE49-F238E27FC236}">
                <a16:creationId xmlns:a16="http://schemas.microsoft.com/office/drawing/2014/main" id="{7E7CDD1C-7349-4276-8F48-29DEB656C92E}"/>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FA19DF99-4C20-4A22-9014-A78BAACDEE5B}"/>
              </a:ext>
            </a:extLst>
          </p:cNvPr>
          <p:cNvSpPr>
            <a:spLocks noGrp="1"/>
          </p:cNvSpPr>
          <p:nvPr>
            <p:ph type="sldNum" sz="quarter" idx="12"/>
          </p:nvPr>
        </p:nvSpPr>
        <p:spPr/>
        <p:txBody>
          <a:bodyPr/>
          <a:lstStyle>
            <a:lvl1pPr>
              <a:defRPr/>
            </a:lvl1pPr>
          </a:lstStyle>
          <a:p>
            <a:pPr>
              <a:defRPr/>
            </a:pPr>
            <a:fld id="{DB9674F6-2A19-4577-920B-54744350733F}" type="slidenum">
              <a:rPr lang="en-US" altLang="en-US"/>
              <a:pPr>
                <a:defRPr/>
              </a:pPr>
              <a:t>‹#›</a:t>
            </a:fld>
            <a:endParaRPr lang="en-US" altLang="en-US"/>
          </a:p>
        </p:txBody>
      </p:sp>
    </p:spTree>
    <p:extLst>
      <p:ext uri="{BB962C8B-B14F-4D97-AF65-F5344CB8AC3E}">
        <p14:creationId xmlns:p14="http://schemas.microsoft.com/office/powerpoint/2010/main" val="648327620"/>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3" y="273050"/>
            <a:ext cx="4011084" cy="1162050"/>
          </a:xfrm>
        </p:spPr>
        <p:txBody>
          <a:bodyPr anchor="b"/>
          <a:lstStyle>
            <a:lvl1pPr algn="l">
              <a:defRPr sz="1467" b="1"/>
            </a:lvl1pPr>
          </a:lstStyle>
          <a:p>
            <a:r>
              <a:rPr lang="en-US"/>
              <a:t>Click to edit Master title style</a:t>
            </a:r>
            <a:endParaRPr lang="vi-VN"/>
          </a:p>
        </p:txBody>
      </p:sp>
      <p:sp>
        <p:nvSpPr>
          <p:cNvPr id="3" name="Content Placeholder 2"/>
          <p:cNvSpPr>
            <a:spLocks noGrp="1"/>
          </p:cNvSpPr>
          <p:nvPr>
            <p:ph idx="1"/>
          </p:nvPr>
        </p:nvSpPr>
        <p:spPr>
          <a:xfrm>
            <a:off x="4766733" y="273052"/>
            <a:ext cx="6815667" cy="5853113"/>
          </a:xfrm>
        </p:spPr>
        <p:txBody>
          <a:bodyPr/>
          <a:lstStyle>
            <a:lvl1pPr>
              <a:defRPr sz="2347"/>
            </a:lvl1pPr>
            <a:lvl2pPr>
              <a:defRPr sz="2053"/>
            </a:lvl2pPr>
            <a:lvl3pPr>
              <a:defRPr sz="1760"/>
            </a:lvl3pPr>
            <a:lvl4pPr>
              <a:defRPr sz="1467"/>
            </a:lvl4pPr>
            <a:lvl5pPr>
              <a:defRPr sz="1467"/>
            </a:lvl5pPr>
            <a:lvl6pPr>
              <a:defRPr sz="1467"/>
            </a:lvl6pPr>
            <a:lvl7pPr>
              <a:defRPr sz="1467"/>
            </a:lvl7pPr>
            <a:lvl8pPr>
              <a:defRPr sz="1467"/>
            </a:lvl8pPr>
            <a:lvl9pPr>
              <a:defRPr sz="14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609603" y="1435102"/>
            <a:ext cx="4011084" cy="4691063"/>
          </a:xfrm>
        </p:spPr>
        <p:txBody>
          <a:bodyPr/>
          <a:lstStyle>
            <a:lvl1pPr marL="0" indent="0">
              <a:buNone/>
              <a:defRPr sz="1027"/>
            </a:lvl1pPr>
            <a:lvl2pPr marL="335265" indent="0">
              <a:buNone/>
              <a:defRPr sz="880"/>
            </a:lvl2pPr>
            <a:lvl3pPr marL="670530" indent="0">
              <a:buNone/>
              <a:defRPr sz="733"/>
            </a:lvl3pPr>
            <a:lvl4pPr marL="1005794" indent="0">
              <a:buNone/>
              <a:defRPr sz="660"/>
            </a:lvl4pPr>
            <a:lvl5pPr marL="1341059" indent="0">
              <a:buNone/>
              <a:defRPr sz="660"/>
            </a:lvl5pPr>
            <a:lvl6pPr marL="1676324" indent="0">
              <a:buNone/>
              <a:defRPr sz="660"/>
            </a:lvl6pPr>
            <a:lvl7pPr marL="2011589" indent="0">
              <a:buNone/>
              <a:defRPr sz="660"/>
            </a:lvl7pPr>
            <a:lvl8pPr marL="2346853" indent="0">
              <a:buNone/>
              <a:defRPr sz="660"/>
            </a:lvl8pPr>
            <a:lvl9pPr marL="2682118" indent="0">
              <a:buNone/>
              <a:defRPr sz="660"/>
            </a:lvl9pPr>
          </a:lstStyle>
          <a:p>
            <a:pPr lvl="0"/>
            <a:r>
              <a:rPr lang="en-US"/>
              <a:t>Click to edit Master text styles</a:t>
            </a:r>
          </a:p>
        </p:txBody>
      </p:sp>
      <p:sp>
        <p:nvSpPr>
          <p:cNvPr id="5" name="Date Placeholder 3">
            <a:extLst>
              <a:ext uri="{FF2B5EF4-FFF2-40B4-BE49-F238E27FC236}">
                <a16:creationId xmlns:a16="http://schemas.microsoft.com/office/drawing/2014/main" id="{F9D280D7-A8F5-487C-8AE9-365600CAC27C}"/>
              </a:ext>
            </a:extLst>
          </p:cNvPr>
          <p:cNvSpPr>
            <a:spLocks noGrp="1"/>
          </p:cNvSpPr>
          <p:nvPr>
            <p:ph type="dt" sz="half" idx="10"/>
          </p:nvPr>
        </p:nvSpPr>
        <p:spPr/>
        <p:txBody>
          <a:bodyPr/>
          <a:lstStyle>
            <a:lvl1pPr>
              <a:defRPr/>
            </a:lvl1pPr>
          </a:lstStyle>
          <a:p>
            <a:pPr>
              <a:defRPr/>
            </a:pPr>
            <a:endParaRPr lang="en-US"/>
          </a:p>
        </p:txBody>
      </p:sp>
      <p:sp>
        <p:nvSpPr>
          <p:cNvPr id="6" name="Footer Placeholder 4">
            <a:extLst>
              <a:ext uri="{FF2B5EF4-FFF2-40B4-BE49-F238E27FC236}">
                <a16:creationId xmlns:a16="http://schemas.microsoft.com/office/drawing/2014/main" id="{ED9CA9AA-1EC6-445F-9DB9-FA71369F70C8}"/>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CAC1E486-0AA6-4432-86C4-02DB871A72DF}"/>
              </a:ext>
            </a:extLst>
          </p:cNvPr>
          <p:cNvSpPr>
            <a:spLocks noGrp="1"/>
          </p:cNvSpPr>
          <p:nvPr>
            <p:ph type="sldNum" sz="quarter" idx="12"/>
          </p:nvPr>
        </p:nvSpPr>
        <p:spPr/>
        <p:txBody>
          <a:bodyPr/>
          <a:lstStyle>
            <a:lvl1pPr>
              <a:defRPr/>
            </a:lvl1pPr>
          </a:lstStyle>
          <a:p>
            <a:pPr>
              <a:defRPr/>
            </a:pPr>
            <a:fld id="{ED3E80FB-F5A9-4372-BAED-7A45FDD44B4D}" type="slidenum">
              <a:rPr lang="en-US" altLang="en-US"/>
              <a:pPr>
                <a:defRPr/>
              </a:pPr>
              <a:t>‹#›</a:t>
            </a:fld>
            <a:endParaRPr lang="en-US" altLang="en-US"/>
          </a:p>
        </p:txBody>
      </p:sp>
    </p:spTree>
    <p:extLst>
      <p:ext uri="{BB962C8B-B14F-4D97-AF65-F5344CB8AC3E}">
        <p14:creationId xmlns:p14="http://schemas.microsoft.com/office/powerpoint/2010/main" val="368645888"/>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1467" b="1"/>
            </a:lvl1pPr>
          </a:lstStyle>
          <a:p>
            <a:r>
              <a:rPr lang="en-US"/>
              <a:t>Click to edit Master title style</a:t>
            </a:r>
            <a:endParaRPr lang="vi-VN"/>
          </a:p>
        </p:txBody>
      </p:sp>
      <p:sp>
        <p:nvSpPr>
          <p:cNvPr id="3" name="Picture Placeholder 2"/>
          <p:cNvSpPr>
            <a:spLocks noGrp="1"/>
          </p:cNvSpPr>
          <p:nvPr>
            <p:ph type="pic" idx="1"/>
          </p:nvPr>
        </p:nvSpPr>
        <p:spPr>
          <a:xfrm>
            <a:off x="2389717" y="612775"/>
            <a:ext cx="7315200" cy="4114800"/>
          </a:xfrm>
        </p:spPr>
        <p:txBody>
          <a:bodyPr rtlCol="0">
            <a:normAutofit/>
          </a:bodyPr>
          <a:lstStyle>
            <a:lvl1pPr marL="0" indent="0">
              <a:buNone/>
              <a:defRPr sz="2347"/>
            </a:lvl1pPr>
            <a:lvl2pPr marL="335265" indent="0">
              <a:buNone/>
              <a:defRPr sz="2053"/>
            </a:lvl2pPr>
            <a:lvl3pPr marL="670530" indent="0">
              <a:buNone/>
              <a:defRPr sz="1760"/>
            </a:lvl3pPr>
            <a:lvl4pPr marL="1005794" indent="0">
              <a:buNone/>
              <a:defRPr sz="1467"/>
            </a:lvl4pPr>
            <a:lvl5pPr marL="1341059" indent="0">
              <a:buNone/>
              <a:defRPr sz="1467"/>
            </a:lvl5pPr>
            <a:lvl6pPr marL="1676324" indent="0">
              <a:buNone/>
              <a:defRPr sz="1467"/>
            </a:lvl6pPr>
            <a:lvl7pPr marL="2011589" indent="0">
              <a:buNone/>
              <a:defRPr sz="1467"/>
            </a:lvl7pPr>
            <a:lvl8pPr marL="2346853" indent="0">
              <a:buNone/>
              <a:defRPr sz="1467"/>
            </a:lvl8pPr>
            <a:lvl9pPr marL="2682118" indent="0">
              <a:buNone/>
              <a:defRPr sz="1467"/>
            </a:lvl9pPr>
          </a:lstStyle>
          <a:p>
            <a:pPr lvl="0"/>
            <a:endParaRPr lang="vi-VN" noProof="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027"/>
            </a:lvl1pPr>
            <a:lvl2pPr marL="335265" indent="0">
              <a:buNone/>
              <a:defRPr sz="880"/>
            </a:lvl2pPr>
            <a:lvl3pPr marL="670530" indent="0">
              <a:buNone/>
              <a:defRPr sz="733"/>
            </a:lvl3pPr>
            <a:lvl4pPr marL="1005794" indent="0">
              <a:buNone/>
              <a:defRPr sz="660"/>
            </a:lvl4pPr>
            <a:lvl5pPr marL="1341059" indent="0">
              <a:buNone/>
              <a:defRPr sz="660"/>
            </a:lvl5pPr>
            <a:lvl6pPr marL="1676324" indent="0">
              <a:buNone/>
              <a:defRPr sz="660"/>
            </a:lvl6pPr>
            <a:lvl7pPr marL="2011589" indent="0">
              <a:buNone/>
              <a:defRPr sz="660"/>
            </a:lvl7pPr>
            <a:lvl8pPr marL="2346853" indent="0">
              <a:buNone/>
              <a:defRPr sz="660"/>
            </a:lvl8pPr>
            <a:lvl9pPr marL="2682118" indent="0">
              <a:buNone/>
              <a:defRPr sz="660"/>
            </a:lvl9pPr>
          </a:lstStyle>
          <a:p>
            <a:pPr lvl="0"/>
            <a:r>
              <a:rPr lang="en-US"/>
              <a:t>Click to edit Master text styles</a:t>
            </a:r>
          </a:p>
        </p:txBody>
      </p:sp>
      <p:sp>
        <p:nvSpPr>
          <p:cNvPr id="5" name="Date Placeholder 3">
            <a:extLst>
              <a:ext uri="{FF2B5EF4-FFF2-40B4-BE49-F238E27FC236}">
                <a16:creationId xmlns:a16="http://schemas.microsoft.com/office/drawing/2014/main" id="{CD0B288F-910B-4F5C-8E5E-D3C5D722570A}"/>
              </a:ext>
            </a:extLst>
          </p:cNvPr>
          <p:cNvSpPr>
            <a:spLocks noGrp="1"/>
          </p:cNvSpPr>
          <p:nvPr>
            <p:ph type="dt" sz="half" idx="10"/>
          </p:nvPr>
        </p:nvSpPr>
        <p:spPr/>
        <p:txBody>
          <a:bodyPr/>
          <a:lstStyle>
            <a:lvl1pPr>
              <a:defRPr/>
            </a:lvl1pPr>
          </a:lstStyle>
          <a:p>
            <a:pPr>
              <a:defRPr/>
            </a:pPr>
            <a:endParaRPr lang="en-US"/>
          </a:p>
        </p:txBody>
      </p:sp>
      <p:sp>
        <p:nvSpPr>
          <p:cNvPr id="6" name="Footer Placeholder 4">
            <a:extLst>
              <a:ext uri="{FF2B5EF4-FFF2-40B4-BE49-F238E27FC236}">
                <a16:creationId xmlns:a16="http://schemas.microsoft.com/office/drawing/2014/main" id="{B432C685-1AAB-46ED-9FA3-31958D1686A3}"/>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03A6F4BA-BA90-4B91-99ED-0698123A03AA}"/>
              </a:ext>
            </a:extLst>
          </p:cNvPr>
          <p:cNvSpPr>
            <a:spLocks noGrp="1"/>
          </p:cNvSpPr>
          <p:nvPr>
            <p:ph type="sldNum" sz="quarter" idx="12"/>
          </p:nvPr>
        </p:nvSpPr>
        <p:spPr/>
        <p:txBody>
          <a:bodyPr/>
          <a:lstStyle>
            <a:lvl1pPr>
              <a:defRPr/>
            </a:lvl1pPr>
          </a:lstStyle>
          <a:p>
            <a:pPr>
              <a:defRPr/>
            </a:pPr>
            <a:fld id="{00A5B42D-BF7B-4703-8E5A-ED387C65B77D}" type="slidenum">
              <a:rPr lang="en-US" altLang="en-US"/>
              <a:pPr>
                <a:defRPr/>
              </a:pPr>
              <a:t>‹#›</a:t>
            </a:fld>
            <a:endParaRPr lang="en-US" altLang="en-US"/>
          </a:p>
        </p:txBody>
      </p:sp>
    </p:spTree>
    <p:extLst>
      <p:ext uri="{BB962C8B-B14F-4D97-AF65-F5344CB8AC3E}">
        <p14:creationId xmlns:p14="http://schemas.microsoft.com/office/powerpoint/2010/main" val="1700938155"/>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a:extLst>
              <a:ext uri="{FF2B5EF4-FFF2-40B4-BE49-F238E27FC236}">
                <a16:creationId xmlns:a16="http://schemas.microsoft.com/office/drawing/2014/main" id="{89AECD87-C84F-455C-8637-70733E84A1A1}"/>
              </a:ext>
            </a:extLst>
          </p:cNvPr>
          <p:cNvSpPr>
            <a:spLocks noGrp="1"/>
          </p:cNvSpPr>
          <p:nvPr>
            <p:ph type="dt" sz="half" idx="10"/>
          </p:nvPr>
        </p:nvSpPr>
        <p:spPr/>
        <p:txBody>
          <a:bodyPr/>
          <a:lstStyle>
            <a:lvl1pPr>
              <a:defRPr/>
            </a:lvl1pPr>
          </a:lstStyle>
          <a:p>
            <a:pPr>
              <a:defRPr/>
            </a:pPr>
            <a:endParaRPr lang="en-US"/>
          </a:p>
        </p:txBody>
      </p:sp>
      <p:sp>
        <p:nvSpPr>
          <p:cNvPr id="5" name="Footer Placeholder 4">
            <a:extLst>
              <a:ext uri="{FF2B5EF4-FFF2-40B4-BE49-F238E27FC236}">
                <a16:creationId xmlns:a16="http://schemas.microsoft.com/office/drawing/2014/main" id="{B219F856-BB4B-4FFC-BF13-2DD3E6F2F76E}"/>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2E3CDD15-987B-4A92-A47C-45A51A32A05B}"/>
              </a:ext>
            </a:extLst>
          </p:cNvPr>
          <p:cNvSpPr>
            <a:spLocks noGrp="1"/>
          </p:cNvSpPr>
          <p:nvPr>
            <p:ph type="sldNum" sz="quarter" idx="12"/>
          </p:nvPr>
        </p:nvSpPr>
        <p:spPr/>
        <p:txBody>
          <a:bodyPr/>
          <a:lstStyle>
            <a:lvl1pPr>
              <a:defRPr/>
            </a:lvl1pPr>
          </a:lstStyle>
          <a:p>
            <a:pPr>
              <a:defRPr/>
            </a:pPr>
            <a:fld id="{ED4D2BC5-ACDD-4623-87F1-D9EA7D8FB279}" type="slidenum">
              <a:rPr lang="en-US" altLang="en-US"/>
              <a:pPr>
                <a:defRPr/>
              </a:pPr>
              <a:t>‹#›</a:t>
            </a:fld>
            <a:endParaRPr lang="en-US" altLang="en-US"/>
          </a:p>
        </p:txBody>
      </p:sp>
    </p:spTree>
    <p:extLst>
      <p:ext uri="{BB962C8B-B14F-4D97-AF65-F5344CB8AC3E}">
        <p14:creationId xmlns:p14="http://schemas.microsoft.com/office/powerpoint/2010/main" val="266464860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40"/>
            <a:ext cx="2743200" cy="5851525"/>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609600" y="274640"/>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a:extLst>
              <a:ext uri="{FF2B5EF4-FFF2-40B4-BE49-F238E27FC236}">
                <a16:creationId xmlns:a16="http://schemas.microsoft.com/office/drawing/2014/main" id="{CB46887C-9728-4F7B-8779-FB0C6C120657}"/>
              </a:ext>
            </a:extLst>
          </p:cNvPr>
          <p:cNvSpPr>
            <a:spLocks noGrp="1"/>
          </p:cNvSpPr>
          <p:nvPr>
            <p:ph type="dt" sz="half" idx="10"/>
          </p:nvPr>
        </p:nvSpPr>
        <p:spPr/>
        <p:txBody>
          <a:bodyPr/>
          <a:lstStyle>
            <a:lvl1pPr>
              <a:defRPr/>
            </a:lvl1pPr>
          </a:lstStyle>
          <a:p>
            <a:pPr>
              <a:defRPr/>
            </a:pPr>
            <a:endParaRPr lang="en-US"/>
          </a:p>
        </p:txBody>
      </p:sp>
      <p:sp>
        <p:nvSpPr>
          <p:cNvPr id="5" name="Footer Placeholder 4">
            <a:extLst>
              <a:ext uri="{FF2B5EF4-FFF2-40B4-BE49-F238E27FC236}">
                <a16:creationId xmlns:a16="http://schemas.microsoft.com/office/drawing/2014/main" id="{2DB682F9-D8E1-40DD-B3E5-2D51317B71C2}"/>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7601201C-6497-4530-B392-FF71F7157085}"/>
              </a:ext>
            </a:extLst>
          </p:cNvPr>
          <p:cNvSpPr>
            <a:spLocks noGrp="1"/>
          </p:cNvSpPr>
          <p:nvPr>
            <p:ph type="sldNum" sz="quarter" idx="12"/>
          </p:nvPr>
        </p:nvSpPr>
        <p:spPr/>
        <p:txBody>
          <a:bodyPr/>
          <a:lstStyle>
            <a:lvl1pPr>
              <a:defRPr/>
            </a:lvl1pPr>
          </a:lstStyle>
          <a:p>
            <a:pPr>
              <a:defRPr/>
            </a:pPr>
            <a:fld id="{0C79EE6C-D4BE-46BB-82C1-BAFEA62E007D}" type="slidenum">
              <a:rPr lang="en-US" altLang="en-US"/>
              <a:pPr>
                <a:defRPr/>
              </a:pPr>
              <a:t>‹#›</a:t>
            </a:fld>
            <a:endParaRPr lang="en-US" altLang="en-US"/>
          </a:p>
        </p:txBody>
      </p:sp>
    </p:spTree>
    <p:extLst>
      <p:ext uri="{BB962C8B-B14F-4D97-AF65-F5344CB8AC3E}">
        <p14:creationId xmlns:p14="http://schemas.microsoft.com/office/powerpoint/2010/main" val="319541718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4"/>
            <a:ext cx="9144000" cy="2387600"/>
          </a:xfrm>
        </p:spPr>
        <p:txBody>
          <a:bodyPr anchor="b"/>
          <a:lstStyle>
            <a:lvl1pPr algn="ctr">
              <a:defRPr sz="3300"/>
            </a:lvl1pPr>
          </a:lstStyle>
          <a:p>
            <a:r>
              <a:rPr lang="en-US"/>
              <a:t>Click to edit Master title style</a:t>
            </a:r>
          </a:p>
        </p:txBody>
      </p:sp>
      <p:sp>
        <p:nvSpPr>
          <p:cNvPr id="3" name="Subtitle 2"/>
          <p:cNvSpPr>
            <a:spLocks noGrp="1"/>
          </p:cNvSpPr>
          <p:nvPr>
            <p:ph type="subTitle" idx="1"/>
          </p:nvPr>
        </p:nvSpPr>
        <p:spPr>
          <a:xfrm>
            <a:off x="1524000" y="3602041"/>
            <a:ext cx="9144000" cy="1655761"/>
          </a:xfrm>
        </p:spPr>
        <p:txBody>
          <a:bodyPr/>
          <a:lstStyle>
            <a:lvl1pPr marL="0" indent="0" algn="ctr">
              <a:buNone/>
              <a:defRPr sz="1320"/>
            </a:lvl1pPr>
            <a:lvl2pPr marL="251449" indent="0" algn="ctr">
              <a:buNone/>
              <a:defRPr sz="1100"/>
            </a:lvl2pPr>
            <a:lvl3pPr marL="502897" indent="0" algn="ctr">
              <a:buNone/>
              <a:defRPr sz="990"/>
            </a:lvl3pPr>
            <a:lvl4pPr marL="754346" indent="0" algn="ctr">
              <a:buNone/>
              <a:defRPr sz="880"/>
            </a:lvl4pPr>
            <a:lvl5pPr marL="1005794" indent="0" algn="ctr">
              <a:buNone/>
              <a:defRPr sz="880"/>
            </a:lvl5pPr>
            <a:lvl6pPr marL="1257243" indent="0" algn="ctr">
              <a:buNone/>
              <a:defRPr sz="880"/>
            </a:lvl6pPr>
            <a:lvl7pPr marL="1508691" indent="0" algn="ctr">
              <a:buNone/>
              <a:defRPr sz="880"/>
            </a:lvl7pPr>
            <a:lvl8pPr marL="1760140" indent="0" algn="ctr">
              <a:buNone/>
              <a:defRPr sz="880"/>
            </a:lvl8pPr>
            <a:lvl9pPr marL="2011589" indent="0" algn="ctr">
              <a:buNone/>
              <a:defRPr sz="880"/>
            </a:lvl9pPr>
          </a:lstStyle>
          <a:p>
            <a:r>
              <a:rPr lang="en-US"/>
              <a:t>Click to edit Master subtitle style</a:t>
            </a:r>
          </a:p>
        </p:txBody>
      </p:sp>
      <p:sp>
        <p:nvSpPr>
          <p:cNvPr id="4" name="Date Placeholder 3">
            <a:extLst>
              <a:ext uri="{FF2B5EF4-FFF2-40B4-BE49-F238E27FC236}">
                <a16:creationId xmlns:a16="http://schemas.microsoft.com/office/drawing/2014/main" id="{E58F182F-E165-48CC-AB45-BDD3D4D629DB}"/>
              </a:ext>
            </a:extLst>
          </p:cNvPr>
          <p:cNvSpPr>
            <a:spLocks noGrp="1"/>
          </p:cNvSpPr>
          <p:nvPr>
            <p:ph type="dt" sz="half" idx="10"/>
          </p:nvPr>
        </p:nvSpPr>
        <p:spPr/>
        <p:txBody>
          <a:bodyPr/>
          <a:lstStyle>
            <a:lvl1pPr>
              <a:defRPr/>
            </a:lvl1pPr>
          </a:lstStyle>
          <a:p>
            <a:pPr>
              <a:defRPr/>
            </a:pPr>
            <a:fld id="{9E0AD06C-3977-461E-92B1-9A6B590CB48E}" type="datetimeFigureOut">
              <a:rPr lang="en-US"/>
              <a:pPr>
                <a:defRPr/>
              </a:pPr>
              <a:t>11/28/2021</a:t>
            </a:fld>
            <a:endParaRPr lang="en-US"/>
          </a:p>
        </p:txBody>
      </p:sp>
      <p:sp>
        <p:nvSpPr>
          <p:cNvPr id="5" name="Footer Placeholder 4">
            <a:extLst>
              <a:ext uri="{FF2B5EF4-FFF2-40B4-BE49-F238E27FC236}">
                <a16:creationId xmlns:a16="http://schemas.microsoft.com/office/drawing/2014/main" id="{01B4484D-D107-44E0-A251-0CEBA5F6A23C}"/>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9F29370C-D309-4665-8F3C-A74FF753D81A}"/>
              </a:ext>
            </a:extLst>
          </p:cNvPr>
          <p:cNvSpPr>
            <a:spLocks noGrp="1"/>
          </p:cNvSpPr>
          <p:nvPr>
            <p:ph type="sldNum" sz="quarter" idx="12"/>
          </p:nvPr>
        </p:nvSpPr>
        <p:spPr/>
        <p:txBody>
          <a:bodyPr/>
          <a:lstStyle>
            <a:lvl1pPr>
              <a:defRPr/>
            </a:lvl1pPr>
          </a:lstStyle>
          <a:p>
            <a:pPr>
              <a:defRPr/>
            </a:pPr>
            <a:fld id="{A2E2FBC4-E552-4577-8A63-00359149EEFE}" type="slidenum">
              <a:rPr lang="en-US" altLang="en-US"/>
              <a:pPr>
                <a:defRPr/>
              </a:pPr>
              <a:t>‹#›</a:t>
            </a:fld>
            <a:endParaRPr lang="en-US" altLang="en-US"/>
          </a:p>
        </p:txBody>
      </p:sp>
    </p:spTree>
    <p:extLst>
      <p:ext uri="{BB962C8B-B14F-4D97-AF65-F5344CB8AC3E}">
        <p14:creationId xmlns:p14="http://schemas.microsoft.com/office/powerpoint/2010/main" val="402766392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B834FDA-BCC5-41DC-AB3C-95D3DBB46FF4}"/>
              </a:ext>
            </a:extLst>
          </p:cNvPr>
          <p:cNvSpPr>
            <a:spLocks noGrp="1"/>
          </p:cNvSpPr>
          <p:nvPr>
            <p:ph type="dt" sz="half" idx="10"/>
          </p:nvPr>
        </p:nvSpPr>
        <p:spPr/>
        <p:txBody>
          <a:bodyPr/>
          <a:lstStyle>
            <a:lvl1pPr>
              <a:defRPr/>
            </a:lvl1pPr>
          </a:lstStyle>
          <a:p>
            <a:pPr>
              <a:defRPr/>
            </a:pPr>
            <a:fld id="{91AC797E-8489-4C71-9A15-83198D901DFC}" type="datetimeFigureOut">
              <a:rPr lang="en-US"/>
              <a:pPr>
                <a:defRPr/>
              </a:pPr>
              <a:t>11/28/2021</a:t>
            </a:fld>
            <a:endParaRPr lang="en-US"/>
          </a:p>
        </p:txBody>
      </p:sp>
      <p:sp>
        <p:nvSpPr>
          <p:cNvPr id="5" name="Footer Placeholder 4">
            <a:extLst>
              <a:ext uri="{FF2B5EF4-FFF2-40B4-BE49-F238E27FC236}">
                <a16:creationId xmlns:a16="http://schemas.microsoft.com/office/drawing/2014/main" id="{390D76F0-4D2B-4579-8C06-69EC5A3403B5}"/>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79320D78-EBF8-42EF-B4BB-EFFD3BEA827A}"/>
              </a:ext>
            </a:extLst>
          </p:cNvPr>
          <p:cNvSpPr>
            <a:spLocks noGrp="1"/>
          </p:cNvSpPr>
          <p:nvPr>
            <p:ph type="sldNum" sz="quarter" idx="12"/>
          </p:nvPr>
        </p:nvSpPr>
        <p:spPr/>
        <p:txBody>
          <a:bodyPr/>
          <a:lstStyle>
            <a:lvl1pPr>
              <a:defRPr/>
            </a:lvl1pPr>
          </a:lstStyle>
          <a:p>
            <a:pPr>
              <a:defRPr/>
            </a:pPr>
            <a:fld id="{8DF28319-3812-4B80-93A1-C7DD6E6B20F9}" type="slidenum">
              <a:rPr lang="en-US" altLang="en-US"/>
              <a:pPr>
                <a:defRPr/>
              </a:pPr>
              <a:t>‹#›</a:t>
            </a:fld>
            <a:endParaRPr lang="en-US" altLang="en-US"/>
          </a:p>
        </p:txBody>
      </p:sp>
    </p:spTree>
    <p:extLst>
      <p:ext uri="{BB962C8B-B14F-4D97-AF65-F5344CB8AC3E}">
        <p14:creationId xmlns:p14="http://schemas.microsoft.com/office/powerpoint/2010/main" val="422067415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853"/>
            <a:ext cx="10515600" cy="2852737"/>
          </a:xfrm>
        </p:spPr>
        <p:txBody>
          <a:bodyPr anchor="b"/>
          <a:lstStyle>
            <a:lvl1pPr>
              <a:defRPr sz="3300"/>
            </a:lvl1pPr>
          </a:lstStyle>
          <a:p>
            <a:r>
              <a:rPr lang="en-US"/>
              <a:t>Click to edit Master title style</a:t>
            </a:r>
          </a:p>
        </p:txBody>
      </p:sp>
      <p:sp>
        <p:nvSpPr>
          <p:cNvPr id="3" name="Text Placeholder 2"/>
          <p:cNvSpPr>
            <a:spLocks noGrp="1"/>
          </p:cNvSpPr>
          <p:nvPr>
            <p:ph type="body" idx="1"/>
          </p:nvPr>
        </p:nvSpPr>
        <p:spPr>
          <a:xfrm>
            <a:off x="831851" y="4589579"/>
            <a:ext cx="10515600" cy="1500187"/>
          </a:xfrm>
        </p:spPr>
        <p:txBody>
          <a:bodyPr/>
          <a:lstStyle>
            <a:lvl1pPr marL="0" indent="0">
              <a:buNone/>
              <a:defRPr sz="1320">
                <a:solidFill>
                  <a:schemeClr val="tx1">
                    <a:tint val="75000"/>
                  </a:schemeClr>
                </a:solidFill>
              </a:defRPr>
            </a:lvl1pPr>
            <a:lvl2pPr marL="251449" indent="0">
              <a:buNone/>
              <a:defRPr sz="1100">
                <a:solidFill>
                  <a:schemeClr val="tx1">
                    <a:tint val="75000"/>
                  </a:schemeClr>
                </a:solidFill>
              </a:defRPr>
            </a:lvl2pPr>
            <a:lvl3pPr marL="502897" indent="0">
              <a:buNone/>
              <a:defRPr sz="990">
                <a:solidFill>
                  <a:schemeClr val="tx1">
                    <a:tint val="75000"/>
                  </a:schemeClr>
                </a:solidFill>
              </a:defRPr>
            </a:lvl3pPr>
            <a:lvl4pPr marL="754346" indent="0">
              <a:buNone/>
              <a:defRPr sz="880">
                <a:solidFill>
                  <a:schemeClr val="tx1">
                    <a:tint val="75000"/>
                  </a:schemeClr>
                </a:solidFill>
              </a:defRPr>
            </a:lvl4pPr>
            <a:lvl5pPr marL="1005794" indent="0">
              <a:buNone/>
              <a:defRPr sz="880">
                <a:solidFill>
                  <a:schemeClr val="tx1">
                    <a:tint val="75000"/>
                  </a:schemeClr>
                </a:solidFill>
              </a:defRPr>
            </a:lvl5pPr>
            <a:lvl6pPr marL="1257243" indent="0">
              <a:buNone/>
              <a:defRPr sz="880">
                <a:solidFill>
                  <a:schemeClr val="tx1">
                    <a:tint val="75000"/>
                  </a:schemeClr>
                </a:solidFill>
              </a:defRPr>
            </a:lvl6pPr>
            <a:lvl7pPr marL="1508691" indent="0">
              <a:buNone/>
              <a:defRPr sz="880">
                <a:solidFill>
                  <a:schemeClr val="tx1">
                    <a:tint val="75000"/>
                  </a:schemeClr>
                </a:solidFill>
              </a:defRPr>
            </a:lvl7pPr>
            <a:lvl8pPr marL="1760140" indent="0">
              <a:buNone/>
              <a:defRPr sz="880">
                <a:solidFill>
                  <a:schemeClr val="tx1">
                    <a:tint val="75000"/>
                  </a:schemeClr>
                </a:solidFill>
              </a:defRPr>
            </a:lvl8pPr>
            <a:lvl9pPr marL="2011589" indent="0">
              <a:buNone/>
              <a:defRPr sz="880">
                <a:solidFill>
                  <a:schemeClr val="tx1">
                    <a:tint val="75000"/>
                  </a:schemeClr>
                </a:solidFill>
              </a:defRPr>
            </a:lvl9pPr>
          </a:lstStyle>
          <a:p>
            <a:pPr lvl="0"/>
            <a:r>
              <a:rPr lang="en-US"/>
              <a:t>Edit Master text styles</a:t>
            </a:r>
          </a:p>
        </p:txBody>
      </p:sp>
      <p:sp>
        <p:nvSpPr>
          <p:cNvPr id="4" name="Date Placeholder 3">
            <a:extLst>
              <a:ext uri="{FF2B5EF4-FFF2-40B4-BE49-F238E27FC236}">
                <a16:creationId xmlns:a16="http://schemas.microsoft.com/office/drawing/2014/main" id="{0C425397-935B-4BD2-8E68-F53F3E636AA1}"/>
              </a:ext>
            </a:extLst>
          </p:cNvPr>
          <p:cNvSpPr>
            <a:spLocks noGrp="1"/>
          </p:cNvSpPr>
          <p:nvPr>
            <p:ph type="dt" sz="half" idx="10"/>
          </p:nvPr>
        </p:nvSpPr>
        <p:spPr/>
        <p:txBody>
          <a:bodyPr/>
          <a:lstStyle>
            <a:lvl1pPr>
              <a:defRPr/>
            </a:lvl1pPr>
          </a:lstStyle>
          <a:p>
            <a:pPr>
              <a:defRPr/>
            </a:pPr>
            <a:fld id="{7CB10210-27C0-4E07-8650-06FE84B07E5C}" type="datetimeFigureOut">
              <a:rPr lang="en-US"/>
              <a:pPr>
                <a:defRPr/>
              </a:pPr>
              <a:t>11/28/2021</a:t>
            </a:fld>
            <a:endParaRPr lang="en-US"/>
          </a:p>
        </p:txBody>
      </p:sp>
      <p:sp>
        <p:nvSpPr>
          <p:cNvPr id="5" name="Footer Placeholder 4">
            <a:extLst>
              <a:ext uri="{FF2B5EF4-FFF2-40B4-BE49-F238E27FC236}">
                <a16:creationId xmlns:a16="http://schemas.microsoft.com/office/drawing/2014/main" id="{B74FDEE4-1C95-4880-9627-15CDC46026B2}"/>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24A2EF73-A5D7-4BA4-919B-7021FEB209F1}"/>
              </a:ext>
            </a:extLst>
          </p:cNvPr>
          <p:cNvSpPr>
            <a:spLocks noGrp="1"/>
          </p:cNvSpPr>
          <p:nvPr>
            <p:ph type="sldNum" sz="quarter" idx="12"/>
          </p:nvPr>
        </p:nvSpPr>
        <p:spPr/>
        <p:txBody>
          <a:bodyPr/>
          <a:lstStyle>
            <a:lvl1pPr>
              <a:defRPr/>
            </a:lvl1pPr>
          </a:lstStyle>
          <a:p>
            <a:pPr>
              <a:defRPr/>
            </a:pPr>
            <a:fld id="{2AC2B242-A0CF-49D4-A315-BF68960FDBEE}" type="slidenum">
              <a:rPr lang="en-US" altLang="en-US"/>
              <a:pPr>
                <a:defRPr/>
              </a:pPr>
              <a:t>‹#›</a:t>
            </a:fld>
            <a:endParaRPr lang="en-US" altLang="en-US"/>
          </a:p>
        </p:txBody>
      </p:sp>
    </p:spTree>
    <p:extLst>
      <p:ext uri="{BB962C8B-B14F-4D97-AF65-F5344CB8AC3E}">
        <p14:creationId xmlns:p14="http://schemas.microsoft.com/office/powerpoint/2010/main" val="2359507131"/>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6"/>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6"/>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2DD56B43-6829-48C9-AE9A-F2E986FBCC1F}"/>
              </a:ext>
            </a:extLst>
          </p:cNvPr>
          <p:cNvSpPr>
            <a:spLocks noGrp="1"/>
          </p:cNvSpPr>
          <p:nvPr>
            <p:ph type="dt" sz="half" idx="10"/>
          </p:nvPr>
        </p:nvSpPr>
        <p:spPr/>
        <p:txBody>
          <a:bodyPr/>
          <a:lstStyle>
            <a:lvl1pPr>
              <a:defRPr/>
            </a:lvl1pPr>
          </a:lstStyle>
          <a:p>
            <a:pPr>
              <a:defRPr/>
            </a:pPr>
            <a:fld id="{AE55AB32-A4DA-409C-BAC4-D364A7524376}" type="datetimeFigureOut">
              <a:rPr lang="en-US"/>
              <a:pPr>
                <a:defRPr/>
              </a:pPr>
              <a:t>11/28/2021</a:t>
            </a:fld>
            <a:endParaRPr lang="en-US"/>
          </a:p>
        </p:txBody>
      </p:sp>
      <p:sp>
        <p:nvSpPr>
          <p:cNvPr id="6" name="Footer Placeholder 4">
            <a:extLst>
              <a:ext uri="{FF2B5EF4-FFF2-40B4-BE49-F238E27FC236}">
                <a16:creationId xmlns:a16="http://schemas.microsoft.com/office/drawing/2014/main" id="{C324D0AC-311F-497A-8E73-7D5DEE58AF62}"/>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6839ABEB-C6CC-4634-9E8F-156430D58870}"/>
              </a:ext>
            </a:extLst>
          </p:cNvPr>
          <p:cNvSpPr>
            <a:spLocks noGrp="1"/>
          </p:cNvSpPr>
          <p:nvPr>
            <p:ph type="sldNum" sz="quarter" idx="12"/>
          </p:nvPr>
        </p:nvSpPr>
        <p:spPr/>
        <p:txBody>
          <a:bodyPr/>
          <a:lstStyle>
            <a:lvl1pPr>
              <a:defRPr/>
            </a:lvl1pPr>
          </a:lstStyle>
          <a:p>
            <a:pPr>
              <a:defRPr/>
            </a:pPr>
            <a:fld id="{ABD0500D-9C0F-4316-9C5A-462B6FFA5F10}" type="slidenum">
              <a:rPr lang="en-US" altLang="en-US"/>
              <a:pPr>
                <a:defRPr/>
              </a:pPr>
              <a:t>‹#›</a:t>
            </a:fld>
            <a:endParaRPr lang="en-US" altLang="en-US"/>
          </a:p>
        </p:txBody>
      </p:sp>
    </p:spTree>
    <p:extLst>
      <p:ext uri="{BB962C8B-B14F-4D97-AF65-F5344CB8AC3E}">
        <p14:creationId xmlns:p14="http://schemas.microsoft.com/office/powerpoint/2010/main" val="361957052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pPr>
              <a:defRPr/>
            </a:pPr>
            <a:endParaRPr lang="en-US">
              <a:solidFill>
                <a:prstClr val="black">
                  <a:tint val="75000"/>
                </a:prstClr>
              </a:solidFill>
            </a:endParaRPr>
          </a:p>
        </p:txBody>
      </p:sp>
      <p:sp>
        <p:nvSpPr>
          <p:cNvPr id="8" name="Footer Placeholder 7"/>
          <p:cNvSpPr>
            <a:spLocks noGrp="1"/>
          </p:cNvSpPr>
          <p:nvPr>
            <p:ph type="ftr" sz="quarter" idx="11"/>
          </p:nvPr>
        </p:nvSpPr>
        <p:spPr/>
        <p:txBody>
          <a:bodyPr/>
          <a:lstStyle/>
          <a:p>
            <a:pPr>
              <a:defRPr/>
            </a:pPr>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pPr>
              <a:defRPr/>
            </a:pPr>
            <a:fld id="{F528AC3B-E193-4B30-90B2-C5213CB7DE44}" type="slidenum">
              <a:rPr lang="en-US" smtClean="0">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50346369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8"/>
            <a:ext cx="10515600" cy="1325564"/>
          </a:xfrm>
        </p:spPr>
        <p:txBody>
          <a:bodyPr/>
          <a:lstStyle/>
          <a:p>
            <a:r>
              <a:rPr lang="en-US"/>
              <a:t>Click to edit Master title style</a:t>
            </a:r>
          </a:p>
        </p:txBody>
      </p:sp>
      <p:sp>
        <p:nvSpPr>
          <p:cNvPr id="3" name="Text Placeholder 2"/>
          <p:cNvSpPr>
            <a:spLocks noGrp="1"/>
          </p:cNvSpPr>
          <p:nvPr>
            <p:ph type="body" idx="1"/>
          </p:nvPr>
        </p:nvSpPr>
        <p:spPr>
          <a:xfrm>
            <a:off x="839789" y="1681163"/>
            <a:ext cx="5157787" cy="823912"/>
          </a:xfrm>
        </p:spPr>
        <p:txBody>
          <a:bodyPr anchor="b"/>
          <a:lstStyle>
            <a:lvl1pPr marL="0" indent="0">
              <a:buNone/>
              <a:defRPr sz="1320" b="1"/>
            </a:lvl1pPr>
            <a:lvl2pPr marL="251449" indent="0">
              <a:buNone/>
              <a:defRPr sz="1100" b="1"/>
            </a:lvl2pPr>
            <a:lvl3pPr marL="502897" indent="0">
              <a:buNone/>
              <a:defRPr sz="990" b="1"/>
            </a:lvl3pPr>
            <a:lvl4pPr marL="754346" indent="0">
              <a:buNone/>
              <a:defRPr sz="880" b="1"/>
            </a:lvl4pPr>
            <a:lvl5pPr marL="1005794" indent="0">
              <a:buNone/>
              <a:defRPr sz="880" b="1"/>
            </a:lvl5pPr>
            <a:lvl6pPr marL="1257243" indent="0">
              <a:buNone/>
              <a:defRPr sz="880" b="1"/>
            </a:lvl6pPr>
            <a:lvl7pPr marL="1508691" indent="0">
              <a:buNone/>
              <a:defRPr sz="880" b="1"/>
            </a:lvl7pPr>
            <a:lvl8pPr marL="1760140" indent="0">
              <a:buNone/>
              <a:defRPr sz="880" b="1"/>
            </a:lvl8pPr>
            <a:lvl9pPr marL="2011589" indent="0">
              <a:buNone/>
              <a:defRPr sz="880" b="1"/>
            </a:lvl9pPr>
          </a:lstStyle>
          <a:p>
            <a:pPr lvl="0"/>
            <a:r>
              <a:rPr lang="en-US"/>
              <a:t>Edit Master text styles</a:t>
            </a:r>
          </a:p>
        </p:txBody>
      </p:sp>
      <p:sp>
        <p:nvSpPr>
          <p:cNvPr id="4" name="Content Placeholder 3"/>
          <p:cNvSpPr>
            <a:spLocks noGrp="1"/>
          </p:cNvSpPr>
          <p:nvPr>
            <p:ph sz="half" idx="2"/>
          </p:nvPr>
        </p:nvSpPr>
        <p:spPr>
          <a:xfrm>
            <a:off x="839789" y="2505076"/>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6" y="1681163"/>
            <a:ext cx="5183188" cy="823912"/>
          </a:xfrm>
        </p:spPr>
        <p:txBody>
          <a:bodyPr anchor="b"/>
          <a:lstStyle>
            <a:lvl1pPr marL="0" indent="0">
              <a:buNone/>
              <a:defRPr sz="1320" b="1"/>
            </a:lvl1pPr>
            <a:lvl2pPr marL="251449" indent="0">
              <a:buNone/>
              <a:defRPr sz="1100" b="1"/>
            </a:lvl2pPr>
            <a:lvl3pPr marL="502897" indent="0">
              <a:buNone/>
              <a:defRPr sz="990" b="1"/>
            </a:lvl3pPr>
            <a:lvl4pPr marL="754346" indent="0">
              <a:buNone/>
              <a:defRPr sz="880" b="1"/>
            </a:lvl4pPr>
            <a:lvl5pPr marL="1005794" indent="0">
              <a:buNone/>
              <a:defRPr sz="880" b="1"/>
            </a:lvl5pPr>
            <a:lvl6pPr marL="1257243" indent="0">
              <a:buNone/>
              <a:defRPr sz="880" b="1"/>
            </a:lvl6pPr>
            <a:lvl7pPr marL="1508691" indent="0">
              <a:buNone/>
              <a:defRPr sz="880" b="1"/>
            </a:lvl7pPr>
            <a:lvl8pPr marL="1760140" indent="0">
              <a:buNone/>
              <a:defRPr sz="880" b="1"/>
            </a:lvl8pPr>
            <a:lvl9pPr marL="2011589" indent="0">
              <a:buNone/>
              <a:defRPr sz="880" b="1"/>
            </a:lvl9pPr>
          </a:lstStyle>
          <a:p>
            <a:pPr lvl="0"/>
            <a:r>
              <a:rPr lang="en-US"/>
              <a:t>Edit Master text styles</a:t>
            </a:r>
          </a:p>
        </p:txBody>
      </p:sp>
      <p:sp>
        <p:nvSpPr>
          <p:cNvPr id="6" name="Content Placeholder 5"/>
          <p:cNvSpPr>
            <a:spLocks noGrp="1"/>
          </p:cNvSpPr>
          <p:nvPr>
            <p:ph sz="quarter" idx="4"/>
          </p:nvPr>
        </p:nvSpPr>
        <p:spPr>
          <a:xfrm>
            <a:off x="6172206" y="2505076"/>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0AD132E7-EC73-4E78-8195-9D732AD08B26}"/>
              </a:ext>
            </a:extLst>
          </p:cNvPr>
          <p:cNvSpPr>
            <a:spLocks noGrp="1"/>
          </p:cNvSpPr>
          <p:nvPr>
            <p:ph type="dt" sz="half" idx="10"/>
          </p:nvPr>
        </p:nvSpPr>
        <p:spPr/>
        <p:txBody>
          <a:bodyPr/>
          <a:lstStyle>
            <a:lvl1pPr>
              <a:defRPr/>
            </a:lvl1pPr>
          </a:lstStyle>
          <a:p>
            <a:pPr>
              <a:defRPr/>
            </a:pPr>
            <a:fld id="{2EF729DA-BC26-445B-B166-4D6092CA52D0}" type="datetimeFigureOut">
              <a:rPr lang="en-US"/>
              <a:pPr>
                <a:defRPr/>
              </a:pPr>
              <a:t>11/28/2021</a:t>
            </a:fld>
            <a:endParaRPr lang="en-US"/>
          </a:p>
        </p:txBody>
      </p:sp>
      <p:sp>
        <p:nvSpPr>
          <p:cNvPr id="8" name="Footer Placeholder 4">
            <a:extLst>
              <a:ext uri="{FF2B5EF4-FFF2-40B4-BE49-F238E27FC236}">
                <a16:creationId xmlns:a16="http://schemas.microsoft.com/office/drawing/2014/main" id="{FE53D843-3450-4316-8C48-B7442EB58FF1}"/>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6BA144B7-95E9-4147-A4BB-46D504554C0D}"/>
              </a:ext>
            </a:extLst>
          </p:cNvPr>
          <p:cNvSpPr>
            <a:spLocks noGrp="1"/>
          </p:cNvSpPr>
          <p:nvPr>
            <p:ph type="sldNum" sz="quarter" idx="12"/>
          </p:nvPr>
        </p:nvSpPr>
        <p:spPr/>
        <p:txBody>
          <a:bodyPr/>
          <a:lstStyle>
            <a:lvl1pPr>
              <a:defRPr/>
            </a:lvl1pPr>
          </a:lstStyle>
          <a:p>
            <a:pPr>
              <a:defRPr/>
            </a:pPr>
            <a:fld id="{7BB84DBB-FC75-408E-9358-3B6249927D09}" type="slidenum">
              <a:rPr lang="en-US" altLang="en-US"/>
              <a:pPr>
                <a:defRPr/>
              </a:pPr>
              <a:t>‹#›</a:t>
            </a:fld>
            <a:endParaRPr lang="en-US" altLang="en-US"/>
          </a:p>
        </p:txBody>
      </p:sp>
    </p:spTree>
    <p:extLst>
      <p:ext uri="{BB962C8B-B14F-4D97-AF65-F5344CB8AC3E}">
        <p14:creationId xmlns:p14="http://schemas.microsoft.com/office/powerpoint/2010/main" val="1259355184"/>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604DB2B4-5932-4FCD-AF14-3B4A25406711}"/>
              </a:ext>
            </a:extLst>
          </p:cNvPr>
          <p:cNvSpPr>
            <a:spLocks noGrp="1"/>
          </p:cNvSpPr>
          <p:nvPr>
            <p:ph type="dt" sz="half" idx="10"/>
          </p:nvPr>
        </p:nvSpPr>
        <p:spPr/>
        <p:txBody>
          <a:bodyPr/>
          <a:lstStyle>
            <a:lvl1pPr>
              <a:defRPr/>
            </a:lvl1pPr>
          </a:lstStyle>
          <a:p>
            <a:pPr>
              <a:defRPr/>
            </a:pPr>
            <a:fld id="{BCABFB7D-22A7-4F7A-AED0-FED3C095B534}" type="datetimeFigureOut">
              <a:rPr lang="en-US"/>
              <a:pPr>
                <a:defRPr/>
              </a:pPr>
              <a:t>11/28/2021</a:t>
            </a:fld>
            <a:endParaRPr lang="en-US"/>
          </a:p>
        </p:txBody>
      </p:sp>
      <p:sp>
        <p:nvSpPr>
          <p:cNvPr id="4" name="Footer Placeholder 4">
            <a:extLst>
              <a:ext uri="{FF2B5EF4-FFF2-40B4-BE49-F238E27FC236}">
                <a16:creationId xmlns:a16="http://schemas.microsoft.com/office/drawing/2014/main" id="{3F87A17A-72CB-4879-8869-B120100A179F}"/>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A5DA5C5F-C2FF-406A-8B30-0B2A235083B8}"/>
              </a:ext>
            </a:extLst>
          </p:cNvPr>
          <p:cNvSpPr>
            <a:spLocks noGrp="1"/>
          </p:cNvSpPr>
          <p:nvPr>
            <p:ph type="sldNum" sz="quarter" idx="12"/>
          </p:nvPr>
        </p:nvSpPr>
        <p:spPr/>
        <p:txBody>
          <a:bodyPr/>
          <a:lstStyle>
            <a:lvl1pPr>
              <a:defRPr/>
            </a:lvl1pPr>
          </a:lstStyle>
          <a:p>
            <a:pPr>
              <a:defRPr/>
            </a:pPr>
            <a:fld id="{5A31B80D-9D05-41F1-B6D2-77105280A737}" type="slidenum">
              <a:rPr lang="en-US" altLang="en-US"/>
              <a:pPr>
                <a:defRPr/>
              </a:pPr>
              <a:t>‹#›</a:t>
            </a:fld>
            <a:endParaRPr lang="en-US" altLang="en-US"/>
          </a:p>
        </p:txBody>
      </p:sp>
    </p:spTree>
    <p:extLst>
      <p:ext uri="{BB962C8B-B14F-4D97-AF65-F5344CB8AC3E}">
        <p14:creationId xmlns:p14="http://schemas.microsoft.com/office/powerpoint/2010/main" val="2447510975"/>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C826641C-F94A-4159-81C5-B43A4A5B8504}"/>
              </a:ext>
            </a:extLst>
          </p:cNvPr>
          <p:cNvSpPr>
            <a:spLocks noGrp="1"/>
          </p:cNvSpPr>
          <p:nvPr>
            <p:ph type="dt" sz="half" idx="10"/>
          </p:nvPr>
        </p:nvSpPr>
        <p:spPr/>
        <p:txBody>
          <a:bodyPr/>
          <a:lstStyle>
            <a:lvl1pPr>
              <a:defRPr/>
            </a:lvl1pPr>
          </a:lstStyle>
          <a:p>
            <a:pPr>
              <a:defRPr/>
            </a:pPr>
            <a:fld id="{F63C847F-6B0F-4AC7-9DE3-BA0FF558FB89}" type="datetimeFigureOut">
              <a:rPr lang="en-US"/>
              <a:pPr>
                <a:defRPr/>
              </a:pPr>
              <a:t>11/28/2021</a:t>
            </a:fld>
            <a:endParaRPr lang="en-US"/>
          </a:p>
        </p:txBody>
      </p:sp>
      <p:sp>
        <p:nvSpPr>
          <p:cNvPr id="3" name="Footer Placeholder 4">
            <a:extLst>
              <a:ext uri="{FF2B5EF4-FFF2-40B4-BE49-F238E27FC236}">
                <a16:creationId xmlns:a16="http://schemas.microsoft.com/office/drawing/2014/main" id="{AD33CD6A-E696-414C-93BC-003882E22E30}"/>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6392E464-CE1F-4E09-B9CC-D0D0B17D2A3E}"/>
              </a:ext>
            </a:extLst>
          </p:cNvPr>
          <p:cNvSpPr>
            <a:spLocks noGrp="1"/>
          </p:cNvSpPr>
          <p:nvPr>
            <p:ph type="sldNum" sz="quarter" idx="12"/>
          </p:nvPr>
        </p:nvSpPr>
        <p:spPr/>
        <p:txBody>
          <a:bodyPr/>
          <a:lstStyle>
            <a:lvl1pPr>
              <a:defRPr/>
            </a:lvl1pPr>
          </a:lstStyle>
          <a:p>
            <a:pPr>
              <a:defRPr/>
            </a:pPr>
            <a:fld id="{9DD86CEF-2745-4848-8FBE-2748DE5C1E2A}" type="slidenum">
              <a:rPr lang="en-US" altLang="en-US"/>
              <a:pPr>
                <a:defRPr/>
              </a:pPr>
              <a:t>‹#›</a:t>
            </a:fld>
            <a:endParaRPr lang="en-US" altLang="en-US"/>
          </a:p>
        </p:txBody>
      </p:sp>
    </p:spTree>
    <p:extLst>
      <p:ext uri="{BB962C8B-B14F-4D97-AF65-F5344CB8AC3E}">
        <p14:creationId xmlns:p14="http://schemas.microsoft.com/office/powerpoint/2010/main" val="2411979946"/>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1760"/>
            </a:lvl1pPr>
          </a:lstStyle>
          <a:p>
            <a:r>
              <a:rPr lang="en-US"/>
              <a:t>Click to edit Master title style</a:t>
            </a:r>
          </a:p>
        </p:txBody>
      </p:sp>
      <p:sp>
        <p:nvSpPr>
          <p:cNvPr id="3" name="Content Placeholder 2"/>
          <p:cNvSpPr>
            <a:spLocks noGrp="1"/>
          </p:cNvSpPr>
          <p:nvPr>
            <p:ph idx="1"/>
          </p:nvPr>
        </p:nvSpPr>
        <p:spPr>
          <a:xfrm>
            <a:off x="5183188" y="987540"/>
            <a:ext cx="6172200" cy="4873625"/>
          </a:xfrm>
        </p:spPr>
        <p:txBody>
          <a:bodyPr/>
          <a:lstStyle>
            <a:lvl1pPr>
              <a:defRPr sz="1760"/>
            </a:lvl1pPr>
            <a:lvl2pPr>
              <a:defRPr sz="1540"/>
            </a:lvl2pPr>
            <a:lvl3pPr>
              <a:defRPr sz="1320"/>
            </a:lvl3pPr>
            <a:lvl4pPr>
              <a:defRPr sz="1100"/>
            </a:lvl4pPr>
            <a:lvl5pPr>
              <a:defRPr sz="1100"/>
            </a:lvl5pPr>
            <a:lvl6pPr>
              <a:defRPr sz="1100"/>
            </a:lvl6pPr>
            <a:lvl7pPr>
              <a:defRPr sz="1100"/>
            </a:lvl7pPr>
            <a:lvl8pPr>
              <a:defRPr sz="1100"/>
            </a:lvl8pPr>
            <a:lvl9pPr>
              <a:defRPr sz="11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1"/>
            <a:ext cx="3932237" cy="3811589"/>
          </a:xfrm>
        </p:spPr>
        <p:txBody>
          <a:bodyPr/>
          <a:lstStyle>
            <a:lvl1pPr marL="0" indent="0">
              <a:buNone/>
              <a:defRPr sz="880"/>
            </a:lvl1pPr>
            <a:lvl2pPr marL="251449" indent="0">
              <a:buNone/>
              <a:defRPr sz="770"/>
            </a:lvl2pPr>
            <a:lvl3pPr marL="502897" indent="0">
              <a:buNone/>
              <a:defRPr sz="660"/>
            </a:lvl3pPr>
            <a:lvl4pPr marL="754346" indent="0">
              <a:buNone/>
              <a:defRPr sz="550"/>
            </a:lvl4pPr>
            <a:lvl5pPr marL="1005794" indent="0">
              <a:buNone/>
              <a:defRPr sz="550"/>
            </a:lvl5pPr>
            <a:lvl6pPr marL="1257243" indent="0">
              <a:buNone/>
              <a:defRPr sz="550"/>
            </a:lvl6pPr>
            <a:lvl7pPr marL="1508691" indent="0">
              <a:buNone/>
              <a:defRPr sz="550"/>
            </a:lvl7pPr>
            <a:lvl8pPr marL="1760140" indent="0">
              <a:buNone/>
              <a:defRPr sz="550"/>
            </a:lvl8pPr>
            <a:lvl9pPr marL="2011589" indent="0">
              <a:buNone/>
              <a:defRPr sz="550"/>
            </a:lvl9pPr>
          </a:lstStyle>
          <a:p>
            <a:pPr lvl="0"/>
            <a:r>
              <a:rPr lang="en-US"/>
              <a:t>Edit Master text styles</a:t>
            </a:r>
          </a:p>
        </p:txBody>
      </p:sp>
      <p:sp>
        <p:nvSpPr>
          <p:cNvPr id="5" name="Date Placeholder 3">
            <a:extLst>
              <a:ext uri="{FF2B5EF4-FFF2-40B4-BE49-F238E27FC236}">
                <a16:creationId xmlns:a16="http://schemas.microsoft.com/office/drawing/2014/main" id="{E524E6B4-560B-4632-9D06-2DDA0FBC40AC}"/>
              </a:ext>
            </a:extLst>
          </p:cNvPr>
          <p:cNvSpPr>
            <a:spLocks noGrp="1"/>
          </p:cNvSpPr>
          <p:nvPr>
            <p:ph type="dt" sz="half" idx="10"/>
          </p:nvPr>
        </p:nvSpPr>
        <p:spPr/>
        <p:txBody>
          <a:bodyPr/>
          <a:lstStyle>
            <a:lvl1pPr>
              <a:defRPr/>
            </a:lvl1pPr>
          </a:lstStyle>
          <a:p>
            <a:pPr>
              <a:defRPr/>
            </a:pPr>
            <a:fld id="{E29BBFBD-D565-4E8A-B2A5-A56CC76A0F54}" type="datetimeFigureOut">
              <a:rPr lang="en-US"/>
              <a:pPr>
                <a:defRPr/>
              </a:pPr>
              <a:t>11/28/2021</a:t>
            </a:fld>
            <a:endParaRPr lang="en-US"/>
          </a:p>
        </p:txBody>
      </p:sp>
      <p:sp>
        <p:nvSpPr>
          <p:cNvPr id="6" name="Footer Placeholder 4">
            <a:extLst>
              <a:ext uri="{FF2B5EF4-FFF2-40B4-BE49-F238E27FC236}">
                <a16:creationId xmlns:a16="http://schemas.microsoft.com/office/drawing/2014/main" id="{38B35F79-4AA0-4E61-97F5-63F70095CBBB}"/>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8E17EF63-FE5E-4C67-9552-A7B9860142A8}"/>
              </a:ext>
            </a:extLst>
          </p:cNvPr>
          <p:cNvSpPr>
            <a:spLocks noGrp="1"/>
          </p:cNvSpPr>
          <p:nvPr>
            <p:ph type="sldNum" sz="quarter" idx="12"/>
          </p:nvPr>
        </p:nvSpPr>
        <p:spPr/>
        <p:txBody>
          <a:bodyPr/>
          <a:lstStyle>
            <a:lvl1pPr>
              <a:defRPr/>
            </a:lvl1pPr>
          </a:lstStyle>
          <a:p>
            <a:pPr>
              <a:defRPr/>
            </a:pPr>
            <a:fld id="{D232D8E7-50B7-4DD0-92E2-88EE8928266D}" type="slidenum">
              <a:rPr lang="en-US" altLang="en-US"/>
              <a:pPr>
                <a:defRPr/>
              </a:pPr>
              <a:t>‹#›</a:t>
            </a:fld>
            <a:endParaRPr lang="en-US" altLang="en-US"/>
          </a:p>
        </p:txBody>
      </p:sp>
    </p:spTree>
    <p:extLst>
      <p:ext uri="{BB962C8B-B14F-4D97-AF65-F5344CB8AC3E}">
        <p14:creationId xmlns:p14="http://schemas.microsoft.com/office/powerpoint/2010/main" val="2094007457"/>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1760"/>
            </a:lvl1pPr>
          </a:lstStyle>
          <a:p>
            <a:r>
              <a:rPr lang="en-US"/>
              <a:t>Click to edit Master title style</a:t>
            </a:r>
          </a:p>
        </p:txBody>
      </p:sp>
      <p:sp>
        <p:nvSpPr>
          <p:cNvPr id="3" name="Picture Placeholder 2"/>
          <p:cNvSpPr>
            <a:spLocks noGrp="1"/>
          </p:cNvSpPr>
          <p:nvPr>
            <p:ph type="pic" idx="1"/>
          </p:nvPr>
        </p:nvSpPr>
        <p:spPr>
          <a:xfrm>
            <a:off x="5183188" y="987540"/>
            <a:ext cx="6172200" cy="4873625"/>
          </a:xfrm>
        </p:spPr>
        <p:txBody>
          <a:bodyPr rtlCol="0">
            <a:normAutofit/>
          </a:bodyPr>
          <a:lstStyle>
            <a:lvl1pPr marL="0" indent="0">
              <a:buNone/>
              <a:defRPr sz="1760"/>
            </a:lvl1pPr>
            <a:lvl2pPr marL="251449" indent="0">
              <a:buNone/>
              <a:defRPr sz="1540"/>
            </a:lvl2pPr>
            <a:lvl3pPr marL="502897" indent="0">
              <a:buNone/>
              <a:defRPr sz="1320"/>
            </a:lvl3pPr>
            <a:lvl4pPr marL="754346" indent="0">
              <a:buNone/>
              <a:defRPr sz="1100"/>
            </a:lvl4pPr>
            <a:lvl5pPr marL="1005794" indent="0">
              <a:buNone/>
              <a:defRPr sz="1100"/>
            </a:lvl5pPr>
            <a:lvl6pPr marL="1257243" indent="0">
              <a:buNone/>
              <a:defRPr sz="1100"/>
            </a:lvl6pPr>
            <a:lvl7pPr marL="1508691" indent="0">
              <a:buNone/>
              <a:defRPr sz="1100"/>
            </a:lvl7pPr>
            <a:lvl8pPr marL="1760140" indent="0">
              <a:buNone/>
              <a:defRPr sz="1100"/>
            </a:lvl8pPr>
            <a:lvl9pPr marL="2011589" indent="0">
              <a:buNone/>
              <a:defRPr sz="1100"/>
            </a:lvl9pPr>
          </a:lstStyle>
          <a:p>
            <a:pPr lvl="0"/>
            <a:endParaRPr lang="en-US" noProof="0"/>
          </a:p>
        </p:txBody>
      </p:sp>
      <p:sp>
        <p:nvSpPr>
          <p:cNvPr id="4" name="Text Placeholder 3"/>
          <p:cNvSpPr>
            <a:spLocks noGrp="1"/>
          </p:cNvSpPr>
          <p:nvPr>
            <p:ph type="body" sz="half" idx="2"/>
          </p:nvPr>
        </p:nvSpPr>
        <p:spPr>
          <a:xfrm>
            <a:off x="839788" y="2057401"/>
            <a:ext cx="3932237" cy="3811589"/>
          </a:xfrm>
        </p:spPr>
        <p:txBody>
          <a:bodyPr/>
          <a:lstStyle>
            <a:lvl1pPr marL="0" indent="0">
              <a:buNone/>
              <a:defRPr sz="880"/>
            </a:lvl1pPr>
            <a:lvl2pPr marL="251449" indent="0">
              <a:buNone/>
              <a:defRPr sz="770"/>
            </a:lvl2pPr>
            <a:lvl3pPr marL="502897" indent="0">
              <a:buNone/>
              <a:defRPr sz="660"/>
            </a:lvl3pPr>
            <a:lvl4pPr marL="754346" indent="0">
              <a:buNone/>
              <a:defRPr sz="550"/>
            </a:lvl4pPr>
            <a:lvl5pPr marL="1005794" indent="0">
              <a:buNone/>
              <a:defRPr sz="550"/>
            </a:lvl5pPr>
            <a:lvl6pPr marL="1257243" indent="0">
              <a:buNone/>
              <a:defRPr sz="550"/>
            </a:lvl6pPr>
            <a:lvl7pPr marL="1508691" indent="0">
              <a:buNone/>
              <a:defRPr sz="550"/>
            </a:lvl7pPr>
            <a:lvl8pPr marL="1760140" indent="0">
              <a:buNone/>
              <a:defRPr sz="550"/>
            </a:lvl8pPr>
            <a:lvl9pPr marL="2011589" indent="0">
              <a:buNone/>
              <a:defRPr sz="550"/>
            </a:lvl9pPr>
          </a:lstStyle>
          <a:p>
            <a:pPr lvl="0"/>
            <a:r>
              <a:rPr lang="en-US"/>
              <a:t>Edit Master text styles</a:t>
            </a:r>
          </a:p>
        </p:txBody>
      </p:sp>
      <p:sp>
        <p:nvSpPr>
          <p:cNvPr id="5" name="Date Placeholder 3">
            <a:extLst>
              <a:ext uri="{FF2B5EF4-FFF2-40B4-BE49-F238E27FC236}">
                <a16:creationId xmlns:a16="http://schemas.microsoft.com/office/drawing/2014/main" id="{DBBBE7E8-63F1-49AD-A1E5-DFEC06F9B4A6}"/>
              </a:ext>
            </a:extLst>
          </p:cNvPr>
          <p:cNvSpPr>
            <a:spLocks noGrp="1"/>
          </p:cNvSpPr>
          <p:nvPr>
            <p:ph type="dt" sz="half" idx="10"/>
          </p:nvPr>
        </p:nvSpPr>
        <p:spPr/>
        <p:txBody>
          <a:bodyPr/>
          <a:lstStyle>
            <a:lvl1pPr>
              <a:defRPr/>
            </a:lvl1pPr>
          </a:lstStyle>
          <a:p>
            <a:pPr>
              <a:defRPr/>
            </a:pPr>
            <a:fld id="{262B67F5-6D4A-4188-89AB-52BAEC8ACB09}" type="datetimeFigureOut">
              <a:rPr lang="en-US"/>
              <a:pPr>
                <a:defRPr/>
              </a:pPr>
              <a:t>11/28/2021</a:t>
            </a:fld>
            <a:endParaRPr lang="en-US"/>
          </a:p>
        </p:txBody>
      </p:sp>
      <p:sp>
        <p:nvSpPr>
          <p:cNvPr id="6" name="Footer Placeholder 4">
            <a:extLst>
              <a:ext uri="{FF2B5EF4-FFF2-40B4-BE49-F238E27FC236}">
                <a16:creationId xmlns:a16="http://schemas.microsoft.com/office/drawing/2014/main" id="{4CCE0297-4C8E-443E-968A-662E24885627}"/>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3EB5C66C-59D9-4070-A295-392842787BA9}"/>
              </a:ext>
            </a:extLst>
          </p:cNvPr>
          <p:cNvSpPr>
            <a:spLocks noGrp="1"/>
          </p:cNvSpPr>
          <p:nvPr>
            <p:ph type="sldNum" sz="quarter" idx="12"/>
          </p:nvPr>
        </p:nvSpPr>
        <p:spPr/>
        <p:txBody>
          <a:bodyPr/>
          <a:lstStyle>
            <a:lvl1pPr>
              <a:defRPr/>
            </a:lvl1pPr>
          </a:lstStyle>
          <a:p>
            <a:pPr>
              <a:defRPr/>
            </a:pPr>
            <a:fld id="{9EEF13BE-5AE1-41F1-93CF-A3D956A6747B}" type="slidenum">
              <a:rPr lang="en-US" altLang="en-US"/>
              <a:pPr>
                <a:defRPr/>
              </a:pPr>
              <a:t>‹#›</a:t>
            </a:fld>
            <a:endParaRPr lang="en-US" altLang="en-US"/>
          </a:p>
        </p:txBody>
      </p:sp>
    </p:spTree>
    <p:extLst>
      <p:ext uri="{BB962C8B-B14F-4D97-AF65-F5344CB8AC3E}">
        <p14:creationId xmlns:p14="http://schemas.microsoft.com/office/powerpoint/2010/main" val="2340227771"/>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5B6AA64-8CA6-4AAD-9B54-18E3D443FD49}"/>
              </a:ext>
            </a:extLst>
          </p:cNvPr>
          <p:cNvSpPr>
            <a:spLocks noGrp="1"/>
          </p:cNvSpPr>
          <p:nvPr>
            <p:ph type="dt" sz="half" idx="10"/>
          </p:nvPr>
        </p:nvSpPr>
        <p:spPr/>
        <p:txBody>
          <a:bodyPr/>
          <a:lstStyle>
            <a:lvl1pPr>
              <a:defRPr/>
            </a:lvl1pPr>
          </a:lstStyle>
          <a:p>
            <a:pPr>
              <a:defRPr/>
            </a:pPr>
            <a:fld id="{BC2FD775-F7DF-4AEE-84BC-9FEF25EF3D4E}" type="datetimeFigureOut">
              <a:rPr lang="en-US"/>
              <a:pPr>
                <a:defRPr/>
              </a:pPr>
              <a:t>11/28/2021</a:t>
            </a:fld>
            <a:endParaRPr lang="en-US"/>
          </a:p>
        </p:txBody>
      </p:sp>
      <p:sp>
        <p:nvSpPr>
          <p:cNvPr id="5" name="Footer Placeholder 4">
            <a:extLst>
              <a:ext uri="{FF2B5EF4-FFF2-40B4-BE49-F238E27FC236}">
                <a16:creationId xmlns:a16="http://schemas.microsoft.com/office/drawing/2014/main" id="{322B4963-9A94-4C8A-99B0-33301A969A66}"/>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15374D46-5CA8-437D-BD07-90DDDD2DC044}"/>
              </a:ext>
            </a:extLst>
          </p:cNvPr>
          <p:cNvSpPr>
            <a:spLocks noGrp="1"/>
          </p:cNvSpPr>
          <p:nvPr>
            <p:ph type="sldNum" sz="quarter" idx="12"/>
          </p:nvPr>
        </p:nvSpPr>
        <p:spPr/>
        <p:txBody>
          <a:bodyPr/>
          <a:lstStyle>
            <a:lvl1pPr>
              <a:defRPr/>
            </a:lvl1pPr>
          </a:lstStyle>
          <a:p>
            <a:pPr>
              <a:defRPr/>
            </a:pPr>
            <a:fld id="{4799BD2F-C941-4365-99CB-8AD111D3C6A7}" type="slidenum">
              <a:rPr lang="en-US" altLang="en-US"/>
              <a:pPr>
                <a:defRPr/>
              </a:pPr>
              <a:t>‹#›</a:t>
            </a:fld>
            <a:endParaRPr lang="en-US" altLang="en-US"/>
          </a:p>
        </p:txBody>
      </p:sp>
    </p:spTree>
    <p:extLst>
      <p:ext uri="{BB962C8B-B14F-4D97-AF65-F5344CB8AC3E}">
        <p14:creationId xmlns:p14="http://schemas.microsoft.com/office/powerpoint/2010/main" val="4288690640"/>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2" y="365126"/>
            <a:ext cx="2628900" cy="5811839"/>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6" y="365126"/>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E028F56-7E69-49BF-B21D-7CC24097F61E}"/>
              </a:ext>
            </a:extLst>
          </p:cNvPr>
          <p:cNvSpPr>
            <a:spLocks noGrp="1"/>
          </p:cNvSpPr>
          <p:nvPr>
            <p:ph type="dt" sz="half" idx="10"/>
          </p:nvPr>
        </p:nvSpPr>
        <p:spPr/>
        <p:txBody>
          <a:bodyPr/>
          <a:lstStyle>
            <a:lvl1pPr>
              <a:defRPr/>
            </a:lvl1pPr>
          </a:lstStyle>
          <a:p>
            <a:pPr>
              <a:defRPr/>
            </a:pPr>
            <a:fld id="{AAD7143F-9F8B-4489-861F-A1326E1CCF65}" type="datetimeFigureOut">
              <a:rPr lang="en-US"/>
              <a:pPr>
                <a:defRPr/>
              </a:pPr>
              <a:t>11/28/2021</a:t>
            </a:fld>
            <a:endParaRPr lang="en-US"/>
          </a:p>
        </p:txBody>
      </p:sp>
      <p:sp>
        <p:nvSpPr>
          <p:cNvPr id="5" name="Footer Placeholder 4">
            <a:extLst>
              <a:ext uri="{FF2B5EF4-FFF2-40B4-BE49-F238E27FC236}">
                <a16:creationId xmlns:a16="http://schemas.microsoft.com/office/drawing/2014/main" id="{0CFDB1D7-FDDB-4D20-9E71-D318E2B62D13}"/>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7DFEC584-85FF-4E6B-8CF3-1367B1D528F6}"/>
              </a:ext>
            </a:extLst>
          </p:cNvPr>
          <p:cNvSpPr>
            <a:spLocks noGrp="1"/>
          </p:cNvSpPr>
          <p:nvPr>
            <p:ph type="sldNum" sz="quarter" idx="12"/>
          </p:nvPr>
        </p:nvSpPr>
        <p:spPr/>
        <p:txBody>
          <a:bodyPr/>
          <a:lstStyle>
            <a:lvl1pPr>
              <a:defRPr/>
            </a:lvl1pPr>
          </a:lstStyle>
          <a:p>
            <a:pPr>
              <a:defRPr/>
            </a:pPr>
            <a:fld id="{51E8B7AD-C486-4822-A2A7-3C3225DD24E1}" type="slidenum">
              <a:rPr lang="en-US" altLang="en-US"/>
              <a:pPr>
                <a:defRPr/>
              </a:pPr>
              <a:t>‹#›</a:t>
            </a:fld>
            <a:endParaRPr lang="en-US" altLang="en-US"/>
          </a:p>
        </p:txBody>
      </p:sp>
    </p:spTree>
    <p:extLst>
      <p:ext uri="{BB962C8B-B14F-4D97-AF65-F5344CB8AC3E}">
        <p14:creationId xmlns:p14="http://schemas.microsoft.com/office/powerpoint/2010/main" val="3251064485"/>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rgbClr val="E46C0A"/>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5C061245-54EB-4840-B2CE-AA50AFB5C7F6}"/>
              </a:ext>
            </a:extLst>
          </p:cNvPr>
          <p:cNvGrpSpPr>
            <a:grpSpLocks/>
          </p:cNvGrpSpPr>
          <p:nvPr userDrawn="1"/>
        </p:nvGrpSpPr>
        <p:grpSpPr bwMode="auto">
          <a:xfrm>
            <a:off x="395818" y="219076"/>
            <a:ext cx="11614149" cy="6240463"/>
            <a:chOff x="395894" y="219519"/>
            <a:chExt cx="8518865" cy="4788281"/>
          </a:xfrm>
        </p:grpSpPr>
        <p:sp>
          <p:nvSpPr>
            <p:cNvPr id="3" name="Google Shape;993;p14">
              <a:extLst>
                <a:ext uri="{FF2B5EF4-FFF2-40B4-BE49-F238E27FC236}">
                  <a16:creationId xmlns:a16="http://schemas.microsoft.com/office/drawing/2014/main" id="{D0B14010-995B-4077-95B0-BDB08FACA76E}"/>
                </a:ext>
              </a:extLst>
            </p:cNvPr>
            <p:cNvSpPr>
              <a:spLocks/>
            </p:cNvSpPr>
            <p:nvPr/>
          </p:nvSpPr>
          <p:spPr bwMode="auto">
            <a:xfrm>
              <a:off x="661380" y="219519"/>
              <a:ext cx="8068625" cy="4788281"/>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tx2"/>
            </a:solidFill>
            <a:ln>
              <a:noFill/>
            </a:ln>
          </p:spPr>
          <p:txBody>
            <a:bodyPr lIns="91425" tIns="91425" rIns="91425" bIns="91425" anchor="ctr"/>
            <a:lstStyle/>
            <a:p>
              <a:pPr>
                <a:defRPr/>
              </a:pPr>
              <a:endParaRPr lang="vi-VN" sz="990"/>
            </a:p>
          </p:txBody>
        </p:sp>
        <p:grpSp>
          <p:nvGrpSpPr>
            <p:cNvPr id="4" name="Google Shape;994;p14">
              <a:extLst>
                <a:ext uri="{FF2B5EF4-FFF2-40B4-BE49-F238E27FC236}">
                  <a16:creationId xmlns:a16="http://schemas.microsoft.com/office/drawing/2014/main" id="{FDA8A1A7-86F7-4614-A1C4-5D3A6339F3B6}"/>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34033561-EA80-48F2-864C-03847ED56C33}"/>
                  </a:ext>
                </a:extLst>
              </p:cNvPr>
              <p:cNvSpPr>
                <a:spLocks/>
              </p:cNvSpPr>
              <p:nvPr/>
            </p:nvSpPr>
            <p:spPr bwMode="auto">
              <a:xfrm>
                <a:off x="8341867" y="2362126"/>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4" name="Google Shape;996;p14">
                <a:extLst>
                  <a:ext uri="{FF2B5EF4-FFF2-40B4-BE49-F238E27FC236}">
                    <a16:creationId xmlns:a16="http://schemas.microsoft.com/office/drawing/2014/main" id="{1BA04866-9806-4B3A-8C81-1B64FA3B480F}"/>
                  </a:ext>
                </a:extLst>
              </p:cNvPr>
              <p:cNvSpPr>
                <a:spLocks/>
              </p:cNvSpPr>
              <p:nvPr/>
            </p:nvSpPr>
            <p:spPr bwMode="auto">
              <a:xfrm>
                <a:off x="8341867" y="2281733"/>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p:spPr>
            <p:txBody>
              <a:bodyPr lIns="91425" tIns="91425" rIns="91425" bIns="91425" anchor="ctr"/>
              <a:lstStyle/>
              <a:p>
                <a:pPr>
                  <a:defRPr/>
                </a:pPr>
                <a:endParaRPr lang="vi-VN" sz="990"/>
              </a:p>
            </p:txBody>
          </p:sp>
        </p:grpSp>
        <p:sp>
          <p:nvSpPr>
            <p:cNvPr id="5" name="Google Shape;997;p14">
              <a:extLst>
                <a:ext uri="{FF2B5EF4-FFF2-40B4-BE49-F238E27FC236}">
                  <a16:creationId xmlns:a16="http://schemas.microsoft.com/office/drawing/2014/main" id="{A5D4E581-A8EA-4C2A-B853-7EB301E8039E}"/>
                </a:ext>
              </a:extLst>
            </p:cNvPr>
            <p:cNvSpPr>
              <a:spLocks/>
            </p:cNvSpPr>
            <p:nvPr/>
          </p:nvSpPr>
          <p:spPr bwMode="auto">
            <a:xfrm>
              <a:off x="8341867" y="4447482"/>
              <a:ext cx="569787" cy="308174"/>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grpSp>
          <p:nvGrpSpPr>
            <p:cNvPr id="6" name="Google Shape;998;p14">
              <a:extLst>
                <a:ext uri="{FF2B5EF4-FFF2-40B4-BE49-F238E27FC236}">
                  <a16:creationId xmlns:a16="http://schemas.microsoft.com/office/drawing/2014/main" id="{904C170B-C890-46C2-ACB7-EE84C854A6C5}"/>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2FA89229-265B-4DEA-B50B-55EDB949A566}"/>
                  </a:ext>
                </a:extLst>
              </p:cNvPr>
              <p:cNvSpPr>
                <a:spLocks/>
              </p:cNvSpPr>
              <p:nvPr/>
            </p:nvSpPr>
            <p:spPr bwMode="auto">
              <a:xfrm>
                <a:off x="8341867" y="1800590"/>
                <a:ext cx="569787" cy="30086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2" name="Google Shape;1000;p14">
                <a:extLst>
                  <a:ext uri="{FF2B5EF4-FFF2-40B4-BE49-F238E27FC236}">
                    <a16:creationId xmlns:a16="http://schemas.microsoft.com/office/drawing/2014/main" id="{0DF5A884-16FE-44DC-8003-E19FAF6F627C}"/>
                  </a:ext>
                </a:extLst>
              </p:cNvPr>
              <p:cNvSpPr/>
              <p:nvPr/>
            </p:nvSpPr>
            <p:spPr>
              <a:xfrm>
                <a:off x="8341867" y="1721415"/>
                <a:ext cx="569787" cy="299648"/>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7" name="Google Shape;1001;p14">
              <a:extLst>
                <a:ext uri="{FF2B5EF4-FFF2-40B4-BE49-F238E27FC236}">
                  <a16:creationId xmlns:a16="http://schemas.microsoft.com/office/drawing/2014/main" id="{F7EECDD3-4693-4F97-810D-B3DFFAE20E60}"/>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29A842A5-62A3-4A97-A66D-CA973A16A567}"/>
                  </a:ext>
                </a:extLst>
              </p:cNvPr>
              <p:cNvSpPr>
                <a:spLocks/>
              </p:cNvSpPr>
              <p:nvPr/>
            </p:nvSpPr>
            <p:spPr bwMode="auto">
              <a:xfrm>
                <a:off x="8346524" y="1262198"/>
                <a:ext cx="568235" cy="309393"/>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0" name="Google Shape;1003;p14">
                <a:extLst>
                  <a:ext uri="{FF2B5EF4-FFF2-40B4-BE49-F238E27FC236}">
                    <a16:creationId xmlns:a16="http://schemas.microsoft.com/office/drawing/2014/main" id="{04DC566B-B31B-4FDE-A7EE-99B1645925D4}"/>
                  </a:ext>
                </a:extLst>
              </p:cNvPr>
              <p:cNvSpPr>
                <a:spLocks/>
              </p:cNvSpPr>
              <p:nvPr/>
            </p:nvSpPr>
            <p:spPr bwMode="auto">
              <a:xfrm>
                <a:off x="8346524" y="1181804"/>
                <a:ext cx="568235" cy="309393"/>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p:spPr>
            <p:txBody>
              <a:bodyPr lIns="91425" tIns="91425" rIns="91425" bIns="91425" anchor="ctr"/>
              <a:lstStyle/>
              <a:p>
                <a:pPr>
                  <a:defRPr/>
                </a:pPr>
                <a:endParaRPr lang="vi-VN" sz="990"/>
              </a:p>
            </p:txBody>
          </p:sp>
        </p:grpSp>
        <p:grpSp>
          <p:nvGrpSpPr>
            <p:cNvPr id="8" name="Google Shape;1004;p14">
              <a:extLst>
                <a:ext uri="{FF2B5EF4-FFF2-40B4-BE49-F238E27FC236}">
                  <a16:creationId xmlns:a16="http://schemas.microsoft.com/office/drawing/2014/main" id="{69F5257A-6127-4213-A1D5-E5EF0070F335}"/>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E3527506-64A5-4D55-B290-B18A792FB020}"/>
                  </a:ext>
                </a:extLst>
              </p:cNvPr>
              <p:cNvSpPr>
                <a:spLocks/>
              </p:cNvSpPr>
              <p:nvPr/>
            </p:nvSpPr>
            <p:spPr bwMode="auto">
              <a:xfrm>
                <a:off x="8341867" y="686045"/>
                <a:ext cx="569787" cy="308175"/>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8" name="Google Shape;1006;p14">
                <a:extLst>
                  <a:ext uri="{FF2B5EF4-FFF2-40B4-BE49-F238E27FC236}">
                    <a16:creationId xmlns:a16="http://schemas.microsoft.com/office/drawing/2014/main" id="{E26F4A79-93D1-4729-8B51-C0E323B95E71}"/>
                  </a:ext>
                </a:extLst>
              </p:cNvPr>
              <p:cNvSpPr/>
              <p:nvPr/>
            </p:nvSpPr>
            <p:spPr>
              <a:xfrm>
                <a:off x="8341867" y="606869"/>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9" name="Google Shape;1007;p14">
              <a:extLst>
                <a:ext uri="{FF2B5EF4-FFF2-40B4-BE49-F238E27FC236}">
                  <a16:creationId xmlns:a16="http://schemas.microsoft.com/office/drawing/2014/main" id="{F02270CE-225B-41D7-84F5-0E97D206AD3D}"/>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3B76F847-ACCD-40F6-828C-5478E397FB37}"/>
                  </a:ext>
                </a:extLst>
              </p:cNvPr>
              <p:cNvSpPr>
                <a:spLocks/>
              </p:cNvSpPr>
              <p:nvPr/>
            </p:nvSpPr>
            <p:spPr bwMode="auto">
              <a:xfrm>
                <a:off x="8341867" y="2362736"/>
                <a:ext cx="569787" cy="299648"/>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6" name="Google Shape;1009;p14">
                <a:extLst>
                  <a:ext uri="{FF2B5EF4-FFF2-40B4-BE49-F238E27FC236}">
                    <a16:creationId xmlns:a16="http://schemas.microsoft.com/office/drawing/2014/main" id="{331F969A-4F75-4177-82CF-F5C6256CE2BA}"/>
                  </a:ext>
                </a:extLst>
              </p:cNvPr>
              <p:cNvSpPr>
                <a:spLocks/>
              </p:cNvSpPr>
              <p:nvPr/>
            </p:nvSpPr>
            <p:spPr bwMode="auto">
              <a:xfrm>
                <a:off x="8341867" y="2283561"/>
                <a:ext cx="569787" cy="299648"/>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p:spPr>
            <p:txBody>
              <a:bodyPr lIns="91425" tIns="91425" rIns="91425" bIns="91425" anchor="ctr"/>
              <a:lstStyle/>
              <a:p>
                <a:pPr>
                  <a:defRPr/>
                </a:pPr>
                <a:endParaRPr lang="vi-VN" sz="990"/>
              </a:p>
            </p:txBody>
          </p:sp>
        </p:grpSp>
        <p:grpSp>
          <p:nvGrpSpPr>
            <p:cNvPr id="10" name="Google Shape;1010;p14">
              <a:extLst>
                <a:ext uri="{FF2B5EF4-FFF2-40B4-BE49-F238E27FC236}">
                  <a16:creationId xmlns:a16="http://schemas.microsoft.com/office/drawing/2014/main" id="{DCAC54CB-3519-473E-A0F1-F1553B5F6110}"/>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60BFBE39-6EF7-41FA-B408-E8B65356511E}"/>
                  </a:ext>
                </a:extLst>
              </p:cNvPr>
              <p:cNvSpPr>
                <a:spLocks/>
              </p:cNvSpPr>
              <p:nvPr/>
            </p:nvSpPr>
            <p:spPr bwMode="auto">
              <a:xfrm>
                <a:off x="8341867" y="2360911"/>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4" name="Google Shape;1012;p14">
                <a:extLst>
                  <a:ext uri="{FF2B5EF4-FFF2-40B4-BE49-F238E27FC236}">
                    <a16:creationId xmlns:a16="http://schemas.microsoft.com/office/drawing/2014/main" id="{CE19D4C1-D038-4372-B805-0A2F5F74F261}"/>
                  </a:ext>
                </a:extLst>
              </p:cNvPr>
              <p:cNvSpPr/>
              <p:nvPr/>
            </p:nvSpPr>
            <p:spPr>
              <a:xfrm>
                <a:off x="8341867" y="2281736"/>
                <a:ext cx="569787"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11" name="Google Shape;1013;p14">
              <a:extLst>
                <a:ext uri="{FF2B5EF4-FFF2-40B4-BE49-F238E27FC236}">
                  <a16:creationId xmlns:a16="http://schemas.microsoft.com/office/drawing/2014/main" id="{BAA291B9-1908-42AE-92C4-A0E17B59C534}"/>
                </a:ext>
              </a:extLst>
            </p:cNvPr>
            <p:cNvSpPr/>
            <p:nvPr/>
          </p:nvSpPr>
          <p:spPr>
            <a:xfrm>
              <a:off x="8341867" y="4368307"/>
              <a:ext cx="569787" cy="309393"/>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 name="Google Shape;1014;p14">
              <a:extLst>
                <a:ext uri="{FF2B5EF4-FFF2-40B4-BE49-F238E27FC236}">
                  <a16:creationId xmlns:a16="http://schemas.microsoft.com/office/drawing/2014/main" id="{DB265E31-D7A8-49EF-9BAD-A10C72BF438A}"/>
                </a:ext>
              </a:extLst>
            </p:cNvPr>
            <p:cNvSpPr>
              <a:spLocks/>
            </p:cNvSpPr>
            <p:nvPr/>
          </p:nvSpPr>
          <p:spPr bwMode="auto">
            <a:xfrm>
              <a:off x="395894" y="219519"/>
              <a:ext cx="8053099"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p:spPr>
          <p:txBody>
            <a:bodyPr lIns="91425" tIns="91425" rIns="91425" bIns="91425" anchor="ctr"/>
            <a:lstStyle/>
            <a:p>
              <a:pPr>
                <a:defRPr/>
              </a:pPr>
              <a:endParaRPr lang="vi-VN" sz="990"/>
            </a:p>
          </p:txBody>
        </p:sp>
      </p:grpSp>
      <p:grpSp>
        <p:nvGrpSpPr>
          <p:cNvPr id="25" name="Google Shape;1016;p14">
            <a:extLst>
              <a:ext uri="{FF2B5EF4-FFF2-40B4-BE49-F238E27FC236}">
                <a16:creationId xmlns:a16="http://schemas.microsoft.com/office/drawing/2014/main" id="{2611979B-EA92-4234-8C33-BA1686E5DCC0}"/>
              </a:ext>
            </a:extLst>
          </p:cNvPr>
          <p:cNvGrpSpPr>
            <a:grpSpLocks/>
          </p:cNvGrpSpPr>
          <p:nvPr userDrawn="1"/>
        </p:nvGrpSpPr>
        <p:grpSpPr bwMode="auto">
          <a:xfrm>
            <a:off x="988484" y="5645151"/>
            <a:ext cx="615949" cy="538163"/>
            <a:chOff x="2495125" y="2142250"/>
            <a:chExt cx="444275" cy="398525"/>
          </a:xfrm>
        </p:grpSpPr>
        <p:sp>
          <p:nvSpPr>
            <p:cNvPr id="26" name="Google Shape;1017;p14">
              <a:extLst>
                <a:ext uri="{FF2B5EF4-FFF2-40B4-BE49-F238E27FC236}">
                  <a16:creationId xmlns:a16="http://schemas.microsoft.com/office/drawing/2014/main" id="{9DB14A2C-C34A-4D31-B6E5-CF9FE145CE6C}"/>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lIns="91425" tIns="91425" rIns="91425" bIns="91425" anchor="ctr"/>
            <a:lstStyle/>
            <a:p>
              <a:pPr>
                <a:defRPr/>
              </a:pPr>
              <a:endParaRPr lang="vi-VN" sz="990"/>
            </a:p>
          </p:txBody>
        </p:sp>
        <p:sp>
          <p:nvSpPr>
            <p:cNvPr id="27" name="Google Shape;1018;p14">
              <a:extLst>
                <a:ext uri="{FF2B5EF4-FFF2-40B4-BE49-F238E27FC236}">
                  <a16:creationId xmlns:a16="http://schemas.microsoft.com/office/drawing/2014/main" id="{084C2165-3739-40FF-A8F8-02C250A01612}"/>
                </a:ext>
              </a:extLst>
            </p:cNvPr>
            <p:cNvSpPr/>
            <p:nvPr/>
          </p:nvSpPr>
          <p:spPr>
            <a:xfrm>
              <a:off x="2655430" y="2308008"/>
              <a:ext cx="94657" cy="71711"/>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28" name="Google Shape;1019;p14">
            <a:extLst>
              <a:ext uri="{FF2B5EF4-FFF2-40B4-BE49-F238E27FC236}">
                <a16:creationId xmlns:a16="http://schemas.microsoft.com/office/drawing/2014/main" id="{77840598-2F2F-4AC2-9AA7-6A4EBBC0904E}"/>
              </a:ext>
            </a:extLst>
          </p:cNvPr>
          <p:cNvGrpSpPr>
            <a:grpSpLocks/>
          </p:cNvGrpSpPr>
          <p:nvPr userDrawn="1"/>
        </p:nvGrpSpPr>
        <p:grpSpPr bwMode="auto">
          <a:xfrm>
            <a:off x="10176934" y="427038"/>
            <a:ext cx="404284" cy="381000"/>
            <a:chOff x="3243875" y="2372825"/>
            <a:chExt cx="291375" cy="281375"/>
          </a:xfrm>
        </p:grpSpPr>
        <p:sp>
          <p:nvSpPr>
            <p:cNvPr id="29" name="Google Shape;1020;p14">
              <a:extLst>
                <a:ext uri="{FF2B5EF4-FFF2-40B4-BE49-F238E27FC236}">
                  <a16:creationId xmlns:a16="http://schemas.microsoft.com/office/drawing/2014/main" id="{2098C4AE-9E97-4A5B-B716-678BEBB7C055}"/>
                </a:ext>
              </a:extLst>
            </p:cNvPr>
            <p:cNvSpPr/>
            <p:nvPr/>
          </p:nvSpPr>
          <p:spPr>
            <a:xfrm>
              <a:off x="3286590" y="2403307"/>
              <a:ext cx="205946" cy="199307"/>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30" name="Google Shape;1021;p14">
              <a:extLst>
                <a:ext uri="{FF2B5EF4-FFF2-40B4-BE49-F238E27FC236}">
                  <a16:creationId xmlns:a16="http://schemas.microsoft.com/office/drawing/2014/main" id="{8FD16594-CD38-4CFA-A5CE-5DE3386FF404}"/>
                </a:ext>
              </a:extLst>
            </p:cNvPr>
            <p:cNvSpPr/>
            <p:nvPr/>
          </p:nvSpPr>
          <p:spPr>
            <a:xfrm>
              <a:off x="3303371" y="2403307"/>
              <a:ext cx="192216" cy="211031"/>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31" name="Google Shape;1022;p14">
              <a:extLst>
                <a:ext uri="{FF2B5EF4-FFF2-40B4-BE49-F238E27FC236}">
                  <a16:creationId xmlns:a16="http://schemas.microsoft.com/office/drawing/2014/main" id="{0243F7C0-84FF-427B-BD85-B961226D47D1}"/>
                </a:ext>
              </a:extLst>
            </p:cNvPr>
            <p:cNvSpPr/>
            <p:nvPr/>
          </p:nvSpPr>
          <p:spPr>
            <a:xfrm>
              <a:off x="3396427" y="2372825"/>
              <a:ext cx="10679"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32" name="Google Shape;1023;p14">
              <a:extLst>
                <a:ext uri="{FF2B5EF4-FFF2-40B4-BE49-F238E27FC236}">
                  <a16:creationId xmlns:a16="http://schemas.microsoft.com/office/drawing/2014/main" id="{D76BAD85-9314-41F0-B6D5-9D3C56FAF7A8}"/>
                </a:ext>
              </a:extLst>
            </p:cNvPr>
            <p:cNvSpPr/>
            <p:nvPr/>
          </p:nvSpPr>
          <p:spPr>
            <a:xfrm>
              <a:off x="3243875" y="2495926"/>
              <a:ext cx="285273" cy="9379"/>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33" name="Google Shape;1024;p14">
              <a:extLst>
                <a:ext uri="{FF2B5EF4-FFF2-40B4-BE49-F238E27FC236}">
                  <a16:creationId xmlns:a16="http://schemas.microsoft.com/office/drawing/2014/main" id="{A169CC9A-3503-42CE-9C6E-6FAB63EBBE9F}"/>
                </a:ext>
              </a:extLst>
            </p:cNvPr>
            <p:cNvSpPr/>
            <p:nvPr/>
          </p:nvSpPr>
          <p:spPr>
            <a:xfrm>
              <a:off x="3339983" y="2378687"/>
              <a:ext cx="105260" cy="269651"/>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34" name="Google Shape;1025;p14">
              <a:extLst>
                <a:ext uri="{FF2B5EF4-FFF2-40B4-BE49-F238E27FC236}">
                  <a16:creationId xmlns:a16="http://schemas.microsoft.com/office/drawing/2014/main" id="{E05BC5C2-49F5-495E-865E-744149D77986}"/>
                </a:ext>
              </a:extLst>
            </p:cNvPr>
            <p:cNvSpPr/>
            <p:nvPr/>
          </p:nvSpPr>
          <p:spPr>
            <a:xfrm>
              <a:off x="3266758" y="2459582"/>
              <a:ext cx="268492" cy="93792"/>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35" name="Google Shape;1026;p14">
              <a:extLst>
                <a:ext uri="{FF2B5EF4-FFF2-40B4-BE49-F238E27FC236}">
                  <a16:creationId xmlns:a16="http://schemas.microsoft.com/office/drawing/2014/main" id="{05BE29DB-8A49-459D-84D2-33BAF57B69B3}"/>
                </a:ext>
              </a:extLst>
            </p:cNvPr>
            <p:cNvSpPr/>
            <p:nvPr/>
          </p:nvSpPr>
          <p:spPr>
            <a:xfrm>
              <a:off x="3275911" y="2451375"/>
              <a:ext cx="257813" cy="113723"/>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36" name="Google Shape;1027;p14">
              <a:extLst>
                <a:ext uri="{FF2B5EF4-FFF2-40B4-BE49-F238E27FC236}">
                  <a16:creationId xmlns:a16="http://schemas.microsoft.com/office/drawing/2014/main" id="{A9C0232A-7F04-4616-9C10-90F22611C5D1}"/>
                </a:ext>
              </a:extLst>
            </p:cNvPr>
            <p:cNvSpPr/>
            <p:nvPr/>
          </p:nvSpPr>
          <p:spPr>
            <a:xfrm>
              <a:off x="3329304" y="2385721"/>
              <a:ext cx="120517" cy="256755"/>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37" name="Google Shape;1028;p14">
              <a:extLst>
                <a:ext uri="{FF2B5EF4-FFF2-40B4-BE49-F238E27FC236}">
                  <a16:creationId xmlns:a16="http://schemas.microsoft.com/office/drawing/2014/main" id="{592676B4-814E-4BA9-BC65-3225C335FD3F}"/>
                </a:ext>
              </a:extLst>
            </p:cNvPr>
            <p:cNvSpPr/>
            <p:nvPr/>
          </p:nvSpPr>
          <p:spPr>
            <a:xfrm>
              <a:off x="3327779" y="2438479"/>
              <a:ext cx="134246" cy="13248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38" name="Google Shape;1029;p14">
              <a:extLst>
                <a:ext uri="{FF2B5EF4-FFF2-40B4-BE49-F238E27FC236}">
                  <a16:creationId xmlns:a16="http://schemas.microsoft.com/office/drawing/2014/main" id="{1269F152-1F53-4660-AE87-8EB532F39F50}"/>
                </a:ext>
              </a:extLst>
            </p:cNvPr>
            <p:cNvSpPr>
              <a:spLocks/>
            </p:cNvSpPr>
            <p:nvPr/>
          </p:nvSpPr>
          <p:spPr bwMode="auto">
            <a:xfrm>
              <a:off x="3358290" y="2468961"/>
              <a:ext cx="71699" cy="71516"/>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lIns="91425" tIns="91425" rIns="91425" bIns="91425" anchor="ctr"/>
            <a:lstStyle/>
            <a:p>
              <a:pPr>
                <a:defRPr/>
              </a:pPr>
              <a:endParaRPr lang="vi-VN" sz="990"/>
            </a:p>
          </p:txBody>
        </p:sp>
      </p:grpSp>
      <p:grpSp>
        <p:nvGrpSpPr>
          <p:cNvPr id="39" name="Google Shape;1030;p14">
            <a:extLst>
              <a:ext uri="{FF2B5EF4-FFF2-40B4-BE49-F238E27FC236}">
                <a16:creationId xmlns:a16="http://schemas.microsoft.com/office/drawing/2014/main" id="{6AF1161E-705B-4D7F-8B77-CA8939B98E53}"/>
              </a:ext>
            </a:extLst>
          </p:cNvPr>
          <p:cNvGrpSpPr>
            <a:grpSpLocks/>
          </p:cNvGrpSpPr>
          <p:nvPr userDrawn="1"/>
        </p:nvGrpSpPr>
        <p:grpSpPr bwMode="auto">
          <a:xfrm>
            <a:off x="11004551" y="1042988"/>
            <a:ext cx="230716" cy="227012"/>
            <a:chOff x="4954425" y="2036375"/>
            <a:chExt cx="166675" cy="168575"/>
          </a:xfrm>
        </p:grpSpPr>
        <p:sp>
          <p:nvSpPr>
            <p:cNvPr id="40" name="Google Shape;1031;p14">
              <a:extLst>
                <a:ext uri="{FF2B5EF4-FFF2-40B4-BE49-F238E27FC236}">
                  <a16:creationId xmlns:a16="http://schemas.microsoft.com/office/drawing/2014/main" id="{D6508BA5-A52E-4410-8B35-1AFD349189EE}"/>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lIns="91425" tIns="91425" rIns="91425" bIns="91425" anchor="ctr"/>
            <a:lstStyle/>
            <a:p>
              <a:pPr>
                <a:defRPr/>
              </a:pPr>
              <a:endParaRPr lang="vi-VN" sz="990"/>
            </a:p>
          </p:txBody>
        </p:sp>
        <p:sp>
          <p:nvSpPr>
            <p:cNvPr id="41" name="Google Shape;1032;p14">
              <a:extLst>
                <a:ext uri="{FF2B5EF4-FFF2-40B4-BE49-F238E27FC236}">
                  <a16:creationId xmlns:a16="http://schemas.microsoft.com/office/drawing/2014/main" id="{D2775D26-62AA-409B-AFA8-CF5A74731725}"/>
                </a:ext>
              </a:extLst>
            </p:cNvPr>
            <p:cNvSpPr/>
            <p:nvPr/>
          </p:nvSpPr>
          <p:spPr>
            <a:xfrm>
              <a:off x="5009474" y="2105927"/>
              <a:ext cx="51991" cy="40081"/>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42" name="Google Shape;1033;p14">
            <a:extLst>
              <a:ext uri="{FF2B5EF4-FFF2-40B4-BE49-F238E27FC236}">
                <a16:creationId xmlns:a16="http://schemas.microsoft.com/office/drawing/2014/main" id="{611D3390-1339-49D1-A13E-54E2FA77DE9D}"/>
              </a:ext>
            </a:extLst>
          </p:cNvPr>
          <p:cNvSpPr>
            <a:spLocks/>
          </p:cNvSpPr>
          <p:nvPr userDrawn="1"/>
        </p:nvSpPr>
        <p:spPr bwMode="auto">
          <a:xfrm>
            <a:off x="2055285" y="6264275"/>
            <a:ext cx="165100" cy="109538"/>
          </a:xfrm>
          <a:custGeom>
            <a:avLst/>
            <a:gdLst>
              <a:gd name="T0" fmla="*/ 2147483646 w 4765"/>
              <a:gd name="T1" fmla="*/ 2147483646 h 3248"/>
              <a:gd name="T2" fmla="*/ 2147483646 w 4765"/>
              <a:gd name="T3" fmla="*/ 2147483646 h 3248"/>
              <a:gd name="T4" fmla="*/ 2147483646 w 4765"/>
              <a:gd name="T5" fmla="*/ 2147483646 h 3248"/>
              <a:gd name="T6" fmla="*/ 2147483646 w 4765"/>
              <a:gd name="T7" fmla="*/ 2147483646 h 3248"/>
              <a:gd name="T8" fmla="*/ 2147483646 w 4765"/>
              <a:gd name="T9" fmla="*/ 2147483646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lIns="37713" tIns="37713" rIns="37713" bIns="37713" anchor="ctr"/>
          <a:lstStyle/>
          <a:p>
            <a:pPr>
              <a:defRPr/>
            </a:pPr>
            <a:endParaRPr lang="vi-VN" sz="990"/>
          </a:p>
        </p:txBody>
      </p:sp>
      <p:sp>
        <p:nvSpPr>
          <p:cNvPr id="43" name="Google Shape;1034;p14">
            <a:extLst>
              <a:ext uri="{FF2B5EF4-FFF2-40B4-BE49-F238E27FC236}">
                <a16:creationId xmlns:a16="http://schemas.microsoft.com/office/drawing/2014/main" id="{DA7FCB47-6CD7-4A6B-836B-06ED7ED4CEA2}"/>
              </a:ext>
            </a:extLst>
          </p:cNvPr>
          <p:cNvSpPr/>
          <p:nvPr userDrawn="1"/>
        </p:nvSpPr>
        <p:spPr>
          <a:xfrm>
            <a:off x="10996085" y="6183313"/>
            <a:ext cx="120649" cy="80962"/>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lIns="37713" tIns="37713" rIns="37713" bIns="37713" anchor="ctr"/>
          <a:lstStyle/>
          <a:p>
            <a:pPr eaLnBrk="1" fontAlgn="auto" hangingPunct="1">
              <a:spcBef>
                <a:spcPts val="0"/>
              </a:spcBef>
              <a:spcAft>
                <a:spcPts val="0"/>
              </a:spcAft>
              <a:defRPr/>
            </a:pPr>
            <a:endParaRPr sz="990">
              <a:solidFill>
                <a:prstClr val="black"/>
              </a:solidFill>
              <a:latin typeface="Arial"/>
            </a:endParaRPr>
          </a:p>
        </p:txBody>
      </p:sp>
      <p:grpSp>
        <p:nvGrpSpPr>
          <p:cNvPr id="44" name="Google Shape;1035;p14">
            <a:extLst>
              <a:ext uri="{FF2B5EF4-FFF2-40B4-BE49-F238E27FC236}">
                <a16:creationId xmlns:a16="http://schemas.microsoft.com/office/drawing/2014/main" id="{22C38AFE-A106-4795-8874-266723ECDED4}"/>
              </a:ext>
            </a:extLst>
          </p:cNvPr>
          <p:cNvGrpSpPr>
            <a:grpSpLocks/>
          </p:cNvGrpSpPr>
          <p:nvPr userDrawn="1"/>
        </p:nvGrpSpPr>
        <p:grpSpPr bwMode="auto">
          <a:xfrm>
            <a:off x="817034" y="5192714"/>
            <a:ext cx="230717" cy="225425"/>
            <a:chOff x="4954425" y="2036375"/>
            <a:chExt cx="166675" cy="168575"/>
          </a:xfrm>
        </p:grpSpPr>
        <p:sp>
          <p:nvSpPr>
            <p:cNvPr id="45" name="Google Shape;1036;p14">
              <a:extLst>
                <a:ext uri="{FF2B5EF4-FFF2-40B4-BE49-F238E27FC236}">
                  <a16:creationId xmlns:a16="http://schemas.microsoft.com/office/drawing/2014/main" id="{5F516846-66FD-4FE9-BA30-9163517E0F8C}"/>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46" name="Google Shape;1037;p14">
              <a:extLst>
                <a:ext uri="{FF2B5EF4-FFF2-40B4-BE49-F238E27FC236}">
                  <a16:creationId xmlns:a16="http://schemas.microsoft.com/office/drawing/2014/main" id="{49D6825E-004B-43E3-975B-13F432AF6BEF}"/>
                </a:ext>
              </a:extLst>
            </p:cNvPr>
            <p:cNvSpPr/>
            <p:nvPr/>
          </p:nvSpPr>
          <p:spPr>
            <a:xfrm>
              <a:off x="5009473" y="2104042"/>
              <a:ext cx="51990" cy="40363"/>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47" name="Google Shape;1082;p14">
            <a:extLst>
              <a:ext uri="{FF2B5EF4-FFF2-40B4-BE49-F238E27FC236}">
                <a16:creationId xmlns:a16="http://schemas.microsoft.com/office/drawing/2014/main" id="{33D5E7D0-E910-4DC9-A8B3-615C85C8DE48}"/>
              </a:ext>
            </a:extLst>
          </p:cNvPr>
          <p:cNvSpPr>
            <a:spLocks/>
          </p:cNvSpPr>
          <p:nvPr userDrawn="1"/>
        </p:nvSpPr>
        <p:spPr bwMode="auto">
          <a:xfrm>
            <a:off x="465667" y="8826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48" name="Google Shape;1083;p14">
            <a:extLst>
              <a:ext uri="{FF2B5EF4-FFF2-40B4-BE49-F238E27FC236}">
                <a16:creationId xmlns:a16="http://schemas.microsoft.com/office/drawing/2014/main" id="{2FFC0299-BF37-461B-99B3-DA9883778CC4}"/>
              </a:ext>
            </a:extLst>
          </p:cNvPr>
          <p:cNvSpPr>
            <a:spLocks/>
          </p:cNvSpPr>
          <p:nvPr userDrawn="1"/>
        </p:nvSpPr>
        <p:spPr bwMode="auto">
          <a:xfrm>
            <a:off x="201084" y="906463"/>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49" name="Google Shape;1084;p14">
            <a:extLst>
              <a:ext uri="{FF2B5EF4-FFF2-40B4-BE49-F238E27FC236}">
                <a16:creationId xmlns:a16="http://schemas.microsoft.com/office/drawing/2014/main" id="{082A2763-ECE2-43BC-876B-0D0E8625300C}"/>
              </a:ext>
            </a:extLst>
          </p:cNvPr>
          <p:cNvSpPr>
            <a:spLocks/>
          </p:cNvSpPr>
          <p:nvPr userDrawn="1"/>
        </p:nvSpPr>
        <p:spPr bwMode="auto">
          <a:xfrm>
            <a:off x="224367" y="989014"/>
            <a:ext cx="44451"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50" name="Google Shape;1085;p14">
            <a:extLst>
              <a:ext uri="{FF2B5EF4-FFF2-40B4-BE49-F238E27FC236}">
                <a16:creationId xmlns:a16="http://schemas.microsoft.com/office/drawing/2014/main" id="{A2266252-ACF8-4DAF-9C3E-0FDAA01D4C64}"/>
              </a:ext>
            </a:extLst>
          </p:cNvPr>
          <p:cNvSpPr>
            <a:spLocks/>
          </p:cNvSpPr>
          <p:nvPr userDrawn="1"/>
        </p:nvSpPr>
        <p:spPr bwMode="auto">
          <a:xfrm>
            <a:off x="524934" y="9477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51" name="Google Shape;1086;p14">
            <a:extLst>
              <a:ext uri="{FF2B5EF4-FFF2-40B4-BE49-F238E27FC236}">
                <a16:creationId xmlns:a16="http://schemas.microsoft.com/office/drawing/2014/main" id="{3FA64AB8-B6AA-4E26-80AC-2ED85250C8A7}"/>
              </a:ext>
            </a:extLst>
          </p:cNvPr>
          <p:cNvSpPr>
            <a:spLocks/>
          </p:cNvSpPr>
          <p:nvPr userDrawn="1"/>
        </p:nvSpPr>
        <p:spPr bwMode="auto">
          <a:xfrm>
            <a:off x="201084" y="917576"/>
            <a:ext cx="448733" cy="98425"/>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52" name="Google Shape;1082;p14">
            <a:extLst>
              <a:ext uri="{FF2B5EF4-FFF2-40B4-BE49-F238E27FC236}">
                <a16:creationId xmlns:a16="http://schemas.microsoft.com/office/drawing/2014/main" id="{CB4A1FC6-45A9-4C25-8667-D9C194F5BFE4}"/>
              </a:ext>
            </a:extLst>
          </p:cNvPr>
          <p:cNvSpPr>
            <a:spLocks/>
          </p:cNvSpPr>
          <p:nvPr userDrawn="1"/>
        </p:nvSpPr>
        <p:spPr bwMode="auto">
          <a:xfrm>
            <a:off x="463550" y="14954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53" name="Google Shape;1083;p14">
            <a:extLst>
              <a:ext uri="{FF2B5EF4-FFF2-40B4-BE49-F238E27FC236}">
                <a16:creationId xmlns:a16="http://schemas.microsoft.com/office/drawing/2014/main" id="{86AEA1CA-A916-485B-AC6A-8D3BE0D28A32}"/>
              </a:ext>
            </a:extLst>
          </p:cNvPr>
          <p:cNvSpPr>
            <a:spLocks/>
          </p:cNvSpPr>
          <p:nvPr userDrawn="1"/>
        </p:nvSpPr>
        <p:spPr bwMode="auto">
          <a:xfrm>
            <a:off x="198967" y="1522414"/>
            <a:ext cx="448733" cy="109537"/>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54" name="Google Shape;1084;p14">
            <a:extLst>
              <a:ext uri="{FF2B5EF4-FFF2-40B4-BE49-F238E27FC236}">
                <a16:creationId xmlns:a16="http://schemas.microsoft.com/office/drawing/2014/main" id="{94555BA4-655B-451F-9C00-5C30405E14F1}"/>
              </a:ext>
            </a:extLst>
          </p:cNvPr>
          <p:cNvSpPr>
            <a:spLocks/>
          </p:cNvSpPr>
          <p:nvPr userDrawn="1"/>
        </p:nvSpPr>
        <p:spPr bwMode="auto">
          <a:xfrm>
            <a:off x="222251" y="1603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55" name="Google Shape;1085;p14">
            <a:extLst>
              <a:ext uri="{FF2B5EF4-FFF2-40B4-BE49-F238E27FC236}">
                <a16:creationId xmlns:a16="http://schemas.microsoft.com/office/drawing/2014/main" id="{AB1071D8-D520-4E30-A849-46F574033890}"/>
              </a:ext>
            </a:extLst>
          </p:cNvPr>
          <p:cNvSpPr>
            <a:spLocks/>
          </p:cNvSpPr>
          <p:nvPr userDrawn="1"/>
        </p:nvSpPr>
        <p:spPr bwMode="auto">
          <a:xfrm>
            <a:off x="522818" y="1563688"/>
            <a:ext cx="46567" cy="42862"/>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56" name="Google Shape;1086;p14">
            <a:extLst>
              <a:ext uri="{FF2B5EF4-FFF2-40B4-BE49-F238E27FC236}">
                <a16:creationId xmlns:a16="http://schemas.microsoft.com/office/drawing/2014/main" id="{B201D376-242C-4A6A-A7DA-62F277F7D83D}"/>
              </a:ext>
            </a:extLst>
          </p:cNvPr>
          <p:cNvSpPr>
            <a:spLocks/>
          </p:cNvSpPr>
          <p:nvPr userDrawn="1"/>
        </p:nvSpPr>
        <p:spPr bwMode="auto">
          <a:xfrm>
            <a:off x="201084" y="1531938"/>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57" name="Google Shape;1082;p14">
            <a:extLst>
              <a:ext uri="{FF2B5EF4-FFF2-40B4-BE49-F238E27FC236}">
                <a16:creationId xmlns:a16="http://schemas.microsoft.com/office/drawing/2014/main" id="{AF0EDE15-8CAB-4702-8CCE-EAB522C7A84C}"/>
              </a:ext>
            </a:extLst>
          </p:cNvPr>
          <p:cNvSpPr>
            <a:spLocks/>
          </p:cNvSpPr>
          <p:nvPr userDrawn="1"/>
        </p:nvSpPr>
        <p:spPr bwMode="auto">
          <a:xfrm>
            <a:off x="463550" y="2111376"/>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58" name="Google Shape;1083;p14">
            <a:extLst>
              <a:ext uri="{FF2B5EF4-FFF2-40B4-BE49-F238E27FC236}">
                <a16:creationId xmlns:a16="http://schemas.microsoft.com/office/drawing/2014/main" id="{6E03D8AE-73E1-4A1A-B7EA-292A0613E769}"/>
              </a:ext>
            </a:extLst>
          </p:cNvPr>
          <p:cNvSpPr>
            <a:spLocks/>
          </p:cNvSpPr>
          <p:nvPr userDrawn="1"/>
        </p:nvSpPr>
        <p:spPr bwMode="auto">
          <a:xfrm>
            <a:off x="198967" y="2135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59" name="Google Shape;1084;p14">
            <a:extLst>
              <a:ext uri="{FF2B5EF4-FFF2-40B4-BE49-F238E27FC236}">
                <a16:creationId xmlns:a16="http://schemas.microsoft.com/office/drawing/2014/main" id="{D7B5FFF1-88D7-4190-B95A-4DF883896731}"/>
              </a:ext>
            </a:extLst>
          </p:cNvPr>
          <p:cNvSpPr>
            <a:spLocks/>
          </p:cNvSpPr>
          <p:nvPr userDrawn="1"/>
        </p:nvSpPr>
        <p:spPr bwMode="auto">
          <a:xfrm>
            <a:off x="222251" y="2216150"/>
            <a:ext cx="44449"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60" name="Google Shape;1085;p14">
            <a:extLst>
              <a:ext uri="{FF2B5EF4-FFF2-40B4-BE49-F238E27FC236}">
                <a16:creationId xmlns:a16="http://schemas.microsoft.com/office/drawing/2014/main" id="{FEDF8BD7-036C-45BC-BB59-8098DAF69850}"/>
              </a:ext>
            </a:extLst>
          </p:cNvPr>
          <p:cNvSpPr>
            <a:spLocks/>
          </p:cNvSpPr>
          <p:nvPr userDrawn="1"/>
        </p:nvSpPr>
        <p:spPr bwMode="auto">
          <a:xfrm>
            <a:off x="522818" y="2174875"/>
            <a:ext cx="44449"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61" name="Google Shape;1086;p14">
            <a:extLst>
              <a:ext uri="{FF2B5EF4-FFF2-40B4-BE49-F238E27FC236}">
                <a16:creationId xmlns:a16="http://schemas.microsoft.com/office/drawing/2014/main" id="{DD7D4D1F-BABA-4458-81F4-52CE091DFD98}"/>
              </a:ext>
            </a:extLst>
          </p:cNvPr>
          <p:cNvSpPr>
            <a:spLocks/>
          </p:cNvSpPr>
          <p:nvPr userDrawn="1"/>
        </p:nvSpPr>
        <p:spPr bwMode="auto">
          <a:xfrm>
            <a:off x="198967" y="2144713"/>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62" name="Google Shape;1082;p14">
            <a:extLst>
              <a:ext uri="{FF2B5EF4-FFF2-40B4-BE49-F238E27FC236}">
                <a16:creationId xmlns:a16="http://schemas.microsoft.com/office/drawing/2014/main" id="{A65C0D71-B748-48C4-94CD-A3F07478A758}"/>
              </a:ext>
            </a:extLst>
          </p:cNvPr>
          <p:cNvSpPr>
            <a:spLocks/>
          </p:cNvSpPr>
          <p:nvPr userDrawn="1"/>
        </p:nvSpPr>
        <p:spPr bwMode="auto">
          <a:xfrm>
            <a:off x="461433" y="2722563"/>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63" name="Google Shape;1083;p14">
            <a:extLst>
              <a:ext uri="{FF2B5EF4-FFF2-40B4-BE49-F238E27FC236}">
                <a16:creationId xmlns:a16="http://schemas.microsoft.com/office/drawing/2014/main" id="{CA111659-FA4A-4E60-81D5-5CE2E46AE441}"/>
              </a:ext>
            </a:extLst>
          </p:cNvPr>
          <p:cNvSpPr>
            <a:spLocks/>
          </p:cNvSpPr>
          <p:nvPr userDrawn="1"/>
        </p:nvSpPr>
        <p:spPr bwMode="auto">
          <a:xfrm>
            <a:off x="196851" y="2746376"/>
            <a:ext cx="448733" cy="112713"/>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64" name="Google Shape;1084;p14">
            <a:extLst>
              <a:ext uri="{FF2B5EF4-FFF2-40B4-BE49-F238E27FC236}">
                <a16:creationId xmlns:a16="http://schemas.microsoft.com/office/drawing/2014/main" id="{8722B2EC-1CE5-4C7D-A932-DCD004F253B2}"/>
              </a:ext>
            </a:extLst>
          </p:cNvPr>
          <p:cNvSpPr>
            <a:spLocks/>
          </p:cNvSpPr>
          <p:nvPr userDrawn="1"/>
        </p:nvSpPr>
        <p:spPr bwMode="auto">
          <a:xfrm>
            <a:off x="220134" y="2832100"/>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65" name="Google Shape;1085;p14">
            <a:extLst>
              <a:ext uri="{FF2B5EF4-FFF2-40B4-BE49-F238E27FC236}">
                <a16:creationId xmlns:a16="http://schemas.microsoft.com/office/drawing/2014/main" id="{671D4378-D8AB-4E8A-9DA9-789D77C3A081}"/>
              </a:ext>
            </a:extLst>
          </p:cNvPr>
          <p:cNvSpPr>
            <a:spLocks/>
          </p:cNvSpPr>
          <p:nvPr userDrawn="1"/>
        </p:nvSpPr>
        <p:spPr bwMode="auto">
          <a:xfrm>
            <a:off x="520701" y="2787651"/>
            <a:ext cx="46567" cy="47625"/>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66" name="Google Shape;1086;p14">
            <a:extLst>
              <a:ext uri="{FF2B5EF4-FFF2-40B4-BE49-F238E27FC236}">
                <a16:creationId xmlns:a16="http://schemas.microsoft.com/office/drawing/2014/main" id="{46C74C29-EF7A-49FF-9C73-32BF21D3A964}"/>
              </a:ext>
            </a:extLst>
          </p:cNvPr>
          <p:cNvSpPr>
            <a:spLocks/>
          </p:cNvSpPr>
          <p:nvPr userDrawn="1"/>
        </p:nvSpPr>
        <p:spPr bwMode="auto">
          <a:xfrm>
            <a:off x="198968" y="2760663"/>
            <a:ext cx="446617"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67" name="Google Shape;1082;p14">
            <a:extLst>
              <a:ext uri="{FF2B5EF4-FFF2-40B4-BE49-F238E27FC236}">
                <a16:creationId xmlns:a16="http://schemas.microsoft.com/office/drawing/2014/main" id="{B7F1DBF2-3049-4616-8F7F-09086392E6E6}"/>
              </a:ext>
            </a:extLst>
          </p:cNvPr>
          <p:cNvSpPr>
            <a:spLocks/>
          </p:cNvSpPr>
          <p:nvPr userDrawn="1"/>
        </p:nvSpPr>
        <p:spPr bwMode="auto">
          <a:xfrm>
            <a:off x="461433" y="3335339"/>
            <a:ext cx="110067" cy="180975"/>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68" name="Google Shape;1083;p14">
            <a:extLst>
              <a:ext uri="{FF2B5EF4-FFF2-40B4-BE49-F238E27FC236}">
                <a16:creationId xmlns:a16="http://schemas.microsoft.com/office/drawing/2014/main" id="{58B0505C-4D57-4D96-B717-0D5436A42C6F}"/>
              </a:ext>
            </a:extLst>
          </p:cNvPr>
          <p:cNvSpPr>
            <a:spLocks/>
          </p:cNvSpPr>
          <p:nvPr userDrawn="1"/>
        </p:nvSpPr>
        <p:spPr bwMode="auto">
          <a:xfrm>
            <a:off x="194733" y="3362326"/>
            <a:ext cx="450851" cy="112713"/>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69" name="Google Shape;1084;p14">
            <a:extLst>
              <a:ext uri="{FF2B5EF4-FFF2-40B4-BE49-F238E27FC236}">
                <a16:creationId xmlns:a16="http://schemas.microsoft.com/office/drawing/2014/main" id="{0E471B53-2161-41C5-94F6-7EBA6F941A50}"/>
              </a:ext>
            </a:extLst>
          </p:cNvPr>
          <p:cNvSpPr>
            <a:spLocks/>
          </p:cNvSpPr>
          <p:nvPr userDrawn="1"/>
        </p:nvSpPr>
        <p:spPr bwMode="auto">
          <a:xfrm>
            <a:off x="220133" y="3444876"/>
            <a:ext cx="44451" cy="47625"/>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70" name="Google Shape;1085;p14">
            <a:extLst>
              <a:ext uri="{FF2B5EF4-FFF2-40B4-BE49-F238E27FC236}">
                <a16:creationId xmlns:a16="http://schemas.microsoft.com/office/drawing/2014/main" id="{A0AE5B61-16C5-42E4-BBFC-E53AB7ACA18C}"/>
              </a:ext>
            </a:extLst>
          </p:cNvPr>
          <p:cNvSpPr>
            <a:spLocks/>
          </p:cNvSpPr>
          <p:nvPr userDrawn="1"/>
        </p:nvSpPr>
        <p:spPr bwMode="auto">
          <a:xfrm>
            <a:off x="520700" y="3403600"/>
            <a:ext cx="44451"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71" name="Google Shape;1086;p14">
            <a:extLst>
              <a:ext uri="{FF2B5EF4-FFF2-40B4-BE49-F238E27FC236}">
                <a16:creationId xmlns:a16="http://schemas.microsoft.com/office/drawing/2014/main" id="{28BD0A5C-4A68-4FB4-BF4F-C4E41608B5DD}"/>
              </a:ext>
            </a:extLst>
          </p:cNvPr>
          <p:cNvSpPr>
            <a:spLocks/>
          </p:cNvSpPr>
          <p:nvPr userDrawn="1"/>
        </p:nvSpPr>
        <p:spPr bwMode="auto">
          <a:xfrm>
            <a:off x="196851" y="33734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72" name="Google Shape;1082;p14">
            <a:extLst>
              <a:ext uri="{FF2B5EF4-FFF2-40B4-BE49-F238E27FC236}">
                <a16:creationId xmlns:a16="http://schemas.microsoft.com/office/drawing/2014/main" id="{616B710C-6BB0-4C43-BEBC-452DADF5796A}"/>
              </a:ext>
            </a:extLst>
          </p:cNvPr>
          <p:cNvSpPr>
            <a:spLocks/>
          </p:cNvSpPr>
          <p:nvPr userDrawn="1"/>
        </p:nvSpPr>
        <p:spPr bwMode="auto">
          <a:xfrm>
            <a:off x="459317" y="3951288"/>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73" name="Google Shape;1083;p14">
            <a:extLst>
              <a:ext uri="{FF2B5EF4-FFF2-40B4-BE49-F238E27FC236}">
                <a16:creationId xmlns:a16="http://schemas.microsoft.com/office/drawing/2014/main" id="{8A284825-B4ED-4D79-9F84-555147FBA094}"/>
              </a:ext>
            </a:extLst>
          </p:cNvPr>
          <p:cNvSpPr>
            <a:spLocks/>
          </p:cNvSpPr>
          <p:nvPr userDrawn="1"/>
        </p:nvSpPr>
        <p:spPr bwMode="auto">
          <a:xfrm>
            <a:off x="194734" y="39766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74" name="Google Shape;1084;p14">
            <a:extLst>
              <a:ext uri="{FF2B5EF4-FFF2-40B4-BE49-F238E27FC236}">
                <a16:creationId xmlns:a16="http://schemas.microsoft.com/office/drawing/2014/main" id="{071522F6-5B74-4012-B154-1657D4F4DA31}"/>
              </a:ext>
            </a:extLst>
          </p:cNvPr>
          <p:cNvSpPr>
            <a:spLocks/>
          </p:cNvSpPr>
          <p:nvPr userDrawn="1"/>
        </p:nvSpPr>
        <p:spPr bwMode="auto">
          <a:xfrm>
            <a:off x="218018" y="4059238"/>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75" name="Google Shape;1085;p14">
            <a:extLst>
              <a:ext uri="{FF2B5EF4-FFF2-40B4-BE49-F238E27FC236}">
                <a16:creationId xmlns:a16="http://schemas.microsoft.com/office/drawing/2014/main" id="{9DA9F773-2BE4-4631-A50D-65104A513E85}"/>
              </a:ext>
            </a:extLst>
          </p:cNvPr>
          <p:cNvSpPr>
            <a:spLocks/>
          </p:cNvSpPr>
          <p:nvPr userDrawn="1"/>
        </p:nvSpPr>
        <p:spPr bwMode="auto">
          <a:xfrm>
            <a:off x="518585" y="4016376"/>
            <a:ext cx="46567" cy="47625"/>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76" name="Google Shape;1086;p14">
            <a:extLst>
              <a:ext uri="{FF2B5EF4-FFF2-40B4-BE49-F238E27FC236}">
                <a16:creationId xmlns:a16="http://schemas.microsoft.com/office/drawing/2014/main" id="{5B7C7B3E-6B90-4D61-B050-0555AD49E3DD}"/>
              </a:ext>
            </a:extLst>
          </p:cNvPr>
          <p:cNvSpPr>
            <a:spLocks/>
          </p:cNvSpPr>
          <p:nvPr userDrawn="1"/>
        </p:nvSpPr>
        <p:spPr bwMode="auto">
          <a:xfrm>
            <a:off x="194734" y="39878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77" name="Google Shape;1082;p14">
            <a:extLst>
              <a:ext uri="{FF2B5EF4-FFF2-40B4-BE49-F238E27FC236}">
                <a16:creationId xmlns:a16="http://schemas.microsoft.com/office/drawing/2014/main" id="{D603A31D-5D1E-42D9-B520-CCF943AA7FC7}"/>
              </a:ext>
            </a:extLst>
          </p:cNvPr>
          <p:cNvSpPr>
            <a:spLocks/>
          </p:cNvSpPr>
          <p:nvPr userDrawn="1"/>
        </p:nvSpPr>
        <p:spPr bwMode="auto">
          <a:xfrm>
            <a:off x="459317" y="4565650"/>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78" name="Google Shape;1083;p14">
            <a:extLst>
              <a:ext uri="{FF2B5EF4-FFF2-40B4-BE49-F238E27FC236}">
                <a16:creationId xmlns:a16="http://schemas.microsoft.com/office/drawing/2014/main" id="{2F397EDF-E183-4EEF-A4EF-B31C0439DF6F}"/>
              </a:ext>
            </a:extLst>
          </p:cNvPr>
          <p:cNvSpPr>
            <a:spLocks/>
          </p:cNvSpPr>
          <p:nvPr userDrawn="1"/>
        </p:nvSpPr>
        <p:spPr bwMode="auto">
          <a:xfrm>
            <a:off x="192618" y="4589464"/>
            <a:ext cx="450849" cy="109537"/>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79" name="Google Shape;1084;p14">
            <a:extLst>
              <a:ext uri="{FF2B5EF4-FFF2-40B4-BE49-F238E27FC236}">
                <a16:creationId xmlns:a16="http://schemas.microsoft.com/office/drawing/2014/main" id="{C6D7B36C-F554-4188-8930-3B1ADF502C7E}"/>
              </a:ext>
            </a:extLst>
          </p:cNvPr>
          <p:cNvSpPr>
            <a:spLocks/>
          </p:cNvSpPr>
          <p:nvPr userDrawn="1"/>
        </p:nvSpPr>
        <p:spPr bwMode="auto">
          <a:xfrm>
            <a:off x="215901" y="4672013"/>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80" name="Google Shape;1085;p14">
            <a:extLst>
              <a:ext uri="{FF2B5EF4-FFF2-40B4-BE49-F238E27FC236}">
                <a16:creationId xmlns:a16="http://schemas.microsoft.com/office/drawing/2014/main" id="{FEA1ADE9-7F6B-4FB1-92AB-EE7DF433BE70}"/>
              </a:ext>
            </a:extLst>
          </p:cNvPr>
          <p:cNvSpPr>
            <a:spLocks/>
          </p:cNvSpPr>
          <p:nvPr userDrawn="1"/>
        </p:nvSpPr>
        <p:spPr bwMode="auto">
          <a:xfrm>
            <a:off x="518585" y="4630738"/>
            <a:ext cx="44449"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81" name="Google Shape;1086;p14">
            <a:extLst>
              <a:ext uri="{FF2B5EF4-FFF2-40B4-BE49-F238E27FC236}">
                <a16:creationId xmlns:a16="http://schemas.microsoft.com/office/drawing/2014/main" id="{42B89464-829B-4E0A-873C-C0CAAAD263A6}"/>
              </a:ext>
            </a:extLst>
          </p:cNvPr>
          <p:cNvSpPr>
            <a:spLocks/>
          </p:cNvSpPr>
          <p:nvPr userDrawn="1"/>
        </p:nvSpPr>
        <p:spPr bwMode="auto">
          <a:xfrm>
            <a:off x="194734" y="46005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82" name="Google Shape;1082;p14">
            <a:extLst>
              <a:ext uri="{FF2B5EF4-FFF2-40B4-BE49-F238E27FC236}">
                <a16:creationId xmlns:a16="http://schemas.microsoft.com/office/drawing/2014/main" id="{5857746C-B060-4676-9DA6-E7D892663CD8}"/>
              </a:ext>
            </a:extLst>
          </p:cNvPr>
          <p:cNvSpPr>
            <a:spLocks/>
          </p:cNvSpPr>
          <p:nvPr userDrawn="1"/>
        </p:nvSpPr>
        <p:spPr bwMode="auto">
          <a:xfrm>
            <a:off x="457200" y="5180013"/>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83" name="Google Shape;1083;p14">
            <a:extLst>
              <a:ext uri="{FF2B5EF4-FFF2-40B4-BE49-F238E27FC236}">
                <a16:creationId xmlns:a16="http://schemas.microsoft.com/office/drawing/2014/main" id="{09FDCF58-A09C-440E-928E-CD697D5BA899}"/>
              </a:ext>
            </a:extLst>
          </p:cNvPr>
          <p:cNvSpPr>
            <a:spLocks/>
          </p:cNvSpPr>
          <p:nvPr userDrawn="1"/>
        </p:nvSpPr>
        <p:spPr bwMode="auto">
          <a:xfrm>
            <a:off x="192618" y="5203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84" name="Google Shape;1084;p14">
            <a:extLst>
              <a:ext uri="{FF2B5EF4-FFF2-40B4-BE49-F238E27FC236}">
                <a16:creationId xmlns:a16="http://schemas.microsoft.com/office/drawing/2014/main" id="{00478BDF-9C86-489E-AEAF-A048C283DB7A}"/>
              </a:ext>
            </a:extLst>
          </p:cNvPr>
          <p:cNvSpPr>
            <a:spLocks/>
          </p:cNvSpPr>
          <p:nvPr userDrawn="1"/>
        </p:nvSpPr>
        <p:spPr bwMode="auto">
          <a:xfrm>
            <a:off x="215901" y="5286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85" name="Google Shape;1085;p14">
            <a:extLst>
              <a:ext uri="{FF2B5EF4-FFF2-40B4-BE49-F238E27FC236}">
                <a16:creationId xmlns:a16="http://schemas.microsoft.com/office/drawing/2014/main" id="{D6212703-A0EB-4BF0-B7EE-658C599ECED8}"/>
              </a:ext>
            </a:extLst>
          </p:cNvPr>
          <p:cNvSpPr>
            <a:spLocks/>
          </p:cNvSpPr>
          <p:nvPr userDrawn="1"/>
        </p:nvSpPr>
        <p:spPr bwMode="auto">
          <a:xfrm>
            <a:off x="516467" y="5245100"/>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86" name="Google Shape;1086;p14">
            <a:extLst>
              <a:ext uri="{FF2B5EF4-FFF2-40B4-BE49-F238E27FC236}">
                <a16:creationId xmlns:a16="http://schemas.microsoft.com/office/drawing/2014/main" id="{8237E211-7BB6-412C-BC4B-63779EA3D0B0}"/>
              </a:ext>
            </a:extLst>
          </p:cNvPr>
          <p:cNvSpPr>
            <a:spLocks/>
          </p:cNvSpPr>
          <p:nvPr userDrawn="1"/>
        </p:nvSpPr>
        <p:spPr bwMode="auto">
          <a:xfrm>
            <a:off x="192618" y="52149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87" name="Google Shape;1082;p14">
            <a:extLst>
              <a:ext uri="{FF2B5EF4-FFF2-40B4-BE49-F238E27FC236}">
                <a16:creationId xmlns:a16="http://schemas.microsoft.com/office/drawing/2014/main" id="{58653BDA-F34D-4F0D-8C2D-ADD60CDB35E6}"/>
              </a:ext>
            </a:extLst>
          </p:cNvPr>
          <p:cNvSpPr>
            <a:spLocks/>
          </p:cNvSpPr>
          <p:nvPr userDrawn="1"/>
        </p:nvSpPr>
        <p:spPr bwMode="auto">
          <a:xfrm>
            <a:off x="457200" y="5792788"/>
            <a:ext cx="107951"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88" name="Google Shape;1083;p14">
            <a:extLst>
              <a:ext uri="{FF2B5EF4-FFF2-40B4-BE49-F238E27FC236}">
                <a16:creationId xmlns:a16="http://schemas.microsoft.com/office/drawing/2014/main" id="{C8983E7C-44A8-4CAF-BBE7-C6D301443281}"/>
              </a:ext>
            </a:extLst>
          </p:cNvPr>
          <p:cNvSpPr>
            <a:spLocks/>
          </p:cNvSpPr>
          <p:nvPr userDrawn="1"/>
        </p:nvSpPr>
        <p:spPr bwMode="auto">
          <a:xfrm>
            <a:off x="190500" y="5818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89" name="Google Shape;1084;p14">
            <a:extLst>
              <a:ext uri="{FF2B5EF4-FFF2-40B4-BE49-F238E27FC236}">
                <a16:creationId xmlns:a16="http://schemas.microsoft.com/office/drawing/2014/main" id="{FD2CF099-4088-4736-A0F2-18AD0C08085C}"/>
              </a:ext>
            </a:extLst>
          </p:cNvPr>
          <p:cNvSpPr>
            <a:spLocks/>
          </p:cNvSpPr>
          <p:nvPr userDrawn="1"/>
        </p:nvSpPr>
        <p:spPr bwMode="auto">
          <a:xfrm>
            <a:off x="213784" y="59007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90" name="Google Shape;1085;p14">
            <a:extLst>
              <a:ext uri="{FF2B5EF4-FFF2-40B4-BE49-F238E27FC236}">
                <a16:creationId xmlns:a16="http://schemas.microsoft.com/office/drawing/2014/main" id="{BF6BEDF8-1E91-42C7-9770-012C05F5C271}"/>
              </a:ext>
            </a:extLst>
          </p:cNvPr>
          <p:cNvSpPr>
            <a:spLocks/>
          </p:cNvSpPr>
          <p:nvPr userDrawn="1"/>
        </p:nvSpPr>
        <p:spPr bwMode="auto">
          <a:xfrm>
            <a:off x="514351" y="58578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91" name="Google Shape;1086;p14">
            <a:extLst>
              <a:ext uri="{FF2B5EF4-FFF2-40B4-BE49-F238E27FC236}">
                <a16:creationId xmlns:a16="http://schemas.microsoft.com/office/drawing/2014/main" id="{E5FE4E4E-151E-4758-A52E-0C79F652D73C}"/>
              </a:ext>
            </a:extLst>
          </p:cNvPr>
          <p:cNvSpPr>
            <a:spLocks/>
          </p:cNvSpPr>
          <p:nvPr userDrawn="1"/>
        </p:nvSpPr>
        <p:spPr bwMode="auto">
          <a:xfrm>
            <a:off x="192617" y="5829300"/>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grpSp>
        <p:nvGrpSpPr>
          <p:cNvPr id="92" name="Google Shape;2356;p30">
            <a:extLst>
              <a:ext uri="{FF2B5EF4-FFF2-40B4-BE49-F238E27FC236}">
                <a16:creationId xmlns:a16="http://schemas.microsoft.com/office/drawing/2014/main" id="{DAFCA1AE-C50A-4CBB-83D3-7B8FA49EF079}"/>
              </a:ext>
            </a:extLst>
          </p:cNvPr>
          <p:cNvGrpSpPr/>
          <p:nvPr userDrawn="1"/>
        </p:nvGrpSpPr>
        <p:grpSpPr>
          <a:xfrm>
            <a:off x="745417" y="1491607"/>
            <a:ext cx="9867487" cy="4773076"/>
            <a:chOff x="623255" y="927125"/>
            <a:chExt cx="7691377" cy="3871900"/>
          </a:xfrm>
          <a:solidFill>
            <a:schemeClr val="accent6">
              <a:lumMod val="60000"/>
              <a:lumOff val="40000"/>
            </a:schemeClr>
          </a:solidFill>
        </p:grpSpPr>
        <p:sp>
          <p:nvSpPr>
            <p:cNvPr id="93" name="Google Shape;2357;p30">
              <a:extLst>
                <a:ext uri="{FF2B5EF4-FFF2-40B4-BE49-F238E27FC236}">
                  <a16:creationId xmlns:a16="http://schemas.microsoft.com/office/drawing/2014/main" id="{D5F29D0D-9F14-4E85-8DF3-AFE9BE447D84}"/>
                </a:ext>
              </a:extLst>
            </p:cNvPr>
            <p:cNvSpPr/>
            <p:nvPr/>
          </p:nvSpPr>
          <p:spPr>
            <a:xfrm>
              <a:off x="2977025" y="927125"/>
              <a:ext cx="3134100" cy="1481700"/>
            </a:xfrm>
            <a:prstGeom prst="ellipse">
              <a:avLst/>
            </a:prstGeom>
            <a:grp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nvGrpSpPr>
            <p:cNvPr id="94" name="Google Shape;2358;p30">
              <a:extLst>
                <a:ext uri="{FF2B5EF4-FFF2-40B4-BE49-F238E27FC236}">
                  <a16:creationId xmlns:a16="http://schemas.microsoft.com/office/drawing/2014/main" id="{E88A9E79-78EE-403F-997F-FD9E23B33622}"/>
                </a:ext>
              </a:extLst>
            </p:cNvPr>
            <p:cNvGrpSpPr/>
            <p:nvPr/>
          </p:nvGrpSpPr>
          <p:grpSpPr>
            <a:xfrm>
              <a:off x="623255" y="973375"/>
              <a:ext cx="7691377" cy="3825650"/>
              <a:chOff x="623255" y="973375"/>
              <a:chExt cx="7691377" cy="3825650"/>
            </a:xfrm>
            <a:grpFill/>
          </p:grpSpPr>
          <p:sp>
            <p:nvSpPr>
              <p:cNvPr id="95" name="Google Shape;2359;p30">
                <a:extLst>
                  <a:ext uri="{FF2B5EF4-FFF2-40B4-BE49-F238E27FC236}">
                    <a16:creationId xmlns:a16="http://schemas.microsoft.com/office/drawing/2014/main" id="{965DD99B-ED41-4BD6-AD32-C58CC6FBD3BB}"/>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lIns="91425" tIns="91425" rIns="91425" bIns="91425" anchor="ctr"/>
              <a:lstStyle/>
              <a:p>
                <a:pPr eaLnBrk="1" fontAlgn="auto" hangingPunct="1">
                  <a:spcBef>
                    <a:spcPts val="0"/>
                  </a:spcBef>
                  <a:spcAft>
                    <a:spcPts val="0"/>
                  </a:spcAft>
                  <a:defRPr/>
                </a:pPr>
                <a:endParaRPr sz="990" dirty="0">
                  <a:solidFill>
                    <a:prstClr val="black"/>
                  </a:solidFill>
                  <a:latin typeface="Arial"/>
                </a:endParaRPr>
              </a:p>
            </p:txBody>
          </p:sp>
          <p:sp>
            <p:nvSpPr>
              <p:cNvPr id="96" name="Google Shape;2360;p30">
                <a:extLst>
                  <a:ext uri="{FF2B5EF4-FFF2-40B4-BE49-F238E27FC236}">
                    <a16:creationId xmlns:a16="http://schemas.microsoft.com/office/drawing/2014/main" id="{82FA4B83-3A76-4B2F-A89E-ABE08B799820}"/>
                  </a:ext>
                </a:extLst>
              </p:cNvPr>
              <p:cNvSpPr/>
              <p:nvPr/>
            </p:nvSpPr>
            <p:spPr>
              <a:xfrm>
                <a:off x="1878425" y="1185100"/>
                <a:ext cx="2028300" cy="1403400"/>
              </a:xfrm>
              <a:prstGeom prst="ellipse">
                <a:avLst/>
              </a:prstGeom>
              <a:grp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97" name="Google Shape;2361;p30">
                <a:extLst>
                  <a:ext uri="{FF2B5EF4-FFF2-40B4-BE49-F238E27FC236}">
                    <a16:creationId xmlns:a16="http://schemas.microsoft.com/office/drawing/2014/main" id="{8C884451-5890-41C0-9F51-E974852D9302}"/>
                  </a:ext>
                </a:extLst>
              </p:cNvPr>
              <p:cNvSpPr/>
              <p:nvPr/>
            </p:nvSpPr>
            <p:spPr>
              <a:xfrm>
                <a:off x="5585525" y="3231300"/>
                <a:ext cx="2028300" cy="1403400"/>
              </a:xfrm>
              <a:prstGeom prst="ellipse">
                <a:avLst/>
              </a:prstGeom>
              <a:grp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grpSp>
        <p:nvGrpSpPr>
          <p:cNvPr id="98" name="Google Shape;447;p27">
            <a:extLst>
              <a:ext uri="{FF2B5EF4-FFF2-40B4-BE49-F238E27FC236}">
                <a16:creationId xmlns:a16="http://schemas.microsoft.com/office/drawing/2014/main" id="{C13568A8-EA99-488F-8F6F-AFFA8EA01B25}"/>
              </a:ext>
            </a:extLst>
          </p:cNvPr>
          <p:cNvGrpSpPr>
            <a:grpSpLocks/>
          </p:cNvGrpSpPr>
          <p:nvPr userDrawn="1"/>
        </p:nvGrpSpPr>
        <p:grpSpPr bwMode="auto">
          <a:xfrm>
            <a:off x="8392584" y="4048125"/>
            <a:ext cx="2300816" cy="1593850"/>
            <a:chOff x="4799733" y="3457797"/>
            <a:chExt cx="2301388" cy="1593766"/>
          </a:xfrm>
        </p:grpSpPr>
        <p:sp>
          <p:nvSpPr>
            <p:cNvPr id="99" name="Google Shape;448;p27">
              <a:extLst>
                <a:ext uri="{FF2B5EF4-FFF2-40B4-BE49-F238E27FC236}">
                  <a16:creationId xmlns:a16="http://schemas.microsoft.com/office/drawing/2014/main" id="{C9CBB626-7293-49CA-B3EB-41D78C458246}"/>
                </a:ext>
              </a:extLst>
            </p:cNvPr>
            <p:cNvSpPr>
              <a:spLocks/>
            </p:cNvSpPr>
            <p:nvPr/>
          </p:nvSpPr>
          <p:spPr bwMode="auto">
            <a:xfrm>
              <a:off x="5513226" y="4443583"/>
              <a:ext cx="133384" cy="120644"/>
            </a:xfrm>
            <a:custGeom>
              <a:avLst/>
              <a:gdLst>
                <a:gd name="T0" fmla="*/ 2147483646 w 2437"/>
                <a:gd name="T1" fmla="*/ 2147483646 h 2211"/>
                <a:gd name="T2" fmla="*/ 2147483646 w 2437"/>
                <a:gd name="T3" fmla="*/ 2147483646 h 2211"/>
                <a:gd name="T4" fmla="*/ 2147483646 w 2437"/>
                <a:gd name="T5" fmla="*/ 2147483646 h 2211"/>
                <a:gd name="T6" fmla="*/ 2147483646 w 2437"/>
                <a:gd name="T7" fmla="*/ 2147483646 h 2211"/>
                <a:gd name="T8" fmla="*/ 2147483646 w 2437"/>
                <a:gd name="T9" fmla="*/ 2147483646 h 2211"/>
                <a:gd name="T10" fmla="*/ 2147483646 w 2437"/>
                <a:gd name="T11" fmla="*/ 2147483646 h 22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lIns="91425" tIns="91425" rIns="91425" bIns="91425" anchor="ctr"/>
            <a:lstStyle/>
            <a:p>
              <a:pPr>
                <a:defRPr/>
              </a:pPr>
              <a:endParaRPr lang="vi-VN" sz="990"/>
            </a:p>
          </p:txBody>
        </p:sp>
        <p:sp>
          <p:nvSpPr>
            <p:cNvPr id="100" name="Google Shape;449;p27">
              <a:extLst>
                <a:ext uri="{FF2B5EF4-FFF2-40B4-BE49-F238E27FC236}">
                  <a16:creationId xmlns:a16="http://schemas.microsoft.com/office/drawing/2014/main" id="{BB0B70E2-8012-40E2-A29C-5F8F6A6BCD22}"/>
                </a:ext>
              </a:extLst>
            </p:cNvPr>
            <p:cNvSpPr>
              <a:spLocks/>
            </p:cNvSpPr>
            <p:nvPr/>
          </p:nvSpPr>
          <p:spPr bwMode="auto">
            <a:xfrm>
              <a:off x="5672016" y="4451520"/>
              <a:ext cx="91039" cy="77784"/>
            </a:xfrm>
            <a:custGeom>
              <a:avLst/>
              <a:gdLst>
                <a:gd name="T0" fmla="*/ 2147483646 w 1656"/>
                <a:gd name="T1" fmla="*/ 2147483646 h 1431"/>
                <a:gd name="T2" fmla="*/ 2147483646 w 1656"/>
                <a:gd name="T3" fmla="*/ 2147483646 h 1431"/>
                <a:gd name="T4" fmla="*/ 2147483646 w 1656"/>
                <a:gd name="T5" fmla="*/ 2147483646 h 1431"/>
                <a:gd name="T6" fmla="*/ 2147483646 w 1656"/>
                <a:gd name="T7" fmla="*/ 2147483646 h 1431"/>
                <a:gd name="T8" fmla="*/ 2147483646 w 1656"/>
                <a:gd name="T9" fmla="*/ 2147483646 h 14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56" h="1431" extrusionOk="0">
                  <a:moveTo>
                    <a:pt x="1" y="1"/>
                  </a:moveTo>
                  <a:lnTo>
                    <a:pt x="1" y="1430"/>
                  </a:lnTo>
                  <a:lnTo>
                    <a:pt x="1655" y="1430"/>
                  </a:lnTo>
                  <a:lnTo>
                    <a:pt x="1655" y="1"/>
                  </a:lnTo>
                  <a:lnTo>
                    <a:pt x="1" y="1"/>
                  </a:lnTo>
                  <a:close/>
                </a:path>
              </a:pathLst>
            </a:custGeom>
            <a:solidFill>
              <a:srgbClr val="F9CF72"/>
            </a:solidFill>
            <a:ln>
              <a:noFill/>
            </a:ln>
          </p:spPr>
          <p:txBody>
            <a:bodyPr lIns="91425" tIns="91425" rIns="91425" bIns="91425" anchor="ctr"/>
            <a:lstStyle/>
            <a:p>
              <a:pPr>
                <a:defRPr/>
              </a:pPr>
              <a:endParaRPr lang="vi-VN" sz="990"/>
            </a:p>
          </p:txBody>
        </p:sp>
        <p:sp>
          <p:nvSpPr>
            <p:cNvPr id="101" name="Google Shape;450;p27">
              <a:extLst>
                <a:ext uri="{FF2B5EF4-FFF2-40B4-BE49-F238E27FC236}">
                  <a16:creationId xmlns:a16="http://schemas.microsoft.com/office/drawing/2014/main" id="{7FBB6D2E-F9DA-4C97-B717-E84EF3880ED4}"/>
                </a:ext>
              </a:extLst>
            </p:cNvPr>
            <p:cNvSpPr>
              <a:spLocks/>
            </p:cNvSpPr>
            <p:nvPr/>
          </p:nvSpPr>
          <p:spPr bwMode="auto">
            <a:xfrm>
              <a:off x="5669899" y="4446758"/>
              <a:ext cx="93156" cy="82546"/>
            </a:xfrm>
            <a:custGeom>
              <a:avLst/>
              <a:gdLst>
                <a:gd name="T0" fmla="*/ 2147483646 w 1669"/>
                <a:gd name="T1" fmla="*/ 2147483646 h 1457"/>
                <a:gd name="T2" fmla="*/ 2147483646 w 1669"/>
                <a:gd name="T3" fmla="*/ 2147483646 h 1457"/>
                <a:gd name="T4" fmla="*/ 2147483646 w 1669"/>
                <a:gd name="T5" fmla="*/ 2147483646 h 1457"/>
                <a:gd name="T6" fmla="*/ 2147483646 w 1669"/>
                <a:gd name="T7" fmla="*/ 2147483646 h 1457"/>
                <a:gd name="T8" fmla="*/ 2147483646 w 1669"/>
                <a:gd name="T9" fmla="*/ 2147483646 h 1457"/>
                <a:gd name="T10" fmla="*/ 2147483646 w 1669"/>
                <a:gd name="T11" fmla="*/ 2147483646 h 1457"/>
                <a:gd name="T12" fmla="*/ 2147483646 w 1669"/>
                <a:gd name="T13" fmla="*/ 2147483646 h 1457"/>
                <a:gd name="T14" fmla="*/ 2147483646 w 1669"/>
                <a:gd name="T15" fmla="*/ 2147483646 h 1457"/>
                <a:gd name="T16" fmla="*/ 2147483646 w 1669"/>
                <a:gd name="T17" fmla="*/ 2147483646 h 1457"/>
                <a:gd name="T18" fmla="*/ 2147483646 w 1669"/>
                <a:gd name="T19" fmla="*/ 2147483646 h 1457"/>
                <a:gd name="T20" fmla="*/ 2147483646 w 1669"/>
                <a:gd name="T21" fmla="*/ 2147483646 h 1457"/>
                <a:gd name="T22" fmla="*/ 2147483646 w 1669"/>
                <a:gd name="T23" fmla="*/ 2147483646 h 1457"/>
                <a:gd name="T24" fmla="*/ 2147483646 w 1669"/>
                <a:gd name="T25" fmla="*/ 2147483646 h 1457"/>
                <a:gd name="T26" fmla="*/ 2147483646 w 1669"/>
                <a:gd name="T27" fmla="*/ 2147483646 h 1457"/>
                <a:gd name="T28" fmla="*/ 2147483646 w 1669"/>
                <a:gd name="T29" fmla="*/ 2147483646 h 1457"/>
                <a:gd name="T30" fmla="*/ 2147483646 w 1669"/>
                <a:gd name="T31" fmla="*/ 2147483646 h 1457"/>
                <a:gd name="T32" fmla="*/ 2147483646 w 1669"/>
                <a:gd name="T33" fmla="*/ 2147483646 h 1457"/>
                <a:gd name="T34" fmla="*/ 2147483646 w 1669"/>
                <a:gd name="T35" fmla="*/ 2147483646 h 1457"/>
                <a:gd name="T36" fmla="*/ 2147483646 w 1669"/>
                <a:gd name="T37" fmla="*/ 2147483646 h 1457"/>
                <a:gd name="T38" fmla="*/ 2147483646 w 1669"/>
                <a:gd name="T39" fmla="*/ 2147483646 h 1457"/>
                <a:gd name="T40" fmla="*/ 2147483646 w 1669"/>
                <a:gd name="T41" fmla="*/ 2147483646 h 1457"/>
                <a:gd name="T42" fmla="*/ 2147483646 w 1669"/>
                <a:gd name="T43" fmla="*/ 2147483646 h 1457"/>
                <a:gd name="T44" fmla="*/ 2147483646 w 1669"/>
                <a:gd name="T45" fmla="*/ 2147483646 h 1457"/>
                <a:gd name="T46" fmla="*/ 2147483646 w 1669"/>
                <a:gd name="T47" fmla="*/ 2147483646 h 1457"/>
                <a:gd name="T48" fmla="*/ 2147483646 w 1669"/>
                <a:gd name="T49" fmla="*/ 2147483646 h 1457"/>
                <a:gd name="T50" fmla="*/ 2147483646 w 1669"/>
                <a:gd name="T51" fmla="*/ 2147483646 h 1457"/>
                <a:gd name="T52" fmla="*/ 2147483646 w 1669"/>
                <a:gd name="T53" fmla="*/ 2147483646 h 1457"/>
                <a:gd name="T54" fmla="*/ 2147483646 w 1669"/>
                <a:gd name="T55" fmla="*/ 2147483646 h 1457"/>
                <a:gd name="T56" fmla="*/ 2147483646 w 1669"/>
                <a:gd name="T57" fmla="*/ 2147483646 h 1457"/>
                <a:gd name="T58" fmla="*/ 2147483646 w 1669"/>
                <a:gd name="T59" fmla="*/ 2147483646 h 1457"/>
                <a:gd name="T60" fmla="*/ 2147483646 w 1669"/>
                <a:gd name="T61" fmla="*/ 2147483646 h 1457"/>
                <a:gd name="T62" fmla="*/ 2147483646 w 1669"/>
                <a:gd name="T63" fmla="*/ 2147483646 h 1457"/>
                <a:gd name="T64" fmla="*/ 2147483646 w 1669"/>
                <a:gd name="T65" fmla="*/ 2147483646 h 1457"/>
                <a:gd name="T66" fmla="*/ 2147483646 w 1669"/>
                <a:gd name="T67" fmla="*/ 2147483646 h 1457"/>
                <a:gd name="T68" fmla="*/ 2147483646 w 1669"/>
                <a:gd name="T69" fmla="*/ 2147483646 h 1457"/>
                <a:gd name="T70" fmla="*/ 2147483646 w 1669"/>
                <a:gd name="T71" fmla="*/ 2147483646 h 1457"/>
                <a:gd name="T72" fmla="*/ 2147483646 w 1669"/>
                <a:gd name="T73" fmla="*/ 2147483646 h 1457"/>
                <a:gd name="T74" fmla="*/ 2147483646 w 1669"/>
                <a:gd name="T75" fmla="*/ 2147483646 h 1457"/>
                <a:gd name="T76" fmla="*/ 2147483646 w 1669"/>
                <a:gd name="T77" fmla="*/ 2147483646 h 1457"/>
                <a:gd name="T78" fmla="*/ 2147483646 w 1669"/>
                <a:gd name="T79" fmla="*/ 2147483646 h 1457"/>
                <a:gd name="T80" fmla="*/ 2147483646 w 1669"/>
                <a:gd name="T81" fmla="*/ 2147483646 h 145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lnTo>
                    <a:pt x="239" y="1"/>
                  </a:lnTo>
                  <a:close/>
                </a:path>
              </a:pathLst>
            </a:custGeom>
            <a:solidFill>
              <a:srgbClr val="F09C4E"/>
            </a:solidFill>
            <a:ln>
              <a:noFill/>
            </a:ln>
          </p:spPr>
          <p:txBody>
            <a:bodyPr lIns="91425" tIns="91425" rIns="91425" bIns="91425" anchor="ctr"/>
            <a:lstStyle/>
            <a:p>
              <a:pPr>
                <a:defRPr/>
              </a:pPr>
              <a:endParaRPr lang="vi-VN" sz="990"/>
            </a:p>
          </p:txBody>
        </p:sp>
        <p:sp>
          <p:nvSpPr>
            <p:cNvPr id="102" name="Google Shape;451;p27">
              <a:extLst>
                <a:ext uri="{FF2B5EF4-FFF2-40B4-BE49-F238E27FC236}">
                  <a16:creationId xmlns:a16="http://schemas.microsoft.com/office/drawing/2014/main" id="{CCC17899-B20C-45E7-A230-117F1B766005}"/>
                </a:ext>
              </a:extLst>
            </p:cNvPr>
            <p:cNvSpPr>
              <a:spLocks/>
            </p:cNvSpPr>
            <p:nvPr/>
          </p:nvSpPr>
          <p:spPr bwMode="auto">
            <a:xfrm>
              <a:off x="5667782" y="4446758"/>
              <a:ext cx="101625" cy="85720"/>
            </a:xfrm>
            <a:custGeom>
              <a:avLst/>
              <a:gdLst>
                <a:gd name="T0" fmla="*/ 2147483646 w 1814"/>
                <a:gd name="T1" fmla="*/ 2147483646 h 1536"/>
                <a:gd name="T2" fmla="*/ 2147483646 w 1814"/>
                <a:gd name="T3" fmla="*/ 2147483646 h 1536"/>
                <a:gd name="T4" fmla="*/ 2147483646 w 1814"/>
                <a:gd name="T5" fmla="*/ 2147483646 h 1536"/>
                <a:gd name="T6" fmla="*/ 2147483646 w 1814"/>
                <a:gd name="T7" fmla="*/ 2147483646 h 1536"/>
                <a:gd name="T8" fmla="*/ 2147483646 w 1814"/>
                <a:gd name="T9" fmla="*/ 2147483646 h 1536"/>
                <a:gd name="T10" fmla="*/ 2147483646 w 1814"/>
                <a:gd name="T11" fmla="*/ 2147483646 h 1536"/>
                <a:gd name="T12" fmla="*/ 2147483646 w 1814"/>
                <a:gd name="T13" fmla="*/ 2147483646 h 1536"/>
                <a:gd name="T14" fmla="*/ 2147483646 w 1814"/>
                <a:gd name="T15" fmla="*/ 2147483646 h 1536"/>
                <a:gd name="T16" fmla="*/ 2147483646 w 1814"/>
                <a:gd name="T17" fmla="*/ 2147483646 h 1536"/>
                <a:gd name="T18" fmla="*/ 2147483646 w 1814"/>
                <a:gd name="T19" fmla="*/ 2147483646 h 1536"/>
                <a:gd name="T20" fmla="*/ 2147483646 w 1814"/>
                <a:gd name="T21" fmla="*/ 2147483646 h 1536"/>
                <a:gd name="T22" fmla="*/ 2147483646 w 1814"/>
                <a:gd name="T23" fmla="*/ 2147483646 h 1536"/>
                <a:gd name="T24" fmla="*/ 2147483646 w 1814"/>
                <a:gd name="T25" fmla="*/ 2147483646 h 1536"/>
                <a:gd name="T26" fmla="*/ 2147483646 w 1814"/>
                <a:gd name="T27" fmla="*/ 2147483646 h 1536"/>
                <a:gd name="T28" fmla="*/ 2147483646 w 1814"/>
                <a:gd name="T29" fmla="*/ 2147483646 h 1536"/>
                <a:gd name="T30" fmla="*/ 2147483646 w 1814"/>
                <a:gd name="T31" fmla="*/ 2147483646 h 1536"/>
                <a:gd name="T32" fmla="*/ 2147483646 w 1814"/>
                <a:gd name="T33" fmla="*/ 2147483646 h 1536"/>
                <a:gd name="T34" fmla="*/ 2147483646 w 1814"/>
                <a:gd name="T35" fmla="*/ 2147483646 h 1536"/>
                <a:gd name="T36" fmla="*/ 2147483646 w 1814"/>
                <a:gd name="T37" fmla="*/ 2147483646 h 1536"/>
                <a:gd name="T38" fmla="*/ 2147483646 w 1814"/>
                <a:gd name="T39" fmla="*/ 2147483646 h 1536"/>
                <a:gd name="T40" fmla="*/ 2147483646 w 1814"/>
                <a:gd name="T41" fmla="*/ 2147483646 h 1536"/>
                <a:gd name="T42" fmla="*/ 2147483646 w 1814"/>
                <a:gd name="T43" fmla="*/ 2147483646 h 1536"/>
                <a:gd name="T44" fmla="*/ 2147483646 w 1814"/>
                <a:gd name="T45" fmla="*/ 2147483646 h 1536"/>
                <a:gd name="T46" fmla="*/ 2147483646 w 1814"/>
                <a:gd name="T47" fmla="*/ 2147483646 h 1536"/>
                <a:gd name="T48" fmla="*/ 2147483646 w 1814"/>
                <a:gd name="T49" fmla="*/ 2147483646 h 1536"/>
                <a:gd name="T50" fmla="*/ 2147483646 w 1814"/>
                <a:gd name="T51" fmla="*/ 2147483646 h 1536"/>
                <a:gd name="T52" fmla="*/ 2147483646 w 1814"/>
                <a:gd name="T53" fmla="*/ 2147483646 h 1536"/>
                <a:gd name="T54" fmla="*/ 2147483646 w 1814"/>
                <a:gd name="T55" fmla="*/ 2147483646 h 1536"/>
                <a:gd name="T56" fmla="*/ 2147483646 w 1814"/>
                <a:gd name="T57" fmla="*/ 2147483646 h 1536"/>
                <a:gd name="T58" fmla="*/ 2147483646 w 1814"/>
                <a:gd name="T59" fmla="*/ 2147483646 h 1536"/>
                <a:gd name="T60" fmla="*/ 2147483646 w 1814"/>
                <a:gd name="T61" fmla="*/ 2147483646 h 1536"/>
                <a:gd name="T62" fmla="*/ 2147483646 w 1814"/>
                <a:gd name="T63" fmla="*/ 2147483646 h 1536"/>
                <a:gd name="T64" fmla="*/ 2147483646 w 1814"/>
                <a:gd name="T65" fmla="*/ 2147483646 h 1536"/>
                <a:gd name="T66" fmla="*/ 2147483646 w 1814"/>
                <a:gd name="T67" fmla="*/ 2147483646 h 1536"/>
                <a:gd name="T68" fmla="*/ 2147483646 w 1814"/>
                <a:gd name="T69" fmla="*/ 2147483646 h 1536"/>
                <a:gd name="T70" fmla="*/ 2147483646 w 1814"/>
                <a:gd name="T71" fmla="*/ 2147483646 h 1536"/>
                <a:gd name="T72" fmla="*/ 2147483646 w 1814"/>
                <a:gd name="T73" fmla="*/ 2147483646 h 1536"/>
                <a:gd name="T74" fmla="*/ 2147483646 w 1814"/>
                <a:gd name="T75" fmla="*/ 2147483646 h 1536"/>
                <a:gd name="T76" fmla="*/ 2147483646 w 1814"/>
                <a:gd name="T77" fmla="*/ 2147483646 h 1536"/>
                <a:gd name="T78" fmla="*/ 2147483646 w 1814"/>
                <a:gd name="T79" fmla="*/ 2147483646 h 1536"/>
                <a:gd name="T80" fmla="*/ 2147483646 w 1814"/>
                <a:gd name="T81" fmla="*/ 2147483646 h 1536"/>
                <a:gd name="T82" fmla="*/ 2147483646 w 1814"/>
                <a:gd name="T83" fmla="*/ 2147483646 h 1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lnTo>
                    <a:pt x="768"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lnTo>
                    <a:pt x="106" y="1"/>
                  </a:lnTo>
                  <a:close/>
                </a:path>
              </a:pathLst>
            </a:custGeom>
            <a:solidFill>
              <a:srgbClr val="F09C4E"/>
            </a:solidFill>
            <a:ln>
              <a:noFill/>
            </a:ln>
          </p:spPr>
          <p:txBody>
            <a:bodyPr lIns="91425" tIns="91425" rIns="91425" bIns="91425" anchor="ctr"/>
            <a:lstStyle/>
            <a:p>
              <a:pPr>
                <a:defRPr/>
              </a:pPr>
              <a:endParaRPr lang="vi-VN" sz="990"/>
            </a:p>
          </p:txBody>
        </p:sp>
        <p:sp>
          <p:nvSpPr>
            <p:cNvPr id="103" name="Google Shape;452;p27">
              <a:extLst>
                <a:ext uri="{FF2B5EF4-FFF2-40B4-BE49-F238E27FC236}">
                  <a16:creationId xmlns:a16="http://schemas.microsoft.com/office/drawing/2014/main" id="{012E3DBE-25CF-4925-99D8-991145C549E0}"/>
                </a:ext>
              </a:extLst>
            </p:cNvPr>
            <p:cNvSpPr>
              <a:spLocks/>
            </p:cNvSpPr>
            <p:nvPr/>
          </p:nvSpPr>
          <p:spPr bwMode="auto">
            <a:xfrm>
              <a:off x="4799733" y="3864176"/>
              <a:ext cx="1238557" cy="1187387"/>
            </a:xfrm>
            <a:custGeom>
              <a:avLst/>
              <a:gdLst>
                <a:gd name="T0" fmla="*/ 2147483646 w 22395"/>
                <a:gd name="T1" fmla="*/ 2147483646 h 21477"/>
                <a:gd name="T2" fmla="*/ 2147483646 w 22395"/>
                <a:gd name="T3" fmla="*/ 2147483646 h 21477"/>
                <a:gd name="T4" fmla="*/ 2147483646 w 22395"/>
                <a:gd name="T5" fmla="*/ 2147483646 h 21477"/>
                <a:gd name="T6" fmla="*/ 2147483646 w 22395"/>
                <a:gd name="T7" fmla="*/ 2147483646 h 21477"/>
                <a:gd name="T8" fmla="*/ 2147483646 w 22395"/>
                <a:gd name="T9" fmla="*/ 2147483646 h 21477"/>
                <a:gd name="T10" fmla="*/ 2147483646 w 22395"/>
                <a:gd name="T11" fmla="*/ 2147483646 h 21477"/>
                <a:gd name="T12" fmla="*/ 2147483646 w 22395"/>
                <a:gd name="T13" fmla="*/ 2147483646 h 21477"/>
                <a:gd name="T14" fmla="*/ 2147483646 w 22395"/>
                <a:gd name="T15" fmla="*/ 2147483646 h 21477"/>
                <a:gd name="T16" fmla="*/ 2147483646 w 22395"/>
                <a:gd name="T17" fmla="*/ 2147483646 h 21477"/>
                <a:gd name="T18" fmla="*/ 2147483646 w 22395"/>
                <a:gd name="T19" fmla="*/ 2147483646 h 21477"/>
                <a:gd name="T20" fmla="*/ 2147483646 w 22395"/>
                <a:gd name="T21" fmla="*/ 2147483646 h 21477"/>
                <a:gd name="T22" fmla="*/ 2147483646 w 22395"/>
                <a:gd name="T23" fmla="*/ 2147483646 h 21477"/>
                <a:gd name="T24" fmla="*/ 2147483646 w 22395"/>
                <a:gd name="T25" fmla="*/ 2147483646 h 21477"/>
                <a:gd name="T26" fmla="*/ 2147483646 w 22395"/>
                <a:gd name="T27" fmla="*/ 2147483646 h 21477"/>
                <a:gd name="T28" fmla="*/ 2147483646 w 22395"/>
                <a:gd name="T29" fmla="*/ 2147483646 h 21477"/>
                <a:gd name="T30" fmla="*/ 2147483646 w 22395"/>
                <a:gd name="T31" fmla="*/ 2147483646 h 2147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bg2"/>
            </a:solidFill>
            <a:ln>
              <a:noFill/>
            </a:ln>
          </p:spPr>
          <p:txBody>
            <a:bodyPr lIns="91425" tIns="91425" rIns="91425" bIns="91425" anchor="ctr"/>
            <a:lstStyle/>
            <a:p>
              <a:pPr>
                <a:defRPr/>
              </a:pPr>
              <a:endParaRPr lang="vi-VN" sz="990"/>
            </a:p>
          </p:txBody>
        </p:sp>
        <p:sp>
          <p:nvSpPr>
            <p:cNvPr id="104" name="Google Shape;453;p27">
              <a:extLst>
                <a:ext uri="{FF2B5EF4-FFF2-40B4-BE49-F238E27FC236}">
                  <a16:creationId xmlns:a16="http://schemas.microsoft.com/office/drawing/2014/main" id="{4A2804EB-D95B-47A5-80FE-04F9B2A49EA1}"/>
                </a:ext>
              </a:extLst>
            </p:cNvPr>
            <p:cNvSpPr>
              <a:spLocks/>
            </p:cNvSpPr>
            <p:nvPr/>
          </p:nvSpPr>
          <p:spPr bwMode="auto">
            <a:xfrm>
              <a:off x="4846311" y="3875288"/>
              <a:ext cx="1026838" cy="1046107"/>
            </a:xfrm>
            <a:custGeom>
              <a:avLst/>
              <a:gdLst>
                <a:gd name="T0" fmla="*/ 2147483646 w 18583"/>
                <a:gd name="T1" fmla="*/ 0 h 18937"/>
                <a:gd name="T2" fmla="*/ 2147483646 w 18583"/>
                <a:gd name="T3" fmla="*/ 2147483646 h 18937"/>
                <a:gd name="T4" fmla="*/ 2147483646 w 18583"/>
                <a:gd name="T5" fmla="*/ 2147483646 h 18937"/>
                <a:gd name="T6" fmla="*/ 0 w 18583"/>
                <a:gd name="T7" fmla="*/ 2147483646 h 18937"/>
                <a:gd name="T8" fmla="*/ 0 w 18583"/>
                <a:gd name="T9" fmla="*/ 2147483646 h 18937"/>
                <a:gd name="T10" fmla="*/ 2147483646 w 18583"/>
                <a:gd name="T11" fmla="*/ 2147483646 h 18937"/>
                <a:gd name="T12" fmla="*/ 2147483646 w 18583"/>
                <a:gd name="T13" fmla="*/ 2147483646 h 18937"/>
                <a:gd name="T14" fmla="*/ 2147483646 w 18583"/>
                <a:gd name="T15" fmla="*/ 2147483646 h 18937"/>
                <a:gd name="T16" fmla="*/ 2147483646 w 18583"/>
                <a:gd name="T17" fmla="*/ 0 h 189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lIns="91425" tIns="91425" rIns="91425" bIns="91425" anchor="ctr"/>
            <a:lstStyle/>
            <a:p>
              <a:pPr>
                <a:defRPr/>
              </a:pPr>
              <a:endParaRPr lang="vi-VN" sz="990"/>
            </a:p>
          </p:txBody>
        </p:sp>
        <p:sp>
          <p:nvSpPr>
            <p:cNvPr id="105" name="Google Shape;454;p27">
              <a:extLst>
                <a:ext uri="{FF2B5EF4-FFF2-40B4-BE49-F238E27FC236}">
                  <a16:creationId xmlns:a16="http://schemas.microsoft.com/office/drawing/2014/main" id="{7FF7FA15-5A4E-4AF2-91F9-760664E65CB7}"/>
                </a:ext>
              </a:extLst>
            </p:cNvPr>
            <p:cNvSpPr>
              <a:spLocks/>
            </p:cNvSpPr>
            <p:nvPr/>
          </p:nvSpPr>
          <p:spPr bwMode="auto">
            <a:xfrm>
              <a:off x="5818102" y="3943546"/>
              <a:ext cx="76219" cy="63497"/>
            </a:xfrm>
            <a:custGeom>
              <a:avLst/>
              <a:gdLst>
                <a:gd name="T0" fmla="*/ 0 w 1377"/>
                <a:gd name="T1" fmla="*/ 2147483646 h 1219"/>
                <a:gd name="T2" fmla="*/ 0 w 1377"/>
                <a:gd name="T3" fmla="*/ 2147483646 h 1219"/>
                <a:gd name="T4" fmla="*/ 2147483646 w 1377"/>
                <a:gd name="T5" fmla="*/ 2147483646 h 1219"/>
                <a:gd name="T6" fmla="*/ 2147483646 w 1377"/>
                <a:gd name="T7" fmla="*/ 2147483646 h 1219"/>
                <a:gd name="T8" fmla="*/ 2147483646 w 1377"/>
                <a:gd name="T9" fmla="*/ 2147483646 h 1219"/>
                <a:gd name="T10" fmla="*/ 2147483646 w 1377"/>
                <a:gd name="T11" fmla="*/ 2147483646 h 1219"/>
                <a:gd name="T12" fmla="*/ 0 w 1377"/>
                <a:gd name="T13" fmla="*/ 2147483646 h 12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77" h="1219" extrusionOk="0">
                  <a:moveTo>
                    <a:pt x="0" y="1"/>
                  </a:moveTo>
                  <a:lnTo>
                    <a:pt x="0" y="160"/>
                  </a:lnTo>
                  <a:lnTo>
                    <a:pt x="1218" y="1219"/>
                  </a:lnTo>
                  <a:lnTo>
                    <a:pt x="1324" y="1219"/>
                  </a:lnTo>
                  <a:cubicBezTo>
                    <a:pt x="1376" y="1152"/>
                    <a:pt x="1376" y="1099"/>
                    <a:pt x="1324" y="1047"/>
                  </a:cubicBezTo>
                  <a:lnTo>
                    <a:pt x="172" y="1"/>
                  </a:lnTo>
                  <a:lnTo>
                    <a:pt x="0" y="1"/>
                  </a:lnTo>
                  <a:close/>
                </a:path>
              </a:pathLst>
            </a:custGeom>
            <a:solidFill>
              <a:schemeClr val="accent1"/>
            </a:solidFill>
            <a:ln>
              <a:noFill/>
            </a:ln>
          </p:spPr>
          <p:txBody>
            <a:bodyPr lIns="91425" tIns="91425" rIns="91425" bIns="91425" anchor="ctr"/>
            <a:lstStyle/>
            <a:p>
              <a:pPr>
                <a:defRPr/>
              </a:pPr>
              <a:endParaRPr lang="vi-VN" sz="990"/>
            </a:p>
          </p:txBody>
        </p:sp>
        <p:sp>
          <p:nvSpPr>
            <p:cNvPr id="106" name="Google Shape;455;p27">
              <a:extLst>
                <a:ext uri="{FF2B5EF4-FFF2-40B4-BE49-F238E27FC236}">
                  <a16:creationId xmlns:a16="http://schemas.microsoft.com/office/drawing/2014/main" id="{2AE05BA7-CB10-4222-B58D-81E828A5E141}"/>
                </a:ext>
              </a:extLst>
            </p:cNvPr>
            <p:cNvSpPr>
              <a:spLocks/>
            </p:cNvSpPr>
            <p:nvPr/>
          </p:nvSpPr>
          <p:spPr bwMode="auto">
            <a:xfrm>
              <a:off x="5646610" y="4113400"/>
              <a:ext cx="76219" cy="69846"/>
            </a:xfrm>
            <a:custGeom>
              <a:avLst/>
              <a:gdLst>
                <a:gd name="T0" fmla="*/ 2147483646 w 1377"/>
                <a:gd name="T1" fmla="*/ 2147483646 h 1259"/>
                <a:gd name="T2" fmla="*/ 2147483646 w 1377"/>
                <a:gd name="T3" fmla="*/ 2147483646 h 1259"/>
                <a:gd name="T4" fmla="*/ 2147483646 w 1377"/>
                <a:gd name="T5" fmla="*/ 2147483646 h 1259"/>
                <a:gd name="T6" fmla="*/ 2147483646 w 1377"/>
                <a:gd name="T7" fmla="*/ 2147483646 h 1259"/>
                <a:gd name="T8" fmla="*/ 2147483646 w 1377"/>
                <a:gd name="T9" fmla="*/ 2147483646 h 1259"/>
                <a:gd name="T10" fmla="*/ 2147483646 w 1377"/>
                <a:gd name="T11" fmla="*/ 2147483646 h 1259"/>
                <a:gd name="T12" fmla="*/ 2147483646 w 1377"/>
                <a:gd name="T13" fmla="*/ 2147483646 h 1259"/>
                <a:gd name="T14" fmla="*/ 2147483646 w 1377"/>
                <a:gd name="T15" fmla="*/ 2147483646 h 12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lIns="91425" tIns="91425" rIns="91425" bIns="91425" anchor="ctr"/>
            <a:lstStyle/>
            <a:p>
              <a:pPr>
                <a:defRPr/>
              </a:pPr>
              <a:endParaRPr lang="vi-VN" sz="990"/>
            </a:p>
          </p:txBody>
        </p:sp>
        <p:sp>
          <p:nvSpPr>
            <p:cNvPr id="107" name="Google Shape;456;p27">
              <a:extLst>
                <a:ext uri="{FF2B5EF4-FFF2-40B4-BE49-F238E27FC236}">
                  <a16:creationId xmlns:a16="http://schemas.microsoft.com/office/drawing/2014/main" id="{FDE77B48-FFC3-4CD6-8F93-DBF766C2160E}"/>
                </a:ext>
              </a:extLst>
            </p:cNvPr>
            <p:cNvSpPr>
              <a:spLocks/>
            </p:cNvSpPr>
            <p:nvPr/>
          </p:nvSpPr>
          <p:spPr bwMode="auto">
            <a:xfrm>
              <a:off x="5775758" y="3983232"/>
              <a:ext cx="55047" cy="50797"/>
            </a:xfrm>
            <a:custGeom>
              <a:avLst/>
              <a:gdLst>
                <a:gd name="T0" fmla="*/ 2147483646 w 993"/>
                <a:gd name="T1" fmla="*/ 2147483646 h 888"/>
                <a:gd name="T2" fmla="*/ 2147483646 w 993"/>
                <a:gd name="T3" fmla="*/ 2147483646 h 888"/>
                <a:gd name="T4" fmla="*/ 2147483646 w 993"/>
                <a:gd name="T5" fmla="*/ 2147483646 h 888"/>
                <a:gd name="T6" fmla="*/ 2147483646 w 993"/>
                <a:gd name="T7" fmla="*/ 2147483646 h 888"/>
                <a:gd name="T8" fmla="*/ 2147483646 w 993"/>
                <a:gd name="T9" fmla="*/ 2147483646 h 888"/>
                <a:gd name="T10" fmla="*/ 2147483646 w 993"/>
                <a:gd name="T11" fmla="*/ 2147483646 h 888"/>
                <a:gd name="T12" fmla="*/ 2147483646 w 993"/>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88" extrusionOk="0">
                  <a:moveTo>
                    <a:pt x="53" y="1"/>
                  </a:moveTo>
                  <a:cubicBezTo>
                    <a:pt x="0" y="54"/>
                    <a:pt x="0" y="54"/>
                    <a:pt x="53" y="120"/>
                  </a:cubicBezTo>
                  <a:lnTo>
                    <a:pt x="874" y="887"/>
                  </a:lnTo>
                  <a:lnTo>
                    <a:pt x="993" y="887"/>
                  </a:lnTo>
                  <a:lnTo>
                    <a:pt x="993" y="781"/>
                  </a:lnTo>
                  <a:lnTo>
                    <a:pt x="106" y="1"/>
                  </a:lnTo>
                  <a:lnTo>
                    <a:pt x="53" y="1"/>
                  </a:lnTo>
                  <a:close/>
                </a:path>
              </a:pathLst>
            </a:custGeom>
            <a:solidFill>
              <a:schemeClr val="accent1"/>
            </a:solidFill>
            <a:ln>
              <a:noFill/>
            </a:ln>
          </p:spPr>
          <p:txBody>
            <a:bodyPr lIns="91425" tIns="91425" rIns="91425" bIns="91425" anchor="ctr"/>
            <a:lstStyle/>
            <a:p>
              <a:pPr>
                <a:defRPr/>
              </a:pPr>
              <a:endParaRPr lang="vi-VN" sz="990"/>
            </a:p>
          </p:txBody>
        </p:sp>
        <p:sp>
          <p:nvSpPr>
            <p:cNvPr id="108" name="Google Shape;457;p27">
              <a:extLst>
                <a:ext uri="{FF2B5EF4-FFF2-40B4-BE49-F238E27FC236}">
                  <a16:creationId xmlns:a16="http://schemas.microsoft.com/office/drawing/2014/main" id="{D43A609C-AEAF-40D8-87BE-208C813F02FE}"/>
                </a:ext>
              </a:extLst>
            </p:cNvPr>
            <p:cNvSpPr>
              <a:spLocks/>
            </p:cNvSpPr>
            <p:nvPr/>
          </p:nvSpPr>
          <p:spPr bwMode="auto">
            <a:xfrm>
              <a:off x="5735532" y="4024505"/>
              <a:ext cx="55047" cy="50797"/>
            </a:xfrm>
            <a:custGeom>
              <a:avLst/>
              <a:gdLst>
                <a:gd name="T0" fmla="*/ 2147483646 w 994"/>
                <a:gd name="T1" fmla="*/ 2147483646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2147483646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lIns="91425" tIns="91425" rIns="91425" bIns="91425" anchor="ctr"/>
            <a:lstStyle/>
            <a:p>
              <a:pPr>
                <a:defRPr/>
              </a:pPr>
              <a:endParaRPr lang="vi-VN" sz="990"/>
            </a:p>
          </p:txBody>
        </p:sp>
        <p:sp>
          <p:nvSpPr>
            <p:cNvPr id="109" name="Google Shape;458;p27">
              <a:extLst>
                <a:ext uri="{FF2B5EF4-FFF2-40B4-BE49-F238E27FC236}">
                  <a16:creationId xmlns:a16="http://schemas.microsoft.com/office/drawing/2014/main" id="{15F837BF-D1AE-4ADD-8499-A365A352447D}"/>
                </a:ext>
              </a:extLst>
            </p:cNvPr>
            <p:cNvSpPr>
              <a:spLocks/>
            </p:cNvSpPr>
            <p:nvPr/>
          </p:nvSpPr>
          <p:spPr bwMode="auto">
            <a:xfrm>
              <a:off x="5695305" y="4065778"/>
              <a:ext cx="55047" cy="47622"/>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40" y="874"/>
                  </a:lnTo>
                  <a:cubicBezTo>
                    <a:pt x="993" y="874"/>
                    <a:pt x="993" y="821"/>
                    <a:pt x="940" y="768"/>
                  </a:cubicBezTo>
                  <a:lnTo>
                    <a:pt x="120" y="0"/>
                  </a:lnTo>
                  <a:lnTo>
                    <a:pt x="1" y="0"/>
                  </a:lnTo>
                  <a:close/>
                </a:path>
              </a:pathLst>
            </a:custGeom>
            <a:solidFill>
              <a:schemeClr val="accent1"/>
            </a:solidFill>
            <a:ln>
              <a:noFill/>
            </a:ln>
          </p:spPr>
          <p:txBody>
            <a:bodyPr lIns="91425" tIns="91425" rIns="91425" bIns="91425" anchor="ctr"/>
            <a:lstStyle/>
            <a:p>
              <a:pPr>
                <a:defRPr/>
              </a:pPr>
              <a:endParaRPr lang="vi-VN" sz="990"/>
            </a:p>
          </p:txBody>
        </p:sp>
        <p:sp>
          <p:nvSpPr>
            <p:cNvPr id="110" name="Google Shape;459;p27">
              <a:extLst>
                <a:ext uri="{FF2B5EF4-FFF2-40B4-BE49-F238E27FC236}">
                  <a16:creationId xmlns:a16="http://schemas.microsoft.com/office/drawing/2014/main" id="{E10B21B8-FE00-4C9D-807E-C6FFD48F89B4}"/>
                </a:ext>
              </a:extLst>
            </p:cNvPr>
            <p:cNvSpPr>
              <a:spLocks/>
            </p:cNvSpPr>
            <p:nvPr/>
          </p:nvSpPr>
          <p:spPr bwMode="auto">
            <a:xfrm>
              <a:off x="5604266" y="4157848"/>
              <a:ext cx="55047" cy="49209"/>
            </a:xfrm>
            <a:custGeom>
              <a:avLst/>
              <a:gdLst>
                <a:gd name="T0" fmla="*/ 2147483646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2147483646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66" y="1"/>
                  </a:moveTo>
                  <a:cubicBezTo>
                    <a:pt x="0" y="54"/>
                    <a:pt x="0" y="54"/>
                    <a:pt x="66" y="106"/>
                  </a:cubicBezTo>
                  <a:lnTo>
                    <a:pt x="887" y="874"/>
                  </a:lnTo>
                  <a:lnTo>
                    <a:pt x="993" y="874"/>
                  </a:lnTo>
                  <a:lnTo>
                    <a:pt x="993" y="768"/>
                  </a:lnTo>
                  <a:lnTo>
                    <a:pt x="119" y="1"/>
                  </a:lnTo>
                  <a:lnTo>
                    <a:pt x="66" y="1"/>
                  </a:lnTo>
                  <a:close/>
                </a:path>
              </a:pathLst>
            </a:custGeom>
            <a:solidFill>
              <a:schemeClr val="accent1"/>
            </a:solidFill>
            <a:ln>
              <a:noFill/>
            </a:ln>
          </p:spPr>
          <p:txBody>
            <a:bodyPr lIns="91425" tIns="91425" rIns="91425" bIns="91425" anchor="ctr"/>
            <a:lstStyle/>
            <a:p>
              <a:pPr>
                <a:defRPr/>
              </a:pPr>
              <a:endParaRPr lang="vi-VN" sz="990"/>
            </a:p>
          </p:txBody>
        </p:sp>
        <p:sp>
          <p:nvSpPr>
            <p:cNvPr id="111" name="Google Shape;460;p27">
              <a:extLst>
                <a:ext uri="{FF2B5EF4-FFF2-40B4-BE49-F238E27FC236}">
                  <a16:creationId xmlns:a16="http://schemas.microsoft.com/office/drawing/2014/main" id="{0B2B3B06-6EA1-4318-B13E-834C8EFA1C34}"/>
                </a:ext>
              </a:extLst>
            </p:cNvPr>
            <p:cNvSpPr>
              <a:spLocks/>
            </p:cNvSpPr>
            <p:nvPr/>
          </p:nvSpPr>
          <p:spPr bwMode="auto">
            <a:xfrm>
              <a:off x="5564039" y="4199121"/>
              <a:ext cx="55047" cy="49209"/>
            </a:xfrm>
            <a:custGeom>
              <a:avLst/>
              <a:gdLst>
                <a:gd name="T0" fmla="*/ 2147483646 w 994"/>
                <a:gd name="T1" fmla="*/ 2147483646 h 914"/>
                <a:gd name="T2" fmla="*/ 2147483646 w 994"/>
                <a:gd name="T3" fmla="*/ 2147483646 h 914"/>
                <a:gd name="T4" fmla="*/ 2147483646 w 994"/>
                <a:gd name="T5" fmla="*/ 2147483646 h 914"/>
                <a:gd name="T6" fmla="*/ 2147483646 w 994"/>
                <a:gd name="T7" fmla="*/ 2147483646 h 914"/>
                <a:gd name="T8" fmla="*/ 2147483646 w 994"/>
                <a:gd name="T9" fmla="*/ 2147483646 h 914"/>
                <a:gd name="T10" fmla="*/ 2147483646 w 994"/>
                <a:gd name="T11" fmla="*/ 2147483646 h 914"/>
                <a:gd name="T12" fmla="*/ 2147483646 w 994"/>
                <a:gd name="T13" fmla="*/ 2147483646 h 914"/>
                <a:gd name="T14" fmla="*/ 2147483646 w 994"/>
                <a:gd name="T15" fmla="*/ 2147483646 h 914"/>
                <a:gd name="T16" fmla="*/ 2147483646 w 994"/>
                <a:gd name="T17" fmla="*/ 2147483646 h 9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lIns="91425" tIns="91425" rIns="91425" bIns="91425" anchor="ctr"/>
            <a:lstStyle/>
            <a:p>
              <a:pPr>
                <a:defRPr/>
              </a:pPr>
              <a:endParaRPr lang="vi-VN" sz="990"/>
            </a:p>
          </p:txBody>
        </p:sp>
        <p:sp>
          <p:nvSpPr>
            <p:cNvPr id="112" name="Google Shape;461;p27">
              <a:extLst>
                <a:ext uri="{FF2B5EF4-FFF2-40B4-BE49-F238E27FC236}">
                  <a16:creationId xmlns:a16="http://schemas.microsoft.com/office/drawing/2014/main" id="{7258A2F9-91FF-4A96-9BBB-578245C5A75E}"/>
                </a:ext>
              </a:extLst>
            </p:cNvPr>
            <p:cNvSpPr>
              <a:spLocks/>
            </p:cNvSpPr>
            <p:nvPr/>
          </p:nvSpPr>
          <p:spPr bwMode="auto">
            <a:xfrm>
              <a:off x="5525929" y="4238806"/>
              <a:ext cx="55047" cy="50797"/>
            </a:xfrm>
            <a:custGeom>
              <a:avLst/>
              <a:gdLst>
                <a:gd name="T0" fmla="*/ 2147483646 w 994"/>
                <a:gd name="T1" fmla="*/ 2147483646 h 888"/>
                <a:gd name="T2" fmla="*/ 2147483646 w 994"/>
                <a:gd name="T3" fmla="*/ 2147483646 h 888"/>
                <a:gd name="T4" fmla="*/ 2147483646 w 994"/>
                <a:gd name="T5" fmla="*/ 2147483646 h 888"/>
                <a:gd name="T6" fmla="*/ 2147483646 w 994"/>
                <a:gd name="T7" fmla="*/ 2147483646 h 888"/>
                <a:gd name="T8" fmla="*/ 2147483646 w 994"/>
                <a:gd name="T9" fmla="*/ 2147483646 h 888"/>
                <a:gd name="T10" fmla="*/ 2147483646 w 994"/>
                <a:gd name="T11" fmla="*/ 2147483646 h 888"/>
                <a:gd name="T12" fmla="*/ 2147483646 w 994"/>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88" extrusionOk="0">
                  <a:moveTo>
                    <a:pt x="1" y="1"/>
                  </a:moveTo>
                  <a:lnTo>
                    <a:pt x="1" y="120"/>
                  </a:lnTo>
                  <a:lnTo>
                    <a:pt x="888" y="888"/>
                  </a:lnTo>
                  <a:lnTo>
                    <a:pt x="994" y="888"/>
                  </a:lnTo>
                  <a:cubicBezTo>
                    <a:pt x="994" y="888"/>
                    <a:pt x="994" y="835"/>
                    <a:pt x="941" y="782"/>
                  </a:cubicBezTo>
                  <a:lnTo>
                    <a:pt x="107" y="1"/>
                  </a:lnTo>
                  <a:lnTo>
                    <a:pt x="1" y="1"/>
                  </a:lnTo>
                  <a:close/>
                </a:path>
              </a:pathLst>
            </a:custGeom>
            <a:solidFill>
              <a:schemeClr val="accent1"/>
            </a:solidFill>
            <a:ln>
              <a:noFill/>
            </a:ln>
          </p:spPr>
          <p:txBody>
            <a:bodyPr lIns="91425" tIns="91425" rIns="91425" bIns="91425" anchor="ctr"/>
            <a:lstStyle/>
            <a:p>
              <a:pPr>
                <a:defRPr/>
              </a:pPr>
              <a:endParaRPr lang="vi-VN" sz="990"/>
            </a:p>
          </p:txBody>
        </p:sp>
        <p:sp>
          <p:nvSpPr>
            <p:cNvPr id="113" name="Google Shape;462;p27">
              <a:extLst>
                <a:ext uri="{FF2B5EF4-FFF2-40B4-BE49-F238E27FC236}">
                  <a16:creationId xmlns:a16="http://schemas.microsoft.com/office/drawing/2014/main" id="{89C8B338-2173-4D7B-A930-F3DA89E7E501}"/>
                </a:ext>
              </a:extLst>
            </p:cNvPr>
            <p:cNvSpPr>
              <a:spLocks/>
            </p:cNvSpPr>
            <p:nvPr/>
          </p:nvSpPr>
          <p:spPr bwMode="auto">
            <a:xfrm>
              <a:off x="5434891" y="4332464"/>
              <a:ext cx="57164" cy="47622"/>
            </a:xfrm>
            <a:custGeom>
              <a:avLst/>
              <a:gdLst>
                <a:gd name="T0" fmla="*/ 2147483646 w 1047"/>
                <a:gd name="T1" fmla="*/ 0 h 888"/>
                <a:gd name="T2" fmla="*/ 2147483646 w 1047"/>
                <a:gd name="T3" fmla="*/ 2147483646 h 888"/>
                <a:gd name="T4" fmla="*/ 2147483646 w 1047"/>
                <a:gd name="T5" fmla="*/ 2147483646 h 888"/>
                <a:gd name="T6" fmla="*/ 2147483646 w 1047"/>
                <a:gd name="T7" fmla="*/ 2147483646 h 888"/>
                <a:gd name="T8" fmla="*/ 2147483646 w 1047"/>
                <a:gd name="T9" fmla="*/ 2147483646 h 888"/>
                <a:gd name="T10" fmla="*/ 2147483646 w 1047"/>
                <a:gd name="T11" fmla="*/ 0 h 888"/>
                <a:gd name="T12" fmla="*/ 2147483646 w 1047"/>
                <a:gd name="T13" fmla="*/ 0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7" h="888" extrusionOk="0">
                  <a:moveTo>
                    <a:pt x="53" y="0"/>
                  </a:moveTo>
                  <a:cubicBezTo>
                    <a:pt x="0" y="53"/>
                    <a:pt x="0" y="53"/>
                    <a:pt x="53" y="119"/>
                  </a:cubicBezTo>
                  <a:lnTo>
                    <a:pt x="940" y="887"/>
                  </a:lnTo>
                  <a:lnTo>
                    <a:pt x="993" y="887"/>
                  </a:lnTo>
                  <a:cubicBezTo>
                    <a:pt x="1046" y="887"/>
                    <a:pt x="1046" y="834"/>
                    <a:pt x="993" y="781"/>
                  </a:cubicBezTo>
                  <a:lnTo>
                    <a:pt x="173" y="0"/>
                  </a:lnTo>
                  <a:lnTo>
                    <a:pt x="53" y="0"/>
                  </a:lnTo>
                  <a:close/>
                </a:path>
              </a:pathLst>
            </a:custGeom>
            <a:solidFill>
              <a:schemeClr val="accent1"/>
            </a:solidFill>
            <a:ln>
              <a:noFill/>
            </a:ln>
          </p:spPr>
          <p:txBody>
            <a:bodyPr lIns="91425" tIns="91425" rIns="91425" bIns="91425" anchor="ctr"/>
            <a:lstStyle/>
            <a:p>
              <a:pPr>
                <a:defRPr/>
              </a:pPr>
              <a:endParaRPr lang="vi-VN" sz="990"/>
            </a:p>
          </p:txBody>
        </p:sp>
        <p:sp>
          <p:nvSpPr>
            <p:cNvPr id="114" name="Google Shape;463;p27">
              <a:extLst>
                <a:ext uri="{FF2B5EF4-FFF2-40B4-BE49-F238E27FC236}">
                  <a16:creationId xmlns:a16="http://schemas.microsoft.com/office/drawing/2014/main" id="{074458B0-F417-4515-B991-7C265E0BB841}"/>
                </a:ext>
              </a:extLst>
            </p:cNvPr>
            <p:cNvSpPr>
              <a:spLocks/>
            </p:cNvSpPr>
            <p:nvPr/>
          </p:nvSpPr>
          <p:spPr bwMode="auto">
            <a:xfrm>
              <a:off x="5394664" y="4372149"/>
              <a:ext cx="55047" cy="50797"/>
            </a:xfrm>
            <a:custGeom>
              <a:avLst/>
              <a:gdLst>
                <a:gd name="T0" fmla="*/ 2147483646 w 994"/>
                <a:gd name="T1" fmla="*/ 2147483646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2147483646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lIns="91425" tIns="91425" rIns="91425" bIns="91425" anchor="ctr"/>
            <a:lstStyle/>
            <a:p>
              <a:pPr>
                <a:defRPr/>
              </a:pPr>
              <a:endParaRPr lang="vi-VN" sz="990"/>
            </a:p>
          </p:txBody>
        </p:sp>
        <p:sp>
          <p:nvSpPr>
            <p:cNvPr id="115" name="Google Shape;464;p27">
              <a:extLst>
                <a:ext uri="{FF2B5EF4-FFF2-40B4-BE49-F238E27FC236}">
                  <a16:creationId xmlns:a16="http://schemas.microsoft.com/office/drawing/2014/main" id="{C84640B2-285D-425C-ABD4-49038E2A512E}"/>
                </a:ext>
              </a:extLst>
            </p:cNvPr>
            <p:cNvSpPr>
              <a:spLocks/>
            </p:cNvSpPr>
            <p:nvPr/>
          </p:nvSpPr>
          <p:spPr bwMode="auto">
            <a:xfrm>
              <a:off x="5354438" y="4415010"/>
              <a:ext cx="55047" cy="47622"/>
            </a:xfrm>
            <a:custGeom>
              <a:avLst/>
              <a:gdLst>
                <a:gd name="T0" fmla="*/ 0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0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0" y="1"/>
                  </a:moveTo>
                  <a:cubicBezTo>
                    <a:pt x="0" y="54"/>
                    <a:pt x="0" y="54"/>
                    <a:pt x="53" y="107"/>
                  </a:cubicBezTo>
                  <a:lnTo>
                    <a:pt x="874" y="874"/>
                  </a:lnTo>
                  <a:lnTo>
                    <a:pt x="993" y="874"/>
                  </a:lnTo>
                  <a:lnTo>
                    <a:pt x="993" y="769"/>
                  </a:lnTo>
                  <a:lnTo>
                    <a:pt x="106" y="1"/>
                  </a:lnTo>
                  <a:lnTo>
                    <a:pt x="0" y="1"/>
                  </a:lnTo>
                  <a:close/>
                </a:path>
              </a:pathLst>
            </a:custGeom>
            <a:solidFill>
              <a:schemeClr val="accent1"/>
            </a:solidFill>
            <a:ln>
              <a:noFill/>
            </a:ln>
          </p:spPr>
          <p:txBody>
            <a:bodyPr lIns="91425" tIns="91425" rIns="91425" bIns="91425" anchor="ctr"/>
            <a:lstStyle/>
            <a:p>
              <a:pPr>
                <a:defRPr/>
              </a:pPr>
              <a:endParaRPr lang="vi-VN" sz="990"/>
            </a:p>
          </p:txBody>
        </p:sp>
        <p:sp>
          <p:nvSpPr>
            <p:cNvPr id="116" name="Google Shape;465;p27">
              <a:extLst>
                <a:ext uri="{FF2B5EF4-FFF2-40B4-BE49-F238E27FC236}">
                  <a16:creationId xmlns:a16="http://schemas.microsoft.com/office/drawing/2014/main" id="{D5695D72-78F0-4C02-BE0A-3A8BE1AE87C3}"/>
                </a:ext>
              </a:extLst>
            </p:cNvPr>
            <p:cNvSpPr>
              <a:spLocks/>
            </p:cNvSpPr>
            <p:nvPr/>
          </p:nvSpPr>
          <p:spPr bwMode="auto">
            <a:xfrm>
              <a:off x="5265515" y="4505492"/>
              <a:ext cx="55047" cy="50797"/>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40" y="874"/>
                  </a:lnTo>
                  <a:cubicBezTo>
                    <a:pt x="993" y="874"/>
                    <a:pt x="993" y="821"/>
                    <a:pt x="940" y="768"/>
                  </a:cubicBezTo>
                  <a:lnTo>
                    <a:pt x="106" y="0"/>
                  </a:lnTo>
                  <a:lnTo>
                    <a:pt x="1" y="0"/>
                  </a:lnTo>
                  <a:close/>
                </a:path>
              </a:pathLst>
            </a:custGeom>
            <a:solidFill>
              <a:schemeClr val="accent1"/>
            </a:solidFill>
            <a:ln>
              <a:noFill/>
            </a:ln>
          </p:spPr>
          <p:txBody>
            <a:bodyPr lIns="91425" tIns="91425" rIns="91425" bIns="91425" anchor="ctr"/>
            <a:lstStyle/>
            <a:p>
              <a:pPr>
                <a:defRPr/>
              </a:pPr>
              <a:endParaRPr lang="vi-VN" sz="990"/>
            </a:p>
          </p:txBody>
        </p:sp>
        <p:sp>
          <p:nvSpPr>
            <p:cNvPr id="117" name="Google Shape;466;p27">
              <a:extLst>
                <a:ext uri="{FF2B5EF4-FFF2-40B4-BE49-F238E27FC236}">
                  <a16:creationId xmlns:a16="http://schemas.microsoft.com/office/drawing/2014/main" id="{3454714D-14FA-4688-A195-0E9DCBA5250D}"/>
                </a:ext>
              </a:extLst>
            </p:cNvPr>
            <p:cNvSpPr>
              <a:spLocks/>
            </p:cNvSpPr>
            <p:nvPr/>
          </p:nvSpPr>
          <p:spPr bwMode="auto">
            <a:xfrm>
              <a:off x="5223172" y="4546765"/>
              <a:ext cx="59281" cy="50797"/>
            </a:xfrm>
            <a:custGeom>
              <a:avLst/>
              <a:gdLst>
                <a:gd name="T0" fmla="*/ 2147483646 w 1047"/>
                <a:gd name="T1" fmla="*/ 0 h 914"/>
                <a:gd name="T2" fmla="*/ 2147483646 w 1047"/>
                <a:gd name="T3" fmla="*/ 2147483646 h 914"/>
                <a:gd name="T4" fmla="*/ 2147483646 w 1047"/>
                <a:gd name="T5" fmla="*/ 2147483646 h 914"/>
                <a:gd name="T6" fmla="*/ 2147483646 w 1047"/>
                <a:gd name="T7" fmla="*/ 2147483646 h 914"/>
                <a:gd name="T8" fmla="*/ 2147483646 w 1047"/>
                <a:gd name="T9" fmla="*/ 2147483646 h 914"/>
                <a:gd name="T10" fmla="*/ 2147483646 w 1047"/>
                <a:gd name="T11" fmla="*/ 2147483646 h 914"/>
                <a:gd name="T12" fmla="*/ 2147483646 w 1047"/>
                <a:gd name="T13" fmla="*/ 2147483646 h 914"/>
                <a:gd name="T14" fmla="*/ 2147483646 w 1047"/>
                <a:gd name="T15" fmla="*/ 2147483646 h 914"/>
                <a:gd name="T16" fmla="*/ 2147483646 w 1047"/>
                <a:gd name="T17" fmla="*/ 0 h 9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lIns="91425" tIns="91425" rIns="91425" bIns="91425" anchor="ctr"/>
            <a:lstStyle/>
            <a:p>
              <a:pPr>
                <a:defRPr/>
              </a:pPr>
              <a:endParaRPr lang="vi-VN" sz="990"/>
            </a:p>
          </p:txBody>
        </p:sp>
        <p:sp>
          <p:nvSpPr>
            <p:cNvPr id="118" name="Google Shape;467;p27">
              <a:extLst>
                <a:ext uri="{FF2B5EF4-FFF2-40B4-BE49-F238E27FC236}">
                  <a16:creationId xmlns:a16="http://schemas.microsoft.com/office/drawing/2014/main" id="{7C2DAB36-725E-4A04-BE3A-0F1139570B3A}"/>
                </a:ext>
              </a:extLst>
            </p:cNvPr>
            <p:cNvSpPr>
              <a:spLocks/>
            </p:cNvSpPr>
            <p:nvPr/>
          </p:nvSpPr>
          <p:spPr bwMode="auto">
            <a:xfrm>
              <a:off x="5182944" y="4588037"/>
              <a:ext cx="55047" cy="49210"/>
            </a:xfrm>
            <a:custGeom>
              <a:avLst/>
              <a:gdLst>
                <a:gd name="T0" fmla="*/ 2147483646 w 993"/>
                <a:gd name="T1" fmla="*/ 2147483646 h 888"/>
                <a:gd name="T2" fmla="*/ 2147483646 w 993"/>
                <a:gd name="T3" fmla="*/ 2147483646 h 888"/>
                <a:gd name="T4" fmla="*/ 2147483646 w 993"/>
                <a:gd name="T5" fmla="*/ 2147483646 h 888"/>
                <a:gd name="T6" fmla="*/ 2147483646 w 993"/>
                <a:gd name="T7" fmla="*/ 2147483646 h 888"/>
                <a:gd name="T8" fmla="*/ 2147483646 w 993"/>
                <a:gd name="T9" fmla="*/ 2147483646 h 888"/>
                <a:gd name="T10" fmla="*/ 2147483646 w 993"/>
                <a:gd name="T11" fmla="*/ 2147483646 h 888"/>
                <a:gd name="T12" fmla="*/ 2147483646 w 993"/>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88" extrusionOk="0">
                  <a:moveTo>
                    <a:pt x="66" y="1"/>
                  </a:moveTo>
                  <a:cubicBezTo>
                    <a:pt x="0" y="54"/>
                    <a:pt x="0" y="120"/>
                    <a:pt x="66" y="120"/>
                  </a:cubicBezTo>
                  <a:lnTo>
                    <a:pt x="887" y="887"/>
                  </a:lnTo>
                  <a:lnTo>
                    <a:pt x="993" y="887"/>
                  </a:lnTo>
                  <a:lnTo>
                    <a:pt x="993" y="782"/>
                  </a:lnTo>
                  <a:lnTo>
                    <a:pt x="119" y="1"/>
                  </a:lnTo>
                  <a:lnTo>
                    <a:pt x="66" y="1"/>
                  </a:lnTo>
                  <a:close/>
                </a:path>
              </a:pathLst>
            </a:custGeom>
            <a:solidFill>
              <a:schemeClr val="accent1"/>
            </a:solidFill>
            <a:ln>
              <a:noFill/>
            </a:ln>
          </p:spPr>
          <p:txBody>
            <a:bodyPr lIns="91425" tIns="91425" rIns="91425" bIns="91425" anchor="ctr"/>
            <a:lstStyle/>
            <a:p>
              <a:pPr>
                <a:defRPr/>
              </a:pPr>
              <a:endParaRPr lang="vi-VN" sz="990"/>
            </a:p>
          </p:txBody>
        </p:sp>
        <p:sp>
          <p:nvSpPr>
            <p:cNvPr id="119" name="Google Shape;468;p27">
              <a:extLst>
                <a:ext uri="{FF2B5EF4-FFF2-40B4-BE49-F238E27FC236}">
                  <a16:creationId xmlns:a16="http://schemas.microsoft.com/office/drawing/2014/main" id="{A22DAF6C-EE71-4342-830B-044000A18144}"/>
                </a:ext>
              </a:extLst>
            </p:cNvPr>
            <p:cNvSpPr>
              <a:spLocks/>
            </p:cNvSpPr>
            <p:nvPr/>
          </p:nvSpPr>
          <p:spPr bwMode="auto">
            <a:xfrm>
              <a:off x="5096140" y="4678521"/>
              <a:ext cx="55047" cy="47622"/>
            </a:xfrm>
            <a:custGeom>
              <a:avLst/>
              <a:gdLst>
                <a:gd name="T0" fmla="*/ 2147483646 w 994"/>
                <a:gd name="T1" fmla="*/ 0 h 887"/>
                <a:gd name="T2" fmla="*/ 2147483646 w 994"/>
                <a:gd name="T3" fmla="*/ 2147483646 h 887"/>
                <a:gd name="T4" fmla="*/ 2147483646 w 994"/>
                <a:gd name="T5" fmla="*/ 2147483646 h 887"/>
                <a:gd name="T6" fmla="*/ 2147483646 w 994"/>
                <a:gd name="T7" fmla="*/ 2147483646 h 887"/>
                <a:gd name="T8" fmla="*/ 2147483646 w 994"/>
                <a:gd name="T9" fmla="*/ 2147483646 h 887"/>
                <a:gd name="T10" fmla="*/ 2147483646 w 994"/>
                <a:gd name="T11" fmla="*/ 0 h 887"/>
                <a:gd name="T12" fmla="*/ 2147483646 w 994"/>
                <a:gd name="T13" fmla="*/ 0 h 88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87" extrusionOk="0">
                  <a:moveTo>
                    <a:pt x="1" y="0"/>
                  </a:moveTo>
                  <a:lnTo>
                    <a:pt x="1" y="119"/>
                  </a:lnTo>
                  <a:lnTo>
                    <a:pt x="874" y="887"/>
                  </a:lnTo>
                  <a:lnTo>
                    <a:pt x="993" y="887"/>
                  </a:lnTo>
                  <a:cubicBezTo>
                    <a:pt x="993" y="887"/>
                    <a:pt x="993" y="834"/>
                    <a:pt x="927" y="781"/>
                  </a:cubicBezTo>
                  <a:lnTo>
                    <a:pt x="107" y="0"/>
                  </a:lnTo>
                  <a:lnTo>
                    <a:pt x="1" y="0"/>
                  </a:lnTo>
                  <a:close/>
                </a:path>
              </a:pathLst>
            </a:custGeom>
            <a:solidFill>
              <a:schemeClr val="accent1"/>
            </a:solidFill>
            <a:ln>
              <a:noFill/>
            </a:ln>
          </p:spPr>
          <p:txBody>
            <a:bodyPr lIns="91425" tIns="91425" rIns="91425" bIns="91425" anchor="ctr"/>
            <a:lstStyle/>
            <a:p>
              <a:pPr>
                <a:defRPr/>
              </a:pPr>
              <a:endParaRPr lang="vi-VN" sz="990"/>
            </a:p>
          </p:txBody>
        </p:sp>
        <p:sp>
          <p:nvSpPr>
            <p:cNvPr id="120" name="Google Shape;469;p27">
              <a:extLst>
                <a:ext uri="{FF2B5EF4-FFF2-40B4-BE49-F238E27FC236}">
                  <a16:creationId xmlns:a16="http://schemas.microsoft.com/office/drawing/2014/main" id="{FC970855-2DF3-4E1B-9501-6F0F7CA446D6}"/>
                </a:ext>
              </a:extLst>
            </p:cNvPr>
            <p:cNvSpPr>
              <a:spLocks/>
            </p:cNvSpPr>
            <p:nvPr/>
          </p:nvSpPr>
          <p:spPr bwMode="auto">
            <a:xfrm>
              <a:off x="5055913" y="4719793"/>
              <a:ext cx="55047" cy="50797"/>
            </a:xfrm>
            <a:custGeom>
              <a:avLst/>
              <a:gdLst>
                <a:gd name="T0" fmla="*/ 2147483646 w 994"/>
                <a:gd name="T1" fmla="*/ 0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0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lIns="91425" tIns="91425" rIns="91425" bIns="91425" anchor="ctr"/>
            <a:lstStyle/>
            <a:p>
              <a:pPr>
                <a:defRPr/>
              </a:pPr>
              <a:endParaRPr lang="vi-VN" sz="990"/>
            </a:p>
          </p:txBody>
        </p:sp>
        <p:sp>
          <p:nvSpPr>
            <p:cNvPr id="121" name="Google Shape;470;p27">
              <a:extLst>
                <a:ext uri="{FF2B5EF4-FFF2-40B4-BE49-F238E27FC236}">
                  <a16:creationId xmlns:a16="http://schemas.microsoft.com/office/drawing/2014/main" id="{A8FB56FD-4455-465B-95A7-B36530418063}"/>
                </a:ext>
              </a:extLst>
            </p:cNvPr>
            <p:cNvSpPr>
              <a:spLocks/>
            </p:cNvSpPr>
            <p:nvPr/>
          </p:nvSpPr>
          <p:spPr bwMode="auto">
            <a:xfrm>
              <a:off x="5013569" y="4761066"/>
              <a:ext cx="55047" cy="50797"/>
            </a:xfrm>
            <a:custGeom>
              <a:avLst/>
              <a:gdLst>
                <a:gd name="T0" fmla="*/ 2147483646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2147483646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53" y="1"/>
                  </a:moveTo>
                  <a:cubicBezTo>
                    <a:pt x="0" y="54"/>
                    <a:pt x="0" y="107"/>
                    <a:pt x="53" y="107"/>
                  </a:cubicBezTo>
                  <a:lnTo>
                    <a:pt x="887" y="874"/>
                  </a:lnTo>
                  <a:lnTo>
                    <a:pt x="993" y="874"/>
                  </a:lnTo>
                  <a:lnTo>
                    <a:pt x="993" y="768"/>
                  </a:lnTo>
                  <a:lnTo>
                    <a:pt x="106" y="1"/>
                  </a:lnTo>
                  <a:lnTo>
                    <a:pt x="53" y="1"/>
                  </a:lnTo>
                  <a:close/>
                </a:path>
              </a:pathLst>
            </a:custGeom>
            <a:solidFill>
              <a:schemeClr val="accent1"/>
            </a:solidFill>
            <a:ln>
              <a:noFill/>
            </a:ln>
          </p:spPr>
          <p:txBody>
            <a:bodyPr lIns="91425" tIns="91425" rIns="91425" bIns="91425" anchor="ctr"/>
            <a:lstStyle/>
            <a:p>
              <a:pPr>
                <a:defRPr/>
              </a:pPr>
              <a:endParaRPr lang="vi-VN" sz="990"/>
            </a:p>
          </p:txBody>
        </p:sp>
        <p:sp>
          <p:nvSpPr>
            <p:cNvPr id="122" name="Google Shape;471;p27">
              <a:extLst>
                <a:ext uri="{FF2B5EF4-FFF2-40B4-BE49-F238E27FC236}">
                  <a16:creationId xmlns:a16="http://schemas.microsoft.com/office/drawing/2014/main" id="{506BF7C3-7C24-4A7E-8420-C8BF348A5BC5}"/>
                </a:ext>
              </a:extLst>
            </p:cNvPr>
            <p:cNvSpPr>
              <a:spLocks/>
            </p:cNvSpPr>
            <p:nvPr/>
          </p:nvSpPr>
          <p:spPr bwMode="auto">
            <a:xfrm>
              <a:off x="4924647" y="4851549"/>
              <a:ext cx="55047" cy="50797"/>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93" y="874"/>
                  </a:lnTo>
                  <a:lnTo>
                    <a:pt x="993" y="768"/>
                  </a:lnTo>
                  <a:lnTo>
                    <a:pt x="120" y="0"/>
                  </a:lnTo>
                  <a:lnTo>
                    <a:pt x="1" y="0"/>
                  </a:lnTo>
                  <a:close/>
                </a:path>
              </a:pathLst>
            </a:custGeom>
            <a:solidFill>
              <a:schemeClr val="accent1"/>
            </a:solidFill>
            <a:ln>
              <a:noFill/>
            </a:ln>
          </p:spPr>
          <p:txBody>
            <a:bodyPr lIns="91425" tIns="91425" rIns="91425" bIns="91425" anchor="ctr"/>
            <a:lstStyle/>
            <a:p>
              <a:pPr>
                <a:defRPr/>
              </a:pPr>
              <a:endParaRPr lang="vi-VN" sz="990"/>
            </a:p>
          </p:txBody>
        </p:sp>
        <p:sp>
          <p:nvSpPr>
            <p:cNvPr id="123" name="Google Shape;472;p27">
              <a:extLst>
                <a:ext uri="{FF2B5EF4-FFF2-40B4-BE49-F238E27FC236}">
                  <a16:creationId xmlns:a16="http://schemas.microsoft.com/office/drawing/2014/main" id="{77085796-7053-469E-8D02-3A7EA452F9BD}"/>
                </a:ext>
              </a:extLst>
            </p:cNvPr>
            <p:cNvSpPr>
              <a:spLocks/>
            </p:cNvSpPr>
            <p:nvPr/>
          </p:nvSpPr>
          <p:spPr bwMode="auto">
            <a:xfrm>
              <a:off x="4884421" y="4892821"/>
              <a:ext cx="55047" cy="52385"/>
            </a:xfrm>
            <a:custGeom>
              <a:avLst/>
              <a:gdLst>
                <a:gd name="T0" fmla="*/ 2147483646 w 993"/>
                <a:gd name="T1" fmla="*/ 2147483646 h 928"/>
                <a:gd name="T2" fmla="*/ 0 w 993"/>
                <a:gd name="T3" fmla="*/ 2147483646 h 928"/>
                <a:gd name="T4" fmla="*/ 0 w 993"/>
                <a:gd name="T5" fmla="*/ 2147483646 h 928"/>
                <a:gd name="T6" fmla="*/ 2147483646 w 993"/>
                <a:gd name="T7" fmla="*/ 2147483646 h 928"/>
                <a:gd name="T8" fmla="*/ 2147483646 w 993"/>
                <a:gd name="T9" fmla="*/ 2147483646 h 928"/>
                <a:gd name="T10" fmla="*/ 2147483646 w 993"/>
                <a:gd name="T11" fmla="*/ 2147483646 h 928"/>
                <a:gd name="T12" fmla="*/ 2147483646 w 993"/>
                <a:gd name="T13" fmla="*/ 2147483646 h 928"/>
                <a:gd name="T14" fmla="*/ 2147483646 w 993"/>
                <a:gd name="T15" fmla="*/ 2147483646 h 9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lIns="91425" tIns="91425" rIns="91425" bIns="91425" anchor="ctr"/>
            <a:lstStyle/>
            <a:p>
              <a:pPr>
                <a:defRPr/>
              </a:pPr>
              <a:endParaRPr lang="vi-VN" sz="990"/>
            </a:p>
          </p:txBody>
        </p:sp>
        <p:sp>
          <p:nvSpPr>
            <p:cNvPr id="124" name="Google Shape;473;p27">
              <a:extLst>
                <a:ext uri="{FF2B5EF4-FFF2-40B4-BE49-F238E27FC236}">
                  <a16:creationId xmlns:a16="http://schemas.microsoft.com/office/drawing/2014/main" id="{1A7C28A9-266F-4510-92BE-01556136E3D3}"/>
                </a:ext>
              </a:extLst>
            </p:cNvPr>
            <p:cNvSpPr>
              <a:spLocks/>
            </p:cNvSpPr>
            <p:nvPr/>
          </p:nvSpPr>
          <p:spPr bwMode="auto">
            <a:xfrm>
              <a:off x="5479351" y="4286428"/>
              <a:ext cx="76219" cy="69846"/>
            </a:xfrm>
            <a:custGeom>
              <a:avLst/>
              <a:gdLst>
                <a:gd name="T0" fmla="*/ 2147483646 w 1377"/>
                <a:gd name="T1" fmla="*/ 2147483646 h 1242"/>
                <a:gd name="T2" fmla="*/ 0 w 1377"/>
                <a:gd name="T3" fmla="*/ 2147483646 h 1242"/>
                <a:gd name="T4" fmla="*/ 0 w 1377"/>
                <a:gd name="T5" fmla="*/ 2147483646 h 1242"/>
                <a:gd name="T6" fmla="*/ 2147483646 w 1377"/>
                <a:gd name="T7" fmla="*/ 2147483646 h 1242"/>
                <a:gd name="T8" fmla="*/ 2147483646 w 1377"/>
                <a:gd name="T9" fmla="*/ 2147483646 h 1242"/>
                <a:gd name="T10" fmla="*/ 2147483646 w 1377"/>
                <a:gd name="T11" fmla="*/ 2147483646 h 1242"/>
                <a:gd name="T12" fmla="*/ 2147483646 w 1377"/>
                <a:gd name="T13" fmla="*/ 2147483646 h 1242"/>
                <a:gd name="T14" fmla="*/ 2147483646 w 1377"/>
                <a:gd name="T15" fmla="*/ 2147483646 h 1242"/>
                <a:gd name="T16" fmla="*/ 2147483646 w 1377"/>
                <a:gd name="T17" fmla="*/ 2147483646 h 12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lIns="91425" tIns="91425" rIns="91425" bIns="91425" anchor="ctr"/>
            <a:lstStyle/>
            <a:p>
              <a:pPr>
                <a:defRPr/>
              </a:pPr>
              <a:endParaRPr lang="vi-VN" sz="990"/>
            </a:p>
          </p:txBody>
        </p:sp>
        <p:sp>
          <p:nvSpPr>
            <p:cNvPr id="125" name="Google Shape;474;p27">
              <a:extLst>
                <a:ext uri="{FF2B5EF4-FFF2-40B4-BE49-F238E27FC236}">
                  <a16:creationId xmlns:a16="http://schemas.microsoft.com/office/drawing/2014/main" id="{878066DE-C948-4D91-81CF-97E217C6C0BD}"/>
                </a:ext>
              </a:extLst>
            </p:cNvPr>
            <p:cNvSpPr>
              <a:spLocks/>
            </p:cNvSpPr>
            <p:nvPr/>
          </p:nvSpPr>
          <p:spPr bwMode="auto">
            <a:xfrm>
              <a:off x="5307859" y="4461044"/>
              <a:ext cx="76219" cy="68259"/>
            </a:xfrm>
            <a:custGeom>
              <a:avLst/>
              <a:gdLst>
                <a:gd name="T0" fmla="*/ 2147483646 w 1377"/>
                <a:gd name="T1" fmla="*/ 0 h 1258"/>
                <a:gd name="T2" fmla="*/ 2147483646 w 1377"/>
                <a:gd name="T3" fmla="*/ 2147483646 h 1258"/>
                <a:gd name="T4" fmla="*/ 2147483646 w 1377"/>
                <a:gd name="T5" fmla="*/ 2147483646 h 1258"/>
                <a:gd name="T6" fmla="*/ 2147483646 w 1377"/>
                <a:gd name="T7" fmla="*/ 2147483646 h 1258"/>
                <a:gd name="T8" fmla="*/ 2147483646 w 1377"/>
                <a:gd name="T9" fmla="*/ 2147483646 h 1258"/>
                <a:gd name="T10" fmla="*/ 2147483646 w 1377"/>
                <a:gd name="T11" fmla="*/ 2147483646 h 1258"/>
                <a:gd name="T12" fmla="*/ 2147483646 w 1377"/>
                <a:gd name="T13" fmla="*/ 0 h 1258"/>
                <a:gd name="T14" fmla="*/ 2147483646 w 1377"/>
                <a:gd name="T15" fmla="*/ 0 h 125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lnTo>
                    <a:pt x="53" y="0"/>
                  </a:lnTo>
                  <a:close/>
                </a:path>
              </a:pathLst>
            </a:custGeom>
            <a:solidFill>
              <a:schemeClr val="accent1"/>
            </a:solidFill>
            <a:ln>
              <a:noFill/>
            </a:ln>
          </p:spPr>
          <p:txBody>
            <a:bodyPr lIns="91425" tIns="91425" rIns="91425" bIns="91425" anchor="ctr"/>
            <a:lstStyle/>
            <a:p>
              <a:pPr>
                <a:defRPr/>
              </a:pPr>
              <a:endParaRPr lang="vi-VN" sz="990"/>
            </a:p>
          </p:txBody>
        </p:sp>
        <p:sp>
          <p:nvSpPr>
            <p:cNvPr id="126" name="Google Shape;475;p27">
              <a:extLst>
                <a:ext uri="{FF2B5EF4-FFF2-40B4-BE49-F238E27FC236}">
                  <a16:creationId xmlns:a16="http://schemas.microsoft.com/office/drawing/2014/main" id="{36ED4C4D-4A5A-4993-BCEA-310236C815AF}"/>
                </a:ext>
              </a:extLst>
            </p:cNvPr>
            <p:cNvSpPr>
              <a:spLocks/>
            </p:cNvSpPr>
            <p:nvPr/>
          </p:nvSpPr>
          <p:spPr bwMode="auto">
            <a:xfrm>
              <a:off x="5138484" y="4630898"/>
              <a:ext cx="78335" cy="69846"/>
            </a:xfrm>
            <a:custGeom>
              <a:avLst/>
              <a:gdLst>
                <a:gd name="T0" fmla="*/ 2147483646 w 1430"/>
                <a:gd name="T1" fmla="*/ 2147483646 h 1245"/>
                <a:gd name="T2" fmla="*/ 2147483646 w 1430"/>
                <a:gd name="T3" fmla="*/ 2147483646 h 1245"/>
                <a:gd name="T4" fmla="*/ 2147483646 w 1430"/>
                <a:gd name="T5" fmla="*/ 2147483646 h 1245"/>
                <a:gd name="T6" fmla="*/ 2147483646 w 1430"/>
                <a:gd name="T7" fmla="*/ 2147483646 h 1245"/>
                <a:gd name="T8" fmla="*/ 2147483646 w 1430"/>
                <a:gd name="T9" fmla="*/ 2147483646 h 1245"/>
                <a:gd name="T10" fmla="*/ 2147483646 w 1430"/>
                <a:gd name="T11" fmla="*/ 2147483646 h 1245"/>
                <a:gd name="T12" fmla="*/ 2147483646 w 1430"/>
                <a:gd name="T13" fmla="*/ 2147483646 h 1245"/>
                <a:gd name="T14" fmla="*/ 2147483646 w 1430"/>
                <a:gd name="T15" fmla="*/ 2147483646 h 12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lIns="91425" tIns="91425" rIns="91425" bIns="91425" anchor="ctr"/>
            <a:lstStyle/>
            <a:p>
              <a:pPr>
                <a:defRPr/>
              </a:pPr>
              <a:endParaRPr lang="vi-VN" sz="990"/>
            </a:p>
          </p:txBody>
        </p:sp>
        <p:sp>
          <p:nvSpPr>
            <p:cNvPr id="127" name="Google Shape;476;p27">
              <a:extLst>
                <a:ext uri="{FF2B5EF4-FFF2-40B4-BE49-F238E27FC236}">
                  <a16:creationId xmlns:a16="http://schemas.microsoft.com/office/drawing/2014/main" id="{FCB5521A-8908-4D4A-955D-3EB360EE93AE}"/>
                </a:ext>
              </a:extLst>
            </p:cNvPr>
            <p:cNvSpPr>
              <a:spLocks/>
            </p:cNvSpPr>
            <p:nvPr/>
          </p:nvSpPr>
          <p:spPr bwMode="auto">
            <a:xfrm>
              <a:off x="4971225" y="4803926"/>
              <a:ext cx="76219" cy="69846"/>
            </a:xfrm>
            <a:custGeom>
              <a:avLst/>
              <a:gdLst>
                <a:gd name="T0" fmla="*/ 2147483646 w 1377"/>
                <a:gd name="T1" fmla="*/ 2147483646 h 1245"/>
                <a:gd name="T2" fmla="*/ 2147483646 w 1377"/>
                <a:gd name="T3" fmla="*/ 2147483646 h 1245"/>
                <a:gd name="T4" fmla="*/ 2147483646 w 1377"/>
                <a:gd name="T5" fmla="*/ 2147483646 h 1245"/>
                <a:gd name="T6" fmla="*/ 2147483646 w 1377"/>
                <a:gd name="T7" fmla="*/ 2147483646 h 1245"/>
                <a:gd name="T8" fmla="*/ 2147483646 w 1377"/>
                <a:gd name="T9" fmla="*/ 2147483646 h 1245"/>
                <a:gd name="T10" fmla="*/ 2147483646 w 1377"/>
                <a:gd name="T11" fmla="*/ 2147483646 h 1245"/>
                <a:gd name="T12" fmla="*/ 2147483646 w 1377"/>
                <a:gd name="T13" fmla="*/ 2147483646 h 1245"/>
                <a:gd name="T14" fmla="*/ 2147483646 w 1377"/>
                <a:gd name="T15" fmla="*/ 2147483646 h 1245"/>
                <a:gd name="T16" fmla="*/ 2147483646 w 1377"/>
                <a:gd name="T17" fmla="*/ 2147483646 h 12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lIns="91425" tIns="91425" rIns="91425" bIns="91425" anchor="ctr"/>
            <a:lstStyle/>
            <a:p>
              <a:pPr>
                <a:defRPr/>
              </a:pPr>
              <a:endParaRPr lang="vi-VN" sz="990"/>
            </a:p>
          </p:txBody>
        </p:sp>
        <p:sp>
          <p:nvSpPr>
            <p:cNvPr id="128" name="Google Shape;477;p27">
              <a:extLst>
                <a:ext uri="{FF2B5EF4-FFF2-40B4-BE49-F238E27FC236}">
                  <a16:creationId xmlns:a16="http://schemas.microsoft.com/office/drawing/2014/main" id="{D1602B2E-F948-4DED-8580-1A7B4E6697B9}"/>
                </a:ext>
              </a:extLst>
            </p:cNvPr>
            <p:cNvSpPr/>
            <p:nvPr/>
          </p:nvSpPr>
          <p:spPr>
            <a:xfrm>
              <a:off x="5818102" y="4746779"/>
              <a:ext cx="1122112" cy="304784"/>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9" name="Google Shape;478;p27">
              <a:extLst>
                <a:ext uri="{FF2B5EF4-FFF2-40B4-BE49-F238E27FC236}">
                  <a16:creationId xmlns:a16="http://schemas.microsoft.com/office/drawing/2014/main" id="{35F5B932-F40A-4ACA-897D-35458FF95BB0}"/>
                </a:ext>
              </a:extLst>
            </p:cNvPr>
            <p:cNvSpPr/>
            <p:nvPr/>
          </p:nvSpPr>
          <p:spPr>
            <a:xfrm>
              <a:off x="5979009" y="4746779"/>
              <a:ext cx="1122112" cy="304784"/>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30" name="Google Shape;479;p27">
              <a:extLst>
                <a:ext uri="{FF2B5EF4-FFF2-40B4-BE49-F238E27FC236}">
                  <a16:creationId xmlns:a16="http://schemas.microsoft.com/office/drawing/2014/main" id="{60C237BC-C210-4195-9D75-F0B785452058}"/>
                </a:ext>
              </a:extLst>
            </p:cNvPr>
            <p:cNvSpPr>
              <a:spLocks/>
            </p:cNvSpPr>
            <p:nvPr/>
          </p:nvSpPr>
          <p:spPr bwMode="auto">
            <a:xfrm>
              <a:off x="6053111" y="4807101"/>
              <a:ext cx="1012018" cy="180965"/>
            </a:xfrm>
            <a:custGeom>
              <a:avLst/>
              <a:gdLst>
                <a:gd name="T0" fmla="*/ 2147483646 w 18305"/>
                <a:gd name="T1" fmla="*/ 0 h 3310"/>
                <a:gd name="T2" fmla="*/ 2147483646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2147483646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lnTo>
                    <a:pt x="821" y="0"/>
                  </a:lnTo>
                  <a:close/>
                </a:path>
              </a:pathLst>
            </a:custGeom>
            <a:solidFill>
              <a:srgbClr val="FEFEFE"/>
            </a:solidFill>
            <a:ln>
              <a:noFill/>
            </a:ln>
          </p:spPr>
          <p:txBody>
            <a:bodyPr lIns="91425" tIns="91425" rIns="91425" bIns="91425" anchor="ctr"/>
            <a:lstStyle/>
            <a:p>
              <a:pPr>
                <a:defRPr/>
              </a:pPr>
              <a:endParaRPr lang="vi-VN" sz="990"/>
            </a:p>
          </p:txBody>
        </p:sp>
        <p:sp>
          <p:nvSpPr>
            <p:cNvPr id="131" name="Google Shape;480;p27">
              <a:extLst>
                <a:ext uri="{FF2B5EF4-FFF2-40B4-BE49-F238E27FC236}">
                  <a16:creationId xmlns:a16="http://schemas.microsoft.com/office/drawing/2014/main" id="{9C14CE85-2068-4CCD-9364-F3414439953D}"/>
                </a:ext>
              </a:extLst>
            </p:cNvPr>
            <p:cNvSpPr>
              <a:spLocks/>
            </p:cNvSpPr>
            <p:nvPr/>
          </p:nvSpPr>
          <p:spPr bwMode="auto">
            <a:xfrm>
              <a:off x="6053111" y="4900759"/>
              <a:ext cx="1012018" cy="87307"/>
            </a:xfrm>
            <a:custGeom>
              <a:avLst/>
              <a:gdLst>
                <a:gd name="T0" fmla="*/ 2147483646 w 18305"/>
                <a:gd name="T1" fmla="*/ 2147483646 h 1656"/>
                <a:gd name="T2" fmla="*/ 2147483646 w 18305"/>
                <a:gd name="T3" fmla="*/ 2147483646 h 1656"/>
                <a:gd name="T4" fmla="*/ 2147483646 w 18305"/>
                <a:gd name="T5" fmla="*/ 2147483646 h 1656"/>
                <a:gd name="T6" fmla="*/ 2147483646 w 18305"/>
                <a:gd name="T7" fmla="*/ 2147483646 h 1656"/>
                <a:gd name="T8" fmla="*/ 2147483646 w 18305"/>
                <a:gd name="T9" fmla="*/ 2147483646 h 1656"/>
                <a:gd name="T10" fmla="*/ 2147483646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1" y="1"/>
                  </a:moveTo>
                  <a:lnTo>
                    <a:pt x="1" y="715"/>
                  </a:lnTo>
                  <a:cubicBezTo>
                    <a:pt x="1" y="1218"/>
                    <a:pt x="331" y="1655"/>
                    <a:pt x="821" y="1655"/>
                  </a:cubicBezTo>
                  <a:lnTo>
                    <a:pt x="18305" y="1655"/>
                  </a:lnTo>
                  <a:lnTo>
                    <a:pt x="18305" y="1"/>
                  </a:lnTo>
                  <a:lnTo>
                    <a:pt x="1" y="1"/>
                  </a:lnTo>
                  <a:close/>
                </a:path>
              </a:pathLst>
            </a:custGeom>
            <a:solidFill>
              <a:srgbClr val="E3E8DD"/>
            </a:solidFill>
            <a:ln>
              <a:noFill/>
            </a:ln>
          </p:spPr>
          <p:txBody>
            <a:bodyPr lIns="91425" tIns="91425" rIns="91425" bIns="91425" anchor="ctr"/>
            <a:lstStyle/>
            <a:p>
              <a:pPr>
                <a:defRPr/>
              </a:pPr>
              <a:endParaRPr lang="vi-VN" sz="990"/>
            </a:p>
          </p:txBody>
        </p:sp>
        <p:sp>
          <p:nvSpPr>
            <p:cNvPr id="132" name="Google Shape;481;p27">
              <a:extLst>
                <a:ext uri="{FF2B5EF4-FFF2-40B4-BE49-F238E27FC236}">
                  <a16:creationId xmlns:a16="http://schemas.microsoft.com/office/drawing/2014/main" id="{4F8AE391-B29E-4A13-9942-364CB9F799AD}"/>
                </a:ext>
              </a:extLst>
            </p:cNvPr>
            <p:cNvSpPr>
              <a:spLocks/>
            </p:cNvSpPr>
            <p:nvPr/>
          </p:nvSpPr>
          <p:spPr bwMode="auto">
            <a:xfrm>
              <a:off x="5818102" y="4137211"/>
              <a:ext cx="1122112" cy="306372"/>
            </a:xfrm>
            <a:custGeom>
              <a:avLst/>
              <a:gdLst>
                <a:gd name="T0" fmla="*/ 2147483646 w 20290"/>
                <a:gd name="T1" fmla="*/ 2147483646 h 5507"/>
                <a:gd name="T2" fmla="*/ 0 w 20290"/>
                <a:gd name="T3" fmla="*/ 2147483646 h 5507"/>
                <a:gd name="T4" fmla="*/ 0 w 20290"/>
                <a:gd name="T5" fmla="*/ 2147483646 h 5507"/>
                <a:gd name="T6" fmla="*/ 2147483646 w 20290"/>
                <a:gd name="T7" fmla="*/ 2147483646 h 5507"/>
                <a:gd name="T8" fmla="*/ 2147483646 w 20290"/>
                <a:gd name="T9" fmla="*/ 2147483646 h 5507"/>
                <a:gd name="T10" fmla="*/ 2147483646 w 20290"/>
                <a:gd name="T11" fmla="*/ 2147483646 h 5507"/>
                <a:gd name="T12" fmla="*/ 2147483646 w 20290"/>
                <a:gd name="T13" fmla="*/ 2147483646 h 5507"/>
                <a:gd name="T14" fmla="*/ 2147483646 w 20290"/>
                <a:gd name="T15" fmla="*/ 2147483646 h 5507"/>
                <a:gd name="T16" fmla="*/ 2147483646 w 20290"/>
                <a:gd name="T17" fmla="*/ 2147483646 h 55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lnTo>
                    <a:pt x="2316" y="1"/>
                  </a:lnTo>
                  <a:close/>
                </a:path>
              </a:pathLst>
            </a:custGeom>
            <a:solidFill>
              <a:schemeClr val="tx2"/>
            </a:solidFill>
            <a:ln>
              <a:noFill/>
            </a:ln>
          </p:spPr>
          <p:txBody>
            <a:bodyPr lIns="91425" tIns="91425" rIns="91425" bIns="91425" anchor="ctr"/>
            <a:lstStyle/>
            <a:p>
              <a:pPr>
                <a:defRPr/>
              </a:pPr>
              <a:endParaRPr lang="vi-VN" sz="990"/>
            </a:p>
          </p:txBody>
        </p:sp>
        <p:sp>
          <p:nvSpPr>
            <p:cNvPr id="133" name="Google Shape;482;p27">
              <a:extLst>
                <a:ext uri="{FF2B5EF4-FFF2-40B4-BE49-F238E27FC236}">
                  <a16:creationId xmlns:a16="http://schemas.microsoft.com/office/drawing/2014/main" id="{4330D199-A604-4519-87FF-C485C8C41396}"/>
                </a:ext>
              </a:extLst>
            </p:cNvPr>
            <p:cNvSpPr>
              <a:spLocks/>
            </p:cNvSpPr>
            <p:nvPr/>
          </p:nvSpPr>
          <p:spPr bwMode="auto">
            <a:xfrm>
              <a:off x="5979009" y="4137211"/>
              <a:ext cx="1122112" cy="306372"/>
            </a:xfrm>
            <a:custGeom>
              <a:avLst/>
              <a:gdLst>
                <a:gd name="T0" fmla="*/ 2147483646 w 20290"/>
                <a:gd name="T1" fmla="*/ 2147483646 h 5507"/>
                <a:gd name="T2" fmla="*/ 0 w 20290"/>
                <a:gd name="T3" fmla="*/ 2147483646 h 5507"/>
                <a:gd name="T4" fmla="*/ 0 w 20290"/>
                <a:gd name="T5" fmla="*/ 2147483646 h 5507"/>
                <a:gd name="T6" fmla="*/ 2147483646 w 20290"/>
                <a:gd name="T7" fmla="*/ 2147483646 h 5507"/>
                <a:gd name="T8" fmla="*/ 2147483646 w 20290"/>
                <a:gd name="T9" fmla="*/ 2147483646 h 5507"/>
                <a:gd name="T10" fmla="*/ 2147483646 w 20290"/>
                <a:gd name="T11" fmla="*/ 2147483646 h 5507"/>
                <a:gd name="T12" fmla="*/ 2147483646 w 20290"/>
                <a:gd name="T13" fmla="*/ 2147483646 h 5507"/>
                <a:gd name="T14" fmla="*/ 2147483646 w 20290"/>
                <a:gd name="T15" fmla="*/ 2147483646 h 5507"/>
                <a:gd name="T16" fmla="*/ 2147483646 w 20290"/>
                <a:gd name="T17" fmla="*/ 2147483646 h 5507"/>
                <a:gd name="T18" fmla="*/ 2147483646 w 20290"/>
                <a:gd name="T19" fmla="*/ 2147483646 h 5507"/>
                <a:gd name="T20" fmla="*/ 2147483646 w 20290"/>
                <a:gd name="T21" fmla="*/ 2147483646 h 5507"/>
                <a:gd name="T22" fmla="*/ 2147483646 w 20290"/>
                <a:gd name="T23" fmla="*/ 2147483646 h 5507"/>
                <a:gd name="T24" fmla="*/ 2147483646 w 20290"/>
                <a:gd name="T25" fmla="*/ 2147483646 h 55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lnTo>
                    <a:pt x="2263" y="1"/>
                  </a:lnTo>
                  <a:close/>
                </a:path>
              </a:pathLst>
            </a:custGeom>
            <a:solidFill>
              <a:schemeClr val="accent2"/>
            </a:solidFill>
            <a:ln>
              <a:noFill/>
            </a:ln>
          </p:spPr>
          <p:txBody>
            <a:bodyPr lIns="91425" tIns="91425" rIns="91425" bIns="91425" anchor="ctr"/>
            <a:lstStyle/>
            <a:p>
              <a:pPr>
                <a:defRPr/>
              </a:pPr>
              <a:endParaRPr lang="vi-VN" sz="990"/>
            </a:p>
          </p:txBody>
        </p:sp>
        <p:sp>
          <p:nvSpPr>
            <p:cNvPr id="134" name="Google Shape;483;p27">
              <a:extLst>
                <a:ext uri="{FF2B5EF4-FFF2-40B4-BE49-F238E27FC236}">
                  <a16:creationId xmlns:a16="http://schemas.microsoft.com/office/drawing/2014/main" id="{A8BB3A33-C9B6-403E-A459-F14A765A5532}"/>
                </a:ext>
              </a:extLst>
            </p:cNvPr>
            <p:cNvSpPr>
              <a:spLocks/>
            </p:cNvSpPr>
            <p:nvPr/>
          </p:nvSpPr>
          <p:spPr bwMode="auto">
            <a:xfrm>
              <a:off x="6053111" y="4199121"/>
              <a:ext cx="1012018" cy="180965"/>
            </a:xfrm>
            <a:custGeom>
              <a:avLst/>
              <a:gdLst>
                <a:gd name="T0" fmla="*/ 2147483646 w 18305"/>
                <a:gd name="T1" fmla="*/ 0 h 3310"/>
                <a:gd name="T2" fmla="*/ 2147483646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2147483646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lnTo>
                    <a:pt x="821" y="0"/>
                  </a:lnTo>
                  <a:close/>
                </a:path>
              </a:pathLst>
            </a:custGeom>
            <a:solidFill>
              <a:srgbClr val="FEFEFE"/>
            </a:solidFill>
            <a:ln>
              <a:noFill/>
            </a:ln>
          </p:spPr>
          <p:txBody>
            <a:bodyPr lIns="91425" tIns="91425" rIns="91425" bIns="91425" anchor="ctr"/>
            <a:lstStyle/>
            <a:p>
              <a:pPr>
                <a:defRPr/>
              </a:pPr>
              <a:endParaRPr lang="vi-VN" sz="990"/>
            </a:p>
          </p:txBody>
        </p:sp>
        <p:sp>
          <p:nvSpPr>
            <p:cNvPr id="135" name="Google Shape;484;p27">
              <a:extLst>
                <a:ext uri="{FF2B5EF4-FFF2-40B4-BE49-F238E27FC236}">
                  <a16:creationId xmlns:a16="http://schemas.microsoft.com/office/drawing/2014/main" id="{5B4EAADB-5D2F-47C6-96A9-74AE72C50989}"/>
                </a:ext>
              </a:extLst>
            </p:cNvPr>
            <p:cNvSpPr>
              <a:spLocks/>
            </p:cNvSpPr>
            <p:nvPr/>
          </p:nvSpPr>
          <p:spPr bwMode="auto">
            <a:xfrm>
              <a:off x="6053111" y="4289603"/>
              <a:ext cx="1012018" cy="90483"/>
            </a:xfrm>
            <a:custGeom>
              <a:avLst/>
              <a:gdLst>
                <a:gd name="T0" fmla="*/ 2147483646 w 18305"/>
                <a:gd name="T1" fmla="*/ 2147483646 h 1656"/>
                <a:gd name="T2" fmla="*/ 2147483646 w 18305"/>
                <a:gd name="T3" fmla="*/ 2147483646 h 1656"/>
                <a:gd name="T4" fmla="*/ 2147483646 w 18305"/>
                <a:gd name="T5" fmla="*/ 2147483646 h 1656"/>
                <a:gd name="T6" fmla="*/ 2147483646 w 18305"/>
                <a:gd name="T7" fmla="*/ 2147483646 h 1656"/>
                <a:gd name="T8" fmla="*/ 2147483646 w 18305"/>
                <a:gd name="T9" fmla="*/ 2147483646 h 1656"/>
                <a:gd name="T10" fmla="*/ 2147483646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1" y="1"/>
                  </a:moveTo>
                  <a:lnTo>
                    <a:pt x="1" y="715"/>
                  </a:lnTo>
                  <a:cubicBezTo>
                    <a:pt x="1" y="1218"/>
                    <a:pt x="331" y="1655"/>
                    <a:pt x="821" y="1655"/>
                  </a:cubicBezTo>
                  <a:lnTo>
                    <a:pt x="18305" y="1655"/>
                  </a:lnTo>
                  <a:lnTo>
                    <a:pt x="18305" y="1"/>
                  </a:lnTo>
                  <a:lnTo>
                    <a:pt x="1" y="1"/>
                  </a:lnTo>
                  <a:close/>
                </a:path>
              </a:pathLst>
            </a:custGeom>
            <a:solidFill>
              <a:srgbClr val="E3E8DD"/>
            </a:solidFill>
            <a:ln>
              <a:noFill/>
            </a:ln>
          </p:spPr>
          <p:txBody>
            <a:bodyPr lIns="91425" tIns="91425" rIns="91425" bIns="91425" anchor="ctr"/>
            <a:lstStyle/>
            <a:p>
              <a:pPr>
                <a:defRPr/>
              </a:pPr>
              <a:endParaRPr lang="vi-VN" sz="990"/>
            </a:p>
          </p:txBody>
        </p:sp>
        <p:sp>
          <p:nvSpPr>
            <p:cNvPr id="136" name="Google Shape;485;p27">
              <a:extLst>
                <a:ext uri="{FF2B5EF4-FFF2-40B4-BE49-F238E27FC236}">
                  <a16:creationId xmlns:a16="http://schemas.microsoft.com/office/drawing/2014/main" id="{4AEE5552-8B38-4BA9-87C6-C6CADCD13AF1}"/>
                </a:ext>
              </a:extLst>
            </p:cNvPr>
            <p:cNvSpPr/>
            <p:nvPr/>
          </p:nvSpPr>
          <p:spPr>
            <a:xfrm>
              <a:off x="5879501" y="4443583"/>
              <a:ext cx="1122112" cy="303196"/>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37" name="Google Shape;486;p27">
              <a:extLst>
                <a:ext uri="{FF2B5EF4-FFF2-40B4-BE49-F238E27FC236}">
                  <a16:creationId xmlns:a16="http://schemas.microsoft.com/office/drawing/2014/main" id="{39965E04-703F-4767-A923-51D95B6AC57A}"/>
                </a:ext>
              </a:extLst>
            </p:cNvPr>
            <p:cNvSpPr/>
            <p:nvPr/>
          </p:nvSpPr>
          <p:spPr>
            <a:xfrm>
              <a:off x="5722829" y="4443583"/>
              <a:ext cx="1122112" cy="303196"/>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38" name="Google Shape;487;p27">
              <a:extLst>
                <a:ext uri="{FF2B5EF4-FFF2-40B4-BE49-F238E27FC236}">
                  <a16:creationId xmlns:a16="http://schemas.microsoft.com/office/drawing/2014/main" id="{75C8DD8E-821A-4A20-977C-64F61A9FF084}"/>
                </a:ext>
              </a:extLst>
            </p:cNvPr>
            <p:cNvSpPr>
              <a:spLocks/>
            </p:cNvSpPr>
            <p:nvPr/>
          </p:nvSpPr>
          <p:spPr bwMode="auto">
            <a:xfrm>
              <a:off x="5760939" y="4502317"/>
              <a:ext cx="1012018" cy="182553"/>
            </a:xfrm>
            <a:custGeom>
              <a:avLst/>
              <a:gdLst>
                <a:gd name="T0" fmla="*/ 0 w 18305"/>
                <a:gd name="T1" fmla="*/ 0 h 3310"/>
                <a:gd name="T2" fmla="*/ 0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0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lnTo>
                    <a:pt x="0" y="0"/>
                  </a:lnTo>
                  <a:close/>
                </a:path>
              </a:pathLst>
            </a:custGeom>
            <a:solidFill>
              <a:srgbClr val="FEFEFE"/>
            </a:solidFill>
            <a:ln>
              <a:noFill/>
            </a:ln>
          </p:spPr>
          <p:txBody>
            <a:bodyPr lIns="91425" tIns="91425" rIns="91425" bIns="91425" anchor="ctr"/>
            <a:lstStyle/>
            <a:p>
              <a:pPr>
                <a:defRPr/>
              </a:pPr>
              <a:endParaRPr lang="vi-VN" sz="990"/>
            </a:p>
          </p:txBody>
        </p:sp>
        <p:sp>
          <p:nvSpPr>
            <p:cNvPr id="139" name="Google Shape;488;p27">
              <a:extLst>
                <a:ext uri="{FF2B5EF4-FFF2-40B4-BE49-F238E27FC236}">
                  <a16:creationId xmlns:a16="http://schemas.microsoft.com/office/drawing/2014/main" id="{F29410ED-C9DB-4F7D-8CCF-676B98D9156B}"/>
                </a:ext>
              </a:extLst>
            </p:cNvPr>
            <p:cNvSpPr>
              <a:spLocks/>
            </p:cNvSpPr>
            <p:nvPr/>
          </p:nvSpPr>
          <p:spPr bwMode="auto">
            <a:xfrm>
              <a:off x="5760939" y="4594387"/>
              <a:ext cx="1012018" cy="90483"/>
            </a:xfrm>
            <a:custGeom>
              <a:avLst/>
              <a:gdLst>
                <a:gd name="T0" fmla="*/ 0 w 18305"/>
                <a:gd name="T1" fmla="*/ 2147483646 h 1656"/>
                <a:gd name="T2" fmla="*/ 0 w 18305"/>
                <a:gd name="T3" fmla="*/ 2147483646 h 1656"/>
                <a:gd name="T4" fmla="*/ 2147483646 w 18305"/>
                <a:gd name="T5" fmla="*/ 2147483646 h 1656"/>
                <a:gd name="T6" fmla="*/ 2147483646 w 18305"/>
                <a:gd name="T7" fmla="*/ 2147483646 h 1656"/>
                <a:gd name="T8" fmla="*/ 2147483646 w 18305"/>
                <a:gd name="T9" fmla="*/ 2147483646 h 1656"/>
                <a:gd name="T10" fmla="*/ 0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0" y="1"/>
                  </a:moveTo>
                  <a:lnTo>
                    <a:pt x="0" y="1655"/>
                  </a:lnTo>
                  <a:lnTo>
                    <a:pt x="17537" y="1655"/>
                  </a:lnTo>
                  <a:cubicBezTo>
                    <a:pt x="18027" y="1655"/>
                    <a:pt x="18305" y="1205"/>
                    <a:pt x="18305" y="715"/>
                  </a:cubicBezTo>
                  <a:lnTo>
                    <a:pt x="18305" y="1"/>
                  </a:lnTo>
                  <a:lnTo>
                    <a:pt x="0" y="1"/>
                  </a:lnTo>
                  <a:close/>
                </a:path>
              </a:pathLst>
            </a:custGeom>
            <a:solidFill>
              <a:srgbClr val="E3E8DD"/>
            </a:solidFill>
            <a:ln>
              <a:noFill/>
            </a:ln>
          </p:spPr>
          <p:txBody>
            <a:bodyPr lIns="91425" tIns="91425" rIns="91425" bIns="91425" anchor="ctr"/>
            <a:lstStyle/>
            <a:p>
              <a:pPr>
                <a:defRPr/>
              </a:pPr>
              <a:endParaRPr lang="vi-VN" sz="990"/>
            </a:p>
          </p:txBody>
        </p:sp>
        <p:sp>
          <p:nvSpPr>
            <p:cNvPr id="140" name="Google Shape;489;p27">
              <a:extLst>
                <a:ext uri="{FF2B5EF4-FFF2-40B4-BE49-F238E27FC236}">
                  <a16:creationId xmlns:a16="http://schemas.microsoft.com/office/drawing/2014/main" id="{E18F2D70-03FE-4230-9A26-50E3E4CBB777}"/>
                </a:ext>
              </a:extLst>
            </p:cNvPr>
            <p:cNvSpPr>
              <a:spLocks/>
            </p:cNvSpPr>
            <p:nvPr/>
          </p:nvSpPr>
          <p:spPr bwMode="auto">
            <a:xfrm>
              <a:off x="5485703" y="4848374"/>
              <a:ext cx="201133" cy="203189"/>
            </a:xfrm>
            <a:custGeom>
              <a:avLst/>
              <a:gdLst>
                <a:gd name="T0" fmla="*/ 2147483646 w 3620"/>
                <a:gd name="T1" fmla="*/ 0 h 3688"/>
                <a:gd name="T2" fmla="*/ 0 w 3620"/>
                <a:gd name="T3" fmla="*/ 2147483646 h 3688"/>
                <a:gd name="T4" fmla="*/ 2147483646 w 3620"/>
                <a:gd name="T5" fmla="*/ 2147483646 h 3688"/>
                <a:gd name="T6" fmla="*/ 2147483646 w 3620"/>
                <a:gd name="T7" fmla="*/ 2147483646 h 3688"/>
                <a:gd name="T8" fmla="*/ 2147483646 w 3620"/>
                <a:gd name="T9" fmla="*/ 0 h 36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lIns="91425" tIns="91425" rIns="91425" bIns="91425" anchor="ctr"/>
            <a:lstStyle/>
            <a:p>
              <a:pPr>
                <a:defRPr/>
              </a:pPr>
              <a:endParaRPr lang="vi-VN" sz="990"/>
            </a:p>
          </p:txBody>
        </p:sp>
        <p:sp>
          <p:nvSpPr>
            <p:cNvPr id="141" name="Google Shape;490;p27">
              <a:extLst>
                <a:ext uri="{FF2B5EF4-FFF2-40B4-BE49-F238E27FC236}">
                  <a16:creationId xmlns:a16="http://schemas.microsoft.com/office/drawing/2014/main" id="{B9F104BC-1F81-4C56-B42C-E96AC980A14C}"/>
                </a:ext>
              </a:extLst>
            </p:cNvPr>
            <p:cNvSpPr>
              <a:spLocks/>
            </p:cNvSpPr>
            <p:nvPr/>
          </p:nvSpPr>
          <p:spPr bwMode="auto">
            <a:xfrm>
              <a:off x="5528047" y="4988066"/>
              <a:ext cx="65632" cy="63497"/>
            </a:xfrm>
            <a:custGeom>
              <a:avLst/>
              <a:gdLst>
                <a:gd name="T0" fmla="*/ 2147483646 w 1166"/>
                <a:gd name="T1" fmla="*/ 0 h 1147"/>
                <a:gd name="T2" fmla="*/ 2147483646 w 1166"/>
                <a:gd name="T3" fmla="*/ 2147483646 h 1147"/>
                <a:gd name="T4" fmla="*/ 2147483646 w 1166"/>
                <a:gd name="T5" fmla="*/ 2147483646 h 1147"/>
                <a:gd name="T6" fmla="*/ 2147483646 w 1166"/>
                <a:gd name="T7" fmla="*/ 2147483646 h 1147"/>
                <a:gd name="T8" fmla="*/ 2147483646 w 1166"/>
                <a:gd name="T9" fmla="*/ 2147483646 h 1147"/>
                <a:gd name="T10" fmla="*/ 2147483646 w 1166"/>
                <a:gd name="T11" fmla="*/ 0 h 114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tx1"/>
            </a:solidFill>
            <a:ln>
              <a:noFill/>
            </a:ln>
          </p:spPr>
          <p:txBody>
            <a:bodyPr lIns="91425" tIns="91425" rIns="91425" bIns="91425" anchor="ctr"/>
            <a:lstStyle/>
            <a:p>
              <a:pPr>
                <a:defRPr/>
              </a:pPr>
              <a:endParaRPr lang="vi-VN" sz="990"/>
            </a:p>
          </p:txBody>
        </p:sp>
        <p:sp>
          <p:nvSpPr>
            <p:cNvPr id="142" name="Google Shape;491;p27">
              <a:extLst>
                <a:ext uri="{FF2B5EF4-FFF2-40B4-BE49-F238E27FC236}">
                  <a16:creationId xmlns:a16="http://schemas.microsoft.com/office/drawing/2014/main" id="{36AEA963-F24D-4F32-9994-616EF3C7EC37}"/>
                </a:ext>
              </a:extLst>
            </p:cNvPr>
            <p:cNvSpPr/>
            <p:nvPr/>
          </p:nvSpPr>
          <p:spPr>
            <a:xfrm>
              <a:off x="5644492" y="4086414"/>
              <a:ext cx="228657" cy="150805"/>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43" name="Google Shape;492;p27">
              <a:extLst>
                <a:ext uri="{FF2B5EF4-FFF2-40B4-BE49-F238E27FC236}">
                  <a16:creationId xmlns:a16="http://schemas.microsoft.com/office/drawing/2014/main" id="{53E10FF8-827E-449C-9B0C-A9BB82C07C23}"/>
                </a:ext>
              </a:extLst>
            </p:cNvPr>
            <p:cNvSpPr/>
            <p:nvPr/>
          </p:nvSpPr>
          <p:spPr>
            <a:xfrm>
              <a:off x="5646610" y="4137211"/>
              <a:ext cx="215954" cy="100008"/>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44" name="Google Shape;493;p27">
              <a:extLst>
                <a:ext uri="{FF2B5EF4-FFF2-40B4-BE49-F238E27FC236}">
                  <a16:creationId xmlns:a16="http://schemas.microsoft.com/office/drawing/2014/main" id="{FCD19F9D-7AF1-40B4-A2DF-009BAAFE182F}"/>
                </a:ext>
              </a:extLst>
            </p:cNvPr>
            <p:cNvSpPr>
              <a:spLocks/>
            </p:cNvSpPr>
            <p:nvPr/>
          </p:nvSpPr>
          <p:spPr bwMode="auto">
            <a:xfrm>
              <a:off x="5629673" y="4230869"/>
              <a:ext cx="209601" cy="688939"/>
            </a:xfrm>
            <a:custGeom>
              <a:avLst/>
              <a:gdLst>
                <a:gd name="T0" fmla="*/ 2147483646 w 3799"/>
                <a:gd name="T1" fmla="*/ 0 h 12455"/>
                <a:gd name="T2" fmla="*/ 0 w 3799"/>
                <a:gd name="T3" fmla="*/ 2147483646 h 12455"/>
                <a:gd name="T4" fmla="*/ 2147483646 w 3799"/>
                <a:gd name="T5" fmla="*/ 2147483646 h 12455"/>
                <a:gd name="T6" fmla="*/ 2147483646 w 3799"/>
                <a:gd name="T7" fmla="*/ 2147483646 h 12455"/>
                <a:gd name="T8" fmla="*/ 2147483646 w 3799"/>
                <a:gd name="T9" fmla="*/ 0 h 12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lIns="91425" tIns="91425" rIns="91425" bIns="91425" anchor="ctr"/>
            <a:lstStyle/>
            <a:p>
              <a:pPr>
                <a:defRPr/>
              </a:pPr>
              <a:endParaRPr lang="vi-VN" sz="990"/>
            </a:p>
          </p:txBody>
        </p:sp>
        <p:sp>
          <p:nvSpPr>
            <p:cNvPr id="145" name="Google Shape;494;p27">
              <a:extLst>
                <a:ext uri="{FF2B5EF4-FFF2-40B4-BE49-F238E27FC236}">
                  <a16:creationId xmlns:a16="http://schemas.microsoft.com/office/drawing/2014/main" id="{E1E3538A-BC2B-4BFF-A063-27DAD2E35ABC}"/>
                </a:ext>
              </a:extLst>
            </p:cNvPr>
            <p:cNvSpPr>
              <a:spLocks/>
            </p:cNvSpPr>
            <p:nvPr/>
          </p:nvSpPr>
          <p:spPr bwMode="auto">
            <a:xfrm>
              <a:off x="5559805" y="4214995"/>
              <a:ext cx="222306" cy="687351"/>
            </a:xfrm>
            <a:custGeom>
              <a:avLst/>
              <a:gdLst>
                <a:gd name="T0" fmla="*/ 2147483646 w 4025"/>
                <a:gd name="T1" fmla="*/ 0 h 12402"/>
                <a:gd name="T2" fmla="*/ 2147483646 w 4025"/>
                <a:gd name="T3" fmla="*/ 2147483646 h 12402"/>
                <a:gd name="T4" fmla="*/ 2147483646 w 4025"/>
                <a:gd name="T5" fmla="*/ 2147483646 h 12402"/>
                <a:gd name="T6" fmla="*/ 2147483646 w 4025"/>
                <a:gd name="T7" fmla="*/ 2147483646 h 12402"/>
                <a:gd name="T8" fmla="*/ 2147483646 w 4025"/>
                <a:gd name="T9" fmla="*/ 2147483646 h 12402"/>
                <a:gd name="T10" fmla="*/ 2147483646 w 4025"/>
                <a:gd name="T11" fmla="*/ 0 h 1240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25" h="12402" extrusionOk="0">
                  <a:moveTo>
                    <a:pt x="2754" y="0"/>
                  </a:moveTo>
                  <a:lnTo>
                    <a:pt x="1" y="11475"/>
                  </a:lnTo>
                  <a:lnTo>
                    <a:pt x="437" y="12402"/>
                  </a:lnTo>
                  <a:lnTo>
                    <a:pt x="1271" y="11806"/>
                  </a:lnTo>
                  <a:lnTo>
                    <a:pt x="4024" y="278"/>
                  </a:lnTo>
                  <a:lnTo>
                    <a:pt x="2754" y="0"/>
                  </a:lnTo>
                  <a:close/>
                </a:path>
              </a:pathLst>
            </a:custGeom>
            <a:solidFill>
              <a:schemeClr val="tx2"/>
            </a:solidFill>
            <a:ln>
              <a:noFill/>
            </a:ln>
          </p:spPr>
          <p:txBody>
            <a:bodyPr lIns="91425" tIns="91425" rIns="91425" bIns="91425" anchor="ctr"/>
            <a:lstStyle/>
            <a:p>
              <a:pPr>
                <a:defRPr/>
              </a:pPr>
              <a:endParaRPr lang="vi-VN" sz="990"/>
            </a:p>
          </p:txBody>
        </p:sp>
        <p:sp>
          <p:nvSpPr>
            <p:cNvPr id="146" name="Google Shape;495;p27">
              <a:extLst>
                <a:ext uri="{FF2B5EF4-FFF2-40B4-BE49-F238E27FC236}">
                  <a16:creationId xmlns:a16="http://schemas.microsoft.com/office/drawing/2014/main" id="{4564C913-A49B-4BFF-B3D8-5AC2B39A0715}"/>
                </a:ext>
              </a:extLst>
            </p:cNvPr>
            <p:cNvSpPr>
              <a:spLocks/>
            </p:cNvSpPr>
            <p:nvPr/>
          </p:nvSpPr>
          <p:spPr bwMode="auto">
            <a:xfrm>
              <a:off x="5485703" y="4200708"/>
              <a:ext cx="226539" cy="673065"/>
            </a:xfrm>
            <a:custGeom>
              <a:avLst/>
              <a:gdLst>
                <a:gd name="T0" fmla="*/ 2147483646 w 4077"/>
                <a:gd name="T1" fmla="*/ 0 h 12190"/>
                <a:gd name="T2" fmla="*/ 0 w 4077"/>
                <a:gd name="T3" fmla="*/ 2147483646 h 12190"/>
                <a:gd name="T4" fmla="*/ 0 w 4077"/>
                <a:gd name="T5" fmla="*/ 2147483646 h 12190"/>
                <a:gd name="T6" fmla="*/ 2147483646 w 4077"/>
                <a:gd name="T7" fmla="*/ 2147483646 h 12190"/>
                <a:gd name="T8" fmla="*/ 2147483646 w 4077"/>
                <a:gd name="T9" fmla="*/ 2147483646 h 12190"/>
                <a:gd name="T10" fmla="*/ 2147483646 w 4077"/>
                <a:gd name="T11" fmla="*/ 0 h 1219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77" h="12190" extrusionOk="0">
                  <a:moveTo>
                    <a:pt x="2925" y="0"/>
                  </a:moveTo>
                  <a:lnTo>
                    <a:pt x="0" y="12190"/>
                  </a:lnTo>
                  <a:lnTo>
                    <a:pt x="1324" y="11753"/>
                  </a:lnTo>
                  <a:lnTo>
                    <a:pt x="4077" y="278"/>
                  </a:lnTo>
                  <a:lnTo>
                    <a:pt x="2925" y="0"/>
                  </a:lnTo>
                  <a:close/>
                </a:path>
              </a:pathLst>
            </a:custGeom>
            <a:solidFill>
              <a:schemeClr val="accent2"/>
            </a:solidFill>
            <a:ln>
              <a:noFill/>
            </a:ln>
          </p:spPr>
          <p:txBody>
            <a:bodyPr lIns="91425" tIns="91425" rIns="91425" bIns="91425" anchor="ctr"/>
            <a:lstStyle/>
            <a:p>
              <a:pPr>
                <a:defRPr/>
              </a:pPr>
              <a:endParaRPr lang="vi-VN" sz="990"/>
            </a:p>
          </p:txBody>
        </p:sp>
        <p:sp>
          <p:nvSpPr>
            <p:cNvPr id="147" name="Google Shape;496;p27">
              <a:extLst>
                <a:ext uri="{FF2B5EF4-FFF2-40B4-BE49-F238E27FC236}">
                  <a16:creationId xmlns:a16="http://schemas.microsoft.com/office/drawing/2014/main" id="{1434FAD8-20B7-42BC-B901-99AAD4E60FBF}"/>
                </a:ext>
              </a:extLst>
            </p:cNvPr>
            <p:cNvSpPr>
              <a:spLocks/>
            </p:cNvSpPr>
            <p:nvPr/>
          </p:nvSpPr>
          <p:spPr bwMode="auto">
            <a:xfrm>
              <a:off x="5616969" y="4167373"/>
              <a:ext cx="241360" cy="160329"/>
            </a:xfrm>
            <a:custGeom>
              <a:avLst/>
              <a:gdLst>
                <a:gd name="T0" fmla="*/ 2147483646 w 4355"/>
                <a:gd name="T1" fmla="*/ 0 h 2926"/>
                <a:gd name="T2" fmla="*/ 2147483646 w 4355"/>
                <a:gd name="T3" fmla="*/ 2147483646 h 2926"/>
                <a:gd name="T4" fmla="*/ 2147483646 w 4355"/>
                <a:gd name="T5" fmla="*/ 2147483646 h 2926"/>
                <a:gd name="T6" fmla="*/ 2147483646 w 4355"/>
                <a:gd name="T7" fmla="*/ 2147483646 h 2926"/>
                <a:gd name="T8" fmla="*/ 2147483646 w 4355"/>
                <a:gd name="T9" fmla="*/ 2147483646 h 2926"/>
                <a:gd name="T10" fmla="*/ 2147483646 w 4355"/>
                <a:gd name="T11" fmla="*/ 2147483646 h 2926"/>
                <a:gd name="T12" fmla="*/ 2147483646 w 4355"/>
                <a:gd name="T13" fmla="*/ 2147483646 h 2926"/>
                <a:gd name="T14" fmla="*/ 2147483646 w 4355"/>
                <a:gd name="T15" fmla="*/ 2147483646 h 2926"/>
                <a:gd name="T16" fmla="*/ 2147483646 w 4355"/>
                <a:gd name="T17" fmla="*/ 2147483646 h 2926"/>
                <a:gd name="T18" fmla="*/ 2147483646 w 4355"/>
                <a:gd name="T19" fmla="*/ 2147483646 h 2926"/>
                <a:gd name="T20" fmla="*/ 2147483646 w 4355"/>
                <a:gd name="T21" fmla="*/ 2147483646 h 2926"/>
                <a:gd name="T22" fmla="*/ 2147483646 w 4355"/>
                <a:gd name="T23" fmla="*/ 0 h 29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lIns="91425" tIns="91425" rIns="91425" bIns="91425" anchor="ctr"/>
            <a:lstStyle/>
            <a:p>
              <a:pPr>
                <a:defRPr/>
              </a:pPr>
              <a:endParaRPr lang="vi-VN" sz="990"/>
            </a:p>
          </p:txBody>
        </p:sp>
        <p:sp>
          <p:nvSpPr>
            <p:cNvPr id="148" name="Google Shape;497;p27">
              <a:extLst>
                <a:ext uri="{FF2B5EF4-FFF2-40B4-BE49-F238E27FC236}">
                  <a16:creationId xmlns:a16="http://schemas.microsoft.com/office/drawing/2014/main" id="{9CE992D8-7707-4622-8396-D5F395B7856E}"/>
                </a:ext>
              </a:extLst>
            </p:cNvPr>
            <p:cNvSpPr>
              <a:spLocks/>
            </p:cNvSpPr>
            <p:nvPr/>
          </p:nvSpPr>
          <p:spPr bwMode="auto">
            <a:xfrm>
              <a:off x="5629673" y="4167373"/>
              <a:ext cx="228657" cy="106356"/>
            </a:xfrm>
            <a:custGeom>
              <a:avLst/>
              <a:gdLst>
                <a:gd name="T0" fmla="*/ 2147483646 w 4130"/>
                <a:gd name="T1" fmla="*/ 0 h 1933"/>
                <a:gd name="T2" fmla="*/ 2147483646 w 4130"/>
                <a:gd name="T3" fmla="*/ 2147483646 h 1933"/>
                <a:gd name="T4" fmla="*/ 2147483646 w 4130"/>
                <a:gd name="T5" fmla="*/ 2147483646 h 1933"/>
                <a:gd name="T6" fmla="*/ 0 w 4130"/>
                <a:gd name="T7" fmla="*/ 2147483646 h 1933"/>
                <a:gd name="T8" fmla="*/ 2147483646 w 4130"/>
                <a:gd name="T9" fmla="*/ 2147483646 h 1933"/>
                <a:gd name="T10" fmla="*/ 2147483646 w 4130"/>
                <a:gd name="T11" fmla="*/ 2147483646 h 1933"/>
                <a:gd name="T12" fmla="*/ 2147483646 w 4130"/>
                <a:gd name="T13" fmla="*/ 2147483646 h 1933"/>
                <a:gd name="T14" fmla="*/ 2147483646 w 4130"/>
                <a:gd name="T15" fmla="*/ 2147483646 h 1933"/>
                <a:gd name="T16" fmla="*/ 2147483646 w 4130"/>
                <a:gd name="T17" fmla="*/ 2147483646 h 1933"/>
                <a:gd name="T18" fmla="*/ 2147483646 w 4130"/>
                <a:gd name="T19" fmla="*/ 0 h 19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lIns="91425" tIns="91425" rIns="91425" bIns="91425" anchor="ctr"/>
            <a:lstStyle/>
            <a:p>
              <a:pPr>
                <a:defRPr/>
              </a:pPr>
              <a:endParaRPr lang="vi-VN" sz="990"/>
            </a:p>
          </p:txBody>
        </p:sp>
        <p:sp>
          <p:nvSpPr>
            <p:cNvPr id="149" name="Google Shape;498;p27">
              <a:extLst>
                <a:ext uri="{FF2B5EF4-FFF2-40B4-BE49-F238E27FC236}">
                  <a16:creationId xmlns:a16="http://schemas.microsoft.com/office/drawing/2014/main" id="{17D04F8D-A977-4404-9556-D05C0DF97F07}"/>
                </a:ext>
              </a:extLst>
            </p:cNvPr>
            <p:cNvSpPr>
              <a:spLocks/>
            </p:cNvSpPr>
            <p:nvPr/>
          </p:nvSpPr>
          <p:spPr bwMode="auto">
            <a:xfrm>
              <a:off x="5625438" y="4161023"/>
              <a:ext cx="245594" cy="77783"/>
            </a:xfrm>
            <a:custGeom>
              <a:avLst/>
              <a:gdLst>
                <a:gd name="T0" fmla="*/ 2147483646 w 4408"/>
                <a:gd name="T1" fmla="*/ 0 h 1458"/>
                <a:gd name="T2" fmla="*/ 2147483646 w 4408"/>
                <a:gd name="T3" fmla="*/ 2147483646 h 1458"/>
                <a:gd name="T4" fmla="*/ 2147483646 w 4408"/>
                <a:gd name="T5" fmla="*/ 2147483646 h 1458"/>
                <a:gd name="T6" fmla="*/ 2147483646 w 4408"/>
                <a:gd name="T7" fmla="*/ 2147483646 h 1458"/>
                <a:gd name="T8" fmla="*/ 2147483646 w 4408"/>
                <a:gd name="T9" fmla="*/ 2147483646 h 1458"/>
                <a:gd name="T10" fmla="*/ 2147483646 w 4408"/>
                <a:gd name="T11" fmla="*/ 2147483646 h 1458"/>
                <a:gd name="T12" fmla="*/ 2147483646 w 4408"/>
                <a:gd name="T13" fmla="*/ 2147483646 h 1458"/>
                <a:gd name="T14" fmla="*/ 2147483646 w 4408"/>
                <a:gd name="T15" fmla="*/ 2147483646 h 1458"/>
                <a:gd name="T16" fmla="*/ 2147483646 w 4408"/>
                <a:gd name="T17" fmla="*/ 0 h 14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tx1"/>
            </a:solidFill>
            <a:ln>
              <a:noFill/>
            </a:ln>
          </p:spPr>
          <p:txBody>
            <a:bodyPr lIns="91425" tIns="91425" rIns="91425" bIns="91425" anchor="ctr"/>
            <a:lstStyle/>
            <a:p>
              <a:pPr>
                <a:defRPr/>
              </a:pPr>
              <a:endParaRPr lang="vi-VN" sz="990"/>
            </a:p>
          </p:txBody>
        </p:sp>
        <p:sp>
          <p:nvSpPr>
            <p:cNvPr id="150" name="Google Shape;499;p27">
              <a:extLst>
                <a:ext uri="{FF2B5EF4-FFF2-40B4-BE49-F238E27FC236}">
                  <a16:creationId xmlns:a16="http://schemas.microsoft.com/office/drawing/2014/main" id="{119D7A49-689E-422F-B67F-B84B801BB30E}"/>
                </a:ext>
              </a:extLst>
            </p:cNvPr>
            <p:cNvSpPr>
              <a:spLocks/>
            </p:cNvSpPr>
            <p:nvPr/>
          </p:nvSpPr>
          <p:spPr bwMode="auto">
            <a:xfrm>
              <a:off x="5604266" y="4254680"/>
              <a:ext cx="243477" cy="79371"/>
            </a:xfrm>
            <a:custGeom>
              <a:avLst/>
              <a:gdLst>
                <a:gd name="T0" fmla="*/ 2147483646 w 4421"/>
                <a:gd name="T1" fmla="*/ 2147483646 h 1445"/>
                <a:gd name="T2" fmla="*/ 2147483646 w 4421"/>
                <a:gd name="T3" fmla="*/ 2147483646 h 1445"/>
                <a:gd name="T4" fmla="*/ 2147483646 w 4421"/>
                <a:gd name="T5" fmla="*/ 2147483646 h 1445"/>
                <a:gd name="T6" fmla="*/ 2147483646 w 4421"/>
                <a:gd name="T7" fmla="*/ 2147483646 h 1445"/>
                <a:gd name="T8" fmla="*/ 2147483646 w 4421"/>
                <a:gd name="T9" fmla="*/ 2147483646 h 1445"/>
                <a:gd name="T10" fmla="*/ 2147483646 w 4421"/>
                <a:gd name="T11" fmla="*/ 2147483646 h 1445"/>
                <a:gd name="T12" fmla="*/ 2147483646 w 4421"/>
                <a:gd name="T13" fmla="*/ 2147483646 h 1445"/>
                <a:gd name="T14" fmla="*/ 2147483646 w 4421"/>
                <a:gd name="T15" fmla="*/ 2147483646 h 14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tx1"/>
            </a:solidFill>
            <a:ln>
              <a:noFill/>
            </a:ln>
          </p:spPr>
          <p:txBody>
            <a:bodyPr lIns="91425" tIns="91425" rIns="91425" bIns="91425" anchor="ctr"/>
            <a:lstStyle/>
            <a:p>
              <a:pPr>
                <a:defRPr/>
              </a:pPr>
              <a:endParaRPr lang="vi-VN" sz="990"/>
            </a:p>
          </p:txBody>
        </p:sp>
        <p:sp>
          <p:nvSpPr>
            <p:cNvPr id="151" name="Google Shape;500;p27">
              <a:extLst>
                <a:ext uri="{FF2B5EF4-FFF2-40B4-BE49-F238E27FC236}">
                  <a16:creationId xmlns:a16="http://schemas.microsoft.com/office/drawing/2014/main" id="{53BD8A41-73BB-417C-9670-2ED450CB51F8}"/>
                </a:ext>
              </a:extLst>
            </p:cNvPr>
            <p:cNvSpPr>
              <a:spLocks/>
            </p:cNvSpPr>
            <p:nvPr/>
          </p:nvSpPr>
          <p:spPr bwMode="auto">
            <a:xfrm>
              <a:off x="6377041" y="3457797"/>
              <a:ext cx="156672" cy="233351"/>
            </a:xfrm>
            <a:custGeom>
              <a:avLst/>
              <a:gdLst>
                <a:gd name="T0" fmla="*/ 2147483646 w 2860"/>
                <a:gd name="T1" fmla="*/ 0 h 4232"/>
                <a:gd name="T2" fmla="*/ 2147483646 w 2860"/>
                <a:gd name="T3" fmla="*/ 2147483646 h 4232"/>
                <a:gd name="T4" fmla="*/ 2147483646 w 2860"/>
                <a:gd name="T5" fmla="*/ 2147483646 h 4232"/>
                <a:gd name="T6" fmla="*/ 2147483646 w 2860"/>
                <a:gd name="T7" fmla="*/ 2147483646 h 4232"/>
                <a:gd name="T8" fmla="*/ 2147483646 w 2860"/>
                <a:gd name="T9" fmla="*/ 2147483646 h 4232"/>
                <a:gd name="T10" fmla="*/ 2147483646 w 2860"/>
                <a:gd name="T11" fmla="*/ 2147483646 h 4232"/>
                <a:gd name="T12" fmla="*/ 2147483646 w 2860"/>
                <a:gd name="T13" fmla="*/ 2147483646 h 4232"/>
                <a:gd name="T14" fmla="*/ 2147483646 w 2860"/>
                <a:gd name="T15" fmla="*/ 2147483646 h 4232"/>
                <a:gd name="T16" fmla="*/ 2147483646 w 2860"/>
                <a:gd name="T17" fmla="*/ 0 h 42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lIns="91425" tIns="91425" rIns="91425" bIns="91425" anchor="ctr"/>
            <a:lstStyle/>
            <a:p>
              <a:pPr>
                <a:defRPr/>
              </a:pPr>
              <a:endParaRPr lang="vi-VN" sz="990"/>
            </a:p>
          </p:txBody>
        </p:sp>
        <p:sp>
          <p:nvSpPr>
            <p:cNvPr id="152" name="Google Shape;501;p27">
              <a:extLst>
                <a:ext uri="{FF2B5EF4-FFF2-40B4-BE49-F238E27FC236}">
                  <a16:creationId xmlns:a16="http://schemas.microsoft.com/office/drawing/2014/main" id="{59E6B2BE-7628-4570-901B-7729B2016FF0}"/>
                </a:ext>
              </a:extLst>
            </p:cNvPr>
            <p:cNvSpPr/>
            <p:nvPr/>
          </p:nvSpPr>
          <p:spPr>
            <a:xfrm>
              <a:off x="6180143" y="3608602"/>
              <a:ext cx="527180" cy="528609"/>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53" name="Google Shape;502;p27">
              <a:extLst>
                <a:ext uri="{FF2B5EF4-FFF2-40B4-BE49-F238E27FC236}">
                  <a16:creationId xmlns:a16="http://schemas.microsoft.com/office/drawing/2014/main" id="{BA314262-16A7-4237-99B2-DFD6EBC3C19C}"/>
                </a:ext>
              </a:extLst>
            </p:cNvPr>
            <p:cNvSpPr/>
            <p:nvPr/>
          </p:nvSpPr>
          <p:spPr>
            <a:xfrm>
              <a:off x="6241541" y="3659399"/>
              <a:ext cx="207485" cy="147629"/>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54" name="Google Shape;503;p27">
              <a:extLst>
                <a:ext uri="{FF2B5EF4-FFF2-40B4-BE49-F238E27FC236}">
                  <a16:creationId xmlns:a16="http://schemas.microsoft.com/office/drawing/2014/main" id="{2FF06FB4-469E-4BA0-A6AD-BE83C9FE3DCB}"/>
                </a:ext>
              </a:extLst>
            </p:cNvPr>
            <p:cNvSpPr>
              <a:spLocks/>
            </p:cNvSpPr>
            <p:nvPr/>
          </p:nvSpPr>
          <p:spPr bwMode="auto">
            <a:xfrm>
              <a:off x="6188612" y="3719721"/>
              <a:ext cx="518712" cy="417490"/>
            </a:xfrm>
            <a:custGeom>
              <a:avLst/>
              <a:gdLst>
                <a:gd name="T0" fmla="*/ 2147483646 w 9385"/>
                <a:gd name="T1" fmla="*/ 0 h 7558"/>
                <a:gd name="T2" fmla="*/ 2147483646 w 9385"/>
                <a:gd name="T3" fmla="*/ 0 h 7558"/>
                <a:gd name="T4" fmla="*/ 2147483646 w 9385"/>
                <a:gd name="T5" fmla="*/ 2147483646 h 7558"/>
                <a:gd name="T6" fmla="*/ 2147483646 w 9385"/>
                <a:gd name="T7" fmla="*/ 2147483646 h 7558"/>
                <a:gd name="T8" fmla="*/ 2147483646 w 9385"/>
                <a:gd name="T9" fmla="*/ 2147483646 h 7558"/>
                <a:gd name="T10" fmla="*/ 2147483646 w 9385"/>
                <a:gd name="T11" fmla="*/ 2147483646 h 7558"/>
                <a:gd name="T12" fmla="*/ 2147483646 w 9385"/>
                <a:gd name="T13" fmla="*/ 2147483646 h 7558"/>
                <a:gd name="T14" fmla="*/ 2147483646 w 9385"/>
                <a:gd name="T15" fmla="*/ 2147483646 h 7558"/>
                <a:gd name="T16" fmla="*/ 2147483646 w 9385"/>
                <a:gd name="T17" fmla="*/ 0 h 75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lIns="91425" tIns="91425" rIns="91425" bIns="91425" anchor="ctr"/>
            <a:lstStyle/>
            <a:p>
              <a:pPr>
                <a:defRPr/>
              </a:pPr>
              <a:endParaRPr lang="vi-VN" sz="990"/>
            </a:p>
          </p:txBody>
        </p:sp>
      </p:grpSp>
      <p:grpSp>
        <p:nvGrpSpPr>
          <p:cNvPr id="155" name="Group 154">
            <a:extLst>
              <a:ext uri="{FF2B5EF4-FFF2-40B4-BE49-F238E27FC236}">
                <a16:creationId xmlns:a16="http://schemas.microsoft.com/office/drawing/2014/main" id="{0572B4C6-A382-4B69-975D-F0B6B8D4245D}"/>
              </a:ext>
            </a:extLst>
          </p:cNvPr>
          <p:cNvGrpSpPr>
            <a:grpSpLocks/>
          </p:cNvGrpSpPr>
          <p:nvPr userDrawn="1"/>
        </p:nvGrpSpPr>
        <p:grpSpPr bwMode="auto">
          <a:xfrm>
            <a:off x="1598085" y="3608388"/>
            <a:ext cx="2203449" cy="2017712"/>
            <a:chOff x="1598355" y="3608289"/>
            <a:chExt cx="2204156" cy="2018295"/>
          </a:xfrm>
        </p:grpSpPr>
        <p:grpSp>
          <p:nvGrpSpPr>
            <p:cNvPr id="156" name="Google Shape;505;p27">
              <a:extLst>
                <a:ext uri="{FF2B5EF4-FFF2-40B4-BE49-F238E27FC236}">
                  <a16:creationId xmlns:a16="http://schemas.microsoft.com/office/drawing/2014/main" id="{029EDEC4-9BE6-4977-A407-B5338EB0CF8F}"/>
                </a:ext>
              </a:extLst>
            </p:cNvPr>
            <p:cNvGrpSpPr>
              <a:grpSpLocks/>
            </p:cNvGrpSpPr>
            <p:nvPr/>
          </p:nvGrpSpPr>
          <p:grpSpPr bwMode="auto">
            <a:xfrm>
              <a:off x="1598355" y="4368136"/>
              <a:ext cx="868990" cy="1258447"/>
              <a:chOff x="3235834" y="3793115"/>
              <a:chExt cx="868990" cy="1258447"/>
            </a:xfrm>
          </p:grpSpPr>
          <p:sp>
            <p:nvSpPr>
              <p:cNvPr id="202" name="Google Shape;506;p27">
                <a:extLst>
                  <a:ext uri="{FF2B5EF4-FFF2-40B4-BE49-F238E27FC236}">
                    <a16:creationId xmlns:a16="http://schemas.microsoft.com/office/drawing/2014/main" id="{04DEBC33-00D9-4A78-8681-707B91B4B5D0}"/>
                  </a:ext>
                </a:extLst>
              </p:cNvPr>
              <p:cNvSpPr>
                <a:spLocks/>
              </p:cNvSpPr>
              <p:nvPr/>
            </p:nvSpPr>
            <p:spPr bwMode="auto">
              <a:xfrm>
                <a:off x="3235834" y="3797075"/>
                <a:ext cx="868111" cy="1254488"/>
              </a:xfrm>
              <a:custGeom>
                <a:avLst/>
                <a:gdLst>
                  <a:gd name="T0" fmla="*/ 2147483646 w 15711"/>
                  <a:gd name="T1" fmla="*/ 2147483646 h 22726"/>
                  <a:gd name="T2" fmla="*/ 2147483646 w 15711"/>
                  <a:gd name="T3" fmla="*/ 2147483646 h 22726"/>
                  <a:gd name="T4" fmla="*/ 2147483646 w 15711"/>
                  <a:gd name="T5" fmla="*/ 2147483646 h 22726"/>
                  <a:gd name="T6" fmla="*/ 2147483646 w 15711"/>
                  <a:gd name="T7" fmla="*/ 2147483646 h 22726"/>
                  <a:gd name="T8" fmla="*/ 2147483646 w 15711"/>
                  <a:gd name="T9" fmla="*/ 2147483646 h 22726"/>
                  <a:gd name="T10" fmla="*/ 2147483646 w 15711"/>
                  <a:gd name="T11" fmla="*/ 2147483646 h 22726"/>
                  <a:gd name="T12" fmla="*/ 2147483646 w 15711"/>
                  <a:gd name="T13" fmla="*/ 2147483646 h 22726"/>
                  <a:gd name="T14" fmla="*/ 2147483646 w 15711"/>
                  <a:gd name="T15" fmla="*/ 2147483646 h 22726"/>
                  <a:gd name="T16" fmla="*/ 2147483646 w 15711"/>
                  <a:gd name="T17" fmla="*/ 2147483646 h 227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lnTo>
                      <a:pt x="1099" y="1"/>
                    </a:lnTo>
                    <a:close/>
                  </a:path>
                </a:pathLst>
              </a:custGeom>
              <a:solidFill>
                <a:srgbClr val="FFFFFF"/>
              </a:solidFill>
              <a:ln>
                <a:noFill/>
              </a:ln>
            </p:spPr>
            <p:txBody>
              <a:bodyPr lIns="91425" tIns="91425" rIns="91425" bIns="91425" anchor="ctr"/>
              <a:lstStyle/>
              <a:p>
                <a:pPr>
                  <a:defRPr/>
                </a:pPr>
                <a:endParaRPr lang="vi-VN" sz="990"/>
              </a:p>
            </p:txBody>
          </p:sp>
          <p:grpSp>
            <p:nvGrpSpPr>
              <p:cNvPr id="203" name="Google Shape;507;p27">
                <a:extLst>
                  <a:ext uri="{FF2B5EF4-FFF2-40B4-BE49-F238E27FC236}">
                    <a16:creationId xmlns:a16="http://schemas.microsoft.com/office/drawing/2014/main" id="{3A906AF5-6AE9-4D96-9457-714CCAFA8341}"/>
                  </a:ext>
                </a:extLst>
              </p:cNvPr>
              <p:cNvGrpSpPr>
                <a:grpSpLocks/>
              </p:cNvGrpSpPr>
              <p:nvPr/>
            </p:nvGrpSpPr>
            <p:grpSpPr bwMode="auto">
              <a:xfrm>
                <a:off x="3235834" y="3793115"/>
                <a:ext cx="865418" cy="1258447"/>
                <a:chOff x="3235834" y="3793115"/>
                <a:chExt cx="865418" cy="1258447"/>
              </a:xfrm>
            </p:grpSpPr>
            <p:sp>
              <p:nvSpPr>
                <p:cNvPr id="204" name="Google Shape;508;p27">
                  <a:extLst>
                    <a:ext uri="{FF2B5EF4-FFF2-40B4-BE49-F238E27FC236}">
                      <a16:creationId xmlns:a16="http://schemas.microsoft.com/office/drawing/2014/main" id="{3294B293-6D6A-47F5-A8AF-18F117220C07}"/>
                    </a:ext>
                  </a:extLst>
                </p:cNvPr>
                <p:cNvSpPr/>
                <p:nvPr/>
              </p:nvSpPr>
              <p:spPr>
                <a:xfrm>
                  <a:off x="3235834" y="3793899"/>
                  <a:ext cx="810942" cy="389051"/>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205" name="Google Shape;509;p27">
                  <a:extLst>
                    <a:ext uri="{FF2B5EF4-FFF2-40B4-BE49-F238E27FC236}">
                      <a16:creationId xmlns:a16="http://schemas.microsoft.com/office/drawing/2014/main" id="{B166EF72-5213-4210-9E3D-C7B4506032F8}"/>
                    </a:ext>
                  </a:extLst>
                </p:cNvPr>
                <p:cNvSpPr>
                  <a:spLocks/>
                </p:cNvSpPr>
                <p:nvPr/>
              </p:nvSpPr>
              <p:spPr bwMode="auto">
                <a:xfrm>
                  <a:off x="3305706" y="3906645"/>
                  <a:ext cx="707193" cy="184203"/>
                </a:xfrm>
                <a:custGeom>
                  <a:avLst/>
                  <a:gdLst>
                    <a:gd name="T0" fmla="*/ 2147483646 w 13011"/>
                    <a:gd name="T1" fmla="*/ 0 h 3309"/>
                    <a:gd name="T2" fmla="*/ 0 w 13011"/>
                    <a:gd name="T3" fmla="*/ 2147483646 h 3309"/>
                    <a:gd name="T4" fmla="*/ 0 w 13011"/>
                    <a:gd name="T5" fmla="*/ 2147483646 h 3309"/>
                    <a:gd name="T6" fmla="*/ 2147483646 w 13011"/>
                    <a:gd name="T7" fmla="*/ 2147483646 h 3309"/>
                    <a:gd name="T8" fmla="*/ 2147483646 w 13011"/>
                    <a:gd name="T9" fmla="*/ 2147483646 h 3309"/>
                    <a:gd name="T10" fmla="*/ 2147483646 w 13011"/>
                    <a:gd name="T11" fmla="*/ 2147483646 h 3309"/>
                    <a:gd name="T12" fmla="*/ 2147483646 w 13011"/>
                    <a:gd name="T13" fmla="*/ 2147483646 h 3309"/>
                    <a:gd name="T14" fmla="*/ 2147483646 w 13011"/>
                    <a:gd name="T15" fmla="*/ 0 h 3309"/>
                    <a:gd name="T16" fmla="*/ 2147483646 w 13011"/>
                    <a:gd name="T17" fmla="*/ 0 h 33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lnTo>
                        <a:pt x="662" y="0"/>
                      </a:lnTo>
                      <a:close/>
                    </a:path>
                  </a:pathLst>
                </a:custGeom>
                <a:solidFill>
                  <a:srgbClr val="233E49"/>
                </a:solidFill>
                <a:ln w="9525" cap="flat" cmpd="sng">
                  <a:solidFill>
                    <a:srgbClr val="233E49"/>
                  </a:solidFill>
                  <a:prstDash val="solid"/>
                  <a:round/>
                  <a:headEnd type="none" w="sm" len="sm"/>
                  <a:tailEnd type="none" w="sm" len="sm"/>
                </a:ln>
              </p:spPr>
              <p:txBody>
                <a:bodyPr lIns="91425" tIns="91425" rIns="91425" bIns="91425" anchor="ctr"/>
                <a:lstStyle/>
                <a:p>
                  <a:pPr>
                    <a:defRPr/>
                  </a:pPr>
                  <a:endParaRPr lang="vi-VN" sz="990"/>
                </a:p>
              </p:txBody>
            </p:sp>
            <p:sp>
              <p:nvSpPr>
                <p:cNvPr id="206" name="Google Shape;510;p27">
                  <a:extLst>
                    <a:ext uri="{FF2B5EF4-FFF2-40B4-BE49-F238E27FC236}">
                      <a16:creationId xmlns:a16="http://schemas.microsoft.com/office/drawing/2014/main" id="{E61BD515-3630-4879-9968-7147030E9021}"/>
                    </a:ext>
                  </a:extLst>
                </p:cNvPr>
                <p:cNvSpPr>
                  <a:spLocks/>
                </p:cNvSpPr>
                <p:nvPr/>
              </p:nvSpPr>
              <p:spPr bwMode="auto">
                <a:xfrm>
                  <a:off x="3309940" y="4263935"/>
                  <a:ext cx="146097" cy="142916"/>
                </a:xfrm>
                <a:custGeom>
                  <a:avLst/>
                  <a:gdLst>
                    <a:gd name="T0" fmla="*/ 2147483646 w 2648"/>
                    <a:gd name="T1" fmla="*/ 2147483646 h 2595"/>
                    <a:gd name="T2" fmla="*/ 0 w 2648"/>
                    <a:gd name="T3" fmla="*/ 2147483646 h 2595"/>
                    <a:gd name="T4" fmla="*/ 0 w 2648"/>
                    <a:gd name="T5" fmla="*/ 2147483646 h 2595"/>
                    <a:gd name="T6" fmla="*/ 2147483646 w 2648"/>
                    <a:gd name="T7" fmla="*/ 2147483646 h 2595"/>
                    <a:gd name="T8" fmla="*/ 2147483646 w 2648"/>
                    <a:gd name="T9" fmla="*/ 2147483646 h 2595"/>
                    <a:gd name="T10" fmla="*/ 2147483646 w 2648"/>
                    <a:gd name="T11" fmla="*/ 2147483646 h 2595"/>
                    <a:gd name="T12" fmla="*/ 2147483646 w 2648"/>
                    <a:gd name="T13" fmla="*/ 2147483646 h 2595"/>
                    <a:gd name="T14" fmla="*/ 2147483646 w 2648"/>
                    <a:gd name="T15" fmla="*/ 2147483646 h 2595"/>
                    <a:gd name="T16" fmla="*/ 2147483646 w 2648"/>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lnTo>
                        <a:pt x="556" y="1"/>
                      </a:lnTo>
                      <a:close/>
                    </a:path>
                  </a:pathLst>
                </a:custGeom>
                <a:solidFill>
                  <a:srgbClr val="EE1D69"/>
                </a:solidFill>
                <a:ln>
                  <a:noFill/>
                </a:ln>
              </p:spPr>
              <p:txBody>
                <a:bodyPr lIns="91425" tIns="91425" rIns="91425" bIns="91425" anchor="ctr"/>
                <a:lstStyle/>
                <a:p>
                  <a:pPr>
                    <a:defRPr/>
                  </a:pPr>
                  <a:endParaRPr lang="vi-VN" sz="990"/>
                </a:p>
              </p:txBody>
            </p:sp>
            <p:sp>
              <p:nvSpPr>
                <p:cNvPr id="207" name="Google Shape;511;p27">
                  <a:extLst>
                    <a:ext uri="{FF2B5EF4-FFF2-40B4-BE49-F238E27FC236}">
                      <a16:creationId xmlns:a16="http://schemas.microsoft.com/office/drawing/2014/main" id="{39818165-2180-4C66-BD75-5E363094FE8F}"/>
                    </a:ext>
                  </a:extLst>
                </p:cNvPr>
                <p:cNvSpPr>
                  <a:spLocks/>
                </p:cNvSpPr>
                <p:nvPr/>
              </p:nvSpPr>
              <p:spPr bwMode="auto">
                <a:xfrm>
                  <a:off x="3500501" y="4263935"/>
                  <a:ext cx="143979" cy="142916"/>
                </a:xfrm>
                <a:custGeom>
                  <a:avLst/>
                  <a:gdLst>
                    <a:gd name="T0" fmla="*/ 2147483646 w 2595"/>
                    <a:gd name="T1" fmla="*/ 2147483646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lnTo>
                        <a:pt x="557" y="1"/>
                      </a:lnTo>
                      <a:close/>
                    </a:path>
                  </a:pathLst>
                </a:custGeom>
                <a:solidFill>
                  <a:srgbClr val="CECCBC"/>
                </a:solidFill>
                <a:ln>
                  <a:noFill/>
                </a:ln>
              </p:spPr>
              <p:txBody>
                <a:bodyPr lIns="91425" tIns="91425" rIns="91425" bIns="91425" anchor="ctr"/>
                <a:lstStyle/>
                <a:p>
                  <a:pPr>
                    <a:defRPr/>
                  </a:pPr>
                  <a:endParaRPr lang="vi-VN" sz="990"/>
                </a:p>
              </p:txBody>
            </p:sp>
            <p:sp>
              <p:nvSpPr>
                <p:cNvPr id="208" name="Google Shape;512;p27">
                  <a:extLst>
                    <a:ext uri="{FF2B5EF4-FFF2-40B4-BE49-F238E27FC236}">
                      <a16:creationId xmlns:a16="http://schemas.microsoft.com/office/drawing/2014/main" id="{33F91A46-CD4B-4169-9BB9-D4BA9C400E89}"/>
                    </a:ext>
                  </a:extLst>
                </p:cNvPr>
                <p:cNvSpPr>
                  <a:spLocks/>
                </p:cNvSpPr>
                <p:nvPr/>
              </p:nvSpPr>
              <p:spPr bwMode="auto">
                <a:xfrm>
                  <a:off x="3693180" y="4263935"/>
                  <a:ext cx="135510" cy="142916"/>
                </a:xfrm>
                <a:custGeom>
                  <a:avLst/>
                  <a:gdLst>
                    <a:gd name="T0" fmla="*/ 2147483646 w 2595"/>
                    <a:gd name="T1" fmla="*/ 2147483646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lnTo>
                        <a:pt x="490" y="1"/>
                      </a:lnTo>
                      <a:close/>
                    </a:path>
                  </a:pathLst>
                </a:custGeom>
                <a:solidFill>
                  <a:srgbClr val="CECCBC"/>
                </a:solidFill>
                <a:ln>
                  <a:noFill/>
                </a:ln>
              </p:spPr>
              <p:txBody>
                <a:bodyPr lIns="91425" tIns="91425" rIns="91425" bIns="91425" anchor="ctr"/>
                <a:lstStyle/>
                <a:p>
                  <a:pPr>
                    <a:defRPr/>
                  </a:pPr>
                  <a:endParaRPr lang="vi-VN" sz="990"/>
                </a:p>
              </p:txBody>
            </p:sp>
            <p:sp>
              <p:nvSpPr>
                <p:cNvPr id="209" name="Google Shape;513;p27">
                  <a:extLst>
                    <a:ext uri="{FF2B5EF4-FFF2-40B4-BE49-F238E27FC236}">
                      <a16:creationId xmlns:a16="http://schemas.microsoft.com/office/drawing/2014/main" id="{F853F61B-F32B-4A61-BDC3-CF5FD8909F78}"/>
                    </a:ext>
                  </a:extLst>
                </p:cNvPr>
                <p:cNvSpPr>
                  <a:spLocks/>
                </p:cNvSpPr>
                <p:nvPr/>
              </p:nvSpPr>
              <p:spPr bwMode="auto">
                <a:xfrm>
                  <a:off x="3309940" y="4454490"/>
                  <a:ext cx="146097" cy="142916"/>
                </a:xfrm>
                <a:custGeom>
                  <a:avLst/>
                  <a:gdLst>
                    <a:gd name="T0" fmla="*/ 2147483646 w 2648"/>
                    <a:gd name="T1" fmla="*/ 2147483646 h 2595"/>
                    <a:gd name="T2" fmla="*/ 0 w 2648"/>
                    <a:gd name="T3" fmla="*/ 2147483646 h 2595"/>
                    <a:gd name="T4" fmla="*/ 0 w 2648"/>
                    <a:gd name="T5" fmla="*/ 2147483646 h 2595"/>
                    <a:gd name="T6" fmla="*/ 2147483646 w 2648"/>
                    <a:gd name="T7" fmla="*/ 2147483646 h 2595"/>
                    <a:gd name="T8" fmla="*/ 2147483646 w 2648"/>
                    <a:gd name="T9" fmla="*/ 2147483646 h 2595"/>
                    <a:gd name="T10" fmla="*/ 2147483646 w 2648"/>
                    <a:gd name="T11" fmla="*/ 2147483646 h 2595"/>
                    <a:gd name="T12" fmla="*/ 2147483646 w 2648"/>
                    <a:gd name="T13" fmla="*/ 2147483646 h 2595"/>
                    <a:gd name="T14" fmla="*/ 2147483646 w 2648"/>
                    <a:gd name="T15" fmla="*/ 2147483646 h 2595"/>
                    <a:gd name="T16" fmla="*/ 2147483646 w 2648"/>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lnTo>
                        <a:pt x="556" y="1"/>
                      </a:lnTo>
                      <a:close/>
                    </a:path>
                  </a:pathLst>
                </a:custGeom>
                <a:solidFill>
                  <a:srgbClr val="CECCBC"/>
                </a:solidFill>
                <a:ln>
                  <a:noFill/>
                </a:ln>
              </p:spPr>
              <p:txBody>
                <a:bodyPr lIns="91425" tIns="91425" rIns="91425" bIns="91425" anchor="ctr"/>
                <a:lstStyle/>
                <a:p>
                  <a:pPr>
                    <a:defRPr/>
                  </a:pPr>
                  <a:endParaRPr lang="vi-VN" sz="990"/>
                </a:p>
              </p:txBody>
            </p:sp>
            <p:sp>
              <p:nvSpPr>
                <p:cNvPr id="210" name="Google Shape;514;p27">
                  <a:extLst>
                    <a:ext uri="{FF2B5EF4-FFF2-40B4-BE49-F238E27FC236}">
                      <a16:creationId xmlns:a16="http://schemas.microsoft.com/office/drawing/2014/main" id="{03AB60F9-9FE8-41B2-B360-4E16CB36C090}"/>
                    </a:ext>
                  </a:extLst>
                </p:cNvPr>
                <p:cNvSpPr>
                  <a:spLocks/>
                </p:cNvSpPr>
                <p:nvPr/>
              </p:nvSpPr>
              <p:spPr bwMode="auto">
                <a:xfrm>
                  <a:off x="3500501" y="4454490"/>
                  <a:ext cx="143979" cy="142916"/>
                </a:xfrm>
                <a:custGeom>
                  <a:avLst/>
                  <a:gdLst>
                    <a:gd name="T0" fmla="*/ 2147483646 w 2595"/>
                    <a:gd name="T1" fmla="*/ 2147483646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lnTo>
                        <a:pt x="557" y="1"/>
                      </a:lnTo>
                      <a:close/>
                    </a:path>
                  </a:pathLst>
                </a:custGeom>
                <a:solidFill>
                  <a:srgbClr val="CECCBC"/>
                </a:solidFill>
                <a:ln>
                  <a:noFill/>
                </a:ln>
              </p:spPr>
              <p:txBody>
                <a:bodyPr lIns="91425" tIns="91425" rIns="91425" bIns="91425" anchor="ctr"/>
                <a:lstStyle/>
                <a:p>
                  <a:pPr>
                    <a:defRPr/>
                  </a:pPr>
                  <a:endParaRPr lang="vi-VN" sz="990"/>
                </a:p>
              </p:txBody>
            </p:sp>
            <p:sp>
              <p:nvSpPr>
                <p:cNvPr id="211" name="Google Shape;515;p27">
                  <a:extLst>
                    <a:ext uri="{FF2B5EF4-FFF2-40B4-BE49-F238E27FC236}">
                      <a16:creationId xmlns:a16="http://schemas.microsoft.com/office/drawing/2014/main" id="{02ADA767-10B7-47FF-9DBA-FF2CCD31545C}"/>
                    </a:ext>
                  </a:extLst>
                </p:cNvPr>
                <p:cNvSpPr>
                  <a:spLocks/>
                </p:cNvSpPr>
                <p:nvPr/>
              </p:nvSpPr>
              <p:spPr bwMode="auto">
                <a:xfrm>
                  <a:off x="3693180" y="4454490"/>
                  <a:ext cx="135510" cy="142916"/>
                </a:xfrm>
                <a:custGeom>
                  <a:avLst/>
                  <a:gdLst>
                    <a:gd name="T0" fmla="*/ 2147483646 w 2595"/>
                    <a:gd name="T1" fmla="*/ 2147483646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lnTo>
                        <a:pt x="490" y="1"/>
                      </a:lnTo>
                      <a:close/>
                    </a:path>
                  </a:pathLst>
                </a:custGeom>
                <a:solidFill>
                  <a:srgbClr val="CECCBC"/>
                </a:solidFill>
                <a:ln>
                  <a:noFill/>
                </a:ln>
              </p:spPr>
              <p:txBody>
                <a:bodyPr lIns="91425" tIns="91425" rIns="91425" bIns="91425" anchor="ctr"/>
                <a:lstStyle/>
                <a:p>
                  <a:pPr>
                    <a:defRPr/>
                  </a:pPr>
                  <a:endParaRPr lang="vi-VN" sz="990"/>
                </a:p>
              </p:txBody>
            </p:sp>
            <p:sp>
              <p:nvSpPr>
                <p:cNvPr id="212" name="Google Shape;516;p27">
                  <a:extLst>
                    <a:ext uri="{FF2B5EF4-FFF2-40B4-BE49-F238E27FC236}">
                      <a16:creationId xmlns:a16="http://schemas.microsoft.com/office/drawing/2014/main" id="{21D8D77D-D1F8-475C-87EB-21A958236D5D}"/>
                    </a:ext>
                  </a:extLst>
                </p:cNvPr>
                <p:cNvSpPr>
                  <a:spLocks/>
                </p:cNvSpPr>
                <p:nvPr/>
              </p:nvSpPr>
              <p:spPr bwMode="auto">
                <a:xfrm>
                  <a:off x="3309940" y="4645045"/>
                  <a:ext cx="146097" cy="149268"/>
                </a:xfrm>
                <a:custGeom>
                  <a:avLst/>
                  <a:gdLst>
                    <a:gd name="T0" fmla="*/ 2147483646 w 2648"/>
                    <a:gd name="T1" fmla="*/ 0 h 2648"/>
                    <a:gd name="T2" fmla="*/ 0 w 2648"/>
                    <a:gd name="T3" fmla="*/ 2147483646 h 2648"/>
                    <a:gd name="T4" fmla="*/ 0 w 2648"/>
                    <a:gd name="T5" fmla="*/ 2147483646 h 2648"/>
                    <a:gd name="T6" fmla="*/ 2147483646 w 2648"/>
                    <a:gd name="T7" fmla="*/ 2147483646 h 2648"/>
                    <a:gd name="T8" fmla="*/ 2147483646 w 2648"/>
                    <a:gd name="T9" fmla="*/ 2147483646 h 2648"/>
                    <a:gd name="T10" fmla="*/ 2147483646 w 2648"/>
                    <a:gd name="T11" fmla="*/ 2147483646 h 2648"/>
                    <a:gd name="T12" fmla="*/ 2147483646 w 2648"/>
                    <a:gd name="T13" fmla="*/ 2147483646 h 2648"/>
                    <a:gd name="T14" fmla="*/ 2147483646 w 2648"/>
                    <a:gd name="T15" fmla="*/ 0 h 2648"/>
                    <a:gd name="T16" fmla="*/ 2147483646 w 2648"/>
                    <a:gd name="T17" fmla="*/ 0 h 26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lnTo>
                        <a:pt x="556" y="0"/>
                      </a:lnTo>
                      <a:close/>
                    </a:path>
                  </a:pathLst>
                </a:custGeom>
                <a:solidFill>
                  <a:srgbClr val="EE1D69"/>
                </a:solidFill>
                <a:ln>
                  <a:noFill/>
                </a:ln>
              </p:spPr>
              <p:txBody>
                <a:bodyPr lIns="91425" tIns="91425" rIns="91425" bIns="91425" anchor="ctr"/>
                <a:lstStyle/>
                <a:p>
                  <a:pPr>
                    <a:defRPr/>
                  </a:pPr>
                  <a:endParaRPr lang="vi-VN" sz="990"/>
                </a:p>
              </p:txBody>
            </p:sp>
            <p:sp>
              <p:nvSpPr>
                <p:cNvPr id="213" name="Google Shape;517;p27">
                  <a:extLst>
                    <a:ext uri="{FF2B5EF4-FFF2-40B4-BE49-F238E27FC236}">
                      <a16:creationId xmlns:a16="http://schemas.microsoft.com/office/drawing/2014/main" id="{6D2B2E54-5411-4160-BDFE-C1428B4AA186}"/>
                    </a:ext>
                  </a:extLst>
                </p:cNvPr>
                <p:cNvSpPr>
                  <a:spLocks/>
                </p:cNvSpPr>
                <p:nvPr/>
              </p:nvSpPr>
              <p:spPr bwMode="auto">
                <a:xfrm>
                  <a:off x="3500501" y="4645045"/>
                  <a:ext cx="143979" cy="149268"/>
                </a:xfrm>
                <a:custGeom>
                  <a:avLst/>
                  <a:gdLst>
                    <a:gd name="T0" fmla="*/ 2147483646 w 2595"/>
                    <a:gd name="T1" fmla="*/ 0 h 2648"/>
                    <a:gd name="T2" fmla="*/ 2147483646 w 2595"/>
                    <a:gd name="T3" fmla="*/ 2147483646 h 2648"/>
                    <a:gd name="T4" fmla="*/ 2147483646 w 2595"/>
                    <a:gd name="T5" fmla="*/ 2147483646 h 2648"/>
                    <a:gd name="T6" fmla="*/ 2147483646 w 2595"/>
                    <a:gd name="T7" fmla="*/ 2147483646 h 2648"/>
                    <a:gd name="T8" fmla="*/ 2147483646 w 2595"/>
                    <a:gd name="T9" fmla="*/ 2147483646 h 2648"/>
                    <a:gd name="T10" fmla="*/ 2147483646 w 2595"/>
                    <a:gd name="T11" fmla="*/ 2147483646 h 2648"/>
                    <a:gd name="T12" fmla="*/ 2147483646 w 2595"/>
                    <a:gd name="T13" fmla="*/ 2147483646 h 2648"/>
                    <a:gd name="T14" fmla="*/ 2147483646 w 2595"/>
                    <a:gd name="T15" fmla="*/ 0 h 2648"/>
                    <a:gd name="T16" fmla="*/ 2147483646 w 2595"/>
                    <a:gd name="T17" fmla="*/ 0 h 26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lnTo>
                        <a:pt x="557" y="0"/>
                      </a:lnTo>
                      <a:close/>
                    </a:path>
                  </a:pathLst>
                </a:custGeom>
                <a:solidFill>
                  <a:srgbClr val="C1C1C1"/>
                </a:solidFill>
                <a:ln>
                  <a:noFill/>
                </a:ln>
              </p:spPr>
              <p:txBody>
                <a:bodyPr lIns="91425" tIns="91425" rIns="91425" bIns="91425" anchor="ctr"/>
                <a:lstStyle/>
                <a:p>
                  <a:pPr>
                    <a:defRPr/>
                  </a:pPr>
                  <a:endParaRPr lang="vi-VN" sz="990"/>
                </a:p>
              </p:txBody>
            </p:sp>
            <p:sp>
              <p:nvSpPr>
                <p:cNvPr id="214" name="Google Shape;518;p27">
                  <a:extLst>
                    <a:ext uri="{FF2B5EF4-FFF2-40B4-BE49-F238E27FC236}">
                      <a16:creationId xmlns:a16="http://schemas.microsoft.com/office/drawing/2014/main" id="{77455F08-0DFE-4618-8E96-CD0FDA470A69}"/>
                    </a:ext>
                  </a:extLst>
                </p:cNvPr>
                <p:cNvSpPr>
                  <a:spLocks/>
                </p:cNvSpPr>
                <p:nvPr/>
              </p:nvSpPr>
              <p:spPr bwMode="auto">
                <a:xfrm>
                  <a:off x="3693180" y="4645045"/>
                  <a:ext cx="135510" cy="149268"/>
                </a:xfrm>
                <a:custGeom>
                  <a:avLst/>
                  <a:gdLst>
                    <a:gd name="T0" fmla="*/ 2147483646 w 2595"/>
                    <a:gd name="T1" fmla="*/ 0 h 2648"/>
                    <a:gd name="T2" fmla="*/ 2147483646 w 2595"/>
                    <a:gd name="T3" fmla="*/ 2147483646 h 2648"/>
                    <a:gd name="T4" fmla="*/ 2147483646 w 2595"/>
                    <a:gd name="T5" fmla="*/ 2147483646 h 2648"/>
                    <a:gd name="T6" fmla="*/ 2147483646 w 2595"/>
                    <a:gd name="T7" fmla="*/ 2147483646 h 2648"/>
                    <a:gd name="T8" fmla="*/ 2147483646 w 2595"/>
                    <a:gd name="T9" fmla="*/ 2147483646 h 2648"/>
                    <a:gd name="T10" fmla="*/ 2147483646 w 2595"/>
                    <a:gd name="T11" fmla="*/ 2147483646 h 2648"/>
                    <a:gd name="T12" fmla="*/ 2147483646 w 2595"/>
                    <a:gd name="T13" fmla="*/ 2147483646 h 2648"/>
                    <a:gd name="T14" fmla="*/ 2147483646 w 2595"/>
                    <a:gd name="T15" fmla="*/ 0 h 2648"/>
                    <a:gd name="T16" fmla="*/ 2147483646 w 2595"/>
                    <a:gd name="T17" fmla="*/ 0 h 26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lnTo>
                        <a:pt x="490" y="0"/>
                      </a:lnTo>
                      <a:close/>
                    </a:path>
                  </a:pathLst>
                </a:custGeom>
                <a:solidFill>
                  <a:srgbClr val="CECCBC"/>
                </a:solidFill>
                <a:ln>
                  <a:noFill/>
                </a:ln>
              </p:spPr>
              <p:txBody>
                <a:bodyPr lIns="91425" tIns="91425" rIns="91425" bIns="91425" anchor="ctr"/>
                <a:lstStyle/>
                <a:p>
                  <a:pPr>
                    <a:defRPr/>
                  </a:pPr>
                  <a:endParaRPr lang="vi-VN" sz="990"/>
                </a:p>
              </p:txBody>
            </p:sp>
            <p:sp>
              <p:nvSpPr>
                <p:cNvPr id="215" name="Google Shape;519;p27">
                  <a:extLst>
                    <a:ext uri="{FF2B5EF4-FFF2-40B4-BE49-F238E27FC236}">
                      <a16:creationId xmlns:a16="http://schemas.microsoft.com/office/drawing/2014/main" id="{5965C676-8D61-418C-B98A-E0AB50723FC0}"/>
                    </a:ext>
                  </a:extLst>
                </p:cNvPr>
                <p:cNvSpPr>
                  <a:spLocks/>
                </p:cNvSpPr>
                <p:nvPr/>
              </p:nvSpPr>
              <p:spPr bwMode="auto">
                <a:xfrm>
                  <a:off x="3309940" y="4838776"/>
                  <a:ext cx="146097" cy="146092"/>
                </a:xfrm>
                <a:custGeom>
                  <a:avLst/>
                  <a:gdLst>
                    <a:gd name="T0" fmla="*/ 2147483646 w 2648"/>
                    <a:gd name="T1" fmla="*/ 0 h 2595"/>
                    <a:gd name="T2" fmla="*/ 0 w 2648"/>
                    <a:gd name="T3" fmla="*/ 2147483646 h 2595"/>
                    <a:gd name="T4" fmla="*/ 0 w 2648"/>
                    <a:gd name="T5" fmla="*/ 2147483646 h 2595"/>
                    <a:gd name="T6" fmla="*/ 2147483646 w 2648"/>
                    <a:gd name="T7" fmla="*/ 2147483646 h 2595"/>
                    <a:gd name="T8" fmla="*/ 2147483646 w 2648"/>
                    <a:gd name="T9" fmla="*/ 2147483646 h 2595"/>
                    <a:gd name="T10" fmla="*/ 2147483646 w 2648"/>
                    <a:gd name="T11" fmla="*/ 2147483646 h 2595"/>
                    <a:gd name="T12" fmla="*/ 2147483646 w 2648"/>
                    <a:gd name="T13" fmla="*/ 2147483646 h 2595"/>
                    <a:gd name="T14" fmla="*/ 2147483646 w 2648"/>
                    <a:gd name="T15" fmla="*/ 0 h 2595"/>
                    <a:gd name="T16" fmla="*/ 2147483646 w 2648"/>
                    <a:gd name="T17" fmla="*/ 0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lnTo>
                        <a:pt x="556" y="0"/>
                      </a:lnTo>
                      <a:close/>
                    </a:path>
                  </a:pathLst>
                </a:custGeom>
                <a:solidFill>
                  <a:srgbClr val="EE1D69"/>
                </a:solidFill>
                <a:ln>
                  <a:noFill/>
                </a:ln>
              </p:spPr>
              <p:txBody>
                <a:bodyPr lIns="91425" tIns="91425" rIns="91425" bIns="91425" anchor="ctr"/>
                <a:lstStyle/>
                <a:p>
                  <a:pPr>
                    <a:defRPr/>
                  </a:pPr>
                  <a:endParaRPr lang="vi-VN" sz="990"/>
                </a:p>
              </p:txBody>
            </p:sp>
            <p:sp>
              <p:nvSpPr>
                <p:cNvPr id="216" name="Google Shape;520;p27">
                  <a:extLst>
                    <a:ext uri="{FF2B5EF4-FFF2-40B4-BE49-F238E27FC236}">
                      <a16:creationId xmlns:a16="http://schemas.microsoft.com/office/drawing/2014/main" id="{F337B27C-611E-43E2-9E01-FA814F401543}"/>
                    </a:ext>
                  </a:extLst>
                </p:cNvPr>
                <p:cNvSpPr>
                  <a:spLocks/>
                </p:cNvSpPr>
                <p:nvPr/>
              </p:nvSpPr>
              <p:spPr bwMode="auto">
                <a:xfrm>
                  <a:off x="3500501" y="4838776"/>
                  <a:ext cx="143979" cy="146092"/>
                </a:xfrm>
                <a:custGeom>
                  <a:avLst/>
                  <a:gdLst>
                    <a:gd name="T0" fmla="*/ 2147483646 w 2595"/>
                    <a:gd name="T1" fmla="*/ 0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0 h 2595"/>
                    <a:gd name="T16" fmla="*/ 2147483646 w 2595"/>
                    <a:gd name="T17" fmla="*/ 0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lnTo>
                        <a:pt x="557" y="0"/>
                      </a:lnTo>
                      <a:close/>
                    </a:path>
                  </a:pathLst>
                </a:custGeom>
                <a:solidFill>
                  <a:srgbClr val="CECCBC"/>
                </a:solidFill>
                <a:ln>
                  <a:noFill/>
                </a:ln>
              </p:spPr>
              <p:txBody>
                <a:bodyPr lIns="91425" tIns="91425" rIns="91425" bIns="91425" anchor="ctr"/>
                <a:lstStyle/>
                <a:p>
                  <a:pPr>
                    <a:defRPr/>
                  </a:pPr>
                  <a:endParaRPr lang="vi-VN" sz="990"/>
                </a:p>
              </p:txBody>
            </p:sp>
            <p:sp>
              <p:nvSpPr>
                <p:cNvPr id="217" name="Google Shape;521;p27">
                  <a:extLst>
                    <a:ext uri="{FF2B5EF4-FFF2-40B4-BE49-F238E27FC236}">
                      <a16:creationId xmlns:a16="http://schemas.microsoft.com/office/drawing/2014/main" id="{FC48AC1C-7CBD-4085-8386-2B7EA9E34F95}"/>
                    </a:ext>
                  </a:extLst>
                </p:cNvPr>
                <p:cNvSpPr>
                  <a:spLocks/>
                </p:cNvSpPr>
                <p:nvPr/>
              </p:nvSpPr>
              <p:spPr bwMode="auto">
                <a:xfrm>
                  <a:off x="3693180" y="4838776"/>
                  <a:ext cx="135510" cy="146092"/>
                </a:xfrm>
                <a:custGeom>
                  <a:avLst/>
                  <a:gdLst>
                    <a:gd name="T0" fmla="*/ 2147483646 w 2595"/>
                    <a:gd name="T1" fmla="*/ 0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0 h 2595"/>
                    <a:gd name="T16" fmla="*/ 2147483646 w 2595"/>
                    <a:gd name="T17" fmla="*/ 0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lnTo>
                        <a:pt x="490" y="0"/>
                      </a:lnTo>
                      <a:close/>
                    </a:path>
                  </a:pathLst>
                </a:custGeom>
                <a:solidFill>
                  <a:srgbClr val="999999"/>
                </a:solidFill>
                <a:ln>
                  <a:noFill/>
                </a:ln>
              </p:spPr>
              <p:txBody>
                <a:bodyPr lIns="91425" tIns="91425" rIns="91425" bIns="91425" anchor="ctr"/>
                <a:lstStyle/>
                <a:p>
                  <a:pPr>
                    <a:defRPr/>
                  </a:pPr>
                  <a:endParaRPr lang="vi-VN" sz="990"/>
                </a:p>
              </p:txBody>
            </p:sp>
            <p:sp>
              <p:nvSpPr>
                <p:cNvPr id="218" name="Google Shape;522;p27">
                  <a:extLst>
                    <a:ext uri="{FF2B5EF4-FFF2-40B4-BE49-F238E27FC236}">
                      <a16:creationId xmlns:a16="http://schemas.microsoft.com/office/drawing/2014/main" id="{7FF3F3F1-EE87-48EE-8C4F-056E443CDD42}"/>
                    </a:ext>
                  </a:extLst>
                </p:cNvPr>
                <p:cNvSpPr>
                  <a:spLocks/>
                </p:cNvSpPr>
                <p:nvPr/>
              </p:nvSpPr>
              <p:spPr bwMode="auto">
                <a:xfrm>
                  <a:off x="3843511" y="4186126"/>
                  <a:ext cx="243495" cy="865437"/>
                </a:xfrm>
                <a:custGeom>
                  <a:avLst/>
                  <a:gdLst>
                    <a:gd name="T0" fmla="*/ 2147483646 w 4409"/>
                    <a:gd name="T1" fmla="*/ 2147483646 h 15671"/>
                    <a:gd name="T2" fmla="*/ 2147483646 w 4409"/>
                    <a:gd name="T3" fmla="*/ 2147483646 h 15671"/>
                    <a:gd name="T4" fmla="*/ 2147483646 w 4409"/>
                    <a:gd name="T5" fmla="*/ 2147483646 h 15671"/>
                    <a:gd name="T6" fmla="*/ 2147483646 w 4409"/>
                    <a:gd name="T7" fmla="*/ 2147483646 h 15671"/>
                    <a:gd name="T8" fmla="*/ 2147483646 w 4409"/>
                    <a:gd name="T9" fmla="*/ 2147483646 h 15671"/>
                    <a:gd name="T10" fmla="*/ 2147483646 w 4409"/>
                    <a:gd name="T11" fmla="*/ 2147483646 h 15671"/>
                    <a:gd name="T12" fmla="*/ 2147483646 w 4409"/>
                    <a:gd name="T13" fmla="*/ 2147483646 h 15671"/>
                    <a:gd name="T14" fmla="*/ 2147483646 w 4409"/>
                    <a:gd name="T15" fmla="*/ 2147483646 h 15671"/>
                    <a:gd name="T16" fmla="*/ 2147483646 w 4409"/>
                    <a:gd name="T17" fmla="*/ 2147483646 h 15671"/>
                    <a:gd name="T18" fmla="*/ 2147483646 w 4409"/>
                    <a:gd name="T19" fmla="*/ 2147483646 h 15671"/>
                    <a:gd name="T20" fmla="*/ 2147483646 w 4409"/>
                    <a:gd name="T21" fmla="*/ 2147483646 h 15671"/>
                    <a:gd name="T22" fmla="*/ 2147483646 w 4409"/>
                    <a:gd name="T23" fmla="*/ 2147483646 h 15671"/>
                    <a:gd name="T24" fmla="*/ 2147483646 w 4409"/>
                    <a:gd name="T25" fmla="*/ 2147483646 h 15671"/>
                    <a:gd name="T26" fmla="*/ 2147483646 w 4409"/>
                    <a:gd name="T27" fmla="*/ 2147483646 h 15671"/>
                    <a:gd name="T28" fmla="*/ 2147483646 w 4409"/>
                    <a:gd name="T29" fmla="*/ 2147483646 h 15671"/>
                    <a:gd name="T30" fmla="*/ 2147483646 w 4409"/>
                    <a:gd name="T31" fmla="*/ 2147483646 h 15671"/>
                    <a:gd name="T32" fmla="*/ 2147483646 w 4409"/>
                    <a:gd name="T33" fmla="*/ 2147483646 h 15671"/>
                    <a:gd name="T34" fmla="*/ 2147483646 w 4409"/>
                    <a:gd name="T35" fmla="*/ 2147483646 h 15671"/>
                    <a:gd name="T36" fmla="*/ 2147483646 w 4409"/>
                    <a:gd name="T37" fmla="*/ 2147483646 h 15671"/>
                    <a:gd name="T38" fmla="*/ 2147483646 w 4409"/>
                    <a:gd name="T39" fmla="*/ 2147483646 h 15671"/>
                    <a:gd name="T40" fmla="*/ 2147483646 w 4409"/>
                    <a:gd name="T41" fmla="*/ 2147483646 h 15671"/>
                    <a:gd name="T42" fmla="*/ 2147483646 w 4409"/>
                    <a:gd name="T43" fmla="*/ 2147483646 h 15671"/>
                    <a:gd name="T44" fmla="*/ 2147483646 w 4409"/>
                    <a:gd name="T45" fmla="*/ 2147483646 h 15671"/>
                    <a:gd name="T46" fmla="*/ 2147483646 w 4409"/>
                    <a:gd name="T47" fmla="*/ 2147483646 h 15671"/>
                    <a:gd name="T48" fmla="*/ 2147483646 w 4409"/>
                    <a:gd name="T49" fmla="*/ 2147483646 h 15671"/>
                    <a:gd name="T50" fmla="*/ 2147483646 w 4409"/>
                    <a:gd name="T51" fmla="*/ 2147483646 h 15671"/>
                    <a:gd name="T52" fmla="*/ 2147483646 w 4409"/>
                    <a:gd name="T53" fmla="*/ 2147483646 h 15671"/>
                    <a:gd name="T54" fmla="*/ 2147483646 w 4409"/>
                    <a:gd name="T55" fmla="*/ 0 h 15671"/>
                    <a:gd name="T56" fmla="*/ 2147483646 w 4409"/>
                    <a:gd name="T57" fmla="*/ 2147483646 h 15671"/>
                    <a:gd name="T58" fmla="*/ 2147483646 w 4409"/>
                    <a:gd name="T59" fmla="*/ 2147483646 h 15671"/>
                    <a:gd name="T60" fmla="*/ 2147483646 w 4409"/>
                    <a:gd name="T61" fmla="*/ 2147483646 h 15671"/>
                    <a:gd name="T62" fmla="*/ 2147483646 w 4409"/>
                    <a:gd name="T63" fmla="*/ 2147483646 h 15671"/>
                    <a:gd name="T64" fmla="*/ 2147483646 w 4409"/>
                    <a:gd name="T65" fmla="*/ 0 h 15671"/>
                    <a:gd name="T66" fmla="*/ 2147483646 w 4409"/>
                    <a:gd name="T67" fmla="*/ 0 h 1567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lnTo>
                        <a:pt x="2595" y="1377"/>
                      </a:ln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lnTo>
                        <a:pt x="2595" y="4858"/>
                      </a:ln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lnTo>
                        <a:pt x="2595" y="8325"/>
                      </a:lnTo>
                      <a:close/>
                      <a:moveTo>
                        <a:pt x="1" y="0"/>
                      </a:moveTo>
                      <a:lnTo>
                        <a:pt x="1" y="15671"/>
                      </a:lnTo>
                      <a:lnTo>
                        <a:pt x="3415" y="15671"/>
                      </a:lnTo>
                      <a:cubicBezTo>
                        <a:pt x="3521" y="15671"/>
                        <a:pt x="3693" y="15605"/>
                        <a:pt x="3799" y="15605"/>
                      </a:cubicBezTo>
                      <a:cubicBezTo>
                        <a:pt x="4183" y="15446"/>
                        <a:pt x="4408" y="15009"/>
                        <a:pt x="4408" y="14559"/>
                      </a:cubicBezTo>
                      <a:lnTo>
                        <a:pt x="4408" y="0"/>
                      </a:lnTo>
                      <a:lnTo>
                        <a:pt x="1" y="0"/>
                      </a:lnTo>
                      <a:close/>
                    </a:path>
                  </a:pathLst>
                </a:custGeom>
                <a:solidFill>
                  <a:srgbClr val="D9D9D9"/>
                </a:solidFill>
                <a:ln>
                  <a:noFill/>
                </a:ln>
              </p:spPr>
              <p:txBody>
                <a:bodyPr lIns="91425" tIns="91425" rIns="91425" bIns="91425" anchor="ctr"/>
                <a:lstStyle/>
                <a:p>
                  <a:pPr>
                    <a:defRPr/>
                  </a:pPr>
                  <a:endParaRPr lang="vi-VN" sz="990"/>
                </a:p>
              </p:txBody>
            </p:sp>
            <p:sp>
              <p:nvSpPr>
                <p:cNvPr id="219" name="Google Shape;523;p27">
                  <a:extLst>
                    <a:ext uri="{FF2B5EF4-FFF2-40B4-BE49-F238E27FC236}">
                      <a16:creationId xmlns:a16="http://schemas.microsoft.com/office/drawing/2014/main" id="{AB9C966D-2E7F-4029-85A7-F9A0E427A701}"/>
                    </a:ext>
                  </a:extLst>
                </p:cNvPr>
                <p:cNvSpPr/>
                <p:nvPr/>
              </p:nvSpPr>
              <p:spPr>
                <a:xfrm>
                  <a:off x="3828690" y="3793899"/>
                  <a:ext cx="215969" cy="389051"/>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220" name="Google Shape;524;p27">
                  <a:extLst>
                    <a:ext uri="{FF2B5EF4-FFF2-40B4-BE49-F238E27FC236}">
                      <a16:creationId xmlns:a16="http://schemas.microsoft.com/office/drawing/2014/main" id="{B4F68F4E-A826-4F23-B931-BE34504C5318}"/>
                    </a:ext>
                  </a:extLst>
                </p:cNvPr>
                <p:cNvSpPr>
                  <a:spLocks/>
                </p:cNvSpPr>
                <p:nvPr/>
              </p:nvSpPr>
              <p:spPr bwMode="auto">
                <a:xfrm>
                  <a:off x="3843511" y="3906645"/>
                  <a:ext cx="169387" cy="184203"/>
                </a:xfrm>
                <a:custGeom>
                  <a:avLst/>
                  <a:gdLst>
                    <a:gd name="T0" fmla="*/ 2147483646 w 3085"/>
                    <a:gd name="T1" fmla="*/ 0 h 3309"/>
                    <a:gd name="T2" fmla="*/ 2147483646 w 3085"/>
                    <a:gd name="T3" fmla="*/ 2147483646 h 3309"/>
                    <a:gd name="T4" fmla="*/ 2147483646 w 3085"/>
                    <a:gd name="T5" fmla="*/ 2147483646 h 3309"/>
                    <a:gd name="T6" fmla="*/ 2147483646 w 3085"/>
                    <a:gd name="T7" fmla="*/ 2147483646 h 3309"/>
                    <a:gd name="T8" fmla="*/ 2147483646 w 3085"/>
                    <a:gd name="T9" fmla="*/ 2147483646 h 3309"/>
                    <a:gd name="T10" fmla="*/ 2147483646 w 3085"/>
                    <a:gd name="T11" fmla="*/ 2147483646 h 3309"/>
                    <a:gd name="T12" fmla="*/ 2147483646 w 3085"/>
                    <a:gd name="T13" fmla="*/ 2147483646 h 3309"/>
                    <a:gd name="T14" fmla="*/ 2147483646 w 3085"/>
                    <a:gd name="T15" fmla="*/ 2147483646 h 3309"/>
                    <a:gd name="T16" fmla="*/ 2147483646 w 3085"/>
                    <a:gd name="T17" fmla="*/ 2147483646 h 3309"/>
                    <a:gd name="T18" fmla="*/ 2147483646 w 3085"/>
                    <a:gd name="T19" fmla="*/ 0 h 3309"/>
                    <a:gd name="T20" fmla="*/ 2147483646 w 3085"/>
                    <a:gd name="T21" fmla="*/ 0 h 330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lnTo>
                        <a:pt x="1" y="0"/>
                      </a:lnTo>
                      <a:close/>
                    </a:path>
                  </a:pathLst>
                </a:custGeom>
                <a:solidFill>
                  <a:srgbClr val="233E49"/>
                </a:solidFill>
                <a:ln w="9525" cap="flat" cmpd="sng">
                  <a:solidFill>
                    <a:srgbClr val="233E49"/>
                  </a:solidFill>
                  <a:prstDash val="solid"/>
                  <a:round/>
                  <a:headEnd type="none" w="sm" len="sm"/>
                  <a:tailEnd type="none" w="sm" len="sm"/>
                </a:ln>
              </p:spPr>
              <p:txBody>
                <a:bodyPr lIns="91425" tIns="91425" rIns="91425" bIns="91425" anchor="ctr"/>
                <a:lstStyle/>
                <a:p>
                  <a:pPr>
                    <a:defRPr/>
                  </a:pPr>
                  <a:endParaRPr lang="vi-VN" sz="990"/>
                </a:p>
              </p:txBody>
            </p:sp>
            <p:sp>
              <p:nvSpPr>
                <p:cNvPr id="221" name="Google Shape;525;p27">
                  <a:extLst>
                    <a:ext uri="{FF2B5EF4-FFF2-40B4-BE49-F238E27FC236}">
                      <a16:creationId xmlns:a16="http://schemas.microsoft.com/office/drawing/2014/main" id="{0CBE5121-B2A2-4386-93C7-45195A87741C}"/>
                    </a:ext>
                  </a:extLst>
                </p:cNvPr>
                <p:cNvSpPr>
                  <a:spLocks/>
                </p:cNvSpPr>
                <p:nvPr/>
              </p:nvSpPr>
              <p:spPr bwMode="auto">
                <a:xfrm>
                  <a:off x="3722823" y="3947932"/>
                  <a:ext cx="35994" cy="100041"/>
                </a:xfrm>
                <a:custGeom>
                  <a:avLst/>
                  <a:gdLst>
                    <a:gd name="T0" fmla="*/ 2147483646 w 649"/>
                    <a:gd name="T1" fmla="*/ 0 h 1814"/>
                    <a:gd name="T2" fmla="*/ 2147483646 w 649"/>
                    <a:gd name="T3" fmla="*/ 2147483646 h 1814"/>
                    <a:gd name="T4" fmla="*/ 0 w 649"/>
                    <a:gd name="T5" fmla="*/ 2147483646 h 1814"/>
                    <a:gd name="T6" fmla="*/ 2147483646 w 649"/>
                    <a:gd name="T7" fmla="*/ 2147483646 h 1814"/>
                    <a:gd name="T8" fmla="*/ 2147483646 w 649"/>
                    <a:gd name="T9" fmla="*/ 2147483646 h 1814"/>
                    <a:gd name="T10" fmla="*/ 2147483646 w 649"/>
                    <a:gd name="T11" fmla="*/ 2147483646 h 1814"/>
                    <a:gd name="T12" fmla="*/ 2147483646 w 649"/>
                    <a:gd name="T13" fmla="*/ 2147483646 h 1814"/>
                    <a:gd name="T14" fmla="*/ 2147483646 w 649"/>
                    <a:gd name="T15" fmla="*/ 2147483646 h 1814"/>
                    <a:gd name="T16" fmla="*/ 2147483646 w 649"/>
                    <a:gd name="T17" fmla="*/ 2147483646 h 1814"/>
                    <a:gd name="T18" fmla="*/ 2147483646 w 649"/>
                    <a:gd name="T19" fmla="*/ 2147483646 h 1814"/>
                    <a:gd name="T20" fmla="*/ 2147483646 w 649"/>
                    <a:gd name="T21" fmla="*/ 2147483646 h 1814"/>
                    <a:gd name="T22" fmla="*/ 2147483646 w 649"/>
                    <a:gd name="T23" fmla="*/ 2147483646 h 1814"/>
                    <a:gd name="T24" fmla="*/ 2147483646 w 649"/>
                    <a:gd name="T25" fmla="*/ 2147483646 h 1814"/>
                    <a:gd name="T26" fmla="*/ 2147483646 w 649"/>
                    <a:gd name="T27" fmla="*/ 2147483646 h 1814"/>
                    <a:gd name="T28" fmla="*/ 2147483646 w 649"/>
                    <a:gd name="T29" fmla="*/ 2147483646 h 1814"/>
                    <a:gd name="T30" fmla="*/ 2147483646 w 649"/>
                    <a:gd name="T31" fmla="*/ 2147483646 h 1814"/>
                    <a:gd name="T32" fmla="*/ 2147483646 w 649"/>
                    <a:gd name="T33" fmla="*/ 2147483646 h 1814"/>
                    <a:gd name="T34" fmla="*/ 2147483646 w 649"/>
                    <a:gd name="T35" fmla="*/ 2147483646 h 1814"/>
                    <a:gd name="T36" fmla="*/ 2147483646 w 649"/>
                    <a:gd name="T37" fmla="*/ 2147483646 h 1814"/>
                    <a:gd name="T38" fmla="*/ 2147483646 w 649"/>
                    <a:gd name="T39" fmla="*/ 2147483646 h 1814"/>
                    <a:gd name="T40" fmla="*/ 2147483646 w 649"/>
                    <a:gd name="T41" fmla="*/ 2147483646 h 1814"/>
                    <a:gd name="T42" fmla="*/ 2147483646 w 649"/>
                    <a:gd name="T43" fmla="*/ 2147483646 h 1814"/>
                    <a:gd name="T44" fmla="*/ 0 w 649"/>
                    <a:gd name="T45" fmla="*/ 2147483646 h 1814"/>
                    <a:gd name="T46" fmla="*/ 2147483646 w 649"/>
                    <a:gd name="T47" fmla="*/ 2147483646 h 1814"/>
                    <a:gd name="T48" fmla="*/ 2147483646 w 649"/>
                    <a:gd name="T49" fmla="*/ 2147483646 h 1814"/>
                    <a:gd name="T50" fmla="*/ 2147483646 w 649"/>
                    <a:gd name="T51" fmla="*/ 2147483646 h 1814"/>
                    <a:gd name="T52" fmla="*/ 2147483646 w 649"/>
                    <a:gd name="T53" fmla="*/ 2147483646 h 1814"/>
                    <a:gd name="T54" fmla="*/ 2147483646 w 649"/>
                    <a:gd name="T55" fmla="*/ 2147483646 h 1814"/>
                    <a:gd name="T56" fmla="*/ 2147483646 w 649"/>
                    <a:gd name="T57" fmla="*/ 2147483646 h 1814"/>
                    <a:gd name="T58" fmla="*/ 2147483646 w 649"/>
                    <a:gd name="T59" fmla="*/ 2147483646 h 1814"/>
                    <a:gd name="T60" fmla="*/ 2147483646 w 649"/>
                    <a:gd name="T61" fmla="*/ 2147483646 h 1814"/>
                    <a:gd name="T62" fmla="*/ 2147483646 w 649"/>
                    <a:gd name="T63" fmla="*/ 2147483646 h 1814"/>
                    <a:gd name="T64" fmla="*/ 2147483646 w 649"/>
                    <a:gd name="T65" fmla="*/ 2147483646 h 1814"/>
                    <a:gd name="T66" fmla="*/ 2147483646 w 649"/>
                    <a:gd name="T67" fmla="*/ 0 h 1814"/>
                    <a:gd name="T68" fmla="*/ 2147483646 w 649"/>
                    <a:gd name="T69" fmla="*/ 0 h 181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lnTo>
                        <a:pt x="80" y="0"/>
                      </a:lnTo>
                      <a:close/>
                    </a:path>
                  </a:pathLst>
                </a:custGeom>
                <a:solidFill>
                  <a:srgbClr val="D2D2D2"/>
                </a:solidFill>
                <a:ln>
                  <a:noFill/>
                </a:ln>
              </p:spPr>
              <p:txBody>
                <a:bodyPr lIns="91425" tIns="91425" rIns="91425" bIns="91425" anchor="ctr"/>
                <a:lstStyle/>
                <a:p>
                  <a:pPr>
                    <a:defRPr/>
                  </a:pPr>
                  <a:endParaRPr lang="vi-VN" sz="990"/>
                </a:p>
              </p:txBody>
            </p:sp>
            <p:sp>
              <p:nvSpPr>
                <p:cNvPr id="222" name="Google Shape;526;p27">
                  <a:extLst>
                    <a:ext uri="{FF2B5EF4-FFF2-40B4-BE49-F238E27FC236}">
                      <a16:creationId xmlns:a16="http://schemas.microsoft.com/office/drawing/2014/main" id="{FCA3127C-E8BC-4EF6-A68F-D878B7A83511}"/>
                    </a:ext>
                  </a:extLst>
                </p:cNvPr>
                <p:cNvSpPr>
                  <a:spLocks/>
                </p:cNvSpPr>
                <p:nvPr/>
              </p:nvSpPr>
              <p:spPr bwMode="auto">
                <a:xfrm>
                  <a:off x="3763052" y="3946343"/>
                  <a:ext cx="63520" cy="101629"/>
                </a:xfrm>
                <a:custGeom>
                  <a:avLst/>
                  <a:gdLst>
                    <a:gd name="T0" fmla="*/ 2147483646 w 1152"/>
                    <a:gd name="T1" fmla="*/ 2147483646 h 1854"/>
                    <a:gd name="T2" fmla="*/ 2147483646 w 1152"/>
                    <a:gd name="T3" fmla="*/ 2147483646 h 1854"/>
                    <a:gd name="T4" fmla="*/ 2147483646 w 1152"/>
                    <a:gd name="T5" fmla="*/ 2147483646 h 1854"/>
                    <a:gd name="T6" fmla="*/ 2147483646 w 1152"/>
                    <a:gd name="T7" fmla="*/ 2147483646 h 1854"/>
                    <a:gd name="T8" fmla="*/ 2147483646 w 1152"/>
                    <a:gd name="T9" fmla="*/ 2147483646 h 1854"/>
                    <a:gd name="T10" fmla="*/ 2147483646 w 1152"/>
                    <a:gd name="T11" fmla="*/ 2147483646 h 1854"/>
                    <a:gd name="T12" fmla="*/ 2147483646 w 1152"/>
                    <a:gd name="T13" fmla="*/ 2147483646 h 1854"/>
                    <a:gd name="T14" fmla="*/ 2147483646 w 1152"/>
                    <a:gd name="T15" fmla="*/ 2147483646 h 1854"/>
                    <a:gd name="T16" fmla="*/ 2147483646 w 1152"/>
                    <a:gd name="T17" fmla="*/ 2147483646 h 1854"/>
                    <a:gd name="T18" fmla="*/ 2147483646 w 1152"/>
                    <a:gd name="T19" fmla="*/ 2147483646 h 1854"/>
                    <a:gd name="T20" fmla="*/ 2147483646 w 1152"/>
                    <a:gd name="T21" fmla="*/ 2147483646 h 1854"/>
                    <a:gd name="T22" fmla="*/ 2147483646 w 1152"/>
                    <a:gd name="T23" fmla="*/ 2147483646 h 1854"/>
                    <a:gd name="T24" fmla="*/ 2147483646 w 1152"/>
                    <a:gd name="T25" fmla="*/ 2147483646 h 1854"/>
                    <a:gd name="T26" fmla="*/ 2147483646 w 1152"/>
                    <a:gd name="T27" fmla="*/ 2147483646 h 1854"/>
                    <a:gd name="T28" fmla="*/ 2147483646 w 1152"/>
                    <a:gd name="T29" fmla="*/ 2147483646 h 1854"/>
                    <a:gd name="T30" fmla="*/ 2147483646 w 1152"/>
                    <a:gd name="T31" fmla="*/ 2147483646 h 1854"/>
                    <a:gd name="T32" fmla="*/ 2147483646 w 1152"/>
                    <a:gd name="T33" fmla="*/ 2147483646 h 1854"/>
                    <a:gd name="T34" fmla="*/ 2147483646 w 1152"/>
                    <a:gd name="T35" fmla="*/ 2147483646 h 1854"/>
                    <a:gd name="T36" fmla="*/ 2147483646 w 1152"/>
                    <a:gd name="T37" fmla="*/ 2147483646 h 1854"/>
                    <a:gd name="T38" fmla="*/ 2147483646 w 1152"/>
                    <a:gd name="T39" fmla="*/ 2147483646 h 1854"/>
                    <a:gd name="T40" fmla="*/ 2147483646 w 1152"/>
                    <a:gd name="T41" fmla="*/ 2147483646 h 1854"/>
                    <a:gd name="T42" fmla="*/ 2147483646 w 1152"/>
                    <a:gd name="T43" fmla="*/ 2147483646 h 1854"/>
                    <a:gd name="T44" fmla="*/ 2147483646 w 1152"/>
                    <a:gd name="T45" fmla="*/ 2147483646 h 1854"/>
                    <a:gd name="T46" fmla="*/ 2147483646 w 1152"/>
                    <a:gd name="T47" fmla="*/ 2147483646 h 1854"/>
                    <a:gd name="T48" fmla="*/ 2147483646 w 1152"/>
                    <a:gd name="T49" fmla="*/ 2147483646 h 1854"/>
                    <a:gd name="T50" fmla="*/ 2147483646 w 1152"/>
                    <a:gd name="T51" fmla="*/ 2147483646 h 1854"/>
                    <a:gd name="T52" fmla="*/ 2147483646 w 1152"/>
                    <a:gd name="T53" fmla="*/ 2147483646 h 1854"/>
                    <a:gd name="T54" fmla="*/ 2147483646 w 1152"/>
                    <a:gd name="T55" fmla="*/ 2147483646 h 1854"/>
                    <a:gd name="T56" fmla="*/ 2147483646 w 1152"/>
                    <a:gd name="T57" fmla="*/ 2147483646 h 1854"/>
                    <a:gd name="T58" fmla="*/ 2147483646 w 1152"/>
                    <a:gd name="T59" fmla="*/ 2147483646 h 1854"/>
                    <a:gd name="T60" fmla="*/ 2147483646 w 1152"/>
                    <a:gd name="T61" fmla="*/ 2147483646 h 1854"/>
                    <a:gd name="T62" fmla="*/ 2147483646 w 1152"/>
                    <a:gd name="T63" fmla="*/ 2147483646 h 1854"/>
                    <a:gd name="T64" fmla="*/ 2147483646 w 1152"/>
                    <a:gd name="T65" fmla="*/ 2147483646 h 1854"/>
                    <a:gd name="T66" fmla="*/ 2147483646 w 1152"/>
                    <a:gd name="T67" fmla="*/ 2147483646 h 1854"/>
                    <a:gd name="T68" fmla="*/ 2147483646 w 1152"/>
                    <a:gd name="T69" fmla="*/ 2147483646 h 1854"/>
                    <a:gd name="T70" fmla="*/ 2147483646 w 1152"/>
                    <a:gd name="T71" fmla="*/ 2147483646 h 1854"/>
                    <a:gd name="T72" fmla="*/ 2147483646 w 1152"/>
                    <a:gd name="T73" fmla="*/ 2147483646 h 1854"/>
                    <a:gd name="T74" fmla="*/ 2147483646 w 1152"/>
                    <a:gd name="T75" fmla="*/ 2147483646 h 1854"/>
                    <a:gd name="T76" fmla="*/ 2147483646 w 1152"/>
                    <a:gd name="T77" fmla="*/ 2147483646 h 1854"/>
                    <a:gd name="T78" fmla="*/ 2147483646 w 1152"/>
                    <a:gd name="T79" fmla="*/ 2147483646 h 1854"/>
                    <a:gd name="T80" fmla="*/ 2147483646 w 1152"/>
                    <a:gd name="T81" fmla="*/ 2147483646 h 1854"/>
                    <a:gd name="T82" fmla="*/ 2147483646 w 1152"/>
                    <a:gd name="T83" fmla="*/ 2147483646 h 1854"/>
                    <a:gd name="T84" fmla="*/ 2147483646 w 1152"/>
                    <a:gd name="T85" fmla="*/ 2147483646 h 1854"/>
                    <a:gd name="T86" fmla="*/ 2147483646 w 1152"/>
                    <a:gd name="T87" fmla="*/ 2147483646 h 1854"/>
                    <a:gd name="T88" fmla="*/ 2147483646 w 1152"/>
                    <a:gd name="T89" fmla="*/ 2147483646 h 1854"/>
                    <a:gd name="T90" fmla="*/ 2147483646 w 1152"/>
                    <a:gd name="T91" fmla="*/ 2147483646 h 1854"/>
                    <a:gd name="T92" fmla="*/ 2147483646 w 1152"/>
                    <a:gd name="T93" fmla="*/ 2147483646 h 1854"/>
                    <a:gd name="T94" fmla="*/ 2147483646 w 1152"/>
                    <a:gd name="T95" fmla="*/ 2147483646 h 1854"/>
                    <a:gd name="T96" fmla="*/ 2147483646 w 1152"/>
                    <a:gd name="T97" fmla="*/ 2147483646 h 1854"/>
                    <a:gd name="T98" fmla="*/ 2147483646 w 1152"/>
                    <a:gd name="T99" fmla="*/ 2147483646 h 1854"/>
                    <a:gd name="T100" fmla="*/ 2147483646 w 1152"/>
                    <a:gd name="T101" fmla="*/ 2147483646 h 1854"/>
                    <a:gd name="T102" fmla="*/ 2147483646 w 1152"/>
                    <a:gd name="T103" fmla="*/ 2147483646 h 1854"/>
                    <a:gd name="T104" fmla="*/ 2147483646 w 1152"/>
                    <a:gd name="T105" fmla="*/ 2147483646 h 1854"/>
                    <a:gd name="T106" fmla="*/ 2147483646 w 1152"/>
                    <a:gd name="T107" fmla="*/ 2147483646 h 1854"/>
                    <a:gd name="T108" fmla="*/ 2147483646 w 1152"/>
                    <a:gd name="T109" fmla="*/ 2147483646 h 1854"/>
                    <a:gd name="T110" fmla="*/ 2147483646 w 1152"/>
                    <a:gd name="T111" fmla="*/ 2147483646 h 1854"/>
                    <a:gd name="T112" fmla="*/ 2147483646 w 1152"/>
                    <a:gd name="T113" fmla="*/ 2147483646 h 1854"/>
                    <a:gd name="T114" fmla="*/ 2147483646 w 1152"/>
                    <a:gd name="T115" fmla="*/ 2147483646 h 1854"/>
                    <a:gd name="T116" fmla="*/ 2147483646 w 1152"/>
                    <a:gd name="T117" fmla="*/ 2147483646 h 1854"/>
                    <a:gd name="T118" fmla="*/ 2147483646 w 1152"/>
                    <a:gd name="T119" fmla="*/ 2147483646 h 1854"/>
                    <a:gd name="T120" fmla="*/ 2147483646 w 1152"/>
                    <a:gd name="T121" fmla="*/ 2147483646 h 185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lIns="91425" tIns="91425" rIns="91425" bIns="91425" anchor="ctr"/>
                <a:lstStyle/>
                <a:p>
                  <a:pPr>
                    <a:defRPr/>
                  </a:pPr>
                  <a:endParaRPr lang="vi-VN" sz="990"/>
                </a:p>
              </p:txBody>
            </p:sp>
            <p:sp>
              <p:nvSpPr>
                <p:cNvPr id="223" name="Google Shape;527;p27">
                  <a:extLst>
                    <a:ext uri="{FF2B5EF4-FFF2-40B4-BE49-F238E27FC236}">
                      <a16:creationId xmlns:a16="http://schemas.microsoft.com/office/drawing/2014/main" id="{CB41990A-1617-4B49-9321-59D14CE1FFFE}"/>
                    </a:ext>
                  </a:extLst>
                </p:cNvPr>
                <p:cNvSpPr>
                  <a:spLocks/>
                </p:cNvSpPr>
                <p:nvPr/>
              </p:nvSpPr>
              <p:spPr bwMode="auto">
                <a:xfrm>
                  <a:off x="3828690" y="3993982"/>
                  <a:ext cx="55051" cy="55579"/>
                </a:xfrm>
                <a:custGeom>
                  <a:avLst/>
                  <a:gdLst>
                    <a:gd name="T0" fmla="*/ 2147483646 w 1192"/>
                    <a:gd name="T1" fmla="*/ 2147483646 h 1034"/>
                    <a:gd name="T2" fmla="*/ 2147483646 w 1192"/>
                    <a:gd name="T3" fmla="*/ 2147483646 h 1034"/>
                    <a:gd name="T4" fmla="*/ 2147483646 w 1192"/>
                    <a:gd name="T5" fmla="*/ 2147483646 h 1034"/>
                    <a:gd name="T6" fmla="*/ 2147483646 w 1192"/>
                    <a:gd name="T7" fmla="*/ 2147483646 h 1034"/>
                    <a:gd name="T8" fmla="*/ 2147483646 w 1192"/>
                    <a:gd name="T9" fmla="*/ 2147483646 h 1034"/>
                    <a:gd name="T10" fmla="*/ 2147483646 w 1192"/>
                    <a:gd name="T11" fmla="*/ 2147483646 h 1034"/>
                    <a:gd name="T12" fmla="*/ 2147483646 w 1192"/>
                    <a:gd name="T13" fmla="*/ 2147483646 h 1034"/>
                    <a:gd name="T14" fmla="*/ 2147483646 w 1192"/>
                    <a:gd name="T15" fmla="*/ 2147483646 h 1034"/>
                    <a:gd name="T16" fmla="*/ 2147483646 w 1192"/>
                    <a:gd name="T17" fmla="*/ 2147483646 h 1034"/>
                    <a:gd name="T18" fmla="*/ 2147483646 w 1192"/>
                    <a:gd name="T19" fmla="*/ 2147483646 h 1034"/>
                    <a:gd name="T20" fmla="*/ 2147483646 w 1192"/>
                    <a:gd name="T21" fmla="*/ 2147483646 h 1034"/>
                    <a:gd name="T22" fmla="*/ 2147483646 w 1192"/>
                    <a:gd name="T23" fmla="*/ 2147483646 h 1034"/>
                    <a:gd name="T24" fmla="*/ 2147483646 w 1192"/>
                    <a:gd name="T25" fmla="*/ 2147483646 h 1034"/>
                    <a:gd name="T26" fmla="*/ 2147483646 w 1192"/>
                    <a:gd name="T27" fmla="*/ 2147483646 h 1034"/>
                    <a:gd name="T28" fmla="*/ 2147483646 w 1192"/>
                    <a:gd name="T29" fmla="*/ 2147483646 h 1034"/>
                    <a:gd name="T30" fmla="*/ 2147483646 w 1192"/>
                    <a:gd name="T31" fmla="*/ 2147483646 h 1034"/>
                    <a:gd name="T32" fmla="*/ 2147483646 w 1192"/>
                    <a:gd name="T33" fmla="*/ 2147483646 h 1034"/>
                    <a:gd name="T34" fmla="*/ 2147483646 w 1192"/>
                    <a:gd name="T35" fmla="*/ 2147483646 h 1034"/>
                    <a:gd name="T36" fmla="*/ 2147483646 w 1192"/>
                    <a:gd name="T37" fmla="*/ 2147483646 h 1034"/>
                    <a:gd name="T38" fmla="*/ 2147483646 w 1192"/>
                    <a:gd name="T39" fmla="*/ 2147483646 h 1034"/>
                    <a:gd name="T40" fmla="*/ 2147483646 w 1192"/>
                    <a:gd name="T41" fmla="*/ 2147483646 h 1034"/>
                    <a:gd name="T42" fmla="*/ 2147483646 w 1192"/>
                    <a:gd name="T43" fmla="*/ 2147483646 h 1034"/>
                    <a:gd name="T44" fmla="*/ 2147483646 w 1192"/>
                    <a:gd name="T45" fmla="*/ 2147483646 h 1034"/>
                    <a:gd name="T46" fmla="*/ 2147483646 w 1192"/>
                    <a:gd name="T47" fmla="*/ 2147483646 h 1034"/>
                    <a:gd name="T48" fmla="*/ 2147483646 w 1192"/>
                    <a:gd name="T49" fmla="*/ 2147483646 h 1034"/>
                    <a:gd name="T50" fmla="*/ 2147483646 w 1192"/>
                    <a:gd name="T51" fmla="*/ 2147483646 h 1034"/>
                    <a:gd name="T52" fmla="*/ 2147483646 w 1192"/>
                    <a:gd name="T53" fmla="*/ 2147483646 h 1034"/>
                    <a:gd name="T54" fmla="*/ 2147483646 w 1192"/>
                    <a:gd name="T55" fmla="*/ 2147483646 h 1034"/>
                    <a:gd name="T56" fmla="*/ 2147483646 w 1192"/>
                    <a:gd name="T57" fmla="*/ 2147483646 h 1034"/>
                    <a:gd name="T58" fmla="*/ 2147483646 w 1192"/>
                    <a:gd name="T59" fmla="*/ 2147483646 h 1034"/>
                    <a:gd name="T60" fmla="*/ 2147483646 w 1192"/>
                    <a:gd name="T61" fmla="*/ 2147483646 h 1034"/>
                    <a:gd name="T62" fmla="*/ 2147483646 w 1192"/>
                    <a:gd name="T63" fmla="*/ 2147483646 h 1034"/>
                    <a:gd name="T64" fmla="*/ 2147483646 w 1192"/>
                    <a:gd name="T65" fmla="*/ 2147483646 h 1034"/>
                    <a:gd name="T66" fmla="*/ 2147483646 w 1192"/>
                    <a:gd name="T67" fmla="*/ 2147483646 h 1034"/>
                    <a:gd name="T68" fmla="*/ 2147483646 w 1192"/>
                    <a:gd name="T69" fmla="*/ 2147483646 h 1034"/>
                    <a:gd name="T70" fmla="*/ 2147483646 w 1192"/>
                    <a:gd name="T71" fmla="*/ 2147483646 h 1034"/>
                    <a:gd name="T72" fmla="*/ 2147483646 w 1192"/>
                    <a:gd name="T73" fmla="*/ 2147483646 h 1034"/>
                    <a:gd name="T74" fmla="*/ 2147483646 w 1192"/>
                    <a:gd name="T75" fmla="*/ 2147483646 h 1034"/>
                    <a:gd name="T76" fmla="*/ 2147483646 w 1192"/>
                    <a:gd name="T77" fmla="*/ 2147483646 h 1034"/>
                    <a:gd name="T78" fmla="*/ 2147483646 w 1192"/>
                    <a:gd name="T79" fmla="*/ 2147483646 h 103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lnTo>
                        <a:pt x="173" y="1"/>
                      </a:lnTo>
                      <a:close/>
                    </a:path>
                  </a:pathLst>
                </a:custGeom>
                <a:solidFill>
                  <a:srgbClr val="D2D2D2"/>
                </a:solidFill>
                <a:ln>
                  <a:noFill/>
                </a:ln>
              </p:spPr>
              <p:txBody>
                <a:bodyPr lIns="91425" tIns="91425" rIns="91425" bIns="91425" anchor="ctr"/>
                <a:lstStyle/>
                <a:p>
                  <a:pPr>
                    <a:defRPr/>
                  </a:pPr>
                  <a:endParaRPr lang="vi-VN" sz="990"/>
                </a:p>
              </p:txBody>
            </p:sp>
            <p:sp>
              <p:nvSpPr>
                <p:cNvPr id="224" name="Google Shape;528;p27">
                  <a:extLst>
                    <a:ext uri="{FF2B5EF4-FFF2-40B4-BE49-F238E27FC236}">
                      <a16:creationId xmlns:a16="http://schemas.microsoft.com/office/drawing/2014/main" id="{DB8850EA-5B4D-4098-84E1-D06DA7884DAA}"/>
                    </a:ext>
                  </a:extLst>
                </p:cNvPr>
                <p:cNvSpPr>
                  <a:spLocks/>
                </p:cNvSpPr>
                <p:nvPr/>
              </p:nvSpPr>
              <p:spPr bwMode="auto">
                <a:xfrm>
                  <a:off x="3890092" y="3947932"/>
                  <a:ext cx="59286" cy="100041"/>
                </a:xfrm>
                <a:custGeom>
                  <a:avLst/>
                  <a:gdLst>
                    <a:gd name="T0" fmla="*/ 2147483646 w 1086"/>
                    <a:gd name="T1" fmla="*/ 2147483646 h 1814"/>
                    <a:gd name="T2" fmla="*/ 2147483646 w 1086"/>
                    <a:gd name="T3" fmla="*/ 2147483646 h 1814"/>
                    <a:gd name="T4" fmla="*/ 2147483646 w 1086"/>
                    <a:gd name="T5" fmla="*/ 2147483646 h 1814"/>
                    <a:gd name="T6" fmla="*/ 2147483646 w 1086"/>
                    <a:gd name="T7" fmla="*/ 2147483646 h 1814"/>
                    <a:gd name="T8" fmla="*/ 2147483646 w 1086"/>
                    <a:gd name="T9" fmla="*/ 2147483646 h 1814"/>
                    <a:gd name="T10" fmla="*/ 2147483646 w 1086"/>
                    <a:gd name="T11" fmla="*/ 2147483646 h 1814"/>
                    <a:gd name="T12" fmla="*/ 2147483646 w 1086"/>
                    <a:gd name="T13" fmla="*/ 2147483646 h 1814"/>
                    <a:gd name="T14" fmla="*/ 2147483646 w 1086"/>
                    <a:gd name="T15" fmla="*/ 2147483646 h 1814"/>
                    <a:gd name="T16" fmla="*/ 2147483646 w 1086"/>
                    <a:gd name="T17" fmla="*/ 2147483646 h 1814"/>
                    <a:gd name="T18" fmla="*/ 2147483646 w 1086"/>
                    <a:gd name="T19" fmla="*/ 2147483646 h 1814"/>
                    <a:gd name="T20" fmla="*/ 2147483646 w 1086"/>
                    <a:gd name="T21" fmla="*/ 2147483646 h 1814"/>
                    <a:gd name="T22" fmla="*/ 2147483646 w 1086"/>
                    <a:gd name="T23" fmla="*/ 2147483646 h 1814"/>
                    <a:gd name="T24" fmla="*/ 2147483646 w 1086"/>
                    <a:gd name="T25" fmla="*/ 2147483646 h 1814"/>
                    <a:gd name="T26" fmla="*/ 2147483646 w 1086"/>
                    <a:gd name="T27" fmla="*/ 2147483646 h 1814"/>
                    <a:gd name="T28" fmla="*/ 2147483646 w 1086"/>
                    <a:gd name="T29" fmla="*/ 2147483646 h 1814"/>
                    <a:gd name="T30" fmla="*/ 2147483646 w 1086"/>
                    <a:gd name="T31" fmla="*/ 2147483646 h 1814"/>
                    <a:gd name="T32" fmla="*/ 2147483646 w 1086"/>
                    <a:gd name="T33" fmla="*/ 2147483646 h 1814"/>
                    <a:gd name="T34" fmla="*/ 2147483646 w 1086"/>
                    <a:gd name="T35" fmla="*/ 2147483646 h 1814"/>
                    <a:gd name="T36" fmla="*/ 2147483646 w 1086"/>
                    <a:gd name="T37" fmla="*/ 2147483646 h 1814"/>
                    <a:gd name="T38" fmla="*/ 2147483646 w 1086"/>
                    <a:gd name="T39" fmla="*/ 2147483646 h 1814"/>
                    <a:gd name="T40" fmla="*/ 2147483646 w 1086"/>
                    <a:gd name="T41" fmla="*/ 2147483646 h 1814"/>
                    <a:gd name="T42" fmla="*/ 2147483646 w 1086"/>
                    <a:gd name="T43" fmla="*/ 2147483646 h 1814"/>
                    <a:gd name="T44" fmla="*/ 2147483646 w 1086"/>
                    <a:gd name="T45" fmla="*/ 2147483646 h 1814"/>
                    <a:gd name="T46" fmla="*/ 2147483646 w 1086"/>
                    <a:gd name="T47" fmla="*/ 2147483646 h 1814"/>
                    <a:gd name="T48" fmla="*/ 2147483646 w 1086"/>
                    <a:gd name="T49" fmla="*/ 2147483646 h 1814"/>
                    <a:gd name="T50" fmla="*/ 2147483646 w 1086"/>
                    <a:gd name="T51" fmla="*/ 2147483646 h 1814"/>
                    <a:gd name="T52" fmla="*/ 2147483646 w 1086"/>
                    <a:gd name="T53" fmla="*/ 2147483646 h 1814"/>
                    <a:gd name="T54" fmla="*/ 2147483646 w 1086"/>
                    <a:gd name="T55" fmla="*/ 2147483646 h 1814"/>
                    <a:gd name="T56" fmla="*/ 2147483646 w 1086"/>
                    <a:gd name="T57" fmla="*/ 2147483646 h 1814"/>
                    <a:gd name="T58" fmla="*/ 2147483646 w 1086"/>
                    <a:gd name="T59" fmla="*/ 2147483646 h 1814"/>
                    <a:gd name="T60" fmla="*/ 2147483646 w 1086"/>
                    <a:gd name="T61" fmla="*/ 2147483646 h 1814"/>
                    <a:gd name="T62" fmla="*/ 2147483646 w 1086"/>
                    <a:gd name="T63" fmla="*/ 0 h 18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lIns="91425" tIns="91425" rIns="91425" bIns="91425" anchor="ctr"/>
                <a:lstStyle/>
                <a:p>
                  <a:pPr>
                    <a:defRPr/>
                  </a:pPr>
                  <a:endParaRPr lang="vi-VN" sz="990"/>
                </a:p>
              </p:txBody>
            </p:sp>
            <p:sp>
              <p:nvSpPr>
                <p:cNvPr id="225" name="Google Shape;529;p27">
                  <a:extLst>
                    <a:ext uri="{FF2B5EF4-FFF2-40B4-BE49-F238E27FC236}">
                      <a16:creationId xmlns:a16="http://schemas.microsoft.com/office/drawing/2014/main" id="{47A4433C-4731-472E-BBE2-4511A14D4DCF}"/>
                    </a:ext>
                  </a:extLst>
                </p:cNvPr>
                <p:cNvSpPr>
                  <a:spLocks/>
                </p:cNvSpPr>
                <p:nvPr/>
              </p:nvSpPr>
              <p:spPr bwMode="auto">
                <a:xfrm>
                  <a:off x="3873154" y="4263935"/>
                  <a:ext cx="143979" cy="142916"/>
                </a:xfrm>
                <a:custGeom>
                  <a:avLst/>
                  <a:gdLst>
                    <a:gd name="T0" fmla="*/ 2147483646 w 2595"/>
                    <a:gd name="T1" fmla="*/ 2147483646 h 2595"/>
                    <a:gd name="T2" fmla="*/ 0 w 2595"/>
                    <a:gd name="T3" fmla="*/ 2147483646 h 2595"/>
                    <a:gd name="T4" fmla="*/ 0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lnTo>
                        <a:pt x="503" y="1"/>
                      </a:lnTo>
                      <a:close/>
                    </a:path>
                  </a:pathLst>
                </a:custGeom>
                <a:solidFill>
                  <a:srgbClr val="A0A0A0"/>
                </a:solidFill>
                <a:ln>
                  <a:noFill/>
                </a:ln>
              </p:spPr>
              <p:txBody>
                <a:bodyPr lIns="91425" tIns="91425" rIns="91425" bIns="91425" anchor="ctr"/>
                <a:lstStyle/>
                <a:p>
                  <a:pPr>
                    <a:defRPr/>
                  </a:pPr>
                  <a:endParaRPr lang="vi-VN" sz="990"/>
                </a:p>
              </p:txBody>
            </p:sp>
            <p:sp>
              <p:nvSpPr>
                <p:cNvPr id="226" name="Google Shape;530;p27">
                  <a:extLst>
                    <a:ext uri="{FF2B5EF4-FFF2-40B4-BE49-F238E27FC236}">
                      <a16:creationId xmlns:a16="http://schemas.microsoft.com/office/drawing/2014/main" id="{2C6029D6-4A25-419A-A08C-CFB5EBE56D47}"/>
                    </a:ext>
                  </a:extLst>
                </p:cNvPr>
                <p:cNvSpPr>
                  <a:spLocks/>
                </p:cNvSpPr>
                <p:nvPr/>
              </p:nvSpPr>
              <p:spPr bwMode="auto">
                <a:xfrm>
                  <a:off x="3873154" y="4454490"/>
                  <a:ext cx="143979" cy="142916"/>
                </a:xfrm>
                <a:custGeom>
                  <a:avLst/>
                  <a:gdLst>
                    <a:gd name="T0" fmla="*/ 2147483646 w 2595"/>
                    <a:gd name="T1" fmla="*/ 2147483646 h 2595"/>
                    <a:gd name="T2" fmla="*/ 0 w 2595"/>
                    <a:gd name="T3" fmla="*/ 2147483646 h 2595"/>
                    <a:gd name="T4" fmla="*/ 0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lnTo>
                        <a:pt x="503" y="1"/>
                      </a:lnTo>
                      <a:close/>
                    </a:path>
                  </a:pathLst>
                </a:custGeom>
                <a:solidFill>
                  <a:srgbClr val="A0A0A0"/>
                </a:solidFill>
                <a:ln>
                  <a:noFill/>
                </a:ln>
              </p:spPr>
              <p:txBody>
                <a:bodyPr lIns="91425" tIns="91425" rIns="91425" bIns="91425" anchor="ctr"/>
                <a:lstStyle/>
                <a:p>
                  <a:pPr>
                    <a:defRPr/>
                  </a:pPr>
                  <a:endParaRPr lang="vi-VN" sz="990"/>
                </a:p>
              </p:txBody>
            </p:sp>
            <p:sp>
              <p:nvSpPr>
                <p:cNvPr id="227" name="Google Shape;531;p27">
                  <a:extLst>
                    <a:ext uri="{FF2B5EF4-FFF2-40B4-BE49-F238E27FC236}">
                      <a16:creationId xmlns:a16="http://schemas.microsoft.com/office/drawing/2014/main" id="{B54CDDEF-ADEF-4631-99F2-97E2F3D18BC6}"/>
                    </a:ext>
                  </a:extLst>
                </p:cNvPr>
                <p:cNvSpPr>
                  <a:spLocks/>
                </p:cNvSpPr>
                <p:nvPr/>
              </p:nvSpPr>
              <p:spPr bwMode="auto">
                <a:xfrm>
                  <a:off x="3873154" y="4645045"/>
                  <a:ext cx="143979" cy="339823"/>
                </a:xfrm>
                <a:custGeom>
                  <a:avLst/>
                  <a:gdLst>
                    <a:gd name="T0" fmla="*/ 2147483646 w 2595"/>
                    <a:gd name="T1" fmla="*/ 0 h 6129"/>
                    <a:gd name="T2" fmla="*/ 0 w 2595"/>
                    <a:gd name="T3" fmla="*/ 2147483646 h 6129"/>
                    <a:gd name="T4" fmla="*/ 0 w 2595"/>
                    <a:gd name="T5" fmla="*/ 2147483646 h 6129"/>
                    <a:gd name="T6" fmla="*/ 2147483646 w 2595"/>
                    <a:gd name="T7" fmla="*/ 2147483646 h 6129"/>
                    <a:gd name="T8" fmla="*/ 2147483646 w 2595"/>
                    <a:gd name="T9" fmla="*/ 2147483646 h 6129"/>
                    <a:gd name="T10" fmla="*/ 2147483646 w 2595"/>
                    <a:gd name="T11" fmla="*/ 2147483646 h 6129"/>
                    <a:gd name="T12" fmla="*/ 2147483646 w 2595"/>
                    <a:gd name="T13" fmla="*/ 2147483646 h 6129"/>
                    <a:gd name="T14" fmla="*/ 2147483646 w 2595"/>
                    <a:gd name="T15" fmla="*/ 0 h 6129"/>
                    <a:gd name="T16" fmla="*/ 2147483646 w 2595"/>
                    <a:gd name="T17" fmla="*/ 0 h 6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lnTo>
                        <a:pt x="503" y="0"/>
                      </a:lnTo>
                      <a:close/>
                    </a:path>
                  </a:pathLst>
                </a:custGeom>
                <a:solidFill>
                  <a:srgbClr val="808080"/>
                </a:solidFill>
                <a:ln>
                  <a:noFill/>
                </a:ln>
              </p:spPr>
              <p:txBody>
                <a:bodyPr lIns="91425" tIns="91425" rIns="91425" bIns="91425" anchor="ctr"/>
                <a:lstStyle/>
                <a:p>
                  <a:pPr>
                    <a:defRPr/>
                  </a:pPr>
                  <a:endParaRPr lang="vi-VN" sz="990"/>
                </a:p>
              </p:txBody>
            </p:sp>
          </p:grpSp>
        </p:grpSp>
        <p:sp>
          <p:nvSpPr>
            <p:cNvPr id="157" name="Google Shape;532;p27">
              <a:extLst>
                <a:ext uri="{FF2B5EF4-FFF2-40B4-BE49-F238E27FC236}">
                  <a16:creationId xmlns:a16="http://schemas.microsoft.com/office/drawing/2014/main" id="{49551EC0-2EA8-4961-9A95-8B2C5087A0F1}"/>
                </a:ext>
              </a:extLst>
            </p:cNvPr>
            <p:cNvSpPr>
              <a:spLocks/>
            </p:cNvSpPr>
            <p:nvPr/>
          </p:nvSpPr>
          <p:spPr bwMode="auto">
            <a:xfrm>
              <a:off x="2415650" y="3608289"/>
              <a:ext cx="277372" cy="1899199"/>
            </a:xfrm>
            <a:custGeom>
              <a:avLst/>
              <a:gdLst>
                <a:gd name="T0" fmla="*/ 2147483646 w 5030"/>
                <a:gd name="T1" fmla="*/ 2147483646 h 34360"/>
                <a:gd name="T2" fmla="*/ 2147483646 w 5030"/>
                <a:gd name="T3" fmla="*/ 2147483646 h 34360"/>
                <a:gd name="T4" fmla="*/ 2147483646 w 5030"/>
                <a:gd name="T5" fmla="*/ 2147483646 h 34360"/>
                <a:gd name="T6" fmla="*/ 2147483646 w 5030"/>
                <a:gd name="T7" fmla="*/ 2147483646 h 34360"/>
                <a:gd name="T8" fmla="*/ 2147483646 w 5030"/>
                <a:gd name="T9" fmla="*/ 2147483646 h 343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30" h="34360" extrusionOk="0">
                  <a:moveTo>
                    <a:pt x="1" y="1"/>
                  </a:moveTo>
                  <a:lnTo>
                    <a:pt x="1" y="34359"/>
                  </a:lnTo>
                  <a:lnTo>
                    <a:pt x="5030" y="34359"/>
                  </a:lnTo>
                  <a:lnTo>
                    <a:pt x="5030" y="1"/>
                  </a:lnTo>
                  <a:lnTo>
                    <a:pt x="1" y="1"/>
                  </a:lnTo>
                  <a:close/>
                </a:path>
              </a:pathLst>
            </a:custGeom>
            <a:solidFill>
              <a:schemeClr val="bg2"/>
            </a:solidFill>
            <a:ln>
              <a:noFill/>
            </a:ln>
          </p:spPr>
          <p:txBody>
            <a:bodyPr lIns="91425" tIns="91425" rIns="91425" bIns="91425" anchor="ctr"/>
            <a:lstStyle/>
            <a:p>
              <a:pPr>
                <a:defRPr/>
              </a:pPr>
              <a:endParaRPr lang="vi-VN" sz="990"/>
            </a:p>
          </p:txBody>
        </p:sp>
        <p:sp>
          <p:nvSpPr>
            <p:cNvPr id="158" name="Google Shape;533;p27">
              <a:extLst>
                <a:ext uri="{FF2B5EF4-FFF2-40B4-BE49-F238E27FC236}">
                  <a16:creationId xmlns:a16="http://schemas.microsoft.com/office/drawing/2014/main" id="{881365BF-591F-4864-86E8-82B176401F54}"/>
                </a:ext>
              </a:extLst>
            </p:cNvPr>
            <p:cNvSpPr>
              <a:spLocks/>
            </p:cNvSpPr>
            <p:nvPr/>
          </p:nvSpPr>
          <p:spPr bwMode="auto">
            <a:xfrm>
              <a:off x="2652793" y="3608289"/>
              <a:ext cx="40229" cy="1899199"/>
            </a:xfrm>
            <a:custGeom>
              <a:avLst/>
              <a:gdLst>
                <a:gd name="T0" fmla="*/ 0 w 728"/>
                <a:gd name="T1" fmla="*/ 2147483646 h 34360"/>
                <a:gd name="T2" fmla="*/ 0 w 728"/>
                <a:gd name="T3" fmla="*/ 2147483646 h 34360"/>
                <a:gd name="T4" fmla="*/ 2147483646 w 728"/>
                <a:gd name="T5" fmla="*/ 2147483646 h 34360"/>
                <a:gd name="T6" fmla="*/ 2147483646 w 728"/>
                <a:gd name="T7" fmla="*/ 2147483646 h 34360"/>
                <a:gd name="T8" fmla="*/ 0 w 728"/>
                <a:gd name="T9" fmla="*/ 2147483646 h 343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8" h="34360" extrusionOk="0">
                  <a:moveTo>
                    <a:pt x="0" y="1"/>
                  </a:moveTo>
                  <a:lnTo>
                    <a:pt x="0" y="34359"/>
                  </a:lnTo>
                  <a:lnTo>
                    <a:pt x="728" y="34359"/>
                  </a:lnTo>
                  <a:lnTo>
                    <a:pt x="728" y="1"/>
                  </a:lnTo>
                  <a:lnTo>
                    <a:pt x="0" y="1"/>
                  </a:lnTo>
                  <a:close/>
                </a:path>
              </a:pathLst>
            </a:custGeom>
            <a:solidFill>
              <a:srgbClr val="EDD56E"/>
            </a:solidFill>
            <a:ln>
              <a:noFill/>
            </a:ln>
          </p:spPr>
          <p:txBody>
            <a:bodyPr lIns="91425" tIns="91425" rIns="91425" bIns="91425" anchor="ctr"/>
            <a:lstStyle/>
            <a:p>
              <a:pPr>
                <a:defRPr/>
              </a:pPr>
              <a:endParaRPr lang="vi-VN" sz="990"/>
            </a:p>
          </p:txBody>
        </p:sp>
        <p:sp>
          <p:nvSpPr>
            <p:cNvPr id="159" name="Google Shape;534;p27">
              <a:extLst>
                <a:ext uri="{FF2B5EF4-FFF2-40B4-BE49-F238E27FC236}">
                  <a16:creationId xmlns:a16="http://schemas.microsoft.com/office/drawing/2014/main" id="{A4800A91-79D1-4CAF-89FF-D8979FF1BA83}"/>
                </a:ext>
              </a:extLst>
            </p:cNvPr>
            <p:cNvSpPr>
              <a:spLocks/>
            </p:cNvSpPr>
            <p:nvPr/>
          </p:nvSpPr>
          <p:spPr bwMode="auto">
            <a:xfrm>
              <a:off x="2510930" y="3671807"/>
              <a:ext cx="182092" cy="6352"/>
            </a:xfrm>
            <a:custGeom>
              <a:avLst/>
              <a:gdLst>
                <a:gd name="T0" fmla="*/ 0 w 3309"/>
                <a:gd name="T1" fmla="*/ 2147483646 h 160"/>
                <a:gd name="T2" fmla="*/ 0 w 3309"/>
                <a:gd name="T3" fmla="*/ 2147483646 h 160"/>
                <a:gd name="T4" fmla="*/ 2147483646 w 3309"/>
                <a:gd name="T5" fmla="*/ 2147483646 h 160"/>
                <a:gd name="T6" fmla="*/ 2147483646 w 3309"/>
                <a:gd name="T7" fmla="*/ 2147483646 h 160"/>
                <a:gd name="T8" fmla="*/ 0 w 3309"/>
                <a:gd name="T9" fmla="*/ 2147483646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160" extrusionOk="0">
                  <a:moveTo>
                    <a:pt x="0" y="1"/>
                  </a:moveTo>
                  <a:lnTo>
                    <a:pt x="0" y="159"/>
                  </a:lnTo>
                  <a:lnTo>
                    <a:pt x="3309" y="159"/>
                  </a:lnTo>
                  <a:lnTo>
                    <a:pt x="3309" y="1"/>
                  </a:lnTo>
                  <a:lnTo>
                    <a:pt x="0" y="1"/>
                  </a:lnTo>
                  <a:close/>
                </a:path>
              </a:pathLst>
            </a:custGeom>
            <a:solidFill>
              <a:srgbClr val="EDD56E"/>
            </a:solidFill>
            <a:ln>
              <a:noFill/>
            </a:ln>
          </p:spPr>
          <p:txBody>
            <a:bodyPr lIns="91425" tIns="91425" rIns="91425" bIns="91425" anchor="ctr"/>
            <a:lstStyle/>
            <a:p>
              <a:pPr>
                <a:defRPr/>
              </a:pPr>
              <a:endParaRPr lang="vi-VN" sz="990"/>
            </a:p>
          </p:txBody>
        </p:sp>
        <p:sp>
          <p:nvSpPr>
            <p:cNvPr id="160" name="Google Shape;535;p27">
              <a:extLst>
                <a:ext uri="{FF2B5EF4-FFF2-40B4-BE49-F238E27FC236}">
                  <a16:creationId xmlns:a16="http://schemas.microsoft.com/office/drawing/2014/main" id="{70BCF139-3587-4F57-A49A-9B49843FA078}"/>
                </a:ext>
              </a:extLst>
            </p:cNvPr>
            <p:cNvSpPr>
              <a:spLocks/>
            </p:cNvSpPr>
            <p:nvPr/>
          </p:nvSpPr>
          <p:spPr bwMode="auto">
            <a:xfrm>
              <a:off x="2572334" y="3746441"/>
              <a:ext cx="120688" cy="6352"/>
            </a:xfrm>
            <a:custGeom>
              <a:avLst/>
              <a:gdLst>
                <a:gd name="T0" fmla="*/ 2147483646 w 2211"/>
                <a:gd name="T1" fmla="*/ 0 h 159"/>
                <a:gd name="T2" fmla="*/ 2147483646 w 2211"/>
                <a:gd name="T3" fmla="*/ 2147483646 h 159"/>
                <a:gd name="T4" fmla="*/ 2147483646 w 2211"/>
                <a:gd name="T5" fmla="*/ 2147483646 h 159"/>
                <a:gd name="T6" fmla="*/ 2147483646 w 2211"/>
                <a:gd name="T7" fmla="*/ 0 h 159"/>
                <a:gd name="T8" fmla="*/ 2147483646 w 2211"/>
                <a:gd name="T9" fmla="*/ 0 h 1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59" extrusionOk="0">
                  <a:moveTo>
                    <a:pt x="1" y="0"/>
                  </a:moveTo>
                  <a:lnTo>
                    <a:pt x="1" y="159"/>
                  </a:lnTo>
                  <a:lnTo>
                    <a:pt x="2211" y="159"/>
                  </a:lnTo>
                  <a:lnTo>
                    <a:pt x="2211" y="0"/>
                  </a:lnTo>
                  <a:lnTo>
                    <a:pt x="1" y="0"/>
                  </a:lnTo>
                  <a:close/>
                </a:path>
              </a:pathLst>
            </a:custGeom>
            <a:solidFill>
              <a:srgbClr val="EDD56E"/>
            </a:solidFill>
            <a:ln>
              <a:noFill/>
            </a:ln>
          </p:spPr>
          <p:txBody>
            <a:bodyPr lIns="91425" tIns="91425" rIns="91425" bIns="91425" anchor="ctr"/>
            <a:lstStyle/>
            <a:p>
              <a:pPr>
                <a:defRPr/>
              </a:pPr>
              <a:endParaRPr lang="vi-VN" sz="990"/>
            </a:p>
          </p:txBody>
        </p:sp>
        <p:sp>
          <p:nvSpPr>
            <p:cNvPr id="161" name="Google Shape;536;p27">
              <a:extLst>
                <a:ext uri="{FF2B5EF4-FFF2-40B4-BE49-F238E27FC236}">
                  <a16:creationId xmlns:a16="http://schemas.microsoft.com/office/drawing/2014/main" id="{9A0CFE22-26BE-404A-852E-9C5D3CC7DB99}"/>
                </a:ext>
              </a:extLst>
            </p:cNvPr>
            <p:cNvSpPr>
              <a:spLocks/>
            </p:cNvSpPr>
            <p:nvPr/>
          </p:nvSpPr>
          <p:spPr bwMode="auto">
            <a:xfrm>
              <a:off x="2572334" y="3848070"/>
              <a:ext cx="120688" cy="14292"/>
            </a:xfrm>
            <a:custGeom>
              <a:avLst/>
              <a:gdLst>
                <a:gd name="T0" fmla="*/ 2147483646 w 2211"/>
                <a:gd name="T1" fmla="*/ 0 h 226"/>
                <a:gd name="T2" fmla="*/ 2147483646 w 2211"/>
                <a:gd name="T3" fmla="*/ 2147483646 h 226"/>
                <a:gd name="T4" fmla="*/ 2147483646 w 2211"/>
                <a:gd name="T5" fmla="*/ 2147483646 h 226"/>
                <a:gd name="T6" fmla="*/ 2147483646 w 2211"/>
                <a:gd name="T7" fmla="*/ 0 h 226"/>
                <a:gd name="T8" fmla="*/ 2147483646 w 2211"/>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226" extrusionOk="0">
                  <a:moveTo>
                    <a:pt x="1" y="0"/>
                  </a:moveTo>
                  <a:lnTo>
                    <a:pt x="1" y="225"/>
                  </a:lnTo>
                  <a:lnTo>
                    <a:pt x="2211" y="225"/>
                  </a:lnTo>
                  <a:lnTo>
                    <a:pt x="2211" y="0"/>
                  </a:lnTo>
                  <a:lnTo>
                    <a:pt x="1" y="0"/>
                  </a:lnTo>
                  <a:close/>
                </a:path>
              </a:pathLst>
            </a:custGeom>
            <a:solidFill>
              <a:srgbClr val="EDD56E"/>
            </a:solidFill>
            <a:ln>
              <a:noFill/>
            </a:ln>
          </p:spPr>
          <p:txBody>
            <a:bodyPr lIns="91425" tIns="91425" rIns="91425" bIns="91425" anchor="ctr"/>
            <a:lstStyle/>
            <a:p>
              <a:pPr>
                <a:defRPr/>
              </a:pPr>
              <a:endParaRPr lang="vi-VN" sz="990"/>
            </a:p>
          </p:txBody>
        </p:sp>
        <p:sp>
          <p:nvSpPr>
            <p:cNvPr id="162" name="Google Shape;537;p27">
              <a:extLst>
                <a:ext uri="{FF2B5EF4-FFF2-40B4-BE49-F238E27FC236}">
                  <a16:creationId xmlns:a16="http://schemas.microsoft.com/office/drawing/2014/main" id="{7A0660EE-08E8-4885-8FA6-88975E89A312}"/>
                </a:ext>
              </a:extLst>
            </p:cNvPr>
            <p:cNvSpPr>
              <a:spLocks/>
            </p:cNvSpPr>
            <p:nvPr/>
          </p:nvSpPr>
          <p:spPr bwMode="auto">
            <a:xfrm>
              <a:off x="2572334" y="3957640"/>
              <a:ext cx="120688" cy="7939"/>
            </a:xfrm>
            <a:custGeom>
              <a:avLst/>
              <a:gdLst>
                <a:gd name="T0" fmla="*/ 2147483646 w 2211"/>
                <a:gd name="T1" fmla="*/ 2147483646 h 173"/>
                <a:gd name="T2" fmla="*/ 2147483646 w 2211"/>
                <a:gd name="T3" fmla="*/ 2147483646 h 173"/>
                <a:gd name="T4" fmla="*/ 2147483646 w 2211"/>
                <a:gd name="T5" fmla="*/ 2147483646 h 173"/>
                <a:gd name="T6" fmla="*/ 2147483646 w 2211"/>
                <a:gd name="T7" fmla="*/ 2147483646 h 173"/>
                <a:gd name="T8" fmla="*/ 2147483646 w 2211"/>
                <a:gd name="T9" fmla="*/ 2147483646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1"/>
                  </a:moveTo>
                  <a:lnTo>
                    <a:pt x="1" y="173"/>
                  </a:lnTo>
                  <a:lnTo>
                    <a:pt x="2211" y="173"/>
                  </a:lnTo>
                  <a:lnTo>
                    <a:pt x="2211" y="1"/>
                  </a:lnTo>
                  <a:lnTo>
                    <a:pt x="1" y="1"/>
                  </a:lnTo>
                  <a:close/>
                </a:path>
              </a:pathLst>
            </a:custGeom>
            <a:solidFill>
              <a:srgbClr val="EDD56E"/>
            </a:solidFill>
            <a:ln>
              <a:noFill/>
            </a:ln>
          </p:spPr>
          <p:txBody>
            <a:bodyPr lIns="91425" tIns="91425" rIns="91425" bIns="91425" anchor="ctr"/>
            <a:lstStyle/>
            <a:p>
              <a:pPr>
                <a:defRPr/>
              </a:pPr>
              <a:endParaRPr lang="vi-VN" sz="990"/>
            </a:p>
          </p:txBody>
        </p:sp>
        <p:sp>
          <p:nvSpPr>
            <p:cNvPr id="163" name="Google Shape;538;p27">
              <a:extLst>
                <a:ext uri="{FF2B5EF4-FFF2-40B4-BE49-F238E27FC236}">
                  <a16:creationId xmlns:a16="http://schemas.microsoft.com/office/drawing/2014/main" id="{D7DCF549-F6CB-4A32-B966-EC10CB5008ED}"/>
                </a:ext>
              </a:extLst>
            </p:cNvPr>
            <p:cNvSpPr>
              <a:spLocks/>
            </p:cNvSpPr>
            <p:nvPr/>
          </p:nvSpPr>
          <p:spPr bwMode="auto">
            <a:xfrm>
              <a:off x="2572334" y="4119612"/>
              <a:ext cx="120688" cy="11115"/>
            </a:xfrm>
            <a:custGeom>
              <a:avLst/>
              <a:gdLst>
                <a:gd name="T0" fmla="*/ 2147483646 w 2211"/>
                <a:gd name="T1" fmla="*/ 0 h 173"/>
                <a:gd name="T2" fmla="*/ 2147483646 w 2211"/>
                <a:gd name="T3" fmla="*/ 2147483646 h 173"/>
                <a:gd name="T4" fmla="*/ 2147483646 w 2211"/>
                <a:gd name="T5" fmla="*/ 2147483646 h 173"/>
                <a:gd name="T6" fmla="*/ 2147483646 w 2211"/>
                <a:gd name="T7" fmla="*/ 0 h 173"/>
                <a:gd name="T8" fmla="*/ 2147483646 w 2211"/>
                <a:gd name="T9" fmla="*/ 0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0"/>
                  </a:moveTo>
                  <a:lnTo>
                    <a:pt x="1" y="173"/>
                  </a:lnTo>
                  <a:lnTo>
                    <a:pt x="2211" y="173"/>
                  </a:lnTo>
                  <a:lnTo>
                    <a:pt x="2211" y="0"/>
                  </a:lnTo>
                  <a:lnTo>
                    <a:pt x="1" y="0"/>
                  </a:lnTo>
                  <a:close/>
                </a:path>
              </a:pathLst>
            </a:custGeom>
            <a:solidFill>
              <a:srgbClr val="EA781B"/>
            </a:solidFill>
            <a:ln>
              <a:noFill/>
            </a:ln>
          </p:spPr>
          <p:txBody>
            <a:bodyPr lIns="91425" tIns="91425" rIns="91425" bIns="91425" anchor="ctr"/>
            <a:lstStyle/>
            <a:p>
              <a:pPr>
                <a:defRPr/>
              </a:pPr>
              <a:endParaRPr lang="vi-VN" sz="990"/>
            </a:p>
          </p:txBody>
        </p:sp>
        <p:sp>
          <p:nvSpPr>
            <p:cNvPr id="164" name="Google Shape;539;p27">
              <a:extLst>
                <a:ext uri="{FF2B5EF4-FFF2-40B4-BE49-F238E27FC236}">
                  <a16:creationId xmlns:a16="http://schemas.microsoft.com/office/drawing/2014/main" id="{EB93BEF0-84F1-4981-A15E-1DE52AB96C91}"/>
                </a:ext>
              </a:extLst>
            </p:cNvPr>
            <p:cNvSpPr>
              <a:spLocks/>
            </p:cNvSpPr>
            <p:nvPr/>
          </p:nvSpPr>
          <p:spPr bwMode="auto">
            <a:xfrm>
              <a:off x="2572334" y="4227593"/>
              <a:ext cx="120688" cy="7939"/>
            </a:xfrm>
            <a:custGeom>
              <a:avLst/>
              <a:gdLst>
                <a:gd name="T0" fmla="*/ 2147483646 w 2211"/>
                <a:gd name="T1" fmla="*/ 2147483646 h 173"/>
                <a:gd name="T2" fmla="*/ 2147483646 w 2211"/>
                <a:gd name="T3" fmla="*/ 2147483646 h 173"/>
                <a:gd name="T4" fmla="*/ 2147483646 w 2211"/>
                <a:gd name="T5" fmla="*/ 2147483646 h 173"/>
                <a:gd name="T6" fmla="*/ 2147483646 w 2211"/>
                <a:gd name="T7" fmla="*/ 2147483646 h 173"/>
                <a:gd name="T8" fmla="*/ 2147483646 w 2211"/>
                <a:gd name="T9" fmla="*/ 2147483646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1"/>
                  </a:moveTo>
                  <a:lnTo>
                    <a:pt x="1" y="173"/>
                  </a:lnTo>
                  <a:lnTo>
                    <a:pt x="2211" y="173"/>
                  </a:lnTo>
                  <a:lnTo>
                    <a:pt x="2211" y="1"/>
                  </a:lnTo>
                  <a:lnTo>
                    <a:pt x="1" y="1"/>
                  </a:lnTo>
                  <a:close/>
                </a:path>
              </a:pathLst>
            </a:custGeom>
            <a:solidFill>
              <a:srgbClr val="EA781B"/>
            </a:solidFill>
            <a:ln>
              <a:noFill/>
            </a:ln>
          </p:spPr>
          <p:txBody>
            <a:bodyPr lIns="91425" tIns="91425" rIns="91425" bIns="91425" anchor="ctr"/>
            <a:lstStyle/>
            <a:p>
              <a:pPr>
                <a:defRPr/>
              </a:pPr>
              <a:endParaRPr lang="vi-VN" sz="990"/>
            </a:p>
          </p:txBody>
        </p:sp>
        <p:sp>
          <p:nvSpPr>
            <p:cNvPr id="165" name="Google Shape;540;p27">
              <a:extLst>
                <a:ext uri="{FF2B5EF4-FFF2-40B4-BE49-F238E27FC236}">
                  <a16:creationId xmlns:a16="http://schemas.microsoft.com/office/drawing/2014/main" id="{058E3FE7-422B-41AD-A856-44B7D013ED09}"/>
                </a:ext>
              </a:extLst>
            </p:cNvPr>
            <p:cNvSpPr>
              <a:spLocks/>
            </p:cNvSpPr>
            <p:nvPr/>
          </p:nvSpPr>
          <p:spPr bwMode="auto">
            <a:xfrm>
              <a:off x="2572334" y="4333986"/>
              <a:ext cx="120688" cy="11116"/>
            </a:xfrm>
            <a:custGeom>
              <a:avLst/>
              <a:gdLst>
                <a:gd name="T0" fmla="*/ 2147483646 w 2211"/>
                <a:gd name="T1" fmla="*/ 0 h 159"/>
                <a:gd name="T2" fmla="*/ 2147483646 w 2211"/>
                <a:gd name="T3" fmla="*/ 2147483646 h 159"/>
                <a:gd name="T4" fmla="*/ 2147483646 w 2211"/>
                <a:gd name="T5" fmla="*/ 2147483646 h 159"/>
                <a:gd name="T6" fmla="*/ 2147483646 w 2211"/>
                <a:gd name="T7" fmla="*/ 0 h 159"/>
                <a:gd name="T8" fmla="*/ 2147483646 w 2211"/>
                <a:gd name="T9" fmla="*/ 0 h 1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59" extrusionOk="0">
                  <a:moveTo>
                    <a:pt x="1" y="0"/>
                  </a:moveTo>
                  <a:lnTo>
                    <a:pt x="1" y="159"/>
                  </a:lnTo>
                  <a:lnTo>
                    <a:pt x="2211" y="159"/>
                  </a:lnTo>
                  <a:lnTo>
                    <a:pt x="2211" y="0"/>
                  </a:lnTo>
                  <a:lnTo>
                    <a:pt x="1" y="0"/>
                  </a:lnTo>
                  <a:close/>
                </a:path>
              </a:pathLst>
            </a:custGeom>
            <a:solidFill>
              <a:srgbClr val="EDD56E"/>
            </a:solidFill>
            <a:ln>
              <a:noFill/>
            </a:ln>
          </p:spPr>
          <p:txBody>
            <a:bodyPr lIns="91425" tIns="91425" rIns="91425" bIns="91425" anchor="ctr"/>
            <a:lstStyle/>
            <a:p>
              <a:pPr>
                <a:defRPr/>
              </a:pPr>
              <a:endParaRPr lang="vi-VN" sz="990"/>
            </a:p>
          </p:txBody>
        </p:sp>
        <p:sp>
          <p:nvSpPr>
            <p:cNvPr id="166" name="Google Shape;541;p27">
              <a:extLst>
                <a:ext uri="{FF2B5EF4-FFF2-40B4-BE49-F238E27FC236}">
                  <a16:creationId xmlns:a16="http://schemas.microsoft.com/office/drawing/2014/main" id="{E15E1292-E450-414F-A4D2-1C5CD97C531F}"/>
                </a:ext>
              </a:extLst>
            </p:cNvPr>
            <p:cNvSpPr>
              <a:spLocks/>
            </p:cNvSpPr>
            <p:nvPr/>
          </p:nvSpPr>
          <p:spPr bwMode="auto">
            <a:xfrm>
              <a:off x="2572334" y="4495957"/>
              <a:ext cx="120688" cy="9528"/>
            </a:xfrm>
            <a:custGeom>
              <a:avLst/>
              <a:gdLst>
                <a:gd name="T0" fmla="*/ 2147483646 w 2211"/>
                <a:gd name="T1" fmla="*/ 0 h 159"/>
                <a:gd name="T2" fmla="*/ 2147483646 w 2211"/>
                <a:gd name="T3" fmla="*/ 2147483646 h 159"/>
                <a:gd name="T4" fmla="*/ 2147483646 w 2211"/>
                <a:gd name="T5" fmla="*/ 2147483646 h 159"/>
                <a:gd name="T6" fmla="*/ 2147483646 w 2211"/>
                <a:gd name="T7" fmla="*/ 0 h 159"/>
                <a:gd name="T8" fmla="*/ 2147483646 w 2211"/>
                <a:gd name="T9" fmla="*/ 0 h 1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59" extrusionOk="0">
                  <a:moveTo>
                    <a:pt x="1" y="0"/>
                  </a:moveTo>
                  <a:lnTo>
                    <a:pt x="1" y="159"/>
                  </a:lnTo>
                  <a:lnTo>
                    <a:pt x="2211" y="159"/>
                  </a:lnTo>
                  <a:lnTo>
                    <a:pt x="2211" y="0"/>
                  </a:lnTo>
                  <a:lnTo>
                    <a:pt x="1" y="0"/>
                  </a:lnTo>
                  <a:close/>
                </a:path>
              </a:pathLst>
            </a:custGeom>
            <a:solidFill>
              <a:srgbClr val="EDD56E"/>
            </a:solidFill>
            <a:ln>
              <a:noFill/>
            </a:ln>
          </p:spPr>
          <p:txBody>
            <a:bodyPr lIns="91425" tIns="91425" rIns="91425" bIns="91425" anchor="ctr"/>
            <a:lstStyle/>
            <a:p>
              <a:pPr>
                <a:defRPr/>
              </a:pPr>
              <a:endParaRPr lang="vi-VN" sz="990"/>
            </a:p>
          </p:txBody>
        </p:sp>
        <p:sp>
          <p:nvSpPr>
            <p:cNvPr id="167" name="Google Shape;542;p27">
              <a:extLst>
                <a:ext uri="{FF2B5EF4-FFF2-40B4-BE49-F238E27FC236}">
                  <a16:creationId xmlns:a16="http://schemas.microsoft.com/office/drawing/2014/main" id="{E5723588-113A-403B-92A4-184652DBE2D5}"/>
                </a:ext>
              </a:extLst>
            </p:cNvPr>
            <p:cNvSpPr>
              <a:spLocks/>
            </p:cNvSpPr>
            <p:nvPr/>
          </p:nvSpPr>
          <p:spPr bwMode="auto">
            <a:xfrm>
              <a:off x="2572334" y="4600763"/>
              <a:ext cx="120688" cy="9528"/>
            </a:xfrm>
            <a:custGeom>
              <a:avLst/>
              <a:gdLst>
                <a:gd name="T0" fmla="*/ 2147483646 w 2211"/>
                <a:gd name="T1" fmla="*/ 0 h 226"/>
                <a:gd name="T2" fmla="*/ 2147483646 w 2211"/>
                <a:gd name="T3" fmla="*/ 2147483646 h 226"/>
                <a:gd name="T4" fmla="*/ 2147483646 w 2211"/>
                <a:gd name="T5" fmla="*/ 2147483646 h 226"/>
                <a:gd name="T6" fmla="*/ 2147483646 w 2211"/>
                <a:gd name="T7" fmla="*/ 0 h 226"/>
                <a:gd name="T8" fmla="*/ 2147483646 w 2211"/>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226" extrusionOk="0">
                  <a:moveTo>
                    <a:pt x="1" y="0"/>
                  </a:moveTo>
                  <a:lnTo>
                    <a:pt x="1" y="225"/>
                  </a:lnTo>
                  <a:lnTo>
                    <a:pt x="2211" y="225"/>
                  </a:lnTo>
                  <a:lnTo>
                    <a:pt x="2211" y="0"/>
                  </a:lnTo>
                  <a:lnTo>
                    <a:pt x="1" y="0"/>
                  </a:lnTo>
                  <a:close/>
                </a:path>
              </a:pathLst>
            </a:custGeom>
            <a:solidFill>
              <a:srgbClr val="EDD56E"/>
            </a:solidFill>
            <a:ln>
              <a:noFill/>
            </a:ln>
          </p:spPr>
          <p:txBody>
            <a:bodyPr lIns="91425" tIns="91425" rIns="91425" bIns="91425" anchor="ctr"/>
            <a:lstStyle/>
            <a:p>
              <a:pPr>
                <a:defRPr/>
              </a:pPr>
              <a:endParaRPr lang="vi-VN" sz="990"/>
            </a:p>
          </p:txBody>
        </p:sp>
        <p:sp>
          <p:nvSpPr>
            <p:cNvPr id="168" name="Google Shape;543;p27">
              <a:extLst>
                <a:ext uri="{FF2B5EF4-FFF2-40B4-BE49-F238E27FC236}">
                  <a16:creationId xmlns:a16="http://schemas.microsoft.com/office/drawing/2014/main" id="{47D53082-D5EC-4C24-872E-865A47DEA671}"/>
                </a:ext>
              </a:extLst>
            </p:cNvPr>
            <p:cNvSpPr>
              <a:spLocks/>
            </p:cNvSpPr>
            <p:nvPr/>
          </p:nvSpPr>
          <p:spPr bwMode="auto">
            <a:xfrm>
              <a:off x="2572334" y="4705568"/>
              <a:ext cx="120688" cy="9528"/>
            </a:xfrm>
            <a:custGeom>
              <a:avLst/>
              <a:gdLst>
                <a:gd name="T0" fmla="*/ 2147483646 w 2211"/>
                <a:gd name="T1" fmla="*/ 2147483646 h 173"/>
                <a:gd name="T2" fmla="*/ 2147483646 w 2211"/>
                <a:gd name="T3" fmla="*/ 2147483646 h 173"/>
                <a:gd name="T4" fmla="*/ 2147483646 w 2211"/>
                <a:gd name="T5" fmla="*/ 2147483646 h 173"/>
                <a:gd name="T6" fmla="*/ 2147483646 w 2211"/>
                <a:gd name="T7" fmla="*/ 2147483646 h 173"/>
                <a:gd name="T8" fmla="*/ 2147483646 w 2211"/>
                <a:gd name="T9" fmla="*/ 2147483646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1"/>
                  </a:moveTo>
                  <a:lnTo>
                    <a:pt x="1" y="173"/>
                  </a:lnTo>
                  <a:lnTo>
                    <a:pt x="2211" y="173"/>
                  </a:lnTo>
                  <a:lnTo>
                    <a:pt x="2211" y="1"/>
                  </a:lnTo>
                  <a:lnTo>
                    <a:pt x="1" y="1"/>
                  </a:lnTo>
                  <a:close/>
                </a:path>
              </a:pathLst>
            </a:custGeom>
            <a:solidFill>
              <a:srgbClr val="EA781B"/>
            </a:solidFill>
            <a:ln>
              <a:noFill/>
            </a:ln>
          </p:spPr>
          <p:txBody>
            <a:bodyPr lIns="91425" tIns="91425" rIns="91425" bIns="91425" anchor="ctr"/>
            <a:lstStyle/>
            <a:p>
              <a:pPr>
                <a:defRPr/>
              </a:pPr>
              <a:endParaRPr lang="vi-VN" sz="990"/>
            </a:p>
          </p:txBody>
        </p:sp>
        <p:sp>
          <p:nvSpPr>
            <p:cNvPr id="169" name="Google Shape;544;p27">
              <a:extLst>
                <a:ext uri="{FF2B5EF4-FFF2-40B4-BE49-F238E27FC236}">
                  <a16:creationId xmlns:a16="http://schemas.microsoft.com/office/drawing/2014/main" id="{5285E209-F1DA-4D4A-82E7-C714524FDD2A}"/>
                </a:ext>
              </a:extLst>
            </p:cNvPr>
            <p:cNvSpPr>
              <a:spLocks/>
            </p:cNvSpPr>
            <p:nvPr/>
          </p:nvSpPr>
          <p:spPr bwMode="auto">
            <a:xfrm>
              <a:off x="2572334" y="4865952"/>
              <a:ext cx="120688" cy="14291"/>
            </a:xfrm>
            <a:custGeom>
              <a:avLst/>
              <a:gdLst>
                <a:gd name="T0" fmla="*/ 2147483646 w 2211"/>
                <a:gd name="T1" fmla="*/ 2147483646 h 226"/>
                <a:gd name="T2" fmla="*/ 2147483646 w 2211"/>
                <a:gd name="T3" fmla="*/ 2147483646 h 226"/>
                <a:gd name="T4" fmla="*/ 2147483646 w 2211"/>
                <a:gd name="T5" fmla="*/ 2147483646 h 226"/>
                <a:gd name="T6" fmla="*/ 2147483646 w 2211"/>
                <a:gd name="T7" fmla="*/ 2147483646 h 226"/>
                <a:gd name="T8" fmla="*/ 2147483646 w 2211"/>
                <a:gd name="T9" fmla="*/ 2147483646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226" extrusionOk="0">
                  <a:moveTo>
                    <a:pt x="1" y="1"/>
                  </a:moveTo>
                  <a:lnTo>
                    <a:pt x="1" y="226"/>
                  </a:lnTo>
                  <a:lnTo>
                    <a:pt x="2211" y="226"/>
                  </a:lnTo>
                  <a:lnTo>
                    <a:pt x="2211" y="1"/>
                  </a:lnTo>
                  <a:lnTo>
                    <a:pt x="1" y="1"/>
                  </a:lnTo>
                  <a:close/>
                </a:path>
              </a:pathLst>
            </a:custGeom>
            <a:solidFill>
              <a:srgbClr val="EA781B"/>
            </a:solidFill>
            <a:ln>
              <a:noFill/>
            </a:ln>
          </p:spPr>
          <p:txBody>
            <a:bodyPr lIns="91425" tIns="91425" rIns="91425" bIns="91425" anchor="ctr"/>
            <a:lstStyle/>
            <a:p>
              <a:pPr>
                <a:defRPr/>
              </a:pPr>
              <a:endParaRPr lang="vi-VN" sz="990"/>
            </a:p>
          </p:txBody>
        </p:sp>
        <p:sp>
          <p:nvSpPr>
            <p:cNvPr id="170" name="Google Shape;545;p27">
              <a:extLst>
                <a:ext uri="{FF2B5EF4-FFF2-40B4-BE49-F238E27FC236}">
                  <a16:creationId xmlns:a16="http://schemas.microsoft.com/office/drawing/2014/main" id="{8B7613A2-BE57-4044-AF9C-4D2F182D58B6}"/>
                </a:ext>
              </a:extLst>
            </p:cNvPr>
            <p:cNvSpPr>
              <a:spLocks/>
            </p:cNvSpPr>
            <p:nvPr/>
          </p:nvSpPr>
          <p:spPr bwMode="auto">
            <a:xfrm>
              <a:off x="2572334" y="4975521"/>
              <a:ext cx="120688" cy="7940"/>
            </a:xfrm>
            <a:custGeom>
              <a:avLst/>
              <a:gdLst>
                <a:gd name="T0" fmla="*/ 2147483646 w 2211"/>
                <a:gd name="T1" fmla="*/ 2147483646 h 160"/>
                <a:gd name="T2" fmla="*/ 2147483646 w 2211"/>
                <a:gd name="T3" fmla="*/ 2147483646 h 160"/>
                <a:gd name="T4" fmla="*/ 2147483646 w 2211"/>
                <a:gd name="T5" fmla="*/ 2147483646 h 160"/>
                <a:gd name="T6" fmla="*/ 2147483646 w 2211"/>
                <a:gd name="T7" fmla="*/ 2147483646 h 160"/>
                <a:gd name="T8" fmla="*/ 2147483646 w 2211"/>
                <a:gd name="T9" fmla="*/ 2147483646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60" extrusionOk="0">
                  <a:moveTo>
                    <a:pt x="1" y="1"/>
                  </a:moveTo>
                  <a:lnTo>
                    <a:pt x="1" y="160"/>
                  </a:lnTo>
                  <a:lnTo>
                    <a:pt x="2211" y="160"/>
                  </a:lnTo>
                  <a:lnTo>
                    <a:pt x="2211" y="1"/>
                  </a:lnTo>
                  <a:lnTo>
                    <a:pt x="1" y="1"/>
                  </a:lnTo>
                  <a:close/>
                </a:path>
              </a:pathLst>
            </a:custGeom>
            <a:solidFill>
              <a:srgbClr val="EA781B"/>
            </a:solidFill>
            <a:ln>
              <a:noFill/>
            </a:ln>
          </p:spPr>
          <p:txBody>
            <a:bodyPr lIns="91425" tIns="91425" rIns="91425" bIns="91425" anchor="ctr"/>
            <a:lstStyle/>
            <a:p>
              <a:pPr>
                <a:defRPr/>
              </a:pPr>
              <a:endParaRPr lang="vi-VN" sz="990"/>
            </a:p>
          </p:txBody>
        </p:sp>
        <p:sp>
          <p:nvSpPr>
            <p:cNvPr id="171" name="Google Shape;546;p27">
              <a:extLst>
                <a:ext uri="{FF2B5EF4-FFF2-40B4-BE49-F238E27FC236}">
                  <a16:creationId xmlns:a16="http://schemas.microsoft.com/office/drawing/2014/main" id="{B4F5BA61-A166-4E6C-84C3-D3A5A56BB5F4}"/>
                </a:ext>
              </a:extLst>
            </p:cNvPr>
            <p:cNvSpPr>
              <a:spLocks/>
            </p:cNvSpPr>
            <p:nvPr/>
          </p:nvSpPr>
          <p:spPr bwMode="auto">
            <a:xfrm>
              <a:off x="2572334" y="5080326"/>
              <a:ext cx="120688" cy="9528"/>
            </a:xfrm>
            <a:custGeom>
              <a:avLst/>
              <a:gdLst>
                <a:gd name="T0" fmla="*/ 2147483646 w 2211"/>
                <a:gd name="T1" fmla="*/ 0 h 160"/>
                <a:gd name="T2" fmla="*/ 2147483646 w 2211"/>
                <a:gd name="T3" fmla="*/ 2147483646 h 160"/>
                <a:gd name="T4" fmla="*/ 2147483646 w 2211"/>
                <a:gd name="T5" fmla="*/ 2147483646 h 160"/>
                <a:gd name="T6" fmla="*/ 2147483646 w 2211"/>
                <a:gd name="T7" fmla="*/ 0 h 160"/>
                <a:gd name="T8" fmla="*/ 2147483646 w 2211"/>
                <a:gd name="T9" fmla="*/ 0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60" extrusionOk="0">
                  <a:moveTo>
                    <a:pt x="1" y="0"/>
                  </a:moveTo>
                  <a:lnTo>
                    <a:pt x="1" y="159"/>
                  </a:lnTo>
                  <a:lnTo>
                    <a:pt x="2211" y="159"/>
                  </a:lnTo>
                  <a:lnTo>
                    <a:pt x="2211" y="0"/>
                  </a:lnTo>
                  <a:lnTo>
                    <a:pt x="1" y="0"/>
                  </a:lnTo>
                  <a:close/>
                </a:path>
              </a:pathLst>
            </a:custGeom>
            <a:solidFill>
              <a:srgbClr val="EA781B"/>
            </a:solidFill>
            <a:ln>
              <a:noFill/>
            </a:ln>
          </p:spPr>
          <p:txBody>
            <a:bodyPr lIns="91425" tIns="91425" rIns="91425" bIns="91425" anchor="ctr"/>
            <a:lstStyle/>
            <a:p>
              <a:pPr>
                <a:defRPr/>
              </a:pPr>
              <a:endParaRPr lang="vi-VN" sz="990"/>
            </a:p>
          </p:txBody>
        </p:sp>
        <p:sp>
          <p:nvSpPr>
            <p:cNvPr id="172" name="Google Shape;547;p27">
              <a:extLst>
                <a:ext uri="{FF2B5EF4-FFF2-40B4-BE49-F238E27FC236}">
                  <a16:creationId xmlns:a16="http://schemas.microsoft.com/office/drawing/2014/main" id="{45B15332-0F0E-4AF8-8E28-3B47A47E4D10}"/>
                </a:ext>
              </a:extLst>
            </p:cNvPr>
            <p:cNvSpPr>
              <a:spLocks/>
            </p:cNvSpPr>
            <p:nvPr/>
          </p:nvSpPr>
          <p:spPr bwMode="auto">
            <a:xfrm>
              <a:off x="2572334" y="5243886"/>
              <a:ext cx="120688" cy="7939"/>
            </a:xfrm>
            <a:custGeom>
              <a:avLst/>
              <a:gdLst>
                <a:gd name="T0" fmla="*/ 2147483646 w 2211"/>
                <a:gd name="T1" fmla="*/ 0 h 160"/>
                <a:gd name="T2" fmla="*/ 2147483646 w 2211"/>
                <a:gd name="T3" fmla="*/ 2147483646 h 160"/>
                <a:gd name="T4" fmla="*/ 2147483646 w 2211"/>
                <a:gd name="T5" fmla="*/ 2147483646 h 160"/>
                <a:gd name="T6" fmla="*/ 2147483646 w 2211"/>
                <a:gd name="T7" fmla="*/ 0 h 160"/>
                <a:gd name="T8" fmla="*/ 2147483646 w 2211"/>
                <a:gd name="T9" fmla="*/ 0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60" extrusionOk="0">
                  <a:moveTo>
                    <a:pt x="1" y="0"/>
                  </a:moveTo>
                  <a:lnTo>
                    <a:pt x="1" y="159"/>
                  </a:lnTo>
                  <a:lnTo>
                    <a:pt x="2211" y="159"/>
                  </a:lnTo>
                  <a:lnTo>
                    <a:pt x="2211" y="0"/>
                  </a:lnTo>
                  <a:lnTo>
                    <a:pt x="1" y="0"/>
                  </a:lnTo>
                  <a:close/>
                </a:path>
              </a:pathLst>
            </a:custGeom>
            <a:solidFill>
              <a:srgbClr val="EA781B"/>
            </a:solidFill>
            <a:ln>
              <a:noFill/>
            </a:ln>
          </p:spPr>
          <p:txBody>
            <a:bodyPr lIns="91425" tIns="91425" rIns="91425" bIns="91425" anchor="ctr"/>
            <a:lstStyle/>
            <a:p>
              <a:pPr>
                <a:defRPr/>
              </a:pPr>
              <a:endParaRPr lang="vi-VN" sz="990"/>
            </a:p>
          </p:txBody>
        </p:sp>
        <p:sp>
          <p:nvSpPr>
            <p:cNvPr id="173" name="Google Shape;548;p27">
              <a:extLst>
                <a:ext uri="{FF2B5EF4-FFF2-40B4-BE49-F238E27FC236}">
                  <a16:creationId xmlns:a16="http://schemas.microsoft.com/office/drawing/2014/main" id="{F2E495A2-0E20-428A-9EEA-43A0800EEBFE}"/>
                </a:ext>
              </a:extLst>
            </p:cNvPr>
            <p:cNvSpPr>
              <a:spLocks/>
            </p:cNvSpPr>
            <p:nvPr/>
          </p:nvSpPr>
          <p:spPr bwMode="auto">
            <a:xfrm>
              <a:off x="2572334" y="5348692"/>
              <a:ext cx="120688" cy="9528"/>
            </a:xfrm>
            <a:custGeom>
              <a:avLst/>
              <a:gdLst>
                <a:gd name="T0" fmla="*/ 2147483646 w 2211"/>
                <a:gd name="T1" fmla="*/ 0 h 173"/>
                <a:gd name="T2" fmla="*/ 2147483646 w 2211"/>
                <a:gd name="T3" fmla="*/ 2147483646 h 173"/>
                <a:gd name="T4" fmla="*/ 2147483646 w 2211"/>
                <a:gd name="T5" fmla="*/ 2147483646 h 173"/>
                <a:gd name="T6" fmla="*/ 2147483646 w 2211"/>
                <a:gd name="T7" fmla="*/ 0 h 173"/>
                <a:gd name="T8" fmla="*/ 2147483646 w 2211"/>
                <a:gd name="T9" fmla="*/ 0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0"/>
                  </a:moveTo>
                  <a:lnTo>
                    <a:pt x="1" y="172"/>
                  </a:lnTo>
                  <a:lnTo>
                    <a:pt x="2211" y="172"/>
                  </a:lnTo>
                  <a:lnTo>
                    <a:pt x="2211" y="0"/>
                  </a:lnTo>
                  <a:lnTo>
                    <a:pt x="1" y="0"/>
                  </a:lnTo>
                  <a:close/>
                </a:path>
              </a:pathLst>
            </a:custGeom>
            <a:solidFill>
              <a:srgbClr val="EA781B"/>
            </a:solidFill>
            <a:ln>
              <a:noFill/>
            </a:ln>
          </p:spPr>
          <p:txBody>
            <a:bodyPr lIns="91425" tIns="91425" rIns="91425" bIns="91425" anchor="ctr"/>
            <a:lstStyle/>
            <a:p>
              <a:pPr>
                <a:defRPr/>
              </a:pPr>
              <a:endParaRPr lang="vi-VN" sz="990"/>
            </a:p>
          </p:txBody>
        </p:sp>
        <p:sp>
          <p:nvSpPr>
            <p:cNvPr id="174" name="Google Shape;549;p27">
              <a:extLst>
                <a:ext uri="{FF2B5EF4-FFF2-40B4-BE49-F238E27FC236}">
                  <a16:creationId xmlns:a16="http://schemas.microsoft.com/office/drawing/2014/main" id="{53E96D7D-4B56-46C9-AF20-6CCC636E2B8A}"/>
                </a:ext>
              </a:extLst>
            </p:cNvPr>
            <p:cNvSpPr>
              <a:spLocks/>
            </p:cNvSpPr>
            <p:nvPr/>
          </p:nvSpPr>
          <p:spPr bwMode="auto">
            <a:xfrm>
              <a:off x="2572334" y="5451909"/>
              <a:ext cx="120688" cy="12704"/>
            </a:xfrm>
            <a:custGeom>
              <a:avLst/>
              <a:gdLst>
                <a:gd name="T0" fmla="*/ 2147483646 w 2211"/>
                <a:gd name="T1" fmla="*/ 2147483646 h 226"/>
                <a:gd name="T2" fmla="*/ 2147483646 w 2211"/>
                <a:gd name="T3" fmla="*/ 2147483646 h 226"/>
                <a:gd name="T4" fmla="*/ 2147483646 w 2211"/>
                <a:gd name="T5" fmla="*/ 2147483646 h 226"/>
                <a:gd name="T6" fmla="*/ 2147483646 w 2211"/>
                <a:gd name="T7" fmla="*/ 2147483646 h 226"/>
                <a:gd name="T8" fmla="*/ 2147483646 w 2211"/>
                <a:gd name="T9" fmla="*/ 2147483646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226" extrusionOk="0">
                  <a:moveTo>
                    <a:pt x="1" y="1"/>
                  </a:moveTo>
                  <a:lnTo>
                    <a:pt x="1" y="226"/>
                  </a:lnTo>
                  <a:lnTo>
                    <a:pt x="2211" y="226"/>
                  </a:lnTo>
                  <a:lnTo>
                    <a:pt x="2211" y="1"/>
                  </a:lnTo>
                  <a:lnTo>
                    <a:pt x="1" y="1"/>
                  </a:lnTo>
                  <a:close/>
                </a:path>
              </a:pathLst>
            </a:custGeom>
            <a:solidFill>
              <a:srgbClr val="EA781B"/>
            </a:solidFill>
            <a:ln>
              <a:noFill/>
            </a:ln>
          </p:spPr>
          <p:txBody>
            <a:bodyPr lIns="91425" tIns="91425" rIns="91425" bIns="91425" anchor="ctr"/>
            <a:lstStyle/>
            <a:p>
              <a:pPr>
                <a:defRPr/>
              </a:pPr>
              <a:endParaRPr lang="vi-VN" sz="990"/>
            </a:p>
          </p:txBody>
        </p:sp>
        <p:sp>
          <p:nvSpPr>
            <p:cNvPr id="175" name="Google Shape;550;p27">
              <a:extLst>
                <a:ext uri="{FF2B5EF4-FFF2-40B4-BE49-F238E27FC236}">
                  <a16:creationId xmlns:a16="http://schemas.microsoft.com/office/drawing/2014/main" id="{3CC0A391-459C-4773-97D9-D410DF12DA37}"/>
                </a:ext>
              </a:extLst>
            </p:cNvPr>
            <p:cNvSpPr>
              <a:spLocks/>
            </p:cNvSpPr>
            <p:nvPr/>
          </p:nvSpPr>
          <p:spPr bwMode="auto">
            <a:xfrm>
              <a:off x="2510930" y="4041801"/>
              <a:ext cx="182092" cy="12704"/>
            </a:xfrm>
            <a:custGeom>
              <a:avLst/>
              <a:gdLst>
                <a:gd name="T0" fmla="*/ 0 w 3309"/>
                <a:gd name="T1" fmla="*/ 0 h 226"/>
                <a:gd name="T2" fmla="*/ 0 w 3309"/>
                <a:gd name="T3" fmla="*/ 2147483646 h 226"/>
                <a:gd name="T4" fmla="*/ 2147483646 w 3309"/>
                <a:gd name="T5" fmla="*/ 2147483646 h 226"/>
                <a:gd name="T6" fmla="*/ 2147483646 w 3309"/>
                <a:gd name="T7" fmla="*/ 0 h 226"/>
                <a:gd name="T8" fmla="*/ 0 w 3309"/>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226" extrusionOk="0">
                  <a:moveTo>
                    <a:pt x="0" y="0"/>
                  </a:moveTo>
                  <a:lnTo>
                    <a:pt x="0" y="225"/>
                  </a:lnTo>
                  <a:lnTo>
                    <a:pt x="3309" y="225"/>
                  </a:lnTo>
                  <a:lnTo>
                    <a:pt x="3309" y="0"/>
                  </a:lnTo>
                  <a:lnTo>
                    <a:pt x="0" y="0"/>
                  </a:lnTo>
                  <a:close/>
                </a:path>
              </a:pathLst>
            </a:custGeom>
            <a:solidFill>
              <a:srgbClr val="EDD56E"/>
            </a:solidFill>
            <a:ln>
              <a:noFill/>
            </a:ln>
          </p:spPr>
          <p:txBody>
            <a:bodyPr lIns="91425" tIns="91425" rIns="91425" bIns="91425" anchor="ctr"/>
            <a:lstStyle/>
            <a:p>
              <a:pPr>
                <a:defRPr/>
              </a:pPr>
              <a:endParaRPr lang="vi-VN" sz="990"/>
            </a:p>
          </p:txBody>
        </p:sp>
        <p:sp>
          <p:nvSpPr>
            <p:cNvPr id="176" name="Google Shape;551;p27">
              <a:extLst>
                <a:ext uri="{FF2B5EF4-FFF2-40B4-BE49-F238E27FC236}">
                  <a16:creationId xmlns:a16="http://schemas.microsoft.com/office/drawing/2014/main" id="{ECE6203D-9AFC-4DF4-8910-E23D9C161281}"/>
                </a:ext>
              </a:extLst>
            </p:cNvPr>
            <p:cNvSpPr>
              <a:spLocks/>
            </p:cNvSpPr>
            <p:nvPr/>
          </p:nvSpPr>
          <p:spPr bwMode="auto">
            <a:xfrm>
              <a:off x="2510930" y="4416559"/>
              <a:ext cx="182092" cy="9528"/>
            </a:xfrm>
            <a:custGeom>
              <a:avLst/>
              <a:gdLst>
                <a:gd name="T0" fmla="*/ 0 w 3309"/>
                <a:gd name="T1" fmla="*/ 0 h 173"/>
                <a:gd name="T2" fmla="*/ 0 w 3309"/>
                <a:gd name="T3" fmla="*/ 2147483646 h 173"/>
                <a:gd name="T4" fmla="*/ 2147483646 w 3309"/>
                <a:gd name="T5" fmla="*/ 2147483646 h 173"/>
                <a:gd name="T6" fmla="*/ 2147483646 w 3309"/>
                <a:gd name="T7" fmla="*/ 0 h 173"/>
                <a:gd name="T8" fmla="*/ 0 w 3309"/>
                <a:gd name="T9" fmla="*/ 0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173" extrusionOk="0">
                  <a:moveTo>
                    <a:pt x="0" y="0"/>
                  </a:moveTo>
                  <a:lnTo>
                    <a:pt x="0" y="173"/>
                  </a:lnTo>
                  <a:lnTo>
                    <a:pt x="3309" y="173"/>
                  </a:lnTo>
                  <a:lnTo>
                    <a:pt x="3309" y="0"/>
                  </a:lnTo>
                  <a:lnTo>
                    <a:pt x="0" y="0"/>
                  </a:lnTo>
                  <a:close/>
                </a:path>
              </a:pathLst>
            </a:custGeom>
            <a:solidFill>
              <a:srgbClr val="EDD56E"/>
            </a:solidFill>
            <a:ln>
              <a:noFill/>
            </a:ln>
          </p:spPr>
          <p:txBody>
            <a:bodyPr lIns="91425" tIns="91425" rIns="91425" bIns="91425" anchor="ctr"/>
            <a:lstStyle/>
            <a:p>
              <a:pPr>
                <a:defRPr/>
              </a:pPr>
              <a:endParaRPr lang="vi-VN" sz="990"/>
            </a:p>
          </p:txBody>
        </p:sp>
        <p:sp>
          <p:nvSpPr>
            <p:cNvPr id="177" name="Google Shape;552;p27">
              <a:extLst>
                <a:ext uri="{FF2B5EF4-FFF2-40B4-BE49-F238E27FC236}">
                  <a16:creationId xmlns:a16="http://schemas.microsoft.com/office/drawing/2014/main" id="{6BEDA6F6-22EB-4238-9B03-EBEED49DD01F}"/>
                </a:ext>
              </a:extLst>
            </p:cNvPr>
            <p:cNvSpPr>
              <a:spLocks/>
            </p:cNvSpPr>
            <p:nvPr/>
          </p:nvSpPr>
          <p:spPr bwMode="auto">
            <a:xfrm>
              <a:off x="2510930" y="4788142"/>
              <a:ext cx="182092" cy="9528"/>
            </a:xfrm>
            <a:custGeom>
              <a:avLst/>
              <a:gdLst>
                <a:gd name="T0" fmla="*/ 0 w 3309"/>
                <a:gd name="T1" fmla="*/ 0 h 160"/>
                <a:gd name="T2" fmla="*/ 0 w 3309"/>
                <a:gd name="T3" fmla="*/ 2147483646 h 160"/>
                <a:gd name="T4" fmla="*/ 2147483646 w 3309"/>
                <a:gd name="T5" fmla="*/ 2147483646 h 160"/>
                <a:gd name="T6" fmla="*/ 2147483646 w 3309"/>
                <a:gd name="T7" fmla="*/ 0 h 160"/>
                <a:gd name="T8" fmla="*/ 0 w 3309"/>
                <a:gd name="T9" fmla="*/ 0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160" extrusionOk="0">
                  <a:moveTo>
                    <a:pt x="0" y="0"/>
                  </a:moveTo>
                  <a:lnTo>
                    <a:pt x="0" y="159"/>
                  </a:lnTo>
                  <a:lnTo>
                    <a:pt x="3309" y="159"/>
                  </a:lnTo>
                  <a:lnTo>
                    <a:pt x="3309" y="0"/>
                  </a:lnTo>
                  <a:lnTo>
                    <a:pt x="0" y="0"/>
                  </a:lnTo>
                  <a:close/>
                </a:path>
              </a:pathLst>
            </a:custGeom>
            <a:solidFill>
              <a:srgbClr val="EA781B"/>
            </a:solidFill>
            <a:ln>
              <a:noFill/>
            </a:ln>
          </p:spPr>
          <p:txBody>
            <a:bodyPr lIns="91425" tIns="91425" rIns="91425" bIns="91425" anchor="ctr"/>
            <a:lstStyle/>
            <a:p>
              <a:pPr>
                <a:defRPr/>
              </a:pPr>
              <a:endParaRPr lang="vi-VN" sz="990"/>
            </a:p>
          </p:txBody>
        </p:sp>
        <p:sp>
          <p:nvSpPr>
            <p:cNvPr id="178" name="Google Shape;553;p27">
              <a:extLst>
                <a:ext uri="{FF2B5EF4-FFF2-40B4-BE49-F238E27FC236}">
                  <a16:creationId xmlns:a16="http://schemas.microsoft.com/office/drawing/2014/main" id="{F966D7AC-95BD-4FDF-9EFE-753BCF8823A6}"/>
                </a:ext>
              </a:extLst>
            </p:cNvPr>
            <p:cNvSpPr>
              <a:spLocks/>
            </p:cNvSpPr>
            <p:nvPr/>
          </p:nvSpPr>
          <p:spPr bwMode="auto">
            <a:xfrm>
              <a:off x="2510930" y="5162900"/>
              <a:ext cx="182092" cy="9528"/>
            </a:xfrm>
            <a:custGeom>
              <a:avLst/>
              <a:gdLst>
                <a:gd name="T0" fmla="*/ 0 w 3309"/>
                <a:gd name="T1" fmla="*/ 2147483646 h 173"/>
                <a:gd name="T2" fmla="*/ 0 w 3309"/>
                <a:gd name="T3" fmla="*/ 2147483646 h 173"/>
                <a:gd name="T4" fmla="*/ 2147483646 w 3309"/>
                <a:gd name="T5" fmla="*/ 2147483646 h 173"/>
                <a:gd name="T6" fmla="*/ 2147483646 w 3309"/>
                <a:gd name="T7" fmla="*/ 2147483646 h 173"/>
                <a:gd name="T8" fmla="*/ 0 w 3309"/>
                <a:gd name="T9" fmla="*/ 2147483646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173" extrusionOk="0">
                  <a:moveTo>
                    <a:pt x="0" y="1"/>
                  </a:moveTo>
                  <a:lnTo>
                    <a:pt x="0" y="173"/>
                  </a:lnTo>
                  <a:lnTo>
                    <a:pt x="3309" y="173"/>
                  </a:lnTo>
                  <a:lnTo>
                    <a:pt x="3309" y="1"/>
                  </a:lnTo>
                  <a:lnTo>
                    <a:pt x="0" y="1"/>
                  </a:lnTo>
                  <a:close/>
                </a:path>
              </a:pathLst>
            </a:custGeom>
            <a:solidFill>
              <a:srgbClr val="EA781B"/>
            </a:solidFill>
            <a:ln>
              <a:noFill/>
            </a:ln>
          </p:spPr>
          <p:txBody>
            <a:bodyPr lIns="91425" tIns="91425" rIns="91425" bIns="91425" anchor="ctr"/>
            <a:lstStyle/>
            <a:p>
              <a:pPr>
                <a:defRPr/>
              </a:pPr>
              <a:endParaRPr lang="vi-VN" sz="990"/>
            </a:p>
          </p:txBody>
        </p:sp>
        <p:sp>
          <p:nvSpPr>
            <p:cNvPr id="179" name="Google Shape;554;p27">
              <a:extLst>
                <a:ext uri="{FF2B5EF4-FFF2-40B4-BE49-F238E27FC236}">
                  <a16:creationId xmlns:a16="http://schemas.microsoft.com/office/drawing/2014/main" id="{3126782A-E91C-43F1-9635-894D0E7428F0}"/>
                </a:ext>
              </a:extLst>
            </p:cNvPr>
            <p:cNvSpPr/>
            <p:nvPr/>
          </p:nvSpPr>
          <p:spPr>
            <a:xfrm>
              <a:off x="2597742" y="4303815"/>
              <a:ext cx="317602" cy="1059168"/>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80" name="Google Shape;555;p27">
              <a:extLst>
                <a:ext uri="{FF2B5EF4-FFF2-40B4-BE49-F238E27FC236}">
                  <a16:creationId xmlns:a16="http://schemas.microsoft.com/office/drawing/2014/main" id="{6C39788D-868F-46CA-8024-0EF7839F9120}"/>
                </a:ext>
              </a:extLst>
            </p:cNvPr>
            <p:cNvSpPr>
              <a:spLocks/>
            </p:cNvSpPr>
            <p:nvPr/>
          </p:nvSpPr>
          <p:spPr bwMode="auto">
            <a:xfrm>
              <a:off x="2608328" y="4618231"/>
              <a:ext cx="285842" cy="744752"/>
            </a:xfrm>
            <a:custGeom>
              <a:avLst/>
              <a:gdLst>
                <a:gd name="T0" fmla="*/ 0 w 5189"/>
                <a:gd name="T1" fmla="*/ 0 h 13466"/>
                <a:gd name="T2" fmla="*/ 2147483646 w 5189"/>
                <a:gd name="T3" fmla="*/ 2147483646 h 13466"/>
                <a:gd name="T4" fmla="*/ 2147483646 w 5189"/>
                <a:gd name="T5" fmla="*/ 2147483646 h 13466"/>
                <a:gd name="T6" fmla="*/ 2147483646 w 5189"/>
                <a:gd name="T7" fmla="*/ 2147483646 h 13466"/>
                <a:gd name="T8" fmla="*/ 2147483646 w 5189"/>
                <a:gd name="T9" fmla="*/ 2147483646 h 13466"/>
                <a:gd name="T10" fmla="*/ 2147483646 w 5189"/>
                <a:gd name="T11" fmla="*/ 2147483646 h 13466"/>
                <a:gd name="T12" fmla="*/ 2147483646 w 5189"/>
                <a:gd name="T13" fmla="*/ 2147483646 h 13466"/>
                <a:gd name="T14" fmla="*/ 0 w 5189"/>
                <a:gd name="T15" fmla="*/ 0 h 1346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cubicBezTo>
                    <a:pt x="4695" y="7986"/>
                    <a:pt x="4237" y="8200"/>
                    <a:pt x="3813" y="8200"/>
                  </a:cubicBezTo>
                  <a:cubicBezTo>
                    <a:pt x="1860" y="8200"/>
                    <a:pt x="631" y="3676"/>
                    <a:pt x="0" y="0"/>
                  </a:cubicBezTo>
                  <a:close/>
                </a:path>
              </a:pathLst>
            </a:custGeom>
            <a:solidFill>
              <a:srgbClr val="BDB8FF"/>
            </a:solidFill>
            <a:ln>
              <a:noFill/>
            </a:ln>
          </p:spPr>
          <p:txBody>
            <a:bodyPr lIns="91425" tIns="91425" rIns="91425" bIns="91425" anchor="ctr"/>
            <a:lstStyle/>
            <a:p>
              <a:pPr>
                <a:defRPr/>
              </a:pPr>
              <a:endParaRPr lang="vi-VN" sz="990"/>
            </a:p>
          </p:txBody>
        </p:sp>
        <p:sp>
          <p:nvSpPr>
            <p:cNvPr id="181" name="Google Shape;556;p27">
              <a:extLst>
                <a:ext uri="{FF2B5EF4-FFF2-40B4-BE49-F238E27FC236}">
                  <a16:creationId xmlns:a16="http://schemas.microsoft.com/office/drawing/2014/main" id="{E2D58CD8-D287-4089-8811-A2D4DC814DFD}"/>
                </a:ext>
              </a:extLst>
            </p:cNvPr>
            <p:cNvSpPr/>
            <p:nvPr/>
          </p:nvSpPr>
          <p:spPr>
            <a:xfrm>
              <a:off x="2722665" y="4416559"/>
              <a:ext cx="101633" cy="246134"/>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82" name="Google Shape;557;p27">
              <a:extLst>
                <a:ext uri="{FF2B5EF4-FFF2-40B4-BE49-F238E27FC236}">
                  <a16:creationId xmlns:a16="http://schemas.microsoft.com/office/drawing/2014/main" id="{0B437850-7274-4712-B281-D8EA966C02C1}"/>
                </a:ext>
              </a:extLst>
            </p:cNvPr>
            <p:cNvSpPr/>
            <p:nvPr/>
          </p:nvSpPr>
          <p:spPr>
            <a:xfrm>
              <a:off x="2525752" y="3916353"/>
              <a:ext cx="395943" cy="371582"/>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83" name="Google Shape;558;p27">
              <a:extLst>
                <a:ext uri="{FF2B5EF4-FFF2-40B4-BE49-F238E27FC236}">
                  <a16:creationId xmlns:a16="http://schemas.microsoft.com/office/drawing/2014/main" id="{D8D72042-DAD3-49EE-A1A7-A68B08A11D5C}"/>
                </a:ext>
              </a:extLst>
            </p:cNvPr>
            <p:cNvSpPr>
              <a:spLocks/>
            </p:cNvSpPr>
            <p:nvPr/>
          </p:nvSpPr>
          <p:spPr bwMode="auto">
            <a:xfrm>
              <a:off x="2568099" y="4062445"/>
              <a:ext cx="247729" cy="225490"/>
            </a:xfrm>
            <a:custGeom>
              <a:avLst/>
              <a:gdLst>
                <a:gd name="T0" fmla="*/ 2147483646 w 4461"/>
                <a:gd name="T1" fmla="*/ 0 h 4053"/>
                <a:gd name="T2" fmla="*/ 2147483646 w 4461"/>
                <a:gd name="T3" fmla="*/ 2147483646 h 4053"/>
                <a:gd name="T4" fmla="*/ 2147483646 w 4461"/>
                <a:gd name="T5" fmla="*/ 2147483646 h 4053"/>
                <a:gd name="T6" fmla="*/ 2147483646 w 4461"/>
                <a:gd name="T7" fmla="*/ 2147483646 h 4053"/>
                <a:gd name="T8" fmla="*/ 2147483646 w 4461"/>
                <a:gd name="T9" fmla="*/ 2147483646 h 4053"/>
                <a:gd name="T10" fmla="*/ 2147483646 w 4461"/>
                <a:gd name="T11" fmla="*/ 2147483646 h 4053"/>
                <a:gd name="T12" fmla="*/ 2147483646 w 4461"/>
                <a:gd name="T13" fmla="*/ 2147483646 h 4053"/>
                <a:gd name="T14" fmla="*/ 2147483646 w 4461"/>
                <a:gd name="T15" fmla="*/ 2147483646 h 4053"/>
                <a:gd name="T16" fmla="*/ 2147483646 w 4461"/>
                <a:gd name="T17" fmla="*/ 2147483646 h 4053"/>
                <a:gd name="T18" fmla="*/ 2147483646 w 4461"/>
                <a:gd name="T19" fmla="*/ 2147483646 h 4053"/>
                <a:gd name="T20" fmla="*/ 2147483646 w 4461"/>
                <a:gd name="T21" fmla="*/ 2147483646 h 4053"/>
                <a:gd name="T22" fmla="*/ 2147483646 w 4461"/>
                <a:gd name="T23" fmla="*/ 2147483646 h 4053"/>
                <a:gd name="T24" fmla="*/ 2147483646 w 4461"/>
                <a:gd name="T25" fmla="*/ 2147483646 h 4053"/>
                <a:gd name="T26" fmla="*/ 2147483646 w 4461"/>
                <a:gd name="T27" fmla="*/ 0 h 40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tx1"/>
            </a:solidFill>
            <a:ln>
              <a:noFill/>
            </a:ln>
          </p:spPr>
          <p:txBody>
            <a:bodyPr lIns="91425" tIns="91425" rIns="91425" bIns="91425" anchor="ctr"/>
            <a:lstStyle/>
            <a:p>
              <a:pPr>
                <a:defRPr/>
              </a:pPr>
              <a:endParaRPr lang="vi-VN" sz="990"/>
            </a:p>
          </p:txBody>
        </p:sp>
        <p:sp>
          <p:nvSpPr>
            <p:cNvPr id="184" name="Google Shape;559;p27">
              <a:extLst>
                <a:ext uri="{FF2B5EF4-FFF2-40B4-BE49-F238E27FC236}">
                  <a16:creationId xmlns:a16="http://schemas.microsoft.com/office/drawing/2014/main" id="{2843F537-0604-463D-B647-F11AC8A1B22C}"/>
                </a:ext>
              </a:extLst>
            </p:cNvPr>
            <p:cNvSpPr>
              <a:spLocks/>
            </p:cNvSpPr>
            <p:nvPr/>
          </p:nvSpPr>
          <p:spPr bwMode="auto">
            <a:xfrm>
              <a:off x="2587155" y="4259352"/>
              <a:ext cx="215969" cy="130213"/>
            </a:xfrm>
            <a:custGeom>
              <a:avLst/>
              <a:gdLst>
                <a:gd name="T0" fmla="*/ 2147483646 w 3919"/>
                <a:gd name="T1" fmla="*/ 2147483646 h 2359"/>
                <a:gd name="T2" fmla="*/ 2147483646 w 3919"/>
                <a:gd name="T3" fmla="*/ 2147483646 h 2359"/>
                <a:gd name="T4" fmla="*/ 2147483646 w 3919"/>
                <a:gd name="T5" fmla="*/ 2147483646 h 2359"/>
                <a:gd name="T6" fmla="*/ 2147483646 w 3919"/>
                <a:gd name="T7" fmla="*/ 2147483646 h 2359"/>
                <a:gd name="T8" fmla="*/ 2147483646 w 3919"/>
                <a:gd name="T9" fmla="*/ 2147483646 h 2359"/>
                <a:gd name="T10" fmla="*/ 2147483646 w 3919"/>
                <a:gd name="T11" fmla="*/ 2147483646 h 2359"/>
                <a:gd name="T12" fmla="*/ 2147483646 w 3919"/>
                <a:gd name="T13" fmla="*/ 2147483646 h 2359"/>
                <a:gd name="T14" fmla="*/ 2147483646 w 3919"/>
                <a:gd name="T15" fmla="*/ 2147483646 h 2359"/>
                <a:gd name="T16" fmla="*/ 2147483646 w 3919"/>
                <a:gd name="T17" fmla="*/ 2147483646 h 2359"/>
                <a:gd name="T18" fmla="*/ 2147483646 w 3919"/>
                <a:gd name="T19" fmla="*/ 2147483646 h 2359"/>
                <a:gd name="T20" fmla="*/ 2147483646 w 3919"/>
                <a:gd name="T21" fmla="*/ 2147483646 h 23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lIns="91425" tIns="91425" rIns="91425" bIns="91425" anchor="ctr"/>
            <a:lstStyle/>
            <a:p>
              <a:pPr>
                <a:defRPr/>
              </a:pPr>
              <a:endParaRPr lang="vi-VN" sz="990"/>
            </a:p>
          </p:txBody>
        </p:sp>
        <p:sp>
          <p:nvSpPr>
            <p:cNvPr id="185" name="Google Shape;560;p27">
              <a:extLst>
                <a:ext uri="{FF2B5EF4-FFF2-40B4-BE49-F238E27FC236}">
                  <a16:creationId xmlns:a16="http://schemas.microsoft.com/office/drawing/2014/main" id="{6C5A0AB3-9C69-45ED-8539-779840E87D55}"/>
                </a:ext>
              </a:extLst>
            </p:cNvPr>
            <p:cNvSpPr>
              <a:spLocks/>
            </p:cNvSpPr>
            <p:nvPr/>
          </p:nvSpPr>
          <p:spPr bwMode="auto">
            <a:xfrm rot="41933">
              <a:off x="2589273" y="4314930"/>
              <a:ext cx="215969" cy="77810"/>
            </a:xfrm>
            <a:custGeom>
              <a:avLst/>
              <a:gdLst>
                <a:gd name="T0" fmla="*/ 2147483646 w 3866"/>
                <a:gd name="T1" fmla="*/ 0 h 1398"/>
                <a:gd name="T2" fmla="*/ 2147483646 w 3866"/>
                <a:gd name="T3" fmla="*/ 2147483646 h 1398"/>
                <a:gd name="T4" fmla="*/ 2147483646 w 3866"/>
                <a:gd name="T5" fmla="*/ 2147483646 h 1398"/>
                <a:gd name="T6" fmla="*/ 2147483646 w 3866"/>
                <a:gd name="T7" fmla="*/ 2147483646 h 1398"/>
                <a:gd name="T8" fmla="*/ 2147483646 w 3866"/>
                <a:gd name="T9" fmla="*/ 2147483646 h 1398"/>
                <a:gd name="T10" fmla="*/ 2147483646 w 3866"/>
                <a:gd name="T11" fmla="*/ 2147483646 h 1398"/>
                <a:gd name="T12" fmla="*/ 2147483646 w 3866"/>
                <a:gd name="T13" fmla="*/ 2147483646 h 1398"/>
                <a:gd name="T14" fmla="*/ 2147483646 w 3866"/>
                <a:gd name="T15" fmla="*/ 0 h 139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lIns="91425" tIns="91425" rIns="91425" bIns="91425" anchor="ctr"/>
            <a:lstStyle/>
            <a:p>
              <a:pPr>
                <a:defRPr/>
              </a:pPr>
              <a:endParaRPr lang="vi-VN" sz="990"/>
            </a:p>
          </p:txBody>
        </p:sp>
        <p:sp>
          <p:nvSpPr>
            <p:cNvPr id="186" name="Google Shape;561;p27">
              <a:extLst>
                <a:ext uri="{FF2B5EF4-FFF2-40B4-BE49-F238E27FC236}">
                  <a16:creationId xmlns:a16="http://schemas.microsoft.com/office/drawing/2014/main" id="{5A7FF817-93F4-4756-A41A-EC31508818DA}"/>
                </a:ext>
              </a:extLst>
            </p:cNvPr>
            <p:cNvSpPr>
              <a:spLocks/>
            </p:cNvSpPr>
            <p:nvPr/>
          </p:nvSpPr>
          <p:spPr bwMode="auto">
            <a:xfrm>
              <a:off x="2724783" y="5007280"/>
              <a:ext cx="239259" cy="242958"/>
            </a:xfrm>
            <a:custGeom>
              <a:avLst/>
              <a:gdLst>
                <a:gd name="T0" fmla="*/ 2147483646 w 4342"/>
                <a:gd name="T1" fmla="*/ 2147483646 h 4381"/>
                <a:gd name="T2" fmla="*/ 2147483646 w 4342"/>
                <a:gd name="T3" fmla="*/ 2147483646 h 4381"/>
                <a:gd name="T4" fmla="*/ 2147483646 w 4342"/>
                <a:gd name="T5" fmla="*/ 2147483646 h 4381"/>
                <a:gd name="T6" fmla="*/ 2147483646 w 4342"/>
                <a:gd name="T7" fmla="*/ 2147483646 h 4381"/>
                <a:gd name="T8" fmla="*/ 2147483646 w 4342"/>
                <a:gd name="T9" fmla="*/ 2147483646 h 438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lIns="91425" tIns="91425" rIns="91425" bIns="91425" anchor="ctr"/>
            <a:lstStyle/>
            <a:p>
              <a:pPr>
                <a:defRPr/>
              </a:pPr>
              <a:endParaRPr lang="vi-VN" sz="990"/>
            </a:p>
          </p:txBody>
        </p:sp>
        <p:sp>
          <p:nvSpPr>
            <p:cNvPr id="187" name="Google Shape;562;p27">
              <a:extLst>
                <a:ext uri="{FF2B5EF4-FFF2-40B4-BE49-F238E27FC236}">
                  <a16:creationId xmlns:a16="http://schemas.microsoft.com/office/drawing/2014/main" id="{6CAC44F1-60A2-4E43-B84E-11BCBF190DA7}"/>
                </a:ext>
              </a:extLst>
            </p:cNvPr>
            <p:cNvSpPr>
              <a:spLocks/>
            </p:cNvSpPr>
            <p:nvPr/>
          </p:nvSpPr>
          <p:spPr bwMode="auto">
            <a:xfrm>
              <a:off x="2729017" y="4357806"/>
              <a:ext cx="357831" cy="855909"/>
            </a:xfrm>
            <a:custGeom>
              <a:avLst/>
              <a:gdLst>
                <a:gd name="T0" fmla="*/ 2147483646 w 6447"/>
                <a:gd name="T1" fmla="*/ 2147483646 h 15447"/>
                <a:gd name="T2" fmla="*/ 2147483646 w 6447"/>
                <a:gd name="T3" fmla="*/ 2147483646 h 15447"/>
                <a:gd name="T4" fmla="*/ 2147483646 w 6447"/>
                <a:gd name="T5" fmla="*/ 2147483646 h 15447"/>
                <a:gd name="T6" fmla="*/ 2147483646 w 6447"/>
                <a:gd name="T7" fmla="*/ 2147483646 h 15447"/>
                <a:gd name="T8" fmla="*/ 2147483646 w 6447"/>
                <a:gd name="T9" fmla="*/ 2147483646 h 154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447" h="15447" extrusionOk="0">
                  <a:moveTo>
                    <a:pt x="2198" y="1"/>
                  </a:moveTo>
                  <a:lnTo>
                    <a:pt x="1" y="14785"/>
                  </a:lnTo>
                  <a:lnTo>
                    <a:pt x="4236" y="15446"/>
                  </a:lnTo>
                  <a:lnTo>
                    <a:pt x="6446" y="610"/>
                  </a:lnTo>
                  <a:lnTo>
                    <a:pt x="2198" y="1"/>
                  </a:lnTo>
                  <a:close/>
                </a:path>
              </a:pathLst>
            </a:custGeom>
            <a:solidFill>
              <a:schemeClr val="tx2"/>
            </a:solidFill>
            <a:ln>
              <a:noFill/>
            </a:ln>
          </p:spPr>
          <p:txBody>
            <a:bodyPr lIns="91425" tIns="91425" rIns="91425" bIns="91425" anchor="ctr"/>
            <a:lstStyle/>
            <a:p>
              <a:pPr>
                <a:defRPr/>
              </a:pPr>
              <a:endParaRPr lang="vi-VN" sz="990"/>
            </a:p>
          </p:txBody>
        </p:sp>
        <p:sp>
          <p:nvSpPr>
            <p:cNvPr id="188" name="Google Shape;563;p27">
              <a:extLst>
                <a:ext uri="{FF2B5EF4-FFF2-40B4-BE49-F238E27FC236}">
                  <a16:creationId xmlns:a16="http://schemas.microsoft.com/office/drawing/2014/main" id="{4ECB825C-8998-478D-BA52-2BF6BF28FFE1}"/>
                </a:ext>
              </a:extLst>
            </p:cNvPr>
            <p:cNvSpPr>
              <a:spLocks/>
            </p:cNvSpPr>
            <p:nvPr/>
          </p:nvSpPr>
          <p:spPr bwMode="auto">
            <a:xfrm>
              <a:off x="2843354" y="4372097"/>
              <a:ext cx="243494" cy="841618"/>
            </a:xfrm>
            <a:custGeom>
              <a:avLst/>
              <a:gdLst>
                <a:gd name="T0" fmla="*/ 2147483646 w 4409"/>
                <a:gd name="T1" fmla="*/ 2147483646 h 15169"/>
                <a:gd name="T2" fmla="*/ 2147483646 w 4409"/>
                <a:gd name="T3" fmla="*/ 2147483646 h 15169"/>
                <a:gd name="T4" fmla="*/ 2147483646 w 4409"/>
                <a:gd name="T5" fmla="*/ 2147483646 h 15169"/>
                <a:gd name="T6" fmla="*/ 2147483646 w 4409"/>
                <a:gd name="T7" fmla="*/ 2147483646 h 15169"/>
                <a:gd name="T8" fmla="*/ 2147483646 w 4409"/>
                <a:gd name="T9" fmla="*/ 2147483646 h 1516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09" h="15169" extrusionOk="0">
                  <a:moveTo>
                    <a:pt x="2198" y="1"/>
                  </a:moveTo>
                  <a:lnTo>
                    <a:pt x="1" y="14838"/>
                  </a:lnTo>
                  <a:lnTo>
                    <a:pt x="2198" y="15168"/>
                  </a:lnTo>
                  <a:lnTo>
                    <a:pt x="4408" y="332"/>
                  </a:lnTo>
                  <a:lnTo>
                    <a:pt x="2198" y="1"/>
                  </a:lnTo>
                  <a:close/>
                </a:path>
              </a:pathLst>
            </a:custGeom>
            <a:solidFill>
              <a:schemeClr val="tx1"/>
            </a:solidFill>
            <a:ln>
              <a:noFill/>
            </a:ln>
          </p:spPr>
          <p:txBody>
            <a:bodyPr lIns="91425" tIns="91425" rIns="91425" bIns="91425" anchor="ctr"/>
            <a:lstStyle/>
            <a:p>
              <a:pPr>
                <a:defRPr/>
              </a:pPr>
              <a:endParaRPr lang="vi-VN" sz="990"/>
            </a:p>
          </p:txBody>
        </p:sp>
        <p:sp>
          <p:nvSpPr>
            <p:cNvPr id="189" name="Google Shape;564;p27">
              <a:extLst>
                <a:ext uri="{FF2B5EF4-FFF2-40B4-BE49-F238E27FC236}">
                  <a16:creationId xmlns:a16="http://schemas.microsoft.com/office/drawing/2014/main" id="{45D591AA-2650-47C9-8F2C-18EAF4E85871}"/>
                </a:ext>
              </a:extLst>
            </p:cNvPr>
            <p:cNvSpPr>
              <a:spLocks/>
            </p:cNvSpPr>
            <p:nvPr/>
          </p:nvSpPr>
          <p:spPr bwMode="auto">
            <a:xfrm>
              <a:off x="2845471" y="4187893"/>
              <a:ext cx="241377" cy="241370"/>
            </a:xfrm>
            <a:custGeom>
              <a:avLst/>
              <a:gdLst>
                <a:gd name="T0" fmla="*/ 2147483646 w 4348"/>
                <a:gd name="T1" fmla="*/ 0 h 4380"/>
                <a:gd name="T2" fmla="*/ 2147483646 w 4348"/>
                <a:gd name="T3" fmla="*/ 2147483646 h 4380"/>
                <a:gd name="T4" fmla="*/ 2147483646 w 4348"/>
                <a:gd name="T5" fmla="*/ 2147483646 h 4380"/>
                <a:gd name="T6" fmla="*/ 2147483646 w 4348"/>
                <a:gd name="T7" fmla="*/ 2147483646 h 4380"/>
                <a:gd name="T8" fmla="*/ 2147483646 w 4348"/>
                <a:gd name="T9" fmla="*/ 0 h 43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lIns="91425" tIns="91425" rIns="91425" bIns="91425" anchor="ctr"/>
            <a:lstStyle/>
            <a:p>
              <a:pPr>
                <a:defRPr/>
              </a:pPr>
              <a:endParaRPr lang="vi-VN" sz="990"/>
            </a:p>
          </p:txBody>
        </p:sp>
        <p:sp>
          <p:nvSpPr>
            <p:cNvPr id="190" name="Google Shape;565;p27">
              <a:extLst>
                <a:ext uri="{FF2B5EF4-FFF2-40B4-BE49-F238E27FC236}">
                  <a16:creationId xmlns:a16="http://schemas.microsoft.com/office/drawing/2014/main" id="{77190929-1110-48D2-A17E-E6159A25295B}"/>
                </a:ext>
              </a:extLst>
            </p:cNvPr>
            <p:cNvSpPr>
              <a:spLocks/>
            </p:cNvSpPr>
            <p:nvPr/>
          </p:nvSpPr>
          <p:spPr bwMode="auto">
            <a:xfrm>
              <a:off x="2942869" y="4186306"/>
              <a:ext cx="80459" cy="77809"/>
            </a:xfrm>
            <a:custGeom>
              <a:avLst/>
              <a:gdLst>
                <a:gd name="T0" fmla="*/ 2147483646 w 1443"/>
                <a:gd name="T1" fmla="*/ 0 h 1398"/>
                <a:gd name="T2" fmla="*/ 0 w 1443"/>
                <a:gd name="T3" fmla="*/ 2147483646 h 1398"/>
                <a:gd name="T4" fmla="*/ 2147483646 w 1443"/>
                <a:gd name="T5" fmla="*/ 2147483646 h 1398"/>
                <a:gd name="T6" fmla="*/ 2147483646 w 1443"/>
                <a:gd name="T7" fmla="*/ 2147483646 h 1398"/>
                <a:gd name="T8" fmla="*/ 2147483646 w 1443"/>
                <a:gd name="T9" fmla="*/ 2147483646 h 1398"/>
                <a:gd name="T10" fmla="*/ 2147483646 w 1443"/>
                <a:gd name="T11" fmla="*/ 0 h 139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lIns="91425" tIns="91425" rIns="91425" bIns="91425" anchor="ctr"/>
            <a:lstStyle/>
            <a:p>
              <a:pPr>
                <a:defRPr/>
              </a:pPr>
              <a:endParaRPr lang="vi-VN" sz="990"/>
            </a:p>
          </p:txBody>
        </p:sp>
        <p:sp>
          <p:nvSpPr>
            <p:cNvPr id="191" name="Google Shape;566;p27">
              <a:extLst>
                <a:ext uri="{FF2B5EF4-FFF2-40B4-BE49-F238E27FC236}">
                  <a16:creationId xmlns:a16="http://schemas.microsoft.com/office/drawing/2014/main" id="{5ECC0481-6740-4FCF-B170-BEECF6C7F441}"/>
                </a:ext>
              </a:extLst>
            </p:cNvPr>
            <p:cNvSpPr>
              <a:spLocks/>
            </p:cNvSpPr>
            <p:nvPr/>
          </p:nvSpPr>
          <p:spPr bwMode="auto">
            <a:xfrm>
              <a:off x="2339426" y="4662694"/>
              <a:ext cx="777065" cy="963890"/>
            </a:xfrm>
            <a:custGeom>
              <a:avLst/>
              <a:gdLst>
                <a:gd name="T0" fmla="*/ 0 w 14070"/>
                <a:gd name="T1" fmla="*/ 2147483646 h 17432"/>
                <a:gd name="T2" fmla="*/ 0 w 14070"/>
                <a:gd name="T3" fmla="*/ 2147483646 h 17432"/>
                <a:gd name="T4" fmla="*/ 2147483646 w 14070"/>
                <a:gd name="T5" fmla="*/ 2147483646 h 17432"/>
                <a:gd name="T6" fmla="*/ 2147483646 w 14070"/>
                <a:gd name="T7" fmla="*/ 2147483646 h 17432"/>
                <a:gd name="T8" fmla="*/ 2147483646 w 14070"/>
                <a:gd name="T9" fmla="*/ 2147483646 h 17432"/>
                <a:gd name="T10" fmla="*/ 2147483646 w 14070"/>
                <a:gd name="T11" fmla="*/ 2147483646 h 17432"/>
                <a:gd name="T12" fmla="*/ 0 w 14070"/>
                <a:gd name="T13" fmla="*/ 2147483646 h 174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lnTo>
                    <a:pt x="0" y="1"/>
                  </a:lnTo>
                  <a:close/>
                </a:path>
              </a:pathLst>
            </a:custGeom>
            <a:solidFill>
              <a:schemeClr val="accent2"/>
            </a:solidFill>
            <a:ln>
              <a:noFill/>
            </a:ln>
          </p:spPr>
          <p:txBody>
            <a:bodyPr lIns="91425" tIns="91425" rIns="91425" bIns="91425" anchor="ctr"/>
            <a:lstStyle/>
            <a:p>
              <a:pPr>
                <a:defRPr/>
              </a:pPr>
              <a:endParaRPr lang="vi-VN" sz="990"/>
            </a:p>
          </p:txBody>
        </p:sp>
        <p:sp>
          <p:nvSpPr>
            <p:cNvPr id="192" name="Google Shape;567;p27">
              <a:extLst>
                <a:ext uri="{FF2B5EF4-FFF2-40B4-BE49-F238E27FC236}">
                  <a16:creationId xmlns:a16="http://schemas.microsoft.com/office/drawing/2014/main" id="{3E7219C3-CCEF-4020-B658-B71A6B69CDD8}"/>
                </a:ext>
              </a:extLst>
            </p:cNvPr>
            <p:cNvSpPr>
              <a:spLocks/>
            </p:cNvSpPr>
            <p:nvPr/>
          </p:nvSpPr>
          <p:spPr bwMode="auto">
            <a:xfrm>
              <a:off x="2375420" y="4821489"/>
              <a:ext cx="741071" cy="805095"/>
            </a:xfrm>
            <a:custGeom>
              <a:avLst/>
              <a:gdLst>
                <a:gd name="T0" fmla="*/ 2147483646 w 13409"/>
                <a:gd name="T1" fmla="*/ 2147483646 h 17432"/>
                <a:gd name="T2" fmla="*/ 2147483646 w 13409"/>
                <a:gd name="T3" fmla="*/ 2147483646 h 17432"/>
                <a:gd name="T4" fmla="*/ 2147483646 w 13409"/>
                <a:gd name="T5" fmla="*/ 2147483646 h 17432"/>
                <a:gd name="T6" fmla="*/ 2147483646 w 13409"/>
                <a:gd name="T7" fmla="*/ 2147483646 h 17432"/>
                <a:gd name="T8" fmla="*/ 2147483646 w 13409"/>
                <a:gd name="T9" fmla="*/ 2147483646 h 17432"/>
                <a:gd name="T10" fmla="*/ 2147483646 w 13409"/>
                <a:gd name="T11" fmla="*/ 2147483646 h 17432"/>
                <a:gd name="T12" fmla="*/ 2147483646 w 13409"/>
                <a:gd name="T13" fmla="*/ 2147483646 h 17432"/>
                <a:gd name="T14" fmla="*/ 2147483646 w 13409"/>
                <a:gd name="T15" fmla="*/ 2147483646 h 17432"/>
                <a:gd name="T16" fmla="*/ 2147483646 w 13409"/>
                <a:gd name="T17" fmla="*/ 2147483646 h 17432"/>
                <a:gd name="T18" fmla="*/ 2147483646 w 13409"/>
                <a:gd name="T19" fmla="*/ 2147483646 h 17432"/>
                <a:gd name="T20" fmla="*/ 2147483646 w 13409"/>
                <a:gd name="T21" fmla="*/ 2147483646 h 174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cubicBezTo>
                    <a:pt x="557" y="16876"/>
                    <a:pt x="1443" y="17432"/>
                    <a:pt x="2436" y="17432"/>
                  </a:cubicBezTo>
                  <a:lnTo>
                    <a:pt x="10311" y="17432"/>
                  </a:lnTo>
                  <a:cubicBezTo>
                    <a:pt x="12032" y="17432"/>
                    <a:pt x="13408" y="15777"/>
                    <a:pt x="13408" y="13726"/>
                  </a:cubicBezTo>
                  <a:lnTo>
                    <a:pt x="13408" y="1"/>
                  </a:lnTo>
                  <a:lnTo>
                    <a:pt x="11701" y="1"/>
                  </a:lnTo>
                  <a:close/>
                </a:path>
              </a:pathLst>
            </a:custGeom>
            <a:solidFill>
              <a:schemeClr val="tx2"/>
            </a:solidFill>
            <a:ln>
              <a:noFill/>
            </a:ln>
          </p:spPr>
          <p:txBody>
            <a:bodyPr lIns="91425" tIns="91425" rIns="91425" bIns="91425" anchor="ctr"/>
            <a:lstStyle/>
            <a:p>
              <a:pPr>
                <a:defRPr/>
              </a:pPr>
              <a:endParaRPr lang="vi-VN" sz="990"/>
            </a:p>
          </p:txBody>
        </p:sp>
        <p:sp>
          <p:nvSpPr>
            <p:cNvPr id="193" name="Google Shape;568;p27">
              <a:extLst>
                <a:ext uri="{FF2B5EF4-FFF2-40B4-BE49-F238E27FC236}">
                  <a16:creationId xmlns:a16="http://schemas.microsoft.com/office/drawing/2014/main" id="{645351AE-CF34-4EA0-A9DE-6DCD8CE54C4E}"/>
                </a:ext>
              </a:extLst>
            </p:cNvPr>
            <p:cNvSpPr/>
            <p:nvPr/>
          </p:nvSpPr>
          <p:spPr>
            <a:xfrm>
              <a:off x="2434706" y="4872304"/>
              <a:ext cx="459465" cy="492267"/>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94" name="Google Shape;569;p27">
              <a:extLst>
                <a:ext uri="{FF2B5EF4-FFF2-40B4-BE49-F238E27FC236}">
                  <a16:creationId xmlns:a16="http://schemas.microsoft.com/office/drawing/2014/main" id="{FFC385E4-543C-4867-9B54-0B02B7689DC4}"/>
                </a:ext>
              </a:extLst>
            </p:cNvPr>
            <p:cNvSpPr/>
            <p:nvPr/>
          </p:nvSpPr>
          <p:spPr>
            <a:xfrm>
              <a:off x="3376925" y="4937410"/>
              <a:ext cx="425586" cy="428749"/>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95" name="Google Shape;570;p27">
              <a:extLst>
                <a:ext uri="{FF2B5EF4-FFF2-40B4-BE49-F238E27FC236}">
                  <a16:creationId xmlns:a16="http://schemas.microsoft.com/office/drawing/2014/main" id="{7CC6776B-A74D-4F62-B3EA-E5A3651E2F71}"/>
                </a:ext>
              </a:extLst>
            </p:cNvPr>
            <p:cNvSpPr>
              <a:spLocks/>
            </p:cNvSpPr>
            <p:nvPr/>
          </p:nvSpPr>
          <p:spPr bwMode="auto">
            <a:xfrm>
              <a:off x="2894170" y="4821489"/>
              <a:ext cx="658494" cy="768572"/>
            </a:xfrm>
            <a:custGeom>
              <a:avLst/>
              <a:gdLst>
                <a:gd name="T0" fmla="*/ 2147483646 w 11913"/>
                <a:gd name="T1" fmla="*/ 0 h 13898"/>
                <a:gd name="T2" fmla="*/ 2147483646 w 11913"/>
                <a:gd name="T3" fmla="*/ 2147483646 h 13898"/>
                <a:gd name="T4" fmla="*/ 2147483646 w 11913"/>
                <a:gd name="T5" fmla="*/ 2147483646 h 13898"/>
                <a:gd name="T6" fmla="*/ 2147483646 w 11913"/>
                <a:gd name="T7" fmla="*/ 2147483646 h 13898"/>
                <a:gd name="T8" fmla="*/ 2147483646 w 11913"/>
                <a:gd name="T9" fmla="*/ 2147483646 h 13898"/>
                <a:gd name="T10" fmla="*/ 2147483646 w 11913"/>
                <a:gd name="T11" fmla="*/ 0 h 13898"/>
                <a:gd name="T12" fmla="*/ 2147483646 w 11913"/>
                <a:gd name="T13" fmla="*/ 0 h 1389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lnTo>
                    <a:pt x="1" y="0"/>
                  </a:lnTo>
                  <a:close/>
                </a:path>
              </a:pathLst>
            </a:custGeom>
            <a:solidFill>
              <a:schemeClr val="bg2"/>
            </a:solidFill>
            <a:ln>
              <a:noFill/>
            </a:ln>
          </p:spPr>
          <p:txBody>
            <a:bodyPr lIns="91425" tIns="91425" rIns="91425" bIns="91425" anchor="ctr"/>
            <a:lstStyle/>
            <a:p>
              <a:pPr>
                <a:defRPr/>
              </a:pPr>
              <a:endParaRPr lang="vi-VN" sz="990"/>
            </a:p>
          </p:txBody>
        </p:sp>
        <p:sp>
          <p:nvSpPr>
            <p:cNvPr id="196" name="Google Shape;571;p27">
              <a:extLst>
                <a:ext uri="{FF2B5EF4-FFF2-40B4-BE49-F238E27FC236}">
                  <a16:creationId xmlns:a16="http://schemas.microsoft.com/office/drawing/2014/main" id="{32E8AA32-8F67-4154-8085-4A412953327A}"/>
                </a:ext>
              </a:extLst>
            </p:cNvPr>
            <p:cNvSpPr>
              <a:spLocks/>
            </p:cNvSpPr>
            <p:nvPr/>
          </p:nvSpPr>
          <p:spPr bwMode="auto">
            <a:xfrm>
              <a:off x="2928048" y="4821489"/>
              <a:ext cx="624616" cy="768572"/>
            </a:xfrm>
            <a:custGeom>
              <a:avLst/>
              <a:gdLst>
                <a:gd name="T0" fmla="*/ 2147483646 w 11317"/>
                <a:gd name="T1" fmla="*/ 0 h 13898"/>
                <a:gd name="T2" fmla="*/ 2147483646 w 11317"/>
                <a:gd name="T3" fmla="*/ 2147483646 h 13898"/>
                <a:gd name="T4" fmla="*/ 2147483646 w 11317"/>
                <a:gd name="T5" fmla="*/ 2147483646 h 13898"/>
                <a:gd name="T6" fmla="*/ 2147483646 w 11317"/>
                <a:gd name="T7" fmla="*/ 2147483646 h 13898"/>
                <a:gd name="T8" fmla="*/ 0 w 11317"/>
                <a:gd name="T9" fmla="*/ 2147483646 h 13898"/>
                <a:gd name="T10" fmla="*/ 0 w 11317"/>
                <a:gd name="T11" fmla="*/ 2147483646 h 13898"/>
                <a:gd name="T12" fmla="*/ 2147483646 w 11317"/>
                <a:gd name="T13" fmla="*/ 2147483646 h 13898"/>
                <a:gd name="T14" fmla="*/ 2147483646 w 11317"/>
                <a:gd name="T15" fmla="*/ 2147483646 h 13898"/>
                <a:gd name="T16" fmla="*/ 2147483646 w 11317"/>
                <a:gd name="T17" fmla="*/ 2147483646 h 13898"/>
                <a:gd name="T18" fmla="*/ 2147483646 w 11317"/>
                <a:gd name="T19" fmla="*/ 0 h 13898"/>
                <a:gd name="T20" fmla="*/ 2147483646 w 11317"/>
                <a:gd name="T21" fmla="*/ 0 h 138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cubicBezTo>
                    <a:pt x="503" y="13394"/>
                    <a:pt x="1218" y="13897"/>
                    <a:pt x="2052" y="13897"/>
                  </a:cubicBezTo>
                  <a:lnTo>
                    <a:pt x="8669" y="13897"/>
                  </a:lnTo>
                  <a:cubicBezTo>
                    <a:pt x="10099" y="13897"/>
                    <a:pt x="11316" y="12507"/>
                    <a:pt x="11316" y="10853"/>
                  </a:cubicBezTo>
                  <a:lnTo>
                    <a:pt x="11316" y="0"/>
                  </a:lnTo>
                  <a:lnTo>
                    <a:pt x="9768" y="0"/>
                  </a:lnTo>
                  <a:close/>
                </a:path>
              </a:pathLst>
            </a:custGeom>
            <a:solidFill>
              <a:schemeClr val="accent1"/>
            </a:solidFill>
            <a:ln>
              <a:noFill/>
            </a:ln>
          </p:spPr>
          <p:txBody>
            <a:bodyPr lIns="91425" tIns="91425" rIns="91425" bIns="91425" anchor="ctr"/>
            <a:lstStyle/>
            <a:p>
              <a:pPr>
                <a:defRPr/>
              </a:pPr>
              <a:endParaRPr lang="vi-VN" sz="990"/>
            </a:p>
          </p:txBody>
        </p:sp>
        <p:grpSp>
          <p:nvGrpSpPr>
            <p:cNvPr id="197" name="Google Shape;572;p27">
              <a:extLst>
                <a:ext uri="{FF2B5EF4-FFF2-40B4-BE49-F238E27FC236}">
                  <a16:creationId xmlns:a16="http://schemas.microsoft.com/office/drawing/2014/main" id="{C097BF02-9196-4237-AB5A-92408AB6895B}"/>
                </a:ext>
              </a:extLst>
            </p:cNvPr>
            <p:cNvGrpSpPr>
              <a:grpSpLocks/>
            </p:cNvGrpSpPr>
            <p:nvPr/>
          </p:nvGrpSpPr>
          <p:grpSpPr bwMode="auto">
            <a:xfrm>
              <a:off x="3041664" y="5111577"/>
              <a:ext cx="320455" cy="156580"/>
              <a:chOff x="2774143" y="4536556"/>
              <a:chExt cx="320455" cy="156580"/>
            </a:xfrm>
          </p:grpSpPr>
          <p:sp>
            <p:nvSpPr>
              <p:cNvPr id="199" name="Google Shape;573;p27">
                <a:extLst>
                  <a:ext uri="{FF2B5EF4-FFF2-40B4-BE49-F238E27FC236}">
                    <a16:creationId xmlns:a16="http://schemas.microsoft.com/office/drawing/2014/main" id="{2AC66E04-0867-443E-9777-0357A002795D}"/>
                  </a:ext>
                </a:extLst>
              </p:cNvPr>
              <p:cNvSpPr>
                <a:spLocks/>
              </p:cNvSpPr>
              <p:nvPr/>
            </p:nvSpPr>
            <p:spPr bwMode="auto">
              <a:xfrm>
                <a:off x="2774863" y="4562471"/>
                <a:ext cx="112219" cy="96866"/>
              </a:xfrm>
              <a:custGeom>
                <a:avLst/>
                <a:gdLst>
                  <a:gd name="T0" fmla="*/ 2147483646 w 2040"/>
                  <a:gd name="T1" fmla="*/ 2147483646 h 1775"/>
                  <a:gd name="T2" fmla="*/ 2147483646 w 2040"/>
                  <a:gd name="T3" fmla="*/ 2147483646 h 1775"/>
                  <a:gd name="T4" fmla="*/ 2147483646 w 2040"/>
                  <a:gd name="T5" fmla="*/ 2147483646 h 1775"/>
                  <a:gd name="T6" fmla="*/ 2147483646 w 2040"/>
                  <a:gd name="T7" fmla="*/ 2147483646 h 1775"/>
                  <a:gd name="T8" fmla="*/ 2147483646 w 2040"/>
                  <a:gd name="T9" fmla="*/ 2147483646 h 1775"/>
                  <a:gd name="T10" fmla="*/ 2147483646 w 2040"/>
                  <a:gd name="T11" fmla="*/ 2147483646 h 1775"/>
                  <a:gd name="T12" fmla="*/ 2147483646 w 2040"/>
                  <a:gd name="T13" fmla="*/ 2147483646 h 1775"/>
                  <a:gd name="T14" fmla="*/ 2147483646 w 2040"/>
                  <a:gd name="T15" fmla="*/ 2147483646 h 1775"/>
                  <a:gd name="T16" fmla="*/ 2147483646 w 2040"/>
                  <a:gd name="T17" fmla="*/ 2147483646 h 1775"/>
                  <a:gd name="T18" fmla="*/ 2147483646 w 2040"/>
                  <a:gd name="T19" fmla="*/ 2147483646 h 1775"/>
                  <a:gd name="T20" fmla="*/ 2147483646 w 2040"/>
                  <a:gd name="T21" fmla="*/ 2147483646 h 1775"/>
                  <a:gd name="T22" fmla="*/ 2147483646 w 2040"/>
                  <a:gd name="T23" fmla="*/ 2147483646 h 1775"/>
                  <a:gd name="T24" fmla="*/ 2147483646 w 2040"/>
                  <a:gd name="T25" fmla="*/ 2147483646 h 1775"/>
                  <a:gd name="T26" fmla="*/ 2147483646 w 2040"/>
                  <a:gd name="T27" fmla="*/ 2147483646 h 1775"/>
                  <a:gd name="T28" fmla="*/ 2147483646 w 2040"/>
                  <a:gd name="T29" fmla="*/ 2147483646 h 1775"/>
                  <a:gd name="T30" fmla="*/ 2147483646 w 2040"/>
                  <a:gd name="T31" fmla="*/ 2147483646 h 1775"/>
                  <a:gd name="T32" fmla="*/ 2147483646 w 2040"/>
                  <a:gd name="T33" fmla="*/ 2147483646 h 1775"/>
                  <a:gd name="T34" fmla="*/ 2147483646 w 2040"/>
                  <a:gd name="T35" fmla="*/ 2147483646 h 1775"/>
                  <a:gd name="T36" fmla="*/ 2147483646 w 2040"/>
                  <a:gd name="T37" fmla="*/ 2147483646 h 1775"/>
                  <a:gd name="T38" fmla="*/ 2147483646 w 2040"/>
                  <a:gd name="T39" fmla="*/ 2147483646 h 1775"/>
                  <a:gd name="T40" fmla="*/ 2147483646 w 2040"/>
                  <a:gd name="T41" fmla="*/ 2147483646 h 1775"/>
                  <a:gd name="T42" fmla="*/ 2147483646 w 2040"/>
                  <a:gd name="T43" fmla="*/ 2147483646 h 1775"/>
                  <a:gd name="T44" fmla="*/ 2147483646 w 2040"/>
                  <a:gd name="T45" fmla="*/ 2147483646 h 1775"/>
                  <a:gd name="T46" fmla="*/ 2147483646 w 2040"/>
                  <a:gd name="T47" fmla="*/ 2147483646 h 1775"/>
                  <a:gd name="T48" fmla="*/ 2147483646 w 2040"/>
                  <a:gd name="T49" fmla="*/ 2147483646 h 1775"/>
                  <a:gd name="T50" fmla="*/ 2147483646 w 2040"/>
                  <a:gd name="T51" fmla="*/ 2147483646 h 1775"/>
                  <a:gd name="T52" fmla="*/ 2147483646 w 2040"/>
                  <a:gd name="T53" fmla="*/ 2147483646 h 1775"/>
                  <a:gd name="T54" fmla="*/ 2147483646 w 2040"/>
                  <a:gd name="T55" fmla="*/ 2147483646 h 1775"/>
                  <a:gd name="T56" fmla="*/ 2147483646 w 2040"/>
                  <a:gd name="T57" fmla="*/ 2147483646 h 1775"/>
                  <a:gd name="T58" fmla="*/ 2147483646 w 2040"/>
                  <a:gd name="T59" fmla="*/ 2147483646 h 1775"/>
                  <a:gd name="T60" fmla="*/ 2147483646 w 2040"/>
                  <a:gd name="T61" fmla="*/ 2147483646 h 1775"/>
                  <a:gd name="T62" fmla="*/ 2147483646 w 2040"/>
                  <a:gd name="T63" fmla="*/ 2147483646 h 1775"/>
                  <a:gd name="T64" fmla="*/ 2147483646 w 2040"/>
                  <a:gd name="T65" fmla="*/ 2147483646 h 1775"/>
                  <a:gd name="T66" fmla="*/ 2147483646 w 2040"/>
                  <a:gd name="T67" fmla="*/ 2147483646 h 1775"/>
                  <a:gd name="T68" fmla="*/ 2147483646 w 2040"/>
                  <a:gd name="T69" fmla="*/ 2147483646 h 1775"/>
                  <a:gd name="T70" fmla="*/ 2147483646 w 2040"/>
                  <a:gd name="T71" fmla="*/ 2147483646 h 1775"/>
                  <a:gd name="T72" fmla="*/ 2147483646 w 2040"/>
                  <a:gd name="T73" fmla="*/ 2147483646 h 1775"/>
                  <a:gd name="T74" fmla="*/ 2147483646 w 2040"/>
                  <a:gd name="T75" fmla="*/ 2147483646 h 1775"/>
                  <a:gd name="T76" fmla="*/ 2147483646 w 2040"/>
                  <a:gd name="T77" fmla="*/ 2147483646 h 1775"/>
                  <a:gd name="T78" fmla="*/ 2147483646 w 2040"/>
                  <a:gd name="T79" fmla="*/ 2147483646 h 1775"/>
                  <a:gd name="T80" fmla="*/ 2147483646 w 2040"/>
                  <a:gd name="T81" fmla="*/ 2147483646 h 1775"/>
                  <a:gd name="T82" fmla="*/ 2147483646 w 2040"/>
                  <a:gd name="T83" fmla="*/ 2147483646 h 1775"/>
                  <a:gd name="T84" fmla="*/ 2147483646 w 2040"/>
                  <a:gd name="T85" fmla="*/ 2147483646 h 17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lnTo>
                      <a:pt x="292" y="1"/>
                    </a:lnTo>
                    <a:close/>
                  </a:path>
                </a:pathLst>
              </a:custGeom>
              <a:solidFill>
                <a:srgbClr val="233E49"/>
              </a:solidFill>
              <a:ln>
                <a:noFill/>
              </a:ln>
            </p:spPr>
            <p:txBody>
              <a:bodyPr lIns="91425" tIns="91425" rIns="91425" bIns="91425" anchor="ctr"/>
              <a:lstStyle/>
              <a:p>
                <a:pPr>
                  <a:defRPr/>
                </a:pPr>
                <a:endParaRPr lang="vi-VN" sz="990"/>
              </a:p>
            </p:txBody>
          </p:sp>
          <p:sp>
            <p:nvSpPr>
              <p:cNvPr id="200" name="Google Shape;574;p27">
                <a:extLst>
                  <a:ext uri="{FF2B5EF4-FFF2-40B4-BE49-F238E27FC236}">
                    <a16:creationId xmlns:a16="http://schemas.microsoft.com/office/drawing/2014/main" id="{D7D7C3BF-D1B0-46C2-BAFC-932F8C075324}"/>
                  </a:ext>
                </a:extLst>
              </p:cNvPr>
              <p:cNvSpPr>
                <a:spLocks/>
              </p:cNvSpPr>
              <p:nvPr/>
            </p:nvSpPr>
            <p:spPr bwMode="auto">
              <a:xfrm>
                <a:off x="2897669" y="4537064"/>
                <a:ext cx="65637" cy="66694"/>
              </a:xfrm>
              <a:custGeom>
                <a:avLst/>
                <a:gdLst>
                  <a:gd name="T0" fmla="*/ 2147483646 w 1192"/>
                  <a:gd name="T1" fmla="*/ 0 h 1205"/>
                  <a:gd name="T2" fmla="*/ 2147483646 w 1192"/>
                  <a:gd name="T3" fmla="*/ 2147483646 h 1205"/>
                  <a:gd name="T4" fmla="*/ 2147483646 w 1192"/>
                  <a:gd name="T5" fmla="*/ 2147483646 h 1205"/>
                  <a:gd name="T6" fmla="*/ 2147483646 w 1192"/>
                  <a:gd name="T7" fmla="*/ 2147483646 h 1205"/>
                  <a:gd name="T8" fmla="*/ 2147483646 w 1192"/>
                  <a:gd name="T9" fmla="*/ 2147483646 h 1205"/>
                  <a:gd name="T10" fmla="*/ 2147483646 w 1192"/>
                  <a:gd name="T11" fmla="*/ 2147483646 h 1205"/>
                  <a:gd name="T12" fmla="*/ 2147483646 w 1192"/>
                  <a:gd name="T13" fmla="*/ 2147483646 h 1205"/>
                  <a:gd name="T14" fmla="*/ 2147483646 w 1192"/>
                  <a:gd name="T15" fmla="*/ 2147483646 h 1205"/>
                  <a:gd name="T16" fmla="*/ 2147483646 w 1192"/>
                  <a:gd name="T17" fmla="*/ 2147483646 h 1205"/>
                  <a:gd name="T18" fmla="*/ 2147483646 w 1192"/>
                  <a:gd name="T19" fmla="*/ 2147483646 h 1205"/>
                  <a:gd name="T20" fmla="*/ 2147483646 w 1192"/>
                  <a:gd name="T21" fmla="*/ 2147483646 h 1205"/>
                  <a:gd name="T22" fmla="*/ 2147483646 w 1192"/>
                  <a:gd name="T23" fmla="*/ 2147483646 h 1205"/>
                  <a:gd name="T24" fmla="*/ 2147483646 w 1192"/>
                  <a:gd name="T25" fmla="*/ 2147483646 h 1205"/>
                  <a:gd name="T26" fmla="*/ 2147483646 w 1192"/>
                  <a:gd name="T27" fmla="*/ 2147483646 h 1205"/>
                  <a:gd name="T28" fmla="*/ 2147483646 w 1192"/>
                  <a:gd name="T29" fmla="*/ 2147483646 h 1205"/>
                  <a:gd name="T30" fmla="*/ 2147483646 w 1192"/>
                  <a:gd name="T31" fmla="*/ 2147483646 h 1205"/>
                  <a:gd name="T32" fmla="*/ 2147483646 w 1192"/>
                  <a:gd name="T33" fmla="*/ 2147483646 h 1205"/>
                  <a:gd name="T34" fmla="*/ 2147483646 w 1192"/>
                  <a:gd name="T35" fmla="*/ 2147483646 h 1205"/>
                  <a:gd name="T36" fmla="*/ 2147483646 w 1192"/>
                  <a:gd name="T37" fmla="*/ 2147483646 h 1205"/>
                  <a:gd name="T38" fmla="*/ 2147483646 w 1192"/>
                  <a:gd name="T39" fmla="*/ 2147483646 h 1205"/>
                  <a:gd name="T40" fmla="*/ 2147483646 w 1192"/>
                  <a:gd name="T41" fmla="*/ 2147483646 h 1205"/>
                  <a:gd name="T42" fmla="*/ 2147483646 w 1192"/>
                  <a:gd name="T43" fmla="*/ 2147483646 h 1205"/>
                  <a:gd name="T44" fmla="*/ 2147483646 w 1192"/>
                  <a:gd name="T45" fmla="*/ 2147483646 h 1205"/>
                  <a:gd name="T46" fmla="*/ 2147483646 w 1192"/>
                  <a:gd name="T47" fmla="*/ 2147483646 h 1205"/>
                  <a:gd name="T48" fmla="*/ 2147483646 w 1192"/>
                  <a:gd name="T49" fmla="*/ 2147483646 h 1205"/>
                  <a:gd name="T50" fmla="*/ 2147483646 w 1192"/>
                  <a:gd name="T51" fmla="*/ 2147483646 h 1205"/>
                  <a:gd name="T52" fmla="*/ 2147483646 w 1192"/>
                  <a:gd name="T53" fmla="*/ 2147483646 h 1205"/>
                  <a:gd name="T54" fmla="*/ 2147483646 w 1192"/>
                  <a:gd name="T55" fmla="*/ 2147483646 h 1205"/>
                  <a:gd name="T56" fmla="*/ 2147483646 w 1192"/>
                  <a:gd name="T57" fmla="*/ 2147483646 h 1205"/>
                  <a:gd name="T58" fmla="*/ 2147483646 w 1192"/>
                  <a:gd name="T59" fmla="*/ 2147483646 h 1205"/>
                  <a:gd name="T60" fmla="*/ 2147483646 w 1192"/>
                  <a:gd name="T61" fmla="*/ 0 h 120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lIns="91425" tIns="91425" rIns="91425" bIns="91425" anchor="ctr"/>
              <a:lstStyle/>
              <a:p>
                <a:pPr>
                  <a:defRPr/>
                </a:pPr>
                <a:endParaRPr lang="vi-VN" sz="990"/>
              </a:p>
            </p:txBody>
          </p:sp>
          <p:sp>
            <p:nvSpPr>
              <p:cNvPr id="201" name="Google Shape;575;p27">
                <a:extLst>
                  <a:ext uri="{FF2B5EF4-FFF2-40B4-BE49-F238E27FC236}">
                    <a16:creationId xmlns:a16="http://schemas.microsoft.com/office/drawing/2014/main" id="{D7299151-9385-4B8A-9124-0E9194247160}"/>
                  </a:ext>
                </a:extLst>
              </p:cNvPr>
              <p:cNvSpPr>
                <a:spLocks/>
              </p:cNvSpPr>
              <p:nvPr/>
            </p:nvSpPr>
            <p:spPr bwMode="auto">
              <a:xfrm>
                <a:off x="2967541" y="4564060"/>
                <a:ext cx="127041" cy="127037"/>
              </a:xfrm>
              <a:custGeom>
                <a:avLst/>
                <a:gdLst>
                  <a:gd name="T0" fmla="*/ 2147483646 w 2303"/>
                  <a:gd name="T1" fmla="*/ 2147483646 h 2304"/>
                  <a:gd name="T2" fmla="*/ 2147483646 w 2303"/>
                  <a:gd name="T3" fmla="*/ 2147483646 h 2304"/>
                  <a:gd name="T4" fmla="*/ 0 w 2303"/>
                  <a:gd name="T5" fmla="*/ 2147483646 h 2304"/>
                  <a:gd name="T6" fmla="*/ 2147483646 w 2303"/>
                  <a:gd name="T7" fmla="*/ 2147483646 h 2304"/>
                  <a:gd name="T8" fmla="*/ 2147483646 w 2303"/>
                  <a:gd name="T9" fmla="*/ 2147483646 h 2304"/>
                  <a:gd name="T10" fmla="*/ 2147483646 w 2303"/>
                  <a:gd name="T11" fmla="*/ 2147483646 h 2304"/>
                  <a:gd name="T12" fmla="*/ 2147483646 w 2303"/>
                  <a:gd name="T13" fmla="*/ 2147483646 h 2304"/>
                  <a:gd name="T14" fmla="*/ 2147483646 w 2303"/>
                  <a:gd name="T15" fmla="*/ 2147483646 h 2304"/>
                  <a:gd name="T16" fmla="*/ 2147483646 w 2303"/>
                  <a:gd name="T17" fmla="*/ 2147483646 h 2304"/>
                  <a:gd name="T18" fmla="*/ 2147483646 w 2303"/>
                  <a:gd name="T19" fmla="*/ 2147483646 h 2304"/>
                  <a:gd name="T20" fmla="*/ 2147483646 w 2303"/>
                  <a:gd name="T21" fmla="*/ 2147483646 h 2304"/>
                  <a:gd name="T22" fmla="*/ 2147483646 w 2303"/>
                  <a:gd name="T23" fmla="*/ 2147483646 h 2304"/>
                  <a:gd name="T24" fmla="*/ 2147483646 w 2303"/>
                  <a:gd name="T25" fmla="*/ 2147483646 h 2304"/>
                  <a:gd name="T26" fmla="*/ 2147483646 w 2303"/>
                  <a:gd name="T27" fmla="*/ 2147483646 h 2304"/>
                  <a:gd name="T28" fmla="*/ 2147483646 w 2303"/>
                  <a:gd name="T29" fmla="*/ 2147483646 h 2304"/>
                  <a:gd name="T30" fmla="*/ 2147483646 w 2303"/>
                  <a:gd name="T31" fmla="*/ 2147483646 h 2304"/>
                  <a:gd name="T32" fmla="*/ 2147483646 w 2303"/>
                  <a:gd name="T33" fmla="*/ 2147483646 h 2304"/>
                  <a:gd name="T34" fmla="*/ 2147483646 w 2303"/>
                  <a:gd name="T35" fmla="*/ 2147483646 h 2304"/>
                  <a:gd name="T36" fmla="*/ 2147483646 w 2303"/>
                  <a:gd name="T37" fmla="*/ 2147483646 h 2304"/>
                  <a:gd name="T38" fmla="*/ 2147483646 w 2303"/>
                  <a:gd name="T39" fmla="*/ 2147483646 h 2304"/>
                  <a:gd name="T40" fmla="*/ 2147483646 w 2303"/>
                  <a:gd name="T41" fmla="*/ 2147483646 h 2304"/>
                  <a:gd name="T42" fmla="*/ 2147483646 w 2303"/>
                  <a:gd name="T43" fmla="*/ 2147483646 h 2304"/>
                  <a:gd name="T44" fmla="*/ 2147483646 w 2303"/>
                  <a:gd name="T45" fmla="*/ 2147483646 h 2304"/>
                  <a:gd name="T46" fmla="*/ 2147483646 w 2303"/>
                  <a:gd name="T47" fmla="*/ 2147483646 h 2304"/>
                  <a:gd name="T48" fmla="*/ 2147483646 w 2303"/>
                  <a:gd name="T49" fmla="*/ 2147483646 h 2304"/>
                  <a:gd name="T50" fmla="*/ 2147483646 w 2303"/>
                  <a:gd name="T51" fmla="*/ 2147483646 h 2304"/>
                  <a:gd name="T52" fmla="*/ 2147483646 w 2303"/>
                  <a:gd name="T53" fmla="*/ 2147483646 h 2304"/>
                  <a:gd name="T54" fmla="*/ 2147483646 w 2303"/>
                  <a:gd name="T55" fmla="*/ 2147483646 h 2304"/>
                  <a:gd name="T56" fmla="*/ 2147483646 w 2303"/>
                  <a:gd name="T57" fmla="*/ 2147483646 h 2304"/>
                  <a:gd name="T58" fmla="*/ 2147483646 w 2303"/>
                  <a:gd name="T59" fmla="*/ 2147483646 h 2304"/>
                  <a:gd name="T60" fmla="*/ 2147483646 w 2303"/>
                  <a:gd name="T61" fmla="*/ 2147483646 h 2304"/>
                  <a:gd name="T62" fmla="*/ 2147483646 w 2303"/>
                  <a:gd name="T63" fmla="*/ 2147483646 h 2304"/>
                  <a:gd name="T64" fmla="*/ 2147483646 w 2303"/>
                  <a:gd name="T65" fmla="*/ 2147483646 h 2304"/>
                  <a:gd name="T66" fmla="*/ 2147483646 w 2303"/>
                  <a:gd name="T67" fmla="*/ 2147483646 h 2304"/>
                  <a:gd name="T68" fmla="*/ 2147483646 w 2303"/>
                  <a:gd name="T69" fmla="*/ 2147483646 h 2304"/>
                  <a:gd name="T70" fmla="*/ 2147483646 w 2303"/>
                  <a:gd name="T71" fmla="*/ 2147483646 h 2304"/>
                  <a:gd name="T72" fmla="*/ 2147483646 w 2303"/>
                  <a:gd name="T73" fmla="*/ 2147483646 h 2304"/>
                  <a:gd name="T74" fmla="*/ 2147483646 w 2303"/>
                  <a:gd name="T75" fmla="*/ 2147483646 h 2304"/>
                  <a:gd name="T76" fmla="*/ 2147483646 w 2303"/>
                  <a:gd name="T77" fmla="*/ 2147483646 h 2304"/>
                  <a:gd name="T78" fmla="*/ 2147483646 w 2303"/>
                  <a:gd name="T79" fmla="*/ 2147483646 h 2304"/>
                  <a:gd name="T80" fmla="*/ 2147483646 w 2303"/>
                  <a:gd name="T81" fmla="*/ 2147483646 h 2304"/>
                  <a:gd name="T82" fmla="*/ 2147483646 w 2303"/>
                  <a:gd name="T83" fmla="*/ 2147483646 h 2304"/>
                  <a:gd name="T84" fmla="*/ 2147483646 w 2303"/>
                  <a:gd name="T85" fmla="*/ 2147483646 h 2304"/>
                  <a:gd name="T86" fmla="*/ 2147483646 w 2303"/>
                  <a:gd name="T87" fmla="*/ 2147483646 h 2304"/>
                  <a:gd name="T88" fmla="*/ 2147483646 w 2303"/>
                  <a:gd name="T89" fmla="*/ 2147483646 h 2304"/>
                  <a:gd name="T90" fmla="*/ 2147483646 w 2303"/>
                  <a:gd name="T91" fmla="*/ 2147483646 h 2304"/>
                  <a:gd name="T92" fmla="*/ 2147483646 w 2303"/>
                  <a:gd name="T93" fmla="*/ 2147483646 h 2304"/>
                  <a:gd name="T94" fmla="*/ 2147483646 w 2303"/>
                  <a:gd name="T95" fmla="*/ 2147483646 h 2304"/>
                  <a:gd name="T96" fmla="*/ 2147483646 w 2303"/>
                  <a:gd name="T97" fmla="*/ 2147483646 h 2304"/>
                  <a:gd name="T98" fmla="*/ 2147483646 w 2303"/>
                  <a:gd name="T99" fmla="*/ 2147483646 h 2304"/>
                  <a:gd name="T100" fmla="*/ 2147483646 w 2303"/>
                  <a:gd name="T101" fmla="*/ 2147483646 h 2304"/>
                  <a:gd name="T102" fmla="*/ 2147483646 w 2303"/>
                  <a:gd name="T103" fmla="*/ 2147483646 h 2304"/>
                  <a:gd name="T104" fmla="*/ 2147483646 w 2303"/>
                  <a:gd name="T105" fmla="*/ 2147483646 h 2304"/>
                  <a:gd name="T106" fmla="*/ 2147483646 w 2303"/>
                  <a:gd name="T107" fmla="*/ 2147483646 h 2304"/>
                  <a:gd name="T108" fmla="*/ 2147483646 w 2303"/>
                  <a:gd name="T109" fmla="*/ 2147483646 h 2304"/>
                  <a:gd name="T110" fmla="*/ 2147483646 w 2303"/>
                  <a:gd name="T111" fmla="*/ 2147483646 h 2304"/>
                  <a:gd name="T112" fmla="*/ 2147483646 w 2303"/>
                  <a:gd name="T113" fmla="*/ 2147483646 h 2304"/>
                  <a:gd name="T114" fmla="*/ 2147483646 w 2303"/>
                  <a:gd name="T115" fmla="*/ 2147483646 h 2304"/>
                  <a:gd name="T116" fmla="*/ 2147483646 w 2303"/>
                  <a:gd name="T117" fmla="*/ 2147483646 h 2304"/>
                  <a:gd name="T118" fmla="*/ 2147483646 w 2303"/>
                  <a:gd name="T119" fmla="*/ 2147483646 h 2304"/>
                  <a:gd name="T120" fmla="*/ 2147483646 w 2303"/>
                  <a:gd name="T121" fmla="*/ 2147483646 h 2304"/>
                  <a:gd name="T122" fmla="*/ 2147483646 w 2303"/>
                  <a:gd name="T123" fmla="*/ 2147483646 h 230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lnTo>
                      <a:pt x="225" y="1"/>
                    </a:lnTo>
                    <a:close/>
                  </a:path>
                </a:pathLst>
              </a:custGeom>
              <a:solidFill>
                <a:srgbClr val="233E49"/>
              </a:solidFill>
              <a:ln>
                <a:noFill/>
              </a:ln>
            </p:spPr>
            <p:txBody>
              <a:bodyPr lIns="91425" tIns="91425" rIns="91425" bIns="91425" anchor="ctr"/>
              <a:lstStyle/>
              <a:p>
                <a:pPr>
                  <a:defRPr/>
                </a:pPr>
                <a:endParaRPr lang="vi-VN" sz="990"/>
              </a:p>
            </p:txBody>
          </p:sp>
        </p:grpSp>
        <p:sp>
          <p:nvSpPr>
            <p:cNvPr id="198" name="Google Shape;576;p27">
              <a:extLst>
                <a:ext uri="{FF2B5EF4-FFF2-40B4-BE49-F238E27FC236}">
                  <a16:creationId xmlns:a16="http://schemas.microsoft.com/office/drawing/2014/main" id="{3E192F52-700D-43C9-AECF-576118B00F72}"/>
                </a:ext>
              </a:extLst>
            </p:cNvPr>
            <p:cNvSpPr>
              <a:spLocks/>
            </p:cNvSpPr>
            <p:nvPr/>
          </p:nvSpPr>
          <p:spPr bwMode="auto">
            <a:xfrm>
              <a:off x="3027563" y="5577358"/>
              <a:ext cx="391710" cy="49226"/>
            </a:xfrm>
            <a:custGeom>
              <a:avLst/>
              <a:gdLst>
                <a:gd name="T0" fmla="*/ 2147483646 w 7056"/>
                <a:gd name="T1" fmla="*/ 0 h 887"/>
                <a:gd name="T2" fmla="*/ 2147483646 w 7056"/>
                <a:gd name="T3" fmla="*/ 2147483646 h 887"/>
                <a:gd name="T4" fmla="*/ 2147483646 w 7056"/>
                <a:gd name="T5" fmla="*/ 2147483646 h 887"/>
                <a:gd name="T6" fmla="*/ 2147483646 w 7056"/>
                <a:gd name="T7" fmla="*/ 0 h 887"/>
                <a:gd name="T8" fmla="*/ 2147483646 w 7056"/>
                <a:gd name="T9" fmla="*/ 0 h 8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56" h="887" extrusionOk="0">
                  <a:moveTo>
                    <a:pt x="1" y="0"/>
                  </a:moveTo>
                  <a:lnTo>
                    <a:pt x="1" y="887"/>
                  </a:lnTo>
                  <a:lnTo>
                    <a:pt x="7055" y="887"/>
                  </a:lnTo>
                  <a:lnTo>
                    <a:pt x="7055" y="0"/>
                  </a:lnTo>
                  <a:lnTo>
                    <a:pt x="1" y="0"/>
                  </a:lnTo>
                  <a:close/>
                </a:path>
              </a:pathLst>
            </a:custGeom>
            <a:solidFill>
              <a:srgbClr val="8D7DFF"/>
            </a:solidFill>
            <a:ln>
              <a:noFill/>
            </a:ln>
          </p:spPr>
          <p:txBody>
            <a:bodyPr lIns="91425" tIns="91425" rIns="91425" bIns="91425" anchor="ctr"/>
            <a:lstStyle/>
            <a:p>
              <a:pPr>
                <a:defRPr/>
              </a:pPr>
              <a:endParaRPr lang="vi-VN" sz="990"/>
            </a:p>
          </p:txBody>
        </p:sp>
      </p:grpSp>
      <p:sp>
        <p:nvSpPr>
          <p:cNvPr id="228" name="Google Shape;578;p27">
            <a:extLst>
              <a:ext uri="{FF2B5EF4-FFF2-40B4-BE49-F238E27FC236}">
                <a16:creationId xmlns:a16="http://schemas.microsoft.com/office/drawing/2014/main" id="{2F0EE499-5100-4BE8-A13C-CE803B24CDCD}"/>
              </a:ext>
            </a:extLst>
          </p:cNvPr>
          <p:cNvSpPr>
            <a:spLocks/>
          </p:cNvSpPr>
          <p:nvPr/>
        </p:nvSpPr>
        <p:spPr bwMode="auto">
          <a:xfrm>
            <a:off x="3308351" y="6418263"/>
            <a:ext cx="264583" cy="165100"/>
          </a:xfrm>
          <a:custGeom>
            <a:avLst/>
            <a:gdLst>
              <a:gd name="T0" fmla="*/ 2147483646 w 4806"/>
              <a:gd name="T1" fmla="*/ 2147483646 h 2979"/>
              <a:gd name="T2" fmla="*/ 2147483646 w 4806"/>
              <a:gd name="T3" fmla="*/ 2147483646 h 2979"/>
              <a:gd name="T4" fmla="*/ 2147483646 w 4806"/>
              <a:gd name="T5" fmla="*/ 2147483646 h 2979"/>
              <a:gd name="T6" fmla="*/ 2147483646 w 4806"/>
              <a:gd name="T7" fmla="*/ 2147483646 h 2979"/>
              <a:gd name="T8" fmla="*/ 2147483646 w 4806"/>
              <a:gd name="T9" fmla="*/ 2147483646 h 29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06" h="2979" extrusionOk="0">
                <a:moveTo>
                  <a:pt x="1" y="1"/>
                </a:moveTo>
                <a:lnTo>
                  <a:pt x="1" y="2978"/>
                </a:lnTo>
                <a:lnTo>
                  <a:pt x="4805" y="2978"/>
                </a:lnTo>
                <a:lnTo>
                  <a:pt x="4805" y="1"/>
                </a:lnTo>
                <a:lnTo>
                  <a:pt x="1" y="1"/>
                </a:lnTo>
                <a:close/>
              </a:path>
            </a:pathLst>
          </a:custGeom>
          <a:solidFill>
            <a:srgbClr val="CCCCCC"/>
          </a:solidFill>
          <a:ln>
            <a:noFill/>
          </a:ln>
        </p:spPr>
        <p:txBody>
          <a:bodyPr lIns="37713" tIns="37713" rIns="37713" bIns="37713" anchor="ctr"/>
          <a:lstStyle/>
          <a:p>
            <a:pPr>
              <a:defRPr/>
            </a:pPr>
            <a:endParaRPr lang="vi-VN" sz="990"/>
          </a:p>
        </p:txBody>
      </p:sp>
      <p:grpSp>
        <p:nvGrpSpPr>
          <p:cNvPr id="229" name="Group 228">
            <a:extLst>
              <a:ext uri="{FF2B5EF4-FFF2-40B4-BE49-F238E27FC236}">
                <a16:creationId xmlns:a16="http://schemas.microsoft.com/office/drawing/2014/main" id="{57BE1D3A-9A0D-4D39-A169-010B8D8F2F7A}"/>
              </a:ext>
            </a:extLst>
          </p:cNvPr>
          <p:cNvGrpSpPr>
            <a:grpSpLocks/>
          </p:cNvGrpSpPr>
          <p:nvPr userDrawn="1"/>
        </p:nvGrpSpPr>
        <p:grpSpPr bwMode="auto">
          <a:xfrm>
            <a:off x="1524001" y="5626100"/>
            <a:ext cx="9319684" cy="1231900"/>
            <a:chOff x="1524301" y="5626805"/>
            <a:chExt cx="9320239" cy="1231195"/>
          </a:xfrm>
        </p:grpSpPr>
        <p:sp>
          <p:nvSpPr>
            <p:cNvPr id="230" name="Google Shape;577;p27">
              <a:extLst>
                <a:ext uri="{FF2B5EF4-FFF2-40B4-BE49-F238E27FC236}">
                  <a16:creationId xmlns:a16="http://schemas.microsoft.com/office/drawing/2014/main" id="{4B992F51-5A4A-4DC5-AC28-251ACBB5B0E2}"/>
                </a:ext>
              </a:extLst>
            </p:cNvPr>
            <p:cNvSpPr>
              <a:spLocks/>
            </p:cNvSpPr>
            <p:nvPr/>
          </p:nvSpPr>
          <p:spPr bwMode="auto">
            <a:xfrm>
              <a:off x="3308758" y="6404235"/>
              <a:ext cx="264598" cy="452179"/>
            </a:xfrm>
            <a:custGeom>
              <a:avLst/>
              <a:gdLst>
                <a:gd name="T0" fmla="*/ 2147483646 w 4806"/>
                <a:gd name="T1" fmla="*/ 2147483646 h 8167"/>
                <a:gd name="T2" fmla="*/ 2147483646 w 4806"/>
                <a:gd name="T3" fmla="*/ 2147483646 h 8167"/>
                <a:gd name="T4" fmla="*/ 2147483646 w 4806"/>
                <a:gd name="T5" fmla="*/ 2147483646 h 8167"/>
                <a:gd name="T6" fmla="*/ 2147483646 w 4806"/>
                <a:gd name="T7" fmla="*/ 2147483646 h 8167"/>
                <a:gd name="T8" fmla="*/ 2147483646 w 4806"/>
                <a:gd name="T9" fmla="*/ 2147483646 h 81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06" h="8167" extrusionOk="0">
                  <a:moveTo>
                    <a:pt x="1" y="1"/>
                  </a:moveTo>
                  <a:lnTo>
                    <a:pt x="1" y="8167"/>
                  </a:lnTo>
                  <a:lnTo>
                    <a:pt x="4805" y="8167"/>
                  </a:lnTo>
                  <a:lnTo>
                    <a:pt x="4805" y="1"/>
                  </a:lnTo>
                  <a:lnTo>
                    <a:pt x="1" y="1"/>
                  </a:lnTo>
                  <a:close/>
                </a:path>
              </a:pathLst>
            </a:custGeom>
            <a:solidFill>
              <a:srgbClr val="CECCBC"/>
            </a:solidFill>
            <a:ln>
              <a:noFill/>
            </a:ln>
          </p:spPr>
          <p:txBody>
            <a:bodyPr lIns="91425" tIns="91425" rIns="91425" bIns="91425" anchor="ctr"/>
            <a:lstStyle/>
            <a:p>
              <a:pPr>
                <a:defRPr/>
              </a:pPr>
              <a:endParaRPr lang="vi-VN" sz="990"/>
            </a:p>
          </p:txBody>
        </p:sp>
        <p:grpSp>
          <p:nvGrpSpPr>
            <p:cNvPr id="231" name="Google Shape;579;p27">
              <a:extLst>
                <a:ext uri="{FF2B5EF4-FFF2-40B4-BE49-F238E27FC236}">
                  <a16:creationId xmlns:a16="http://schemas.microsoft.com/office/drawing/2014/main" id="{A7A74A8E-AC92-4FEA-8246-0444FDA4FCD8}"/>
                </a:ext>
              </a:extLst>
            </p:cNvPr>
            <p:cNvGrpSpPr>
              <a:grpSpLocks/>
            </p:cNvGrpSpPr>
            <p:nvPr userDrawn="1"/>
          </p:nvGrpSpPr>
          <p:grpSpPr bwMode="auto">
            <a:xfrm>
              <a:off x="1524301" y="5626805"/>
              <a:ext cx="9320239" cy="1231195"/>
              <a:chOff x="929285" y="5051507"/>
              <a:chExt cx="7315206" cy="1231195"/>
            </a:xfrm>
          </p:grpSpPr>
          <p:sp>
            <p:nvSpPr>
              <p:cNvPr id="232" name="Google Shape;580;p27">
                <a:extLst>
                  <a:ext uri="{FF2B5EF4-FFF2-40B4-BE49-F238E27FC236}">
                    <a16:creationId xmlns:a16="http://schemas.microsoft.com/office/drawing/2014/main" id="{25BF8667-1F98-483F-BA91-9DA750F7B0A0}"/>
                  </a:ext>
                </a:extLst>
              </p:cNvPr>
              <p:cNvSpPr>
                <a:spLocks/>
              </p:cNvSpPr>
              <p:nvPr/>
            </p:nvSpPr>
            <p:spPr bwMode="auto">
              <a:xfrm>
                <a:off x="929285" y="5051507"/>
                <a:ext cx="7315206" cy="420447"/>
              </a:xfrm>
              <a:custGeom>
                <a:avLst/>
                <a:gdLst>
                  <a:gd name="T0" fmla="*/ 2147483646 w 132354"/>
                  <a:gd name="T1" fmla="*/ 2147483646 h 7612"/>
                  <a:gd name="T2" fmla="*/ 2147483646 w 132354"/>
                  <a:gd name="T3" fmla="*/ 2147483646 h 7612"/>
                  <a:gd name="T4" fmla="*/ 2147483646 w 132354"/>
                  <a:gd name="T5" fmla="*/ 2147483646 h 7612"/>
                  <a:gd name="T6" fmla="*/ 2147483646 w 132354"/>
                  <a:gd name="T7" fmla="*/ 2147483646 h 7612"/>
                  <a:gd name="T8" fmla="*/ 2147483646 w 132354"/>
                  <a:gd name="T9" fmla="*/ 2147483646 h 76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354" h="7612" extrusionOk="0">
                    <a:moveTo>
                      <a:pt x="1" y="1"/>
                    </a:moveTo>
                    <a:lnTo>
                      <a:pt x="1" y="7611"/>
                    </a:lnTo>
                    <a:lnTo>
                      <a:pt x="132353" y="7611"/>
                    </a:lnTo>
                    <a:lnTo>
                      <a:pt x="132353" y="1"/>
                    </a:lnTo>
                    <a:lnTo>
                      <a:pt x="1" y="1"/>
                    </a:lnTo>
                    <a:close/>
                  </a:path>
                </a:pathLst>
              </a:custGeom>
              <a:solidFill>
                <a:srgbClr val="EFEDD8"/>
              </a:solidFill>
              <a:ln>
                <a:noFill/>
              </a:ln>
            </p:spPr>
            <p:txBody>
              <a:bodyPr lIns="91425" tIns="91425" rIns="91425" bIns="91425" anchor="ctr"/>
              <a:lstStyle/>
              <a:p>
                <a:pPr>
                  <a:defRPr/>
                </a:pPr>
                <a:endParaRPr lang="vi-VN" sz="990"/>
              </a:p>
            </p:txBody>
          </p:sp>
          <p:sp>
            <p:nvSpPr>
              <p:cNvPr id="233" name="Google Shape;581;p27">
                <a:extLst>
                  <a:ext uri="{FF2B5EF4-FFF2-40B4-BE49-F238E27FC236}">
                    <a16:creationId xmlns:a16="http://schemas.microsoft.com/office/drawing/2014/main" id="{261EFCB3-96E1-4125-9F09-65EF4C39C7B8}"/>
                  </a:ext>
                </a:extLst>
              </p:cNvPr>
              <p:cNvSpPr>
                <a:spLocks/>
              </p:cNvSpPr>
              <p:nvPr/>
            </p:nvSpPr>
            <p:spPr bwMode="auto">
              <a:xfrm>
                <a:off x="929285" y="5051507"/>
                <a:ext cx="7315206" cy="134861"/>
              </a:xfrm>
              <a:custGeom>
                <a:avLst/>
                <a:gdLst>
                  <a:gd name="T0" fmla="*/ 2147483646 w 132354"/>
                  <a:gd name="T1" fmla="*/ 2147483646 h 2423"/>
                  <a:gd name="T2" fmla="*/ 2147483646 w 132354"/>
                  <a:gd name="T3" fmla="*/ 2147483646 h 2423"/>
                  <a:gd name="T4" fmla="*/ 2147483646 w 132354"/>
                  <a:gd name="T5" fmla="*/ 2147483646 h 2423"/>
                  <a:gd name="T6" fmla="*/ 2147483646 w 132354"/>
                  <a:gd name="T7" fmla="*/ 2147483646 h 2423"/>
                  <a:gd name="T8" fmla="*/ 2147483646 w 132354"/>
                  <a:gd name="T9" fmla="*/ 2147483646 h 24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354" h="2423" extrusionOk="0">
                    <a:moveTo>
                      <a:pt x="1" y="1"/>
                    </a:moveTo>
                    <a:lnTo>
                      <a:pt x="1" y="2423"/>
                    </a:lnTo>
                    <a:lnTo>
                      <a:pt x="132353" y="2423"/>
                    </a:lnTo>
                    <a:lnTo>
                      <a:pt x="132353" y="1"/>
                    </a:lnTo>
                    <a:lnTo>
                      <a:pt x="1" y="1"/>
                    </a:lnTo>
                    <a:close/>
                  </a:path>
                </a:pathLst>
              </a:custGeom>
              <a:solidFill>
                <a:srgbClr val="FFFEF6"/>
              </a:solidFill>
              <a:ln>
                <a:noFill/>
              </a:ln>
            </p:spPr>
            <p:txBody>
              <a:bodyPr lIns="91425" tIns="91425" rIns="91425" bIns="91425" anchor="ctr"/>
              <a:lstStyle/>
              <a:p>
                <a:pPr>
                  <a:defRPr/>
                </a:pPr>
                <a:endParaRPr lang="vi-VN" sz="990"/>
              </a:p>
            </p:txBody>
          </p:sp>
          <p:sp>
            <p:nvSpPr>
              <p:cNvPr id="234" name="Google Shape;582;p27">
                <a:extLst>
                  <a:ext uri="{FF2B5EF4-FFF2-40B4-BE49-F238E27FC236}">
                    <a16:creationId xmlns:a16="http://schemas.microsoft.com/office/drawing/2014/main" id="{EABC6B77-5078-4931-BFCB-D8A0D48C7540}"/>
                  </a:ext>
                </a:extLst>
              </p:cNvPr>
              <p:cNvSpPr>
                <a:spLocks/>
              </p:cNvSpPr>
              <p:nvPr/>
            </p:nvSpPr>
            <p:spPr bwMode="auto">
              <a:xfrm>
                <a:off x="6669471" y="5830524"/>
                <a:ext cx="264164" cy="452178"/>
              </a:xfrm>
              <a:custGeom>
                <a:avLst/>
                <a:gdLst>
                  <a:gd name="T0" fmla="*/ 2147483646 w 4792"/>
                  <a:gd name="T1" fmla="*/ 2147483646 h 8167"/>
                  <a:gd name="T2" fmla="*/ 2147483646 w 4792"/>
                  <a:gd name="T3" fmla="*/ 2147483646 h 8167"/>
                  <a:gd name="T4" fmla="*/ 2147483646 w 4792"/>
                  <a:gd name="T5" fmla="*/ 2147483646 h 8167"/>
                  <a:gd name="T6" fmla="*/ 2147483646 w 4792"/>
                  <a:gd name="T7" fmla="*/ 2147483646 h 8167"/>
                  <a:gd name="T8" fmla="*/ 2147483646 w 4792"/>
                  <a:gd name="T9" fmla="*/ 2147483646 h 81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92" h="8167" extrusionOk="0">
                    <a:moveTo>
                      <a:pt x="1" y="1"/>
                    </a:moveTo>
                    <a:lnTo>
                      <a:pt x="1" y="8167"/>
                    </a:lnTo>
                    <a:lnTo>
                      <a:pt x="4792" y="8167"/>
                    </a:lnTo>
                    <a:lnTo>
                      <a:pt x="4792" y="1"/>
                    </a:lnTo>
                    <a:lnTo>
                      <a:pt x="1" y="1"/>
                    </a:lnTo>
                    <a:close/>
                  </a:path>
                </a:pathLst>
              </a:custGeom>
              <a:solidFill>
                <a:srgbClr val="CECCBC"/>
              </a:solidFill>
              <a:ln>
                <a:noFill/>
              </a:ln>
            </p:spPr>
            <p:txBody>
              <a:bodyPr lIns="91425" tIns="91425" rIns="91425" bIns="91425" anchor="ctr"/>
              <a:lstStyle/>
              <a:p>
                <a:pPr>
                  <a:defRPr/>
                </a:pPr>
                <a:endParaRPr lang="vi-VN" sz="990"/>
              </a:p>
            </p:txBody>
          </p:sp>
          <p:sp>
            <p:nvSpPr>
              <p:cNvPr id="235" name="Google Shape;583;p27">
                <a:extLst>
                  <a:ext uri="{FF2B5EF4-FFF2-40B4-BE49-F238E27FC236}">
                    <a16:creationId xmlns:a16="http://schemas.microsoft.com/office/drawing/2014/main" id="{3E14708D-0870-4DEF-8B49-EBC6B4B1AE17}"/>
                  </a:ext>
                </a:extLst>
              </p:cNvPr>
              <p:cNvSpPr>
                <a:spLocks/>
              </p:cNvSpPr>
              <p:nvPr/>
            </p:nvSpPr>
            <p:spPr bwMode="auto">
              <a:xfrm>
                <a:off x="6669471" y="5830524"/>
                <a:ext cx="264164" cy="165006"/>
              </a:xfrm>
              <a:custGeom>
                <a:avLst/>
                <a:gdLst>
                  <a:gd name="T0" fmla="*/ 2147483646 w 4792"/>
                  <a:gd name="T1" fmla="*/ 2147483646 h 2979"/>
                  <a:gd name="T2" fmla="*/ 2147483646 w 4792"/>
                  <a:gd name="T3" fmla="*/ 2147483646 h 2979"/>
                  <a:gd name="T4" fmla="*/ 2147483646 w 4792"/>
                  <a:gd name="T5" fmla="*/ 2147483646 h 2979"/>
                  <a:gd name="T6" fmla="*/ 2147483646 w 4792"/>
                  <a:gd name="T7" fmla="*/ 2147483646 h 2979"/>
                  <a:gd name="T8" fmla="*/ 2147483646 w 4792"/>
                  <a:gd name="T9" fmla="*/ 2147483646 h 29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92" h="2979" extrusionOk="0">
                    <a:moveTo>
                      <a:pt x="1" y="1"/>
                    </a:moveTo>
                    <a:lnTo>
                      <a:pt x="1" y="2978"/>
                    </a:lnTo>
                    <a:lnTo>
                      <a:pt x="4792" y="2978"/>
                    </a:lnTo>
                    <a:lnTo>
                      <a:pt x="4792" y="1"/>
                    </a:lnTo>
                    <a:lnTo>
                      <a:pt x="1" y="1"/>
                    </a:lnTo>
                    <a:close/>
                  </a:path>
                </a:pathLst>
              </a:custGeom>
              <a:solidFill>
                <a:srgbClr val="CCCCCC"/>
              </a:solidFill>
              <a:ln>
                <a:noFill/>
              </a:ln>
            </p:spPr>
            <p:txBody>
              <a:bodyPr lIns="91425" tIns="91425" rIns="91425" bIns="91425" anchor="ctr"/>
              <a:lstStyle/>
              <a:p>
                <a:pPr>
                  <a:defRPr/>
                </a:pPr>
                <a:endParaRPr lang="vi-VN" sz="990"/>
              </a:p>
            </p:txBody>
          </p:sp>
          <p:sp>
            <p:nvSpPr>
              <p:cNvPr id="236" name="Google Shape;584;p27">
                <a:extLst>
                  <a:ext uri="{FF2B5EF4-FFF2-40B4-BE49-F238E27FC236}">
                    <a16:creationId xmlns:a16="http://schemas.microsoft.com/office/drawing/2014/main" id="{4ADC3AAE-1D6E-4841-847E-BF9937283867}"/>
                  </a:ext>
                </a:extLst>
              </p:cNvPr>
              <p:cNvSpPr>
                <a:spLocks/>
              </p:cNvSpPr>
              <p:nvPr/>
            </p:nvSpPr>
            <p:spPr bwMode="auto">
              <a:xfrm>
                <a:off x="1653661" y="5471954"/>
                <a:ext cx="5864791" cy="360156"/>
              </a:xfrm>
              <a:custGeom>
                <a:avLst/>
                <a:gdLst>
                  <a:gd name="T0" fmla="*/ 2147483646 w 106109"/>
                  <a:gd name="T1" fmla="*/ 0 h 6499"/>
                  <a:gd name="T2" fmla="*/ 2147483646 w 106109"/>
                  <a:gd name="T3" fmla="*/ 2147483646 h 6499"/>
                  <a:gd name="T4" fmla="*/ 2147483646 w 106109"/>
                  <a:gd name="T5" fmla="*/ 2147483646 h 6499"/>
                  <a:gd name="T6" fmla="*/ 2147483646 w 106109"/>
                  <a:gd name="T7" fmla="*/ 0 h 6499"/>
                  <a:gd name="T8" fmla="*/ 2147483646 w 106109"/>
                  <a:gd name="T9" fmla="*/ 0 h 649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6109" h="6499" extrusionOk="0">
                    <a:moveTo>
                      <a:pt x="1" y="0"/>
                    </a:moveTo>
                    <a:lnTo>
                      <a:pt x="1" y="6499"/>
                    </a:lnTo>
                    <a:lnTo>
                      <a:pt x="106108" y="6499"/>
                    </a:lnTo>
                    <a:lnTo>
                      <a:pt x="106108" y="0"/>
                    </a:lnTo>
                    <a:lnTo>
                      <a:pt x="1" y="0"/>
                    </a:lnTo>
                    <a:close/>
                  </a:path>
                </a:pathLst>
              </a:custGeom>
              <a:solidFill>
                <a:srgbClr val="CECCBC"/>
              </a:solidFill>
              <a:ln>
                <a:noFill/>
              </a:ln>
            </p:spPr>
            <p:txBody>
              <a:bodyPr lIns="91425" tIns="91425" rIns="91425" bIns="91425" anchor="ctr"/>
              <a:lstStyle/>
              <a:p>
                <a:pPr>
                  <a:defRPr/>
                </a:pPr>
                <a:endParaRPr lang="vi-VN" sz="990"/>
              </a:p>
            </p:txBody>
          </p:sp>
          <p:sp>
            <p:nvSpPr>
              <p:cNvPr id="237" name="Google Shape;585;p27">
                <a:extLst>
                  <a:ext uri="{FF2B5EF4-FFF2-40B4-BE49-F238E27FC236}">
                    <a16:creationId xmlns:a16="http://schemas.microsoft.com/office/drawing/2014/main" id="{69E62A88-E7C3-4AA9-8972-02702AF7AA2F}"/>
                  </a:ext>
                </a:extLst>
              </p:cNvPr>
              <p:cNvSpPr>
                <a:spLocks/>
              </p:cNvSpPr>
              <p:nvPr/>
            </p:nvSpPr>
            <p:spPr bwMode="auto">
              <a:xfrm>
                <a:off x="1653661" y="5471954"/>
                <a:ext cx="5864791" cy="176111"/>
              </a:xfrm>
              <a:custGeom>
                <a:avLst/>
                <a:gdLst>
                  <a:gd name="T0" fmla="*/ 2147483646 w 106109"/>
                  <a:gd name="T1" fmla="*/ 0 h 3190"/>
                  <a:gd name="T2" fmla="*/ 2147483646 w 106109"/>
                  <a:gd name="T3" fmla="*/ 2147483646 h 3190"/>
                  <a:gd name="T4" fmla="*/ 2147483646 w 106109"/>
                  <a:gd name="T5" fmla="*/ 2147483646 h 3190"/>
                  <a:gd name="T6" fmla="*/ 2147483646 w 106109"/>
                  <a:gd name="T7" fmla="*/ 0 h 3190"/>
                  <a:gd name="T8" fmla="*/ 2147483646 w 106109"/>
                  <a:gd name="T9" fmla="*/ 0 h 319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6109" h="3190" extrusionOk="0">
                    <a:moveTo>
                      <a:pt x="1" y="0"/>
                    </a:moveTo>
                    <a:lnTo>
                      <a:pt x="1" y="3190"/>
                    </a:lnTo>
                    <a:lnTo>
                      <a:pt x="106108" y="3190"/>
                    </a:lnTo>
                    <a:lnTo>
                      <a:pt x="106108" y="0"/>
                    </a:lnTo>
                    <a:lnTo>
                      <a:pt x="1" y="0"/>
                    </a:lnTo>
                    <a:close/>
                  </a:path>
                </a:pathLst>
              </a:custGeom>
              <a:solidFill>
                <a:srgbClr val="B7B7B7"/>
              </a:solidFill>
              <a:ln>
                <a:noFill/>
              </a:ln>
            </p:spPr>
            <p:txBody>
              <a:bodyPr lIns="91425" tIns="91425" rIns="91425" bIns="91425" anchor="ctr"/>
              <a:lstStyle/>
              <a:p>
                <a:pPr>
                  <a:defRPr/>
                </a:pPr>
                <a:endParaRPr lang="vi-VN" sz="990"/>
              </a:p>
            </p:txBody>
          </p:sp>
        </p:grpSp>
      </p:grpSp>
    </p:spTree>
    <p:extLst>
      <p:ext uri="{BB962C8B-B14F-4D97-AF65-F5344CB8AC3E}">
        <p14:creationId xmlns:p14="http://schemas.microsoft.com/office/powerpoint/2010/main" val="26403991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5"/>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4"/>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42"/>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8"/>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39"/>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43"/>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29"/>
                                        </p:tgtEl>
                                        <p:attrNameLst>
                                          <p:attrName>style.visibility</p:attrName>
                                        </p:attrNameLst>
                                      </p:cBhvr>
                                      <p:to>
                                        <p:strVal val="visible"/>
                                      </p:to>
                                    </p:set>
                                    <p:anim calcmode="lin" valueType="num">
                                      <p:cBhvr additive="base">
                                        <p:cTn id="19" dur="500" fill="hold"/>
                                        <p:tgtEl>
                                          <p:spTgt spid="229"/>
                                        </p:tgtEl>
                                        <p:attrNameLst>
                                          <p:attrName>ppt_x</p:attrName>
                                        </p:attrNameLst>
                                      </p:cBhvr>
                                      <p:tavLst>
                                        <p:tav tm="0">
                                          <p:val>
                                            <p:strVal val="#ppt_x"/>
                                          </p:val>
                                        </p:tav>
                                        <p:tav tm="100000">
                                          <p:val>
                                            <p:strVal val="#ppt_x"/>
                                          </p:val>
                                        </p:tav>
                                      </p:tavLst>
                                    </p:anim>
                                    <p:anim calcmode="lin" valueType="num">
                                      <p:cBhvr additive="base">
                                        <p:cTn id="20" dur="500" fill="hold"/>
                                        <p:tgtEl>
                                          <p:spTgt spid="229"/>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155"/>
                                        </p:tgtEl>
                                        <p:attrNameLst>
                                          <p:attrName>style.visibility</p:attrName>
                                        </p:attrNameLst>
                                      </p:cBhvr>
                                      <p:to>
                                        <p:strVal val="visible"/>
                                      </p:to>
                                    </p:set>
                                    <p:anim calcmode="lin" valueType="num">
                                      <p:cBhvr additive="base">
                                        <p:cTn id="24" dur="500" fill="hold"/>
                                        <p:tgtEl>
                                          <p:spTgt spid="155"/>
                                        </p:tgtEl>
                                        <p:attrNameLst>
                                          <p:attrName>ppt_x</p:attrName>
                                        </p:attrNameLst>
                                      </p:cBhvr>
                                      <p:tavLst>
                                        <p:tav tm="0">
                                          <p:val>
                                            <p:strVal val="0-#ppt_w/2"/>
                                          </p:val>
                                        </p:tav>
                                        <p:tav tm="100000">
                                          <p:val>
                                            <p:strVal val="#ppt_x"/>
                                          </p:val>
                                        </p:tav>
                                      </p:tavLst>
                                    </p:anim>
                                    <p:anim calcmode="lin" valueType="num">
                                      <p:cBhvr additive="base">
                                        <p:cTn id="25" dur="500" fill="hold"/>
                                        <p:tgtEl>
                                          <p:spTgt spid="155"/>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4" fill="hold" nodeType="afterEffect">
                                  <p:stCondLst>
                                    <p:cond delay="0"/>
                                  </p:stCondLst>
                                  <p:childTnLst>
                                    <p:set>
                                      <p:cBhvr>
                                        <p:cTn id="28" dur="1" fill="hold">
                                          <p:stCondLst>
                                            <p:cond delay="0"/>
                                          </p:stCondLst>
                                        </p:cTn>
                                        <p:tgtEl>
                                          <p:spTgt spid="98"/>
                                        </p:tgtEl>
                                        <p:attrNameLst>
                                          <p:attrName>style.visibility</p:attrName>
                                        </p:attrNameLst>
                                      </p:cBhvr>
                                      <p:to>
                                        <p:strVal val="visible"/>
                                      </p:to>
                                    </p:set>
                                    <p:anim calcmode="lin" valueType="num">
                                      <p:cBhvr additive="base">
                                        <p:cTn id="29" dur="500" fill="hold"/>
                                        <p:tgtEl>
                                          <p:spTgt spid="98"/>
                                        </p:tgtEl>
                                        <p:attrNameLst>
                                          <p:attrName>ppt_x</p:attrName>
                                        </p:attrNameLst>
                                      </p:cBhvr>
                                      <p:tavLst>
                                        <p:tav tm="0">
                                          <p:val>
                                            <p:strVal val="#ppt_x"/>
                                          </p:val>
                                        </p:tav>
                                        <p:tav tm="100000">
                                          <p:val>
                                            <p:strVal val="#ppt_x"/>
                                          </p:val>
                                        </p:tav>
                                      </p:tavLst>
                                    </p:anim>
                                    <p:anim calcmode="lin" valueType="num">
                                      <p:cBhvr additive="base">
                                        <p:cTn id="30" dur="500" fill="hold"/>
                                        <p:tgtEl>
                                          <p:spTgt spid="98"/>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92"/>
                                        </p:tgtEl>
                                        <p:attrNameLst>
                                          <p:attrName>style.visibility</p:attrName>
                                        </p:attrNameLst>
                                      </p:cBhvr>
                                      <p:to>
                                        <p:strVal val="visible"/>
                                      </p:to>
                                    </p:set>
                                    <p:animEffect transition="in" filter="fade">
                                      <p:cBhvr>
                                        <p:cTn id="34" dur="500"/>
                                        <p:tgtEl>
                                          <p:spTgt spid="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Title and Content">
    <p:bg>
      <p:bgPr>
        <a:solidFill>
          <a:srgbClr val="E46C0A"/>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06D5FBCB-9B4D-47BA-B1E4-A18F46478B55}"/>
              </a:ext>
            </a:extLst>
          </p:cNvPr>
          <p:cNvGrpSpPr>
            <a:grpSpLocks/>
          </p:cNvGrpSpPr>
          <p:nvPr userDrawn="1"/>
        </p:nvGrpSpPr>
        <p:grpSpPr bwMode="auto">
          <a:xfrm>
            <a:off x="395818" y="219076"/>
            <a:ext cx="11614149" cy="6240463"/>
            <a:chOff x="395894" y="219519"/>
            <a:chExt cx="8518865" cy="4788281"/>
          </a:xfrm>
        </p:grpSpPr>
        <p:sp>
          <p:nvSpPr>
            <p:cNvPr id="3" name="Google Shape;993;p14">
              <a:extLst>
                <a:ext uri="{FF2B5EF4-FFF2-40B4-BE49-F238E27FC236}">
                  <a16:creationId xmlns:a16="http://schemas.microsoft.com/office/drawing/2014/main" id="{9517EB94-6B28-4D02-A43E-1ED1CF611E27}"/>
                </a:ext>
              </a:extLst>
            </p:cNvPr>
            <p:cNvSpPr>
              <a:spLocks/>
            </p:cNvSpPr>
            <p:nvPr/>
          </p:nvSpPr>
          <p:spPr bwMode="auto">
            <a:xfrm>
              <a:off x="661380" y="219519"/>
              <a:ext cx="8068625" cy="4788281"/>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tx2"/>
            </a:solidFill>
            <a:ln>
              <a:noFill/>
            </a:ln>
          </p:spPr>
          <p:txBody>
            <a:bodyPr lIns="91425" tIns="91425" rIns="91425" bIns="91425" anchor="ctr"/>
            <a:lstStyle/>
            <a:p>
              <a:pPr>
                <a:defRPr/>
              </a:pPr>
              <a:endParaRPr lang="vi-VN" sz="990"/>
            </a:p>
          </p:txBody>
        </p:sp>
        <p:grpSp>
          <p:nvGrpSpPr>
            <p:cNvPr id="4" name="Google Shape;994;p14">
              <a:extLst>
                <a:ext uri="{FF2B5EF4-FFF2-40B4-BE49-F238E27FC236}">
                  <a16:creationId xmlns:a16="http://schemas.microsoft.com/office/drawing/2014/main" id="{7D0AF7C2-4AF6-4067-8BAF-9076481F8C5B}"/>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85D76DC8-7EA5-413D-A486-9011C7F8EDA4}"/>
                  </a:ext>
                </a:extLst>
              </p:cNvPr>
              <p:cNvSpPr>
                <a:spLocks/>
              </p:cNvSpPr>
              <p:nvPr/>
            </p:nvSpPr>
            <p:spPr bwMode="auto">
              <a:xfrm>
                <a:off x="8341867" y="2362126"/>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4" name="Google Shape;996;p14">
                <a:extLst>
                  <a:ext uri="{FF2B5EF4-FFF2-40B4-BE49-F238E27FC236}">
                    <a16:creationId xmlns:a16="http://schemas.microsoft.com/office/drawing/2014/main" id="{EC0D4664-82E7-4DFE-9F8B-1843A7F131B4}"/>
                  </a:ext>
                </a:extLst>
              </p:cNvPr>
              <p:cNvSpPr>
                <a:spLocks/>
              </p:cNvSpPr>
              <p:nvPr/>
            </p:nvSpPr>
            <p:spPr bwMode="auto">
              <a:xfrm>
                <a:off x="8341867" y="2281733"/>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p:spPr>
            <p:txBody>
              <a:bodyPr lIns="91425" tIns="91425" rIns="91425" bIns="91425" anchor="ctr"/>
              <a:lstStyle/>
              <a:p>
                <a:pPr>
                  <a:defRPr/>
                </a:pPr>
                <a:endParaRPr lang="vi-VN" sz="990"/>
              </a:p>
            </p:txBody>
          </p:sp>
        </p:grpSp>
        <p:sp>
          <p:nvSpPr>
            <p:cNvPr id="5" name="Google Shape;997;p14">
              <a:extLst>
                <a:ext uri="{FF2B5EF4-FFF2-40B4-BE49-F238E27FC236}">
                  <a16:creationId xmlns:a16="http://schemas.microsoft.com/office/drawing/2014/main" id="{7841D264-8DAD-4993-AA50-C42E04C86B40}"/>
                </a:ext>
              </a:extLst>
            </p:cNvPr>
            <p:cNvSpPr>
              <a:spLocks/>
            </p:cNvSpPr>
            <p:nvPr/>
          </p:nvSpPr>
          <p:spPr bwMode="auto">
            <a:xfrm>
              <a:off x="8341867" y="4447482"/>
              <a:ext cx="569787" cy="308174"/>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grpSp>
          <p:nvGrpSpPr>
            <p:cNvPr id="6" name="Google Shape;998;p14">
              <a:extLst>
                <a:ext uri="{FF2B5EF4-FFF2-40B4-BE49-F238E27FC236}">
                  <a16:creationId xmlns:a16="http://schemas.microsoft.com/office/drawing/2014/main" id="{9FF759F0-A233-41AF-AD2F-5DB5F1E4F422}"/>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1638023C-5C48-4942-9E56-B9A23466F43C}"/>
                  </a:ext>
                </a:extLst>
              </p:cNvPr>
              <p:cNvSpPr>
                <a:spLocks/>
              </p:cNvSpPr>
              <p:nvPr/>
            </p:nvSpPr>
            <p:spPr bwMode="auto">
              <a:xfrm>
                <a:off x="8341867" y="1800590"/>
                <a:ext cx="569787" cy="30086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2" name="Google Shape;1000;p14">
                <a:extLst>
                  <a:ext uri="{FF2B5EF4-FFF2-40B4-BE49-F238E27FC236}">
                    <a16:creationId xmlns:a16="http://schemas.microsoft.com/office/drawing/2014/main" id="{D3B599A4-8D01-4554-B773-F312CD430272}"/>
                  </a:ext>
                </a:extLst>
              </p:cNvPr>
              <p:cNvSpPr/>
              <p:nvPr/>
            </p:nvSpPr>
            <p:spPr>
              <a:xfrm>
                <a:off x="8341867" y="1721415"/>
                <a:ext cx="569787" cy="299648"/>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7" name="Google Shape;1001;p14">
              <a:extLst>
                <a:ext uri="{FF2B5EF4-FFF2-40B4-BE49-F238E27FC236}">
                  <a16:creationId xmlns:a16="http://schemas.microsoft.com/office/drawing/2014/main" id="{C05AEC88-A8F3-43A8-AB39-5EA5C42E1FD5}"/>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1E333A12-9FA6-4316-A2B7-0A8E9B872BD6}"/>
                  </a:ext>
                </a:extLst>
              </p:cNvPr>
              <p:cNvSpPr>
                <a:spLocks/>
              </p:cNvSpPr>
              <p:nvPr/>
            </p:nvSpPr>
            <p:spPr bwMode="auto">
              <a:xfrm>
                <a:off x="8346524" y="1262198"/>
                <a:ext cx="568235" cy="309393"/>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0" name="Google Shape;1003;p14">
                <a:extLst>
                  <a:ext uri="{FF2B5EF4-FFF2-40B4-BE49-F238E27FC236}">
                    <a16:creationId xmlns:a16="http://schemas.microsoft.com/office/drawing/2014/main" id="{ED7DC39B-48C6-48D1-85F6-E83239067F27}"/>
                  </a:ext>
                </a:extLst>
              </p:cNvPr>
              <p:cNvSpPr>
                <a:spLocks/>
              </p:cNvSpPr>
              <p:nvPr/>
            </p:nvSpPr>
            <p:spPr bwMode="auto">
              <a:xfrm>
                <a:off x="8346524" y="1181804"/>
                <a:ext cx="568235" cy="309393"/>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p:spPr>
            <p:txBody>
              <a:bodyPr lIns="91425" tIns="91425" rIns="91425" bIns="91425" anchor="ctr"/>
              <a:lstStyle/>
              <a:p>
                <a:pPr>
                  <a:defRPr/>
                </a:pPr>
                <a:endParaRPr lang="vi-VN" sz="990"/>
              </a:p>
            </p:txBody>
          </p:sp>
        </p:grpSp>
        <p:grpSp>
          <p:nvGrpSpPr>
            <p:cNvPr id="8" name="Google Shape;1004;p14">
              <a:extLst>
                <a:ext uri="{FF2B5EF4-FFF2-40B4-BE49-F238E27FC236}">
                  <a16:creationId xmlns:a16="http://schemas.microsoft.com/office/drawing/2014/main" id="{97A60676-67C5-4838-94D6-86086FDD5083}"/>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D5C0B5D2-C85B-4209-AF47-3DA9D0D13CCF}"/>
                  </a:ext>
                </a:extLst>
              </p:cNvPr>
              <p:cNvSpPr>
                <a:spLocks/>
              </p:cNvSpPr>
              <p:nvPr/>
            </p:nvSpPr>
            <p:spPr bwMode="auto">
              <a:xfrm>
                <a:off x="8341867" y="686045"/>
                <a:ext cx="569787" cy="308175"/>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8" name="Google Shape;1006;p14">
                <a:extLst>
                  <a:ext uri="{FF2B5EF4-FFF2-40B4-BE49-F238E27FC236}">
                    <a16:creationId xmlns:a16="http://schemas.microsoft.com/office/drawing/2014/main" id="{B5BC5EBB-2F63-4863-8CAE-84674EF19790}"/>
                  </a:ext>
                </a:extLst>
              </p:cNvPr>
              <p:cNvSpPr/>
              <p:nvPr/>
            </p:nvSpPr>
            <p:spPr>
              <a:xfrm>
                <a:off x="8341867" y="606869"/>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9" name="Google Shape;1007;p14">
              <a:extLst>
                <a:ext uri="{FF2B5EF4-FFF2-40B4-BE49-F238E27FC236}">
                  <a16:creationId xmlns:a16="http://schemas.microsoft.com/office/drawing/2014/main" id="{9B9E86E7-A6BB-49C4-AC36-31D7DBCA3323}"/>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C5659114-3954-4194-B461-9D9C1A2F4E81}"/>
                  </a:ext>
                </a:extLst>
              </p:cNvPr>
              <p:cNvSpPr>
                <a:spLocks/>
              </p:cNvSpPr>
              <p:nvPr/>
            </p:nvSpPr>
            <p:spPr bwMode="auto">
              <a:xfrm>
                <a:off x="8341867" y="2362736"/>
                <a:ext cx="569787" cy="299648"/>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6" name="Google Shape;1009;p14">
                <a:extLst>
                  <a:ext uri="{FF2B5EF4-FFF2-40B4-BE49-F238E27FC236}">
                    <a16:creationId xmlns:a16="http://schemas.microsoft.com/office/drawing/2014/main" id="{EF396433-DBEC-4EA1-953E-352C0D552C63}"/>
                  </a:ext>
                </a:extLst>
              </p:cNvPr>
              <p:cNvSpPr>
                <a:spLocks/>
              </p:cNvSpPr>
              <p:nvPr/>
            </p:nvSpPr>
            <p:spPr bwMode="auto">
              <a:xfrm>
                <a:off x="8341867" y="2283561"/>
                <a:ext cx="569787" cy="299648"/>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p:spPr>
            <p:txBody>
              <a:bodyPr lIns="91425" tIns="91425" rIns="91425" bIns="91425" anchor="ctr"/>
              <a:lstStyle/>
              <a:p>
                <a:pPr>
                  <a:defRPr/>
                </a:pPr>
                <a:endParaRPr lang="vi-VN" sz="990"/>
              </a:p>
            </p:txBody>
          </p:sp>
        </p:grpSp>
        <p:grpSp>
          <p:nvGrpSpPr>
            <p:cNvPr id="10" name="Google Shape;1010;p14">
              <a:extLst>
                <a:ext uri="{FF2B5EF4-FFF2-40B4-BE49-F238E27FC236}">
                  <a16:creationId xmlns:a16="http://schemas.microsoft.com/office/drawing/2014/main" id="{F755F25C-BA74-4AC5-BC41-2D7C4C3DB57D}"/>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25F5E8CF-BD9C-4975-8015-F1842E9888E3}"/>
                  </a:ext>
                </a:extLst>
              </p:cNvPr>
              <p:cNvSpPr>
                <a:spLocks/>
              </p:cNvSpPr>
              <p:nvPr/>
            </p:nvSpPr>
            <p:spPr bwMode="auto">
              <a:xfrm>
                <a:off x="8341867" y="2360911"/>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4" name="Google Shape;1012;p14">
                <a:extLst>
                  <a:ext uri="{FF2B5EF4-FFF2-40B4-BE49-F238E27FC236}">
                    <a16:creationId xmlns:a16="http://schemas.microsoft.com/office/drawing/2014/main" id="{1B850EAB-6C31-4F1A-9C01-B87D04E6D23E}"/>
                  </a:ext>
                </a:extLst>
              </p:cNvPr>
              <p:cNvSpPr/>
              <p:nvPr/>
            </p:nvSpPr>
            <p:spPr>
              <a:xfrm>
                <a:off x="8341867" y="2281736"/>
                <a:ext cx="569787"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11" name="Google Shape;1013;p14">
              <a:extLst>
                <a:ext uri="{FF2B5EF4-FFF2-40B4-BE49-F238E27FC236}">
                  <a16:creationId xmlns:a16="http://schemas.microsoft.com/office/drawing/2014/main" id="{C6E4B555-D796-432E-931F-A01EE9CED2D9}"/>
                </a:ext>
              </a:extLst>
            </p:cNvPr>
            <p:cNvSpPr/>
            <p:nvPr/>
          </p:nvSpPr>
          <p:spPr>
            <a:xfrm>
              <a:off x="8341867" y="4368307"/>
              <a:ext cx="569787" cy="309393"/>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 name="Google Shape;1014;p14">
              <a:extLst>
                <a:ext uri="{FF2B5EF4-FFF2-40B4-BE49-F238E27FC236}">
                  <a16:creationId xmlns:a16="http://schemas.microsoft.com/office/drawing/2014/main" id="{5FE75536-F335-4E76-859B-27BB6FAD5364}"/>
                </a:ext>
              </a:extLst>
            </p:cNvPr>
            <p:cNvSpPr>
              <a:spLocks/>
            </p:cNvSpPr>
            <p:nvPr/>
          </p:nvSpPr>
          <p:spPr bwMode="auto">
            <a:xfrm>
              <a:off x="395894" y="219519"/>
              <a:ext cx="8053099"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p:spPr>
          <p:txBody>
            <a:bodyPr lIns="91425" tIns="91425" rIns="91425" bIns="91425" anchor="ctr"/>
            <a:lstStyle/>
            <a:p>
              <a:pPr>
                <a:defRPr/>
              </a:pPr>
              <a:endParaRPr lang="vi-VN" sz="990"/>
            </a:p>
          </p:txBody>
        </p:sp>
      </p:grpSp>
      <p:sp>
        <p:nvSpPr>
          <p:cNvPr id="25" name="Google Shape;1082;p14">
            <a:extLst>
              <a:ext uri="{FF2B5EF4-FFF2-40B4-BE49-F238E27FC236}">
                <a16:creationId xmlns:a16="http://schemas.microsoft.com/office/drawing/2014/main" id="{41D65429-E193-4022-8631-CCE737FE3F2C}"/>
              </a:ext>
            </a:extLst>
          </p:cNvPr>
          <p:cNvSpPr>
            <a:spLocks/>
          </p:cNvSpPr>
          <p:nvPr userDrawn="1"/>
        </p:nvSpPr>
        <p:spPr bwMode="auto">
          <a:xfrm>
            <a:off x="465667" y="8826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26" name="Google Shape;1083;p14">
            <a:extLst>
              <a:ext uri="{FF2B5EF4-FFF2-40B4-BE49-F238E27FC236}">
                <a16:creationId xmlns:a16="http://schemas.microsoft.com/office/drawing/2014/main" id="{A070A459-04FB-4B7C-B93F-3D33FEF1268D}"/>
              </a:ext>
            </a:extLst>
          </p:cNvPr>
          <p:cNvSpPr>
            <a:spLocks/>
          </p:cNvSpPr>
          <p:nvPr userDrawn="1"/>
        </p:nvSpPr>
        <p:spPr bwMode="auto">
          <a:xfrm>
            <a:off x="201084" y="906463"/>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27" name="Google Shape;1084;p14">
            <a:extLst>
              <a:ext uri="{FF2B5EF4-FFF2-40B4-BE49-F238E27FC236}">
                <a16:creationId xmlns:a16="http://schemas.microsoft.com/office/drawing/2014/main" id="{FDDFF700-067E-4145-BCEE-712A66ADC315}"/>
              </a:ext>
            </a:extLst>
          </p:cNvPr>
          <p:cNvSpPr>
            <a:spLocks/>
          </p:cNvSpPr>
          <p:nvPr userDrawn="1"/>
        </p:nvSpPr>
        <p:spPr bwMode="auto">
          <a:xfrm>
            <a:off x="224367" y="989014"/>
            <a:ext cx="44451"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28" name="Google Shape;1085;p14">
            <a:extLst>
              <a:ext uri="{FF2B5EF4-FFF2-40B4-BE49-F238E27FC236}">
                <a16:creationId xmlns:a16="http://schemas.microsoft.com/office/drawing/2014/main" id="{71FAD2BB-F22F-48FF-A467-E7EADBEBB802}"/>
              </a:ext>
            </a:extLst>
          </p:cNvPr>
          <p:cNvSpPr>
            <a:spLocks/>
          </p:cNvSpPr>
          <p:nvPr userDrawn="1"/>
        </p:nvSpPr>
        <p:spPr bwMode="auto">
          <a:xfrm>
            <a:off x="524934" y="9477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29" name="Google Shape;1086;p14">
            <a:extLst>
              <a:ext uri="{FF2B5EF4-FFF2-40B4-BE49-F238E27FC236}">
                <a16:creationId xmlns:a16="http://schemas.microsoft.com/office/drawing/2014/main" id="{349231C0-3EE1-4B36-A380-A8E335646DA6}"/>
              </a:ext>
            </a:extLst>
          </p:cNvPr>
          <p:cNvSpPr>
            <a:spLocks/>
          </p:cNvSpPr>
          <p:nvPr userDrawn="1"/>
        </p:nvSpPr>
        <p:spPr bwMode="auto">
          <a:xfrm>
            <a:off x="201084" y="917576"/>
            <a:ext cx="448733" cy="98425"/>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30" name="Google Shape;1082;p14">
            <a:extLst>
              <a:ext uri="{FF2B5EF4-FFF2-40B4-BE49-F238E27FC236}">
                <a16:creationId xmlns:a16="http://schemas.microsoft.com/office/drawing/2014/main" id="{379DEEAF-2710-4218-BF92-6803D14AA957}"/>
              </a:ext>
            </a:extLst>
          </p:cNvPr>
          <p:cNvSpPr>
            <a:spLocks/>
          </p:cNvSpPr>
          <p:nvPr userDrawn="1"/>
        </p:nvSpPr>
        <p:spPr bwMode="auto">
          <a:xfrm>
            <a:off x="463550" y="14954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31" name="Google Shape;1083;p14">
            <a:extLst>
              <a:ext uri="{FF2B5EF4-FFF2-40B4-BE49-F238E27FC236}">
                <a16:creationId xmlns:a16="http://schemas.microsoft.com/office/drawing/2014/main" id="{FE169C0D-C480-4822-BEE8-D6A740ED875F}"/>
              </a:ext>
            </a:extLst>
          </p:cNvPr>
          <p:cNvSpPr>
            <a:spLocks/>
          </p:cNvSpPr>
          <p:nvPr userDrawn="1"/>
        </p:nvSpPr>
        <p:spPr bwMode="auto">
          <a:xfrm>
            <a:off x="198967" y="1522414"/>
            <a:ext cx="448733" cy="109537"/>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32" name="Google Shape;1084;p14">
            <a:extLst>
              <a:ext uri="{FF2B5EF4-FFF2-40B4-BE49-F238E27FC236}">
                <a16:creationId xmlns:a16="http://schemas.microsoft.com/office/drawing/2014/main" id="{72F058A5-377B-4FDB-825B-E8C58AC1B37B}"/>
              </a:ext>
            </a:extLst>
          </p:cNvPr>
          <p:cNvSpPr>
            <a:spLocks/>
          </p:cNvSpPr>
          <p:nvPr userDrawn="1"/>
        </p:nvSpPr>
        <p:spPr bwMode="auto">
          <a:xfrm>
            <a:off x="222251" y="1603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33" name="Google Shape;1085;p14">
            <a:extLst>
              <a:ext uri="{FF2B5EF4-FFF2-40B4-BE49-F238E27FC236}">
                <a16:creationId xmlns:a16="http://schemas.microsoft.com/office/drawing/2014/main" id="{947AB243-9675-4766-806C-85F0E77269FB}"/>
              </a:ext>
            </a:extLst>
          </p:cNvPr>
          <p:cNvSpPr>
            <a:spLocks/>
          </p:cNvSpPr>
          <p:nvPr userDrawn="1"/>
        </p:nvSpPr>
        <p:spPr bwMode="auto">
          <a:xfrm>
            <a:off x="522818" y="1563688"/>
            <a:ext cx="46567" cy="42862"/>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34" name="Google Shape;1086;p14">
            <a:extLst>
              <a:ext uri="{FF2B5EF4-FFF2-40B4-BE49-F238E27FC236}">
                <a16:creationId xmlns:a16="http://schemas.microsoft.com/office/drawing/2014/main" id="{B4FD5DC4-00AB-4C32-AC58-629BFC037BC5}"/>
              </a:ext>
            </a:extLst>
          </p:cNvPr>
          <p:cNvSpPr>
            <a:spLocks/>
          </p:cNvSpPr>
          <p:nvPr userDrawn="1"/>
        </p:nvSpPr>
        <p:spPr bwMode="auto">
          <a:xfrm>
            <a:off x="201084" y="1531938"/>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35" name="Google Shape;1082;p14">
            <a:extLst>
              <a:ext uri="{FF2B5EF4-FFF2-40B4-BE49-F238E27FC236}">
                <a16:creationId xmlns:a16="http://schemas.microsoft.com/office/drawing/2014/main" id="{62B1DED7-AB6E-47F1-87A6-7B23CD64482C}"/>
              </a:ext>
            </a:extLst>
          </p:cNvPr>
          <p:cNvSpPr>
            <a:spLocks/>
          </p:cNvSpPr>
          <p:nvPr userDrawn="1"/>
        </p:nvSpPr>
        <p:spPr bwMode="auto">
          <a:xfrm>
            <a:off x="463550" y="2111376"/>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36" name="Google Shape;1083;p14">
            <a:extLst>
              <a:ext uri="{FF2B5EF4-FFF2-40B4-BE49-F238E27FC236}">
                <a16:creationId xmlns:a16="http://schemas.microsoft.com/office/drawing/2014/main" id="{A505404D-5BDF-46E9-BC8B-39958CDE274E}"/>
              </a:ext>
            </a:extLst>
          </p:cNvPr>
          <p:cNvSpPr>
            <a:spLocks/>
          </p:cNvSpPr>
          <p:nvPr userDrawn="1"/>
        </p:nvSpPr>
        <p:spPr bwMode="auto">
          <a:xfrm>
            <a:off x="198967" y="2135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37" name="Google Shape;1084;p14">
            <a:extLst>
              <a:ext uri="{FF2B5EF4-FFF2-40B4-BE49-F238E27FC236}">
                <a16:creationId xmlns:a16="http://schemas.microsoft.com/office/drawing/2014/main" id="{2FBE4427-B3E0-439A-AF35-FC3B065F6A81}"/>
              </a:ext>
            </a:extLst>
          </p:cNvPr>
          <p:cNvSpPr>
            <a:spLocks/>
          </p:cNvSpPr>
          <p:nvPr userDrawn="1"/>
        </p:nvSpPr>
        <p:spPr bwMode="auto">
          <a:xfrm>
            <a:off x="222251" y="2216150"/>
            <a:ext cx="44449"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38" name="Google Shape;1085;p14">
            <a:extLst>
              <a:ext uri="{FF2B5EF4-FFF2-40B4-BE49-F238E27FC236}">
                <a16:creationId xmlns:a16="http://schemas.microsoft.com/office/drawing/2014/main" id="{84D06EC8-9A43-42E3-8C92-B33728155958}"/>
              </a:ext>
            </a:extLst>
          </p:cNvPr>
          <p:cNvSpPr>
            <a:spLocks/>
          </p:cNvSpPr>
          <p:nvPr userDrawn="1"/>
        </p:nvSpPr>
        <p:spPr bwMode="auto">
          <a:xfrm>
            <a:off x="522818" y="2174875"/>
            <a:ext cx="44449"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39" name="Google Shape;1086;p14">
            <a:extLst>
              <a:ext uri="{FF2B5EF4-FFF2-40B4-BE49-F238E27FC236}">
                <a16:creationId xmlns:a16="http://schemas.microsoft.com/office/drawing/2014/main" id="{4B75C634-2531-4D6C-ACDA-A9875CCC1266}"/>
              </a:ext>
            </a:extLst>
          </p:cNvPr>
          <p:cNvSpPr>
            <a:spLocks/>
          </p:cNvSpPr>
          <p:nvPr userDrawn="1"/>
        </p:nvSpPr>
        <p:spPr bwMode="auto">
          <a:xfrm>
            <a:off x="198967" y="2144713"/>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40" name="Google Shape;1082;p14">
            <a:extLst>
              <a:ext uri="{FF2B5EF4-FFF2-40B4-BE49-F238E27FC236}">
                <a16:creationId xmlns:a16="http://schemas.microsoft.com/office/drawing/2014/main" id="{66E565E9-1B4A-41A7-AE81-88432B8C5611}"/>
              </a:ext>
            </a:extLst>
          </p:cNvPr>
          <p:cNvSpPr>
            <a:spLocks/>
          </p:cNvSpPr>
          <p:nvPr userDrawn="1"/>
        </p:nvSpPr>
        <p:spPr bwMode="auto">
          <a:xfrm>
            <a:off x="461433" y="2722563"/>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41" name="Google Shape;1083;p14">
            <a:extLst>
              <a:ext uri="{FF2B5EF4-FFF2-40B4-BE49-F238E27FC236}">
                <a16:creationId xmlns:a16="http://schemas.microsoft.com/office/drawing/2014/main" id="{574769FD-0B29-4A5F-A367-3CB9E7388EFA}"/>
              </a:ext>
            </a:extLst>
          </p:cNvPr>
          <p:cNvSpPr>
            <a:spLocks/>
          </p:cNvSpPr>
          <p:nvPr userDrawn="1"/>
        </p:nvSpPr>
        <p:spPr bwMode="auto">
          <a:xfrm>
            <a:off x="196851" y="2746376"/>
            <a:ext cx="448733" cy="112713"/>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42" name="Google Shape;1084;p14">
            <a:extLst>
              <a:ext uri="{FF2B5EF4-FFF2-40B4-BE49-F238E27FC236}">
                <a16:creationId xmlns:a16="http://schemas.microsoft.com/office/drawing/2014/main" id="{1850B422-D5A3-4222-B908-FA72109F1782}"/>
              </a:ext>
            </a:extLst>
          </p:cNvPr>
          <p:cNvSpPr>
            <a:spLocks/>
          </p:cNvSpPr>
          <p:nvPr userDrawn="1"/>
        </p:nvSpPr>
        <p:spPr bwMode="auto">
          <a:xfrm>
            <a:off x="220134" y="2832100"/>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43" name="Google Shape;1085;p14">
            <a:extLst>
              <a:ext uri="{FF2B5EF4-FFF2-40B4-BE49-F238E27FC236}">
                <a16:creationId xmlns:a16="http://schemas.microsoft.com/office/drawing/2014/main" id="{B53E0A48-0127-4E31-B7C1-D790BE0DB174}"/>
              </a:ext>
            </a:extLst>
          </p:cNvPr>
          <p:cNvSpPr>
            <a:spLocks/>
          </p:cNvSpPr>
          <p:nvPr userDrawn="1"/>
        </p:nvSpPr>
        <p:spPr bwMode="auto">
          <a:xfrm>
            <a:off x="520701" y="2787651"/>
            <a:ext cx="46567" cy="47625"/>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44" name="Google Shape;1086;p14">
            <a:extLst>
              <a:ext uri="{FF2B5EF4-FFF2-40B4-BE49-F238E27FC236}">
                <a16:creationId xmlns:a16="http://schemas.microsoft.com/office/drawing/2014/main" id="{ACFF0BA5-FC1F-4170-90BA-231188026017}"/>
              </a:ext>
            </a:extLst>
          </p:cNvPr>
          <p:cNvSpPr>
            <a:spLocks/>
          </p:cNvSpPr>
          <p:nvPr userDrawn="1"/>
        </p:nvSpPr>
        <p:spPr bwMode="auto">
          <a:xfrm>
            <a:off x="198968" y="2760663"/>
            <a:ext cx="446617"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45" name="Google Shape;1082;p14">
            <a:extLst>
              <a:ext uri="{FF2B5EF4-FFF2-40B4-BE49-F238E27FC236}">
                <a16:creationId xmlns:a16="http://schemas.microsoft.com/office/drawing/2014/main" id="{A70700D6-9E73-4B8C-B70F-67549F4229E8}"/>
              </a:ext>
            </a:extLst>
          </p:cNvPr>
          <p:cNvSpPr>
            <a:spLocks/>
          </p:cNvSpPr>
          <p:nvPr userDrawn="1"/>
        </p:nvSpPr>
        <p:spPr bwMode="auto">
          <a:xfrm>
            <a:off x="461433" y="3335339"/>
            <a:ext cx="110067" cy="180975"/>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46" name="Google Shape;1083;p14">
            <a:extLst>
              <a:ext uri="{FF2B5EF4-FFF2-40B4-BE49-F238E27FC236}">
                <a16:creationId xmlns:a16="http://schemas.microsoft.com/office/drawing/2014/main" id="{132FA2F8-28A8-4435-8299-8D56C9DA7C44}"/>
              </a:ext>
            </a:extLst>
          </p:cNvPr>
          <p:cNvSpPr>
            <a:spLocks/>
          </p:cNvSpPr>
          <p:nvPr userDrawn="1"/>
        </p:nvSpPr>
        <p:spPr bwMode="auto">
          <a:xfrm>
            <a:off x="194733" y="3362326"/>
            <a:ext cx="450851" cy="112713"/>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47" name="Google Shape;1084;p14">
            <a:extLst>
              <a:ext uri="{FF2B5EF4-FFF2-40B4-BE49-F238E27FC236}">
                <a16:creationId xmlns:a16="http://schemas.microsoft.com/office/drawing/2014/main" id="{450C8DFC-D936-41E9-AB37-E7F9D9E74F18}"/>
              </a:ext>
            </a:extLst>
          </p:cNvPr>
          <p:cNvSpPr>
            <a:spLocks/>
          </p:cNvSpPr>
          <p:nvPr userDrawn="1"/>
        </p:nvSpPr>
        <p:spPr bwMode="auto">
          <a:xfrm>
            <a:off x="220133" y="3444876"/>
            <a:ext cx="44451" cy="47625"/>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48" name="Google Shape;1085;p14">
            <a:extLst>
              <a:ext uri="{FF2B5EF4-FFF2-40B4-BE49-F238E27FC236}">
                <a16:creationId xmlns:a16="http://schemas.microsoft.com/office/drawing/2014/main" id="{36D8B708-3F93-41A4-A51E-124527BAF054}"/>
              </a:ext>
            </a:extLst>
          </p:cNvPr>
          <p:cNvSpPr>
            <a:spLocks/>
          </p:cNvSpPr>
          <p:nvPr userDrawn="1"/>
        </p:nvSpPr>
        <p:spPr bwMode="auto">
          <a:xfrm>
            <a:off x="520700" y="3403600"/>
            <a:ext cx="44451"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49" name="Google Shape;1086;p14">
            <a:extLst>
              <a:ext uri="{FF2B5EF4-FFF2-40B4-BE49-F238E27FC236}">
                <a16:creationId xmlns:a16="http://schemas.microsoft.com/office/drawing/2014/main" id="{7551EF91-EBB4-4EAF-851A-C0FEE9E44279}"/>
              </a:ext>
            </a:extLst>
          </p:cNvPr>
          <p:cNvSpPr>
            <a:spLocks/>
          </p:cNvSpPr>
          <p:nvPr userDrawn="1"/>
        </p:nvSpPr>
        <p:spPr bwMode="auto">
          <a:xfrm>
            <a:off x="196851" y="33734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50" name="Google Shape;1082;p14">
            <a:extLst>
              <a:ext uri="{FF2B5EF4-FFF2-40B4-BE49-F238E27FC236}">
                <a16:creationId xmlns:a16="http://schemas.microsoft.com/office/drawing/2014/main" id="{45277B45-67BE-422A-9B00-B79309858049}"/>
              </a:ext>
            </a:extLst>
          </p:cNvPr>
          <p:cNvSpPr>
            <a:spLocks/>
          </p:cNvSpPr>
          <p:nvPr userDrawn="1"/>
        </p:nvSpPr>
        <p:spPr bwMode="auto">
          <a:xfrm>
            <a:off x="459317" y="3951288"/>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51" name="Google Shape;1083;p14">
            <a:extLst>
              <a:ext uri="{FF2B5EF4-FFF2-40B4-BE49-F238E27FC236}">
                <a16:creationId xmlns:a16="http://schemas.microsoft.com/office/drawing/2014/main" id="{85B8D16A-12DA-4CFF-9D9A-8EE632748D8E}"/>
              </a:ext>
            </a:extLst>
          </p:cNvPr>
          <p:cNvSpPr>
            <a:spLocks/>
          </p:cNvSpPr>
          <p:nvPr userDrawn="1"/>
        </p:nvSpPr>
        <p:spPr bwMode="auto">
          <a:xfrm>
            <a:off x="194734" y="39766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52" name="Google Shape;1084;p14">
            <a:extLst>
              <a:ext uri="{FF2B5EF4-FFF2-40B4-BE49-F238E27FC236}">
                <a16:creationId xmlns:a16="http://schemas.microsoft.com/office/drawing/2014/main" id="{955D835F-7B06-4C0B-B404-4DA936D6FF77}"/>
              </a:ext>
            </a:extLst>
          </p:cNvPr>
          <p:cNvSpPr>
            <a:spLocks/>
          </p:cNvSpPr>
          <p:nvPr userDrawn="1"/>
        </p:nvSpPr>
        <p:spPr bwMode="auto">
          <a:xfrm>
            <a:off x="218018" y="4059238"/>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53" name="Google Shape;1085;p14">
            <a:extLst>
              <a:ext uri="{FF2B5EF4-FFF2-40B4-BE49-F238E27FC236}">
                <a16:creationId xmlns:a16="http://schemas.microsoft.com/office/drawing/2014/main" id="{4130EC8C-3277-42A3-976A-C0EB388BF4E0}"/>
              </a:ext>
            </a:extLst>
          </p:cNvPr>
          <p:cNvSpPr>
            <a:spLocks/>
          </p:cNvSpPr>
          <p:nvPr userDrawn="1"/>
        </p:nvSpPr>
        <p:spPr bwMode="auto">
          <a:xfrm>
            <a:off x="518585" y="4016376"/>
            <a:ext cx="46567" cy="47625"/>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54" name="Google Shape;1086;p14">
            <a:extLst>
              <a:ext uri="{FF2B5EF4-FFF2-40B4-BE49-F238E27FC236}">
                <a16:creationId xmlns:a16="http://schemas.microsoft.com/office/drawing/2014/main" id="{06820D08-5283-4478-AC48-3AE9E347D3BB}"/>
              </a:ext>
            </a:extLst>
          </p:cNvPr>
          <p:cNvSpPr>
            <a:spLocks/>
          </p:cNvSpPr>
          <p:nvPr userDrawn="1"/>
        </p:nvSpPr>
        <p:spPr bwMode="auto">
          <a:xfrm>
            <a:off x="194734" y="39878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55" name="Google Shape;1082;p14">
            <a:extLst>
              <a:ext uri="{FF2B5EF4-FFF2-40B4-BE49-F238E27FC236}">
                <a16:creationId xmlns:a16="http://schemas.microsoft.com/office/drawing/2014/main" id="{CD8D09A2-1F8C-415C-B018-6C47892431B8}"/>
              </a:ext>
            </a:extLst>
          </p:cNvPr>
          <p:cNvSpPr>
            <a:spLocks/>
          </p:cNvSpPr>
          <p:nvPr userDrawn="1"/>
        </p:nvSpPr>
        <p:spPr bwMode="auto">
          <a:xfrm>
            <a:off x="459317" y="4565650"/>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56" name="Google Shape;1083;p14">
            <a:extLst>
              <a:ext uri="{FF2B5EF4-FFF2-40B4-BE49-F238E27FC236}">
                <a16:creationId xmlns:a16="http://schemas.microsoft.com/office/drawing/2014/main" id="{45D6E4EA-978C-43C5-A1AE-F3FAFA85785B}"/>
              </a:ext>
            </a:extLst>
          </p:cNvPr>
          <p:cNvSpPr>
            <a:spLocks/>
          </p:cNvSpPr>
          <p:nvPr userDrawn="1"/>
        </p:nvSpPr>
        <p:spPr bwMode="auto">
          <a:xfrm>
            <a:off x="192618" y="4589464"/>
            <a:ext cx="450849" cy="109537"/>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57" name="Google Shape;1084;p14">
            <a:extLst>
              <a:ext uri="{FF2B5EF4-FFF2-40B4-BE49-F238E27FC236}">
                <a16:creationId xmlns:a16="http://schemas.microsoft.com/office/drawing/2014/main" id="{08009284-4001-402B-BA97-8E7E5A400DFD}"/>
              </a:ext>
            </a:extLst>
          </p:cNvPr>
          <p:cNvSpPr>
            <a:spLocks/>
          </p:cNvSpPr>
          <p:nvPr userDrawn="1"/>
        </p:nvSpPr>
        <p:spPr bwMode="auto">
          <a:xfrm>
            <a:off x="215901" y="4672013"/>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58" name="Google Shape;1085;p14">
            <a:extLst>
              <a:ext uri="{FF2B5EF4-FFF2-40B4-BE49-F238E27FC236}">
                <a16:creationId xmlns:a16="http://schemas.microsoft.com/office/drawing/2014/main" id="{8C3DADCC-7B47-4D72-B24A-C123A27F6699}"/>
              </a:ext>
            </a:extLst>
          </p:cNvPr>
          <p:cNvSpPr>
            <a:spLocks/>
          </p:cNvSpPr>
          <p:nvPr userDrawn="1"/>
        </p:nvSpPr>
        <p:spPr bwMode="auto">
          <a:xfrm>
            <a:off x="518585" y="4630738"/>
            <a:ext cx="44449"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59" name="Google Shape;1086;p14">
            <a:extLst>
              <a:ext uri="{FF2B5EF4-FFF2-40B4-BE49-F238E27FC236}">
                <a16:creationId xmlns:a16="http://schemas.microsoft.com/office/drawing/2014/main" id="{F91E5A67-242E-4C9F-9592-49C0269CE23C}"/>
              </a:ext>
            </a:extLst>
          </p:cNvPr>
          <p:cNvSpPr>
            <a:spLocks/>
          </p:cNvSpPr>
          <p:nvPr userDrawn="1"/>
        </p:nvSpPr>
        <p:spPr bwMode="auto">
          <a:xfrm>
            <a:off x="194734" y="46005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60" name="Google Shape;1082;p14">
            <a:extLst>
              <a:ext uri="{FF2B5EF4-FFF2-40B4-BE49-F238E27FC236}">
                <a16:creationId xmlns:a16="http://schemas.microsoft.com/office/drawing/2014/main" id="{0C45A784-D24D-4AA4-8EC1-AA7930775FBD}"/>
              </a:ext>
            </a:extLst>
          </p:cNvPr>
          <p:cNvSpPr>
            <a:spLocks/>
          </p:cNvSpPr>
          <p:nvPr userDrawn="1"/>
        </p:nvSpPr>
        <p:spPr bwMode="auto">
          <a:xfrm>
            <a:off x="457200" y="5180013"/>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61" name="Google Shape;1083;p14">
            <a:extLst>
              <a:ext uri="{FF2B5EF4-FFF2-40B4-BE49-F238E27FC236}">
                <a16:creationId xmlns:a16="http://schemas.microsoft.com/office/drawing/2014/main" id="{2030810F-159E-4F0F-84C2-932E1BAB91EE}"/>
              </a:ext>
            </a:extLst>
          </p:cNvPr>
          <p:cNvSpPr>
            <a:spLocks/>
          </p:cNvSpPr>
          <p:nvPr userDrawn="1"/>
        </p:nvSpPr>
        <p:spPr bwMode="auto">
          <a:xfrm>
            <a:off x="192618" y="5203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62" name="Google Shape;1084;p14">
            <a:extLst>
              <a:ext uri="{FF2B5EF4-FFF2-40B4-BE49-F238E27FC236}">
                <a16:creationId xmlns:a16="http://schemas.microsoft.com/office/drawing/2014/main" id="{C929FBC2-83C6-4278-BDA5-BF39BE10326A}"/>
              </a:ext>
            </a:extLst>
          </p:cNvPr>
          <p:cNvSpPr>
            <a:spLocks/>
          </p:cNvSpPr>
          <p:nvPr userDrawn="1"/>
        </p:nvSpPr>
        <p:spPr bwMode="auto">
          <a:xfrm>
            <a:off x="215901" y="5286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63" name="Google Shape;1085;p14">
            <a:extLst>
              <a:ext uri="{FF2B5EF4-FFF2-40B4-BE49-F238E27FC236}">
                <a16:creationId xmlns:a16="http://schemas.microsoft.com/office/drawing/2014/main" id="{B38D91A0-5783-49C7-A62D-769E969BDDEA}"/>
              </a:ext>
            </a:extLst>
          </p:cNvPr>
          <p:cNvSpPr>
            <a:spLocks/>
          </p:cNvSpPr>
          <p:nvPr userDrawn="1"/>
        </p:nvSpPr>
        <p:spPr bwMode="auto">
          <a:xfrm>
            <a:off x="516467" y="5245100"/>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64" name="Google Shape;1086;p14">
            <a:extLst>
              <a:ext uri="{FF2B5EF4-FFF2-40B4-BE49-F238E27FC236}">
                <a16:creationId xmlns:a16="http://schemas.microsoft.com/office/drawing/2014/main" id="{ABFA437F-7ECF-4C1A-B80F-92554C32E168}"/>
              </a:ext>
            </a:extLst>
          </p:cNvPr>
          <p:cNvSpPr>
            <a:spLocks/>
          </p:cNvSpPr>
          <p:nvPr userDrawn="1"/>
        </p:nvSpPr>
        <p:spPr bwMode="auto">
          <a:xfrm>
            <a:off x="192618" y="52149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65" name="Google Shape;1082;p14">
            <a:extLst>
              <a:ext uri="{FF2B5EF4-FFF2-40B4-BE49-F238E27FC236}">
                <a16:creationId xmlns:a16="http://schemas.microsoft.com/office/drawing/2014/main" id="{F65405C8-DCB6-468A-B30F-0B4795C4487B}"/>
              </a:ext>
            </a:extLst>
          </p:cNvPr>
          <p:cNvSpPr>
            <a:spLocks/>
          </p:cNvSpPr>
          <p:nvPr userDrawn="1"/>
        </p:nvSpPr>
        <p:spPr bwMode="auto">
          <a:xfrm>
            <a:off x="457200" y="5792788"/>
            <a:ext cx="107951"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66" name="Google Shape;1083;p14">
            <a:extLst>
              <a:ext uri="{FF2B5EF4-FFF2-40B4-BE49-F238E27FC236}">
                <a16:creationId xmlns:a16="http://schemas.microsoft.com/office/drawing/2014/main" id="{90198CEA-37D1-4BBA-B279-FC1733DCAA8B}"/>
              </a:ext>
            </a:extLst>
          </p:cNvPr>
          <p:cNvSpPr>
            <a:spLocks/>
          </p:cNvSpPr>
          <p:nvPr userDrawn="1"/>
        </p:nvSpPr>
        <p:spPr bwMode="auto">
          <a:xfrm>
            <a:off x="190500" y="5818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67" name="Google Shape;1084;p14">
            <a:extLst>
              <a:ext uri="{FF2B5EF4-FFF2-40B4-BE49-F238E27FC236}">
                <a16:creationId xmlns:a16="http://schemas.microsoft.com/office/drawing/2014/main" id="{EA1F1022-3435-4B71-BC98-F01C43C72DA2}"/>
              </a:ext>
            </a:extLst>
          </p:cNvPr>
          <p:cNvSpPr>
            <a:spLocks/>
          </p:cNvSpPr>
          <p:nvPr userDrawn="1"/>
        </p:nvSpPr>
        <p:spPr bwMode="auto">
          <a:xfrm>
            <a:off x="213784" y="59007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68" name="Google Shape;1085;p14">
            <a:extLst>
              <a:ext uri="{FF2B5EF4-FFF2-40B4-BE49-F238E27FC236}">
                <a16:creationId xmlns:a16="http://schemas.microsoft.com/office/drawing/2014/main" id="{3FC252CF-B158-4977-9205-80BFA8810273}"/>
              </a:ext>
            </a:extLst>
          </p:cNvPr>
          <p:cNvSpPr>
            <a:spLocks/>
          </p:cNvSpPr>
          <p:nvPr userDrawn="1"/>
        </p:nvSpPr>
        <p:spPr bwMode="auto">
          <a:xfrm>
            <a:off x="514351" y="58578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69" name="Google Shape;1086;p14">
            <a:extLst>
              <a:ext uri="{FF2B5EF4-FFF2-40B4-BE49-F238E27FC236}">
                <a16:creationId xmlns:a16="http://schemas.microsoft.com/office/drawing/2014/main" id="{BB13A70D-FCD0-4255-A014-FA3210D250C7}"/>
              </a:ext>
            </a:extLst>
          </p:cNvPr>
          <p:cNvSpPr>
            <a:spLocks/>
          </p:cNvSpPr>
          <p:nvPr userDrawn="1"/>
        </p:nvSpPr>
        <p:spPr bwMode="auto">
          <a:xfrm>
            <a:off x="192617" y="5829300"/>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70" name="Google Shape;1765;p26">
            <a:extLst>
              <a:ext uri="{FF2B5EF4-FFF2-40B4-BE49-F238E27FC236}">
                <a16:creationId xmlns:a16="http://schemas.microsoft.com/office/drawing/2014/main" id="{764B106D-2F1A-4E19-BD6D-C6243DE42A84}"/>
              </a:ext>
            </a:extLst>
          </p:cNvPr>
          <p:cNvSpPr/>
          <p:nvPr userDrawn="1"/>
        </p:nvSpPr>
        <p:spPr>
          <a:xfrm rot="126755">
            <a:off x="3092451" y="1090613"/>
            <a:ext cx="5549900" cy="4730750"/>
          </a:xfrm>
          <a:prstGeom prst="rect">
            <a:avLst/>
          </a:prstGeom>
          <a:solidFill>
            <a:srgbClr val="FFE285"/>
          </a:solidFill>
          <a:ln>
            <a:noFill/>
          </a:ln>
        </p:spPr>
        <p:txBody>
          <a:bodyPr spcFirstLastPara="1" lIns="37713" tIns="37713" rIns="37713" bIns="37713" anchor="ctr"/>
          <a:lstStyle/>
          <a:p>
            <a:pPr eaLnBrk="1" fontAlgn="auto" hangingPunct="1">
              <a:spcBef>
                <a:spcPts val="0"/>
              </a:spcBef>
              <a:spcAft>
                <a:spcPts val="0"/>
              </a:spcAft>
              <a:defRPr/>
            </a:pPr>
            <a:endParaRPr sz="206" dirty="0">
              <a:solidFill>
                <a:prstClr val="black"/>
              </a:solidFill>
              <a:latin typeface="Arial"/>
            </a:endParaRPr>
          </a:p>
        </p:txBody>
      </p:sp>
      <p:sp>
        <p:nvSpPr>
          <p:cNvPr id="71" name="Google Shape;1766;p26">
            <a:extLst>
              <a:ext uri="{FF2B5EF4-FFF2-40B4-BE49-F238E27FC236}">
                <a16:creationId xmlns:a16="http://schemas.microsoft.com/office/drawing/2014/main" id="{B890F94F-8041-410A-B79C-9820C4270EAD}"/>
              </a:ext>
            </a:extLst>
          </p:cNvPr>
          <p:cNvSpPr/>
          <p:nvPr userDrawn="1"/>
        </p:nvSpPr>
        <p:spPr>
          <a:xfrm rot="21464125">
            <a:off x="2810934" y="773113"/>
            <a:ext cx="1284817" cy="1338262"/>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lIns="37713" tIns="37713" rIns="37713" bIns="37713" anchor="ctr"/>
          <a:lstStyle/>
          <a:p>
            <a:pPr eaLnBrk="1" fontAlgn="auto" hangingPunct="1">
              <a:spcBef>
                <a:spcPts val="0"/>
              </a:spcBef>
              <a:spcAft>
                <a:spcPts val="0"/>
              </a:spcAft>
              <a:defRPr/>
            </a:pPr>
            <a:endParaRPr sz="206">
              <a:solidFill>
                <a:prstClr val="black"/>
              </a:solidFill>
              <a:latin typeface="Arial"/>
            </a:endParaRPr>
          </a:p>
        </p:txBody>
      </p:sp>
      <p:sp>
        <p:nvSpPr>
          <p:cNvPr id="72" name="Google Shape;1767;p26">
            <a:extLst>
              <a:ext uri="{FF2B5EF4-FFF2-40B4-BE49-F238E27FC236}">
                <a16:creationId xmlns:a16="http://schemas.microsoft.com/office/drawing/2014/main" id="{63D03E20-652F-45BF-AF76-08D5810482F1}"/>
              </a:ext>
            </a:extLst>
          </p:cNvPr>
          <p:cNvSpPr/>
          <p:nvPr userDrawn="1"/>
        </p:nvSpPr>
        <p:spPr>
          <a:xfrm rot="4829593">
            <a:off x="7640638" y="1029760"/>
            <a:ext cx="1546225" cy="1109133"/>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lIns="37713" tIns="37713" rIns="37713" bIns="37713" anchor="ctr"/>
          <a:lstStyle/>
          <a:p>
            <a:pPr eaLnBrk="1" fontAlgn="auto" hangingPunct="1">
              <a:spcBef>
                <a:spcPts val="0"/>
              </a:spcBef>
              <a:spcAft>
                <a:spcPts val="0"/>
              </a:spcAft>
              <a:defRPr/>
            </a:pPr>
            <a:endParaRPr sz="206">
              <a:solidFill>
                <a:prstClr val="black"/>
              </a:solidFill>
              <a:latin typeface="Arial"/>
            </a:endParaRPr>
          </a:p>
        </p:txBody>
      </p:sp>
      <p:grpSp>
        <p:nvGrpSpPr>
          <p:cNvPr id="73" name="Google Shape;211;p3">
            <a:extLst>
              <a:ext uri="{FF2B5EF4-FFF2-40B4-BE49-F238E27FC236}">
                <a16:creationId xmlns:a16="http://schemas.microsoft.com/office/drawing/2014/main" id="{BE1F8612-F4B5-4FE7-9851-8795B6B03982}"/>
              </a:ext>
            </a:extLst>
          </p:cNvPr>
          <p:cNvGrpSpPr>
            <a:grpSpLocks/>
          </p:cNvGrpSpPr>
          <p:nvPr userDrawn="1"/>
        </p:nvGrpSpPr>
        <p:grpSpPr bwMode="auto">
          <a:xfrm>
            <a:off x="1030818" y="1579563"/>
            <a:ext cx="444500" cy="398462"/>
            <a:chOff x="2495125" y="2142250"/>
            <a:chExt cx="444275" cy="398525"/>
          </a:xfrm>
        </p:grpSpPr>
        <p:sp>
          <p:nvSpPr>
            <p:cNvPr id="74" name="Google Shape;212;p3">
              <a:extLst>
                <a:ext uri="{FF2B5EF4-FFF2-40B4-BE49-F238E27FC236}">
                  <a16:creationId xmlns:a16="http://schemas.microsoft.com/office/drawing/2014/main" id="{30EE72C7-60D0-493D-80EE-D5A68EF97A7D}"/>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lIns="91425" tIns="91425" rIns="91425" bIns="91425" anchor="ctr"/>
            <a:lstStyle/>
            <a:p>
              <a:pPr>
                <a:defRPr/>
              </a:pPr>
              <a:endParaRPr lang="vi-VN" sz="990"/>
            </a:p>
          </p:txBody>
        </p:sp>
        <p:sp>
          <p:nvSpPr>
            <p:cNvPr id="75" name="Google Shape;213;p3">
              <a:extLst>
                <a:ext uri="{FF2B5EF4-FFF2-40B4-BE49-F238E27FC236}">
                  <a16:creationId xmlns:a16="http://schemas.microsoft.com/office/drawing/2014/main" id="{F68378E4-C26E-4303-B7FD-38EC1B6D0960}"/>
                </a:ext>
              </a:extLst>
            </p:cNvPr>
            <p:cNvSpPr/>
            <p:nvPr/>
          </p:nvSpPr>
          <p:spPr>
            <a:xfrm>
              <a:off x="2655910" y="2307376"/>
              <a:ext cx="95201" cy="73037"/>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76" name="Google Shape;214;p3">
            <a:extLst>
              <a:ext uri="{FF2B5EF4-FFF2-40B4-BE49-F238E27FC236}">
                <a16:creationId xmlns:a16="http://schemas.microsoft.com/office/drawing/2014/main" id="{69FB849F-2D47-4B7F-B5DA-EAE8DA131163}"/>
              </a:ext>
            </a:extLst>
          </p:cNvPr>
          <p:cNvGrpSpPr>
            <a:grpSpLocks/>
          </p:cNvGrpSpPr>
          <p:nvPr userDrawn="1"/>
        </p:nvGrpSpPr>
        <p:grpSpPr bwMode="auto">
          <a:xfrm>
            <a:off x="10560051" y="5040313"/>
            <a:ext cx="292100" cy="277812"/>
            <a:chOff x="3243875" y="2372825"/>
            <a:chExt cx="291375" cy="281375"/>
          </a:xfrm>
        </p:grpSpPr>
        <p:sp>
          <p:nvSpPr>
            <p:cNvPr id="77" name="Google Shape;215;p3">
              <a:extLst>
                <a:ext uri="{FF2B5EF4-FFF2-40B4-BE49-F238E27FC236}">
                  <a16:creationId xmlns:a16="http://schemas.microsoft.com/office/drawing/2014/main" id="{6A9E2596-9D3E-4FB1-9DA6-C2B295011D4E}"/>
                </a:ext>
              </a:extLst>
            </p:cNvPr>
            <p:cNvSpPr/>
            <p:nvPr/>
          </p:nvSpPr>
          <p:spPr>
            <a:xfrm>
              <a:off x="3286103" y="2403374"/>
              <a:ext cx="206918" cy="200983"/>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78" name="Google Shape;216;p3">
              <a:extLst>
                <a:ext uri="{FF2B5EF4-FFF2-40B4-BE49-F238E27FC236}">
                  <a16:creationId xmlns:a16="http://schemas.microsoft.com/office/drawing/2014/main" id="{AEA81113-F4D9-4A53-B9F4-C125E6FF0DCB}"/>
                </a:ext>
              </a:extLst>
            </p:cNvPr>
            <p:cNvSpPr/>
            <p:nvPr/>
          </p:nvSpPr>
          <p:spPr>
            <a:xfrm>
              <a:off x="3302995" y="2403374"/>
              <a:ext cx="192138" cy="212238"/>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79" name="Google Shape;217;p3">
              <a:extLst>
                <a:ext uri="{FF2B5EF4-FFF2-40B4-BE49-F238E27FC236}">
                  <a16:creationId xmlns:a16="http://schemas.microsoft.com/office/drawing/2014/main" id="{159462FE-84D4-459C-A480-81E6ADC91F6E}"/>
                </a:ext>
              </a:extLst>
            </p:cNvPr>
            <p:cNvSpPr/>
            <p:nvPr/>
          </p:nvSpPr>
          <p:spPr>
            <a:xfrm>
              <a:off x="3395897" y="2372825"/>
              <a:ext cx="10556"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0" name="Google Shape;218;p3">
              <a:extLst>
                <a:ext uri="{FF2B5EF4-FFF2-40B4-BE49-F238E27FC236}">
                  <a16:creationId xmlns:a16="http://schemas.microsoft.com/office/drawing/2014/main" id="{1EF48D6C-977E-4E0A-935E-3C2E0897ADA7}"/>
                </a:ext>
              </a:extLst>
            </p:cNvPr>
            <p:cNvSpPr/>
            <p:nvPr/>
          </p:nvSpPr>
          <p:spPr>
            <a:xfrm>
              <a:off x="3243875" y="2495022"/>
              <a:ext cx="285040" cy="1125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1" name="Google Shape;219;p3">
              <a:extLst>
                <a:ext uri="{FF2B5EF4-FFF2-40B4-BE49-F238E27FC236}">
                  <a16:creationId xmlns:a16="http://schemas.microsoft.com/office/drawing/2014/main" id="{8AB14926-1AEE-428C-AD1F-C1DEFA519574}"/>
                </a:ext>
              </a:extLst>
            </p:cNvPr>
            <p:cNvSpPr/>
            <p:nvPr/>
          </p:nvSpPr>
          <p:spPr>
            <a:xfrm>
              <a:off x="3341000" y="2379256"/>
              <a:ext cx="103459" cy="26690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2" name="Google Shape;220;p3">
              <a:extLst>
                <a:ext uri="{FF2B5EF4-FFF2-40B4-BE49-F238E27FC236}">
                  <a16:creationId xmlns:a16="http://schemas.microsoft.com/office/drawing/2014/main" id="{1566E2A7-66D1-4437-883B-414541FCCD47}"/>
                </a:ext>
              </a:extLst>
            </p:cNvPr>
            <p:cNvSpPr/>
            <p:nvPr/>
          </p:nvSpPr>
          <p:spPr>
            <a:xfrm>
              <a:off x="3267100" y="2458041"/>
              <a:ext cx="268150" cy="93256"/>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3" name="Google Shape;221;p3">
              <a:extLst>
                <a:ext uri="{FF2B5EF4-FFF2-40B4-BE49-F238E27FC236}">
                  <a16:creationId xmlns:a16="http://schemas.microsoft.com/office/drawing/2014/main" id="{BDE068B4-CF76-4B80-81F4-BF13D300C57E}"/>
                </a:ext>
              </a:extLst>
            </p:cNvPr>
            <p:cNvSpPr/>
            <p:nvPr/>
          </p:nvSpPr>
          <p:spPr>
            <a:xfrm>
              <a:off x="3275546" y="2451610"/>
              <a:ext cx="257592" cy="112550"/>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dirty="0">
                <a:solidFill>
                  <a:prstClr val="black"/>
                </a:solidFill>
                <a:latin typeface="Arial"/>
              </a:endParaRPr>
            </a:p>
          </p:txBody>
        </p:sp>
        <p:sp>
          <p:nvSpPr>
            <p:cNvPr id="84" name="Google Shape;222;p3">
              <a:extLst>
                <a:ext uri="{FF2B5EF4-FFF2-40B4-BE49-F238E27FC236}">
                  <a16:creationId xmlns:a16="http://schemas.microsoft.com/office/drawing/2014/main" id="{E713D1E2-9978-40D0-82FA-AB549E62EA84}"/>
                </a:ext>
              </a:extLst>
            </p:cNvPr>
            <p:cNvSpPr/>
            <p:nvPr/>
          </p:nvSpPr>
          <p:spPr>
            <a:xfrm>
              <a:off x="3328332" y="2385688"/>
              <a:ext cx="120350" cy="260473"/>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5" name="Google Shape;223;p3">
              <a:extLst>
                <a:ext uri="{FF2B5EF4-FFF2-40B4-BE49-F238E27FC236}">
                  <a16:creationId xmlns:a16="http://schemas.microsoft.com/office/drawing/2014/main" id="{8C9B4CA4-AA12-4C27-A39A-282D95628CD3}"/>
                </a:ext>
              </a:extLst>
            </p:cNvPr>
            <p:cNvSpPr/>
            <p:nvPr/>
          </p:nvSpPr>
          <p:spPr>
            <a:xfrm>
              <a:off x="3328332" y="2438747"/>
              <a:ext cx="133018" cy="131845"/>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6" name="Google Shape;224;p3">
              <a:extLst>
                <a:ext uri="{FF2B5EF4-FFF2-40B4-BE49-F238E27FC236}">
                  <a16:creationId xmlns:a16="http://schemas.microsoft.com/office/drawing/2014/main" id="{ED5A852B-5454-463D-88BE-F27990DD1648}"/>
                </a:ext>
              </a:extLst>
            </p:cNvPr>
            <p:cNvSpPr>
              <a:spLocks/>
            </p:cNvSpPr>
            <p:nvPr/>
          </p:nvSpPr>
          <p:spPr bwMode="auto">
            <a:xfrm>
              <a:off x="3357891" y="2469297"/>
              <a:ext cx="71788" cy="70746"/>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lIns="91425" tIns="91425" rIns="91425" bIns="91425" anchor="ctr"/>
            <a:lstStyle/>
            <a:p>
              <a:pPr>
                <a:defRPr/>
              </a:pPr>
              <a:endParaRPr lang="vi-VN" sz="990"/>
            </a:p>
          </p:txBody>
        </p:sp>
      </p:grpSp>
      <p:grpSp>
        <p:nvGrpSpPr>
          <p:cNvPr id="87" name="Google Shape;225;p3">
            <a:extLst>
              <a:ext uri="{FF2B5EF4-FFF2-40B4-BE49-F238E27FC236}">
                <a16:creationId xmlns:a16="http://schemas.microsoft.com/office/drawing/2014/main" id="{DF1441A7-E697-424B-96AA-5758C05EA89D}"/>
              </a:ext>
            </a:extLst>
          </p:cNvPr>
          <p:cNvGrpSpPr>
            <a:grpSpLocks/>
          </p:cNvGrpSpPr>
          <p:nvPr userDrawn="1"/>
        </p:nvGrpSpPr>
        <p:grpSpPr bwMode="auto">
          <a:xfrm>
            <a:off x="10778068" y="714376"/>
            <a:ext cx="167217" cy="168275"/>
            <a:chOff x="4954425" y="2036375"/>
            <a:chExt cx="166675" cy="168575"/>
          </a:xfrm>
        </p:grpSpPr>
        <p:sp>
          <p:nvSpPr>
            <p:cNvPr id="88" name="Google Shape;226;p3">
              <a:extLst>
                <a:ext uri="{FF2B5EF4-FFF2-40B4-BE49-F238E27FC236}">
                  <a16:creationId xmlns:a16="http://schemas.microsoft.com/office/drawing/2014/main" id="{83561502-B282-49E7-AC2A-93D00C3AEEFB}"/>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lIns="91425" tIns="91425" rIns="91425" bIns="91425" anchor="ctr"/>
            <a:lstStyle/>
            <a:p>
              <a:pPr>
                <a:defRPr/>
              </a:pPr>
              <a:endParaRPr lang="vi-VN" sz="990"/>
            </a:p>
          </p:txBody>
        </p:sp>
        <p:sp>
          <p:nvSpPr>
            <p:cNvPr id="89" name="Google Shape;227;p3">
              <a:extLst>
                <a:ext uri="{FF2B5EF4-FFF2-40B4-BE49-F238E27FC236}">
                  <a16:creationId xmlns:a16="http://schemas.microsoft.com/office/drawing/2014/main" id="{9AFEF8DF-9C2D-4295-A01D-16FBB7558209}"/>
                </a:ext>
              </a:extLst>
            </p:cNvPr>
            <p:cNvSpPr/>
            <p:nvPr/>
          </p:nvSpPr>
          <p:spPr>
            <a:xfrm>
              <a:off x="5009280" y="2104760"/>
              <a:ext cx="52746"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90" name="Google Shape;228;p3">
            <a:extLst>
              <a:ext uri="{FF2B5EF4-FFF2-40B4-BE49-F238E27FC236}">
                <a16:creationId xmlns:a16="http://schemas.microsoft.com/office/drawing/2014/main" id="{6E7BBAA7-D1AF-4D8F-A202-26374F674947}"/>
              </a:ext>
            </a:extLst>
          </p:cNvPr>
          <p:cNvSpPr>
            <a:spLocks/>
          </p:cNvSpPr>
          <p:nvPr userDrawn="1"/>
        </p:nvSpPr>
        <p:spPr bwMode="auto">
          <a:xfrm>
            <a:off x="1576918" y="3597275"/>
            <a:ext cx="118533" cy="80963"/>
          </a:xfrm>
          <a:custGeom>
            <a:avLst/>
            <a:gdLst>
              <a:gd name="T0" fmla="*/ 2147483646 w 4765"/>
              <a:gd name="T1" fmla="*/ 2147483646 h 3248"/>
              <a:gd name="T2" fmla="*/ 2147483646 w 4765"/>
              <a:gd name="T3" fmla="*/ 2147483646 h 3248"/>
              <a:gd name="T4" fmla="*/ 2147483646 w 4765"/>
              <a:gd name="T5" fmla="*/ 2147483646 h 3248"/>
              <a:gd name="T6" fmla="*/ 2147483646 w 4765"/>
              <a:gd name="T7" fmla="*/ 2147483646 h 3248"/>
              <a:gd name="T8" fmla="*/ 2147483646 w 4765"/>
              <a:gd name="T9" fmla="*/ 2147483646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lIns="37713" tIns="37713" rIns="37713" bIns="37713" anchor="ctr"/>
          <a:lstStyle/>
          <a:p>
            <a:pPr>
              <a:defRPr/>
            </a:pPr>
            <a:endParaRPr lang="vi-VN" sz="990"/>
          </a:p>
        </p:txBody>
      </p:sp>
      <p:sp>
        <p:nvSpPr>
          <p:cNvPr id="91" name="Google Shape;229;p3">
            <a:extLst>
              <a:ext uri="{FF2B5EF4-FFF2-40B4-BE49-F238E27FC236}">
                <a16:creationId xmlns:a16="http://schemas.microsoft.com/office/drawing/2014/main" id="{2F1E74F8-D49E-41F3-8407-31BEAA67928A}"/>
              </a:ext>
            </a:extLst>
          </p:cNvPr>
          <p:cNvSpPr/>
          <p:nvPr userDrawn="1"/>
        </p:nvSpPr>
        <p:spPr>
          <a:xfrm>
            <a:off x="9846733" y="3887788"/>
            <a:ext cx="86784" cy="6350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lIns="37713" tIns="37713" rIns="37713" bIns="37713" anchor="ctr"/>
          <a:lstStyle/>
          <a:p>
            <a:pPr eaLnBrk="1" fontAlgn="auto" hangingPunct="1">
              <a:spcBef>
                <a:spcPts val="0"/>
              </a:spcBef>
              <a:spcAft>
                <a:spcPts val="0"/>
              </a:spcAft>
              <a:defRPr/>
            </a:pPr>
            <a:endParaRPr sz="990">
              <a:solidFill>
                <a:prstClr val="black"/>
              </a:solidFill>
              <a:latin typeface="Arial"/>
            </a:endParaRPr>
          </a:p>
        </p:txBody>
      </p:sp>
      <p:grpSp>
        <p:nvGrpSpPr>
          <p:cNvPr id="92" name="Google Shape;230;p3">
            <a:extLst>
              <a:ext uri="{FF2B5EF4-FFF2-40B4-BE49-F238E27FC236}">
                <a16:creationId xmlns:a16="http://schemas.microsoft.com/office/drawing/2014/main" id="{BF32BF32-9908-4592-9C77-E44F24696100}"/>
              </a:ext>
            </a:extLst>
          </p:cNvPr>
          <p:cNvGrpSpPr>
            <a:grpSpLocks/>
          </p:cNvGrpSpPr>
          <p:nvPr userDrawn="1"/>
        </p:nvGrpSpPr>
        <p:grpSpPr bwMode="auto">
          <a:xfrm>
            <a:off x="1274234" y="5541964"/>
            <a:ext cx="167217" cy="168275"/>
            <a:chOff x="4954425" y="2036375"/>
            <a:chExt cx="166675" cy="168575"/>
          </a:xfrm>
        </p:grpSpPr>
        <p:sp>
          <p:nvSpPr>
            <p:cNvPr id="93" name="Google Shape;231;p3">
              <a:extLst>
                <a:ext uri="{FF2B5EF4-FFF2-40B4-BE49-F238E27FC236}">
                  <a16:creationId xmlns:a16="http://schemas.microsoft.com/office/drawing/2014/main" id="{C7C0051C-D5C1-4C07-8A9D-6AD8E4507F1B}"/>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94" name="Google Shape;232;p3">
              <a:extLst>
                <a:ext uri="{FF2B5EF4-FFF2-40B4-BE49-F238E27FC236}">
                  <a16:creationId xmlns:a16="http://schemas.microsoft.com/office/drawing/2014/main" id="{E1CCF1DC-68DC-4EBD-B65D-AA75C8D35416}"/>
                </a:ext>
              </a:extLst>
            </p:cNvPr>
            <p:cNvSpPr/>
            <p:nvPr/>
          </p:nvSpPr>
          <p:spPr>
            <a:xfrm>
              <a:off x="5009280" y="2104759"/>
              <a:ext cx="52746"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95" name="Google Shape;769;p31">
            <a:extLst>
              <a:ext uri="{FF2B5EF4-FFF2-40B4-BE49-F238E27FC236}">
                <a16:creationId xmlns:a16="http://schemas.microsoft.com/office/drawing/2014/main" id="{E3862430-0C5E-460F-BF25-6C60C4957D12}"/>
              </a:ext>
            </a:extLst>
          </p:cNvPr>
          <p:cNvGrpSpPr>
            <a:grpSpLocks/>
          </p:cNvGrpSpPr>
          <p:nvPr userDrawn="1"/>
        </p:nvGrpSpPr>
        <p:grpSpPr bwMode="auto">
          <a:xfrm>
            <a:off x="2548467" y="3587751"/>
            <a:ext cx="2599267" cy="2524125"/>
            <a:chOff x="5641385" y="2381306"/>
            <a:chExt cx="2599446" cy="2521829"/>
          </a:xfrm>
        </p:grpSpPr>
        <p:sp>
          <p:nvSpPr>
            <p:cNvPr id="96" name="Google Shape;770;p31">
              <a:extLst>
                <a:ext uri="{FF2B5EF4-FFF2-40B4-BE49-F238E27FC236}">
                  <a16:creationId xmlns:a16="http://schemas.microsoft.com/office/drawing/2014/main" id="{8EA79D9F-661D-473F-8C3D-127BAEC99B5B}"/>
                </a:ext>
              </a:extLst>
            </p:cNvPr>
            <p:cNvSpPr>
              <a:spLocks/>
            </p:cNvSpPr>
            <p:nvPr/>
          </p:nvSpPr>
          <p:spPr bwMode="auto">
            <a:xfrm>
              <a:off x="5715474" y="4459039"/>
              <a:ext cx="2364479" cy="361621"/>
            </a:xfrm>
            <a:custGeom>
              <a:avLst/>
              <a:gdLst>
                <a:gd name="T0" fmla="*/ 2147483646 w 38516"/>
                <a:gd name="T1" fmla="*/ 2147483646 h 5883"/>
                <a:gd name="T2" fmla="*/ 0 w 38516"/>
                <a:gd name="T3" fmla="*/ 2147483646 h 5883"/>
                <a:gd name="T4" fmla="*/ 2147483646 w 38516"/>
                <a:gd name="T5" fmla="*/ 2147483646 h 5883"/>
                <a:gd name="T6" fmla="*/ 2147483646 w 38516"/>
                <a:gd name="T7" fmla="*/ 2147483646 h 5883"/>
                <a:gd name="T8" fmla="*/ 2147483646 w 38516"/>
                <a:gd name="T9" fmla="*/ 2147483646 h 588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bg1"/>
            </a:solidFill>
            <a:ln>
              <a:noFill/>
            </a:ln>
          </p:spPr>
          <p:txBody>
            <a:bodyPr lIns="91425" tIns="91425" rIns="91425" bIns="91425" anchor="ctr"/>
            <a:lstStyle/>
            <a:p>
              <a:pPr>
                <a:defRPr/>
              </a:pPr>
              <a:endParaRPr lang="vi-VN" sz="990"/>
            </a:p>
          </p:txBody>
        </p:sp>
        <p:grpSp>
          <p:nvGrpSpPr>
            <p:cNvPr id="97" name="Google Shape;771;p31">
              <a:extLst>
                <a:ext uri="{FF2B5EF4-FFF2-40B4-BE49-F238E27FC236}">
                  <a16:creationId xmlns:a16="http://schemas.microsoft.com/office/drawing/2014/main" id="{A90B452D-650C-4F68-BDEA-EC32A56B342A}"/>
                </a:ext>
              </a:extLst>
            </p:cNvPr>
            <p:cNvGrpSpPr>
              <a:grpSpLocks/>
            </p:cNvGrpSpPr>
            <p:nvPr/>
          </p:nvGrpSpPr>
          <p:grpSpPr bwMode="auto">
            <a:xfrm flipH="1">
              <a:off x="6793275" y="3690844"/>
              <a:ext cx="1447557" cy="1002468"/>
              <a:chOff x="4799733" y="3457797"/>
              <a:chExt cx="2301388" cy="1593766"/>
            </a:xfrm>
          </p:grpSpPr>
          <p:sp>
            <p:nvSpPr>
              <p:cNvPr id="152" name="Google Shape;772;p31">
                <a:extLst>
                  <a:ext uri="{FF2B5EF4-FFF2-40B4-BE49-F238E27FC236}">
                    <a16:creationId xmlns:a16="http://schemas.microsoft.com/office/drawing/2014/main" id="{6217A67C-9FC4-41D6-83A2-5EEED8D6E4EA}"/>
                  </a:ext>
                </a:extLst>
              </p:cNvPr>
              <p:cNvSpPr>
                <a:spLocks/>
              </p:cNvSpPr>
              <p:nvPr/>
            </p:nvSpPr>
            <p:spPr bwMode="auto">
              <a:xfrm>
                <a:off x="5513200" y="4439557"/>
                <a:ext cx="134616" cy="123557"/>
              </a:xfrm>
              <a:custGeom>
                <a:avLst/>
                <a:gdLst>
                  <a:gd name="T0" fmla="*/ 2147483646 w 2437"/>
                  <a:gd name="T1" fmla="*/ 2147483646 h 2211"/>
                  <a:gd name="T2" fmla="*/ 2147483646 w 2437"/>
                  <a:gd name="T3" fmla="*/ 2147483646 h 2211"/>
                  <a:gd name="T4" fmla="*/ 2147483646 w 2437"/>
                  <a:gd name="T5" fmla="*/ 2147483646 h 2211"/>
                  <a:gd name="T6" fmla="*/ 2147483646 w 2437"/>
                  <a:gd name="T7" fmla="*/ 2147483646 h 2211"/>
                  <a:gd name="T8" fmla="*/ 2147483646 w 2437"/>
                  <a:gd name="T9" fmla="*/ 2147483646 h 2211"/>
                  <a:gd name="T10" fmla="*/ 2147483646 w 2437"/>
                  <a:gd name="T11" fmla="*/ 2147483646 h 22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lIns="91425" tIns="91425" rIns="91425" bIns="91425" anchor="ctr"/>
              <a:lstStyle/>
              <a:p>
                <a:pPr>
                  <a:defRPr/>
                </a:pPr>
                <a:endParaRPr lang="vi-VN" sz="990"/>
              </a:p>
            </p:txBody>
          </p:sp>
          <p:sp>
            <p:nvSpPr>
              <p:cNvPr id="153" name="Google Shape;773;p31">
                <a:extLst>
                  <a:ext uri="{FF2B5EF4-FFF2-40B4-BE49-F238E27FC236}">
                    <a16:creationId xmlns:a16="http://schemas.microsoft.com/office/drawing/2014/main" id="{B03EC175-D741-40C2-B820-5C16FCCE1E7A}"/>
                  </a:ext>
                </a:extLst>
              </p:cNvPr>
              <p:cNvSpPr>
                <a:spLocks/>
              </p:cNvSpPr>
              <p:nvPr/>
            </p:nvSpPr>
            <p:spPr bwMode="auto">
              <a:xfrm>
                <a:off x="5671372" y="4449644"/>
                <a:ext cx="90867" cy="80690"/>
              </a:xfrm>
              <a:custGeom>
                <a:avLst/>
                <a:gdLst>
                  <a:gd name="T0" fmla="*/ 2147483646 w 1656"/>
                  <a:gd name="T1" fmla="*/ 2147483646 h 1431"/>
                  <a:gd name="T2" fmla="*/ 2147483646 w 1656"/>
                  <a:gd name="T3" fmla="*/ 2147483646 h 1431"/>
                  <a:gd name="T4" fmla="*/ 2147483646 w 1656"/>
                  <a:gd name="T5" fmla="*/ 2147483646 h 1431"/>
                  <a:gd name="T6" fmla="*/ 2147483646 w 1656"/>
                  <a:gd name="T7" fmla="*/ 2147483646 h 1431"/>
                  <a:gd name="T8" fmla="*/ 2147483646 w 1656"/>
                  <a:gd name="T9" fmla="*/ 2147483646 h 14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56" h="1431" extrusionOk="0">
                    <a:moveTo>
                      <a:pt x="1" y="1"/>
                    </a:moveTo>
                    <a:lnTo>
                      <a:pt x="1" y="1430"/>
                    </a:lnTo>
                    <a:lnTo>
                      <a:pt x="1655" y="1430"/>
                    </a:lnTo>
                    <a:lnTo>
                      <a:pt x="1655" y="1"/>
                    </a:lnTo>
                    <a:lnTo>
                      <a:pt x="1" y="1"/>
                    </a:lnTo>
                    <a:close/>
                  </a:path>
                </a:pathLst>
              </a:custGeom>
              <a:solidFill>
                <a:srgbClr val="F9CF72"/>
              </a:solidFill>
              <a:ln>
                <a:noFill/>
              </a:ln>
            </p:spPr>
            <p:txBody>
              <a:bodyPr lIns="91425" tIns="91425" rIns="91425" bIns="91425" anchor="ctr"/>
              <a:lstStyle/>
              <a:p>
                <a:pPr>
                  <a:defRPr/>
                </a:pPr>
                <a:endParaRPr lang="vi-VN" sz="990"/>
              </a:p>
            </p:txBody>
          </p:sp>
          <p:sp>
            <p:nvSpPr>
              <p:cNvPr id="154" name="Google Shape;774;p31">
                <a:extLst>
                  <a:ext uri="{FF2B5EF4-FFF2-40B4-BE49-F238E27FC236}">
                    <a16:creationId xmlns:a16="http://schemas.microsoft.com/office/drawing/2014/main" id="{C5984D47-06D9-481B-8F5C-BB846329F009}"/>
                  </a:ext>
                </a:extLst>
              </p:cNvPr>
              <p:cNvSpPr>
                <a:spLocks/>
              </p:cNvSpPr>
              <p:nvPr/>
            </p:nvSpPr>
            <p:spPr bwMode="auto">
              <a:xfrm>
                <a:off x="5671372" y="4449644"/>
                <a:ext cx="90867" cy="80690"/>
              </a:xfrm>
              <a:custGeom>
                <a:avLst/>
                <a:gdLst>
                  <a:gd name="T0" fmla="*/ 2147483646 w 1669"/>
                  <a:gd name="T1" fmla="*/ 2147483646 h 1457"/>
                  <a:gd name="T2" fmla="*/ 2147483646 w 1669"/>
                  <a:gd name="T3" fmla="*/ 2147483646 h 1457"/>
                  <a:gd name="T4" fmla="*/ 2147483646 w 1669"/>
                  <a:gd name="T5" fmla="*/ 2147483646 h 1457"/>
                  <a:gd name="T6" fmla="*/ 2147483646 w 1669"/>
                  <a:gd name="T7" fmla="*/ 2147483646 h 1457"/>
                  <a:gd name="T8" fmla="*/ 2147483646 w 1669"/>
                  <a:gd name="T9" fmla="*/ 2147483646 h 1457"/>
                  <a:gd name="T10" fmla="*/ 2147483646 w 1669"/>
                  <a:gd name="T11" fmla="*/ 2147483646 h 1457"/>
                  <a:gd name="T12" fmla="*/ 2147483646 w 1669"/>
                  <a:gd name="T13" fmla="*/ 2147483646 h 1457"/>
                  <a:gd name="T14" fmla="*/ 2147483646 w 1669"/>
                  <a:gd name="T15" fmla="*/ 2147483646 h 1457"/>
                  <a:gd name="T16" fmla="*/ 2147483646 w 1669"/>
                  <a:gd name="T17" fmla="*/ 2147483646 h 1457"/>
                  <a:gd name="T18" fmla="*/ 2147483646 w 1669"/>
                  <a:gd name="T19" fmla="*/ 2147483646 h 1457"/>
                  <a:gd name="T20" fmla="*/ 2147483646 w 1669"/>
                  <a:gd name="T21" fmla="*/ 2147483646 h 1457"/>
                  <a:gd name="T22" fmla="*/ 2147483646 w 1669"/>
                  <a:gd name="T23" fmla="*/ 2147483646 h 1457"/>
                  <a:gd name="T24" fmla="*/ 2147483646 w 1669"/>
                  <a:gd name="T25" fmla="*/ 2147483646 h 1457"/>
                  <a:gd name="T26" fmla="*/ 2147483646 w 1669"/>
                  <a:gd name="T27" fmla="*/ 2147483646 h 1457"/>
                  <a:gd name="T28" fmla="*/ 2147483646 w 1669"/>
                  <a:gd name="T29" fmla="*/ 2147483646 h 1457"/>
                  <a:gd name="T30" fmla="*/ 2147483646 w 1669"/>
                  <a:gd name="T31" fmla="*/ 2147483646 h 1457"/>
                  <a:gd name="T32" fmla="*/ 2147483646 w 1669"/>
                  <a:gd name="T33" fmla="*/ 2147483646 h 1457"/>
                  <a:gd name="T34" fmla="*/ 2147483646 w 1669"/>
                  <a:gd name="T35" fmla="*/ 2147483646 h 1457"/>
                  <a:gd name="T36" fmla="*/ 2147483646 w 1669"/>
                  <a:gd name="T37" fmla="*/ 2147483646 h 1457"/>
                  <a:gd name="T38" fmla="*/ 2147483646 w 1669"/>
                  <a:gd name="T39" fmla="*/ 2147483646 h 1457"/>
                  <a:gd name="T40" fmla="*/ 2147483646 w 1669"/>
                  <a:gd name="T41" fmla="*/ 2147483646 h 1457"/>
                  <a:gd name="T42" fmla="*/ 2147483646 w 1669"/>
                  <a:gd name="T43" fmla="*/ 2147483646 h 1457"/>
                  <a:gd name="T44" fmla="*/ 2147483646 w 1669"/>
                  <a:gd name="T45" fmla="*/ 2147483646 h 1457"/>
                  <a:gd name="T46" fmla="*/ 2147483646 w 1669"/>
                  <a:gd name="T47" fmla="*/ 2147483646 h 1457"/>
                  <a:gd name="T48" fmla="*/ 2147483646 w 1669"/>
                  <a:gd name="T49" fmla="*/ 2147483646 h 1457"/>
                  <a:gd name="T50" fmla="*/ 2147483646 w 1669"/>
                  <a:gd name="T51" fmla="*/ 2147483646 h 1457"/>
                  <a:gd name="T52" fmla="*/ 2147483646 w 1669"/>
                  <a:gd name="T53" fmla="*/ 2147483646 h 1457"/>
                  <a:gd name="T54" fmla="*/ 2147483646 w 1669"/>
                  <a:gd name="T55" fmla="*/ 2147483646 h 1457"/>
                  <a:gd name="T56" fmla="*/ 2147483646 w 1669"/>
                  <a:gd name="T57" fmla="*/ 2147483646 h 1457"/>
                  <a:gd name="T58" fmla="*/ 2147483646 w 1669"/>
                  <a:gd name="T59" fmla="*/ 2147483646 h 1457"/>
                  <a:gd name="T60" fmla="*/ 2147483646 w 1669"/>
                  <a:gd name="T61" fmla="*/ 2147483646 h 1457"/>
                  <a:gd name="T62" fmla="*/ 2147483646 w 1669"/>
                  <a:gd name="T63" fmla="*/ 2147483646 h 1457"/>
                  <a:gd name="T64" fmla="*/ 2147483646 w 1669"/>
                  <a:gd name="T65" fmla="*/ 2147483646 h 1457"/>
                  <a:gd name="T66" fmla="*/ 2147483646 w 1669"/>
                  <a:gd name="T67" fmla="*/ 2147483646 h 1457"/>
                  <a:gd name="T68" fmla="*/ 2147483646 w 1669"/>
                  <a:gd name="T69" fmla="*/ 2147483646 h 1457"/>
                  <a:gd name="T70" fmla="*/ 2147483646 w 1669"/>
                  <a:gd name="T71" fmla="*/ 2147483646 h 1457"/>
                  <a:gd name="T72" fmla="*/ 2147483646 w 1669"/>
                  <a:gd name="T73" fmla="*/ 2147483646 h 1457"/>
                  <a:gd name="T74" fmla="*/ 2147483646 w 1669"/>
                  <a:gd name="T75" fmla="*/ 2147483646 h 1457"/>
                  <a:gd name="T76" fmla="*/ 2147483646 w 1669"/>
                  <a:gd name="T77" fmla="*/ 2147483646 h 1457"/>
                  <a:gd name="T78" fmla="*/ 2147483646 w 1669"/>
                  <a:gd name="T79" fmla="*/ 2147483646 h 1457"/>
                  <a:gd name="T80" fmla="*/ 2147483646 w 1669"/>
                  <a:gd name="T81" fmla="*/ 2147483646 h 145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lnTo>
                      <a:pt x="239" y="1"/>
                    </a:lnTo>
                    <a:close/>
                  </a:path>
                </a:pathLst>
              </a:custGeom>
              <a:solidFill>
                <a:srgbClr val="F09C4E"/>
              </a:solidFill>
              <a:ln>
                <a:noFill/>
              </a:ln>
            </p:spPr>
            <p:txBody>
              <a:bodyPr lIns="91425" tIns="91425" rIns="91425" bIns="91425" anchor="ctr"/>
              <a:lstStyle/>
              <a:p>
                <a:pPr>
                  <a:defRPr/>
                </a:pPr>
                <a:endParaRPr lang="vi-VN" sz="990"/>
              </a:p>
            </p:txBody>
          </p:sp>
          <p:sp>
            <p:nvSpPr>
              <p:cNvPr id="155" name="Google Shape;775;p31">
                <a:extLst>
                  <a:ext uri="{FF2B5EF4-FFF2-40B4-BE49-F238E27FC236}">
                    <a16:creationId xmlns:a16="http://schemas.microsoft.com/office/drawing/2014/main" id="{080C4B20-E718-46B8-A372-DDB31FEC0DD5}"/>
                  </a:ext>
                </a:extLst>
              </p:cNvPr>
              <p:cNvSpPr>
                <a:spLocks/>
              </p:cNvSpPr>
              <p:nvPr/>
            </p:nvSpPr>
            <p:spPr bwMode="auto">
              <a:xfrm>
                <a:off x="5668008" y="4449644"/>
                <a:ext cx="100962" cy="83211"/>
              </a:xfrm>
              <a:custGeom>
                <a:avLst/>
                <a:gdLst>
                  <a:gd name="T0" fmla="*/ 2147483646 w 1814"/>
                  <a:gd name="T1" fmla="*/ 2147483646 h 1536"/>
                  <a:gd name="T2" fmla="*/ 2147483646 w 1814"/>
                  <a:gd name="T3" fmla="*/ 2147483646 h 1536"/>
                  <a:gd name="T4" fmla="*/ 2147483646 w 1814"/>
                  <a:gd name="T5" fmla="*/ 2147483646 h 1536"/>
                  <a:gd name="T6" fmla="*/ 2147483646 w 1814"/>
                  <a:gd name="T7" fmla="*/ 2147483646 h 1536"/>
                  <a:gd name="T8" fmla="*/ 2147483646 w 1814"/>
                  <a:gd name="T9" fmla="*/ 2147483646 h 1536"/>
                  <a:gd name="T10" fmla="*/ 2147483646 w 1814"/>
                  <a:gd name="T11" fmla="*/ 2147483646 h 1536"/>
                  <a:gd name="T12" fmla="*/ 2147483646 w 1814"/>
                  <a:gd name="T13" fmla="*/ 2147483646 h 1536"/>
                  <a:gd name="T14" fmla="*/ 2147483646 w 1814"/>
                  <a:gd name="T15" fmla="*/ 2147483646 h 1536"/>
                  <a:gd name="T16" fmla="*/ 2147483646 w 1814"/>
                  <a:gd name="T17" fmla="*/ 2147483646 h 1536"/>
                  <a:gd name="T18" fmla="*/ 2147483646 w 1814"/>
                  <a:gd name="T19" fmla="*/ 2147483646 h 1536"/>
                  <a:gd name="T20" fmla="*/ 2147483646 w 1814"/>
                  <a:gd name="T21" fmla="*/ 2147483646 h 1536"/>
                  <a:gd name="T22" fmla="*/ 2147483646 w 1814"/>
                  <a:gd name="T23" fmla="*/ 2147483646 h 1536"/>
                  <a:gd name="T24" fmla="*/ 2147483646 w 1814"/>
                  <a:gd name="T25" fmla="*/ 2147483646 h 1536"/>
                  <a:gd name="T26" fmla="*/ 2147483646 w 1814"/>
                  <a:gd name="T27" fmla="*/ 2147483646 h 1536"/>
                  <a:gd name="T28" fmla="*/ 2147483646 w 1814"/>
                  <a:gd name="T29" fmla="*/ 2147483646 h 1536"/>
                  <a:gd name="T30" fmla="*/ 2147483646 w 1814"/>
                  <a:gd name="T31" fmla="*/ 2147483646 h 1536"/>
                  <a:gd name="T32" fmla="*/ 2147483646 w 1814"/>
                  <a:gd name="T33" fmla="*/ 2147483646 h 1536"/>
                  <a:gd name="T34" fmla="*/ 2147483646 w 1814"/>
                  <a:gd name="T35" fmla="*/ 2147483646 h 1536"/>
                  <a:gd name="T36" fmla="*/ 2147483646 w 1814"/>
                  <a:gd name="T37" fmla="*/ 2147483646 h 1536"/>
                  <a:gd name="T38" fmla="*/ 2147483646 w 1814"/>
                  <a:gd name="T39" fmla="*/ 2147483646 h 1536"/>
                  <a:gd name="T40" fmla="*/ 2147483646 w 1814"/>
                  <a:gd name="T41" fmla="*/ 2147483646 h 1536"/>
                  <a:gd name="T42" fmla="*/ 2147483646 w 1814"/>
                  <a:gd name="T43" fmla="*/ 2147483646 h 1536"/>
                  <a:gd name="T44" fmla="*/ 2147483646 w 1814"/>
                  <a:gd name="T45" fmla="*/ 2147483646 h 1536"/>
                  <a:gd name="T46" fmla="*/ 2147483646 w 1814"/>
                  <a:gd name="T47" fmla="*/ 2147483646 h 1536"/>
                  <a:gd name="T48" fmla="*/ 2147483646 w 1814"/>
                  <a:gd name="T49" fmla="*/ 2147483646 h 1536"/>
                  <a:gd name="T50" fmla="*/ 2147483646 w 1814"/>
                  <a:gd name="T51" fmla="*/ 2147483646 h 1536"/>
                  <a:gd name="T52" fmla="*/ 2147483646 w 1814"/>
                  <a:gd name="T53" fmla="*/ 2147483646 h 1536"/>
                  <a:gd name="T54" fmla="*/ 2147483646 w 1814"/>
                  <a:gd name="T55" fmla="*/ 2147483646 h 1536"/>
                  <a:gd name="T56" fmla="*/ 2147483646 w 1814"/>
                  <a:gd name="T57" fmla="*/ 2147483646 h 1536"/>
                  <a:gd name="T58" fmla="*/ 2147483646 w 1814"/>
                  <a:gd name="T59" fmla="*/ 2147483646 h 1536"/>
                  <a:gd name="T60" fmla="*/ 2147483646 w 1814"/>
                  <a:gd name="T61" fmla="*/ 2147483646 h 1536"/>
                  <a:gd name="T62" fmla="*/ 2147483646 w 1814"/>
                  <a:gd name="T63" fmla="*/ 2147483646 h 1536"/>
                  <a:gd name="T64" fmla="*/ 2147483646 w 1814"/>
                  <a:gd name="T65" fmla="*/ 2147483646 h 1536"/>
                  <a:gd name="T66" fmla="*/ 2147483646 w 1814"/>
                  <a:gd name="T67" fmla="*/ 2147483646 h 1536"/>
                  <a:gd name="T68" fmla="*/ 2147483646 w 1814"/>
                  <a:gd name="T69" fmla="*/ 2147483646 h 1536"/>
                  <a:gd name="T70" fmla="*/ 2147483646 w 1814"/>
                  <a:gd name="T71" fmla="*/ 2147483646 h 1536"/>
                  <a:gd name="T72" fmla="*/ 2147483646 w 1814"/>
                  <a:gd name="T73" fmla="*/ 2147483646 h 1536"/>
                  <a:gd name="T74" fmla="*/ 2147483646 w 1814"/>
                  <a:gd name="T75" fmla="*/ 2147483646 h 1536"/>
                  <a:gd name="T76" fmla="*/ 2147483646 w 1814"/>
                  <a:gd name="T77" fmla="*/ 2147483646 h 1536"/>
                  <a:gd name="T78" fmla="*/ 2147483646 w 1814"/>
                  <a:gd name="T79" fmla="*/ 2147483646 h 1536"/>
                  <a:gd name="T80" fmla="*/ 2147483646 w 1814"/>
                  <a:gd name="T81" fmla="*/ 2147483646 h 1536"/>
                  <a:gd name="T82" fmla="*/ 2147483646 w 1814"/>
                  <a:gd name="T83" fmla="*/ 2147483646 h 1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lnTo>
                      <a:pt x="768"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lnTo>
                      <a:pt x="106" y="1"/>
                    </a:lnTo>
                    <a:close/>
                  </a:path>
                </a:pathLst>
              </a:custGeom>
              <a:solidFill>
                <a:srgbClr val="F09C4E"/>
              </a:solidFill>
              <a:ln>
                <a:noFill/>
              </a:ln>
            </p:spPr>
            <p:txBody>
              <a:bodyPr lIns="91425" tIns="91425" rIns="91425" bIns="91425" anchor="ctr"/>
              <a:lstStyle/>
              <a:p>
                <a:pPr>
                  <a:defRPr/>
                </a:pPr>
                <a:endParaRPr lang="vi-VN" sz="990"/>
              </a:p>
            </p:txBody>
          </p:sp>
          <p:sp>
            <p:nvSpPr>
              <p:cNvPr id="156" name="Google Shape;776;p31">
                <a:extLst>
                  <a:ext uri="{FF2B5EF4-FFF2-40B4-BE49-F238E27FC236}">
                    <a16:creationId xmlns:a16="http://schemas.microsoft.com/office/drawing/2014/main" id="{3195AD9F-E488-4F81-9E65-30AEFC040EA5}"/>
                  </a:ext>
                </a:extLst>
              </p:cNvPr>
              <p:cNvSpPr>
                <a:spLocks/>
              </p:cNvSpPr>
              <p:nvPr/>
            </p:nvSpPr>
            <p:spPr bwMode="auto">
              <a:xfrm>
                <a:off x="4799735" y="3862115"/>
                <a:ext cx="1238467" cy="1190185"/>
              </a:xfrm>
              <a:custGeom>
                <a:avLst/>
                <a:gdLst>
                  <a:gd name="T0" fmla="*/ 2147483646 w 22395"/>
                  <a:gd name="T1" fmla="*/ 2147483646 h 21477"/>
                  <a:gd name="T2" fmla="*/ 2147483646 w 22395"/>
                  <a:gd name="T3" fmla="*/ 2147483646 h 21477"/>
                  <a:gd name="T4" fmla="*/ 2147483646 w 22395"/>
                  <a:gd name="T5" fmla="*/ 2147483646 h 21477"/>
                  <a:gd name="T6" fmla="*/ 2147483646 w 22395"/>
                  <a:gd name="T7" fmla="*/ 2147483646 h 21477"/>
                  <a:gd name="T8" fmla="*/ 2147483646 w 22395"/>
                  <a:gd name="T9" fmla="*/ 2147483646 h 21477"/>
                  <a:gd name="T10" fmla="*/ 2147483646 w 22395"/>
                  <a:gd name="T11" fmla="*/ 2147483646 h 21477"/>
                  <a:gd name="T12" fmla="*/ 2147483646 w 22395"/>
                  <a:gd name="T13" fmla="*/ 2147483646 h 21477"/>
                  <a:gd name="T14" fmla="*/ 2147483646 w 22395"/>
                  <a:gd name="T15" fmla="*/ 2147483646 h 21477"/>
                  <a:gd name="T16" fmla="*/ 2147483646 w 22395"/>
                  <a:gd name="T17" fmla="*/ 2147483646 h 21477"/>
                  <a:gd name="T18" fmla="*/ 2147483646 w 22395"/>
                  <a:gd name="T19" fmla="*/ 2147483646 h 21477"/>
                  <a:gd name="T20" fmla="*/ 2147483646 w 22395"/>
                  <a:gd name="T21" fmla="*/ 2147483646 h 21477"/>
                  <a:gd name="T22" fmla="*/ 2147483646 w 22395"/>
                  <a:gd name="T23" fmla="*/ 2147483646 h 21477"/>
                  <a:gd name="T24" fmla="*/ 2147483646 w 22395"/>
                  <a:gd name="T25" fmla="*/ 2147483646 h 21477"/>
                  <a:gd name="T26" fmla="*/ 2147483646 w 22395"/>
                  <a:gd name="T27" fmla="*/ 2147483646 h 21477"/>
                  <a:gd name="T28" fmla="*/ 2147483646 w 22395"/>
                  <a:gd name="T29" fmla="*/ 2147483646 h 21477"/>
                  <a:gd name="T30" fmla="*/ 2147483646 w 22395"/>
                  <a:gd name="T31" fmla="*/ 2147483646 h 2147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bg2"/>
              </a:solidFill>
              <a:ln>
                <a:noFill/>
              </a:ln>
            </p:spPr>
            <p:txBody>
              <a:bodyPr lIns="91425" tIns="91425" rIns="91425" bIns="91425" anchor="ctr"/>
              <a:lstStyle/>
              <a:p>
                <a:pPr>
                  <a:defRPr/>
                </a:pPr>
                <a:endParaRPr lang="vi-VN" sz="990"/>
              </a:p>
            </p:txBody>
          </p:sp>
          <p:sp>
            <p:nvSpPr>
              <p:cNvPr id="157" name="Google Shape;777;p31">
                <a:extLst>
                  <a:ext uri="{FF2B5EF4-FFF2-40B4-BE49-F238E27FC236}">
                    <a16:creationId xmlns:a16="http://schemas.microsoft.com/office/drawing/2014/main" id="{2E10B3F8-F5AB-4DCC-98CF-A64D44C38AF6}"/>
                  </a:ext>
                </a:extLst>
              </p:cNvPr>
              <p:cNvSpPr>
                <a:spLocks/>
              </p:cNvSpPr>
              <p:nvPr/>
            </p:nvSpPr>
            <p:spPr bwMode="auto">
              <a:xfrm>
                <a:off x="4846851" y="3872201"/>
                <a:ext cx="1026446" cy="1048976"/>
              </a:xfrm>
              <a:custGeom>
                <a:avLst/>
                <a:gdLst>
                  <a:gd name="T0" fmla="*/ 2147483646 w 18583"/>
                  <a:gd name="T1" fmla="*/ 0 h 18937"/>
                  <a:gd name="T2" fmla="*/ 2147483646 w 18583"/>
                  <a:gd name="T3" fmla="*/ 2147483646 h 18937"/>
                  <a:gd name="T4" fmla="*/ 2147483646 w 18583"/>
                  <a:gd name="T5" fmla="*/ 2147483646 h 18937"/>
                  <a:gd name="T6" fmla="*/ 0 w 18583"/>
                  <a:gd name="T7" fmla="*/ 2147483646 h 18937"/>
                  <a:gd name="T8" fmla="*/ 0 w 18583"/>
                  <a:gd name="T9" fmla="*/ 2147483646 h 18937"/>
                  <a:gd name="T10" fmla="*/ 2147483646 w 18583"/>
                  <a:gd name="T11" fmla="*/ 2147483646 h 18937"/>
                  <a:gd name="T12" fmla="*/ 2147483646 w 18583"/>
                  <a:gd name="T13" fmla="*/ 2147483646 h 18937"/>
                  <a:gd name="T14" fmla="*/ 2147483646 w 18583"/>
                  <a:gd name="T15" fmla="*/ 2147483646 h 18937"/>
                  <a:gd name="T16" fmla="*/ 2147483646 w 18583"/>
                  <a:gd name="T17" fmla="*/ 0 h 189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lIns="91425" tIns="91425" rIns="91425" bIns="91425" anchor="ctr"/>
              <a:lstStyle/>
              <a:p>
                <a:pPr>
                  <a:defRPr/>
                </a:pPr>
                <a:endParaRPr lang="vi-VN" sz="990"/>
              </a:p>
            </p:txBody>
          </p:sp>
          <p:sp>
            <p:nvSpPr>
              <p:cNvPr id="158" name="Google Shape;778;p31">
                <a:extLst>
                  <a:ext uri="{FF2B5EF4-FFF2-40B4-BE49-F238E27FC236}">
                    <a16:creationId xmlns:a16="http://schemas.microsoft.com/office/drawing/2014/main" id="{6FFBDD8D-B851-41D9-A1C8-1B2DCBF36901}"/>
                  </a:ext>
                </a:extLst>
              </p:cNvPr>
              <p:cNvSpPr>
                <a:spLocks/>
              </p:cNvSpPr>
              <p:nvPr/>
            </p:nvSpPr>
            <p:spPr bwMode="auto">
              <a:xfrm>
                <a:off x="5819450" y="3942806"/>
                <a:ext cx="74039" cy="68083"/>
              </a:xfrm>
              <a:custGeom>
                <a:avLst/>
                <a:gdLst>
                  <a:gd name="T0" fmla="*/ 0 w 1377"/>
                  <a:gd name="T1" fmla="*/ 2147483646 h 1219"/>
                  <a:gd name="T2" fmla="*/ 0 w 1377"/>
                  <a:gd name="T3" fmla="*/ 2147483646 h 1219"/>
                  <a:gd name="T4" fmla="*/ 2147483646 w 1377"/>
                  <a:gd name="T5" fmla="*/ 2147483646 h 1219"/>
                  <a:gd name="T6" fmla="*/ 2147483646 w 1377"/>
                  <a:gd name="T7" fmla="*/ 2147483646 h 1219"/>
                  <a:gd name="T8" fmla="*/ 2147483646 w 1377"/>
                  <a:gd name="T9" fmla="*/ 2147483646 h 1219"/>
                  <a:gd name="T10" fmla="*/ 2147483646 w 1377"/>
                  <a:gd name="T11" fmla="*/ 2147483646 h 1219"/>
                  <a:gd name="T12" fmla="*/ 0 w 1377"/>
                  <a:gd name="T13" fmla="*/ 2147483646 h 12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77" h="1219" extrusionOk="0">
                    <a:moveTo>
                      <a:pt x="0" y="1"/>
                    </a:moveTo>
                    <a:lnTo>
                      <a:pt x="0" y="160"/>
                    </a:lnTo>
                    <a:lnTo>
                      <a:pt x="1218" y="1219"/>
                    </a:lnTo>
                    <a:lnTo>
                      <a:pt x="1324" y="1219"/>
                    </a:lnTo>
                    <a:cubicBezTo>
                      <a:pt x="1376" y="1152"/>
                      <a:pt x="1376" y="1099"/>
                      <a:pt x="1324" y="1047"/>
                    </a:cubicBezTo>
                    <a:lnTo>
                      <a:pt x="172" y="1"/>
                    </a:lnTo>
                    <a:lnTo>
                      <a:pt x="0" y="1"/>
                    </a:lnTo>
                    <a:close/>
                  </a:path>
                </a:pathLst>
              </a:custGeom>
              <a:solidFill>
                <a:srgbClr val="EDD56E"/>
              </a:solidFill>
              <a:ln>
                <a:noFill/>
              </a:ln>
            </p:spPr>
            <p:txBody>
              <a:bodyPr lIns="91425" tIns="91425" rIns="91425" bIns="91425" anchor="ctr"/>
              <a:lstStyle/>
              <a:p>
                <a:pPr>
                  <a:defRPr/>
                </a:pPr>
                <a:endParaRPr lang="vi-VN" sz="990"/>
              </a:p>
            </p:txBody>
          </p:sp>
          <p:sp>
            <p:nvSpPr>
              <p:cNvPr id="159" name="Google Shape;779;p31">
                <a:extLst>
                  <a:ext uri="{FF2B5EF4-FFF2-40B4-BE49-F238E27FC236}">
                    <a16:creationId xmlns:a16="http://schemas.microsoft.com/office/drawing/2014/main" id="{8C3072AD-0BDC-43F2-8FE6-BB909E1792DD}"/>
                  </a:ext>
                </a:extLst>
              </p:cNvPr>
              <p:cNvSpPr>
                <a:spLocks/>
              </p:cNvSpPr>
              <p:nvPr/>
            </p:nvSpPr>
            <p:spPr bwMode="auto">
              <a:xfrm>
                <a:off x="5647816" y="4114273"/>
                <a:ext cx="77403" cy="68083"/>
              </a:xfrm>
              <a:custGeom>
                <a:avLst/>
                <a:gdLst>
                  <a:gd name="T0" fmla="*/ 2147483646 w 1377"/>
                  <a:gd name="T1" fmla="*/ 2147483646 h 1259"/>
                  <a:gd name="T2" fmla="*/ 2147483646 w 1377"/>
                  <a:gd name="T3" fmla="*/ 2147483646 h 1259"/>
                  <a:gd name="T4" fmla="*/ 2147483646 w 1377"/>
                  <a:gd name="T5" fmla="*/ 2147483646 h 1259"/>
                  <a:gd name="T6" fmla="*/ 2147483646 w 1377"/>
                  <a:gd name="T7" fmla="*/ 2147483646 h 1259"/>
                  <a:gd name="T8" fmla="*/ 2147483646 w 1377"/>
                  <a:gd name="T9" fmla="*/ 2147483646 h 1259"/>
                  <a:gd name="T10" fmla="*/ 2147483646 w 1377"/>
                  <a:gd name="T11" fmla="*/ 2147483646 h 1259"/>
                  <a:gd name="T12" fmla="*/ 2147483646 w 1377"/>
                  <a:gd name="T13" fmla="*/ 2147483646 h 1259"/>
                  <a:gd name="T14" fmla="*/ 2147483646 w 1377"/>
                  <a:gd name="T15" fmla="*/ 2147483646 h 12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lIns="91425" tIns="91425" rIns="91425" bIns="91425" anchor="ctr"/>
              <a:lstStyle/>
              <a:p>
                <a:pPr>
                  <a:defRPr/>
                </a:pPr>
                <a:endParaRPr lang="vi-VN" sz="990"/>
              </a:p>
            </p:txBody>
          </p:sp>
          <p:sp>
            <p:nvSpPr>
              <p:cNvPr id="160" name="Google Shape;780;p31">
                <a:extLst>
                  <a:ext uri="{FF2B5EF4-FFF2-40B4-BE49-F238E27FC236}">
                    <a16:creationId xmlns:a16="http://schemas.microsoft.com/office/drawing/2014/main" id="{A265F469-9A0A-49B2-BD58-5C7CC92D082B}"/>
                  </a:ext>
                </a:extLst>
              </p:cNvPr>
              <p:cNvSpPr>
                <a:spLocks/>
              </p:cNvSpPr>
              <p:nvPr/>
            </p:nvSpPr>
            <p:spPr bwMode="auto">
              <a:xfrm>
                <a:off x="5775701" y="3983151"/>
                <a:ext cx="53846" cy="47911"/>
              </a:xfrm>
              <a:custGeom>
                <a:avLst/>
                <a:gdLst>
                  <a:gd name="T0" fmla="*/ 2147483646 w 993"/>
                  <a:gd name="T1" fmla="*/ 2147483646 h 888"/>
                  <a:gd name="T2" fmla="*/ 2147483646 w 993"/>
                  <a:gd name="T3" fmla="*/ 2147483646 h 888"/>
                  <a:gd name="T4" fmla="*/ 2147483646 w 993"/>
                  <a:gd name="T5" fmla="*/ 2147483646 h 888"/>
                  <a:gd name="T6" fmla="*/ 2147483646 w 993"/>
                  <a:gd name="T7" fmla="*/ 2147483646 h 888"/>
                  <a:gd name="T8" fmla="*/ 2147483646 w 993"/>
                  <a:gd name="T9" fmla="*/ 2147483646 h 888"/>
                  <a:gd name="T10" fmla="*/ 2147483646 w 993"/>
                  <a:gd name="T11" fmla="*/ 2147483646 h 888"/>
                  <a:gd name="T12" fmla="*/ 2147483646 w 993"/>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88" extrusionOk="0">
                    <a:moveTo>
                      <a:pt x="53" y="1"/>
                    </a:moveTo>
                    <a:cubicBezTo>
                      <a:pt x="0" y="54"/>
                      <a:pt x="0" y="54"/>
                      <a:pt x="53" y="120"/>
                    </a:cubicBezTo>
                    <a:lnTo>
                      <a:pt x="874" y="887"/>
                    </a:lnTo>
                    <a:lnTo>
                      <a:pt x="993" y="887"/>
                    </a:lnTo>
                    <a:lnTo>
                      <a:pt x="993" y="781"/>
                    </a:lnTo>
                    <a:lnTo>
                      <a:pt x="106" y="1"/>
                    </a:lnTo>
                    <a:lnTo>
                      <a:pt x="53" y="1"/>
                    </a:lnTo>
                    <a:close/>
                  </a:path>
                </a:pathLst>
              </a:custGeom>
              <a:solidFill>
                <a:srgbClr val="EDD56E"/>
              </a:solidFill>
              <a:ln>
                <a:noFill/>
              </a:ln>
            </p:spPr>
            <p:txBody>
              <a:bodyPr lIns="91425" tIns="91425" rIns="91425" bIns="91425" anchor="ctr"/>
              <a:lstStyle/>
              <a:p>
                <a:pPr>
                  <a:defRPr/>
                </a:pPr>
                <a:endParaRPr lang="vi-VN" sz="990"/>
              </a:p>
            </p:txBody>
          </p:sp>
          <p:sp>
            <p:nvSpPr>
              <p:cNvPr id="161" name="Google Shape;781;p31">
                <a:extLst>
                  <a:ext uri="{FF2B5EF4-FFF2-40B4-BE49-F238E27FC236}">
                    <a16:creationId xmlns:a16="http://schemas.microsoft.com/office/drawing/2014/main" id="{3E83204C-3930-460C-8CBE-3F86E28ADD9B}"/>
                  </a:ext>
                </a:extLst>
              </p:cNvPr>
              <p:cNvSpPr>
                <a:spLocks/>
              </p:cNvSpPr>
              <p:nvPr/>
            </p:nvSpPr>
            <p:spPr bwMode="auto">
              <a:xfrm>
                <a:off x="5735316" y="4023496"/>
                <a:ext cx="57211" cy="52954"/>
              </a:xfrm>
              <a:custGeom>
                <a:avLst/>
                <a:gdLst>
                  <a:gd name="T0" fmla="*/ 2147483646 w 994"/>
                  <a:gd name="T1" fmla="*/ 2147483646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2147483646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lIns="91425" tIns="91425" rIns="91425" bIns="91425" anchor="ctr"/>
              <a:lstStyle/>
              <a:p>
                <a:pPr>
                  <a:defRPr/>
                </a:pPr>
                <a:endParaRPr lang="vi-VN" sz="990"/>
              </a:p>
            </p:txBody>
          </p:sp>
          <p:sp>
            <p:nvSpPr>
              <p:cNvPr id="162" name="Google Shape;782;p31">
                <a:extLst>
                  <a:ext uri="{FF2B5EF4-FFF2-40B4-BE49-F238E27FC236}">
                    <a16:creationId xmlns:a16="http://schemas.microsoft.com/office/drawing/2014/main" id="{DF5029BD-5EA0-47D6-9E10-56C52C0CEC9E}"/>
                  </a:ext>
                </a:extLst>
              </p:cNvPr>
              <p:cNvSpPr>
                <a:spLocks/>
              </p:cNvSpPr>
              <p:nvPr/>
            </p:nvSpPr>
            <p:spPr bwMode="auto">
              <a:xfrm>
                <a:off x="5694931" y="4068885"/>
                <a:ext cx="57211" cy="47911"/>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40" y="874"/>
                    </a:lnTo>
                    <a:cubicBezTo>
                      <a:pt x="993" y="874"/>
                      <a:pt x="993" y="821"/>
                      <a:pt x="940" y="768"/>
                    </a:cubicBezTo>
                    <a:lnTo>
                      <a:pt x="120" y="0"/>
                    </a:lnTo>
                    <a:lnTo>
                      <a:pt x="1" y="0"/>
                    </a:lnTo>
                    <a:close/>
                  </a:path>
                </a:pathLst>
              </a:custGeom>
              <a:solidFill>
                <a:srgbClr val="EDD56E"/>
              </a:solidFill>
              <a:ln>
                <a:noFill/>
              </a:ln>
            </p:spPr>
            <p:txBody>
              <a:bodyPr lIns="91425" tIns="91425" rIns="91425" bIns="91425" anchor="ctr"/>
              <a:lstStyle/>
              <a:p>
                <a:pPr>
                  <a:defRPr/>
                </a:pPr>
                <a:endParaRPr lang="vi-VN" sz="990"/>
              </a:p>
            </p:txBody>
          </p:sp>
          <p:sp>
            <p:nvSpPr>
              <p:cNvPr id="163" name="Google Shape;783;p31">
                <a:extLst>
                  <a:ext uri="{FF2B5EF4-FFF2-40B4-BE49-F238E27FC236}">
                    <a16:creationId xmlns:a16="http://schemas.microsoft.com/office/drawing/2014/main" id="{A940A598-6783-4E21-A52B-BC7F123A121C}"/>
                  </a:ext>
                </a:extLst>
              </p:cNvPr>
              <p:cNvSpPr>
                <a:spLocks/>
              </p:cNvSpPr>
              <p:nvPr/>
            </p:nvSpPr>
            <p:spPr bwMode="auto">
              <a:xfrm>
                <a:off x="5604064" y="4159661"/>
                <a:ext cx="53846" cy="47911"/>
              </a:xfrm>
              <a:custGeom>
                <a:avLst/>
                <a:gdLst>
                  <a:gd name="T0" fmla="*/ 2147483646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2147483646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66" y="1"/>
                    </a:moveTo>
                    <a:cubicBezTo>
                      <a:pt x="0" y="54"/>
                      <a:pt x="0" y="54"/>
                      <a:pt x="66" y="106"/>
                    </a:cubicBezTo>
                    <a:lnTo>
                      <a:pt x="887" y="874"/>
                    </a:lnTo>
                    <a:lnTo>
                      <a:pt x="993" y="874"/>
                    </a:lnTo>
                    <a:lnTo>
                      <a:pt x="993" y="768"/>
                    </a:lnTo>
                    <a:lnTo>
                      <a:pt x="119" y="1"/>
                    </a:lnTo>
                    <a:lnTo>
                      <a:pt x="66" y="1"/>
                    </a:lnTo>
                    <a:close/>
                  </a:path>
                </a:pathLst>
              </a:custGeom>
              <a:solidFill>
                <a:srgbClr val="EDD56E"/>
              </a:solidFill>
              <a:ln>
                <a:noFill/>
              </a:ln>
            </p:spPr>
            <p:txBody>
              <a:bodyPr lIns="91425" tIns="91425" rIns="91425" bIns="91425" anchor="ctr"/>
              <a:lstStyle/>
              <a:p>
                <a:pPr>
                  <a:defRPr/>
                </a:pPr>
                <a:endParaRPr lang="vi-VN" sz="990"/>
              </a:p>
            </p:txBody>
          </p:sp>
          <p:sp>
            <p:nvSpPr>
              <p:cNvPr id="164" name="Google Shape;784;p31">
                <a:extLst>
                  <a:ext uri="{FF2B5EF4-FFF2-40B4-BE49-F238E27FC236}">
                    <a16:creationId xmlns:a16="http://schemas.microsoft.com/office/drawing/2014/main" id="{2526326C-8401-4407-A8CC-C3DA699E34E5}"/>
                  </a:ext>
                </a:extLst>
              </p:cNvPr>
              <p:cNvSpPr>
                <a:spLocks/>
              </p:cNvSpPr>
              <p:nvPr/>
            </p:nvSpPr>
            <p:spPr bwMode="auto">
              <a:xfrm>
                <a:off x="5563680" y="4200007"/>
                <a:ext cx="57213" cy="50432"/>
              </a:xfrm>
              <a:custGeom>
                <a:avLst/>
                <a:gdLst>
                  <a:gd name="T0" fmla="*/ 2147483646 w 994"/>
                  <a:gd name="T1" fmla="*/ 2147483646 h 914"/>
                  <a:gd name="T2" fmla="*/ 2147483646 w 994"/>
                  <a:gd name="T3" fmla="*/ 2147483646 h 914"/>
                  <a:gd name="T4" fmla="*/ 2147483646 w 994"/>
                  <a:gd name="T5" fmla="*/ 2147483646 h 914"/>
                  <a:gd name="T6" fmla="*/ 2147483646 w 994"/>
                  <a:gd name="T7" fmla="*/ 2147483646 h 914"/>
                  <a:gd name="T8" fmla="*/ 2147483646 w 994"/>
                  <a:gd name="T9" fmla="*/ 2147483646 h 914"/>
                  <a:gd name="T10" fmla="*/ 2147483646 w 994"/>
                  <a:gd name="T11" fmla="*/ 2147483646 h 914"/>
                  <a:gd name="T12" fmla="*/ 2147483646 w 994"/>
                  <a:gd name="T13" fmla="*/ 2147483646 h 914"/>
                  <a:gd name="T14" fmla="*/ 2147483646 w 994"/>
                  <a:gd name="T15" fmla="*/ 2147483646 h 914"/>
                  <a:gd name="T16" fmla="*/ 2147483646 w 994"/>
                  <a:gd name="T17" fmla="*/ 2147483646 h 9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lIns="91425" tIns="91425" rIns="91425" bIns="91425" anchor="ctr"/>
              <a:lstStyle/>
              <a:p>
                <a:pPr>
                  <a:defRPr/>
                </a:pPr>
                <a:endParaRPr lang="vi-VN" sz="990"/>
              </a:p>
            </p:txBody>
          </p:sp>
          <p:sp>
            <p:nvSpPr>
              <p:cNvPr id="165" name="Google Shape;785;p31">
                <a:extLst>
                  <a:ext uri="{FF2B5EF4-FFF2-40B4-BE49-F238E27FC236}">
                    <a16:creationId xmlns:a16="http://schemas.microsoft.com/office/drawing/2014/main" id="{B57A0F87-3974-49D5-A485-A92885C02007}"/>
                  </a:ext>
                </a:extLst>
              </p:cNvPr>
              <p:cNvSpPr>
                <a:spLocks/>
              </p:cNvSpPr>
              <p:nvPr/>
            </p:nvSpPr>
            <p:spPr bwMode="auto">
              <a:xfrm>
                <a:off x="5526661" y="4240352"/>
                <a:ext cx="53846" cy="47911"/>
              </a:xfrm>
              <a:custGeom>
                <a:avLst/>
                <a:gdLst>
                  <a:gd name="T0" fmla="*/ 2147483646 w 994"/>
                  <a:gd name="T1" fmla="*/ 2147483646 h 888"/>
                  <a:gd name="T2" fmla="*/ 2147483646 w 994"/>
                  <a:gd name="T3" fmla="*/ 2147483646 h 888"/>
                  <a:gd name="T4" fmla="*/ 2147483646 w 994"/>
                  <a:gd name="T5" fmla="*/ 2147483646 h 888"/>
                  <a:gd name="T6" fmla="*/ 2147483646 w 994"/>
                  <a:gd name="T7" fmla="*/ 2147483646 h 888"/>
                  <a:gd name="T8" fmla="*/ 2147483646 w 994"/>
                  <a:gd name="T9" fmla="*/ 2147483646 h 888"/>
                  <a:gd name="T10" fmla="*/ 2147483646 w 994"/>
                  <a:gd name="T11" fmla="*/ 2147483646 h 888"/>
                  <a:gd name="T12" fmla="*/ 2147483646 w 994"/>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88" extrusionOk="0">
                    <a:moveTo>
                      <a:pt x="1" y="1"/>
                    </a:moveTo>
                    <a:lnTo>
                      <a:pt x="1" y="120"/>
                    </a:lnTo>
                    <a:lnTo>
                      <a:pt x="888" y="888"/>
                    </a:lnTo>
                    <a:lnTo>
                      <a:pt x="994" y="888"/>
                    </a:lnTo>
                    <a:cubicBezTo>
                      <a:pt x="994" y="888"/>
                      <a:pt x="994" y="835"/>
                      <a:pt x="941" y="782"/>
                    </a:cubicBezTo>
                    <a:lnTo>
                      <a:pt x="107" y="1"/>
                    </a:lnTo>
                    <a:lnTo>
                      <a:pt x="1" y="1"/>
                    </a:lnTo>
                    <a:close/>
                  </a:path>
                </a:pathLst>
              </a:custGeom>
              <a:solidFill>
                <a:srgbClr val="EDD56E"/>
              </a:solidFill>
              <a:ln>
                <a:noFill/>
              </a:ln>
            </p:spPr>
            <p:txBody>
              <a:bodyPr lIns="91425" tIns="91425" rIns="91425" bIns="91425" anchor="ctr"/>
              <a:lstStyle/>
              <a:p>
                <a:pPr>
                  <a:defRPr/>
                </a:pPr>
                <a:endParaRPr lang="vi-VN" sz="990"/>
              </a:p>
            </p:txBody>
          </p:sp>
          <p:sp>
            <p:nvSpPr>
              <p:cNvPr id="166" name="Google Shape;786;p31">
                <a:extLst>
                  <a:ext uri="{FF2B5EF4-FFF2-40B4-BE49-F238E27FC236}">
                    <a16:creationId xmlns:a16="http://schemas.microsoft.com/office/drawing/2014/main" id="{31A03F30-7E3D-4FCF-B32D-B280CB10B7E8}"/>
                  </a:ext>
                </a:extLst>
              </p:cNvPr>
              <p:cNvSpPr>
                <a:spLocks/>
              </p:cNvSpPr>
              <p:nvPr/>
            </p:nvSpPr>
            <p:spPr bwMode="auto">
              <a:xfrm>
                <a:off x="5432430" y="4333651"/>
                <a:ext cx="60577" cy="47909"/>
              </a:xfrm>
              <a:custGeom>
                <a:avLst/>
                <a:gdLst>
                  <a:gd name="T0" fmla="*/ 2147483646 w 1047"/>
                  <a:gd name="T1" fmla="*/ 0 h 888"/>
                  <a:gd name="T2" fmla="*/ 2147483646 w 1047"/>
                  <a:gd name="T3" fmla="*/ 2147483646 h 888"/>
                  <a:gd name="T4" fmla="*/ 2147483646 w 1047"/>
                  <a:gd name="T5" fmla="*/ 2147483646 h 888"/>
                  <a:gd name="T6" fmla="*/ 2147483646 w 1047"/>
                  <a:gd name="T7" fmla="*/ 2147483646 h 888"/>
                  <a:gd name="T8" fmla="*/ 2147483646 w 1047"/>
                  <a:gd name="T9" fmla="*/ 2147483646 h 888"/>
                  <a:gd name="T10" fmla="*/ 2147483646 w 1047"/>
                  <a:gd name="T11" fmla="*/ 0 h 888"/>
                  <a:gd name="T12" fmla="*/ 2147483646 w 1047"/>
                  <a:gd name="T13" fmla="*/ 0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7" h="888" extrusionOk="0">
                    <a:moveTo>
                      <a:pt x="53" y="0"/>
                    </a:moveTo>
                    <a:cubicBezTo>
                      <a:pt x="0" y="53"/>
                      <a:pt x="0" y="53"/>
                      <a:pt x="53" y="119"/>
                    </a:cubicBezTo>
                    <a:lnTo>
                      <a:pt x="940" y="887"/>
                    </a:lnTo>
                    <a:lnTo>
                      <a:pt x="993" y="887"/>
                    </a:lnTo>
                    <a:cubicBezTo>
                      <a:pt x="1046" y="887"/>
                      <a:pt x="1046" y="834"/>
                      <a:pt x="993" y="781"/>
                    </a:cubicBezTo>
                    <a:lnTo>
                      <a:pt x="173" y="0"/>
                    </a:lnTo>
                    <a:lnTo>
                      <a:pt x="53" y="0"/>
                    </a:lnTo>
                    <a:close/>
                  </a:path>
                </a:pathLst>
              </a:custGeom>
              <a:solidFill>
                <a:srgbClr val="EDD56E"/>
              </a:solidFill>
              <a:ln>
                <a:noFill/>
              </a:ln>
            </p:spPr>
            <p:txBody>
              <a:bodyPr lIns="91425" tIns="91425" rIns="91425" bIns="91425" anchor="ctr"/>
              <a:lstStyle/>
              <a:p>
                <a:pPr>
                  <a:defRPr/>
                </a:pPr>
                <a:endParaRPr lang="vi-VN" sz="990"/>
              </a:p>
            </p:txBody>
          </p:sp>
          <p:sp>
            <p:nvSpPr>
              <p:cNvPr id="167" name="Google Shape;787;p31">
                <a:extLst>
                  <a:ext uri="{FF2B5EF4-FFF2-40B4-BE49-F238E27FC236}">
                    <a16:creationId xmlns:a16="http://schemas.microsoft.com/office/drawing/2014/main" id="{7BF08A02-0602-49F7-AAB3-BE8AA22A893E}"/>
                  </a:ext>
                </a:extLst>
              </p:cNvPr>
              <p:cNvSpPr>
                <a:spLocks/>
              </p:cNvSpPr>
              <p:nvPr/>
            </p:nvSpPr>
            <p:spPr bwMode="auto">
              <a:xfrm>
                <a:off x="5395410" y="4373996"/>
                <a:ext cx="53846" cy="47909"/>
              </a:xfrm>
              <a:custGeom>
                <a:avLst/>
                <a:gdLst>
                  <a:gd name="T0" fmla="*/ 2147483646 w 994"/>
                  <a:gd name="T1" fmla="*/ 2147483646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2147483646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lIns="91425" tIns="91425" rIns="91425" bIns="91425" anchor="ctr"/>
              <a:lstStyle/>
              <a:p>
                <a:pPr>
                  <a:defRPr/>
                </a:pPr>
                <a:endParaRPr lang="vi-VN" sz="990"/>
              </a:p>
            </p:txBody>
          </p:sp>
          <p:sp>
            <p:nvSpPr>
              <p:cNvPr id="168" name="Google Shape;788;p31">
                <a:extLst>
                  <a:ext uri="{FF2B5EF4-FFF2-40B4-BE49-F238E27FC236}">
                    <a16:creationId xmlns:a16="http://schemas.microsoft.com/office/drawing/2014/main" id="{24B33C11-C413-4FE4-B432-2D39114A31A5}"/>
                  </a:ext>
                </a:extLst>
              </p:cNvPr>
              <p:cNvSpPr>
                <a:spLocks/>
              </p:cNvSpPr>
              <p:nvPr/>
            </p:nvSpPr>
            <p:spPr bwMode="auto">
              <a:xfrm>
                <a:off x="5355025" y="4411819"/>
                <a:ext cx="53846" cy="47911"/>
              </a:xfrm>
              <a:custGeom>
                <a:avLst/>
                <a:gdLst>
                  <a:gd name="T0" fmla="*/ 0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0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0" y="1"/>
                    </a:moveTo>
                    <a:cubicBezTo>
                      <a:pt x="0" y="54"/>
                      <a:pt x="0" y="54"/>
                      <a:pt x="53" y="107"/>
                    </a:cubicBezTo>
                    <a:lnTo>
                      <a:pt x="874" y="874"/>
                    </a:lnTo>
                    <a:lnTo>
                      <a:pt x="993" y="874"/>
                    </a:lnTo>
                    <a:lnTo>
                      <a:pt x="993" y="769"/>
                    </a:lnTo>
                    <a:lnTo>
                      <a:pt x="106" y="1"/>
                    </a:lnTo>
                    <a:lnTo>
                      <a:pt x="0" y="1"/>
                    </a:lnTo>
                    <a:close/>
                  </a:path>
                </a:pathLst>
              </a:custGeom>
              <a:solidFill>
                <a:srgbClr val="EDD56E"/>
              </a:solidFill>
              <a:ln>
                <a:noFill/>
              </a:ln>
            </p:spPr>
            <p:txBody>
              <a:bodyPr lIns="91425" tIns="91425" rIns="91425" bIns="91425" anchor="ctr"/>
              <a:lstStyle/>
              <a:p>
                <a:pPr>
                  <a:defRPr/>
                </a:pPr>
                <a:endParaRPr lang="vi-VN" sz="990"/>
              </a:p>
            </p:txBody>
          </p:sp>
          <p:sp>
            <p:nvSpPr>
              <p:cNvPr id="169" name="Google Shape;789;p31">
                <a:extLst>
                  <a:ext uri="{FF2B5EF4-FFF2-40B4-BE49-F238E27FC236}">
                    <a16:creationId xmlns:a16="http://schemas.microsoft.com/office/drawing/2014/main" id="{13796ECD-F0B8-4D1E-BF89-1611E8C308B6}"/>
                  </a:ext>
                </a:extLst>
              </p:cNvPr>
              <p:cNvSpPr>
                <a:spLocks/>
              </p:cNvSpPr>
              <p:nvPr/>
            </p:nvSpPr>
            <p:spPr bwMode="auto">
              <a:xfrm>
                <a:off x="5267525" y="4505118"/>
                <a:ext cx="53846" cy="47909"/>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40" y="874"/>
                    </a:lnTo>
                    <a:cubicBezTo>
                      <a:pt x="993" y="874"/>
                      <a:pt x="993" y="821"/>
                      <a:pt x="940" y="768"/>
                    </a:cubicBezTo>
                    <a:lnTo>
                      <a:pt x="106" y="0"/>
                    </a:lnTo>
                    <a:lnTo>
                      <a:pt x="1" y="0"/>
                    </a:lnTo>
                    <a:close/>
                  </a:path>
                </a:pathLst>
              </a:custGeom>
              <a:solidFill>
                <a:srgbClr val="EDD56E"/>
              </a:solidFill>
              <a:ln>
                <a:noFill/>
              </a:ln>
            </p:spPr>
            <p:txBody>
              <a:bodyPr lIns="91425" tIns="91425" rIns="91425" bIns="91425" anchor="ctr"/>
              <a:lstStyle/>
              <a:p>
                <a:pPr>
                  <a:defRPr/>
                </a:pPr>
                <a:endParaRPr lang="vi-VN" sz="990"/>
              </a:p>
            </p:txBody>
          </p:sp>
          <p:sp>
            <p:nvSpPr>
              <p:cNvPr id="170" name="Google Shape;790;p31">
                <a:extLst>
                  <a:ext uri="{FF2B5EF4-FFF2-40B4-BE49-F238E27FC236}">
                    <a16:creationId xmlns:a16="http://schemas.microsoft.com/office/drawing/2014/main" id="{9FB6A863-94B2-4B2A-857A-C2A394DE4A4F}"/>
                  </a:ext>
                </a:extLst>
              </p:cNvPr>
              <p:cNvSpPr>
                <a:spLocks/>
              </p:cNvSpPr>
              <p:nvPr/>
            </p:nvSpPr>
            <p:spPr bwMode="auto">
              <a:xfrm>
                <a:off x="5223775" y="4547984"/>
                <a:ext cx="57211" cy="50432"/>
              </a:xfrm>
              <a:custGeom>
                <a:avLst/>
                <a:gdLst>
                  <a:gd name="T0" fmla="*/ 2147483646 w 1047"/>
                  <a:gd name="T1" fmla="*/ 0 h 914"/>
                  <a:gd name="T2" fmla="*/ 2147483646 w 1047"/>
                  <a:gd name="T3" fmla="*/ 2147483646 h 914"/>
                  <a:gd name="T4" fmla="*/ 2147483646 w 1047"/>
                  <a:gd name="T5" fmla="*/ 2147483646 h 914"/>
                  <a:gd name="T6" fmla="*/ 2147483646 w 1047"/>
                  <a:gd name="T7" fmla="*/ 2147483646 h 914"/>
                  <a:gd name="T8" fmla="*/ 2147483646 w 1047"/>
                  <a:gd name="T9" fmla="*/ 2147483646 h 914"/>
                  <a:gd name="T10" fmla="*/ 2147483646 w 1047"/>
                  <a:gd name="T11" fmla="*/ 2147483646 h 914"/>
                  <a:gd name="T12" fmla="*/ 2147483646 w 1047"/>
                  <a:gd name="T13" fmla="*/ 2147483646 h 914"/>
                  <a:gd name="T14" fmla="*/ 2147483646 w 1047"/>
                  <a:gd name="T15" fmla="*/ 2147483646 h 914"/>
                  <a:gd name="T16" fmla="*/ 2147483646 w 1047"/>
                  <a:gd name="T17" fmla="*/ 0 h 9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lIns="91425" tIns="91425" rIns="91425" bIns="91425" anchor="ctr"/>
              <a:lstStyle/>
              <a:p>
                <a:pPr>
                  <a:defRPr/>
                </a:pPr>
                <a:endParaRPr lang="vi-VN" sz="990"/>
              </a:p>
            </p:txBody>
          </p:sp>
          <p:sp>
            <p:nvSpPr>
              <p:cNvPr id="171" name="Google Shape;791;p31">
                <a:extLst>
                  <a:ext uri="{FF2B5EF4-FFF2-40B4-BE49-F238E27FC236}">
                    <a16:creationId xmlns:a16="http://schemas.microsoft.com/office/drawing/2014/main" id="{1266F02D-84FC-4718-952B-D6E9DB2436B1}"/>
                  </a:ext>
                </a:extLst>
              </p:cNvPr>
              <p:cNvSpPr>
                <a:spLocks/>
              </p:cNvSpPr>
              <p:nvPr/>
            </p:nvSpPr>
            <p:spPr bwMode="auto">
              <a:xfrm>
                <a:off x="5183391" y="4588330"/>
                <a:ext cx="53846" cy="50432"/>
              </a:xfrm>
              <a:custGeom>
                <a:avLst/>
                <a:gdLst>
                  <a:gd name="T0" fmla="*/ 2147483646 w 993"/>
                  <a:gd name="T1" fmla="*/ 2147483646 h 888"/>
                  <a:gd name="T2" fmla="*/ 2147483646 w 993"/>
                  <a:gd name="T3" fmla="*/ 2147483646 h 888"/>
                  <a:gd name="T4" fmla="*/ 2147483646 w 993"/>
                  <a:gd name="T5" fmla="*/ 2147483646 h 888"/>
                  <a:gd name="T6" fmla="*/ 2147483646 w 993"/>
                  <a:gd name="T7" fmla="*/ 2147483646 h 888"/>
                  <a:gd name="T8" fmla="*/ 2147483646 w 993"/>
                  <a:gd name="T9" fmla="*/ 2147483646 h 888"/>
                  <a:gd name="T10" fmla="*/ 2147483646 w 993"/>
                  <a:gd name="T11" fmla="*/ 2147483646 h 888"/>
                  <a:gd name="T12" fmla="*/ 2147483646 w 993"/>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88" extrusionOk="0">
                    <a:moveTo>
                      <a:pt x="66" y="1"/>
                    </a:moveTo>
                    <a:cubicBezTo>
                      <a:pt x="0" y="54"/>
                      <a:pt x="0" y="120"/>
                      <a:pt x="66" y="120"/>
                    </a:cubicBezTo>
                    <a:lnTo>
                      <a:pt x="887" y="887"/>
                    </a:lnTo>
                    <a:lnTo>
                      <a:pt x="993" y="887"/>
                    </a:lnTo>
                    <a:lnTo>
                      <a:pt x="993" y="782"/>
                    </a:lnTo>
                    <a:lnTo>
                      <a:pt x="119" y="1"/>
                    </a:lnTo>
                    <a:lnTo>
                      <a:pt x="66" y="1"/>
                    </a:lnTo>
                    <a:close/>
                  </a:path>
                </a:pathLst>
              </a:custGeom>
              <a:solidFill>
                <a:srgbClr val="EDD56E"/>
              </a:solidFill>
              <a:ln>
                <a:noFill/>
              </a:ln>
            </p:spPr>
            <p:txBody>
              <a:bodyPr lIns="91425" tIns="91425" rIns="91425" bIns="91425" anchor="ctr"/>
              <a:lstStyle/>
              <a:p>
                <a:pPr>
                  <a:defRPr/>
                </a:pPr>
                <a:endParaRPr lang="vi-VN" sz="990"/>
              </a:p>
            </p:txBody>
          </p:sp>
          <p:sp>
            <p:nvSpPr>
              <p:cNvPr id="172" name="Google Shape;792;p31">
                <a:extLst>
                  <a:ext uri="{FF2B5EF4-FFF2-40B4-BE49-F238E27FC236}">
                    <a16:creationId xmlns:a16="http://schemas.microsoft.com/office/drawing/2014/main" id="{6952756A-BD19-49F4-B79E-A8AC7A870354}"/>
                  </a:ext>
                </a:extLst>
              </p:cNvPr>
              <p:cNvSpPr>
                <a:spLocks/>
              </p:cNvSpPr>
              <p:nvPr/>
            </p:nvSpPr>
            <p:spPr bwMode="auto">
              <a:xfrm>
                <a:off x="5095890" y="4676586"/>
                <a:ext cx="53846" cy="52952"/>
              </a:xfrm>
              <a:custGeom>
                <a:avLst/>
                <a:gdLst>
                  <a:gd name="T0" fmla="*/ 2147483646 w 994"/>
                  <a:gd name="T1" fmla="*/ 0 h 887"/>
                  <a:gd name="T2" fmla="*/ 2147483646 w 994"/>
                  <a:gd name="T3" fmla="*/ 2147483646 h 887"/>
                  <a:gd name="T4" fmla="*/ 2147483646 w 994"/>
                  <a:gd name="T5" fmla="*/ 2147483646 h 887"/>
                  <a:gd name="T6" fmla="*/ 2147483646 w 994"/>
                  <a:gd name="T7" fmla="*/ 2147483646 h 887"/>
                  <a:gd name="T8" fmla="*/ 2147483646 w 994"/>
                  <a:gd name="T9" fmla="*/ 2147483646 h 887"/>
                  <a:gd name="T10" fmla="*/ 2147483646 w 994"/>
                  <a:gd name="T11" fmla="*/ 0 h 887"/>
                  <a:gd name="T12" fmla="*/ 2147483646 w 994"/>
                  <a:gd name="T13" fmla="*/ 0 h 88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87" extrusionOk="0">
                    <a:moveTo>
                      <a:pt x="1" y="0"/>
                    </a:moveTo>
                    <a:lnTo>
                      <a:pt x="1" y="119"/>
                    </a:lnTo>
                    <a:lnTo>
                      <a:pt x="874" y="887"/>
                    </a:lnTo>
                    <a:lnTo>
                      <a:pt x="993" y="887"/>
                    </a:lnTo>
                    <a:cubicBezTo>
                      <a:pt x="993" y="887"/>
                      <a:pt x="993" y="834"/>
                      <a:pt x="927" y="781"/>
                    </a:cubicBezTo>
                    <a:lnTo>
                      <a:pt x="107" y="0"/>
                    </a:lnTo>
                    <a:lnTo>
                      <a:pt x="1" y="0"/>
                    </a:lnTo>
                    <a:close/>
                  </a:path>
                </a:pathLst>
              </a:custGeom>
              <a:solidFill>
                <a:srgbClr val="EDD56E"/>
              </a:solidFill>
              <a:ln>
                <a:noFill/>
              </a:ln>
            </p:spPr>
            <p:txBody>
              <a:bodyPr lIns="91425" tIns="91425" rIns="91425" bIns="91425" anchor="ctr"/>
              <a:lstStyle/>
              <a:p>
                <a:pPr>
                  <a:defRPr/>
                </a:pPr>
                <a:endParaRPr lang="vi-VN" sz="990"/>
              </a:p>
            </p:txBody>
          </p:sp>
          <p:sp>
            <p:nvSpPr>
              <p:cNvPr id="173" name="Google Shape;793;p31">
                <a:extLst>
                  <a:ext uri="{FF2B5EF4-FFF2-40B4-BE49-F238E27FC236}">
                    <a16:creationId xmlns:a16="http://schemas.microsoft.com/office/drawing/2014/main" id="{95A0A728-6C2E-42E7-9843-F79395C12663}"/>
                  </a:ext>
                </a:extLst>
              </p:cNvPr>
              <p:cNvSpPr>
                <a:spLocks/>
              </p:cNvSpPr>
              <p:nvPr/>
            </p:nvSpPr>
            <p:spPr bwMode="auto">
              <a:xfrm>
                <a:off x="5055505" y="4719452"/>
                <a:ext cx="53846" cy="50432"/>
              </a:xfrm>
              <a:custGeom>
                <a:avLst/>
                <a:gdLst>
                  <a:gd name="T0" fmla="*/ 2147483646 w 994"/>
                  <a:gd name="T1" fmla="*/ 0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0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lIns="91425" tIns="91425" rIns="91425" bIns="91425" anchor="ctr"/>
              <a:lstStyle/>
              <a:p>
                <a:pPr>
                  <a:defRPr/>
                </a:pPr>
                <a:endParaRPr lang="vi-VN" sz="990"/>
              </a:p>
            </p:txBody>
          </p:sp>
          <p:sp>
            <p:nvSpPr>
              <p:cNvPr id="174" name="Google Shape;794;p31">
                <a:extLst>
                  <a:ext uri="{FF2B5EF4-FFF2-40B4-BE49-F238E27FC236}">
                    <a16:creationId xmlns:a16="http://schemas.microsoft.com/office/drawing/2014/main" id="{3FAF32FC-C250-4F1C-B229-D0ACE448234B}"/>
                  </a:ext>
                </a:extLst>
              </p:cNvPr>
              <p:cNvSpPr>
                <a:spLocks/>
              </p:cNvSpPr>
              <p:nvPr/>
            </p:nvSpPr>
            <p:spPr bwMode="auto">
              <a:xfrm>
                <a:off x="5011754" y="4762319"/>
                <a:ext cx="57213" cy="50432"/>
              </a:xfrm>
              <a:custGeom>
                <a:avLst/>
                <a:gdLst>
                  <a:gd name="T0" fmla="*/ 2147483646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2147483646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53" y="1"/>
                    </a:moveTo>
                    <a:cubicBezTo>
                      <a:pt x="0" y="54"/>
                      <a:pt x="0" y="107"/>
                      <a:pt x="53" y="107"/>
                    </a:cubicBezTo>
                    <a:lnTo>
                      <a:pt x="887" y="874"/>
                    </a:lnTo>
                    <a:lnTo>
                      <a:pt x="993" y="874"/>
                    </a:lnTo>
                    <a:lnTo>
                      <a:pt x="993" y="768"/>
                    </a:lnTo>
                    <a:lnTo>
                      <a:pt x="106" y="1"/>
                    </a:lnTo>
                    <a:lnTo>
                      <a:pt x="53" y="1"/>
                    </a:lnTo>
                    <a:close/>
                  </a:path>
                </a:pathLst>
              </a:custGeom>
              <a:solidFill>
                <a:srgbClr val="EDD56E"/>
              </a:solidFill>
              <a:ln>
                <a:noFill/>
              </a:ln>
            </p:spPr>
            <p:txBody>
              <a:bodyPr lIns="91425" tIns="91425" rIns="91425" bIns="91425" anchor="ctr"/>
              <a:lstStyle/>
              <a:p>
                <a:pPr>
                  <a:defRPr/>
                </a:pPr>
                <a:endParaRPr lang="vi-VN" sz="990"/>
              </a:p>
            </p:txBody>
          </p:sp>
          <p:sp>
            <p:nvSpPr>
              <p:cNvPr id="175" name="Google Shape;795;p31">
                <a:extLst>
                  <a:ext uri="{FF2B5EF4-FFF2-40B4-BE49-F238E27FC236}">
                    <a16:creationId xmlns:a16="http://schemas.microsoft.com/office/drawing/2014/main" id="{866BC042-708A-4B11-BC09-C843395FB818}"/>
                  </a:ext>
                </a:extLst>
              </p:cNvPr>
              <p:cNvSpPr>
                <a:spLocks/>
              </p:cNvSpPr>
              <p:nvPr/>
            </p:nvSpPr>
            <p:spPr bwMode="auto">
              <a:xfrm>
                <a:off x="4924254" y="4853096"/>
                <a:ext cx="57213" cy="50432"/>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93" y="874"/>
                    </a:lnTo>
                    <a:lnTo>
                      <a:pt x="993" y="768"/>
                    </a:lnTo>
                    <a:lnTo>
                      <a:pt x="120" y="0"/>
                    </a:lnTo>
                    <a:lnTo>
                      <a:pt x="1" y="0"/>
                    </a:lnTo>
                    <a:close/>
                  </a:path>
                </a:pathLst>
              </a:custGeom>
              <a:solidFill>
                <a:srgbClr val="EDD56E"/>
              </a:solidFill>
              <a:ln>
                <a:noFill/>
              </a:ln>
            </p:spPr>
            <p:txBody>
              <a:bodyPr lIns="91425" tIns="91425" rIns="91425" bIns="91425" anchor="ctr"/>
              <a:lstStyle/>
              <a:p>
                <a:pPr>
                  <a:defRPr/>
                </a:pPr>
                <a:endParaRPr lang="vi-VN" sz="990"/>
              </a:p>
            </p:txBody>
          </p:sp>
          <p:sp>
            <p:nvSpPr>
              <p:cNvPr id="176" name="Google Shape;796;p31">
                <a:extLst>
                  <a:ext uri="{FF2B5EF4-FFF2-40B4-BE49-F238E27FC236}">
                    <a16:creationId xmlns:a16="http://schemas.microsoft.com/office/drawing/2014/main" id="{5F3723CC-8C59-43BD-8F8C-51D87BED47CC}"/>
                  </a:ext>
                </a:extLst>
              </p:cNvPr>
              <p:cNvSpPr>
                <a:spLocks/>
              </p:cNvSpPr>
              <p:nvPr/>
            </p:nvSpPr>
            <p:spPr bwMode="auto">
              <a:xfrm>
                <a:off x="4883869" y="4893441"/>
                <a:ext cx="57213" cy="52952"/>
              </a:xfrm>
              <a:custGeom>
                <a:avLst/>
                <a:gdLst>
                  <a:gd name="T0" fmla="*/ 2147483646 w 993"/>
                  <a:gd name="T1" fmla="*/ 2147483646 h 928"/>
                  <a:gd name="T2" fmla="*/ 0 w 993"/>
                  <a:gd name="T3" fmla="*/ 2147483646 h 928"/>
                  <a:gd name="T4" fmla="*/ 0 w 993"/>
                  <a:gd name="T5" fmla="*/ 2147483646 h 928"/>
                  <a:gd name="T6" fmla="*/ 2147483646 w 993"/>
                  <a:gd name="T7" fmla="*/ 2147483646 h 928"/>
                  <a:gd name="T8" fmla="*/ 2147483646 w 993"/>
                  <a:gd name="T9" fmla="*/ 2147483646 h 928"/>
                  <a:gd name="T10" fmla="*/ 2147483646 w 993"/>
                  <a:gd name="T11" fmla="*/ 2147483646 h 928"/>
                  <a:gd name="T12" fmla="*/ 2147483646 w 993"/>
                  <a:gd name="T13" fmla="*/ 2147483646 h 928"/>
                  <a:gd name="T14" fmla="*/ 2147483646 w 993"/>
                  <a:gd name="T15" fmla="*/ 2147483646 h 9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lIns="91425" tIns="91425" rIns="91425" bIns="91425" anchor="ctr"/>
              <a:lstStyle/>
              <a:p>
                <a:pPr>
                  <a:defRPr/>
                </a:pPr>
                <a:endParaRPr lang="vi-VN" sz="990"/>
              </a:p>
            </p:txBody>
          </p:sp>
          <p:sp>
            <p:nvSpPr>
              <p:cNvPr id="177" name="Google Shape;797;p31">
                <a:extLst>
                  <a:ext uri="{FF2B5EF4-FFF2-40B4-BE49-F238E27FC236}">
                    <a16:creationId xmlns:a16="http://schemas.microsoft.com/office/drawing/2014/main" id="{C031F904-284E-46C7-835D-BD32290840B5}"/>
                  </a:ext>
                </a:extLst>
              </p:cNvPr>
              <p:cNvSpPr>
                <a:spLocks/>
              </p:cNvSpPr>
              <p:nvPr/>
            </p:nvSpPr>
            <p:spPr bwMode="auto">
              <a:xfrm>
                <a:off x="5479546" y="4288263"/>
                <a:ext cx="77403" cy="65561"/>
              </a:xfrm>
              <a:custGeom>
                <a:avLst/>
                <a:gdLst>
                  <a:gd name="T0" fmla="*/ 2147483646 w 1377"/>
                  <a:gd name="T1" fmla="*/ 2147483646 h 1242"/>
                  <a:gd name="T2" fmla="*/ 0 w 1377"/>
                  <a:gd name="T3" fmla="*/ 2147483646 h 1242"/>
                  <a:gd name="T4" fmla="*/ 0 w 1377"/>
                  <a:gd name="T5" fmla="*/ 2147483646 h 1242"/>
                  <a:gd name="T6" fmla="*/ 2147483646 w 1377"/>
                  <a:gd name="T7" fmla="*/ 2147483646 h 1242"/>
                  <a:gd name="T8" fmla="*/ 2147483646 w 1377"/>
                  <a:gd name="T9" fmla="*/ 2147483646 h 1242"/>
                  <a:gd name="T10" fmla="*/ 2147483646 w 1377"/>
                  <a:gd name="T11" fmla="*/ 2147483646 h 1242"/>
                  <a:gd name="T12" fmla="*/ 2147483646 w 1377"/>
                  <a:gd name="T13" fmla="*/ 2147483646 h 1242"/>
                  <a:gd name="T14" fmla="*/ 2147483646 w 1377"/>
                  <a:gd name="T15" fmla="*/ 2147483646 h 1242"/>
                  <a:gd name="T16" fmla="*/ 2147483646 w 1377"/>
                  <a:gd name="T17" fmla="*/ 2147483646 h 12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lIns="91425" tIns="91425" rIns="91425" bIns="91425" anchor="ctr"/>
              <a:lstStyle/>
              <a:p>
                <a:pPr>
                  <a:defRPr/>
                </a:pPr>
                <a:endParaRPr lang="vi-VN" sz="990"/>
              </a:p>
            </p:txBody>
          </p:sp>
          <p:sp>
            <p:nvSpPr>
              <p:cNvPr id="178" name="Google Shape;798;p31">
                <a:extLst>
                  <a:ext uri="{FF2B5EF4-FFF2-40B4-BE49-F238E27FC236}">
                    <a16:creationId xmlns:a16="http://schemas.microsoft.com/office/drawing/2014/main" id="{EA43BD47-7106-4DA3-8AE6-97E47AD7A786}"/>
                  </a:ext>
                </a:extLst>
              </p:cNvPr>
              <p:cNvSpPr>
                <a:spLocks/>
              </p:cNvSpPr>
              <p:nvPr/>
            </p:nvSpPr>
            <p:spPr bwMode="auto">
              <a:xfrm>
                <a:off x="5307909" y="4459730"/>
                <a:ext cx="77405" cy="70604"/>
              </a:xfrm>
              <a:custGeom>
                <a:avLst/>
                <a:gdLst>
                  <a:gd name="T0" fmla="*/ 2147483646 w 1377"/>
                  <a:gd name="T1" fmla="*/ 0 h 1258"/>
                  <a:gd name="T2" fmla="*/ 2147483646 w 1377"/>
                  <a:gd name="T3" fmla="*/ 2147483646 h 1258"/>
                  <a:gd name="T4" fmla="*/ 2147483646 w 1377"/>
                  <a:gd name="T5" fmla="*/ 2147483646 h 1258"/>
                  <a:gd name="T6" fmla="*/ 2147483646 w 1377"/>
                  <a:gd name="T7" fmla="*/ 2147483646 h 1258"/>
                  <a:gd name="T8" fmla="*/ 2147483646 w 1377"/>
                  <a:gd name="T9" fmla="*/ 2147483646 h 1258"/>
                  <a:gd name="T10" fmla="*/ 2147483646 w 1377"/>
                  <a:gd name="T11" fmla="*/ 2147483646 h 1258"/>
                  <a:gd name="T12" fmla="*/ 2147483646 w 1377"/>
                  <a:gd name="T13" fmla="*/ 0 h 1258"/>
                  <a:gd name="T14" fmla="*/ 2147483646 w 1377"/>
                  <a:gd name="T15" fmla="*/ 0 h 125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lnTo>
                      <a:pt x="53" y="0"/>
                    </a:lnTo>
                    <a:close/>
                  </a:path>
                </a:pathLst>
              </a:custGeom>
              <a:solidFill>
                <a:srgbClr val="EDD56E"/>
              </a:solidFill>
              <a:ln>
                <a:noFill/>
              </a:ln>
            </p:spPr>
            <p:txBody>
              <a:bodyPr lIns="91425" tIns="91425" rIns="91425" bIns="91425" anchor="ctr"/>
              <a:lstStyle/>
              <a:p>
                <a:pPr>
                  <a:defRPr/>
                </a:pPr>
                <a:endParaRPr lang="vi-VN" sz="990"/>
              </a:p>
            </p:txBody>
          </p:sp>
          <p:sp>
            <p:nvSpPr>
              <p:cNvPr id="179" name="Google Shape;799;p31">
                <a:extLst>
                  <a:ext uri="{FF2B5EF4-FFF2-40B4-BE49-F238E27FC236}">
                    <a16:creationId xmlns:a16="http://schemas.microsoft.com/office/drawing/2014/main" id="{62B835AE-FC6C-4541-BEE2-7D6D81D138D0}"/>
                  </a:ext>
                </a:extLst>
              </p:cNvPr>
              <p:cNvSpPr>
                <a:spLocks/>
              </p:cNvSpPr>
              <p:nvPr/>
            </p:nvSpPr>
            <p:spPr bwMode="auto">
              <a:xfrm>
                <a:off x="5139639" y="4628675"/>
                <a:ext cx="77405" cy="73127"/>
              </a:xfrm>
              <a:custGeom>
                <a:avLst/>
                <a:gdLst>
                  <a:gd name="T0" fmla="*/ 2147483646 w 1430"/>
                  <a:gd name="T1" fmla="*/ 2147483646 h 1245"/>
                  <a:gd name="T2" fmla="*/ 2147483646 w 1430"/>
                  <a:gd name="T3" fmla="*/ 2147483646 h 1245"/>
                  <a:gd name="T4" fmla="*/ 2147483646 w 1430"/>
                  <a:gd name="T5" fmla="*/ 2147483646 h 1245"/>
                  <a:gd name="T6" fmla="*/ 2147483646 w 1430"/>
                  <a:gd name="T7" fmla="*/ 2147483646 h 1245"/>
                  <a:gd name="T8" fmla="*/ 2147483646 w 1430"/>
                  <a:gd name="T9" fmla="*/ 2147483646 h 1245"/>
                  <a:gd name="T10" fmla="*/ 2147483646 w 1430"/>
                  <a:gd name="T11" fmla="*/ 2147483646 h 1245"/>
                  <a:gd name="T12" fmla="*/ 2147483646 w 1430"/>
                  <a:gd name="T13" fmla="*/ 2147483646 h 1245"/>
                  <a:gd name="T14" fmla="*/ 2147483646 w 1430"/>
                  <a:gd name="T15" fmla="*/ 2147483646 h 12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lIns="91425" tIns="91425" rIns="91425" bIns="91425" anchor="ctr"/>
              <a:lstStyle/>
              <a:p>
                <a:pPr>
                  <a:defRPr/>
                </a:pPr>
                <a:endParaRPr lang="vi-VN" sz="990"/>
              </a:p>
            </p:txBody>
          </p:sp>
          <p:sp>
            <p:nvSpPr>
              <p:cNvPr id="180" name="Google Shape;800;p31">
                <a:extLst>
                  <a:ext uri="{FF2B5EF4-FFF2-40B4-BE49-F238E27FC236}">
                    <a16:creationId xmlns:a16="http://schemas.microsoft.com/office/drawing/2014/main" id="{854CE882-05C5-4544-A64D-BD56462162EE}"/>
                  </a:ext>
                </a:extLst>
              </p:cNvPr>
              <p:cNvSpPr>
                <a:spLocks/>
              </p:cNvSpPr>
              <p:nvPr/>
            </p:nvSpPr>
            <p:spPr bwMode="auto">
              <a:xfrm>
                <a:off x="4971369" y="4805185"/>
                <a:ext cx="74039" cy="70604"/>
              </a:xfrm>
              <a:custGeom>
                <a:avLst/>
                <a:gdLst>
                  <a:gd name="T0" fmla="*/ 2147483646 w 1377"/>
                  <a:gd name="T1" fmla="*/ 2147483646 h 1245"/>
                  <a:gd name="T2" fmla="*/ 2147483646 w 1377"/>
                  <a:gd name="T3" fmla="*/ 2147483646 h 1245"/>
                  <a:gd name="T4" fmla="*/ 2147483646 w 1377"/>
                  <a:gd name="T5" fmla="*/ 2147483646 h 1245"/>
                  <a:gd name="T6" fmla="*/ 2147483646 w 1377"/>
                  <a:gd name="T7" fmla="*/ 2147483646 h 1245"/>
                  <a:gd name="T8" fmla="*/ 2147483646 w 1377"/>
                  <a:gd name="T9" fmla="*/ 2147483646 h 1245"/>
                  <a:gd name="T10" fmla="*/ 2147483646 w 1377"/>
                  <a:gd name="T11" fmla="*/ 2147483646 h 1245"/>
                  <a:gd name="T12" fmla="*/ 2147483646 w 1377"/>
                  <a:gd name="T13" fmla="*/ 2147483646 h 1245"/>
                  <a:gd name="T14" fmla="*/ 2147483646 w 1377"/>
                  <a:gd name="T15" fmla="*/ 2147483646 h 1245"/>
                  <a:gd name="T16" fmla="*/ 2147483646 w 1377"/>
                  <a:gd name="T17" fmla="*/ 2147483646 h 12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lIns="91425" tIns="91425" rIns="91425" bIns="91425" anchor="ctr"/>
              <a:lstStyle/>
              <a:p>
                <a:pPr>
                  <a:defRPr/>
                </a:pPr>
                <a:endParaRPr lang="vi-VN" sz="990"/>
              </a:p>
            </p:txBody>
          </p:sp>
          <p:sp>
            <p:nvSpPr>
              <p:cNvPr id="181" name="Google Shape;801;p31">
                <a:extLst>
                  <a:ext uri="{FF2B5EF4-FFF2-40B4-BE49-F238E27FC236}">
                    <a16:creationId xmlns:a16="http://schemas.microsoft.com/office/drawing/2014/main" id="{F54996CD-1AAC-425C-9803-2DD236AAE40E}"/>
                  </a:ext>
                </a:extLst>
              </p:cNvPr>
              <p:cNvSpPr/>
              <p:nvPr/>
            </p:nvSpPr>
            <p:spPr>
              <a:xfrm>
                <a:off x="5819450" y="4747190"/>
                <a:ext cx="1120679" cy="30511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82" name="Google Shape;802;p31">
                <a:extLst>
                  <a:ext uri="{FF2B5EF4-FFF2-40B4-BE49-F238E27FC236}">
                    <a16:creationId xmlns:a16="http://schemas.microsoft.com/office/drawing/2014/main" id="{8F10B818-7DC1-40B5-AF6E-1FADD7900E55}"/>
                  </a:ext>
                </a:extLst>
              </p:cNvPr>
              <p:cNvSpPr/>
              <p:nvPr/>
            </p:nvSpPr>
            <p:spPr>
              <a:xfrm>
                <a:off x="5980989" y="4747190"/>
                <a:ext cx="1120679" cy="30511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83" name="Google Shape;803;p31">
                <a:extLst>
                  <a:ext uri="{FF2B5EF4-FFF2-40B4-BE49-F238E27FC236}">
                    <a16:creationId xmlns:a16="http://schemas.microsoft.com/office/drawing/2014/main" id="{22841809-021A-44FD-AF56-4B9E28E0529B}"/>
                  </a:ext>
                </a:extLst>
              </p:cNvPr>
              <p:cNvSpPr>
                <a:spLocks/>
              </p:cNvSpPr>
              <p:nvPr/>
            </p:nvSpPr>
            <p:spPr bwMode="auto">
              <a:xfrm>
                <a:off x="6051663" y="4807708"/>
                <a:ext cx="1012984" cy="186597"/>
              </a:xfrm>
              <a:custGeom>
                <a:avLst/>
                <a:gdLst>
                  <a:gd name="T0" fmla="*/ 2147483646 w 18305"/>
                  <a:gd name="T1" fmla="*/ 0 h 3310"/>
                  <a:gd name="T2" fmla="*/ 2147483646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2147483646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lnTo>
                      <a:pt x="821" y="0"/>
                    </a:lnTo>
                    <a:close/>
                  </a:path>
                </a:pathLst>
              </a:custGeom>
              <a:solidFill>
                <a:srgbClr val="FEFEFE"/>
              </a:solidFill>
              <a:ln>
                <a:noFill/>
              </a:ln>
            </p:spPr>
            <p:txBody>
              <a:bodyPr lIns="91425" tIns="91425" rIns="91425" bIns="91425" anchor="ctr"/>
              <a:lstStyle/>
              <a:p>
                <a:pPr>
                  <a:defRPr/>
                </a:pPr>
                <a:endParaRPr lang="vi-VN" sz="990"/>
              </a:p>
            </p:txBody>
          </p:sp>
          <p:sp>
            <p:nvSpPr>
              <p:cNvPr id="184" name="Google Shape;804;p31">
                <a:extLst>
                  <a:ext uri="{FF2B5EF4-FFF2-40B4-BE49-F238E27FC236}">
                    <a16:creationId xmlns:a16="http://schemas.microsoft.com/office/drawing/2014/main" id="{1B66104A-EF07-41F2-8A80-91C79FFDECC5}"/>
                  </a:ext>
                </a:extLst>
              </p:cNvPr>
              <p:cNvSpPr>
                <a:spLocks/>
              </p:cNvSpPr>
              <p:nvPr/>
            </p:nvSpPr>
            <p:spPr bwMode="auto">
              <a:xfrm>
                <a:off x="6051663" y="4898485"/>
                <a:ext cx="1012984" cy="95820"/>
              </a:xfrm>
              <a:custGeom>
                <a:avLst/>
                <a:gdLst>
                  <a:gd name="T0" fmla="*/ 2147483646 w 18305"/>
                  <a:gd name="T1" fmla="*/ 2147483646 h 1656"/>
                  <a:gd name="T2" fmla="*/ 2147483646 w 18305"/>
                  <a:gd name="T3" fmla="*/ 2147483646 h 1656"/>
                  <a:gd name="T4" fmla="*/ 2147483646 w 18305"/>
                  <a:gd name="T5" fmla="*/ 2147483646 h 1656"/>
                  <a:gd name="T6" fmla="*/ 2147483646 w 18305"/>
                  <a:gd name="T7" fmla="*/ 2147483646 h 1656"/>
                  <a:gd name="T8" fmla="*/ 2147483646 w 18305"/>
                  <a:gd name="T9" fmla="*/ 2147483646 h 1656"/>
                  <a:gd name="T10" fmla="*/ 2147483646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1" y="1"/>
                    </a:moveTo>
                    <a:lnTo>
                      <a:pt x="1" y="715"/>
                    </a:lnTo>
                    <a:cubicBezTo>
                      <a:pt x="1" y="1218"/>
                      <a:pt x="331" y="1655"/>
                      <a:pt x="821" y="1655"/>
                    </a:cubicBezTo>
                    <a:lnTo>
                      <a:pt x="18305" y="1655"/>
                    </a:lnTo>
                    <a:lnTo>
                      <a:pt x="18305" y="1"/>
                    </a:lnTo>
                    <a:lnTo>
                      <a:pt x="1" y="1"/>
                    </a:lnTo>
                    <a:close/>
                  </a:path>
                </a:pathLst>
              </a:custGeom>
              <a:solidFill>
                <a:srgbClr val="E3E8DD"/>
              </a:solidFill>
              <a:ln>
                <a:noFill/>
              </a:ln>
            </p:spPr>
            <p:txBody>
              <a:bodyPr lIns="91425" tIns="91425" rIns="91425" bIns="91425" anchor="ctr"/>
              <a:lstStyle/>
              <a:p>
                <a:pPr>
                  <a:defRPr/>
                </a:pPr>
                <a:endParaRPr lang="vi-VN" sz="990"/>
              </a:p>
            </p:txBody>
          </p:sp>
          <p:sp>
            <p:nvSpPr>
              <p:cNvPr id="185" name="Google Shape;805;p31">
                <a:extLst>
                  <a:ext uri="{FF2B5EF4-FFF2-40B4-BE49-F238E27FC236}">
                    <a16:creationId xmlns:a16="http://schemas.microsoft.com/office/drawing/2014/main" id="{6D0FA5AD-43B8-4C36-B1E9-9295EA10609E}"/>
                  </a:ext>
                </a:extLst>
              </p:cNvPr>
              <p:cNvSpPr>
                <a:spLocks/>
              </p:cNvSpPr>
              <p:nvPr/>
            </p:nvSpPr>
            <p:spPr bwMode="auto">
              <a:xfrm>
                <a:off x="5819450" y="4136968"/>
                <a:ext cx="1120679" cy="302589"/>
              </a:xfrm>
              <a:custGeom>
                <a:avLst/>
                <a:gdLst>
                  <a:gd name="T0" fmla="*/ 2147483646 w 20290"/>
                  <a:gd name="T1" fmla="*/ 2147483646 h 5507"/>
                  <a:gd name="T2" fmla="*/ 0 w 20290"/>
                  <a:gd name="T3" fmla="*/ 2147483646 h 5507"/>
                  <a:gd name="T4" fmla="*/ 0 w 20290"/>
                  <a:gd name="T5" fmla="*/ 2147483646 h 5507"/>
                  <a:gd name="T6" fmla="*/ 2147483646 w 20290"/>
                  <a:gd name="T7" fmla="*/ 2147483646 h 5507"/>
                  <a:gd name="T8" fmla="*/ 2147483646 w 20290"/>
                  <a:gd name="T9" fmla="*/ 2147483646 h 5507"/>
                  <a:gd name="T10" fmla="*/ 2147483646 w 20290"/>
                  <a:gd name="T11" fmla="*/ 2147483646 h 5507"/>
                  <a:gd name="T12" fmla="*/ 2147483646 w 20290"/>
                  <a:gd name="T13" fmla="*/ 2147483646 h 5507"/>
                  <a:gd name="T14" fmla="*/ 2147483646 w 20290"/>
                  <a:gd name="T15" fmla="*/ 2147483646 h 5507"/>
                  <a:gd name="T16" fmla="*/ 2147483646 w 20290"/>
                  <a:gd name="T17" fmla="*/ 2147483646 h 55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lnTo>
                      <a:pt x="2316" y="1"/>
                    </a:lnTo>
                    <a:close/>
                  </a:path>
                </a:pathLst>
              </a:custGeom>
              <a:solidFill>
                <a:srgbClr val="3FB6D6"/>
              </a:solidFill>
              <a:ln>
                <a:noFill/>
              </a:ln>
            </p:spPr>
            <p:txBody>
              <a:bodyPr lIns="91425" tIns="91425" rIns="91425" bIns="91425" anchor="ctr"/>
              <a:lstStyle/>
              <a:p>
                <a:pPr>
                  <a:defRPr/>
                </a:pPr>
                <a:endParaRPr lang="vi-VN" sz="990"/>
              </a:p>
            </p:txBody>
          </p:sp>
          <p:sp>
            <p:nvSpPr>
              <p:cNvPr id="186" name="Google Shape;806;p31">
                <a:extLst>
                  <a:ext uri="{FF2B5EF4-FFF2-40B4-BE49-F238E27FC236}">
                    <a16:creationId xmlns:a16="http://schemas.microsoft.com/office/drawing/2014/main" id="{E1768098-B8D4-4C4F-B66D-D4CF2CD3BE4D}"/>
                  </a:ext>
                </a:extLst>
              </p:cNvPr>
              <p:cNvSpPr>
                <a:spLocks/>
              </p:cNvSpPr>
              <p:nvPr/>
            </p:nvSpPr>
            <p:spPr bwMode="auto">
              <a:xfrm>
                <a:off x="5980989" y="4136968"/>
                <a:ext cx="1120679" cy="302589"/>
              </a:xfrm>
              <a:custGeom>
                <a:avLst/>
                <a:gdLst>
                  <a:gd name="T0" fmla="*/ 2147483646 w 20290"/>
                  <a:gd name="T1" fmla="*/ 2147483646 h 5507"/>
                  <a:gd name="T2" fmla="*/ 0 w 20290"/>
                  <a:gd name="T3" fmla="*/ 2147483646 h 5507"/>
                  <a:gd name="T4" fmla="*/ 0 w 20290"/>
                  <a:gd name="T5" fmla="*/ 2147483646 h 5507"/>
                  <a:gd name="T6" fmla="*/ 2147483646 w 20290"/>
                  <a:gd name="T7" fmla="*/ 2147483646 h 5507"/>
                  <a:gd name="T8" fmla="*/ 2147483646 w 20290"/>
                  <a:gd name="T9" fmla="*/ 2147483646 h 5507"/>
                  <a:gd name="T10" fmla="*/ 2147483646 w 20290"/>
                  <a:gd name="T11" fmla="*/ 2147483646 h 5507"/>
                  <a:gd name="T12" fmla="*/ 2147483646 w 20290"/>
                  <a:gd name="T13" fmla="*/ 2147483646 h 5507"/>
                  <a:gd name="T14" fmla="*/ 2147483646 w 20290"/>
                  <a:gd name="T15" fmla="*/ 2147483646 h 5507"/>
                  <a:gd name="T16" fmla="*/ 2147483646 w 20290"/>
                  <a:gd name="T17" fmla="*/ 2147483646 h 5507"/>
                  <a:gd name="T18" fmla="*/ 2147483646 w 20290"/>
                  <a:gd name="T19" fmla="*/ 2147483646 h 5507"/>
                  <a:gd name="T20" fmla="*/ 2147483646 w 20290"/>
                  <a:gd name="T21" fmla="*/ 2147483646 h 5507"/>
                  <a:gd name="T22" fmla="*/ 2147483646 w 20290"/>
                  <a:gd name="T23" fmla="*/ 2147483646 h 5507"/>
                  <a:gd name="T24" fmla="*/ 2147483646 w 20290"/>
                  <a:gd name="T25" fmla="*/ 2147483646 h 55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lnTo>
                      <a:pt x="2263" y="1"/>
                    </a:lnTo>
                    <a:close/>
                  </a:path>
                </a:pathLst>
              </a:custGeom>
              <a:solidFill>
                <a:schemeClr val="accent2"/>
              </a:solidFill>
              <a:ln>
                <a:noFill/>
              </a:ln>
            </p:spPr>
            <p:txBody>
              <a:bodyPr lIns="91425" tIns="91425" rIns="91425" bIns="91425" anchor="ctr"/>
              <a:lstStyle/>
              <a:p>
                <a:pPr>
                  <a:defRPr/>
                </a:pPr>
                <a:endParaRPr lang="vi-VN" sz="990"/>
              </a:p>
            </p:txBody>
          </p:sp>
          <p:sp>
            <p:nvSpPr>
              <p:cNvPr id="187" name="Google Shape;807;p31">
                <a:extLst>
                  <a:ext uri="{FF2B5EF4-FFF2-40B4-BE49-F238E27FC236}">
                    <a16:creationId xmlns:a16="http://schemas.microsoft.com/office/drawing/2014/main" id="{11450BDE-63D4-4F54-BF40-7CF0272D3892}"/>
                  </a:ext>
                </a:extLst>
              </p:cNvPr>
              <p:cNvSpPr>
                <a:spLocks/>
              </p:cNvSpPr>
              <p:nvPr/>
            </p:nvSpPr>
            <p:spPr bwMode="auto">
              <a:xfrm>
                <a:off x="6051663" y="4197486"/>
                <a:ext cx="1012984" cy="184074"/>
              </a:xfrm>
              <a:custGeom>
                <a:avLst/>
                <a:gdLst>
                  <a:gd name="T0" fmla="*/ 2147483646 w 18305"/>
                  <a:gd name="T1" fmla="*/ 0 h 3310"/>
                  <a:gd name="T2" fmla="*/ 2147483646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2147483646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lnTo>
                      <a:pt x="821" y="0"/>
                    </a:lnTo>
                    <a:close/>
                  </a:path>
                </a:pathLst>
              </a:custGeom>
              <a:solidFill>
                <a:srgbClr val="FEFEFE"/>
              </a:solidFill>
              <a:ln>
                <a:noFill/>
              </a:ln>
            </p:spPr>
            <p:txBody>
              <a:bodyPr lIns="91425" tIns="91425" rIns="91425" bIns="91425" anchor="ctr"/>
              <a:lstStyle/>
              <a:p>
                <a:pPr>
                  <a:defRPr/>
                </a:pPr>
                <a:endParaRPr lang="vi-VN" sz="990"/>
              </a:p>
            </p:txBody>
          </p:sp>
          <p:sp>
            <p:nvSpPr>
              <p:cNvPr id="188" name="Google Shape;808;p31">
                <a:extLst>
                  <a:ext uri="{FF2B5EF4-FFF2-40B4-BE49-F238E27FC236}">
                    <a16:creationId xmlns:a16="http://schemas.microsoft.com/office/drawing/2014/main" id="{F4608DFE-2E19-4551-91E3-78B88127F18E}"/>
                  </a:ext>
                </a:extLst>
              </p:cNvPr>
              <p:cNvSpPr>
                <a:spLocks/>
              </p:cNvSpPr>
              <p:nvPr/>
            </p:nvSpPr>
            <p:spPr bwMode="auto">
              <a:xfrm>
                <a:off x="6051663" y="4288263"/>
                <a:ext cx="1012984" cy="93298"/>
              </a:xfrm>
              <a:custGeom>
                <a:avLst/>
                <a:gdLst>
                  <a:gd name="T0" fmla="*/ 2147483646 w 18305"/>
                  <a:gd name="T1" fmla="*/ 2147483646 h 1656"/>
                  <a:gd name="T2" fmla="*/ 2147483646 w 18305"/>
                  <a:gd name="T3" fmla="*/ 2147483646 h 1656"/>
                  <a:gd name="T4" fmla="*/ 2147483646 w 18305"/>
                  <a:gd name="T5" fmla="*/ 2147483646 h 1656"/>
                  <a:gd name="T6" fmla="*/ 2147483646 w 18305"/>
                  <a:gd name="T7" fmla="*/ 2147483646 h 1656"/>
                  <a:gd name="T8" fmla="*/ 2147483646 w 18305"/>
                  <a:gd name="T9" fmla="*/ 2147483646 h 1656"/>
                  <a:gd name="T10" fmla="*/ 2147483646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1" y="1"/>
                    </a:moveTo>
                    <a:lnTo>
                      <a:pt x="1" y="715"/>
                    </a:lnTo>
                    <a:cubicBezTo>
                      <a:pt x="1" y="1218"/>
                      <a:pt x="331" y="1655"/>
                      <a:pt x="821" y="1655"/>
                    </a:cubicBezTo>
                    <a:lnTo>
                      <a:pt x="18305" y="1655"/>
                    </a:lnTo>
                    <a:lnTo>
                      <a:pt x="18305" y="1"/>
                    </a:lnTo>
                    <a:lnTo>
                      <a:pt x="1" y="1"/>
                    </a:lnTo>
                    <a:close/>
                  </a:path>
                </a:pathLst>
              </a:custGeom>
              <a:solidFill>
                <a:srgbClr val="E3E8DD"/>
              </a:solidFill>
              <a:ln>
                <a:noFill/>
              </a:ln>
            </p:spPr>
            <p:txBody>
              <a:bodyPr lIns="91425" tIns="91425" rIns="91425" bIns="91425" anchor="ctr"/>
              <a:lstStyle/>
              <a:p>
                <a:pPr>
                  <a:defRPr/>
                </a:pPr>
                <a:endParaRPr lang="vi-VN" sz="990"/>
              </a:p>
            </p:txBody>
          </p:sp>
          <p:sp>
            <p:nvSpPr>
              <p:cNvPr id="189" name="Google Shape;809;p31">
                <a:extLst>
                  <a:ext uri="{FF2B5EF4-FFF2-40B4-BE49-F238E27FC236}">
                    <a16:creationId xmlns:a16="http://schemas.microsoft.com/office/drawing/2014/main" id="{76AAEAF8-D7AC-4823-A960-73DF01D74E6A}"/>
                  </a:ext>
                </a:extLst>
              </p:cNvPr>
              <p:cNvSpPr/>
              <p:nvPr/>
            </p:nvSpPr>
            <p:spPr>
              <a:xfrm>
                <a:off x="5880027" y="4439557"/>
                <a:ext cx="1120679" cy="307633"/>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90" name="Google Shape;810;p31">
                <a:extLst>
                  <a:ext uri="{FF2B5EF4-FFF2-40B4-BE49-F238E27FC236}">
                    <a16:creationId xmlns:a16="http://schemas.microsoft.com/office/drawing/2014/main" id="{B58026E7-7BAE-4462-846B-0F708F0ADFB9}"/>
                  </a:ext>
                </a:extLst>
              </p:cNvPr>
              <p:cNvSpPr>
                <a:spLocks/>
              </p:cNvSpPr>
              <p:nvPr/>
            </p:nvSpPr>
            <p:spPr bwMode="auto">
              <a:xfrm>
                <a:off x="5725219" y="4439557"/>
                <a:ext cx="1120679" cy="307633"/>
              </a:xfrm>
              <a:custGeom>
                <a:avLst/>
                <a:gdLst>
                  <a:gd name="T0" fmla="*/ 2147483646 w 20291"/>
                  <a:gd name="T1" fmla="*/ 2147483646 h 5520"/>
                  <a:gd name="T2" fmla="*/ 2147483646 w 20291"/>
                  <a:gd name="T3" fmla="*/ 2147483646 h 5520"/>
                  <a:gd name="T4" fmla="*/ 2147483646 w 20291"/>
                  <a:gd name="T5" fmla="*/ 2147483646 h 5520"/>
                  <a:gd name="T6" fmla="*/ 2147483646 w 20291"/>
                  <a:gd name="T7" fmla="*/ 2147483646 h 5520"/>
                  <a:gd name="T8" fmla="*/ 2147483646 w 20291"/>
                  <a:gd name="T9" fmla="*/ 2147483646 h 5520"/>
                  <a:gd name="T10" fmla="*/ 2147483646 w 20291"/>
                  <a:gd name="T11" fmla="*/ 2147483646 h 5520"/>
                  <a:gd name="T12" fmla="*/ 2147483646 w 20291"/>
                  <a:gd name="T13" fmla="*/ 2147483646 h 5520"/>
                  <a:gd name="T14" fmla="*/ 2147483646 w 20291"/>
                  <a:gd name="T15" fmla="*/ 2147483646 h 5520"/>
                  <a:gd name="T16" fmla="*/ 2147483646 w 20291"/>
                  <a:gd name="T17" fmla="*/ 2147483646 h 5520"/>
                  <a:gd name="T18" fmla="*/ 2147483646 w 20291"/>
                  <a:gd name="T19" fmla="*/ 2147483646 h 5520"/>
                  <a:gd name="T20" fmla="*/ 2147483646 w 20291"/>
                  <a:gd name="T21" fmla="*/ 2147483646 h 5520"/>
                  <a:gd name="T22" fmla="*/ 2147483646 w 20291"/>
                  <a:gd name="T23" fmla="*/ 2147483646 h 5520"/>
                  <a:gd name="T24" fmla="*/ 2147483646 w 20291"/>
                  <a:gd name="T25" fmla="*/ 2147483646 h 55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lnTo>
                      <a:pt x="1" y="1"/>
                    </a:lnTo>
                    <a:close/>
                  </a:path>
                </a:pathLst>
              </a:custGeom>
              <a:solidFill>
                <a:srgbClr val="EE1D69"/>
              </a:solidFill>
              <a:ln>
                <a:noFill/>
              </a:ln>
            </p:spPr>
            <p:txBody>
              <a:bodyPr lIns="91425" tIns="91425" rIns="91425" bIns="91425" anchor="ctr"/>
              <a:lstStyle/>
              <a:p>
                <a:pPr>
                  <a:defRPr/>
                </a:pPr>
                <a:endParaRPr lang="vi-VN" sz="990"/>
              </a:p>
            </p:txBody>
          </p:sp>
          <p:sp>
            <p:nvSpPr>
              <p:cNvPr id="191" name="Google Shape;811;p31">
                <a:extLst>
                  <a:ext uri="{FF2B5EF4-FFF2-40B4-BE49-F238E27FC236}">
                    <a16:creationId xmlns:a16="http://schemas.microsoft.com/office/drawing/2014/main" id="{4F6B12E5-9631-413D-BDE9-9C5CACC2B57C}"/>
                  </a:ext>
                </a:extLst>
              </p:cNvPr>
              <p:cNvSpPr>
                <a:spLocks/>
              </p:cNvSpPr>
              <p:nvPr/>
            </p:nvSpPr>
            <p:spPr bwMode="auto">
              <a:xfrm>
                <a:off x="5758873" y="4502596"/>
                <a:ext cx="1012986" cy="184076"/>
              </a:xfrm>
              <a:custGeom>
                <a:avLst/>
                <a:gdLst>
                  <a:gd name="T0" fmla="*/ 0 w 18305"/>
                  <a:gd name="T1" fmla="*/ 0 h 3310"/>
                  <a:gd name="T2" fmla="*/ 0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0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lnTo>
                      <a:pt x="0" y="0"/>
                    </a:lnTo>
                    <a:close/>
                  </a:path>
                </a:pathLst>
              </a:custGeom>
              <a:solidFill>
                <a:srgbClr val="FEFEFE"/>
              </a:solidFill>
              <a:ln>
                <a:noFill/>
              </a:ln>
            </p:spPr>
            <p:txBody>
              <a:bodyPr lIns="91425" tIns="91425" rIns="91425" bIns="91425" anchor="ctr"/>
              <a:lstStyle/>
              <a:p>
                <a:pPr>
                  <a:defRPr/>
                </a:pPr>
                <a:endParaRPr lang="vi-VN" sz="990"/>
              </a:p>
            </p:txBody>
          </p:sp>
          <p:sp>
            <p:nvSpPr>
              <p:cNvPr id="192" name="Google Shape;812;p31">
                <a:extLst>
                  <a:ext uri="{FF2B5EF4-FFF2-40B4-BE49-F238E27FC236}">
                    <a16:creationId xmlns:a16="http://schemas.microsoft.com/office/drawing/2014/main" id="{77EF4E2C-A1C5-4E9E-8D97-8AF2187FC2AA}"/>
                  </a:ext>
                </a:extLst>
              </p:cNvPr>
              <p:cNvSpPr>
                <a:spLocks/>
              </p:cNvSpPr>
              <p:nvPr/>
            </p:nvSpPr>
            <p:spPr bwMode="auto">
              <a:xfrm>
                <a:off x="5758873" y="4595895"/>
                <a:ext cx="1012986" cy="90777"/>
              </a:xfrm>
              <a:custGeom>
                <a:avLst/>
                <a:gdLst>
                  <a:gd name="T0" fmla="*/ 0 w 18305"/>
                  <a:gd name="T1" fmla="*/ 2147483646 h 1656"/>
                  <a:gd name="T2" fmla="*/ 0 w 18305"/>
                  <a:gd name="T3" fmla="*/ 2147483646 h 1656"/>
                  <a:gd name="T4" fmla="*/ 2147483646 w 18305"/>
                  <a:gd name="T5" fmla="*/ 2147483646 h 1656"/>
                  <a:gd name="T6" fmla="*/ 2147483646 w 18305"/>
                  <a:gd name="T7" fmla="*/ 2147483646 h 1656"/>
                  <a:gd name="T8" fmla="*/ 2147483646 w 18305"/>
                  <a:gd name="T9" fmla="*/ 2147483646 h 1656"/>
                  <a:gd name="T10" fmla="*/ 0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0" y="1"/>
                    </a:moveTo>
                    <a:lnTo>
                      <a:pt x="0" y="1655"/>
                    </a:lnTo>
                    <a:lnTo>
                      <a:pt x="17537" y="1655"/>
                    </a:lnTo>
                    <a:cubicBezTo>
                      <a:pt x="18027" y="1655"/>
                      <a:pt x="18305" y="1205"/>
                      <a:pt x="18305" y="715"/>
                    </a:cubicBezTo>
                    <a:lnTo>
                      <a:pt x="18305" y="1"/>
                    </a:lnTo>
                    <a:lnTo>
                      <a:pt x="0" y="1"/>
                    </a:lnTo>
                    <a:close/>
                  </a:path>
                </a:pathLst>
              </a:custGeom>
              <a:solidFill>
                <a:srgbClr val="E3E8DD"/>
              </a:solidFill>
              <a:ln>
                <a:noFill/>
              </a:ln>
            </p:spPr>
            <p:txBody>
              <a:bodyPr lIns="91425" tIns="91425" rIns="91425" bIns="91425" anchor="ctr"/>
              <a:lstStyle/>
              <a:p>
                <a:pPr>
                  <a:defRPr/>
                </a:pPr>
                <a:endParaRPr lang="vi-VN" sz="990"/>
              </a:p>
            </p:txBody>
          </p:sp>
          <p:sp>
            <p:nvSpPr>
              <p:cNvPr id="193" name="Google Shape;813;p31">
                <a:extLst>
                  <a:ext uri="{FF2B5EF4-FFF2-40B4-BE49-F238E27FC236}">
                    <a16:creationId xmlns:a16="http://schemas.microsoft.com/office/drawing/2014/main" id="{1045A711-BAA4-4B47-9264-04AB651BA4E1}"/>
                  </a:ext>
                </a:extLst>
              </p:cNvPr>
              <p:cNvSpPr>
                <a:spLocks/>
              </p:cNvSpPr>
              <p:nvPr/>
            </p:nvSpPr>
            <p:spPr bwMode="auto">
              <a:xfrm>
                <a:off x="5486276" y="4850574"/>
                <a:ext cx="198557" cy="201726"/>
              </a:xfrm>
              <a:custGeom>
                <a:avLst/>
                <a:gdLst>
                  <a:gd name="T0" fmla="*/ 2147483646 w 3620"/>
                  <a:gd name="T1" fmla="*/ 0 h 3688"/>
                  <a:gd name="T2" fmla="*/ 0 w 3620"/>
                  <a:gd name="T3" fmla="*/ 2147483646 h 3688"/>
                  <a:gd name="T4" fmla="*/ 2147483646 w 3620"/>
                  <a:gd name="T5" fmla="*/ 2147483646 h 3688"/>
                  <a:gd name="T6" fmla="*/ 2147483646 w 3620"/>
                  <a:gd name="T7" fmla="*/ 2147483646 h 3688"/>
                  <a:gd name="T8" fmla="*/ 2147483646 w 3620"/>
                  <a:gd name="T9" fmla="*/ 0 h 36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lIns="91425" tIns="91425" rIns="91425" bIns="91425" anchor="ctr"/>
              <a:lstStyle/>
              <a:p>
                <a:pPr>
                  <a:defRPr/>
                </a:pPr>
                <a:endParaRPr lang="vi-VN" sz="990"/>
              </a:p>
            </p:txBody>
          </p:sp>
          <p:sp>
            <p:nvSpPr>
              <p:cNvPr id="194" name="Google Shape;814;p31">
                <a:extLst>
                  <a:ext uri="{FF2B5EF4-FFF2-40B4-BE49-F238E27FC236}">
                    <a16:creationId xmlns:a16="http://schemas.microsoft.com/office/drawing/2014/main" id="{9A284B1A-3004-4227-8FFC-481929F2665C}"/>
                  </a:ext>
                </a:extLst>
              </p:cNvPr>
              <p:cNvSpPr>
                <a:spLocks/>
              </p:cNvSpPr>
              <p:nvPr/>
            </p:nvSpPr>
            <p:spPr bwMode="auto">
              <a:xfrm>
                <a:off x="5530026" y="4989261"/>
                <a:ext cx="63944" cy="63039"/>
              </a:xfrm>
              <a:custGeom>
                <a:avLst/>
                <a:gdLst>
                  <a:gd name="T0" fmla="*/ 2147483646 w 1166"/>
                  <a:gd name="T1" fmla="*/ 0 h 1147"/>
                  <a:gd name="T2" fmla="*/ 2147483646 w 1166"/>
                  <a:gd name="T3" fmla="*/ 2147483646 h 1147"/>
                  <a:gd name="T4" fmla="*/ 2147483646 w 1166"/>
                  <a:gd name="T5" fmla="*/ 2147483646 h 1147"/>
                  <a:gd name="T6" fmla="*/ 2147483646 w 1166"/>
                  <a:gd name="T7" fmla="*/ 2147483646 h 1147"/>
                  <a:gd name="T8" fmla="*/ 2147483646 w 1166"/>
                  <a:gd name="T9" fmla="*/ 2147483646 h 1147"/>
                  <a:gd name="T10" fmla="*/ 2147483646 w 1166"/>
                  <a:gd name="T11" fmla="*/ 0 h 114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lIns="91425" tIns="91425" rIns="91425" bIns="91425" anchor="ctr"/>
              <a:lstStyle/>
              <a:p>
                <a:pPr>
                  <a:defRPr/>
                </a:pPr>
                <a:endParaRPr lang="vi-VN" sz="990"/>
              </a:p>
            </p:txBody>
          </p:sp>
          <p:sp>
            <p:nvSpPr>
              <p:cNvPr id="195" name="Google Shape;815;p31">
                <a:extLst>
                  <a:ext uri="{FF2B5EF4-FFF2-40B4-BE49-F238E27FC236}">
                    <a16:creationId xmlns:a16="http://schemas.microsoft.com/office/drawing/2014/main" id="{CE135717-E887-4822-812E-467C6A595031}"/>
                  </a:ext>
                </a:extLst>
              </p:cNvPr>
              <p:cNvSpPr>
                <a:spLocks/>
              </p:cNvSpPr>
              <p:nvPr/>
            </p:nvSpPr>
            <p:spPr bwMode="auto">
              <a:xfrm>
                <a:off x="5644449" y="4086536"/>
                <a:ext cx="228847" cy="151295"/>
              </a:xfrm>
              <a:custGeom>
                <a:avLst/>
                <a:gdLst>
                  <a:gd name="T0" fmla="*/ 2147483646 w 4130"/>
                  <a:gd name="T1" fmla="*/ 0 h 2753"/>
                  <a:gd name="T2" fmla="*/ 2147483646 w 4130"/>
                  <a:gd name="T3" fmla="*/ 2147483646 h 2753"/>
                  <a:gd name="T4" fmla="*/ 2147483646 w 4130"/>
                  <a:gd name="T5" fmla="*/ 2147483646 h 2753"/>
                  <a:gd name="T6" fmla="*/ 2147483646 w 4130"/>
                  <a:gd name="T7" fmla="*/ 2147483646 h 2753"/>
                  <a:gd name="T8" fmla="*/ 2147483646 w 4130"/>
                  <a:gd name="T9" fmla="*/ 2147483646 h 2753"/>
                  <a:gd name="T10" fmla="*/ 2147483646 w 4130"/>
                  <a:gd name="T11" fmla="*/ 2147483646 h 2753"/>
                  <a:gd name="T12" fmla="*/ 2147483646 w 4130"/>
                  <a:gd name="T13" fmla="*/ 2147483646 h 2753"/>
                  <a:gd name="T14" fmla="*/ 2147483646 w 4130"/>
                  <a:gd name="T15" fmla="*/ 2147483646 h 2753"/>
                  <a:gd name="T16" fmla="*/ 2147483646 w 4130"/>
                  <a:gd name="T17" fmla="*/ 2147483646 h 2753"/>
                  <a:gd name="T18" fmla="*/ 2147483646 w 4130"/>
                  <a:gd name="T19" fmla="*/ 2147483646 h 2753"/>
                  <a:gd name="T20" fmla="*/ 2147483646 w 4130"/>
                  <a:gd name="T21" fmla="*/ 2147483646 h 2753"/>
                  <a:gd name="T22" fmla="*/ 2147483646 w 4130"/>
                  <a:gd name="T23" fmla="*/ 0 h 275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lIns="91425" tIns="91425" rIns="91425" bIns="91425" anchor="ctr"/>
              <a:lstStyle/>
              <a:p>
                <a:pPr>
                  <a:defRPr/>
                </a:pPr>
                <a:endParaRPr lang="vi-VN" sz="990"/>
              </a:p>
            </p:txBody>
          </p:sp>
          <p:sp>
            <p:nvSpPr>
              <p:cNvPr id="196" name="Google Shape;816;p31">
                <a:extLst>
                  <a:ext uri="{FF2B5EF4-FFF2-40B4-BE49-F238E27FC236}">
                    <a16:creationId xmlns:a16="http://schemas.microsoft.com/office/drawing/2014/main" id="{255F0C6A-E2FE-4975-A884-E0485B672564}"/>
                  </a:ext>
                </a:extLst>
              </p:cNvPr>
              <p:cNvSpPr>
                <a:spLocks/>
              </p:cNvSpPr>
              <p:nvPr/>
            </p:nvSpPr>
            <p:spPr bwMode="auto">
              <a:xfrm>
                <a:off x="5644449" y="4136968"/>
                <a:ext cx="215386" cy="100863"/>
              </a:xfrm>
              <a:custGeom>
                <a:avLst/>
                <a:gdLst>
                  <a:gd name="T0" fmla="*/ 2147483646 w 3905"/>
                  <a:gd name="T1" fmla="*/ 2147483646 h 1814"/>
                  <a:gd name="T2" fmla="*/ 2147483646 w 3905"/>
                  <a:gd name="T3" fmla="*/ 2147483646 h 1814"/>
                  <a:gd name="T4" fmla="*/ 2147483646 w 3905"/>
                  <a:gd name="T5" fmla="*/ 2147483646 h 1814"/>
                  <a:gd name="T6" fmla="*/ 2147483646 w 3905"/>
                  <a:gd name="T7" fmla="*/ 2147483646 h 1814"/>
                  <a:gd name="T8" fmla="*/ 2147483646 w 3905"/>
                  <a:gd name="T9" fmla="*/ 2147483646 h 1814"/>
                  <a:gd name="T10" fmla="*/ 2147483646 w 3905"/>
                  <a:gd name="T11" fmla="*/ 2147483646 h 1814"/>
                  <a:gd name="T12" fmla="*/ 2147483646 w 3905"/>
                  <a:gd name="T13" fmla="*/ 2147483646 h 1814"/>
                  <a:gd name="T14" fmla="*/ 2147483646 w 3905"/>
                  <a:gd name="T15" fmla="*/ 2147483646 h 1814"/>
                  <a:gd name="T16" fmla="*/ 2147483646 w 3905"/>
                  <a:gd name="T17" fmla="*/ 2147483646 h 1814"/>
                  <a:gd name="T18" fmla="*/ 2147483646 w 3905"/>
                  <a:gd name="T19" fmla="*/ 2147483646 h 18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lIns="91425" tIns="91425" rIns="91425" bIns="91425" anchor="ctr"/>
              <a:lstStyle/>
              <a:p>
                <a:pPr>
                  <a:defRPr/>
                </a:pPr>
                <a:endParaRPr lang="vi-VN" sz="990"/>
              </a:p>
            </p:txBody>
          </p:sp>
          <p:sp>
            <p:nvSpPr>
              <p:cNvPr id="197" name="Google Shape;817;p31">
                <a:extLst>
                  <a:ext uri="{FF2B5EF4-FFF2-40B4-BE49-F238E27FC236}">
                    <a16:creationId xmlns:a16="http://schemas.microsoft.com/office/drawing/2014/main" id="{C6701185-C3B6-49DD-8378-04A5FC98D0F3}"/>
                  </a:ext>
                </a:extLst>
              </p:cNvPr>
              <p:cNvSpPr>
                <a:spLocks/>
              </p:cNvSpPr>
              <p:nvPr/>
            </p:nvSpPr>
            <p:spPr bwMode="auto">
              <a:xfrm>
                <a:off x="5630988" y="4230266"/>
                <a:ext cx="208655" cy="690912"/>
              </a:xfrm>
              <a:custGeom>
                <a:avLst/>
                <a:gdLst>
                  <a:gd name="T0" fmla="*/ 2147483646 w 3799"/>
                  <a:gd name="T1" fmla="*/ 0 h 12455"/>
                  <a:gd name="T2" fmla="*/ 0 w 3799"/>
                  <a:gd name="T3" fmla="*/ 2147483646 h 12455"/>
                  <a:gd name="T4" fmla="*/ 2147483646 w 3799"/>
                  <a:gd name="T5" fmla="*/ 2147483646 h 12455"/>
                  <a:gd name="T6" fmla="*/ 2147483646 w 3799"/>
                  <a:gd name="T7" fmla="*/ 2147483646 h 12455"/>
                  <a:gd name="T8" fmla="*/ 2147483646 w 3799"/>
                  <a:gd name="T9" fmla="*/ 0 h 12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lIns="91425" tIns="91425" rIns="91425" bIns="91425" anchor="ctr"/>
              <a:lstStyle/>
              <a:p>
                <a:pPr>
                  <a:defRPr/>
                </a:pPr>
                <a:endParaRPr lang="vi-VN" sz="990"/>
              </a:p>
            </p:txBody>
          </p:sp>
          <p:sp>
            <p:nvSpPr>
              <p:cNvPr id="198" name="Google Shape;818;p31">
                <a:extLst>
                  <a:ext uri="{FF2B5EF4-FFF2-40B4-BE49-F238E27FC236}">
                    <a16:creationId xmlns:a16="http://schemas.microsoft.com/office/drawing/2014/main" id="{9B77FBF7-48EB-4833-BB65-4A81FB511113}"/>
                  </a:ext>
                </a:extLst>
              </p:cNvPr>
              <p:cNvSpPr>
                <a:spLocks/>
              </p:cNvSpPr>
              <p:nvPr/>
            </p:nvSpPr>
            <p:spPr bwMode="auto">
              <a:xfrm>
                <a:off x="5560315" y="4217658"/>
                <a:ext cx="222116" cy="685869"/>
              </a:xfrm>
              <a:custGeom>
                <a:avLst/>
                <a:gdLst>
                  <a:gd name="T0" fmla="*/ 2147483646 w 4025"/>
                  <a:gd name="T1" fmla="*/ 0 h 12402"/>
                  <a:gd name="T2" fmla="*/ 2147483646 w 4025"/>
                  <a:gd name="T3" fmla="*/ 2147483646 h 12402"/>
                  <a:gd name="T4" fmla="*/ 2147483646 w 4025"/>
                  <a:gd name="T5" fmla="*/ 2147483646 h 12402"/>
                  <a:gd name="T6" fmla="*/ 2147483646 w 4025"/>
                  <a:gd name="T7" fmla="*/ 2147483646 h 12402"/>
                  <a:gd name="T8" fmla="*/ 2147483646 w 4025"/>
                  <a:gd name="T9" fmla="*/ 2147483646 h 12402"/>
                  <a:gd name="T10" fmla="*/ 2147483646 w 4025"/>
                  <a:gd name="T11" fmla="*/ 0 h 1240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lIns="91425" tIns="91425" rIns="91425" bIns="91425" anchor="ctr"/>
              <a:lstStyle/>
              <a:p>
                <a:pPr>
                  <a:defRPr/>
                </a:pPr>
                <a:endParaRPr lang="vi-VN" sz="990"/>
              </a:p>
            </p:txBody>
          </p:sp>
          <p:sp>
            <p:nvSpPr>
              <p:cNvPr id="199" name="Google Shape;819;p31">
                <a:extLst>
                  <a:ext uri="{FF2B5EF4-FFF2-40B4-BE49-F238E27FC236}">
                    <a16:creationId xmlns:a16="http://schemas.microsoft.com/office/drawing/2014/main" id="{7496A171-4CA5-4950-9DE1-F6514C97687A}"/>
                  </a:ext>
                </a:extLst>
              </p:cNvPr>
              <p:cNvSpPr>
                <a:spLocks/>
              </p:cNvSpPr>
              <p:nvPr/>
            </p:nvSpPr>
            <p:spPr bwMode="auto">
              <a:xfrm>
                <a:off x="5486276" y="4202529"/>
                <a:ext cx="225481" cy="673261"/>
              </a:xfrm>
              <a:custGeom>
                <a:avLst/>
                <a:gdLst>
                  <a:gd name="T0" fmla="*/ 2147483646 w 4077"/>
                  <a:gd name="T1" fmla="*/ 0 h 12190"/>
                  <a:gd name="T2" fmla="*/ 0 w 4077"/>
                  <a:gd name="T3" fmla="*/ 2147483646 h 12190"/>
                  <a:gd name="T4" fmla="*/ 0 w 4077"/>
                  <a:gd name="T5" fmla="*/ 2147483646 h 12190"/>
                  <a:gd name="T6" fmla="*/ 2147483646 w 4077"/>
                  <a:gd name="T7" fmla="*/ 2147483646 h 12190"/>
                  <a:gd name="T8" fmla="*/ 2147483646 w 4077"/>
                  <a:gd name="T9" fmla="*/ 2147483646 h 12190"/>
                  <a:gd name="T10" fmla="*/ 2147483646 w 4077"/>
                  <a:gd name="T11" fmla="*/ 0 h 1219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77" h="12190" extrusionOk="0">
                    <a:moveTo>
                      <a:pt x="2925" y="0"/>
                    </a:moveTo>
                    <a:lnTo>
                      <a:pt x="0" y="12190"/>
                    </a:lnTo>
                    <a:lnTo>
                      <a:pt x="1324" y="11753"/>
                    </a:lnTo>
                    <a:lnTo>
                      <a:pt x="4077" y="278"/>
                    </a:lnTo>
                    <a:lnTo>
                      <a:pt x="2925" y="0"/>
                    </a:lnTo>
                    <a:close/>
                  </a:path>
                </a:pathLst>
              </a:custGeom>
              <a:solidFill>
                <a:srgbClr val="309AB7"/>
              </a:solidFill>
              <a:ln>
                <a:noFill/>
              </a:ln>
            </p:spPr>
            <p:txBody>
              <a:bodyPr lIns="91425" tIns="91425" rIns="91425" bIns="91425" anchor="ctr"/>
              <a:lstStyle/>
              <a:p>
                <a:pPr>
                  <a:defRPr/>
                </a:pPr>
                <a:endParaRPr lang="vi-VN" sz="990"/>
              </a:p>
            </p:txBody>
          </p:sp>
          <p:sp>
            <p:nvSpPr>
              <p:cNvPr id="200" name="Google Shape;820;p31">
                <a:extLst>
                  <a:ext uri="{FF2B5EF4-FFF2-40B4-BE49-F238E27FC236}">
                    <a16:creationId xmlns:a16="http://schemas.microsoft.com/office/drawing/2014/main" id="{C2D277E4-1566-4368-9F62-62B53608129E}"/>
                  </a:ext>
                </a:extLst>
              </p:cNvPr>
              <p:cNvSpPr>
                <a:spLocks/>
              </p:cNvSpPr>
              <p:nvPr/>
            </p:nvSpPr>
            <p:spPr bwMode="auto">
              <a:xfrm>
                <a:off x="5617526" y="4164705"/>
                <a:ext cx="238944" cy="161381"/>
              </a:xfrm>
              <a:custGeom>
                <a:avLst/>
                <a:gdLst>
                  <a:gd name="T0" fmla="*/ 2147483646 w 4355"/>
                  <a:gd name="T1" fmla="*/ 0 h 2926"/>
                  <a:gd name="T2" fmla="*/ 2147483646 w 4355"/>
                  <a:gd name="T3" fmla="*/ 2147483646 h 2926"/>
                  <a:gd name="T4" fmla="*/ 2147483646 w 4355"/>
                  <a:gd name="T5" fmla="*/ 2147483646 h 2926"/>
                  <a:gd name="T6" fmla="*/ 2147483646 w 4355"/>
                  <a:gd name="T7" fmla="*/ 2147483646 h 2926"/>
                  <a:gd name="T8" fmla="*/ 2147483646 w 4355"/>
                  <a:gd name="T9" fmla="*/ 2147483646 h 2926"/>
                  <a:gd name="T10" fmla="*/ 2147483646 w 4355"/>
                  <a:gd name="T11" fmla="*/ 2147483646 h 2926"/>
                  <a:gd name="T12" fmla="*/ 2147483646 w 4355"/>
                  <a:gd name="T13" fmla="*/ 2147483646 h 2926"/>
                  <a:gd name="T14" fmla="*/ 2147483646 w 4355"/>
                  <a:gd name="T15" fmla="*/ 2147483646 h 2926"/>
                  <a:gd name="T16" fmla="*/ 2147483646 w 4355"/>
                  <a:gd name="T17" fmla="*/ 2147483646 h 2926"/>
                  <a:gd name="T18" fmla="*/ 2147483646 w 4355"/>
                  <a:gd name="T19" fmla="*/ 2147483646 h 2926"/>
                  <a:gd name="T20" fmla="*/ 2147483646 w 4355"/>
                  <a:gd name="T21" fmla="*/ 2147483646 h 2926"/>
                  <a:gd name="T22" fmla="*/ 2147483646 w 4355"/>
                  <a:gd name="T23" fmla="*/ 0 h 29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lIns="91425" tIns="91425" rIns="91425" bIns="91425" anchor="ctr"/>
              <a:lstStyle/>
              <a:p>
                <a:pPr>
                  <a:defRPr/>
                </a:pPr>
                <a:endParaRPr lang="vi-VN" sz="990"/>
              </a:p>
            </p:txBody>
          </p:sp>
          <p:sp>
            <p:nvSpPr>
              <p:cNvPr id="201" name="Google Shape;821;p31">
                <a:extLst>
                  <a:ext uri="{FF2B5EF4-FFF2-40B4-BE49-F238E27FC236}">
                    <a16:creationId xmlns:a16="http://schemas.microsoft.com/office/drawing/2014/main" id="{490B0BB5-DE84-46D3-B516-56FF4766D73E}"/>
                  </a:ext>
                </a:extLst>
              </p:cNvPr>
              <p:cNvSpPr>
                <a:spLocks/>
              </p:cNvSpPr>
              <p:nvPr/>
            </p:nvSpPr>
            <p:spPr bwMode="auto">
              <a:xfrm>
                <a:off x="5630988" y="4164705"/>
                <a:ext cx="225483" cy="110949"/>
              </a:xfrm>
              <a:custGeom>
                <a:avLst/>
                <a:gdLst>
                  <a:gd name="T0" fmla="*/ 2147483646 w 4130"/>
                  <a:gd name="T1" fmla="*/ 0 h 1933"/>
                  <a:gd name="T2" fmla="*/ 2147483646 w 4130"/>
                  <a:gd name="T3" fmla="*/ 2147483646 h 1933"/>
                  <a:gd name="T4" fmla="*/ 2147483646 w 4130"/>
                  <a:gd name="T5" fmla="*/ 2147483646 h 1933"/>
                  <a:gd name="T6" fmla="*/ 0 w 4130"/>
                  <a:gd name="T7" fmla="*/ 2147483646 h 1933"/>
                  <a:gd name="T8" fmla="*/ 2147483646 w 4130"/>
                  <a:gd name="T9" fmla="*/ 2147483646 h 1933"/>
                  <a:gd name="T10" fmla="*/ 2147483646 w 4130"/>
                  <a:gd name="T11" fmla="*/ 2147483646 h 1933"/>
                  <a:gd name="T12" fmla="*/ 2147483646 w 4130"/>
                  <a:gd name="T13" fmla="*/ 2147483646 h 1933"/>
                  <a:gd name="T14" fmla="*/ 2147483646 w 4130"/>
                  <a:gd name="T15" fmla="*/ 2147483646 h 1933"/>
                  <a:gd name="T16" fmla="*/ 2147483646 w 4130"/>
                  <a:gd name="T17" fmla="*/ 2147483646 h 1933"/>
                  <a:gd name="T18" fmla="*/ 2147483646 w 4130"/>
                  <a:gd name="T19" fmla="*/ 0 h 19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lIns="91425" tIns="91425" rIns="91425" bIns="91425" anchor="ctr"/>
              <a:lstStyle/>
              <a:p>
                <a:pPr>
                  <a:defRPr/>
                </a:pPr>
                <a:endParaRPr lang="vi-VN" sz="990"/>
              </a:p>
            </p:txBody>
          </p:sp>
          <p:sp>
            <p:nvSpPr>
              <p:cNvPr id="202" name="Google Shape;822;p31">
                <a:extLst>
                  <a:ext uri="{FF2B5EF4-FFF2-40B4-BE49-F238E27FC236}">
                    <a16:creationId xmlns:a16="http://schemas.microsoft.com/office/drawing/2014/main" id="{15B84248-C591-4661-A203-4E057ED8FAB5}"/>
                  </a:ext>
                </a:extLst>
              </p:cNvPr>
              <p:cNvSpPr>
                <a:spLocks/>
              </p:cNvSpPr>
              <p:nvPr/>
            </p:nvSpPr>
            <p:spPr bwMode="auto">
              <a:xfrm>
                <a:off x="5627623" y="4162184"/>
                <a:ext cx="242309" cy="78168"/>
              </a:xfrm>
              <a:custGeom>
                <a:avLst/>
                <a:gdLst>
                  <a:gd name="T0" fmla="*/ 2147483646 w 4408"/>
                  <a:gd name="T1" fmla="*/ 0 h 1458"/>
                  <a:gd name="T2" fmla="*/ 2147483646 w 4408"/>
                  <a:gd name="T3" fmla="*/ 2147483646 h 1458"/>
                  <a:gd name="T4" fmla="*/ 2147483646 w 4408"/>
                  <a:gd name="T5" fmla="*/ 2147483646 h 1458"/>
                  <a:gd name="T6" fmla="*/ 2147483646 w 4408"/>
                  <a:gd name="T7" fmla="*/ 2147483646 h 1458"/>
                  <a:gd name="T8" fmla="*/ 2147483646 w 4408"/>
                  <a:gd name="T9" fmla="*/ 2147483646 h 1458"/>
                  <a:gd name="T10" fmla="*/ 2147483646 w 4408"/>
                  <a:gd name="T11" fmla="*/ 2147483646 h 1458"/>
                  <a:gd name="T12" fmla="*/ 2147483646 w 4408"/>
                  <a:gd name="T13" fmla="*/ 2147483646 h 1458"/>
                  <a:gd name="T14" fmla="*/ 2147483646 w 4408"/>
                  <a:gd name="T15" fmla="*/ 2147483646 h 1458"/>
                  <a:gd name="T16" fmla="*/ 2147483646 w 4408"/>
                  <a:gd name="T17" fmla="*/ 0 h 14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lIns="91425" tIns="91425" rIns="91425" bIns="91425" anchor="ctr"/>
              <a:lstStyle/>
              <a:p>
                <a:pPr>
                  <a:defRPr/>
                </a:pPr>
                <a:endParaRPr lang="vi-VN" sz="990"/>
              </a:p>
            </p:txBody>
          </p:sp>
          <p:sp>
            <p:nvSpPr>
              <p:cNvPr id="203" name="Google Shape;823;p31">
                <a:extLst>
                  <a:ext uri="{FF2B5EF4-FFF2-40B4-BE49-F238E27FC236}">
                    <a16:creationId xmlns:a16="http://schemas.microsoft.com/office/drawing/2014/main" id="{E4F37559-DDEA-4B58-8247-5B814A33CECA}"/>
                  </a:ext>
                </a:extLst>
              </p:cNvPr>
              <p:cNvSpPr>
                <a:spLocks/>
              </p:cNvSpPr>
              <p:nvPr/>
            </p:nvSpPr>
            <p:spPr bwMode="auto">
              <a:xfrm>
                <a:off x="5604064" y="4250438"/>
                <a:ext cx="245675" cy="83213"/>
              </a:xfrm>
              <a:custGeom>
                <a:avLst/>
                <a:gdLst>
                  <a:gd name="T0" fmla="*/ 2147483646 w 4421"/>
                  <a:gd name="T1" fmla="*/ 2147483646 h 1445"/>
                  <a:gd name="T2" fmla="*/ 2147483646 w 4421"/>
                  <a:gd name="T3" fmla="*/ 2147483646 h 1445"/>
                  <a:gd name="T4" fmla="*/ 2147483646 w 4421"/>
                  <a:gd name="T5" fmla="*/ 2147483646 h 1445"/>
                  <a:gd name="T6" fmla="*/ 2147483646 w 4421"/>
                  <a:gd name="T7" fmla="*/ 2147483646 h 1445"/>
                  <a:gd name="T8" fmla="*/ 2147483646 w 4421"/>
                  <a:gd name="T9" fmla="*/ 2147483646 h 1445"/>
                  <a:gd name="T10" fmla="*/ 2147483646 w 4421"/>
                  <a:gd name="T11" fmla="*/ 2147483646 h 1445"/>
                  <a:gd name="T12" fmla="*/ 2147483646 w 4421"/>
                  <a:gd name="T13" fmla="*/ 2147483646 h 1445"/>
                  <a:gd name="T14" fmla="*/ 2147483646 w 4421"/>
                  <a:gd name="T15" fmla="*/ 2147483646 h 14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lIns="91425" tIns="91425" rIns="91425" bIns="91425" anchor="ctr"/>
              <a:lstStyle/>
              <a:p>
                <a:pPr>
                  <a:defRPr/>
                </a:pPr>
                <a:endParaRPr lang="vi-VN" sz="990"/>
              </a:p>
            </p:txBody>
          </p:sp>
          <p:sp>
            <p:nvSpPr>
              <p:cNvPr id="204" name="Google Shape;824;p31">
                <a:extLst>
                  <a:ext uri="{FF2B5EF4-FFF2-40B4-BE49-F238E27FC236}">
                    <a16:creationId xmlns:a16="http://schemas.microsoft.com/office/drawing/2014/main" id="{61949020-CAB9-4FC1-9117-6E50DC1B9BD9}"/>
                  </a:ext>
                </a:extLst>
              </p:cNvPr>
              <p:cNvSpPr>
                <a:spLocks/>
              </p:cNvSpPr>
              <p:nvPr/>
            </p:nvSpPr>
            <p:spPr bwMode="auto">
              <a:xfrm>
                <a:off x="6378106" y="3456142"/>
                <a:ext cx="158175" cy="234506"/>
              </a:xfrm>
              <a:custGeom>
                <a:avLst/>
                <a:gdLst>
                  <a:gd name="T0" fmla="*/ 2147483646 w 2860"/>
                  <a:gd name="T1" fmla="*/ 0 h 4232"/>
                  <a:gd name="T2" fmla="*/ 2147483646 w 2860"/>
                  <a:gd name="T3" fmla="*/ 2147483646 h 4232"/>
                  <a:gd name="T4" fmla="*/ 2147483646 w 2860"/>
                  <a:gd name="T5" fmla="*/ 2147483646 h 4232"/>
                  <a:gd name="T6" fmla="*/ 2147483646 w 2860"/>
                  <a:gd name="T7" fmla="*/ 2147483646 h 4232"/>
                  <a:gd name="T8" fmla="*/ 2147483646 w 2860"/>
                  <a:gd name="T9" fmla="*/ 2147483646 h 4232"/>
                  <a:gd name="T10" fmla="*/ 2147483646 w 2860"/>
                  <a:gd name="T11" fmla="*/ 2147483646 h 4232"/>
                  <a:gd name="T12" fmla="*/ 2147483646 w 2860"/>
                  <a:gd name="T13" fmla="*/ 2147483646 h 4232"/>
                  <a:gd name="T14" fmla="*/ 2147483646 w 2860"/>
                  <a:gd name="T15" fmla="*/ 2147483646 h 4232"/>
                  <a:gd name="T16" fmla="*/ 2147483646 w 2860"/>
                  <a:gd name="T17" fmla="*/ 0 h 42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lIns="91425" tIns="91425" rIns="91425" bIns="91425" anchor="ctr"/>
              <a:lstStyle/>
              <a:p>
                <a:pPr>
                  <a:defRPr/>
                </a:pPr>
                <a:endParaRPr lang="vi-VN" sz="990"/>
              </a:p>
            </p:txBody>
          </p:sp>
          <p:sp>
            <p:nvSpPr>
              <p:cNvPr id="205" name="Google Shape;825;p31">
                <a:extLst>
                  <a:ext uri="{FF2B5EF4-FFF2-40B4-BE49-F238E27FC236}">
                    <a16:creationId xmlns:a16="http://schemas.microsoft.com/office/drawing/2014/main" id="{B8A718BD-EA77-4523-8A26-FF801392CBF8}"/>
                  </a:ext>
                </a:extLst>
              </p:cNvPr>
              <p:cNvSpPr/>
              <p:nvPr/>
            </p:nvSpPr>
            <p:spPr>
              <a:xfrm>
                <a:off x="6179549" y="3607437"/>
                <a:ext cx="528367" cy="529531"/>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206" name="Google Shape;826;p31">
                <a:extLst>
                  <a:ext uri="{FF2B5EF4-FFF2-40B4-BE49-F238E27FC236}">
                    <a16:creationId xmlns:a16="http://schemas.microsoft.com/office/drawing/2014/main" id="{6633EE64-3771-4B87-87A7-7FE56BAB0186}"/>
                  </a:ext>
                </a:extLst>
              </p:cNvPr>
              <p:cNvSpPr/>
              <p:nvPr/>
            </p:nvSpPr>
            <p:spPr>
              <a:xfrm>
                <a:off x="6243490" y="3660389"/>
                <a:ext cx="205290" cy="143731"/>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207" name="Google Shape;827;p31">
                <a:extLst>
                  <a:ext uri="{FF2B5EF4-FFF2-40B4-BE49-F238E27FC236}">
                    <a16:creationId xmlns:a16="http://schemas.microsoft.com/office/drawing/2014/main" id="{D7049E97-DE93-49F2-87FE-DE4331C533A9}"/>
                  </a:ext>
                </a:extLst>
              </p:cNvPr>
              <p:cNvSpPr/>
              <p:nvPr/>
            </p:nvSpPr>
            <p:spPr>
              <a:xfrm>
                <a:off x="6189644" y="3718386"/>
                <a:ext cx="518271" cy="418582"/>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98" name="Google Shape;828;p31">
              <a:extLst>
                <a:ext uri="{FF2B5EF4-FFF2-40B4-BE49-F238E27FC236}">
                  <a16:creationId xmlns:a16="http://schemas.microsoft.com/office/drawing/2014/main" id="{9DA83684-CF95-4562-AD94-3EC39677941B}"/>
                </a:ext>
              </a:extLst>
            </p:cNvPr>
            <p:cNvSpPr>
              <a:spLocks/>
            </p:cNvSpPr>
            <p:nvPr/>
          </p:nvSpPr>
          <p:spPr bwMode="auto">
            <a:xfrm>
              <a:off x="5641385" y="4714395"/>
              <a:ext cx="205331" cy="153847"/>
            </a:xfrm>
            <a:custGeom>
              <a:avLst/>
              <a:gdLst>
                <a:gd name="T0" fmla="*/ 2147483646 w 6588"/>
                <a:gd name="T1" fmla="*/ 2147483646 h 4903"/>
                <a:gd name="T2" fmla="*/ 2147483646 w 6588"/>
                <a:gd name="T3" fmla="*/ 2147483646 h 4903"/>
                <a:gd name="T4" fmla="*/ 2147483646 w 6588"/>
                <a:gd name="T5" fmla="*/ 2147483646 h 4903"/>
                <a:gd name="T6" fmla="*/ 2147483646 w 6588"/>
                <a:gd name="T7" fmla="*/ 2147483646 h 4903"/>
                <a:gd name="T8" fmla="*/ 2147483646 w 6588"/>
                <a:gd name="T9" fmla="*/ 2147483646 h 4903"/>
                <a:gd name="T10" fmla="*/ 2147483646 w 6588"/>
                <a:gd name="T11" fmla="*/ 2147483646 h 4903"/>
                <a:gd name="T12" fmla="*/ 2147483646 w 6588"/>
                <a:gd name="T13" fmla="*/ 2147483646 h 4903"/>
                <a:gd name="T14" fmla="*/ 2147483646 w 6588"/>
                <a:gd name="T15" fmla="*/ 2147483646 h 4903"/>
                <a:gd name="T16" fmla="*/ 2147483646 w 6588"/>
                <a:gd name="T17" fmla="*/ 2147483646 h 49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lIns="91425" tIns="91425" rIns="91425" bIns="91425" anchor="ctr"/>
            <a:lstStyle/>
            <a:p>
              <a:pPr>
                <a:defRPr/>
              </a:pPr>
              <a:endParaRPr lang="vi-VN" sz="990"/>
            </a:p>
          </p:txBody>
        </p:sp>
        <p:sp>
          <p:nvSpPr>
            <p:cNvPr id="99" name="Google Shape;829;p31">
              <a:extLst>
                <a:ext uri="{FF2B5EF4-FFF2-40B4-BE49-F238E27FC236}">
                  <a16:creationId xmlns:a16="http://schemas.microsoft.com/office/drawing/2014/main" id="{20C5A6F3-7E83-4B36-A6B2-DED6A7DC9A1B}"/>
                </a:ext>
              </a:extLst>
            </p:cNvPr>
            <p:cNvSpPr>
              <a:spLocks/>
            </p:cNvSpPr>
            <p:nvPr/>
          </p:nvSpPr>
          <p:spPr bwMode="auto">
            <a:xfrm>
              <a:off x="5768394" y="4249680"/>
              <a:ext cx="622343" cy="512297"/>
            </a:xfrm>
            <a:custGeom>
              <a:avLst/>
              <a:gdLst>
                <a:gd name="T0" fmla="*/ 2147483646 w 20032"/>
                <a:gd name="T1" fmla="*/ 2147483646 h 16500"/>
                <a:gd name="T2" fmla="*/ 2147483646 w 20032"/>
                <a:gd name="T3" fmla="*/ 2147483646 h 16500"/>
                <a:gd name="T4" fmla="*/ 2147483646 w 20032"/>
                <a:gd name="T5" fmla="*/ 2147483646 h 16500"/>
                <a:gd name="T6" fmla="*/ 2147483646 w 20032"/>
                <a:gd name="T7" fmla="*/ 2147483646 h 16500"/>
                <a:gd name="T8" fmla="*/ 2147483646 w 20032"/>
                <a:gd name="T9" fmla="*/ 2147483646 h 16500"/>
                <a:gd name="T10" fmla="*/ 2147483646 w 20032"/>
                <a:gd name="T11" fmla="*/ 2147483646 h 16500"/>
                <a:gd name="T12" fmla="*/ 2147483646 w 20032"/>
                <a:gd name="T13" fmla="*/ 2147483646 h 16500"/>
                <a:gd name="T14" fmla="*/ 2147483646 w 20032"/>
                <a:gd name="T15" fmla="*/ 2147483646 h 16500"/>
                <a:gd name="T16" fmla="*/ 2147483646 w 20032"/>
                <a:gd name="T17" fmla="*/ 2147483646 h 16500"/>
                <a:gd name="T18" fmla="*/ 2147483646 w 20032"/>
                <a:gd name="T19" fmla="*/ 2147483646 h 16500"/>
                <a:gd name="T20" fmla="*/ 2147483646 w 20032"/>
                <a:gd name="T21" fmla="*/ 2147483646 h 16500"/>
                <a:gd name="T22" fmla="*/ 2147483646 w 20032"/>
                <a:gd name="T23" fmla="*/ 2147483646 h 16500"/>
                <a:gd name="T24" fmla="*/ 2147483646 w 20032"/>
                <a:gd name="T25" fmla="*/ 2147483646 h 16500"/>
                <a:gd name="T26" fmla="*/ 2147483646 w 20032"/>
                <a:gd name="T27" fmla="*/ 2147483646 h 16500"/>
                <a:gd name="T28" fmla="*/ 2147483646 w 20032"/>
                <a:gd name="T29" fmla="*/ 2147483646 h 165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lIns="91425" tIns="91425" rIns="91425" bIns="91425" anchor="ctr"/>
            <a:lstStyle/>
            <a:p>
              <a:pPr>
                <a:defRPr/>
              </a:pPr>
              <a:endParaRPr lang="vi-VN" sz="990"/>
            </a:p>
          </p:txBody>
        </p:sp>
        <p:sp>
          <p:nvSpPr>
            <p:cNvPr id="100" name="Google Shape;830;p31">
              <a:extLst>
                <a:ext uri="{FF2B5EF4-FFF2-40B4-BE49-F238E27FC236}">
                  <a16:creationId xmlns:a16="http://schemas.microsoft.com/office/drawing/2014/main" id="{F8FC8086-AB9D-4FA0-B2BF-DE07806435CF}"/>
                </a:ext>
              </a:extLst>
            </p:cNvPr>
            <p:cNvSpPr>
              <a:spLocks/>
            </p:cNvSpPr>
            <p:nvPr/>
          </p:nvSpPr>
          <p:spPr bwMode="auto">
            <a:xfrm>
              <a:off x="5768394" y="4249680"/>
              <a:ext cx="622343" cy="512297"/>
            </a:xfrm>
            <a:custGeom>
              <a:avLst/>
              <a:gdLst>
                <a:gd name="T0" fmla="*/ 2147483646 w 20032"/>
                <a:gd name="T1" fmla="*/ 2147483646 h 16500"/>
                <a:gd name="T2" fmla="*/ 2147483646 w 20032"/>
                <a:gd name="T3" fmla="*/ 2147483646 h 16500"/>
                <a:gd name="T4" fmla="*/ 2147483646 w 20032"/>
                <a:gd name="T5" fmla="*/ 2147483646 h 16500"/>
                <a:gd name="T6" fmla="*/ 2147483646 w 20032"/>
                <a:gd name="T7" fmla="*/ 2147483646 h 16500"/>
                <a:gd name="T8" fmla="*/ 2147483646 w 20032"/>
                <a:gd name="T9" fmla="*/ 2147483646 h 16500"/>
                <a:gd name="T10" fmla="*/ 2147483646 w 20032"/>
                <a:gd name="T11" fmla="*/ 2147483646 h 16500"/>
                <a:gd name="T12" fmla="*/ 2147483646 w 20032"/>
                <a:gd name="T13" fmla="*/ 2147483646 h 16500"/>
                <a:gd name="T14" fmla="*/ 2147483646 w 20032"/>
                <a:gd name="T15" fmla="*/ 2147483646 h 16500"/>
                <a:gd name="T16" fmla="*/ 2147483646 w 20032"/>
                <a:gd name="T17" fmla="*/ 2147483646 h 16500"/>
                <a:gd name="T18" fmla="*/ 2147483646 w 20032"/>
                <a:gd name="T19" fmla="*/ 2147483646 h 16500"/>
                <a:gd name="T20" fmla="*/ 2147483646 w 20032"/>
                <a:gd name="T21" fmla="*/ 2147483646 h 16500"/>
                <a:gd name="T22" fmla="*/ 2147483646 w 20032"/>
                <a:gd name="T23" fmla="*/ 2147483646 h 16500"/>
                <a:gd name="T24" fmla="*/ 2147483646 w 20032"/>
                <a:gd name="T25" fmla="*/ 2147483646 h 16500"/>
                <a:gd name="T26" fmla="*/ 2147483646 w 20032"/>
                <a:gd name="T27" fmla="*/ 2147483646 h 16500"/>
                <a:gd name="T28" fmla="*/ 2147483646 w 20032"/>
                <a:gd name="T29" fmla="*/ 2147483646 h 16500"/>
                <a:gd name="T30" fmla="*/ 2147483646 w 20032"/>
                <a:gd name="T31" fmla="*/ 2147483646 h 16500"/>
                <a:gd name="T32" fmla="*/ 2147483646 w 20032"/>
                <a:gd name="T33" fmla="*/ 2147483646 h 165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lIns="91425" tIns="91425" rIns="91425" bIns="91425" anchor="ctr"/>
            <a:lstStyle/>
            <a:p>
              <a:pPr>
                <a:defRPr/>
              </a:pPr>
              <a:endParaRPr lang="vi-VN" sz="990"/>
            </a:p>
          </p:txBody>
        </p:sp>
        <p:sp>
          <p:nvSpPr>
            <p:cNvPr id="101" name="Google Shape;831;p31">
              <a:extLst>
                <a:ext uri="{FF2B5EF4-FFF2-40B4-BE49-F238E27FC236}">
                  <a16:creationId xmlns:a16="http://schemas.microsoft.com/office/drawing/2014/main" id="{7C93C514-F10A-4066-8FB9-09D9D11FB766}"/>
                </a:ext>
              </a:extLst>
            </p:cNvPr>
            <p:cNvSpPr>
              <a:spLocks/>
            </p:cNvSpPr>
            <p:nvPr/>
          </p:nvSpPr>
          <p:spPr bwMode="auto">
            <a:xfrm>
              <a:off x="5802263" y="4428905"/>
              <a:ext cx="436063" cy="333072"/>
            </a:xfrm>
            <a:custGeom>
              <a:avLst/>
              <a:gdLst>
                <a:gd name="T0" fmla="*/ 2147483646 w 14016"/>
                <a:gd name="T1" fmla="*/ 0 h 10789"/>
                <a:gd name="T2" fmla="*/ 2147483646 w 14016"/>
                <a:gd name="T3" fmla="*/ 2147483646 h 10789"/>
                <a:gd name="T4" fmla="*/ 2147483646 w 14016"/>
                <a:gd name="T5" fmla="*/ 2147483646 h 10789"/>
                <a:gd name="T6" fmla="*/ 2147483646 w 14016"/>
                <a:gd name="T7" fmla="*/ 2147483646 h 10789"/>
                <a:gd name="T8" fmla="*/ 2147483646 w 14016"/>
                <a:gd name="T9" fmla="*/ 2147483646 h 10789"/>
                <a:gd name="T10" fmla="*/ 2147483646 w 14016"/>
                <a:gd name="T11" fmla="*/ 2147483646 h 10789"/>
                <a:gd name="T12" fmla="*/ 2147483646 w 14016"/>
                <a:gd name="T13" fmla="*/ 2147483646 h 10789"/>
                <a:gd name="T14" fmla="*/ 2147483646 w 14016"/>
                <a:gd name="T15" fmla="*/ 2147483646 h 10789"/>
                <a:gd name="T16" fmla="*/ 2147483646 w 14016"/>
                <a:gd name="T17" fmla="*/ 2147483646 h 10789"/>
                <a:gd name="T18" fmla="*/ 2147483646 w 14016"/>
                <a:gd name="T19" fmla="*/ 2147483646 h 10789"/>
                <a:gd name="T20" fmla="*/ 2147483646 w 14016"/>
                <a:gd name="T21" fmla="*/ 0 h 107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lIns="91425" tIns="91425" rIns="91425" bIns="91425" anchor="ctr"/>
            <a:lstStyle/>
            <a:p>
              <a:pPr>
                <a:defRPr/>
              </a:pPr>
              <a:endParaRPr lang="vi-VN" sz="990"/>
            </a:p>
          </p:txBody>
        </p:sp>
        <p:sp>
          <p:nvSpPr>
            <p:cNvPr id="102" name="Google Shape;832;p31">
              <a:extLst>
                <a:ext uri="{FF2B5EF4-FFF2-40B4-BE49-F238E27FC236}">
                  <a16:creationId xmlns:a16="http://schemas.microsoft.com/office/drawing/2014/main" id="{2CB074C3-AB34-47D3-B8BE-8D0B67D63214}"/>
                </a:ext>
              </a:extLst>
            </p:cNvPr>
            <p:cNvSpPr>
              <a:spLocks/>
            </p:cNvSpPr>
            <p:nvPr/>
          </p:nvSpPr>
          <p:spPr bwMode="auto">
            <a:xfrm>
              <a:off x="5992776" y="3849994"/>
              <a:ext cx="436063" cy="323555"/>
            </a:xfrm>
            <a:custGeom>
              <a:avLst/>
              <a:gdLst>
                <a:gd name="T0" fmla="*/ 2147483646 w 14016"/>
                <a:gd name="T1" fmla="*/ 0 h 10487"/>
                <a:gd name="T2" fmla="*/ 2147483646 w 14016"/>
                <a:gd name="T3" fmla="*/ 2147483646 h 10487"/>
                <a:gd name="T4" fmla="*/ 2147483646 w 14016"/>
                <a:gd name="T5" fmla="*/ 2147483646 h 10487"/>
                <a:gd name="T6" fmla="*/ 2147483646 w 14016"/>
                <a:gd name="T7" fmla="*/ 2147483646 h 10487"/>
                <a:gd name="T8" fmla="*/ 0 w 14016"/>
                <a:gd name="T9" fmla="*/ 2147483646 h 10487"/>
                <a:gd name="T10" fmla="*/ 2147483646 w 14016"/>
                <a:gd name="T11" fmla="*/ 2147483646 h 10487"/>
                <a:gd name="T12" fmla="*/ 2147483646 w 14016"/>
                <a:gd name="T13" fmla="*/ 2147483646 h 10487"/>
                <a:gd name="T14" fmla="*/ 2147483646 w 14016"/>
                <a:gd name="T15" fmla="*/ 2147483646 h 10487"/>
                <a:gd name="T16" fmla="*/ 2147483646 w 14016"/>
                <a:gd name="T17" fmla="*/ 2147483646 h 10487"/>
                <a:gd name="T18" fmla="*/ 2147483646 w 14016"/>
                <a:gd name="T19" fmla="*/ 2147483646 h 10487"/>
                <a:gd name="T20" fmla="*/ 2147483646 w 14016"/>
                <a:gd name="T21" fmla="*/ 0 h 1048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lIns="91425" tIns="91425" rIns="91425" bIns="91425" anchor="ctr"/>
            <a:lstStyle/>
            <a:p>
              <a:pPr>
                <a:defRPr/>
              </a:pPr>
              <a:endParaRPr lang="vi-VN" sz="990"/>
            </a:p>
          </p:txBody>
        </p:sp>
        <p:sp>
          <p:nvSpPr>
            <p:cNvPr id="103" name="Google Shape;833;p31">
              <a:extLst>
                <a:ext uri="{FF2B5EF4-FFF2-40B4-BE49-F238E27FC236}">
                  <a16:creationId xmlns:a16="http://schemas.microsoft.com/office/drawing/2014/main" id="{72326FE1-22DD-4C8F-96CD-9CE0F041C0D7}"/>
                </a:ext>
              </a:extLst>
            </p:cNvPr>
            <p:cNvSpPr>
              <a:spLocks/>
            </p:cNvSpPr>
            <p:nvPr/>
          </p:nvSpPr>
          <p:spPr bwMode="auto">
            <a:xfrm>
              <a:off x="6107084" y="3869027"/>
              <a:ext cx="177812" cy="307695"/>
            </a:xfrm>
            <a:custGeom>
              <a:avLst/>
              <a:gdLst>
                <a:gd name="T0" fmla="*/ 2147483646 w 5748"/>
                <a:gd name="T1" fmla="*/ 0 h 9814"/>
                <a:gd name="T2" fmla="*/ 2147483646 w 5748"/>
                <a:gd name="T3" fmla="*/ 0 h 9814"/>
                <a:gd name="T4" fmla="*/ 2147483646 w 5748"/>
                <a:gd name="T5" fmla="*/ 2147483646 h 9814"/>
                <a:gd name="T6" fmla="*/ 2147483646 w 5748"/>
                <a:gd name="T7" fmla="*/ 2147483646 h 9814"/>
                <a:gd name="T8" fmla="*/ 2147483646 w 5748"/>
                <a:gd name="T9" fmla="*/ 2147483646 h 9814"/>
                <a:gd name="T10" fmla="*/ 2147483646 w 5748"/>
                <a:gd name="T11" fmla="*/ 2147483646 h 9814"/>
                <a:gd name="T12" fmla="*/ 2147483646 w 5748"/>
                <a:gd name="T13" fmla="*/ 2147483646 h 9814"/>
                <a:gd name="T14" fmla="*/ 2147483646 w 5748"/>
                <a:gd name="T15" fmla="*/ 2147483646 h 9814"/>
                <a:gd name="T16" fmla="*/ 2147483646 w 5748"/>
                <a:gd name="T17" fmla="*/ 2147483646 h 9814"/>
                <a:gd name="T18" fmla="*/ 2147483646 w 5748"/>
                <a:gd name="T19" fmla="*/ 0 h 98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lIns="91425" tIns="91425" rIns="91425" bIns="91425" anchor="ctr"/>
            <a:lstStyle/>
            <a:p>
              <a:pPr>
                <a:defRPr/>
              </a:pPr>
              <a:endParaRPr lang="vi-VN" sz="990"/>
            </a:p>
          </p:txBody>
        </p:sp>
        <p:sp>
          <p:nvSpPr>
            <p:cNvPr id="104" name="Google Shape;834;p31">
              <a:extLst>
                <a:ext uri="{FF2B5EF4-FFF2-40B4-BE49-F238E27FC236}">
                  <a16:creationId xmlns:a16="http://schemas.microsoft.com/office/drawing/2014/main" id="{92491896-27F4-4101-98EC-F73BB7D281A5}"/>
                </a:ext>
              </a:extLst>
            </p:cNvPr>
            <p:cNvSpPr>
              <a:spLocks/>
            </p:cNvSpPr>
            <p:nvPr/>
          </p:nvSpPr>
          <p:spPr bwMode="auto">
            <a:xfrm>
              <a:off x="6174822" y="3778622"/>
              <a:ext cx="440297" cy="507538"/>
            </a:xfrm>
            <a:custGeom>
              <a:avLst/>
              <a:gdLst>
                <a:gd name="T0" fmla="*/ 2147483646 w 14151"/>
                <a:gd name="T1" fmla="*/ 0 h 16292"/>
                <a:gd name="T2" fmla="*/ 2147483646 w 14151"/>
                <a:gd name="T3" fmla="*/ 2147483646 h 16292"/>
                <a:gd name="T4" fmla="*/ 2147483646 w 14151"/>
                <a:gd name="T5" fmla="*/ 2147483646 h 16292"/>
                <a:gd name="T6" fmla="*/ 2147483646 w 14151"/>
                <a:gd name="T7" fmla="*/ 2147483646 h 16292"/>
                <a:gd name="T8" fmla="*/ 2147483646 w 14151"/>
                <a:gd name="T9" fmla="*/ 2147483646 h 16292"/>
                <a:gd name="T10" fmla="*/ 2147483646 w 14151"/>
                <a:gd name="T11" fmla="*/ 2147483646 h 16292"/>
                <a:gd name="T12" fmla="*/ 2147483646 w 14151"/>
                <a:gd name="T13" fmla="*/ 2147483646 h 16292"/>
                <a:gd name="T14" fmla="*/ 2147483646 w 14151"/>
                <a:gd name="T15" fmla="*/ 2147483646 h 16292"/>
                <a:gd name="T16" fmla="*/ 2147483646 w 14151"/>
                <a:gd name="T17" fmla="*/ 2147483646 h 16292"/>
                <a:gd name="T18" fmla="*/ 2147483646 w 14151"/>
                <a:gd name="T19" fmla="*/ 0 h 1629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bg2"/>
            </a:solidFill>
            <a:ln>
              <a:noFill/>
            </a:ln>
          </p:spPr>
          <p:txBody>
            <a:bodyPr lIns="91425" tIns="91425" rIns="91425" bIns="91425" anchor="ctr"/>
            <a:lstStyle/>
            <a:p>
              <a:pPr>
                <a:defRPr/>
              </a:pPr>
              <a:endParaRPr lang="vi-VN" sz="990"/>
            </a:p>
          </p:txBody>
        </p:sp>
        <p:sp>
          <p:nvSpPr>
            <p:cNvPr id="105" name="Google Shape;835;p31">
              <a:extLst>
                <a:ext uri="{FF2B5EF4-FFF2-40B4-BE49-F238E27FC236}">
                  <a16:creationId xmlns:a16="http://schemas.microsoft.com/office/drawing/2014/main" id="{94769BF5-02A9-4362-9C17-EBE6D4BF443D}"/>
                </a:ext>
              </a:extLst>
            </p:cNvPr>
            <p:cNvSpPr>
              <a:spLocks/>
            </p:cNvSpPr>
            <p:nvPr/>
          </p:nvSpPr>
          <p:spPr bwMode="auto">
            <a:xfrm>
              <a:off x="6445774" y="3824617"/>
              <a:ext cx="169345" cy="459956"/>
            </a:xfrm>
            <a:custGeom>
              <a:avLst/>
              <a:gdLst>
                <a:gd name="T0" fmla="*/ 2147483646 w 5446"/>
                <a:gd name="T1" fmla="*/ 2147483646 h 14823"/>
                <a:gd name="T2" fmla="*/ 2147483646 w 5446"/>
                <a:gd name="T3" fmla="*/ 2147483646 h 14823"/>
                <a:gd name="T4" fmla="*/ 2147483646 w 5446"/>
                <a:gd name="T5" fmla="*/ 2147483646 h 14823"/>
                <a:gd name="T6" fmla="*/ 2147483646 w 5446"/>
                <a:gd name="T7" fmla="*/ 2147483646 h 14823"/>
                <a:gd name="T8" fmla="*/ 2147483646 w 5446"/>
                <a:gd name="T9" fmla="*/ 2147483646 h 14823"/>
                <a:gd name="T10" fmla="*/ 2147483646 w 5446"/>
                <a:gd name="T11" fmla="*/ 2147483646 h 14823"/>
                <a:gd name="T12" fmla="*/ 2147483646 w 5446"/>
                <a:gd name="T13" fmla="*/ 2147483646 h 14823"/>
                <a:gd name="T14" fmla="*/ 2147483646 w 5446"/>
                <a:gd name="T15" fmla="*/ 2147483646 h 1482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lIns="91425" tIns="91425" rIns="91425" bIns="91425" anchor="ctr"/>
            <a:lstStyle/>
            <a:p>
              <a:pPr>
                <a:defRPr/>
              </a:pPr>
              <a:endParaRPr lang="vi-VN" sz="990"/>
            </a:p>
          </p:txBody>
        </p:sp>
        <p:sp>
          <p:nvSpPr>
            <p:cNvPr id="106" name="Google Shape;836;p31">
              <a:extLst>
                <a:ext uri="{FF2B5EF4-FFF2-40B4-BE49-F238E27FC236}">
                  <a16:creationId xmlns:a16="http://schemas.microsoft.com/office/drawing/2014/main" id="{E78F89C4-1596-4939-B206-150E440494A0}"/>
                </a:ext>
              </a:extLst>
            </p:cNvPr>
            <p:cNvSpPr>
              <a:spLocks/>
            </p:cNvSpPr>
            <p:nvPr/>
          </p:nvSpPr>
          <p:spPr bwMode="auto">
            <a:xfrm>
              <a:off x="6124018" y="4195754"/>
              <a:ext cx="501685" cy="358449"/>
            </a:xfrm>
            <a:custGeom>
              <a:avLst/>
              <a:gdLst>
                <a:gd name="T0" fmla="*/ 2147483646 w 16133"/>
                <a:gd name="T1" fmla="*/ 2147483646 h 11630"/>
                <a:gd name="T2" fmla="*/ 2147483646 w 16133"/>
                <a:gd name="T3" fmla="*/ 2147483646 h 11630"/>
                <a:gd name="T4" fmla="*/ 2147483646 w 16133"/>
                <a:gd name="T5" fmla="*/ 2147483646 h 11630"/>
                <a:gd name="T6" fmla="*/ 2147483646 w 16133"/>
                <a:gd name="T7" fmla="*/ 2147483646 h 11630"/>
                <a:gd name="T8" fmla="*/ 2147483646 w 16133"/>
                <a:gd name="T9" fmla="*/ 2147483646 h 11630"/>
                <a:gd name="T10" fmla="*/ 2147483646 w 16133"/>
                <a:gd name="T11" fmla="*/ 2147483646 h 11630"/>
                <a:gd name="T12" fmla="*/ 2147483646 w 16133"/>
                <a:gd name="T13" fmla="*/ 2147483646 h 11630"/>
                <a:gd name="T14" fmla="*/ 2147483646 w 16133"/>
                <a:gd name="T15" fmla="*/ 2147483646 h 11630"/>
                <a:gd name="T16" fmla="*/ 2147483646 w 16133"/>
                <a:gd name="T17" fmla="*/ 2147483646 h 11630"/>
                <a:gd name="T18" fmla="*/ 2147483646 w 16133"/>
                <a:gd name="T19" fmla="*/ 2147483646 h 11630"/>
                <a:gd name="T20" fmla="*/ 2147483646 w 16133"/>
                <a:gd name="T21" fmla="*/ 2147483646 h 11630"/>
                <a:gd name="T22" fmla="*/ 2147483646 w 16133"/>
                <a:gd name="T23" fmla="*/ 2147483646 h 116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lIns="91425" tIns="91425" rIns="91425" bIns="91425" anchor="ctr"/>
            <a:lstStyle/>
            <a:p>
              <a:pPr>
                <a:defRPr/>
              </a:pPr>
              <a:endParaRPr lang="vi-VN" sz="990"/>
            </a:p>
          </p:txBody>
        </p:sp>
        <p:sp>
          <p:nvSpPr>
            <p:cNvPr id="107" name="Google Shape;837;p31">
              <a:extLst>
                <a:ext uri="{FF2B5EF4-FFF2-40B4-BE49-F238E27FC236}">
                  <a16:creationId xmlns:a16="http://schemas.microsoft.com/office/drawing/2014/main" id="{C49C2452-220F-4594-9888-AA6599ED8A15}"/>
                </a:ext>
              </a:extLst>
            </p:cNvPr>
            <p:cNvSpPr>
              <a:spLocks/>
            </p:cNvSpPr>
            <p:nvPr/>
          </p:nvSpPr>
          <p:spPr bwMode="auto">
            <a:xfrm>
              <a:off x="6320883" y="3624774"/>
              <a:ext cx="141826" cy="250597"/>
            </a:xfrm>
            <a:custGeom>
              <a:avLst/>
              <a:gdLst>
                <a:gd name="T0" fmla="*/ 2147483646 w 4606"/>
                <a:gd name="T1" fmla="*/ 0 h 8148"/>
                <a:gd name="T2" fmla="*/ 2147483646 w 4606"/>
                <a:gd name="T3" fmla="*/ 2147483646 h 8148"/>
                <a:gd name="T4" fmla="*/ 2147483646 w 4606"/>
                <a:gd name="T5" fmla="*/ 2147483646 h 8148"/>
                <a:gd name="T6" fmla="*/ 2147483646 w 4606"/>
                <a:gd name="T7" fmla="*/ 2147483646 h 8148"/>
                <a:gd name="T8" fmla="*/ 2147483646 w 4606"/>
                <a:gd name="T9" fmla="*/ 2147483646 h 8148"/>
                <a:gd name="T10" fmla="*/ 2147483646 w 4606"/>
                <a:gd name="T11" fmla="*/ 2147483646 h 8148"/>
                <a:gd name="T12" fmla="*/ 2147483646 w 4606"/>
                <a:gd name="T13" fmla="*/ 2147483646 h 8148"/>
                <a:gd name="T14" fmla="*/ 2147483646 w 4606"/>
                <a:gd name="T15" fmla="*/ 2147483646 h 8148"/>
                <a:gd name="T16" fmla="*/ 2147483646 w 4606"/>
                <a:gd name="T17" fmla="*/ 0 h 81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lIns="91425" tIns="91425" rIns="91425" bIns="91425" anchor="ctr"/>
            <a:lstStyle/>
            <a:p>
              <a:pPr>
                <a:defRPr/>
              </a:pPr>
              <a:endParaRPr lang="vi-VN" sz="990"/>
            </a:p>
          </p:txBody>
        </p:sp>
        <p:sp>
          <p:nvSpPr>
            <p:cNvPr id="108" name="Google Shape;838;p31">
              <a:extLst>
                <a:ext uri="{FF2B5EF4-FFF2-40B4-BE49-F238E27FC236}">
                  <a16:creationId xmlns:a16="http://schemas.microsoft.com/office/drawing/2014/main" id="{20109925-CEDC-4D1F-8887-5C7A648C55DE}"/>
                </a:ext>
              </a:extLst>
            </p:cNvPr>
            <p:cNvSpPr>
              <a:spLocks/>
            </p:cNvSpPr>
            <p:nvPr/>
          </p:nvSpPr>
          <p:spPr bwMode="auto">
            <a:xfrm>
              <a:off x="5802263" y="4761977"/>
              <a:ext cx="234967" cy="141158"/>
            </a:xfrm>
            <a:custGeom>
              <a:avLst/>
              <a:gdLst>
                <a:gd name="T0" fmla="*/ 2147483646 w 6420"/>
                <a:gd name="T1" fmla="*/ 2147483646 h 4389"/>
                <a:gd name="T2" fmla="*/ 2147483646 w 6420"/>
                <a:gd name="T3" fmla="*/ 2147483646 h 4389"/>
                <a:gd name="T4" fmla="*/ 2147483646 w 6420"/>
                <a:gd name="T5" fmla="*/ 2147483646 h 4389"/>
                <a:gd name="T6" fmla="*/ 2147483646 w 6420"/>
                <a:gd name="T7" fmla="*/ 2147483646 h 4389"/>
                <a:gd name="T8" fmla="*/ 2147483646 w 6420"/>
                <a:gd name="T9" fmla="*/ 2147483646 h 4389"/>
                <a:gd name="T10" fmla="*/ 2147483646 w 6420"/>
                <a:gd name="T11" fmla="*/ 2147483646 h 4389"/>
                <a:gd name="T12" fmla="*/ 2147483646 w 6420"/>
                <a:gd name="T13" fmla="*/ 2147483646 h 4389"/>
                <a:gd name="T14" fmla="*/ 2147483646 w 6420"/>
                <a:gd name="T15" fmla="*/ 2147483646 h 4389"/>
                <a:gd name="T16" fmla="*/ 2147483646 w 6420"/>
                <a:gd name="T17" fmla="*/ 2147483646 h 438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lIns="91425" tIns="91425" rIns="91425" bIns="91425" anchor="ctr"/>
            <a:lstStyle/>
            <a:p>
              <a:pPr>
                <a:defRPr/>
              </a:pPr>
              <a:endParaRPr lang="vi-VN" sz="990"/>
            </a:p>
          </p:txBody>
        </p:sp>
        <p:sp>
          <p:nvSpPr>
            <p:cNvPr id="109" name="Google Shape;839;p31">
              <a:extLst>
                <a:ext uri="{FF2B5EF4-FFF2-40B4-BE49-F238E27FC236}">
                  <a16:creationId xmlns:a16="http://schemas.microsoft.com/office/drawing/2014/main" id="{21DC5509-0039-44BA-B52C-DF7F4109DFB0}"/>
                </a:ext>
              </a:extLst>
            </p:cNvPr>
            <p:cNvSpPr>
              <a:spLocks/>
            </p:cNvSpPr>
            <p:nvPr/>
          </p:nvSpPr>
          <p:spPr bwMode="auto">
            <a:xfrm>
              <a:off x="5950440" y="4368635"/>
              <a:ext cx="675264" cy="461542"/>
            </a:xfrm>
            <a:custGeom>
              <a:avLst/>
              <a:gdLst>
                <a:gd name="T0" fmla="*/ 2147483646 w 21712"/>
                <a:gd name="T1" fmla="*/ 2147483646 h 14732"/>
                <a:gd name="T2" fmla="*/ 2147483646 w 21712"/>
                <a:gd name="T3" fmla="*/ 2147483646 h 14732"/>
                <a:gd name="T4" fmla="*/ 2147483646 w 21712"/>
                <a:gd name="T5" fmla="*/ 2147483646 h 14732"/>
                <a:gd name="T6" fmla="*/ 2147483646 w 21712"/>
                <a:gd name="T7" fmla="*/ 2147483646 h 14732"/>
                <a:gd name="T8" fmla="*/ 2147483646 w 21712"/>
                <a:gd name="T9" fmla="*/ 2147483646 h 14732"/>
                <a:gd name="T10" fmla="*/ 2147483646 w 21712"/>
                <a:gd name="T11" fmla="*/ 2147483646 h 14732"/>
                <a:gd name="T12" fmla="*/ 0 w 21712"/>
                <a:gd name="T13" fmla="*/ 2147483646 h 14732"/>
                <a:gd name="T14" fmla="*/ 2147483646 w 21712"/>
                <a:gd name="T15" fmla="*/ 2147483646 h 14732"/>
                <a:gd name="T16" fmla="*/ 2147483646 w 21712"/>
                <a:gd name="T17" fmla="*/ 2147483646 h 14732"/>
                <a:gd name="T18" fmla="*/ 2147483646 w 21712"/>
                <a:gd name="T19" fmla="*/ 2147483646 h 14732"/>
                <a:gd name="T20" fmla="*/ 2147483646 w 21712"/>
                <a:gd name="T21" fmla="*/ 2147483646 h 14732"/>
                <a:gd name="T22" fmla="*/ 2147483646 w 21712"/>
                <a:gd name="T23" fmla="*/ 2147483646 h 14732"/>
                <a:gd name="T24" fmla="*/ 2147483646 w 21712"/>
                <a:gd name="T25" fmla="*/ 2147483646 h 14732"/>
                <a:gd name="T26" fmla="*/ 2147483646 w 21712"/>
                <a:gd name="T27" fmla="*/ 2147483646 h 14732"/>
                <a:gd name="T28" fmla="*/ 2147483646 w 21712"/>
                <a:gd name="T29" fmla="*/ 2147483646 h 147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lIns="91425" tIns="91425" rIns="91425" bIns="91425" anchor="ctr"/>
            <a:lstStyle/>
            <a:p>
              <a:pPr>
                <a:defRPr/>
              </a:pPr>
              <a:endParaRPr lang="vi-VN" sz="990"/>
            </a:p>
          </p:txBody>
        </p:sp>
        <p:sp>
          <p:nvSpPr>
            <p:cNvPr id="110" name="Google Shape;840;p31">
              <a:extLst>
                <a:ext uri="{FF2B5EF4-FFF2-40B4-BE49-F238E27FC236}">
                  <a16:creationId xmlns:a16="http://schemas.microsoft.com/office/drawing/2014/main" id="{90049E84-C691-4BE1-A003-A70456538875}"/>
                </a:ext>
              </a:extLst>
            </p:cNvPr>
            <p:cNvSpPr>
              <a:spLocks/>
            </p:cNvSpPr>
            <p:nvPr/>
          </p:nvSpPr>
          <p:spPr bwMode="auto">
            <a:xfrm>
              <a:off x="6428839" y="4371807"/>
              <a:ext cx="196864" cy="274387"/>
            </a:xfrm>
            <a:custGeom>
              <a:avLst/>
              <a:gdLst>
                <a:gd name="T0" fmla="*/ 2147483646 w 6319"/>
                <a:gd name="T1" fmla="*/ 0 h 8806"/>
                <a:gd name="T2" fmla="*/ 2147483646 w 6319"/>
                <a:gd name="T3" fmla="*/ 2147483646 h 8806"/>
                <a:gd name="T4" fmla="*/ 2147483646 w 6319"/>
                <a:gd name="T5" fmla="*/ 2147483646 h 8806"/>
                <a:gd name="T6" fmla="*/ 2147483646 w 6319"/>
                <a:gd name="T7" fmla="*/ 2147483646 h 8806"/>
                <a:gd name="T8" fmla="*/ 0 w 6319"/>
                <a:gd name="T9" fmla="*/ 2147483646 h 8806"/>
                <a:gd name="T10" fmla="*/ 0 w 6319"/>
                <a:gd name="T11" fmla="*/ 2147483646 h 8806"/>
                <a:gd name="T12" fmla="*/ 2147483646 w 6319"/>
                <a:gd name="T13" fmla="*/ 2147483646 h 8806"/>
                <a:gd name="T14" fmla="*/ 2147483646 w 6319"/>
                <a:gd name="T15" fmla="*/ 2147483646 h 8806"/>
                <a:gd name="T16" fmla="*/ 2147483646 w 6319"/>
                <a:gd name="T17" fmla="*/ 2147483646 h 8806"/>
                <a:gd name="T18" fmla="*/ 2147483646 w 6319"/>
                <a:gd name="T19" fmla="*/ 2147483646 h 8806"/>
                <a:gd name="T20" fmla="*/ 2147483646 w 6319"/>
                <a:gd name="T21" fmla="*/ 2147483646 h 8806"/>
                <a:gd name="T22" fmla="*/ 2147483646 w 6319"/>
                <a:gd name="T23" fmla="*/ 2147483646 h 8806"/>
                <a:gd name="T24" fmla="*/ 2147483646 w 6319"/>
                <a:gd name="T25" fmla="*/ 0 h 8806"/>
                <a:gd name="T26" fmla="*/ 2147483646 w 6319"/>
                <a:gd name="T27" fmla="*/ 0 h 880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lnTo>
                    <a:pt x="2790" y="0"/>
                  </a:lnTo>
                  <a:close/>
                </a:path>
              </a:pathLst>
            </a:custGeom>
            <a:solidFill>
              <a:srgbClr val="8D7DFF"/>
            </a:solidFill>
            <a:ln>
              <a:noFill/>
            </a:ln>
          </p:spPr>
          <p:txBody>
            <a:bodyPr lIns="91425" tIns="91425" rIns="91425" bIns="91425" anchor="ctr"/>
            <a:lstStyle/>
            <a:p>
              <a:pPr>
                <a:defRPr/>
              </a:pPr>
              <a:endParaRPr lang="vi-VN" sz="990"/>
            </a:p>
          </p:txBody>
        </p:sp>
        <p:sp>
          <p:nvSpPr>
            <p:cNvPr id="111" name="Google Shape;841;p31">
              <a:extLst>
                <a:ext uri="{FF2B5EF4-FFF2-40B4-BE49-F238E27FC236}">
                  <a16:creationId xmlns:a16="http://schemas.microsoft.com/office/drawing/2014/main" id="{D8DBDF01-166B-4155-A541-18CCF8959B0E}"/>
                </a:ext>
              </a:extLst>
            </p:cNvPr>
            <p:cNvSpPr>
              <a:spLocks/>
            </p:cNvSpPr>
            <p:nvPr/>
          </p:nvSpPr>
          <p:spPr bwMode="auto">
            <a:xfrm>
              <a:off x="6477527" y="3875371"/>
              <a:ext cx="226498" cy="539259"/>
            </a:xfrm>
            <a:custGeom>
              <a:avLst/>
              <a:gdLst>
                <a:gd name="T0" fmla="*/ 2147483646 w 7294"/>
                <a:gd name="T1" fmla="*/ 0 h 17402"/>
                <a:gd name="T2" fmla="*/ 2147483646 w 7294"/>
                <a:gd name="T3" fmla="*/ 2147483646 h 17402"/>
                <a:gd name="T4" fmla="*/ 2147483646 w 7294"/>
                <a:gd name="T5" fmla="*/ 2147483646 h 17402"/>
                <a:gd name="T6" fmla="*/ 2147483646 w 7294"/>
                <a:gd name="T7" fmla="*/ 2147483646 h 17402"/>
                <a:gd name="T8" fmla="*/ 2147483646 w 7294"/>
                <a:gd name="T9" fmla="*/ 2147483646 h 17402"/>
                <a:gd name="T10" fmla="*/ 2147483646 w 7294"/>
                <a:gd name="T11" fmla="*/ 2147483646 h 17402"/>
                <a:gd name="T12" fmla="*/ 2147483646 w 7294"/>
                <a:gd name="T13" fmla="*/ 2147483646 h 17402"/>
                <a:gd name="T14" fmla="*/ 2147483646 w 7294"/>
                <a:gd name="T15" fmla="*/ 0 h 1740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bg2"/>
            </a:solidFill>
            <a:ln>
              <a:noFill/>
            </a:ln>
          </p:spPr>
          <p:txBody>
            <a:bodyPr lIns="91425" tIns="91425" rIns="91425" bIns="91425" anchor="ctr"/>
            <a:lstStyle/>
            <a:p>
              <a:pPr>
                <a:defRPr/>
              </a:pPr>
              <a:endParaRPr lang="vi-VN" sz="990"/>
            </a:p>
          </p:txBody>
        </p:sp>
        <p:sp>
          <p:nvSpPr>
            <p:cNvPr id="112" name="Google Shape;842;p31">
              <a:extLst>
                <a:ext uri="{FF2B5EF4-FFF2-40B4-BE49-F238E27FC236}">
                  <a16:creationId xmlns:a16="http://schemas.microsoft.com/office/drawing/2014/main" id="{C6990510-60DD-4F15-BA63-81AE6C45D166}"/>
                </a:ext>
              </a:extLst>
            </p:cNvPr>
            <p:cNvSpPr>
              <a:spLocks/>
            </p:cNvSpPr>
            <p:nvPr/>
          </p:nvSpPr>
          <p:spPr bwMode="auto">
            <a:xfrm>
              <a:off x="6644754" y="4401941"/>
              <a:ext cx="148177" cy="95163"/>
            </a:xfrm>
            <a:custGeom>
              <a:avLst/>
              <a:gdLst>
                <a:gd name="T0" fmla="*/ 2147483646 w 4774"/>
                <a:gd name="T1" fmla="*/ 0 h 3059"/>
                <a:gd name="T2" fmla="*/ 2147483646 w 4774"/>
                <a:gd name="T3" fmla="*/ 2147483646 h 3059"/>
                <a:gd name="T4" fmla="*/ 2147483646 w 4774"/>
                <a:gd name="T5" fmla="*/ 2147483646 h 3059"/>
                <a:gd name="T6" fmla="*/ 2147483646 w 4774"/>
                <a:gd name="T7" fmla="*/ 2147483646 h 3059"/>
                <a:gd name="T8" fmla="*/ 2147483646 w 4774"/>
                <a:gd name="T9" fmla="*/ 2147483646 h 3059"/>
                <a:gd name="T10" fmla="*/ 2147483646 w 4774"/>
                <a:gd name="T11" fmla="*/ 2147483646 h 3059"/>
                <a:gd name="T12" fmla="*/ 2147483646 w 4774"/>
                <a:gd name="T13" fmla="*/ 2147483646 h 3059"/>
                <a:gd name="T14" fmla="*/ 2147483646 w 4774"/>
                <a:gd name="T15" fmla="*/ 0 h 30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lIns="91425" tIns="91425" rIns="91425" bIns="91425" anchor="ctr"/>
            <a:lstStyle/>
            <a:p>
              <a:pPr>
                <a:defRPr/>
              </a:pPr>
              <a:endParaRPr lang="vi-VN" sz="990"/>
            </a:p>
          </p:txBody>
        </p:sp>
        <p:sp>
          <p:nvSpPr>
            <p:cNvPr id="113" name="Google Shape;843;p31">
              <a:extLst>
                <a:ext uri="{FF2B5EF4-FFF2-40B4-BE49-F238E27FC236}">
                  <a16:creationId xmlns:a16="http://schemas.microsoft.com/office/drawing/2014/main" id="{24B65D49-1352-4933-B136-FE1B5F29D802}"/>
                </a:ext>
              </a:extLst>
            </p:cNvPr>
            <p:cNvSpPr>
              <a:spLocks/>
            </p:cNvSpPr>
            <p:nvPr/>
          </p:nvSpPr>
          <p:spPr bwMode="auto">
            <a:xfrm>
              <a:off x="6454241" y="3754830"/>
              <a:ext cx="4234" cy="23791"/>
            </a:xfrm>
            <a:custGeom>
              <a:avLst/>
              <a:gdLst>
                <a:gd name="T0" fmla="*/ 0 w 135"/>
                <a:gd name="T1" fmla="*/ 0 h 841"/>
                <a:gd name="T2" fmla="*/ 0 w 135"/>
                <a:gd name="T3" fmla="*/ 0 h 841"/>
                <a:gd name="T4" fmla="*/ 2147483646 w 135"/>
                <a:gd name="T5" fmla="*/ 2147483646 h 841"/>
                <a:gd name="T6" fmla="*/ 2147483646 w 135"/>
                <a:gd name="T7" fmla="*/ 2147483646 h 841"/>
                <a:gd name="T8" fmla="*/ 2147483646 w 135"/>
                <a:gd name="T9" fmla="*/ 2147483646 h 841"/>
                <a:gd name="T10" fmla="*/ 0 w 135"/>
                <a:gd name="T11" fmla="*/ 0 h 84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5" h="841" extrusionOk="0">
                  <a:moveTo>
                    <a:pt x="0" y="0"/>
                  </a:moveTo>
                  <a:lnTo>
                    <a:pt x="0" y="0"/>
                  </a:lnTo>
                  <a:lnTo>
                    <a:pt x="135" y="840"/>
                  </a:lnTo>
                  <a:lnTo>
                    <a:pt x="0" y="0"/>
                  </a:lnTo>
                  <a:close/>
                </a:path>
              </a:pathLst>
            </a:custGeom>
            <a:solidFill>
              <a:srgbClr val="D2BDA8"/>
            </a:solidFill>
            <a:ln>
              <a:noFill/>
            </a:ln>
          </p:spPr>
          <p:txBody>
            <a:bodyPr lIns="91425" tIns="91425" rIns="91425" bIns="91425" anchor="ctr"/>
            <a:lstStyle/>
            <a:p>
              <a:pPr>
                <a:defRPr/>
              </a:pPr>
              <a:endParaRPr lang="vi-VN" sz="990"/>
            </a:p>
          </p:txBody>
        </p:sp>
        <p:sp>
          <p:nvSpPr>
            <p:cNvPr id="114" name="Google Shape;844;p31">
              <a:extLst>
                <a:ext uri="{FF2B5EF4-FFF2-40B4-BE49-F238E27FC236}">
                  <a16:creationId xmlns:a16="http://schemas.microsoft.com/office/drawing/2014/main" id="{12C647C4-8EA6-484B-A737-72E986D0F782}"/>
                </a:ext>
              </a:extLst>
            </p:cNvPr>
            <p:cNvSpPr>
              <a:spLocks/>
            </p:cNvSpPr>
            <p:nvPr/>
          </p:nvSpPr>
          <p:spPr bwMode="auto">
            <a:xfrm>
              <a:off x="6458475" y="3778622"/>
              <a:ext cx="0" cy="0"/>
            </a:xfrm>
            <a:custGeom>
              <a:avLst/>
              <a:gdLst>
                <a:gd name="T0" fmla="*/ 2147483646 w 1"/>
                <a:gd name="T1" fmla="*/ 0 h 1"/>
                <a:gd name="T2" fmla="*/ 2147483646 w 1"/>
                <a:gd name="T3" fmla="*/ 0 h 1"/>
                <a:gd name="T4" fmla="*/ 2147483646 w 1"/>
                <a:gd name="T5" fmla="*/ 0 h 1"/>
                <a:gd name="T6" fmla="*/ 0 60000 65536"/>
                <a:gd name="T7" fmla="*/ 0 60000 65536"/>
                <a:gd name="T8" fmla="*/ 0 60000 65536"/>
              </a:gdLst>
              <a:ahLst/>
              <a:cxnLst>
                <a:cxn ang="T6">
                  <a:pos x="T0" y="T1"/>
                </a:cxn>
                <a:cxn ang="T7">
                  <a:pos x="T2" y="T3"/>
                </a:cxn>
                <a:cxn ang="T8">
                  <a:pos x="T4" y="T5"/>
                </a:cxn>
              </a:cxnLst>
              <a:rect l="0" t="0" r="r" b="b"/>
              <a:pathLst>
                <a:path w="1" h="1" extrusionOk="0">
                  <a:moveTo>
                    <a:pt x="1" y="0"/>
                  </a:moveTo>
                  <a:lnTo>
                    <a:pt x="1" y="0"/>
                  </a:lnTo>
                  <a:close/>
                </a:path>
              </a:pathLst>
            </a:custGeom>
            <a:solidFill>
              <a:srgbClr val="CBAA71"/>
            </a:solidFill>
            <a:ln>
              <a:noFill/>
            </a:ln>
          </p:spPr>
          <p:txBody>
            <a:bodyPr lIns="91425" tIns="91425" rIns="91425" bIns="91425" anchor="ctr"/>
            <a:lstStyle/>
            <a:p>
              <a:pPr>
                <a:defRPr/>
              </a:pPr>
              <a:endParaRPr lang="vi-VN" sz="990"/>
            </a:p>
          </p:txBody>
        </p:sp>
        <p:sp>
          <p:nvSpPr>
            <p:cNvPr id="115" name="Google Shape;845;p31">
              <a:extLst>
                <a:ext uri="{FF2B5EF4-FFF2-40B4-BE49-F238E27FC236}">
                  <a16:creationId xmlns:a16="http://schemas.microsoft.com/office/drawing/2014/main" id="{0CEFC58E-9F2C-4534-8D38-06637244DEC7}"/>
                </a:ext>
              </a:extLst>
            </p:cNvPr>
            <p:cNvSpPr>
              <a:spLocks/>
            </p:cNvSpPr>
            <p:nvPr/>
          </p:nvSpPr>
          <p:spPr bwMode="auto">
            <a:xfrm>
              <a:off x="6327232" y="3761175"/>
              <a:ext cx="4234" cy="23791"/>
            </a:xfrm>
            <a:custGeom>
              <a:avLst/>
              <a:gdLst>
                <a:gd name="T0" fmla="*/ 2147483646 w 136"/>
                <a:gd name="T1" fmla="*/ 2147483646 h 707"/>
                <a:gd name="T2" fmla="*/ 2147483646 w 136"/>
                <a:gd name="T3" fmla="*/ 2147483646 h 707"/>
                <a:gd name="T4" fmla="*/ 2147483646 w 136"/>
                <a:gd name="T5" fmla="*/ 2147483646 h 707"/>
                <a:gd name="T6" fmla="*/ 2147483646 w 136"/>
                <a:gd name="T7" fmla="*/ 2147483646 h 7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6" h="707" extrusionOk="0">
                  <a:moveTo>
                    <a:pt x="1" y="1"/>
                  </a:moveTo>
                  <a:lnTo>
                    <a:pt x="135" y="707"/>
                  </a:lnTo>
                  <a:lnTo>
                    <a:pt x="1" y="1"/>
                  </a:lnTo>
                  <a:close/>
                </a:path>
              </a:pathLst>
            </a:custGeom>
            <a:solidFill>
              <a:srgbClr val="D2BDA8"/>
            </a:solidFill>
            <a:ln>
              <a:noFill/>
            </a:ln>
          </p:spPr>
          <p:txBody>
            <a:bodyPr lIns="91425" tIns="91425" rIns="91425" bIns="91425" anchor="ctr"/>
            <a:lstStyle/>
            <a:p>
              <a:pPr>
                <a:defRPr/>
              </a:pPr>
              <a:endParaRPr lang="vi-VN" sz="990"/>
            </a:p>
          </p:txBody>
        </p:sp>
        <p:sp>
          <p:nvSpPr>
            <p:cNvPr id="116" name="Google Shape;846;p31">
              <a:extLst>
                <a:ext uri="{FF2B5EF4-FFF2-40B4-BE49-F238E27FC236}">
                  <a16:creationId xmlns:a16="http://schemas.microsoft.com/office/drawing/2014/main" id="{A83CF951-A2CF-49CA-8402-269C23F3E03C}"/>
                </a:ext>
              </a:extLst>
            </p:cNvPr>
            <p:cNvSpPr>
              <a:spLocks/>
            </p:cNvSpPr>
            <p:nvPr/>
          </p:nvSpPr>
          <p:spPr bwMode="auto">
            <a:xfrm>
              <a:off x="6327232" y="3754830"/>
              <a:ext cx="131242" cy="53926"/>
            </a:xfrm>
            <a:custGeom>
              <a:avLst/>
              <a:gdLst>
                <a:gd name="T0" fmla="*/ 2147483646 w 4202"/>
                <a:gd name="T1" fmla="*/ 0 h 1815"/>
                <a:gd name="T2" fmla="*/ 2147483646 w 4202"/>
                <a:gd name="T3" fmla="*/ 2147483646 h 1815"/>
                <a:gd name="T4" fmla="*/ 2147483646 w 4202"/>
                <a:gd name="T5" fmla="*/ 2147483646 h 1815"/>
                <a:gd name="T6" fmla="*/ 2147483646 w 4202"/>
                <a:gd name="T7" fmla="*/ 2147483646 h 1815"/>
                <a:gd name="T8" fmla="*/ 2147483646 w 4202"/>
                <a:gd name="T9" fmla="*/ 2147483646 h 1815"/>
                <a:gd name="T10" fmla="*/ 2147483646 w 4202"/>
                <a:gd name="T11" fmla="*/ 2147483646 h 1815"/>
                <a:gd name="T12" fmla="*/ 2147483646 w 4202"/>
                <a:gd name="T13" fmla="*/ 0 h 18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lIns="91425" tIns="91425" rIns="91425" bIns="91425" anchor="ctr"/>
            <a:lstStyle/>
            <a:p>
              <a:pPr>
                <a:defRPr/>
              </a:pPr>
              <a:endParaRPr lang="vi-VN" sz="990"/>
            </a:p>
          </p:txBody>
        </p:sp>
        <p:sp>
          <p:nvSpPr>
            <p:cNvPr id="117" name="Google Shape;847;p31">
              <a:extLst>
                <a:ext uri="{FF2B5EF4-FFF2-40B4-BE49-F238E27FC236}">
                  <a16:creationId xmlns:a16="http://schemas.microsoft.com/office/drawing/2014/main" id="{35D36EE6-F2FC-4FAA-BB86-7CF31A20ACEC}"/>
                </a:ext>
              </a:extLst>
            </p:cNvPr>
            <p:cNvSpPr>
              <a:spLocks/>
            </p:cNvSpPr>
            <p:nvPr/>
          </p:nvSpPr>
          <p:spPr bwMode="auto">
            <a:xfrm>
              <a:off x="5798029" y="2519293"/>
              <a:ext cx="1225635" cy="1241881"/>
            </a:xfrm>
            <a:custGeom>
              <a:avLst/>
              <a:gdLst>
                <a:gd name="T0" fmla="*/ 2147483646 w 39491"/>
                <a:gd name="T1" fmla="*/ 0 h 40034"/>
                <a:gd name="T2" fmla="*/ 2147483646 w 39491"/>
                <a:gd name="T3" fmla="*/ 2147483646 h 40034"/>
                <a:gd name="T4" fmla="*/ 2147483646 w 39491"/>
                <a:gd name="T5" fmla="*/ 2147483646 h 40034"/>
                <a:gd name="T6" fmla="*/ 2147483646 w 39491"/>
                <a:gd name="T7" fmla="*/ 2147483646 h 40034"/>
                <a:gd name="T8" fmla="*/ 2147483646 w 39491"/>
                <a:gd name="T9" fmla="*/ 2147483646 h 40034"/>
                <a:gd name="T10" fmla="*/ 2147483646 w 39491"/>
                <a:gd name="T11" fmla="*/ 2147483646 h 40034"/>
                <a:gd name="T12" fmla="*/ 2147483646 w 39491"/>
                <a:gd name="T13" fmla="*/ 2147483646 h 40034"/>
                <a:gd name="T14" fmla="*/ 2147483646 w 39491"/>
                <a:gd name="T15" fmla="*/ 2147483646 h 40034"/>
                <a:gd name="T16" fmla="*/ 2147483646 w 39491"/>
                <a:gd name="T17" fmla="*/ 2147483646 h 40034"/>
                <a:gd name="T18" fmla="*/ 2147483646 w 39491"/>
                <a:gd name="T19" fmla="*/ 2147483646 h 40034"/>
                <a:gd name="T20" fmla="*/ 2147483646 w 39491"/>
                <a:gd name="T21" fmla="*/ 2147483646 h 40034"/>
                <a:gd name="T22" fmla="*/ 2147483646 w 39491"/>
                <a:gd name="T23" fmla="*/ 2147483646 h 40034"/>
                <a:gd name="T24" fmla="*/ 2147483646 w 39491"/>
                <a:gd name="T25" fmla="*/ 2147483646 h 40034"/>
                <a:gd name="T26" fmla="*/ 2147483646 w 39491"/>
                <a:gd name="T27" fmla="*/ 2147483646 h 40034"/>
                <a:gd name="T28" fmla="*/ 2147483646 w 39491"/>
                <a:gd name="T29" fmla="*/ 0 h 4003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lIns="91425" tIns="91425" rIns="91425" bIns="91425" anchor="ctr"/>
            <a:lstStyle/>
            <a:p>
              <a:pPr>
                <a:defRPr/>
              </a:pPr>
              <a:endParaRPr lang="vi-VN" sz="990"/>
            </a:p>
          </p:txBody>
        </p:sp>
        <p:sp>
          <p:nvSpPr>
            <p:cNvPr id="118" name="Google Shape;848;p31">
              <a:extLst>
                <a:ext uri="{FF2B5EF4-FFF2-40B4-BE49-F238E27FC236}">
                  <a16:creationId xmlns:a16="http://schemas.microsoft.com/office/drawing/2014/main" id="{B90BDBCE-93FE-45CF-826E-6A4A881E05E5}"/>
                </a:ext>
              </a:extLst>
            </p:cNvPr>
            <p:cNvSpPr>
              <a:spLocks/>
            </p:cNvSpPr>
            <p:nvPr/>
          </p:nvSpPr>
          <p:spPr bwMode="auto">
            <a:xfrm>
              <a:off x="5855184" y="3350387"/>
              <a:ext cx="1024537" cy="328313"/>
            </a:xfrm>
            <a:custGeom>
              <a:avLst/>
              <a:gdLst>
                <a:gd name="T0" fmla="*/ 2147483646 w 33038"/>
                <a:gd name="T1" fmla="*/ 2147483646 h 10655"/>
                <a:gd name="T2" fmla="*/ 2147483646 w 33038"/>
                <a:gd name="T3" fmla="*/ 2147483646 h 10655"/>
                <a:gd name="T4" fmla="*/ 2147483646 w 33038"/>
                <a:gd name="T5" fmla="*/ 2147483646 h 10655"/>
                <a:gd name="T6" fmla="*/ 2147483646 w 33038"/>
                <a:gd name="T7" fmla="*/ 2147483646 h 10655"/>
                <a:gd name="T8" fmla="*/ 2147483646 w 33038"/>
                <a:gd name="T9" fmla="*/ 2147483646 h 10655"/>
                <a:gd name="T10" fmla="*/ 2147483646 w 33038"/>
                <a:gd name="T11" fmla="*/ 2147483646 h 10655"/>
                <a:gd name="T12" fmla="*/ 2147483646 w 33038"/>
                <a:gd name="T13" fmla="*/ 2147483646 h 10655"/>
                <a:gd name="T14" fmla="*/ 2147483646 w 33038"/>
                <a:gd name="T15" fmla="*/ 2147483646 h 10655"/>
                <a:gd name="T16" fmla="*/ 0 w 33038"/>
                <a:gd name="T17" fmla="*/ 2147483646 h 10655"/>
                <a:gd name="T18" fmla="*/ 0 w 33038"/>
                <a:gd name="T19" fmla="*/ 2147483646 h 10655"/>
                <a:gd name="T20" fmla="*/ 2147483646 w 33038"/>
                <a:gd name="T21" fmla="*/ 2147483646 h 10655"/>
                <a:gd name="T22" fmla="*/ 2147483646 w 33038"/>
                <a:gd name="T23" fmla="*/ 2147483646 h 10655"/>
                <a:gd name="T24" fmla="*/ 2147483646 w 33038"/>
                <a:gd name="T25" fmla="*/ 2147483646 h 10655"/>
                <a:gd name="T26" fmla="*/ 0 w 33038"/>
                <a:gd name="T27" fmla="*/ 2147483646 h 1065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lIns="91425" tIns="91425" rIns="91425" bIns="91425" anchor="ctr"/>
            <a:lstStyle/>
            <a:p>
              <a:pPr>
                <a:defRPr/>
              </a:pPr>
              <a:endParaRPr lang="vi-VN" sz="990"/>
            </a:p>
          </p:txBody>
        </p:sp>
        <p:sp>
          <p:nvSpPr>
            <p:cNvPr id="119" name="Google Shape;849;p31">
              <a:extLst>
                <a:ext uri="{FF2B5EF4-FFF2-40B4-BE49-F238E27FC236}">
                  <a16:creationId xmlns:a16="http://schemas.microsoft.com/office/drawing/2014/main" id="{C01E0D4B-45D9-499F-AEFF-B68087AFC157}"/>
                </a:ext>
              </a:extLst>
            </p:cNvPr>
            <p:cNvSpPr>
              <a:spLocks/>
            </p:cNvSpPr>
            <p:nvPr/>
          </p:nvSpPr>
          <p:spPr bwMode="auto">
            <a:xfrm>
              <a:off x="5855184" y="3126752"/>
              <a:ext cx="1121911" cy="551947"/>
            </a:xfrm>
            <a:custGeom>
              <a:avLst/>
              <a:gdLst>
                <a:gd name="T0" fmla="*/ 2147483646 w 36130"/>
                <a:gd name="T1" fmla="*/ 2147483646 h 17780"/>
                <a:gd name="T2" fmla="*/ 2147483646 w 36130"/>
                <a:gd name="T3" fmla="*/ 2147483646 h 17780"/>
                <a:gd name="T4" fmla="*/ 2147483646 w 36130"/>
                <a:gd name="T5" fmla="*/ 2147483646 h 17780"/>
                <a:gd name="T6" fmla="*/ 0 w 36130"/>
                <a:gd name="T7" fmla="*/ 2147483646 h 17780"/>
                <a:gd name="T8" fmla="*/ 2147483646 w 36130"/>
                <a:gd name="T9" fmla="*/ 2147483646 h 17780"/>
                <a:gd name="T10" fmla="*/ 2147483646 w 36130"/>
                <a:gd name="T11" fmla="*/ 2147483646 h 17780"/>
                <a:gd name="T12" fmla="*/ 2147483646 w 36130"/>
                <a:gd name="T13" fmla="*/ 2147483646 h 17780"/>
                <a:gd name="T14" fmla="*/ 2147483646 w 36130"/>
                <a:gd name="T15" fmla="*/ 2147483646 h 17780"/>
                <a:gd name="T16" fmla="*/ 2147483646 w 36130"/>
                <a:gd name="T17" fmla="*/ 2147483646 h 17780"/>
                <a:gd name="T18" fmla="*/ 2147483646 w 36130"/>
                <a:gd name="T19" fmla="*/ 2147483646 h 17780"/>
                <a:gd name="T20" fmla="*/ 2147483646 w 36130"/>
                <a:gd name="T21" fmla="*/ 2147483646 h 17780"/>
                <a:gd name="T22" fmla="*/ 2147483646 w 36130"/>
                <a:gd name="T23" fmla="*/ 2147483646 h 17780"/>
                <a:gd name="T24" fmla="*/ 2147483646 w 36130"/>
                <a:gd name="T25" fmla="*/ 2147483646 h 17780"/>
                <a:gd name="T26" fmla="*/ 2147483646 w 36130"/>
                <a:gd name="T27" fmla="*/ 2147483646 h 17780"/>
                <a:gd name="T28" fmla="*/ 2147483646 w 36130"/>
                <a:gd name="T29" fmla="*/ 2147483646 h 17780"/>
                <a:gd name="T30" fmla="*/ 2147483646 w 36130"/>
                <a:gd name="T31" fmla="*/ 2147483646 h 17780"/>
                <a:gd name="T32" fmla="*/ 2147483646 w 36130"/>
                <a:gd name="T33" fmla="*/ 2147483646 h 17780"/>
                <a:gd name="T34" fmla="*/ 2147483646 w 36130"/>
                <a:gd name="T35" fmla="*/ 2147483646 h 17780"/>
                <a:gd name="T36" fmla="*/ 2147483646 w 36130"/>
                <a:gd name="T37" fmla="*/ 2147483646 h 17780"/>
                <a:gd name="T38" fmla="*/ 2147483646 w 36130"/>
                <a:gd name="T39" fmla="*/ 2147483646 h 17780"/>
                <a:gd name="T40" fmla="*/ 2147483646 w 36130"/>
                <a:gd name="T41" fmla="*/ 2147483646 h 17780"/>
                <a:gd name="T42" fmla="*/ 2147483646 w 36130"/>
                <a:gd name="T43" fmla="*/ 2147483646 h 17780"/>
                <a:gd name="T44" fmla="*/ 2147483646 w 36130"/>
                <a:gd name="T45" fmla="*/ 2147483646 h 17780"/>
                <a:gd name="T46" fmla="*/ 2147483646 w 36130"/>
                <a:gd name="T47" fmla="*/ 2147483646 h 17780"/>
                <a:gd name="T48" fmla="*/ 2147483646 w 36130"/>
                <a:gd name="T49" fmla="*/ 2147483646 h 17780"/>
                <a:gd name="T50" fmla="*/ 2147483646 w 36130"/>
                <a:gd name="T51" fmla="*/ 2147483646 h 17780"/>
                <a:gd name="T52" fmla="*/ 2147483646 w 36130"/>
                <a:gd name="T53" fmla="*/ 2147483646 h 17780"/>
                <a:gd name="T54" fmla="*/ 2147483646 w 36130"/>
                <a:gd name="T55" fmla="*/ 2147483646 h 17780"/>
                <a:gd name="T56" fmla="*/ 2147483646 w 36130"/>
                <a:gd name="T57" fmla="*/ 2147483646 h 1778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lIns="91425" tIns="91425" rIns="91425" bIns="91425" anchor="ctr"/>
            <a:lstStyle/>
            <a:p>
              <a:pPr>
                <a:defRPr/>
              </a:pPr>
              <a:endParaRPr lang="vi-VN" sz="990"/>
            </a:p>
          </p:txBody>
        </p:sp>
        <p:sp>
          <p:nvSpPr>
            <p:cNvPr id="120" name="Google Shape;850;p31">
              <a:extLst>
                <a:ext uri="{FF2B5EF4-FFF2-40B4-BE49-F238E27FC236}">
                  <a16:creationId xmlns:a16="http://schemas.microsoft.com/office/drawing/2014/main" id="{3B3C29F4-A148-42B0-A493-C1ECDB401393}"/>
                </a:ext>
              </a:extLst>
            </p:cNvPr>
            <p:cNvSpPr/>
            <p:nvPr/>
          </p:nvSpPr>
          <p:spPr>
            <a:xfrm>
              <a:off x="5641385" y="2381306"/>
              <a:ext cx="1492354" cy="100714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1" name="Google Shape;851;p31">
              <a:extLst>
                <a:ext uri="{FF2B5EF4-FFF2-40B4-BE49-F238E27FC236}">
                  <a16:creationId xmlns:a16="http://schemas.microsoft.com/office/drawing/2014/main" id="{669F0938-1C4E-46B4-A407-28DF84930CEF}"/>
                </a:ext>
              </a:extLst>
            </p:cNvPr>
            <p:cNvSpPr>
              <a:spLocks/>
            </p:cNvSpPr>
            <p:nvPr/>
          </p:nvSpPr>
          <p:spPr bwMode="auto">
            <a:xfrm>
              <a:off x="5715474" y="3063310"/>
              <a:ext cx="8467" cy="3172"/>
            </a:xfrm>
            <a:custGeom>
              <a:avLst/>
              <a:gdLst>
                <a:gd name="T0" fmla="*/ 2147483646 w 270"/>
                <a:gd name="T1" fmla="*/ 2147483646 h 169"/>
                <a:gd name="T2" fmla="*/ 0 w 270"/>
                <a:gd name="T3" fmla="*/ 2147483646 h 169"/>
                <a:gd name="T4" fmla="*/ 2147483646 w 270"/>
                <a:gd name="T5" fmla="*/ 2147483646 h 169"/>
                <a:gd name="T6" fmla="*/ 0 60000 65536"/>
                <a:gd name="T7" fmla="*/ 0 60000 65536"/>
                <a:gd name="T8" fmla="*/ 0 60000 65536"/>
              </a:gdLst>
              <a:ahLst/>
              <a:cxnLst>
                <a:cxn ang="T6">
                  <a:pos x="T0" y="T1"/>
                </a:cxn>
                <a:cxn ang="T7">
                  <a:pos x="T2" y="T3"/>
                </a:cxn>
                <a:cxn ang="T8">
                  <a:pos x="T4" y="T5"/>
                </a:cxn>
              </a:cxnLst>
              <a:rect l="0" t="0"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lIns="91425" tIns="91425" rIns="91425" bIns="91425" anchor="ctr"/>
            <a:lstStyle/>
            <a:p>
              <a:pPr>
                <a:defRPr/>
              </a:pPr>
              <a:endParaRPr lang="vi-VN" sz="990"/>
            </a:p>
          </p:txBody>
        </p:sp>
        <p:sp>
          <p:nvSpPr>
            <p:cNvPr id="122" name="Google Shape;852;p31">
              <a:extLst>
                <a:ext uri="{FF2B5EF4-FFF2-40B4-BE49-F238E27FC236}">
                  <a16:creationId xmlns:a16="http://schemas.microsoft.com/office/drawing/2014/main" id="{229F4B8C-33ED-4782-A18A-BB707368966C}"/>
                </a:ext>
              </a:extLst>
            </p:cNvPr>
            <p:cNvSpPr>
              <a:spLocks/>
            </p:cNvSpPr>
            <p:nvPr/>
          </p:nvSpPr>
          <p:spPr bwMode="auto">
            <a:xfrm>
              <a:off x="6325116" y="3196539"/>
              <a:ext cx="95256" cy="52340"/>
            </a:xfrm>
            <a:custGeom>
              <a:avLst/>
              <a:gdLst>
                <a:gd name="T0" fmla="*/ 2147483646 w 3093"/>
                <a:gd name="T1" fmla="*/ 2147483646 h 1682"/>
                <a:gd name="T2" fmla="*/ 2147483646 w 3093"/>
                <a:gd name="T3" fmla="*/ 2147483646 h 1682"/>
                <a:gd name="T4" fmla="*/ 0 w 3093"/>
                <a:gd name="T5" fmla="*/ 2147483646 h 1682"/>
                <a:gd name="T6" fmla="*/ 2147483646 w 3093"/>
                <a:gd name="T7" fmla="*/ 2147483646 h 16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lIns="91425" tIns="91425" rIns="91425" bIns="91425" anchor="ctr"/>
            <a:lstStyle/>
            <a:p>
              <a:pPr>
                <a:defRPr/>
              </a:pPr>
              <a:endParaRPr lang="vi-VN" sz="990"/>
            </a:p>
          </p:txBody>
        </p:sp>
        <p:sp>
          <p:nvSpPr>
            <p:cNvPr id="123" name="Google Shape;853;p31">
              <a:extLst>
                <a:ext uri="{FF2B5EF4-FFF2-40B4-BE49-F238E27FC236}">
                  <a16:creationId xmlns:a16="http://schemas.microsoft.com/office/drawing/2014/main" id="{EEB5D4D3-A0D3-4C30-8FD1-8DFF58663BB9}"/>
                </a:ext>
              </a:extLst>
            </p:cNvPr>
            <p:cNvSpPr>
              <a:spLocks/>
            </p:cNvSpPr>
            <p:nvPr/>
          </p:nvSpPr>
          <p:spPr bwMode="auto">
            <a:xfrm>
              <a:off x="6420372" y="3126752"/>
              <a:ext cx="220149" cy="79303"/>
            </a:xfrm>
            <a:custGeom>
              <a:avLst/>
              <a:gdLst>
                <a:gd name="T0" fmla="*/ 2147483646 w 7126"/>
                <a:gd name="T1" fmla="*/ 2147483646 h 2522"/>
                <a:gd name="T2" fmla="*/ 2147483646 w 7126"/>
                <a:gd name="T3" fmla="*/ 2147483646 h 2522"/>
                <a:gd name="T4" fmla="*/ 2147483646 w 7126"/>
                <a:gd name="T5" fmla="*/ 2147483646 h 2522"/>
                <a:gd name="T6" fmla="*/ 2147483646 w 7126"/>
                <a:gd name="T7" fmla="*/ 2147483646 h 2522"/>
                <a:gd name="T8" fmla="*/ 2147483646 w 7126"/>
                <a:gd name="T9" fmla="*/ 2147483646 h 2522"/>
                <a:gd name="T10" fmla="*/ 2147483646 w 7126"/>
                <a:gd name="T11" fmla="*/ 2147483646 h 2522"/>
                <a:gd name="T12" fmla="*/ 2147483646 w 7126"/>
                <a:gd name="T13" fmla="*/ 2147483646 h 2522"/>
                <a:gd name="T14" fmla="*/ 0 w 7126"/>
                <a:gd name="T15" fmla="*/ 2147483646 h 2522"/>
                <a:gd name="T16" fmla="*/ 0 w 7126"/>
                <a:gd name="T17" fmla="*/ 2147483646 h 2522"/>
                <a:gd name="T18" fmla="*/ 2147483646 w 7126"/>
                <a:gd name="T19" fmla="*/ 2147483646 h 25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126" h="2522" extrusionOk="0">
                  <a:moveTo>
                    <a:pt x="1950" y="270"/>
                  </a:moveTo>
                  <a:cubicBezTo>
                    <a:pt x="1950" y="1681"/>
                    <a:pt x="3764" y="2522"/>
                    <a:pt x="5176" y="2522"/>
                  </a:cubicBezTo>
                  <a:cubicBezTo>
                    <a:pt x="6151" y="2522"/>
                    <a:pt x="6856" y="2085"/>
                    <a:pt x="7125" y="1412"/>
                  </a:cubicBezTo>
                  <a:cubicBezTo>
                    <a:pt x="6856" y="2085"/>
                    <a:pt x="6151" y="2522"/>
                    <a:pt x="5176" y="2522"/>
                  </a:cubicBezTo>
                  <a:cubicBezTo>
                    <a:pt x="3764" y="2522"/>
                    <a:pt x="1950" y="1681"/>
                    <a:pt x="1950" y="270"/>
                  </a:cubicBezTo>
                  <a:close/>
                  <a:moveTo>
                    <a:pt x="1950" y="1"/>
                  </a:moveTo>
                  <a:cubicBezTo>
                    <a:pt x="1378" y="841"/>
                    <a:pt x="706" y="1547"/>
                    <a:pt x="0" y="2253"/>
                  </a:cubicBezTo>
                  <a:cubicBezTo>
                    <a:pt x="706" y="1547"/>
                    <a:pt x="1378" y="841"/>
                    <a:pt x="1950" y="1"/>
                  </a:cubicBezTo>
                  <a:close/>
                </a:path>
              </a:pathLst>
            </a:custGeom>
            <a:solidFill>
              <a:srgbClr val="6E472B"/>
            </a:solidFill>
            <a:ln>
              <a:noFill/>
            </a:ln>
          </p:spPr>
          <p:txBody>
            <a:bodyPr lIns="91425" tIns="91425" rIns="91425" bIns="91425" anchor="ctr"/>
            <a:lstStyle/>
            <a:p>
              <a:pPr>
                <a:defRPr/>
              </a:pPr>
              <a:endParaRPr lang="vi-VN" sz="990"/>
            </a:p>
          </p:txBody>
        </p:sp>
        <p:sp>
          <p:nvSpPr>
            <p:cNvPr id="124" name="Google Shape;854;p31">
              <a:extLst>
                <a:ext uri="{FF2B5EF4-FFF2-40B4-BE49-F238E27FC236}">
                  <a16:creationId xmlns:a16="http://schemas.microsoft.com/office/drawing/2014/main" id="{D593976C-F020-4CA5-9D31-9CD895CF1D16}"/>
                </a:ext>
              </a:extLst>
            </p:cNvPr>
            <p:cNvSpPr>
              <a:spLocks/>
            </p:cNvSpPr>
            <p:nvPr/>
          </p:nvSpPr>
          <p:spPr bwMode="auto">
            <a:xfrm>
              <a:off x="6119785" y="3188609"/>
              <a:ext cx="127009" cy="60270"/>
            </a:xfrm>
            <a:custGeom>
              <a:avLst/>
              <a:gdLst>
                <a:gd name="T0" fmla="*/ 2147483646 w 4068"/>
                <a:gd name="T1" fmla="*/ 0 h 1984"/>
                <a:gd name="T2" fmla="*/ 2147483646 w 4068"/>
                <a:gd name="T3" fmla="*/ 2147483646 h 1984"/>
                <a:gd name="T4" fmla="*/ 2147483646 w 4068"/>
                <a:gd name="T5" fmla="*/ 0 h 1984"/>
                <a:gd name="T6" fmla="*/ 2147483646 w 4068"/>
                <a:gd name="T7" fmla="*/ 0 h 19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068" h="1984" extrusionOk="0">
                  <a:moveTo>
                    <a:pt x="3933" y="0"/>
                  </a:moveTo>
                  <a:cubicBezTo>
                    <a:pt x="3093" y="1143"/>
                    <a:pt x="1413" y="1983"/>
                    <a:pt x="1" y="1983"/>
                  </a:cubicBezTo>
                  <a:cubicBezTo>
                    <a:pt x="1413" y="1983"/>
                    <a:pt x="3093" y="1143"/>
                    <a:pt x="4068" y="0"/>
                  </a:cubicBezTo>
                  <a:lnTo>
                    <a:pt x="3933" y="0"/>
                  </a:lnTo>
                  <a:close/>
                </a:path>
              </a:pathLst>
            </a:custGeom>
            <a:solidFill>
              <a:srgbClr val="865F41"/>
            </a:solidFill>
            <a:ln>
              <a:noFill/>
            </a:ln>
          </p:spPr>
          <p:txBody>
            <a:bodyPr lIns="91425" tIns="91425" rIns="91425" bIns="91425" anchor="ctr"/>
            <a:lstStyle/>
            <a:p>
              <a:pPr>
                <a:defRPr/>
              </a:pPr>
              <a:endParaRPr lang="vi-VN" sz="990"/>
            </a:p>
          </p:txBody>
        </p:sp>
        <p:sp>
          <p:nvSpPr>
            <p:cNvPr id="125" name="Google Shape;855;p31">
              <a:extLst>
                <a:ext uri="{FF2B5EF4-FFF2-40B4-BE49-F238E27FC236}">
                  <a16:creationId xmlns:a16="http://schemas.microsoft.com/office/drawing/2014/main" id="{F563DB2B-D089-43B3-9AFF-A909473D9DB3}"/>
                </a:ext>
              </a:extLst>
            </p:cNvPr>
            <p:cNvSpPr>
              <a:spLocks/>
            </p:cNvSpPr>
            <p:nvPr/>
          </p:nvSpPr>
          <p:spPr bwMode="auto">
            <a:xfrm>
              <a:off x="5855184" y="3344042"/>
              <a:ext cx="0" cy="6344"/>
            </a:xfrm>
            <a:custGeom>
              <a:avLst/>
              <a:gdLst>
                <a:gd name="T0" fmla="*/ 0 w 1"/>
                <a:gd name="T1" fmla="*/ 0 h 135"/>
                <a:gd name="T2" fmla="*/ 0 w 1"/>
                <a:gd name="T3" fmla="*/ 0 h 135"/>
                <a:gd name="T4" fmla="*/ 0 w 1"/>
                <a:gd name="T5" fmla="*/ 2147483646 h 135"/>
                <a:gd name="T6" fmla="*/ 0 w 1"/>
                <a:gd name="T7" fmla="*/ 2147483646 h 135"/>
                <a:gd name="T8" fmla="*/ 0 w 1"/>
                <a:gd name="T9" fmla="*/ 0 h 1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35" extrusionOk="0">
                  <a:moveTo>
                    <a:pt x="0" y="0"/>
                  </a:moveTo>
                  <a:lnTo>
                    <a:pt x="0" y="0"/>
                  </a:lnTo>
                  <a:lnTo>
                    <a:pt x="0" y="135"/>
                  </a:lnTo>
                  <a:lnTo>
                    <a:pt x="0" y="0"/>
                  </a:lnTo>
                  <a:close/>
                </a:path>
              </a:pathLst>
            </a:custGeom>
            <a:solidFill>
              <a:srgbClr val="A99286"/>
            </a:solidFill>
            <a:ln>
              <a:noFill/>
            </a:ln>
          </p:spPr>
          <p:txBody>
            <a:bodyPr lIns="91425" tIns="91425" rIns="91425" bIns="91425" anchor="ctr"/>
            <a:lstStyle/>
            <a:p>
              <a:pPr>
                <a:defRPr/>
              </a:pPr>
              <a:endParaRPr lang="vi-VN" sz="990"/>
            </a:p>
          </p:txBody>
        </p:sp>
        <p:sp>
          <p:nvSpPr>
            <p:cNvPr id="126" name="Google Shape;856;p31">
              <a:extLst>
                <a:ext uri="{FF2B5EF4-FFF2-40B4-BE49-F238E27FC236}">
                  <a16:creationId xmlns:a16="http://schemas.microsoft.com/office/drawing/2014/main" id="{AEFBEA96-5365-45F3-A981-173F950F8DD4}"/>
                </a:ext>
              </a:extLst>
            </p:cNvPr>
            <p:cNvSpPr>
              <a:spLocks/>
            </p:cNvSpPr>
            <p:nvPr/>
          </p:nvSpPr>
          <p:spPr bwMode="auto">
            <a:xfrm>
              <a:off x="5855184" y="3277428"/>
              <a:ext cx="42336" cy="72959"/>
            </a:xfrm>
            <a:custGeom>
              <a:avLst/>
              <a:gdLst>
                <a:gd name="T0" fmla="*/ 2147483646 w 1405"/>
                <a:gd name="T1" fmla="*/ 2147483646 h 2334"/>
                <a:gd name="T2" fmla="*/ 2147483646 w 1405"/>
                <a:gd name="T3" fmla="*/ 2147483646 h 2334"/>
                <a:gd name="T4" fmla="*/ 0 w 1405"/>
                <a:gd name="T5" fmla="*/ 2147483646 h 2334"/>
                <a:gd name="T6" fmla="*/ 0 w 1405"/>
                <a:gd name="T7" fmla="*/ 2147483646 h 2334"/>
                <a:gd name="T8" fmla="*/ 2147483646 w 1405"/>
                <a:gd name="T9" fmla="*/ 2147483646 h 23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lIns="91425" tIns="91425" rIns="91425" bIns="91425" anchor="ctr"/>
            <a:lstStyle/>
            <a:p>
              <a:pPr>
                <a:defRPr/>
              </a:pPr>
              <a:endParaRPr lang="vi-VN" sz="990"/>
            </a:p>
          </p:txBody>
        </p:sp>
        <p:sp>
          <p:nvSpPr>
            <p:cNvPr id="127" name="Google Shape;857;p31">
              <a:extLst>
                <a:ext uri="{FF2B5EF4-FFF2-40B4-BE49-F238E27FC236}">
                  <a16:creationId xmlns:a16="http://schemas.microsoft.com/office/drawing/2014/main" id="{E71F390C-D7A8-49D9-9758-94989D1B66E5}"/>
                </a:ext>
              </a:extLst>
            </p:cNvPr>
            <p:cNvSpPr>
              <a:spLocks/>
            </p:cNvSpPr>
            <p:nvPr/>
          </p:nvSpPr>
          <p:spPr bwMode="auto">
            <a:xfrm>
              <a:off x="5658320" y="3179093"/>
              <a:ext cx="1466952" cy="209359"/>
            </a:xfrm>
            <a:custGeom>
              <a:avLst/>
              <a:gdLst>
                <a:gd name="T0" fmla="*/ 2147483646 w 47188"/>
                <a:gd name="T1" fmla="*/ 2147483646 h 6723"/>
                <a:gd name="T2" fmla="*/ 2147483646 w 47188"/>
                <a:gd name="T3" fmla="*/ 2147483646 h 6723"/>
                <a:gd name="T4" fmla="*/ 2147483646 w 47188"/>
                <a:gd name="T5" fmla="*/ 2147483646 h 6723"/>
                <a:gd name="T6" fmla="*/ 2147483646 w 47188"/>
                <a:gd name="T7" fmla="*/ 2147483646 h 6723"/>
                <a:gd name="T8" fmla="*/ 2147483646 w 47188"/>
                <a:gd name="T9" fmla="*/ 2147483646 h 6723"/>
                <a:gd name="T10" fmla="*/ 2147483646 w 47188"/>
                <a:gd name="T11" fmla="*/ 2147483646 h 6723"/>
                <a:gd name="T12" fmla="*/ 2147483646 w 47188"/>
                <a:gd name="T13" fmla="*/ 2147483646 h 6723"/>
                <a:gd name="T14" fmla="*/ 2147483646 w 47188"/>
                <a:gd name="T15" fmla="*/ 2147483646 h 6723"/>
                <a:gd name="T16" fmla="*/ 2147483646 w 47188"/>
                <a:gd name="T17" fmla="*/ 2147483646 h 6723"/>
                <a:gd name="T18" fmla="*/ 2147483646 w 47188"/>
                <a:gd name="T19" fmla="*/ 2147483646 h 6723"/>
                <a:gd name="T20" fmla="*/ 2147483646 w 47188"/>
                <a:gd name="T21" fmla="*/ 2147483646 h 6723"/>
                <a:gd name="T22" fmla="*/ 2147483646 w 47188"/>
                <a:gd name="T23" fmla="*/ 2147483646 h 6723"/>
                <a:gd name="T24" fmla="*/ 2147483646 w 47188"/>
                <a:gd name="T25" fmla="*/ 2147483646 h 6723"/>
                <a:gd name="T26" fmla="*/ 2147483646 w 47188"/>
                <a:gd name="T27" fmla="*/ 2147483646 h 6723"/>
                <a:gd name="T28" fmla="*/ 2147483646 w 47188"/>
                <a:gd name="T29" fmla="*/ 2147483646 h 6723"/>
                <a:gd name="T30" fmla="*/ 2147483646 w 47188"/>
                <a:gd name="T31" fmla="*/ 2147483646 h 6723"/>
                <a:gd name="T32" fmla="*/ 2147483646 w 47188"/>
                <a:gd name="T33" fmla="*/ 2147483646 h 6723"/>
                <a:gd name="T34" fmla="*/ 2147483646 w 47188"/>
                <a:gd name="T35" fmla="*/ 2147483646 h 6723"/>
                <a:gd name="T36" fmla="*/ 2147483646 w 47188"/>
                <a:gd name="T37" fmla="*/ 0 h 6723"/>
                <a:gd name="T38" fmla="*/ 2147483646 w 47188"/>
                <a:gd name="T39" fmla="*/ 2147483646 h 6723"/>
                <a:gd name="T40" fmla="*/ 2147483646 w 47188"/>
                <a:gd name="T41" fmla="*/ 2147483646 h 6723"/>
                <a:gd name="T42" fmla="*/ 2147483646 w 47188"/>
                <a:gd name="T43" fmla="*/ 0 h 672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7188" h="6723" extrusionOk="0">
                  <a:moveTo>
                    <a:pt x="45372" y="4470"/>
                  </a:moveTo>
                  <a:cubicBezTo>
                    <a:pt x="45204" y="5613"/>
                    <a:pt x="44095" y="6722"/>
                    <a:pt x="42986" y="6722"/>
                  </a:cubicBezTo>
                  <a:lnTo>
                    <a:pt x="42683" y="6722"/>
                  </a:lnTo>
                  <a:cubicBezTo>
                    <a:pt x="42549" y="6722"/>
                    <a:pt x="42280" y="6722"/>
                    <a:pt x="42146" y="6588"/>
                  </a:cubicBez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cubicBezTo>
                    <a:pt x="46347" y="2924"/>
                    <a:pt x="47053" y="1412"/>
                    <a:pt x="47187" y="0"/>
                  </a:cubicBezTo>
                  <a:close/>
                </a:path>
              </a:pathLst>
            </a:custGeom>
            <a:solidFill>
              <a:srgbClr val="CDC4CA"/>
            </a:solidFill>
            <a:ln>
              <a:noFill/>
            </a:ln>
          </p:spPr>
          <p:txBody>
            <a:bodyPr lIns="91425" tIns="91425" rIns="91425" bIns="91425" anchor="ctr"/>
            <a:lstStyle/>
            <a:p>
              <a:pPr>
                <a:defRPr/>
              </a:pPr>
              <a:endParaRPr lang="vi-VN" sz="990"/>
            </a:p>
          </p:txBody>
        </p:sp>
        <p:sp>
          <p:nvSpPr>
            <p:cNvPr id="128" name="Google Shape;858;p31">
              <a:extLst>
                <a:ext uri="{FF2B5EF4-FFF2-40B4-BE49-F238E27FC236}">
                  <a16:creationId xmlns:a16="http://schemas.microsoft.com/office/drawing/2014/main" id="{559E67FB-1623-40E5-982D-34A78EDD521F}"/>
                </a:ext>
              </a:extLst>
            </p:cNvPr>
            <p:cNvSpPr>
              <a:spLocks/>
            </p:cNvSpPr>
            <p:nvPr/>
          </p:nvSpPr>
          <p:spPr bwMode="auto">
            <a:xfrm>
              <a:off x="6968627" y="3385280"/>
              <a:ext cx="0" cy="0"/>
            </a:xfrm>
            <a:custGeom>
              <a:avLst/>
              <a:gdLst>
                <a:gd name="T0" fmla="*/ 2147483646 w 1"/>
                <a:gd name="T1" fmla="*/ 2147483646 h 1"/>
                <a:gd name="T2" fmla="*/ 2147483646 w 1"/>
                <a:gd name="T3" fmla="*/ 2147483646 h 1"/>
                <a:gd name="T4" fmla="*/ 2147483646 w 1"/>
                <a:gd name="T5" fmla="*/ 2147483646 h 1"/>
                <a:gd name="T6" fmla="*/ 2147483646 w 1"/>
                <a:gd name="T7" fmla="*/ 2147483646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extrusionOk="0">
                  <a:moveTo>
                    <a:pt x="1" y="1"/>
                  </a:moveTo>
                  <a:lnTo>
                    <a:pt x="1" y="1"/>
                  </a:lnTo>
                  <a:close/>
                </a:path>
              </a:pathLst>
            </a:custGeom>
            <a:solidFill>
              <a:srgbClr val="865F41"/>
            </a:solidFill>
            <a:ln>
              <a:noFill/>
            </a:ln>
          </p:spPr>
          <p:txBody>
            <a:bodyPr lIns="91425" tIns="91425" rIns="91425" bIns="91425" anchor="ctr"/>
            <a:lstStyle/>
            <a:p>
              <a:pPr>
                <a:defRPr/>
              </a:pPr>
              <a:endParaRPr lang="vi-VN" sz="990"/>
            </a:p>
          </p:txBody>
        </p:sp>
        <p:sp>
          <p:nvSpPr>
            <p:cNvPr id="129" name="Google Shape;859;p31">
              <a:extLst>
                <a:ext uri="{FF2B5EF4-FFF2-40B4-BE49-F238E27FC236}">
                  <a16:creationId xmlns:a16="http://schemas.microsoft.com/office/drawing/2014/main" id="{9E2AB274-0E8A-497F-A65F-4AABF386476A}"/>
                </a:ext>
              </a:extLst>
            </p:cNvPr>
            <p:cNvSpPr>
              <a:spLocks/>
            </p:cNvSpPr>
            <p:nvPr/>
          </p:nvSpPr>
          <p:spPr bwMode="auto">
            <a:xfrm>
              <a:off x="6879721" y="3313907"/>
              <a:ext cx="88906" cy="71373"/>
            </a:xfrm>
            <a:custGeom>
              <a:avLst/>
              <a:gdLst>
                <a:gd name="T0" fmla="*/ 0 w 2823"/>
                <a:gd name="T1" fmla="*/ 2147483646 h 2253"/>
                <a:gd name="T2" fmla="*/ 2147483646 w 2823"/>
                <a:gd name="T3" fmla="*/ 2147483646 h 2253"/>
                <a:gd name="T4" fmla="*/ 0 w 2823"/>
                <a:gd name="T5" fmla="*/ 2147483646 h 2253"/>
                <a:gd name="T6" fmla="*/ 0 60000 65536"/>
                <a:gd name="T7" fmla="*/ 0 60000 65536"/>
                <a:gd name="T8" fmla="*/ 0 60000 65536"/>
              </a:gdLst>
              <a:ahLst/>
              <a:cxnLst>
                <a:cxn ang="T6">
                  <a:pos x="T0" y="T1"/>
                </a:cxn>
                <a:cxn ang="T7">
                  <a:pos x="T2" y="T3"/>
                </a:cxn>
                <a:cxn ang="T8">
                  <a:pos x="T4" y="T5"/>
                </a:cxn>
              </a:cxnLst>
              <a:rect l="0" t="0"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lIns="91425" tIns="91425" rIns="91425" bIns="91425" anchor="ctr"/>
            <a:lstStyle/>
            <a:p>
              <a:pPr>
                <a:defRPr/>
              </a:pPr>
              <a:endParaRPr lang="vi-VN" sz="990"/>
            </a:p>
          </p:txBody>
        </p:sp>
        <p:sp>
          <p:nvSpPr>
            <p:cNvPr id="130" name="Google Shape;860;p31">
              <a:extLst>
                <a:ext uri="{FF2B5EF4-FFF2-40B4-BE49-F238E27FC236}">
                  <a16:creationId xmlns:a16="http://schemas.microsoft.com/office/drawing/2014/main" id="{13FDD90F-025A-4C99-8643-F9C35EC68E9F}"/>
                </a:ext>
              </a:extLst>
            </p:cNvPr>
            <p:cNvSpPr/>
            <p:nvPr/>
          </p:nvSpPr>
          <p:spPr>
            <a:xfrm>
              <a:off x="5658320" y="2838090"/>
              <a:ext cx="1466952" cy="550362"/>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31" name="Google Shape;861;p31">
              <a:extLst>
                <a:ext uri="{FF2B5EF4-FFF2-40B4-BE49-F238E27FC236}">
                  <a16:creationId xmlns:a16="http://schemas.microsoft.com/office/drawing/2014/main" id="{4C1028B0-1CDA-4D2B-8FBB-978312D6ED0E}"/>
                </a:ext>
              </a:extLst>
            </p:cNvPr>
            <p:cNvSpPr>
              <a:spLocks/>
            </p:cNvSpPr>
            <p:nvPr/>
          </p:nvSpPr>
          <p:spPr bwMode="auto">
            <a:xfrm>
              <a:off x="6132486" y="3493132"/>
              <a:ext cx="179930" cy="120540"/>
            </a:xfrm>
            <a:custGeom>
              <a:avLst/>
              <a:gdLst>
                <a:gd name="T0" fmla="*/ 2147483646 w 5748"/>
                <a:gd name="T1" fmla="*/ 2147483646 h 3934"/>
                <a:gd name="T2" fmla="*/ 2147483646 w 5748"/>
                <a:gd name="T3" fmla="*/ 2147483646 h 3934"/>
                <a:gd name="T4" fmla="*/ 2147483646 w 5748"/>
                <a:gd name="T5" fmla="*/ 2147483646 h 3934"/>
                <a:gd name="T6" fmla="*/ 2147483646 w 5748"/>
                <a:gd name="T7" fmla="*/ 2147483646 h 3934"/>
                <a:gd name="T8" fmla="*/ 2147483646 w 5748"/>
                <a:gd name="T9" fmla="*/ 2147483646 h 3934"/>
                <a:gd name="T10" fmla="*/ 2147483646 w 5748"/>
                <a:gd name="T11" fmla="*/ 2147483646 h 3934"/>
                <a:gd name="T12" fmla="*/ 2147483646 w 5748"/>
                <a:gd name="T13" fmla="*/ 2147483646 h 3934"/>
                <a:gd name="T14" fmla="*/ 2147483646 w 5748"/>
                <a:gd name="T15" fmla="*/ 2147483646 h 3934"/>
                <a:gd name="T16" fmla="*/ 2147483646 w 5748"/>
                <a:gd name="T17" fmla="*/ 2147483646 h 3934"/>
                <a:gd name="T18" fmla="*/ 2147483646 w 5748"/>
                <a:gd name="T19" fmla="*/ 2147483646 h 3934"/>
                <a:gd name="T20" fmla="*/ 2147483646 w 5748"/>
                <a:gd name="T21" fmla="*/ 2147483646 h 3934"/>
                <a:gd name="T22" fmla="*/ 2147483646 w 5748"/>
                <a:gd name="T23" fmla="*/ 2147483646 h 39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tx1"/>
            </a:solidFill>
            <a:ln>
              <a:noFill/>
            </a:ln>
          </p:spPr>
          <p:txBody>
            <a:bodyPr lIns="91425" tIns="91425" rIns="91425" bIns="91425" anchor="ctr"/>
            <a:lstStyle/>
            <a:p>
              <a:pPr>
                <a:defRPr/>
              </a:pPr>
              <a:endParaRPr lang="vi-VN" sz="990"/>
            </a:p>
          </p:txBody>
        </p:sp>
        <p:sp>
          <p:nvSpPr>
            <p:cNvPr id="132" name="Google Shape;862;p31">
              <a:extLst>
                <a:ext uri="{FF2B5EF4-FFF2-40B4-BE49-F238E27FC236}">
                  <a16:creationId xmlns:a16="http://schemas.microsoft.com/office/drawing/2014/main" id="{08F0B826-2E51-437D-ACF2-7612328CA151}"/>
                </a:ext>
              </a:extLst>
            </p:cNvPr>
            <p:cNvSpPr>
              <a:spLocks/>
            </p:cNvSpPr>
            <p:nvPr/>
          </p:nvSpPr>
          <p:spPr bwMode="auto">
            <a:xfrm>
              <a:off x="6337817" y="3256809"/>
              <a:ext cx="234966" cy="210946"/>
            </a:xfrm>
            <a:custGeom>
              <a:avLst/>
              <a:gdLst>
                <a:gd name="T0" fmla="*/ 2147483646 w 7563"/>
                <a:gd name="T1" fmla="*/ 0 h 6741"/>
                <a:gd name="T2" fmla="*/ 2147483646 w 7563"/>
                <a:gd name="T3" fmla="*/ 2147483646 h 6741"/>
                <a:gd name="T4" fmla="*/ 2147483646 w 7563"/>
                <a:gd name="T5" fmla="*/ 2147483646 h 6741"/>
                <a:gd name="T6" fmla="*/ 2147483646 w 7563"/>
                <a:gd name="T7" fmla="*/ 2147483646 h 6741"/>
                <a:gd name="T8" fmla="*/ 2147483646 w 7563"/>
                <a:gd name="T9" fmla="*/ 2147483646 h 6741"/>
                <a:gd name="T10" fmla="*/ 2147483646 w 7563"/>
                <a:gd name="T11" fmla="*/ 2147483646 h 6741"/>
                <a:gd name="T12" fmla="*/ 2147483646 w 7563"/>
                <a:gd name="T13" fmla="*/ 0 h 67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tx1"/>
            </a:solidFill>
            <a:ln>
              <a:noFill/>
            </a:ln>
          </p:spPr>
          <p:txBody>
            <a:bodyPr lIns="91425" tIns="91425" rIns="91425" bIns="91425" anchor="ctr"/>
            <a:lstStyle/>
            <a:p>
              <a:pPr>
                <a:defRPr/>
              </a:pPr>
              <a:endParaRPr lang="vi-VN" sz="990"/>
            </a:p>
          </p:txBody>
        </p:sp>
        <p:sp>
          <p:nvSpPr>
            <p:cNvPr id="133" name="Google Shape;863;p31">
              <a:extLst>
                <a:ext uri="{FF2B5EF4-FFF2-40B4-BE49-F238E27FC236}">
                  <a16:creationId xmlns:a16="http://schemas.microsoft.com/office/drawing/2014/main" id="{E7DC66E1-937B-42F3-9C84-CD96E5749B49}"/>
                </a:ext>
              </a:extLst>
            </p:cNvPr>
            <p:cNvSpPr/>
            <p:nvPr/>
          </p:nvSpPr>
          <p:spPr>
            <a:xfrm>
              <a:off x="6384387" y="3439206"/>
              <a:ext cx="266718" cy="136401"/>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34" name="Google Shape;864;p31">
              <a:extLst>
                <a:ext uri="{FF2B5EF4-FFF2-40B4-BE49-F238E27FC236}">
                  <a16:creationId xmlns:a16="http://schemas.microsoft.com/office/drawing/2014/main" id="{D44C3DBD-0981-4D69-BDCA-699295BA8304}"/>
                </a:ext>
              </a:extLst>
            </p:cNvPr>
            <p:cNvSpPr>
              <a:spLocks/>
            </p:cNvSpPr>
            <p:nvPr/>
          </p:nvSpPr>
          <p:spPr bwMode="auto">
            <a:xfrm>
              <a:off x="5893286" y="3290117"/>
              <a:ext cx="218031" cy="191912"/>
            </a:xfrm>
            <a:custGeom>
              <a:avLst/>
              <a:gdLst>
                <a:gd name="T0" fmla="*/ 2147483646 w 6992"/>
                <a:gd name="T1" fmla="*/ 2147483646 h 6211"/>
                <a:gd name="T2" fmla="*/ 2147483646 w 6992"/>
                <a:gd name="T3" fmla="*/ 2147483646 h 6211"/>
                <a:gd name="T4" fmla="*/ 2147483646 w 6992"/>
                <a:gd name="T5" fmla="*/ 2147483646 h 6211"/>
                <a:gd name="T6" fmla="*/ 2147483646 w 6992"/>
                <a:gd name="T7" fmla="*/ 2147483646 h 6211"/>
                <a:gd name="T8" fmla="*/ 2147483646 w 6992"/>
                <a:gd name="T9" fmla="*/ 2147483646 h 6211"/>
                <a:gd name="T10" fmla="*/ 2147483646 w 6992"/>
                <a:gd name="T11" fmla="*/ 2147483646 h 6211"/>
                <a:gd name="T12" fmla="*/ 2147483646 w 6992"/>
                <a:gd name="T13" fmla="*/ 2147483646 h 62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tx1"/>
            </a:solidFill>
            <a:ln>
              <a:noFill/>
            </a:ln>
          </p:spPr>
          <p:txBody>
            <a:bodyPr lIns="91425" tIns="91425" rIns="91425" bIns="91425" anchor="ctr"/>
            <a:lstStyle/>
            <a:p>
              <a:pPr>
                <a:defRPr/>
              </a:pPr>
              <a:endParaRPr lang="vi-VN" sz="990"/>
            </a:p>
          </p:txBody>
        </p:sp>
        <p:sp>
          <p:nvSpPr>
            <p:cNvPr id="135" name="Google Shape;865;p31">
              <a:extLst>
                <a:ext uri="{FF2B5EF4-FFF2-40B4-BE49-F238E27FC236}">
                  <a16:creationId xmlns:a16="http://schemas.microsoft.com/office/drawing/2014/main" id="{491FA080-3BE1-4068-8DEB-4935A240A8F6}"/>
                </a:ext>
              </a:extLst>
            </p:cNvPr>
            <p:cNvSpPr/>
            <p:nvPr/>
          </p:nvSpPr>
          <p:spPr>
            <a:xfrm>
              <a:off x="5880586" y="3458239"/>
              <a:ext cx="182046" cy="120540"/>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36" name="Google Shape;866;p31">
              <a:extLst>
                <a:ext uri="{FF2B5EF4-FFF2-40B4-BE49-F238E27FC236}">
                  <a16:creationId xmlns:a16="http://schemas.microsoft.com/office/drawing/2014/main" id="{FD3FF8DF-709E-4619-A0D0-931B91CD084F}"/>
                </a:ext>
              </a:extLst>
            </p:cNvPr>
            <p:cNvSpPr>
              <a:spLocks/>
            </p:cNvSpPr>
            <p:nvPr/>
          </p:nvSpPr>
          <p:spPr bwMode="auto">
            <a:xfrm>
              <a:off x="5859417" y="3819859"/>
              <a:ext cx="247666" cy="358449"/>
            </a:xfrm>
            <a:custGeom>
              <a:avLst/>
              <a:gdLst>
                <a:gd name="T0" fmla="*/ 2147483646 w 8000"/>
                <a:gd name="T1" fmla="*/ 2147483646 h 11551"/>
                <a:gd name="T2" fmla="*/ 2147483646 w 8000"/>
                <a:gd name="T3" fmla="*/ 2147483646 h 11551"/>
                <a:gd name="T4" fmla="*/ 2147483646 w 8000"/>
                <a:gd name="T5" fmla="*/ 2147483646 h 11551"/>
                <a:gd name="T6" fmla="*/ 2147483646 w 8000"/>
                <a:gd name="T7" fmla="*/ 2147483646 h 11551"/>
                <a:gd name="T8" fmla="*/ 2147483646 w 8000"/>
                <a:gd name="T9" fmla="*/ 2147483646 h 11551"/>
                <a:gd name="T10" fmla="*/ 2147483646 w 8000"/>
                <a:gd name="T11" fmla="*/ 2147483646 h 11551"/>
                <a:gd name="T12" fmla="*/ 2147483646 w 8000"/>
                <a:gd name="T13" fmla="*/ 2147483646 h 11551"/>
                <a:gd name="T14" fmla="*/ 2147483646 w 8000"/>
                <a:gd name="T15" fmla="*/ 2147483646 h 11551"/>
                <a:gd name="T16" fmla="*/ 2147483646 w 8000"/>
                <a:gd name="T17" fmla="*/ 2147483646 h 115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lIns="91425" tIns="91425" rIns="91425" bIns="91425" anchor="ctr"/>
            <a:lstStyle/>
            <a:p>
              <a:pPr>
                <a:defRPr/>
              </a:pPr>
              <a:endParaRPr lang="vi-VN" sz="990"/>
            </a:p>
          </p:txBody>
        </p:sp>
        <p:sp>
          <p:nvSpPr>
            <p:cNvPr id="137" name="Google Shape;867;p31">
              <a:extLst>
                <a:ext uri="{FF2B5EF4-FFF2-40B4-BE49-F238E27FC236}">
                  <a16:creationId xmlns:a16="http://schemas.microsoft.com/office/drawing/2014/main" id="{D937AC87-698C-43E6-9754-D77F08654275}"/>
                </a:ext>
              </a:extLst>
            </p:cNvPr>
            <p:cNvSpPr>
              <a:spLocks/>
            </p:cNvSpPr>
            <p:nvPr/>
          </p:nvSpPr>
          <p:spPr bwMode="auto">
            <a:xfrm>
              <a:off x="5859417" y="3819859"/>
              <a:ext cx="247666" cy="356862"/>
            </a:xfrm>
            <a:custGeom>
              <a:avLst/>
              <a:gdLst>
                <a:gd name="T0" fmla="*/ 2147483646 w 8000"/>
                <a:gd name="T1" fmla="*/ 2147483646 h 11495"/>
                <a:gd name="T2" fmla="*/ 2147483646 w 8000"/>
                <a:gd name="T3" fmla="*/ 2147483646 h 11495"/>
                <a:gd name="T4" fmla="*/ 2147483646 w 8000"/>
                <a:gd name="T5" fmla="*/ 2147483646 h 11495"/>
                <a:gd name="T6" fmla="*/ 2147483646 w 8000"/>
                <a:gd name="T7" fmla="*/ 2147483646 h 11495"/>
                <a:gd name="T8" fmla="*/ 2147483646 w 8000"/>
                <a:gd name="T9" fmla="*/ 2147483646 h 11495"/>
                <a:gd name="T10" fmla="*/ 2147483646 w 8000"/>
                <a:gd name="T11" fmla="*/ 2147483646 h 11495"/>
                <a:gd name="T12" fmla="*/ 2147483646 w 8000"/>
                <a:gd name="T13" fmla="*/ 2147483646 h 11495"/>
                <a:gd name="T14" fmla="*/ 2147483646 w 8000"/>
                <a:gd name="T15" fmla="*/ 2147483646 h 11495"/>
                <a:gd name="T16" fmla="*/ 2147483646 w 8000"/>
                <a:gd name="T17" fmla="*/ 2147483646 h 11495"/>
                <a:gd name="T18" fmla="*/ 2147483646 w 8000"/>
                <a:gd name="T19" fmla="*/ 2147483646 h 11495"/>
                <a:gd name="T20" fmla="*/ 2147483646 w 8000"/>
                <a:gd name="T21" fmla="*/ 2147483646 h 11495"/>
                <a:gd name="T22" fmla="*/ 2147483646 w 8000"/>
                <a:gd name="T23" fmla="*/ 2147483646 h 11495"/>
                <a:gd name="T24" fmla="*/ 2147483646 w 8000"/>
                <a:gd name="T25" fmla="*/ 2147483646 h 11495"/>
                <a:gd name="T26" fmla="*/ 2147483646 w 8000"/>
                <a:gd name="T27" fmla="*/ 2147483646 h 11495"/>
                <a:gd name="T28" fmla="*/ 2147483646 w 8000"/>
                <a:gd name="T29" fmla="*/ 2147483646 h 11495"/>
                <a:gd name="T30" fmla="*/ 2147483646 w 8000"/>
                <a:gd name="T31" fmla="*/ 2147483646 h 11495"/>
                <a:gd name="T32" fmla="*/ 2147483646 w 8000"/>
                <a:gd name="T33" fmla="*/ 2147483646 h 11495"/>
                <a:gd name="T34" fmla="*/ 2147483646 w 8000"/>
                <a:gd name="T35" fmla="*/ 2147483646 h 11495"/>
                <a:gd name="T36" fmla="*/ 2147483646 w 8000"/>
                <a:gd name="T37" fmla="*/ 2147483646 h 1149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8000" h="11495" extrusionOk="0">
                  <a:moveTo>
                    <a:pt x="8000" y="1"/>
                  </a:moveTo>
                  <a:lnTo>
                    <a:pt x="8000" y="1"/>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lIns="91425" tIns="91425" rIns="91425" bIns="91425" anchor="ctr"/>
            <a:lstStyle/>
            <a:p>
              <a:pPr>
                <a:defRPr/>
              </a:pPr>
              <a:endParaRPr lang="vi-VN" sz="990"/>
            </a:p>
          </p:txBody>
        </p:sp>
        <p:sp>
          <p:nvSpPr>
            <p:cNvPr id="138" name="Google Shape;868;p31">
              <a:extLst>
                <a:ext uri="{FF2B5EF4-FFF2-40B4-BE49-F238E27FC236}">
                  <a16:creationId xmlns:a16="http://schemas.microsoft.com/office/drawing/2014/main" id="{9EB6F502-3E93-4113-B897-820F3AB2A2E6}"/>
                </a:ext>
              </a:extLst>
            </p:cNvPr>
            <p:cNvSpPr>
              <a:spLocks/>
            </p:cNvSpPr>
            <p:nvPr/>
          </p:nvSpPr>
          <p:spPr bwMode="auto">
            <a:xfrm>
              <a:off x="6107084" y="3981637"/>
              <a:ext cx="0" cy="137986"/>
            </a:xfrm>
            <a:custGeom>
              <a:avLst/>
              <a:gdLst>
                <a:gd name="T0" fmla="*/ 2147483646 w 1"/>
                <a:gd name="T1" fmla="*/ 0 h 4471"/>
                <a:gd name="T2" fmla="*/ 2147483646 w 1"/>
                <a:gd name="T3" fmla="*/ 2147483646 h 4471"/>
                <a:gd name="T4" fmla="*/ 2147483646 w 1"/>
                <a:gd name="T5" fmla="*/ 2147483646 h 4471"/>
                <a:gd name="T6" fmla="*/ 2147483646 w 1"/>
                <a:gd name="T7" fmla="*/ 0 h 44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4471" extrusionOk="0">
                  <a:moveTo>
                    <a:pt x="1" y="0"/>
                  </a:moveTo>
                  <a:lnTo>
                    <a:pt x="1" y="4470"/>
                  </a:lnTo>
                  <a:lnTo>
                    <a:pt x="1" y="0"/>
                  </a:lnTo>
                  <a:close/>
                </a:path>
              </a:pathLst>
            </a:custGeom>
            <a:solidFill>
              <a:srgbClr val="DB9F5F"/>
            </a:solidFill>
            <a:ln>
              <a:noFill/>
            </a:ln>
          </p:spPr>
          <p:txBody>
            <a:bodyPr lIns="91425" tIns="91425" rIns="91425" bIns="91425" anchor="ctr"/>
            <a:lstStyle/>
            <a:p>
              <a:pPr>
                <a:defRPr/>
              </a:pPr>
              <a:endParaRPr lang="vi-VN" sz="990"/>
            </a:p>
          </p:txBody>
        </p:sp>
        <p:sp>
          <p:nvSpPr>
            <p:cNvPr id="139" name="Google Shape;869;p31">
              <a:extLst>
                <a:ext uri="{FF2B5EF4-FFF2-40B4-BE49-F238E27FC236}">
                  <a16:creationId xmlns:a16="http://schemas.microsoft.com/office/drawing/2014/main" id="{BCB2A722-2871-4918-8EE9-C203CA2C70AF}"/>
                </a:ext>
              </a:extLst>
            </p:cNvPr>
            <p:cNvSpPr>
              <a:spLocks/>
            </p:cNvSpPr>
            <p:nvPr/>
          </p:nvSpPr>
          <p:spPr bwMode="auto">
            <a:xfrm>
              <a:off x="6081682" y="3826203"/>
              <a:ext cx="25402" cy="12688"/>
            </a:xfrm>
            <a:custGeom>
              <a:avLst/>
              <a:gdLst>
                <a:gd name="T0" fmla="*/ 2147483646 w 841"/>
                <a:gd name="T1" fmla="*/ 0 h 404"/>
                <a:gd name="T2" fmla="*/ 2147483646 w 841"/>
                <a:gd name="T3" fmla="*/ 2147483646 h 404"/>
                <a:gd name="T4" fmla="*/ 2147483646 w 841"/>
                <a:gd name="T5" fmla="*/ 2147483646 h 404"/>
                <a:gd name="T6" fmla="*/ 2147483646 w 841"/>
                <a:gd name="T7" fmla="*/ 0 h 404"/>
                <a:gd name="T8" fmla="*/ 2147483646 w 841"/>
                <a:gd name="T9" fmla="*/ 2147483646 h 404"/>
                <a:gd name="T10" fmla="*/ 2147483646 w 841"/>
                <a:gd name="T11" fmla="*/ 2147483646 h 404"/>
                <a:gd name="T12" fmla="*/ 2147483646 w 841"/>
                <a:gd name="T13" fmla="*/ 2147483646 h 404"/>
                <a:gd name="T14" fmla="*/ 2147483646 w 841"/>
                <a:gd name="T15" fmla="*/ 2147483646 h 404"/>
                <a:gd name="T16" fmla="*/ 2147483646 w 841"/>
                <a:gd name="T17" fmla="*/ 2147483646 h 404"/>
                <a:gd name="T18" fmla="*/ 2147483646 w 841"/>
                <a:gd name="T19" fmla="*/ 2147483646 h 404"/>
                <a:gd name="T20" fmla="*/ 2147483646 w 841"/>
                <a:gd name="T21" fmla="*/ 2147483646 h 404"/>
                <a:gd name="T22" fmla="*/ 0 w 841"/>
                <a:gd name="T23" fmla="*/ 2147483646 h 404"/>
                <a:gd name="T24" fmla="*/ 2147483646 w 841"/>
                <a:gd name="T25" fmla="*/ 2147483646 h 4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41" h="404" extrusionOk="0">
                  <a:moveTo>
                    <a:pt x="841" y="0"/>
                  </a:moveTo>
                  <a:cubicBezTo>
                    <a:pt x="841" y="0"/>
                    <a:pt x="730" y="0"/>
                    <a:pt x="709" y="101"/>
                  </a:cubicBezTo>
                  <a:cubicBezTo>
                    <a:pt x="763" y="68"/>
                    <a:pt x="807" y="34"/>
                    <a:pt x="841" y="0"/>
                  </a:cubicBezTo>
                  <a:close/>
                  <a:moveTo>
                    <a:pt x="709" y="101"/>
                  </a:moveTo>
                  <a:lnTo>
                    <a:pt x="709" y="101"/>
                  </a:lnTo>
                  <a:cubicBezTo>
                    <a:pt x="609" y="164"/>
                    <a:pt x="476" y="227"/>
                    <a:pt x="317" y="289"/>
                  </a:cubicBez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lIns="91425" tIns="91425" rIns="91425" bIns="91425" anchor="ctr"/>
            <a:lstStyle/>
            <a:p>
              <a:pPr>
                <a:defRPr/>
              </a:pPr>
              <a:endParaRPr lang="vi-VN" sz="990"/>
            </a:p>
          </p:txBody>
        </p:sp>
        <p:sp>
          <p:nvSpPr>
            <p:cNvPr id="140" name="Google Shape;870;p31">
              <a:extLst>
                <a:ext uri="{FF2B5EF4-FFF2-40B4-BE49-F238E27FC236}">
                  <a16:creationId xmlns:a16="http://schemas.microsoft.com/office/drawing/2014/main" id="{AF0C9544-4394-4537-B2CA-A53724CE9FE0}"/>
                </a:ext>
              </a:extLst>
            </p:cNvPr>
            <p:cNvSpPr>
              <a:spLocks/>
            </p:cNvSpPr>
            <p:nvPr/>
          </p:nvSpPr>
          <p:spPr bwMode="auto">
            <a:xfrm>
              <a:off x="5859417" y="3826203"/>
              <a:ext cx="247666" cy="350518"/>
            </a:xfrm>
            <a:custGeom>
              <a:avLst/>
              <a:gdLst>
                <a:gd name="T0" fmla="*/ 2147483646 w 8000"/>
                <a:gd name="T1" fmla="*/ 0 h 11192"/>
                <a:gd name="T2" fmla="*/ 2147483646 w 8000"/>
                <a:gd name="T3" fmla="*/ 2147483646 h 11192"/>
                <a:gd name="T4" fmla="*/ 2147483646 w 8000"/>
                <a:gd name="T5" fmla="*/ 2147483646 h 11192"/>
                <a:gd name="T6" fmla="*/ 2147483646 w 8000"/>
                <a:gd name="T7" fmla="*/ 2147483646 h 11192"/>
                <a:gd name="T8" fmla="*/ 2147483646 w 8000"/>
                <a:gd name="T9" fmla="*/ 2147483646 h 11192"/>
                <a:gd name="T10" fmla="*/ 2147483646 w 8000"/>
                <a:gd name="T11" fmla="*/ 2147483646 h 11192"/>
                <a:gd name="T12" fmla="*/ 2147483646 w 8000"/>
                <a:gd name="T13" fmla="*/ 2147483646 h 11192"/>
                <a:gd name="T14" fmla="*/ 2147483646 w 8000"/>
                <a:gd name="T15" fmla="*/ 2147483646 h 11192"/>
                <a:gd name="T16" fmla="*/ 2147483646 w 8000"/>
                <a:gd name="T17" fmla="*/ 0 h 11192"/>
                <a:gd name="T18" fmla="*/ 2147483646 w 8000"/>
                <a:gd name="T19" fmla="*/ 2147483646 h 11192"/>
                <a:gd name="T20" fmla="*/ 2147483646 w 8000"/>
                <a:gd name="T21" fmla="*/ 2147483646 h 11192"/>
                <a:gd name="T22" fmla="*/ 2147483646 w 8000"/>
                <a:gd name="T23" fmla="*/ 2147483646 h 11192"/>
                <a:gd name="T24" fmla="*/ 2147483646 w 8000"/>
                <a:gd name="T25" fmla="*/ 2147483646 h 11192"/>
                <a:gd name="T26" fmla="*/ 2147483646 w 8000"/>
                <a:gd name="T27" fmla="*/ 2147483646 h 11192"/>
                <a:gd name="T28" fmla="*/ 2147483646 w 8000"/>
                <a:gd name="T29" fmla="*/ 2147483646 h 11192"/>
                <a:gd name="T30" fmla="*/ 2147483646 w 8000"/>
                <a:gd name="T31" fmla="*/ 2147483646 h 11192"/>
                <a:gd name="T32" fmla="*/ 2147483646 w 8000"/>
                <a:gd name="T33" fmla="*/ 2147483646 h 11192"/>
                <a:gd name="T34" fmla="*/ 2147483646 w 8000"/>
                <a:gd name="T35" fmla="*/ 2147483646 h 11192"/>
                <a:gd name="T36" fmla="*/ 2147483646 w 8000"/>
                <a:gd name="T37" fmla="*/ 2147483646 h 11192"/>
                <a:gd name="T38" fmla="*/ 2147483646 w 8000"/>
                <a:gd name="T39" fmla="*/ 2147483646 h 11192"/>
                <a:gd name="T40" fmla="*/ 2147483646 w 8000"/>
                <a:gd name="T41" fmla="*/ 0 h 1119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lIns="91425" tIns="91425" rIns="91425" bIns="91425" anchor="ctr"/>
            <a:lstStyle/>
            <a:p>
              <a:pPr>
                <a:defRPr/>
              </a:pPr>
              <a:endParaRPr lang="vi-VN" sz="990"/>
            </a:p>
          </p:txBody>
        </p:sp>
        <p:sp>
          <p:nvSpPr>
            <p:cNvPr id="141" name="Google Shape;871;p31">
              <a:extLst>
                <a:ext uri="{FF2B5EF4-FFF2-40B4-BE49-F238E27FC236}">
                  <a16:creationId xmlns:a16="http://schemas.microsoft.com/office/drawing/2014/main" id="{E61D9829-71A4-406E-BC0B-384EC80BACBB}"/>
                </a:ext>
              </a:extLst>
            </p:cNvPr>
            <p:cNvSpPr>
              <a:spLocks/>
            </p:cNvSpPr>
            <p:nvPr/>
          </p:nvSpPr>
          <p:spPr bwMode="auto">
            <a:xfrm>
              <a:off x="5859417" y="3784966"/>
              <a:ext cx="247666" cy="69786"/>
            </a:xfrm>
            <a:custGeom>
              <a:avLst/>
              <a:gdLst>
                <a:gd name="T0" fmla="*/ 2147483646 w 8000"/>
                <a:gd name="T1" fmla="*/ 2147483646 h 2253"/>
                <a:gd name="T2" fmla="*/ 2147483646 w 8000"/>
                <a:gd name="T3" fmla="*/ 2147483646 h 2253"/>
                <a:gd name="T4" fmla="*/ 2147483646 w 8000"/>
                <a:gd name="T5" fmla="*/ 2147483646 h 2253"/>
                <a:gd name="T6" fmla="*/ 2147483646 w 8000"/>
                <a:gd name="T7" fmla="*/ 2147483646 h 2253"/>
                <a:gd name="T8" fmla="*/ 2147483646 w 8000"/>
                <a:gd name="T9" fmla="*/ 2147483646 h 2253"/>
                <a:gd name="T10" fmla="*/ 2147483646 w 8000"/>
                <a:gd name="T11" fmla="*/ 2147483646 h 2253"/>
                <a:gd name="T12" fmla="*/ 2147483646 w 8000"/>
                <a:gd name="T13" fmla="*/ 2147483646 h 2253"/>
                <a:gd name="T14" fmla="*/ 2147483646 w 8000"/>
                <a:gd name="T15" fmla="*/ 2147483646 h 2253"/>
                <a:gd name="T16" fmla="*/ 2147483646 w 8000"/>
                <a:gd name="T17" fmla="*/ 2147483646 h 2253"/>
                <a:gd name="T18" fmla="*/ 2147483646 w 8000"/>
                <a:gd name="T19" fmla="*/ 2147483646 h 2253"/>
                <a:gd name="T20" fmla="*/ 2147483646 w 8000"/>
                <a:gd name="T21" fmla="*/ 2147483646 h 22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lIns="91425" tIns="91425" rIns="91425" bIns="91425" anchor="ctr"/>
            <a:lstStyle/>
            <a:p>
              <a:pPr>
                <a:defRPr/>
              </a:pPr>
              <a:endParaRPr lang="vi-VN" sz="990"/>
            </a:p>
          </p:txBody>
        </p:sp>
        <p:sp>
          <p:nvSpPr>
            <p:cNvPr id="142" name="Google Shape;872;p31">
              <a:extLst>
                <a:ext uri="{FF2B5EF4-FFF2-40B4-BE49-F238E27FC236}">
                  <a16:creationId xmlns:a16="http://schemas.microsoft.com/office/drawing/2014/main" id="{C15E1B37-C2EA-43EC-9744-8BA917348413}"/>
                </a:ext>
              </a:extLst>
            </p:cNvPr>
            <p:cNvSpPr>
              <a:spLocks/>
            </p:cNvSpPr>
            <p:nvPr/>
          </p:nvSpPr>
          <p:spPr bwMode="auto">
            <a:xfrm>
              <a:off x="5872118" y="3797654"/>
              <a:ext cx="222265" cy="41237"/>
            </a:xfrm>
            <a:custGeom>
              <a:avLst/>
              <a:gdLst>
                <a:gd name="T0" fmla="*/ 2147483646 w 7126"/>
                <a:gd name="T1" fmla="*/ 2147483646 h 1379"/>
                <a:gd name="T2" fmla="*/ 2147483646 w 7126"/>
                <a:gd name="T3" fmla="*/ 2147483646 h 1379"/>
                <a:gd name="T4" fmla="*/ 2147483646 w 7126"/>
                <a:gd name="T5" fmla="*/ 2147483646 h 1379"/>
                <a:gd name="T6" fmla="*/ 2147483646 w 7126"/>
                <a:gd name="T7" fmla="*/ 2147483646 h 1379"/>
                <a:gd name="T8" fmla="*/ 2147483646 w 7126"/>
                <a:gd name="T9" fmla="*/ 2147483646 h 1379"/>
                <a:gd name="T10" fmla="*/ 2147483646 w 7126"/>
                <a:gd name="T11" fmla="*/ 2147483646 h 1379"/>
                <a:gd name="T12" fmla="*/ 2147483646 w 7126"/>
                <a:gd name="T13" fmla="*/ 2147483646 h 1379"/>
                <a:gd name="T14" fmla="*/ 2147483646 w 7126"/>
                <a:gd name="T15" fmla="*/ 2147483646 h 1379"/>
                <a:gd name="T16" fmla="*/ 2147483646 w 7126"/>
                <a:gd name="T17" fmla="*/ 2147483646 h 1379"/>
                <a:gd name="T18" fmla="*/ 2147483646 w 7126"/>
                <a:gd name="T19" fmla="*/ 2147483646 h 1379"/>
                <a:gd name="T20" fmla="*/ 2147483646 w 7126"/>
                <a:gd name="T21" fmla="*/ 2147483646 h 13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lnTo>
                    <a:pt x="3630" y="1"/>
                  </a:ln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tx2"/>
            </a:solidFill>
            <a:ln>
              <a:noFill/>
            </a:ln>
          </p:spPr>
          <p:txBody>
            <a:bodyPr lIns="91425" tIns="91425" rIns="91425" bIns="91425" anchor="ctr"/>
            <a:lstStyle/>
            <a:p>
              <a:pPr>
                <a:defRPr/>
              </a:pPr>
              <a:endParaRPr lang="vi-VN" sz="990"/>
            </a:p>
          </p:txBody>
        </p:sp>
        <p:sp>
          <p:nvSpPr>
            <p:cNvPr id="143" name="Google Shape;873;p31">
              <a:extLst>
                <a:ext uri="{FF2B5EF4-FFF2-40B4-BE49-F238E27FC236}">
                  <a16:creationId xmlns:a16="http://schemas.microsoft.com/office/drawing/2014/main" id="{08E1C2A7-16DD-41EF-A3F4-4ACFD4A2E72A}"/>
                </a:ext>
              </a:extLst>
            </p:cNvPr>
            <p:cNvSpPr>
              <a:spLocks/>
            </p:cNvSpPr>
            <p:nvPr/>
          </p:nvSpPr>
          <p:spPr bwMode="auto">
            <a:xfrm>
              <a:off x="5889053" y="3815101"/>
              <a:ext cx="188396" cy="39652"/>
            </a:xfrm>
            <a:custGeom>
              <a:avLst/>
              <a:gdLst>
                <a:gd name="T0" fmla="*/ 2147483646 w 6050"/>
                <a:gd name="T1" fmla="*/ 0 h 1278"/>
                <a:gd name="T2" fmla="*/ 0 w 6050"/>
                <a:gd name="T3" fmla="*/ 2147483646 h 1278"/>
                <a:gd name="T4" fmla="*/ 0 w 6050"/>
                <a:gd name="T5" fmla="*/ 2147483646 h 1278"/>
                <a:gd name="T6" fmla="*/ 2147483646 w 6050"/>
                <a:gd name="T7" fmla="*/ 2147483646 h 1278"/>
                <a:gd name="T8" fmla="*/ 2147483646 w 6050"/>
                <a:gd name="T9" fmla="*/ 2147483646 h 1278"/>
                <a:gd name="T10" fmla="*/ 2147483646 w 6050"/>
                <a:gd name="T11" fmla="*/ 2147483646 h 1278"/>
                <a:gd name="T12" fmla="*/ 2147483646 w 6050"/>
                <a:gd name="T13" fmla="*/ 0 h 127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tx1"/>
            </a:solidFill>
            <a:ln>
              <a:noFill/>
            </a:ln>
          </p:spPr>
          <p:txBody>
            <a:bodyPr lIns="91425" tIns="91425" rIns="91425" bIns="91425" anchor="ctr"/>
            <a:lstStyle/>
            <a:p>
              <a:pPr>
                <a:defRPr/>
              </a:pPr>
              <a:endParaRPr lang="vi-VN" sz="990"/>
            </a:p>
          </p:txBody>
        </p:sp>
        <p:sp>
          <p:nvSpPr>
            <p:cNvPr id="144" name="Google Shape;874;p31">
              <a:extLst>
                <a:ext uri="{FF2B5EF4-FFF2-40B4-BE49-F238E27FC236}">
                  <a16:creationId xmlns:a16="http://schemas.microsoft.com/office/drawing/2014/main" id="{8D2AB828-3A27-43E9-A222-0DA55127AFBA}"/>
                </a:ext>
              </a:extLst>
            </p:cNvPr>
            <p:cNvSpPr>
              <a:spLocks/>
            </p:cNvSpPr>
            <p:nvPr/>
          </p:nvSpPr>
          <p:spPr bwMode="auto">
            <a:xfrm>
              <a:off x="5736642" y="3469340"/>
              <a:ext cx="218031" cy="309281"/>
            </a:xfrm>
            <a:custGeom>
              <a:avLst/>
              <a:gdLst>
                <a:gd name="T0" fmla="*/ 2147483646 w 6991"/>
                <a:gd name="T1" fmla="*/ 2147483646 h 10038"/>
                <a:gd name="T2" fmla="*/ 2147483646 w 6991"/>
                <a:gd name="T3" fmla="*/ 2147483646 h 10038"/>
                <a:gd name="T4" fmla="*/ 2147483646 w 6991"/>
                <a:gd name="T5" fmla="*/ 2147483646 h 10038"/>
                <a:gd name="T6" fmla="*/ 2147483646 w 6991"/>
                <a:gd name="T7" fmla="*/ 2147483646 h 10038"/>
                <a:gd name="T8" fmla="*/ 2147483646 w 6991"/>
                <a:gd name="T9" fmla="*/ 2147483646 h 10038"/>
                <a:gd name="T10" fmla="*/ 2147483646 w 6991"/>
                <a:gd name="T11" fmla="*/ 2147483646 h 10038"/>
                <a:gd name="T12" fmla="*/ 2147483646 w 6991"/>
                <a:gd name="T13" fmla="*/ 2147483646 h 10038"/>
                <a:gd name="T14" fmla="*/ 2147483646 w 6991"/>
                <a:gd name="T15" fmla="*/ 2147483646 h 10038"/>
                <a:gd name="T16" fmla="*/ 2147483646 w 6991"/>
                <a:gd name="T17" fmla="*/ 2147483646 h 10038"/>
                <a:gd name="T18" fmla="*/ 2147483646 w 6991"/>
                <a:gd name="T19" fmla="*/ 2147483646 h 10038"/>
                <a:gd name="T20" fmla="*/ 2147483646 w 6991"/>
                <a:gd name="T21" fmla="*/ 2147483646 h 10038"/>
                <a:gd name="T22" fmla="*/ 2147483646 w 6991"/>
                <a:gd name="T23" fmla="*/ 2147483646 h 10038"/>
                <a:gd name="T24" fmla="*/ 2147483646 w 6991"/>
                <a:gd name="T25" fmla="*/ 2147483646 h 10038"/>
                <a:gd name="T26" fmla="*/ 2147483646 w 6991"/>
                <a:gd name="T27" fmla="*/ 2147483646 h 10038"/>
                <a:gd name="T28" fmla="*/ 2147483646 w 6991"/>
                <a:gd name="T29" fmla="*/ 2147483646 h 10038"/>
                <a:gd name="T30" fmla="*/ 2147483646 w 6991"/>
                <a:gd name="T31" fmla="*/ 2147483646 h 10038"/>
                <a:gd name="T32" fmla="*/ 2147483646 w 6991"/>
                <a:gd name="T33" fmla="*/ 2147483646 h 10038"/>
                <a:gd name="T34" fmla="*/ 2147483646 w 6991"/>
                <a:gd name="T35" fmla="*/ 2147483646 h 10038"/>
                <a:gd name="T36" fmla="*/ 2147483646 w 6991"/>
                <a:gd name="T37" fmla="*/ 2147483646 h 100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bg2"/>
            </a:solidFill>
            <a:ln>
              <a:noFill/>
            </a:ln>
          </p:spPr>
          <p:txBody>
            <a:bodyPr lIns="91425" tIns="91425" rIns="91425" bIns="91425" anchor="ctr"/>
            <a:lstStyle/>
            <a:p>
              <a:pPr>
                <a:defRPr/>
              </a:pPr>
              <a:endParaRPr lang="vi-VN" sz="990"/>
            </a:p>
          </p:txBody>
        </p:sp>
        <p:sp>
          <p:nvSpPr>
            <p:cNvPr id="145" name="Google Shape;875;p31">
              <a:extLst>
                <a:ext uri="{FF2B5EF4-FFF2-40B4-BE49-F238E27FC236}">
                  <a16:creationId xmlns:a16="http://schemas.microsoft.com/office/drawing/2014/main" id="{D287019F-6F0E-4CEC-B3D0-44E24413E681}"/>
                </a:ext>
              </a:extLst>
            </p:cNvPr>
            <p:cNvSpPr>
              <a:spLocks/>
            </p:cNvSpPr>
            <p:nvPr/>
          </p:nvSpPr>
          <p:spPr bwMode="auto">
            <a:xfrm>
              <a:off x="5772627" y="3708835"/>
              <a:ext cx="141827" cy="45995"/>
            </a:xfrm>
            <a:custGeom>
              <a:avLst/>
              <a:gdLst>
                <a:gd name="T0" fmla="*/ 2147483646 w 4605"/>
                <a:gd name="T1" fmla="*/ 2147483646 h 1413"/>
                <a:gd name="T2" fmla="*/ 2147483646 w 4605"/>
                <a:gd name="T3" fmla="*/ 2147483646 h 1413"/>
                <a:gd name="T4" fmla="*/ 2147483646 w 4605"/>
                <a:gd name="T5" fmla="*/ 2147483646 h 1413"/>
                <a:gd name="T6" fmla="*/ 2147483646 w 4605"/>
                <a:gd name="T7" fmla="*/ 2147483646 h 1413"/>
                <a:gd name="T8" fmla="*/ 2147483646 w 4605"/>
                <a:gd name="T9" fmla="*/ 2147483646 h 1413"/>
                <a:gd name="T10" fmla="*/ 2147483646 w 4605"/>
                <a:gd name="T11" fmla="*/ 2147483646 h 1413"/>
                <a:gd name="T12" fmla="*/ 2147483646 w 4605"/>
                <a:gd name="T13" fmla="*/ 2147483646 h 1413"/>
                <a:gd name="T14" fmla="*/ 2147483646 w 4605"/>
                <a:gd name="T15" fmla="*/ 2147483646 h 1413"/>
                <a:gd name="T16" fmla="*/ 2147483646 w 4605"/>
                <a:gd name="T17" fmla="*/ 2147483646 h 1413"/>
                <a:gd name="T18" fmla="*/ 2147483646 w 4605"/>
                <a:gd name="T19" fmla="*/ 2147483646 h 1413"/>
                <a:gd name="T20" fmla="*/ 2147483646 w 4605"/>
                <a:gd name="T21" fmla="*/ 2147483646 h 1413"/>
                <a:gd name="T22" fmla="*/ 2147483646 w 4605"/>
                <a:gd name="T23" fmla="*/ 2147483646 h 1413"/>
                <a:gd name="T24" fmla="*/ 2147483646 w 4605"/>
                <a:gd name="T25" fmla="*/ 2147483646 h 1413"/>
                <a:gd name="T26" fmla="*/ 2147483646 w 4605"/>
                <a:gd name="T27" fmla="*/ 2147483646 h 1413"/>
                <a:gd name="T28" fmla="*/ 2147483646 w 4605"/>
                <a:gd name="T29" fmla="*/ 2147483646 h 1413"/>
                <a:gd name="T30" fmla="*/ 2147483646 w 4605"/>
                <a:gd name="T31" fmla="*/ 2147483646 h 1413"/>
                <a:gd name="T32" fmla="*/ 2147483646 w 4605"/>
                <a:gd name="T33" fmla="*/ 2147483646 h 1413"/>
                <a:gd name="T34" fmla="*/ 0 w 4605"/>
                <a:gd name="T35" fmla="*/ 2147483646 h 1413"/>
                <a:gd name="T36" fmla="*/ 2147483646 w 4605"/>
                <a:gd name="T37" fmla="*/ 2147483646 h 1413"/>
                <a:gd name="T38" fmla="*/ 0 w 4605"/>
                <a:gd name="T39" fmla="*/ 2147483646 h 141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605" h="1413" extrusionOk="0">
                  <a:moveTo>
                    <a:pt x="1815" y="437"/>
                  </a:moveTo>
                  <a:lnTo>
                    <a:pt x="1815" y="437"/>
                  </a:lnTo>
                  <a:close/>
                  <a:moveTo>
                    <a:pt x="3227" y="303"/>
                  </a:moveTo>
                  <a:lnTo>
                    <a:pt x="3227" y="303"/>
                  </a:lnTo>
                  <a:close/>
                  <a:moveTo>
                    <a:pt x="3227" y="303"/>
                  </a:moveTo>
                  <a:lnTo>
                    <a:pt x="3227" y="303"/>
                  </a:lnTo>
                  <a:close/>
                  <a:moveTo>
                    <a:pt x="3630" y="303"/>
                  </a:moveTo>
                  <a:cubicBezTo>
                    <a:pt x="4201" y="303"/>
                    <a:pt x="4605" y="706"/>
                    <a:pt x="4605" y="1412"/>
                  </a:cubicBezTo>
                  <a:cubicBezTo>
                    <a:pt x="4605" y="706"/>
                    <a:pt x="4201" y="303"/>
                    <a:pt x="3630" y="303"/>
                  </a:cubicBezTo>
                  <a:close/>
                  <a:moveTo>
                    <a:pt x="3630" y="303"/>
                  </a:move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lIns="91425" tIns="91425" rIns="91425" bIns="91425" anchor="ctr"/>
            <a:lstStyle/>
            <a:p>
              <a:pPr>
                <a:defRPr/>
              </a:pPr>
              <a:endParaRPr lang="vi-VN" sz="990"/>
            </a:p>
          </p:txBody>
        </p:sp>
        <p:sp>
          <p:nvSpPr>
            <p:cNvPr id="146" name="Google Shape;876;p31">
              <a:extLst>
                <a:ext uri="{FF2B5EF4-FFF2-40B4-BE49-F238E27FC236}">
                  <a16:creationId xmlns:a16="http://schemas.microsoft.com/office/drawing/2014/main" id="{288D20E9-C98F-4C56-94D0-8B2813F9A357}"/>
                </a:ext>
              </a:extLst>
            </p:cNvPr>
            <p:cNvSpPr>
              <a:spLocks/>
            </p:cNvSpPr>
            <p:nvPr/>
          </p:nvSpPr>
          <p:spPr bwMode="auto">
            <a:xfrm>
              <a:off x="5749343" y="3583536"/>
              <a:ext cx="192629" cy="195085"/>
            </a:xfrm>
            <a:custGeom>
              <a:avLst/>
              <a:gdLst>
                <a:gd name="T0" fmla="*/ 2147483646 w 6151"/>
                <a:gd name="T1" fmla="*/ 2147483646 h 6320"/>
                <a:gd name="T2" fmla="*/ 2147483646 w 6151"/>
                <a:gd name="T3" fmla="*/ 2147483646 h 6320"/>
                <a:gd name="T4" fmla="*/ 2147483646 w 6151"/>
                <a:gd name="T5" fmla="*/ 2147483646 h 6320"/>
                <a:gd name="T6" fmla="*/ 2147483646 w 6151"/>
                <a:gd name="T7" fmla="*/ 2147483646 h 6320"/>
                <a:gd name="T8" fmla="*/ 2147483646 w 6151"/>
                <a:gd name="T9" fmla="*/ 2147483646 h 6320"/>
                <a:gd name="T10" fmla="*/ 2147483646 w 6151"/>
                <a:gd name="T11" fmla="*/ 2147483646 h 6320"/>
                <a:gd name="T12" fmla="*/ 2147483646 w 6151"/>
                <a:gd name="T13" fmla="*/ 2147483646 h 6320"/>
                <a:gd name="T14" fmla="*/ 2147483646 w 6151"/>
                <a:gd name="T15" fmla="*/ 2147483646 h 6320"/>
                <a:gd name="T16" fmla="*/ 2147483646 w 6151"/>
                <a:gd name="T17" fmla="*/ 2147483646 h 6320"/>
                <a:gd name="T18" fmla="*/ 2147483646 w 6151"/>
                <a:gd name="T19" fmla="*/ 2147483646 h 6320"/>
                <a:gd name="T20" fmla="*/ 2147483646 w 6151"/>
                <a:gd name="T21" fmla="*/ 2147483646 h 6320"/>
                <a:gd name="T22" fmla="*/ 2147483646 w 6151"/>
                <a:gd name="T23" fmla="*/ 2147483646 h 6320"/>
                <a:gd name="T24" fmla="*/ 2147483646 w 6151"/>
                <a:gd name="T25" fmla="*/ 2147483646 h 6320"/>
                <a:gd name="T26" fmla="*/ 2147483646 w 6151"/>
                <a:gd name="T27" fmla="*/ 2147483646 h 6320"/>
                <a:gd name="T28" fmla="*/ 2147483646 w 6151"/>
                <a:gd name="T29" fmla="*/ 2147483646 h 63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lIns="91425" tIns="91425" rIns="91425" bIns="91425" anchor="ctr"/>
            <a:lstStyle/>
            <a:p>
              <a:pPr>
                <a:defRPr/>
              </a:pPr>
              <a:endParaRPr lang="vi-VN" sz="990"/>
            </a:p>
          </p:txBody>
        </p:sp>
        <p:sp>
          <p:nvSpPr>
            <p:cNvPr id="147" name="Google Shape;877;p31">
              <a:extLst>
                <a:ext uri="{FF2B5EF4-FFF2-40B4-BE49-F238E27FC236}">
                  <a16:creationId xmlns:a16="http://schemas.microsoft.com/office/drawing/2014/main" id="{D0145555-1D0E-4C1E-8630-380838A60A95}"/>
                </a:ext>
              </a:extLst>
            </p:cNvPr>
            <p:cNvSpPr>
              <a:spLocks/>
            </p:cNvSpPr>
            <p:nvPr/>
          </p:nvSpPr>
          <p:spPr bwMode="auto">
            <a:xfrm>
              <a:off x="5984309" y="3613672"/>
              <a:ext cx="93140" cy="201429"/>
            </a:xfrm>
            <a:custGeom>
              <a:avLst/>
              <a:gdLst>
                <a:gd name="T0" fmla="*/ 2147483646 w 2958"/>
                <a:gd name="T1" fmla="*/ 0 h 6420"/>
                <a:gd name="T2" fmla="*/ 2147483646 w 2958"/>
                <a:gd name="T3" fmla="*/ 2147483646 h 6420"/>
                <a:gd name="T4" fmla="*/ 2147483646 w 2958"/>
                <a:gd name="T5" fmla="*/ 2147483646 h 6420"/>
                <a:gd name="T6" fmla="*/ 2147483646 w 2958"/>
                <a:gd name="T7" fmla="*/ 2147483646 h 6420"/>
                <a:gd name="T8" fmla="*/ 2147483646 w 2958"/>
                <a:gd name="T9" fmla="*/ 2147483646 h 6420"/>
                <a:gd name="T10" fmla="*/ 2147483646 w 2958"/>
                <a:gd name="T11" fmla="*/ 2147483646 h 6420"/>
                <a:gd name="T12" fmla="*/ 0 w 2958"/>
                <a:gd name="T13" fmla="*/ 2147483646 h 6420"/>
                <a:gd name="T14" fmla="*/ 2147483646 w 2958"/>
                <a:gd name="T15" fmla="*/ 2147483646 h 6420"/>
                <a:gd name="T16" fmla="*/ 2147483646 w 2958"/>
                <a:gd name="T17" fmla="*/ 2147483646 h 6420"/>
                <a:gd name="T18" fmla="*/ 2147483646 w 2958"/>
                <a:gd name="T19" fmla="*/ 2147483646 h 6420"/>
                <a:gd name="T20" fmla="*/ 2147483646 w 2958"/>
                <a:gd name="T21" fmla="*/ 2147483646 h 6420"/>
                <a:gd name="T22" fmla="*/ 2147483646 w 2958"/>
                <a:gd name="T23" fmla="*/ 0 h 64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bg2"/>
            </a:solidFill>
            <a:ln>
              <a:noFill/>
            </a:ln>
          </p:spPr>
          <p:txBody>
            <a:bodyPr lIns="91425" tIns="91425" rIns="91425" bIns="91425" anchor="ctr"/>
            <a:lstStyle/>
            <a:p>
              <a:pPr>
                <a:defRPr/>
              </a:pPr>
              <a:endParaRPr lang="vi-VN" sz="990"/>
            </a:p>
          </p:txBody>
        </p:sp>
        <p:sp>
          <p:nvSpPr>
            <p:cNvPr id="148" name="Google Shape;878;p31">
              <a:extLst>
                <a:ext uri="{FF2B5EF4-FFF2-40B4-BE49-F238E27FC236}">
                  <a16:creationId xmlns:a16="http://schemas.microsoft.com/office/drawing/2014/main" id="{16ACCCFB-2DAE-442F-B163-5F355535A676}"/>
                </a:ext>
              </a:extLst>
            </p:cNvPr>
            <p:cNvSpPr>
              <a:spLocks/>
            </p:cNvSpPr>
            <p:nvPr/>
          </p:nvSpPr>
          <p:spPr bwMode="auto">
            <a:xfrm>
              <a:off x="5984309" y="3643807"/>
              <a:ext cx="74089" cy="171294"/>
            </a:xfrm>
            <a:custGeom>
              <a:avLst/>
              <a:gdLst>
                <a:gd name="T0" fmla="*/ 2147483646 w 2387"/>
                <a:gd name="T1" fmla="*/ 2147483646 h 5446"/>
                <a:gd name="T2" fmla="*/ 2147483646 w 2387"/>
                <a:gd name="T3" fmla="*/ 2147483646 h 5446"/>
                <a:gd name="T4" fmla="*/ 2147483646 w 2387"/>
                <a:gd name="T5" fmla="*/ 2147483646 h 5446"/>
                <a:gd name="T6" fmla="*/ 2147483646 w 2387"/>
                <a:gd name="T7" fmla="*/ 2147483646 h 5446"/>
                <a:gd name="T8" fmla="*/ 2147483646 w 2387"/>
                <a:gd name="T9" fmla="*/ 2147483646 h 5446"/>
                <a:gd name="T10" fmla="*/ 2147483646 w 2387"/>
                <a:gd name="T11" fmla="*/ 2147483646 h 5446"/>
                <a:gd name="T12" fmla="*/ 2147483646 w 2387"/>
                <a:gd name="T13" fmla="*/ 2147483646 h 5446"/>
                <a:gd name="T14" fmla="*/ 2147483646 w 2387"/>
                <a:gd name="T15" fmla="*/ 2147483646 h 5446"/>
                <a:gd name="T16" fmla="*/ 2147483646 w 2387"/>
                <a:gd name="T17" fmla="*/ 2147483646 h 5446"/>
                <a:gd name="T18" fmla="*/ 2147483646 w 2387"/>
                <a:gd name="T19" fmla="*/ 2147483646 h 5446"/>
                <a:gd name="T20" fmla="*/ 2147483646 w 2387"/>
                <a:gd name="T21" fmla="*/ 2147483646 h 5446"/>
                <a:gd name="T22" fmla="*/ 2147483646 w 2387"/>
                <a:gd name="T23" fmla="*/ 2147483646 h 5446"/>
                <a:gd name="T24" fmla="*/ 2147483646 w 2387"/>
                <a:gd name="T25" fmla="*/ 2147483646 h 5446"/>
                <a:gd name="T26" fmla="*/ 0 w 2387"/>
                <a:gd name="T27" fmla="*/ 2147483646 h 5446"/>
                <a:gd name="T28" fmla="*/ 2147483646 w 2387"/>
                <a:gd name="T29" fmla="*/ 2147483646 h 5446"/>
                <a:gd name="T30" fmla="*/ 2147483646 w 2387"/>
                <a:gd name="T31" fmla="*/ 2147483646 h 5446"/>
                <a:gd name="T32" fmla="*/ 2147483646 w 2387"/>
                <a:gd name="T33" fmla="*/ 2147483646 h 5446"/>
                <a:gd name="T34" fmla="*/ 2147483646 w 2387"/>
                <a:gd name="T35" fmla="*/ 2147483646 h 544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87" h="5446" extrusionOk="0">
                  <a:moveTo>
                    <a:pt x="572" y="1"/>
                  </a:moveTo>
                  <a:lnTo>
                    <a:pt x="572" y="1"/>
                  </a:lnTo>
                  <a:cubicBezTo>
                    <a:pt x="568" y="24"/>
                    <a:pt x="565" y="47"/>
                    <a:pt x="561" y="70"/>
                  </a:cubicBez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lIns="91425" tIns="91425" rIns="91425" bIns="91425" anchor="ctr"/>
            <a:lstStyle/>
            <a:p>
              <a:pPr>
                <a:defRPr/>
              </a:pPr>
              <a:endParaRPr lang="vi-VN" sz="990"/>
            </a:p>
          </p:txBody>
        </p:sp>
        <p:sp>
          <p:nvSpPr>
            <p:cNvPr id="149" name="Google Shape;879;p31">
              <a:extLst>
                <a:ext uri="{FF2B5EF4-FFF2-40B4-BE49-F238E27FC236}">
                  <a16:creationId xmlns:a16="http://schemas.microsoft.com/office/drawing/2014/main" id="{0BD78DFB-6669-4409-9281-95DD9153B690}"/>
                </a:ext>
              </a:extLst>
            </p:cNvPr>
            <p:cNvSpPr>
              <a:spLocks/>
            </p:cNvSpPr>
            <p:nvPr/>
          </p:nvSpPr>
          <p:spPr bwMode="auto">
            <a:xfrm>
              <a:off x="5971608" y="3369419"/>
              <a:ext cx="74089" cy="80888"/>
            </a:xfrm>
            <a:custGeom>
              <a:avLst/>
              <a:gdLst>
                <a:gd name="T0" fmla="*/ 2147483646 w 2353"/>
                <a:gd name="T1" fmla="*/ 2147483646 h 2522"/>
                <a:gd name="T2" fmla="*/ 0 w 2353"/>
                <a:gd name="T3" fmla="*/ 2147483646 h 2522"/>
                <a:gd name="T4" fmla="*/ 2147483646 w 2353"/>
                <a:gd name="T5" fmla="*/ 2147483646 h 2522"/>
                <a:gd name="T6" fmla="*/ 2147483646 w 2353"/>
                <a:gd name="T7" fmla="*/ 2147483646 h 2522"/>
                <a:gd name="T8" fmla="*/ 2147483646 w 2353"/>
                <a:gd name="T9" fmla="*/ 2147483646 h 25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lIns="91425" tIns="91425" rIns="91425" bIns="91425" anchor="ctr"/>
            <a:lstStyle/>
            <a:p>
              <a:pPr>
                <a:defRPr/>
              </a:pPr>
              <a:endParaRPr lang="vi-VN" sz="990"/>
            </a:p>
          </p:txBody>
        </p:sp>
        <p:sp>
          <p:nvSpPr>
            <p:cNvPr id="150" name="Google Shape;880;p31">
              <a:extLst>
                <a:ext uri="{FF2B5EF4-FFF2-40B4-BE49-F238E27FC236}">
                  <a16:creationId xmlns:a16="http://schemas.microsoft.com/office/drawing/2014/main" id="{EDF0C91D-3C4A-4E37-897E-4EE1556B2A7C}"/>
                </a:ext>
              </a:extLst>
            </p:cNvPr>
            <p:cNvSpPr>
              <a:spLocks/>
            </p:cNvSpPr>
            <p:nvPr/>
          </p:nvSpPr>
          <p:spPr bwMode="auto">
            <a:xfrm>
              <a:off x="6399204" y="3355144"/>
              <a:ext cx="74089" cy="72959"/>
            </a:xfrm>
            <a:custGeom>
              <a:avLst/>
              <a:gdLst>
                <a:gd name="T0" fmla="*/ 2147483646 w 2387"/>
                <a:gd name="T1" fmla="*/ 2147483646 h 2354"/>
                <a:gd name="T2" fmla="*/ 0 w 2387"/>
                <a:gd name="T3" fmla="*/ 2147483646 h 2354"/>
                <a:gd name="T4" fmla="*/ 2147483646 w 2387"/>
                <a:gd name="T5" fmla="*/ 2147483646 h 2354"/>
                <a:gd name="T6" fmla="*/ 2147483646 w 2387"/>
                <a:gd name="T7" fmla="*/ 2147483646 h 2354"/>
                <a:gd name="T8" fmla="*/ 2147483646 w 2387"/>
                <a:gd name="T9" fmla="*/ 2147483646 h 23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lIns="91425" tIns="91425" rIns="91425" bIns="91425" anchor="ctr"/>
            <a:lstStyle/>
            <a:p>
              <a:pPr>
                <a:defRPr/>
              </a:pPr>
              <a:endParaRPr lang="vi-VN" sz="990"/>
            </a:p>
          </p:txBody>
        </p:sp>
        <p:sp>
          <p:nvSpPr>
            <p:cNvPr id="151" name="Google Shape;881;p31">
              <a:extLst>
                <a:ext uri="{FF2B5EF4-FFF2-40B4-BE49-F238E27FC236}">
                  <a16:creationId xmlns:a16="http://schemas.microsoft.com/office/drawing/2014/main" id="{3E5FEE37-0284-4A92-8829-0EB9E6555E84}"/>
                </a:ext>
              </a:extLst>
            </p:cNvPr>
            <p:cNvSpPr/>
            <p:nvPr/>
          </p:nvSpPr>
          <p:spPr>
            <a:xfrm>
              <a:off x="5950440" y="4373392"/>
              <a:ext cx="673146" cy="456784"/>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208" name="TextBox 207">
            <a:extLst>
              <a:ext uri="{FF2B5EF4-FFF2-40B4-BE49-F238E27FC236}">
                <a16:creationId xmlns:a16="http://schemas.microsoft.com/office/drawing/2014/main" id="{5746A4B4-1CA7-4C14-95B2-72C887D8CC0B}"/>
              </a:ext>
            </a:extLst>
          </p:cNvPr>
          <p:cNvSpPr txBox="1"/>
          <p:nvPr userDrawn="1"/>
        </p:nvSpPr>
        <p:spPr>
          <a:xfrm>
            <a:off x="4334934" y="1571626"/>
            <a:ext cx="3725333" cy="822405"/>
          </a:xfrm>
          <a:prstGeom prst="rect">
            <a:avLst/>
          </a:prstGeom>
          <a:noFill/>
        </p:spPr>
        <p:txBody>
          <a:bodyPr>
            <a:spAutoFit/>
          </a:bodyPr>
          <a:lstStyle/>
          <a:p>
            <a:pPr algn="ctr" eaLnBrk="1" fontAlgn="auto" hangingPunct="1">
              <a:spcBef>
                <a:spcPts val="0"/>
              </a:spcBef>
              <a:spcAft>
                <a:spcPts val="0"/>
              </a:spcAft>
              <a:defRPr/>
            </a:pPr>
            <a:r>
              <a:rPr lang="vi-VN" sz="4744" dirty="0">
                <a:solidFill>
                  <a:srgbClr val="F79646">
                    <a:lumMod val="50000"/>
                  </a:srgbClr>
                </a:solidFill>
                <a:latin typeface="+mj-lt"/>
              </a:rPr>
              <a:t>KHÁM PHÁ</a:t>
            </a:r>
          </a:p>
        </p:txBody>
      </p:sp>
    </p:spTree>
    <p:extLst>
      <p:ext uri="{BB962C8B-B14F-4D97-AF65-F5344CB8AC3E}">
        <p14:creationId xmlns:p14="http://schemas.microsoft.com/office/powerpoint/2010/main" val="3741457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73"/>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90"/>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92"/>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87"/>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91"/>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76"/>
                                        </p:tgtEl>
                                      </p:cBhvr>
                                      <p:by x="150000" y="150000"/>
                                    </p:animScale>
                                  </p:childTnLst>
                                </p:cTn>
                              </p:par>
                              <p:par>
                                <p:cTn id="17" presetID="53" presetClass="entr" presetSubtype="16" fill="hold" nodeType="withEffect">
                                  <p:stCondLst>
                                    <p:cond delay="0"/>
                                  </p:stCondLst>
                                  <p:childTnLst>
                                    <p:set>
                                      <p:cBhvr>
                                        <p:cTn id="18" dur="1" fill="hold">
                                          <p:stCondLst>
                                            <p:cond delay="0"/>
                                          </p:stCondLst>
                                        </p:cTn>
                                        <p:tgtEl>
                                          <p:spTgt spid="71"/>
                                        </p:tgtEl>
                                        <p:attrNameLst>
                                          <p:attrName>style.visibility</p:attrName>
                                        </p:attrNameLst>
                                      </p:cBhvr>
                                      <p:to>
                                        <p:strVal val="visible"/>
                                      </p:to>
                                    </p:set>
                                    <p:anim calcmode="lin" valueType="num">
                                      <p:cBhvr>
                                        <p:cTn id="19" dur="500" fill="hold"/>
                                        <p:tgtEl>
                                          <p:spTgt spid="71"/>
                                        </p:tgtEl>
                                        <p:attrNameLst>
                                          <p:attrName>ppt_w</p:attrName>
                                        </p:attrNameLst>
                                      </p:cBhvr>
                                      <p:tavLst>
                                        <p:tav tm="0">
                                          <p:val>
                                            <p:fltVal val="0"/>
                                          </p:val>
                                        </p:tav>
                                        <p:tav tm="100000">
                                          <p:val>
                                            <p:strVal val="#ppt_w"/>
                                          </p:val>
                                        </p:tav>
                                      </p:tavLst>
                                    </p:anim>
                                    <p:anim calcmode="lin" valueType="num">
                                      <p:cBhvr>
                                        <p:cTn id="20" dur="500" fill="hold"/>
                                        <p:tgtEl>
                                          <p:spTgt spid="71"/>
                                        </p:tgtEl>
                                        <p:attrNameLst>
                                          <p:attrName>ppt_h</p:attrName>
                                        </p:attrNameLst>
                                      </p:cBhvr>
                                      <p:tavLst>
                                        <p:tav tm="0">
                                          <p:val>
                                            <p:fltVal val="0"/>
                                          </p:val>
                                        </p:tav>
                                        <p:tav tm="100000">
                                          <p:val>
                                            <p:strVal val="#ppt_h"/>
                                          </p:val>
                                        </p:tav>
                                      </p:tavLst>
                                    </p:anim>
                                    <p:animEffect transition="in" filter="fade">
                                      <p:cBhvr>
                                        <p:cTn id="21" dur="500"/>
                                        <p:tgtEl>
                                          <p:spTgt spid="71"/>
                                        </p:tgtEl>
                                      </p:cBhvr>
                                    </p:animEffect>
                                  </p:childTnLst>
                                </p:cTn>
                              </p:par>
                              <p:par>
                                <p:cTn id="22" presetID="53" presetClass="entr" presetSubtype="16" fill="hold" nodeType="withEffect">
                                  <p:stCondLst>
                                    <p:cond delay="0"/>
                                  </p:stCondLst>
                                  <p:childTnLst>
                                    <p:set>
                                      <p:cBhvr>
                                        <p:cTn id="23" dur="1" fill="hold">
                                          <p:stCondLst>
                                            <p:cond delay="0"/>
                                          </p:stCondLst>
                                        </p:cTn>
                                        <p:tgtEl>
                                          <p:spTgt spid="72"/>
                                        </p:tgtEl>
                                        <p:attrNameLst>
                                          <p:attrName>style.visibility</p:attrName>
                                        </p:attrNameLst>
                                      </p:cBhvr>
                                      <p:to>
                                        <p:strVal val="visible"/>
                                      </p:to>
                                    </p:set>
                                    <p:anim calcmode="lin" valueType="num">
                                      <p:cBhvr>
                                        <p:cTn id="24" dur="500" fill="hold"/>
                                        <p:tgtEl>
                                          <p:spTgt spid="72"/>
                                        </p:tgtEl>
                                        <p:attrNameLst>
                                          <p:attrName>ppt_w</p:attrName>
                                        </p:attrNameLst>
                                      </p:cBhvr>
                                      <p:tavLst>
                                        <p:tav tm="0">
                                          <p:val>
                                            <p:fltVal val="0"/>
                                          </p:val>
                                        </p:tav>
                                        <p:tav tm="100000">
                                          <p:val>
                                            <p:strVal val="#ppt_w"/>
                                          </p:val>
                                        </p:tav>
                                      </p:tavLst>
                                    </p:anim>
                                    <p:anim calcmode="lin" valueType="num">
                                      <p:cBhvr>
                                        <p:cTn id="25" dur="500" fill="hold"/>
                                        <p:tgtEl>
                                          <p:spTgt spid="72"/>
                                        </p:tgtEl>
                                        <p:attrNameLst>
                                          <p:attrName>ppt_h</p:attrName>
                                        </p:attrNameLst>
                                      </p:cBhvr>
                                      <p:tavLst>
                                        <p:tav tm="0">
                                          <p:val>
                                            <p:fltVal val="0"/>
                                          </p:val>
                                        </p:tav>
                                        <p:tav tm="100000">
                                          <p:val>
                                            <p:strVal val="#ppt_h"/>
                                          </p:val>
                                        </p:tav>
                                      </p:tavLst>
                                    </p:anim>
                                    <p:animEffect transition="in" filter="fade">
                                      <p:cBhvr>
                                        <p:cTn id="26" dur="500"/>
                                        <p:tgtEl>
                                          <p:spTgt spid="72"/>
                                        </p:tgtEl>
                                      </p:cBhvr>
                                    </p:animEffect>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70"/>
                                        </p:tgtEl>
                                        <p:attrNameLst>
                                          <p:attrName>style.visibility</p:attrName>
                                        </p:attrNameLst>
                                      </p:cBhvr>
                                      <p:to>
                                        <p:strVal val="visible"/>
                                      </p:to>
                                    </p:set>
                                    <p:animEffect transition="in" filter="fade">
                                      <p:cBhvr>
                                        <p:cTn id="30" dur="500"/>
                                        <p:tgtEl>
                                          <p:spTgt spid="70"/>
                                        </p:tgtEl>
                                      </p:cBhvr>
                                    </p:animEffect>
                                  </p:childTnLst>
                                </p:cTn>
                              </p:par>
                            </p:childTnLst>
                          </p:cTn>
                        </p:par>
                        <p:par>
                          <p:cTn id="31" fill="hold">
                            <p:stCondLst>
                              <p:cond delay="1500"/>
                            </p:stCondLst>
                            <p:childTnLst>
                              <p:par>
                                <p:cTn id="32" presetID="31" presetClass="entr" presetSubtype="0" fill="hold" nodeType="afterEffect">
                                  <p:stCondLst>
                                    <p:cond delay="0"/>
                                  </p:stCondLst>
                                  <p:childTnLst>
                                    <p:set>
                                      <p:cBhvr>
                                        <p:cTn id="33" dur="1" fill="hold">
                                          <p:stCondLst>
                                            <p:cond delay="0"/>
                                          </p:stCondLst>
                                        </p:cTn>
                                        <p:tgtEl>
                                          <p:spTgt spid="95"/>
                                        </p:tgtEl>
                                        <p:attrNameLst>
                                          <p:attrName>style.visibility</p:attrName>
                                        </p:attrNameLst>
                                      </p:cBhvr>
                                      <p:to>
                                        <p:strVal val="visible"/>
                                      </p:to>
                                    </p:set>
                                    <p:anim calcmode="lin" valueType="num">
                                      <p:cBhvr>
                                        <p:cTn id="34" dur="1000" fill="hold"/>
                                        <p:tgtEl>
                                          <p:spTgt spid="95"/>
                                        </p:tgtEl>
                                        <p:attrNameLst>
                                          <p:attrName>ppt_w</p:attrName>
                                        </p:attrNameLst>
                                      </p:cBhvr>
                                      <p:tavLst>
                                        <p:tav tm="0">
                                          <p:val>
                                            <p:fltVal val="0"/>
                                          </p:val>
                                        </p:tav>
                                        <p:tav tm="100000">
                                          <p:val>
                                            <p:strVal val="#ppt_w"/>
                                          </p:val>
                                        </p:tav>
                                      </p:tavLst>
                                    </p:anim>
                                    <p:anim calcmode="lin" valueType="num">
                                      <p:cBhvr>
                                        <p:cTn id="35" dur="1000" fill="hold"/>
                                        <p:tgtEl>
                                          <p:spTgt spid="95"/>
                                        </p:tgtEl>
                                        <p:attrNameLst>
                                          <p:attrName>ppt_h</p:attrName>
                                        </p:attrNameLst>
                                      </p:cBhvr>
                                      <p:tavLst>
                                        <p:tav tm="0">
                                          <p:val>
                                            <p:fltVal val="0"/>
                                          </p:val>
                                        </p:tav>
                                        <p:tav tm="100000">
                                          <p:val>
                                            <p:strVal val="#ppt_h"/>
                                          </p:val>
                                        </p:tav>
                                      </p:tavLst>
                                    </p:anim>
                                    <p:anim calcmode="lin" valueType="num">
                                      <p:cBhvr>
                                        <p:cTn id="36" dur="1000" fill="hold"/>
                                        <p:tgtEl>
                                          <p:spTgt spid="95"/>
                                        </p:tgtEl>
                                        <p:attrNameLst>
                                          <p:attrName>style.rotation</p:attrName>
                                        </p:attrNameLst>
                                      </p:cBhvr>
                                      <p:tavLst>
                                        <p:tav tm="0">
                                          <p:val>
                                            <p:fltVal val="90"/>
                                          </p:val>
                                        </p:tav>
                                        <p:tav tm="100000">
                                          <p:val>
                                            <p:fltVal val="0"/>
                                          </p:val>
                                        </p:tav>
                                      </p:tavLst>
                                    </p:anim>
                                    <p:animEffect transition="in" filter="fade">
                                      <p:cBhvr>
                                        <p:cTn id="37" dur="1000"/>
                                        <p:tgtEl>
                                          <p:spTgt spid="95"/>
                                        </p:tgtEl>
                                      </p:cBhvr>
                                    </p:animEffect>
                                  </p:childTnLst>
                                </p:cTn>
                              </p:par>
                            </p:childTnLst>
                          </p:cTn>
                        </p:par>
                        <p:par>
                          <p:cTn id="38" fill="hold">
                            <p:stCondLst>
                              <p:cond delay="2500"/>
                            </p:stCondLst>
                            <p:childTnLst>
                              <p:par>
                                <p:cTn id="39" presetID="14" presetClass="entr" presetSubtype="10" fill="hold" grpId="0" nodeType="afterEffect">
                                  <p:stCondLst>
                                    <p:cond delay="0"/>
                                  </p:stCondLst>
                                  <p:childTnLst>
                                    <p:set>
                                      <p:cBhvr>
                                        <p:cTn id="40" dur="1" fill="hold">
                                          <p:stCondLst>
                                            <p:cond delay="0"/>
                                          </p:stCondLst>
                                        </p:cTn>
                                        <p:tgtEl>
                                          <p:spTgt spid="208"/>
                                        </p:tgtEl>
                                        <p:attrNameLst>
                                          <p:attrName>style.visibility</p:attrName>
                                        </p:attrNameLst>
                                      </p:cBhvr>
                                      <p:to>
                                        <p:strVal val="visible"/>
                                      </p:to>
                                    </p:set>
                                    <p:animEffect transition="in" filter="randombar(horizontal)">
                                      <p:cBhvr>
                                        <p:cTn id="41" dur="500"/>
                                        <p:tgtEl>
                                          <p:spTgt spid="2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208" grpId="0"/>
    </p:bld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1_Title and Content">
    <p:bg>
      <p:bgPr>
        <a:solidFill>
          <a:srgbClr val="E46C0A"/>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B99241F3-1C22-457E-AFF9-90CED825D901}"/>
              </a:ext>
            </a:extLst>
          </p:cNvPr>
          <p:cNvGrpSpPr>
            <a:grpSpLocks/>
          </p:cNvGrpSpPr>
          <p:nvPr userDrawn="1"/>
        </p:nvGrpSpPr>
        <p:grpSpPr bwMode="auto">
          <a:xfrm>
            <a:off x="395818" y="219076"/>
            <a:ext cx="11614149" cy="6240463"/>
            <a:chOff x="395894" y="219519"/>
            <a:chExt cx="8518865" cy="4788281"/>
          </a:xfrm>
        </p:grpSpPr>
        <p:sp>
          <p:nvSpPr>
            <p:cNvPr id="3" name="Google Shape;993;p14">
              <a:extLst>
                <a:ext uri="{FF2B5EF4-FFF2-40B4-BE49-F238E27FC236}">
                  <a16:creationId xmlns:a16="http://schemas.microsoft.com/office/drawing/2014/main" id="{C74B2506-A9DA-4CC9-9521-41B61EAF3882}"/>
                </a:ext>
              </a:extLst>
            </p:cNvPr>
            <p:cNvSpPr>
              <a:spLocks/>
            </p:cNvSpPr>
            <p:nvPr/>
          </p:nvSpPr>
          <p:spPr bwMode="auto">
            <a:xfrm>
              <a:off x="661380" y="219519"/>
              <a:ext cx="8068625" cy="4788281"/>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tx2"/>
            </a:solidFill>
            <a:ln>
              <a:noFill/>
            </a:ln>
          </p:spPr>
          <p:txBody>
            <a:bodyPr lIns="91425" tIns="91425" rIns="91425" bIns="91425" anchor="ctr"/>
            <a:lstStyle/>
            <a:p>
              <a:pPr>
                <a:defRPr/>
              </a:pPr>
              <a:endParaRPr lang="vi-VN" sz="990"/>
            </a:p>
          </p:txBody>
        </p:sp>
        <p:grpSp>
          <p:nvGrpSpPr>
            <p:cNvPr id="4" name="Google Shape;994;p14">
              <a:extLst>
                <a:ext uri="{FF2B5EF4-FFF2-40B4-BE49-F238E27FC236}">
                  <a16:creationId xmlns:a16="http://schemas.microsoft.com/office/drawing/2014/main" id="{14C8CA68-DD52-48F2-9429-42F0EDB05E92}"/>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D4E90504-3B80-4FD6-97F5-B6BEAC5A040B}"/>
                  </a:ext>
                </a:extLst>
              </p:cNvPr>
              <p:cNvSpPr>
                <a:spLocks/>
              </p:cNvSpPr>
              <p:nvPr/>
            </p:nvSpPr>
            <p:spPr bwMode="auto">
              <a:xfrm>
                <a:off x="8341867" y="2362126"/>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4" name="Google Shape;996;p14">
                <a:extLst>
                  <a:ext uri="{FF2B5EF4-FFF2-40B4-BE49-F238E27FC236}">
                    <a16:creationId xmlns:a16="http://schemas.microsoft.com/office/drawing/2014/main" id="{8CF04570-99F0-4468-8AF6-1803633BFEB9}"/>
                  </a:ext>
                </a:extLst>
              </p:cNvPr>
              <p:cNvSpPr>
                <a:spLocks/>
              </p:cNvSpPr>
              <p:nvPr/>
            </p:nvSpPr>
            <p:spPr bwMode="auto">
              <a:xfrm>
                <a:off x="8341867" y="2281733"/>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p:spPr>
            <p:txBody>
              <a:bodyPr lIns="91425" tIns="91425" rIns="91425" bIns="91425" anchor="ctr"/>
              <a:lstStyle/>
              <a:p>
                <a:pPr>
                  <a:defRPr/>
                </a:pPr>
                <a:endParaRPr lang="vi-VN" sz="990"/>
              </a:p>
            </p:txBody>
          </p:sp>
        </p:grpSp>
        <p:sp>
          <p:nvSpPr>
            <p:cNvPr id="5" name="Google Shape;997;p14">
              <a:extLst>
                <a:ext uri="{FF2B5EF4-FFF2-40B4-BE49-F238E27FC236}">
                  <a16:creationId xmlns:a16="http://schemas.microsoft.com/office/drawing/2014/main" id="{593F57A4-7CAD-4E3B-BE62-A8277AEC29DB}"/>
                </a:ext>
              </a:extLst>
            </p:cNvPr>
            <p:cNvSpPr>
              <a:spLocks/>
            </p:cNvSpPr>
            <p:nvPr/>
          </p:nvSpPr>
          <p:spPr bwMode="auto">
            <a:xfrm>
              <a:off x="8341867" y="4447482"/>
              <a:ext cx="569787" cy="308174"/>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grpSp>
          <p:nvGrpSpPr>
            <p:cNvPr id="6" name="Google Shape;998;p14">
              <a:extLst>
                <a:ext uri="{FF2B5EF4-FFF2-40B4-BE49-F238E27FC236}">
                  <a16:creationId xmlns:a16="http://schemas.microsoft.com/office/drawing/2014/main" id="{C2D1D4EF-688F-43A3-8C37-9FB9295AF02A}"/>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A301E545-6AFB-4F4E-8B09-7095569D5BD9}"/>
                  </a:ext>
                </a:extLst>
              </p:cNvPr>
              <p:cNvSpPr>
                <a:spLocks/>
              </p:cNvSpPr>
              <p:nvPr/>
            </p:nvSpPr>
            <p:spPr bwMode="auto">
              <a:xfrm>
                <a:off x="8341867" y="1800590"/>
                <a:ext cx="569787" cy="30086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2" name="Google Shape;1000;p14">
                <a:extLst>
                  <a:ext uri="{FF2B5EF4-FFF2-40B4-BE49-F238E27FC236}">
                    <a16:creationId xmlns:a16="http://schemas.microsoft.com/office/drawing/2014/main" id="{3CB00E2D-E90F-430F-A531-12695506EC01}"/>
                  </a:ext>
                </a:extLst>
              </p:cNvPr>
              <p:cNvSpPr/>
              <p:nvPr/>
            </p:nvSpPr>
            <p:spPr>
              <a:xfrm>
                <a:off x="8341867" y="1721415"/>
                <a:ext cx="569787" cy="299648"/>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7" name="Google Shape;1001;p14">
              <a:extLst>
                <a:ext uri="{FF2B5EF4-FFF2-40B4-BE49-F238E27FC236}">
                  <a16:creationId xmlns:a16="http://schemas.microsoft.com/office/drawing/2014/main" id="{6D7241FE-0D3B-4A2A-98C1-28C5ECF0D9D8}"/>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9AB793C6-E72F-401E-81BA-98D56B3E8623}"/>
                  </a:ext>
                </a:extLst>
              </p:cNvPr>
              <p:cNvSpPr>
                <a:spLocks/>
              </p:cNvSpPr>
              <p:nvPr/>
            </p:nvSpPr>
            <p:spPr bwMode="auto">
              <a:xfrm>
                <a:off x="8346524" y="1262198"/>
                <a:ext cx="568235" cy="309393"/>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0" name="Google Shape;1003;p14">
                <a:extLst>
                  <a:ext uri="{FF2B5EF4-FFF2-40B4-BE49-F238E27FC236}">
                    <a16:creationId xmlns:a16="http://schemas.microsoft.com/office/drawing/2014/main" id="{D8F685DA-D5DB-490F-AB67-C4DE2992052F}"/>
                  </a:ext>
                </a:extLst>
              </p:cNvPr>
              <p:cNvSpPr>
                <a:spLocks/>
              </p:cNvSpPr>
              <p:nvPr/>
            </p:nvSpPr>
            <p:spPr bwMode="auto">
              <a:xfrm>
                <a:off x="8346524" y="1181804"/>
                <a:ext cx="568235" cy="309393"/>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p:spPr>
            <p:txBody>
              <a:bodyPr lIns="91425" tIns="91425" rIns="91425" bIns="91425" anchor="ctr"/>
              <a:lstStyle/>
              <a:p>
                <a:pPr>
                  <a:defRPr/>
                </a:pPr>
                <a:endParaRPr lang="vi-VN" sz="990"/>
              </a:p>
            </p:txBody>
          </p:sp>
        </p:grpSp>
        <p:grpSp>
          <p:nvGrpSpPr>
            <p:cNvPr id="8" name="Google Shape;1004;p14">
              <a:extLst>
                <a:ext uri="{FF2B5EF4-FFF2-40B4-BE49-F238E27FC236}">
                  <a16:creationId xmlns:a16="http://schemas.microsoft.com/office/drawing/2014/main" id="{2A07C061-BDEE-4E51-A9F0-70FACF263FA0}"/>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56ABDDEC-B0B4-4039-B785-A9F0C99D1016}"/>
                  </a:ext>
                </a:extLst>
              </p:cNvPr>
              <p:cNvSpPr>
                <a:spLocks/>
              </p:cNvSpPr>
              <p:nvPr/>
            </p:nvSpPr>
            <p:spPr bwMode="auto">
              <a:xfrm>
                <a:off x="8341867" y="686045"/>
                <a:ext cx="569787" cy="308175"/>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8" name="Google Shape;1006;p14">
                <a:extLst>
                  <a:ext uri="{FF2B5EF4-FFF2-40B4-BE49-F238E27FC236}">
                    <a16:creationId xmlns:a16="http://schemas.microsoft.com/office/drawing/2014/main" id="{757223DF-8649-4BBB-9600-68F58DBC1EF9}"/>
                  </a:ext>
                </a:extLst>
              </p:cNvPr>
              <p:cNvSpPr/>
              <p:nvPr/>
            </p:nvSpPr>
            <p:spPr>
              <a:xfrm>
                <a:off x="8341867" y="606869"/>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9" name="Google Shape;1007;p14">
              <a:extLst>
                <a:ext uri="{FF2B5EF4-FFF2-40B4-BE49-F238E27FC236}">
                  <a16:creationId xmlns:a16="http://schemas.microsoft.com/office/drawing/2014/main" id="{9C6766A2-88E0-4AD7-90A6-111F27E0216D}"/>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CD21A53B-6C1A-4ECB-B9E1-93404C71FA16}"/>
                  </a:ext>
                </a:extLst>
              </p:cNvPr>
              <p:cNvSpPr>
                <a:spLocks/>
              </p:cNvSpPr>
              <p:nvPr/>
            </p:nvSpPr>
            <p:spPr bwMode="auto">
              <a:xfrm>
                <a:off x="8341867" y="2362736"/>
                <a:ext cx="569787" cy="299648"/>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6" name="Google Shape;1009;p14">
                <a:extLst>
                  <a:ext uri="{FF2B5EF4-FFF2-40B4-BE49-F238E27FC236}">
                    <a16:creationId xmlns:a16="http://schemas.microsoft.com/office/drawing/2014/main" id="{522B2A81-8EC7-4EA3-B71C-4F6FE77225F7}"/>
                  </a:ext>
                </a:extLst>
              </p:cNvPr>
              <p:cNvSpPr>
                <a:spLocks/>
              </p:cNvSpPr>
              <p:nvPr/>
            </p:nvSpPr>
            <p:spPr bwMode="auto">
              <a:xfrm>
                <a:off x="8341867" y="2283561"/>
                <a:ext cx="569787" cy="299648"/>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p:spPr>
            <p:txBody>
              <a:bodyPr lIns="91425" tIns="91425" rIns="91425" bIns="91425" anchor="ctr"/>
              <a:lstStyle/>
              <a:p>
                <a:pPr>
                  <a:defRPr/>
                </a:pPr>
                <a:endParaRPr lang="vi-VN" sz="990"/>
              </a:p>
            </p:txBody>
          </p:sp>
        </p:grpSp>
        <p:grpSp>
          <p:nvGrpSpPr>
            <p:cNvPr id="10" name="Google Shape;1010;p14">
              <a:extLst>
                <a:ext uri="{FF2B5EF4-FFF2-40B4-BE49-F238E27FC236}">
                  <a16:creationId xmlns:a16="http://schemas.microsoft.com/office/drawing/2014/main" id="{14819BA9-EAA2-495C-87A1-EE646BD578C4}"/>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6EFA1774-2CB3-4A9A-90A0-F6934C840778}"/>
                  </a:ext>
                </a:extLst>
              </p:cNvPr>
              <p:cNvSpPr>
                <a:spLocks/>
              </p:cNvSpPr>
              <p:nvPr/>
            </p:nvSpPr>
            <p:spPr bwMode="auto">
              <a:xfrm>
                <a:off x="8341867" y="2360911"/>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4" name="Google Shape;1012;p14">
                <a:extLst>
                  <a:ext uri="{FF2B5EF4-FFF2-40B4-BE49-F238E27FC236}">
                    <a16:creationId xmlns:a16="http://schemas.microsoft.com/office/drawing/2014/main" id="{9088FEC6-24FE-4C63-A801-31C85FC59CB0}"/>
                  </a:ext>
                </a:extLst>
              </p:cNvPr>
              <p:cNvSpPr/>
              <p:nvPr/>
            </p:nvSpPr>
            <p:spPr>
              <a:xfrm>
                <a:off x="8341867" y="2281736"/>
                <a:ext cx="569787"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11" name="Google Shape;1013;p14">
              <a:extLst>
                <a:ext uri="{FF2B5EF4-FFF2-40B4-BE49-F238E27FC236}">
                  <a16:creationId xmlns:a16="http://schemas.microsoft.com/office/drawing/2014/main" id="{5BFF1A3D-CF18-42B4-9E56-303C3C2C22C8}"/>
                </a:ext>
              </a:extLst>
            </p:cNvPr>
            <p:cNvSpPr/>
            <p:nvPr/>
          </p:nvSpPr>
          <p:spPr>
            <a:xfrm>
              <a:off x="8341867" y="4368307"/>
              <a:ext cx="569787" cy="309393"/>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 name="Google Shape;1014;p14">
              <a:extLst>
                <a:ext uri="{FF2B5EF4-FFF2-40B4-BE49-F238E27FC236}">
                  <a16:creationId xmlns:a16="http://schemas.microsoft.com/office/drawing/2014/main" id="{15CA5962-FC69-4EBE-AD76-653DA292C9DB}"/>
                </a:ext>
              </a:extLst>
            </p:cNvPr>
            <p:cNvSpPr>
              <a:spLocks/>
            </p:cNvSpPr>
            <p:nvPr/>
          </p:nvSpPr>
          <p:spPr bwMode="auto">
            <a:xfrm>
              <a:off x="395894" y="219519"/>
              <a:ext cx="8053099"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p:spPr>
          <p:txBody>
            <a:bodyPr lIns="91425" tIns="91425" rIns="91425" bIns="91425" anchor="ctr"/>
            <a:lstStyle/>
            <a:p>
              <a:pPr>
                <a:defRPr/>
              </a:pPr>
              <a:endParaRPr lang="vi-VN" sz="990"/>
            </a:p>
          </p:txBody>
        </p:sp>
      </p:grpSp>
      <p:sp>
        <p:nvSpPr>
          <p:cNvPr id="25" name="Google Shape;1082;p14">
            <a:extLst>
              <a:ext uri="{FF2B5EF4-FFF2-40B4-BE49-F238E27FC236}">
                <a16:creationId xmlns:a16="http://schemas.microsoft.com/office/drawing/2014/main" id="{5C939F12-CECE-430E-BA97-093F1F723639}"/>
              </a:ext>
            </a:extLst>
          </p:cNvPr>
          <p:cNvSpPr>
            <a:spLocks/>
          </p:cNvSpPr>
          <p:nvPr userDrawn="1"/>
        </p:nvSpPr>
        <p:spPr bwMode="auto">
          <a:xfrm>
            <a:off x="465667" y="8826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26" name="Google Shape;1083;p14">
            <a:extLst>
              <a:ext uri="{FF2B5EF4-FFF2-40B4-BE49-F238E27FC236}">
                <a16:creationId xmlns:a16="http://schemas.microsoft.com/office/drawing/2014/main" id="{20F54980-1BA6-4399-853C-1BB69AA519DD}"/>
              </a:ext>
            </a:extLst>
          </p:cNvPr>
          <p:cNvSpPr>
            <a:spLocks/>
          </p:cNvSpPr>
          <p:nvPr userDrawn="1"/>
        </p:nvSpPr>
        <p:spPr bwMode="auto">
          <a:xfrm>
            <a:off x="201084" y="906463"/>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27" name="Google Shape;1084;p14">
            <a:extLst>
              <a:ext uri="{FF2B5EF4-FFF2-40B4-BE49-F238E27FC236}">
                <a16:creationId xmlns:a16="http://schemas.microsoft.com/office/drawing/2014/main" id="{0F11B141-7152-4FCF-958A-9961F4FAD231}"/>
              </a:ext>
            </a:extLst>
          </p:cNvPr>
          <p:cNvSpPr>
            <a:spLocks/>
          </p:cNvSpPr>
          <p:nvPr userDrawn="1"/>
        </p:nvSpPr>
        <p:spPr bwMode="auto">
          <a:xfrm>
            <a:off x="224367" y="989014"/>
            <a:ext cx="44451"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28" name="Google Shape;1085;p14">
            <a:extLst>
              <a:ext uri="{FF2B5EF4-FFF2-40B4-BE49-F238E27FC236}">
                <a16:creationId xmlns:a16="http://schemas.microsoft.com/office/drawing/2014/main" id="{09048B0C-6F20-48DF-BBB1-0E3ADA995CC1}"/>
              </a:ext>
            </a:extLst>
          </p:cNvPr>
          <p:cNvSpPr>
            <a:spLocks/>
          </p:cNvSpPr>
          <p:nvPr userDrawn="1"/>
        </p:nvSpPr>
        <p:spPr bwMode="auto">
          <a:xfrm>
            <a:off x="524934" y="9477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29" name="Google Shape;1086;p14">
            <a:extLst>
              <a:ext uri="{FF2B5EF4-FFF2-40B4-BE49-F238E27FC236}">
                <a16:creationId xmlns:a16="http://schemas.microsoft.com/office/drawing/2014/main" id="{896481DC-2054-43F2-A45E-EA6CD09F414F}"/>
              </a:ext>
            </a:extLst>
          </p:cNvPr>
          <p:cNvSpPr>
            <a:spLocks/>
          </p:cNvSpPr>
          <p:nvPr userDrawn="1"/>
        </p:nvSpPr>
        <p:spPr bwMode="auto">
          <a:xfrm>
            <a:off x="201084" y="917576"/>
            <a:ext cx="448733" cy="98425"/>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30" name="Google Shape;1082;p14">
            <a:extLst>
              <a:ext uri="{FF2B5EF4-FFF2-40B4-BE49-F238E27FC236}">
                <a16:creationId xmlns:a16="http://schemas.microsoft.com/office/drawing/2014/main" id="{F454356F-87D8-42A8-9CB6-E6F0DA2B6516}"/>
              </a:ext>
            </a:extLst>
          </p:cNvPr>
          <p:cNvSpPr>
            <a:spLocks/>
          </p:cNvSpPr>
          <p:nvPr userDrawn="1"/>
        </p:nvSpPr>
        <p:spPr bwMode="auto">
          <a:xfrm>
            <a:off x="463550" y="14954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31" name="Google Shape;1083;p14">
            <a:extLst>
              <a:ext uri="{FF2B5EF4-FFF2-40B4-BE49-F238E27FC236}">
                <a16:creationId xmlns:a16="http://schemas.microsoft.com/office/drawing/2014/main" id="{6A21CBE7-0A2E-490F-BEA3-1290CDA70366}"/>
              </a:ext>
            </a:extLst>
          </p:cNvPr>
          <p:cNvSpPr>
            <a:spLocks/>
          </p:cNvSpPr>
          <p:nvPr userDrawn="1"/>
        </p:nvSpPr>
        <p:spPr bwMode="auto">
          <a:xfrm>
            <a:off x="198967" y="1522414"/>
            <a:ext cx="448733" cy="109537"/>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32" name="Google Shape;1084;p14">
            <a:extLst>
              <a:ext uri="{FF2B5EF4-FFF2-40B4-BE49-F238E27FC236}">
                <a16:creationId xmlns:a16="http://schemas.microsoft.com/office/drawing/2014/main" id="{C34BAB44-F326-4B71-8747-735DB722695B}"/>
              </a:ext>
            </a:extLst>
          </p:cNvPr>
          <p:cNvSpPr>
            <a:spLocks/>
          </p:cNvSpPr>
          <p:nvPr userDrawn="1"/>
        </p:nvSpPr>
        <p:spPr bwMode="auto">
          <a:xfrm>
            <a:off x="222251" y="1603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33" name="Google Shape;1085;p14">
            <a:extLst>
              <a:ext uri="{FF2B5EF4-FFF2-40B4-BE49-F238E27FC236}">
                <a16:creationId xmlns:a16="http://schemas.microsoft.com/office/drawing/2014/main" id="{3A133DE8-ED2A-4863-9380-EE1542FCD832}"/>
              </a:ext>
            </a:extLst>
          </p:cNvPr>
          <p:cNvSpPr>
            <a:spLocks/>
          </p:cNvSpPr>
          <p:nvPr userDrawn="1"/>
        </p:nvSpPr>
        <p:spPr bwMode="auto">
          <a:xfrm>
            <a:off x="522818" y="1563688"/>
            <a:ext cx="46567" cy="42862"/>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34" name="Google Shape;1086;p14">
            <a:extLst>
              <a:ext uri="{FF2B5EF4-FFF2-40B4-BE49-F238E27FC236}">
                <a16:creationId xmlns:a16="http://schemas.microsoft.com/office/drawing/2014/main" id="{491B2204-1E41-45BD-8BE6-7869B808C512}"/>
              </a:ext>
            </a:extLst>
          </p:cNvPr>
          <p:cNvSpPr>
            <a:spLocks/>
          </p:cNvSpPr>
          <p:nvPr userDrawn="1"/>
        </p:nvSpPr>
        <p:spPr bwMode="auto">
          <a:xfrm>
            <a:off x="201084" y="1531938"/>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35" name="Google Shape;1082;p14">
            <a:extLst>
              <a:ext uri="{FF2B5EF4-FFF2-40B4-BE49-F238E27FC236}">
                <a16:creationId xmlns:a16="http://schemas.microsoft.com/office/drawing/2014/main" id="{BACC997E-26FC-46D6-807D-F748AB0282C9}"/>
              </a:ext>
            </a:extLst>
          </p:cNvPr>
          <p:cNvSpPr>
            <a:spLocks/>
          </p:cNvSpPr>
          <p:nvPr userDrawn="1"/>
        </p:nvSpPr>
        <p:spPr bwMode="auto">
          <a:xfrm>
            <a:off x="463550" y="2111376"/>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36" name="Google Shape;1083;p14">
            <a:extLst>
              <a:ext uri="{FF2B5EF4-FFF2-40B4-BE49-F238E27FC236}">
                <a16:creationId xmlns:a16="http://schemas.microsoft.com/office/drawing/2014/main" id="{8DD65A41-0B79-488A-8D3F-E1670FCC8871}"/>
              </a:ext>
            </a:extLst>
          </p:cNvPr>
          <p:cNvSpPr>
            <a:spLocks/>
          </p:cNvSpPr>
          <p:nvPr userDrawn="1"/>
        </p:nvSpPr>
        <p:spPr bwMode="auto">
          <a:xfrm>
            <a:off x="198967" y="2135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37" name="Google Shape;1084;p14">
            <a:extLst>
              <a:ext uri="{FF2B5EF4-FFF2-40B4-BE49-F238E27FC236}">
                <a16:creationId xmlns:a16="http://schemas.microsoft.com/office/drawing/2014/main" id="{336D5DDE-C3C2-433C-B15E-79C9E051E460}"/>
              </a:ext>
            </a:extLst>
          </p:cNvPr>
          <p:cNvSpPr>
            <a:spLocks/>
          </p:cNvSpPr>
          <p:nvPr userDrawn="1"/>
        </p:nvSpPr>
        <p:spPr bwMode="auto">
          <a:xfrm>
            <a:off x="222251" y="2216150"/>
            <a:ext cx="44449"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38" name="Google Shape;1085;p14">
            <a:extLst>
              <a:ext uri="{FF2B5EF4-FFF2-40B4-BE49-F238E27FC236}">
                <a16:creationId xmlns:a16="http://schemas.microsoft.com/office/drawing/2014/main" id="{85D1CA36-230B-41EC-894F-8461D46A6658}"/>
              </a:ext>
            </a:extLst>
          </p:cNvPr>
          <p:cNvSpPr>
            <a:spLocks/>
          </p:cNvSpPr>
          <p:nvPr userDrawn="1"/>
        </p:nvSpPr>
        <p:spPr bwMode="auto">
          <a:xfrm>
            <a:off x="522818" y="2174875"/>
            <a:ext cx="44449"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39" name="Google Shape;1086;p14">
            <a:extLst>
              <a:ext uri="{FF2B5EF4-FFF2-40B4-BE49-F238E27FC236}">
                <a16:creationId xmlns:a16="http://schemas.microsoft.com/office/drawing/2014/main" id="{674F5F24-7BD1-4788-8F7F-2FECD7FDF281}"/>
              </a:ext>
            </a:extLst>
          </p:cNvPr>
          <p:cNvSpPr>
            <a:spLocks/>
          </p:cNvSpPr>
          <p:nvPr userDrawn="1"/>
        </p:nvSpPr>
        <p:spPr bwMode="auto">
          <a:xfrm>
            <a:off x="198967" y="2144713"/>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40" name="Google Shape;1082;p14">
            <a:extLst>
              <a:ext uri="{FF2B5EF4-FFF2-40B4-BE49-F238E27FC236}">
                <a16:creationId xmlns:a16="http://schemas.microsoft.com/office/drawing/2014/main" id="{4ADC4FF9-F212-4E39-9266-932DC1FE691F}"/>
              </a:ext>
            </a:extLst>
          </p:cNvPr>
          <p:cNvSpPr>
            <a:spLocks/>
          </p:cNvSpPr>
          <p:nvPr userDrawn="1"/>
        </p:nvSpPr>
        <p:spPr bwMode="auto">
          <a:xfrm>
            <a:off x="461433" y="2722563"/>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41" name="Google Shape;1083;p14">
            <a:extLst>
              <a:ext uri="{FF2B5EF4-FFF2-40B4-BE49-F238E27FC236}">
                <a16:creationId xmlns:a16="http://schemas.microsoft.com/office/drawing/2014/main" id="{D449408E-232A-4518-91E4-22D9CF9E439D}"/>
              </a:ext>
            </a:extLst>
          </p:cNvPr>
          <p:cNvSpPr>
            <a:spLocks/>
          </p:cNvSpPr>
          <p:nvPr userDrawn="1"/>
        </p:nvSpPr>
        <p:spPr bwMode="auto">
          <a:xfrm>
            <a:off x="196851" y="2746376"/>
            <a:ext cx="448733" cy="112713"/>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42" name="Google Shape;1084;p14">
            <a:extLst>
              <a:ext uri="{FF2B5EF4-FFF2-40B4-BE49-F238E27FC236}">
                <a16:creationId xmlns:a16="http://schemas.microsoft.com/office/drawing/2014/main" id="{F7DA62AC-2A58-442D-8511-6D7810ECC69A}"/>
              </a:ext>
            </a:extLst>
          </p:cNvPr>
          <p:cNvSpPr>
            <a:spLocks/>
          </p:cNvSpPr>
          <p:nvPr userDrawn="1"/>
        </p:nvSpPr>
        <p:spPr bwMode="auto">
          <a:xfrm>
            <a:off x="220134" y="2832100"/>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43" name="Google Shape;1085;p14">
            <a:extLst>
              <a:ext uri="{FF2B5EF4-FFF2-40B4-BE49-F238E27FC236}">
                <a16:creationId xmlns:a16="http://schemas.microsoft.com/office/drawing/2014/main" id="{3D56A942-EF51-440B-B310-0F1E7C2F09D5}"/>
              </a:ext>
            </a:extLst>
          </p:cNvPr>
          <p:cNvSpPr>
            <a:spLocks/>
          </p:cNvSpPr>
          <p:nvPr userDrawn="1"/>
        </p:nvSpPr>
        <p:spPr bwMode="auto">
          <a:xfrm>
            <a:off x="520701" y="2787651"/>
            <a:ext cx="46567" cy="47625"/>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44" name="Google Shape;1086;p14">
            <a:extLst>
              <a:ext uri="{FF2B5EF4-FFF2-40B4-BE49-F238E27FC236}">
                <a16:creationId xmlns:a16="http://schemas.microsoft.com/office/drawing/2014/main" id="{AF16E836-19D0-4A6E-A01E-2907A8AD98D4}"/>
              </a:ext>
            </a:extLst>
          </p:cNvPr>
          <p:cNvSpPr>
            <a:spLocks/>
          </p:cNvSpPr>
          <p:nvPr userDrawn="1"/>
        </p:nvSpPr>
        <p:spPr bwMode="auto">
          <a:xfrm>
            <a:off x="198968" y="2760663"/>
            <a:ext cx="446617"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45" name="Google Shape;1082;p14">
            <a:extLst>
              <a:ext uri="{FF2B5EF4-FFF2-40B4-BE49-F238E27FC236}">
                <a16:creationId xmlns:a16="http://schemas.microsoft.com/office/drawing/2014/main" id="{CED950D6-4B5C-4553-A570-FECEA7D9D710}"/>
              </a:ext>
            </a:extLst>
          </p:cNvPr>
          <p:cNvSpPr>
            <a:spLocks/>
          </p:cNvSpPr>
          <p:nvPr userDrawn="1"/>
        </p:nvSpPr>
        <p:spPr bwMode="auto">
          <a:xfrm>
            <a:off x="461433" y="3335339"/>
            <a:ext cx="110067" cy="180975"/>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46" name="Google Shape;1083;p14">
            <a:extLst>
              <a:ext uri="{FF2B5EF4-FFF2-40B4-BE49-F238E27FC236}">
                <a16:creationId xmlns:a16="http://schemas.microsoft.com/office/drawing/2014/main" id="{83B86473-7D94-4666-AB5C-EE8394DC890B}"/>
              </a:ext>
            </a:extLst>
          </p:cNvPr>
          <p:cNvSpPr>
            <a:spLocks/>
          </p:cNvSpPr>
          <p:nvPr userDrawn="1"/>
        </p:nvSpPr>
        <p:spPr bwMode="auto">
          <a:xfrm>
            <a:off x="194733" y="3362326"/>
            <a:ext cx="450851" cy="112713"/>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47" name="Google Shape;1084;p14">
            <a:extLst>
              <a:ext uri="{FF2B5EF4-FFF2-40B4-BE49-F238E27FC236}">
                <a16:creationId xmlns:a16="http://schemas.microsoft.com/office/drawing/2014/main" id="{EEADDD72-00A7-4EEF-A677-1015CD3AD1EA}"/>
              </a:ext>
            </a:extLst>
          </p:cNvPr>
          <p:cNvSpPr>
            <a:spLocks/>
          </p:cNvSpPr>
          <p:nvPr userDrawn="1"/>
        </p:nvSpPr>
        <p:spPr bwMode="auto">
          <a:xfrm>
            <a:off x="220133" y="3444876"/>
            <a:ext cx="44451" cy="47625"/>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48" name="Google Shape;1085;p14">
            <a:extLst>
              <a:ext uri="{FF2B5EF4-FFF2-40B4-BE49-F238E27FC236}">
                <a16:creationId xmlns:a16="http://schemas.microsoft.com/office/drawing/2014/main" id="{1FD4F717-44F6-4DA7-AF97-41F431FFDB7F}"/>
              </a:ext>
            </a:extLst>
          </p:cNvPr>
          <p:cNvSpPr>
            <a:spLocks/>
          </p:cNvSpPr>
          <p:nvPr userDrawn="1"/>
        </p:nvSpPr>
        <p:spPr bwMode="auto">
          <a:xfrm>
            <a:off x="520700" y="3403600"/>
            <a:ext cx="44451"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49" name="Google Shape;1086;p14">
            <a:extLst>
              <a:ext uri="{FF2B5EF4-FFF2-40B4-BE49-F238E27FC236}">
                <a16:creationId xmlns:a16="http://schemas.microsoft.com/office/drawing/2014/main" id="{F530B9F8-8EE4-4E09-8D3C-31990004F900}"/>
              </a:ext>
            </a:extLst>
          </p:cNvPr>
          <p:cNvSpPr>
            <a:spLocks/>
          </p:cNvSpPr>
          <p:nvPr userDrawn="1"/>
        </p:nvSpPr>
        <p:spPr bwMode="auto">
          <a:xfrm>
            <a:off x="196851" y="33734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50" name="Google Shape;1082;p14">
            <a:extLst>
              <a:ext uri="{FF2B5EF4-FFF2-40B4-BE49-F238E27FC236}">
                <a16:creationId xmlns:a16="http://schemas.microsoft.com/office/drawing/2014/main" id="{3850D129-9B59-4449-966C-0194C8D5B461}"/>
              </a:ext>
            </a:extLst>
          </p:cNvPr>
          <p:cNvSpPr>
            <a:spLocks/>
          </p:cNvSpPr>
          <p:nvPr userDrawn="1"/>
        </p:nvSpPr>
        <p:spPr bwMode="auto">
          <a:xfrm>
            <a:off x="459317" y="3951288"/>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51" name="Google Shape;1083;p14">
            <a:extLst>
              <a:ext uri="{FF2B5EF4-FFF2-40B4-BE49-F238E27FC236}">
                <a16:creationId xmlns:a16="http://schemas.microsoft.com/office/drawing/2014/main" id="{9D9C467E-411C-4336-BD3C-5DF632FBF7FF}"/>
              </a:ext>
            </a:extLst>
          </p:cNvPr>
          <p:cNvSpPr>
            <a:spLocks/>
          </p:cNvSpPr>
          <p:nvPr userDrawn="1"/>
        </p:nvSpPr>
        <p:spPr bwMode="auto">
          <a:xfrm>
            <a:off x="194734" y="39766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52" name="Google Shape;1084;p14">
            <a:extLst>
              <a:ext uri="{FF2B5EF4-FFF2-40B4-BE49-F238E27FC236}">
                <a16:creationId xmlns:a16="http://schemas.microsoft.com/office/drawing/2014/main" id="{0799D148-51CC-4C2E-89E3-F97475909D8A}"/>
              </a:ext>
            </a:extLst>
          </p:cNvPr>
          <p:cNvSpPr>
            <a:spLocks/>
          </p:cNvSpPr>
          <p:nvPr userDrawn="1"/>
        </p:nvSpPr>
        <p:spPr bwMode="auto">
          <a:xfrm>
            <a:off x="218018" y="4059238"/>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53" name="Google Shape;1085;p14">
            <a:extLst>
              <a:ext uri="{FF2B5EF4-FFF2-40B4-BE49-F238E27FC236}">
                <a16:creationId xmlns:a16="http://schemas.microsoft.com/office/drawing/2014/main" id="{57531ACA-F85B-4396-8210-DD63A82A6A92}"/>
              </a:ext>
            </a:extLst>
          </p:cNvPr>
          <p:cNvSpPr>
            <a:spLocks/>
          </p:cNvSpPr>
          <p:nvPr userDrawn="1"/>
        </p:nvSpPr>
        <p:spPr bwMode="auto">
          <a:xfrm>
            <a:off x="518585" y="4016376"/>
            <a:ext cx="46567" cy="47625"/>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54" name="Google Shape;1086;p14">
            <a:extLst>
              <a:ext uri="{FF2B5EF4-FFF2-40B4-BE49-F238E27FC236}">
                <a16:creationId xmlns:a16="http://schemas.microsoft.com/office/drawing/2014/main" id="{81C26E5D-9A6B-4977-ACCE-7BAF83320D37}"/>
              </a:ext>
            </a:extLst>
          </p:cNvPr>
          <p:cNvSpPr>
            <a:spLocks/>
          </p:cNvSpPr>
          <p:nvPr userDrawn="1"/>
        </p:nvSpPr>
        <p:spPr bwMode="auto">
          <a:xfrm>
            <a:off x="194734" y="39878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55" name="Google Shape;1082;p14">
            <a:extLst>
              <a:ext uri="{FF2B5EF4-FFF2-40B4-BE49-F238E27FC236}">
                <a16:creationId xmlns:a16="http://schemas.microsoft.com/office/drawing/2014/main" id="{04D3269B-6A0A-45D5-93D4-1BB23B51D3B5}"/>
              </a:ext>
            </a:extLst>
          </p:cNvPr>
          <p:cNvSpPr>
            <a:spLocks/>
          </p:cNvSpPr>
          <p:nvPr userDrawn="1"/>
        </p:nvSpPr>
        <p:spPr bwMode="auto">
          <a:xfrm>
            <a:off x="459317" y="4565650"/>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56" name="Google Shape;1083;p14">
            <a:extLst>
              <a:ext uri="{FF2B5EF4-FFF2-40B4-BE49-F238E27FC236}">
                <a16:creationId xmlns:a16="http://schemas.microsoft.com/office/drawing/2014/main" id="{2AED881A-3AAD-4038-A3B8-4D258E4BCCB5}"/>
              </a:ext>
            </a:extLst>
          </p:cNvPr>
          <p:cNvSpPr>
            <a:spLocks/>
          </p:cNvSpPr>
          <p:nvPr userDrawn="1"/>
        </p:nvSpPr>
        <p:spPr bwMode="auto">
          <a:xfrm>
            <a:off x="192618" y="4589464"/>
            <a:ext cx="450849" cy="109537"/>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57" name="Google Shape;1084;p14">
            <a:extLst>
              <a:ext uri="{FF2B5EF4-FFF2-40B4-BE49-F238E27FC236}">
                <a16:creationId xmlns:a16="http://schemas.microsoft.com/office/drawing/2014/main" id="{47EA7A0F-29BB-45BF-9369-865CFB1F43FA}"/>
              </a:ext>
            </a:extLst>
          </p:cNvPr>
          <p:cNvSpPr>
            <a:spLocks/>
          </p:cNvSpPr>
          <p:nvPr userDrawn="1"/>
        </p:nvSpPr>
        <p:spPr bwMode="auto">
          <a:xfrm>
            <a:off x="215901" y="4672013"/>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58" name="Google Shape;1085;p14">
            <a:extLst>
              <a:ext uri="{FF2B5EF4-FFF2-40B4-BE49-F238E27FC236}">
                <a16:creationId xmlns:a16="http://schemas.microsoft.com/office/drawing/2014/main" id="{D0F37C88-2538-424A-9DEA-AB6560339870}"/>
              </a:ext>
            </a:extLst>
          </p:cNvPr>
          <p:cNvSpPr>
            <a:spLocks/>
          </p:cNvSpPr>
          <p:nvPr userDrawn="1"/>
        </p:nvSpPr>
        <p:spPr bwMode="auto">
          <a:xfrm>
            <a:off x="518585" y="4630738"/>
            <a:ext cx="44449"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59" name="Google Shape;1086;p14">
            <a:extLst>
              <a:ext uri="{FF2B5EF4-FFF2-40B4-BE49-F238E27FC236}">
                <a16:creationId xmlns:a16="http://schemas.microsoft.com/office/drawing/2014/main" id="{2FF1B5E2-F5FD-4236-9B70-2672E4D71837}"/>
              </a:ext>
            </a:extLst>
          </p:cNvPr>
          <p:cNvSpPr>
            <a:spLocks/>
          </p:cNvSpPr>
          <p:nvPr userDrawn="1"/>
        </p:nvSpPr>
        <p:spPr bwMode="auto">
          <a:xfrm>
            <a:off x="194734" y="46005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60" name="Google Shape;1082;p14">
            <a:extLst>
              <a:ext uri="{FF2B5EF4-FFF2-40B4-BE49-F238E27FC236}">
                <a16:creationId xmlns:a16="http://schemas.microsoft.com/office/drawing/2014/main" id="{53E14AF3-2D70-4261-8398-7B79AC800818}"/>
              </a:ext>
            </a:extLst>
          </p:cNvPr>
          <p:cNvSpPr>
            <a:spLocks/>
          </p:cNvSpPr>
          <p:nvPr userDrawn="1"/>
        </p:nvSpPr>
        <p:spPr bwMode="auto">
          <a:xfrm>
            <a:off x="457200" y="5180013"/>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61" name="Google Shape;1083;p14">
            <a:extLst>
              <a:ext uri="{FF2B5EF4-FFF2-40B4-BE49-F238E27FC236}">
                <a16:creationId xmlns:a16="http://schemas.microsoft.com/office/drawing/2014/main" id="{4738F1A0-F0BD-4EA7-B6ED-00D6F57AA39E}"/>
              </a:ext>
            </a:extLst>
          </p:cNvPr>
          <p:cNvSpPr>
            <a:spLocks/>
          </p:cNvSpPr>
          <p:nvPr userDrawn="1"/>
        </p:nvSpPr>
        <p:spPr bwMode="auto">
          <a:xfrm>
            <a:off x="192618" y="5203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62" name="Google Shape;1084;p14">
            <a:extLst>
              <a:ext uri="{FF2B5EF4-FFF2-40B4-BE49-F238E27FC236}">
                <a16:creationId xmlns:a16="http://schemas.microsoft.com/office/drawing/2014/main" id="{31872734-CCFA-4F97-A8A5-E743707B59E7}"/>
              </a:ext>
            </a:extLst>
          </p:cNvPr>
          <p:cNvSpPr>
            <a:spLocks/>
          </p:cNvSpPr>
          <p:nvPr userDrawn="1"/>
        </p:nvSpPr>
        <p:spPr bwMode="auto">
          <a:xfrm>
            <a:off x="215901" y="5286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63" name="Google Shape;1085;p14">
            <a:extLst>
              <a:ext uri="{FF2B5EF4-FFF2-40B4-BE49-F238E27FC236}">
                <a16:creationId xmlns:a16="http://schemas.microsoft.com/office/drawing/2014/main" id="{56DA11B4-1899-4E32-99CF-EA66A4C7FD6E}"/>
              </a:ext>
            </a:extLst>
          </p:cNvPr>
          <p:cNvSpPr>
            <a:spLocks/>
          </p:cNvSpPr>
          <p:nvPr userDrawn="1"/>
        </p:nvSpPr>
        <p:spPr bwMode="auto">
          <a:xfrm>
            <a:off x="516467" y="5245100"/>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64" name="Google Shape;1086;p14">
            <a:extLst>
              <a:ext uri="{FF2B5EF4-FFF2-40B4-BE49-F238E27FC236}">
                <a16:creationId xmlns:a16="http://schemas.microsoft.com/office/drawing/2014/main" id="{F59AC9D9-7F71-4907-8664-579543C1CE1F}"/>
              </a:ext>
            </a:extLst>
          </p:cNvPr>
          <p:cNvSpPr>
            <a:spLocks/>
          </p:cNvSpPr>
          <p:nvPr userDrawn="1"/>
        </p:nvSpPr>
        <p:spPr bwMode="auto">
          <a:xfrm>
            <a:off x="192618" y="52149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65" name="Google Shape;1082;p14">
            <a:extLst>
              <a:ext uri="{FF2B5EF4-FFF2-40B4-BE49-F238E27FC236}">
                <a16:creationId xmlns:a16="http://schemas.microsoft.com/office/drawing/2014/main" id="{5BE913E2-F1ED-4F3A-A045-933B285A2909}"/>
              </a:ext>
            </a:extLst>
          </p:cNvPr>
          <p:cNvSpPr>
            <a:spLocks/>
          </p:cNvSpPr>
          <p:nvPr userDrawn="1"/>
        </p:nvSpPr>
        <p:spPr bwMode="auto">
          <a:xfrm>
            <a:off x="457200" y="5792788"/>
            <a:ext cx="107951"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66" name="Google Shape;1083;p14">
            <a:extLst>
              <a:ext uri="{FF2B5EF4-FFF2-40B4-BE49-F238E27FC236}">
                <a16:creationId xmlns:a16="http://schemas.microsoft.com/office/drawing/2014/main" id="{23FE2FEA-2D3B-4ACA-AB77-E497345863F6}"/>
              </a:ext>
            </a:extLst>
          </p:cNvPr>
          <p:cNvSpPr>
            <a:spLocks/>
          </p:cNvSpPr>
          <p:nvPr userDrawn="1"/>
        </p:nvSpPr>
        <p:spPr bwMode="auto">
          <a:xfrm>
            <a:off x="190500" y="5818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67" name="Google Shape;1084;p14">
            <a:extLst>
              <a:ext uri="{FF2B5EF4-FFF2-40B4-BE49-F238E27FC236}">
                <a16:creationId xmlns:a16="http://schemas.microsoft.com/office/drawing/2014/main" id="{E330F639-8E60-471A-86FF-B14A8CBD4C2E}"/>
              </a:ext>
            </a:extLst>
          </p:cNvPr>
          <p:cNvSpPr>
            <a:spLocks/>
          </p:cNvSpPr>
          <p:nvPr userDrawn="1"/>
        </p:nvSpPr>
        <p:spPr bwMode="auto">
          <a:xfrm>
            <a:off x="213784" y="59007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68" name="Google Shape;1085;p14">
            <a:extLst>
              <a:ext uri="{FF2B5EF4-FFF2-40B4-BE49-F238E27FC236}">
                <a16:creationId xmlns:a16="http://schemas.microsoft.com/office/drawing/2014/main" id="{6A8B5070-C689-460F-A28B-2C8E8D093937}"/>
              </a:ext>
            </a:extLst>
          </p:cNvPr>
          <p:cNvSpPr>
            <a:spLocks/>
          </p:cNvSpPr>
          <p:nvPr userDrawn="1"/>
        </p:nvSpPr>
        <p:spPr bwMode="auto">
          <a:xfrm>
            <a:off x="514351" y="58578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69" name="Google Shape;1086;p14">
            <a:extLst>
              <a:ext uri="{FF2B5EF4-FFF2-40B4-BE49-F238E27FC236}">
                <a16:creationId xmlns:a16="http://schemas.microsoft.com/office/drawing/2014/main" id="{E29B80BF-F945-467A-825B-DE96847A5734}"/>
              </a:ext>
            </a:extLst>
          </p:cNvPr>
          <p:cNvSpPr>
            <a:spLocks/>
          </p:cNvSpPr>
          <p:nvPr userDrawn="1"/>
        </p:nvSpPr>
        <p:spPr bwMode="auto">
          <a:xfrm>
            <a:off x="192617" y="5829300"/>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70" name="Google Shape;1765;p26">
            <a:extLst>
              <a:ext uri="{FF2B5EF4-FFF2-40B4-BE49-F238E27FC236}">
                <a16:creationId xmlns:a16="http://schemas.microsoft.com/office/drawing/2014/main" id="{FAE2020B-C50E-41FA-9C4B-CA273ACCAFFA}"/>
              </a:ext>
            </a:extLst>
          </p:cNvPr>
          <p:cNvSpPr/>
          <p:nvPr userDrawn="1"/>
        </p:nvSpPr>
        <p:spPr>
          <a:xfrm rot="126755">
            <a:off x="3092451" y="1090613"/>
            <a:ext cx="5549900" cy="4730750"/>
          </a:xfrm>
          <a:prstGeom prst="rect">
            <a:avLst/>
          </a:prstGeom>
          <a:solidFill>
            <a:schemeClr val="accent6">
              <a:lumMod val="40000"/>
              <a:lumOff val="60000"/>
            </a:schemeClr>
          </a:solidFill>
          <a:ln>
            <a:noFill/>
          </a:ln>
        </p:spPr>
        <p:txBody>
          <a:bodyPr spcFirstLastPara="1" lIns="37713" tIns="37713" rIns="37713" bIns="37713" anchor="ctr"/>
          <a:lstStyle/>
          <a:p>
            <a:pPr eaLnBrk="1" fontAlgn="auto" hangingPunct="1">
              <a:spcBef>
                <a:spcPts val="0"/>
              </a:spcBef>
              <a:spcAft>
                <a:spcPts val="0"/>
              </a:spcAft>
              <a:defRPr/>
            </a:pPr>
            <a:endParaRPr sz="206" dirty="0">
              <a:solidFill>
                <a:prstClr val="black"/>
              </a:solidFill>
              <a:latin typeface="Arial"/>
            </a:endParaRPr>
          </a:p>
        </p:txBody>
      </p:sp>
      <p:sp>
        <p:nvSpPr>
          <p:cNvPr id="71" name="Google Shape;1766;p26">
            <a:extLst>
              <a:ext uri="{FF2B5EF4-FFF2-40B4-BE49-F238E27FC236}">
                <a16:creationId xmlns:a16="http://schemas.microsoft.com/office/drawing/2014/main" id="{27BB5306-C676-481B-95F2-7D3EFB41E591}"/>
              </a:ext>
            </a:extLst>
          </p:cNvPr>
          <p:cNvSpPr/>
          <p:nvPr userDrawn="1"/>
        </p:nvSpPr>
        <p:spPr>
          <a:xfrm rot="21464125">
            <a:off x="2810934" y="773113"/>
            <a:ext cx="1284817" cy="1338262"/>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lIns="37713" tIns="37713" rIns="37713" bIns="37713" anchor="ctr"/>
          <a:lstStyle/>
          <a:p>
            <a:pPr eaLnBrk="1" fontAlgn="auto" hangingPunct="1">
              <a:spcBef>
                <a:spcPts val="0"/>
              </a:spcBef>
              <a:spcAft>
                <a:spcPts val="0"/>
              </a:spcAft>
              <a:defRPr/>
            </a:pPr>
            <a:endParaRPr sz="206">
              <a:solidFill>
                <a:prstClr val="black"/>
              </a:solidFill>
              <a:latin typeface="Arial"/>
            </a:endParaRPr>
          </a:p>
        </p:txBody>
      </p:sp>
      <p:sp>
        <p:nvSpPr>
          <p:cNvPr id="72" name="Google Shape;1767;p26">
            <a:extLst>
              <a:ext uri="{FF2B5EF4-FFF2-40B4-BE49-F238E27FC236}">
                <a16:creationId xmlns:a16="http://schemas.microsoft.com/office/drawing/2014/main" id="{AB8C46A5-1F2C-4A58-B1EF-3D9A96F735F0}"/>
              </a:ext>
            </a:extLst>
          </p:cNvPr>
          <p:cNvSpPr/>
          <p:nvPr userDrawn="1"/>
        </p:nvSpPr>
        <p:spPr>
          <a:xfrm rot="4829593">
            <a:off x="7640638" y="1029760"/>
            <a:ext cx="1546225" cy="1109133"/>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lIns="37713" tIns="37713" rIns="37713" bIns="37713" anchor="ctr"/>
          <a:lstStyle/>
          <a:p>
            <a:pPr eaLnBrk="1" fontAlgn="auto" hangingPunct="1">
              <a:spcBef>
                <a:spcPts val="0"/>
              </a:spcBef>
              <a:spcAft>
                <a:spcPts val="0"/>
              </a:spcAft>
              <a:defRPr/>
            </a:pPr>
            <a:endParaRPr sz="206">
              <a:solidFill>
                <a:prstClr val="black"/>
              </a:solidFill>
              <a:latin typeface="Arial"/>
            </a:endParaRPr>
          </a:p>
        </p:txBody>
      </p:sp>
      <p:sp>
        <p:nvSpPr>
          <p:cNvPr id="73" name="TextBox 72">
            <a:extLst>
              <a:ext uri="{FF2B5EF4-FFF2-40B4-BE49-F238E27FC236}">
                <a16:creationId xmlns:a16="http://schemas.microsoft.com/office/drawing/2014/main" id="{4E4A8069-D32C-4842-B26B-02480373E479}"/>
              </a:ext>
            </a:extLst>
          </p:cNvPr>
          <p:cNvSpPr txBox="1"/>
          <p:nvPr userDrawn="1"/>
        </p:nvSpPr>
        <p:spPr>
          <a:xfrm>
            <a:off x="3558117" y="1522414"/>
            <a:ext cx="4519083" cy="822325"/>
          </a:xfrm>
          <a:prstGeom prst="rect">
            <a:avLst/>
          </a:prstGeom>
          <a:noFill/>
        </p:spPr>
        <p:txBody>
          <a:bodyPr>
            <a:spAutoFit/>
          </a:bodyPr>
          <a:lstStyle/>
          <a:p>
            <a:pPr algn="ctr" eaLnBrk="1" fontAlgn="auto" hangingPunct="1">
              <a:spcBef>
                <a:spcPts val="0"/>
              </a:spcBef>
              <a:spcAft>
                <a:spcPts val="0"/>
              </a:spcAft>
              <a:defRPr/>
            </a:pPr>
            <a:r>
              <a:rPr lang="vi-VN" sz="4744" dirty="0">
                <a:solidFill>
                  <a:srgbClr val="C00000"/>
                </a:solidFill>
                <a:latin typeface="+mj-lt"/>
              </a:rPr>
              <a:t>HOẠT ĐỘNG</a:t>
            </a:r>
          </a:p>
        </p:txBody>
      </p:sp>
      <p:grpSp>
        <p:nvGrpSpPr>
          <p:cNvPr id="74" name="Google Shape;631;p30">
            <a:extLst>
              <a:ext uri="{FF2B5EF4-FFF2-40B4-BE49-F238E27FC236}">
                <a16:creationId xmlns:a16="http://schemas.microsoft.com/office/drawing/2014/main" id="{904B7B5F-1356-4E1B-BFC0-E571D6545EE3}"/>
              </a:ext>
            </a:extLst>
          </p:cNvPr>
          <p:cNvGrpSpPr>
            <a:grpSpLocks/>
          </p:cNvGrpSpPr>
          <p:nvPr userDrawn="1"/>
        </p:nvGrpSpPr>
        <p:grpSpPr bwMode="auto">
          <a:xfrm>
            <a:off x="7672917" y="3621088"/>
            <a:ext cx="1310216" cy="2487612"/>
            <a:chOff x="961250" y="234750"/>
            <a:chExt cx="1222525" cy="2320700"/>
          </a:xfrm>
        </p:grpSpPr>
        <p:sp>
          <p:nvSpPr>
            <p:cNvPr id="75" name="Google Shape;632;p30">
              <a:extLst>
                <a:ext uri="{FF2B5EF4-FFF2-40B4-BE49-F238E27FC236}">
                  <a16:creationId xmlns:a16="http://schemas.microsoft.com/office/drawing/2014/main" id="{675B79CF-2552-45D7-90FC-040EE650CDAF}"/>
                </a:ext>
              </a:extLst>
            </p:cNvPr>
            <p:cNvSpPr>
              <a:spLocks/>
            </p:cNvSpPr>
            <p:nvPr/>
          </p:nvSpPr>
          <p:spPr bwMode="auto">
            <a:xfrm>
              <a:off x="1530050" y="1557267"/>
              <a:ext cx="187624" cy="242881"/>
            </a:xfrm>
            <a:custGeom>
              <a:avLst/>
              <a:gdLst>
                <a:gd name="T0" fmla="*/ 2147483646 w 7563"/>
                <a:gd name="T1" fmla="*/ 0 h 9646"/>
                <a:gd name="T2" fmla="*/ 2147483646 w 7563"/>
                <a:gd name="T3" fmla="*/ 2147483646 h 9646"/>
                <a:gd name="T4" fmla="*/ 2147483646 w 7563"/>
                <a:gd name="T5" fmla="*/ 2147483646 h 9646"/>
                <a:gd name="T6" fmla="*/ 2147483646 w 7563"/>
                <a:gd name="T7" fmla="*/ 2147483646 h 9646"/>
                <a:gd name="T8" fmla="*/ 2147483646 w 7563"/>
                <a:gd name="T9" fmla="*/ 2147483646 h 9646"/>
                <a:gd name="T10" fmla="*/ 2147483646 w 7563"/>
                <a:gd name="T11" fmla="*/ 2147483646 h 9646"/>
                <a:gd name="T12" fmla="*/ 2147483646 w 7563"/>
                <a:gd name="T13" fmla="*/ 2147483646 h 9646"/>
                <a:gd name="T14" fmla="*/ 2147483646 w 7563"/>
                <a:gd name="T15" fmla="*/ 2147483646 h 9646"/>
                <a:gd name="T16" fmla="*/ 2147483646 w 7563"/>
                <a:gd name="T17" fmla="*/ 0 h 96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lIns="91425" tIns="91425" rIns="91425" bIns="91425" anchor="ctr"/>
            <a:lstStyle/>
            <a:p>
              <a:pPr>
                <a:defRPr/>
              </a:pPr>
              <a:endParaRPr lang="vi-VN" sz="990"/>
            </a:p>
          </p:txBody>
        </p:sp>
        <p:sp>
          <p:nvSpPr>
            <p:cNvPr id="76" name="Google Shape;633;p30">
              <a:extLst>
                <a:ext uri="{FF2B5EF4-FFF2-40B4-BE49-F238E27FC236}">
                  <a16:creationId xmlns:a16="http://schemas.microsoft.com/office/drawing/2014/main" id="{3F9E79BA-6EDC-4F76-9548-D4200E919233}"/>
                </a:ext>
              </a:extLst>
            </p:cNvPr>
            <p:cNvSpPr>
              <a:spLocks/>
            </p:cNvSpPr>
            <p:nvPr/>
          </p:nvSpPr>
          <p:spPr bwMode="auto">
            <a:xfrm>
              <a:off x="1648550" y="1817920"/>
              <a:ext cx="205400" cy="250287"/>
            </a:xfrm>
            <a:custGeom>
              <a:avLst/>
              <a:gdLst>
                <a:gd name="T0" fmla="*/ 2147483646 w 8269"/>
                <a:gd name="T1" fmla="*/ 2147483646 h 10096"/>
                <a:gd name="T2" fmla="*/ 0 w 8269"/>
                <a:gd name="T3" fmla="*/ 2147483646 h 10096"/>
                <a:gd name="T4" fmla="*/ 2147483646 w 8269"/>
                <a:gd name="T5" fmla="*/ 2147483646 h 10096"/>
                <a:gd name="T6" fmla="*/ 2147483646 w 8269"/>
                <a:gd name="T7" fmla="*/ 2147483646 h 10096"/>
                <a:gd name="T8" fmla="*/ 2147483646 w 8269"/>
                <a:gd name="T9" fmla="*/ 2147483646 h 10096"/>
                <a:gd name="T10" fmla="*/ 2147483646 w 8269"/>
                <a:gd name="T11" fmla="*/ 2147483646 h 10096"/>
                <a:gd name="T12" fmla="*/ 2147483646 w 8269"/>
                <a:gd name="T13" fmla="*/ 2147483646 h 10096"/>
                <a:gd name="T14" fmla="*/ 2147483646 w 8269"/>
                <a:gd name="T15" fmla="*/ 2147483646 h 10096"/>
                <a:gd name="T16" fmla="*/ 2147483646 w 8269"/>
                <a:gd name="T17" fmla="*/ 2147483646 h 100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lIns="91425" tIns="91425" rIns="91425" bIns="91425" anchor="ctr"/>
            <a:lstStyle/>
            <a:p>
              <a:pPr>
                <a:defRPr/>
              </a:pPr>
              <a:endParaRPr lang="vi-VN" sz="990"/>
            </a:p>
          </p:txBody>
        </p:sp>
        <p:sp>
          <p:nvSpPr>
            <p:cNvPr id="77" name="Google Shape;634;p30">
              <a:extLst>
                <a:ext uri="{FF2B5EF4-FFF2-40B4-BE49-F238E27FC236}">
                  <a16:creationId xmlns:a16="http://schemas.microsoft.com/office/drawing/2014/main" id="{E5FAAD54-F080-4E60-A109-7B81CA328C83}"/>
                </a:ext>
              </a:extLst>
            </p:cNvPr>
            <p:cNvSpPr/>
            <p:nvPr/>
          </p:nvSpPr>
          <p:spPr>
            <a:xfrm>
              <a:off x="1599175" y="1737947"/>
              <a:ext cx="163926" cy="130327"/>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78" name="Google Shape;635;p30">
              <a:extLst>
                <a:ext uri="{FF2B5EF4-FFF2-40B4-BE49-F238E27FC236}">
                  <a16:creationId xmlns:a16="http://schemas.microsoft.com/office/drawing/2014/main" id="{C56661AF-60E8-4030-894A-7431FE4F08D0}"/>
                </a:ext>
              </a:extLst>
            </p:cNvPr>
            <p:cNvSpPr>
              <a:spLocks/>
            </p:cNvSpPr>
            <p:nvPr/>
          </p:nvSpPr>
          <p:spPr bwMode="auto">
            <a:xfrm>
              <a:off x="1287125" y="1495066"/>
              <a:ext cx="393026" cy="422081"/>
            </a:xfrm>
            <a:custGeom>
              <a:avLst/>
              <a:gdLst>
                <a:gd name="T0" fmla="*/ 2147483646 w 15696"/>
                <a:gd name="T1" fmla="*/ 0 h 16828"/>
                <a:gd name="T2" fmla="*/ 2147483646 w 15696"/>
                <a:gd name="T3" fmla="*/ 2147483646 h 16828"/>
                <a:gd name="T4" fmla="*/ 2147483646 w 15696"/>
                <a:gd name="T5" fmla="*/ 2147483646 h 16828"/>
                <a:gd name="T6" fmla="*/ 0 w 15696"/>
                <a:gd name="T7" fmla="*/ 2147483646 h 16828"/>
                <a:gd name="T8" fmla="*/ 0 w 15696"/>
                <a:gd name="T9" fmla="*/ 2147483646 h 16828"/>
                <a:gd name="T10" fmla="*/ 2147483646 w 15696"/>
                <a:gd name="T11" fmla="*/ 2147483646 h 16828"/>
                <a:gd name="T12" fmla="*/ 2147483646 w 15696"/>
                <a:gd name="T13" fmla="*/ 2147483646 h 16828"/>
                <a:gd name="T14" fmla="*/ 2147483646 w 15696"/>
                <a:gd name="T15" fmla="*/ 2147483646 h 16828"/>
                <a:gd name="T16" fmla="*/ 2147483646 w 15696"/>
                <a:gd name="T17" fmla="*/ 2147483646 h 16828"/>
                <a:gd name="T18" fmla="*/ 2147483646 w 15696"/>
                <a:gd name="T19" fmla="*/ 0 h 168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lIns="91425" tIns="91425" rIns="91425" bIns="91425" anchor="ctr"/>
            <a:lstStyle/>
            <a:p>
              <a:pPr>
                <a:defRPr/>
              </a:pPr>
              <a:endParaRPr lang="vi-VN" sz="990"/>
            </a:p>
          </p:txBody>
        </p:sp>
        <p:sp>
          <p:nvSpPr>
            <p:cNvPr id="79" name="Google Shape;636;p30">
              <a:extLst>
                <a:ext uri="{FF2B5EF4-FFF2-40B4-BE49-F238E27FC236}">
                  <a16:creationId xmlns:a16="http://schemas.microsoft.com/office/drawing/2014/main" id="{D219B9FD-2627-49D3-A35F-29758D06845D}"/>
                </a:ext>
              </a:extLst>
            </p:cNvPr>
            <p:cNvSpPr>
              <a:spLocks/>
            </p:cNvSpPr>
            <p:nvPr/>
          </p:nvSpPr>
          <p:spPr bwMode="auto">
            <a:xfrm>
              <a:off x="1567575" y="1905299"/>
              <a:ext cx="3950" cy="0"/>
            </a:xfrm>
            <a:custGeom>
              <a:avLst/>
              <a:gdLst>
                <a:gd name="T0" fmla="*/ 2147483646 w 169"/>
                <a:gd name="T1" fmla="*/ 2147483646 h 1"/>
                <a:gd name="T2" fmla="*/ 2147483646 w 169"/>
                <a:gd name="T3" fmla="*/ 2147483646 h 1"/>
                <a:gd name="T4" fmla="*/ 2147483646 w 169"/>
                <a:gd name="T5" fmla="*/ 2147483646 h 1"/>
                <a:gd name="T6" fmla="*/ 2147483646 w 169"/>
                <a:gd name="T7" fmla="*/ 2147483646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9" h="1" extrusionOk="0">
                  <a:moveTo>
                    <a:pt x="169" y="1"/>
                  </a:moveTo>
                  <a:lnTo>
                    <a:pt x="1" y="1"/>
                  </a:lnTo>
                  <a:lnTo>
                    <a:pt x="169" y="1"/>
                  </a:lnTo>
                  <a:close/>
                </a:path>
              </a:pathLst>
            </a:custGeom>
            <a:solidFill>
              <a:srgbClr val="E3E8F4"/>
            </a:solidFill>
            <a:ln>
              <a:noFill/>
            </a:ln>
          </p:spPr>
          <p:txBody>
            <a:bodyPr lIns="91425" tIns="91425" rIns="91425" bIns="91425" anchor="ctr"/>
            <a:lstStyle/>
            <a:p>
              <a:pPr>
                <a:defRPr/>
              </a:pPr>
              <a:endParaRPr lang="vi-VN" sz="990"/>
            </a:p>
          </p:txBody>
        </p:sp>
        <p:sp>
          <p:nvSpPr>
            <p:cNvPr id="80" name="Google Shape;637;p30">
              <a:extLst>
                <a:ext uri="{FF2B5EF4-FFF2-40B4-BE49-F238E27FC236}">
                  <a16:creationId xmlns:a16="http://schemas.microsoft.com/office/drawing/2014/main" id="{8520FF9A-9EC4-48F2-B407-5B5F6C3FE46B}"/>
                </a:ext>
              </a:extLst>
            </p:cNvPr>
            <p:cNvSpPr>
              <a:spLocks/>
            </p:cNvSpPr>
            <p:nvPr/>
          </p:nvSpPr>
          <p:spPr bwMode="auto">
            <a:xfrm>
              <a:off x="1567575" y="1576521"/>
              <a:ext cx="7900" cy="328778"/>
            </a:xfrm>
            <a:custGeom>
              <a:avLst/>
              <a:gdLst>
                <a:gd name="T0" fmla="*/ 2147483646 w 304"/>
                <a:gd name="T1" fmla="*/ 2147483646 h 13142"/>
                <a:gd name="T2" fmla="*/ 2147483646 w 304"/>
                <a:gd name="T3" fmla="*/ 2147483646 h 13142"/>
                <a:gd name="T4" fmla="*/ 2147483646 w 304"/>
                <a:gd name="T5" fmla="*/ 2147483646 h 13142"/>
                <a:gd name="T6" fmla="*/ 2147483646 w 304"/>
                <a:gd name="T7" fmla="*/ 2147483646 h 13142"/>
                <a:gd name="T8" fmla="*/ 2147483646 w 304"/>
                <a:gd name="T9" fmla="*/ 2147483646 h 13142"/>
                <a:gd name="T10" fmla="*/ 2147483646 w 304"/>
                <a:gd name="T11" fmla="*/ 2147483646 h 13142"/>
                <a:gd name="T12" fmla="*/ 2147483646 w 304"/>
                <a:gd name="T13" fmla="*/ 2147483646 h 13142"/>
                <a:gd name="T14" fmla="*/ 2147483646 w 304"/>
                <a:gd name="T15" fmla="*/ 2147483646 h 1314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lIns="91425" tIns="91425" rIns="91425" bIns="91425" anchor="ctr"/>
            <a:lstStyle/>
            <a:p>
              <a:pPr>
                <a:defRPr/>
              </a:pPr>
              <a:endParaRPr lang="vi-VN" sz="990"/>
            </a:p>
          </p:txBody>
        </p:sp>
        <p:sp>
          <p:nvSpPr>
            <p:cNvPr id="81" name="Google Shape;638;p30">
              <a:extLst>
                <a:ext uri="{FF2B5EF4-FFF2-40B4-BE49-F238E27FC236}">
                  <a16:creationId xmlns:a16="http://schemas.microsoft.com/office/drawing/2014/main" id="{2DB4FA0D-CD73-450D-9986-4D223F1A6FB2}"/>
                </a:ext>
              </a:extLst>
            </p:cNvPr>
            <p:cNvSpPr>
              <a:spLocks/>
            </p:cNvSpPr>
            <p:nvPr/>
          </p:nvSpPr>
          <p:spPr bwMode="auto">
            <a:xfrm>
              <a:off x="1462900" y="1915665"/>
              <a:ext cx="49374" cy="2962"/>
            </a:xfrm>
            <a:custGeom>
              <a:avLst/>
              <a:gdLst>
                <a:gd name="T0" fmla="*/ 2147483646 w 1984"/>
                <a:gd name="T1" fmla="*/ 2147483646 h 136"/>
                <a:gd name="T2" fmla="*/ 2147483646 w 1984"/>
                <a:gd name="T3" fmla="*/ 2147483646 h 136"/>
                <a:gd name="T4" fmla="*/ 2147483646 w 1984"/>
                <a:gd name="T5" fmla="*/ 2147483646 h 136"/>
                <a:gd name="T6" fmla="*/ 2147483646 w 1984"/>
                <a:gd name="T7" fmla="*/ 2147483646 h 136"/>
                <a:gd name="T8" fmla="*/ 2147483646 w 1984"/>
                <a:gd name="T9" fmla="*/ 2147483646 h 136"/>
                <a:gd name="T10" fmla="*/ 2147483646 w 1984"/>
                <a:gd name="T11" fmla="*/ 2147483646 h 136"/>
                <a:gd name="T12" fmla="*/ 2147483646 w 1984"/>
                <a:gd name="T13" fmla="*/ 2147483646 h 1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84" h="136" extrusionOk="0">
                  <a:moveTo>
                    <a:pt x="1" y="135"/>
                  </a:move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lIns="91425" tIns="91425" rIns="91425" bIns="91425" anchor="ctr"/>
            <a:lstStyle/>
            <a:p>
              <a:pPr>
                <a:defRPr/>
              </a:pPr>
              <a:endParaRPr lang="vi-VN" sz="990"/>
            </a:p>
          </p:txBody>
        </p:sp>
        <p:sp>
          <p:nvSpPr>
            <p:cNvPr id="82" name="Google Shape;639;p30">
              <a:extLst>
                <a:ext uri="{FF2B5EF4-FFF2-40B4-BE49-F238E27FC236}">
                  <a16:creationId xmlns:a16="http://schemas.microsoft.com/office/drawing/2014/main" id="{3773ABAF-5121-42D1-965F-774FCA8F8536}"/>
                </a:ext>
              </a:extLst>
            </p:cNvPr>
            <p:cNvSpPr>
              <a:spLocks/>
            </p:cNvSpPr>
            <p:nvPr/>
          </p:nvSpPr>
          <p:spPr bwMode="auto">
            <a:xfrm>
              <a:off x="1462900" y="1533572"/>
              <a:ext cx="73074" cy="385056"/>
            </a:xfrm>
            <a:custGeom>
              <a:avLst/>
              <a:gdLst>
                <a:gd name="T0" fmla="*/ 2147483646 w 2959"/>
                <a:gd name="T1" fmla="*/ 2147483646 h 15394"/>
                <a:gd name="T2" fmla="*/ 2147483646 w 2959"/>
                <a:gd name="T3" fmla="*/ 2147483646 h 15394"/>
                <a:gd name="T4" fmla="*/ 2147483646 w 2959"/>
                <a:gd name="T5" fmla="*/ 2147483646 h 15394"/>
                <a:gd name="T6" fmla="*/ 2147483646 w 2959"/>
                <a:gd name="T7" fmla="*/ 2147483646 h 15394"/>
                <a:gd name="T8" fmla="*/ 2147483646 w 2959"/>
                <a:gd name="T9" fmla="*/ 2147483646 h 15394"/>
                <a:gd name="T10" fmla="*/ 2147483646 w 2959"/>
                <a:gd name="T11" fmla="*/ 2147483646 h 153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lIns="91425" tIns="91425" rIns="91425" bIns="91425" anchor="ctr"/>
            <a:lstStyle/>
            <a:p>
              <a:pPr>
                <a:defRPr/>
              </a:pPr>
              <a:endParaRPr lang="vi-VN" sz="990"/>
            </a:p>
          </p:txBody>
        </p:sp>
        <p:sp>
          <p:nvSpPr>
            <p:cNvPr id="83" name="Google Shape;640;p30">
              <a:extLst>
                <a:ext uri="{FF2B5EF4-FFF2-40B4-BE49-F238E27FC236}">
                  <a16:creationId xmlns:a16="http://schemas.microsoft.com/office/drawing/2014/main" id="{DD6BBE93-7C35-4EBB-9AE2-80E38EF2E6EE}"/>
                </a:ext>
              </a:extLst>
            </p:cNvPr>
            <p:cNvSpPr>
              <a:spLocks/>
            </p:cNvSpPr>
            <p:nvPr/>
          </p:nvSpPr>
          <p:spPr bwMode="auto">
            <a:xfrm>
              <a:off x="1603125" y="1518762"/>
              <a:ext cx="1976" cy="14810"/>
            </a:xfrm>
            <a:custGeom>
              <a:avLst/>
              <a:gdLst>
                <a:gd name="T0" fmla="*/ 2147483646 w 135"/>
                <a:gd name="T1" fmla="*/ 0 h 572"/>
                <a:gd name="T2" fmla="*/ 0 w 135"/>
                <a:gd name="T3" fmla="*/ 2147483646 h 572"/>
                <a:gd name="T4" fmla="*/ 2147483646 w 135"/>
                <a:gd name="T5" fmla="*/ 2147483646 h 572"/>
                <a:gd name="T6" fmla="*/ 2147483646 w 135"/>
                <a:gd name="T7" fmla="*/ 0 h 5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5" h="572" extrusionOk="0">
                  <a:moveTo>
                    <a:pt x="135" y="0"/>
                  </a:moveTo>
                  <a:lnTo>
                    <a:pt x="0" y="572"/>
                  </a:lnTo>
                  <a:lnTo>
                    <a:pt x="135" y="572"/>
                  </a:lnTo>
                  <a:lnTo>
                    <a:pt x="135" y="0"/>
                  </a:lnTo>
                  <a:close/>
                </a:path>
              </a:pathLst>
            </a:custGeom>
            <a:solidFill>
              <a:srgbClr val="E3E8F4"/>
            </a:solidFill>
            <a:ln>
              <a:noFill/>
            </a:ln>
          </p:spPr>
          <p:txBody>
            <a:bodyPr lIns="91425" tIns="91425" rIns="91425" bIns="91425" anchor="ctr"/>
            <a:lstStyle/>
            <a:p>
              <a:pPr>
                <a:defRPr/>
              </a:pPr>
              <a:endParaRPr lang="vi-VN" sz="990"/>
            </a:p>
          </p:txBody>
        </p:sp>
        <p:sp>
          <p:nvSpPr>
            <p:cNvPr id="84" name="Google Shape;641;p30">
              <a:extLst>
                <a:ext uri="{FF2B5EF4-FFF2-40B4-BE49-F238E27FC236}">
                  <a16:creationId xmlns:a16="http://schemas.microsoft.com/office/drawing/2014/main" id="{6B9AAA7B-F099-44B4-A6EA-F938909062EB}"/>
                </a:ext>
              </a:extLst>
            </p:cNvPr>
            <p:cNvSpPr>
              <a:spLocks/>
            </p:cNvSpPr>
            <p:nvPr/>
          </p:nvSpPr>
          <p:spPr bwMode="auto">
            <a:xfrm>
              <a:off x="1571525" y="1533572"/>
              <a:ext cx="33576" cy="371727"/>
            </a:xfrm>
            <a:custGeom>
              <a:avLst/>
              <a:gdLst>
                <a:gd name="T0" fmla="*/ 2147483646 w 1379"/>
                <a:gd name="T1" fmla="*/ 2147483646 h 14822"/>
                <a:gd name="T2" fmla="*/ 2147483646 w 1379"/>
                <a:gd name="T3" fmla="*/ 2147483646 h 14822"/>
                <a:gd name="T4" fmla="*/ 2147483646 w 1379"/>
                <a:gd name="T5" fmla="*/ 2147483646 h 14822"/>
                <a:gd name="T6" fmla="*/ 2147483646 w 1379"/>
                <a:gd name="T7" fmla="*/ 2147483646 h 14822"/>
                <a:gd name="T8" fmla="*/ 2147483646 w 1379"/>
                <a:gd name="T9" fmla="*/ 2147483646 h 14822"/>
                <a:gd name="T10" fmla="*/ 2147483646 w 1379"/>
                <a:gd name="T11" fmla="*/ 2147483646 h 148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79" h="14822" extrusionOk="0">
                  <a:moveTo>
                    <a:pt x="1244" y="1"/>
                  </a:moveTo>
                  <a:cubicBezTo>
                    <a:pt x="1244" y="841"/>
                    <a:pt x="841" y="1379"/>
                    <a:pt x="135" y="1681"/>
                  </a:cubicBezTo>
                  <a:lnTo>
                    <a:pt x="1" y="14822"/>
                  </a:lnTo>
                  <a:cubicBezTo>
                    <a:pt x="404" y="14822"/>
                    <a:pt x="841" y="14688"/>
                    <a:pt x="1379" y="14553"/>
                  </a:cubicBezTo>
                  <a:lnTo>
                    <a:pt x="1379" y="1"/>
                  </a:lnTo>
                  <a:lnTo>
                    <a:pt x="1244" y="1"/>
                  </a:lnTo>
                  <a:close/>
                </a:path>
              </a:pathLst>
            </a:custGeom>
            <a:solidFill>
              <a:srgbClr val="E3E8F4"/>
            </a:solidFill>
            <a:ln>
              <a:noFill/>
            </a:ln>
          </p:spPr>
          <p:txBody>
            <a:bodyPr lIns="91425" tIns="91425" rIns="91425" bIns="91425" anchor="ctr"/>
            <a:lstStyle/>
            <a:p>
              <a:pPr>
                <a:defRPr/>
              </a:pPr>
              <a:endParaRPr lang="vi-VN" sz="990"/>
            </a:p>
          </p:txBody>
        </p:sp>
        <p:sp>
          <p:nvSpPr>
            <p:cNvPr id="85" name="Google Shape;642;p30">
              <a:extLst>
                <a:ext uri="{FF2B5EF4-FFF2-40B4-BE49-F238E27FC236}">
                  <a16:creationId xmlns:a16="http://schemas.microsoft.com/office/drawing/2014/main" id="{AC8B0FF0-239F-46AF-BAC7-5245BC2DDCE3}"/>
                </a:ext>
              </a:extLst>
            </p:cNvPr>
            <p:cNvSpPr/>
            <p:nvPr/>
          </p:nvSpPr>
          <p:spPr>
            <a:xfrm>
              <a:off x="1518200" y="1954171"/>
              <a:ext cx="252800" cy="447257"/>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6" name="Google Shape;643;p30">
              <a:extLst>
                <a:ext uri="{FF2B5EF4-FFF2-40B4-BE49-F238E27FC236}">
                  <a16:creationId xmlns:a16="http://schemas.microsoft.com/office/drawing/2014/main" id="{B316DD12-0D3E-4D3E-826D-82ED1F947120}"/>
                </a:ext>
              </a:extLst>
            </p:cNvPr>
            <p:cNvSpPr/>
            <p:nvPr/>
          </p:nvSpPr>
          <p:spPr>
            <a:xfrm>
              <a:off x="1518200" y="2272583"/>
              <a:ext cx="84924" cy="12884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7" name="Google Shape;644;p30">
              <a:extLst>
                <a:ext uri="{FF2B5EF4-FFF2-40B4-BE49-F238E27FC236}">
                  <a16:creationId xmlns:a16="http://schemas.microsoft.com/office/drawing/2014/main" id="{A39554DA-BE9D-4010-9D03-8478DE1CA488}"/>
                </a:ext>
              </a:extLst>
            </p:cNvPr>
            <p:cNvSpPr/>
            <p:nvPr/>
          </p:nvSpPr>
          <p:spPr>
            <a:xfrm>
              <a:off x="1265400" y="1989714"/>
              <a:ext cx="357475" cy="513902"/>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8" name="Google Shape;645;p30">
              <a:extLst>
                <a:ext uri="{FF2B5EF4-FFF2-40B4-BE49-F238E27FC236}">
                  <a16:creationId xmlns:a16="http://schemas.microsoft.com/office/drawing/2014/main" id="{AF5BB61E-E0C1-4F63-83A5-B8B7EB0400AF}"/>
                </a:ext>
              </a:extLst>
            </p:cNvPr>
            <p:cNvSpPr/>
            <p:nvPr/>
          </p:nvSpPr>
          <p:spPr>
            <a:xfrm>
              <a:off x="1273300" y="1872717"/>
              <a:ext cx="420675" cy="228071"/>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9" name="Google Shape;646;p30">
              <a:extLst>
                <a:ext uri="{FF2B5EF4-FFF2-40B4-BE49-F238E27FC236}">
                  <a16:creationId xmlns:a16="http://schemas.microsoft.com/office/drawing/2014/main" id="{7F8BEC95-D2AD-46F5-9CD9-954C77574DCD}"/>
                </a:ext>
              </a:extLst>
            </p:cNvPr>
            <p:cNvSpPr/>
            <p:nvPr/>
          </p:nvSpPr>
          <p:spPr>
            <a:xfrm>
              <a:off x="1559675" y="2072650"/>
              <a:ext cx="120476" cy="199933"/>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90" name="Google Shape;647;p30">
              <a:extLst>
                <a:ext uri="{FF2B5EF4-FFF2-40B4-BE49-F238E27FC236}">
                  <a16:creationId xmlns:a16="http://schemas.microsoft.com/office/drawing/2014/main" id="{7EC39960-0CDD-4935-9016-0658E2FDD20A}"/>
                </a:ext>
              </a:extLst>
            </p:cNvPr>
            <p:cNvSpPr/>
            <p:nvPr/>
          </p:nvSpPr>
          <p:spPr>
            <a:xfrm>
              <a:off x="1494500" y="1995638"/>
              <a:ext cx="110600" cy="108112"/>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91" name="Google Shape;648;p30">
              <a:extLst>
                <a:ext uri="{FF2B5EF4-FFF2-40B4-BE49-F238E27FC236}">
                  <a16:creationId xmlns:a16="http://schemas.microsoft.com/office/drawing/2014/main" id="{EDC29A7F-C49B-4018-9D0D-3CBBDD25B658}"/>
                </a:ext>
              </a:extLst>
            </p:cNvPr>
            <p:cNvSpPr/>
            <p:nvPr/>
          </p:nvSpPr>
          <p:spPr>
            <a:xfrm>
              <a:off x="1530050" y="2488806"/>
              <a:ext cx="152074" cy="66644"/>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92" name="Google Shape;649;p30">
              <a:extLst>
                <a:ext uri="{FF2B5EF4-FFF2-40B4-BE49-F238E27FC236}">
                  <a16:creationId xmlns:a16="http://schemas.microsoft.com/office/drawing/2014/main" id="{FCD77047-649C-4DDA-8A9C-CD3D43E2693E}"/>
                </a:ext>
              </a:extLst>
            </p:cNvPr>
            <p:cNvSpPr>
              <a:spLocks/>
            </p:cNvSpPr>
            <p:nvPr/>
          </p:nvSpPr>
          <p:spPr bwMode="auto">
            <a:xfrm>
              <a:off x="1500425" y="1378069"/>
              <a:ext cx="112576" cy="204376"/>
            </a:xfrm>
            <a:custGeom>
              <a:avLst/>
              <a:gdLst>
                <a:gd name="T0" fmla="*/ 2147483646 w 4505"/>
                <a:gd name="T1" fmla="*/ 2147483646 h 8134"/>
                <a:gd name="T2" fmla="*/ 2147483646 w 4505"/>
                <a:gd name="T3" fmla="*/ 2147483646 h 8134"/>
                <a:gd name="T4" fmla="*/ 2147483646 w 4505"/>
                <a:gd name="T5" fmla="*/ 2147483646 h 8134"/>
                <a:gd name="T6" fmla="*/ 2147483646 w 4505"/>
                <a:gd name="T7" fmla="*/ 2147483646 h 8134"/>
                <a:gd name="T8" fmla="*/ 2147483646 w 4505"/>
                <a:gd name="T9" fmla="*/ 2147483646 h 8134"/>
                <a:gd name="T10" fmla="*/ 2147483646 w 4505"/>
                <a:gd name="T11" fmla="*/ 2147483646 h 8134"/>
                <a:gd name="T12" fmla="*/ 2147483646 w 4505"/>
                <a:gd name="T13" fmla="*/ 2147483646 h 8134"/>
                <a:gd name="T14" fmla="*/ 2147483646 w 4505"/>
                <a:gd name="T15" fmla="*/ 2147483646 h 813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lIns="91425" tIns="91425" rIns="91425" bIns="91425" anchor="ctr"/>
            <a:lstStyle/>
            <a:p>
              <a:pPr>
                <a:defRPr/>
              </a:pPr>
              <a:endParaRPr lang="vi-VN" sz="990"/>
            </a:p>
          </p:txBody>
        </p:sp>
        <p:sp>
          <p:nvSpPr>
            <p:cNvPr id="93" name="Google Shape;650;p30">
              <a:extLst>
                <a:ext uri="{FF2B5EF4-FFF2-40B4-BE49-F238E27FC236}">
                  <a16:creationId xmlns:a16="http://schemas.microsoft.com/office/drawing/2014/main" id="{A8B0D539-6E6D-474D-9DDA-BB579D73D866}"/>
                </a:ext>
              </a:extLst>
            </p:cNvPr>
            <p:cNvSpPr>
              <a:spLocks/>
            </p:cNvSpPr>
            <p:nvPr/>
          </p:nvSpPr>
          <p:spPr bwMode="auto">
            <a:xfrm>
              <a:off x="1060000" y="406544"/>
              <a:ext cx="1015151" cy="1066308"/>
            </a:xfrm>
            <a:custGeom>
              <a:avLst/>
              <a:gdLst>
                <a:gd name="T0" fmla="*/ 2147483646 w 40634"/>
                <a:gd name="T1" fmla="*/ 2147483646 h 42724"/>
                <a:gd name="T2" fmla="*/ 2147483646 w 40634"/>
                <a:gd name="T3" fmla="*/ 2147483646 h 42724"/>
                <a:gd name="T4" fmla="*/ 2147483646 w 40634"/>
                <a:gd name="T5" fmla="*/ 2147483646 h 42724"/>
                <a:gd name="T6" fmla="*/ 2147483646 w 40634"/>
                <a:gd name="T7" fmla="*/ 2147483646 h 42724"/>
                <a:gd name="T8" fmla="*/ 2147483646 w 40634"/>
                <a:gd name="T9" fmla="*/ 2147483646 h 42724"/>
                <a:gd name="T10" fmla="*/ 2147483646 w 40634"/>
                <a:gd name="T11" fmla="*/ 2147483646 h 42724"/>
                <a:gd name="T12" fmla="*/ 2147483646 w 40634"/>
                <a:gd name="T13" fmla="*/ 2147483646 h 42724"/>
                <a:gd name="T14" fmla="*/ 2147483646 w 40634"/>
                <a:gd name="T15" fmla="*/ 2147483646 h 42724"/>
                <a:gd name="T16" fmla="*/ 2147483646 w 40634"/>
                <a:gd name="T17" fmla="*/ 2147483646 h 42724"/>
                <a:gd name="T18" fmla="*/ 2147483646 w 40634"/>
                <a:gd name="T19" fmla="*/ 2147483646 h 42724"/>
                <a:gd name="T20" fmla="*/ 2147483646 w 40634"/>
                <a:gd name="T21" fmla="*/ 2147483646 h 42724"/>
                <a:gd name="T22" fmla="*/ 2147483646 w 40634"/>
                <a:gd name="T23" fmla="*/ 2147483646 h 42724"/>
                <a:gd name="T24" fmla="*/ 2147483646 w 40634"/>
                <a:gd name="T25" fmla="*/ 2147483646 h 427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lIns="91425" tIns="91425" rIns="91425" bIns="91425" anchor="ctr"/>
            <a:lstStyle/>
            <a:p>
              <a:pPr>
                <a:defRPr/>
              </a:pPr>
              <a:endParaRPr lang="vi-VN" sz="990"/>
            </a:p>
          </p:txBody>
        </p:sp>
        <p:sp>
          <p:nvSpPr>
            <p:cNvPr id="94" name="Google Shape;651;p30">
              <a:extLst>
                <a:ext uri="{FF2B5EF4-FFF2-40B4-BE49-F238E27FC236}">
                  <a16:creationId xmlns:a16="http://schemas.microsoft.com/office/drawing/2014/main" id="{C710863A-FE9C-4301-B37A-7309321188C7}"/>
                </a:ext>
              </a:extLst>
            </p:cNvPr>
            <p:cNvSpPr>
              <a:spLocks/>
            </p:cNvSpPr>
            <p:nvPr/>
          </p:nvSpPr>
          <p:spPr bwMode="auto">
            <a:xfrm>
              <a:off x="1077774" y="1178136"/>
              <a:ext cx="649776" cy="294716"/>
            </a:xfrm>
            <a:custGeom>
              <a:avLst/>
              <a:gdLst>
                <a:gd name="T0" fmla="*/ 2147483646 w 26047"/>
                <a:gd name="T1" fmla="*/ 2147483646 h 11899"/>
                <a:gd name="T2" fmla="*/ 2147483646 w 26047"/>
                <a:gd name="T3" fmla="*/ 2147483646 h 11899"/>
                <a:gd name="T4" fmla="*/ 2147483646 w 26047"/>
                <a:gd name="T5" fmla="*/ 2147483646 h 11899"/>
                <a:gd name="T6" fmla="*/ 2147483646 w 26047"/>
                <a:gd name="T7" fmla="*/ 2147483646 h 11899"/>
                <a:gd name="T8" fmla="*/ 2147483646 w 26047"/>
                <a:gd name="T9" fmla="*/ 2147483646 h 11899"/>
                <a:gd name="T10" fmla="*/ 2147483646 w 26047"/>
                <a:gd name="T11" fmla="*/ 2147483646 h 11899"/>
                <a:gd name="T12" fmla="*/ 2147483646 w 26047"/>
                <a:gd name="T13" fmla="*/ 2147483646 h 11899"/>
                <a:gd name="T14" fmla="*/ 0 w 26047"/>
                <a:gd name="T15" fmla="*/ 2147483646 h 11899"/>
                <a:gd name="T16" fmla="*/ 2147483646 w 26047"/>
                <a:gd name="T17" fmla="*/ 2147483646 h 11899"/>
                <a:gd name="T18" fmla="*/ 2147483646 w 26047"/>
                <a:gd name="T19" fmla="*/ 2147483646 h 11899"/>
                <a:gd name="T20" fmla="*/ 2147483646 w 26047"/>
                <a:gd name="T21" fmla="*/ 2147483646 h 11899"/>
                <a:gd name="T22" fmla="*/ 0 w 26047"/>
                <a:gd name="T23" fmla="*/ 2147483646 h 118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047" h="11899" extrusionOk="0">
                  <a:moveTo>
                    <a:pt x="26047" y="11764"/>
                  </a:moveTo>
                  <a:cubicBezTo>
                    <a:pt x="25207" y="11764"/>
                    <a:pt x="24366" y="11898"/>
                    <a:pt x="23392" y="11898"/>
                  </a:cubicBezTo>
                  <a:cubicBezTo>
                    <a:pt x="22686" y="11898"/>
                    <a:pt x="21980" y="11898"/>
                    <a:pt x="21274" y="11764"/>
                  </a:cubicBezTo>
                  <a:cubicBezTo>
                    <a:pt x="21980" y="11898"/>
                    <a:pt x="22686" y="11898"/>
                    <a:pt x="23392" y="11898"/>
                  </a:cubicBezTo>
                  <a:cubicBezTo>
                    <a:pt x="24366" y="11898"/>
                    <a:pt x="25207" y="11764"/>
                    <a:pt x="26047" y="11764"/>
                  </a:cubicBez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lIns="91425" tIns="91425" rIns="91425" bIns="91425" anchor="ctr"/>
            <a:lstStyle/>
            <a:p>
              <a:pPr>
                <a:defRPr/>
              </a:pPr>
              <a:endParaRPr lang="vi-VN" sz="990"/>
            </a:p>
          </p:txBody>
        </p:sp>
        <p:sp>
          <p:nvSpPr>
            <p:cNvPr id="95" name="Google Shape;652;p30">
              <a:extLst>
                <a:ext uri="{FF2B5EF4-FFF2-40B4-BE49-F238E27FC236}">
                  <a16:creationId xmlns:a16="http://schemas.microsoft.com/office/drawing/2014/main" id="{0AB7FB43-EC70-4BDF-9AF9-3453E6C21969}"/>
                </a:ext>
              </a:extLst>
            </p:cNvPr>
            <p:cNvSpPr>
              <a:spLocks/>
            </p:cNvSpPr>
            <p:nvPr/>
          </p:nvSpPr>
          <p:spPr bwMode="auto">
            <a:xfrm>
              <a:off x="1559675" y="1466928"/>
              <a:ext cx="49376" cy="4442"/>
            </a:xfrm>
            <a:custGeom>
              <a:avLst/>
              <a:gdLst>
                <a:gd name="T0" fmla="*/ 0 w 1950"/>
                <a:gd name="T1" fmla="*/ 0 h 135"/>
                <a:gd name="T2" fmla="*/ 2147483646 w 1950"/>
                <a:gd name="T3" fmla="*/ 2147483646 h 135"/>
                <a:gd name="T4" fmla="*/ 2147483646 w 1950"/>
                <a:gd name="T5" fmla="*/ 2147483646 h 135"/>
                <a:gd name="T6" fmla="*/ 0 w 1950"/>
                <a:gd name="T7" fmla="*/ 0 h 1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50" h="135" extrusionOk="0">
                  <a:moveTo>
                    <a:pt x="0" y="0"/>
                  </a:moveTo>
                  <a:cubicBezTo>
                    <a:pt x="571" y="135"/>
                    <a:pt x="1277" y="135"/>
                    <a:pt x="1949" y="135"/>
                  </a:cubicBezTo>
                  <a:cubicBezTo>
                    <a:pt x="1277" y="135"/>
                    <a:pt x="571" y="135"/>
                    <a:pt x="0" y="0"/>
                  </a:cubicBezTo>
                  <a:close/>
                </a:path>
              </a:pathLst>
            </a:custGeom>
            <a:solidFill>
              <a:srgbClr val="845934"/>
            </a:solidFill>
            <a:ln>
              <a:noFill/>
            </a:ln>
          </p:spPr>
          <p:txBody>
            <a:bodyPr lIns="91425" tIns="91425" rIns="91425" bIns="91425" anchor="ctr"/>
            <a:lstStyle/>
            <a:p>
              <a:pPr>
                <a:defRPr/>
              </a:pPr>
              <a:endParaRPr lang="vi-VN" sz="990"/>
            </a:p>
          </p:txBody>
        </p:sp>
        <p:sp>
          <p:nvSpPr>
            <p:cNvPr id="96" name="Google Shape;653;p30">
              <a:extLst>
                <a:ext uri="{FF2B5EF4-FFF2-40B4-BE49-F238E27FC236}">
                  <a16:creationId xmlns:a16="http://schemas.microsoft.com/office/drawing/2014/main" id="{4E595780-4AAE-42AE-A336-63565A5FB646}"/>
                </a:ext>
              </a:extLst>
            </p:cNvPr>
            <p:cNvSpPr>
              <a:spLocks/>
            </p:cNvSpPr>
            <p:nvPr/>
          </p:nvSpPr>
          <p:spPr bwMode="auto">
            <a:xfrm>
              <a:off x="1077774" y="1077429"/>
              <a:ext cx="649776" cy="395423"/>
            </a:xfrm>
            <a:custGeom>
              <a:avLst/>
              <a:gdLst>
                <a:gd name="T0" fmla="*/ 2147483646 w 26047"/>
                <a:gd name="T1" fmla="*/ 2147483646 h 15831"/>
                <a:gd name="T2" fmla="*/ 2147483646 w 26047"/>
                <a:gd name="T3" fmla="*/ 2147483646 h 15831"/>
                <a:gd name="T4" fmla="*/ 0 w 26047"/>
                <a:gd name="T5" fmla="*/ 2147483646 h 15831"/>
                <a:gd name="T6" fmla="*/ 0 w 26047"/>
                <a:gd name="T7" fmla="*/ 2147483646 h 15831"/>
                <a:gd name="T8" fmla="*/ 2147483646 w 26047"/>
                <a:gd name="T9" fmla="*/ 2147483646 h 15831"/>
                <a:gd name="T10" fmla="*/ 2147483646 w 26047"/>
                <a:gd name="T11" fmla="*/ 2147483646 h 15831"/>
                <a:gd name="T12" fmla="*/ 2147483646 w 26047"/>
                <a:gd name="T13" fmla="*/ 2147483646 h 15831"/>
                <a:gd name="T14" fmla="*/ 2147483646 w 26047"/>
                <a:gd name="T15" fmla="*/ 2147483646 h 15831"/>
                <a:gd name="T16" fmla="*/ 2147483646 w 26047"/>
                <a:gd name="T17" fmla="*/ 2147483646 h 15831"/>
                <a:gd name="T18" fmla="*/ 2147483646 w 26047"/>
                <a:gd name="T19" fmla="*/ 2147483646 h 15831"/>
                <a:gd name="T20" fmla="*/ 2147483646 w 26047"/>
                <a:gd name="T21" fmla="*/ 2147483646 h 15831"/>
                <a:gd name="T22" fmla="*/ 2147483646 w 26047"/>
                <a:gd name="T23" fmla="*/ 2147483646 h 15831"/>
                <a:gd name="T24" fmla="*/ 2147483646 w 26047"/>
                <a:gd name="T25" fmla="*/ 2147483646 h 15831"/>
                <a:gd name="T26" fmla="*/ 2147483646 w 26047"/>
                <a:gd name="T27" fmla="*/ 2147483646 h 15831"/>
                <a:gd name="T28" fmla="*/ 2147483646 w 26047"/>
                <a:gd name="T29" fmla="*/ 2147483646 h 15831"/>
                <a:gd name="T30" fmla="*/ 2147483646 w 26047"/>
                <a:gd name="T31" fmla="*/ 2147483646 h 15831"/>
                <a:gd name="T32" fmla="*/ 2147483646 w 26047"/>
                <a:gd name="T33" fmla="*/ 2147483646 h 158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lnTo>
                    <a:pt x="3798" y="1"/>
                  </a:lnTo>
                  <a:close/>
                </a:path>
              </a:pathLst>
            </a:custGeom>
            <a:solidFill>
              <a:srgbClr val="946941"/>
            </a:solidFill>
            <a:ln>
              <a:noFill/>
            </a:ln>
          </p:spPr>
          <p:txBody>
            <a:bodyPr lIns="91425" tIns="91425" rIns="91425" bIns="91425" anchor="ctr"/>
            <a:lstStyle/>
            <a:p>
              <a:pPr>
                <a:defRPr/>
              </a:pPr>
              <a:endParaRPr lang="vi-VN" sz="990"/>
            </a:p>
          </p:txBody>
        </p:sp>
        <p:sp>
          <p:nvSpPr>
            <p:cNvPr id="97" name="Google Shape;654;p30">
              <a:extLst>
                <a:ext uri="{FF2B5EF4-FFF2-40B4-BE49-F238E27FC236}">
                  <a16:creationId xmlns:a16="http://schemas.microsoft.com/office/drawing/2014/main" id="{69D5B38D-29A1-4E5E-8EF4-D29DA8394642}"/>
                </a:ext>
              </a:extLst>
            </p:cNvPr>
            <p:cNvSpPr/>
            <p:nvPr/>
          </p:nvSpPr>
          <p:spPr>
            <a:xfrm>
              <a:off x="1231825" y="1480256"/>
              <a:ext cx="280450" cy="704948"/>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98" name="Google Shape;655;p30">
              <a:extLst>
                <a:ext uri="{FF2B5EF4-FFF2-40B4-BE49-F238E27FC236}">
                  <a16:creationId xmlns:a16="http://schemas.microsoft.com/office/drawing/2014/main" id="{07B369ED-B1B5-41F8-9C85-112DBC03E6D3}"/>
                </a:ext>
              </a:extLst>
            </p:cNvPr>
            <p:cNvSpPr/>
            <p:nvPr/>
          </p:nvSpPr>
          <p:spPr>
            <a:xfrm>
              <a:off x="1235775" y="1480256"/>
              <a:ext cx="272550" cy="690138"/>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dirty="0">
                <a:solidFill>
                  <a:prstClr val="black"/>
                </a:solidFill>
                <a:latin typeface="Arial"/>
              </a:endParaRPr>
            </a:p>
          </p:txBody>
        </p:sp>
        <p:sp>
          <p:nvSpPr>
            <p:cNvPr id="99" name="Google Shape;656;p30">
              <a:extLst>
                <a:ext uri="{FF2B5EF4-FFF2-40B4-BE49-F238E27FC236}">
                  <a16:creationId xmlns:a16="http://schemas.microsoft.com/office/drawing/2014/main" id="{80FF63BD-F91F-4B92-8E1C-79818DAE107B}"/>
                </a:ext>
              </a:extLst>
            </p:cNvPr>
            <p:cNvSpPr/>
            <p:nvPr/>
          </p:nvSpPr>
          <p:spPr>
            <a:xfrm>
              <a:off x="1605100" y="1517281"/>
              <a:ext cx="158000" cy="638303"/>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00" name="Google Shape;657;p30">
              <a:extLst>
                <a:ext uri="{FF2B5EF4-FFF2-40B4-BE49-F238E27FC236}">
                  <a16:creationId xmlns:a16="http://schemas.microsoft.com/office/drawing/2014/main" id="{C3D97A15-1C4A-458D-8C23-09566C32E192}"/>
                </a:ext>
              </a:extLst>
            </p:cNvPr>
            <p:cNvSpPr>
              <a:spLocks/>
            </p:cNvSpPr>
            <p:nvPr/>
          </p:nvSpPr>
          <p:spPr bwMode="auto">
            <a:xfrm>
              <a:off x="1743350" y="1988234"/>
              <a:ext cx="0" cy="56277"/>
            </a:xfrm>
            <a:custGeom>
              <a:avLst/>
              <a:gdLst>
                <a:gd name="T0" fmla="*/ 0 w 1"/>
                <a:gd name="T1" fmla="*/ 2147483646 h 2253"/>
                <a:gd name="T2" fmla="*/ 0 w 1"/>
                <a:gd name="T3" fmla="*/ 2147483646 h 2253"/>
                <a:gd name="T4" fmla="*/ 0 w 1"/>
                <a:gd name="T5" fmla="*/ 2147483646 h 2253"/>
                <a:gd name="T6" fmla="*/ 0 w 1"/>
                <a:gd name="T7" fmla="*/ 2147483646 h 22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253" extrusionOk="0">
                  <a:moveTo>
                    <a:pt x="0" y="1"/>
                  </a:moveTo>
                  <a:lnTo>
                    <a:pt x="0" y="2253"/>
                  </a:lnTo>
                  <a:lnTo>
                    <a:pt x="0" y="1"/>
                  </a:lnTo>
                  <a:close/>
                </a:path>
              </a:pathLst>
            </a:custGeom>
            <a:solidFill>
              <a:srgbClr val="9D6841"/>
            </a:solidFill>
            <a:ln>
              <a:noFill/>
            </a:ln>
          </p:spPr>
          <p:txBody>
            <a:bodyPr lIns="91425" tIns="91425" rIns="91425" bIns="91425" anchor="ctr"/>
            <a:lstStyle/>
            <a:p>
              <a:pPr>
                <a:defRPr/>
              </a:pPr>
              <a:endParaRPr lang="vi-VN" sz="990"/>
            </a:p>
          </p:txBody>
        </p:sp>
        <p:sp>
          <p:nvSpPr>
            <p:cNvPr id="101" name="Google Shape;658;p30">
              <a:extLst>
                <a:ext uri="{FF2B5EF4-FFF2-40B4-BE49-F238E27FC236}">
                  <a16:creationId xmlns:a16="http://schemas.microsoft.com/office/drawing/2014/main" id="{94BB2D3A-EE22-480F-BE65-2FC1EB1BFADE}"/>
                </a:ext>
              </a:extLst>
            </p:cNvPr>
            <p:cNvSpPr/>
            <p:nvPr/>
          </p:nvSpPr>
          <p:spPr>
            <a:xfrm>
              <a:off x="1613000" y="1527648"/>
              <a:ext cx="128374" cy="583507"/>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02" name="Google Shape;659;p30">
              <a:extLst>
                <a:ext uri="{FF2B5EF4-FFF2-40B4-BE49-F238E27FC236}">
                  <a16:creationId xmlns:a16="http://schemas.microsoft.com/office/drawing/2014/main" id="{59ABF686-418D-467E-BEB3-79E028E61C49}"/>
                </a:ext>
              </a:extLst>
            </p:cNvPr>
            <p:cNvSpPr>
              <a:spLocks/>
            </p:cNvSpPr>
            <p:nvPr/>
          </p:nvSpPr>
          <p:spPr bwMode="auto">
            <a:xfrm>
              <a:off x="1672250" y="1201831"/>
              <a:ext cx="134300" cy="121441"/>
            </a:xfrm>
            <a:custGeom>
              <a:avLst/>
              <a:gdLst>
                <a:gd name="T0" fmla="*/ 2147483646 w 5345"/>
                <a:gd name="T1" fmla="*/ 0 h 4826"/>
                <a:gd name="T2" fmla="*/ 2147483646 w 5345"/>
                <a:gd name="T3" fmla="*/ 2147483646 h 4826"/>
                <a:gd name="T4" fmla="*/ 2147483646 w 5345"/>
                <a:gd name="T5" fmla="*/ 2147483646 h 4826"/>
                <a:gd name="T6" fmla="*/ 2147483646 w 5345"/>
                <a:gd name="T7" fmla="*/ 2147483646 h 4826"/>
                <a:gd name="T8" fmla="*/ 2147483646 w 5345"/>
                <a:gd name="T9" fmla="*/ 2147483646 h 4826"/>
                <a:gd name="T10" fmla="*/ 2147483646 w 5345"/>
                <a:gd name="T11" fmla="*/ 2147483646 h 4826"/>
                <a:gd name="T12" fmla="*/ 2147483646 w 5345"/>
                <a:gd name="T13" fmla="*/ 2147483646 h 4826"/>
                <a:gd name="T14" fmla="*/ 2147483646 w 5345"/>
                <a:gd name="T15" fmla="*/ 2147483646 h 4826"/>
                <a:gd name="T16" fmla="*/ 2147483646 w 5345"/>
                <a:gd name="T17" fmla="*/ 2147483646 h 4826"/>
                <a:gd name="T18" fmla="*/ 2147483646 w 5345"/>
                <a:gd name="T19" fmla="*/ 2147483646 h 4826"/>
                <a:gd name="T20" fmla="*/ 2147483646 w 5345"/>
                <a:gd name="T21" fmla="*/ 2147483646 h 4826"/>
                <a:gd name="T22" fmla="*/ 2147483646 w 5345"/>
                <a:gd name="T23" fmla="*/ 2147483646 h 4826"/>
                <a:gd name="T24" fmla="*/ 2147483646 w 5345"/>
                <a:gd name="T25" fmla="*/ 0 h 48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tx1"/>
            </a:solidFill>
            <a:ln>
              <a:noFill/>
            </a:ln>
          </p:spPr>
          <p:txBody>
            <a:bodyPr lIns="91425" tIns="91425" rIns="91425" bIns="91425" anchor="ctr"/>
            <a:lstStyle/>
            <a:p>
              <a:pPr>
                <a:defRPr/>
              </a:pPr>
              <a:endParaRPr lang="vi-VN" sz="990"/>
            </a:p>
          </p:txBody>
        </p:sp>
        <p:sp>
          <p:nvSpPr>
            <p:cNvPr id="103" name="Google Shape;660;p30">
              <a:extLst>
                <a:ext uri="{FF2B5EF4-FFF2-40B4-BE49-F238E27FC236}">
                  <a16:creationId xmlns:a16="http://schemas.microsoft.com/office/drawing/2014/main" id="{E7CD39F6-D0E5-4FB9-BBBB-7B408B8F9A22}"/>
                </a:ext>
              </a:extLst>
            </p:cNvPr>
            <p:cNvSpPr>
              <a:spLocks/>
            </p:cNvSpPr>
            <p:nvPr/>
          </p:nvSpPr>
          <p:spPr bwMode="auto">
            <a:xfrm>
              <a:off x="1512275" y="982646"/>
              <a:ext cx="187626" cy="167352"/>
            </a:xfrm>
            <a:custGeom>
              <a:avLst/>
              <a:gdLst>
                <a:gd name="T0" fmla="*/ 2147483646 w 7563"/>
                <a:gd name="T1" fmla="*/ 0 h 6785"/>
                <a:gd name="T2" fmla="*/ 2147483646 w 7563"/>
                <a:gd name="T3" fmla="*/ 2147483646 h 6785"/>
                <a:gd name="T4" fmla="*/ 2147483646 w 7563"/>
                <a:gd name="T5" fmla="*/ 2147483646 h 6785"/>
                <a:gd name="T6" fmla="*/ 2147483646 w 7563"/>
                <a:gd name="T7" fmla="*/ 2147483646 h 6785"/>
                <a:gd name="T8" fmla="*/ 2147483646 w 7563"/>
                <a:gd name="T9" fmla="*/ 2147483646 h 6785"/>
                <a:gd name="T10" fmla="*/ 2147483646 w 7563"/>
                <a:gd name="T11" fmla="*/ 2147483646 h 6785"/>
                <a:gd name="T12" fmla="*/ 2147483646 w 7563"/>
                <a:gd name="T13" fmla="*/ 0 h 678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tx1"/>
            </a:solidFill>
            <a:ln>
              <a:noFill/>
            </a:ln>
          </p:spPr>
          <p:txBody>
            <a:bodyPr lIns="91425" tIns="91425" rIns="91425" bIns="91425" anchor="ctr"/>
            <a:lstStyle/>
            <a:p>
              <a:pPr>
                <a:defRPr/>
              </a:pPr>
              <a:endParaRPr lang="vi-VN" sz="990"/>
            </a:p>
          </p:txBody>
        </p:sp>
        <p:sp>
          <p:nvSpPr>
            <p:cNvPr id="104" name="Google Shape;661;p30">
              <a:extLst>
                <a:ext uri="{FF2B5EF4-FFF2-40B4-BE49-F238E27FC236}">
                  <a16:creationId xmlns:a16="http://schemas.microsoft.com/office/drawing/2014/main" id="{28C59D57-4B5B-4D6D-8699-851E3E87B50A}"/>
                </a:ext>
              </a:extLst>
            </p:cNvPr>
            <p:cNvSpPr/>
            <p:nvPr/>
          </p:nvSpPr>
          <p:spPr>
            <a:xfrm>
              <a:off x="1417475" y="1105568"/>
              <a:ext cx="217250" cy="118479"/>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05" name="Google Shape;662;p30">
              <a:extLst>
                <a:ext uri="{FF2B5EF4-FFF2-40B4-BE49-F238E27FC236}">
                  <a16:creationId xmlns:a16="http://schemas.microsoft.com/office/drawing/2014/main" id="{E570E066-4739-4EF2-99CF-3F5CFFA6A0D2}"/>
                </a:ext>
              </a:extLst>
            </p:cNvPr>
            <p:cNvSpPr>
              <a:spLocks/>
            </p:cNvSpPr>
            <p:nvPr/>
          </p:nvSpPr>
          <p:spPr bwMode="auto">
            <a:xfrm>
              <a:off x="1851975" y="1078910"/>
              <a:ext cx="159976" cy="143655"/>
            </a:xfrm>
            <a:custGeom>
              <a:avLst/>
              <a:gdLst>
                <a:gd name="T0" fmla="*/ 2147483646 w 6454"/>
                <a:gd name="T1" fmla="*/ 0 h 5755"/>
                <a:gd name="T2" fmla="*/ 2147483646 w 6454"/>
                <a:gd name="T3" fmla="*/ 2147483646 h 5755"/>
                <a:gd name="T4" fmla="*/ 2147483646 w 6454"/>
                <a:gd name="T5" fmla="*/ 2147483646 h 5755"/>
                <a:gd name="T6" fmla="*/ 2147483646 w 6454"/>
                <a:gd name="T7" fmla="*/ 2147483646 h 5755"/>
                <a:gd name="T8" fmla="*/ 2147483646 w 6454"/>
                <a:gd name="T9" fmla="*/ 2147483646 h 5755"/>
                <a:gd name="T10" fmla="*/ 2147483646 w 6454"/>
                <a:gd name="T11" fmla="*/ 2147483646 h 5755"/>
                <a:gd name="T12" fmla="*/ 2147483646 w 6454"/>
                <a:gd name="T13" fmla="*/ 0 h 575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tx1"/>
            </a:solidFill>
            <a:ln>
              <a:noFill/>
            </a:ln>
          </p:spPr>
          <p:txBody>
            <a:bodyPr lIns="91425" tIns="91425" rIns="91425" bIns="91425" anchor="ctr"/>
            <a:lstStyle/>
            <a:p>
              <a:pPr>
                <a:defRPr/>
              </a:pPr>
              <a:endParaRPr lang="vi-VN" sz="990"/>
            </a:p>
          </p:txBody>
        </p:sp>
        <p:sp>
          <p:nvSpPr>
            <p:cNvPr id="106" name="Google Shape;663;p30">
              <a:extLst>
                <a:ext uri="{FF2B5EF4-FFF2-40B4-BE49-F238E27FC236}">
                  <a16:creationId xmlns:a16="http://schemas.microsoft.com/office/drawing/2014/main" id="{C9C9F8D0-683F-4E3F-A05E-E1BA1FD02BB2}"/>
                </a:ext>
              </a:extLst>
            </p:cNvPr>
            <p:cNvSpPr/>
            <p:nvPr/>
          </p:nvSpPr>
          <p:spPr>
            <a:xfrm>
              <a:off x="1861850" y="1212199"/>
              <a:ext cx="130350" cy="93301"/>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07" name="Google Shape;664;p30">
              <a:extLst>
                <a:ext uri="{FF2B5EF4-FFF2-40B4-BE49-F238E27FC236}">
                  <a16:creationId xmlns:a16="http://schemas.microsoft.com/office/drawing/2014/main" id="{381060A2-CF32-415F-9835-C004AA8AE616}"/>
                </a:ext>
              </a:extLst>
            </p:cNvPr>
            <p:cNvSpPr>
              <a:spLocks/>
            </p:cNvSpPr>
            <p:nvPr/>
          </p:nvSpPr>
          <p:spPr bwMode="auto">
            <a:xfrm>
              <a:off x="1609050" y="1010785"/>
              <a:ext cx="71100" cy="62201"/>
            </a:xfrm>
            <a:custGeom>
              <a:avLst/>
              <a:gdLst>
                <a:gd name="T0" fmla="*/ 2147483646 w 2824"/>
                <a:gd name="T1" fmla="*/ 0 h 2440"/>
                <a:gd name="T2" fmla="*/ 2147483646 w 2824"/>
                <a:gd name="T3" fmla="*/ 2147483646 h 2440"/>
                <a:gd name="T4" fmla="*/ 2147483646 w 2824"/>
                <a:gd name="T5" fmla="*/ 2147483646 h 2440"/>
                <a:gd name="T6" fmla="*/ 2147483646 w 2824"/>
                <a:gd name="T7" fmla="*/ 2147483646 h 2440"/>
                <a:gd name="T8" fmla="*/ 2147483646 w 2824"/>
                <a:gd name="T9" fmla="*/ 2147483646 h 2440"/>
                <a:gd name="T10" fmla="*/ 2147483646 w 2824"/>
                <a:gd name="T11" fmla="*/ 2147483646 h 2440"/>
                <a:gd name="T12" fmla="*/ 2147483646 w 2824"/>
                <a:gd name="T13" fmla="*/ 0 h 244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lIns="91425" tIns="91425" rIns="91425" bIns="91425" anchor="ctr"/>
            <a:lstStyle/>
            <a:p>
              <a:pPr>
                <a:defRPr/>
              </a:pPr>
              <a:endParaRPr lang="vi-VN" sz="990"/>
            </a:p>
          </p:txBody>
        </p:sp>
        <p:sp>
          <p:nvSpPr>
            <p:cNvPr id="108" name="Google Shape;665;p30">
              <a:extLst>
                <a:ext uri="{FF2B5EF4-FFF2-40B4-BE49-F238E27FC236}">
                  <a16:creationId xmlns:a16="http://schemas.microsoft.com/office/drawing/2014/main" id="{0F147DD9-1EC4-41CC-AC27-E8E13D339EBD}"/>
                </a:ext>
              </a:extLst>
            </p:cNvPr>
            <p:cNvSpPr>
              <a:spLocks/>
            </p:cNvSpPr>
            <p:nvPr/>
          </p:nvSpPr>
          <p:spPr bwMode="auto">
            <a:xfrm>
              <a:off x="1921100" y="1095201"/>
              <a:ext cx="71100" cy="60721"/>
            </a:xfrm>
            <a:custGeom>
              <a:avLst/>
              <a:gdLst>
                <a:gd name="T0" fmla="*/ 2147483646 w 2824"/>
                <a:gd name="T1" fmla="*/ 2147483646 h 2445"/>
                <a:gd name="T2" fmla="*/ 2147483646 w 2824"/>
                <a:gd name="T3" fmla="*/ 2147483646 h 2445"/>
                <a:gd name="T4" fmla="*/ 2147483646 w 2824"/>
                <a:gd name="T5" fmla="*/ 2147483646 h 2445"/>
                <a:gd name="T6" fmla="*/ 2147483646 w 2824"/>
                <a:gd name="T7" fmla="*/ 2147483646 h 2445"/>
                <a:gd name="T8" fmla="*/ 2147483646 w 2824"/>
                <a:gd name="T9" fmla="*/ 2147483646 h 2445"/>
                <a:gd name="T10" fmla="*/ 2147483646 w 2824"/>
                <a:gd name="T11" fmla="*/ 2147483646 h 2445"/>
                <a:gd name="T12" fmla="*/ 2147483646 w 2824"/>
                <a:gd name="T13" fmla="*/ 2147483646 h 24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lIns="91425" tIns="91425" rIns="91425" bIns="91425" anchor="ctr"/>
            <a:lstStyle/>
            <a:p>
              <a:pPr>
                <a:defRPr/>
              </a:pPr>
              <a:endParaRPr lang="vi-VN" sz="990"/>
            </a:p>
          </p:txBody>
        </p:sp>
        <p:sp>
          <p:nvSpPr>
            <p:cNvPr id="109" name="Google Shape;666;p30">
              <a:extLst>
                <a:ext uri="{FF2B5EF4-FFF2-40B4-BE49-F238E27FC236}">
                  <a16:creationId xmlns:a16="http://schemas.microsoft.com/office/drawing/2014/main" id="{8F1A2E23-A5C4-4DB2-8E9F-66330285DC9A}"/>
                </a:ext>
              </a:extLst>
            </p:cNvPr>
            <p:cNvSpPr>
              <a:spLocks/>
            </p:cNvSpPr>
            <p:nvPr/>
          </p:nvSpPr>
          <p:spPr bwMode="auto">
            <a:xfrm>
              <a:off x="961250" y="236231"/>
              <a:ext cx="1222525" cy="947829"/>
            </a:xfrm>
            <a:custGeom>
              <a:avLst/>
              <a:gdLst>
                <a:gd name="T0" fmla="*/ 2147483646 w 48901"/>
                <a:gd name="T1" fmla="*/ 0 h 37862"/>
                <a:gd name="T2" fmla="*/ 2147483646 w 48901"/>
                <a:gd name="T3" fmla="*/ 2147483646 h 37862"/>
                <a:gd name="T4" fmla="*/ 2147483646 w 48901"/>
                <a:gd name="T5" fmla="*/ 2147483646 h 37862"/>
                <a:gd name="T6" fmla="*/ 2147483646 w 48901"/>
                <a:gd name="T7" fmla="*/ 2147483646 h 37862"/>
                <a:gd name="T8" fmla="*/ 2147483646 w 48901"/>
                <a:gd name="T9" fmla="*/ 2147483646 h 37862"/>
                <a:gd name="T10" fmla="*/ 2147483646 w 48901"/>
                <a:gd name="T11" fmla="*/ 2147483646 h 37862"/>
                <a:gd name="T12" fmla="*/ 2147483646 w 48901"/>
                <a:gd name="T13" fmla="*/ 2147483646 h 37862"/>
                <a:gd name="T14" fmla="*/ 2147483646 w 48901"/>
                <a:gd name="T15" fmla="*/ 2147483646 h 37862"/>
                <a:gd name="T16" fmla="*/ 2147483646 w 48901"/>
                <a:gd name="T17" fmla="*/ 2147483646 h 37862"/>
                <a:gd name="T18" fmla="*/ 2147483646 w 48901"/>
                <a:gd name="T19" fmla="*/ 2147483646 h 37862"/>
                <a:gd name="T20" fmla="*/ 2147483646 w 48901"/>
                <a:gd name="T21" fmla="*/ 2147483646 h 37862"/>
                <a:gd name="T22" fmla="*/ 2147483646 w 48901"/>
                <a:gd name="T23" fmla="*/ 2147483646 h 37862"/>
                <a:gd name="T24" fmla="*/ 2147483646 w 48901"/>
                <a:gd name="T25" fmla="*/ 2147483646 h 37862"/>
                <a:gd name="T26" fmla="*/ 2147483646 w 48901"/>
                <a:gd name="T27" fmla="*/ 2147483646 h 37862"/>
                <a:gd name="T28" fmla="*/ 2147483646 w 48901"/>
                <a:gd name="T29" fmla="*/ 2147483646 h 37862"/>
                <a:gd name="T30" fmla="*/ 2147483646 w 48901"/>
                <a:gd name="T31" fmla="*/ 2147483646 h 37862"/>
                <a:gd name="T32" fmla="*/ 2147483646 w 48901"/>
                <a:gd name="T33" fmla="*/ 2147483646 h 37862"/>
                <a:gd name="T34" fmla="*/ 2147483646 w 48901"/>
                <a:gd name="T35" fmla="*/ 2147483646 h 37862"/>
                <a:gd name="T36" fmla="*/ 2147483646 w 48901"/>
                <a:gd name="T37" fmla="*/ 2147483646 h 37862"/>
                <a:gd name="T38" fmla="*/ 2147483646 w 48901"/>
                <a:gd name="T39" fmla="*/ 2147483646 h 37862"/>
                <a:gd name="T40" fmla="*/ 2147483646 w 48901"/>
                <a:gd name="T41" fmla="*/ 2147483646 h 37862"/>
                <a:gd name="T42" fmla="*/ 2147483646 w 48901"/>
                <a:gd name="T43" fmla="*/ 2147483646 h 37862"/>
                <a:gd name="T44" fmla="*/ 2147483646 w 48901"/>
                <a:gd name="T45" fmla="*/ 2147483646 h 37862"/>
                <a:gd name="T46" fmla="*/ 2147483646 w 48901"/>
                <a:gd name="T47" fmla="*/ 2147483646 h 37862"/>
                <a:gd name="T48" fmla="*/ 2147483646 w 48901"/>
                <a:gd name="T49" fmla="*/ 2147483646 h 37862"/>
                <a:gd name="T50" fmla="*/ 2147483646 w 48901"/>
                <a:gd name="T51" fmla="*/ 2147483646 h 37862"/>
                <a:gd name="T52" fmla="*/ 2147483646 w 48901"/>
                <a:gd name="T53" fmla="*/ 2147483646 h 37862"/>
                <a:gd name="T54" fmla="*/ 2147483646 w 48901"/>
                <a:gd name="T55" fmla="*/ 2147483646 h 37862"/>
                <a:gd name="T56" fmla="*/ 2147483646 w 48901"/>
                <a:gd name="T57" fmla="*/ 2147483646 h 37862"/>
                <a:gd name="T58" fmla="*/ 2147483646 w 48901"/>
                <a:gd name="T59" fmla="*/ 2147483646 h 37862"/>
                <a:gd name="T60" fmla="*/ 2147483646 w 48901"/>
                <a:gd name="T61" fmla="*/ 2147483646 h 37862"/>
                <a:gd name="T62" fmla="*/ 2147483646 w 48901"/>
                <a:gd name="T63" fmla="*/ 2147483646 h 37862"/>
                <a:gd name="T64" fmla="*/ 2147483646 w 48901"/>
                <a:gd name="T65" fmla="*/ 2147483646 h 37862"/>
                <a:gd name="T66" fmla="*/ 2147483646 w 48901"/>
                <a:gd name="T67" fmla="*/ 2147483646 h 37862"/>
                <a:gd name="T68" fmla="*/ 2147483646 w 48901"/>
                <a:gd name="T69" fmla="*/ 2147483646 h 37862"/>
                <a:gd name="T70" fmla="*/ 2147483646 w 48901"/>
                <a:gd name="T71" fmla="*/ 2147483646 h 37862"/>
                <a:gd name="T72" fmla="*/ 2147483646 w 48901"/>
                <a:gd name="T73" fmla="*/ 2147483646 h 37862"/>
                <a:gd name="T74" fmla="*/ 2147483646 w 48901"/>
                <a:gd name="T75" fmla="*/ 2147483646 h 37862"/>
                <a:gd name="T76" fmla="*/ 2147483646 w 48901"/>
                <a:gd name="T77" fmla="*/ 2147483646 h 37862"/>
                <a:gd name="T78" fmla="*/ 2147483646 w 48901"/>
                <a:gd name="T79" fmla="*/ 2147483646 h 37862"/>
                <a:gd name="T80" fmla="*/ 2147483646 w 48901"/>
                <a:gd name="T81" fmla="*/ 2147483646 h 37862"/>
                <a:gd name="T82" fmla="*/ 2147483646 w 48901"/>
                <a:gd name="T83" fmla="*/ 2147483646 h 37862"/>
                <a:gd name="T84" fmla="*/ 2147483646 w 48901"/>
                <a:gd name="T85" fmla="*/ 2147483646 h 37862"/>
                <a:gd name="T86" fmla="*/ 2147483646 w 48901"/>
                <a:gd name="T87" fmla="*/ 2147483646 h 37862"/>
                <a:gd name="T88" fmla="*/ 2147483646 w 48901"/>
                <a:gd name="T89" fmla="*/ 2147483646 h 37862"/>
                <a:gd name="T90" fmla="*/ 2147483646 w 48901"/>
                <a:gd name="T91" fmla="*/ 2147483646 h 37862"/>
                <a:gd name="T92" fmla="*/ 2147483646 w 48901"/>
                <a:gd name="T93" fmla="*/ 2147483646 h 37862"/>
                <a:gd name="T94" fmla="*/ 2147483646 w 48901"/>
                <a:gd name="T95" fmla="*/ 2147483646 h 37862"/>
                <a:gd name="T96" fmla="*/ 2147483646 w 48901"/>
                <a:gd name="T97" fmla="*/ 2147483646 h 37862"/>
                <a:gd name="T98" fmla="*/ 2147483646 w 48901"/>
                <a:gd name="T99" fmla="*/ 2147483646 h 37862"/>
                <a:gd name="T100" fmla="*/ 2147483646 w 48901"/>
                <a:gd name="T101" fmla="*/ 2147483646 h 37862"/>
                <a:gd name="T102" fmla="*/ 2147483646 w 48901"/>
                <a:gd name="T103" fmla="*/ 2147483646 h 37862"/>
                <a:gd name="T104" fmla="*/ 2147483646 w 48901"/>
                <a:gd name="T105" fmla="*/ 0 h 378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bg2"/>
            </a:solidFill>
            <a:ln>
              <a:noFill/>
            </a:ln>
          </p:spPr>
          <p:txBody>
            <a:bodyPr lIns="91425" tIns="91425" rIns="91425" bIns="91425" anchor="ctr"/>
            <a:lstStyle/>
            <a:p>
              <a:pPr>
                <a:defRPr/>
              </a:pPr>
              <a:endParaRPr lang="vi-VN" sz="990"/>
            </a:p>
          </p:txBody>
        </p:sp>
        <p:sp>
          <p:nvSpPr>
            <p:cNvPr id="110" name="Google Shape;667;p30">
              <a:extLst>
                <a:ext uri="{FF2B5EF4-FFF2-40B4-BE49-F238E27FC236}">
                  <a16:creationId xmlns:a16="http://schemas.microsoft.com/office/drawing/2014/main" id="{57D0813C-A4EA-4352-A305-B09FF1AB681A}"/>
                </a:ext>
              </a:extLst>
            </p:cNvPr>
            <p:cNvSpPr>
              <a:spLocks/>
            </p:cNvSpPr>
            <p:nvPr/>
          </p:nvSpPr>
          <p:spPr bwMode="auto">
            <a:xfrm>
              <a:off x="988900" y="234750"/>
              <a:ext cx="1194875" cy="706428"/>
            </a:xfrm>
            <a:custGeom>
              <a:avLst/>
              <a:gdLst>
                <a:gd name="T0" fmla="*/ 2147483646 w 47759"/>
                <a:gd name="T1" fmla="*/ 2147483646 h 28249"/>
                <a:gd name="T2" fmla="*/ 2147483646 w 47759"/>
                <a:gd name="T3" fmla="*/ 2147483646 h 28249"/>
                <a:gd name="T4" fmla="*/ 2147483646 w 47759"/>
                <a:gd name="T5" fmla="*/ 2147483646 h 28249"/>
                <a:gd name="T6" fmla="*/ 2147483646 w 47759"/>
                <a:gd name="T7" fmla="*/ 2147483646 h 28249"/>
                <a:gd name="T8" fmla="*/ 2147483646 w 47759"/>
                <a:gd name="T9" fmla="*/ 2147483646 h 28249"/>
                <a:gd name="T10" fmla="*/ 2147483646 w 47759"/>
                <a:gd name="T11" fmla="*/ 2147483646 h 28249"/>
                <a:gd name="T12" fmla="*/ 2147483646 w 47759"/>
                <a:gd name="T13" fmla="*/ 2147483646 h 28249"/>
                <a:gd name="T14" fmla="*/ 2147483646 w 47759"/>
                <a:gd name="T15" fmla="*/ 2147483646 h 28249"/>
                <a:gd name="T16" fmla="*/ 2147483646 w 47759"/>
                <a:gd name="T17" fmla="*/ 2147483646 h 28249"/>
                <a:gd name="T18" fmla="*/ 2147483646 w 47759"/>
                <a:gd name="T19" fmla="*/ 2147483646 h 28249"/>
                <a:gd name="T20" fmla="*/ 2147483646 w 47759"/>
                <a:gd name="T21" fmla="*/ 2147483646 h 28249"/>
                <a:gd name="T22" fmla="*/ 2147483646 w 47759"/>
                <a:gd name="T23" fmla="*/ 2147483646 h 28249"/>
                <a:gd name="T24" fmla="*/ 2147483646 w 47759"/>
                <a:gd name="T25" fmla="*/ 2147483646 h 28249"/>
                <a:gd name="T26" fmla="*/ 2147483646 w 47759"/>
                <a:gd name="T27" fmla="*/ 2147483646 h 28249"/>
                <a:gd name="T28" fmla="*/ 2147483646 w 47759"/>
                <a:gd name="T29" fmla="*/ 2147483646 h 28249"/>
                <a:gd name="T30" fmla="*/ 2147483646 w 47759"/>
                <a:gd name="T31" fmla="*/ 2147483646 h 28249"/>
                <a:gd name="T32" fmla="*/ 2147483646 w 47759"/>
                <a:gd name="T33" fmla="*/ 2147483646 h 28249"/>
                <a:gd name="T34" fmla="*/ 2147483646 w 47759"/>
                <a:gd name="T35" fmla="*/ 2147483646 h 28249"/>
                <a:gd name="T36" fmla="*/ 2147483646 w 47759"/>
                <a:gd name="T37" fmla="*/ 2147483646 h 28249"/>
                <a:gd name="T38" fmla="*/ 2147483646 w 47759"/>
                <a:gd name="T39" fmla="*/ 2147483646 h 28249"/>
                <a:gd name="T40" fmla="*/ 2147483646 w 47759"/>
                <a:gd name="T41" fmla="*/ 2147483646 h 28249"/>
                <a:gd name="T42" fmla="*/ 2147483646 w 47759"/>
                <a:gd name="T43" fmla="*/ 2147483646 h 28249"/>
                <a:gd name="T44" fmla="*/ 2147483646 w 47759"/>
                <a:gd name="T45" fmla="*/ 2147483646 h 28249"/>
                <a:gd name="T46" fmla="*/ 2147483646 w 47759"/>
                <a:gd name="T47" fmla="*/ 2147483646 h 28249"/>
                <a:gd name="T48" fmla="*/ 2147483646 w 47759"/>
                <a:gd name="T49" fmla="*/ 2147483646 h 28249"/>
                <a:gd name="T50" fmla="*/ 2147483646 w 47759"/>
                <a:gd name="T51" fmla="*/ 2147483646 h 28249"/>
                <a:gd name="T52" fmla="*/ 2147483646 w 47759"/>
                <a:gd name="T53" fmla="*/ 2147483646 h 28249"/>
                <a:gd name="T54" fmla="*/ 2147483646 w 47759"/>
                <a:gd name="T55" fmla="*/ 2147483646 h 28249"/>
                <a:gd name="T56" fmla="*/ 2147483646 w 47759"/>
                <a:gd name="T57" fmla="*/ 2147483646 h 28249"/>
                <a:gd name="T58" fmla="*/ 2147483646 w 47759"/>
                <a:gd name="T59" fmla="*/ 2147483646 h 28249"/>
                <a:gd name="T60" fmla="*/ 2147483646 w 47759"/>
                <a:gd name="T61" fmla="*/ 2147483646 h 28249"/>
                <a:gd name="T62" fmla="*/ 2147483646 w 47759"/>
                <a:gd name="T63" fmla="*/ 2147483646 h 28249"/>
                <a:gd name="T64" fmla="*/ 2147483646 w 47759"/>
                <a:gd name="T65" fmla="*/ 2147483646 h 28249"/>
                <a:gd name="T66" fmla="*/ 2147483646 w 47759"/>
                <a:gd name="T67" fmla="*/ 2147483646 h 28249"/>
                <a:gd name="T68" fmla="*/ 2147483646 w 47759"/>
                <a:gd name="T69" fmla="*/ 2147483646 h 28249"/>
                <a:gd name="T70" fmla="*/ 2147483646 w 47759"/>
                <a:gd name="T71" fmla="*/ 2147483646 h 28249"/>
                <a:gd name="T72" fmla="*/ 2147483646 w 47759"/>
                <a:gd name="T73" fmla="*/ 2147483646 h 28249"/>
                <a:gd name="T74" fmla="*/ 2147483646 w 47759"/>
                <a:gd name="T75" fmla="*/ 2147483646 h 28249"/>
                <a:gd name="T76" fmla="*/ 2147483646 w 47759"/>
                <a:gd name="T77" fmla="*/ 2147483646 h 28249"/>
                <a:gd name="T78" fmla="*/ 2147483646 w 47759"/>
                <a:gd name="T79" fmla="*/ 2147483646 h 28249"/>
                <a:gd name="T80" fmla="*/ 2147483646 w 47759"/>
                <a:gd name="T81" fmla="*/ 2147483646 h 28249"/>
                <a:gd name="T82" fmla="*/ 2147483646 w 47759"/>
                <a:gd name="T83" fmla="*/ 2147483646 h 28249"/>
                <a:gd name="T84" fmla="*/ 2147483646 w 47759"/>
                <a:gd name="T85" fmla="*/ 2147483646 h 28249"/>
                <a:gd name="T86" fmla="*/ 2147483646 w 47759"/>
                <a:gd name="T87" fmla="*/ 2147483646 h 28249"/>
                <a:gd name="T88" fmla="*/ 2147483646 w 47759"/>
                <a:gd name="T89" fmla="*/ 2147483646 h 28249"/>
                <a:gd name="T90" fmla="*/ 2147483646 w 47759"/>
                <a:gd name="T91" fmla="*/ 2147483646 h 28249"/>
                <a:gd name="T92" fmla="*/ 2147483646 w 47759"/>
                <a:gd name="T93" fmla="*/ 2147483646 h 28249"/>
                <a:gd name="T94" fmla="*/ 2147483646 w 47759"/>
                <a:gd name="T95" fmla="*/ 2147483646 h 28249"/>
                <a:gd name="T96" fmla="*/ 2147483646 w 47759"/>
                <a:gd name="T97" fmla="*/ 2147483646 h 28249"/>
                <a:gd name="T98" fmla="*/ 2147483646 w 47759"/>
                <a:gd name="T99" fmla="*/ 2147483646 h 28249"/>
                <a:gd name="T100" fmla="*/ 2147483646 w 47759"/>
                <a:gd name="T101" fmla="*/ 2147483646 h 28249"/>
                <a:gd name="T102" fmla="*/ 2147483646 w 47759"/>
                <a:gd name="T103" fmla="*/ 2147483646 h 28249"/>
                <a:gd name="T104" fmla="*/ 2147483646 w 47759"/>
                <a:gd name="T105" fmla="*/ 2147483646 h 2824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47759" h="28249" extrusionOk="0">
                  <a:moveTo>
                    <a:pt x="21409" y="1"/>
                  </a:moveTo>
                  <a:cubicBezTo>
                    <a:pt x="19588" y="1"/>
                    <a:pt x="17826" y="343"/>
                    <a:pt x="16079" y="888"/>
                  </a:cubicBez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cubicBezTo>
                    <a:pt x="1" y="26854"/>
                    <a:pt x="2" y="25457"/>
                    <a:pt x="135" y="23930"/>
                  </a:cubicBezTo>
                  <a:cubicBezTo>
                    <a:pt x="705" y="20179"/>
                    <a:pt x="1674" y="16128"/>
                    <a:pt x="3909" y="13040"/>
                  </a:cubicBezTo>
                  <a:close/>
                </a:path>
              </a:pathLst>
            </a:custGeom>
            <a:solidFill>
              <a:srgbClr val="FAF2D5"/>
            </a:solidFill>
            <a:ln>
              <a:noFill/>
            </a:ln>
          </p:spPr>
          <p:txBody>
            <a:bodyPr lIns="91425" tIns="91425" rIns="91425" bIns="91425" anchor="ctr"/>
            <a:lstStyle/>
            <a:p>
              <a:pPr>
                <a:defRPr/>
              </a:pPr>
              <a:endParaRPr lang="vi-VN" sz="990"/>
            </a:p>
          </p:txBody>
        </p:sp>
        <p:sp>
          <p:nvSpPr>
            <p:cNvPr id="111" name="Google Shape;668;p30">
              <a:extLst>
                <a:ext uri="{FF2B5EF4-FFF2-40B4-BE49-F238E27FC236}">
                  <a16:creationId xmlns:a16="http://schemas.microsoft.com/office/drawing/2014/main" id="{8EB1762F-1F99-4FF2-A8B3-CAE1E944929E}"/>
                </a:ext>
              </a:extLst>
            </p:cNvPr>
            <p:cNvSpPr>
              <a:spLocks/>
            </p:cNvSpPr>
            <p:nvPr/>
          </p:nvSpPr>
          <p:spPr bwMode="auto">
            <a:xfrm>
              <a:off x="988900" y="236231"/>
              <a:ext cx="1194875" cy="935981"/>
            </a:xfrm>
            <a:custGeom>
              <a:avLst/>
              <a:gdLst>
                <a:gd name="T0" fmla="*/ 2147483646 w 47759"/>
                <a:gd name="T1" fmla="*/ 0 h 37407"/>
                <a:gd name="T2" fmla="*/ 2147483646 w 47759"/>
                <a:gd name="T3" fmla="*/ 2147483646 h 37407"/>
                <a:gd name="T4" fmla="*/ 2147483646 w 47759"/>
                <a:gd name="T5" fmla="*/ 2147483646 h 37407"/>
                <a:gd name="T6" fmla="*/ 2147483646 w 47759"/>
                <a:gd name="T7" fmla="*/ 2147483646 h 37407"/>
                <a:gd name="T8" fmla="*/ 2147483646 w 47759"/>
                <a:gd name="T9" fmla="*/ 2147483646 h 37407"/>
                <a:gd name="T10" fmla="*/ 2147483646 w 47759"/>
                <a:gd name="T11" fmla="*/ 2147483646 h 37407"/>
                <a:gd name="T12" fmla="*/ 2147483646 w 47759"/>
                <a:gd name="T13" fmla="*/ 2147483646 h 37407"/>
                <a:gd name="T14" fmla="*/ 2147483646 w 47759"/>
                <a:gd name="T15" fmla="*/ 2147483646 h 37407"/>
                <a:gd name="T16" fmla="*/ 2147483646 w 47759"/>
                <a:gd name="T17" fmla="*/ 2147483646 h 37407"/>
                <a:gd name="T18" fmla="*/ 2147483646 w 47759"/>
                <a:gd name="T19" fmla="*/ 2147483646 h 37407"/>
                <a:gd name="T20" fmla="*/ 2147483646 w 47759"/>
                <a:gd name="T21" fmla="*/ 2147483646 h 37407"/>
                <a:gd name="T22" fmla="*/ 2147483646 w 47759"/>
                <a:gd name="T23" fmla="*/ 2147483646 h 37407"/>
                <a:gd name="T24" fmla="*/ 2147483646 w 47759"/>
                <a:gd name="T25" fmla="*/ 2147483646 h 37407"/>
                <a:gd name="T26" fmla="*/ 2147483646 w 47759"/>
                <a:gd name="T27" fmla="*/ 2147483646 h 37407"/>
                <a:gd name="T28" fmla="*/ 2147483646 w 47759"/>
                <a:gd name="T29" fmla="*/ 2147483646 h 37407"/>
                <a:gd name="T30" fmla="*/ 2147483646 w 47759"/>
                <a:gd name="T31" fmla="*/ 2147483646 h 37407"/>
                <a:gd name="T32" fmla="*/ 2147483646 w 47759"/>
                <a:gd name="T33" fmla="*/ 2147483646 h 37407"/>
                <a:gd name="T34" fmla="*/ 2147483646 w 47759"/>
                <a:gd name="T35" fmla="*/ 2147483646 h 37407"/>
                <a:gd name="T36" fmla="*/ 2147483646 w 47759"/>
                <a:gd name="T37" fmla="*/ 2147483646 h 37407"/>
                <a:gd name="T38" fmla="*/ 2147483646 w 47759"/>
                <a:gd name="T39" fmla="*/ 2147483646 h 37407"/>
                <a:gd name="T40" fmla="*/ 2147483646 w 47759"/>
                <a:gd name="T41" fmla="*/ 2147483646 h 37407"/>
                <a:gd name="T42" fmla="*/ 2147483646 w 47759"/>
                <a:gd name="T43" fmla="*/ 2147483646 h 37407"/>
                <a:gd name="T44" fmla="*/ 2147483646 w 47759"/>
                <a:gd name="T45" fmla="*/ 2147483646 h 37407"/>
                <a:gd name="T46" fmla="*/ 2147483646 w 47759"/>
                <a:gd name="T47" fmla="*/ 2147483646 h 37407"/>
                <a:gd name="T48" fmla="*/ 2147483646 w 47759"/>
                <a:gd name="T49" fmla="*/ 2147483646 h 37407"/>
                <a:gd name="T50" fmla="*/ 2147483646 w 47759"/>
                <a:gd name="T51" fmla="*/ 2147483646 h 37407"/>
                <a:gd name="T52" fmla="*/ 2147483646 w 47759"/>
                <a:gd name="T53" fmla="*/ 2147483646 h 37407"/>
                <a:gd name="T54" fmla="*/ 2147483646 w 47759"/>
                <a:gd name="T55" fmla="*/ 2147483646 h 37407"/>
                <a:gd name="T56" fmla="*/ 2147483646 w 47759"/>
                <a:gd name="T57" fmla="*/ 2147483646 h 37407"/>
                <a:gd name="T58" fmla="*/ 2147483646 w 47759"/>
                <a:gd name="T59" fmla="*/ 2147483646 h 37407"/>
                <a:gd name="T60" fmla="*/ 2147483646 w 47759"/>
                <a:gd name="T61" fmla="*/ 2147483646 h 37407"/>
                <a:gd name="T62" fmla="*/ 2147483646 w 47759"/>
                <a:gd name="T63" fmla="*/ 2147483646 h 37407"/>
                <a:gd name="T64" fmla="*/ 2147483646 w 47759"/>
                <a:gd name="T65" fmla="*/ 2147483646 h 37407"/>
                <a:gd name="T66" fmla="*/ 2147483646 w 47759"/>
                <a:gd name="T67" fmla="*/ 2147483646 h 37407"/>
                <a:gd name="T68" fmla="*/ 2147483646 w 47759"/>
                <a:gd name="T69" fmla="*/ 2147483646 h 37407"/>
                <a:gd name="T70" fmla="*/ 2147483646 w 47759"/>
                <a:gd name="T71" fmla="*/ 2147483646 h 37407"/>
                <a:gd name="T72" fmla="*/ 2147483646 w 47759"/>
                <a:gd name="T73" fmla="*/ 2147483646 h 37407"/>
                <a:gd name="T74" fmla="*/ 2147483646 w 47759"/>
                <a:gd name="T75" fmla="*/ 2147483646 h 37407"/>
                <a:gd name="T76" fmla="*/ 2147483646 w 47759"/>
                <a:gd name="T77" fmla="*/ 0 h 374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lIns="91425" tIns="91425" rIns="91425" bIns="91425" anchor="ctr"/>
            <a:lstStyle/>
            <a:p>
              <a:pPr>
                <a:defRPr/>
              </a:pPr>
              <a:endParaRPr lang="vi-VN" sz="990"/>
            </a:p>
          </p:txBody>
        </p:sp>
        <p:sp>
          <p:nvSpPr>
            <p:cNvPr id="112" name="Google Shape;669;p30">
              <a:extLst>
                <a:ext uri="{FF2B5EF4-FFF2-40B4-BE49-F238E27FC236}">
                  <a16:creationId xmlns:a16="http://schemas.microsoft.com/office/drawing/2014/main" id="{5AE72C1B-E0D5-4D4E-966B-8380A5037349}"/>
                </a:ext>
              </a:extLst>
            </p:cNvPr>
            <p:cNvSpPr>
              <a:spLocks/>
            </p:cNvSpPr>
            <p:nvPr/>
          </p:nvSpPr>
          <p:spPr bwMode="auto">
            <a:xfrm>
              <a:off x="1069874" y="1734985"/>
              <a:ext cx="244900" cy="253249"/>
            </a:xfrm>
            <a:custGeom>
              <a:avLst/>
              <a:gdLst>
                <a:gd name="T0" fmla="*/ 2147483646 w 9781"/>
                <a:gd name="T1" fmla="*/ 0 h 10083"/>
                <a:gd name="T2" fmla="*/ 2147483646 w 9781"/>
                <a:gd name="T3" fmla="*/ 2147483646 h 10083"/>
                <a:gd name="T4" fmla="*/ 2147483646 w 9781"/>
                <a:gd name="T5" fmla="*/ 2147483646 h 10083"/>
                <a:gd name="T6" fmla="*/ 2147483646 w 9781"/>
                <a:gd name="T7" fmla="*/ 2147483646 h 10083"/>
                <a:gd name="T8" fmla="*/ 2147483646 w 9781"/>
                <a:gd name="T9" fmla="*/ 2147483646 h 10083"/>
                <a:gd name="T10" fmla="*/ 2147483646 w 9781"/>
                <a:gd name="T11" fmla="*/ 2147483646 h 10083"/>
                <a:gd name="T12" fmla="*/ 2147483646 w 9781"/>
                <a:gd name="T13" fmla="*/ 2147483646 h 10083"/>
                <a:gd name="T14" fmla="*/ 2147483646 w 9781"/>
                <a:gd name="T15" fmla="*/ 0 h 1008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lIns="91425" tIns="91425" rIns="91425" bIns="91425" anchor="ctr"/>
            <a:lstStyle/>
            <a:p>
              <a:pPr>
                <a:defRPr/>
              </a:pPr>
              <a:endParaRPr lang="vi-VN" sz="990"/>
            </a:p>
          </p:txBody>
        </p:sp>
        <p:sp>
          <p:nvSpPr>
            <p:cNvPr id="113" name="Google Shape;670;p30">
              <a:extLst>
                <a:ext uri="{FF2B5EF4-FFF2-40B4-BE49-F238E27FC236}">
                  <a16:creationId xmlns:a16="http://schemas.microsoft.com/office/drawing/2014/main" id="{FA2DF3BF-3EB4-4D6C-B331-B545A3F0FF5E}"/>
                </a:ext>
              </a:extLst>
            </p:cNvPr>
            <p:cNvSpPr>
              <a:spLocks/>
            </p:cNvSpPr>
            <p:nvPr/>
          </p:nvSpPr>
          <p:spPr bwMode="auto">
            <a:xfrm>
              <a:off x="1273300" y="1524686"/>
              <a:ext cx="203424" cy="226591"/>
            </a:xfrm>
            <a:custGeom>
              <a:avLst/>
              <a:gdLst>
                <a:gd name="T0" fmla="*/ 2147483646 w 8135"/>
                <a:gd name="T1" fmla="*/ 0 h 8974"/>
                <a:gd name="T2" fmla="*/ 2147483646 w 8135"/>
                <a:gd name="T3" fmla="*/ 2147483646 h 8974"/>
                <a:gd name="T4" fmla="*/ 2147483646 w 8135"/>
                <a:gd name="T5" fmla="*/ 2147483646 h 8974"/>
                <a:gd name="T6" fmla="*/ 2147483646 w 8135"/>
                <a:gd name="T7" fmla="*/ 2147483646 h 8974"/>
                <a:gd name="T8" fmla="*/ 2147483646 w 8135"/>
                <a:gd name="T9" fmla="*/ 2147483646 h 8974"/>
                <a:gd name="T10" fmla="*/ 2147483646 w 8135"/>
                <a:gd name="T11" fmla="*/ 2147483646 h 8974"/>
                <a:gd name="T12" fmla="*/ 2147483646 w 8135"/>
                <a:gd name="T13" fmla="*/ 2147483646 h 8974"/>
                <a:gd name="T14" fmla="*/ 2147483646 w 8135"/>
                <a:gd name="T15" fmla="*/ 2147483646 h 8974"/>
                <a:gd name="T16" fmla="*/ 2147483646 w 8135"/>
                <a:gd name="T17" fmla="*/ 0 h 89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lIns="91425" tIns="91425" rIns="91425" bIns="91425" anchor="ctr"/>
            <a:lstStyle/>
            <a:p>
              <a:pPr>
                <a:defRPr/>
              </a:pPr>
              <a:endParaRPr lang="vi-VN" sz="990"/>
            </a:p>
          </p:txBody>
        </p:sp>
        <p:sp>
          <p:nvSpPr>
            <p:cNvPr id="114" name="Google Shape;671;p30">
              <a:extLst>
                <a:ext uri="{FF2B5EF4-FFF2-40B4-BE49-F238E27FC236}">
                  <a16:creationId xmlns:a16="http://schemas.microsoft.com/office/drawing/2014/main" id="{FE187B78-C03F-42C1-88AA-F739CB2747B5}"/>
                </a:ext>
              </a:extLst>
            </p:cNvPr>
            <p:cNvSpPr/>
            <p:nvPr/>
          </p:nvSpPr>
          <p:spPr>
            <a:xfrm>
              <a:off x="1273300" y="1524686"/>
              <a:ext cx="199474" cy="226591"/>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15" name="Google Shape;672;p30">
              <a:extLst>
                <a:ext uri="{FF2B5EF4-FFF2-40B4-BE49-F238E27FC236}">
                  <a16:creationId xmlns:a16="http://schemas.microsoft.com/office/drawing/2014/main" id="{5E4E8935-FABB-4ED7-8B65-7A9A83980CB6}"/>
                </a:ext>
              </a:extLst>
            </p:cNvPr>
            <p:cNvSpPr/>
            <p:nvPr/>
          </p:nvSpPr>
          <p:spPr>
            <a:xfrm>
              <a:off x="1219975" y="1657974"/>
              <a:ext cx="154050" cy="158466"/>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116" name="Google Shape;211;p3">
            <a:extLst>
              <a:ext uri="{FF2B5EF4-FFF2-40B4-BE49-F238E27FC236}">
                <a16:creationId xmlns:a16="http://schemas.microsoft.com/office/drawing/2014/main" id="{FA2CC2E6-E037-4120-A9C1-801DA84BE221}"/>
              </a:ext>
            </a:extLst>
          </p:cNvPr>
          <p:cNvGrpSpPr>
            <a:grpSpLocks/>
          </p:cNvGrpSpPr>
          <p:nvPr userDrawn="1"/>
        </p:nvGrpSpPr>
        <p:grpSpPr bwMode="auto">
          <a:xfrm>
            <a:off x="1030818" y="1579563"/>
            <a:ext cx="444500" cy="398462"/>
            <a:chOff x="2495125" y="2142250"/>
            <a:chExt cx="444275" cy="398525"/>
          </a:xfrm>
        </p:grpSpPr>
        <p:sp>
          <p:nvSpPr>
            <p:cNvPr id="117" name="Google Shape;212;p3">
              <a:extLst>
                <a:ext uri="{FF2B5EF4-FFF2-40B4-BE49-F238E27FC236}">
                  <a16:creationId xmlns:a16="http://schemas.microsoft.com/office/drawing/2014/main" id="{6C484E67-5A87-4497-AEFA-E0B71F8995A2}"/>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lIns="91425" tIns="91425" rIns="91425" bIns="91425" anchor="ctr"/>
            <a:lstStyle/>
            <a:p>
              <a:pPr>
                <a:defRPr/>
              </a:pPr>
              <a:endParaRPr lang="vi-VN" sz="990"/>
            </a:p>
          </p:txBody>
        </p:sp>
        <p:sp>
          <p:nvSpPr>
            <p:cNvPr id="118" name="Google Shape;213;p3">
              <a:extLst>
                <a:ext uri="{FF2B5EF4-FFF2-40B4-BE49-F238E27FC236}">
                  <a16:creationId xmlns:a16="http://schemas.microsoft.com/office/drawing/2014/main" id="{24782933-ACEE-47B1-9C02-DB06CF417FA1}"/>
                </a:ext>
              </a:extLst>
            </p:cNvPr>
            <p:cNvSpPr/>
            <p:nvPr/>
          </p:nvSpPr>
          <p:spPr>
            <a:xfrm>
              <a:off x="2655910" y="2307376"/>
              <a:ext cx="95201" cy="73037"/>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119" name="Google Shape;214;p3">
            <a:extLst>
              <a:ext uri="{FF2B5EF4-FFF2-40B4-BE49-F238E27FC236}">
                <a16:creationId xmlns:a16="http://schemas.microsoft.com/office/drawing/2014/main" id="{C37315A5-4689-4284-A444-B093EFCFD547}"/>
              </a:ext>
            </a:extLst>
          </p:cNvPr>
          <p:cNvGrpSpPr>
            <a:grpSpLocks/>
          </p:cNvGrpSpPr>
          <p:nvPr userDrawn="1"/>
        </p:nvGrpSpPr>
        <p:grpSpPr bwMode="auto">
          <a:xfrm>
            <a:off x="10560051" y="5040313"/>
            <a:ext cx="292100" cy="277812"/>
            <a:chOff x="3243875" y="2372825"/>
            <a:chExt cx="291375" cy="281375"/>
          </a:xfrm>
        </p:grpSpPr>
        <p:sp>
          <p:nvSpPr>
            <p:cNvPr id="120" name="Google Shape;215;p3">
              <a:extLst>
                <a:ext uri="{FF2B5EF4-FFF2-40B4-BE49-F238E27FC236}">
                  <a16:creationId xmlns:a16="http://schemas.microsoft.com/office/drawing/2014/main" id="{4E07A9A4-44E1-4F4D-9123-DF0F291A96DF}"/>
                </a:ext>
              </a:extLst>
            </p:cNvPr>
            <p:cNvSpPr/>
            <p:nvPr/>
          </p:nvSpPr>
          <p:spPr>
            <a:xfrm>
              <a:off x="3286103" y="2403374"/>
              <a:ext cx="206918" cy="200983"/>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1" name="Google Shape;216;p3">
              <a:extLst>
                <a:ext uri="{FF2B5EF4-FFF2-40B4-BE49-F238E27FC236}">
                  <a16:creationId xmlns:a16="http://schemas.microsoft.com/office/drawing/2014/main" id="{C1C28B1E-1086-4E2B-9D65-CFCDBA7EF18D}"/>
                </a:ext>
              </a:extLst>
            </p:cNvPr>
            <p:cNvSpPr/>
            <p:nvPr/>
          </p:nvSpPr>
          <p:spPr>
            <a:xfrm>
              <a:off x="3302995" y="2403374"/>
              <a:ext cx="192138" cy="212238"/>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2" name="Google Shape;217;p3">
              <a:extLst>
                <a:ext uri="{FF2B5EF4-FFF2-40B4-BE49-F238E27FC236}">
                  <a16:creationId xmlns:a16="http://schemas.microsoft.com/office/drawing/2014/main" id="{8648270F-F23B-47BB-8771-00AFC5E21C4B}"/>
                </a:ext>
              </a:extLst>
            </p:cNvPr>
            <p:cNvSpPr/>
            <p:nvPr/>
          </p:nvSpPr>
          <p:spPr>
            <a:xfrm>
              <a:off x="3395897" y="2372825"/>
              <a:ext cx="10556"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3" name="Google Shape;218;p3">
              <a:extLst>
                <a:ext uri="{FF2B5EF4-FFF2-40B4-BE49-F238E27FC236}">
                  <a16:creationId xmlns:a16="http://schemas.microsoft.com/office/drawing/2014/main" id="{5F429F4C-0E95-4A4D-AA48-675EC3BD237F}"/>
                </a:ext>
              </a:extLst>
            </p:cNvPr>
            <p:cNvSpPr/>
            <p:nvPr/>
          </p:nvSpPr>
          <p:spPr>
            <a:xfrm>
              <a:off x="3243875" y="2495022"/>
              <a:ext cx="285040" cy="1125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4" name="Google Shape;219;p3">
              <a:extLst>
                <a:ext uri="{FF2B5EF4-FFF2-40B4-BE49-F238E27FC236}">
                  <a16:creationId xmlns:a16="http://schemas.microsoft.com/office/drawing/2014/main" id="{B0BA9FBA-A22B-4EB0-AF21-69800B496A2D}"/>
                </a:ext>
              </a:extLst>
            </p:cNvPr>
            <p:cNvSpPr/>
            <p:nvPr/>
          </p:nvSpPr>
          <p:spPr>
            <a:xfrm>
              <a:off x="3341000" y="2379256"/>
              <a:ext cx="103459" cy="26690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5" name="Google Shape;220;p3">
              <a:extLst>
                <a:ext uri="{FF2B5EF4-FFF2-40B4-BE49-F238E27FC236}">
                  <a16:creationId xmlns:a16="http://schemas.microsoft.com/office/drawing/2014/main" id="{CC1E0E6A-7F46-48AA-A50F-276135C94379}"/>
                </a:ext>
              </a:extLst>
            </p:cNvPr>
            <p:cNvSpPr/>
            <p:nvPr/>
          </p:nvSpPr>
          <p:spPr>
            <a:xfrm>
              <a:off x="3267100" y="2458041"/>
              <a:ext cx="268150" cy="93256"/>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6" name="Google Shape;221;p3">
              <a:extLst>
                <a:ext uri="{FF2B5EF4-FFF2-40B4-BE49-F238E27FC236}">
                  <a16:creationId xmlns:a16="http://schemas.microsoft.com/office/drawing/2014/main" id="{38971777-DF0B-408C-9EF7-23955878BEBA}"/>
                </a:ext>
              </a:extLst>
            </p:cNvPr>
            <p:cNvSpPr/>
            <p:nvPr/>
          </p:nvSpPr>
          <p:spPr>
            <a:xfrm>
              <a:off x="3275546" y="2451610"/>
              <a:ext cx="257592" cy="112550"/>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dirty="0">
                <a:solidFill>
                  <a:prstClr val="black"/>
                </a:solidFill>
                <a:latin typeface="Arial"/>
              </a:endParaRPr>
            </a:p>
          </p:txBody>
        </p:sp>
        <p:sp>
          <p:nvSpPr>
            <p:cNvPr id="127" name="Google Shape;222;p3">
              <a:extLst>
                <a:ext uri="{FF2B5EF4-FFF2-40B4-BE49-F238E27FC236}">
                  <a16:creationId xmlns:a16="http://schemas.microsoft.com/office/drawing/2014/main" id="{761ACF01-D405-46E4-8D43-43EBCB201A44}"/>
                </a:ext>
              </a:extLst>
            </p:cNvPr>
            <p:cNvSpPr/>
            <p:nvPr/>
          </p:nvSpPr>
          <p:spPr>
            <a:xfrm>
              <a:off x="3328332" y="2385688"/>
              <a:ext cx="120350" cy="260473"/>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8" name="Google Shape;223;p3">
              <a:extLst>
                <a:ext uri="{FF2B5EF4-FFF2-40B4-BE49-F238E27FC236}">
                  <a16:creationId xmlns:a16="http://schemas.microsoft.com/office/drawing/2014/main" id="{DEF1897F-8078-4809-9ED9-C66BC6C32915}"/>
                </a:ext>
              </a:extLst>
            </p:cNvPr>
            <p:cNvSpPr/>
            <p:nvPr/>
          </p:nvSpPr>
          <p:spPr>
            <a:xfrm>
              <a:off x="3328332" y="2438747"/>
              <a:ext cx="133018" cy="131845"/>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9" name="Google Shape;224;p3">
              <a:extLst>
                <a:ext uri="{FF2B5EF4-FFF2-40B4-BE49-F238E27FC236}">
                  <a16:creationId xmlns:a16="http://schemas.microsoft.com/office/drawing/2014/main" id="{3A1ED60D-5A83-4D1E-84DC-D4B453122CFD}"/>
                </a:ext>
              </a:extLst>
            </p:cNvPr>
            <p:cNvSpPr>
              <a:spLocks/>
            </p:cNvSpPr>
            <p:nvPr/>
          </p:nvSpPr>
          <p:spPr bwMode="auto">
            <a:xfrm>
              <a:off x="3357891" y="2469297"/>
              <a:ext cx="71788" cy="70746"/>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lIns="91425" tIns="91425" rIns="91425" bIns="91425" anchor="ctr"/>
            <a:lstStyle/>
            <a:p>
              <a:pPr>
                <a:defRPr/>
              </a:pPr>
              <a:endParaRPr lang="vi-VN" sz="990"/>
            </a:p>
          </p:txBody>
        </p:sp>
      </p:grpSp>
      <p:grpSp>
        <p:nvGrpSpPr>
          <p:cNvPr id="130" name="Google Shape;225;p3">
            <a:extLst>
              <a:ext uri="{FF2B5EF4-FFF2-40B4-BE49-F238E27FC236}">
                <a16:creationId xmlns:a16="http://schemas.microsoft.com/office/drawing/2014/main" id="{E11654C9-C480-49F7-89F0-2A31C454CF86}"/>
              </a:ext>
            </a:extLst>
          </p:cNvPr>
          <p:cNvGrpSpPr>
            <a:grpSpLocks/>
          </p:cNvGrpSpPr>
          <p:nvPr userDrawn="1"/>
        </p:nvGrpSpPr>
        <p:grpSpPr bwMode="auto">
          <a:xfrm>
            <a:off x="10778068" y="714376"/>
            <a:ext cx="167217" cy="168275"/>
            <a:chOff x="4954425" y="2036375"/>
            <a:chExt cx="166675" cy="168575"/>
          </a:xfrm>
        </p:grpSpPr>
        <p:sp>
          <p:nvSpPr>
            <p:cNvPr id="131" name="Google Shape;226;p3">
              <a:extLst>
                <a:ext uri="{FF2B5EF4-FFF2-40B4-BE49-F238E27FC236}">
                  <a16:creationId xmlns:a16="http://schemas.microsoft.com/office/drawing/2014/main" id="{45E77777-4904-4D29-92D6-BB2EBB9C2CB0}"/>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lIns="91425" tIns="91425" rIns="91425" bIns="91425" anchor="ctr"/>
            <a:lstStyle/>
            <a:p>
              <a:pPr>
                <a:defRPr/>
              </a:pPr>
              <a:endParaRPr lang="vi-VN" sz="990"/>
            </a:p>
          </p:txBody>
        </p:sp>
        <p:sp>
          <p:nvSpPr>
            <p:cNvPr id="132" name="Google Shape;227;p3">
              <a:extLst>
                <a:ext uri="{FF2B5EF4-FFF2-40B4-BE49-F238E27FC236}">
                  <a16:creationId xmlns:a16="http://schemas.microsoft.com/office/drawing/2014/main" id="{82205F70-CE63-40AB-B4E0-9503E7B8461A}"/>
                </a:ext>
              </a:extLst>
            </p:cNvPr>
            <p:cNvSpPr/>
            <p:nvPr/>
          </p:nvSpPr>
          <p:spPr>
            <a:xfrm>
              <a:off x="5009280" y="2104760"/>
              <a:ext cx="52746"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133" name="Google Shape;228;p3">
            <a:extLst>
              <a:ext uri="{FF2B5EF4-FFF2-40B4-BE49-F238E27FC236}">
                <a16:creationId xmlns:a16="http://schemas.microsoft.com/office/drawing/2014/main" id="{902A0892-DA7E-4A84-938E-56F0632CA209}"/>
              </a:ext>
            </a:extLst>
          </p:cNvPr>
          <p:cNvSpPr>
            <a:spLocks/>
          </p:cNvSpPr>
          <p:nvPr userDrawn="1"/>
        </p:nvSpPr>
        <p:spPr bwMode="auto">
          <a:xfrm>
            <a:off x="1576918" y="3597275"/>
            <a:ext cx="118533" cy="80963"/>
          </a:xfrm>
          <a:custGeom>
            <a:avLst/>
            <a:gdLst>
              <a:gd name="T0" fmla="*/ 2147483646 w 4765"/>
              <a:gd name="T1" fmla="*/ 2147483646 h 3248"/>
              <a:gd name="T2" fmla="*/ 2147483646 w 4765"/>
              <a:gd name="T3" fmla="*/ 2147483646 h 3248"/>
              <a:gd name="T4" fmla="*/ 2147483646 w 4765"/>
              <a:gd name="T5" fmla="*/ 2147483646 h 3248"/>
              <a:gd name="T6" fmla="*/ 2147483646 w 4765"/>
              <a:gd name="T7" fmla="*/ 2147483646 h 3248"/>
              <a:gd name="T8" fmla="*/ 2147483646 w 4765"/>
              <a:gd name="T9" fmla="*/ 2147483646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lIns="37713" tIns="37713" rIns="37713" bIns="37713" anchor="ctr"/>
          <a:lstStyle/>
          <a:p>
            <a:pPr>
              <a:defRPr/>
            </a:pPr>
            <a:endParaRPr lang="vi-VN" sz="990"/>
          </a:p>
        </p:txBody>
      </p:sp>
      <p:sp>
        <p:nvSpPr>
          <p:cNvPr id="134" name="Google Shape;229;p3">
            <a:extLst>
              <a:ext uri="{FF2B5EF4-FFF2-40B4-BE49-F238E27FC236}">
                <a16:creationId xmlns:a16="http://schemas.microsoft.com/office/drawing/2014/main" id="{DFE328A6-6F1D-415D-9F7A-81B989D8080B}"/>
              </a:ext>
            </a:extLst>
          </p:cNvPr>
          <p:cNvSpPr/>
          <p:nvPr userDrawn="1"/>
        </p:nvSpPr>
        <p:spPr>
          <a:xfrm>
            <a:off x="9846733" y="3887788"/>
            <a:ext cx="86784" cy="6350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lIns="37713" tIns="37713" rIns="37713" bIns="37713" anchor="ctr"/>
          <a:lstStyle/>
          <a:p>
            <a:pPr eaLnBrk="1" fontAlgn="auto" hangingPunct="1">
              <a:spcBef>
                <a:spcPts val="0"/>
              </a:spcBef>
              <a:spcAft>
                <a:spcPts val="0"/>
              </a:spcAft>
              <a:defRPr/>
            </a:pPr>
            <a:endParaRPr sz="990">
              <a:solidFill>
                <a:prstClr val="black"/>
              </a:solidFill>
              <a:latin typeface="Arial"/>
            </a:endParaRPr>
          </a:p>
        </p:txBody>
      </p:sp>
      <p:grpSp>
        <p:nvGrpSpPr>
          <p:cNvPr id="135" name="Google Shape;230;p3">
            <a:extLst>
              <a:ext uri="{FF2B5EF4-FFF2-40B4-BE49-F238E27FC236}">
                <a16:creationId xmlns:a16="http://schemas.microsoft.com/office/drawing/2014/main" id="{BF0834C5-0682-45DB-A21F-B183ABBEF8D7}"/>
              </a:ext>
            </a:extLst>
          </p:cNvPr>
          <p:cNvGrpSpPr>
            <a:grpSpLocks/>
          </p:cNvGrpSpPr>
          <p:nvPr userDrawn="1"/>
        </p:nvGrpSpPr>
        <p:grpSpPr bwMode="auto">
          <a:xfrm>
            <a:off x="1274234" y="5541964"/>
            <a:ext cx="167217" cy="168275"/>
            <a:chOff x="4954425" y="2036375"/>
            <a:chExt cx="166675" cy="168575"/>
          </a:xfrm>
        </p:grpSpPr>
        <p:sp>
          <p:nvSpPr>
            <p:cNvPr id="136" name="Google Shape;231;p3">
              <a:extLst>
                <a:ext uri="{FF2B5EF4-FFF2-40B4-BE49-F238E27FC236}">
                  <a16:creationId xmlns:a16="http://schemas.microsoft.com/office/drawing/2014/main" id="{8CA818F4-3176-47CE-A344-31A8F875611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37" name="Google Shape;232;p3">
              <a:extLst>
                <a:ext uri="{FF2B5EF4-FFF2-40B4-BE49-F238E27FC236}">
                  <a16:creationId xmlns:a16="http://schemas.microsoft.com/office/drawing/2014/main" id="{C8CADEEB-EAC8-4A2E-804D-79B42AF87625}"/>
                </a:ext>
              </a:extLst>
            </p:cNvPr>
            <p:cNvSpPr/>
            <p:nvPr/>
          </p:nvSpPr>
          <p:spPr>
            <a:xfrm>
              <a:off x="5009280" y="2104759"/>
              <a:ext cx="52746"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Tree>
    <p:extLst>
      <p:ext uri="{BB962C8B-B14F-4D97-AF65-F5344CB8AC3E}">
        <p14:creationId xmlns:p14="http://schemas.microsoft.com/office/powerpoint/2010/main" val="34558926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16"/>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133"/>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35"/>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30"/>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134"/>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19"/>
                                        </p:tgtEl>
                                      </p:cBhvr>
                                      <p:by x="150000" y="150000"/>
                                    </p:animScale>
                                  </p:childTnLst>
                                </p:cTn>
                              </p:par>
                              <p:par>
                                <p:cTn id="17" presetID="16" presetClass="entr" presetSubtype="21" fill="hold" nodeType="withEffect">
                                  <p:stCondLst>
                                    <p:cond delay="0"/>
                                  </p:stCondLst>
                                  <p:childTnLst>
                                    <p:set>
                                      <p:cBhvr>
                                        <p:cTn id="18" dur="1" fill="hold">
                                          <p:stCondLst>
                                            <p:cond delay="0"/>
                                          </p:stCondLst>
                                        </p:cTn>
                                        <p:tgtEl>
                                          <p:spTgt spid="71"/>
                                        </p:tgtEl>
                                        <p:attrNameLst>
                                          <p:attrName>style.visibility</p:attrName>
                                        </p:attrNameLst>
                                      </p:cBhvr>
                                      <p:to>
                                        <p:strVal val="visible"/>
                                      </p:to>
                                    </p:set>
                                    <p:animEffect transition="in" filter="barn(inVertical)">
                                      <p:cBhvr>
                                        <p:cTn id="19" dur="500"/>
                                        <p:tgtEl>
                                          <p:spTgt spid="71"/>
                                        </p:tgtEl>
                                      </p:cBhvr>
                                    </p:animEffect>
                                  </p:childTnLst>
                                </p:cTn>
                              </p:par>
                              <p:par>
                                <p:cTn id="20" presetID="16" presetClass="entr" presetSubtype="21" fill="hold" nodeType="withEffect">
                                  <p:stCondLst>
                                    <p:cond delay="0"/>
                                  </p:stCondLst>
                                  <p:childTnLst>
                                    <p:set>
                                      <p:cBhvr>
                                        <p:cTn id="21" dur="1" fill="hold">
                                          <p:stCondLst>
                                            <p:cond delay="0"/>
                                          </p:stCondLst>
                                        </p:cTn>
                                        <p:tgtEl>
                                          <p:spTgt spid="72"/>
                                        </p:tgtEl>
                                        <p:attrNameLst>
                                          <p:attrName>style.visibility</p:attrName>
                                        </p:attrNameLst>
                                      </p:cBhvr>
                                      <p:to>
                                        <p:strVal val="visible"/>
                                      </p:to>
                                    </p:set>
                                    <p:animEffect transition="in" filter="barn(inVertical)">
                                      <p:cBhvr>
                                        <p:cTn id="22" dur="500"/>
                                        <p:tgtEl>
                                          <p:spTgt spid="72"/>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70"/>
                                        </p:tgtEl>
                                        <p:attrNameLst>
                                          <p:attrName>style.visibility</p:attrName>
                                        </p:attrNameLst>
                                      </p:cBhvr>
                                      <p:to>
                                        <p:strVal val="visible"/>
                                      </p:to>
                                    </p:set>
                                    <p:animEffect transition="in" filter="fade">
                                      <p:cBhvr>
                                        <p:cTn id="26" dur="500"/>
                                        <p:tgtEl>
                                          <p:spTgt spid="70"/>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74"/>
                                        </p:tgtEl>
                                        <p:attrNameLst>
                                          <p:attrName>style.visibility</p:attrName>
                                        </p:attrNameLst>
                                      </p:cBhvr>
                                      <p:to>
                                        <p:strVal val="visible"/>
                                      </p:to>
                                    </p:set>
                                    <p:anim calcmode="lin" valueType="num">
                                      <p:cBhvr>
                                        <p:cTn id="30" dur="1000" fill="hold"/>
                                        <p:tgtEl>
                                          <p:spTgt spid="74"/>
                                        </p:tgtEl>
                                        <p:attrNameLst>
                                          <p:attrName>ppt_w</p:attrName>
                                        </p:attrNameLst>
                                      </p:cBhvr>
                                      <p:tavLst>
                                        <p:tav tm="0">
                                          <p:val>
                                            <p:fltVal val="0"/>
                                          </p:val>
                                        </p:tav>
                                        <p:tav tm="100000">
                                          <p:val>
                                            <p:strVal val="#ppt_w"/>
                                          </p:val>
                                        </p:tav>
                                      </p:tavLst>
                                    </p:anim>
                                    <p:anim calcmode="lin" valueType="num">
                                      <p:cBhvr>
                                        <p:cTn id="31" dur="1000" fill="hold"/>
                                        <p:tgtEl>
                                          <p:spTgt spid="74"/>
                                        </p:tgtEl>
                                        <p:attrNameLst>
                                          <p:attrName>ppt_h</p:attrName>
                                        </p:attrNameLst>
                                      </p:cBhvr>
                                      <p:tavLst>
                                        <p:tav tm="0">
                                          <p:val>
                                            <p:fltVal val="0"/>
                                          </p:val>
                                        </p:tav>
                                        <p:tav tm="100000">
                                          <p:val>
                                            <p:strVal val="#ppt_h"/>
                                          </p:val>
                                        </p:tav>
                                      </p:tavLst>
                                    </p:anim>
                                    <p:anim calcmode="lin" valueType="num">
                                      <p:cBhvr>
                                        <p:cTn id="32" dur="1000" fill="hold"/>
                                        <p:tgtEl>
                                          <p:spTgt spid="74"/>
                                        </p:tgtEl>
                                        <p:attrNameLst>
                                          <p:attrName>style.rotation</p:attrName>
                                        </p:attrNameLst>
                                      </p:cBhvr>
                                      <p:tavLst>
                                        <p:tav tm="0">
                                          <p:val>
                                            <p:fltVal val="90"/>
                                          </p:val>
                                        </p:tav>
                                        <p:tav tm="100000">
                                          <p:val>
                                            <p:fltVal val="0"/>
                                          </p:val>
                                        </p:tav>
                                      </p:tavLst>
                                    </p:anim>
                                    <p:animEffect transition="in" filter="fade">
                                      <p:cBhvr>
                                        <p:cTn id="33" dur="1000"/>
                                        <p:tgtEl>
                                          <p:spTgt spid="74"/>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73"/>
                                        </p:tgtEl>
                                        <p:attrNameLst>
                                          <p:attrName>style.visibility</p:attrName>
                                        </p:attrNameLst>
                                      </p:cBhvr>
                                      <p:to>
                                        <p:strVal val="visible"/>
                                      </p:to>
                                    </p:set>
                                    <p:animEffect transition="in" filter="randombar(horizontal)">
                                      <p:cBhvr>
                                        <p:cTn id="37"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73" grpId="0"/>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pPr>
              <a:defRPr/>
            </a:pPr>
            <a:endParaRPr lang="en-US">
              <a:solidFill>
                <a:prstClr val="black">
                  <a:tint val="75000"/>
                </a:prstClr>
              </a:solidFill>
            </a:endParaRPr>
          </a:p>
        </p:txBody>
      </p:sp>
      <p:sp>
        <p:nvSpPr>
          <p:cNvPr id="4" name="Footer Placeholder 3"/>
          <p:cNvSpPr>
            <a:spLocks noGrp="1"/>
          </p:cNvSpPr>
          <p:nvPr>
            <p:ph type="ftr" sz="quarter" idx="11"/>
          </p:nvPr>
        </p:nvSpPr>
        <p:spPr/>
        <p:txBody>
          <a:bodyPr/>
          <a:lstStyle/>
          <a:p>
            <a:pPr>
              <a:defRPr/>
            </a:pPr>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pPr>
              <a:defRPr/>
            </a:pPr>
            <a:fld id="{D92B103D-C5DC-4ED0-91FD-6FB773570F10}" type="slidenum">
              <a:rPr lang="en-US" smtClean="0">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923292919"/>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2_Title and Content">
    <p:bg>
      <p:bgPr>
        <a:solidFill>
          <a:srgbClr val="E46C0A"/>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96DF0422-2353-4F9F-B4CE-BE025449C579}"/>
              </a:ext>
            </a:extLst>
          </p:cNvPr>
          <p:cNvGrpSpPr>
            <a:grpSpLocks/>
          </p:cNvGrpSpPr>
          <p:nvPr userDrawn="1"/>
        </p:nvGrpSpPr>
        <p:grpSpPr bwMode="auto">
          <a:xfrm>
            <a:off x="395818" y="219076"/>
            <a:ext cx="11614149" cy="6240463"/>
            <a:chOff x="395894" y="219519"/>
            <a:chExt cx="8518865" cy="4788281"/>
          </a:xfrm>
        </p:grpSpPr>
        <p:sp>
          <p:nvSpPr>
            <p:cNvPr id="3" name="Google Shape;993;p14">
              <a:extLst>
                <a:ext uri="{FF2B5EF4-FFF2-40B4-BE49-F238E27FC236}">
                  <a16:creationId xmlns:a16="http://schemas.microsoft.com/office/drawing/2014/main" id="{3E7A5778-5FBF-407F-BDE8-FC307ACCB46D}"/>
                </a:ext>
              </a:extLst>
            </p:cNvPr>
            <p:cNvSpPr>
              <a:spLocks/>
            </p:cNvSpPr>
            <p:nvPr/>
          </p:nvSpPr>
          <p:spPr bwMode="auto">
            <a:xfrm>
              <a:off x="661380" y="219519"/>
              <a:ext cx="8068625" cy="4788281"/>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tx2"/>
            </a:solidFill>
            <a:ln>
              <a:noFill/>
            </a:ln>
          </p:spPr>
          <p:txBody>
            <a:bodyPr lIns="91425" tIns="91425" rIns="91425" bIns="91425" anchor="ctr"/>
            <a:lstStyle/>
            <a:p>
              <a:pPr>
                <a:defRPr/>
              </a:pPr>
              <a:endParaRPr lang="vi-VN" sz="990"/>
            </a:p>
          </p:txBody>
        </p:sp>
        <p:grpSp>
          <p:nvGrpSpPr>
            <p:cNvPr id="4" name="Google Shape;994;p14">
              <a:extLst>
                <a:ext uri="{FF2B5EF4-FFF2-40B4-BE49-F238E27FC236}">
                  <a16:creationId xmlns:a16="http://schemas.microsoft.com/office/drawing/2014/main" id="{3F9CF34C-E3EF-40D8-9790-CC5073D2EAD9}"/>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8D82A360-C4E9-4A09-8C55-9A431D48E89C}"/>
                  </a:ext>
                </a:extLst>
              </p:cNvPr>
              <p:cNvSpPr>
                <a:spLocks/>
              </p:cNvSpPr>
              <p:nvPr/>
            </p:nvSpPr>
            <p:spPr bwMode="auto">
              <a:xfrm>
                <a:off x="8341867" y="2362126"/>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4" name="Google Shape;996;p14">
                <a:extLst>
                  <a:ext uri="{FF2B5EF4-FFF2-40B4-BE49-F238E27FC236}">
                    <a16:creationId xmlns:a16="http://schemas.microsoft.com/office/drawing/2014/main" id="{94B5F025-8431-424D-9318-0E198C9B968E}"/>
                  </a:ext>
                </a:extLst>
              </p:cNvPr>
              <p:cNvSpPr>
                <a:spLocks/>
              </p:cNvSpPr>
              <p:nvPr/>
            </p:nvSpPr>
            <p:spPr bwMode="auto">
              <a:xfrm>
                <a:off x="8341867" y="2281733"/>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p:spPr>
            <p:txBody>
              <a:bodyPr lIns="91425" tIns="91425" rIns="91425" bIns="91425" anchor="ctr"/>
              <a:lstStyle/>
              <a:p>
                <a:pPr>
                  <a:defRPr/>
                </a:pPr>
                <a:endParaRPr lang="vi-VN" sz="990"/>
              </a:p>
            </p:txBody>
          </p:sp>
        </p:grpSp>
        <p:sp>
          <p:nvSpPr>
            <p:cNvPr id="5" name="Google Shape;997;p14">
              <a:extLst>
                <a:ext uri="{FF2B5EF4-FFF2-40B4-BE49-F238E27FC236}">
                  <a16:creationId xmlns:a16="http://schemas.microsoft.com/office/drawing/2014/main" id="{FB64CBE5-4970-4E10-9B57-16567BC352C9}"/>
                </a:ext>
              </a:extLst>
            </p:cNvPr>
            <p:cNvSpPr>
              <a:spLocks/>
            </p:cNvSpPr>
            <p:nvPr/>
          </p:nvSpPr>
          <p:spPr bwMode="auto">
            <a:xfrm>
              <a:off x="8341867" y="4447482"/>
              <a:ext cx="569787" cy="308174"/>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grpSp>
          <p:nvGrpSpPr>
            <p:cNvPr id="6" name="Google Shape;998;p14">
              <a:extLst>
                <a:ext uri="{FF2B5EF4-FFF2-40B4-BE49-F238E27FC236}">
                  <a16:creationId xmlns:a16="http://schemas.microsoft.com/office/drawing/2014/main" id="{34B2D243-6907-4D02-90F1-785BDC759283}"/>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56B7F6CE-09DF-4E6A-91EB-883EE75B3D9B}"/>
                  </a:ext>
                </a:extLst>
              </p:cNvPr>
              <p:cNvSpPr>
                <a:spLocks/>
              </p:cNvSpPr>
              <p:nvPr/>
            </p:nvSpPr>
            <p:spPr bwMode="auto">
              <a:xfrm>
                <a:off x="8341867" y="1800590"/>
                <a:ext cx="569787" cy="30086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2" name="Google Shape;1000;p14">
                <a:extLst>
                  <a:ext uri="{FF2B5EF4-FFF2-40B4-BE49-F238E27FC236}">
                    <a16:creationId xmlns:a16="http://schemas.microsoft.com/office/drawing/2014/main" id="{CD343C95-5645-46E5-B553-C4FB0B88AED6}"/>
                  </a:ext>
                </a:extLst>
              </p:cNvPr>
              <p:cNvSpPr/>
              <p:nvPr/>
            </p:nvSpPr>
            <p:spPr>
              <a:xfrm>
                <a:off x="8341867" y="1721415"/>
                <a:ext cx="569787" cy="299648"/>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7" name="Google Shape;1001;p14">
              <a:extLst>
                <a:ext uri="{FF2B5EF4-FFF2-40B4-BE49-F238E27FC236}">
                  <a16:creationId xmlns:a16="http://schemas.microsoft.com/office/drawing/2014/main" id="{A4DA7C79-ABBD-4000-A57C-5EFF36C7298B}"/>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BBD06AC2-C8AA-4D25-807E-8B9E89E9CF2A}"/>
                  </a:ext>
                </a:extLst>
              </p:cNvPr>
              <p:cNvSpPr>
                <a:spLocks/>
              </p:cNvSpPr>
              <p:nvPr/>
            </p:nvSpPr>
            <p:spPr bwMode="auto">
              <a:xfrm>
                <a:off x="8346524" y="1262198"/>
                <a:ext cx="568235" cy="309393"/>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0" name="Google Shape;1003;p14">
                <a:extLst>
                  <a:ext uri="{FF2B5EF4-FFF2-40B4-BE49-F238E27FC236}">
                    <a16:creationId xmlns:a16="http://schemas.microsoft.com/office/drawing/2014/main" id="{09FF596A-C1C5-4B8A-941C-1D417E34C57F}"/>
                  </a:ext>
                </a:extLst>
              </p:cNvPr>
              <p:cNvSpPr>
                <a:spLocks/>
              </p:cNvSpPr>
              <p:nvPr/>
            </p:nvSpPr>
            <p:spPr bwMode="auto">
              <a:xfrm>
                <a:off x="8346524" y="1181804"/>
                <a:ext cx="568235" cy="309393"/>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p:spPr>
            <p:txBody>
              <a:bodyPr lIns="91425" tIns="91425" rIns="91425" bIns="91425" anchor="ctr"/>
              <a:lstStyle/>
              <a:p>
                <a:pPr>
                  <a:defRPr/>
                </a:pPr>
                <a:endParaRPr lang="vi-VN" sz="990"/>
              </a:p>
            </p:txBody>
          </p:sp>
        </p:grpSp>
        <p:grpSp>
          <p:nvGrpSpPr>
            <p:cNvPr id="8" name="Google Shape;1004;p14">
              <a:extLst>
                <a:ext uri="{FF2B5EF4-FFF2-40B4-BE49-F238E27FC236}">
                  <a16:creationId xmlns:a16="http://schemas.microsoft.com/office/drawing/2014/main" id="{23E57C12-11DB-47C8-9289-3992F934B24D}"/>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5F441A75-64FC-4FC8-992C-0D29A5CBEAA0}"/>
                  </a:ext>
                </a:extLst>
              </p:cNvPr>
              <p:cNvSpPr>
                <a:spLocks/>
              </p:cNvSpPr>
              <p:nvPr/>
            </p:nvSpPr>
            <p:spPr bwMode="auto">
              <a:xfrm>
                <a:off x="8341867" y="686045"/>
                <a:ext cx="569787" cy="308175"/>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8" name="Google Shape;1006;p14">
                <a:extLst>
                  <a:ext uri="{FF2B5EF4-FFF2-40B4-BE49-F238E27FC236}">
                    <a16:creationId xmlns:a16="http://schemas.microsoft.com/office/drawing/2014/main" id="{D23873DD-4FEA-4952-B38E-662D92BEDFFB}"/>
                  </a:ext>
                </a:extLst>
              </p:cNvPr>
              <p:cNvSpPr/>
              <p:nvPr/>
            </p:nvSpPr>
            <p:spPr>
              <a:xfrm>
                <a:off x="8341867" y="606869"/>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9" name="Google Shape;1007;p14">
              <a:extLst>
                <a:ext uri="{FF2B5EF4-FFF2-40B4-BE49-F238E27FC236}">
                  <a16:creationId xmlns:a16="http://schemas.microsoft.com/office/drawing/2014/main" id="{84B4C39E-61F2-4BBE-881B-DF284AC50288}"/>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76428EE2-FA08-4CFE-BB0F-EF659DA41668}"/>
                  </a:ext>
                </a:extLst>
              </p:cNvPr>
              <p:cNvSpPr>
                <a:spLocks/>
              </p:cNvSpPr>
              <p:nvPr/>
            </p:nvSpPr>
            <p:spPr bwMode="auto">
              <a:xfrm>
                <a:off x="8341867" y="2362736"/>
                <a:ext cx="569787" cy="299648"/>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6" name="Google Shape;1009;p14">
                <a:extLst>
                  <a:ext uri="{FF2B5EF4-FFF2-40B4-BE49-F238E27FC236}">
                    <a16:creationId xmlns:a16="http://schemas.microsoft.com/office/drawing/2014/main" id="{63BFC496-EE78-47A4-9F8B-FBE18038E036}"/>
                  </a:ext>
                </a:extLst>
              </p:cNvPr>
              <p:cNvSpPr>
                <a:spLocks/>
              </p:cNvSpPr>
              <p:nvPr/>
            </p:nvSpPr>
            <p:spPr bwMode="auto">
              <a:xfrm>
                <a:off x="8341867" y="2283561"/>
                <a:ext cx="569787" cy="299648"/>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p:spPr>
            <p:txBody>
              <a:bodyPr lIns="91425" tIns="91425" rIns="91425" bIns="91425" anchor="ctr"/>
              <a:lstStyle/>
              <a:p>
                <a:pPr>
                  <a:defRPr/>
                </a:pPr>
                <a:endParaRPr lang="vi-VN" sz="990"/>
              </a:p>
            </p:txBody>
          </p:sp>
        </p:grpSp>
        <p:grpSp>
          <p:nvGrpSpPr>
            <p:cNvPr id="10" name="Google Shape;1010;p14">
              <a:extLst>
                <a:ext uri="{FF2B5EF4-FFF2-40B4-BE49-F238E27FC236}">
                  <a16:creationId xmlns:a16="http://schemas.microsoft.com/office/drawing/2014/main" id="{1544BFFF-8202-4332-B064-E2673B5C6ADA}"/>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9511F66F-02CF-4301-B335-D32C3BC80541}"/>
                  </a:ext>
                </a:extLst>
              </p:cNvPr>
              <p:cNvSpPr>
                <a:spLocks/>
              </p:cNvSpPr>
              <p:nvPr/>
            </p:nvSpPr>
            <p:spPr bwMode="auto">
              <a:xfrm>
                <a:off x="8341867" y="2360911"/>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4" name="Google Shape;1012;p14">
                <a:extLst>
                  <a:ext uri="{FF2B5EF4-FFF2-40B4-BE49-F238E27FC236}">
                    <a16:creationId xmlns:a16="http://schemas.microsoft.com/office/drawing/2014/main" id="{F39AE3F1-6041-4D6B-B951-21171C52EB4C}"/>
                  </a:ext>
                </a:extLst>
              </p:cNvPr>
              <p:cNvSpPr/>
              <p:nvPr/>
            </p:nvSpPr>
            <p:spPr>
              <a:xfrm>
                <a:off x="8341867" y="2281736"/>
                <a:ext cx="569787"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11" name="Google Shape;1013;p14">
              <a:extLst>
                <a:ext uri="{FF2B5EF4-FFF2-40B4-BE49-F238E27FC236}">
                  <a16:creationId xmlns:a16="http://schemas.microsoft.com/office/drawing/2014/main" id="{57B6A0B3-B7F9-4B32-8F29-58A04DA2FADD}"/>
                </a:ext>
              </a:extLst>
            </p:cNvPr>
            <p:cNvSpPr/>
            <p:nvPr/>
          </p:nvSpPr>
          <p:spPr>
            <a:xfrm>
              <a:off x="8341867" y="4368307"/>
              <a:ext cx="569787" cy="309393"/>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 name="Google Shape;1014;p14">
              <a:extLst>
                <a:ext uri="{FF2B5EF4-FFF2-40B4-BE49-F238E27FC236}">
                  <a16:creationId xmlns:a16="http://schemas.microsoft.com/office/drawing/2014/main" id="{AB042CB0-CC74-4DDD-9E0E-E2F83728FB22}"/>
                </a:ext>
              </a:extLst>
            </p:cNvPr>
            <p:cNvSpPr>
              <a:spLocks/>
            </p:cNvSpPr>
            <p:nvPr/>
          </p:nvSpPr>
          <p:spPr bwMode="auto">
            <a:xfrm>
              <a:off x="395894" y="219519"/>
              <a:ext cx="8053099"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p:spPr>
          <p:txBody>
            <a:bodyPr lIns="91425" tIns="91425" rIns="91425" bIns="91425" anchor="ctr"/>
            <a:lstStyle/>
            <a:p>
              <a:pPr>
                <a:defRPr/>
              </a:pPr>
              <a:endParaRPr lang="vi-VN" sz="990"/>
            </a:p>
          </p:txBody>
        </p:sp>
      </p:grpSp>
      <p:sp>
        <p:nvSpPr>
          <p:cNvPr id="25" name="Google Shape;1082;p14">
            <a:extLst>
              <a:ext uri="{FF2B5EF4-FFF2-40B4-BE49-F238E27FC236}">
                <a16:creationId xmlns:a16="http://schemas.microsoft.com/office/drawing/2014/main" id="{B0FFB619-54AB-444A-801C-AE4250158913}"/>
              </a:ext>
            </a:extLst>
          </p:cNvPr>
          <p:cNvSpPr>
            <a:spLocks/>
          </p:cNvSpPr>
          <p:nvPr userDrawn="1"/>
        </p:nvSpPr>
        <p:spPr bwMode="auto">
          <a:xfrm>
            <a:off x="465667" y="8826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26" name="Google Shape;1083;p14">
            <a:extLst>
              <a:ext uri="{FF2B5EF4-FFF2-40B4-BE49-F238E27FC236}">
                <a16:creationId xmlns:a16="http://schemas.microsoft.com/office/drawing/2014/main" id="{D2A26CB3-989E-406F-AB84-D75A1B4A9396}"/>
              </a:ext>
            </a:extLst>
          </p:cNvPr>
          <p:cNvSpPr>
            <a:spLocks/>
          </p:cNvSpPr>
          <p:nvPr userDrawn="1"/>
        </p:nvSpPr>
        <p:spPr bwMode="auto">
          <a:xfrm>
            <a:off x="201084" y="906463"/>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27" name="Google Shape;1084;p14">
            <a:extLst>
              <a:ext uri="{FF2B5EF4-FFF2-40B4-BE49-F238E27FC236}">
                <a16:creationId xmlns:a16="http://schemas.microsoft.com/office/drawing/2014/main" id="{19339ECC-30F0-4AC3-B0CA-C5585ABED720}"/>
              </a:ext>
            </a:extLst>
          </p:cNvPr>
          <p:cNvSpPr>
            <a:spLocks/>
          </p:cNvSpPr>
          <p:nvPr userDrawn="1"/>
        </p:nvSpPr>
        <p:spPr bwMode="auto">
          <a:xfrm>
            <a:off x="224367" y="989014"/>
            <a:ext cx="44451"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28" name="Google Shape;1085;p14">
            <a:extLst>
              <a:ext uri="{FF2B5EF4-FFF2-40B4-BE49-F238E27FC236}">
                <a16:creationId xmlns:a16="http://schemas.microsoft.com/office/drawing/2014/main" id="{4FD19EC0-A660-4418-B5FA-6794E0EB17B7}"/>
              </a:ext>
            </a:extLst>
          </p:cNvPr>
          <p:cNvSpPr>
            <a:spLocks/>
          </p:cNvSpPr>
          <p:nvPr userDrawn="1"/>
        </p:nvSpPr>
        <p:spPr bwMode="auto">
          <a:xfrm>
            <a:off x="524934" y="9477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29" name="Google Shape;1086;p14">
            <a:extLst>
              <a:ext uri="{FF2B5EF4-FFF2-40B4-BE49-F238E27FC236}">
                <a16:creationId xmlns:a16="http://schemas.microsoft.com/office/drawing/2014/main" id="{01F115A9-0787-4E5E-804E-7B0571968EF4}"/>
              </a:ext>
            </a:extLst>
          </p:cNvPr>
          <p:cNvSpPr>
            <a:spLocks/>
          </p:cNvSpPr>
          <p:nvPr userDrawn="1"/>
        </p:nvSpPr>
        <p:spPr bwMode="auto">
          <a:xfrm>
            <a:off x="201084" y="917576"/>
            <a:ext cx="448733" cy="98425"/>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30" name="Google Shape;1082;p14">
            <a:extLst>
              <a:ext uri="{FF2B5EF4-FFF2-40B4-BE49-F238E27FC236}">
                <a16:creationId xmlns:a16="http://schemas.microsoft.com/office/drawing/2014/main" id="{F056AFEE-C015-46C3-95E2-2190B6269671}"/>
              </a:ext>
            </a:extLst>
          </p:cNvPr>
          <p:cNvSpPr>
            <a:spLocks/>
          </p:cNvSpPr>
          <p:nvPr userDrawn="1"/>
        </p:nvSpPr>
        <p:spPr bwMode="auto">
          <a:xfrm>
            <a:off x="463550" y="14954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31" name="Google Shape;1083;p14">
            <a:extLst>
              <a:ext uri="{FF2B5EF4-FFF2-40B4-BE49-F238E27FC236}">
                <a16:creationId xmlns:a16="http://schemas.microsoft.com/office/drawing/2014/main" id="{BF7DE45A-8079-4B10-9524-E8BCC8E7ADA4}"/>
              </a:ext>
            </a:extLst>
          </p:cNvPr>
          <p:cNvSpPr>
            <a:spLocks/>
          </p:cNvSpPr>
          <p:nvPr userDrawn="1"/>
        </p:nvSpPr>
        <p:spPr bwMode="auto">
          <a:xfrm>
            <a:off x="198967" y="1522414"/>
            <a:ext cx="448733" cy="109537"/>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32" name="Google Shape;1084;p14">
            <a:extLst>
              <a:ext uri="{FF2B5EF4-FFF2-40B4-BE49-F238E27FC236}">
                <a16:creationId xmlns:a16="http://schemas.microsoft.com/office/drawing/2014/main" id="{077DF7CD-EB9B-421C-B725-C98DC2E7A6AB}"/>
              </a:ext>
            </a:extLst>
          </p:cNvPr>
          <p:cNvSpPr>
            <a:spLocks/>
          </p:cNvSpPr>
          <p:nvPr userDrawn="1"/>
        </p:nvSpPr>
        <p:spPr bwMode="auto">
          <a:xfrm>
            <a:off x="222251" y="1603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33" name="Google Shape;1085;p14">
            <a:extLst>
              <a:ext uri="{FF2B5EF4-FFF2-40B4-BE49-F238E27FC236}">
                <a16:creationId xmlns:a16="http://schemas.microsoft.com/office/drawing/2014/main" id="{38062E9B-8766-4CC2-ADBF-FCAB2170656B}"/>
              </a:ext>
            </a:extLst>
          </p:cNvPr>
          <p:cNvSpPr>
            <a:spLocks/>
          </p:cNvSpPr>
          <p:nvPr userDrawn="1"/>
        </p:nvSpPr>
        <p:spPr bwMode="auto">
          <a:xfrm>
            <a:off x="522818" y="1563688"/>
            <a:ext cx="46567" cy="42862"/>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34" name="Google Shape;1086;p14">
            <a:extLst>
              <a:ext uri="{FF2B5EF4-FFF2-40B4-BE49-F238E27FC236}">
                <a16:creationId xmlns:a16="http://schemas.microsoft.com/office/drawing/2014/main" id="{9A269BBC-1A4A-4FCC-84C0-76410E798B42}"/>
              </a:ext>
            </a:extLst>
          </p:cNvPr>
          <p:cNvSpPr>
            <a:spLocks/>
          </p:cNvSpPr>
          <p:nvPr userDrawn="1"/>
        </p:nvSpPr>
        <p:spPr bwMode="auto">
          <a:xfrm>
            <a:off x="201084" y="1531938"/>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35" name="Google Shape;1082;p14">
            <a:extLst>
              <a:ext uri="{FF2B5EF4-FFF2-40B4-BE49-F238E27FC236}">
                <a16:creationId xmlns:a16="http://schemas.microsoft.com/office/drawing/2014/main" id="{992CABD2-88F6-48BA-AF99-2DFB364575F2}"/>
              </a:ext>
            </a:extLst>
          </p:cNvPr>
          <p:cNvSpPr>
            <a:spLocks/>
          </p:cNvSpPr>
          <p:nvPr userDrawn="1"/>
        </p:nvSpPr>
        <p:spPr bwMode="auto">
          <a:xfrm>
            <a:off x="463550" y="2111376"/>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36" name="Google Shape;1083;p14">
            <a:extLst>
              <a:ext uri="{FF2B5EF4-FFF2-40B4-BE49-F238E27FC236}">
                <a16:creationId xmlns:a16="http://schemas.microsoft.com/office/drawing/2014/main" id="{BCAF9156-EE86-45DF-BF50-78C5F7B75998}"/>
              </a:ext>
            </a:extLst>
          </p:cNvPr>
          <p:cNvSpPr>
            <a:spLocks/>
          </p:cNvSpPr>
          <p:nvPr userDrawn="1"/>
        </p:nvSpPr>
        <p:spPr bwMode="auto">
          <a:xfrm>
            <a:off x="198967" y="2135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37" name="Google Shape;1084;p14">
            <a:extLst>
              <a:ext uri="{FF2B5EF4-FFF2-40B4-BE49-F238E27FC236}">
                <a16:creationId xmlns:a16="http://schemas.microsoft.com/office/drawing/2014/main" id="{A81A8E10-CB5E-4785-8392-78CD9E9EBDC5}"/>
              </a:ext>
            </a:extLst>
          </p:cNvPr>
          <p:cNvSpPr>
            <a:spLocks/>
          </p:cNvSpPr>
          <p:nvPr userDrawn="1"/>
        </p:nvSpPr>
        <p:spPr bwMode="auto">
          <a:xfrm>
            <a:off x="222251" y="2216150"/>
            <a:ext cx="44449"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38" name="Google Shape;1085;p14">
            <a:extLst>
              <a:ext uri="{FF2B5EF4-FFF2-40B4-BE49-F238E27FC236}">
                <a16:creationId xmlns:a16="http://schemas.microsoft.com/office/drawing/2014/main" id="{AE1074DA-18EC-4A96-8088-BDE98DB3C920}"/>
              </a:ext>
            </a:extLst>
          </p:cNvPr>
          <p:cNvSpPr>
            <a:spLocks/>
          </p:cNvSpPr>
          <p:nvPr userDrawn="1"/>
        </p:nvSpPr>
        <p:spPr bwMode="auto">
          <a:xfrm>
            <a:off x="522818" y="2174875"/>
            <a:ext cx="44449"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39" name="Google Shape;1086;p14">
            <a:extLst>
              <a:ext uri="{FF2B5EF4-FFF2-40B4-BE49-F238E27FC236}">
                <a16:creationId xmlns:a16="http://schemas.microsoft.com/office/drawing/2014/main" id="{4AADA6FE-B6EC-4E10-99E5-84A43B62DDE3}"/>
              </a:ext>
            </a:extLst>
          </p:cNvPr>
          <p:cNvSpPr>
            <a:spLocks/>
          </p:cNvSpPr>
          <p:nvPr userDrawn="1"/>
        </p:nvSpPr>
        <p:spPr bwMode="auto">
          <a:xfrm>
            <a:off x="198967" y="2144713"/>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40" name="Google Shape;1082;p14">
            <a:extLst>
              <a:ext uri="{FF2B5EF4-FFF2-40B4-BE49-F238E27FC236}">
                <a16:creationId xmlns:a16="http://schemas.microsoft.com/office/drawing/2014/main" id="{FC2100D3-93DA-4850-9880-5E80F2CF1E98}"/>
              </a:ext>
            </a:extLst>
          </p:cNvPr>
          <p:cNvSpPr>
            <a:spLocks/>
          </p:cNvSpPr>
          <p:nvPr userDrawn="1"/>
        </p:nvSpPr>
        <p:spPr bwMode="auto">
          <a:xfrm>
            <a:off x="461433" y="2722563"/>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41" name="Google Shape;1083;p14">
            <a:extLst>
              <a:ext uri="{FF2B5EF4-FFF2-40B4-BE49-F238E27FC236}">
                <a16:creationId xmlns:a16="http://schemas.microsoft.com/office/drawing/2014/main" id="{28EF0BE8-772B-4C62-B002-1270A4CA0E0A}"/>
              </a:ext>
            </a:extLst>
          </p:cNvPr>
          <p:cNvSpPr>
            <a:spLocks/>
          </p:cNvSpPr>
          <p:nvPr userDrawn="1"/>
        </p:nvSpPr>
        <p:spPr bwMode="auto">
          <a:xfrm>
            <a:off x="196851" y="2746376"/>
            <a:ext cx="448733" cy="112713"/>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42" name="Google Shape;1084;p14">
            <a:extLst>
              <a:ext uri="{FF2B5EF4-FFF2-40B4-BE49-F238E27FC236}">
                <a16:creationId xmlns:a16="http://schemas.microsoft.com/office/drawing/2014/main" id="{ABB2656D-BFEE-4D07-ACCD-0686536B0F35}"/>
              </a:ext>
            </a:extLst>
          </p:cNvPr>
          <p:cNvSpPr>
            <a:spLocks/>
          </p:cNvSpPr>
          <p:nvPr userDrawn="1"/>
        </p:nvSpPr>
        <p:spPr bwMode="auto">
          <a:xfrm>
            <a:off x="220134" y="2832100"/>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43" name="Google Shape;1085;p14">
            <a:extLst>
              <a:ext uri="{FF2B5EF4-FFF2-40B4-BE49-F238E27FC236}">
                <a16:creationId xmlns:a16="http://schemas.microsoft.com/office/drawing/2014/main" id="{5D6EB10D-405E-4E6C-BD42-06B34F0E61B8}"/>
              </a:ext>
            </a:extLst>
          </p:cNvPr>
          <p:cNvSpPr>
            <a:spLocks/>
          </p:cNvSpPr>
          <p:nvPr userDrawn="1"/>
        </p:nvSpPr>
        <p:spPr bwMode="auto">
          <a:xfrm>
            <a:off x="520701" y="2787651"/>
            <a:ext cx="46567" cy="47625"/>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44" name="Google Shape;1086;p14">
            <a:extLst>
              <a:ext uri="{FF2B5EF4-FFF2-40B4-BE49-F238E27FC236}">
                <a16:creationId xmlns:a16="http://schemas.microsoft.com/office/drawing/2014/main" id="{61276603-BB78-41A6-A2A6-3972B878301A}"/>
              </a:ext>
            </a:extLst>
          </p:cNvPr>
          <p:cNvSpPr>
            <a:spLocks/>
          </p:cNvSpPr>
          <p:nvPr userDrawn="1"/>
        </p:nvSpPr>
        <p:spPr bwMode="auto">
          <a:xfrm>
            <a:off x="198968" y="2760663"/>
            <a:ext cx="446617"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45" name="Google Shape;1082;p14">
            <a:extLst>
              <a:ext uri="{FF2B5EF4-FFF2-40B4-BE49-F238E27FC236}">
                <a16:creationId xmlns:a16="http://schemas.microsoft.com/office/drawing/2014/main" id="{512F79C4-64BD-496D-BF53-302C2A215E45}"/>
              </a:ext>
            </a:extLst>
          </p:cNvPr>
          <p:cNvSpPr>
            <a:spLocks/>
          </p:cNvSpPr>
          <p:nvPr userDrawn="1"/>
        </p:nvSpPr>
        <p:spPr bwMode="auto">
          <a:xfrm>
            <a:off x="461433" y="3335339"/>
            <a:ext cx="110067" cy="180975"/>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46" name="Google Shape;1083;p14">
            <a:extLst>
              <a:ext uri="{FF2B5EF4-FFF2-40B4-BE49-F238E27FC236}">
                <a16:creationId xmlns:a16="http://schemas.microsoft.com/office/drawing/2014/main" id="{583BAA16-5FA0-4B6B-A00A-0BA822459C22}"/>
              </a:ext>
            </a:extLst>
          </p:cNvPr>
          <p:cNvSpPr>
            <a:spLocks/>
          </p:cNvSpPr>
          <p:nvPr userDrawn="1"/>
        </p:nvSpPr>
        <p:spPr bwMode="auto">
          <a:xfrm>
            <a:off x="194733" y="3362326"/>
            <a:ext cx="450851" cy="112713"/>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47" name="Google Shape;1084;p14">
            <a:extLst>
              <a:ext uri="{FF2B5EF4-FFF2-40B4-BE49-F238E27FC236}">
                <a16:creationId xmlns:a16="http://schemas.microsoft.com/office/drawing/2014/main" id="{7355A7EA-366E-482F-AE55-BB5128BDB300}"/>
              </a:ext>
            </a:extLst>
          </p:cNvPr>
          <p:cNvSpPr>
            <a:spLocks/>
          </p:cNvSpPr>
          <p:nvPr userDrawn="1"/>
        </p:nvSpPr>
        <p:spPr bwMode="auto">
          <a:xfrm>
            <a:off x="220133" y="3444876"/>
            <a:ext cx="44451" cy="47625"/>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48" name="Google Shape;1085;p14">
            <a:extLst>
              <a:ext uri="{FF2B5EF4-FFF2-40B4-BE49-F238E27FC236}">
                <a16:creationId xmlns:a16="http://schemas.microsoft.com/office/drawing/2014/main" id="{AE8D0481-E4F9-4896-8232-13C255E5C945}"/>
              </a:ext>
            </a:extLst>
          </p:cNvPr>
          <p:cNvSpPr>
            <a:spLocks/>
          </p:cNvSpPr>
          <p:nvPr userDrawn="1"/>
        </p:nvSpPr>
        <p:spPr bwMode="auto">
          <a:xfrm>
            <a:off x="520700" y="3403600"/>
            <a:ext cx="44451"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49" name="Google Shape;1086;p14">
            <a:extLst>
              <a:ext uri="{FF2B5EF4-FFF2-40B4-BE49-F238E27FC236}">
                <a16:creationId xmlns:a16="http://schemas.microsoft.com/office/drawing/2014/main" id="{F63B2EE0-51A6-4407-8DCC-588092CEEF2A}"/>
              </a:ext>
            </a:extLst>
          </p:cNvPr>
          <p:cNvSpPr>
            <a:spLocks/>
          </p:cNvSpPr>
          <p:nvPr userDrawn="1"/>
        </p:nvSpPr>
        <p:spPr bwMode="auto">
          <a:xfrm>
            <a:off x="196851" y="33734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50" name="Google Shape;1082;p14">
            <a:extLst>
              <a:ext uri="{FF2B5EF4-FFF2-40B4-BE49-F238E27FC236}">
                <a16:creationId xmlns:a16="http://schemas.microsoft.com/office/drawing/2014/main" id="{EFCB67B6-B050-42CA-93B5-1CCDF48FF425}"/>
              </a:ext>
            </a:extLst>
          </p:cNvPr>
          <p:cNvSpPr>
            <a:spLocks/>
          </p:cNvSpPr>
          <p:nvPr userDrawn="1"/>
        </p:nvSpPr>
        <p:spPr bwMode="auto">
          <a:xfrm>
            <a:off x="459317" y="3951288"/>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51" name="Google Shape;1083;p14">
            <a:extLst>
              <a:ext uri="{FF2B5EF4-FFF2-40B4-BE49-F238E27FC236}">
                <a16:creationId xmlns:a16="http://schemas.microsoft.com/office/drawing/2014/main" id="{8664F430-768E-4ABC-92C8-65469190ACBF}"/>
              </a:ext>
            </a:extLst>
          </p:cNvPr>
          <p:cNvSpPr>
            <a:spLocks/>
          </p:cNvSpPr>
          <p:nvPr userDrawn="1"/>
        </p:nvSpPr>
        <p:spPr bwMode="auto">
          <a:xfrm>
            <a:off x="194734" y="39766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52" name="Google Shape;1084;p14">
            <a:extLst>
              <a:ext uri="{FF2B5EF4-FFF2-40B4-BE49-F238E27FC236}">
                <a16:creationId xmlns:a16="http://schemas.microsoft.com/office/drawing/2014/main" id="{9AC861B9-5D9A-4196-A8AB-515B12597550}"/>
              </a:ext>
            </a:extLst>
          </p:cNvPr>
          <p:cNvSpPr>
            <a:spLocks/>
          </p:cNvSpPr>
          <p:nvPr userDrawn="1"/>
        </p:nvSpPr>
        <p:spPr bwMode="auto">
          <a:xfrm>
            <a:off x="218018" y="4059238"/>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53" name="Google Shape;1085;p14">
            <a:extLst>
              <a:ext uri="{FF2B5EF4-FFF2-40B4-BE49-F238E27FC236}">
                <a16:creationId xmlns:a16="http://schemas.microsoft.com/office/drawing/2014/main" id="{47761E6C-B479-40DB-8571-53A617D5E648}"/>
              </a:ext>
            </a:extLst>
          </p:cNvPr>
          <p:cNvSpPr>
            <a:spLocks/>
          </p:cNvSpPr>
          <p:nvPr userDrawn="1"/>
        </p:nvSpPr>
        <p:spPr bwMode="auto">
          <a:xfrm>
            <a:off x="518585" y="4016376"/>
            <a:ext cx="46567" cy="47625"/>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54" name="Google Shape;1086;p14">
            <a:extLst>
              <a:ext uri="{FF2B5EF4-FFF2-40B4-BE49-F238E27FC236}">
                <a16:creationId xmlns:a16="http://schemas.microsoft.com/office/drawing/2014/main" id="{C4AD7AC1-D344-4CC4-9990-88DCE30FA656}"/>
              </a:ext>
            </a:extLst>
          </p:cNvPr>
          <p:cNvSpPr>
            <a:spLocks/>
          </p:cNvSpPr>
          <p:nvPr userDrawn="1"/>
        </p:nvSpPr>
        <p:spPr bwMode="auto">
          <a:xfrm>
            <a:off x="194734" y="39878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55" name="Google Shape;1082;p14">
            <a:extLst>
              <a:ext uri="{FF2B5EF4-FFF2-40B4-BE49-F238E27FC236}">
                <a16:creationId xmlns:a16="http://schemas.microsoft.com/office/drawing/2014/main" id="{E133E6AE-5907-4856-9DA4-8465A2C12DA0}"/>
              </a:ext>
            </a:extLst>
          </p:cNvPr>
          <p:cNvSpPr>
            <a:spLocks/>
          </p:cNvSpPr>
          <p:nvPr userDrawn="1"/>
        </p:nvSpPr>
        <p:spPr bwMode="auto">
          <a:xfrm>
            <a:off x="459317" y="4565650"/>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56" name="Google Shape;1083;p14">
            <a:extLst>
              <a:ext uri="{FF2B5EF4-FFF2-40B4-BE49-F238E27FC236}">
                <a16:creationId xmlns:a16="http://schemas.microsoft.com/office/drawing/2014/main" id="{3153BD40-0C68-41E0-A0DC-2B86620674D7}"/>
              </a:ext>
            </a:extLst>
          </p:cNvPr>
          <p:cNvSpPr>
            <a:spLocks/>
          </p:cNvSpPr>
          <p:nvPr userDrawn="1"/>
        </p:nvSpPr>
        <p:spPr bwMode="auto">
          <a:xfrm>
            <a:off x="192618" y="4589464"/>
            <a:ext cx="450849" cy="109537"/>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57" name="Google Shape;1084;p14">
            <a:extLst>
              <a:ext uri="{FF2B5EF4-FFF2-40B4-BE49-F238E27FC236}">
                <a16:creationId xmlns:a16="http://schemas.microsoft.com/office/drawing/2014/main" id="{C403150C-BAA1-4FE6-A2A2-EDDE1D400BF1}"/>
              </a:ext>
            </a:extLst>
          </p:cNvPr>
          <p:cNvSpPr>
            <a:spLocks/>
          </p:cNvSpPr>
          <p:nvPr userDrawn="1"/>
        </p:nvSpPr>
        <p:spPr bwMode="auto">
          <a:xfrm>
            <a:off x="215901" y="4672013"/>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58" name="Google Shape;1085;p14">
            <a:extLst>
              <a:ext uri="{FF2B5EF4-FFF2-40B4-BE49-F238E27FC236}">
                <a16:creationId xmlns:a16="http://schemas.microsoft.com/office/drawing/2014/main" id="{16212D6D-0BA9-464F-9B30-55899F6E9274}"/>
              </a:ext>
            </a:extLst>
          </p:cNvPr>
          <p:cNvSpPr>
            <a:spLocks/>
          </p:cNvSpPr>
          <p:nvPr userDrawn="1"/>
        </p:nvSpPr>
        <p:spPr bwMode="auto">
          <a:xfrm>
            <a:off x="518585" y="4630738"/>
            <a:ext cx="44449"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59" name="Google Shape;1086;p14">
            <a:extLst>
              <a:ext uri="{FF2B5EF4-FFF2-40B4-BE49-F238E27FC236}">
                <a16:creationId xmlns:a16="http://schemas.microsoft.com/office/drawing/2014/main" id="{051C2F5F-AB08-4729-A73E-9A2BD74A9E60}"/>
              </a:ext>
            </a:extLst>
          </p:cNvPr>
          <p:cNvSpPr>
            <a:spLocks/>
          </p:cNvSpPr>
          <p:nvPr userDrawn="1"/>
        </p:nvSpPr>
        <p:spPr bwMode="auto">
          <a:xfrm>
            <a:off x="194734" y="46005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60" name="Google Shape;1082;p14">
            <a:extLst>
              <a:ext uri="{FF2B5EF4-FFF2-40B4-BE49-F238E27FC236}">
                <a16:creationId xmlns:a16="http://schemas.microsoft.com/office/drawing/2014/main" id="{B7DC9C4C-0033-4610-9961-802DBB6C12C3}"/>
              </a:ext>
            </a:extLst>
          </p:cNvPr>
          <p:cNvSpPr>
            <a:spLocks/>
          </p:cNvSpPr>
          <p:nvPr userDrawn="1"/>
        </p:nvSpPr>
        <p:spPr bwMode="auto">
          <a:xfrm>
            <a:off x="457200" y="5180013"/>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61" name="Google Shape;1083;p14">
            <a:extLst>
              <a:ext uri="{FF2B5EF4-FFF2-40B4-BE49-F238E27FC236}">
                <a16:creationId xmlns:a16="http://schemas.microsoft.com/office/drawing/2014/main" id="{B536B077-3E84-4FD8-B113-A49F1ABBC129}"/>
              </a:ext>
            </a:extLst>
          </p:cNvPr>
          <p:cNvSpPr>
            <a:spLocks/>
          </p:cNvSpPr>
          <p:nvPr userDrawn="1"/>
        </p:nvSpPr>
        <p:spPr bwMode="auto">
          <a:xfrm>
            <a:off x="192618" y="5203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62" name="Google Shape;1084;p14">
            <a:extLst>
              <a:ext uri="{FF2B5EF4-FFF2-40B4-BE49-F238E27FC236}">
                <a16:creationId xmlns:a16="http://schemas.microsoft.com/office/drawing/2014/main" id="{DB04BDF5-E9A3-4E48-A527-C2AEA5B4A38A}"/>
              </a:ext>
            </a:extLst>
          </p:cNvPr>
          <p:cNvSpPr>
            <a:spLocks/>
          </p:cNvSpPr>
          <p:nvPr userDrawn="1"/>
        </p:nvSpPr>
        <p:spPr bwMode="auto">
          <a:xfrm>
            <a:off x="215901" y="5286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63" name="Google Shape;1085;p14">
            <a:extLst>
              <a:ext uri="{FF2B5EF4-FFF2-40B4-BE49-F238E27FC236}">
                <a16:creationId xmlns:a16="http://schemas.microsoft.com/office/drawing/2014/main" id="{E6FF2992-DA44-454C-A556-69C6A485F08A}"/>
              </a:ext>
            </a:extLst>
          </p:cNvPr>
          <p:cNvSpPr>
            <a:spLocks/>
          </p:cNvSpPr>
          <p:nvPr userDrawn="1"/>
        </p:nvSpPr>
        <p:spPr bwMode="auto">
          <a:xfrm>
            <a:off x="516467" y="5245100"/>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64" name="Google Shape;1086;p14">
            <a:extLst>
              <a:ext uri="{FF2B5EF4-FFF2-40B4-BE49-F238E27FC236}">
                <a16:creationId xmlns:a16="http://schemas.microsoft.com/office/drawing/2014/main" id="{8335B80B-0728-46F6-9CB5-5E355B595CC6}"/>
              </a:ext>
            </a:extLst>
          </p:cNvPr>
          <p:cNvSpPr>
            <a:spLocks/>
          </p:cNvSpPr>
          <p:nvPr userDrawn="1"/>
        </p:nvSpPr>
        <p:spPr bwMode="auto">
          <a:xfrm>
            <a:off x="192618" y="52149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65" name="Google Shape;1082;p14">
            <a:extLst>
              <a:ext uri="{FF2B5EF4-FFF2-40B4-BE49-F238E27FC236}">
                <a16:creationId xmlns:a16="http://schemas.microsoft.com/office/drawing/2014/main" id="{FDA59BD3-362E-4D21-84EE-31E23AB8ED72}"/>
              </a:ext>
            </a:extLst>
          </p:cNvPr>
          <p:cNvSpPr>
            <a:spLocks/>
          </p:cNvSpPr>
          <p:nvPr userDrawn="1"/>
        </p:nvSpPr>
        <p:spPr bwMode="auto">
          <a:xfrm>
            <a:off x="457200" y="5792788"/>
            <a:ext cx="107951"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66" name="Google Shape;1083;p14">
            <a:extLst>
              <a:ext uri="{FF2B5EF4-FFF2-40B4-BE49-F238E27FC236}">
                <a16:creationId xmlns:a16="http://schemas.microsoft.com/office/drawing/2014/main" id="{5F3E80A3-AD62-41C0-908F-0E8CDC54B527}"/>
              </a:ext>
            </a:extLst>
          </p:cNvPr>
          <p:cNvSpPr>
            <a:spLocks/>
          </p:cNvSpPr>
          <p:nvPr userDrawn="1"/>
        </p:nvSpPr>
        <p:spPr bwMode="auto">
          <a:xfrm>
            <a:off x="190500" y="5818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67" name="Google Shape;1084;p14">
            <a:extLst>
              <a:ext uri="{FF2B5EF4-FFF2-40B4-BE49-F238E27FC236}">
                <a16:creationId xmlns:a16="http://schemas.microsoft.com/office/drawing/2014/main" id="{AC2FE2DC-043F-4209-BF50-2AE25B16FA23}"/>
              </a:ext>
            </a:extLst>
          </p:cNvPr>
          <p:cNvSpPr>
            <a:spLocks/>
          </p:cNvSpPr>
          <p:nvPr userDrawn="1"/>
        </p:nvSpPr>
        <p:spPr bwMode="auto">
          <a:xfrm>
            <a:off x="213784" y="59007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68" name="Google Shape;1085;p14">
            <a:extLst>
              <a:ext uri="{FF2B5EF4-FFF2-40B4-BE49-F238E27FC236}">
                <a16:creationId xmlns:a16="http://schemas.microsoft.com/office/drawing/2014/main" id="{38F1B7ED-0E1E-4432-BA88-3384C95E5BCE}"/>
              </a:ext>
            </a:extLst>
          </p:cNvPr>
          <p:cNvSpPr>
            <a:spLocks/>
          </p:cNvSpPr>
          <p:nvPr userDrawn="1"/>
        </p:nvSpPr>
        <p:spPr bwMode="auto">
          <a:xfrm>
            <a:off x="514351" y="58578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69" name="Google Shape;1086;p14">
            <a:extLst>
              <a:ext uri="{FF2B5EF4-FFF2-40B4-BE49-F238E27FC236}">
                <a16:creationId xmlns:a16="http://schemas.microsoft.com/office/drawing/2014/main" id="{8C5161E0-E879-40D6-A8C2-B7A89824BA2C}"/>
              </a:ext>
            </a:extLst>
          </p:cNvPr>
          <p:cNvSpPr>
            <a:spLocks/>
          </p:cNvSpPr>
          <p:nvPr userDrawn="1"/>
        </p:nvSpPr>
        <p:spPr bwMode="auto">
          <a:xfrm>
            <a:off x="192617" y="5829300"/>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70" name="Google Shape;1765;p26">
            <a:extLst>
              <a:ext uri="{FF2B5EF4-FFF2-40B4-BE49-F238E27FC236}">
                <a16:creationId xmlns:a16="http://schemas.microsoft.com/office/drawing/2014/main" id="{CB9FFE56-04DF-43A6-AF37-A46C8FBB9434}"/>
              </a:ext>
            </a:extLst>
          </p:cNvPr>
          <p:cNvSpPr/>
          <p:nvPr userDrawn="1"/>
        </p:nvSpPr>
        <p:spPr>
          <a:xfrm rot="126755">
            <a:off x="3092451" y="1090613"/>
            <a:ext cx="5549900" cy="4730750"/>
          </a:xfrm>
          <a:prstGeom prst="rect">
            <a:avLst/>
          </a:prstGeom>
          <a:solidFill>
            <a:schemeClr val="accent5">
              <a:lumMod val="40000"/>
              <a:lumOff val="60000"/>
            </a:schemeClr>
          </a:solidFill>
          <a:ln>
            <a:noFill/>
          </a:ln>
        </p:spPr>
        <p:txBody>
          <a:bodyPr spcFirstLastPara="1" lIns="37713" tIns="37713" rIns="37713" bIns="37713" anchor="ctr"/>
          <a:lstStyle/>
          <a:p>
            <a:pPr eaLnBrk="1" fontAlgn="auto" hangingPunct="1">
              <a:spcBef>
                <a:spcPts val="0"/>
              </a:spcBef>
              <a:spcAft>
                <a:spcPts val="0"/>
              </a:spcAft>
              <a:defRPr/>
            </a:pPr>
            <a:endParaRPr sz="206" dirty="0">
              <a:solidFill>
                <a:prstClr val="black"/>
              </a:solidFill>
              <a:latin typeface="Arial"/>
            </a:endParaRPr>
          </a:p>
        </p:txBody>
      </p:sp>
      <p:sp>
        <p:nvSpPr>
          <p:cNvPr id="71" name="Google Shape;1766;p26">
            <a:extLst>
              <a:ext uri="{FF2B5EF4-FFF2-40B4-BE49-F238E27FC236}">
                <a16:creationId xmlns:a16="http://schemas.microsoft.com/office/drawing/2014/main" id="{5E13ECAA-DE67-4DAB-8065-42020885B25F}"/>
              </a:ext>
            </a:extLst>
          </p:cNvPr>
          <p:cNvSpPr/>
          <p:nvPr userDrawn="1"/>
        </p:nvSpPr>
        <p:spPr>
          <a:xfrm rot="21464125">
            <a:off x="2810934" y="773113"/>
            <a:ext cx="1284817" cy="1338262"/>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lIns="37713" tIns="37713" rIns="37713" bIns="37713" anchor="ctr"/>
          <a:lstStyle/>
          <a:p>
            <a:pPr eaLnBrk="1" fontAlgn="auto" hangingPunct="1">
              <a:spcBef>
                <a:spcPts val="0"/>
              </a:spcBef>
              <a:spcAft>
                <a:spcPts val="0"/>
              </a:spcAft>
              <a:defRPr/>
            </a:pPr>
            <a:endParaRPr sz="206">
              <a:solidFill>
                <a:prstClr val="black"/>
              </a:solidFill>
              <a:latin typeface="Arial"/>
            </a:endParaRPr>
          </a:p>
        </p:txBody>
      </p:sp>
      <p:sp>
        <p:nvSpPr>
          <p:cNvPr id="72" name="Google Shape;1767;p26">
            <a:extLst>
              <a:ext uri="{FF2B5EF4-FFF2-40B4-BE49-F238E27FC236}">
                <a16:creationId xmlns:a16="http://schemas.microsoft.com/office/drawing/2014/main" id="{985F3AB6-9C12-4610-81C4-B3D6250BA0C8}"/>
              </a:ext>
            </a:extLst>
          </p:cNvPr>
          <p:cNvSpPr/>
          <p:nvPr userDrawn="1"/>
        </p:nvSpPr>
        <p:spPr>
          <a:xfrm rot="4829593">
            <a:off x="7640638" y="1029760"/>
            <a:ext cx="1546225" cy="1109133"/>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lIns="37713" tIns="37713" rIns="37713" bIns="37713" anchor="ctr"/>
          <a:lstStyle/>
          <a:p>
            <a:pPr eaLnBrk="1" fontAlgn="auto" hangingPunct="1">
              <a:spcBef>
                <a:spcPts val="0"/>
              </a:spcBef>
              <a:spcAft>
                <a:spcPts val="0"/>
              </a:spcAft>
              <a:defRPr/>
            </a:pPr>
            <a:endParaRPr sz="206">
              <a:solidFill>
                <a:prstClr val="black"/>
              </a:solidFill>
              <a:latin typeface="Arial"/>
            </a:endParaRPr>
          </a:p>
        </p:txBody>
      </p:sp>
      <p:sp>
        <p:nvSpPr>
          <p:cNvPr id="73" name="TextBox 72">
            <a:extLst>
              <a:ext uri="{FF2B5EF4-FFF2-40B4-BE49-F238E27FC236}">
                <a16:creationId xmlns:a16="http://schemas.microsoft.com/office/drawing/2014/main" id="{644DB93E-C2FE-4AC3-B5BB-23A883E29860}"/>
              </a:ext>
            </a:extLst>
          </p:cNvPr>
          <p:cNvSpPr txBox="1"/>
          <p:nvPr userDrawn="1"/>
        </p:nvSpPr>
        <p:spPr>
          <a:xfrm>
            <a:off x="3615267" y="1555751"/>
            <a:ext cx="4751917" cy="823913"/>
          </a:xfrm>
          <a:prstGeom prst="rect">
            <a:avLst/>
          </a:prstGeom>
          <a:noFill/>
        </p:spPr>
        <p:txBody>
          <a:bodyPr>
            <a:spAutoFit/>
          </a:bodyPr>
          <a:lstStyle/>
          <a:p>
            <a:pPr algn="ctr" eaLnBrk="1" fontAlgn="auto" hangingPunct="1">
              <a:spcBef>
                <a:spcPts val="0"/>
              </a:spcBef>
              <a:spcAft>
                <a:spcPts val="0"/>
              </a:spcAft>
              <a:defRPr/>
            </a:pPr>
            <a:r>
              <a:rPr lang="vi-VN" sz="4744">
                <a:solidFill>
                  <a:srgbClr val="002060"/>
                </a:solidFill>
                <a:latin typeface="+mj-lt"/>
              </a:rPr>
              <a:t>LUYỆN TẬP</a:t>
            </a:r>
            <a:endParaRPr lang="vi-VN" sz="4744" dirty="0">
              <a:solidFill>
                <a:srgbClr val="002060"/>
              </a:solidFill>
              <a:latin typeface="+mj-lt"/>
            </a:endParaRPr>
          </a:p>
        </p:txBody>
      </p:sp>
      <p:grpSp>
        <p:nvGrpSpPr>
          <p:cNvPr id="74" name="Google Shape;939;p32">
            <a:extLst>
              <a:ext uri="{FF2B5EF4-FFF2-40B4-BE49-F238E27FC236}">
                <a16:creationId xmlns:a16="http://schemas.microsoft.com/office/drawing/2014/main" id="{74A04A79-4FA6-4788-BEEB-AC87CF131117}"/>
              </a:ext>
            </a:extLst>
          </p:cNvPr>
          <p:cNvGrpSpPr>
            <a:grpSpLocks/>
          </p:cNvGrpSpPr>
          <p:nvPr userDrawn="1"/>
        </p:nvGrpSpPr>
        <p:grpSpPr bwMode="auto">
          <a:xfrm>
            <a:off x="2203452" y="3951288"/>
            <a:ext cx="1974849" cy="2019300"/>
            <a:chOff x="2718975" y="493050"/>
            <a:chExt cx="2013175" cy="2066600"/>
          </a:xfrm>
        </p:grpSpPr>
        <p:sp>
          <p:nvSpPr>
            <p:cNvPr id="75" name="Google Shape;940;p32">
              <a:extLst>
                <a:ext uri="{FF2B5EF4-FFF2-40B4-BE49-F238E27FC236}">
                  <a16:creationId xmlns:a16="http://schemas.microsoft.com/office/drawing/2014/main" id="{663AD86E-7246-4116-9021-C5183424946A}"/>
                </a:ext>
              </a:extLst>
            </p:cNvPr>
            <p:cNvSpPr>
              <a:spLocks/>
            </p:cNvSpPr>
            <p:nvPr/>
          </p:nvSpPr>
          <p:spPr bwMode="auto">
            <a:xfrm>
              <a:off x="3297251" y="2415052"/>
              <a:ext cx="962354" cy="144598"/>
            </a:xfrm>
            <a:custGeom>
              <a:avLst/>
              <a:gdLst>
                <a:gd name="T0" fmla="*/ 2147483646 w 38517"/>
                <a:gd name="T1" fmla="*/ 2147483646 h 5748"/>
                <a:gd name="T2" fmla="*/ 2147483646 w 38517"/>
                <a:gd name="T3" fmla="*/ 2147483646 h 5748"/>
                <a:gd name="T4" fmla="*/ 2147483646 w 38517"/>
                <a:gd name="T5" fmla="*/ 2147483646 h 5748"/>
                <a:gd name="T6" fmla="*/ 2147483646 w 38517"/>
                <a:gd name="T7" fmla="*/ 2147483646 h 5748"/>
                <a:gd name="T8" fmla="*/ 2147483646 w 38517"/>
                <a:gd name="T9" fmla="*/ 2147483646 h 57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bg1"/>
            </a:solidFill>
            <a:ln>
              <a:noFill/>
            </a:ln>
          </p:spPr>
          <p:txBody>
            <a:bodyPr lIns="91425" tIns="91425" rIns="91425" bIns="91425" anchor="ctr"/>
            <a:lstStyle/>
            <a:p>
              <a:pPr>
                <a:defRPr/>
              </a:pPr>
              <a:endParaRPr lang="vi-VN" sz="990"/>
            </a:p>
          </p:txBody>
        </p:sp>
        <p:sp>
          <p:nvSpPr>
            <p:cNvPr id="76" name="Google Shape;941;p32">
              <a:extLst>
                <a:ext uri="{FF2B5EF4-FFF2-40B4-BE49-F238E27FC236}">
                  <a16:creationId xmlns:a16="http://schemas.microsoft.com/office/drawing/2014/main" id="{DD48DF95-4221-418D-ABC9-921DD7C99D21}"/>
                </a:ext>
              </a:extLst>
            </p:cNvPr>
            <p:cNvSpPr>
              <a:spLocks/>
            </p:cNvSpPr>
            <p:nvPr/>
          </p:nvSpPr>
          <p:spPr bwMode="auto">
            <a:xfrm>
              <a:off x="3853949" y="2192471"/>
              <a:ext cx="379763" cy="365554"/>
            </a:xfrm>
            <a:custGeom>
              <a:avLst/>
              <a:gdLst>
                <a:gd name="T0" fmla="*/ 2147483646 w 15260"/>
                <a:gd name="T1" fmla="*/ 2147483646 h 14672"/>
                <a:gd name="T2" fmla="*/ 2147483646 w 15260"/>
                <a:gd name="T3" fmla="*/ 2147483646 h 14672"/>
                <a:gd name="T4" fmla="*/ 2147483646 w 15260"/>
                <a:gd name="T5" fmla="*/ 2147483646 h 14672"/>
                <a:gd name="T6" fmla="*/ 2147483646 w 15260"/>
                <a:gd name="T7" fmla="*/ 2147483646 h 14672"/>
                <a:gd name="T8" fmla="*/ 2147483646 w 15260"/>
                <a:gd name="T9" fmla="*/ 2147483646 h 14672"/>
                <a:gd name="T10" fmla="*/ 2147483646 w 15260"/>
                <a:gd name="T11" fmla="*/ 2147483646 h 14672"/>
                <a:gd name="T12" fmla="*/ 2147483646 w 15260"/>
                <a:gd name="T13" fmla="*/ 2147483646 h 14672"/>
                <a:gd name="T14" fmla="*/ 2147483646 w 15260"/>
                <a:gd name="T15" fmla="*/ 2147483646 h 14672"/>
                <a:gd name="T16" fmla="*/ 2147483646 w 15260"/>
                <a:gd name="T17" fmla="*/ 2147483646 h 14672"/>
                <a:gd name="T18" fmla="*/ 2147483646 w 15260"/>
                <a:gd name="T19" fmla="*/ 2147483646 h 14672"/>
                <a:gd name="T20" fmla="*/ 2147483646 w 15260"/>
                <a:gd name="T21" fmla="*/ 2147483646 h 14672"/>
                <a:gd name="T22" fmla="*/ 2147483646 w 15260"/>
                <a:gd name="T23" fmla="*/ 2147483646 h 14672"/>
                <a:gd name="T24" fmla="*/ 2147483646 w 15260"/>
                <a:gd name="T25" fmla="*/ 2147483646 h 14672"/>
                <a:gd name="T26" fmla="*/ 2147483646 w 15260"/>
                <a:gd name="T27" fmla="*/ 2147483646 h 14672"/>
                <a:gd name="T28" fmla="*/ 2147483646 w 15260"/>
                <a:gd name="T29" fmla="*/ 2147483646 h 14672"/>
                <a:gd name="T30" fmla="*/ 2147483646 w 15260"/>
                <a:gd name="T31" fmla="*/ 2147483646 h 146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lIns="91425" tIns="91425" rIns="91425" bIns="91425" anchor="ctr"/>
            <a:lstStyle/>
            <a:p>
              <a:pPr>
                <a:defRPr/>
              </a:pPr>
              <a:endParaRPr lang="vi-VN" sz="990"/>
            </a:p>
          </p:txBody>
        </p:sp>
        <p:sp>
          <p:nvSpPr>
            <p:cNvPr id="77" name="Google Shape;942;p32">
              <a:extLst>
                <a:ext uri="{FF2B5EF4-FFF2-40B4-BE49-F238E27FC236}">
                  <a16:creationId xmlns:a16="http://schemas.microsoft.com/office/drawing/2014/main" id="{842C67A5-2DC8-4088-9081-28B12FDFE55D}"/>
                </a:ext>
              </a:extLst>
            </p:cNvPr>
            <p:cNvSpPr>
              <a:spLocks/>
            </p:cNvSpPr>
            <p:nvPr/>
          </p:nvSpPr>
          <p:spPr bwMode="auto">
            <a:xfrm>
              <a:off x="3976939" y="2372811"/>
              <a:ext cx="194197" cy="181965"/>
            </a:xfrm>
            <a:custGeom>
              <a:avLst/>
              <a:gdLst>
                <a:gd name="T0" fmla="*/ 2147483646 w 7832"/>
                <a:gd name="T1" fmla="*/ 0 h 7260"/>
                <a:gd name="T2" fmla="*/ 2147483646 w 7832"/>
                <a:gd name="T3" fmla="*/ 2147483646 h 7260"/>
                <a:gd name="T4" fmla="*/ 2147483646 w 7832"/>
                <a:gd name="T5" fmla="*/ 2147483646 h 7260"/>
                <a:gd name="T6" fmla="*/ 2147483646 w 7832"/>
                <a:gd name="T7" fmla="*/ 2147483646 h 7260"/>
                <a:gd name="T8" fmla="*/ 2147483646 w 7832"/>
                <a:gd name="T9" fmla="*/ 2147483646 h 7260"/>
                <a:gd name="T10" fmla="*/ 2147483646 w 7832"/>
                <a:gd name="T11" fmla="*/ 2147483646 h 7260"/>
                <a:gd name="T12" fmla="*/ 2147483646 w 7832"/>
                <a:gd name="T13" fmla="*/ 2147483646 h 7260"/>
                <a:gd name="T14" fmla="*/ 2147483646 w 7832"/>
                <a:gd name="T15" fmla="*/ 2147483646 h 7260"/>
                <a:gd name="T16" fmla="*/ 2147483646 w 7832"/>
                <a:gd name="T17" fmla="*/ 2147483646 h 7260"/>
                <a:gd name="T18" fmla="*/ 2147483646 w 7832"/>
                <a:gd name="T19" fmla="*/ 0 h 72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lIns="91425" tIns="91425" rIns="91425" bIns="91425" anchor="ctr"/>
            <a:lstStyle/>
            <a:p>
              <a:pPr>
                <a:defRPr/>
              </a:pPr>
              <a:endParaRPr lang="vi-VN" sz="990"/>
            </a:p>
          </p:txBody>
        </p:sp>
        <p:sp>
          <p:nvSpPr>
            <p:cNvPr id="78" name="Google Shape;943;p32">
              <a:extLst>
                <a:ext uri="{FF2B5EF4-FFF2-40B4-BE49-F238E27FC236}">
                  <a16:creationId xmlns:a16="http://schemas.microsoft.com/office/drawing/2014/main" id="{09923B8B-E918-4B58-B616-4B8FB924A0E0}"/>
                </a:ext>
              </a:extLst>
            </p:cNvPr>
            <p:cNvSpPr>
              <a:spLocks/>
            </p:cNvSpPr>
            <p:nvPr/>
          </p:nvSpPr>
          <p:spPr bwMode="auto">
            <a:xfrm>
              <a:off x="3366298" y="2192471"/>
              <a:ext cx="381920" cy="365554"/>
            </a:xfrm>
            <a:custGeom>
              <a:avLst/>
              <a:gdLst>
                <a:gd name="T0" fmla="*/ 2147483646 w 15259"/>
                <a:gd name="T1" fmla="*/ 2147483646 h 14672"/>
                <a:gd name="T2" fmla="*/ 2147483646 w 15259"/>
                <a:gd name="T3" fmla="*/ 2147483646 h 14672"/>
                <a:gd name="T4" fmla="*/ 2147483646 w 15259"/>
                <a:gd name="T5" fmla="*/ 2147483646 h 14672"/>
                <a:gd name="T6" fmla="*/ 2147483646 w 15259"/>
                <a:gd name="T7" fmla="*/ 2147483646 h 14672"/>
                <a:gd name="T8" fmla="*/ 2147483646 w 15259"/>
                <a:gd name="T9" fmla="*/ 2147483646 h 14672"/>
                <a:gd name="T10" fmla="*/ 2147483646 w 15259"/>
                <a:gd name="T11" fmla="*/ 2147483646 h 14672"/>
                <a:gd name="T12" fmla="*/ 2147483646 w 15259"/>
                <a:gd name="T13" fmla="*/ 2147483646 h 14672"/>
                <a:gd name="T14" fmla="*/ 2147483646 w 15259"/>
                <a:gd name="T15" fmla="*/ 2147483646 h 14672"/>
                <a:gd name="T16" fmla="*/ 2147483646 w 15259"/>
                <a:gd name="T17" fmla="*/ 2147483646 h 14672"/>
                <a:gd name="T18" fmla="*/ 2147483646 w 15259"/>
                <a:gd name="T19" fmla="*/ 2147483646 h 14672"/>
                <a:gd name="T20" fmla="*/ 2147483646 w 15259"/>
                <a:gd name="T21" fmla="*/ 2147483646 h 14672"/>
                <a:gd name="T22" fmla="*/ 2147483646 w 15259"/>
                <a:gd name="T23" fmla="*/ 2147483646 h 14672"/>
                <a:gd name="T24" fmla="*/ 2147483646 w 15259"/>
                <a:gd name="T25" fmla="*/ 2147483646 h 14672"/>
                <a:gd name="T26" fmla="*/ 2147483646 w 15259"/>
                <a:gd name="T27" fmla="*/ 2147483646 h 14672"/>
                <a:gd name="T28" fmla="*/ 2147483646 w 15259"/>
                <a:gd name="T29" fmla="*/ 2147483646 h 14672"/>
                <a:gd name="T30" fmla="*/ 2147483646 w 15259"/>
                <a:gd name="T31" fmla="*/ 2147483646 h 146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lIns="91425" tIns="91425" rIns="91425" bIns="91425" anchor="ctr"/>
            <a:lstStyle/>
            <a:p>
              <a:pPr>
                <a:defRPr/>
              </a:pPr>
              <a:endParaRPr lang="vi-VN" sz="990"/>
            </a:p>
          </p:txBody>
        </p:sp>
        <p:sp>
          <p:nvSpPr>
            <p:cNvPr id="79" name="Google Shape;944;p32">
              <a:extLst>
                <a:ext uri="{FF2B5EF4-FFF2-40B4-BE49-F238E27FC236}">
                  <a16:creationId xmlns:a16="http://schemas.microsoft.com/office/drawing/2014/main" id="{2EA598AF-CCB7-4876-92D1-B4B7E09BD875}"/>
                </a:ext>
              </a:extLst>
            </p:cNvPr>
            <p:cNvSpPr>
              <a:spLocks/>
            </p:cNvSpPr>
            <p:nvPr/>
          </p:nvSpPr>
          <p:spPr bwMode="auto">
            <a:xfrm>
              <a:off x="3426715" y="2377685"/>
              <a:ext cx="198513" cy="177090"/>
            </a:xfrm>
            <a:custGeom>
              <a:avLst/>
              <a:gdLst>
                <a:gd name="T0" fmla="*/ 2147483646 w 7966"/>
                <a:gd name="T1" fmla="*/ 2147483646 h 7126"/>
                <a:gd name="T2" fmla="*/ 2147483646 w 7966"/>
                <a:gd name="T3" fmla="*/ 2147483646 h 7126"/>
                <a:gd name="T4" fmla="*/ 2147483646 w 7966"/>
                <a:gd name="T5" fmla="*/ 2147483646 h 7126"/>
                <a:gd name="T6" fmla="*/ 2147483646 w 7966"/>
                <a:gd name="T7" fmla="*/ 2147483646 h 7126"/>
                <a:gd name="T8" fmla="*/ 2147483646 w 7966"/>
                <a:gd name="T9" fmla="*/ 2147483646 h 7126"/>
                <a:gd name="T10" fmla="*/ 2147483646 w 7966"/>
                <a:gd name="T11" fmla="*/ 2147483646 h 7126"/>
                <a:gd name="T12" fmla="*/ 2147483646 w 7966"/>
                <a:gd name="T13" fmla="*/ 2147483646 h 7126"/>
                <a:gd name="T14" fmla="*/ 2147483646 w 7966"/>
                <a:gd name="T15" fmla="*/ 2147483646 h 7126"/>
                <a:gd name="T16" fmla="*/ 2147483646 w 7966"/>
                <a:gd name="T17" fmla="*/ 2147483646 h 7126"/>
                <a:gd name="T18" fmla="*/ 2147483646 w 7966"/>
                <a:gd name="T19" fmla="*/ 2147483646 h 71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lIns="91425" tIns="91425" rIns="91425" bIns="91425" anchor="ctr"/>
            <a:lstStyle/>
            <a:p>
              <a:pPr>
                <a:defRPr/>
              </a:pPr>
              <a:endParaRPr lang="vi-VN" sz="990"/>
            </a:p>
          </p:txBody>
        </p:sp>
        <p:sp>
          <p:nvSpPr>
            <p:cNvPr id="80" name="Google Shape;945;p32">
              <a:extLst>
                <a:ext uri="{FF2B5EF4-FFF2-40B4-BE49-F238E27FC236}">
                  <a16:creationId xmlns:a16="http://schemas.microsoft.com/office/drawing/2014/main" id="{2954A4C3-FDFC-4BB0-A249-2A956D184901}"/>
                </a:ext>
              </a:extLst>
            </p:cNvPr>
            <p:cNvSpPr/>
            <p:nvPr/>
          </p:nvSpPr>
          <p:spPr>
            <a:xfrm>
              <a:off x="3366298" y="2481665"/>
              <a:ext cx="112203" cy="7636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1" name="Google Shape;946;p32">
              <a:extLst>
                <a:ext uri="{FF2B5EF4-FFF2-40B4-BE49-F238E27FC236}">
                  <a16:creationId xmlns:a16="http://schemas.microsoft.com/office/drawing/2014/main" id="{B85CEA9B-3FF9-4F63-980A-49619C82F9D5}"/>
                </a:ext>
              </a:extLst>
            </p:cNvPr>
            <p:cNvSpPr/>
            <p:nvPr/>
          </p:nvSpPr>
          <p:spPr>
            <a:xfrm>
              <a:off x="4123666" y="2481665"/>
              <a:ext cx="110046" cy="7636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2" name="Google Shape;947;p32">
              <a:extLst>
                <a:ext uri="{FF2B5EF4-FFF2-40B4-BE49-F238E27FC236}">
                  <a16:creationId xmlns:a16="http://schemas.microsoft.com/office/drawing/2014/main" id="{34863D3F-3FB4-4E0D-9A0B-7DC38D557E42}"/>
                </a:ext>
              </a:extLst>
            </p:cNvPr>
            <p:cNvSpPr/>
            <p:nvPr/>
          </p:nvSpPr>
          <p:spPr>
            <a:xfrm>
              <a:off x="3558337" y="1747307"/>
              <a:ext cx="474704" cy="609257"/>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3" name="Google Shape;948;p32">
              <a:extLst>
                <a:ext uri="{FF2B5EF4-FFF2-40B4-BE49-F238E27FC236}">
                  <a16:creationId xmlns:a16="http://schemas.microsoft.com/office/drawing/2014/main" id="{112262D6-8FAA-431B-967E-9E9391A313CE}"/>
                </a:ext>
              </a:extLst>
            </p:cNvPr>
            <p:cNvSpPr>
              <a:spLocks/>
            </p:cNvSpPr>
            <p:nvPr/>
          </p:nvSpPr>
          <p:spPr bwMode="auto">
            <a:xfrm>
              <a:off x="3597176" y="2021879"/>
              <a:ext cx="15105" cy="110479"/>
            </a:xfrm>
            <a:custGeom>
              <a:avLst/>
              <a:gdLst>
                <a:gd name="T0" fmla="*/ 2147483646 w 573"/>
                <a:gd name="T1" fmla="*/ 2147483646 h 4471"/>
                <a:gd name="T2" fmla="*/ 2147483646 w 573"/>
                <a:gd name="T3" fmla="*/ 2147483646 h 4471"/>
                <a:gd name="T4" fmla="*/ 2147483646 w 573"/>
                <a:gd name="T5" fmla="*/ 2147483646 h 4471"/>
                <a:gd name="T6" fmla="*/ 2147483646 w 573"/>
                <a:gd name="T7" fmla="*/ 2147483646 h 44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73" h="4471" extrusionOk="0">
                  <a:moveTo>
                    <a:pt x="572" y="1"/>
                  </a:moveTo>
                  <a:cubicBezTo>
                    <a:pt x="572" y="1547"/>
                    <a:pt x="270" y="3093"/>
                    <a:pt x="1" y="4471"/>
                  </a:cubicBezTo>
                  <a:cubicBezTo>
                    <a:pt x="270" y="3093"/>
                    <a:pt x="572" y="1547"/>
                    <a:pt x="572" y="1"/>
                  </a:cubicBezTo>
                  <a:close/>
                </a:path>
              </a:pathLst>
            </a:custGeom>
            <a:solidFill>
              <a:srgbClr val="CACCD9"/>
            </a:solidFill>
            <a:ln>
              <a:noFill/>
            </a:ln>
          </p:spPr>
          <p:txBody>
            <a:bodyPr lIns="91425" tIns="91425" rIns="91425" bIns="91425" anchor="ctr"/>
            <a:lstStyle/>
            <a:p>
              <a:pPr>
                <a:defRPr/>
              </a:pPr>
              <a:endParaRPr lang="vi-VN" sz="990"/>
            </a:p>
          </p:txBody>
        </p:sp>
        <p:sp>
          <p:nvSpPr>
            <p:cNvPr id="84" name="Google Shape;949;p32">
              <a:extLst>
                <a:ext uri="{FF2B5EF4-FFF2-40B4-BE49-F238E27FC236}">
                  <a16:creationId xmlns:a16="http://schemas.microsoft.com/office/drawing/2014/main" id="{09B84BD9-BA40-438B-AD78-9A34C5E83496}"/>
                </a:ext>
              </a:extLst>
            </p:cNvPr>
            <p:cNvSpPr/>
            <p:nvPr/>
          </p:nvSpPr>
          <p:spPr>
            <a:xfrm>
              <a:off x="3595019" y="1906526"/>
              <a:ext cx="60417" cy="251826"/>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5" name="Google Shape;950;p32">
              <a:extLst>
                <a:ext uri="{FF2B5EF4-FFF2-40B4-BE49-F238E27FC236}">
                  <a16:creationId xmlns:a16="http://schemas.microsoft.com/office/drawing/2014/main" id="{A7EAA6B7-63CD-4C6E-9771-20E294163EF1}"/>
                </a:ext>
              </a:extLst>
            </p:cNvPr>
            <p:cNvSpPr>
              <a:spLocks/>
            </p:cNvSpPr>
            <p:nvPr/>
          </p:nvSpPr>
          <p:spPr bwMode="auto">
            <a:xfrm>
              <a:off x="3966151" y="1986135"/>
              <a:ext cx="30208" cy="146222"/>
            </a:xfrm>
            <a:custGeom>
              <a:avLst/>
              <a:gdLst>
                <a:gd name="T0" fmla="*/ 0 w 1244"/>
                <a:gd name="T1" fmla="*/ 0 h 5882"/>
                <a:gd name="T2" fmla="*/ 2147483646 w 1244"/>
                <a:gd name="T3" fmla="*/ 2147483646 h 5882"/>
                <a:gd name="T4" fmla="*/ 2147483646 w 1244"/>
                <a:gd name="T5" fmla="*/ 2147483646 h 5882"/>
                <a:gd name="T6" fmla="*/ 2147483646 w 1244"/>
                <a:gd name="T7" fmla="*/ 2147483646 h 5882"/>
                <a:gd name="T8" fmla="*/ 2147483646 w 1244"/>
                <a:gd name="T9" fmla="*/ 2147483646 h 5882"/>
                <a:gd name="T10" fmla="*/ 0 w 1244"/>
                <a:gd name="T11" fmla="*/ 0 h 58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44" h="5882" extrusionOk="0">
                  <a:moveTo>
                    <a:pt x="0" y="0"/>
                  </a:moveTo>
                  <a:cubicBezTo>
                    <a:pt x="0" y="1983"/>
                    <a:pt x="404" y="3933"/>
                    <a:pt x="1109" y="5747"/>
                  </a:cubicBezTo>
                  <a:lnTo>
                    <a:pt x="1244" y="5882"/>
                  </a:lnTo>
                  <a:lnTo>
                    <a:pt x="1109" y="5747"/>
                  </a:lnTo>
                  <a:cubicBezTo>
                    <a:pt x="404" y="3933"/>
                    <a:pt x="0" y="1983"/>
                    <a:pt x="0" y="0"/>
                  </a:cubicBezTo>
                  <a:close/>
                </a:path>
              </a:pathLst>
            </a:custGeom>
            <a:solidFill>
              <a:srgbClr val="CACCD9"/>
            </a:solidFill>
            <a:ln>
              <a:noFill/>
            </a:ln>
          </p:spPr>
          <p:txBody>
            <a:bodyPr lIns="91425" tIns="91425" rIns="91425" bIns="91425" anchor="ctr"/>
            <a:lstStyle/>
            <a:p>
              <a:pPr>
                <a:defRPr/>
              </a:pPr>
              <a:endParaRPr lang="vi-VN" sz="990"/>
            </a:p>
          </p:txBody>
        </p:sp>
        <p:sp>
          <p:nvSpPr>
            <p:cNvPr id="86" name="Google Shape;951;p32">
              <a:extLst>
                <a:ext uri="{FF2B5EF4-FFF2-40B4-BE49-F238E27FC236}">
                  <a16:creationId xmlns:a16="http://schemas.microsoft.com/office/drawing/2014/main" id="{CD3A7EE5-5278-4058-82AA-1F109BC07562}"/>
                </a:ext>
              </a:extLst>
            </p:cNvPr>
            <p:cNvSpPr/>
            <p:nvPr/>
          </p:nvSpPr>
          <p:spPr>
            <a:xfrm>
              <a:off x="3877683" y="1851287"/>
              <a:ext cx="116518" cy="310314"/>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7" name="Google Shape;952;p32">
              <a:extLst>
                <a:ext uri="{FF2B5EF4-FFF2-40B4-BE49-F238E27FC236}">
                  <a16:creationId xmlns:a16="http://schemas.microsoft.com/office/drawing/2014/main" id="{E857216B-8A88-4CBE-9075-A92127C0CF37}"/>
                </a:ext>
              </a:extLst>
            </p:cNvPr>
            <p:cNvSpPr/>
            <p:nvPr/>
          </p:nvSpPr>
          <p:spPr>
            <a:xfrm>
              <a:off x="3487132" y="2127484"/>
              <a:ext cx="621430" cy="375302"/>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8" name="Google Shape;953;p32">
              <a:extLst>
                <a:ext uri="{FF2B5EF4-FFF2-40B4-BE49-F238E27FC236}">
                  <a16:creationId xmlns:a16="http://schemas.microsoft.com/office/drawing/2014/main" id="{4DF917C3-D01E-4179-84BA-08BDDEAB9179}"/>
                </a:ext>
              </a:extLst>
            </p:cNvPr>
            <p:cNvSpPr>
              <a:spLocks/>
            </p:cNvSpPr>
            <p:nvPr/>
          </p:nvSpPr>
          <p:spPr bwMode="auto">
            <a:xfrm>
              <a:off x="3487132" y="2132357"/>
              <a:ext cx="110044" cy="224207"/>
            </a:xfrm>
            <a:custGeom>
              <a:avLst/>
              <a:gdLst>
                <a:gd name="T0" fmla="*/ 2147483646 w 4471"/>
                <a:gd name="T1" fmla="*/ 2147483646 h 8975"/>
                <a:gd name="T2" fmla="*/ 2147483646 w 4471"/>
                <a:gd name="T3" fmla="*/ 2147483646 h 8975"/>
                <a:gd name="T4" fmla="*/ 2147483646 w 4471"/>
                <a:gd name="T5" fmla="*/ 2147483646 h 8975"/>
                <a:gd name="T6" fmla="*/ 2147483646 w 4471"/>
                <a:gd name="T7" fmla="*/ 2147483646 h 8975"/>
                <a:gd name="T8" fmla="*/ 2147483646 w 4471"/>
                <a:gd name="T9" fmla="*/ 2147483646 h 8975"/>
                <a:gd name="T10" fmla="*/ 2147483646 w 4471"/>
                <a:gd name="T11" fmla="*/ 2147483646 h 8975"/>
                <a:gd name="T12" fmla="*/ 2147483646 w 4471"/>
                <a:gd name="T13" fmla="*/ 2147483646 h 89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471" h="8975" extrusionOk="0">
                  <a:moveTo>
                    <a:pt x="4336" y="1"/>
                  </a:moveTo>
                  <a:lnTo>
                    <a:pt x="1" y="8974"/>
                  </a:lnTo>
                  <a:lnTo>
                    <a:pt x="4336" y="1"/>
                  </a:lnTo>
                  <a:lnTo>
                    <a:pt x="4471" y="1"/>
                  </a:lnTo>
                  <a:lnTo>
                    <a:pt x="4336" y="1"/>
                  </a:lnTo>
                  <a:close/>
                </a:path>
              </a:pathLst>
            </a:custGeom>
            <a:solidFill>
              <a:srgbClr val="BAC5E4"/>
            </a:solidFill>
            <a:ln>
              <a:noFill/>
            </a:ln>
          </p:spPr>
          <p:txBody>
            <a:bodyPr lIns="91425" tIns="91425" rIns="91425" bIns="91425" anchor="ctr"/>
            <a:lstStyle/>
            <a:p>
              <a:pPr>
                <a:defRPr/>
              </a:pPr>
              <a:endParaRPr lang="vi-VN" sz="990"/>
            </a:p>
          </p:txBody>
        </p:sp>
        <p:sp>
          <p:nvSpPr>
            <p:cNvPr id="89" name="Google Shape;954;p32">
              <a:extLst>
                <a:ext uri="{FF2B5EF4-FFF2-40B4-BE49-F238E27FC236}">
                  <a16:creationId xmlns:a16="http://schemas.microsoft.com/office/drawing/2014/main" id="{2DF7E28F-430B-44C5-A5DA-51B590866F2A}"/>
                </a:ext>
              </a:extLst>
            </p:cNvPr>
            <p:cNvSpPr>
              <a:spLocks/>
            </p:cNvSpPr>
            <p:nvPr/>
          </p:nvSpPr>
          <p:spPr bwMode="auto">
            <a:xfrm>
              <a:off x="3597176" y="2132357"/>
              <a:ext cx="0" cy="0"/>
            </a:xfrm>
            <a:custGeom>
              <a:avLst/>
              <a:gdLst>
                <a:gd name="T0" fmla="*/ 2147483646 w 1"/>
                <a:gd name="T1" fmla="*/ 2147483646 h 1"/>
                <a:gd name="T2" fmla="*/ 2147483646 w 1"/>
                <a:gd name="T3" fmla="*/ 2147483646 h 1"/>
                <a:gd name="T4" fmla="*/ 2147483646 w 1"/>
                <a:gd name="T5" fmla="*/ 2147483646 h 1"/>
                <a:gd name="T6" fmla="*/ 2147483646 w 1"/>
                <a:gd name="T7" fmla="*/ 2147483646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extrusionOk="0">
                  <a:moveTo>
                    <a:pt x="1" y="1"/>
                  </a:moveTo>
                  <a:lnTo>
                    <a:pt x="1" y="1"/>
                  </a:lnTo>
                  <a:close/>
                </a:path>
              </a:pathLst>
            </a:custGeom>
            <a:solidFill>
              <a:srgbClr val="949EC2"/>
            </a:solidFill>
            <a:ln>
              <a:noFill/>
            </a:ln>
          </p:spPr>
          <p:txBody>
            <a:bodyPr lIns="91425" tIns="91425" rIns="91425" bIns="91425" anchor="ctr"/>
            <a:lstStyle/>
            <a:p>
              <a:pPr>
                <a:defRPr/>
              </a:pPr>
              <a:endParaRPr lang="vi-VN" sz="990"/>
            </a:p>
          </p:txBody>
        </p:sp>
        <p:sp>
          <p:nvSpPr>
            <p:cNvPr id="90" name="Google Shape;955;p32">
              <a:extLst>
                <a:ext uri="{FF2B5EF4-FFF2-40B4-BE49-F238E27FC236}">
                  <a16:creationId xmlns:a16="http://schemas.microsoft.com/office/drawing/2014/main" id="{11444394-C04C-42D7-B2A6-C905405E5571}"/>
                </a:ext>
              </a:extLst>
            </p:cNvPr>
            <p:cNvSpPr/>
            <p:nvPr/>
          </p:nvSpPr>
          <p:spPr>
            <a:xfrm>
              <a:off x="3487132" y="2132357"/>
              <a:ext cx="159673" cy="230705"/>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91" name="Google Shape;956;p32">
              <a:extLst>
                <a:ext uri="{FF2B5EF4-FFF2-40B4-BE49-F238E27FC236}">
                  <a16:creationId xmlns:a16="http://schemas.microsoft.com/office/drawing/2014/main" id="{026422DF-0A9B-41FE-9E26-B8DDD3AF4D9C}"/>
                </a:ext>
              </a:extLst>
            </p:cNvPr>
            <p:cNvSpPr>
              <a:spLocks/>
            </p:cNvSpPr>
            <p:nvPr/>
          </p:nvSpPr>
          <p:spPr bwMode="auto">
            <a:xfrm>
              <a:off x="3996360" y="2132357"/>
              <a:ext cx="112203" cy="224207"/>
            </a:xfrm>
            <a:custGeom>
              <a:avLst/>
              <a:gdLst>
                <a:gd name="T0" fmla="*/ 2147483646 w 4471"/>
                <a:gd name="T1" fmla="*/ 2147483646 h 8975"/>
                <a:gd name="T2" fmla="*/ 2147483646 w 4471"/>
                <a:gd name="T3" fmla="*/ 2147483646 h 8975"/>
                <a:gd name="T4" fmla="*/ 2147483646 w 4471"/>
                <a:gd name="T5" fmla="*/ 2147483646 h 8975"/>
                <a:gd name="T6" fmla="*/ 2147483646 w 4471"/>
                <a:gd name="T7" fmla="*/ 2147483646 h 8975"/>
                <a:gd name="T8" fmla="*/ 2147483646 w 4471"/>
                <a:gd name="T9" fmla="*/ 2147483646 h 89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71" h="8975" extrusionOk="0">
                  <a:moveTo>
                    <a:pt x="1" y="1"/>
                  </a:moveTo>
                  <a:lnTo>
                    <a:pt x="1" y="1"/>
                  </a:lnTo>
                  <a:lnTo>
                    <a:pt x="4471" y="8974"/>
                  </a:lnTo>
                  <a:lnTo>
                    <a:pt x="1" y="1"/>
                  </a:lnTo>
                  <a:close/>
                </a:path>
              </a:pathLst>
            </a:custGeom>
            <a:solidFill>
              <a:srgbClr val="BAC5E4"/>
            </a:solidFill>
            <a:ln>
              <a:noFill/>
            </a:ln>
          </p:spPr>
          <p:txBody>
            <a:bodyPr lIns="91425" tIns="91425" rIns="91425" bIns="91425" anchor="ctr"/>
            <a:lstStyle/>
            <a:p>
              <a:pPr>
                <a:defRPr/>
              </a:pPr>
              <a:endParaRPr lang="vi-VN" sz="990"/>
            </a:p>
          </p:txBody>
        </p:sp>
        <p:sp>
          <p:nvSpPr>
            <p:cNvPr id="92" name="Google Shape;957;p32">
              <a:extLst>
                <a:ext uri="{FF2B5EF4-FFF2-40B4-BE49-F238E27FC236}">
                  <a16:creationId xmlns:a16="http://schemas.microsoft.com/office/drawing/2014/main" id="{60BCDE02-4766-42B6-895D-62250802B11F}"/>
                </a:ext>
              </a:extLst>
            </p:cNvPr>
            <p:cNvSpPr>
              <a:spLocks/>
            </p:cNvSpPr>
            <p:nvPr/>
          </p:nvSpPr>
          <p:spPr bwMode="auto">
            <a:xfrm>
              <a:off x="3994201" y="2127484"/>
              <a:ext cx="2158" cy="4874"/>
            </a:xfrm>
            <a:custGeom>
              <a:avLst/>
              <a:gdLst>
                <a:gd name="T0" fmla="*/ 0 w 135"/>
                <a:gd name="T1" fmla="*/ 0 h 135"/>
                <a:gd name="T2" fmla="*/ 0 w 135"/>
                <a:gd name="T3" fmla="*/ 2147483646 h 135"/>
                <a:gd name="T4" fmla="*/ 2147483646 w 135"/>
                <a:gd name="T5" fmla="*/ 2147483646 h 135"/>
                <a:gd name="T6" fmla="*/ 0 w 135"/>
                <a:gd name="T7" fmla="*/ 0 h 1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5" h="135" extrusionOk="0">
                  <a:moveTo>
                    <a:pt x="0" y="0"/>
                  </a:moveTo>
                  <a:lnTo>
                    <a:pt x="0" y="135"/>
                  </a:lnTo>
                  <a:lnTo>
                    <a:pt x="135" y="135"/>
                  </a:lnTo>
                  <a:lnTo>
                    <a:pt x="0" y="0"/>
                  </a:lnTo>
                  <a:close/>
                </a:path>
              </a:pathLst>
            </a:custGeom>
            <a:solidFill>
              <a:srgbClr val="949EC2"/>
            </a:solidFill>
            <a:ln>
              <a:noFill/>
            </a:ln>
          </p:spPr>
          <p:txBody>
            <a:bodyPr lIns="91425" tIns="91425" rIns="91425" bIns="91425" anchor="ctr"/>
            <a:lstStyle/>
            <a:p>
              <a:pPr>
                <a:defRPr/>
              </a:pPr>
              <a:endParaRPr lang="vi-VN" sz="990"/>
            </a:p>
          </p:txBody>
        </p:sp>
        <p:sp>
          <p:nvSpPr>
            <p:cNvPr id="93" name="Google Shape;958;p32">
              <a:extLst>
                <a:ext uri="{FF2B5EF4-FFF2-40B4-BE49-F238E27FC236}">
                  <a16:creationId xmlns:a16="http://schemas.microsoft.com/office/drawing/2014/main" id="{FCDCDCD4-ECC4-4711-8600-17822A6438CA}"/>
                </a:ext>
              </a:extLst>
            </p:cNvPr>
            <p:cNvSpPr>
              <a:spLocks/>
            </p:cNvSpPr>
            <p:nvPr/>
          </p:nvSpPr>
          <p:spPr bwMode="auto">
            <a:xfrm>
              <a:off x="3933785" y="2127484"/>
              <a:ext cx="60417" cy="27619"/>
            </a:xfrm>
            <a:custGeom>
              <a:avLst/>
              <a:gdLst>
                <a:gd name="T0" fmla="*/ 2147483646 w 2387"/>
                <a:gd name="T1" fmla="*/ 0 h 976"/>
                <a:gd name="T2" fmla="*/ 2147483646 w 2387"/>
                <a:gd name="T3" fmla="*/ 0 h 976"/>
                <a:gd name="T4" fmla="*/ 2147483646 w 2387"/>
                <a:gd name="T5" fmla="*/ 2147483646 h 976"/>
                <a:gd name="T6" fmla="*/ 2147483646 w 2387"/>
                <a:gd name="T7" fmla="*/ 2147483646 h 976"/>
                <a:gd name="T8" fmla="*/ 2147483646 w 2387"/>
                <a:gd name="T9" fmla="*/ 0 h 976"/>
                <a:gd name="T10" fmla="*/ 2147483646 w 2387"/>
                <a:gd name="T11" fmla="*/ 2147483646 h 976"/>
                <a:gd name="T12" fmla="*/ 2147483646 w 2387"/>
                <a:gd name="T13" fmla="*/ 2147483646 h 976"/>
                <a:gd name="T14" fmla="*/ 0 w 2387"/>
                <a:gd name="T15" fmla="*/ 2147483646 h 976"/>
                <a:gd name="T16" fmla="*/ 2147483646 w 2387"/>
                <a:gd name="T17" fmla="*/ 2147483646 h 9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87" h="976" extrusionOk="0">
                  <a:moveTo>
                    <a:pt x="2386" y="0"/>
                  </a:moveTo>
                  <a:lnTo>
                    <a:pt x="2386" y="0"/>
                  </a:lnTo>
                  <a:cubicBezTo>
                    <a:pt x="2324" y="33"/>
                    <a:pt x="2262" y="64"/>
                    <a:pt x="2200" y="95"/>
                  </a:cubicBez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lIns="91425" tIns="91425" rIns="91425" bIns="91425" anchor="ctr"/>
            <a:lstStyle/>
            <a:p>
              <a:pPr>
                <a:defRPr/>
              </a:pPr>
              <a:endParaRPr lang="vi-VN" sz="990"/>
            </a:p>
          </p:txBody>
        </p:sp>
        <p:sp>
          <p:nvSpPr>
            <p:cNvPr id="94" name="Google Shape;959;p32">
              <a:extLst>
                <a:ext uri="{FF2B5EF4-FFF2-40B4-BE49-F238E27FC236}">
                  <a16:creationId xmlns:a16="http://schemas.microsoft.com/office/drawing/2014/main" id="{F4A86B9D-AA83-4607-A32F-82B51B910ECB}"/>
                </a:ext>
              </a:extLst>
            </p:cNvPr>
            <p:cNvSpPr/>
            <p:nvPr/>
          </p:nvSpPr>
          <p:spPr>
            <a:xfrm>
              <a:off x="3933785" y="2127484"/>
              <a:ext cx="174778" cy="238828"/>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95" name="Google Shape;960;p32">
              <a:extLst>
                <a:ext uri="{FF2B5EF4-FFF2-40B4-BE49-F238E27FC236}">
                  <a16:creationId xmlns:a16="http://schemas.microsoft.com/office/drawing/2014/main" id="{0B301948-5475-47EA-9C71-F64EFD928E91}"/>
                </a:ext>
              </a:extLst>
            </p:cNvPr>
            <p:cNvSpPr>
              <a:spLocks/>
            </p:cNvSpPr>
            <p:nvPr/>
          </p:nvSpPr>
          <p:spPr bwMode="auto">
            <a:xfrm>
              <a:off x="3802163" y="2094990"/>
              <a:ext cx="107887" cy="237204"/>
            </a:xfrm>
            <a:custGeom>
              <a:avLst/>
              <a:gdLst>
                <a:gd name="T0" fmla="*/ 2147483646 w 4336"/>
                <a:gd name="T1" fmla="*/ 2147483646 h 9546"/>
                <a:gd name="T2" fmla="*/ 2147483646 w 4336"/>
                <a:gd name="T3" fmla="*/ 2147483646 h 9546"/>
                <a:gd name="T4" fmla="*/ 0 w 4336"/>
                <a:gd name="T5" fmla="*/ 2147483646 h 9546"/>
                <a:gd name="T6" fmla="*/ 2147483646 w 4336"/>
                <a:gd name="T7" fmla="*/ 2147483646 h 9546"/>
                <a:gd name="T8" fmla="*/ 2147483646 w 4336"/>
                <a:gd name="T9" fmla="*/ 2147483646 h 9546"/>
                <a:gd name="T10" fmla="*/ 2147483646 w 4336"/>
                <a:gd name="T11" fmla="*/ 2147483646 h 9546"/>
                <a:gd name="T12" fmla="*/ 2147483646 w 4336"/>
                <a:gd name="T13" fmla="*/ 2147483646 h 9546"/>
                <a:gd name="T14" fmla="*/ 2147483646 w 4336"/>
                <a:gd name="T15" fmla="*/ 2147483646 h 954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lIns="91425" tIns="91425" rIns="91425" bIns="91425" anchor="ctr"/>
            <a:lstStyle/>
            <a:p>
              <a:pPr>
                <a:defRPr/>
              </a:pPr>
              <a:endParaRPr lang="vi-VN" sz="990"/>
            </a:p>
          </p:txBody>
        </p:sp>
        <p:sp>
          <p:nvSpPr>
            <p:cNvPr id="96" name="Google Shape;961;p32">
              <a:extLst>
                <a:ext uri="{FF2B5EF4-FFF2-40B4-BE49-F238E27FC236}">
                  <a16:creationId xmlns:a16="http://schemas.microsoft.com/office/drawing/2014/main" id="{83D7063C-4E92-4FCA-9F4B-C6E47C38CC56}"/>
                </a:ext>
              </a:extLst>
            </p:cNvPr>
            <p:cNvSpPr/>
            <p:nvPr/>
          </p:nvSpPr>
          <p:spPr>
            <a:xfrm>
              <a:off x="3815109" y="1805796"/>
              <a:ext cx="146727" cy="242078"/>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97" name="Google Shape;962;p32">
              <a:extLst>
                <a:ext uri="{FF2B5EF4-FFF2-40B4-BE49-F238E27FC236}">
                  <a16:creationId xmlns:a16="http://schemas.microsoft.com/office/drawing/2014/main" id="{7FDA43C0-38B7-4C7C-BFE3-A6D0650E3EEE}"/>
                </a:ext>
              </a:extLst>
            </p:cNvPr>
            <p:cNvSpPr>
              <a:spLocks/>
            </p:cNvSpPr>
            <p:nvPr/>
          </p:nvSpPr>
          <p:spPr bwMode="auto">
            <a:xfrm>
              <a:off x="3808635" y="2046249"/>
              <a:ext cx="140254" cy="50365"/>
            </a:xfrm>
            <a:custGeom>
              <a:avLst/>
              <a:gdLst>
                <a:gd name="T0" fmla="*/ 2147483646 w 5614"/>
                <a:gd name="T1" fmla="*/ 2147483646 h 2118"/>
                <a:gd name="T2" fmla="*/ 2147483646 w 5614"/>
                <a:gd name="T3" fmla="*/ 2147483646 h 2118"/>
                <a:gd name="T4" fmla="*/ 2147483646 w 5614"/>
                <a:gd name="T5" fmla="*/ 2147483646 h 2118"/>
                <a:gd name="T6" fmla="*/ 2147483646 w 5614"/>
                <a:gd name="T7" fmla="*/ 2147483646 h 2118"/>
                <a:gd name="T8" fmla="*/ 2147483646 w 5614"/>
                <a:gd name="T9" fmla="*/ 2147483646 h 21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14" h="2118" extrusionOk="0">
                  <a:moveTo>
                    <a:pt x="5614" y="1"/>
                  </a:moveTo>
                  <a:lnTo>
                    <a:pt x="135" y="135"/>
                  </a:lnTo>
                  <a:lnTo>
                    <a:pt x="1" y="2118"/>
                  </a:lnTo>
                  <a:lnTo>
                    <a:pt x="4336" y="1950"/>
                  </a:lnTo>
                  <a:lnTo>
                    <a:pt x="5614" y="1"/>
                  </a:lnTo>
                  <a:close/>
                </a:path>
              </a:pathLst>
            </a:custGeom>
            <a:solidFill>
              <a:schemeClr val="tx2"/>
            </a:solidFill>
            <a:ln>
              <a:noFill/>
            </a:ln>
          </p:spPr>
          <p:txBody>
            <a:bodyPr lIns="91425" tIns="91425" rIns="91425" bIns="91425" anchor="ctr"/>
            <a:lstStyle/>
            <a:p>
              <a:pPr>
                <a:defRPr/>
              </a:pPr>
              <a:endParaRPr lang="vi-VN" sz="990"/>
            </a:p>
          </p:txBody>
        </p:sp>
        <p:sp>
          <p:nvSpPr>
            <p:cNvPr id="98" name="Google Shape;963;p32">
              <a:extLst>
                <a:ext uri="{FF2B5EF4-FFF2-40B4-BE49-F238E27FC236}">
                  <a16:creationId xmlns:a16="http://schemas.microsoft.com/office/drawing/2014/main" id="{DD00DFE7-6458-47AD-B963-D70BE7B116BD}"/>
                </a:ext>
              </a:extLst>
            </p:cNvPr>
            <p:cNvSpPr>
              <a:spLocks/>
            </p:cNvSpPr>
            <p:nvPr/>
          </p:nvSpPr>
          <p:spPr bwMode="auto">
            <a:xfrm>
              <a:off x="3618754" y="2046249"/>
              <a:ext cx="144570" cy="48741"/>
            </a:xfrm>
            <a:custGeom>
              <a:avLst/>
              <a:gdLst>
                <a:gd name="T0" fmla="*/ 0 w 5748"/>
                <a:gd name="T1" fmla="*/ 2147483646 h 1950"/>
                <a:gd name="T2" fmla="*/ 2147483646 w 5748"/>
                <a:gd name="T3" fmla="*/ 2147483646 h 1950"/>
                <a:gd name="T4" fmla="*/ 2147483646 w 5748"/>
                <a:gd name="T5" fmla="*/ 2147483646 h 1950"/>
                <a:gd name="T6" fmla="*/ 2147483646 w 5748"/>
                <a:gd name="T7" fmla="*/ 2147483646 h 1950"/>
                <a:gd name="T8" fmla="*/ 0 w 5748"/>
                <a:gd name="T9" fmla="*/ 2147483646 h 19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48" h="1950" extrusionOk="0">
                  <a:moveTo>
                    <a:pt x="0" y="1"/>
                  </a:moveTo>
                  <a:lnTo>
                    <a:pt x="1412" y="1950"/>
                  </a:lnTo>
                  <a:lnTo>
                    <a:pt x="5747" y="1950"/>
                  </a:lnTo>
                  <a:lnTo>
                    <a:pt x="5478" y="1"/>
                  </a:lnTo>
                  <a:lnTo>
                    <a:pt x="0" y="1"/>
                  </a:lnTo>
                  <a:close/>
                </a:path>
              </a:pathLst>
            </a:custGeom>
            <a:solidFill>
              <a:schemeClr val="tx2"/>
            </a:solidFill>
            <a:ln>
              <a:noFill/>
            </a:ln>
          </p:spPr>
          <p:txBody>
            <a:bodyPr lIns="91425" tIns="91425" rIns="91425" bIns="91425" anchor="ctr"/>
            <a:lstStyle/>
            <a:p>
              <a:pPr>
                <a:defRPr/>
              </a:pPr>
              <a:endParaRPr lang="vi-VN" sz="990"/>
            </a:p>
          </p:txBody>
        </p:sp>
        <p:sp>
          <p:nvSpPr>
            <p:cNvPr id="99" name="Google Shape;964;p32">
              <a:extLst>
                <a:ext uri="{FF2B5EF4-FFF2-40B4-BE49-F238E27FC236}">
                  <a16:creationId xmlns:a16="http://schemas.microsoft.com/office/drawing/2014/main" id="{95734B9C-6078-4948-8BFB-834032F54590}"/>
                </a:ext>
              </a:extLst>
            </p:cNvPr>
            <p:cNvSpPr/>
            <p:nvPr/>
          </p:nvSpPr>
          <p:spPr>
            <a:xfrm>
              <a:off x="3612281" y="1805796"/>
              <a:ext cx="144568" cy="240453"/>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00" name="Google Shape;965;p32">
              <a:extLst>
                <a:ext uri="{FF2B5EF4-FFF2-40B4-BE49-F238E27FC236}">
                  <a16:creationId xmlns:a16="http://schemas.microsoft.com/office/drawing/2014/main" id="{75611890-03F8-42A4-8F53-34DC84C58071}"/>
                </a:ext>
              </a:extLst>
            </p:cNvPr>
            <p:cNvSpPr>
              <a:spLocks/>
            </p:cNvSpPr>
            <p:nvPr/>
          </p:nvSpPr>
          <p:spPr bwMode="auto">
            <a:xfrm>
              <a:off x="3653278" y="2094990"/>
              <a:ext cx="105730" cy="237204"/>
            </a:xfrm>
            <a:custGeom>
              <a:avLst/>
              <a:gdLst>
                <a:gd name="T0" fmla="*/ 2147483646 w 4202"/>
                <a:gd name="T1" fmla="*/ 2147483646 h 9546"/>
                <a:gd name="T2" fmla="*/ 2147483646 w 4202"/>
                <a:gd name="T3" fmla="*/ 2147483646 h 9546"/>
                <a:gd name="T4" fmla="*/ 2147483646 w 4202"/>
                <a:gd name="T5" fmla="*/ 2147483646 h 9546"/>
                <a:gd name="T6" fmla="*/ 2147483646 w 4202"/>
                <a:gd name="T7" fmla="*/ 2147483646 h 9546"/>
                <a:gd name="T8" fmla="*/ 2147483646 w 4202"/>
                <a:gd name="T9" fmla="*/ 2147483646 h 9546"/>
                <a:gd name="T10" fmla="*/ 2147483646 w 4202"/>
                <a:gd name="T11" fmla="*/ 2147483646 h 9546"/>
                <a:gd name="T12" fmla="*/ 2147483646 w 4202"/>
                <a:gd name="T13" fmla="*/ 2147483646 h 9546"/>
                <a:gd name="T14" fmla="*/ 2147483646 w 4202"/>
                <a:gd name="T15" fmla="*/ 2147483646 h 954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lnTo>
                    <a:pt x="269" y="1"/>
                  </a:lnTo>
                  <a:close/>
                </a:path>
              </a:pathLst>
            </a:custGeom>
            <a:solidFill>
              <a:srgbClr val="EBBB73"/>
            </a:solidFill>
            <a:ln>
              <a:noFill/>
            </a:ln>
          </p:spPr>
          <p:txBody>
            <a:bodyPr lIns="91425" tIns="91425" rIns="91425" bIns="91425" anchor="ctr"/>
            <a:lstStyle/>
            <a:p>
              <a:pPr>
                <a:defRPr/>
              </a:pPr>
              <a:endParaRPr lang="vi-VN" sz="990"/>
            </a:p>
          </p:txBody>
        </p:sp>
        <p:sp>
          <p:nvSpPr>
            <p:cNvPr id="101" name="Google Shape;966;p32">
              <a:extLst>
                <a:ext uri="{FF2B5EF4-FFF2-40B4-BE49-F238E27FC236}">
                  <a16:creationId xmlns:a16="http://schemas.microsoft.com/office/drawing/2014/main" id="{5E00CB72-A291-4BE0-BAB1-39D2EC7CE728}"/>
                </a:ext>
              </a:extLst>
            </p:cNvPr>
            <p:cNvSpPr>
              <a:spLocks/>
            </p:cNvSpPr>
            <p:nvPr/>
          </p:nvSpPr>
          <p:spPr bwMode="auto">
            <a:xfrm>
              <a:off x="3707222" y="1631954"/>
              <a:ext cx="118675" cy="201461"/>
            </a:xfrm>
            <a:custGeom>
              <a:avLst/>
              <a:gdLst>
                <a:gd name="T0" fmla="*/ 2147483646 w 4773"/>
                <a:gd name="T1" fmla="*/ 0 h 8134"/>
                <a:gd name="T2" fmla="*/ 0 w 4773"/>
                <a:gd name="T3" fmla="*/ 2147483646 h 8134"/>
                <a:gd name="T4" fmla="*/ 0 w 4773"/>
                <a:gd name="T5" fmla="*/ 2147483646 h 8134"/>
                <a:gd name="T6" fmla="*/ 2147483646 w 4773"/>
                <a:gd name="T7" fmla="*/ 2147483646 h 8134"/>
                <a:gd name="T8" fmla="*/ 2147483646 w 4773"/>
                <a:gd name="T9" fmla="*/ 2147483646 h 8134"/>
                <a:gd name="T10" fmla="*/ 2147483646 w 4773"/>
                <a:gd name="T11" fmla="*/ 2147483646 h 8134"/>
                <a:gd name="T12" fmla="*/ 2147483646 w 4773"/>
                <a:gd name="T13" fmla="*/ 2147483646 h 8134"/>
                <a:gd name="T14" fmla="*/ 2147483646 w 4773"/>
                <a:gd name="T15" fmla="*/ 2147483646 h 8134"/>
                <a:gd name="T16" fmla="*/ 2147483646 w 4773"/>
                <a:gd name="T17" fmla="*/ 2147483646 h 8134"/>
                <a:gd name="T18" fmla="*/ 2147483646 w 4773"/>
                <a:gd name="T19" fmla="*/ 0 h 813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lIns="91425" tIns="91425" rIns="91425" bIns="91425" anchor="ctr"/>
            <a:lstStyle/>
            <a:p>
              <a:pPr>
                <a:defRPr/>
              </a:pPr>
              <a:endParaRPr lang="vi-VN" sz="990"/>
            </a:p>
          </p:txBody>
        </p:sp>
        <p:sp>
          <p:nvSpPr>
            <p:cNvPr id="102" name="Google Shape;967;p32">
              <a:extLst>
                <a:ext uri="{FF2B5EF4-FFF2-40B4-BE49-F238E27FC236}">
                  <a16:creationId xmlns:a16="http://schemas.microsoft.com/office/drawing/2014/main" id="{7827CC4C-5934-4027-A7C0-6347A51AE172}"/>
                </a:ext>
              </a:extLst>
            </p:cNvPr>
            <p:cNvSpPr>
              <a:spLocks/>
            </p:cNvSpPr>
            <p:nvPr/>
          </p:nvSpPr>
          <p:spPr bwMode="auto">
            <a:xfrm>
              <a:off x="3718010" y="1729435"/>
              <a:ext cx="101415" cy="43867"/>
            </a:xfrm>
            <a:custGeom>
              <a:avLst/>
              <a:gdLst>
                <a:gd name="T0" fmla="*/ 2147483646 w 4067"/>
                <a:gd name="T1" fmla="*/ 0 h 1681"/>
                <a:gd name="T2" fmla="*/ 2147483646 w 4067"/>
                <a:gd name="T3" fmla="*/ 2147483646 h 1681"/>
                <a:gd name="T4" fmla="*/ 0 w 4067"/>
                <a:gd name="T5" fmla="*/ 2147483646 h 1681"/>
                <a:gd name="T6" fmla="*/ 2147483646 w 4067"/>
                <a:gd name="T7" fmla="*/ 2147483646 h 1681"/>
                <a:gd name="T8" fmla="*/ 2147483646 w 4067"/>
                <a:gd name="T9" fmla="*/ 2147483646 h 1681"/>
                <a:gd name="T10" fmla="*/ 2147483646 w 4067"/>
                <a:gd name="T11" fmla="*/ 2147483646 h 1681"/>
                <a:gd name="T12" fmla="*/ 2147483646 w 4067"/>
                <a:gd name="T13" fmla="*/ 0 h 168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lIns="91425" tIns="91425" rIns="91425" bIns="91425" anchor="ctr"/>
            <a:lstStyle/>
            <a:p>
              <a:pPr>
                <a:defRPr/>
              </a:pPr>
              <a:endParaRPr lang="vi-VN" sz="990"/>
            </a:p>
          </p:txBody>
        </p:sp>
        <p:sp>
          <p:nvSpPr>
            <p:cNvPr id="103" name="Google Shape;968;p32">
              <a:extLst>
                <a:ext uri="{FF2B5EF4-FFF2-40B4-BE49-F238E27FC236}">
                  <a16:creationId xmlns:a16="http://schemas.microsoft.com/office/drawing/2014/main" id="{87999719-2D46-4129-8A82-4CE109041B5F}"/>
                </a:ext>
              </a:extLst>
            </p:cNvPr>
            <p:cNvSpPr>
              <a:spLocks/>
            </p:cNvSpPr>
            <p:nvPr/>
          </p:nvSpPr>
          <p:spPr bwMode="auto">
            <a:xfrm>
              <a:off x="3892788" y="493050"/>
              <a:ext cx="839362" cy="1408602"/>
            </a:xfrm>
            <a:custGeom>
              <a:avLst/>
              <a:gdLst>
                <a:gd name="T0" fmla="*/ 2147483646 w 33610"/>
                <a:gd name="T1" fmla="*/ 2147483646 h 56383"/>
                <a:gd name="T2" fmla="*/ 2147483646 w 33610"/>
                <a:gd name="T3" fmla="*/ 2147483646 h 56383"/>
                <a:gd name="T4" fmla="*/ 2147483646 w 33610"/>
                <a:gd name="T5" fmla="*/ 2147483646 h 56383"/>
                <a:gd name="T6" fmla="*/ 2147483646 w 33610"/>
                <a:gd name="T7" fmla="*/ 2147483646 h 56383"/>
                <a:gd name="T8" fmla="*/ 2147483646 w 33610"/>
                <a:gd name="T9" fmla="*/ 2147483646 h 56383"/>
                <a:gd name="T10" fmla="*/ 2147483646 w 33610"/>
                <a:gd name="T11" fmla="*/ 2147483646 h 56383"/>
                <a:gd name="T12" fmla="*/ 2147483646 w 33610"/>
                <a:gd name="T13" fmla="*/ 2147483646 h 56383"/>
                <a:gd name="T14" fmla="*/ 2147483646 w 33610"/>
                <a:gd name="T15" fmla="*/ 2147483646 h 56383"/>
                <a:gd name="T16" fmla="*/ 2147483646 w 33610"/>
                <a:gd name="T17" fmla="*/ 2147483646 h 56383"/>
                <a:gd name="T18" fmla="*/ 2147483646 w 33610"/>
                <a:gd name="T19" fmla="*/ 2147483646 h 56383"/>
                <a:gd name="T20" fmla="*/ 2147483646 w 33610"/>
                <a:gd name="T21" fmla="*/ 2147483646 h 56383"/>
                <a:gd name="T22" fmla="*/ 2147483646 w 33610"/>
                <a:gd name="T23" fmla="*/ 2147483646 h 56383"/>
                <a:gd name="T24" fmla="*/ 2147483646 w 33610"/>
                <a:gd name="T25" fmla="*/ 2147483646 h 56383"/>
                <a:gd name="T26" fmla="*/ 2147483646 w 33610"/>
                <a:gd name="T27" fmla="*/ 2147483646 h 56383"/>
                <a:gd name="T28" fmla="*/ 2147483646 w 33610"/>
                <a:gd name="T29" fmla="*/ 2147483646 h 56383"/>
                <a:gd name="T30" fmla="*/ 2147483646 w 33610"/>
                <a:gd name="T31" fmla="*/ 2147483646 h 56383"/>
                <a:gd name="T32" fmla="*/ 2147483646 w 33610"/>
                <a:gd name="T33" fmla="*/ 2147483646 h 56383"/>
                <a:gd name="T34" fmla="*/ 2147483646 w 33610"/>
                <a:gd name="T35" fmla="*/ 2147483646 h 56383"/>
                <a:gd name="T36" fmla="*/ 2147483646 w 33610"/>
                <a:gd name="T37" fmla="*/ 2147483646 h 56383"/>
                <a:gd name="T38" fmla="*/ 2147483646 w 33610"/>
                <a:gd name="T39" fmla="*/ 2147483646 h 56383"/>
                <a:gd name="T40" fmla="*/ 2147483646 w 33610"/>
                <a:gd name="T41" fmla="*/ 2147483646 h 56383"/>
                <a:gd name="T42" fmla="*/ 2147483646 w 33610"/>
                <a:gd name="T43" fmla="*/ 2147483646 h 56383"/>
                <a:gd name="T44" fmla="*/ 2147483646 w 33610"/>
                <a:gd name="T45" fmla="*/ 2147483646 h 56383"/>
                <a:gd name="T46" fmla="*/ 2147483646 w 33610"/>
                <a:gd name="T47" fmla="*/ 2147483646 h 56383"/>
                <a:gd name="T48" fmla="*/ 2147483646 w 33610"/>
                <a:gd name="T49" fmla="*/ 2147483646 h 56383"/>
                <a:gd name="T50" fmla="*/ 2147483646 w 33610"/>
                <a:gd name="T51" fmla="*/ 2147483646 h 56383"/>
                <a:gd name="T52" fmla="*/ 2147483646 w 33610"/>
                <a:gd name="T53" fmla="*/ 2147483646 h 56383"/>
                <a:gd name="T54" fmla="*/ 2147483646 w 33610"/>
                <a:gd name="T55" fmla="*/ 2147483646 h 563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cubicBezTo>
                    <a:pt x="30390" y="28579"/>
                    <a:pt x="31292" y="30364"/>
                    <a:pt x="32931" y="30364"/>
                  </a:cubicBezTo>
                  <a:cubicBezTo>
                    <a:pt x="33144" y="30364"/>
                    <a:pt x="33370" y="30334"/>
                    <a:pt x="33609" y="30268"/>
                  </a:cubicBez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lIns="91425" tIns="91425" rIns="91425" bIns="91425" anchor="ctr"/>
            <a:lstStyle/>
            <a:p>
              <a:pPr>
                <a:defRPr/>
              </a:pPr>
              <a:endParaRPr lang="vi-VN" sz="990"/>
            </a:p>
          </p:txBody>
        </p:sp>
        <p:sp>
          <p:nvSpPr>
            <p:cNvPr id="104" name="Google Shape;969;p32">
              <a:extLst>
                <a:ext uri="{FF2B5EF4-FFF2-40B4-BE49-F238E27FC236}">
                  <a16:creationId xmlns:a16="http://schemas.microsoft.com/office/drawing/2014/main" id="{331FB08B-65FE-43E6-9648-5CDC0B0E3BFB}"/>
                </a:ext>
              </a:extLst>
            </p:cNvPr>
            <p:cNvSpPr>
              <a:spLocks/>
            </p:cNvSpPr>
            <p:nvPr/>
          </p:nvSpPr>
          <p:spPr bwMode="auto">
            <a:xfrm>
              <a:off x="4056777" y="540165"/>
              <a:ext cx="304241" cy="1171399"/>
            </a:xfrm>
            <a:custGeom>
              <a:avLst/>
              <a:gdLst>
                <a:gd name="T0" fmla="*/ 2147483646 w 12167"/>
                <a:gd name="T1" fmla="*/ 2147483646 h 46919"/>
                <a:gd name="T2" fmla="*/ 2147483646 w 12167"/>
                <a:gd name="T3" fmla="*/ 2147483646 h 46919"/>
                <a:gd name="T4" fmla="*/ 0 w 12167"/>
                <a:gd name="T5" fmla="*/ 2147483646 h 46919"/>
                <a:gd name="T6" fmla="*/ 2147483646 w 12167"/>
                <a:gd name="T7" fmla="*/ 2147483646 h 46919"/>
                <a:gd name="T8" fmla="*/ 2147483646 w 12167"/>
                <a:gd name="T9" fmla="*/ 2147483646 h 46919"/>
                <a:gd name="T10" fmla="*/ 2147483646 w 12167"/>
                <a:gd name="T11" fmla="*/ 2147483646 h 46919"/>
                <a:gd name="T12" fmla="*/ 2147483646 w 12167"/>
                <a:gd name="T13" fmla="*/ 2147483646 h 46919"/>
                <a:gd name="T14" fmla="*/ 2147483646 w 12167"/>
                <a:gd name="T15" fmla="*/ 2147483646 h 46919"/>
                <a:gd name="T16" fmla="*/ 2147483646 w 12167"/>
                <a:gd name="T17" fmla="*/ 2147483646 h 46919"/>
                <a:gd name="T18" fmla="*/ 2147483646 w 12167"/>
                <a:gd name="T19" fmla="*/ 2147483646 h 46919"/>
                <a:gd name="T20" fmla="*/ 2147483646 w 12167"/>
                <a:gd name="T21" fmla="*/ 2147483646 h 46919"/>
                <a:gd name="T22" fmla="*/ 2147483646 w 12167"/>
                <a:gd name="T23" fmla="*/ 2147483646 h 46919"/>
                <a:gd name="T24" fmla="*/ 2147483646 w 12167"/>
                <a:gd name="T25" fmla="*/ 2147483646 h 46919"/>
                <a:gd name="T26" fmla="*/ 2147483646 w 12167"/>
                <a:gd name="T27" fmla="*/ 2147483646 h 46919"/>
                <a:gd name="T28" fmla="*/ 2147483646 w 12167"/>
                <a:gd name="T29" fmla="*/ 2147483646 h 46919"/>
                <a:gd name="T30" fmla="*/ 2147483646 w 12167"/>
                <a:gd name="T31" fmla="*/ 2147483646 h 46919"/>
                <a:gd name="T32" fmla="*/ 2147483646 w 12167"/>
                <a:gd name="T33" fmla="*/ 2147483646 h 46919"/>
                <a:gd name="T34" fmla="*/ 2147483646 w 12167"/>
                <a:gd name="T35" fmla="*/ 2147483646 h 46919"/>
                <a:gd name="T36" fmla="*/ 2147483646 w 12167"/>
                <a:gd name="T37" fmla="*/ 2147483646 h 46919"/>
                <a:gd name="T38" fmla="*/ 2147483646 w 12167"/>
                <a:gd name="T39" fmla="*/ 2147483646 h 46919"/>
                <a:gd name="T40" fmla="*/ 2147483646 w 12167"/>
                <a:gd name="T41" fmla="*/ 2147483646 h 46919"/>
                <a:gd name="T42" fmla="*/ 2147483646 w 12167"/>
                <a:gd name="T43" fmla="*/ 2147483646 h 46919"/>
                <a:gd name="T44" fmla="*/ 2147483646 w 12167"/>
                <a:gd name="T45" fmla="*/ 2147483646 h 46919"/>
                <a:gd name="T46" fmla="*/ 2147483646 w 12167"/>
                <a:gd name="T47" fmla="*/ 2147483646 h 46919"/>
                <a:gd name="T48" fmla="*/ 2147483646 w 12167"/>
                <a:gd name="T49" fmla="*/ 2147483646 h 46919"/>
                <a:gd name="T50" fmla="*/ 2147483646 w 12167"/>
                <a:gd name="T51" fmla="*/ 2147483646 h 4691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lIns="91425" tIns="91425" rIns="91425" bIns="91425" anchor="ctr"/>
            <a:lstStyle/>
            <a:p>
              <a:pPr>
                <a:defRPr/>
              </a:pPr>
              <a:endParaRPr lang="vi-VN" sz="990"/>
            </a:p>
          </p:txBody>
        </p:sp>
        <p:sp>
          <p:nvSpPr>
            <p:cNvPr id="105" name="Google Shape;970;p32">
              <a:extLst>
                <a:ext uri="{FF2B5EF4-FFF2-40B4-BE49-F238E27FC236}">
                  <a16:creationId xmlns:a16="http://schemas.microsoft.com/office/drawing/2014/main" id="{A6E76FB8-F20F-40BC-AD5C-ABEACB304241}"/>
                </a:ext>
              </a:extLst>
            </p:cNvPr>
            <p:cNvSpPr>
              <a:spLocks/>
            </p:cNvSpPr>
            <p:nvPr/>
          </p:nvSpPr>
          <p:spPr bwMode="auto">
            <a:xfrm>
              <a:off x="2718975" y="714007"/>
              <a:ext cx="860939" cy="1398854"/>
            </a:xfrm>
            <a:custGeom>
              <a:avLst/>
              <a:gdLst>
                <a:gd name="T0" fmla="*/ 0 w 34450"/>
                <a:gd name="T1" fmla="*/ 2147483646 h 55868"/>
                <a:gd name="T2" fmla="*/ 0 w 34450"/>
                <a:gd name="T3" fmla="*/ 2147483646 h 55868"/>
                <a:gd name="T4" fmla="*/ 2147483646 w 34450"/>
                <a:gd name="T5" fmla="*/ 2147483646 h 55868"/>
                <a:gd name="T6" fmla="*/ 2147483646 w 34450"/>
                <a:gd name="T7" fmla="*/ 2147483646 h 55868"/>
                <a:gd name="T8" fmla="*/ 0 w 34450"/>
                <a:gd name="T9" fmla="*/ 2147483646 h 55868"/>
                <a:gd name="T10" fmla="*/ 2147483646 w 34450"/>
                <a:gd name="T11" fmla="*/ 0 h 55868"/>
                <a:gd name="T12" fmla="*/ 2147483646 w 34450"/>
                <a:gd name="T13" fmla="*/ 2147483646 h 55868"/>
                <a:gd name="T14" fmla="*/ 2147483646 w 34450"/>
                <a:gd name="T15" fmla="*/ 2147483646 h 55868"/>
                <a:gd name="T16" fmla="*/ 2147483646 w 34450"/>
                <a:gd name="T17" fmla="*/ 2147483646 h 55868"/>
                <a:gd name="T18" fmla="*/ 2147483646 w 34450"/>
                <a:gd name="T19" fmla="*/ 2147483646 h 55868"/>
                <a:gd name="T20" fmla="*/ 2147483646 w 34450"/>
                <a:gd name="T21" fmla="*/ 2147483646 h 55868"/>
                <a:gd name="T22" fmla="*/ 2147483646 w 34450"/>
                <a:gd name="T23" fmla="*/ 2147483646 h 55868"/>
                <a:gd name="T24" fmla="*/ 2147483646 w 34450"/>
                <a:gd name="T25" fmla="*/ 2147483646 h 55868"/>
                <a:gd name="T26" fmla="*/ 2147483646 w 34450"/>
                <a:gd name="T27" fmla="*/ 2147483646 h 55868"/>
                <a:gd name="T28" fmla="*/ 2147483646 w 34450"/>
                <a:gd name="T29" fmla="*/ 2147483646 h 55868"/>
                <a:gd name="T30" fmla="*/ 2147483646 w 34450"/>
                <a:gd name="T31" fmla="*/ 2147483646 h 55868"/>
                <a:gd name="T32" fmla="*/ 2147483646 w 34450"/>
                <a:gd name="T33" fmla="*/ 2147483646 h 55868"/>
                <a:gd name="T34" fmla="*/ 2147483646 w 34450"/>
                <a:gd name="T35" fmla="*/ 2147483646 h 55868"/>
                <a:gd name="T36" fmla="*/ 2147483646 w 34450"/>
                <a:gd name="T37" fmla="*/ 2147483646 h 55868"/>
                <a:gd name="T38" fmla="*/ 2147483646 w 34450"/>
                <a:gd name="T39" fmla="*/ 2147483646 h 55868"/>
                <a:gd name="T40" fmla="*/ 2147483646 w 34450"/>
                <a:gd name="T41" fmla="*/ 2147483646 h 55868"/>
                <a:gd name="T42" fmla="*/ 2147483646 w 34450"/>
                <a:gd name="T43" fmla="*/ 2147483646 h 55868"/>
                <a:gd name="T44" fmla="*/ 2147483646 w 34450"/>
                <a:gd name="T45" fmla="*/ 2147483646 h 55868"/>
                <a:gd name="T46" fmla="*/ 2147483646 w 34450"/>
                <a:gd name="T47" fmla="*/ 2147483646 h 55868"/>
                <a:gd name="T48" fmla="*/ 2147483646 w 34450"/>
                <a:gd name="T49" fmla="*/ 2147483646 h 55868"/>
                <a:gd name="T50" fmla="*/ 2147483646 w 34450"/>
                <a:gd name="T51" fmla="*/ 2147483646 h 55868"/>
                <a:gd name="T52" fmla="*/ 2147483646 w 34450"/>
                <a:gd name="T53" fmla="*/ 2147483646 h 55868"/>
                <a:gd name="T54" fmla="*/ 2147483646 w 34450"/>
                <a:gd name="T55" fmla="*/ 2147483646 h 55868"/>
                <a:gd name="T56" fmla="*/ 2147483646 w 34450"/>
                <a:gd name="T57" fmla="*/ 2147483646 h 55868"/>
                <a:gd name="T58" fmla="*/ 2147483646 w 34450"/>
                <a:gd name="T59" fmla="*/ 2147483646 h 55868"/>
                <a:gd name="T60" fmla="*/ 2147483646 w 34450"/>
                <a:gd name="T61" fmla="*/ 2147483646 h 55868"/>
                <a:gd name="T62" fmla="*/ 2147483646 w 34450"/>
                <a:gd name="T63" fmla="*/ 0 h 5586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4450" h="55868" extrusionOk="0">
                  <a:moveTo>
                    <a:pt x="0" y="28971"/>
                  </a:moveTo>
                  <a:lnTo>
                    <a:pt x="0" y="28971"/>
                  </a:lnTo>
                  <a:cubicBezTo>
                    <a:pt x="15" y="28978"/>
                    <a:pt x="30" y="28984"/>
                    <a:pt x="46" y="28987"/>
                  </a:cubicBez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cubicBezTo>
                    <a:pt x="319" y="29079"/>
                    <a:pt x="578" y="29120"/>
                    <a:pt x="825" y="29120"/>
                  </a:cubicBezTo>
                  <a:cubicBezTo>
                    <a:pt x="2344" y="29120"/>
                    <a:pt x="3389" y="27540"/>
                    <a:pt x="4336" y="26450"/>
                  </a:cubicBez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lIns="91425" tIns="91425" rIns="91425" bIns="91425" anchor="ctr"/>
            <a:lstStyle/>
            <a:p>
              <a:pPr>
                <a:defRPr/>
              </a:pPr>
              <a:endParaRPr lang="vi-VN" sz="990"/>
            </a:p>
          </p:txBody>
        </p:sp>
        <p:sp>
          <p:nvSpPr>
            <p:cNvPr id="106" name="Google Shape;971;p32">
              <a:extLst>
                <a:ext uri="{FF2B5EF4-FFF2-40B4-BE49-F238E27FC236}">
                  <a16:creationId xmlns:a16="http://schemas.microsoft.com/office/drawing/2014/main" id="{C40C3A1D-8160-415C-9408-A25050305FEA}"/>
                </a:ext>
              </a:extLst>
            </p:cNvPr>
            <p:cNvSpPr>
              <a:spLocks/>
            </p:cNvSpPr>
            <p:nvPr/>
          </p:nvSpPr>
          <p:spPr bwMode="auto">
            <a:xfrm>
              <a:off x="3135419" y="1370380"/>
              <a:ext cx="315031" cy="511775"/>
            </a:xfrm>
            <a:custGeom>
              <a:avLst/>
              <a:gdLst>
                <a:gd name="T0" fmla="*/ 2147483646 w 12604"/>
                <a:gd name="T1" fmla="*/ 0 h 20569"/>
                <a:gd name="T2" fmla="*/ 2147483646 w 12604"/>
                <a:gd name="T3" fmla="*/ 2147483646 h 20569"/>
                <a:gd name="T4" fmla="*/ 0 w 12604"/>
                <a:gd name="T5" fmla="*/ 2147483646 h 20569"/>
                <a:gd name="T6" fmla="*/ 2147483646 w 12604"/>
                <a:gd name="T7" fmla="*/ 2147483646 h 20569"/>
                <a:gd name="T8" fmla="*/ 2147483646 w 12604"/>
                <a:gd name="T9" fmla="*/ 2147483646 h 20569"/>
                <a:gd name="T10" fmla="*/ 2147483646 w 12604"/>
                <a:gd name="T11" fmla="*/ 0 h 20569"/>
                <a:gd name="T12" fmla="*/ 2147483646 w 12604"/>
                <a:gd name="T13" fmla="*/ 2147483646 h 20569"/>
                <a:gd name="T14" fmla="*/ 2147483646 w 12604"/>
                <a:gd name="T15" fmla="*/ 2147483646 h 20569"/>
                <a:gd name="T16" fmla="*/ 2147483646 w 12604"/>
                <a:gd name="T17" fmla="*/ 2147483646 h 20569"/>
                <a:gd name="T18" fmla="*/ 2147483646 w 12604"/>
                <a:gd name="T19" fmla="*/ 2147483646 h 20569"/>
                <a:gd name="T20" fmla="*/ 2147483646 w 12604"/>
                <a:gd name="T21" fmla="*/ 2147483646 h 20569"/>
                <a:gd name="T22" fmla="*/ 2147483646 w 12604"/>
                <a:gd name="T23" fmla="*/ 2147483646 h 20569"/>
                <a:gd name="T24" fmla="*/ 2147483646 w 12604"/>
                <a:gd name="T25" fmla="*/ 2147483646 h 20569"/>
                <a:gd name="T26" fmla="*/ 2147483646 w 12604"/>
                <a:gd name="T27" fmla="*/ 2147483646 h 20569"/>
                <a:gd name="T28" fmla="*/ 2147483646 w 12604"/>
                <a:gd name="T29" fmla="*/ 2147483646 h 20569"/>
                <a:gd name="T30" fmla="*/ 2147483646 w 12604"/>
                <a:gd name="T31" fmla="*/ 2147483646 h 20569"/>
                <a:gd name="T32" fmla="*/ 2147483646 w 12604"/>
                <a:gd name="T33" fmla="*/ 2147483646 h 20569"/>
                <a:gd name="T34" fmla="*/ 2147483646 w 12604"/>
                <a:gd name="T35" fmla="*/ 2147483646 h 20569"/>
                <a:gd name="T36" fmla="*/ 2147483646 w 12604"/>
                <a:gd name="T37" fmla="*/ 2147483646 h 20569"/>
                <a:gd name="T38" fmla="*/ 2147483646 w 12604"/>
                <a:gd name="T39" fmla="*/ 2147483646 h 20569"/>
                <a:gd name="T40" fmla="*/ 2147483646 w 12604"/>
                <a:gd name="T41" fmla="*/ 2147483646 h 20569"/>
                <a:gd name="T42" fmla="*/ 2147483646 w 12604"/>
                <a:gd name="T43" fmla="*/ 2147483646 h 205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lIns="91425" tIns="91425" rIns="91425" bIns="91425" anchor="ctr"/>
            <a:lstStyle/>
            <a:p>
              <a:pPr>
                <a:defRPr/>
              </a:pPr>
              <a:endParaRPr lang="vi-VN" sz="990"/>
            </a:p>
          </p:txBody>
        </p:sp>
        <p:sp>
          <p:nvSpPr>
            <p:cNvPr id="107" name="Google Shape;972;p32">
              <a:extLst>
                <a:ext uri="{FF2B5EF4-FFF2-40B4-BE49-F238E27FC236}">
                  <a16:creationId xmlns:a16="http://schemas.microsoft.com/office/drawing/2014/main" id="{E7F19FDA-81F5-42B6-B2E2-10D8807D3BBE}"/>
                </a:ext>
              </a:extLst>
            </p:cNvPr>
            <p:cNvSpPr>
              <a:spLocks/>
            </p:cNvSpPr>
            <p:nvPr/>
          </p:nvSpPr>
          <p:spPr bwMode="auto">
            <a:xfrm>
              <a:off x="3197994" y="662017"/>
              <a:ext cx="1124184" cy="1070667"/>
            </a:xfrm>
            <a:custGeom>
              <a:avLst/>
              <a:gdLst>
                <a:gd name="T0" fmla="*/ 2147483646 w 44970"/>
                <a:gd name="T1" fmla="*/ 2147483646 h 42852"/>
                <a:gd name="T2" fmla="*/ 2147483646 w 44970"/>
                <a:gd name="T3" fmla="*/ 2147483646 h 42852"/>
                <a:gd name="T4" fmla="*/ 2147483646 w 44970"/>
                <a:gd name="T5" fmla="*/ 2147483646 h 42852"/>
                <a:gd name="T6" fmla="*/ 2147483646 w 44970"/>
                <a:gd name="T7" fmla="*/ 2147483646 h 42852"/>
                <a:gd name="T8" fmla="*/ 2147483646 w 44970"/>
                <a:gd name="T9" fmla="*/ 2147483646 h 42852"/>
                <a:gd name="T10" fmla="*/ 2147483646 w 44970"/>
                <a:gd name="T11" fmla="*/ 2147483646 h 42852"/>
                <a:gd name="T12" fmla="*/ 2147483646 w 44970"/>
                <a:gd name="T13" fmla="*/ 2147483646 h 42852"/>
                <a:gd name="T14" fmla="*/ 2147483646 w 44970"/>
                <a:gd name="T15" fmla="*/ 2147483646 h 42852"/>
                <a:gd name="T16" fmla="*/ 2147483646 w 44970"/>
                <a:gd name="T17" fmla="*/ 2147483646 h 42852"/>
                <a:gd name="T18" fmla="*/ 2147483646 w 44970"/>
                <a:gd name="T19" fmla="*/ 2147483646 h 42852"/>
                <a:gd name="T20" fmla="*/ 2147483646 w 44970"/>
                <a:gd name="T21" fmla="*/ 2147483646 h 42852"/>
                <a:gd name="T22" fmla="*/ 2147483646 w 44970"/>
                <a:gd name="T23" fmla="*/ 2147483646 h 42852"/>
                <a:gd name="T24" fmla="*/ 2147483646 w 44970"/>
                <a:gd name="T25" fmla="*/ 2147483646 h 428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lIns="91425" tIns="91425" rIns="91425" bIns="91425" anchor="ctr"/>
            <a:lstStyle/>
            <a:p>
              <a:pPr>
                <a:defRPr/>
              </a:pPr>
              <a:endParaRPr lang="vi-VN" sz="990"/>
            </a:p>
          </p:txBody>
        </p:sp>
        <p:sp>
          <p:nvSpPr>
            <p:cNvPr id="108" name="Google Shape;973;p32">
              <a:extLst>
                <a:ext uri="{FF2B5EF4-FFF2-40B4-BE49-F238E27FC236}">
                  <a16:creationId xmlns:a16="http://schemas.microsoft.com/office/drawing/2014/main" id="{6947BAB7-4553-48F7-8290-78CF009FB406}"/>
                </a:ext>
              </a:extLst>
            </p:cNvPr>
            <p:cNvSpPr>
              <a:spLocks/>
            </p:cNvSpPr>
            <p:nvPr/>
          </p:nvSpPr>
          <p:spPr bwMode="auto">
            <a:xfrm>
              <a:off x="3353352" y="1064939"/>
              <a:ext cx="828574" cy="258324"/>
            </a:xfrm>
            <a:custGeom>
              <a:avLst/>
              <a:gdLst>
                <a:gd name="T0" fmla="*/ 2147483646 w 33206"/>
                <a:gd name="T1" fmla="*/ 0 h 10386"/>
                <a:gd name="T2" fmla="*/ 2147483646 w 33206"/>
                <a:gd name="T3" fmla="*/ 2147483646 h 10386"/>
                <a:gd name="T4" fmla="*/ 2147483646 w 33206"/>
                <a:gd name="T5" fmla="*/ 2147483646 h 10386"/>
                <a:gd name="T6" fmla="*/ 2147483646 w 33206"/>
                <a:gd name="T7" fmla="*/ 2147483646 h 10386"/>
                <a:gd name="T8" fmla="*/ 2147483646 w 33206"/>
                <a:gd name="T9" fmla="*/ 0 h 10386"/>
                <a:gd name="T10" fmla="*/ 0 w 33206"/>
                <a:gd name="T11" fmla="*/ 2147483646 h 10386"/>
                <a:gd name="T12" fmla="*/ 2147483646 w 33206"/>
                <a:gd name="T13" fmla="*/ 2147483646 h 10386"/>
                <a:gd name="T14" fmla="*/ 2147483646 w 33206"/>
                <a:gd name="T15" fmla="*/ 2147483646 h 10386"/>
                <a:gd name="T16" fmla="*/ 0 w 33206"/>
                <a:gd name="T17" fmla="*/ 2147483646 h 10386"/>
                <a:gd name="T18" fmla="*/ 2147483646 w 33206"/>
                <a:gd name="T19" fmla="*/ 2147483646 h 10386"/>
                <a:gd name="T20" fmla="*/ 2147483646 w 33206"/>
                <a:gd name="T21" fmla="*/ 2147483646 h 10386"/>
                <a:gd name="T22" fmla="*/ 2147483646 w 33206"/>
                <a:gd name="T23" fmla="*/ 2147483646 h 10386"/>
                <a:gd name="T24" fmla="*/ 2147483646 w 33206"/>
                <a:gd name="T25" fmla="*/ 2147483646 h 10386"/>
                <a:gd name="T26" fmla="*/ 2147483646 w 33206"/>
                <a:gd name="T27" fmla="*/ 2147483646 h 10386"/>
                <a:gd name="T28" fmla="*/ 2147483646 w 33206"/>
                <a:gd name="T29" fmla="*/ 2147483646 h 10386"/>
                <a:gd name="T30" fmla="*/ 2147483646 w 33206"/>
                <a:gd name="T31" fmla="*/ 2147483646 h 103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lIns="91425" tIns="91425" rIns="91425" bIns="91425" anchor="ctr"/>
            <a:lstStyle/>
            <a:p>
              <a:pPr>
                <a:defRPr/>
              </a:pPr>
              <a:endParaRPr lang="vi-VN" sz="990"/>
            </a:p>
          </p:txBody>
        </p:sp>
        <p:sp>
          <p:nvSpPr>
            <p:cNvPr id="109" name="Google Shape;974;p32">
              <a:extLst>
                <a:ext uri="{FF2B5EF4-FFF2-40B4-BE49-F238E27FC236}">
                  <a16:creationId xmlns:a16="http://schemas.microsoft.com/office/drawing/2014/main" id="{CFB71DB9-810D-43FD-A520-133A9352BA65}"/>
                </a:ext>
              </a:extLst>
            </p:cNvPr>
            <p:cNvSpPr>
              <a:spLocks/>
            </p:cNvSpPr>
            <p:nvPr/>
          </p:nvSpPr>
          <p:spPr bwMode="auto">
            <a:xfrm>
              <a:off x="4266077" y="1268024"/>
              <a:ext cx="56101" cy="92608"/>
            </a:xfrm>
            <a:custGeom>
              <a:avLst/>
              <a:gdLst>
                <a:gd name="T0" fmla="*/ 2147483646 w 2253"/>
                <a:gd name="T1" fmla="*/ 2147483646 h 3799"/>
                <a:gd name="T2" fmla="*/ 2147483646 w 2253"/>
                <a:gd name="T3" fmla="*/ 2147483646 h 3799"/>
                <a:gd name="T4" fmla="*/ 2147483646 w 2253"/>
                <a:gd name="T5" fmla="*/ 2147483646 h 3799"/>
                <a:gd name="T6" fmla="*/ 0 60000 65536"/>
                <a:gd name="T7" fmla="*/ 0 60000 65536"/>
                <a:gd name="T8" fmla="*/ 0 60000 65536"/>
              </a:gdLst>
              <a:ahLst/>
              <a:cxnLst>
                <a:cxn ang="T6">
                  <a:pos x="T0" y="T1"/>
                </a:cxn>
                <a:cxn ang="T7">
                  <a:pos x="T2" y="T3"/>
                </a:cxn>
                <a:cxn ang="T8">
                  <a:pos x="T4" y="T5"/>
                </a:cxn>
              </a:cxnLst>
              <a:rect l="0" t="0"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lIns="91425" tIns="91425" rIns="91425" bIns="91425" anchor="ctr"/>
            <a:lstStyle/>
            <a:p>
              <a:pPr>
                <a:defRPr/>
              </a:pPr>
              <a:endParaRPr lang="vi-VN" sz="990"/>
            </a:p>
          </p:txBody>
        </p:sp>
        <p:sp>
          <p:nvSpPr>
            <p:cNvPr id="110" name="Google Shape;975;p32">
              <a:extLst>
                <a:ext uri="{FF2B5EF4-FFF2-40B4-BE49-F238E27FC236}">
                  <a16:creationId xmlns:a16="http://schemas.microsoft.com/office/drawing/2014/main" id="{213C93DD-729D-4741-89D5-CDAABFB3643D}"/>
                </a:ext>
              </a:extLst>
            </p:cNvPr>
            <p:cNvSpPr>
              <a:spLocks/>
            </p:cNvSpPr>
            <p:nvPr/>
          </p:nvSpPr>
          <p:spPr bwMode="auto">
            <a:xfrm>
              <a:off x="4209976" y="1462987"/>
              <a:ext cx="53944" cy="11373"/>
            </a:xfrm>
            <a:custGeom>
              <a:avLst/>
              <a:gdLst>
                <a:gd name="T0" fmla="*/ 2147483646 w 2118"/>
                <a:gd name="T1" fmla="*/ 2147483646 h 438"/>
                <a:gd name="T2" fmla="*/ 2147483646 w 2118"/>
                <a:gd name="T3" fmla="*/ 2147483646 h 438"/>
                <a:gd name="T4" fmla="*/ 0 w 2118"/>
                <a:gd name="T5" fmla="*/ 2147483646 h 438"/>
                <a:gd name="T6" fmla="*/ 2147483646 w 2118"/>
                <a:gd name="T7" fmla="*/ 2147483646 h 4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lIns="91425" tIns="91425" rIns="91425" bIns="91425" anchor="ctr"/>
            <a:lstStyle/>
            <a:p>
              <a:pPr>
                <a:defRPr/>
              </a:pPr>
              <a:endParaRPr lang="vi-VN" sz="990"/>
            </a:p>
          </p:txBody>
        </p:sp>
        <p:sp>
          <p:nvSpPr>
            <p:cNvPr id="111" name="Google Shape;976;p32">
              <a:extLst>
                <a:ext uri="{FF2B5EF4-FFF2-40B4-BE49-F238E27FC236}">
                  <a16:creationId xmlns:a16="http://schemas.microsoft.com/office/drawing/2014/main" id="{7212A06A-24BE-4BA6-B849-65B413002B2A}"/>
                </a:ext>
              </a:extLst>
            </p:cNvPr>
            <p:cNvSpPr>
              <a:spLocks/>
            </p:cNvSpPr>
            <p:nvPr/>
          </p:nvSpPr>
          <p:spPr bwMode="auto">
            <a:xfrm>
              <a:off x="4192714" y="1243655"/>
              <a:ext cx="129465" cy="230705"/>
            </a:xfrm>
            <a:custGeom>
              <a:avLst/>
              <a:gdLst>
                <a:gd name="T0" fmla="*/ 2147483646 w 5211"/>
                <a:gd name="T1" fmla="*/ 2147483646 h 9244"/>
                <a:gd name="T2" fmla="*/ 2147483646 w 5211"/>
                <a:gd name="T3" fmla="*/ 2147483646 h 9244"/>
                <a:gd name="T4" fmla="*/ 2147483646 w 5211"/>
                <a:gd name="T5" fmla="*/ 2147483646 h 9244"/>
                <a:gd name="T6" fmla="*/ 2147483646 w 5211"/>
                <a:gd name="T7" fmla="*/ 2147483646 h 9244"/>
                <a:gd name="T8" fmla="*/ 2147483646 w 5211"/>
                <a:gd name="T9" fmla="*/ 2147483646 h 9244"/>
                <a:gd name="T10" fmla="*/ 2147483646 w 5211"/>
                <a:gd name="T11" fmla="*/ 2147483646 h 9244"/>
                <a:gd name="T12" fmla="*/ 2147483646 w 5211"/>
                <a:gd name="T13" fmla="*/ 2147483646 h 9244"/>
                <a:gd name="T14" fmla="*/ 2147483646 w 5211"/>
                <a:gd name="T15" fmla="*/ 2147483646 h 9244"/>
                <a:gd name="T16" fmla="*/ 2147483646 w 5211"/>
                <a:gd name="T17" fmla="*/ 2147483646 h 92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lIns="91425" tIns="91425" rIns="91425" bIns="91425" anchor="ctr"/>
            <a:lstStyle/>
            <a:p>
              <a:pPr>
                <a:defRPr/>
              </a:pPr>
              <a:endParaRPr lang="vi-VN" sz="990"/>
            </a:p>
          </p:txBody>
        </p:sp>
        <p:sp>
          <p:nvSpPr>
            <p:cNvPr id="112" name="Google Shape;977;p32">
              <a:extLst>
                <a:ext uri="{FF2B5EF4-FFF2-40B4-BE49-F238E27FC236}">
                  <a16:creationId xmlns:a16="http://schemas.microsoft.com/office/drawing/2014/main" id="{F62DFE5F-57C2-4031-BF19-BD9BEC88F574}"/>
                </a:ext>
              </a:extLst>
            </p:cNvPr>
            <p:cNvSpPr>
              <a:spLocks/>
            </p:cNvSpPr>
            <p:nvPr/>
          </p:nvSpPr>
          <p:spPr bwMode="auto">
            <a:xfrm>
              <a:off x="3208782" y="1445116"/>
              <a:ext cx="10789" cy="22746"/>
            </a:xfrm>
            <a:custGeom>
              <a:avLst/>
              <a:gdLst>
                <a:gd name="T0" fmla="*/ 2147483646 w 404"/>
                <a:gd name="T1" fmla="*/ 0 h 841"/>
                <a:gd name="T2" fmla="*/ 2147483646 w 404"/>
                <a:gd name="T3" fmla="*/ 2147483646 h 841"/>
                <a:gd name="T4" fmla="*/ 2147483646 w 404"/>
                <a:gd name="T5" fmla="*/ 2147483646 h 841"/>
                <a:gd name="T6" fmla="*/ 2147483646 w 404"/>
                <a:gd name="T7" fmla="*/ 2147483646 h 841"/>
                <a:gd name="T8" fmla="*/ 2147483646 w 404"/>
                <a:gd name="T9" fmla="*/ 0 h 8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lIns="91425" tIns="91425" rIns="91425" bIns="91425" anchor="ctr"/>
            <a:lstStyle/>
            <a:p>
              <a:pPr>
                <a:defRPr/>
              </a:pPr>
              <a:endParaRPr lang="vi-VN" sz="990"/>
            </a:p>
          </p:txBody>
        </p:sp>
        <p:sp>
          <p:nvSpPr>
            <p:cNvPr id="113" name="Google Shape;978;p32">
              <a:extLst>
                <a:ext uri="{FF2B5EF4-FFF2-40B4-BE49-F238E27FC236}">
                  <a16:creationId xmlns:a16="http://schemas.microsoft.com/office/drawing/2014/main" id="{0CA37D76-C880-47F0-A576-552D29E48532}"/>
                </a:ext>
              </a:extLst>
            </p:cNvPr>
            <p:cNvSpPr>
              <a:spLocks/>
            </p:cNvSpPr>
            <p:nvPr/>
          </p:nvSpPr>
          <p:spPr bwMode="auto">
            <a:xfrm>
              <a:off x="3202310" y="1420745"/>
              <a:ext cx="38839" cy="84484"/>
            </a:xfrm>
            <a:custGeom>
              <a:avLst/>
              <a:gdLst>
                <a:gd name="T0" fmla="*/ 2147483646 w 1547"/>
                <a:gd name="T1" fmla="*/ 2147483646 h 3359"/>
                <a:gd name="T2" fmla="*/ 2147483646 w 1547"/>
                <a:gd name="T3" fmla="*/ 2147483646 h 3359"/>
                <a:gd name="T4" fmla="*/ 2147483646 w 1547"/>
                <a:gd name="T5" fmla="*/ 2147483646 h 3359"/>
                <a:gd name="T6" fmla="*/ 2147483646 w 1547"/>
                <a:gd name="T7" fmla="*/ 2147483646 h 3359"/>
                <a:gd name="T8" fmla="*/ 2147483646 w 1547"/>
                <a:gd name="T9" fmla="*/ 2147483646 h 3359"/>
                <a:gd name="T10" fmla="*/ 2147483646 w 1547"/>
                <a:gd name="T11" fmla="*/ 2147483646 h 3359"/>
                <a:gd name="T12" fmla="*/ 2147483646 w 1547"/>
                <a:gd name="T13" fmla="*/ 2147483646 h 3359"/>
                <a:gd name="T14" fmla="*/ 2147483646 w 1547"/>
                <a:gd name="T15" fmla="*/ 2147483646 h 3359"/>
                <a:gd name="T16" fmla="*/ 2147483646 w 1547"/>
                <a:gd name="T17" fmla="*/ 2147483646 h 3359"/>
                <a:gd name="T18" fmla="*/ 2147483646 w 1547"/>
                <a:gd name="T19" fmla="*/ 2147483646 h 3359"/>
                <a:gd name="T20" fmla="*/ 2147483646 w 1547"/>
                <a:gd name="T21" fmla="*/ 2147483646 h 3359"/>
                <a:gd name="T22" fmla="*/ 0 w 1547"/>
                <a:gd name="T23" fmla="*/ 2147483646 h 3359"/>
                <a:gd name="T24" fmla="*/ 0 w 1547"/>
                <a:gd name="T25" fmla="*/ 2147483646 h 3359"/>
                <a:gd name="T26" fmla="*/ 2147483646 w 1547"/>
                <a:gd name="T27" fmla="*/ 2147483646 h 335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cubicBezTo>
                    <a:pt x="104" y="2474"/>
                    <a:pt x="232" y="2123"/>
                    <a:pt x="437" y="1849"/>
                  </a:cubicBezTo>
                  <a:lnTo>
                    <a:pt x="303" y="1849"/>
                  </a:lnTo>
                  <a:close/>
                  <a:moveTo>
                    <a:pt x="43" y="2839"/>
                  </a:moveTo>
                  <a:cubicBezTo>
                    <a:pt x="14" y="3011"/>
                    <a:pt x="0" y="3186"/>
                    <a:pt x="0" y="3358"/>
                  </a:cubicBezTo>
                  <a:cubicBezTo>
                    <a:pt x="0" y="3176"/>
                    <a:pt x="16" y="3006"/>
                    <a:pt x="43" y="2839"/>
                  </a:cubicBezTo>
                  <a:close/>
                </a:path>
              </a:pathLst>
            </a:custGeom>
            <a:solidFill>
              <a:srgbClr val="E7BD61"/>
            </a:solidFill>
            <a:ln>
              <a:noFill/>
            </a:ln>
          </p:spPr>
          <p:txBody>
            <a:bodyPr lIns="91425" tIns="91425" rIns="91425" bIns="91425" anchor="ctr"/>
            <a:lstStyle/>
            <a:p>
              <a:pPr>
                <a:defRPr/>
              </a:pPr>
              <a:endParaRPr lang="vi-VN" sz="990"/>
            </a:p>
          </p:txBody>
        </p:sp>
        <p:sp>
          <p:nvSpPr>
            <p:cNvPr id="114" name="Google Shape;979;p32">
              <a:extLst>
                <a:ext uri="{FF2B5EF4-FFF2-40B4-BE49-F238E27FC236}">
                  <a16:creationId xmlns:a16="http://schemas.microsoft.com/office/drawing/2014/main" id="{016325B1-5ED9-47B5-8E03-9C06AFE01971}"/>
                </a:ext>
              </a:extLst>
            </p:cNvPr>
            <p:cNvSpPr>
              <a:spLocks/>
            </p:cNvSpPr>
            <p:nvPr/>
          </p:nvSpPr>
          <p:spPr bwMode="auto">
            <a:xfrm>
              <a:off x="3202310" y="1321640"/>
              <a:ext cx="174777" cy="297317"/>
            </a:xfrm>
            <a:custGeom>
              <a:avLst/>
              <a:gdLst>
                <a:gd name="T0" fmla="*/ 2147483646 w 7025"/>
                <a:gd name="T1" fmla="*/ 2147483646 h 11899"/>
                <a:gd name="T2" fmla="*/ 2147483646 w 7025"/>
                <a:gd name="T3" fmla="*/ 2147483646 h 11899"/>
                <a:gd name="T4" fmla="*/ 2147483646 w 7025"/>
                <a:gd name="T5" fmla="*/ 2147483646 h 11899"/>
                <a:gd name="T6" fmla="*/ 2147483646 w 7025"/>
                <a:gd name="T7" fmla="*/ 2147483646 h 11899"/>
                <a:gd name="T8" fmla="*/ 2147483646 w 7025"/>
                <a:gd name="T9" fmla="*/ 2147483646 h 11899"/>
                <a:gd name="T10" fmla="*/ 2147483646 w 7025"/>
                <a:gd name="T11" fmla="*/ 2147483646 h 11899"/>
                <a:gd name="T12" fmla="*/ 2147483646 w 7025"/>
                <a:gd name="T13" fmla="*/ 2147483646 h 11899"/>
                <a:gd name="T14" fmla="*/ 2147483646 w 7025"/>
                <a:gd name="T15" fmla="*/ 2147483646 h 11899"/>
                <a:gd name="T16" fmla="*/ 0 w 7025"/>
                <a:gd name="T17" fmla="*/ 2147483646 h 11899"/>
                <a:gd name="T18" fmla="*/ 2147483646 w 7025"/>
                <a:gd name="T19" fmla="*/ 2147483646 h 11899"/>
                <a:gd name="T20" fmla="*/ 2147483646 w 7025"/>
                <a:gd name="T21" fmla="*/ 2147483646 h 11899"/>
                <a:gd name="T22" fmla="*/ 2147483646 w 7025"/>
                <a:gd name="T23" fmla="*/ 2147483646 h 11899"/>
                <a:gd name="T24" fmla="*/ 2147483646 w 7025"/>
                <a:gd name="T25" fmla="*/ 2147483646 h 11899"/>
                <a:gd name="T26" fmla="*/ 2147483646 w 7025"/>
                <a:gd name="T27" fmla="*/ 2147483646 h 11899"/>
                <a:gd name="T28" fmla="*/ 2147483646 w 7025"/>
                <a:gd name="T29" fmla="*/ 2147483646 h 11899"/>
                <a:gd name="T30" fmla="*/ 2147483646 w 7025"/>
                <a:gd name="T31" fmla="*/ 2147483646 h 1189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lIns="91425" tIns="91425" rIns="91425" bIns="91425" anchor="ctr"/>
            <a:lstStyle/>
            <a:p>
              <a:pPr>
                <a:defRPr/>
              </a:pPr>
              <a:endParaRPr lang="vi-VN" sz="990"/>
            </a:p>
          </p:txBody>
        </p:sp>
        <p:sp>
          <p:nvSpPr>
            <p:cNvPr id="115" name="Google Shape;980;p32">
              <a:extLst>
                <a:ext uri="{FF2B5EF4-FFF2-40B4-BE49-F238E27FC236}">
                  <a16:creationId xmlns:a16="http://schemas.microsoft.com/office/drawing/2014/main" id="{6B769C78-308F-4374-B08D-833BD29F5ABA}"/>
                </a:ext>
              </a:extLst>
            </p:cNvPr>
            <p:cNvSpPr>
              <a:spLocks/>
            </p:cNvSpPr>
            <p:nvPr/>
          </p:nvSpPr>
          <p:spPr bwMode="auto">
            <a:xfrm>
              <a:off x="3057740" y="530417"/>
              <a:ext cx="1320540" cy="900076"/>
            </a:xfrm>
            <a:custGeom>
              <a:avLst/>
              <a:gdLst>
                <a:gd name="T0" fmla="*/ 2147483646 w 52800"/>
                <a:gd name="T1" fmla="*/ 0 h 35952"/>
                <a:gd name="T2" fmla="*/ 2147483646 w 52800"/>
                <a:gd name="T3" fmla="*/ 2147483646 h 35952"/>
                <a:gd name="T4" fmla="*/ 2147483646 w 52800"/>
                <a:gd name="T5" fmla="*/ 2147483646 h 35952"/>
                <a:gd name="T6" fmla="*/ 2147483646 w 52800"/>
                <a:gd name="T7" fmla="*/ 2147483646 h 35952"/>
                <a:gd name="T8" fmla="*/ 2147483646 w 52800"/>
                <a:gd name="T9" fmla="*/ 2147483646 h 35952"/>
                <a:gd name="T10" fmla="*/ 2147483646 w 52800"/>
                <a:gd name="T11" fmla="*/ 2147483646 h 35952"/>
                <a:gd name="T12" fmla="*/ 2147483646 w 52800"/>
                <a:gd name="T13" fmla="*/ 2147483646 h 35952"/>
                <a:gd name="T14" fmla="*/ 2147483646 w 52800"/>
                <a:gd name="T15" fmla="*/ 2147483646 h 35952"/>
                <a:gd name="T16" fmla="*/ 2147483646 w 52800"/>
                <a:gd name="T17" fmla="*/ 2147483646 h 35952"/>
                <a:gd name="T18" fmla="*/ 2147483646 w 52800"/>
                <a:gd name="T19" fmla="*/ 2147483646 h 35952"/>
                <a:gd name="T20" fmla="*/ 2147483646 w 52800"/>
                <a:gd name="T21" fmla="*/ 2147483646 h 35952"/>
                <a:gd name="T22" fmla="*/ 2147483646 w 52800"/>
                <a:gd name="T23" fmla="*/ 2147483646 h 35952"/>
                <a:gd name="T24" fmla="*/ 0 w 52800"/>
                <a:gd name="T25" fmla="*/ 2147483646 h 35952"/>
                <a:gd name="T26" fmla="*/ 2147483646 w 52800"/>
                <a:gd name="T27" fmla="*/ 2147483646 h 35952"/>
                <a:gd name="T28" fmla="*/ 2147483646 w 52800"/>
                <a:gd name="T29" fmla="*/ 2147483646 h 35952"/>
                <a:gd name="T30" fmla="*/ 2147483646 w 52800"/>
                <a:gd name="T31" fmla="*/ 2147483646 h 35952"/>
                <a:gd name="T32" fmla="*/ 2147483646 w 52800"/>
                <a:gd name="T33" fmla="*/ 2147483646 h 35952"/>
                <a:gd name="T34" fmla="*/ 2147483646 w 52800"/>
                <a:gd name="T35" fmla="*/ 2147483646 h 35952"/>
                <a:gd name="T36" fmla="*/ 2147483646 w 52800"/>
                <a:gd name="T37" fmla="*/ 2147483646 h 35952"/>
                <a:gd name="T38" fmla="*/ 2147483646 w 52800"/>
                <a:gd name="T39" fmla="*/ 2147483646 h 35952"/>
                <a:gd name="T40" fmla="*/ 2147483646 w 52800"/>
                <a:gd name="T41" fmla="*/ 2147483646 h 35952"/>
                <a:gd name="T42" fmla="*/ 2147483646 w 52800"/>
                <a:gd name="T43" fmla="*/ 2147483646 h 35952"/>
                <a:gd name="T44" fmla="*/ 2147483646 w 52800"/>
                <a:gd name="T45" fmla="*/ 2147483646 h 35952"/>
                <a:gd name="T46" fmla="*/ 2147483646 w 52800"/>
                <a:gd name="T47" fmla="*/ 2147483646 h 35952"/>
                <a:gd name="T48" fmla="*/ 2147483646 w 52800"/>
                <a:gd name="T49" fmla="*/ 2147483646 h 35952"/>
                <a:gd name="T50" fmla="*/ 2147483646 w 52800"/>
                <a:gd name="T51" fmla="*/ 2147483646 h 35952"/>
                <a:gd name="T52" fmla="*/ 2147483646 w 52800"/>
                <a:gd name="T53" fmla="*/ 2147483646 h 35952"/>
                <a:gd name="T54" fmla="*/ 2147483646 w 52800"/>
                <a:gd name="T55" fmla="*/ 2147483646 h 35952"/>
                <a:gd name="T56" fmla="*/ 2147483646 w 52800"/>
                <a:gd name="T57" fmla="*/ 2147483646 h 35952"/>
                <a:gd name="T58" fmla="*/ 2147483646 w 52800"/>
                <a:gd name="T59" fmla="*/ 2147483646 h 35952"/>
                <a:gd name="T60" fmla="*/ 2147483646 w 52800"/>
                <a:gd name="T61" fmla="*/ 2147483646 h 35952"/>
                <a:gd name="T62" fmla="*/ 2147483646 w 52800"/>
                <a:gd name="T63" fmla="*/ 2147483646 h 35952"/>
                <a:gd name="T64" fmla="*/ 2147483646 w 52800"/>
                <a:gd name="T65" fmla="*/ 2147483646 h 35952"/>
                <a:gd name="T66" fmla="*/ 2147483646 w 52800"/>
                <a:gd name="T67" fmla="*/ 2147483646 h 35952"/>
                <a:gd name="T68" fmla="*/ 2147483646 w 52800"/>
                <a:gd name="T69" fmla="*/ 2147483646 h 35952"/>
                <a:gd name="T70" fmla="*/ 2147483646 w 52800"/>
                <a:gd name="T71" fmla="*/ 2147483646 h 35952"/>
                <a:gd name="T72" fmla="*/ 2147483646 w 52800"/>
                <a:gd name="T73" fmla="*/ 2147483646 h 35952"/>
                <a:gd name="T74" fmla="*/ 2147483646 w 52800"/>
                <a:gd name="T75" fmla="*/ 2147483646 h 35952"/>
                <a:gd name="T76" fmla="*/ 2147483646 w 52800"/>
                <a:gd name="T77" fmla="*/ 2147483646 h 35952"/>
                <a:gd name="T78" fmla="*/ 2147483646 w 52800"/>
                <a:gd name="T79" fmla="*/ 2147483646 h 35952"/>
                <a:gd name="T80" fmla="*/ 2147483646 w 52800"/>
                <a:gd name="T81" fmla="*/ 2147483646 h 35952"/>
                <a:gd name="T82" fmla="*/ 2147483646 w 52800"/>
                <a:gd name="T83" fmla="*/ 2147483646 h 35952"/>
                <a:gd name="T84" fmla="*/ 2147483646 w 52800"/>
                <a:gd name="T85" fmla="*/ 2147483646 h 35952"/>
                <a:gd name="T86" fmla="*/ 2147483646 w 52800"/>
                <a:gd name="T87" fmla="*/ 2147483646 h 35952"/>
                <a:gd name="T88" fmla="*/ 2147483646 w 52800"/>
                <a:gd name="T89" fmla="*/ 2147483646 h 35952"/>
                <a:gd name="T90" fmla="*/ 2147483646 w 52800"/>
                <a:gd name="T91" fmla="*/ 2147483646 h 35952"/>
                <a:gd name="T92" fmla="*/ 2147483646 w 52800"/>
                <a:gd name="T93" fmla="*/ 2147483646 h 35952"/>
                <a:gd name="T94" fmla="*/ 2147483646 w 52800"/>
                <a:gd name="T95" fmla="*/ 2147483646 h 35952"/>
                <a:gd name="T96" fmla="*/ 2147483646 w 52800"/>
                <a:gd name="T97" fmla="*/ 0 h 3595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cubicBezTo>
                    <a:pt x="8402" y="31575"/>
                    <a:pt x="9001" y="31616"/>
                    <a:pt x="9789" y="31616"/>
                  </a:cubicBezTo>
                  <a:cubicBezTo>
                    <a:pt x="11021" y="31616"/>
                    <a:pt x="12715" y="31516"/>
                    <a:pt x="13309" y="31004"/>
                  </a:cubicBezTo>
                  <a:cubicBezTo>
                    <a:pt x="12771" y="30298"/>
                    <a:pt x="11763" y="27509"/>
                    <a:pt x="11763" y="27508"/>
                  </a:cubicBez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lIns="91425" tIns="91425" rIns="91425" bIns="91425" anchor="ctr"/>
            <a:lstStyle/>
            <a:p>
              <a:pPr>
                <a:defRPr/>
              </a:pPr>
              <a:endParaRPr lang="vi-VN" sz="990"/>
            </a:p>
          </p:txBody>
        </p:sp>
        <p:sp>
          <p:nvSpPr>
            <p:cNvPr id="116" name="Google Shape;981;p32">
              <a:extLst>
                <a:ext uri="{FF2B5EF4-FFF2-40B4-BE49-F238E27FC236}">
                  <a16:creationId xmlns:a16="http://schemas.microsoft.com/office/drawing/2014/main" id="{23EDF887-D8D3-4D01-A81D-20D876F4E0B2}"/>
                </a:ext>
              </a:extLst>
            </p:cNvPr>
            <p:cNvSpPr>
              <a:spLocks/>
            </p:cNvSpPr>
            <p:nvPr/>
          </p:nvSpPr>
          <p:spPr bwMode="auto">
            <a:xfrm>
              <a:off x="4266077" y="995077"/>
              <a:ext cx="81994" cy="248577"/>
            </a:xfrm>
            <a:custGeom>
              <a:avLst/>
              <a:gdLst>
                <a:gd name="T0" fmla="*/ 2147483646 w 3227"/>
                <a:gd name="T1" fmla="*/ 0 h 9867"/>
                <a:gd name="T2" fmla="*/ 2147483646 w 3227"/>
                <a:gd name="T3" fmla="*/ 2147483646 h 9867"/>
                <a:gd name="T4" fmla="*/ 2147483646 w 3227"/>
                <a:gd name="T5" fmla="*/ 2147483646 h 9867"/>
                <a:gd name="T6" fmla="*/ 2147483646 w 3227"/>
                <a:gd name="T7" fmla="*/ 0 h 9867"/>
                <a:gd name="T8" fmla="*/ 2147483646 w 3227"/>
                <a:gd name="T9" fmla="*/ 2147483646 h 9867"/>
                <a:gd name="T10" fmla="*/ 2147483646 w 3227"/>
                <a:gd name="T11" fmla="*/ 2147483646 h 9867"/>
                <a:gd name="T12" fmla="*/ 0 w 3227"/>
                <a:gd name="T13" fmla="*/ 2147483646 h 9867"/>
                <a:gd name="T14" fmla="*/ 0 w 3227"/>
                <a:gd name="T15" fmla="*/ 2147483646 h 9867"/>
                <a:gd name="T16" fmla="*/ 2147483646 w 3227"/>
                <a:gd name="T17" fmla="*/ 2147483646 h 98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lIns="91425" tIns="91425" rIns="91425" bIns="91425" anchor="ctr"/>
            <a:lstStyle/>
            <a:p>
              <a:pPr>
                <a:defRPr/>
              </a:pPr>
              <a:endParaRPr lang="vi-VN" sz="990"/>
            </a:p>
          </p:txBody>
        </p:sp>
        <p:sp>
          <p:nvSpPr>
            <p:cNvPr id="117" name="Google Shape;982;p32">
              <a:extLst>
                <a:ext uri="{FF2B5EF4-FFF2-40B4-BE49-F238E27FC236}">
                  <a16:creationId xmlns:a16="http://schemas.microsoft.com/office/drawing/2014/main" id="{2BAB5021-A760-4F49-8C46-A5E116E5DCE1}"/>
                </a:ext>
              </a:extLst>
            </p:cNvPr>
            <p:cNvSpPr>
              <a:spLocks/>
            </p:cNvSpPr>
            <p:nvPr/>
          </p:nvSpPr>
          <p:spPr bwMode="auto">
            <a:xfrm>
              <a:off x="4287655" y="1162420"/>
              <a:ext cx="23736" cy="48741"/>
            </a:xfrm>
            <a:custGeom>
              <a:avLst/>
              <a:gdLst>
                <a:gd name="T0" fmla="*/ 2147483646 w 976"/>
                <a:gd name="T1" fmla="*/ 2147483646 h 1950"/>
                <a:gd name="T2" fmla="*/ 0 w 976"/>
                <a:gd name="T3" fmla="*/ 2147483646 h 1950"/>
                <a:gd name="T4" fmla="*/ 2147483646 w 976"/>
                <a:gd name="T5" fmla="*/ 2147483646 h 1950"/>
                <a:gd name="T6" fmla="*/ 2147483646 w 976"/>
                <a:gd name="T7" fmla="*/ 2147483646 h 19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lIns="91425" tIns="91425" rIns="91425" bIns="91425" anchor="ctr"/>
            <a:lstStyle/>
            <a:p>
              <a:pPr>
                <a:defRPr/>
              </a:pPr>
              <a:endParaRPr lang="vi-VN" sz="990"/>
            </a:p>
          </p:txBody>
        </p:sp>
        <p:sp>
          <p:nvSpPr>
            <p:cNvPr id="118" name="Google Shape;983;p32">
              <a:extLst>
                <a:ext uri="{FF2B5EF4-FFF2-40B4-BE49-F238E27FC236}">
                  <a16:creationId xmlns:a16="http://schemas.microsoft.com/office/drawing/2014/main" id="{25628CD3-9F0C-4148-8E37-53C4FFEA8C39}"/>
                </a:ext>
              </a:extLst>
            </p:cNvPr>
            <p:cNvSpPr>
              <a:spLocks/>
            </p:cNvSpPr>
            <p:nvPr/>
          </p:nvSpPr>
          <p:spPr bwMode="auto">
            <a:xfrm>
              <a:off x="3759008" y="1134800"/>
              <a:ext cx="241667" cy="121852"/>
            </a:xfrm>
            <a:custGeom>
              <a:avLst/>
              <a:gdLst>
                <a:gd name="T0" fmla="*/ 2147483646 w 9646"/>
                <a:gd name="T1" fmla="*/ 2147483646 h 4908"/>
                <a:gd name="T2" fmla="*/ 2147483646 w 9646"/>
                <a:gd name="T3" fmla="*/ 2147483646 h 4908"/>
                <a:gd name="T4" fmla="*/ 2147483646 w 9646"/>
                <a:gd name="T5" fmla="*/ 2147483646 h 4908"/>
                <a:gd name="T6" fmla="*/ 2147483646 w 9646"/>
                <a:gd name="T7" fmla="*/ 2147483646 h 4908"/>
                <a:gd name="T8" fmla="*/ 2147483646 w 9646"/>
                <a:gd name="T9" fmla="*/ 2147483646 h 4908"/>
                <a:gd name="T10" fmla="*/ 2147483646 w 9646"/>
                <a:gd name="T11" fmla="*/ 2147483646 h 4908"/>
                <a:gd name="T12" fmla="*/ 2147483646 w 9646"/>
                <a:gd name="T13" fmla="*/ 2147483646 h 4908"/>
                <a:gd name="T14" fmla="*/ 2147483646 w 9646"/>
                <a:gd name="T15" fmla="*/ 0 h 4908"/>
                <a:gd name="T16" fmla="*/ 2147483646 w 9646"/>
                <a:gd name="T17" fmla="*/ 0 h 4908"/>
                <a:gd name="T18" fmla="*/ 2147483646 w 9646"/>
                <a:gd name="T19" fmla="*/ 2147483646 h 4908"/>
                <a:gd name="T20" fmla="*/ 2147483646 w 9646"/>
                <a:gd name="T21" fmla="*/ 0 h 49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lIns="91425" tIns="91425" rIns="91425" bIns="91425" anchor="ctr"/>
            <a:lstStyle/>
            <a:p>
              <a:pPr>
                <a:defRPr/>
              </a:pPr>
              <a:endParaRPr lang="vi-VN" sz="990"/>
            </a:p>
          </p:txBody>
        </p:sp>
        <p:sp>
          <p:nvSpPr>
            <p:cNvPr id="119" name="Google Shape;984;p32">
              <a:extLst>
                <a:ext uri="{FF2B5EF4-FFF2-40B4-BE49-F238E27FC236}">
                  <a16:creationId xmlns:a16="http://schemas.microsoft.com/office/drawing/2014/main" id="{5768900D-1BA1-46BB-AF69-ED450E64F0BF}"/>
                </a:ext>
              </a:extLst>
            </p:cNvPr>
            <p:cNvSpPr>
              <a:spLocks/>
            </p:cNvSpPr>
            <p:nvPr/>
          </p:nvSpPr>
          <p:spPr bwMode="auto">
            <a:xfrm>
              <a:off x="3057740" y="1188415"/>
              <a:ext cx="56101" cy="22746"/>
            </a:xfrm>
            <a:custGeom>
              <a:avLst/>
              <a:gdLst>
                <a:gd name="T0" fmla="*/ 2147483646 w 2252"/>
                <a:gd name="T1" fmla="*/ 2147483646 h 841"/>
                <a:gd name="T2" fmla="*/ 0 w 2252"/>
                <a:gd name="T3" fmla="*/ 2147483646 h 841"/>
                <a:gd name="T4" fmla="*/ 2147483646 w 2252"/>
                <a:gd name="T5" fmla="*/ 2147483646 h 841"/>
                <a:gd name="T6" fmla="*/ 2147483646 w 2252"/>
                <a:gd name="T7" fmla="*/ 2147483646 h 84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lIns="91425" tIns="91425" rIns="91425" bIns="91425" anchor="ctr"/>
            <a:lstStyle/>
            <a:p>
              <a:pPr>
                <a:defRPr/>
              </a:pPr>
              <a:endParaRPr lang="vi-VN" sz="990"/>
            </a:p>
          </p:txBody>
        </p:sp>
        <p:sp>
          <p:nvSpPr>
            <p:cNvPr id="120" name="Google Shape;985;p32">
              <a:extLst>
                <a:ext uri="{FF2B5EF4-FFF2-40B4-BE49-F238E27FC236}">
                  <a16:creationId xmlns:a16="http://schemas.microsoft.com/office/drawing/2014/main" id="{323463E1-FF7A-4A23-B800-E433B676AB56}"/>
                </a:ext>
              </a:extLst>
            </p:cNvPr>
            <p:cNvSpPr>
              <a:spLocks/>
            </p:cNvSpPr>
            <p:nvPr/>
          </p:nvSpPr>
          <p:spPr bwMode="auto">
            <a:xfrm>
              <a:off x="3672698" y="1238780"/>
              <a:ext cx="86310" cy="29244"/>
            </a:xfrm>
            <a:custGeom>
              <a:avLst/>
              <a:gdLst>
                <a:gd name="T0" fmla="*/ 0 w 3495"/>
                <a:gd name="T1" fmla="*/ 2147483646 h 1110"/>
                <a:gd name="T2" fmla="*/ 0 w 3495"/>
                <a:gd name="T3" fmla="*/ 2147483646 h 1110"/>
                <a:gd name="T4" fmla="*/ 2147483646 w 3495"/>
                <a:gd name="T5" fmla="*/ 2147483646 h 1110"/>
                <a:gd name="T6" fmla="*/ 2147483646 w 3495"/>
                <a:gd name="T7" fmla="*/ 2147483646 h 1110"/>
                <a:gd name="T8" fmla="*/ 0 w 3495"/>
                <a:gd name="T9" fmla="*/ 2147483646 h 11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lIns="91425" tIns="91425" rIns="91425" bIns="91425" anchor="ctr"/>
            <a:lstStyle/>
            <a:p>
              <a:pPr>
                <a:defRPr/>
              </a:pPr>
              <a:endParaRPr lang="vi-VN" sz="990"/>
            </a:p>
          </p:txBody>
        </p:sp>
        <p:sp>
          <p:nvSpPr>
            <p:cNvPr id="121" name="Google Shape;986;p32">
              <a:extLst>
                <a:ext uri="{FF2B5EF4-FFF2-40B4-BE49-F238E27FC236}">
                  <a16:creationId xmlns:a16="http://schemas.microsoft.com/office/drawing/2014/main" id="{3C72E958-EC12-4D8E-B412-3008847CBA01}"/>
                </a:ext>
              </a:extLst>
            </p:cNvPr>
            <p:cNvSpPr>
              <a:spLocks/>
            </p:cNvSpPr>
            <p:nvPr/>
          </p:nvSpPr>
          <p:spPr bwMode="auto">
            <a:xfrm>
              <a:off x="3096580" y="1261526"/>
              <a:ext cx="138096" cy="157595"/>
            </a:xfrm>
            <a:custGeom>
              <a:avLst/>
              <a:gdLst>
                <a:gd name="T0" fmla="*/ 2147483646 w 5479"/>
                <a:gd name="T1" fmla="*/ 2147483646 h 6286"/>
                <a:gd name="T2" fmla="*/ 2147483646 w 5479"/>
                <a:gd name="T3" fmla="*/ 2147483646 h 6286"/>
                <a:gd name="T4" fmla="*/ 2147483646 w 5479"/>
                <a:gd name="T5" fmla="*/ 2147483646 h 6286"/>
                <a:gd name="T6" fmla="*/ 2147483646 w 5479"/>
                <a:gd name="T7" fmla="*/ 2147483646 h 6286"/>
                <a:gd name="T8" fmla="*/ 2147483646 w 5479"/>
                <a:gd name="T9" fmla="*/ 2147483646 h 6286"/>
                <a:gd name="T10" fmla="*/ 0 w 5479"/>
                <a:gd name="T11" fmla="*/ 2147483646 h 6286"/>
                <a:gd name="T12" fmla="*/ 2147483646 w 5479"/>
                <a:gd name="T13" fmla="*/ 2147483646 h 6286"/>
                <a:gd name="T14" fmla="*/ 2147483646 w 5479"/>
                <a:gd name="T15" fmla="*/ 2147483646 h 6286"/>
                <a:gd name="T16" fmla="*/ 2147483646 w 5479"/>
                <a:gd name="T17" fmla="*/ 2147483646 h 6286"/>
                <a:gd name="T18" fmla="*/ 2147483646 w 5479"/>
                <a:gd name="T19" fmla="*/ 2147483646 h 6286"/>
                <a:gd name="T20" fmla="*/ 0 w 5479"/>
                <a:gd name="T21" fmla="*/ 2147483646 h 62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479" h="6286" extrusionOk="0">
                  <a:moveTo>
                    <a:pt x="3495" y="5176"/>
                  </a:moveTo>
                  <a:lnTo>
                    <a:pt x="3495" y="5176"/>
                  </a:lnTo>
                  <a:cubicBezTo>
                    <a:pt x="4067" y="5580"/>
                    <a:pt x="4773" y="6017"/>
                    <a:pt x="5478" y="6286"/>
                  </a:cubicBezTo>
                  <a:cubicBezTo>
                    <a:pt x="4773" y="6017"/>
                    <a:pt x="4067" y="5580"/>
                    <a:pt x="3495" y="5176"/>
                  </a:cubicBezTo>
                  <a:close/>
                  <a:moveTo>
                    <a:pt x="0" y="1"/>
                  </a:moveTo>
                  <a:cubicBezTo>
                    <a:pt x="135" y="975"/>
                    <a:pt x="571" y="1950"/>
                    <a:pt x="1277" y="2925"/>
                  </a:cubicBezTo>
                  <a:cubicBezTo>
                    <a:pt x="1546" y="3362"/>
                    <a:pt x="1983" y="3899"/>
                    <a:pt x="2521" y="4336"/>
                  </a:cubicBezTo>
                  <a:cubicBezTo>
                    <a:pt x="1983" y="3899"/>
                    <a:pt x="1546" y="3362"/>
                    <a:pt x="1277" y="2925"/>
                  </a:cubicBezTo>
                  <a:cubicBezTo>
                    <a:pt x="571" y="1950"/>
                    <a:pt x="135" y="975"/>
                    <a:pt x="0" y="1"/>
                  </a:cubicBezTo>
                  <a:close/>
                </a:path>
              </a:pathLst>
            </a:custGeom>
            <a:solidFill>
              <a:srgbClr val="EDCE74"/>
            </a:solidFill>
            <a:ln>
              <a:noFill/>
            </a:ln>
          </p:spPr>
          <p:txBody>
            <a:bodyPr lIns="91425" tIns="91425" rIns="91425" bIns="91425" anchor="ctr"/>
            <a:lstStyle/>
            <a:p>
              <a:pPr>
                <a:defRPr/>
              </a:pPr>
              <a:endParaRPr lang="vi-VN" sz="990"/>
            </a:p>
          </p:txBody>
        </p:sp>
        <p:sp>
          <p:nvSpPr>
            <p:cNvPr id="122" name="Google Shape;987;p32">
              <a:extLst>
                <a:ext uri="{FF2B5EF4-FFF2-40B4-BE49-F238E27FC236}">
                  <a16:creationId xmlns:a16="http://schemas.microsoft.com/office/drawing/2014/main" id="{8D74F864-A284-4699-8514-827E8479031D}"/>
                </a:ext>
              </a:extLst>
            </p:cNvPr>
            <p:cNvSpPr>
              <a:spLocks/>
            </p:cNvSpPr>
            <p:nvPr/>
          </p:nvSpPr>
          <p:spPr bwMode="auto">
            <a:xfrm>
              <a:off x="3234675" y="1419121"/>
              <a:ext cx="6474" cy="1624"/>
            </a:xfrm>
            <a:custGeom>
              <a:avLst/>
              <a:gdLst>
                <a:gd name="T0" fmla="*/ 0 w 270"/>
                <a:gd name="T1" fmla="*/ 2147483646 h 135"/>
                <a:gd name="T2" fmla="*/ 2147483646 w 270"/>
                <a:gd name="T3" fmla="*/ 2147483646 h 135"/>
                <a:gd name="T4" fmla="*/ 0 w 270"/>
                <a:gd name="T5" fmla="*/ 2147483646 h 135"/>
                <a:gd name="T6" fmla="*/ 0 60000 65536"/>
                <a:gd name="T7" fmla="*/ 0 60000 65536"/>
                <a:gd name="T8" fmla="*/ 0 60000 65536"/>
              </a:gdLst>
              <a:ahLst/>
              <a:cxnLst>
                <a:cxn ang="T6">
                  <a:pos x="T0" y="T1"/>
                </a:cxn>
                <a:cxn ang="T7">
                  <a:pos x="T2" y="T3"/>
                </a:cxn>
                <a:cxn ang="T8">
                  <a:pos x="T4" y="T5"/>
                </a:cxn>
              </a:cxnLst>
              <a:rect l="0" t="0"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lIns="91425" tIns="91425" rIns="91425" bIns="91425" anchor="ctr"/>
            <a:lstStyle/>
            <a:p>
              <a:pPr>
                <a:defRPr/>
              </a:pPr>
              <a:endParaRPr lang="vi-VN" sz="990"/>
            </a:p>
          </p:txBody>
        </p:sp>
        <p:sp>
          <p:nvSpPr>
            <p:cNvPr id="123" name="Google Shape;988;p32">
              <a:extLst>
                <a:ext uri="{FF2B5EF4-FFF2-40B4-BE49-F238E27FC236}">
                  <a16:creationId xmlns:a16="http://schemas.microsoft.com/office/drawing/2014/main" id="{999D1F01-5BAE-4FBB-930E-50308C72ED9A}"/>
                </a:ext>
              </a:extLst>
            </p:cNvPr>
            <p:cNvSpPr>
              <a:spLocks/>
            </p:cNvSpPr>
            <p:nvPr/>
          </p:nvSpPr>
          <p:spPr bwMode="auto">
            <a:xfrm>
              <a:off x="4175452" y="1352508"/>
              <a:ext cx="17262" cy="24371"/>
            </a:xfrm>
            <a:custGeom>
              <a:avLst/>
              <a:gdLst>
                <a:gd name="T0" fmla="*/ 2147483646 w 671"/>
                <a:gd name="T1" fmla="*/ 2147483646 h 971"/>
                <a:gd name="T2" fmla="*/ 2147483646 w 671"/>
                <a:gd name="T3" fmla="*/ 2147483646 h 971"/>
                <a:gd name="T4" fmla="*/ 2147483646 w 671"/>
                <a:gd name="T5" fmla="*/ 2147483646 h 971"/>
                <a:gd name="T6" fmla="*/ 2147483646 w 671"/>
                <a:gd name="T7" fmla="*/ 2147483646 h 971"/>
                <a:gd name="T8" fmla="*/ 2147483646 w 671"/>
                <a:gd name="T9" fmla="*/ 2147483646 h 97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lIns="91425" tIns="91425" rIns="91425" bIns="91425" anchor="ctr"/>
            <a:lstStyle/>
            <a:p>
              <a:pPr>
                <a:defRPr/>
              </a:pPr>
              <a:endParaRPr lang="vi-VN" sz="990"/>
            </a:p>
          </p:txBody>
        </p:sp>
        <p:sp>
          <p:nvSpPr>
            <p:cNvPr id="124" name="Google Shape;989;p32">
              <a:extLst>
                <a:ext uri="{FF2B5EF4-FFF2-40B4-BE49-F238E27FC236}">
                  <a16:creationId xmlns:a16="http://schemas.microsoft.com/office/drawing/2014/main" id="{2433EAC5-708E-4349-A652-D46071309C40}"/>
                </a:ext>
              </a:extLst>
            </p:cNvPr>
            <p:cNvSpPr>
              <a:spLocks/>
            </p:cNvSpPr>
            <p:nvPr/>
          </p:nvSpPr>
          <p:spPr bwMode="auto">
            <a:xfrm>
              <a:off x="4000675" y="1073062"/>
              <a:ext cx="161830" cy="149471"/>
            </a:xfrm>
            <a:custGeom>
              <a:avLst/>
              <a:gdLst>
                <a:gd name="T0" fmla="*/ 2147483646 w 6454"/>
                <a:gd name="T1" fmla="*/ 2147483646 h 5882"/>
                <a:gd name="T2" fmla="*/ 2147483646 w 6454"/>
                <a:gd name="T3" fmla="*/ 2147483646 h 5882"/>
                <a:gd name="T4" fmla="*/ 0 w 6454"/>
                <a:gd name="T5" fmla="*/ 2147483646 h 5882"/>
                <a:gd name="T6" fmla="*/ 2147483646 w 6454"/>
                <a:gd name="T7" fmla="*/ 2147483646 h 5882"/>
                <a:gd name="T8" fmla="*/ 2147483646 w 6454"/>
                <a:gd name="T9" fmla="*/ 2147483646 h 5882"/>
                <a:gd name="T10" fmla="*/ 2147483646 w 6454"/>
                <a:gd name="T11" fmla="*/ 0 h 5882"/>
                <a:gd name="T12" fmla="*/ 2147483646 w 6454"/>
                <a:gd name="T13" fmla="*/ 2147483646 h 5882"/>
                <a:gd name="T14" fmla="*/ 2147483646 w 6454"/>
                <a:gd name="T15" fmla="*/ 0 h 588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lIns="91425" tIns="91425" rIns="91425" bIns="91425" anchor="ctr"/>
            <a:lstStyle/>
            <a:p>
              <a:pPr>
                <a:defRPr/>
              </a:pPr>
              <a:endParaRPr lang="vi-VN" sz="990"/>
            </a:p>
          </p:txBody>
        </p:sp>
        <p:sp>
          <p:nvSpPr>
            <p:cNvPr id="125" name="Google Shape;990;p32">
              <a:extLst>
                <a:ext uri="{FF2B5EF4-FFF2-40B4-BE49-F238E27FC236}">
                  <a16:creationId xmlns:a16="http://schemas.microsoft.com/office/drawing/2014/main" id="{B830F11E-3F6D-4011-AFA1-292DE9606F51}"/>
                </a:ext>
              </a:extLst>
            </p:cNvPr>
            <p:cNvSpPr>
              <a:spLocks/>
            </p:cNvSpPr>
            <p:nvPr/>
          </p:nvSpPr>
          <p:spPr bwMode="auto">
            <a:xfrm>
              <a:off x="4266077" y="1238780"/>
              <a:ext cx="0" cy="4875"/>
            </a:xfrm>
            <a:custGeom>
              <a:avLst/>
              <a:gdLst>
                <a:gd name="T0" fmla="*/ 0 w 1"/>
                <a:gd name="T1" fmla="*/ 2147483646 h 135"/>
                <a:gd name="T2" fmla="*/ 0 w 1"/>
                <a:gd name="T3" fmla="*/ 2147483646 h 135"/>
                <a:gd name="T4" fmla="*/ 0 w 1"/>
                <a:gd name="T5" fmla="*/ 2147483646 h 135"/>
                <a:gd name="T6" fmla="*/ 0 w 1"/>
                <a:gd name="T7" fmla="*/ 2147483646 h 135"/>
                <a:gd name="T8" fmla="*/ 0 w 1"/>
                <a:gd name="T9" fmla="*/ 2147483646 h 1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35" extrusionOk="0">
                  <a:moveTo>
                    <a:pt x="0" y="1"/>
                  </a:moveTo>
                  <a:lnTo>
                    <a:pt x="0" y="1"/>
                  </a:lnTo>
                  <a:lnTo>
                    <a:pt x="0" y="135"/>
                  </a:lnTo>
                  <a:lnTo>
                    <a:pt x="0" y="1"/>
                  </a:lnTo>
                  <a:close/>
                </a:path>
              </a:pathLst>
            </a:custGeom>
            <a:solidFill>
              <a:srgbClr val="E8BD61"/>
            </a:solidFill>
            <a:ln>
              <a:noFill/>
            </a:ln>
          </p:spPr>
          <p:txBody>
            <a:bodyPr lIns="91425" tIns="91425" rIns="91425" bIns="91425" anchor="ctr"/>
            <a:lstStyle/>
            <a:p>
              <a:pPr>
                <a:defRPr/>
              </a:pPr>
              <a:endParaRPr lang="vi-VN" sz="990"/>
            </a:p>
          </p:txBody>
        </p:sp>
        <p:sp>
          <p:nvSpPr>
            <p:cNvPr id="126" name="Google Shape;991;p32">
              <a:extLst>
                <a:ext uri="{FF2B5EF4-FFF2-40B4-BE49-F238E27FC236}">
                  <a16:creationId xmlns:a16="http://schemas.microsoft.com/office/drawing/2014/main" id="{064D1B7F-B5D7-4910-95AA-F0E9865D8D0C}"/>
                </a:ext>
              </a:extLst>
            </p:cNvPr>
            <p:cNvSpPr>
              <a:spLocks/>
            </p:cNvSpPr>
            <p:nvPr/>
          </p:nvSpPr>
          <p:spPr bwMode="auto">
            <a:xfrm>
              <a:off x="3264884" y="1238780"/>
              <a:ext cx="1001193" cy="126725"/>
            </a:xfrm>
            <a:custGeom>
              <a:avLst/>
              <a:gdLst>
                <a:gd name="T0" fmla="*/ 2147483646 w 40063"/>
                <a:gd name="T1" fmla="*/ 2147483646 h 5042"/>
                <a:gd name="T2" fmla="*/ 2147483646 w 40063"/>
                <a:gd name="T3" fmla="*/ 2147483646 h 5042"/>
                <a:gd name="T4" fmla="*/ 2147483646 w 40063"/>
                <a:gd name="T5" fmla="*/ 2147483646 h 5042"/>
                <a:gd name="T6" fmla="*/ 2147483646 w 40063"/>
                <a:gd name="T7" fmla="*/ 2147483646 h 5042"/>
                <a:gd name="T8" fmla="*/ 2147483646 w 40063"/>
                <a:gd name="T9" fmla="*/ 2147483646 h 5042"/>
                <a:gd name="T10" fmla="*/ 2147483646 w 40063"/>
                <a:gd name="T11" fmla="*/ 2147483646 h 5042"/>
                <a:gd name="T12" fmla="*/ 2147483646 w 40063"/>
                <a:gd name="T13" fmla="*/ 2147483646 h 5042"/>
                <a:gd name="T14" fmla="*/ 2147483646 w 40063"/>
                <a:gd name="T15" fmla="*/ 2147483646 h 5042"/>
                <a:gd name="T16" fmla="*/ 2147483646 w 40063"/>
                <a:gd name="T17" fmla="*/ 2147483646 h 5042"/>
                <a:gd name="T18" fmla="*/ 2147483646 w 40063"/>
                <a:gd name="T19" fmla="*/ 2147483646 h 5042"/>
                <a:gd name="T20" fmla="*/ 2147483646 w 40063"/>
                <a:gd name="T21" fmla="*/ 2147483646 h 5042"/>
                <a:gd name="T22" fmla="*/ 2147483646 w 40063"/>
                <a:gd name="T23" fmla="*/ 2147483646 h 5042"/>
                <a:gd name="T24" fmla="*/ 2147483646 w 40063"/>
                <a:gd name="T25" fmla="*/ 2147483646 h 50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063" h="5042" extrusionOk="0">
                  <a:moveTo>
                    <a:pt x="135" y="3227"/>
                  </a:moveTo>
                  <a:cubicBezTo>
                    <a:pt x="135" y="3227"/>
                    <a:pt x="841" y="3361"/>
                    <a:pt x="1816" y="3361"/>
                  </a:cubicBezTo>
                  <a:cubicBezTo>
                    <a:pt x="2253" y="3361"/>
                    <a:pt x="2824" y="3227"/>
                    <a:pt x="3362" y="3227"/>
                  </a:cubicBezTo>
                  <a:lnTo>
                    <a:pt x="135" y="3227"/>
                  </a:lnTo>
                  <a:close/>
                  <a:moveTo>
                    <a:pt x="40062" y="1"/>
                  </a:moveTo>
                  <a:cubicBezTo>
                    <a:pt x="39224" y="1542"/>
                    <a:pt x="38253" y="3050"/>
                    <a:pt x="37114" y="4459"/>
                  </a:cubicBez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lIns="91425" tIns="91425" rIns="91425" bIns="91425" anchor="ctr"/>
            <a:lstStyle/>
            <a:p>
              <a:pPr>
                <a:defRPr/>
              </a:pPr>
              <a:endParaRPr lang="vi-VN" sz="990"/>
            </a:p>
          </p:txBody>
        </p:sp>
        <p:sp>
          <p:nvSpPr>
            <p:cNvPr id="127" name="Google Shape;992;p32">
              <a:extLst>
                <a:ext uri="{FF2B5EF4-FFF2-40B4-BE49-F238E27FC236}">
                  <a16:creationId xmlns:a16="http://schemas.microsoft.com/office/drawing/2014/main" id="{E8A0B20A-8D87-4061-9076-570D271CE08B}"/>
                </a:ext>
              </a:extLst>
            </p:cNvPr>
            <p:cNvSpPr>
              <a:spLocks/>
            </p:cNvSpPr>
            <p:nvPr/>
          </p:nvSpPr>
          <p:spPr bwMode="auto">
            <a:xfrm>
              <a:off x="3241149" y="1420745"/>
              <a:ext cx="0" cy="4875"/>
            </a:xfrm>
            <a:custGeom>
              <a:avLst/>
              <a:gdLst>
                <a:gd name="T0" fmla="*/ 0 w 1"/>
                <a:gd name="T1" fmla="*/ 2147483646 h 170"/>
                <a:gd name="T2" fmla="*/ 0 w 1"/>
                <a:gd name="T3" fmla="*/ 2147483646 h 170"/>
                <a:gd name="T4" fmla="*/ 0 w 1"/>
                <a:gd name="T5" fmla="*/ 2147483646 h 170"/>
                <a:gd name="T6" fmla="*/ 0 w 1"/>
                <a:gd name="T7" fmla="*/ 2147483646 h 1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70" extrusionOk="0">
                  <a:moveTo>
                    <a:pt x="0" y="1"/>
                  </a:moveTo>
                  <a:lnTo>
                    <a:pt x="0" y="1"/>
                  </a:lnTo>
                  <a:lnTo>
                    <a:pt x="0" y="169"/>
                  </a:lnTo>
                  <a:lnTo>
                    <a:pt x="0" y="1"/>
                  </a:lnTo>
                  <a:close/>
                </a:path>
              </a:pathLst>
            </a:custGeom>
            <a:solidFill>
              <a:srgbClr val="DFAA41"/>
            </a:solidFill>
            <a:ln>
              <a:noFill/>
            </a:ln>
          </p:spPr>
          <p:txBody>
            <a:bodyPr lIns="91425" tIns="91425" rIns="91425" bIns="91425" anchor="ctr"/>
            <a:lstStyle/>
            <a:p>
              <a:pPr>
                <a:defRPr/>
              </a:pPr>
              <a:endParaRPr lang="vi-VN" sz="990"/>
            </a:p>
          </p:txBody>
        </p:sp>
        <p:sp>
          <p:nvSpPr>
            <p:cNvPr id="128" name="Google Shape;993;p32">
              <a:extLst>
                <a:ext uri="{FF2B5EF4-FFF2-40B4-BE49-F238E27FC236}">
                  <a16:creationId xmlns:a16="http://schemas.microsoft.com/office/drawing/2014/main" id="{23679079-18D6-4571-9736-3F1422D0314A}"/>
                </a:ext>
              </a:extLst>
            </p:cNvPr>
            <p:cNvSpPr>
              <a:spLocks/>
            </p:cNvSpPr>
            <p:nvPr/>
          </p:nvSpPr>
          <p:spPr bwMode="auto">
            <a:xfrm>
              <a:off x="3241149" y="1420745"/>
              <a:ext cx="47470" cy="11373"/>
            </a:xfrm>
            <a:custGeom>
              <a:avLst/>
              <a:gdLst>
                <a:gd name="T0" fmla="*/ 0 w 1950"/>
                <a:gd name="T1" fmla="*/ 2147483646 h 438"/>
                <a:gd name="T2" fmla="*/ 0 w 1950"/>
                <a:gd name="T3" fmla="*/ 2147483646 h 438"/>
                <a:gd name="T4" fmla="*/ 2147483646 w 1950"/>
                <a:gd name="T5" fmla="*/ 2147483646 h 438"/>
                <a:gd name="T6" fmla="*/ 0 w 1950"/>
                <a:gd name="T7" fmla="*/ 2147483646 h 438"/>
                <a:gd name="T8" fmla="*/ 2147483646 w 1950"/>
                <a:gd name="T9" fmla="*/ 2147483646 h 438"/>
                <a:gd name="T10" fmla="*/ 2147483646 w 1950"/>
                <a:gd name="T11" fmla="*/ 2147483646 h 438"/>
                <a:gd name="T12" fmla="*/ 2147483646 w 1950"/>
                <a:gd name="T13" fmla="*/ 2147483646 h 438"/>
                <a:gd name="T14" fmla="*/ 2147483646 w 1950"/>
                <a:gd name="T15" fmla="*/ 2147483646 h 43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lIns="91425" tIns="91425" rIns="91425" bIns="91425" anchor="ctr"/>
            <a:lstStyle/>
            <a:p>
              <a:pPr>
                <a:defRPr/>
              </a:pPr>
              <a:endParaRPr lang="vi-VN" sz="990"/>
            </a:p>
          </p:txBody>
        </p:sp>
        <p:sp>
          <p:nvSpPr>
            <p:cNvPr id="129" name="Google Shape;994;p32">
              <a:extLst>
                <a:ext uri="{FF2B5EF4-FFF2-40B4-BE49-F238E27FC236}">
                  <a16:creationId xmlns:a16="http://schemas.microsoft.com/office/drawing/2014/main" id="{047DE587-D94A-407D-9A25-CDD51908C360}"/>
                </a:ext>
              </a:extLst>
            </p:cNvPr>
            <p:cNvSpPr>
              <a:spLocks/>
            </p:cNvSpPr>
            <p:nvPr/>
          </p:nvSpPr>
          <p:spPr bwMode="auto">
            <a:xfrm>
              <a:off x="3057740" y="817987"/>
              <a:ext cx="1318383" cy="614131"/>
            </a:xfrm>
            <a:custGeom>
              <a:avLst/>
              <a:gdLst>
                <a:gd name="T0" fmla="*/ 2147483646 w 52665"/>
                <a:gd name="T1" fmla="*/ 0 h 24501"/>
                <a:gd name="T2" fmla="*/ 2147483646 w 52665"/>
                <a:gd name="T3" fmla="*/ 2147483646 h 24501"/>
                <a:gd name="T4" fmla="*/ 2147483646 w 52665"/>
                <a:gd name="T5" fmla="*/ 2147483646 h 24501"/>
                <a:gd name="T6" fmla="*/ 2147483646 w 52665"/>
                <a:gd name="T7" fmla="*/ 2147483646 h 24501"/>
                <a:gd name="T8" fmla="*/ 2147483646 w 52665"/>
                <a:gd name="T9" fmla="*/ 2147483646 h 24501"/>
                <a:gd name="T10" fmla="*/ 2147483646 w 52665"/>
                <a:gd name="T11" fmla="*/ 2147483646 h 24501"/>
                <a:gd name="T12" fmla="*/ 2147483646 w 52665"/>
                <a:gd name="T13" fmla="*/ 2147483646 h 24501"/>
                <a:gd name="T14" fmla="*/ 2147483646 w 52665"/>
                <a:gd name="T15" fmla="*/ 2147483646 h 24501"/>
                <a:gd name="T16" fmla="*/ 2147483646 w 52665"/>
                <a:gd name="T17" fmla="*/ 2147483646 h 24501"/>
                <a:gd name="T18" fmla="*/ 2147483646 w 52665"/>
                <a:gd name="T19" fmla="*/ 2147483646 h 24501"/>
                <a:gd name="T20" fmla="*/ 2147483646 w 52665"/>
                <a:gd name="T21" fmla="*/ 2147483646 h 24501"/>
                <a:gd name="T22" fmla="*/ 0 w 52665"/>
                <a:gd name="T23" fmla="*/ 2147483646 h 24501"/>
                <a:gd name="T24" fmla="*/ 2147483646 w 52665"/>
                <a:gd name="T25" fmla="*/ 2147483646 h 24501"/>
                <a:gd name="T26" fmla="*/ 2147483646 w 52665"/>
                <a:gd name="T27" fmla="*/ 2147483646 h 24501"/>
                <a:gd name="T28" fmla="*/ 2147483646 w 52665"/>
                <a:gd name="T29" fmla="*/ 2147483646 h 24501"/>
                <a:gd name="T30" fmla="*/ 2147483646 w 52665"/>
                <a:gd name="T31" fmla="*/ 2147483646 h 24501"/>
                <a:gd name="T32" fmla="*/ 2147483646 w 52665"/>
                <a:gd name="T33" fmla="*/ 2147483646 h 24501"/>
                <a:gd name="T34" fmla="*/ 2147483646 w 52665"/>
                <a:gd name="T35" fmla="*/ 2147483646 h 24501"/>
                <a:gd name="T36" fmla="*/ 2147483646 w 52665"/>
                <a:gd name="T37" fmla="*/ 2147483646 h 24501"/>
                <a:gd name="T38" fmla="*/ 2147483646 w 52665"/>
                <a:gd name="T39" fmla="*/ 2147483646 h 24501"/>
                <a:gd name="T40" fmla="*/ 2147483646 w 52665"/>
                <a:gd name="T41" fmla="*/ 2147483646 h 24501"/>
                <a:gd name="T42" fmla="*/ 2147483646 w 52665"/>
                <a:gd name="T43" fmla="*/ 2147483646 h 24501"/>
                <a:gd name="T44" fmla="*/ 2147483646 w 52665"/>
                <a:gd name="T45" fmla="*/ 2147483646 h 24501"/>
                <a:gd name="T46" fmla="*/ 2147483646 w 52665"/>
                <a:gd name="T47" fmla="*/ 2147483646 h 24501"/>
                <a:gd name="T48" fmla="*/ 2147483646 w 52665"/>
                <a:gd name="T49" fmla="*/ 2147483646 h 24501"/>
                <a:gd name="T50" fmla="*/ 2147483646 w 52665"/>
                <a:gd name="T51" fmla="*/ 2147483646 h 24501"/>
                <a:gd name="T52" fmla="*/ 2147483646 w 52665"/>
                <a:gd name="T53" fmla="*/ 2147483646 h 24501"/>
                <a:gd name="T54" fmla="*/ 2147483646 w 52665"/>
                <a:gd name="T55" fmla="*/ 2147483646 h 24501"/>
                <a:gd name="T56" fmla="*/ 2147483646 w 52665"/>
                <a:gd name="T57" fmla="*/ 2147483646 h 24501"/>
                <a:gd name="T58" fmla="*/ 2147483646 w 52665"/>
                <a:gd name="T59" fmla="*/ 2147483646 h 24501"/>
                <a:gd name="T60" fmla="*/ 2147483646 w 52665"/>
                <a:gd name="T61" fmla="*/ 2147483646 h 24501"/>
                <a:gd name="T62" fmla="*/ 2147483646 w 52665"/>
                <a:gd name="T63" fmla="*/ 2147483646 h 24501"/>
                <a:gd name="T64" fmla="*/ 2147483646 w 52665"/>
                <a:gd name="T65" fmla="*/ 2147483646 h 24501"/>
                <a:gd name="T66" fmla="*/ 2147483646 w 52665"/>
                <a:gd name="T67" fmla="*/ 2147483646 h 24501"/>
                <a:gd name="T68" fmla="*/ 2147483646 w 52665"/>
                <a:gd name="T69" fmla="*/ 2147483646 h 24501"/>
                <a:gd name="T70" fmla="*/ 2147483646 w 52665"/>
                <a:gd name="T71" fmla="*/ 0 h 2450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cubicBezTo>
                    <a:pt x="10385" y="6991"/>
                    <a:pt x="11225" y="9511"/>
                    <a:pt x="11763" y="10217"/>
                  </a:cubicBezTo>
                  <a:cubicBezTo>
                    <a:pt x="11225" y="10789"/>
                    <a:pt x="9679" y="10923"/>
                    <a:pt x="8570" y="10923"/>
                  </a:cubicBezTo>
                  <a:cubicBezTo>
                    <a:pt x="7562" y="10923"/>
                    <a:pt x="6890" y="10789"/>
                    <a:pt x="6890" y="10789"/>
                  </a:cubicBez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lIns="91425" tIns="91425" rIns="91425" bIns="91425" anchor="ctr"/>
            <a:lstStyle/>
            <a:p>
              <a:pPr>
                <a:defRPr/>
              </a:pPr>
              <a:endParaRPr lang="vi-VN" sz="990"/>
            </a:p>
          </p:txBody>
        </p:sp>
        <p:sp>
          <p:nvSpPr>
            <p:cNvPr id="130" name="Google Shape;995;p32">
              <a:extLst>
                <a:ext uri="{FF2B5EF4-FFF2-40B4-BE49-F238E27FC236}">
                  <a16:creationId xmlns:a16="http://schemas.microsoft.com/office/drawing/2014/main" id="{B94335F0-D933-4A6E-B304-CE885A81577D}"/>
                </a:ext>
              </a:extLst>
            </p:cNvPr>
            <p:cNvSpPr>
              <a:spLocks/>
            </p:cNvSpPr>
            <p:nvPr/>
          </p:nvSpPr>
          <p:spPr bwMode="auto">
            <a:xfrm>
              <a:off x="3664067" y="1449989"/>
              <a:ext cx="174777" cy="115353"/>
            </a:xfrm>
            <a:custGeom>
              <a:avLst/>
              <a:gdLst>
                <a:gd name="T0" fmla="*/ 2147483646 w 7026"/>
                <a:gd name="T1" fmla="*/ 2147483646 h 4606"/>
                <a:gd name="T2" fmla="*/ 2147483646 w 7026"/>
                <a:gd name="T3" fmla="*/ 2147483646 h 4606"/>
                <a:gd name="T4" fmla="*/ 2147483646 w 7026"/>
                <a:gd name="T5" fmla="*/ 2147483646 h 4606"/>
                <a:gd name="T6" fmla="*/ 2147483646 w 7026"/>
                <a:gd name="T7" fmla="*/ 2147483646 h 4606"/>
                <a:gd name="T8" fmla="*/ 2147483646 w 7026"/>
                <a:gd name="T9" fmla="*/ 2147483646 h 4606"/>
                <a:gd name="T10" fmla="*/ 2147483646 w 7026"/>
                <a:gd name="T11" fmla="*/ 2147483646 h 4606"/>
                <a:gd name="T12" fmla="*/ 2147483646 w 7026"/>
                <a:gd name="T13" fmla="*/ 2147483646 h 4606"/>
                <a:gd name="T14" fmla="*/ 2147483646 w 7026"/>
                <a:gd name="T15" fmla="*/ 2147483646 h 4606"/>
                <a:gd name="T16" fmla="*/ 2147483646 w 7026"/>
                <a:gd name="T17" fmla="*/ 2147483646 h 4606"/>
                <a:gd name="T18" fmla="*/ 2147483646 w 7026"/>
                <a:gd name="T19" fmla="*/ 2147483646 h 4606"/>
                <a:gd name="T20" fmla="*/ 2147483646 w 7026"/>
                <a:gd name="T21" fmla="*/ 2147483646 h 46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tx1"/>
            </a:solidFill>
            <a:ln>
              <a:noFill/>
            </a:ln>
          </p:spPr>
          <p:txBody>
            <a:bodyPr lIns="91425" tIns="91425" rIns="91425" bIns="91425" anchor="ctr"/>
            <a:lstStyle/>
            <a:p>
              <a:pPr>
                <a:defRPr/>
              </a:pPr>
              <a:endParaRPr lang="vi-VN" sz="990"/>
            </a:p>
          </p:txBody>
        </p:sp>
        <p:sp>
          <p:nvSpPr>
            <p:cNvPr id="131" name="Google Shape;996;p32">
              <a:extLst>
                <a:ext uri="{FF2B5EF4-FFF2-40B4-BE49-F238E27FC236}">
                  <a16:creationId xmlns:a16="http://schemas.microsoft.com/office/drawing/2014/main" id="{B9B64B84-BEC0-4240-A247-4BB34C8301CE}"/>
                </a:ext>
              </a:extLst>
            </p:cNvPr>
            <p:cNvSpPr>
              <a:spLocks/>
            </p:cNvSpPr>
            <p:nvPr/>
          </p:nvSpPr>
          <p:spPr bwMode="auto">
            <a:xfrm>
              <a:off x="3381402" y="1295645"/>
              <a:ext cx="230879" cy="167342"/>
            </a:xfrm>
            <a:custGeom>
              <a:avLst/>
              <a:gdLst>
                <a:gd name="T0" fmla="*/ 2147483646 w 9244"/>
                <a:gd name="T1" fmla="*/ 0 h 6749"/>
                <a:gd name="T2" fmla="*/ 2147483646 w 9244"/>
                <a:gd name="T3" fmla="*/ 2147483646 h 6749"/>
                <a:gd name="T4" fmla="*/ 2147483646 w 9244"/>
                <a:gd name="T5" fmla="*/ 2147483646 h 6749"/>
                <a:gd name="T6" fmla="*/ 2147483646 w 9244"/>
                <a:gd name="T7" fmla="*/ 2147483646 h 6749"/>
                <a:gd name="T8" fmla="*/ 2147483646 w 9244"/>
                <a:gd name="T9" fmla="*/ 2147483646 h 6749"/>
                <a:gd name="T10" fmla="*/ 2147483646 w 9244"/>
                <a:gd name="T11" fmla="*/ 2147483646 h 6749"/>
                <a:gd name="T12" fmla="*/ 2147483646 w 9244"/>
                <a:gd name="T13" fmla="*/ 2147483646 h 6749"/>
                <a:gd name="T14" fmla="*/ 2147483646 w 9244"/>
                <a:gd name="T15" fmla="*/ 2147483646 h 6749"/>
                <a:gd name="T16" fmla="*/ 2147483646 w 9244"/>
                <a:gd name="T17" fmla="*/ 2147483646 h 6749"/>
                <a:gd name="T18" fmla="*/ 2147483646 w 9244"/>
                <a:gd name="T19" fmla="*/ 2147483646 h 6749"/>
                <a:gd name="T20" fmla="*/ 2147483646 w 9244"/>
                <a:gd name="T21" fmla="*/ 0 h 67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tx1"/>
            </a:solidFill>
            <a:ln>
              <a:noFill/>
            </a:ln>
          </p:spPr>
          <p:txBody>
            <a:bodyPr lIns="91425" tIns="91425" rIns="91425" bIns="91425" anchor="ctr"/>
            <a:lstStyle/>
            <a:p>
              <a:pPr>
                <a:defRPr/>
              </a:pPr>
              <a:endParaRPr lang="vi-VN" sz="990"/>
            </a:p>
          </p:txBody>
        </p:sp>
        <p:sp>
          <p:nvSpPr>
            <p:cNvPr id="132" name="Google Shape;997;p32">
              <a:extLst>
                <a:ext uri="{FF2B5EF4-FFF2-40B4-BE49-F238E27FC236}">
                  <a16:creationId xmlns:a16="http://schemas.microsoft.com/office/drawing/2014/main" id="{F31E25CF-81AA-4584-8CC2-580C881ADB0C}"/>
                </a:ext>
              </a:extLst>
            </p:cNvPr>
            <p:cNvSpPr>
              <a:spLocks/>
            </p:cNvSpPr>
            <p:nvPr/>
          </p:nvSpPr>
          <p:spPr bwMode="auto">
            <a:xfrm>
              <a:off x="3506551" y="1305393"/>
              <a:ext cx="60417" cy="60113"/>
            </a:xfrm>
            <a:custGeom>
              <a:avLst/>
              <a:gdLst>
                <a:gd name="T0" fmla="*/ 2147483646 w 2387"/>
                <a:gd name="T1" fmla="*/ 2147483646 h 2387"/>
                <a:gd name="T2" fmla="*/ 0 w 2387"/>
                <a:gd name="T3" fmla="*/ 2147483646 h 2387"/>
                <a:gd name="T4" fmla="*/ 2147483646 w 2387"/>
                <a:gd name="T5" fmla="*/ 2147483646 h 2387"/>
                <a:gd name="T6" fmla="*/ 2147483646 w 2387"/>
                <a:gd name="T7" fmla="*/ 2147483646 h 2387"/>
                <a:gd name="T8" fmla="*/ 2147483646 w 2387"/>
                <a:gd name="T9" fmla="*/ 2147483646 h 23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lIns="91425" tIns="91425" rIns="91425" bIns="91425" anchor="ctr"/>
            <a:lstStyle/>
            <a:p>
              <a:pPr>
                <a:defRPr/>
              </a:pPr>
              <a:endParaRPr lang="vi-VN" sz="990"/>
            </a:p>
          </p:txBody>
        </p:sp>
        <p:sp>
          <p:nvSpPr>
            <p:cNvPr id="133" name="Google Shape;998;p32">
              <a:extLst>
                <a:ext uri="{FF2B5EF4-FFF2-40B4-BE49-F238E27FC236}">
                  <a16:creationId xmlns:a16="http://schemas.microsoft.com/office/drawing/2014/main" id="{C690B738-2B62-4063-A09E-DC143B481616}"/>
                </a:ext>
              </a:extLst>
            </p:cNvPr>
            <p:cNvSpPr>
              <a:spLocks/>
            </p:cNvSpPr>
            <p:nvPr/>
          </p:nvSpPr>
          <p:spPr bwMode="auto">
            <a:xfrm>
              <a:off x="3877683" y="1246904"/>
              <a:ext cx="228721" cy="167342"/>
            </a:xfrm>
            <a:custGeom>
              <a:avLst/>
              <a:gdLst>
                <a:gd name="T0" fmla="*/ 2147483646 w 9109"/>
                <a:gd name="T1" fmla="*/ 0 h 6746"/>
                <a:gd name="T2" fmla="*/ 2147483646 w 9109"/>
                <a:gd name="T3" fmla="*/ 2147483646 h 6746"/>
                <a:gd name="T4" fmla="*/ 2147483646 w 9109"/>
                <a:gd name="T5" fmla="*/ 2147483646 h 6746"/>
                <a:gd name="T6" fmla="*/ 2147483646 w 9109"/>
                <a:gd name="T7" fmla="*/ 2147483646 h 6746"/>
                <a:gd name="T8" fmla="*/ 2147483646 w 9109"/>
                <a:gd name="T9" fmla="*/ 2147483646 h 6746"/>
                <a:gd name="T10" fmla="*/ 2147483646 w 9109"/>
                <a:gd name="T11" fmla="*/ 2147483646 h 6746"/>
                <a:gd name="T12" fmla="*/ 2147483646 w 9109"/>
                <a:gd name="T13" fmla="*/ 2147483646 h 6746"/>
                <a:gd name="T14" fmla="*/ 2147483646 w 9109"/>
                <a:gd name="T15" fmla="*/ 2147483646 h 6746"/>
                <a:gd name="T16" fmla="*/ 2147483646 w 9109"/>
                <a:gd name="T17" fmla="*/ 2147483646 h 6746"/>
                <a:gd name="T18" fmla="*/ 2147483646 w 9109"/>
                <a:gd name="T19" fmla="*/ 2147483646 h 6746"/>
                <a:gd name="T20" fmla="*/ 2147483646 w 9109"/>
                <a:gd name="T21" fmla="*/ 0 h 67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cubicBezTo>
                    <a:pt x="8974" y="1561"/>
                    <a:pt x="8430" y="2279"/>
                    <a:pt x="7411" y="2279"/>
                  </a:cubicBezTo>
                  <a:cubicBezTo>
                    <a:pt x="7164" y="2279"/>
                    <a:pt x="6889" y="2237"/>
                    <a:pt x="6588" y="2132"/>
                  </a:cubicBezTo>
                  <a:cubicBezTo>
                    <a:pt x="6213" y="819"/>
                    <a:pt x="4966" y="0"/>
                    <a:pt x="3549" y="0"/>
                  </a:cubicBezTo>
                  <a:close/>
                </a:path>
              </a:pathLst>
            </a:custGeom>
            <a:solidFill>
              <a:schemeClr val="tx1"/>
            </a:solidFill>
            <a:ln>
              <a:noFill/>
            </a:ln>
          </p:spPr>
          <p:txBody>
            <a:bodyPr lIns="91425" tIns="91425" rIns="91425" bIns="91425" anchor="ctr"/>
            <a:lstStyle/>
            <a:p>
              <a:pPr>
                <a:defRPr/>
              </a:pPr>
              <a:endParaRPr lang="vi-VN" sz="990"/>
            </a:p>
          </p:txBody>
        </p:sp>
        <p:sp>
          <p:nvSpPr>
            <p:cNvPr id="134" name="Google Shape;999;p32">
              <a:extLst>
                <a:ext uri="{FF2B5EF4-FFF2-40B4-BE49-F238E27FC236}">
                  <a16:creationId xmlns:a16="http://schemas.microsoft.com/office/drawing/2014/main" id="{6D628334-E65F-4230-AF07-AF0FA485410D}"/>
                </a:ext>
              </a:extLst>
            </p:cNvPr>
            <p:cNvSpPr>
              <a:spLocks/>
            </p:cNvSpPr>
            <p:nvPr/>
          </p:nvSpPr>
          <p:spPr bwMode="auto">
            <a:xfrm>
              <a:off x="3916523" y="1263151"/>
              <a:ext cx="60417" cy="60113"/>
            </a:xfrm>
            <a:custGeom>
              <a:avLst/>
              <a:gdLst>
                <a:gd name="T0" fmla="*/ 2147483646 w 2387"/>
                <a:gd name="T1" fmla="*/ 0 h 2387"/>
                <a:gd name="T2" fmla="*/ 0 w 2387"/>
                <a:gd name="T3" fmla="*/ 2147483646 h 2387"/>
                <a:gd name="T4" fmla="*/ 2147483646 w 2387"/>
                <a:gd name="T5" fmla="*/ 2147483646 h 2387"/>
                <a:gd name="T6" fmla="*/ 2147483646 w 2387"/>
                <a:gd name="T7" fmla="*/ 2147483646 h 2387"/>
                <a:gd name="T8" fmla="*/ 2147483646 w 2387"/>
                <a:gd name="T9" fmla="*/ 0 h 23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lIns="91425" tIns="91425" rIns="91425" bIns="91425" anchor="ctr"/>
            <a:lstStyle/>
            <a:p>
              <a:pPr>
                <a:defRPr/>
              </a:pPr>
              <a:endParaRPr lang="vi-VN" sz="990"/>
            </a:p>
          </p:txBody>
        </p:sp>
        <p:sp>
          <p:nvSpPr>
            <p:cNvPr id="135" name="Google Shape;1000;p32">
              <a:extLst>
                <a:ext uri="{FF2B5EF4-FFF2-40B4-BE49-F238E27FC236}">
                  <a16:creationId xmlns:a16="http://schemas.microsoft.com/office/drawing/2014/main" id="{6E32F52B-7199-463F-BE58-9E814BC0AEF2}"/>
                </a:ext>
              </a:extLst>
            </p:cNvPr>
            <p:cNvSpPr/>
            <p:nvPr/>
          </p:nvSpPr>
          <p:spPr>
            <a:xfrm>
              <a:off x="3372771" y="1445116"/>
              <a:ext cx="207143" cy="107229"/>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36" name="Google Shape;1001;p32">
              <a:extLst>
                <a:ext uri="{FF2B5EF4-FFF2-40B4-BE49-F238E27FC236}">
                  <a16:creationId xmlns:a16="http://schemas.microsoft.com/office/drawing/2014/main" id="{43CC36DA-60E1-4549-B8B5-6EAD04F2E338}"/>
                </a:ext>
              </a:extLst>
            </p:cNvPr>
            <p:cNvSpPr/>
            <p:nvPr/>
          </p:nvSpPr>
          <p:spPr>
            <a:xfrm>
              <a:off x="3931627" y="1375254"/>
              <a:ext cx="211459" cy="110479"/>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37" name="Google Shape;1002;p32">
              <a:extLst>
                <a:ext uri="{FF2B5EF4-FFF2-40B4-BE49-F238E27FC236}">
                  <a16:creationId xmlns:a16="http://schemas.microsoft.com/office/drawing/2014/main" id="{22389C0C-31F2-478F-9C1E-EA5B9301C5E3}"/>
                </a:ext>
              </a:extLst>
            </p:cNvPr>
            <p:cNvSpPr>
              <a:spLocks/>
            </p:cNvSpPr>
            <p:nvPr/>
          </p:nvSpPr>
          <p:spPr bwMode="auto">
            <a:xfrm>
              <a:off x="3597176" y="2132357"/>
              <a:ext cx="49629" cy="22746"/>
            </a:xfrm>
            <a:custGeom>
              <a:avLst/>
              <a:gdLst>
                <a:gd name="T0" fmla="*/ 2147483646 w 1951"/>
                <a:gd name="T1" fmla="*/ 2147483646 h 842"/>
                <a:gd name="T2" fmla="*/ 2147483646 w 1951"/>
                <a:gd name="T3" fmla="*/ 2147483646 h 842"/>
                <a:gd name="T4" fmla="*/ 2147483646 w 1951"/>
                <a:gd name="T5" fmla="*/ 2147483646 h 842"/>
                <a:gd name="T6" fmla="*/ 2147483646 w 1951"/>
                <a:gd name="T7" fmla="*/ 2147483646 h 842"/>
                <a:gd name="T8" fmla="*/ 2147483646 w 1951"/>
                <a:gd name="T9" fmla="*/ 2147483646 h 842"/>
                <a:gd name="T10" fmla="*/ 2147483646 w 1951"/>
                <a:gd name="T11" fmla="*/ 2147483646 h 842"/>
                <a:gd name="T12" fmla="*/ 2147483646 w 1951"/>
                <a:gd name="T13" fmla="*/ 2147483646 h 8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51" h="842" extrusionOk="0">
                  <a:moveTo>
                    <a:pt x="1" y="1"/>
                  </a:moveTo>
                  <a:cubicBezTo>
                    <a:pt x="559" y="428"/>
                    <a:pt x="1245" y="694"/>
                    <a:pt x="1903" y="832"/>
                  </a:cubicBez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lIns="91425" tIns="91425" rIns="91425" bIns="91425" anchor="ctr"/>
            <a:lstStyle/>
            <a:p>
              <a:pPr>
                <a:defRPr/>
              </a:pPr>
              <a:endParaRPr lang="vi-VN" sz="990"/>
            </a:p>
          </p:txBody>
        </p:sp>
      </p:grpSp>
      <p:grpSp>
        <p:nvGrpSpPr>
          <p:cNvPr id="138" name="Google Shape;211;p3">
            <a:extLst>
              <a:ext uri="{FF2B5EF4-FFF2-40B4-BE49-F238E27FC236}">
                <a16:creationId xmlns:a16="http://schemas.microsoft.com/office/drawing/2014/main" id="{E43BD7A3-FFAA-4A52-A9E0-A85C69486F57}"/>
              </a:ext>
            </a:extLst>
          </p:cNvPr>
          <p:cNvGrpSpPr>
            <a:grpSpLocks/>
          </p:cNvGrpSpPr>
          <p:nvPr userDrawn="1"/>
        </p:nvGrpSpPr>
        <p:grpSpPr bwMode="auto">
          <a:xfrm>
            <a:off x="1030818" y="1579563"/>
            <a:ext cx="444500" cy="398462"/>
            <a:chOff x="2495125" y="2142250"/>
            <a:chExt cx="444275" cy="398525"/>
          </a:xfrm>
        </p:grpSpPr>
        <p:sp>
          <p:nvSpPr>
            <p:cNvPr id="139" name="Google Shape;212;p3">
              <a:extLst>
                <a:ext uri="{FF2B5EF4-FFF2-40B4-BE49-F238E27FC236}">
                  <a16:creationId xmlns:a16="http://schemas.microsoft.com/office/drawing/2014/main" id="{EFA2BA1C-CD43-49BD-81C3-DD84310B7764}"/>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lIns="91425" tIns="91425" rIns="91425" bIns="91425" anchor="ctr"/>
            <a:lstStyle/>
            <a:p>
              <a:pPr>
                <a:defRPr/>
              </a:pPr>
              <a:endParaRPr lang="vi-VN" sz="990"/>
            </a:p>
          </p:txBody>
        </p:sp>
        <p:sp>
          <p:nvSpPr>
            <p:cNvPr id="140" name="Google Shape;213;p3">
              <a:extLst>
                <a:ext uri="{FF2B5EF4-FFF2-40B4-BE49-F238E27FC236}">
                  <a16:creationId xmlns:a16="http://schemas.microsoft.com/office/drawing/2014/main" id="{77A12B1F-06B1-4D73-B0CD-95ACB09C6C48}"/>
                </a:ext>
              </a:extLst>
            </p:cNvPr>
            <p:cNvSpPr/>
            <p:nvPr/>
          </p:nvSpPr>
          <p:spPr>
            <a:xfrm>
              <a:off x="2655910" y="2307376"/>
              <a:ext cx="95201" cy="73037"/>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141" name="Google Shape;214;p3">
            <a:extLst>
              <a:ext uri="{FF2B5EF4-FFF2-40B4-BE49-F238E27FC236}">
                <a16:creationId xmlns:a16="http://schemas.microsoft.com/office/drawing/2014/main" id="{F3C2C5EA-5BCC-49CD-8BDA-1D55D42BC113}"/>
              </a:ext>
            </a:extLst>
          </p:cNvPr>
          <p:cNvGrpSpPr>
            <a:grpSpLocks/>
          </p:cNvGrpSpPr>
          <p:nvPr userDrawn="1"/>
        </p:nvGrpSpPr>
        <p:grpSpPr bwMode="auto">
          <a:xfrm>
            <a:off x="10560051" y="5040313"/>
            <a:ext cx="292100" cy="277812"/>
            <a:chOff x="3243875" y="2372825"/>
            <a:chExt cx="291375" cy="281375"/>
          </a:xfrm>
        </p:grpSpPr>
        <p:sp>
          <p:nvSpPr>
            <p:cNvPr id="142" name="Google Shape;215;p3">
              <a:extLst>
                <a:ext uri="{FF2B5EF4-FFF2-40B4-BE49-F238E27FC236}">
                  <a16:creationId xmlns:a16="http://schemas.microsoft.com/office/drawing/2014/main" id="{80740D1E-CC18-4596-AF5E-683DE0F9E7A2}"/>
                </a:ext>
              </a:extLst>
            </p:cNvPr>
            <p:cNvSpPr/>
            <p:nvPr/>
          </p:nvSpPr>
          <p:spPr>
            <a:xfrm>
              <a:off x="3286103" y="2403374"/>
              <a:ext cx="206918" cy="200983"/>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43" name="Google Shape;216;p3">
              <a:extLst>
                <a:ext uri="{FF2B5EF4-FFF2-40B4-BE49-F238E27FC236}">
                  <a16:creationId xmlns:a16="http://schemas.microsoft.com/office/drawing/2014/main" id="{B02BB81C-0D39-4688-BDC5-29C3E8B7A5AE}"/>
                </a:ext>
              </a:extLst>
            </p:cNvPr>
            <p:cNvSpPr/>
            <p:nvPr/>
          </p:nvSpPr>
          <p:spPr>
            <a:xfrm>
              <a:off x="3302995" y="2403374"/>
              <a:ext cx="192138" cy="212238"/>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44" name="Google Shape;217;p3">
              <a:extLst>
                <a:ext uri="{FF2B5EF4-FFF2-40B4-BE49-F238E27FC236}">
                  <a16:creationId xmlns:a16="http://schemas.microsoft.com/office/drawing/2014/main" id="{8A41B499-6873-464A-AAEC-142FC625050D}"/>
                </a:ext>
              </a:extLst>
            </p:cNvPr>
            <p:cNvSpPr/>
            <p:nvPr/>
          </p:nvSpPr>
          <p:spPr>
            <a:xfrm>
              <a:off x="3395897" y="2372825"/>
              <a:ext cx="10556"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45" name="Google Shape;218;p3">
              <a:extLst>
                <a:ext uri="{FF2B5EF4-FFF2-40B4-BE49-F238E27FC236}">
                  <a16:creationId xmlns:a16="http://schemas.microsoft.com/office/drawing/2014/main" id="{D597341C-05C0-4B7C-A930-C322A1533434}"/>
                </a:ext>
              </a:extLst>
            </p:cNvPr>
            <p:cNvSpPr/>
            <p:nvPr/>
          </p:nvSpPr>
          <p:spPr>
            <a:xfrm>
              <a:off x="3243875" y="2495022"/>
              <a:ext cx="285040" cy="1125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46" name="Google Shape;219;p3">
              <a:extLst>
                <a:ext uri="{FF2B5EF4-FFF2-40B4-BE49-F238E27FC236}">
                  <a16:creationId xmlns:a16="http://schemas.microsoft.com/office/drawing/2014/main" id="{D3D6A90F-6F84-4248-A7B3-61E2DBEBFB91}"/>
                </a:ext>
              </a:extLst>
            </p:cNvPr>
            <p:cNvSpPr/>
            <p:nvPr/>
          </p:nvSpPr>
          <p:spPr>
            <a:xfrm>
              <a:off x="3341000" y="2379256"/>
              <a:ext cx="103459" cy="26690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47" name="Google Shape;220;p3">
              <a:extLst>
                <a:ext uri="{FF2B5EF4-FFF2-40B4-BE49-F238E27FC236}">
                  <a16:creationId xmlns:a16="http://schemas.microsoft.com/office/drawing/2014/main" id="{90534DAC-F5AA-4884-9396-62A36244B044}"/>
                </a:ext>
              </a:extLst>
            </p:cNvPr>
            <p:cNvSpPr/>
            <p:nvPr/>
          </p:nvSpPr>
          <p:spPr>
            <a:xfrm>
              <a:off x="3267100" y="2458041"/>
              <a:ext cx="268150" cy="93256"/>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48" name="Google Shape;221;p3">
              <a:extLst>
                <a:ext uri="{FF2B5EF4-FFF2-40B4-BE49-F238E27FC236}">
                  <a16:creationId xmlns:a16="http://schemas.microsoft.com/office/drawing/2014/main" id="{453D7C1D-D010-4D89-91EE-9AA89D3AAD72}"/>
                </a:ext>
              </a:extLst>
            </p:cNvPr>
            <p:cNvSpPr/>
            <p:nvPr/>
          </p:nvSpPr>
          <p:spPr>
            <a:xfrm>
              <a:off x="3275546" y="2451610"/>
              <a:ext cx="257592" cy="112550"/>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dirty="0">
                <a:solidFill>
                  <a:prstClr val="black"/>
                </a:solidFill>
                <a:latin typeface="Arial"/>
              </a:endParaRPr>
            </a:p>
          </p:txBody>
        </p:sp>
        <p:sp>
          <p:nvSpPr>
            <p:cNvPr id="149" name="Google Shape;222;p3">
              <a:extLst>
                <a:ext uri="{FF2B5EF4-FFF2-40B4-BE49-F238E27FC236}">
                  <a16:creationId xmlns:a16="http://schemas.microsoft.com/office/drawing/2014/main" id="{A2CFAC2D-93BB-4D4E-A868-07BB55AE1162}"/>
                </a:ext>
              </a:extLst>
            </p:cNvPr>
            <p:cNvSpPr/>
            <p:nvPr/>
          </p:nvSpPr>
          <p:spPr>
            <a:xfrm>
              <a:off x="3328332" y="2385688"/>
              <a:ext cx="120350" cy="260473"/>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50" name="Google Shape;223;p3">
              <a:extLst>
                <a:ext uri="{FF2B5EF4-FFF2-40B4-BE49-F238E27FC236}">
                  <a16:creationId xmlns:a16="http://schemas.microsoft.com/office/drawing/2014/main" id="{01D57193-E9C9-465B-A1B0-FDCBC1AA1B51}"/>
                </a:ext>
              </a:extLst>
            </p:cNvPr>
            <p:cNvSpPr/>
            <p:nvPr/>
          </p:nvSpPr>
          <p:spPr>
            <a:xfrm>
              <a:off x="3328332" y="2438747"/>
              <a:ext cx="133018" cy="131845"/>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51" name="Google Shape;224;p3">
              <a:extLst>
                <a:ext uri="{FF2B5EF4-FFF2-40B4-BE49-F238E27FC236}">
                  <a16:creationId xmlns:a16="http://schemas.microsoft.com/office/drawing/2014/main" id="{764EFE6F-70F4-4FA1-917E-E54594782EA4}"/>
                </a:ext>
              </a:extLst>
            </p:cNvPr>
            <p:cNvSpPr>
              <a:spLocks/>
            </p:cNvSpPr>
            <p:nvPr/>
          </p:nvSpPr>
          <p:spPr bwMode="auto">
            <a:xfrm>
              <a:off x="3357891" y="2469297"/>
              <a:ext cx="71788" cy="70746"/>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lIns="91425" tIns="91425" rIns="91425" bIns="91425" anchor="ctr"/>
            <a:lstStyle/>
            <a:p>
              <a:pPr>
                <a:defRPr/>
              </a:pPr>
              <a:endParaRPr lang="vi-VN" sz="990"/>
            </a:p>
          </p:txBody>
        </p:sp>
      </p:grpSp>
      <p:grpSp>
        <p:nvGrpSpPr>
          <p:cNvPr id="152" name="Google Shape;225;p3">
            <a:extLst>
              <a:ext uri="{FF2B5EF4-FFF2-40B4-BE49-F238E27FC236}">
                <a16:creationId xmlns:a16="http://schemas.microsoft.com/office/drawing/2014/main" id="{C3176996-8CDC-4960-BC89-D8E8C9D62D00}"/>
              </a:ext>
            </a:extLst>
          </p:cNvPr>
          <p:cNvGrpSpPr>
            <a:grpSpLocks/>
          </p:cNvGrpSpPr>
          <p:nvPr userDrawn="1"/>
        </p:nvGrpSpPr>
        <p:grpSpPr bwMode="auto">
          <a:xfrm>
            <a:off x="10778068" y="714376"/>
            <a:ext cx="167217" cy="168275"/>
            <a:chOff x="4954425" y="2036375"/>
            <a:chExt cx="166675" cy="168575"/>
          </a:xfrm>
        </p:grpSpPr>
        <p:sp>
          <p:nvSpPr>
            <p:cNvPr id="153" name="Google Shape;226;p3">
              <a:extLst>
                <a:ext uri="{FF2B5EF4-FFF2-40B4-BE49-F238E27FC236}">
                  <a16:creationId xmlns:a16="http://schemas.microsoft.com/office/drawing/2014/main" id="{95B99D07-FE64-423E-8F6A-CBD8A21BF2B5}"/>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lIns="91425" tIns="91425" rIns="91425" bIns="91425" anchor="ctr"/>
            <a:lstStyle/>
            <a:p>
              <a:pPr>
                <a:defRPr/>
              </a:pPr>
              <a:endParaRPr lang="vi-VN" sz="990"/>
            </a:p>
          </p:txBody>
        </p:sp>
        <p:sp>
          <p:nvSpPr>
            <p:cNvPr id="154" name="Google Shape;227;p3">
              <a:extLst>
                <a:ext uri="{FF2B5EF4-FFF2-40B4-BE49-F238E27FC236}">
                  <a16:creationId xmlns:a16="http://schemas.microsoft.com/office/drawing/2014/main" id="{3C028CEF-380A-4BE4-B924-A7F5C7D001BF}"/>
                </a:ext>
              </a:extLst>
            </p:cNvPr>
            <p:cNvSpPr/>
            <p:nvPr/>
          </p:nvSpPr>
          <p:spPr>
            <a:xfrm>
              <a:off x="5009280" y="2104760"/>
              <a:ext cx="52746"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155" name="Google Shape;228;p3">
            <a:extLst>
              <a:ext uri="{FF2B5EF4-FFF2-40B4-BE49-F238E27FC236}">
                <a16:creationId xmlns:a16="http://schemas.microsoft.com/office/drawing/2014/main" id="{31A5AA4F-D0A0-4653-9368-C80279E38541}"/>
              </a:ext>
            </a:extLst>
          </p:cNvPr>
          <p:cNvSpPr>
            <a:spLocks/>
          </p:cNvSpPr>
          <p:nvPr userDrawn="1"/>
        </p:nvSpPr>
        <p:spPr bwMode="auto">
          <a:xfrm>
            <a:off x="1576918" y="3597275"/>
            <a:ext cx="118533" cy="80963"/>
          </a:xfrm>
          <a:custGeom>
            <a:avLst/>
            <a:gdLst>
              <a:gd name="T0" fmla="*/ 2147483646 w 4765"/>
              <a:gd name="T1" fmla="*/ 2147483646 h 3248"/>
              <a:gd name="T2" fmla="*/ 2147483646 w 4765"/>
              <a:gd name="T3" fmla="*/ 2147483646 h 3248"/>
              <a:gd name="T4" fmla="*/ 2147483646 w 4765"/>
              <a:gd name="T5" fmla="*/ 2147483646 h 3248"/>
              <a:gd name="T6" fmla="*/ 2147483646 w 4765"/>
              <a:gd name="T7" fmla="*/ 2147483646 h 3248"/>
              <a:gd name="T8" fmla="*/ 2147483646 w 4765"/>
              <a:gd name="T9" fmla="*/ 2147483646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lIns="37713" tIns="37713" rIns="37713" bIns="37713" anchor="ctr"/>
          <a:lstStyle/>
          <a:p>
            <a:pPr>
              <a:defRPr/>
            </a:pPr>
            <a:endParaRPr lang="vi-VN" sz="990"/>
          </a:p>
        </p:txBody>
      </p:sp>
      <p:sp>
        <p:nvSpPr>
          <p:cNvPr id="156" name="Google Shape;229;p3">
            <a:extLst>
              <a:ext uri="{FF2B5EF4-FFF2-40B4-BE49-F238E27FC236}">
                <a16:creationId xmlns:a16="http://schemas.microsoft.com/office/drawing/2014/main" id="{81B0A2EE-C8CB-450B-8708-B0A181E4FCAE}"/>
              </a:ext>
            </a:extLst>
          </p:cNvPr>
          <p:cNvSpPr/>
          <p:nvPr userDrawn="1"/>
        </p:nvSpPr>
        <p:spPr>
          <a:xfrm>
            <a:off x="9846733" y="3887788"/>
            <a:ext cx="86784" cy="6350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lIns="37713" tIns="37713" rIns="37713" bIns="37713" anchor="ctr"/>
          <a:lstStyle/>
          <a:p>
            <a:pPr eaLnBrk="1" fontAlgn="auto" hangingPunct="1">
              <a:spcBef>
                <a:spcPts val="0"/>
              </a:spcBef>
              <a:spcAft>
                <a:spcPts val="0"/>
              </a:spcAft>
              <a:defRPr/>
            </a:pPr>
            <a:endParaRPr sz="990">
              <a:solidFill>
                <a:prstClr val="black"/>
              </a:solidFill>
              <a:latin typeface="Arial"/>
            </a:endParaRPr>
          </a:p>
        </p:txBody>
      </p:sp>
      <p:grpSp>
        <p:nvGrpSpPr>
          <p:cNvPr id="157" name="Google Shape;230;p3">
            <a:extLst>
              <a:ext uri="{FF2B5EF4-FFF2-40B4-BE49-F238E27FC236}">
                <a16:creationId xmlns:a16="http://schemas.microsoft.com/office/drawing/2014/main" id="{1CEA7840-FFBE-41C3-A9BD-495FD4F42E8B}"/>
              </a:ext>
            </a:extLst>
          </p:cNvPr>
          <p:cNvGrpSpPr>
            <a:grpSpLocks/>
          </p:cNvGrpSpPr>
          <p:nvPr userDrawn="1"/>
        </p:nvGrpSpPr>
        <p:grpSpPr bwMode="auto">
          <a:xfrm>
            <a:off x="1274234" y="5541964"/>
            <a:ext cx="167217" cy="168275"/>
            <a:chOff x="4954425" y="2036375"/>
            <a:chExt cx="166675" cy="168575"/>
          </a:xfrm>
        </p:grpSpPr>
        <p:sp>
          <p:nvSpPr>
            <p:cNvPr id="158" name="Google Shape;231;p3">
              <a:extLst>
                <a:ext uri="{FF2B5EF4-FFF2-40B4-BE49-F238E27FC236}">
                  <a16:creationId xmlns:a16="http://schemas.microsoft.com/office/drawing/2014/main" id="{F5B0E19D-0560-4B82-AF5F-BAA80FECFF3C}"/>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59" name="Google Shape;232;p3">
              <a:extLst>
                <a:ext uri="{FF2B5EF4-FFF2-40B4-BE49-F238E27FC236}">
                  <a16:creationId xmlns:a16="http://schemas.microsoft.com/office/drawing/2014/main" id="{440CCD99-DC97-4FDC-A28B-9794108A3C98}"/>
                </a:ext>
              </a:extLst>
            </p:cNvPr>
            <p:cNvSpPr/>
            <p:nvPr/>
          </p:nvSpPr>
          <p:spPr>
            <a:xfrm>
              <a:off x="5009280" y="2104759"/>
              <a:ext cx="52746"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Tree>
    <p:extLst>
      <p:ext uri="{BB962C8B-B14F-4D97-AF65-F5344CB8AC3E}">
        <p14:creationId xmlns:p14="http://schemas.microsoft.com/office/powerpoint/2010/main" val="9238682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38"/>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15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5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52"/>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15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41"/>
                                        </p:tgtEl>
                                      </p:cBhvr>
                                      <p:by x="150000" y="150000"/>
                                    </p:animScale>
                                  </p:childTnLst>
                                </p:cTn>
                              </p:par>
                              <p:par>
                                <p:cTn id="17" presetID="16" presetClass="entr" presetSubtype="21" fill="hold" nodeType="withEffect">
                                  <p:stCondLst>
                                    <p:cond delay="0"/>
                                  </p:stCondLst>
                                  <p:childTnLst>
                                    <p:set>
                                      <p:cBhvr>
                                        <p:cTn id="18" dur="1" fill="hold">
                                          <p:stCondLst>
                                            <p:cond delay="0"/>
                                          </p:stCondLst>
                                        </p:cTn>
                                        <p:tgtEl>
                                          <p:spTgt spid="71"/>
                                        </p:tgtEl>
                                        <p:attrNameLst>
                                          <p:attrName>style.visibility</p:attrName>
                                        </p:attrNameLst>
                                      </p:cBhvr>
                                      <p:to>
                                        <p:strVal val="visible"/>
                                      </p:to>
                                    </p:set>
                                    <p:animEffect transition="in" filter="barn(inVertical)">
                                      <p:cBhvr>
                                        <p:cTn id="19" dur="500"/>
                                        <p:tgtEl>
                                          <p:spTgt spid="71"/>
                                        </p:tgtEl>
                                      </p:cBhvr>
                                    </p:animEffect>
                                  </p:childTnLst>
                                </p:cTn>
                              </p:par>
                              <p:par>
                                <p:cTn id="20" presetID="16" presetClass="entr" presetSubtype="21" fill="hold" nodeType="withEffect">
                                  <p:stCondLst>
                                    <p:cond delay="0"/>
                                  </p:stCondLst>
                                  <p:childTnLst>
                                    <p:set>
                                      <p:cBhvr>
                                        <p:cTn id="21" dur="1" fill="hold">
                                          <p:stCondLst>
                                            <p:cond delay="0"/>
                                          </p:stCondLst>
                                        </p:cTn>
                                        <p:tgtEl>
                                          <p:spTgt spid="72"/>
                                        </p:tgtEl>
                                        <p:attrNameLst>
                                          <p:attrName>style.visibility</p:attrName>
                                        </p:attrNameLst>
                                      </p:cBhvr>
                                      <p:to>
                                        <p:strVal val="visible"/>
                                      </p:to>
                                    </p:set>
                                    <p:animEffect transition="in" filter="barn(inVertical)">
                                      <p:cBhvr>
                                        <p:cTn id="22" dur="500"/>
                                        <p:tgtEl>
                                          <p:spTgt spid="72"/>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70"/>
                                        </p:tgtEl>
                                        <p:attrNameLst>
                                          <p:attrName>style.visibility</p:attrName>
                                        </p:attrNameLst>
                                      </p:cBhvr>
                                      <p:to>
                                        <p:strVal val="visible"/>
                                      </p:to>
                                    </p:set>
                                    <p:animEffect transition="in" filter="fade">
                                      <p:cBhvr>
                                        <p:cTn id="26" dur="500"/>
                                        <p:tgtEl>
                                          <p:spTgt spid="70"/>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74"/>
                                        </p:tgtEl>
                                        <p:attrNameLst>
                                          <p:attrName>style.visibility</p:attrName>
                                        </p:attrNameLst>
                                      </p:cBhvr>
                                      <p:to>
                                        <p:strVal val="visible"/>
                                      </p:to>
                                    </p:set>
                                    <p:anim calcmode="lin" valueType="num">
                                      <p:cBhvr>
                                        <p:cTn id="30" dur="1000" fill="hold"/>
                                        <p:tgtEl>
                                          <p:spTgt spid="74"/>
                                        </p:tgtEl>
                                        <p:attrNameLst>
                                          <p:attrName>ppt_w</p:attrName>
                                        </p:attrNameLst>
                                      </p:cBhvr>
                                      <p:tavLst>
                                        <p:tav tm="0">
                                          <p:val>
                                            <p:fltVal val="0"/>
                                          </p:val>
                                        </p:tav>
                                        <p:tav tm="100000">
                                          <p:val>
                                            <p:strVal val="#ppt_w"/>
                                          </p:val>
                                        </p:tav>
                                      </p:tavLst>
                                    </p:anim>
                                    <p:anim calcmode="lin" valueType="num">
                                      <p:cBhvr>
                                        <p:cTn id="31" dur="1000" fill="hold"/>
                                        <p:tgtEl>
                                          <p:spTgt spid="74"/>
                                        </p:tgtEl>
                                        <p:attrNameLst>
                                          <p:attrName>ppt_h</p:attrName>
                                        </p:attrNameLst>
                                      </p:cBhvr>
                                      <p:tavLst>
                                        <p:tav tm="0">
                                          <p:val>
                                            <p:fltVal val="0"/>
                                          </p:val>
                                        </p:tav>
                                        <p:tav tm="100000">
                                          <p:val>
                                            <p:strVal val="#ppt_h"/>
                                          </p:val>
                                        </p:tav>
                                      </p:tavLst>
                                    </p:anim>
                                    <p:anim calcmode="lin" valueType="num">
                                      <p:cBhvr>
                                        <p:cTn id="32" dur="1000" fill="hold"/>
                                        <p:tgtEl>
                                          <p:spTgt spid="74"/>
                                        </p:tgtEl>
                                        <p:attrNameLst>
                                          <p:attrName>style.rotation</p:attrName>
                                        </p:attrNameLst>
                                      </p:cBhvr>
                                      <p:tavLst>
                                        <p:tav tm="0">
                                          <p:val>
                                            <p:fltVal val="90"/>
                                          </p:val>
                                        </p:tav>
                                        <p:tav tm="100000">
                                          <p:val>
                                            <p:fltVal val="0"/>
                                          </p:val>
                                        </p:tav>
                                      </p:tavLst>
                                    </p:anim>
                                    <p:animEffect transition="in" filter="fade">
                                      <p:cBhvr>
                                        <p:cTn id="33" dur="1000"/>
                                        <p:tgtEl>
                                          <p:spTgt spid="74"/>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73"/>
                                        </p:tgtEl>
                                        <p:attrNameLst>
                                          <p:attrName>style.visibility</p:attrName>
                                        </p:attrNameLst>
                                      </p:cBhvr>
                                      <p:to>
                                        <p:strVal val="visible"/>
                                      </p:to>
                                    </p:set>
                                    <p:animEffect transition="in" filter="randombar(horizontal)">
                                      <p:cBhvr>
                                        <p:cTn id="37"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73" grpId="0"/>
    </p:bld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12_Title and Content">
    <p:bg>
      <p:bgPr>
        <a:solidFill>
          <a:srgbClr val="E46C0A"/>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459487DA-D687-489E-A8F2-65C110D45A09}"/>
              </a:ext>
            </a:extLst>
          </p:cNvPr>
          <p:cNvGrpSpPr>
            <a:grpSpLocks/>
          </p:cNvGrpSpPr>
          <p:nvPr userDrawn="1"/>
        </p:nvGrpSpPr>
        <p:grpSpPr bwMode="auto">
          <a:xfrm>
            <a:off x="395818" y="219076"/>
            <a:ext cx="11614149" cy="6240463"/>
            <a:chOff x="395894" y="219519"/>
            <a:chExt cx="8518865" cy="4788281"/>
          </a:xfrm>
        </p:grpSpPr>
        <p:sp>
          <p:nvSpPr>
            <p:cNvPr id="3" name="Google Shape;993;p14">
              <a:extLst>
                <a:ext uri="{FF2B5EF4-FFF2-40B4-BE49-F238E27FC236}">
                  <a16:creationId xmlns:a16="http://schemas.microsoft.com/office/drawing/2014/main" id="{E2262CD5-387E-42DB-9183-57B45E7108EA}"/>
                </a:ext>
              </a:extLst>
            </p:cNvPr>
            <p:cNvSpPr>
              <a:spLocks/>
            </p:cNvSpPr>
            <p:nvPr/>
          </p:nvSpPr>
          <p:spPr bwMode="auto">
            <a:xfrm>
              <a:off x="661380" y="219519"/>
              <a:ext cx="8068625" cy="4788281"/>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tx2"/>
            </a:solidFill>
            <a:ln>
              <a:noFill/>
            </a:ln>
          </p:spPr>
          <p:txBody>
            <a:bodyPr lIns="91425" tIns="91425" rIns="91425" bIns="91425" anchor="ctr"/>
            <a:lstStyle/>
            <a:p>
              <a:pPr>
                <a:defRPr/>
              </a:pPr>
              <a:endParaRPr lang="vi-VN" sz="990"/>
            </a:p>
          </p:txBody>
        </p:sp>
        <p:grpSp>
          <p:nvGrpSpPr>
            <p:cNvPr id="4" name="Google Shape;994;p14">
              <a:extLst>
                <a:ext uri="{FF2B5EF4-FFF2-40B4-BE49-F238E27FC236}">
                  <a16:creationId xmlns:a16="http://schemas.microsoft.com/office/drawing/2014/main" id="{BBEA5A43-8F89-4CD1-B4FD-2D017EDA4850}"/>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97745B72-58FB-4C20-90E5-8B8FC1F1412B}"/>
                  </a:ext>
                </a:extLst>
              </p:cNvPr>
              <p:cNvSpPr>
                <a:spLocks/>
              </p:cNvSpPr>
              <p:nvPr/>
            </p:nvSpPr>
            <p:spPr bwMode="auto">
              <a:xfrm>
                <a:off x="8341867" y="2362126"/>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4" name="Google Shape;996;p14">
                <a:extLst>
                  <a:ext uri="{FF2B5EF4-FFF2-40B4-BE49-F238E27FC236}">
                    <a16:creationId xmlns:a16="http://schemas.microsoft.com/office/drawing/2014/main" id="{D07AB407-CDAE-46B4-A3BF-996638DF911B}"/>
                  </a:ext>
                </a:extLst>
              </p:cNvPr>
              <p:cNvSpPr>
                <a:spLocks/>
              </p:cNvSpPr>
              <p:nvPr/>
            </p:nvSpPr>
            <p:spPr bwMode="auto">
              <a:xfrm>
                <a:off x="8341867" y="2281733"/>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p:spPr>
            <p:txBody>
              <a:bodyPr lIns="91425" tIns="91425" rIns="91425" bIns="91425" anchor="ctr"/>
              <a:lstStyle/>
              <a:p>
                <a:pPr>
                  <a:defRPr/>
                </a:pPr>
                <a:endParaRPr lang="vi-VN" sz="990"/>
              </a:p>
            </p:txBody>
          </p:sp>
        </p:grpSp>
        <p:sp>
          <p:nvSpPr>
            <p:cNvPr id="5" name="Google Shape;997;p14">
              <a:extLst>
                <a:ext uri="{FF2B5EF4-FFF2-40B4-BE49-F238E27FC236}">
                  <a16:creationId xmlns:a16="http://schemas.microsoft.com/office/drawing/2014/main" id="{620908CB-9C2A-4E68-B67A-475BBCC59347}"/>
                </a:ext>
              </a:extLst>
            </p:cNvPr>
            <p:cNvSpPr>
              <a:spLocks/>
            </p:cNvSpPr>
            <p:nvPr/>
          </p:nvSpPr>
          <p:spPr bwMode="auto">
            <a:xfrm>
              <a:off x="8341867" y="4447482"/>
              <a:ext cx="569787" cy="308174"/>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grpSp>
          <p:nvGrpSpPr>
            <p:cNvPr id="6" name="Google Shape;998;p14">
              <a:extLst>
                <a:ext uri="{FF2B5EF4-FFF2-40B4-BE49-F238E27FC236}">
                  <a16:creationId xmlns:a16="http://schemas.microsoft.com/office/drawing/2014/main" id="{2C2DD3B3-0C5B-458B-BB55-1E6B47D7F232}"/>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8D760502-AB4B-414A-9551-1680CF1D76CF}"/>
                  </a:ext>
                </a:extLst>
              </p:cNvPr>
              <p:cNvSpPr>
                <a:spLocks/>
              </p:cNvSpPr>
              <p:nvPr/>
            </p:nvSpPr>
            <p:spPr bwMode="auto">
              <a:xfrm>
                <a:off x="8341867" y="1800590"/>
                <a:ext cx="569787" cy="30086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2" name="Google Shape;1000;p14">
                <a:extLst>
                  <a:ext uri="{FF2B5EF4-FFF2-40B4-BE49-F238E27FC236}">
                    <a16:creationId xmlns:a16="http://schemas.microsoft.com/office/drawing/2014/main" id="{E55BB0E8-3445-4815-8EBB-E758372765BD}"/>
                  </a:ext>
                </a:extLst>
              </p:cNvPr>
              <p:cNvSpPr/>
              <p:nvPr/>
            </p:nvSpPr>
            <p:spPr>
              <a:xfrm>
                <a:off x="8341867" y="1721415"/>
                <a:ext cx="569787" cy="299648"/>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7" name="Google Shape;1001;p14">
              <a:extLst>
                <a:ext uri="{FF2B5EF4-FFF2-40B4-BE49-F238E27FC236}">
                  <a16:creationId xmlns:a16="http://schemas.microsoft.com/office/drawing/2014/main" id="{AFF6020A-81B8-4459-82B6-A4BAE45A70F9}"/>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7F92F9D1-9200-4024-9728-E7192C3A821B}"/>
                  </a:ext>
                </a:extLst>
              </p:cNvPr>
              <p:cNvSpPr>
                <a:spLocks/>
              </p:cNvSpPr>
              <p:nvPr/>
            </p:nvSpPr>
            <p:spPr bwMode="auto">
              <a:xfrm>
                <a:off x="8346524" y="1262198"/>
                <a:ext cx="568235" cy="309393"/>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0" name="Google Shape;1003;p14">
                <a:extLst>
                  <a:ext uri="{FF2B5EF4-FFF2-40B4-BE49-F238E27FC236}">
                    <a16:creationId xmlns:a16="http://schemas.microsoft.com/office/drawing/2014/main" id="{2F7BAE29-C5F6-4D03-ACEC-1520F1C5E009}"/>
                  </a:ext>
                </a:extLst>
              </p:cNvPr>
              <p:cNvSpPr>
                <a:spLocks/>
              </p:cNvSpPr>
              <p:nvPr/>
            </p:nvSpPr>
            <p:spPr bwMode="auto">
              <a:xfrm>
                <a:off x="8346524" y="1181804"/>
                <a:ext cx="568235" cy="309393"/>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p:spPr>
            <p:txBody>
              <a:bodyPr lIns="91425" tIns="91425" rIns="91425" bIns="91425" anchor="ctr"/>
              <a:lstStyle/>
              <a:p>
                <a:pPr>
                  <a:defRPr/>
                </a:pPr>
                <a:endParaRPr lang="vi-VN" sz="990"/>
              </a:p>
            </p:txBody>
          </p:sp>
        </p:grpSp>
        <p:grpSp>
          <p:nvGrpSpPr>
            <p:cNvPr id="8" name="Google Shape;1004;p14">
              <a:extLst>
                <a:ext uri="{FF2B5EF4-FFF2-40B4-BE49-F238E27FC236}">
                  <a16:creationId xmlns:a16="http://schemas.microsoft.com/office/drawing/2014/main" id="{B3A8D281-6174-47EB-AF6E-887D4E199418}"/>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5C64CDDE-0FDB-4723-80EF-6B551C7763BD}"/>
                  </a:ext>
                </a:extLst>
              </p:cNvPr>
              <p:cNvSpPr>
                <a:spLocks/>
              </p:cNvSpPr>
              <p:nvPr/>
            </p:nvSpPr>
            <p:spPr bwMode="auto">
              <a:xfrm>
                <a:off x="8341867" y="686045"/>
                <a:ext cx="569787" cy="308175"/>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8" name="Google Shape;1006;p14">
                <a:extLst>
                  <a:ext uri="{FF2B5EF4-FFF2-40B4-BE49-F238E27FC236}">
                    <a16:creationId xmlns:a16="http://schemas.microsoft.com/office/drawing/2014/main" id="{7AE456FF-C9E9-4AF6-9BD3-B20BDDA4BB02}"/>
                  </a:ext>
                </a:extLst>
              </p:cNvPr>
              <p:cNvSpPr/>
              <p:nvPr/>
            </p:nvSpPr>
            <p:spPr>
              <a:xfrm>
                <a:off x="8341867" y="606869"/>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9" name="Google Shape;1007;p14">
              <a:extLst>
                <a:ext uri="{FF2B5EF4-FFF2-40B4-BE49-F238E27FC236}">
                  <a16:creationId xmlns:a16="http://schemas.microsoft.com/office/drawing/2014/main" id="{23C93726-7C2E-44E0-947E-2A0188E315B9}"/>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EEC571F6-EBFD-4B6A-97E3-468AEFB83EE9}"/>
                  </a:ext>
                </a:extLst>
              </p:cNvPr>
              <p:cNvSpPr>
                <a:spLocks/>
              </p:cNvSpPr>
              <p:nvPr/>
            </p:nvSpPr>
            <p:spPr bwMode="auto">
              <a:xfrm>
                <a:off x="8341867" y="2362736"/>
                <a:ext cx="569787" cy="299648"/>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6" name="Google Shape;1009;p14">
                <a:extLst>
                  <a:ext uri="{FF2B5EF4-FFF2-40B4-BE49-F238E27FC236}">
                    <a16:creationId xmlns:a16="http://schemas.microsoft.com/office/drawing/2014/main" id="{035095A4-6214-4E59-8927-5383419EB611}"/>
                  </a:ext>
                </a:extLst>
              </p:cNvPr>
              <p:cNvSpPr>
                <a:spLocks/>
              </p:cNvSpPr>
              <p:nvPr/>
            </p:nvSpPr>
            <p:spPr bwMode="auto">
              <a:xfrm>
                <a:off x="8341867" y="2283561"/>
                <a:ext cx="569787" cy="299648"/>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p:spPr>
            <p:txBody>
              <a:bodyPr lIns="91425" tIns="91425" rIns="91425" bIns="91425" anchor="ctr"/>
              <a:lstStyle/>
              <a:p>
                <a:pPr>
                  <a:defRPr/>
                </a:pPr>
                <a:endParaRPr lang="vi-VN" sz="990"/>
              </a:p>
            </p:txBody>
          </p:sp>
        </p:grpSp>
        <p:grpSp>
          <p:nvGrpSpPr>
            <p:cNvPr id="10" name="Google Shape;1010;p14">
              <a:extLst>
                <a:ext uri="{FF2B5EF4-FFF2-40B4-BE49-F238E27FC236}">
                  <a16:creationId xmlns:a16="http://schemas.microsoft.com/office/drawing/2014/main" id="{55EB65D3-13FD-476E-A67B-7B2D74BEA90A}"/>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79C566D6-55F9-4F12-BC08-C19CE3444FF1}"/>
                  </a:ext>
                </a:extLst>
              </p:cNvPr>
              <p:cNvSpPr>
                <a:spLocks/>
              </p:cNvSpPr>
              <p:nvPr/>
            </p:nvSpPr>
            <p:spPr bwMode="auto">
              <a:xfrm>
                <a:off x="8341867" y="2360911"/>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4" name="Google Shape;1012;p14">
                <a:extLst>
                  <a:ext uri="{FF2B5EF4-FFF2-40B4-BE49-F238E27FC236}">
                    <a16:creationId xmlns:a16="http://schemas.microsoft.com/office/drawing/2014/main" id="{BF12499C-313C-42EE-AE67-91CBF3CFCA3A}"/>
                  </a:ext>
                </a:extLst>
              </p:cNvPr>
              <p:cNvSpPr/>
              <p:nvPr/>
            </p:nvSpPr>
            <p:spPr>
              <a:xfrm>
                <a:off x="8341867" y="2281736"/>
                <a:ext cx="569787"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11" name="Google Shape;1013;p14">
              <a:extLst>
                <a:ext uri="{FF2B5EF4-FFF2-40B4-BE49-F238E27FC236}">
                  <a16:creationId xmlns:a16="http://schemas.microsoft.com/office/drawing/2014/main" id="{31D7F913-DF68-44A2-ABC1-AC2E4CE36FB4}"/>
                </a:ext>
              </a:extLst>
            </p:cNvPr>
            <p:cNvSpPr/>
            <p:nvPr/>
          </p:nvSpPr>
          <p:spPr>
            <a:xfrm>
              <a:off x="8341867" y="4368307"/>
              <a:ext cx="569787" cy="309393"/>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 name="Google Shape;1014;p14">
              <a:extLst>
                <a:ext uri="{FF2B5EF4-FFF2-40B4-BE49-F238E27FC236}">
                  <a16:creationId xmlns:a16="http://schemas.microsoft.com/office/drawing/2014/main" id="{BF6FFAEF-E913-411F-BF19-408291E6692B}"/>
                </a:ext>
              </a:extLst>
            </p:cNvPr>
            <p:cNvSpPr>
              <a:spLocks/>
            </p:cNvSpPr>
            <p:nvPr/>
          </p:nvSpPr>
          <p:spPr bwMode="auto">
            <a:xfrm>
              <a:off x="395894" y="219519"/>
              <a:ext cx="8053099"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p:spPr>
          <p:txBody>
            <a:bodyPr lIns="91425" tIns="91425" rIns="91425" bIns="91425" anchor="ctr"/>
            <a:lstStyle/>
            <a:p>
              <a:pPr>
                <a:defRPr/>
              </a:pPr>
              <a:endParaRPr lang="vi-VN" sz="990"/>
            </a:p>
          </p:txBody>
        </p:sp>
      </p:grpSp>
      <p:sp>
        <p:nvSpPr>
          <p:cNvPr id="25" name="Google Shape;1082;p14">
            <a:extLst>
              <a:ext uri="{FF2B5EF4-FFF2-40B4-BE49-F238E27FC236}">
                <a16:creationId xmlns:a16="http://schemas.microsoft.com/office/drawing/2014/main" id="{D09E77A5-0F53-4923-9B59-C9BE1C14241B}"/>
              </a:ext>
            </a:extLst>
          </p:cNvPr>
          <p:cNvSpPr>
            <a:spLocks/>
          </p:cNvSpPr>
          <p:nvPr userDrawn="1"/>
        </p:nvSpPr>
        <p:spPr bwMode="auto">
          <a:xfrm>
            <a:off x="465667" y="8826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26" name="Google Shape;1083;p14">
            <a:extLst>
              <a:ext uri="{FF2B5EF4-FFF2-40B4-BE49-F238E27FC236}">
                <a16:creationId xmlns:a16="http://schemas.microsoft.com/office/drawing/2014/main" id="{3C13FA5E-46AC-4361-B070-899BCFB1899D}"/>
              </a:ext>
            </a:extLst>
          </p:cNvPr>
          <p:cNvSpPr>
            <a:spLocks/>
          </p:cNvSpPr>
          <p:nvPr userDrawn="1"/>
        </p:nvSpPr>
        <p:spPr bwMode="auto">
          <a:xfrm>
            <a:off x="201084" y="906463"/>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27" name="Google Shape;1084;p14">
            <a:extLst>
              <a:ext uri="{FF2B5EF4-FFF2-40B4-BE49-F238E27FC236}">
                <a16:creationId xmlns:a16="http://schemas.microsoft.com/office/drawing/2014/main" id="{4DEE7BED-564F-4ABF-8F14-096A6EA3A41C}"/>
              </a:ext>
            </a:extLst>
          </p:cNvPr>
          <p:cNvSpPr>
            <a:spLocks/>
          </p:cNvSpPr>
          <p:nvPr userDrawn="1"/>
        </p:nvSpPr>
        <p:spPr bwMode="auto">
          <a:xfrm>
            <a:off x="224367" y="989014"/>
            <a:ext cx="44451"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28" name="Google Shape;1085;p14">
            <a:extLst>
              <a:ext uri="{FF2B5EF4-FFF2-40B4-BE49-F238E27FC236}">
                <a16:creationId xmlns:a16="http://schemas.microsoft.com/office/drawing/2014/main" id="{65BD5188-A446-4AC3-BEAC-AC7E018D24FB}"/>
              </a:ext>
            </a:extLst>
          </p:cNvPr>
          <p:cNvSpPr>
            <a:spLocks/>
          </p:cNvSpPr>
          <p:nvPr userDrawn="1"/>
        </p:nvSpPr>
        <p:spPr bwMode="auto">
          <a:xfrm>
            <a:off x="524934" y="9477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29" name="Google Shape;1086;p14">
            <a:extLst>
              <a:ext uri="{FF2B5EF4-FFF2-40B4-BE49-F238E27FC236}">
                <a16:creationId xmlns:a16="http://schemas.microsoft.com/office/drawing/2014/main" id="{7FC32F1E-4C34-4355-81FD-7A941D78C52D}"/>
              </a:ext>
            </a:extLst>
          </p:cNvPr>
          <p:cNvSpPr>
            <a:spLocks/>
          </p:cNvSpPr>
          <p:nvPr userDrawn="1"/>
        </p:nvSpPr>
        <p:spPr bwMode="auto">
          <a:xfrm>
            <a:off x="201084" y="917576"/>
            <a:ext cx="448733" cy="98425"/>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30" name="Google Shape;1082;p14">
            <a:extLst>
              <a:ext uri="{FF2B5EF4-FFF2-40B4-BE49-F238E27FC236}">
                <a16:creationId xmlns:a16="http://schemas.microsoft.com/office/drawing/2014/main" id="{8E0BC29A-03A3-4AFB-80C4-B7A63C28479D}"/>
              </a:ext>
            </a:extLst>
          </p:cNvPr>
          <p:cNvSpPr>
            <a:spLocks/>
          </p:cNvSpPr>
          <p:nvPr userDrawn="1"/>
        </p:nvSpPr>
        <p:spPr bwMode="auto">
          <a:xfrm>
            <a:off x="463550" y="14954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31" name="Google Shape;1083;p14">
            <a:extLst>
              <a:ext uri="{FF2B5EF4-FFF2-40B4-BE49-F238E27FC236}">
                <a16:creationId xmlns:a16="http://schemas.microsoft.com/office/drawing/2014/main" id="{9B07FB58-AEDB-4107-8BC7-BA9E9DFA08AA}"/>
              </a:ext>
            </a:extLst>
          </p:cNvPr>
          <p:cNvSpPr>
            <a:spLocks/>
          </p:cNvSpPr>
          <p:nvPr userDrawn="1"/>
        </p:nvSpPr>
        <p:spPr bwMode="auto">
          <a:xfrm>
            <a:off x="198967" y="1522414"/>
            <a:ext cx="448733" cy="109537"/>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32" name="Google Shape;1084;p14">
            <a:extLst>
              <a:ext uri="{FF2B5EF4-FFF2-40B4-BE49-F238E27FC236}">
                <a16:creationId xmlns:a16="http://schemas.microsoft.com/office/drawing/2014/main" id="{6C29B769-6A34-49BE-8942-04D6F1BE142B}"/>
              </a:ext>
            </a:extLst>
          </p:cNvPr>
          <p:cNvSpPr>
            <a:spLocks/>
          </p:cNvSpPr>
          <p:nvPr userDrawn="1"/>
        </p:nvSpPr>
        <p:spPr bwMode="auto">
          <a:xfrm>
            <a:off x="222251" y="1603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33" name="Google Shape;1085;p14">
            <a:extLst>
              <a:ext uri="{FF2B5EF4-FFF2-40B4-BE49-F238E27FC236}">
                <a16:creationId xmlns:a16="http://schemas.microsoft.com/office/drawing/2014/main" id="{5B43F862-80CD-4E17-958D-E3C1709D885E}"/>
              </a:ext>
            </a:extLst>
          </p:cNvPr>
          <p:cNvSpPr>
            <a:spLocks/>
          </p:cNvSpPr>
          <p:nvPr userDrawn="1"/>
        </p:nvSpPr>
        <p:spPr bwMode="auto">
          <a:xfrm>
            <a:off x="522818" y="1563688"/>
            <a:ext cx="46567" cy="42862"/>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34" name="Google Shape;1086;p14">
            <a:extLst>
              <a:ext uri="{FF2B5EF4-FFF2-40B4-BE49-F238E27FC236}">
                <a16:creationId xmlns:a16="http://schemas.microsoft.com/office/drawing/2014/main" id="{47033CF2-E3C3-4283-9344-C5D9C4DD5724}"/>
              </a:ext>
            </a:extLst>
          </p:cNvPr>
          <p:cNvSpPr>
            <a:spLocks/>
          </p:cNvSpPr>
          <p:nvPr userDrawn="1"/>
        </p:nvSpPr>
        <p:spPr bwMode="auto">
          <a:xfrm>
            <a:off x="201084" y="1531938"/>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35" name="Google Shape;1082;p14">
            <a:extLst>
              <a:ext uri="{FF2B5EF4-FFF2-40B4-BE49-F238E27FC236}">
                <a16:creationId xmlns:a16="http://schemas.microsoft.com/office/drawing/2014/main" id="{A84C39DD-BF41-42A5-8885-09EEC2FD035B}"/>
              </a:ext>
            </a:extLst>
          </p:cNvPr>
          <p:cNvSpPr>
            <a:spLocks/>
          </p:cNvSpPr>
          <p:nvPr userDrawn="1"/>
        </p:nvSpPr>
        <p:spPr bwMode="auto">
          <a:xfrm>
            <a:off x="463550" y="2111376"/>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36" name="Google Shape;1083;p14">
            <a:extLst>
              <a:ext uri="{FF2B5EF4-FFF2-40B4-BE49-F238E27FC236}">
                <a16:creationId xmlns:a16="http://schemas.microsoft.com/office/drawing/2014/main" id="{66836E4A-620D-494C-9D72-099943B62374}"/>
              </a:ext>
            </a:extLst>
          </p:cNvPr>
          <p:cNvSpPr>
            <a:spLocks/>
          </p:cNvSpPr>
          <p:nvPr userDrawn="1"/>
        </p:nvSpPr>
        <p:spPr bwMode="auto">
          <a:xfrm>
            <a:off x="198967" y="2135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37" name="Google Shape;1084;p14">
            <a:extLst>
              <a:ext uri="{FF2B5EF4-FFF2-40B4-BE49-F238E27FC236}">
                <a16:creationId xmlns:a16="http://schemas.microsoft.com/office/drawing/2014/main" id="{F8D7B08C-01A5-4528-8868-641BB83E9F7E}"/>
              </a:ext>
            </a:extLst>
          </p:cNvPr>
          <p:cNvSpPr>
            <a:spLocks/>
          </p:cNvSpPr>
          <p:nvPr userDrawn="1"/>
        </p:nvSpPr>
        <p:spPr bwMode="auto">
          <a:xfrm>
            <a:off x="222251" y="2216150"/>
            <a:ext cx="44449"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38" name="Google Shape;1085;p14">
            <a:extLst>
              <a:ext uri="{FF2B5EF4-FFF2-40B4-BE49-F238E27FC236}">
                <a16:creationId xmlns:a16="http://schemas.microsoft.com/office/drawing/2014/main" id="{627342A7-AD41-4AB1-B57C-7F3E22FB4F4A}"/>
              </a:ext>
            </a:extLst>
          </p:cNvPr>
          <p:cNvSpPr>
            <a:spLocks/>
          </p:cNvSpPr>
          <p:nvPr userDrawn="1"/>
        </p:nvSpPr>
        <p:spPr bwMode="auto">
          <a:xfrm>
            <a:off x="522818" y="2174875"/>
            <a:ext cx="44449"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39" name="Google Shape;1086;p14">
            <a:extLst>
              <a:ext uri="{FF2B5EF4-FFF2-40B4-BE49-F238E27FC236}">
                <a16:creationId xmlns:a16="http://schemas.microsoft.com/office/drawing/2014/main" id="{F5B4A35F-6A7C-429B-BFDA-137BE8E066C0}"/>
              </a:ext>
            </a:extLst>
          </p:cNvPr>
          <p:cNvSpPr>
            <a:spLocks/>
          </p:cNvSpPr>
          <p:nvPr userDrawn="1"/>
        </p:nvSpPr>
        <p:spPr bwMode="auto">
          <a:xfrm>
            <a:off x="198967" y="2144713"/>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40" name="Google Shape;1082;p14">
            <a:extLst>
              <a:ext uri="{FF2B5EF4-FFF2-40B4-BE49-F238E27FC236}">
                <a16:creationId xmlns:a16="http://schemas.microsoft.com/office/drawing/2014/main" id="{CE5AAF02-8346-40C1-9FC0-729F58BAD5EA}"/>
              </a:ext>
            </a:extLst>
          </p:cNvPr>
          <p:cNvSpPr>
            <a:spLocks/>
          </p:cNvSpPr>
          <p:nvPr userDrawn="1"/>
        </p:nvSpPr>
        <p:spPr bwMode="auto">
          <a:xfrm>
            <a:off x="461433" y="2722563"/>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41" name="Google Shape;1083;p14">
            <a:extLst>
              <a:ext uri="{FF2B5EF4-FFF2-40B4-BE49-F238E27FC236}">
                <a16:creationId xmlns:a16="http://schemas.microsoft.com/office/drawing/2014/main" id="{69FE4779-6938-40C3-8D1B-0D1179C641F5}"/>
              </a:ext>
            </a:extLst>
          </p:cNvPr>
          <p:cNvSpPr>
            <a:spLocks/>
          </p:cNvSpPr>
          <p:nvPr userDrawn="1"/>
        </p:nvSpPr>
        <p:spPr bwMode="auto">
          <a:xfrm>
            <a:off x="196851" y="2746376"/>
            <a:ext cx="448733" cy="112713"/>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42" name="Google Shape;1084;p14">
            <a:extLst>
              <a:ext uri="{FF2B5EF4-FFF2-40B4-BE49-F238E27FC236}">
                <a16:creationId xmlns:a16="http://schemas.microsoft.com/office/drawing/2014/main" id="{110BDBB2-5D8C-4ABD-8CC8-906786D66248}"/>
              </a:ext>
            </a:extLst>
          </p:cNvPr>
          <p:cNvSpPr>
            <a:spLocks/>
          </p:cNvSpPr>
          <p:nvPr userDrawn="1"/>
        </p:nvSpPr>
        <p:spPr bwMode="auto">
          <a:xfrm>
            <a:off x="220134" y="2832100"/>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43" name="Google Shape;1085;p14">
            <a:extLst>
              <a:ext uri="{FF2B5EF4-FFF2-40B4-BE49-F238E27FC236}">
                <a16:creationId xmlns:a16="http://schemas.microsoft.com/office/drawing/2014/main" id="{99C9F911-5AE8-4648-AAFF-468ADE47E5E9}"/>
              </a:ext>
            </a:extLst>
          </p:cNvPr>
          <p:cNvSpPr>
            <a:spLocks/>
          </p:cNvSpPr>
          <p:nvPr userDrawn="1"/>
        </p:nvSpPr>
        <p:spPr bwMode="auto">
          <a:xfrm>
            <a:off x="520701" y="2787651"/>
            <a:ext cx="46567" cy="47625"/>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44" name="Google Shape;1086;p14">
            <a:extLst>
              <a:ext uri="{FF2B5EF4-FFF2-40B4-BE49-F238E27FC236}">
                <a16:creationId xmlns:a16="http://schemas.microsoft.com/office/drawing/2014/main" id="{60725CE7-8B3B-41D0-A944-A0925440E40E}"/>
              </a:ext>
            </a:extLst>
          </p:cNvPr>
          <p:cNvSpPr>
            <a:spLocks/>
          </p:cNvSpPr>
          <p:nvPr userDrawn="1"/>
        </p:nvSpPr>
        <p:spPr bwMode="auto">
          <a:xfrm>
            <a:off x="198968" y="2760663"/>
            <a:ext cx="446617"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45" name="Google Shape;1082;p14">
            <a:extLst>
              <a:ext uri="{FF2B5EF4-FFF2-40B4-BE49-F238E27FC236}">
                <a16:creationId xmlns:a16="http://schemas.microsoft.com/office/drawing/2014/main" id="{EBE848A5-F7EB-40D7-B435-EB02484D8C2B}"/>
              </a:ext>
            </a:extLst>
          </p:cNvPr>
          <p:cNvSpPr>
            <a:spLocks/>
          </p:cNvSpPr>
          <p:nvPr userDrawn="1"/>
        </p:nvSpPr>
        <p:spPr bwMode="auto">
          <a:xfrm>
            <a:off x="461433" y="3335339"/>
            <a:ext cx="110067" cy="180975"/>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46" name="Google Shape;1083;p14">
            <a:extLst>
              <a:ext uri="{FF2B5EF4-FFF2-40B4-BE49-F238E27FC236}">
                <a16:creationId xmlns:a16="http://schemas.microsoft.com/office/drawing/2014/main" id="{4502E69A-FBB3-4A23-8560-B74429E18F45}"/>
              </a:ext>
            </a:extLst>
          </p:cNvPr>
          <p:cNvSpPr>
            <a:spLocks/>
          </p:cNvSpPr>
          <p:nvPr userDrawn="1"/>
        </p:nvSpPr>
        <p:spPr bwMode="auto">
          <a:xfrm>
            <a:off x="194733" y="3362326"/>
            <a:ext cx="450851" cy="112713"/>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47" name="Google Shape;1084;p14">
            <a:extLst>
              <a:ext uri="{FF2B5EF4-FFF2-40B4-BE49-F238E27FC236}">
                <a16:creationId xmlns:a16="http://schemas.microsoft.com/office/drawing/2014/main" id="{84ED69FD-DB65-44CF-B536-6E3302D429DC}"/>
              </a:ext>
            </a:extLst>
          </p:cNvPr>
          <p:cNvSpPr>
            <a:spLocks/>
          </p:cNvSpPr>
          <p:nvPr userDrawn="1"/>
        </p:nvSpPr>
        <p:spPr bwMode="auto">
          <a:xfrm>
            <a:off x="220133" y="3444876"/>
            <a:ext cx="44451" cy="47625"/>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48" name="Google Shape;1085;p14">
            <a:extLst>
              <a:ext uri="{FF2B5EF4-FFF2-40B4-BE49-F238E27FC236}">
                <a16:creationId xmlns:a16="http://schemas.microsoft.com/office/drawing/2014/main" id="{215E6CDE-730C-4B7C-BDCB-1B24AFEE4192}"/>
              </a:ext>
            </a:extLst>
          </p:cNvPr>
          <p:cNvSpPr>
            <a:spLocks/>
          </p:cNvSpPr>
          <p:nvPr userDrawn="1"/>
        </p:nvSpPr>
        <p:spPr bwMode="auto">
          <a:xfrm>
            <a:off x="520700" y="3403600"/>
            <a:ext cx="44451"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49" name="Google Shape;1086;p14">
            <a:extLst>
              <a:ext uri="{FF2B5EF4-FFF2-40B4-BE49-F238E27FC236}">
                <a16:creationId xmlns:a16="http://schemas.microsoft.com/office/drawing/2014/main" id="{D83F5878-CEC3-4815-B45C-7B75F9D68282}"/>
              </a:ext>
            </a:extLst>
          </p:cNvPr>
          <p:cNvSpPr>
            <a:spLocks/>
          </p:cNvSpPr>
          <p:nvPr userDrawn="1"/>
        </p:nvSpPr>
        <p:spPr bwMode="auto">
          <a:xfrm>
            <a:off x="196851" y="33734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50" name="Google Shape;1082;p14">
            <a:extLst>
              <a:ext uri="{FF2B5EF4-FFF2-40B4-BE49-F238E27FC236}">
                <a16:creationId xmlns:a16="http://schemas.microsoft.com/office/drawing/2014/main" id="{1D33A13D-0EE9-46DD-BDF0-1EF6DA5B3CC9}"/>
              </a:ext>
            </a:extLst>
          </p:cNvPr>
          <p:cNvSpPr>
            <a:spLocks/>
          </p:cNvSpPr>
          <p:nvPr userDrawn="1"/>
        </p:nvSpPr>
        <p:spPr bwMode="auto">
          <a:xfrm>
            <a:off x="459317" y="3951288"/>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51" name="Google Shape;1083;p14">
            <a:extLst>
              <a:ext uri="{FF2B5EF4-FFF2-40B4-BE49-F238E27FC236}">
                <a16:creationId xmlns:a16="http://schemas.microsoft.com/office/drawing/2014/main" id="{B0E68DBD-5E6E-4DCA-9A52-D634BC9FE162}"/>
              </a:ext>
            </a:extLst>
          </p:cNvPr>
          <p:cNvSpPr>
            <a:spLocks/>
          </p:cNvSpPr>
          <p:nvPr userDrawn="1"/>
        </p:nvSpPr>
        <p:spPr bwMode="auto">
          <a:xfrm>
            <a:off x="194734" y="39766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52" name="Google Shape;1084;p14">
            <a:extLst>
              <a:ext uri="{FF2B5EF4-FFF2-40B4-BE49-F238E27FC236}">
                <a16:creationId xmlns:a16="http://schemas.microsoft.com/office/drawing/2014/main" id="{A9DD949C-CE79-4FCC-B375-06E86B75E932}"/>
              </a:ext>
            </a:extLst>
          </p:cNvPr>
          <p:cNvSpPr>
            <a:spLocks/>
          </p:cNvSpPr>
          <p:nvPr userDrawn="1"/>
        </p:nvSpPr>
        <p:spPr bwMode="auto">
          <a:xfrm>
            <a:off x="218018" y="4059238"/>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53" name="Google Shape;1085;p14">
            <a:extLst>
              <a:ext uri="{FF2B5EF4-FFF2-40B4-BE49-F238E27FC236}">
                <a16:creationId xmlns:a16="http://schemas.microsoft.com/office/drawing/2014/main" id="{F71AFFEE-45E2-413D-AC44-B6AEA9821F3C}"/>
              </a:ext>
            </a:extLst>
          </p:cNvPr>
          <p:cNvSpPr>
            <a:spLocks/>
          </p:cNvSpPr>
          <p:nvPr userDrawn="1"/>
        </p:nvSpPr>
        <p:spPr bwMode="auto">
          <a:xfrm>
            <a:off x="518585" y="4016376"/>
            <a:ext cx="46567" cy="47625"/>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54" name="Google Shape;1086;p14">
            <a:extLst>
              <a:ext uri="{FF2B5EF4-FFF2-40B4-BE49-F238E27FC236}">
                <a16:creationId xmlns:a16="http://schemas.microsoft.com/office/drawing/2014/main" id="{04CFBA07-54DE-426D-BCC8-593D5E89E4ED}"/>
              </a:ext>
            </a:extLst>
          </p:cNvPr>
          <p:cNvSpPr>
            <a:spLocks/>
          </p:cNvSpPr>
          <p:nvPr userDrawn="1"/>
        </p:nvSpPr>
        <p:spPr bwMode="auto">
          <a:xfrm>
            <a:off x="194734" y="39878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55" name="Google Shape;1082;p14">
            <a:extLst>
              <a:ext uri="{FF2B5EF4-FFF2-40B4-BE49-F238E27FC236}">
                <a16:creationId xmlns:a16="http://schemas.microsoft.com/office/drawing/2014/main" id="{A2872F62-A797-4F59-8712-44B0DE53B0D1}"/>
              </a:ext>
            </a:extLst>
          </p:cNvPr>
          <p:cNvSpPr>
            <a:spLocks/>
          </p:cNvSpPr>
          <p:nvPr userDrawn="1"/>
        </p:nvSpPr>
        <p:spPr bwMode="auto">
          <a:xfrm>
            <a:off x="459317" y="4565650"/>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56" name="Google Shape;1083;p14">
            <a:extLst>
              <a:ext uri="{FF2B5EF4-FFF2-40B4-BE49-F238E27FC236}">
                <a16:creationId xmlns:a16="http://schemas.microsoft.com/office/drawing/2014/main" id="{376B76C0-7C8F-4712-BCD2-A044B05F98A9}"/>
              </a:ext>
            </a:extLst>
          </p:cNvPr>
          <p:cNvSpPr>
            <a:spLocks/>
          </p:cNvSpPr>
          <p:nvPr userDrawn="1"/>
        </p:nvSpPr>
        <p:spPr bwMode="auto">
          <a:xfrm>
            <a:off x="192618" y="4589464"/>
            <a:ext cx="450849" cy="109537"/>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57" name="Google Shape;1084;p14">
            <a:extLst>
              <a:ext uri="{FF2B5EF4-FFF2-40B4-BE49-F238E27FC236}">
                <a16:creationId xmlns:a16="http://schemas.microsoft.com/office/drawing/2014/main" id="{8F603C1A-5EC1-42FF-8767-68443E1A17CC}"/>
              </a:ext>
            </a:extLst>
          </p:cNvPr>
          <p:cNvSpPr>
            <a:spLocks/>
          </p:cNvSpPr>
          <p:nvPr userDrawn="1"/>
        </p:nvSpPr>
        <p:spPr bwMode="auto">
          <a:xfrm>
            <a:off x="215901" y="4672013"/>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58" name="Google Shape;1085;p14">
            <a:extLst>
              <a:ext uri="{FF2B5EF4-FFF2-40B4-BE49-F238E27FC236}">
                <a16:creationId xmlns:a16="http://schemas.microsoft.com/office/drawing/2014/main" id="{92C80EEF-8AB1-49E7-9421-C948C8066BB9}"/>
              </a:ext>
            </a:extLst>
          </p:cNvPr>
          <p:cNvSpPr>
            <a:spLocks/>
          </p:cNvSpPr>
          <p:nvPr userDrawn="1"/>
        </p:nvSpPr>
        <p:spPr bwMode="auto">
          <a:xfrm>
            <a:off x="518585" y="4630738"/>
            <a:ext cx="44449"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59" name="Google Shape;1086;p14">
            <a:extLst>
              <a:ext uri="{FF2B5EF4-FFF2-40B4-BE49-F238E27FC236}">
                <a16:creationId xmlns:a16="http://schemas.microsoft.com/office/drawing/2014/main" id="{F7B8C173-B6ED-4247-8731-A680EAA0231F}"/>
              </a:ext>
            </a:extLst>
          </p:cNvPr>
          <p:cNvSpPr>
            <a:spLocks/>
          </p:cNvSpPr>
          <p:nvPr userDrawn="1"/>
        </p:nvSpPr>
        <p:spPr bwMode="auto">
          <a:xfrm>
            <a:off x="194734" y="46005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60" name="Google Shape;1082;p14">
            <a:extLst>
              <a:ext uri="{FF2B5EF4-FFF2-40B4-BE49-F238E27FC236}">
                <a16:creationId xmlns:a16="http://schemas.microsoft.com/office/drawing/2014/main" id="{E4BA0B75-DDEB-42F6-B919-886A51E07147}"/>
              </a:ext>
            </a:extLst>
          </p:cNvPr>
          <p:cNvSpPr>
            <a:spLocks/>
          </p:cNvSpPr>
          <p:nvPr userDrawn="1"/>
        </p:nvSpPr>
        <p:spPr bwMode="auto">
          <a:xfrm>
            <a:off x="457200" y="5180013"/>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61" name="Google Shape;1083;p14">
            <a:extLst>
              <a:ext uri="{FF2B5EF4-FFF2-40B4-BE49-F238E27FC236}">
                <a16:creationId xmlns:a16="http://schemas.microsoft.com/office/drawing/2014/main" id="{A2388A5D-F1F4-4C9C-B391-C89A6EC34C9B}"/>
              </a:ext>
            </a:extLst>
          </p:cNvPr>
          <p:cNvSpPr>
            <a:spLocks/>
          </p:cNvSpPr>
          <p:nvPr userDrawn="1"/>
        </p:nvSpPr>
        <p:spPr bwMode="auto">
          <a:xfrm>
            <a:off x="192618" y="5203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62" name="Google Shape;1084;p14">
            <a:extLst>
              <a:ext uri="{FF2B5EF4-FFF2-40B4-BE49-F238E27FC236}">
                <a16:creationId xmlns:a16="http://schemas.microsoft.com/office/drawing/2014/main" id="{C0400EB2-E5E6-4678-9F25-341466CA5842}"/>
              </a:ext>
            </a:extLst>
          </p:cNvPr>
          <p:cNvSpPr>
            <a:spLocks/>
          </p:cNvSpPr>
          <p:nvPr userDrawn="1"/>
        </p:nvSpPr>
        <p:spPr bwMode="auto">
          <a:xfrm>
            <a:off x="215901" y="5286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63" name="Google Shape;1085;p14">
            <a:extLst>
              <a:ext uri="{FF2B5EF4-FFF2-40B4-BE49-F238E27FC236}">
                <a16:creationId xmlns:a16="http://schemas.microsoft.com/office/drawing/2014/main" id="{88571F14-F8D4-4BD8-990A-E1190505E815}"/>
              </a:ext>
            </a:extLst>
          </p:cNvPr>
          <p:cNvSpPr>
            <a:spLocks/>
          </p:cNvSpPr>
          <p:nvPr userDrawn="1"/>
        </p:nvSpPr>
        <p:spPr bwMode="auto">
          <a:xfrm>
            <a:off x="516467" y="5245100"/>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64" name="Google Shape;1086;p14">
            <a:extLst>
              <a:ext uri="{FF2B5EF4-FFF2-40B4-BE49-F238E27FC236}">
                <a16:creationId xmlns:a16="http://schemas.microsoft.com/office/drawing/2014/main" id="{5DD35FF3-0307-45D5-9001-4C1AAB27973D}"/>
              </a:ext>
            </a:extLst>
          </p:cNvPr>
          <p:cNvSpPr>
            <a:spLocks/>
          </p:cNvSpPr>
          <p:nvPr userDrawn="1"/>
        </p:nvSpPr>
        <p:spPr bwMode="auto">
          <a:xfrm>
            <a:off x="192618" y="52149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65" name="Google Shape;1082;p14">
            <a:extLst>
              <a:ext uri="{FF2B5EF4-FFF2-40B4-BE49-F238E27FC236}">
                <a16:creationId xmlns:a16="http://schemas.microsoft.com/office/drawing/2014/main" id="{F552E91D-1C65-4FF7-B5F0-702F98B70A51}"/>
              </a:ext>
            </a:extLst>
          </p:cNvPr>
          <p:cNvSpPr>
            <a:spLocks/>
          </p:cNvSpPr>
          <p:nvPr userDrawn="1"/>
        </p:nvSpPr>
        <p:spPr bwMode="auto">
          <a:xfrm>
            <a:off x="457200" y="5792788"/>
            <a:ext cx="107951"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66" name="Google Shape;1083;p14">
            <a:extLst>
              <a:ext uri="{FF2B5EF4-FFF2-40B4-BE49-F238E27FC236}">
                <a16:creationId xmlns:a16="http://schemas.microsoft.com/office/drawing/2014/main" id="{0133A15B-F209-442C-8C28-74A32A07B2DD}"/>
              </a:ext>
            </a:extLst>
          </p:cNvPr>
          <p:cNvSpPr>
            <a:spLocks/>
          </p:cNvSpPr>
          <p:nvPr userDrawn="1"/>
        </p:nvSpPr>
        <p:spPr bwMode="auto">
          <a:xfrm>
            <a:off x="190500" y="5818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67" name="Google Shape;1084;p14">
            <a:extLst>
              <a:ext uri="{FF2B5EF4-FFF2-40B4-BE49-F238E27FC236}">
                <a16:creationId xmlns:a16="http://schemas.microsoft.com/office/drawing/2014/main" id="{1CB9169D-82B7-44C7-84FD-E267B84D0E90}"/>
              </a:ext>
            </a:extLst>
          </p:cNvPr>
          <p:cNvSpPr>
            <a:spLocks/>
          </p:cNvSpPr>
          <p:nvPr userDrawn="1"/>
        </p:nvSpPr>
        <p:spPr bwMode="auto">
          <a:xfrm>
            <a:off x="213784" y="59007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68" name="Google Shape;1085;p14">
            <a:extLst>
              <a:ext uri="{FF2B5EF4-FFF2-40B4-BE49-F238E27FC236}">
                <a16:creationId xmlns:a16="http://schemas.microsoft.com/office/drawing/2014/main" id="{2DB961F7-B0D3-4D96-8BCE-F689222CE7AC}"/>
              </a:ext>
            </a:extLst>
          </p:cNvPr>
          <p:cNvSpPr>
            <a:spLocks/>
          </p:cNvSpPr>
          <p:nvPr userDrawn="1"/>
        </p:nvSpPr>
        <p:spPr bwMode="auto">
          <a:xfrm>
            <a:off x="514351" y="58578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69" name="Google Shape;1086;p14">
            <a:extLst>
              <a:ext uri="{FF2B5EF4-FFF2-40B4-BE49-F238E27FC236}">
                <a16:creationId xmlns:a16="http://schemas.microsoft.com/office/drawing/2014/main" id="{73559D54-816A-4C79-8424-85C8C262D57B}"/>
              </a:ext>
            </a:extLst>
          </p:cNvPr>
          <p:cNvSpPr>
            <a:spLocks/>
          </p:cNvSpPr>
          <p:nvPr userDrawn="1"/>
        </p:nvSpPr>
        <p:spPr bwMode="auto">
          <a:xfrm>
            <a:off x="192617" y="5829300"/>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Tree>
    <p:extLst>
      <p:ext uri="{BB962C8B-B14F-4D97-AF65-F5344CB8AC3E}">
        <p14:creationId xmlns:p14="http://schemas.microsoft.com/office/powerpoint/2010/main" val="1809137015"/>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1_Title Slide">
    <p:bg>
      <p:bgPr>
        <a:solidFill>
          <a:srgbClr val="002060"/>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836E8621-B3F2-4D89-9CD8-646EF93C8A3A}"/>
              </a:ext>
            </a:extLst>
          </p:cNvPr>
          <p:cNvGrpSpPr>
            <a:grpSpLocks/>
          </p:cNvGrpSpPr>
          <p:nvPr userDrawn="1"/>
        </p:nvGrpSpPr>
        <p:grpSpPr bwMode="auto">
          <a:xfrm>
            <a:off x="395818" y="219076"/>
            <a:ext cx="11614149" cy="6240463"/>
            <a:chOff x="395894" y="219519"/>
            <a:chExt cx="8518865" cy="4788281"/>
          </a:xfrm>
        </p:grpSpPr>
        <p:sp>
          <p:nvSpPr>
            <p:cNvPr id="3" name="Google Shape;993;p14">
              <a:extLst>
                <a:ext uri="{FF2B5EF4-FFF2-40B4-BE49-F238E27FC236}">
                  <a16:creationId xmlns:a16="http://schemas.microsoft.com/office/drawing/2014/main" id="{FF61AF82-0304-4FF3-988B-EC5922768513}"/>
                </a:ext>
              </a:extLst>
            </p:cNvPr>
            <p:cNvSpPr/>
            <p:nvPr/>
          </p:nvSpPr>
          <p:spPr>
            <a:xfrm>
              <a:off x="661380" y="219519"/>
              <a:ext cx="8068625"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nvGrpSpPr>
            <p:cNvPr id="4" name="Google Shape;994;p14">
              <a:extLst>
                <a:ext uri="{FF2B5EF4-FFF2-40B4-BE49-F238E27FC236}">
                  <a16:creationId xmlns:a16="http://schemas.microsoft.com/office/drawing/2014/main" id="{737E42E8-41E8-424B-980A-CBC12A3D8892}"/>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BA68ED0D-CAD3-4DD9-832C-33C4ECC5FA92}"/>
                  </a:ext>
                </a:extLst>
              </p:cNvPr>
              <p:cNvSpPr>
                <a:spLocks/>
              </p:cNvSpPr>
              <p:nvPr/>
            </p:nvSpPr>
            <p:spPr bwMode="auto">
              <a:xfrm>
                <a:off x="8341867" y="2362126"/>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4" name="Google Shape;996;p14">
                <a:extLst>
                  <a:ext uri="{FF2B5EF4-FFF2-40B4-BE49-F238E27FC236}">
                    <a16:creationId xmlns:a16="http://schemas.microsoft.com/office/drawing/2014/main" id="{C5CCDEEB-9036-48BA-9486-2C77309BA3E6}"/>
                  </a:ext>
                </a:extLst>
              </p:cNvPr>
              <p:cNvSpPr>
                <a:spLocks/>
              </p:cNvSpPr>
              <p:nvPr/>
            </p:nvSpPr>
            <p:spPr bwMode="auto">
              <a:xfrm>
                <a:off x="8341867" y="2281733"/>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p:spPr>
            <p:txBody>
              <a:bodyPr lIns="91425" tIns="91425" rIns="91425" bIns="91425" anchor="ctr"/>
              <a:lstStyle/>
              <a:p>
                <a:pPr>
                  <a:defRPr/>
                </a:pPr>
                <a:endParaRPr lang="vi-VN" sz="990"/>
              </a:p>
            </p:txBody>
          </p:sp>
        </p:grpSp>
        <p:sp>
          <p:nvSpPr>
            <p:cNvPr id="5" name="Google Shape;997;p14">
              <a:extLst>
                <a:ext uri="{FF2B5EF4-FFF2-40B4-BE49-F238E27FC236}">
                  <a16:creationId xmlns:a16="http://schemas.microsoft.com/office/drawing/2014/main" id="{A9D95BD5-9AFA-4C5E-B7A3-194D71058F81}"/>
                </a:ext>
              </a:extLst>
            </p:cNvPr>
            <p:cNvSpPr>
              <a:spLocks/>
            </p:cNvSpPr>
            <p:nvPr/>
          </p:nvSpPr>
          <p:spPr bwMode="auto">
            <a:xfrm>
              <a:off x="8341867" y="4447482"/>
              <a:ext cx="569787" cy="308174"/>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grpSp>
          <p:nvGrpSpPr>
            <p:cNvPr id="6" name="Google Shape;998;p14">
              <a:extLst>
                <a:ext uri="{FF2B5EF4-FFF2-40B4-BE49-F238E27FC236}">
                  <a16:creationId xmlns:a16="http://schemas.microsoft.com/office/drawing/2014/main" id="{0280B1C3-AAB1-4CB8-97FD-5316C19A7B23}"/>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1CDA4481-CECF-4991-8D87-2EF6AF9AC4AA}"/>
                  </a:ext>
                </a:extLst>
              </p:cNvPr>
              <p:cNvSpPr>
                <a:spLocks/>
              </p:cNvSpPr>
              <p:nvPr/>
            </p:nvSpPr>
            <p:spPr bwMode="auto">
              <a:xfrm>
                <a:off x="8341867" y="1800590"/>
                <a:ext cx="569787" cy="30086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2" name="Google Shape;1000;p14">
                <a:extLst>
                  <a:ext uri="{FF2B5EF4-FFF2-40B4-BE49-F238E27FC236}">
                    <a16:creationId xmlns:a16="http://schemas.microsoft.com/office/drawing/2014/main" id="{796DC89B-C291-490B-A36C-856F1B7C1F6C}"/>
                  </a:ext>
                </a:extLst>
              </p:cNvPr>
              <p:cNvSpPr/>
              <p:nvPr/>
            </p:nvSpPr>
            <p:spPr>
              <a:xfrm>
                <a:off x="8341867" y="1721415"/>
                <a:ext cx="569787" cy="299648"/>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7" name="Google Shape;1001;p14">
              <a:extLst>
                <a:ext uri="{FF2B5EF4-FFF2-40B4-BE49-F238E27FC236}">
                  <a16:creationId xmlns:a16="http://schemas.microsoft.com/office/drawing/2014/main" id="{8DA7DD37-ED8C-4082-B390-8AA417F5EC98}"/>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520F2DD2-C120-4A8F-804B-1F340D15746A}"/>
                  </a:ext>
                </a:extLst>
              </p:cNvPr>
              <p:cNvSpPr>
                <a:spLocks/>
              </p:cNvSpPr>
              <p:nvPr/>
            </p:nvSpPr>
            <p:spPr bwMode="auto">
              <a:xfrm>
                <a:off x="8346524" y="1262198"/>
                <a:ext cx="568235" cy="309393"/>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0" name="Google Shape;1003;p14">
                <a:extLst>
                  <a:ext uri="{FF2B5EF4-FFF2-40B4-BE49-F238E27FC236}">
                    <a16:creationId xmlns:a16="http://schemas.microsoft.com/office/drawing/2014/main" id="{3CB6D03C-922A-4509-9852-6DAFAE598455}"/>
                  </a:ext>
                </a:extLst>
              </p:cNvPr>
              <p:cNvSpPr>
                <a:spLocks/>
              </p:cNvSpPr>
              <p:nvPr/>
            </p:nvSpPr>
            <p:spPr bwMode="auto">
              <a:xfrm>
                <a:off x="8346524" y="1181804"/>
                <a:ext cx="568235" cy="309393"/>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p:spPr>
            <p:txBody>
              <a:bodyPr lIns="91425" tIns="91425" rIns="91425" bIns="91425" anchor="ctr"/>
              <a:lstStyle/>
              <a:p>
                <a:pPr>
                  <a:defRPr/>
                </a:pPr>
                <a:endParaRPr lang="vi-VN" sz="990"/>
              </a:p>
            </p:txBody>
          </p:sp>
        </p:grpSp>
        <p:grpSp>
          <p:nvGrpSpPr>
            <p:cNvPr id="8" name="Google Shape;1004;p14">
              <a:extLst>
                <a:ext uri="{FF2B5EF4-FFF2-40B4-BE49-F238E27FC236}">
                  <a16:creationId xmlns:a16="http://schemas.microsoft.com/office/drawing/2014/main" id="{46FA2987-4B1B-4C10-86FB-95F4212C86D3}"/>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80F05E4B-AEC5-420F-A4B2-02536672BFCF}"/>
                  </a:ext>
                </a:extLst>
              </p:cNvPr>
              <p:cNvSpPr>
                <a:spLocks/>
              </p:cNvSpPr>
              <p:nvPr/>
            </p:nvSpPr>
            <p:spPr bwMode="auto">
              <a:xfrm>
                <a:off x="8341867" y="686045"/>
                <a:ext cx="569787" cy="308175"/>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8" name="Google Shape;1006;p14">
                <a:extLst>
                  <a:ext uri="{FF2B5EF4-FFF2-40B4-BE49-F238E27FC236}">
                    <a16:creationId xmlns:a16="http://schemas.microsoft.com/office/drawing/2014/main" id="{ADD399A6-8716-46C1-AD82-9E63D167BAAB}"/>
                  </a:ext>
                </a:extLst>
              </p:cNvPr>
              <p:cNvSpPr/>
              <p:nvPr/>
            </p:nvSpPr>
            <p:spPr>
              <a:xfrm>
                <a:off x="8341867" y="606869"/>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9" name="Google Shape;1007;p14">
              <a:extLst>
                <a:ext uri="{FF2B5EF4-FFF2-40B4-BE49-F238E27FC236}">
                  <a16:creationId xmlns:a16="http://schemas.microsoft.com/office/drawing/2014/main" id="{19B724EB-20F0-4FF2-B878-4A953BEE179D}"/>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6266CA2F-71CC-46D3-8848-83ACF9CB050E}"/>
                  </a:ext>
                </a:extLst>
              </p:cNvPr>
              <p:cNvSpPr>
                <a:spLocks/>
              </p:cNvSpPr>
              <p:nvPr/>
            </p:nvSpPr>
            <p:spPr bwMode="auto">
              <a:xfrm>
                <a:off x="8341867" y="2362736"/>
                <a:ext cx="569787" cy="299648"/>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6" name="Google Shape;1009;p14">
                <a:extLst>
                  <a:ext uri="{FF2B5EF4-FFF2-40B4-BE49-F238E27FC236}">
                    <a16:creationId xmlns:a16="http://schemas.microsoft.com/office/drawing/2014/main" id="{CF5E37FF-902A-4BAA-BB5B-DF882E6FBEF1}"/>
                  </a:ext>
                </a:extLst>
              </p:cNvPr>
              <p:cNvSpPr>
                <a:spLocks/>
              </p:cNvSpPr>
              <p:nvPr/>
            </p:nvSpPr>
            <p:spPr bwMode="auto">
              <a:xfrm>
                <a:off x="8341867" y="2283561"/>
                <a:ext cx="569787" cy="299648"/>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p:spPr>
            <p:txBody>
              <a:bodyPr lIns="91425" tIns="91425" rIns="91425" bIns="91425" anchor="ctr"/>
              <a:lstStyle/>
              <a:p>
                <a:pPr>
                  <a:defRPr/>
                </a:pPr>
                <a:endParaRPr lang="vi-VN" sz="990"/>
              </a:p>
            </p:txBody>
          </p:sp>
        </p:grpSp>
        <p:grpSp>
          <p:nvGrpSpPr>
            <p:cNvPr id="10" name="Google Shape;1010;p14">
              <a:extLst>
                <a:ext uri="{FF2B5EF4-FFF2-40B4-BE49-F238E27FC236}">
                  <a16:creationId xmlns:a16="http://schemas.microsoft.com/office/drawing/2014/main" id="{AA2C7A17-22B3-46FB-BC2C-DD6C380A4A70}"/>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77279142-00E1-4F84-BCAB-7BED752A7D25}"/>
                  </a:ext>
                </a:extLst>
              </p:cNvPr>
              <p:cNvSpPr>
                <a:spLocks/>
              </p:cNvSpPr>
              <p:nvPr/>
            </p:nvSpPr>
            <p:spPr bwMode="auto">
              <a:xfrm>
                <a:off x="8341867" y="2360911"/>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4" name="Google Shape;1012;p14">
                <a:extLst>
                  <a:ext uri="{FF2B5EF4-FFF2-40B4-BE49-F238E27FC236}">
                    <a16:creationId xmlns:a16="http://schemas.microsoft.com/office/drawing/2014/main" id="{51CF0D65-CBCD-4922-AD8B-E2E0F64F1895}"/>
                  </a:ext>
                </a:extLst>
              </p:cNvPr>
              <p:cNvSpPr/>
              <p:nvPr/>
            </p:nvSpPr>
            <p:spPr>
              <a:xfrm>
                <a:off x="8341867" y="2281736"/>
                <a:ext cx="569787"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11" name="Google Shape;1013;p14">
              <a:extLst>
                <a:ext uri="{FF2B5EF4-FFF2-40B4-BE49-F238E27FC236}">
                  <a16:creationId xmlns:a16="http://schemas.microsoft.com/office/drawing/2014/main" id="{C83683BE-0757-4F17-900B-8339BE51FC72}"/>
                </a:ext>
              </a:extLst>
            </p:cNvPr>
            <p:cNvSpPr/>
            <p:nvPr/>
          </p:nvSpPr>
          <p:spPr>
            <a:xfrm>
              <a:off x="8341867" y="4368307"/>
              <a:ext cx="569787" cy="309393"/>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 name="Google Shape;1014;p14">
              <a:extLst>
                <a:ext uri="{FF2B5EF4-FFF2-40B4-BE49-F238E27FC236}">
                  <a16:creationId xmlns:a16="http://schemas.microsoft.com/office/drawing/2014/main" id="{9DBAF793-4CE6-4774-A989-F08E774066B9}"/>
                </a:ext>
              </a:extLst>
            </p:cNvPr>
            <p:cNvSpPr>
              <a:spLocks/>
            </p:cNvSpPr>
            <p:nvPr/>
          </p:nvSpPr>
          <p:spPr bwMode="auto">
            <a:xfrm>
              <a:off x="395894" y="219519"/>
              <a:ext cx="8053099"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p:spPr>
          <p:txBody>
            <a:bodyPr lIns="91425" tIns="91425" rIns="91425" bIns="91425" anchor="ctr"/>
            <a:lstStyle/>
            <a:p>
              <a:pPr>
                <a:defRPr/>
              </a:pPr>
              <a:endParaRPr lang="vi-VN" sz="990"/>
            </a:p>
          </p:txBody>
        </p:sp>
      </p:grpSp>
      <p:grpSp>
        <p:nvGrpSpPr>
          <p:cNvPr id="25" name="Google Shape;1016;p14">
            <a:extLst>
              <a:ext uri="{FF2B5EF4-FFF2-40B4-BE49-F238E27FC236}">
                <a16:creationId xmlns:a16="http://schemas.microsoft.com/office/drawing/2014/main" id="{4861D908-B374-45A1-A7A1-78C48D43F3E9}"/>
              </a:ext>
            </a:extLst>
          </p:cNvPr>
          <p:cNvGrpSpPr>
            <a:grpSpLocks/>
          </p:cNvGrpSpPr>
          <p:nvPr userDrawn="1"/>
        </p:nvGrpSpPr>
        <p:grpSpPr bwMode="auto">
          <a:xfrm>
            <a:off x="988484" y="5645151"/>
            <a:ext cx="615949" cy="538163"/>
            <a:chOff x="2495125" y="2142250"/>
            <a:chExt cx="444275" cy="398525"/>
          </a:xfrm>
        </p:grpSpPr>
        <p:sp>
          <p:nvSpPr>
            <p:cNvPr id="26" name="Google Shape;1017;p14">
              <a:extLst>
                <a:ext uri="{FF2B5EF4-FFF2-40B4-BE49-F238E27FC236}">
                  <a16:creationId xmlns:a16="http://schemas.microsoft.com/office/drawing/2014/main" id="{D634AEF9-6410-43A9-8F97-0658672BCD10}"/>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lIns="91425" tIns="91425" rIns="91425" bIns="91425" anchor="ctr"/>
            <a:lstStyle/>
            <a:p>
              <a:pPr>
                <a:defRPr/>
              </a:pPr>
              <a:endParaRPr lang="vi-VN" sz="990"/>
            </a:p>
          </p:txBody>
        </p:sp>
        <p:sp>
          <p:nvSpPr>
            <p:cNvPr id="27" name="Google Shape;1018;p14">
              <a:extLst>
                <a:ext uri="{FF2B5EF4-FFF2-40B4-BE49-F238E27FC236}">
                  <a16:creationId xmlns:a16="http://schemas.microsoft.com/office/drawing/2014/main" id="{3B02D8E5-E79E-437A-AAE3-E740E4C8A08B}"/>
                </a:ext>
              </a:extLst>
            </p:cNvPr>
            <p:cNvSpPr/>
            <p:nvPr/>
          </p:nvSpPr>
          <p:spPr>
            <a:xfrm>
              <a:off x="2655430" y="2308008"/>
              <a:ext cx="94657" cy="71711"/>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28" name="Google Shape;1019;p14">
            <a:extLst>
              <a:ext uri="{FF2B5EF4-FFF2-40B4-BE49-F238E27FC236}">
                <a16:creationId xmlns:a16="http://schemas.microsoft.com/office/drawing/2014/main" id="{D313FDF2-0435-4BE8-956A-302D57495460}"/>
              </a:ext>
            </a:extLst>
          </p:cNvPr>
          <p:cNvGrpSpPr>
            <a:grpSpLocks/>
          </p:cNvGrpSpPr>
          <p:nvPr userDrawn="1"/>
        </p:nvGrpSpPr>
        <p:grpSpPr bwMode="auto">
          <a:xfrm>
            <a:off x="10176934" y="427038"/>
            <a:ext cx="404284" cy="381000"/>
            <a:chOff x="3243875" y="2372825"/>
            <a:chExt cx="291375" cy="281375"/>
          </a:xfrm>
        </p:grpSpPr>
        <p:sp>
          <p:nvSpPr>
            <p:cNvPr id="29" name="Google Shape;1020;p14">
              <a:extLst>
                <a:ext uri="{FF2B5EF4-FFF2-40B4-BE49-F238E27FC236}">
                  <a16:creationId xmlns:a16="http://schemas.microsoft.com/office/drawing/2014/main" id="{DF642060-CC4F-46B8-90E9-52EC0EE30416}"/>
                </a:ext>
              </a:extLst>
            </p:cNvPr>
            <p:cNvSpPr/>
            <p:nvPr/>
          </p:nvSpPr>
          <p:spPr>
            <a:xfrm>
              <a:off x="3286590" y="2403307"/>
              <a:ext cx="205946" cy="199307"/>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30" name="Google Shape;1021;p14">
              <a:extLst>
                <a:ext uri="{FF2B5EF4-FFF2-40B4-BE49-F238E27FC236}">
                  <a16:creationId xmlns:a16="http://schemas.microsoft.com/office/drawing/2014/main" id="{4FCD1962-406E-4DD5-BEA8-CC6395140A63}"/>
                </a:ext>
              </a:extLst>
            </p:cNvPr>
            <p:cNvSpPr/>
            <p:nvPr/>
          </p:nvSpPr>
          <p:spPr>
            <a:xfrm>
              <a:off x="3303371" y="2403307"/>
              <a:ext cx="192216" cy="211031"/>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31" name="Google Shape;1022;p14">
              <a:extLst>
                <a:ext uri="{FF2B5EF4-FFF2-40B4-BE49-F238E27FC236}">
                  <a16:creationId xmlns:a16="http://schemas.microsoft.com/office/drawing/2014/main" id="{9D79EB58-1DC9-43CF-BBEF-BF01B023BF6B}"/>
                </a:ext>
              </a:extLst>
            </p:cNvPr>
            <p:cNvSpPr/>
            <p:nvPr/>
          </p:nvSpPr>
          <p:spPr>
            <a:xfrm>
              <a:off x="3396427" y="2372825"/>
              <a:ext cx="10679"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32" name="Google Shape;1023;p14">
              <a:extLst>
                <a:ext uri="{FF2B5EF4-FFF2-40B4-BE49-F238E27FC236}">
                  <a16:creationId xmlns:a16="http://schemas.microsoft.com/office/drawing/2014/main" id="{582D6412-8E30-4FFF-AA7B-9E652580A932}"/>
                </a:ext>
              </a:extLst>
            </p:cNvPr>
            <p:cNvSpPr/>
            <p:nvPr/>
          </p:nvSpPr>
          <p:spPr>
            <a:xfrm>
              <a:off x="3243875" y="2495926"/>
              <a:ext cx="285273" cy="9379"/>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33" name="Google Shape;1024;p14">
              <a:extLst>
                <a:ext uri="{FF2B5EF4-FFF2-40B4-BE49-F238E27FC236}">
                  <a16:creationId xmlns:a16="http://schemas.microsoft.com/office/drawing/2014/main" id="{BD95A92E-B58E-4BC2-88A5-846091FD3946}"/>
                </a:ext>
              </a:extLst>
            </p:cNvPr>
            <p:cNvSpPr/>
            <p:nvPr/>
          </p:nvSpPr>
          <p:spPr>
            <a:xfrm>
              <a:off x="3339983" y="2378687"/>
              <a:ext cx="105260" cy="269651"/>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34" name="Google Shape;1025;p14">
              <a:extLst>
                <a:ext uri="{FF2B5EF4-FFF2-40B4-BE49-F238E27FC236}">
                  <a16:creationId xmlns:a16="http://schemas.microsoft.com/office/drawing/2014/main" id="{C2FD98BA-64DB-4475-A9FD-BD25BE52E9DB}"/>
                </a:ext>
              </a:extLst>
            </p:cNvPr>
            <p:cNvSpPr/>
            <p:nvPr/>
          </p:nvSpPr>
          <p:spPr>
            <a:xfrm>
              <a:off x="3266758" y="2459582"/>
              <a:ext cx="268492" cy="93792"/>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35" name="Google Shape;1026;p14">
              <a:extLst>
                <a:ext uri="{FF2B5EF4-FFF2-40B4-BE49-F238E27FC236}">
                  <a16:creationId xmlns:a16="http://schemas.microsoft.com/office/drawing/2014/main" id="{ED43877B-2D64-4166-BED2-C241D0C67FA9}"/>
                </a:ext>
              </a:extLst>
            </p:cNvPr>
            <p:cNvSpPr/>
            <p:nvPr/>
          </p:nvSpPr>
          <p:spPr>
            <a:xfrm>
              <a:off x="3275911" y="2451375"/>
              <a:ext cx="257813" cy="113723"/>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36" name="Google Shape;1027;p14">
              <a:extLst>
                <a:ext uri="{FF2B5EF4-FFF2-40B4-BE49-F238E27FC236}">
                  <a16:creationId xmlns:a16="http://schemas.microsoft.com/office/drawing/2014/main" id="{3677EC79-2534-4D7D-BFF1-327856927FCC}"/>
                </a:ext>
              </a:extLst>
            </p:cNvPr>
            <p:cNvSpPr/>
            <p:nvPr/>
          </p:nvSpPr>
          <p:spPr>
            <a:xfrm>
              <a:off x="3329304" y="2385721"/>
              <a:ext cx="120517" cy="256755"/>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37" name="Google Shape;1028;p14">
              <a:extLst>
                <a:ext uri="{FF2B5EF4-FFF2-40B4-BE49-F238E27FC236}">
                  <a16:creationId xmlns:a16="http://schemas.microsoft.com/office/drawing/2014/main" id="{FC9EC799-5F94-4E04-AECB-9B61E6B147AD}"/>
                </a:ext>
              </a:extLst>
            </p:cNvPr>
            <p:cNvSpPr/>
            <p:nvPr/>
          </p:nvSpPr>
          <p:spPr>
            <a:xfrm>
              <a:off x="3327779" y="2438479"/>
              <a:ext cx="134246" cy="13248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38" name="Google Shape;1029;p14">
              <a:extLst>
                <a:ext uri="{FF2B5EF4-FFF2-40B4-BE49-F238E27FC236}">
                  <a16:creationId xmlns:a16="http://schemas.microsoft.com/office/drawing/2014/main" id="{65594305-9DE6-4E5B-A735-1A9506E5ABB7}"/>
                </a:ext>
              </a:extLst>
            </p:cNvPr>
            <p:cNvSpPr>
              <a:spLocks/>
            </p:cNvSpPr>
            <p:nvPr/>
          </p:nvSpPr>
          <p:spPr bwMode="auto">
            <a:xfrm>
              <a:off x="3358290" y="2468961"/>
              <a:ext cx="71699" cy="71516"/>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lIns="91425" tIns="91425" rIns="91425" bIns="91425" anchor="ctr"/>
            <a:lstStyle/>
            <a:p>
              <a:pPr>
                <a:defRPr/>
              </a:pPr>
              <a:endParaRPr lang="vi-VN" sz="990"/>
            </a:p>
          </p:txBody>
        </p:sp>
      </p:grpSp>
      <p:grpSp>
        <p:nvGrpSpPr>
          <p:cNvPr id="39" name="Google Shape;1030;p14">
            <a:extLst>
              <a:ext uri="{FF2B5EF4-FFF2-40B4-BE49-F238E27FC236}">
                <a16:creationId xmlns:a16="http://schemas.microsoft.com/office/drawing/2014/main" id="{B209D54B-ADFE-4AF9-883A-14E2B94EFB28}"/>
              </a:ext>
            </a:extLst>
          </p:cNvPr>
          <p:cNvGrpSpPr>
            <a:grpSpLocks/>
          </p:cNvGrpSpPr>
          <p:nvPr userDrawn="1"/>
        </p:nvGrpSpPr>
        <p:grpSpPr bwMode="auto">
          <a:xfrm>
            <a:off x="11004551" y="1042988"/>
            <a:ext cx="230716" cy="227012"/>
            <a:chOff x="4954425" y="2036375"/>
            <a:chExt cx="166675" cy="168575"/>
          </a:xfrm>
        </p:grpSpPr>
        <p:sp>
          <p:nvSpPr>
            <p:cNvPr id="40" name="Google Shape;1031;p14">
              <a:extLst>
                <a:ext uri="{FF2B5EF4-FFF2-40B4-BE49-F238E27FC236}">
                  <a16:creationId xmlns:a16="http://schemas.microsoft.com/office/drawing/2014/main" id="{7463C162-C610-4791-B1C6-DF55EAD9558E}"/>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lIns="91425" tIns="91425" rIns="91425" bIns="91425" anchor="ctr"/>
            <a:lstStyle/>
            <a:p>
              <a:pPr>
                <a:defRPr/>
              </a:pPr>
              <a:endParaRPr lang="vi-VN" sz="990"/>
            </a:p>
          </p:txBody>
        </p:sp>
        <p:sp>
          <p:nvSpPr>
            <p:cNvPr id="41" name="Google Shape;1032;p14">
              <a:extLst>
                <a:ext uri="{FF2B5EF4-FFF2-40B4-BE49-F238E27FC236}">
                  <a16:creationId xmlns:a16="http://schemas.microsoft.com/office/drawing/2014/main" id="{E8693B16-650C-40F5-A7CA-7D7119D9F8E0}"/>
                </a:ext>
              </a:extLst>
            </p:cNvPr>
            <p:cNvSpPr/>
            <p:nvPr/>
          </p:nvSpPr>
          <p:spPr>
            <a:xfrm>
              <a:off x="5009474" y="2105927"/>
              <a:ext cx="51991" cy="40081"/>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42" name="Google Shape;1033;p14">
            <a:extLst>
              <a:ext uri="{FF2B5EF4-FFF2-40B4-BE49-F238E27FC236}">
                <a16:creationId xmlns:a16="http://schemas.microsoft.com/office/drawing/2014/main" id="{4FAEF552-135F-4CE3-8971-C62FED207A08}"/>
              </a:ext>
            </a:extLst>
          </p:cNvPr>
          <p:cNvSpPr>
            <a:spLocks/>
          </p:cNvSpPr>
          <p:nvPr userDrawn="1"/>
        </p:nvSpPr>
        <p:spPr bwMode="auto">
          <a:xfrm>
            <a:off x="2055285" y="6264275"/>
            <a:ext cx="165100" cy="109538"/>
          </a:xfrm>
          <a:custGeom>
            <a:avLst/>
            <a:gdLst>
              <a:gd name="T0" fmla="*/ 2147483646 w 4765"/>
              <a:gd name="T1" fmla="*/ 2147483646 h 3248"/>
              <a:gd name="T2" fmla="*/ 2147483646 w 4765"/>
              <a:gd name="T3" fmla="*/ 2147483646 h 3248"/>
              <a:gd name="T4" fmla="*/ 2147483646 w 4765"/>
              <a:gd name="T5" fmla="*/ 2147483646 h 3248"/>
              <a:gd name="T6" fmla="*/ 2147483646 w 4765"/>
              <a:gd name="T7" fmla="*/ 2147483646 h 3248"/>
              <a:gd name="T8" fmla="*/ 2147483646 w 4765"/>
              <a:gd name="T9" fmla="*/ 2147483646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lIns="37713" tIns="37713" rIns="37713" bIns="37713" anchor="ctr"/>
          <a:lstStyle/>
          <a:p>
            <a:pPr>
              <a:defRPr/>
            </a:pPr>
            <a:endParaRPr lang="vi-VN" sz="990"/>
          </a:p>
        </p:txBody>
      </p:sp>
      <p:sp>
        <p:nvSpPr>
          <p:cNvPr id="43" name="Google Shape;1034;p14">
            <a:extLst>
              <a:ext uri="{FF2B5EF4-FFF2-40B4-BE49-F238E27FC236}">
                <a16:creationId xmlns:a16="http://schemas.microsoft.com/office/drawing/2014/main" id="{73EA9CC3-4A0D-4466-A458-78FC0957BC05}"/>
              </a:ext>
            </a:extLst>
          </p:cNvPr>
          <p:cNvSpPr/>
          <p:nvPr userDrawn="1"/>
        </p:nvSpPr>
        <p:spPr>
          <a:xfrm>
            <a:off x="10996085" y="6183313"/>
            <a:ext cx="120649" cy="80962"/>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lIns="37713" tIns="37713" rIns="37713" bIns="37713" anchor="ctr"/>
          <a:lstStyle/>
          <a:p>
            <a:pPr eaLnBrk="1" fontAlgn="auto" hangingPunct="1">
              <a:spcBef>
                <a:spcPts val="0"/>
              </a:spcBef>
              <a:spcAft>
                <a:spcPts val="0"/>
              </a:spcAft>
              <a:defRPr/>
            </a:pPr>
            <a:endParaRPr sz="990">
              <a:solidFill>
                <a:prstClr val="black"/>
              </a:solidFill>
              <a:latin typeface="Arial"/>
            </a:endParaRPr>
          </a:p>
        </p:txBody>
      </p:sp>
      <p:grpSp>
        <p:nvGrpSpPr>
          <p:cNvPr id="44" name="Google Shape;1035;p14">
            <a:extLst>
              <a:ext uri="{FF2B5EF4-FFF2-40B4-BE49-F238E27FC236}">
                <a16:creationId xmlns:a16="http://schemas.microsoft.com/office/drawing/2014/main" id="{C57F55E6-A379-4A36-B6C3-B96B782BA6E9}"/>
              </a:ext>
            </a:extLst>
          </p:cNvPr>
          <p:cNvGrpSpPr>
            <a:grpSpLocks/>
          </p:cNvGrpSpPr>
          <p:nvPr userDrawn="1"/>
        </p:nvGrpSpPr>
        <p:grpSpPr bwMode="auto">
          <a:xfrm>
            <a:off x="817034" y="5192714"/>
            <a:ext cx="230717" cy="225425"/>
            <a:chOff x="4954425" y="2036375"/>
            <a:chExt cx="166675" cy="168575"/>
          </a:xfrm>
        </p:grpSpPr>
        <p:sp>
          <p:nvSpPr>
            <p:cNvPr id="45" name="Google Shape;1036;p14">
              <a:extLst>
                <a:ext uri="{FF2B5EF4-FFF2-40B4-BE49-F238E27FC236}">
                  <a16:creationId xmlns:a16="http://schemas.microsoft.com/office/drawing/2014/main" id="{61257150-ECE7-4ABE-9496-188234691761}"/>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46" name="Google Shape;1037;p14">
              <a:extLst>
                <a:ext uri="{FF2B5EF4-FFF2-40B4-BE49-F238E27FC236}">
                  <a16:creationId xmlns:a16="http://schemas.microsoft.com/office/drawing/2014/main" id="{38DCF8E9-4A2F-4B57-97C5-314530746EFA}"/>
                </a:ext>
              </a:extLst>
            </p:cNvPr>
            <p:cNvSpPr/>
            <p:nvPr/>
          </p:nvSpPr>
          <p:spPr>
            <a:xfrm>
              <a:off x="5009473" y="2104042"/>
              <a:ext cx="51990" cy="40363"/>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47" name="Google Shape;1082;p14">
            <a:extLst>
              <a:ext uri="{FF2B5EF4-FFF2-40B4-BE49-F238E27FC236}">
                <a16:creationId xmlns:a16="http://schemas.microsoft.com/office/drawing/2014/main" id="{961C6B44-781D-48FD-B4BD-11FEA2C2B27F}"/>
              </a:ext>
            </a:extLst>
          </p:cNvPr>
          <p:cNvSpPr>
            <a:spLocks/>
          </p:cNvSpPr>
          <p:nvPr userDrawn="1"/>
        </p:nvSpPr>
        <p:spPr bwMode="auto">
          <a:xfrm>
            <a:off x="465667" y="8826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48" name="Google Shape;1083;p14">
            <a:extLst>
              <a:ext uri="{FF2B5EF4-FFF2-40B4-BE49-F238E27FC236}">
                <a16:creationId xmlns:a16="http://schemas.microsoft.com/office/drawing/2014/main" id="{332C7212-B5D6-47ED-BB89-491365E2DF0D}"/>
              </a:ext>
            </a:extLst>
          </p:cNvPr>
          <p:cNvSpPr>
            <a:spLocks/>
          </p:cNvSpPr>
          <p:nvPr userDrawn="1"/>
        </p:nvSpPr>
        <p:spPr bwMode="auto">
          <a:xfrm>
            <a:off x="201084" y="906463"/>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49" name="Google Shape;1084;p14">
            <a:extLst>
              <a:ext uri="{FF2B5EF4-FFF2-40B4-BE49-F238E27FC236}">
                <a16:creationId xmlns:a16="http://schemas.microsoft.com/office/drawing/2014/main" id="{67D96DC6-CE60-441A-A511-C390BCF6E7DF}"/>
              </a:ext>
            </a:extLst>
          </p:cNvPr>
          <p:cNvSpPr>
            <a:spLocks/>
          </p:cNvSpPr>
          <p:nvPr userDrawn="1"/>
        </p:nvSpPr>
        <p:spPr bwMode="auto">
          <a:xfrm>
            <a:off x="224367" y="989014"/>
            <a:ext cx="44451"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50" name="Google Shape;1085;p14">
            <a:extLst>
              <a:ext uri="{FF2B5EF4-FFF2-40B4-BE49-F238E27FC236}">
                <a16:creationId xmlns:a16="http://schemas.microsoft.com/office/drawing/2014/main" id="{5E683C41-9E11-47C6-8663-309DA6CED3BA}"/>
              </a:ext>
            </a:extLst>
          </p:cNvPr>
          <p:cNvSpPr>
            <a:spLocks/>
          </p:cNvSpPr>
          <p:nvPr userDrawn="1"/>
        </p:nvSpPr>
        <p:spPr bwMode="auto">
          <a:xfrm>
            <a:off x="524934" y="9477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51" name="Google Shape;1086;p14">
            <a:extLst>
              <a:ext uri="{FF2B5EF4-FFF2-40B4-BE49-F238E27FC236}">
                <a16:creationId xmlns:a16="http://schemas.microsoft.com/office/drawing/2014/main" id="{F964D7BE-6AE1-41E3-9A23-4A55B8B47A3D}"/>
              </a:ext>
            </a:extLst>
          </p:cNvPr>
          <p:cNvSpPr>
            <a:spLocks/>
          </p:cNvSpPr>
          <p:nvPr userDrawn="1"/>
        </p:nvSpPr>
        <p:spPr bwMode="auto">
          <a:xfrm>
            <a:off x="201084" y="917576"/>
            <a:ext cx="448733" cy="98425"/>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52" name="Google Shape;1082;p14">
            <a:extLst>
              <a:ext uri="{FF2B5EF4-FFF2-40B4-BE49-F238E27FC236}">
                <a16:creationId xmlns:a16="http://schemas.microsoft.com/office/drawing/2014/main" id="{8E85BC48-C2BC-456B-98DB-053075FE476B}"/>
              </a:ext>
            </a:extLst>
          </p:cNvPr>
          <p:cNvSpPr>
            <a:spLocks/>
          </p:cNvSpPr>
          <p:nvPr userDrawn="1"/>
        </p:nvSpPr>
        <p:spPr bwMode="auto">
          <a:xfrm>
            <a:off x="463550" y="14954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53" name="Google Shape;1083;p14">
            <a:extLst>
              <a:ext uri="{FF2B5EF4-FFF2-40B4-BE49-F238E27FC236}">
                <a16:creationId xmlns:a16="http://schemas.microsoft.com/office/drawing/2014/main" id="{5F97BE86-EAA2-413B-B5C8-59BC76F1E8CE}"/>
              </a:ext>
            </a:extLst>
          </p:cNvPr>
          <p:cNvSpPr>
            <a:spLocks/>
          </p:cNvSpPr>
          <p:nvPr userDrawn="1"/>
        </p:nvSpPr>
        <p:spPr bwMode="auto">
          <a:xfrm>
            <a:off x="198967" y="1522414"/>
            <a:ext cx="448733" cy="109537"/>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54" name="Google Shape;1084;p14">
            <a:extLst>
              <a:ext uri="{FF2B5EF4-FFF2-40B4-BE49-F238E27FC236}">
                <a16:creationId xmlns:a16="http://schemas.microsoft.com/office/drawing/2014/main" id="{4D0A091D-0D4F-4BBE-9D82-C46400CCF266}"/>
              </a:ext>
            </a:extLst>
          </p:cNvPr>
          <p:cNvSpPr>
            <a:spLocks/>
          </p:cNvSpPr>
          <p:nvPr userDrawn="1"/>
        </p:nvSpPr>
        <p:spPr bwMode="auto">
          <a:xfrm>
            <a:off x="222251" y="1603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55" name="Google Shape;1085;p14">
            <a:extLst>
              <a:ext uri="{FF2B5EF4-FFF2-40B4-BE49-F238E27FC236}">
                <a16:creationId xmlns:a16="http://schemas.microsoft.com/office/drawing/2014/main" id="{D4EBDBF9-2A68-4649-A3E2-239BEF2E95BF}"/>
              </a:ext>
            </a:extLst>
          </p:cNvPr>
          <p:cNvSpPr>
            <a:spLocks/>
          </p:cNvSpPr>
          <p:nvPr userDrawn="1"/>
        </p:nvSpPr>
        <p:spPr bwMode="auto">
          <a:xfrm>
            <a:off x="522818" y="1563688"/>
            <a:ext cx="46567" cy="42862"/>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56" name="Google Shape;1086;p14">
            <a:extLst>
              <a:ext uri="{FF2B5EF4-FFF2-40B4-BE49-F238E27FC236}">
                <a16:creationId xmlns:a16="http://schemas.microsoft.com/office/drawing/2014/main" id="{E4AA57C7-914E-41CF-96A8-F4805F0C3217}"/>
              </a:ext>
            </a:extLst>
          </p:cNvPr>
          <p:cNvSpPr>
            <a:spLocks/>
          </p:cNvSpPr>
          <p:nvPr userDrawn="1"/>
        </p:nvSpPr>
        <p:spPr bwMode="auto">
          <a:xfrm>
            <a:off x="201084" y="1531938"/>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57" name="Google Shape;1082;p14">
            <a:extLst>
              <a:ext uri="{FF2B5EF4-FFF2-40B4-BE49-F238E27FC236}">
                <a16:creationId xmlns:a16="http://schemas.microsoft.com/office/drawing/2014/main" id="{573F6F93-F239-4AC2-B4D2-87DB6CAC2ABC}"/>
              </a:ext>
            </a:extLst>
          </p:cNvPr>
          <p:cNvSpPr>
            <a:spLocks/>
          </p:cNvSpPr>
          <p:nvPr userDrawn="1"/>
        </p:nvSpPr>
        <p:spPr bwMode="auto">
          <a:xfrm>
            <a:off x="463550" y="2111376"/>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58" name="Google Shape;1083;p14">
            <a:extLst>
              <a:ext uri="{FF2B5EF4-FFF2-40B4-BE49-F238E27FC236}">
                <a16:creationId xmlns:a16="http://schemas.microsoft.com/office/drawing/2014/main" id="{FEE7FF1A-CAED-4CE6-9679-28136A967B18}"/>
              </a:ext>
            </a:extLst>
          </p:cNvPr>
          <p:cNvSpPr>
            <a:spLocks/>
          </p:cNvSpPr>
          <p:nvPr userDrawn="1"/>
        </p:nvSpPr>
        <p:spPr bwMode="auto">
          <a:xfrm>
            <a:off x="198967" y="2135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59" name="Google Shape;1084;p14">
            <a:extLst>
              <a:ext uri="{FF2B5EF4-FFF2-40B4-BE49-F238E27FC236}">
                <a16:creationId xmlns:a16="http://schemas.microsoft.com/office/drawing/2014/main" id="{DCA39CBA-C726-42EA-A6FA-691C81887DC0}"/>
              </a:ext>
            </a:extLst>
          </p:cNvPr>
          <p:cNvSpPr>
            <a:spLocks/>
          </p:cNvSpPr>
          <p:nvPr userDrawn="1"/>
        </p:nvSpPr>
        <p:spPr bwMode="auto">
          <a:xfrm>
            <a:off x="222251" y="2216150"/>
            <a:ext cx="44449"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60" name="Google Shape;1085;p14">
            <a:extLst>
              <a:ext uri="{FF2B5EF4-FFF2-40B4-BE49-F238E27FC236}">
                <a16:creationId xmlns:a16="http://schemas.microsoft.com/office/drawing/2014/main" id="{FF8D691C-1CA9-4333-AA4C-AE6B6D680AD3}"/>
              </a:ext>
            </a:extLst>
          </p:cNvPr>
          <p:cNvSpPr>
            <a:spLocks/>
          </p:cNvSpPr>
          <p:nvPr userDrawn="1"/>
        </p:nvSpPr>
        <p:spPr bwMode="auto">
          <a:xfrm>
            <a:off x="522818" y="2174875"/>
            <a:ext cx="44449"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61" name="Google Shape;1086;p14">
            <a:extLst>
              <a:ext uri="{FF2B5EF4-FFF2-40B4-BE49-F238E27FC236}">
                <a16:creationId xmlns:a16="http://schemas.microsoft.com/office/drawing/2014/main" id="{D3750BE8-93FD-4DD6-A97D-15D3B6DF8F10}"/>
              </a:ext>
            </a:extLst>
          </p:cNvPr>
          <p:cNvSpPr>
            <a:spLocks/>
          </p:cNvSpPr>
          <p:nvPr userDrawn="1"/>
        </p:nvSpPr>
        <p:spPr bwMode="auto">
          <a:xfrm>
            <a:off x="198967" y="2144713"/>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62" name="Google Shape;1082;p14">
            <a:extLst>
              <a:ext uri="{FF2B5EF4-FFF2-40B4-BE49-F238E27FC236}">
                <a16:creationId xmlns:a16="http://schemas.microsoft.com/office/drawing/2014/main" id="{66267F53-A25C-4589-979C-E54AA6ECF196}"/>
              </a:ext>
            </a:extLst>
          </p:cNvPr>
          <p:cNvSpPr>
            <a:spLocks/>
          </p:cNvSpPr>
          <p:nvPr userDrawn="1"/>
        </p:nvSpPr>
        <p:spPr bwMode="auto">
          <a:xfrm>
            <a:off x="461433" y="2722563"/>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63" name="Google Shape;1083;p14">
            <a:extLst>
              <a:ext uri="{FF2B5EF4-FFF2-40B4-BE49-F238E27FC236}">
                <a16:creationId xmlns:a16="http://schemas.microsoft.com/office/drawing/2014/main" id="{8316ECEC-303D-4007-BEE9-E88FB4A954FD}"/>
              </a:ext>
            </a:extLst>
          </p:cNvPr>
          <p:cNvSpPr>
            <a:spLocks/>
          </p:cNvSpPr>
          <p:nvPr userDrawn="1"/>
        </p:nvSpPr>
        <p:spPr bwMode="auto">
          <a:xfrm>
            <a:off x="196851" y="2746376"/>
            <a:ext cx="448733" cy="112713"/>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64" name="Google Shape;1084;p14">
            <a:extLst>
              <a:ext uri="{FF2B5EF4-FFF2-40B4-BE49-F238E27FC236}">
                <a16:creationId xmlns:a16="http://schemas.microsoft.com/office/drawing/2014/main" id="{6360796B-36F7-442C-9F1E-B6A76B799FF8}"/>
              </a:ext>
            </a:extLst>
          </p:cNvPr>
          <p:cNvSpPr>
            <a:spLocks/>
          </p:cNvSpPr>
          <p:nvPr userDrawn="1"/>
        </p:nvSpPr>
        <p:spPr bwMode="auto">
          <a:xfrm>
            <a:off x="220134" y="2832100"/>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65" name="Google Shape;1085;p14">
            <a:extLst>
              <a:ext uri="{FF2B5EF4-FFF2-40B4-BE49-F238E27FC236}">
                <a16:creationId xmlns:a16="http://schemas.microsoft.com/office/drawing/2014/main" id="{C0E7A2E6-B2DF-46C7-80B5-DFCDC94187E7}"/>
              </a:ext>
            </a:extLst>
          </p:cNvPr>
          <p:cNvSpPr>
            <a:spLocks/>
          </p:cNvSpPr>
          <p:nvPr userDrawn="1"/>
        </p:nvSpPr>
        <p:spPr bwMode="auto">
          <a:xfrm>
            <a:off x="520701" y="2787651"/>
            <a:ext cx="46567" cy="47625"/>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66" name="Google Shape;1086;p14">
            <a:extLst>
              <a:ext uri="{FF2B5EF4-FFF2-40B4-BE49-F238E27FC236}">
                <a16:creationId xmlns:a16="http://schemas.microsoft.com/office/drawing/2014/main" id="{D067E375-786B-44B0-BC64-3E20380F7839}"/>
              </a:ext>
            </a:extLst>
          </p:cNvPr>
          <p:cNvSpPr>
            <a:spLocks/>
          </p:cNvSpPr>
          <p:nvPr userDrawn="1"/>
        </p:nvSpPr>
        <p:spPr bwMode="auto">
          <a:xfrm>
            <a:off x="198968" y="2760663"/>
            <a:ext cx="446617"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67" name="Google Shape;1082;p14">
            <a:extLst>
              <a:ext uri="{FF2B5EF4-FFF2-40B4-BE49-F238E27FC236}">
                <a16:creationId xmlns:a16="http://schemas.microsoft.com/office/drawing/2014/main" id="{1ED834A5-ADC8-426A-92EF-F1250330B187}"/>
              </a:ext>
            </a:extLst>
          </p:cNvPr>
          <p:cNvSpPr>
            <a:spLocks/>
          </p:cNvSpPr>
          <p:nvPr userDrawn="1"/>
        </p:nvSpPr>
        <p:spPr bwMode="auto">
          <a:xfrm>
            <a:off x="461433" y="3335339"/>
            <a:ext cx="110067" cy="180975"/>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68" name="Google Shape;1083;p14">
            <a:extLst>
              <a:ext uri="{FF2B5EF4-FFF2-40B4-BE49-F238E27FC236}">
                <a16:creationId xmlns:a16="http://schemas.microsoft.com/office/drawing/2014/main" id="{A9425EC3-7FF6-4660-9D42-9E9189DF7D2A}"/>
              </a:ext>
            </a:extLst>
          </p:cNvPr>
          <p:cNvSpPr>
            <a:spLocks/>
          </p:cNvSpPr>
          <p:nvPr userDrawn="1"/>
        </p:nvSpPr>
        <p:spPr bwMode="auto">
          <a:xfrm>
            <a:off x="194733" y="3362326"/>
            <a:ext cx="450851" cy="112713"/>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69" name="Google Shape;1084;p14">
            <a:extLst>
              <a:ext uri="{FF2B5EF4-FFF2-40B4-BE49-F238E27FC236}">
                <a16:creationId xmlns:a16="http://schemas.microsoft.com/office/drawing/2014/main" id="{65368475-5B7E-4A45-B494-51189902AB4C}"/>
              </a:ext>
            </a:extLst>
          </p:cNvPr>
          <p:cNvSpPr>
            <a:spLocks/>
          </p:cNvSpPr>
          <p:nvPr userDrawn="1"/>
        </p:nvSpPr>
        <p:spPr bwMode="auto">
          <a:xfrm>
            <a:off x="220133" y="3444876"/>
            <a:ext cx="44451" cy="47625"/>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70" name="Google Shape;1085;p14">
            <a:extLst>
              <a:ext uri="{FF2B5EF4-FFF2-40B4-BE49-F238E27FC236}">
                <a16:creationId xmlns:a16="http://schemas.microsoft.com/office/drawing/2014/main" id="{3E20BE16-982E-4479-8ED3-5EC38CAB90A8}"/>
              </a:ext>
            </a:extLst>
          </p:cNvPr>
          <p:cNvSpPr>
            <a:spLocks/>
          </p:cNvSpPr>
          <p:nvPr userDrawn="1"/>
        </p:nvSpPr>
        <p:spPr bwMode="auto">
          <a:xfrm>
            <a:off x="520700" y="3403600"/>
            <a:ext cx="44451"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71" name="Google Shape;1086;p14">
            <a:extLst>
              <a:ext uri="{FF2B5EF4-FFF2-40B4-BE49-F238E27FC236}">
                <a16:creationId xmlns:a16="http://schemas.microsoft.com/office/drawing/2014/main" id="{9ABFD633-5C03-404D-9D7C-4C3CE0899225}"/>
              </a:ext>
            </a:extLst>
          </p:cNvPr>
          <p:cNvSpPr>
            <a:spLocks/>
          </p:cNvSpPr>
          <p:nvPr userDrawn="1"/>
        </p:nvSpPr>
        <p:spPr bwMode="auto">
          <a:xfrm>
            <a:off x="196851" y="33734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72" name="Google Shape;1082;p14">
            <a:extLst>
              <a:ext uri="{FF2B5EF4-FFF2-40B4-BE49-F238E27FC236}">
                <a16:creationId xmlns:a16="http://schemas.microsoft.com/office/drawing/2014/main" id="{0E826372-FC5C-42ED-A38D-5E21DA819DA0}"/>
              </a:ext>
            </a:extLst>
          </p:cNvPr>
          <p:cNvSpPr>
            <a:spLocks/>
          </p:cNvSpPr>
          <p:nvPr userDrawn="1"/>
        </p:nvSpPr>
        <p:spPr bwMode="auto">
          <a:xfrm>
            <a:off x="459317" y="3951288"/>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73" name="Google Shape;1083;p14">
            <a:extLst>
              <a:ext uri="{FF2B5EF4-FFF2-40B4-BE49-F238E27FC236}">
                <a16:creationId xmlns:a16="http://schemas.microsoft.com/office/drawing/2014/main" id="{D08E5AA0-C3E0-46BD-B5FF-ECE27D5ECF37}"/>
              </a:ext>
            </a:extLst>
          </p:cNvPr>
          <p:cNvSpPr>
            <a:spLocks/>
          </p:cNvSpPr>
          <p:nvPr userDrawn="1"/>
        </p:nvSpPr>
        <p:spPr bwMode="auto">
          <a:xfrm>
            <a:off x="194734" y="39766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74" name="Google Shape;1084;p14">
            <a:extLst>
              <a:ext uri="{FF2B5EF4-FFF2-40B4-BE49-F238E27FC236}">
                <a16:creationId xmlns:a16="http://schemas.microsoft.com/office/drawing/2014/main" id="{1375C20A-DB30-45D2-B1A8-6428E8F72DBA}"/>
              </a:ext>
            </a:extLst>
          </p:cNvPr>
          <p:cNvSpPr>
            <a:spLocks/>
          </p:cNvSpPr>
          <p:nvPr userDrawn="1"/>
        </p:nvSpPr>
        <p:spPr bwMode="auto">
          <a:xfrm>
            <a:off x="218018" y="4059238"/>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75" name="Google Shape;1085;p14">
            <a:extLst>
              <a:ext uri="{FF2B5EF4-FFF2-40B4-BE49-F238E27FC236}">
                <a16:creationId xmlns:a16="http://schemas.microsoft.com/office/drawing/2014/main" id="{725DD3ED-97BA-4884-8AE5-966119ED4E95}"/>
              </a:ext>
            </a:extLst>
          </p:cNvPr>
          <p:cNvSpPr>
            <a:spLocks/>
          </p:cNvSpPr>
          <p:nvPr userDrawn="1"/>
        </p:nvSpPr>
        <p:spPr bwMode="auto">
          <a:xfrm>
            <a:off x="518585" y="4016376"/>
            <a:ext cx="46567" cy="47625"/>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76" name="Google Shape;1086;p14">
            <a:extLst>
              <a:ext uri="{FF2B5EF4-FFF2-40B4-BE49-F238E27FC236}">
                <a16:creationId xmlns:a16="http://schemas.microsoft.com/office/drawing/2014/main" id="{ABE3EA70-CD69-4D4B-89AF-2B7F79D42336}"/>
              </a:ext>
            </a:extLst>
          </p:cNvPr>
          <p:cNvSpPr>
            <a:spLocks/>
          </p:cNvSpPr>
          <p:nvPr userDrawn="1"/>
        </p:nvSpPr>
        <p:spPr bwMode="auto">
          <a:xfrm>
            <a:off x="194734" y="39878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77" name="Google Shape;1082;p14">
            <a:extLst>
              <a:ext uri="{FF2B5EF4-FFF2-40B4-BE49-F238E27FC236}">
                <a16:creationId xmlns:a16="http://schemas.microsoft.com/office/drawing/2014/main" id="{D719BE64-3083-43E2-AC1C-307188914B1C}"/>
              </a:ext>
            </a:extLst>
          </p:cNvPr>
          <p:cNvSpPr>
            <a:spLocks/>
          </p:cNvSpPr>
          <p:nvPr userDrawn="1"/>
        </p:nvSpPr>
        <p:spPr bwMode="auto">
          <a:xfrm>
            <a:off x="459317" y="4565650"/>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78" name="Google Shape;1083;p14">
            <a:extLst>
              <a:ext uri="{FF2B5EF4-FFF2-40B4-BE49-F238E27FC236}">
                <a16:creationId xmlns:a16="http://schemas.microsoft.com/office/drawing/2014/main" id="{9366B24D-95D6-400C-9043-75961D29F80A}"/>
              </a:ext>
            </a:extLst>
          </p:cNvPr>
          <p:cNvSpPr>
            <a:spLocks/>
          </p:cNvSpPr>
          <p:nvPr userDrawn="1"/>
        </p:nvSpPr>
        <p:spPr bwMode="auto">
          <a:xfrm>
            <a:off x="192618" y="4589464"/>
            <a:ext cx="450849" cy="109537"/>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79" name="Google Shape;1084;p14">
            <a:extLst>
              <a:ext uri="{FF2B5EF4-FFF2-40B4-BE49-F238E27FC236}">
                <a16:creationId xmlns:a16="http://schemas.microsoft.com/office/drawing/2014/main" id="{9F42AB77-95B2-46E7-BEF0-803E2593D96A}"/>
              </a:ext>
            </a:extLst>
          </p:cNvPr>
          <p:cNvSpPr>
            <a:spLocks/>
          </p:cNvSpPr>
          <p:nvPr userDrawn="1"/>
        </p:nvSpPr>
        <p:spPr bwMode="auto">
          <a:xfrm>
            <a:off x="215901" y="4672013"/>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80" name="Google Shape;1085;p14">
            <a:extLst>
              <a:ext uri="{FF2B5EF4-FFF2-40B4-BE49-F238E27FC236}">
                <a16:creationId xmlns:a16="http://schemas.microsoft.com/office/drawing/2014/main" id="{294CB690-4E71-408B-94E2-C5818C8D6378}"/>
              </a:ext>
            </a:extLst>
          </p:cNvPr>
          <p:cNvSpPr>
            <a:spLocks/>
          </p:cNvSpPr>
          <p:nvPr userDrawn="1"/>
        </p:nvSpPr>
        <p:spPr bwMode="auto">
          <a:xfrm>
            <a:off x="518585" y="4630738"/>
            <a:ext cx="44449"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81" name="Google Shape;1086;p14">
            <a:extLst>
              <a:ext uri="{FF2B5EF4-FFF2-40B4-BE49-F238E27FC236}">
                <a16:creationId xmlns:a16="http://schemas.microsoft.com/office/drawing/2014/main" id="{EF6D415A-20C0-4A5F-A9E9-DC0A10076882}"/>
              </a:ext>
            </a:extLst>
          </p:cNvPr>
          <p:cNvSpPr>
            <a:spLocks/>
          </p:cNvSpPr>
          <p:nvPr userDrawn="1"/>
        </p:nvSpPr>
        <p:spPr bwMode="auto">
          <a:xfrm>
            <a:off x="194734" y="46005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82" name="Google Shape;1082;p14">
            <a:extLst>
              <a:ext uri="{FF2B5EF4-FFF2-40B4-BE49-F238E27FC236}">
                <a16:creationId xmlns:a16="http://schemas.microsoft.com/office/drawing/2014/main" id="{70DF49D5-1C78-4A81-9E6A-AC4DF96AE175}"/>
              </a:ext>
            </a:extLst>
          </p:cNvPr>
          <p:cNvSpPr>
            <a:spLocks/>
          </p:cNvSpPr>
          <p:nvPr userDrawn="1"/>
        </p:nvSpPr>
        <p:spPr bwMode="auto">
          <a:xfrm>
            <a:off x="457200" y="5180013"/>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83" name="Google Shape;1083;p14">
            <a:extLst>
              <a:ext uri="{FF2B5EF4-FFF2-40B4-BE49-F238E27FC236}">
                <a16:creationId xmlns:a16="http://schemas.microsoft.com/office/drawing/2014/main" id="{7FB98A36-283B-4999-985C-4D994DD08B27}"/>
              </a:ext>
            </a:extLst>
          </p:cNvPr>
          <p:cNvSpPr>
            <a:spLocks/>
          </p:cNvSpPr>
          <p:nvPr userDrawn="1"/>
        </p:nvSpPr>
        <p:spPr bwMode="auto">
          <a:xfrm>
            <a:off x="192618" y="5203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84" name="Google Shape;1084;p14">
            <a:extLst>
              <a:ext uri="{FF2B5EF4-FFF2-40B4-BE49-F238E27FC236}">
                <a16:creationId xmlns:a16="http://schemas.microsoft.com/office/drawing/2014/main" id="{856F22AC-4B34-446C-B967-505D48128994}"/>
              </a:ext>
            </a:extLst>
          </p:cNvPr>
          <p:cNvSpPr>
            <a:spLocks/>
          </p:cNvSpPr>
          <p:nvPr userDrawn="1"/>
        </p:nvSpPr>
        <p:spPr bwMode="auto">
          <a:xfrm>
            <a:off x="215901" y="5286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85" name="Google Shape;1085;p14">
            <a:extLst>
              <a:ext uri="{FF2B5EF4-FFF2-40B4-BE49-F238E27FC236}">
                <a16:creationId xmlns:a16="http://schemas.microsoft.com/office/drawing/2014/main" id="{5BE8ED8C-6C21-4A71-B8AF-F2C2167156DF}"/>
              </a:ext>
            </a:extLst>
          </p:cNvPr>
          <p:cNvSpPr>
            <a:spLocks/>
          </p:cNvSpPr>
          <p:nvPr userDrawn="1"/>
        </p:nvSpPr>
        <p:spPr bwMode="auto">
          <a:xfrm>
            <a:off x="516467" y="5245100"/>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86" name="Google Shape;1086;p14">
            <a:extLst>
              <a:ext uri="{FF2B5EF4-FFF2-40B4-BE49-F238E27FC236}">
                <a16:creationId xmlns:a16="http://schemas.microsoft.com/office/drawing/2014/main" id="{9EE9E399-5FF7-4873-BC5B-6816A551B833}"/>
              </a:ext>
            </a:extLst>
          </p:cNvPr>
          <p:cNvSpPr>
            <a:spLocks/>
          </p:cNvSpPr>
          <p:nvPr userDrawn="1"/>
        </p:nvSpPr>
        <p:spPr bwMode="auto">
          <a:xfrm>
            <a:off x="192618" y="52149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87" name="Google Shape;1082;p14">
            <a:extLst>
              <a:ext uri="{FF2B5EF4-FFF2-40B4-BE49-F238E27FC236}">
                <a16:creationId xmlns:a16="http://schemas.microsoft.com/office/drawing/2014/main" id="{66629E61-CB79-435E-BBB6-05ADD0510C63}"/>
              </a:ext>
            </a:extLst>
          </p:cNvPr>
          <p:cNvSpPr>
            <a:spLocks/>
          </p:cNvSpPr>
          <p:nvPr userDrawn="1"/>
        </p:nvSpPr>
        <p:spPr bwMode="auto">
          <a:xfrm>
            <a:off x="457200" y="5792788"/>
            <a:ext cx="107951"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88" name="Google Shape;1083;p14">
            <a:extLst>
              <a:ext uri="{FF2B5EF4-FFF2-40B4-BE49-F238E27FC236}">
                <a16:creationId xmlns:a16="http://schemas.microsoft.com/office/drawing/2014/main" id="{484FDC69-9B4F-4F58-B411-0A8D0432E6CE}"/>
              </a:ext>
            </a:extLst>
          </p:cNvPr>
          <p:cNvSpPr>
            <a:spLocks/>
          </p:cNvSpPr>
          <p:nvPr userDrawn="1"/>
        </p:nvSpPr>
        <p:spPr bwMode="auto">
          <a:xfrm>
            <a:off x="190500" y="5818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89" name="Google Shape;1084;p14">
            <a:extLst>
              <a:ext uri="{FF2B5EF4-FFF2-40B4-BE49-F238E27FC236}">
                <a16:creationId xmlns:a16="http://schemas.microsoft.com/office/drawing/2014/main" id="{DC516F3A-485D-4E0B-9753-2D121C89E23D}"/>
              </a:ext>
            </a:extLst>
          </p:cNvPr>
          <p:cNvSpPr>
            <a:spLocks/>
          </p:cNvSpPr>
          <p:nvPr userDrawn="1"/>
        </p:nvSpPr>
        <p:spPr bwMode="auto">
          <a:xfrm>
            <a:off x="213784" y="59007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90" name="Google Shape;1085;p14">
            <a:extLst>
              <a:ext uri="{FF2B5EF4-FFF2-40B4-BE49-F238E27FC236}">
                <a16:creationId xmlns:a16="http://schemas.microsoft.com/office/drawing/2014/main" id="{34E3B451-B708-49AA-B2A1-634A4CC99604}"/>
              </a:ext>
            </a:extLst>
          </p:cNvPr>
          <p:cNvSpPr>
            <a:spLocks/>
          </p:cNvSpPr>
          <p:nvPr userDrawn="1"/>
        </p:nvSpPr>
        <p:spPr bwMode="auto">
          <a:xfrm>
            <a:off x="514351" y="58578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91" name="Google Shape;1086;p14">
            <a:extLst>
              <a:ext uri="{FF2B5EF4-FFF2-40B4-BE49-F238E27FC236}">
                <a16:creationId xmlns:a16="http://schemas.microsoft.com/office/drawing/2014/main" id="{32DE3D39-9DC3-4D64-A24C-12878D9D4552}"/>
              </a:ext>
            </a:extLst>
          </p:cNvPr>
          <p:cNvSpPr>
            <a:spLocks/>
          </p:cNvSpPr>
          <p:nvPr userDrawn="1"/>
        </p:nvSpPr>
        <p:spPr bwMode="auto">
          <a:xfrm>
            <a:off x="192617" y="5829300"/>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grpSp>
        <p:nvGrpSpPr>
          <p:cNvPr id="92" name="Google Shape;2356;p30">
            <a:extLst>
              <a:ext uri="{FF2B5EF4-FFF2-40B4-BE49-F238E27FC236}">
                <a16:creationId xmlns:a16="http://schemas.microsoft.com/office/drawing/2014/main" id="{9C9809E5-7ACA-4298-88BA-CA21D9C524C8}"/>
              </a:ext>
            </a:extLst>
          </p:cNvPr>
          <p:cNvGrpSpPr/>
          <p:nvPr userDrawn="1"/>
        </p:nvGrpSpPr>
        <p:grpSpPr>
          <a:xfrm>
            <a:off x="745417" y="1491607"/>
            <a:ext cx="9867487" cy="4773076"/>
            <a:chOff x="623255" y="927125"/>
            <a:chExt cx="7691377" cy="3871900"/>
          </a:xfrm>
          <a:solidFill>
            <a:schemeClr val="accent5">
              <a:lumMod val="75000"/>
            </a:schemeClr>
          </a:solidFill>
        </p:grpSpPr>
        <p:sp>
          <p:nvSpPr>
            <p:cNvPr id="93" name="Google Shape;2357;p30">
              <a:extLst>
                <a:ext uri="{FF2B5EF4-FFF2-40B4-BE49-F238E27FC236}">
                  <a16:creationId xmlns:a16="http://schemas.microsoft.com/office/drawing/2014/main" id="{AA4546E8-4C21-4433-9E5B-DC0E90928B23}"/>
                </a:ext>
              </a:extLst>
            </p:cNvPr>
            <p:cNvSpPr/>
            <p:nvPr/>
          </p:nvSpPr>
          <p:spPr>
            <a:xfrm>
              <a:off x="2977025" y="927125"/>
              <a:ext cx="3134100" cy="1481700"/>
            </a:xfrm>
            <a:prstGeom prst="ellipse">
              <a:avLst/>
            </a:prstGeom>
            <a:grp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nvGrpSpPr>
            <p:cNvPr id="94" name="Google Shape;2358;p30">
              <a:extLst>
                <a:ext uri="{FF2B5EF4-FFF2-40B4-BE49-F238E27FC236}">
                  <a16:creationId xmlns:a16="http://schemas.microsoft.com/office/drawing/2014/main" id="{D921016E-4ACB-4F76-A676-992CF0C63D0E}"/>
                </a:ext>
              </a:extLst>
            </p:cNvPr>
            <p:cNvGrpSpPr/>
            <p:nvPr/>
          </p:nvGrpSpPr>
          <p:grpSpPr>
            <a:xfrm>
              <a:off x="623255" y="973375"/>
              <a:ext cx="7691377" cy="3825650"/>
              <a:chOff x="623255" y="973375"/>
              <a:chExt cx="7691377" cy="3825650"/>
            </a:xfrm>
            <a:grpFill/>
          </p:grpSpPr>
          <p:sp>
            <p:nvSpPr>
              <p:cNvPr id="95" name="Google Shape;2359;p30">
                <a:extLst>
                  <a:ext uri="{FF2B5EF4-FFF2-40B4-BE49-F238E27FC236}">
                    <a16:creationId xmlns:a16="http://schemas.microsoft.com/office/drawing/2014/main" id="{69280E86-0EB7-4E74-B58F-05EFE19A7A29}"/>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lIns="91425" tIns="91425" rIns="91425" bIns="91425" anchor="ctr"/>
              <a:lstStyle/>
              <a:p>
                <a:pPr eaLnBrk="1" fontAlgn="auto" hangingPunct="1">
                  <a:spcBef>
                    <a:spcPts val="0"/>
                  </a:spcBef>
                  <a:spcAft>
                    <a:spcPts val="0"/>
                  </a:spcAft>
                  <a:defRPr/>
                </a:pPr>
                <a:endParaRPr sz="990" dirty="0">
                  <a:solidFill>
                    <a:prstClr val="black"/>
                  </a:solidFill>
                  <a:latin typeface="Arial"/>
                </a:endParaRPr>
              </a:p>
            </p:txBody>
          </p:sp>
          <p:sp>
            <p:nvSpPr>
              <p:cNvPr id="96" name="Google Shape;2360;p30">
                <a:extLst>
                  <a:ext uri="{FF2B5EF4-FFF2-40B4-BE49-F238E27FC236}">
                    <a16:creationId xmlns:a16="http://schemas.microsoft.com/office/drawing/2014/main" id="{5E30D46C-2894-4AC4-BA18-871D080918DA}"/>
                  </a:ext>
                </a:extLst>
              </p:cNvPr>
              <p:cNvSpPr/>
              <p:nvPr/>
            </p:nvSpPr>
            <p:spPr>
              <a:xfrm>
                <a:off x="1878425" y="1185100"/>
                <a:ext cx="2028300" cy="1403400"/>
              </a:xfrm>
              <a:prstGeom prst="ellipse">
                <a:avLst/>
              </a:prstGeom>
              <a:grpFill/>
              <a:ln>
                <a:noFill/>
              </a:ln>
            </p:spPr>
            <p:txBody>
              <a:bodyPr spcFirstLastPara="1" lIns="91425" tIns="91425" rIns="91425" bIns="91425" anchor="ctr"/>
              <a:lstStyle/>
              <a:p>
                <a:pPr eaLnBrk="1" fontAlgn="auto" hangingPunct="1">
                  <a:spcBef>
                    <a:spcPts val="0"/>
                  </a:spcBef>
                  <a:spcAft>
                    <a:spcPts val="0"/>
                  </a:spcAft>
                  <a:defRPr/>
                </a:pPr>
                <a:endParaRPr sz="990" dirty="0">
                  <a:solidFill>
                    <a:prstClr val="black"/>
                  </a:solidFill>
                  <a:latin typeface="Arial"/>
                </a:endParaRPr>
              </a:p>
            </p:txBody>
          </p:sp>
          <p:sp>
            <p:nvSpPr>
              <p:cNvPr id="97" name="Google Shape;2361;p30">
                <a:extLst>
                  <a:ext uri="{FF2B5EF4-FFF2-40B4-BE49-F238E27FC236}">
                    <a16:creationId xmlns:a16="http://schemas.microsoft.com/office/drawing/2014/main" id="{16DF65F4-BE91-408B-A599-1D06E820B93D}"/>
                  </a:ext>
                </a:extLst>
              </p:cNvPr>
              <p:cNvSpPr/>
              <p:nvPr/>
            </p:nvSpPr>
            <p:spPr>
              <a:xfrm>
                <a:off x="5585525" y="3231300"/>
                <a:ext cx="2028300" cy="1403400"/>
              </a:xfrm>
              <a:prstGeom prst="ellipse">
                <a:avLst/>
              </a:prstGeom>
              <a:grp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grpSp>
        <p:nvGrpSpPr>
          <p:cNvPr id="98" name="Google Shape;447;p27">
            <a:extLst>
              <a:ext uri="{FF2B5EF4-FFF2-40B4-BE49-F238E27FC236}">
                <a16:creationId xmlns:a16="http://schemas.microsoft.com/office/drawing/2014/main" id="{7A635E50-B988-44DE-9720-56EACB8017C4}"/>
              </a:ext>
            </a:extLst>
          </p:cNvPr>
          <p:cNvGrpSpPr>
            <a:grpSpLocks/>
          </p:cNvGrpSpPr>
          <p:nvPr userDrawn="1"/>
        </p:nvGrpSpPr>
        <p:grpSpPr bwMode="auto">
          <a:xfrm>
            <a:off x="8392584" y="4048125"/>
            <a:ext cx="2300816" cy="1593850"/>
            <a:chOff x="4799733" y="3457797"/>
            <a:chExt cx="2301388" cy="1593766"/>
          </a:xfrm>
        </p:grpSpPr>
        <p:sp>
          <p:nvSpPr>
            <p:cNvPr id="99" name="Google Shape;448;p27">
              <a:extLst>
                <a:ext uri="{FF2B5EF4-FFF2-40B4-BE49-F238E27FC236}">
                  <a16:creationId xmlns:a16="http://schemas.microsoft.com/office/drawing/2014/main" id="{8897BD73-A76E-414D-B6F7-9A9E367DDB40}"/>
                </a:ext>
              </a:extLst>
            </p:cNvPr>
            <p:cNvSpPr>
              <a:spLocks/>
            </p:cNvSpPr>
            <p:nvPr/>
          </p:nvSpPr>
          <p:spPr bwMode="auto">
            <a:xfrm>
              <a:off x="5513226" y="4443583"/>
              <a:ext cx="133384" cy="120644"/>
            </a:xfrm>
            <a:custGeom>
              <a:avLst/>
              <a:gdLst>
                <a:gd name="T0" fmla="*/ 2147483646 w 2437"/>
                <a:gd name="T1" fmla="*/ 2147483646 h 2211"/>
                <a:gd name="T2" fmla="*/ 2147483646 w 2437"/>
                <a:gd name="T3" fmla="*/ 2147483646 h 2211"/>
                <a:gd name="T4" fmla="*/ 2147483646 w 2437"/>
                <a:gd name="T5" fmla="*/ 2147483646 h 2211"/>
                <a:gd name="T6" fmla="*/ 2147483646 w 2437"/>
                <a:gd name="T7" fmla="*/ 2147483646 h 2211"/>
                <a:gd name="T8" fmla="*/ 2147483646 w 2437"/>
                <a:gd name="T9" fmla="*/ 2147483646 h 2211"/>
                <a:gd name="T10" fmla="*/ 2147483646 w 2437"/>
                <a:gd name="T11" fmla="*/ 2147483646 h 22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lIns="91425" tIns="91425" rIns="91425" bIns="91425" anchor="ctr"/>
            <a:lstStyle/>
            <a:p>
              <a:pPr>
                <a:defRPr/>
              </a:pPr>
              <a:endParaRPr lang="vi-VN" sz="990"/>
            </a:p>
          </p:txBody>
        </p:sp>
        <p:sp>
          <p:nvSpPr>
            <p:cNvPr id="100" name="Google Shape;449;p27">
              <a:extLst>
                <a:ext uri="{FF2B5EF4-FFF2-40B4-BE49-F238E27FC236}">
                  <a16:creationId xmlns:a16="http://schemas.microsoft.com/office/drawing/2014/main" id="{800BE510-25F9-4A6F-99AB-6BFC7A061CE6}"/>
                </a:ext>
              </a:extLst>
            </p:cNvPr>
            <p:cNvSpPr>
              <a:spLocks/>
            </p:cNvSpPr>
            <p:nvPr/>
          </p:nvSpPr>
          <p:spPr bwMode="auto">
            <a:xfrm>
              <a:off x="5672016" y="4451520"/>
              <a:ext cx="91039" cy="77784"/>
            </a:xfrm>
            <a:custGeom>
              <a:avLst/>
              <a:gdLst>
                <a:gd name="T0" fmla="*/ 2147483646 w 1656"/>
                <a:gd name="T1" fmla="*/ 2147483646 h 1431"/>
                <a:gd name="T2" fmla="*/ 2147483646 w 1656"/>
                <a:gd name="T3" fmla="*/ 2147483646 h 1431"/>
                <a:gd name="T4" fmla="*/ 2147483646 w 1656"/>
                <a:gd name="T5" fmla="*/ 2147483646 h 1431"/>
                <a:gd name="T6" fmla="*/ 2147483646 w 1656"/>
                <a:gd name="T7" fmla="*/ 2147483646 h 1431"/>
                <a:gd name="T8" fmla="*/ 2147483646 w 1656"/>
                <a:gd name="T9" fmla="*/ 2147483646 h 14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56" h="1431" extrusionOk="0">
                  <a:moveTo>
                    <a:pt x="1" y="1"/>
                  </a:moveTo>
                  <a:lnTo>
                    <a:pt x="1" y="1430"/>
                  </a:lnTo>
                  <a:lnTo>
                    <a:pt x="1655" y="1430"/>
                  </a:lnTo>
                  <a:lnTo>
                    <a:pt x="1655" y="1"/>
                  </a:lnTo>
                  <a:lnTo>
                    <a:pt x="1" y="1"/>
                  </a:lnTo>
                  <a:close/>
                </a:path>
              </a:pathLst>
            </a:custGeom>
            <a:solidFill>
              <a:srgbClr val="F9CF72"/>
            </a:solidFill>
            <a:ln>
              <a:noFill/>
            </a:ln>
          </p:spPr>
          <p:txBody>
            <a:bodyPr lIns="91425" tIns="91425" rIns="91425" bIns="91425" anchor="ctr"/>
            <a:lstStyle/>
            <a:p>
              <a:pPr>
                <a:defRPr/>
              </a:pPr>
              <a:endParaRPr lang="vi-VN" sz="990"/>
            </a:p>
          </p:txBody>
        </p:sp>
        <p:sp>
          <p:nvSpPr>
            <p:cNvPr id="101" name="Google Shape;450;p27">
              <a:extLst>
                <a:ext uri="{FF2B5EF4-FFF2-40B4-BE49-F238E27FC236}">
                  <a16:creationId xmlns:a16="http://schemas.microsoft.com/office/drawing/2014/main" id="{A8FBFEB0-6CA7-428C-BA35-CAEC2C8DC8CF}"/>
                </a:ext>
              </a:extLst>
            </p:cNvPr>
            <p:cNvSpPr>
              <a:spLocks/>
            </p:cNvSpPr>
            <p:nvPr/>
          </p:nvSpPr>
          <p:spPr bwMode="auto">
            <a:xfrm>
              <a:off x="5669899" y="4446758"/>
              <a:ext cx="93156" cy="82546"/>
            </a:xfrm>
            <a:custGeom>
              <a:avLst/>
              <a:gdLst>
                <a:gd name="T0" fmla="*/ 2147483646 w 1669"/>
                <a:gd name="T1" fmla="*/ 2147483646 h 1457"/>
                <a:gd name="T2" fmla="*/ 2147483646 w 1669"/>
                <a:gd name="T3" fmla="*/ 2147483646 h 1457"/>
                <a:gd name="T4" fmla="*/ 2147483646 w 1669"/>
                <a:gd name="T5" fmla="*/ 2147483646 h 1457"/>
                <a:gd name="T6" fmla="*/ 2147483646 w 1669"/>
                <a:gd name="T7" fmla="*/ 2147483646 h 1457"/>
                <a:gd name="T8" fmla="*/ 2147483646 w 1669"/>
                <a:gd name="T9" fmla="*/ 2147483646 h 1457"/>
                <a:gd name="T10" fmla="*/ 2147483646 w 1669"/>
                <a:gd name="T11" fmla="*/ 2147483646 h 1457"/>
                <a:gd name="T12" fmla="*/ 2147483646 w 1669"/>
                <a:gd name="T13" fmla="*/ 2147483646 h 1457"/>
                <a:gd name="T14" fmla="*/ 2147483646 w 1669"/>
                <a:gd name="T15" fmla="*/ 2147483646 h 1457"/>
                <a:gd name="T16" fmla="*/ 2147483646 w 1669"/>
                <a:gd name="T17" fmla="*/ 2147483646 h 1457"/>
                <a:gd name="T18" fmla="*/ 2147483646 w 1669"/>
                <a:gd name="T19" fmla="*/ 2147483646 h 1457"/>
                <a:gd name="T20" fmla="*/ 2147483646 w 1669"/>
                <a:gd name="T21" fmla="*/ 2147483646 h 1457"/>
                <a:gd name="T22" fmla="*/ 2147483646 w 1669"/>
                <a:gd name="T23" fmla="*/ 2147483646 h 1457"/>
                <a:gd name="T24" fmla="*/ 2147483646 w 1669"/>
                <a:gd name="T25" fmla="*/ 2147483646 h 1457"/>
                <a:gd name="T26" fmla="*/ 2147483646 w 1669"/>
                <a:gd name="T27" fmla="*/ 2147483646 h 1457"/>
                <a:gd name="T28" fmla="*/ 2147483646 w 1669"/>
                <a:gd name="T29" fmla="*/ 2147483646 h 1457"/>
                <a:gd name="T30" fmla="*/ 2147483646 w 1669"/>
                <a:gd name="T31" fmla="*/ 2147483646 h 1457"/>
                <a:gd name="T32" fmla="*/ 2147483646 w 1669"/>
                <a:gd name="T33" fmla="*/ 2147483646 h 1457"/>
                <a:gd name="T34" fmla="*/ 2147483646 w 1669"/>
                <a:gd name="T35" fmla="*/ 2147483646 h 1457"/>
                <a:gd name="T36" fmla="*/ 2147483646 w 1669"/>
                <a:gd name="T37" fmla="*/ 2147483646 h 1457"/>
                <a:gd name="T38" fmla="*/ 2147483646 w 1669"/>
                <a:gd name="T39" fmla="*/ 2147483646 h 1457"/>
                <a:gd name="T40" fmla="*/ 2147483646 w 1669"/>
                <a:gd name="T41" fmla="*/ 2147483646 h 1457"/>
                <a:gd name="T42" fmla="*/ 2147483646 w 1669"/>
                <a:gd name="T43" fmla="*/ 2147483646 h 1457"/>
                <a:gd name="T44" fmla="*/ 2147483646 w 1669"/>
                <a:gd name="T45" fmla="*/ 2147483646 h 1457"/>
                <a:gd name="T46" fmla="*/ 2147483646 w 1669"/>
                <a:gd name="T47" fmla="*/ 2147483646 h 1457"/>
                <a:gd name="T48" fmla="*/ 2147483646 w 1669"/>
                <a:gd name="T49" fmla="*/ 2147483646 h 1457"/>
                <a:gd name="T50" fmla="*/ 2147483646 w 1669"/>
                <a:gd name="T51" fmla="*/ 2147483646 h 1457"/>
                <a:gd name="T52" fmla="*/ 2147483646 w 1669"/>
                <a:gd name="T53" fmla="*/ 2147483646 h 1457"/>
                <a:gd name="T54" fmla="*/ 2147483646 w 1669"/>
                <a:gd name="T55" fmla="*/ 2147483646 h 1457"/>
                <a:gd name="T56" fmla="*/ 2147483646 w 1669"/>
                <a:gd name="T57" fmla="*/ 2147483646 h 1457"/>
                <a:gd name="T58" fmla="*/ 2147483646 w 1669"/>
                <a:gd name="T59" fmla="*/ 2147483646 h 1457"/>
                <a:gd name="T60" fmla="*/ 2147483646 w 1669"/>
                <a:gd name="T61" fmla="*/ 2147483646 h 1457"/>
                <a:gd name="T62" fmla="*/ 2147483646 w 1669"/>
                <a:gd name="T63" fmla="*/ 2147483646 h 1457"/>
                <a:gd name="T64" fmla="*/ 2147483646 w 1669"/>
                <a:gd name="T65" fmla="*/ 2147483646 h 1457"/>
                <a:gd name="T66" fmla="*/ 2147483646 w 1669"/>
                <a:gd name="T67" fmla="*/ 2147483646 h 1457"/>
                <a:gd name="T68" fmla="*/ 2147483646 w 1669"/>
                <a:gd name="T69" fmla="*/ 2147483646 h 1457"/>
                <a:gd name="T70" fmla="*/ 2147483646 w 1669"/>
                <a:gd name="T71" fmla="*/ 2147483646 h 1457"/>
                <a:gd name="T72" fmla="*/ 2147483646 w 1669"/>
                <a:gd name="T73" fmla="*/ 2147483646 h 1457"/>
                <a:gd name="T74" fmla="*/ 2147483646 w 1669"/>
                <a:gd name="T75" fmla="*/ 2147483646 h 1457"/>
                <a:gd name="T76" fmla="*/ 2147483646 w 1669"/>
                <a:gd name="T77" fmla="*/ 2147483646 h 1457"/>
                <a:gd name="T78" fmla="*/ 2147483646 w 1669"/>
                <a:gd name="T79" fmla="*/ 2147483646 h 1457"/>
                <a:gd name="T80" fmla="*/ 2147483646 w 1669"/>
                <a:gd name="T81" fmla="*/ 2147483646 h 145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lnTo>
                    <a:pt x="239" y="1"/>
                  </a:lnTo>
                  <a:close/>
                </a:path>
              </a:pathLst>
            </a:custGeom>
            <a:solidFill>
              <a:srgbClr val="F09C4E"/>
            </a:solidFill>
            <a:ln>
              <a:noFill/>
            </a:ln>
          </p:spPr>
          <p:txBody>
            <a:bodyPr lIns="91425" tIns="91425" rIns="91425" bIns="91425" anchor="ctr"/>
            <a:lstStyle/>
            <a:p>
              <a:pPr>
                <a:defRPr/>
              </a:pPr>
              <a:endParaRPr lang="vi-VN" sz="990"/>
            </a:p>
          </p:txBody>
        </p:sp>
        <p:sp>
          <p:nvSpPr>
            <p:cNvPr id="102" name="Google Shape;451;p27">
              <a:extLst>
                <a:ext uri="{FF2B5EF4-FFF2-40B4-BE49-F238E27FC236}">
                  <a16:creationId xmlns:a16="http://schemas.microsoft.com/office/drawing/2014/main" id="{3BDDB9D0-A4E0-48E4-9581-77D36CF18561}"/>
                </a:ext>
              </a:extLst>
            </p:cNvPr>
            <p:cNvSpPr>
              <a:spLocks/>
            </p:cNvSpPr>
            <p:nvPr/>
          </p:nvSpPr>
          <p:spPr bwMode="auto">
            <a:xfrm>
              <a:off x="5667782" y="4446758"/>
              <a:ext cx="101625" cy="85720"/>
            </a:xfrm>
            <a:custGeom>
              <a:avLst/>
              <a:gdLst>
                <a:gd name="T0" fmla="*/ 2147483646 w 1814"/>
                <a:gd name="T1" fmla="*/ 2147483646 h 1536"/>
                <a:gd name="T2" fmla="*/ 2147483646 w 1814"/>
                <a:gd name="T3" fmla="*/ 2147483646 h 1536"/>
                <a:gd name="T4" fmla="*/ 2147483646 w 1814"/>
                <a:gd name="T5" fmla="*/ 2147483646 h 1536"/>
                <a:gd name="T6" fmla="*/ 2147483646 w 1814"/>
                <a:gd name="T7" fmla="*/ 2147483646 h 1536"/>
                <a:gd name="T8" fmla="*/ 2147483646 w 1814"/>
                <a:gd name="T9" fmla="*/ 2147483646 h 1536"/>
                <a:gd name="T10" fmla="*/ 2147483646 w 1814"/>
                <a:gd name="T11" fmla="*/ 2147483646 h 1536"/>
                <a:gd name="T12" fmla="*/ 2147483646 w 1814"/>
                <a:gd name="T13" fmla="*/ 2147483646 h 1536"/>
                <a:gd name="T14" fmla="*/ 2147483646 w 1814"/>
                <a:gd name="T15" fmla="*/ 2147483646 h 1536"/>
                <a:gd name="T16" fmla="*/ 2147483646 w 1814"/>
                <a:gd name="T17" fmla="*/ 2147483646 h 1536"/>
                <a:gd name="T18" fmla="*/ 2147483646 w 1814"/>
                <a:gd name="T19" fmla="*/ 2147483646 h 1536"/>
                <a:gd name="T20" fmla="*/ 2147483646 w 1814"/>
                <a:gd name="T21" fmla="*/ 2147483646 h 1536"/>
                <a:gd name="T22" fmla="*/ 2147483646 w 1814"/>
                <a:gd name="T23" fmla="*/ 2147483646 h 1536"/>
                <a:gd name="T24" fmla="*/ 2147483646 w 1814"/>
                <a:gd name="T25" fmla="*/ 2147483646 h 1536"/>
                <a:gd name="T26" fmla="*/ 2147483646 w 1814"/>
                <a:gd name="T27" fmla="*/ 2147483646 h 1536"/>
                <a:gd name="T28" fmla="*/ 2147483646 w 1814"/>
                <a:gd name="T29" fmla="*/ 2147483646 h 1536"/>
                <a:gd name="T30" fmla="*/ 2147483646 w 1814"/>
                <a:gd name="T31" fmla="*/ 2147483646 h 1536"/>
                <a:gd name="T32" fmla="*/ 2147483646 w 1814"/>
                <a:gd name="T33" fmla="*/ 2147483646 h 1536"/>
                <a:gd name="T34" fmla="*/ 2147483646 w 1814"/>
                <a:gd name="T35" fmla="*/ 2147483646 h 1536"/>
                <a:gd name="T36" fmla="*/ 2147483646 w 1814"/>
                <a:gd name="T37" fmla="*/ 2147483646 h 1536"/>
                <a:gd name="T38" fmla="*/ 2147483646 w 1814"/>
                <a:gd name="T39" fmla="*/ 2147483646 h 1536"/>
                <a:gd name="T40" fmla="*/ 2147483646 w 1814"/>
                <a:gd name="T41" fmla="*/ 2147483646 h 1536"/>
                <a:gd name="T42" fmla="*/ 2147483646 w 1814"/>
                <a:gd name="T43" fmla="*/ 2147483646 h 1536"/>
                <a:gd name="T44" fmla="*/ 2147483646 w 1814"/>
                <a:gd name="T45" fmla="*/ 2147483646 h 1536"/>
                <a:gd name="T46" fmla="*/ 2147483646 w 1814"/>
                <a:gd name="T47" fmla="*/ 2147483646 h 1536"/>
                <a:gd name="T48" fmla="*/ 2147483646 w 1814"/>
                <a:gd name="T49" fmla="*/ 2147483646 h 1536"/>
                <a:gd name="T50" fmla="*/ 2147483646 w 1814"/>
                <a:gd name="T51" fmla="*/ 2147483646 h 1536"/>
                <a:gd name="T52" fmla="*/ 2147483646 w 1814"/>
                <a:gd name="T53" fmla="*/ 2147483646 h 1536"/>
                <a:gd name="T54" fmla="*/ 2147483646 w 1814"/>
                <a:gd name="T55" fmla="*/ 2147483646 h 1536"/>
                <a:gd name="T56" fmla="*/ 2147483646 w 1814"/>
                <a:gd name="T57" fmla="*/ 2147483646 h 1536"/>
                <a:gd name="T58" fmla="*/ 2147483646 w 1814"/>
                <a:gd name="T59" fmla="*/ 2147483646 h 1536"/>
                <a:gd name="T60" fmla="*/ 2147483646 w 1814"/>
                <a:gd name="T61" fmla="*/ 2147483646 h 1536"/>
                <a:gd name="T62" fmla="*/ 2147483646 w 1814"/>
                <a:gd name="T63" fmla="*/ 2147483646 h 1536"/>
                <a:gd name="T64" fmla="*/ 2147483646 w 1814"/>
                <a:gd name="T65" fmla="*/ 2147483646 h 1536"/>
                <a:gd name="T66" fmla="*/ 2147483646 w 1814"/>
                <a:gd name="T67" fmla="*/ 2147483646 h 1536"/>
                <a:gd name="T68" fmla="*/ 2147483646 w 1814"/>
                <a:gd name="T69" fmla="*/ 2147483646 h 1536"/>
                <a:gd name="T70" fmla="*/ 2147483646 w 1814"/>
                <a:gd name="T71" fmla="*/ 2147483646 h 1536"/>
                <a:gd name="T72" fmla="*/ 2147483646 w 1814"/>
                <a:gd name="T73" fmla="*/ 2147483646 h 1536"/>
                <a:gd name="T74" fmla="*/ 2147483646 w 1814"/>
                <a:gd name="T75" fmla="*/ 2147483646 h 1536"/>
                <a:gd name="T76" fmla="*/ 2147483646 w 1814"/>
                <a:gd name="T77" fmla="*/ 2147483646 h 1536"/>
                <a:gd name="T78" fmla="*/ 2147483646 w 1814"/>
                <a:gd name="T79" fmla="*/ 2147483646 h 1536"/>
                <a:gd name="T80" fmla="*/ 2147483646 w 1814"/>
                <a:gd name="T81" fmla="*/ 2147483646 h 1536"/>
                <a:gd name="T82" fmla="*/ 2147483646 w 1814"/>
                <a:gd name="T83" fmla="*/ 2147483646 h 1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lnTo>
                    <a:pt x="768"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lnTo>
                    <a:pt x="106" y="1"/>
                  </a:lnTo>
                  <a:close/>
                </a:path>
              </a:pathLst>
            </a:custGeom>
            <a:solidFill>
              <a:srgbClr val="F09C4E"/>
            </a:solidFill>
            <a:ln>
              <a:noFill/>
            </a:ln>
          </p:spPr>
          <p:txBody>
            <a:bodyPr lIns="91425" tIns="91425" rIns="91425" bIns="91425" anchor="ctr"/>
            <a:lstStyle/>
            <a:p>
              <a:pPr>
                <a:defRPr/>
              </a:pPr>
              <a:endParaRPr lang="vi-VN" sz="990"/>
            </a:p>
          </p:txBody>
        </p:sp>
        <p:sp>
          <p:nvSpPr>
            <p:cNvPr id="103" name="Google Shape;452;p27">
              <a:extLst>
                <a:ext uri="{FF2B5EF4-FFF2-40B4-BE49-F238E27FC236}">
                  <a16:creationId xmlns:a16="http://schemas.microsoft.com/office/drawing/2014/main" id="{F5D58099-1A09-4E1A-A0B5-E1B637A0A945}"/>
                </a:ext>
              </a:extLst>
            </p:cNvPr>
            <p:cNvSpPr>
              <a:spLocks/>
            </p:cNvSpPr>
            <p:nvPr/>
          </p:nvSpPr>
          <p:spPr bwMode="auto">
            <a:xfrm>
              <a:off x="4799733" y="3864176"/>
              <a:ext cx="1238557" cy="1187387"/>
            </a:xfrm>
            <a:custGeom>
              <a:avLst/>
              <a:gdLst>
                <a:gd name="T0" fmla="*/ 2147483646 w 22395"/>
                <a:gd name="T1" fmla="*/ 2147483646 h 21477"/>
                <a:gd name="T2" fmla="*/ 2147483646 w 22395"/>
                <a:gd name="T3" fmla="*/ 2147483646 h 21477"/>
                <a:gd name="T4" fmla="*/ 2147483646 w 22395"/>
                <a:gd name="T5" fmla="*/ 2147483646 h 21477"/>
                <a:gd name="T6" fmla="*/ 2147483646 w 22395"/>
                <a:gd name="T7" fmla="*/ 2147483646 h 21477"/>
                <a:gd name="T8" fmla="*/ 2147483646 w 22395"/>
                <a:gd name="T9" fmla="*/ 2147483646 h 21477"/>
                <a:gd name="T10" fmla="*/ 2147483646 w 22395"/>
                <a:gd name="T11" fmla="*/ 2147483646 h 21477"/>
                <a:gd name="T12" fmla="*/ 2147483646 w 22395"/>
                <a:gd name="T13" fmla="*/ 2147483646 h 21477"/>
                <a:gd name="T14" fmla="*/ 2147483646 w 22395"/>
                <a:gd name="T15" fmla="*/ 2147483646 h 21477"/>
                <a:gd name="T16" fmla="*/ 2147483646 w 22395"/>
                <a:gd name="T17" fmla="*/ 2147483646 h 21477"/>
                <a:gd name="T18" fmla="*/ 2147483646 w 22395"/>
                <a:gd name="T19" fmla="*/ 2147483646 h 21477"/>
                <a:gd name="T20" fmla="*/ 2147483646 w 22395"/>
                <a:gd name="T21" fmla="*/ 2147483646 h 21477"/>
                <a:gd name="T22" fmla="*/ 2147483646 w 22395"/>
                <a:gd name="T23" fmla="*/ 2147483646 h 21477"/>
                <a:gd name="T24" fmla="*/ 2147483646 w 22395"/>
                <a:gd name="T25" fmla="*/ 2147483646 h 21477"/>
                <a:gd name="T26" fmla="*/ 2147483646 w 22395"/>
                <a:gd name="T27" fmla="*/ 2147483646 h 21477"/>
                <a:gd name="T28" fmla="*/ 2147483646 w 22395"/>
                <a:gd name="T29" fmla="*/ 2147483646 h 21477"/>
                <a:gd name="T30" fmla="*/ 2147483646 w 22395"/>
                <a:gd name="T31" fmla="*/ 2147483646 h 2147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bg2"/>
            </a:solidFill>
            <a:ln>
              <a:noFill/>
            </a:ln>
          </p:spPr>
          <p:txBody>
            <a:bodyPr lIns="91425" tIns="91425" rIns="91425" bIns="91425" anchor="ctr"/>
            <a:lstStyle/>
            <a:p>
              <a:pPr>
                <a:defRPr/>
              </a:pPr>
              <a:endParaRPr lang="vi-VN" sz="990"/>
            </a:p>
          </p:txBody>
        </p:sp>
        <p:sp>
          <p:nvSpPr>
            <p:cNvPr id="104" name="Google Shape;453;p27">
              <a:extLst>
                <a:ext uri="{FF2B5EF4-FFF2-40B4-BE49-F238E27FC236}">
                  <a16:creationId xmlns:a16="http://schemas.microsoft.com/office/drawing/2014/main" id="{992B6773-D56F-44D8-900F-08B5559A3445}"/>
                </a:ext>
              </a:extLst>
            </p:cNvPr>
            <p:cNvSpPr>
              <a:spLocks/>
            </p:cNvSpPr>
            <p:nvPr/>
          </p:nvSpPr>
          <p:spPr bwMode="auto">
            <a:xfrm>
              <a:off x="4846311" y="3875288"/>
              <a:ext cx="1026838" cy="1046107"/>
            </a:xfrm>
            <a:custGeom>
              <a:avLst/>
              <a:gdLst>
                <a:gd name="T0" fmla="*/ 2147483646 w 18583"/>
                <a:gd name="T1" fmla="*/ 0 h 18937"/>
                <a:gd name="T2" fmla="*/ 2147483646 w 18583"/>
                <a:gd name="T3" fmla="*/ 2147483646 h 18937"/>
                <a:gd name="T4" fmla="*/ 2147483646 w 18583"/>
                <a:gd name="T5" fmla="*/ 2147483646 h 18937"/>
                <a:gd name="T6" fmla="*/ 0 w 18583"/>
                <a:gd name="T7" fmla="*/ 2147483646 h 18937"/>
                <a:gd name="T8" fmla="*/ 0 w 18583"/>
                <a:gd name="T9" fmla="*/ 2147483646 h 18937"/>
                <a:gd name="T10" fmla="*/ 2147483646 w 18583"/>
                <a:gd name="T11" fmla="*/ 2147483646 h 18937"/>
                <a:gd name="T12" fmla="*/ 2147483646 w 18583"/>
                <a:gd name="T13" fmla="*/ 2147483646 h 18937"/>
                <a:gd name="T14" fmla="*/ 2147483646 w 18583"/>
                <a:gd name="T15" fmla="*/ 2147483646 h 18937"/>
                <a:gd name="T16" fmla="*/ 2147483646 w 18583"/>
                <a:gd name="T17" fmla="*/ 0 h 189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lIns="91425" tIns="91425" rIns="91425" bIns="91425" anchor="ctr"/>
            <a:lstStyle/>
            <a:p>
              <a:pPr>
                <a:defRPr/>
              </a:pPr>
              <a:endParaRPr lang="vi-VN" sz="990"/>
            </a:p>
          </p:txBody>
        </p:sp>
        <p:sp>
          <p:nvSpPr>
            <p:cNvPr id="105" name="Google Shape;454;p27">
              <a:extLst>
                <a:ext uri="{FF2B5EF4-FFF2-40B4-BE49-F238E27FC236}">
                  <a16:creationId xmlns:a16="http://schemas.microsoft.com/office/drawing/2014/main" id="{5EFEB008-4856-48B1-B586-5475317AE372}"/>
                </a:ext>
              </a:extLst>
            </p:cNvPr>
            <p:cNvSpPr>
              <a:spLocks/>
            </p:cNvSpPr>
            <p:nvPr/>
          </p:nvSpPr>
          <p:spPr bwMode="auto">
            <a:xfrm>
              <a:off x="5818102" y="3943546"/>
              <a:ext cx="76219" cy="63497"/>
            </a:xfrm>
            <a:custGeom>
              <a:avLst/>
              <a:gdLst>
                <a:gd name="T0" fmla="*/ 0 w 1377"/>
                <a:gd name="T1" fmla="*/ 2147483646 h 1219"/>
                <a:gd name="T2" fmla="*/ 0 w 1377"/>
                <a:gd name="T3" fmla="*/ 2147483646 h 1219"/>
                <a:gd name="T4" fmla="*/ 2147483646 w 1377"/>
                <a:gd name="T5" fmla="*/ 2147483646 h 1219"/>
                <a:gd name="T6" fmla="*/ 2147483646 w 1377"/>
                <a:gd name="T7" fmla="*/ 2147483646 h 1219"/>
                <a:gd name="T8" fmla="*/ 2147483646 w 1377"/>
                <a:gd name="T9" fmla="*/ 2147483646 h 1219"/>
                <a:gd name="T10" fmla="*/ 2147483646 w 1377"/>
                <a:gd name="T11" fmla="*/ 2147483646 h 1219"/>
                <a:gd name="T12" fmla="*/ 0 w 1377"/>
                <a:gd name="T13" fmla="*/ 2147483646 h 12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77" h="1219" extrusionOk="0">
                  <a:moveTo>
                    <a:pt x="0" y="1"/>
                  </a:moveTo>
                  <a:lnTo>
                    <a:pt x="0" y="160"/>
                  </a:lnTo>
                  <a:lnTo>
                    <a:pt x="1218" y="1219"/>
                  </a:lnTo>
                  <a:lnTo>
                    <a:pt x="1324" y="1219"/>
                  </a:lnTo>
                  <a:cubicBezTo>
                    <a:pt x="1376" y="1152"/>
                    <a:pt x="1376" y="1099"/>
                    <a:pt x="1324" y="1047"/>
                  </a:cubicBezTo>
                  <a:lnTo>
                    <a:pt x="172" y="1"/>
                  </a:lnTo>
                  <a:lnTo>
                    <a:pt x="0" y="1"/>
                  </a:lnTo>
                  <a:close/>
                </a:path>
              </a:pathLst>
            </a:custGeom>
            <a:solidFill>
              <a:schemeClr val="accent1"/>
            </a:solidFill>
            <a:ln>
              <a:noFill/>
            </a:ln>
          </p:spPr>
          <p:txBody>
            <a:bodyPr lIns="91425" tIns="91425" rIns="91425" bIns="91425" anchor="ctr"/>
            <a:lstStyle/>
            <a:p>
              <a:pPr>
                <a:defRPr/>
              </a:pPr>
              <a:endParaRPr lang="vi-VN" sz="990"/>
            </a:p>
          </p:txBody>
        </p:sp>
        <p:sp>
          <p:nvSpPr>
            <p:cNvPr id="106" name="Google Shape;455;p27">
              <a:extLst>
                <a:ext uri="{FF2B5EF4-FFF2-40B4-BE49-F238E27FC236}">
                  <a16:creationId xmlns:a16="http://schemas.microsoft.com/office/drawing/2014/main" id="{36E33FC2-D4AB-4248-A311-DA00FE94A0D3}"/>
                </a:ext>
              </a:extLst>
            </p:cNvPr>
            <p:cNvSpPr>
              <a:spLocks/>
            </p:cNvSpPr>
            <p:nvPr/>
          </p:nvSpPr>
          <p:spPr bwMode="auto">
            <a:xfrm>
              <a:off x="5646610" y="4113400"/>
              <a:ext cx="76219" cy="69846"/>
            </a:xfrm>
            <a:custGeom>
              <a:avLst/>
              <a:gdLst>
                <a:gd name="T0" fmla="*/ 2147483646 w 1377"/>
                <a:gd name="T1" fmla="*/ 2147483646 h 1259"/>
                <a:gd name="T2" fmla="*/ 2147483646 w 1377"/>
                <a:gd name="T3" fmla="*/ 2147483646 h 1259"/>
                <a:gd name="T4" fmla="*/ 2147483646 w 1377"/>
                <a:gd name="T5" fmla="*/ 2147483646 h 1259"/>
                <a:gd name="T6" fmla="*/ 2147483646 w 1377"/>
                <a:gd name="T7" fmla="*/ 2147483646 h 1259"/>
                <a:gd name="T8" fmla="*/ 2147483646 w 1377"/>
                <a:gd name="T9" fmla="*/ 2147483646 h 1259"/>
                <a:gd name="T10" fmla="*/ 2147483646 w 1377"/>
                <a:gd name="T11" fmla="*/ 2147483646 h 1259"/>
                <a:gd name="T12" fmla="*/ 2147483646 w 1377"/>
                <a:gd name="T13" fmla="*/ 2147483646 h 1259"/>
                <a:gd name="T14" fmla="*/ 2147483646 w 1377"/>
                <a:gd name="T15" fmla="*/ 2147483646 h 12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lIns="91425" tIns="91425" rIns="91425" bIns="91425" anchor="ctr"/>
            <a:lstStyle/>
            <a:p>
              <a:pPr>
                <a:defRPr/>
              </a:pPr>
              <a:endParaRPr lang="vi-VN" sz="990"/>
            </a:p>
          </p:txBody>
        </p:sp>
        <p:sp>
          <p:nvSpPr>
            <p:cNvPr id="107" name="Google Shape;456;p27">
              <a:extLst>
                <a:ext uri="{FF2B5EF4-FFF2-40B4-BE49-F238E27FC236}">
                  <a16:creationId xmlns:a16="http://schemas.microsoft.com/office/drawing/2014/main" id="{1370924C-BB6A-4820-B96F-49141AB510A6}"/>
                </a:ext>
              </a:extLst>
            </p:cNvPr>
            <p:cNvSpPr>
              <a:spLocks/>
            </p:cNvSpPr>
            <p:nvPr/>
          </p:nvSpPr>
          <p:spPr bwMode="auto">
            <a:xfrm>
              <a:off x="5775758" y="3983232"/>
              <a:ext cx="55047" cy="50797"/>
            </a:xfrm>
            <a:custGeom>
              <a:avLst/>
              <a:gdLst>
                <a:gd name="T0" fmla="*/ 2147483646 w 993"/>
                <a:gd name="T1" fmla="*/ 2147483646 h 888"/>
                <a:gd name="T2" fmla="*/ 2147483646 w 993"/>
                <a:gd name="T3" fmla="*/ 2147483646 h 888"/>
                <a:gd name="T4" fmla="*/ 2147483646 w 993"/>
                <a:gd name="T5" fmla="*/ 2147483646 h 888"/>
                <a:gd name="T6" fmla="*/ 2147483646 w 993"/>
                <a:gd name="T7" fmla="*/ 2147483646 h 888"/>
                <a:gd name="T8" fmla="*/ 2147483646 w 993"/>
                <a:gd name="T9" fmla="*/ 2147483646 h 888"/>
                <a:gd name="T10" fmla="*/ 2147483646 w 993"/>
                <a:gd name="T11" fmla="*/ 2147483646 h 888"/>
                <a:gd name="T12" fmla="*/ 2147483646 w 993"/>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88" extrusionOk="0">
                  <a:moveTo>
                    <a:pt x="53" y="1"/>
                  </a:moveTo>
                  <a:cubicBezTo>
                    <a:pt x="0" y="54"/>
                    <a:pt x="0" y="54"/>
                    <a:pt x="53" y="120"/>
                  </a:cubicBezTo>
                  <a:lnTo>
                    <a:pt x="874" y="887"/>
                  </a:lnTo>
                  <a:lnTo>
                    <a:pt x="993" y="887"/>
                  </a:lnTo>
                  <a:lnTo>
                    <a:pt x="993" y="781"/>
                  </a:lnTo>
                  <a:lnTo>
                    <a:pt x="106" y="1"/>
                  </a:lnTo>
                  <a:lnTo>
                    <a:pt x="53" y="1"/>
                  </a:lnTo>
                  <a:close/>
                </a:path>
              </a:pathLst>
            </a:custGeom>
            <a:solidFill>
              <a:schemeClr val="accent1"/>
            </a:solidFill>
            <a:ln>
              <a:noFill/>
            </a:ln>
          </p:spPr>
          <p:txBody>
            <a:bodyPr lIns="91425" tIns="91425" rIns="91425" bIns="91425" anchor="ctr"/>
            <a:lstStyle/>
            <a:p>
              <a:pPr>
                <a:defRPr/>
              </a:pPr>
              <a:endParaRPr lang="vi-VN" sz="990"/>
            </a:p>
          </p:txBody>
        </p:sp>
        <p:sp>
          <p:nvSpPr>
            <p:cNvPr id="108" name="Google Shape;457;p27">
              <a:extLst>
                <a:ext uri="{FF2B5EF4-FFF2-40B4-BE49-F238E27FC236}">
                  <a16:creationId xmlns:a16="http://schemas.microsoft.com/office/drawing/2014/main" id="{4581B619-1DEE-4CB1-B66C-050CF779B384}"/>
                </a:ext>
              </a:extLst>
            </p:cNvPr>
            <p:cNvSpPr>
              <a:spLocks/>
            </p:cNvSpPr>
            <p:nvPr/>
          </p:nvSpPr>
          <p:spPr bwMode="auto">
            <a:xfrm>
              <a:off x="5735532" y="4024505"/>
              <a:ext cx="55047" cy="50797"/>
            </a:xfrm>
            <a:custGeom>
              <a:avLst/>
              <a:gdLst>
                <a:gd name="T0" fmla="*/ 2147483646 w 994"/>
                <a:gd name="T1" fmla="*/ 2147483646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2147483646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lIns="91425" tIns="91425" rIns="91425" bIns="91425" anchor="ctr"/>
            <a:lstStyle/>
            <a:p>
              <a:pPr>
                <a:defRPr/>
              </a:pPr>
              <a:endParaRPr lang="vi-VN" sz="990"/>
            </a:p>
          </p:txBody>
        </p:sp>
        <p:sp>
          <p:nvSpPr>
            <p:cNvPr id="109" name="Google Shape;458;p27">
              <a:extLst>
                <a:ext uri="{FF2B5EF4-FFF2-40B4-BE49-F238E27FC236}">
                  <a16:creationId xmlns:a16="http://schemas.microsoft.com/office/drawing/2014/main" id="{0C0C7FAC-1173-493D-80D5-B3FBBEC12D1E}"/>
                </a:ext>
              </a:extLst>
            </p:cNvPr>
            <p:cNvSpPr>
              <a:spLocks/>
            </p:cNvSpPr>
            <p:nvPr/>
          </p:nvSpPr>
          <p:spPr bwMode="auto">
            <a:xfrm>
              <a:off x="5695305" y="4065778"/>
              <a:ext cx="55047" cy="47622"/>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40" y="874"/>
                  </a:lnTo>
                  <a:cubicBezTo>
                    <a:pt x="993" y="874"/>
                    <a:pt x="993" y="821"/>
                    <a:pt x="940" y="768"/>
                  </a:cubicBezTo>
                  <a:lnTo>
                    <a:pt x="120" y="0"/>
                  </a:lnTo>
                  <a:lnTo>
                    <a:pt x="1" y="0"/>
                  </a:lnTo>
                  <a:close/>
                </a:path>
              </a:pathLst>
            </a:custGeom>
            <a:solidFill>
              <a:schemeClr val="accent1"/>
            </a:solidFill>
            <a:ln>
              <a:noFill/>
            </a:ln>
          </p:spPr>
          <p:txBody>
            <a:bodyPr lIns="91425" tIns="91425" rIns="91425" bIns="91425" anchor="ctr"/>
            <a:lstStyle/>
            <a:p>
              <a:pPr>
                <a:defRPr/>
              </a:pPr>
              <a:endParaRPr lang="vi-VN" sz="990"/>
            </a:p>
          </p:txBody>
        </p:sp>
        <p:sp>
          <p:nvSpPr>
            <p:cNvPr id="110" name="Google Shape;459;p27">
              <a:extLst>
                <a:ext uri="{FF2B5EF4-FFF2-40B4-BE49-F238E27FC236}">
                  <a16:creationId xmlns:a16="http://schemas.microsoft.com/office/drawing/2014/main" id="{70444FEB-82D7-41D7-9EB5-87FC0C8FCF27}"/>
                </a:ext>
              </a:extLst>
            </p:cNvPr>
            <p:cNvSpPr>
              <a:spLocks/>
            </p:cNvSpPr>
            <p:nvPr/>
          </p:nvSpPr>
          <p:spPr bwMode="auto">
            <a:xfrm>
              <a:off x="5604266" y="4157848"/>
              <a:ext cx="55047" cy="49209"/>
            </a:xfrm>
            <a:custGeom>
              <a:avLst/>
              <a:gdLst>
                <a:gd name="T0" fmla="*/ 2147483646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2147483646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66" y="1"/>
                  </a:moveTo>
                  <a:cubicBezTo>
                    <a:pt x="0" y="54"/>
                    <a:pt x="0" y="54"/>
                    <a:pt x="66" y="106"/>
                  </a:cubicBezTo>
                  <a:lnTo>
                    <a:pt x="887" y="874"/>
                  </a:lnTo>
                  <a:lnTo>
                    <a:pt x="993" y="874"/>
                  </a:lnTo>
                  <a:lnTo>
                    <a:pt x="993" y="768"/>
                  </a:lnTo>
                  <a:lnTo>
                    <a:pt x="119" y="1"/>
                  </a:lnTo>
                  <a:lnTo>
                    <a:pt x="66" y="1"/>
                  </a:lnTo>
                  <a:close/>
                </a:path>
              </a:pathLst>
            </a:custGeom>
            <a:solidFill>
              <a:schemeClr val="accent1"/>
            </a:solidFill>
            <a:ln>
              <a:noFill/>
            </a:ln>
          </p:spPr>
          <p:txBody>
            <a:bodyPr lIns="91425" tIns="91425" rIns="91425" bIns="91425" anchor="ctr"/>
            <a:lstStyle/>
            <a:p>
              <a:pPr>
                <a:defRPr/>
              </a:pPr>
              <a:endParaRPr lang="vi-VN" sz="990"/>
            </a:p>
          </p:txBody>
        </p:sp>
        <p:sp>
          <p:nvSpPr>
            <p:cNvPr id="111" name="Google Shape;460;p27">
              <a:extLst>
                <a:ext uri="{FF2B5EF4-FFF2-40B4-BE49-F238E27FC236}">
                  <a16:creationId xmlns:a16="http://schemas.microsoft.com/office/drawing/2014/main" id="{62A80343-97B1-45CD-BF15-E06397ECEF84}"/>
                </a:ext>
              </a:extLst>
            </p:cNvPr>
            <p:cNvSpPr>
              <a:spLocks/>
            </p:cNvSpPr>
            <p:nvPr/>
          </p:nvSpPr>
          <p:spPr bwMode="auto">
            <a:xfrm>
              <a:off x="5564039" y="4199121"/>
              <a:ext cx="55047" cy="49209"/>
            </a:xfrm>
            <a:custGeom>
              <a:avLst/>
              <a:gdLst>
                <a:gd name="T0" fmla="*/ 2147483646 w 994"/>
                <a:gd name="T1" fmla="*/ 2147483646 h 914"/>
                <a:gd name="T2" fmla="*/ 2147483646 w 994"/>
                <a:gd name="T3" fmla="*/ 2147483646 h 914"/>
                <a:gd name="T4" fmla="*/ 2147483646 w 994"/>
                <a:gd name="T5" fmla="*/ 2147483646 h 914"/>
                <a:gd name="T6" fmla="*/ 2147483646 w 994"/>
                <a:gd name="T7" fmla="*/ 2147483646 h 914"/>
                <a:gd name="T8" fmla="*/ 2147483646 w 994"/>
                <a:gd name="T9" fmla="*/ 2147483646 h 914"/>
                <a:gd name="T10" fmla="*/ 2147483646 w 994"/>
                <a:gd name="T11" fmla="*/ 2147483646 h 914"/>
                <a:gd name="T12" fmla="*/ 2147483646 w 994"/>
                <a:gd name="T13" fmla="*/ 2147483646 h 914"/>
                <a:gd name="T14" fmla="*/ 2147483646 w 994"/>
                <a:gd name="T15" fmla="*/ 2147483646 h 914"/>
                <a:gd name="T16" fmla="*/ 2147483646 w 994"/>
                <a:gd name="T17" fmla="*/ 2147483646 h 9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lIns="91425" tIns="91425" rIns="91425" bIns="91425" anchor="ctr"/>
            <a:lstStyle/>
            <a:p>
              <a:pPr>
                <a:defRPr/>
              </a:pPr>
              <a:endParaRPr lang="vi-VN" sz="990"/>
            </a:p>
          </p:txBody>
        </p:sp>
        <p:sp>
          <p:nvSpPr>
            <p:cNvPr id="112" name="Google Shape;461;p27">
              <a:extLst>
                <a:ext uri="{FF2B5EF4-FFF2-40B4-BE49-F238E27FC236}">
                  <a16:creationId xmlns:a16="http://schemas.microsoft.com/office/drawing/2014/main" id="{1540F38F-72E1-4675-B480-411E0844D2A9}"/>
                </a:ext>
              </a:extLst>
            </p:cNvPr>
            <p:cNvSpPr>
              <a:spLocks/>
            </p:cNvSpPr>
            <p:nvPr/>
          </p:nvSpPr>
          <p:spPr bwMode="auto">
            <a:xfrm>
              <a:off x="5525929" y="4238806"/>
              <a:ext cx="55047" cy="50797"/>
            </a:xfrm>
            <a:custGeom>
              <a:avLst/>
              <a:gdLst>
                <a:gd name="T0" fmla="*/ 2147483646 w 994"/>
                <a:gd name="T1" fmla="*/ 2147483646 h 888"/>
                <a:gd name="T2" fmla="*/ 2147483646 w 994"/>
                <a:gd name="T3" fmla="*/ 2147483646 h 888"/>
                <a:gd name="T4" fmla="*/ 2147483646 w 994"/>
                <a:gd name="T5" fmla="*/ 2147483646 h 888"/>
                <a:gd name="T6" fmla="*/ 2147483646 w 994"/>
                <a:gd name="T7" fmla="*/ 2147483646 h 888"/>
                <a:gd name="T8" fmla="*/ 2147483646 w 994"/>
                <a:gd name="T9" fmla="*/ 2147483646 h 888"/>
                <a:gd name="T10" fmla="*/ 2147483646 w 994"/>
                <a:gd name="T11" fmla="*/ 2147483646 h 888"/>
                <a:gd name="T12" fmla="*/ 2147483646 w 994"/>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88" extrusionOk="0">
                  <a:moveTo>
                    <a:pt x="1" y="1"/>
                  </a:moveTo>
                  <a:lnTo>
                    <a:pt x="1" y="120"/>
                  </a:lnTo>
                  <a:lnTo>
                    <a:pt x="888" y="888"/>
                  </a:lnTo>
                  <a:lnTo>
                    <a:pt x="994" y="888"/>
                  </a:lnTo>
                  <a:cubicBezTo>
                    <a:pt x="994" y="888"/>
                    <a:pt x="994" y="835"/>
                    <a:pt x="941" y="782"/>
                  </a:cubicBezTo>
                  <a:lnTo>
                    <a:pt x="107" y="1"/>
                  </a:lnTo>
                  <a:lnTo>
                    <a:pt x="1" y="1"/>
                  </a:lnTo>
                  <a:close/>
                </a:path>
              </a:pathLst>
            </a:custGeom>
            <a:solidFill>
              <a:schemeClr val="accent1"/>
            </a:solidFill>
            <a:ln>
              <a:noFill/>
            </a:ln>
          </p:spPr>
          <p:txBody>
            <a:bodyPr lIns="91425" tIns="91425" rIns="91425" bIns="91425" anchor="ctr"/>
            <a:lstStyle/>
            <a:p>
              <a:pPr>
                <a:defRPr/>
              </a:pPr>
              <a:endParaRPr lang="vi-VN" sz="990"/>
            </a:p>
          </p:txBody>
        </p:sp>
        <p:sp>
          <p:nvSpPr>
            <p:cNvPr id="113" name="Google Shape;462;p27">
              <a:extLst>
                <a:ext uri="{FF2B5EF4-FFF2-40B4-BE49-F238E27FC236}">
                  <a16:creationId xmlns:a16="http://schemas.microsoft.com/office/drawing/2014/main" id="{4217416C-FF3B-4916-86BB-39A714A41122}"/>
                </a:ext>
              </a:extLst>
            </p:cNvPr>
            <p:cNvSpPr>
              <a:spLocks/>
            </p:cNvSpPr>
            <p:nvPr/>
          </p:nvSpPr>
          <p:spPr bwMode="auto">
            <a:xfrm>
              <a:off x="5434891" y="4332464"/>
              <a:ext cx="57164" cy="47622"/>
            </a:xfrm>
            <a:custGeom>
              <a:avLst/>
              <a:gdLst>
                <a:gd name="T0" fmla="*/ 2147483646 w 1047"/>
                <a:gd name="T1" fmla="*/ 0 h 888"/>
                <a:gd name="T2" fmla="*/ 2147483646 w 1047"/>
                <a:gd name="T3" fmla="*/ 2147483646 h 888"/>
                <a:gd name="T4" fmla="*/ 2147483646 w 1047"/>
                <a:gd name="T5" fmla="*/ 2147483646 h 888"/>
                <a:gd name="T6" fmla="*/ 2147483646 w 1047"/>
                <a:gd name="T7" fmla="*/ 2147483646 h 888"/>
                <a:gd name="T8" fmla="*/ 2147483646 w 1047"/>
                <a:gd name="T9" fmla="*/ 2147483646 h 888"/>
                <a:gd name="T10" fmla="*/ 2147483646 w 1047"/>
                <a:gd name="T11" fmla="*/ 0 h 888"/>
                <a:gd name="T12" fmla="*/ 2147483646 w 1047"/>
                <a:gd name="T13" fmla="*/ 0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7" h="888" extrusionOk="0">
                  <a:moveTo>
                    <a:pt x="53" y="0"/>
                  </a:moveTo>
                  <a:cubicBezTo>
                    <a:pt x="0" y="53"/>
                    <a:pt x="0" y="53"/>
                    <a:pt x="53" y="119"/>
                  </a:cubicBezTo>
                  <a:lnTo>
                    <a:pt x="940" y="887"/>
                  </a:lnTo>
                  <a:lnTo>
                    <a:pt x="993" y="887"/>
                  </a:lnTo>
                  <a:cubicBezTo>
                    <a:pt x="1046" y="887"/>
                    <a:pt x="1046" y="834"/>
                    <a:pt x="993" y="781"/>
                  </a:cubicBezTo>
                  <a:lnTo>
                    <a:pt x="173" y="0"/>
                  </a:lnTo>
                  <a:lnTo>
                    <a:pt x="53" y="0"/>
                  </a:lnTo>
                  <a:close/>
                </a:path>
              </a:pathLst>
            </a:custGeom>
            <a:solidFill>
              <a:schemeClr val="accent1"/>
            </a:solidFill>
            <a:ln>
              <a:noFill/>
            </a:ln>
          </p:spPr>
          <p:txBody>
            <a:bodyPr lIns="91425" tIns="91425" rIns="91425" bIns="91425" anchor="ctr"/>
            <a:lstStyle/>
            <a:p>
              <a:pPr>
                <a:defRPr/>
              </a:pPr>
              <a:endParaRPr lang="vi-VN" sz="990"/>
            </a:p>
          </p:txBody>
        </p:sp>
        <p:sp>
          <p:nvSpPr>
            <p:cNvPr id="114" name="Google Shape;463;p27">
              <a:extLst>
                <a:ext uri="{FF2B5EF4-FFF2-40B4-BE49-F238E27FC236}">
                  <a16:creationId xmlns:a16="http://schemas.microsoft.com/office/drawing/2014/main" id="{3EFA33B3-674E-4191-B36F-9A97358C64D1}"/>
                </a:ext>
              </a:extLst>
            </p:cNvPr>
            <p:cNvSpPr>
              <a:spLocks/>
            </p:cNvSpPr>
            <p:nvPr/>
          </p:nvSpPr>
          <p:spPr bwMode="auto">
            <a:xfrm>
              <a:off x="5394664" y="4372149"/>
              <a:ext cx="55047" cy="50797"/>
            </a:xfrm>
            <a:custGeom>
              <a:avLst/>
              <a:gdLst>
                <a:gd name="T0" fmla="*/ 2147483646 w 994"/>
                <a:gd name="T1" fmla="*/ 2147483646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2147483646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lIns="91425" tIns="91425" rIns="91425" bIns="91425" anchor="ctr"/>
            <a:lstStyle/>
            <a:p>
              <a:pPr>
                <a:defRPr/>
              </a:pPr>
              <a:endParaRPr lang="vi-VN" sz="990"/>
            </a:p>
          </p:txBody>
        </p:sp>
        <p:sp>
          <p:nvSpPr>
            <p:cNvPr id="115" name="Google Shape;464;p27">
              <a:extLst>
                <a:ext uri="{FF2B5EF4-FFF2-40B4-BE49-F238E27FC236}">
                  <a16:creationId xmlns:a16="http://schemas.microsoft.com/office/drawing/2014/main" id="{EF95217E-2CA0-4CBD-8B14-4E28BF61D330}"/>
                </a:ext>
              </a:extLst>
            </p:cNvPr>
            <p:cNvSpPr>
              <a:spLocks/>
            </p:cNvSpPr>
            <p:nvPr/>
          </p:nvSpPr>
          <p:spPr bwMode="auto">
            <a:xfrm>
              <a:off x="5354438" y="4415010"/>
              <a:ext cx="55047" cy="47622"/>
            </a:xfrm>
            <a:custGeom>
              <a:avLst/>
              <a:gdLst>
                <a:gd name="T0" fmla="*/ 0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0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0" y="1"/>
                  </a:moveTo>
                  <a:cubicBezTo>
                    <a:pt x="0" y="54"/>
                    <a:pt x="0" y="54"/>
                    <a:pt x="53" y="107"/>
                  </a:cubicBezTo>
                  <a:lnTo>
                    <a:pt x="874" y="874"/>
                  </a:lnTo>
                  <a:lnTo>
                    <a:pt x="993" y="874"/>
                  </a:lnTo>
                  <a:lnTo>
                    <a:pt x="993" y="769"/>
                  </a:lnTo>
                  <a:lnTo>
                    <a:pt x="106" y="1"/>
                  </a:lnTo>
                  <a:lnTo>
                    <a:pt x="0" y="1"/>
                  </a:lnTo>
                  <a:close/>
                </a:path>
              </a:pathLst>
            </a:custGeom>
            <a:solidFill>
              <a:schemeClr val="accent1"/>
            </a:solidFill>
            <a:ln>
              <a:noFill/>
            </a:ln>
          </p:spPr>
          <p:txBody>
            <a:bodyPr lIns="91425" tIns="91425" rIns="91425" bIns="91425" anchor="ctr"/>
            <a:lstStyle/>
            <a:p>
              <a:pPr>
                <a:defRPr/>
              </a:pPr>
              <a:endParaRPr lang="vi-VN" sz="990"/>
            </a:p>
          </p:txBody>
        </p:sp>
        <p:sp>
          <p:nvSpPr>
            <p:cNvPr id="116" name="Google Shape;465;p27">
              <a:extLst>
                <a:ext uri="{FF2B5EF4-FFF2-40B4-BE49-F238E27FC236}">
                  <a16:creationId xmlns:a16="http://schemas.microsoft.com/office/drawing/2014/main" id="{6B708A0E-160F-4D72-80E7-4D000C1739E0}"/>
                </a:ext>
              </a:extLst>
            </p:cNvPr>
            <p:cNvSpPr>
              <a:spLocks/>
            </p:cNvSpPr>
            <p:nvPr/>
          </p:nvSpPr>
          <p:spPr bwMode="auto">
            <a:xfrm>
              <a:off x="5265515" y="4505492"/>
              <a:ext cx="55047" cy="50797"/>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40" y="874"/>
                  </a:lnTo>
                  <a:cubicBezTo>
                    <a:pt x="993" y="874"/>
                    <a:pt x="993" y="821"/>
                    <a:pt x="940" y="768"/>
                  </a:cubicBezTo>
                  <a:lnTo>
                    <a:pt x="106" y="0"/>
                  </a:lnTo>
                  <a:lnTo>
                    <a:pt x="1" y="0"/>
                  </a:lnTo>
                  <a:close/>
                </a:path>
              </a:pathLst>
            </a:custGeom>
            <a:solidFill>
              <a:schemeClr val="accent1"/>
            </a:solidFill>
            <a:ln>
              <a:noFill/>
            </a:ln>
          </p:spPr>
          <p:txBody>
            <a:bodyPr lIns="91425" tIns="91425" rIns="91425" bIns="91425" anchor="ctr"/>
            <a:lstStyle/>
            <a:p>
              <a:pPr>
                <a:defRPr/>
              </a:pPr>
              <a:endParaRPr lang="vi-VN" sz="990"/>
            </a:p>
          </p:txBody>
        </p:sp>
        <p:sp>
          <p:nvSpPr>
            <p:cNvPr id="117" name="Google Shape;466;p27">
              <a:extLst>
                <a:ext uri="{FF2B5EF4-FFF2-40B4-BE49-F238E27FC236}">
                  <a16:creationId xmlns:a16="http://schemas.microsoft.com/office/drawing/2014/main" id="{6916813C-48E6-4B38-B1AA-E2D7039DB081}"/>
                </a:ext>
              </a:extLst>
            </p:cNvPr>
            <p:cNvSpPr>
              <a:spLocks/>
            </p:cNvSpPr>
            <p:nvPr/>
          </p:nvSpPr>
          <p:spPr bwMode="auto">
            <a:xfrm>
              <a:off x="5223172" y="4546765"/>
              <a:ext cx="59281" cy="50797"/>
            </a:xfrm>
            <a:custGeom>
              <a:avLst/>
              <a:gdLst>
                <a:gd name="T0" fmla="*/ 2147483646 w 1047"/>
                <a:gd name="T1" fmla="*/ 0 h 914"/>
                <a:gd name="T2" fmla="*/ 2147483646 w 1047"/>
                <a:gd name="T3" fmla="*/ 2147483646 h 914"/>
                <a:gd name="T4" fmla="*/ 2147483646 w 1047"/>
                <a:gd name="T5" fmla="*/ 2147483646 h 914"/>
                <a:gd name="T6" fmla="*/ 2147483646 w 1047"/>
                <a:gd name="T7" fmla="*/ 2147483646 h 914"/>
                <a:gd name="T8" fmla="*/ 2147483646 w 1047"/>
                <a:gd name="T9" fmla="*/ 2147483646 h 914"/>
                <a:gd name="T10" fmla="*/ 2147483646 w 1047"/>
                <a:gd name="T11" fmla="*/ 2147483646 h 914"/>
                <a:gd name="T12" fmla="*/ 2147483646 w 1047"/>
                <a:gd name="T13" fmla="*/ 2147483646 h 914"/>
                <a:gd name="T14" fmla="*/ 2147483646 w 1047"/>
                <a:gd name="T15" fmla="*/ 2147483646 h 914"/>
                <a:gd name="T16" fmla="*/ 2147483646 w 1047"/>
                <a:gd name="T17" fmla="*/ 0 h 9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lIns="91425" tIns="91425" rIns="91425" bIns="91425" anchor="ctr"/>
            <a:lstStyle/>
            <a:p>
              <a:pPr>
                <a:defRPr/>
              </a:pPr>
              <a:endParaRPr lang="vi-VN" sz="990"/>
            </a:p>
          </p:txBody>
        </p:sp>
        <p:sp>
          <p:nvSpPr>
            <p:cNvPr id="118" name="Google Shape;467;p27">
              <a:extLst>
                <a:ext uri="{FF2B5EF4-FFF2-40B4-BE49-F238E27FC236}">
                  <a16:creationId xmlns:a16="http://schemas.microsoft.com/office/drawing/2014/main" id="{D2539C18-15CE-46E5-AC86-388C0C5A186F}"/>
                </a:ext>
              </a:extLst>
            </p:cNvPr>
            <p:cNvSpPr>
              <a:spLocks/>
            </p:cNvSpPr>
            <p:nvPr/>
          </p:nvSpPr>
          <p:spPr bwMode="auto">
            <a:xfrm>
              <a:off x="5182944" y="4588037"/>
              <a:ext cx="55047" cy="49210"/>
            </a:xfrm>
            <a:custGeom>
              <a:avLst/>
              <a:gdLst>
                <a:gd name="T0" fmla="*/ 2147483646 w 993"/>
                <a:gd name="T1" fmla="*/ 2147483646 h 888"/>
                <a:gd name="T2" fmla="*/ 2147483646 w 993"/>
                <a:gd name="T3" fmla="*/ 2147483646 h 888"/>
                <a:gd name="T4" fmla="*/ 2147483646 w 993"/>
                <a:gd name="T5" fmla="*/ 2147483646 h 888"/>
                <a:gd name="T6" fmla="*/ 2147483646 w 993"/>
                <a:gd name="T7" fmla="*/ 2147483646 h 888"/>
                <a:gd name="T8" fmla="*/ 2147483646 w 993"/>
                <a:gd name="T9" fmla="*/ 2147483646 h 888"/>
                <a:gd name="T10" fmla="*/ 2147483646 w 993"/>
                <a:gd name="T11" fmla="*/ 2147483646 h 888"/>
                <a:gd name="T12" fmla="*/ 2147483646 w 993"/>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88" extrusionOk="0">
                  <a:moveTo>
                    <a:pt x="66" y="1"/>
                  </a:moveTo>
                  <a:cubicBezTo>
                    <a:pt x="0" y="54"/>
                    <a:pt x="0" y="120"/>
                    <a:pt x="66" y="120"/>
                  </a:cubicBezTo>
                  <a:lnTo>
                    <a:pt x="887" y="887"/>
                  </a:lnTo>
                  <a:lnTo>
                    <a:pt x="993" y="887"/>
                  </a:lnTo>
                  <a:lnTo>
                    <a:pt x="993" y="782"/>
                  </a:lnTo>
                  <a:lnTo>
                    <a:pt x="119" y="1"/>
                  </a:lnTo>
                  <a:lnTo>
                    <a:pt x="66" y="1"/>
                  </a:lnTo>
                  <a:close/>
                </a:path>
              </a:pathLst>
            </a:custGeom>
            <a:solidFill>
              <a:schemeClr val="accent1"/>
            </a:solidFill>
            <a:ln>
              <a:noFill/>
            </a:ln>
          </p:spPr>
          <p:txBody>
            <a:bodyPr lIns="91425" tIns="91425" rIns="91425" bIns="91425" anchor="ctr"/>
            <a:lstStyle/>
            <a:p>
              <a:pPr>
                <a:defRPr/>
              </a:pPr>
              <a:endParaRPr lang="vi-VN" sz="990"/>
            </a:p>
          </p:txBody>
        </p:sp>
        <p:sp>
          <p:nvSpPr>
            <p:cNvPr id="119" name="Google Shape;468;p27">
              <a:extLst>
                <a:ext uri="{FF2B5EF4-FFF2-40B4-BE49-F238E27FC236}">
                  <a16:creationId xmlns:a16="http://schemas.microsoft.com/office/drawing/2014/main" id="{90665C76-1AAD-43EC-8341-84AA46F5A046}"/>
                </a:ext>
              </a:extLst>
            </p:cNvPr>
            <p:cNvSpPr>
              <a:spLocks/>
            </p:cNvSpPr>
            <p:nvPr/>
          </p:nvSpPr>
          <p:spPr bwMode="auto">
            <a:xfrm>
              <a:off x="5096140" y="4678521"/>
              <a:ext cx="55047" cy="47622"/>
            </a:xfrm>
            <a:custGeom>
              <a:avLst/>
              <a:gdLst>
                <a:gd name="T0" fmla="*/ 2147483646 w 994"/>
                <a:gd name="T1" fmla="*/ 0 h 887"/>
                <a:gd name="T2" fmla="*/ 2147483646 w 994"/>
                <a:gd name="T3" fmla="*/ 2147483646 h 887"/>
                <a:gd name="T4" fmla="*/ 2147483646 w 994"/>
                <a:gd name="T5" fmla="*/ 2147483646 h 887"/>
                <a:gd name="T6" fmla="*/ 2147483646 w 994"/>
                <a:gd name="T7" fmla="*/ 2147483646 h 887"/>
                <a:gd name="T8" fmla="*/ 2147483646 w 994"/>
                <a:gd name="T9" fmla="*/ 2147483646 h 887"/>
                <a:gd name="T10" fmla="*/ 2147483646 w 994"/>
                <a:gd name="T11" fmla="*/ 0 h 887"/>
                <a:gd name="T12" fmla="*/ 2147483646 w 994"/>
                <a:gd name="T13" fmla="*/ 0 h 88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87" extrusionOk="0">
                  <a:moveTo>
                    <a:pt x="1" y="0"/>
                  </a:moveTo>
                  <a:lnTo>
                    <a:pt x="1" y="119"/>
                  </a:lnTo>
                  <a:lnTo>
                    <a:pt x="874" y="887"/>
                  </a:lnTo>
                  <a:lnTo>
                    <a:pt x="993" y="887"/>
                  </a:lnTo>
                  <a:cubicBezTo>
                    <a:pt x="993" y="887"/>
                    <a:pt x="993" y="834"/>
                    <a:pt x="927" y="781"/>
                  </a:cubicBezTo>
                  <a:lnTo>
                    <a:pt x="107" y="0"/>
                  </a:lnTo>
                  <a:lnTo>
                    <a:pt x="1" y="0"/>
                  </a:lnTo>
                  <a:close/>
                </a:path>
              </a:pathLst>
            </a:custGeom>
            <a:solidFill>
              <a:schemeClr val="accent1"/>
            </a:solidFill>
            <a:ln>
              <a:noFill/>
            </a:ln>
          </p:spPr>
          <p:txBody>
            <a:bodyPr lIns="91425" tIns="91425" rIns="91425" bIns="91425" anchor="ctr"/>
            <a:lstStyle/>
            <a:p>
              <a:pPr>
                <a:defRPr/>
              </a:pPr>
              <a:endParaRPr lang="vi-VN" sz="990"/>
            </a:p>
          </p:txBody>
        </p:sp>
        <p:sp>
          <p:nvSpPr>
            <p:cNvPr id="120" name="Google Shape;469;p27">
              <a:extLst>
                <a:ext uri="{FF2B5EF4-FFF2-40B4-BE49-F238E27FC236}">
                  <a16:creationId xmlns:a16="http://schemas.microsoft.com/office/drawing/2014/main" id="{4BECC79D-ED52-4CEF-A90F-9ABF25BBEA03}"/>
                </a:ext>
              </a:extLst>
            </p:cNvPr>
            <p:cNvSpPr>
              <a:spLocks/>
            </p:cNvSpPr>
            <p:nvPr/>
          </p:nvSpPr>
          <p:spPr bwMode="auto">
            <a:xfrm>
              <a:off x="5055913" y="4719793"/>
              <a:ext cx="55047" cy="50797"/>
            </a:xfrm>
            <a:custGeom>
              <a:avLst/>
              <a:gdLst>
                <a:gd name="T0" fmla="*/ 2147483646 w 994"/>
                <a:gd name="T1" fmla="*/ 0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0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lIns="91425" tIns="91425" rIns="91425" bIns="91425" anchor="ctr"/>
            <a:lstStyle/>
            <a:p>
              <a:pPr>
                <a:defRPr/>
              </a:pPr>
              <a:endParaRPr lang="vi-VN" sz="990"/>
            </a:p>
          </p:txBody>
        </p:sp>
        <p:sp>
          <p:nvSpPr>
            <p:cNvPr id="121" name="Google Shape;470;p27">
              <a:extLst>
                <a:ext uri="{FF2B5EF4-FFF2-40B4-BE49-F238E27FC236}">
                  <a16:creationId xmlns:a16="http://schemas.microsoft.com/office/drawing/2014/main" id="{6C073290-2074-419E-B0CC-59072BC3140D}"/>
                </a:ext>
              </a:extLst>
            </p:cNvPr>
            <p:cNvSpPr>
              <a:spLocks/>
            </p:cNvSpPr>
            <p:nvPr/>
          </p:nvSpPr>
          <p:spPr bwMode="auto">
            <a:xfrm>
              <a:off x="5013569" y="4761066"/>
              <a:ext cx="55047" cy="50797"/>
            </a:xfrm>
            <a:custGeom>
              <a:avLst/>
              <a:gdLst>
                <a:gd name="T0" fmla="*/ 2147483646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2147483646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53" y="1"/>
                  </a:moveTo>
                  <a:cubicBezTo>
                    <a:pt x="0" y="54"/>
                    <a:pt x="0" y="107"/>
                    <a:pt x="53" y="107"/>
                  </a:cubicBezTo>
                  <a:lnTo>
                    <a:pt x="887" y="874"/>
                  </a:lnTo>
                  <a:lnTo>
                    <a:pt x="993" y="874"/>
                  </a:lnTo>
                  <a:lnTo>
                    <a:pt x="993" y="768"/>
                  </a:lnTo>
                  <a:lnTo>
                    <a:pt x="106" y="1"/>
                  </a:lnTo>
                  <a:lnTo>
                    <a:pt x="53" y="1"/>
                  </a:lnTo>
                  <a:close/>
                </a:path>
              </a:pathLst>
            </a:custGeom>
            <a:solidFill>
              <a:schemeClr val="accent1"/>
            </a:solidFill>
            <a:ln>
              <a:noFill/>
            </a:ln>
          </p:spPr>
          <p:txBody>
            <a:bodyPr lIns="91425" tIns="91425" rIns="91425" bIns="91425" anchor="ctr"/>
            <a:lstStyle/>
            <a:p>
              <a:pPr>
                <a:defRPr/>
              </a:pPr>
              <a:endParaRPr lang="vi-VN" sz="990"/>
            </a:p>
          </p:txBody>
        </p:sp>
        <p:sp>
          <p:nvSpPr>
            <p:cNvPr id="122" name="Google Shape;471;p27">
              <a:extLst>
                <a:ext uri="{FF2B5EF4-FFF2-40B4-BE49-F238E27FC236}">
                  <a16:creationId xmlns:a16="http://schemas.microsoft.com/office/drawing/2014/main" id="{45DDC245-036D-4541-AE8A-1E5D2BFE260C}"/>
                </a:ext>
              </a:extLst>
            </p:cNvPr>
            <p:cNvSpPr>
              <a:spLocks/>
            </p:cNvSpPr>
            <p:nvPr/>
          </p:nvSpPr>
          <p:spPr bwMode="auto">
            <a:xfrm>
              <a:off x="4924647" y="4851549"/>
              <a:ext cx="55047" cy="50797"/>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93" y="874"/>
                  </a:lnTo>
                  <a:lnTo>
                    <a:pt x="993" y="768"/>
                  </a:lnTo>
                  <a:lnTo>
                    <a:pt x="120" y="0"/>
                  </a:lnTo>
                  <a:lnTo>
                    <a:pt x="1" y="0"/>
                  </a:lnTo>
                  <a:close/>
                </a:path>
              </a:pathLst>
            </a:custGeom>
            <a:solidFill>
              <a:schemeClr val="accent1"/>
            </a:solidFill>
            <a:ln>
              <a:noFill/>
            </a:ln>
          </p:spPr>
          <p:txBody>
            <a:bodyPr lIns="91425" tIns="91425" rIns="91425" bIns="91425" anchor="ctr"/>
            <a:lstStyle/>
            <a:p>
              <a:pPr>
                <a:defRPr/>
              </a:pPr>
              <a:endParaRPr lang="vi-VN" sz="990"/>
            </a:p>
          </p:txBody>
        </p:sp>
        <p:sp>
          <p:nvSpPr>
            <p:cNvPr id="123" name="Google Shape;472;p27">
              <a:extLst>
                <a:ext uri="{FF2B5EF4-FFF2-40B4-BE49-F238E27FC236}">
                  <a16:creationId xmlns:a16="http://schemas.microsoft.com/office/drawing/2014/main" id="{7ADCD10F-3705-4317-AAA1-BF65F12F86C3}"/>
                </a:ext>
              </a:extLst>
            </p:cNvPr>
            <p:cNvSpPr>
              <a:spLocks/>
            </p:cNvSpPr>
            <p:nvPr/>
          </p:nvSpPr>
          <p:spPr bwMode="auto">
            <a:xfrm>
              <a:off x="4884421" y="4892821"/>
              <a:ext cx="55047" cy="52385"/>
            </a:xfrm>
            <a:custGeom>
              <a:avLst/>
              <a:gdLst>
                <a:gd name="T0" fmla="*/ 2147483646 w 993"/>
                <a:gd name="T1" fmla="*/ 2147483646 h 928"/>
                <a:gd name="T2" fmla="*/ 0 w 993"/>
                <a:gd name="T3" fmla="*/ 2147483646 h 928"/>
                <a:gd name="T4" fmla="*/ 0 w 993"/>
                <a:gd name="T5" fmla="*/ 2147483646 h 928"/>
                <a:gd name="T6" fmla="*/ 2147483646 w 993"/>
                <a:gd name="T7" fmla="*/ 2147483646 h 928"/>
                <a:gd name="T8" fmla="*/ 2147483646 w 993"/>
                <a:gd name="T9" fmla="*/ 2147483646 h 928"/>
                <a:gd name="T10" fmla="*/ 2147483646 w 993"/>
                <a:gd name="T11" fmla="*/ 2147483646 h 928"/>
                <a:gd name="T12" fmla="*/ 2147483646 w 993"/>
                <a:gd name="T13" fmla="*/ 2147483646 h 928"/>
                <a:gd name="T14" fmla="*/ 2147483646 w 993"/>
                <a:gd name="T15" fmla="*/ 2147483646 h 9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lIns="91425" tIns="91425" rIns="91425" bIns="91425" anchor="ctr"/>
            <a:lstStyle/>
            <a:p>
              <a:pPr>
                <a:defRPr/>
              </a:pPr>
              <a:endParaRPr lang="vi-VN" sz="990"/>
            </a:p>
          </p:txBody>
        </p:sp>
        <p:sp>
          <p:nvSpPr>
            <p:cNvPr id="124" name="Google Shape;473;p27">
              <a:extLst>
                <a:ext uri="{FF2B5EF4-FFF2-40B4-BE49-F238E27FC236}">
                  <a16:creationId xmlns:a16="http://schemas.microsoft.com/office/drawing/2014/main" id="{D611DB99-36DE-4147-9253-C74F50FF1A69}"/>
                </a:ext>
              </a:extLst>
            </p:cNvPr>
            <p:cNvSpPr>
              <a:spLocks/>
            </p:cNvSpPr>
            <p:nvPr/>
          </p:nvSpPr>
          <p:spPr bwMode="auto">
            <a:xfrm>
              <a:off x="5479351" y="4286428"/>
              <a:ext cx="76219" cy="69846"/>
            </a:xfrm>
            <a:custGeom>
              <a:avLst/>
              <a:gdLst>
                <a:gd name="T0" fmla="*/ 2147483646 w 1377"/>
                <a:gd name="T1" fmla="*/ 2147483646 h 1242"/>
                <a:gd name="T2" fmla="*/ 0 w 1377"/>
                <a:gd name="T3" fmla="*/ 2147483646 h 1242"/>
                <a:gd name="T4" fmla="*/ 0 w 1377"/>
                <a:gd name="T5" fmla="*/ 2147483646 h 1242"/>
                <a:gd name="T6" fmla="*/ 2147483646 w 1377"/>
                <a:gd name="T7" fmla="*/ 2147483646 h 1242"/>
                <a:gd name="T8" fmla="*/ 2147483646 w 1377"/>
                <a:gd name="T9" fmla="*/ 2147483646 h 1242"/>
                <a:gd name="T10" fmla="*/ 2147483646 w 1377"/>
                <a:gd name="T11" fmla="*/ 2147483646 h 1242"/>
                <a:gd name="T12" fmla="*/ 2147483646 w 1377"/>
                <a:gd name="T13" fmla="*/ 2147483646 h 1242"/>
                <a:gd name="T14" fmla="*/ 2147483646 w 1377"/>
                <a:gd name="T15" fmla="*/ 2147483646 h 1242"/>
                <a:gd name="T16" fmla="*/ 2147483646 w 1377"/>
                <a:gd name="T17" fmla="*/ 2147483646 h 12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lIns="91425" tIns="91425" rIns="91425" bIns="91425" anchor="ctr"/>
            <a:lstStyle/>
            <a:p>
              <a:pPr>
                <a:defRPr/>
              </a:pPr>
              <a:endParaRPr lang="vi-VN" sz="990"/>
            </a:p>
          </p:txBody>
        </p:sp>
        <p:sp>
          <p:nvSpPr>
            <p:cNvPr id="125" name="Google Shape;474;p27">
              <a:extLst>
                <a:ext uri="{FF2B5EF4-FFF2-40B4-BE49-F238E27FC236}">
                  <a16:creationId xmlns:a16="http://schemas.microsoft.com/office/drawing/2014/main" id="{BE16BED7-E7FC-4217-86B1-E2F08E4251D0}"/>
                </a:ext>
              </a:extLst>
            </p:cNvPr>
            <p:cNvSpPr>
              <a:spLocks/>
            </p:cNvSpPr>
            <p:nvPr/>
          </p:nvSpPr>
          <p:spPr bwMode="auto">
            <a:xfrm>
              <a:off x="5307859" y="4461044"/>
              <a:ext cx="76219" cy="68259"/>
            </a:xfrm>
            <a:custGeom>
              <a:avLst/>
              <a:gdLst>
                <a:gd name="T0" fmla="*/ 2147483646 w 1377"/>
                <a:gd name="T1" fmla="*/ 0 h 1258"/>
                <a:gd name="T2" fmla="*/ 2147483646 w 1377"/>
                <a:gd name="T3" fmla="*/ 2147483646 h 1258"/>
                <a:gd name="T4" fmla="*/ 2147483646 w 1377"/>
                <a:gd name="T5" fmla="*/ 2147483646 h 1258"/>
                <a:gd name="T6" fmla="*/ 2147483646 w 1377"/>
                <a:gd name="T7" fmla="*/ 2147483646 h 1258"/>
                <a:gd name="T8" fmla="*/ 2147483646 w 1377"/>
                <a:gd name="T9" fmla="*/ 2147483646 h 1258"/>
                <a:gd name="T10" fmla="*/ 2147483646 w 1377"/>
                <a:gd name="T11" fmla="*/ 2147483646 h 1258"/>
                <a:gd name="T12" fmla="*/ 2147483646 w 1377"/>
                <a:gd name="T13" fmla="*/ 0 h 1258"/>
                <a:gd name="T14" fmla="*/ 2147483646 w 1377"/>
                <a:gd name="T15" fmla="*/ 0 h 125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lnTo>
                    <a:pt x="53" y="0"/>
                  </a:lnTo>
                  <a:close/>
                </a:path>
              </a:pathLst>
            </a:custGeom>
            <a:solidFill>
              <a:schemeClr val="accent1"/>
            </a:solidFill>
            <a:ln>
              <a:noFill/>
            </a:ln>
          </p:spPr>
          <p:txBody>
            <a:bodyPr lIns="91425" tIns="91425" rIns="91425" bIns="91425" anchor="ctr"/>
            <a:lstStyle/>
            <a:p>
              <a:pPr>
                <a:defRPr/>
              </a:pPr>
              <a:endParaRPr lang="vi-VN" sz="990"/>
            </a:p>
          </p:txBody>
        </p:sp>
        <p:sp>
          <p:nvSpPr>
            <p:cNvPr id="126" name="Google Shape;475;p27">
              <a:extLst>
                <a:ext uri="{FF2B5EF4-FFF2-40B4-BE49-F238E27FC236}">
                  <a16:creationId xmlns:a16="http://schemas.microsoft.com/office/drawing/2014/main" id="{E5281A03-5109-43F1-B166-FFF53009DCEA}"/>
                </a:ext>
              </a:extLst>
            </p:cNvPr>
            <p:cNvSpPr>
              <a:spLocks/>
            </p:cNvSpPr>
            <p:nvPr/>
          </p:nvSpPr>
          <p:spPr bwMode="auto">
            <a:xfrm>
              <a:off x="5138484" y="4630898"/>
              <a:ext cx="78335" cy="69846"/>
            </a:xfrm>
            <a:custGeom>
              <a:avLst/>
              <a:gdLst>
                <a:gd name="T0" fmla="*/ 2147483646 w 1430"/>
                <a:gd name="T1" fmla="*/ 2147483646 h 1245"/>
                <a:gd name="T2" fmla="*/ 2147483646 w 1430"/>
                <a:gd name="T3" fmla="*/ 2147483646 h 1245"/>
                <a:gd name="T4" fmla="*/ 2147483646 w 1430"/>
                <a:gd name="T5" fmla="*/ 2147483646 h 1245"/>
                <a:gd name="T6" fmla="*/ 2147483646 w 1430"/>
                <a:gd name="T7" fmla="*/ 2147483646 h 1245"/>
                <a:gd name="T8" fmla="*/ 2147483646 w 1430"/>
                <a:gd name="T9" fmla="*/ 2147483646 h 1245"/>
                <a:gd name="T10" fmla="*/ 2147483646 w 1430"/>
                <a:gd name="T11" fmla="*/ 2147483646 h 1245"/>
                <a:gd name="T12" fmla="*/ 2147483646 w 1430"/>
                <a:gd name="T13" fmla="*/ 2147483646 h 1245"/>
                <a:gd name="T14" fmla="*/ 2147483646 w 1430"/>
                <a:gd name="T15" fmla="*/ 2147483646 h 12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lIns="91425" tIns="91425" rIns="91425" bIns="91425" anchor="ctr"/>
            <a:lstStyle/>
            <a:p>
              <a:pPr>
                <a:defRPr/>
              </a:pPr>
              <a:endParaRPr lang="vi-VN" sz="990"/>
            </a:p>
          </p:txBody>
        </p:sp>
        <p:sp>
          <p:nvSpPr>
            <p:cNvPr id="127" name="Google Shape;476;p27">
              <a:extLst>
                <a:ext uri="{FF2B5EF4-FFF2-40B4-BE49-F238E27FC236}">
                  <a16:creationId xmlns:a16="http://schemas.microsoft.com/office/drawing/2014/main" id="{215B8EC2-DF22-48EB-906C-01F761519F1A}"/>
                </a:ext>
              </a:extLst>
            </p:cNvPr>
            <p:cNvSpPr>
              <a:spLocks/>
            </p:cNvSpPr>
            <p:nvPr/>
          </p:nvSpPr>
          <p:spPr bwMode="auto">
            <a:xfrm>
              <a:off x="4971225" y="4803926"/>
              <a:ext cx="76219" cy="69846"/>
            </a:xfrm>
            <a:custGeom>
              <a:avLst/>
              <a:gdLst>
                <a:gd name="T0" fmla="*/ 2147483646 w 1377"/>
                <a:gd name="T1" fmla="*/ 2147483646 h 1245"/>
                <a:gd name="T2" fmla="*/ 2147483646 w 1377"/>
                <a:gd name="T3" fmla="*/ 2147483646 h 1245"/>
                <a:gd name="T4" fmla="*/ 2147483646 w 1377"/>
                <a:gd name="T5" fmla="*/ 2147483646 h 1245"/>
                <a:gd name="T6" fmla="*/ 2147483646 w 1377"/>
                <a:gd name="T7" fmla="*/ 2147483646 h 1245"/>
                <a:gd name="T8" fmla="*/ 2147483646 w 1377"/>
                <a:gd name="T9" fmla="*/ 2147483646 h 1245"/>
                <a:gd name="T10" fmla="*/ 2147483646 w 1377"/>
                <a:gd name="T11" fmla="*/ 2147483646 h 1245"/>
                <a:gd name="T12" fmla="*/ 2147483646 w 1377"/>
                <a:gd name="T13" fmla="*/ 2147483646 h 1245"/>
                <a:gd name="T14" fmla="*/ 2147483646 w 1377"/>
                <a:gd name="T15" fmla="*/ 2147483646 h 1245"/>
                <a:gd name="T16" fmla="*/ 2147483646 w 1377"/>
                <a:gd name="T17" fmla="*/ 2147483646 h 12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lIns="91425" tIns="91425" rIns="91425" bIns="91425" anchor="ctr"/>
            <a:lstStyle/>
            <a:p>
              <a:pPr>
                <a:defRPr/>
              </a:pPr>
              <a:endParaRPr lang="vi-VN" sz="990"/>
            </a:p>
          </p:txBody>
        </p:sp>
        <p:sp>
          <p:nvSpPr>
            <p:cNvPr id="128" name="Google Shape;477;p27">
              <a:extLst>
                <a:ext uri="{FF2B5EF4-FFF2-40B4-BE49-F238E27FC236}">
                  <a16:creationId xmlns:a16="http://schemas.microsoft.com/office/drawing/2014/main" id="{4BA08A35-C77D-4EB8-A72B-6560FB1E3231}"/>
                </a:ext>
              </a:extLst>
            </p:cNvPr>
            <p:cNvSpPr/>
            <p:nvPr/>
          </p:nvSpPr>
          <p:spPr>
            <a:xfrm>
              <a:off x="5818102" y="4746779"/>
              <a:ext cx="1122112" cy="304784"/>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9" name="Google Shape;478;p27">
              <a:extLst>
                <a:ext uri="{FF2B5EF4-FFF2-40B4-BE49-F238E27FC236}">
                  <a16:creationId xmlns:a16="http://schemas.microsoft.com/office/drawing/2014/main" id="{22C16AA0-A0C7-4D5C-B690-462DEEC9F286}"/>
                </a:ext>
              </a:extLst>
            </p:cNvPr>
            <p:cNvSpPr/>
            <p:nvPr/>
          </p:nvSpPr>
          <p:spPr>
            <a:xfrm>
              <a:off x="5979009" y="4746779"/>
              <a:ext cx="1122112" cy="304784"/>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30" name="Google Shape;479;p27">
              <a:extLst>
                <a:ext uri="{FF2B5EF4-FFF2-40B4-BE49-F238E27FC236}">
                  <a16:creationId xmlns:a16="http://schemas.microsoft.com/office/drawing/2014/main" id="{976758E0-4D43-468E-9953-11686CFBC267}"/>
                </a:ext>
              </a:extLst>
            </p:cNvPr>
            <p:cNvSpPr>
              <a:spLocks/>
            </p:cNvSpPr>
            <p:nvPr/>
          </p:nvSpPr>
          <p:spPr bwMode="auto">
            <a:xfrm>
              <a:off x="6053111" y="4807101"/>
              <a:ext cx="1012018" cy="180965"/>
            </a:xfrm>
            <a:custGeom>
              <a:avLst/>
              <a:gdLst>
                <a:gd name="T0" fmla="*/ 2147483646 w 18305"/>
                <a:gd name="T1" fmla="*/ 0 h 3310"/>
                <a:gd name="T2" fmla="*/ 2147483646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2147483646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lnTo>
                    <a:pt x="821" y="0"/>
                  </a:lnTo>
                  <a:close/>
                </a:path>
              </a:pathLst>
            </a:custGeom>
            <a:solidFill>
              <a:srgbClr val="FEFEFE"/>
            </a:solidFill>
            <a:ln>
              <a:noFill/>
            </a:ln>
          </p:spPr>
          <p:txBody>
            <a:bodyPr lIns="91425" tIns="91425" rIns="91425" bIns="91425" anchor="ctr"/>
            <a:lstStyle/>
            <a:p>
              <a:pPr>
                <a:defRPr/>
              </a:pPr>
              <a:endParaRPr lang="vi-VN" sz="990"/>
            </a:p>
          </p:txBody>
        </p:sp>
        <p:sp>
          <p:nvSpPr>
            <p:cNvPr id="131" name="Google Shape;480;p27">
              <a:extLst>
                <a:ext uri="{FF2B5EF4-FFF2-40B4-BE49-F238E27FC236}">
                  <a16:creationId xmlns:a16="http://schemas.microsoft.com/office/drawing/2014/main" id="{65B9A9EA-AC2E-45FA-8819-D1D1555248E5}"/>
                </a:ext>
              </a:extLst>
            </p:cNvPr>
            <p:cNvSpPr>
              <a:spLocks/>
            </p:cNvSpPr>
            <p:nvPr/>
          </p:nvSpPr>
          <p:spPr bwMode="auto">
            <a:xfrm>
              <a:off x="6053111" y="4900759"/>
              <a:ext cx="1012018" cy="87307"/>
            </a:xfrm>
            <a:custGeom>
              <a:avLst/>
              <a:gdLst>
                <a:gd name="T0" fmla="*/ 2147483646 w 18305"/>
                <a:gd name="T1" fmla="*/ 2147483646 h 1656"/>
                <a:gd name="T2" fmla="*/ 2147483646 w 18305"/>
                <a:gd name="T3" fmla="*/ 2147483646 h 1656"/>
                <a:gd name="T4" fmla="*/ 2147483646 w 18305"/>
                <a:gd name="T5" fmla="*/ 2147483646 h 1656"/>
                <a:gd name="T6" fmla="*/ 2147483646 w 18305"/>
                <a:gd name="T7" fmla="*/ 2147483646 h 1656"/>
                <a:gd name="T8" fmla="*/ 2147483646 w 18305"/>
                <a:gd name="T9" fmla="*/ 2147483646 h 1656"/>
                <a:gd name="T10" fmla="*/ 2147483646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1" y="1"/>
                  </a:moveTo>
                  <a:lnTo>
                    <a:pt x="1" y="715"/>
                  </a:lnTo>
                  <a:cubicBezTo>
                    <a:pt x="1" y="1218"/>
                    <a:pt x="331" y="1655"/>
                    <a:pt x="821" y="1655"/>
                  </a:cubicBezTo>
                  <a:lnTo>
                    <a:pt x="18305" y="1655"/>
                  </a:lnTo>
                  <a:lnTo>
                    <a:pt x="18305" y="1"/>
                  </a:lnTo>
                  <a:lnTo>
                    <a:pt x="1" y="1"/>
                  </a:lnTo>
                  <a:close/>
                </a:path>
              </a:pathLst>
            </a:custGeom>
            <a:solidFill>
              <a:srgbClr val="E3E8DD"/>
            </a:solidFill>
            <a:ln>
              <a:noFill/>
            </a:ln>
          </p:spPr>
          <p:txBody>
            <a:bodyPr lIns="91425" tIns="91425" rIns="91425" bIns="91425" anchor="ctr"/>
            <a:lstStyle/>
            <a:p>
              <a:pPr>
                <a:defRPr/>
              </a:pPr>
              <a:endParaRPr lang="vi-VN" sz="990"/>
            </a:p>
          </p:txBody>
        </p:sp>
        <p:sp>
          <p:nvSpPr>
            <p:cNvPr id="132" name="Google Shape;481;p27">
              <a:extLst>
                <a:ext uri="{FF2B5EF4-FFF2-40B4-BE49-F238E27FC236}">
                  <a16:creationId xmlns:a16="http://schemas.microsoft.com/office/drawing/2014/main" id="{BBCCE06E-4A18-4556-AF35-C4D0C5575D62}"/>
                </a:ext>
              </a:extLst>
            </p:cNvPr>
            <p:cNvSpPr>
              <a:spLocks/>
            </p:cNvSpPr>
            <p:nvPr/>
          </p:nvSpPr>
          <p:spPr bwMode="auto">
            <a:xfrm>
              <a:off x="5818102" y="4137211"/>
              <a:ext cx="1122112" cy="306372"/>
            </a:xfrm>
            <a:custGeom>
              <a:avLst/>
              <a:gdLst>
                <a:gd name="T0" fmla="*/ 2147483646 w 20290"/>
                <a:gd name="T1" fmla="*/ 2147483646 h 5507"/>
                <a:gd name="T2" fmla="*/ 0 w 20290"/>
                <a:gd name="T3" fmla="*/ 2147483646 h 5507"/>
                <a:gd name="T4" fmla="*/ 0 w 20290"/>
                <a:gd name="T5" fmla="*/ 2147483646 h 5507"/>
                <a:gd name="T6" fmla="*/ 2147483646 w 20290"/>
                <a:gd name="T7" fmla="*/ 2147483646 h 5507"/>
                <a:gd name="T8" fmla="*/ 2147483646 w 20290"/>
                <a:gd name="T9" fmla="*/ 2147483646 h 5507"/>
                <a:gd name="T10" fmla="*/ 2147483646 w 20290"/>
                <a:gd name="T11" fmla="*/ 2147483646 h 5507"/>
                <a:gd name="T12" fmla="*/ 2147483646 w 20290"/>
                <a:gd name="T13" fmla="*/ 2147483646 h 5507"/>
                <a:gd name="T14" fmla="*/ 2147483646 w 20290"/>
                <a:gd name="T15" fmla="*/ 2147483646 h 5507"/>
                <a:gd name="T16" fmla="*/ 2147483646 w 20290"/>
                <a:gd name="T17" fmla="*/ 2147483646 h 55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lnTo>
                    <a:pt x="2316" y="1"/>
                  </a:lnTo>
                  <a:close/>
                </a:path>
              </a:pathLst>
            </a:custGeom>
            <a:solidFill>
              <a:schemeClr val="tx2"/>
            </a:solidFill>
            <a:ln>
              <a:noFill/>
            </a:ln>
          </p:spPr>
          <p:txBody>
            <a:bodyPr lIns="91425" tIns="91425" rIns="91425" bIns="91425" anchor="ctr"/>
            <a:lstStyle/>
            <a:p>
              <a:pPr>
                <a:defRPr/>
              </a:pPr>
              <a:endParaRPr lang="vi-VN" sz="990"/>
            </a:p>
          </p:txBody>
        </p:sp>
        <p:sp>
          <p:nvSpPr>
            <p:cNvPr id="133" name="Google Shape;482;p27">
              <a:extLst>
                <a:ext uri="{FF2B5EF4-FFF2-40B4-BE49-F238E27FC236}">
                  <a16:creationId xmlns:a16="http://schemas.microsoft.com/office/drawing/2014/main" id="{25C96E38-6250-4A76-9A3A-3F9F3461A42F}"/>
                </a:ext>
              </a:extLst>
            </p:cNvPr>
            <p:cNvSpPr>
              <a:spLocks/>
            </p:cNvSpPr>
            <p:nvPr/>
          </p:nvSpPr>
          <p:spPr bwMode="auto">
            <a:xfrm>
              <a:off x="5979009" y="4137211"/>
              <a:ext cx="1122112" cy="306372"/>
            </a:xfrm>
            <a:custGeom>
              <a:avLst/>
              <a:gdLst>
                <a:gd name="T0" fmla="*/ 2147483646 w 20290"/>
                <a:gd name="T1" fmla="*/ 2147483646 h 5507"/>
                <a:gd name="T2" fmla="*/ 0 w 20290"/>
                <a:gd name="T3" fmla="*/ 2147483646 h 5507"/>
                <a:gd name="T4" fmla="*/ 0 w 20290"/>
                <a:gd name="T5" fmla="*/ 2147483646 h 5507"/>
                <a:gd name="T6" fmla="*/ 2147483646 w 20290"/>
                <a:gd name="T7" fmla="*/ 2147483646 h 5507"/>
                <a:gd name="T8" fmla="*/ 2147483646 w 20290"/>
                <a:gd name="T9" fmla="*/ 2147483646 h 5507"/>
                <a:gd name="T10" fmla="*/ 2147483646 w 20290"/>
                <a:gd name="T11" fmla="*/ 2147483646 h 5507"/>
                <a:gd name="T12" fmla="*/ 2147483646 w 20290"/>
                <a:gd name="T13" fmla="*/ 2147483646 h 5507"/>
                <a:gd name="T14" fmla="*/ 2147483646 w 20290"/>
                <a:gd name="T15" fmla="*/ 2147483646 h 5507"/>
                <a:gd name="T16" fmla="*/ 2147483646 w 20290"/>
                <a:gd name="T17" fmla="*/ 2147483646 h 5507"/>
                <a:gd name="T18" fmla="*/ 2147483646 w 20290"/>
                <a:gd name="T19" fmla="*/ 2147483646 h 5507"/>
                <a:gd name="T20" fmla="*/ 2147483646 w 20290"/>
                <a:gd name="T21" fmla="*/ 2147483646 h 5507"/>
                <a:gd name="T22" fmla="*/ 2147483646 w 20290"/>
                <a:gd name="T23" fmla="*/ 2147483646 h 5507"/>
                <a:gd name="T24" fmla="*/ 2147483646 w 20290"/>
                <a:gd name="T25" fmla="*/ 2147483646 h 55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lnTo>
                    <a:pt x="2263" y="1"/>
                  </a:lnTo>
                  <a:close/>
                </a:path>
              </a:pathLst>
            </a:custGeom>
            <a:solidFill>
              <a:schemeClr val="accent2"/>
            </a:solidFill>
            <a:ln>
              <a:noFill/>
            </a:ln>
          </p:spPr>
          <p:txBody>
            <a:bodyPr lIns="91425" tIns="91425" rIns="91425" bIns="91425" anchor="ctr"/>
            <a:lstStyle/>
            <a:p>
              <a:pPr>
                <a:defRPr/>
              </a:pPr>
              <a:endParaRPr lang="vi-VN" sz="990"/>
            </a:p>
          </p:txBody>
        </p:sp>
        <p:sp>
          <p:nvSpPr>
            <p:cNvPr id="134" name="Google Shape;483;p27">
              <a:extLst>
                <a:ext uri="{FF2B5EF4-FFF2-40B4-BE49-F238E27FC236}">
                  <a16:creationId xmlns:a16="http://schemas.microsoft.com/office/drawing/2014/main" id="{9E0C17DE-4F6A-4808-882D-8B32FAF061AB}"/>
                </a:ext>
              </a:extLst>
            </p:cNvPr>
            <p:cNvSpPr>
              <a:spLocks/>
            </p:cNvSpPr>
            <p:nvPr/>
          </p:nvSpPr>
          <p:spPr bwMode="auto">
            <a:xfrm>
              <a:off x="6053111" y="4199121"/>
              <a:ext cx="1012018" cy="180965"/>
            </a:xfrm>
            <a:custGeom>
              <a:avLst/>
              <a:gdLst>
                <a:gd name="T0" fmla="*/ 2147483646 w 18305"/>
                <a:gd name="T1" fmla="*/ 0 h 3310"/>
                <a:gd name="T2" fmla="*/ 2147483646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2147483646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lnTo>
                    <a:pt x="821" y="0"/>
                  </a:lnTo>
                  <a:close/>
                </a:path>
              </a:pathLst>
            </a:custGeom>
            <a:solidFill>
              <a:srgbClr val="FEFEFE"/>
            </a:solidFill>
            <a:ln>
              <a:noFill/>
            </a:ln>
          </p:spPr>
          <p:txBody>
            <a:bodyPr lIns="91425" tIns="91425" rIns="91425" bIns="91425" anchor="ctr"/>
            <a:lstStyle/>
            <a:p>
              <a:pPr>
                <a:defRPr/>
              </a:pPr>
              <a:endParaRPr lang="vi-VN" sz="990"/>
            </a:p>
          </p:txBody>
        </p:sp>
        <p:sp>
          <p:nvSpPr>
            <p:cNvPr id="135" name="Google Shape;484;p27">
              <a:extLst>
                <a:ext uri="{FF2B5EF4-FFF2-40B4-BE49-F238E27FC236}">
                  <a16:creationId xmlns:a16="http://schemas.microsoft.com/office/drawing/2014/main" id="{1265799B-3BBC-4C8B-B1AC-2AB3E40FFC01}"/>
                </a:ext>
              </a:extLst>
            </p:cNvPr>
            <p:cNvSpPr>
              <a:spLocks/>
            </p:cNvSpPr>
            <p:nvPr/>
          </p:nvSpPr>
          <p:spPr bwMode="auto">
            <a:xfrm>
              <a:off x="6053111" y="4289603"/>
              <a:ext cx="1012018" cy="90483"/>
            </a:xfrm>
            <a:custGeom>
              <a:avLst/>
              <a:gdLst>
                <a:gd name="T0" fmla="*/ 2147483646 w 18305"/>
                <a:gd name="T1" fmla="*/ 2147483646 h 1656"/>
                <a:gd name="T2" fmla="*/ 2147483646 w 18305"/>
                <a:gd name="T3" fmla="*/ 2147483646 h 1656"/>
                <a:gd name="T4" fmla="*/ 2147483646 w 18305"/>
                <a:gd name="T5" fmla="*/ 2147483646 h 1656"/>
                <a:gd name="T6" fmla="*/ 2147483646 w 18305"/>
                <a:gd name="T7" fmla="*/ 2147483646 h 1656"/>
                <a:gd name="T8" fmla="*/ 2147483646 w 18305"/>
                <a:gd name="T9" fmla="*/ 2147483646 h 1656"/>
                <a:gd name="T10" fmla="*/ 2147483646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1" y="1"/>
                  </a:moveTo>
                  <a:lnTo>
                    <a:pt x="1" y="715"/>
                  </a:lnTo>
                  <a:cubicBezTo>
                    <a:pt x="1" y="1218"/>
                    <a:pt x="331" y="1655"/>
                    <a:pt x="821" y="1655"/>
                  </a:cubicBezTo>
                  <a:lnTo>
                    <a:pt x="18305" y="1655"/>
                  </a:lnTo>
                  <a:lnTo>
                    <a:pt x="18305" y="1"/>
                  </a:lnTo>
                  <a:lnTo>
                    <a:pt x="1" y="1"/>
                  </a:lnTo>
                  <a:close/>
                </a:path>
              </a:pathLst>
            </a:custGeom>
            <a:solidFill>
              <a:srgbClr val="E3E8DD"/>
            </a:solidFill>
            <a:ln>
              <a:noFill/>
            </a:ln>
          </p:spPr>
          <p:txBody>
            <a:bodyPr lIns="91425" tIns="91425" rIns="91425" bIns="91425" anchor="ctr"/>
            <a:lstStyle/>
            <a:p>
              <a:pPr>
                <a:defRPr/>
              </a:pPr>
              <a:endParaRPr lang="vi-VN" sz="990"/>
            </a:p>
          </p:txBody>
        </p:sp>
        <p:sp>
          <p:nvSpPr>
            <p:cNvPr id="136" name="Google Shape;485;p27">
              <a:extLst>
                <a:ext uri="{FF2B5EF4-FFF2-40B4-BE49-F238E27FC236}">
                  <a16:creationId xmlns:a16="http://schemas.microsoft.com/office/drawing/2014/main" id="{7E186E0C-3184-4C2A-BFFB-B880E061063B}"/>
                </a:ext>
              </a:extLst>
            </p:cNvPr>
            <p:cNvSpPr/>
            <p:nvPr/>
          </p:nvSpPr>
          <p:spPr>
            <a:xfrm>
              <a:off x="5879501" y="4443583"/>
              <a:ext cx="1122112" cy="303196"/>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37" name="Google Shape;486;p27">
              <a:extLst>
                <a:ext uri="{FF2B5EF4-FFF2-40B4-BE49-F238E27FC236}">
                  <a16:creationId xmlns:a16="http://schemas.microsoft.com/office/drawing/2014/main" id="{D34F1F86-D468-44B4-B6EB-B92D22FACB28}"/>
                </a:ext>
              </a:extLst>
            </p:cNvPr>
            <p:cNvSpPr/>
            <p:nvPr/>
          </p:nvSpPr>
          <p:spPr>
            <a:xfrm>
              <a:off x="5722829" y="4443583"/>
              <a:ext cx="1122112" cy="303196"/>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38" name="Google Shape;487;p27">
              <a:extLst>
                <a:ext uri="{FF2B5EF4-FFF2-40B4-BE49-F238E27FC236}">
                  <a16:creationId xmlns:a16="http://schemas.microsoft.com/office/drawing/2014/main" id="{366DBC10-E2A3-4C8D-9B15-1DD24567B4A7}"/>
                </a:ext>
              </a:extLst>
            </p:cNvPr>
            <p:cNvSpPr>
              <a:spLocks/>
            </p:cNvSpPr>
            <p:nvPr/>
          </p:nvSpPr>
          <p:spPr bwMode="auto">
            <a:xfrm>
              <a:off x="5760939" y="4502317"/>
              <a:ext cx="1012018" cy="182553"/>
            </a:xfrm>
            <a:custGeom>
              <a:avLst/>
              <a:gdLst>
                <a:gd name="T0" fmla="*/ 0 w 18305"/>
                <a:gd name="T1" fmla="*/ 0 h 3310"/>
                <a:gd name="T2" fmla="*/ 0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0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lnTo>
                    <a:pt x="0" y="0"/>
                  </a:lnTo>
                  <a:close/>
                </a:path>
              </a:pathLst>
            </a:custGeom>
            <a:solidFill>
              <a:srgbClr val="FEFEFE"/>
            </a:solidFill>
            <a:ln>
              <a:noFill/>
            </a:ln>
          </p:spPr>
          <p:txBody>
            <a:bodyPr lIns="91425" tIns="91425" rIns="91425" bIns="91425" anchor="ctr"/>
            <a:lstStyle/>
            <a:p>
              <a:pPr>
                <a:defRPr/>
              </a:pPr>
              <a:endParaRPr lang="vi-VN" sz="990"/>
            </a:p>
          </p:txBody>
        </p:sp>
        <p:sp>
          <p:nvSpPr>
            <p:cNvPr id="139" name="Google Shape;488;p27">
              <a:extLst>
                <a:ext uri="{FF2B5EF4-FFF2-40B4-BE49-F238E27FC236}">
                  <a16:creationId xmlns:a16="http://schemas.microsoft.com/office/drawing/2014/main" id="{C580F41C-A641-4475-86D6-77B318BB8F5F}"/>
                </a:ext>
              </a:extLst>
            </p:cNvPr>
            <p:cNvSpPr>
              <a:spLocks/>
            </p:cNvSpPr>
            <p:nvPr/>
          </p:nvSpPr>
          <p:spPr bwMode="auto">
            <a:xfrm>
              <a:off x="5760939" y="4594387"/>
              <a:ext cx="1012018" cy="90483"/>
            </a:xfrm>
            <a:custGeom>
              <a:avLst/>
              <a:gdLst>
                <a:gd name="T0" fmla="*/ 0 w 18305"/>
                <a:gd name="T1" fmla="*/ 2147483646 h 1656"/>
                <a:gd name="T2" fmla="*/ 0 w 18305"/>
                <a:gd name="T3" fmla="*/ 2147483646 h 1656"/>
                <a:gd name="T4" fmla="*/ 2147483646 w 18305"/>
                <a:gd name="T5" fmla="*/ 2147483646 h 1656"/>
                <a:gd name="T6" fmla="*/ 2147483646 w 18305"/>
                <a:gd name="T7" fmla="*/ 2147483646 h 1656"/>
                <a:gd name="T8" fmla="*/ 2147483646 w 18305"/>
                <a:gd name="T9" fmla="*/ 2147483646 h 1656"/>
                <a:gd name="T10" fmla="*/ 0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0" y="1"/>
                  </a:moveTo>
                  <a:lnTo>
                    <a:pt x="0" y="1655"/>
                  </a:lnTo>
                  <a:lnTo>
                    <a:pt x="17537" y="1655"/>
                  </a:lnTo>
                  <a:cubicBezTo>
                    <a:pt x="18027" y="1655"/>
                    <a:pt x="18305" y="1205"/>
                    <a:pt x="18305" y="715"/>
                  </a:cubicBezTo>
                  <a:lnTo>
                    <a:pt x="18305" y="1"/>
                  </a:lnTo>
                  <a:lnTo>
                    <a:pt x="0" y="1"/>
                  </a:lnTo>
                  <a:close/>
                </a:path>
              </a:pathLst>
            </a:custGeom>
            <a:solidFill>
              <a:srgbClr val="E3E8DD"/>
            </a:solidFill>
            <a:ln>
              <a:noFill/>
            </a:ln>
          </p:spPr>
          <p:txBody>
            <a:bodyPr lIns="91425" tIns="91425" rIns="91425" bIns="91425" anchor="ctr"/>
            <a:lstStyle/>
            <a:p>
              <a:pPr>
                <a:defRPr/>
              </a:pPr>
              <a:endParaRPr lang="vi-VN" sz="990"/>
            </a:p>
          </p:txBody>
        </p:sp>
        <p:sp>
          <p:nvSpPr>
            <p:cNvPr id="140" name="Google Shape;489;p27">
              <a:extLst>
                <a:ext uri="{FF2B5EF4-FFF2-40B4-BE49-F238E27FC236}">
                  <a16:creationId xmlns:a16="http://schemas.microsoft.com/office/drawing/2014/main" id="{7D750A1A-8E97-4E11-B126-9702790FAC85}"/>
                </a:ext>
              </a:extLst>
            </p:cNvPr>
            <p:cNvSpPr>
              <a:spLocks/>
            </p:cNvSpPr>
            <p:nvPr/>
          </p:nvSpPr>
          <p:spPr bwMode="auto">
            <a:xfrm>
              <a:off x="5485703" y="4848374"/>
              <a:ext cx="201133" cy="203189"/>
            </a:xfrm>
            <a:custGeom>
              <a:avLst/>
              <a:gdLst>
                <a:gd name="T0" fmla="*/ 2147483646 w 3620"/>
                <a:gd name="T1" fmla="*/ 0 h 3688"/>
                <a:gd name="T2" fmla="*/ 0 w 3620"/>
                <a:gd name="T3" fmla="*/ 2147483646 h 3688"/>
                <a:gd name="T4" fmla="*/ 2147483646 w 3620"/>
                <a:gd name="T5" fmla="*/ 2147483646 h 3688"/>
                <a:gd name="T6" fmla="*/ 2147483646 w 3620"/>
                <a:gd name="T7" fmla="*/ 2147483646 h 3688"/>
                <a:gd name="T8" fmla="*/ 2147483646 w 3620"/>
                <a:gd name="T9" fmla="*/ 0 h 36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lIns="91425" tIns="91425" rIns="91425" bIns="91425" anchor="ctr"/>
            <a:lstStyle/>
            <a:p>
              <a:pPr>
                <a:defRPr/>
              </a:pPr>
              <a:endParaRPr lang="vi-VN" sz="990"/>
            </a:p>
          </p:txBody>
        </p:sp>
        <p:sp>
          <p:nvSpPr>
            <p:cNvPr id="141" name="Google Shape;490;p27">
              <a:extLst>
                <a:ext uri="{FF2B5EF4-FFF2-40B4-BE49-F238E27FC236}">
                  <a16:creationId xmlns:a16="http://schemas.microsoft.com/office/drawing/2014/main" id="{59389E6E-2045-4015-A7AA-C55F6D0E3856}"/>
                </a:ext>
              </a:extLst>
            </p:cNvPr>
            <p:cNvSpPr>
              <a:spLocks/>
            </p:cNvSpPr>
            <p:nvPr/>
          </p:nvSpPr>
          <p:spPr bwMode="auto">
            <a:xfrm>
              <a:off x="5528047" y="4988066"/>
              <a:ext cx="65632" cy="63497"/>
            </a:xfrm>
            <a:custGeom>
              <a:avLst/>
              <a:gdLst>
                <a:gd name="T0" fmla="*/ 2147483646 w 1166"/>
                <a:gd name="T1" fmla="*/ 0 h 1147"/>
                <a:gd name="T2" fmla="*/ 2147483646 w 1166"/>
                <a:gd name="T3" fmla="*/ 2147483646 h 1147"/>
                <a:gd name="T4" fmla="*/ 2147483646 w 1166"/>
                <a:gd name="T5" fmla="*/ 2147483646 h 1147"/>
                <a:gd name="T6" fmla="*/ 2147483646 w 1166"/>
                <a:gd name="T7" fmla="*/ 2147483646 h 1147"/>
                <a:gd name="T8" fmla="*/ 2147483646 w 1166"/>
                <a:gd name="T9" fmla="*/ 2147483646 h 1147"/>
                <a:gd name="T10" fmla="*/ 2147483646 w 1166"/>
                <a:gd name="T11" fmla="*/ 0 h 114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tx1"/>
            </a:solidFill>
            <a:ln>
              <a:noFill/>
            </a:ln>
          </p:spPr>
          <p:txBody>
            <a:bodyPr lIns="91425" tIns="91425" rIns="91425" bIns="91425" anchor="ctr"/>
            <a:lstStyle/>
            <a:p>
              <a:pPr>
                <a:defRPr/>
              </a:pPr>
              <a:endParaRPr lang="vi-VN" sz="990"/>
            </a:p>
          </p:txBody>
        </p:sp>
        <p:sp>
          <p:nvSpPr>
            <p:cNvPr id="142" name="Google Shape;491;p27">
              <a:extLst>
                <a:ext uri="{FF2B5EF4-FFF2-40B4-BE49-F238E27FC236}">
                  <a16:creationId xmlns:a16="http://schemas.microsoft.com/office/drawing/2014/main" id="{2A190102-B6BD-4621-A397-5C24156CC246}"/>
                </a:ext>
              </a:extLst>
            </p:cNvPr>
            <p:cNvSpPr/>
            <p:nvPr/>
          </p:nvSpPr>
          <p:spPr>
            <a:xfrm>
              <a:off x="5644492" y="4086414"/>
              <a:ext cx="228657" cy="150805"/>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43" name="Google Shape;492;p27">
              <a:extLst>
                <a:ext uri="{FF2B5EF4-FFF2-40B4-BE49-F238E27FC236}">
                  <a16:creationId xmlns:a16="http://schemas.microsoft.com/office/drawing/2014/main" id="{A9A996F2-6F59-4D3F-9700-E01B73B0E385}"/>
                </a:ext>
              </a:extLst>
            </p:cNvPr>
            <p:cNvSpPr/>
            <p:nvPr/>
          </p:nvSpPr>
          <p:spPr>
            <a:xfrm>
              <a:off x="5646610" y="4137211"/>
              <a:ext cx="215954" cy="100008"/>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44" name="Google Shape;493;p27">
              <a:extLst>
                <a:ext uri="{FF2B5EF4-FFF2-40B4-BE49-F238E27FC236}">
                  <a16:creationId xmlns:a16="http://schemas.microsoft.com/office/drawing/2014/main" id="{37EC1175-C389-49B9-B28E-4C1E10844DB4}"/>
                </a:ext>
              </a:extLst>
            </p:cNvPr>
            <p:cNvSpPr>
              <a:spLocks/>
            </p:cNvSpPr>
            <p:nvPr/>
          </p:nvSpPr>
          <p:spPr bwMode="auto">
            <a:xfrm>
              <a:off x="5629673" y="4230869"/>
              <a:ext cx="209601" cy="688939"/>
            </a:xfrm>
            <a:custGeom>
              <a:avLst/>
              <a:gdLst>
                <a:gd name="T0" fmla="*/ 2147483646 w 3799"/>
                <a:gd name="T1" fmla="*/ 0 h 12455"/>
                <a:gd name="T2" fmla="*/ 0 w 3799"/>
                <a:gd name="T3" fmla="*/ 2147483646 h 12455"/>
                <a:gd name="T4" fmla="*/ 2147483646 w 3799"/>
                <a:gd name="T5" fmla="*/ 2147483646 h 12455"/>
                <a:gd name="T6" fmla="*/ 2147483646 w 3799"/>
                <a:gd name="T7" fmla="*/ 2147483646 h 12455"/>
                <a:gd name="T8" fmla="*/ 2147483646 w 3799"/>
                <a:gd name="T9" fmla="*/ 0 h 12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lIns="91425" tIns="91425" rIns="91425" bIns="91425" anchor="ctr"/>
            <a:lstStyle/>
            <a:p>
              <a:pPr>
                <a:defRPr/>
              </a:pPr>
              <a:endParaRPr lang="vi-VN" sz="990"/>
            </a:p>
          </p:txBody>
        </p:sp>
        <p:sp>
          <p:nvSpPr>
            <p:cNvPr id="145" name="Google Shape;494;p27">
              <a:extLst>
                <a:ext uri="{FF2B5EF4-FFF2-40B4-BE49-F238E27FC236}">
                  <a16:creationId xmlns:a16="http://schemas.microsoft.com/office/drawing/2014/main" id="{E386942B-6F67-43FC-93C1-7D9CDCA76227}"/>
                </a:ext>
              </a:extLst>
            </p:cNvPr>
            <p:cNvSpPr>
              <a:spLocks/>
            </p:cNvSpPr>
            <p:nvPr/>
          </p:nvSpPr>
          <p:spPr bwMode="auto">
            <a:xfrm>
              <a:off x="5559805" y="4214995"/>
              <a:ext cx="222306" cy="687351"/>
            </a:xfrm>
            <a:custGeom>
              <a:avLst/>
              <a:gdLst>
                <a:gd name="T0" fmla="*/ 2147483646 w 4025"/>
                <a:gd name="T1" fmla="*/ 0 h 12402"/>
                <a:gd name="T2" fmla="*/ 2147483646 w 4025"/>
                <a:gd name="T3" fmla="*/ 2147483646 h 12402"/>
                <a:gd name="T4" fmla="*/ 2147483646 w 4025"/>
                <a:gd name="T5" fmla="*/ 2147483646 h 12402"/>
                <a:gd name="T6" fmla="*/ 2147483646 w 4025"/>
                <a:gd name="T7" fmla="*/ 2147483646 h 12402"/>
                <a:gd name="T8" fmla="*/ 2147483646 w 4025"/>
                <a:gd name="T9" fmla="*/ 2147483646 h 12402"/>
                <a:gd name="T10" fmla="*/ 2147483646 w 4025"/>
                <a:gd name="T11" fmla="*/ 0 h 1240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25" h="12402" extrusionOk="0">
                  <a:moveTo>
                    <a:pt x="2754" y="0"/>
                  </a:moveTo>
                  <a:lnTo>
                    <a:pt x="1" y="11475"/>
                  </a:lnTo>
                  <a:lnTo>
                    <a:pt x="437" y="12402"/>
                  </a:lnTo>
                  <a:lnTo>
                    <a:pt x="1271" y="11806"/>
                  </a:lnTo>
                  <a:lnTo>
                    <a:pt x="4024" y="278"/>
                  </a:lnTo>
                  <a:lnTo>
                    <a:pt x="2754" y="0"/>
                  </a:lnTo>
                  <a:close/>
                </a:path>
              </a:pathLst>
            </a:custGeom>
            <a:solidFill>
              <a:schemeClr val="tx2"/>
            </a:solidFill>
            <a:ln>
              <a:noFill/>
            </a:ln>
          </p:spPr>
          <p:txBody>
            <a:bodyPr lIns="91425" tIns="91425" rIns="91425" bIns="91425" anchor="ctr"/>
            <a:lstStyle/>
            <a:p>
              <a:pPr>
                <a:defRPr/>
              </a:pPr>
              <a:endParaRPr lang="vi-VN" sz="990"/>
            </a:p>
          </p:txBody>
        </p:sp>
        <p:sp>
          <p:nvSpPr>
            <p:cNvPr id="146" name="Google Shape;495;p27">
              <a:extLst>
                <a:ext uri="{FF2B5EF4-FFF2-40B4-BE49-F238E27FC236}">
                  <a16:creationId xmlns:a16="http://schemas.microsoft.com/office/drawing/2014/main" id="{46103A42-EA50-40CD-BA37-7B1BBCF56BB9}"/>
                </a:ext>
              </a:extLst>
            </p:cNvPr>
            <p:cNvSpPr>
              <a:spLocks/>
            </p:cNvSpPr>
            <p:nvPr/>
          </p:nvSpPr>
          <p:spPr bwMode="auto">
            <a:xfrm>
              <a:off x="5485703" y="4200708"/>
              <a:ext cx="226539" cy="673065"/>
            </a:xfrm>
            <a:custGeom>
              <a:avLst/>
              <a:gdLst>
                <a:gd name="T0" fmla="*/ 2147483646 w 4077"/>
                <a:gd name="T1" fmla="*/ 0 h 12190"/>
                <a:gd name="T2" fmla="*/ 0 w 4077"/>
                <a:gd name="T3" fmla="*/ 2147483646 h 12190"/>
                <a:gd name="T4" fmla="*/ 0 w 4077"/>
                <a:gd name="T5" fmla="*/ 2147483646 h 12190"/>
                <a:gd name="T6" fmla="*/ 2147483646 w 4077"/>
                <a:gd name="T7" fmla="*/ 2147483646 h 12190"/>
                <a:gd name="T8" fmla="*/ 2147483646 w 4077"/>
                <a:gd name="T9" fmla="*/ 2147483646 h 12190"/>
                <a:gd name="T10" fmla="*/ 2147483646 w 4077"/>
                <a:gd name="T11" fmla="*/ 0 h 1219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77" h="12190" extrusionOk="0">
                  <a:moveTo>
                    <a:pt x="2925" y="0"/>
                  </a:moveTo>
                  <a:lnTo>
                    <a:pt x="0" y="12190"/>
                  </a:lnTo>
                  <a:lnTo>
                    <a:pt x="1324" y="11753"/>
                  </a:lnTo>
                  <a:lnTo>
                    <a:pt x="4077" y="278"/>
                  </a:lnTo>
                  <a:lnTo>
                    <a:pt x="2925" y="0"/>
                  </a:lnTo>
                  <a:close/>
                </a:path>
              </a:pathLst>
            </a:custGeom>
            <a:solidFill>
              <a:schemeClr val="accent2"/>
            </a:solidFill>
            <a:ln>
              <a:noFill/>
            </a:ln>
          </p:spPr>
          <p:txBody>
            <a:bodyPr lIns="91425" tIns="91425" rIns="91425" bIns="91425" anchor="ctr"/>
            <a:lstStyle/>
            <a:p>
              <a:pPr>
                <a:defRPr/>
              </a:pPr>
              <a:endParaRPr lang="vi-VN" sz="990"/>
            </a:p>
          </p:txBody>
        </p:sp>
        <p:sp>
          <p:nvSpPr>
            <p:cNvPr id="147" name="Google Shape;496;p27">
              <a:extLst>
                <a:ext uri="{FF2B5EF4-FFF2-40B4-BE49-F238E27FC236}">
                  <a16:creationId xmlns:a16="http://schemas.microsoft.com/office/drawing/2014/main" id="{5CF969F8-1BFD-45ED-A0AC-6B52A941935B}"/>
                </a:ext>
              </a:extLst>
            </p:cNvPr>
            <p:cNvSpPr>
              <a:spLocks/>
            </p:cNvSpPr>
            <p:nvPr/>
          </p:nvSpPr>
          <p:spPr bwMode="auto">
            <a:xfrm>
              <a:off x="5616969" y="4167373"/>
              <a:ext cx="241360" cy="160329"/>
            </a:xfrm>
            <a:custGeom>
              <a:avLst/>
              <a:gdLst>
                <a:gd name="T0" fmla="*/ 2147483646 w 4355"/>
                <a:gd name="T1" fmla="*/ 0 h 2926"/>
                <a:gd name="T2" fmla="*/ 2147483646 w 4355"/>
                <a:gd name="T3" fmla="*/ 2147483646 h 2926"/>
                <a:gd name="T4" fmla="*/ 2147483646 w 4355"/>
                <a:gd name="T5" fmla="*/ 2147483646 h 2926"/>
                <a:gd name="T6" fmla="*/ 2147483646 w 4355"/>
                <a:gd name="T7" fmla="*/ 2147483646 h 2926"/>
                <a:gd name="T8" fmla="*/ 2147483646 w 4355"/>
                <a:gd name="T9" fmla="*/ 2147483646 h 2926"/>
                <a:gd name="T10" fmla="*/ 2147483646 w 4355"/>
                <a:gd name="T11" fmla="*/ 2147483646 h 2926"/>
                <a:gd name="T12" fmla="*/ 2147483646 w 4355"/>
                <a:gd name="T13" fmla="*/ 2147483646 h 2926"/>
                <a:gd name="T14" fmla="*/ 2147483646 w 4355"/>
                <a:gd name="T15" fmla="*/ 2147483646 h 2926"/>
                <a:gd name="T16" fmla="*/ 2147483646 w 4355"/>
                <a:gd name="T17" fmla="*/ 2147483646 h 2926"/>
                <a:gd name="T18" fmla="*/ 2147483646 w 4355"/>
                <a:gd name="T19" fmla="*/ 2147483646 h 2926"/>
                <a:gd name="T20" fmla="*/ 2147483646 w 4355"/>
                <a:gd name="T21" fmla="*/ 2147483646 h 2926"/>
                <a:gd name="T22" fmla="*/ 2147483646 w 4355"/>
                <a:gd name="T23" fmla="*/ 0 h 29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lIns="91425" tIns="91425" rIns="91425" bIns="91425" anchor="ctr"/>
            <a:lstStyle/>
            <a:p>
              <a:pPr>
                <a:defRPr/>
              </a:pPr>
              <a:endParaRPr lang="vi-VN" sz="990"/>
            </a:p>
          </p:txBody>
        </p:sp>
        <p:sp>
          <p:nvSpPr>
            <p:cNvPr id="148" name="Google Shape;497;p27">
              <a:extLst>
                <a:ext uri="{FF2B5EF4-FFF2-40B4-BE49-F238E27FC236}">
                  <a16:creationId xmlns:a16="http://schemas.microsoft.com/office/drawing/2014/main" id="{147DFD7A-41D4-4FA7-A909-C1925A59FA51}"/>
                </a:ext>
              </a:extLst>
            </p:cNvPr>
            <p:cNvSpPr>
              <a:spLocks/>
            </p:cNvSpPr>
            <p:nvPr/>
          </p:nvSpPr>
          <p:spPr bwMode="auto">
            <a:xfrm>
              <a:off x="5629673" y="4167373"/>
              <a:ext cx="228657" cy="106356"/>
            </a:xfrm>
            <a:custGeom>
              <a:avLst/>
              <a:gdLst>
                <a:gd name="T0" fmla="*/ 2147483646 w 4130"/>
                <a:gd name="T1" fmla="*/ 0 h 1933"/>
                <a:gd name="T2" fmla="*/ 2147483646 w 4130"/>
                <a:gd name="T3" fmla="*/ 2147483646 h 1933"/>
                <a:gd name="T4" fmla="*/ 2147483646 w 4130"/>
                <a:gd name="T5" fmla="*/ 2147483646 h 1933"/>
                <a:gd name="T6" fmla="*/ 0 w 4130"/>
                <a:gd name="T7" fmla="*/ 2147483646 h 1933"/>
                <a:gd name="T8" fmla="*/ 2147483646 w 4130"/>
                <a:gd name="T9" fmla="*/ 2147483646 h 1933"/>
                <a:gd name="T10" fmla="*/ 2147483646 w 4130"/>
                <a:gd name="T11" fmla="*/ 2147483646 h 1933"/>
                <a:gd name="T12" fmla="*/ 2147483646 w 4130"/>
                <a:gd name="T13" fmla="*/ 2147483646 h 1933"/>
                <a:gd name="T14" fmla="*/ 2147483646 w 4130"/>
                <a:gd name="T15" fmla="*/ 2147483646 h 1933"/>
                <a:gd name="T16" fmla="*/ 2147483646 w 4130"/>
                <a:gd name="T17" fmla="*/ 2147483646 h 1933"/>
                <a:gd name="T18" fmla="*/ 2147483646 w 4130"/>
                <a:gd name="T19" fmla="*/ 0 h 19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lIns="91425" tIns="91425" rIns="91425" bIns="91425" anchor="ctr"/>
            <a:lstStyle/>
            <a:p>
              <a:pPr>
                <a:defRPr/>
              </a:pPr>
              <a:endParaRPr lang="vi-VN" sz="990"/>
            </a:p>
          </p:txBody>
        </p:sp>
        <p:sp>
          <p:nvSpPr>
            <p:cNvPr id="149" name="Google Shape;498;p27">
              <a:extLst>
                <a:ext uri="{FF2B5EF4-FFF2-40B4-BE49-F238E27FC236}">
                  <a16:creationId xmlns:a16="http://schemas.microsoft.com/office/drawing/2014/main" id="{5D02A26A-9501-409D-9B9D-3977534FFD58}"/>
                </a:ext>
              </a:extLst>
            </p:cNvPr>
            <p:cNvSpPr>
              <a:spLocks/>
            </p:cNvSpPr>
            <p:nvPr/>
          </p:nvSpPr>
          <p:spPr bwMode="auto">
            <a:xfrm>
              <a:off x="5625438" y="4161023"/>
              <a:ext cx="245594" cy="77783"/>
            </a:xfrm>
            <a:custGeom>
              <a:avLst/>
              <a:gdLst>
                <a:gd name="T0" fmla="*/ 2147483646 w 4408"/>
                <a:gd name="T1" fmla="*/ 0 h 1458"/>
                <a:gd name="T2" fmla="*/ 2147483646 w 4408"/>
                <a:gd name="T3" fmla="*/ 2147483646 h 1458"/>
                <a:gd name="T4" fmla="*/ 2147483646 w 4408"/>
                <a:gd name="T5" fmla="*/ 2147483646 h 1458"/>
                <a:gd name="T6" fmla="*/ 2147483646 w 4408"/>
                <a:gd name="T7" fmla="*/ 2147483646 h 1458"/>
                <a:gd name="T8" fmla="*/ 2147483646 w 4408"/>
                <a:gd name="T9" fmla="*/ 2147483646 h 1458"/>
                <a:gd name="T10" fmla="*/ 2147483646 w 4408"/>
                <a:gd name="T11" fmla="*/ 2147483646 h 1458"/>
                <a:gd name="T12" fmla="*/ 2147483646 w 4408"/>
                <a:gd name="T13" fmla="*/ 2147483646 h 1458"/>
                <a:gd name="T14" fmla="*/ 2147483646 w 4408"/>
                <a:gd name="T15" fmla="*/ 2147483646 h 1458"/>
                <a:gd name="T16" fmla="*/ 2147483646 w 4408"/>
                <a:gd name="T17" fmla="*/ 0 h 14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tx1"/>
            </a:solidFill>
            <a:ln>
              <a:noFill/>
            </a:ln>
          </p:spPr>
          <p:txBody>
            <a:bodyPr lIns="91425" tIns="91425" rIns="91425" bIns="91425" anchor="ctr"/>
            <a:lstStyle/>
            <a:p>
              <a:pPr>
                <a:defRPr/>
              </a:pPr>
              <a:endParaRPr lang="vi-VN" sz="990"/>
            </a:p>
          </p:txBody>
        </p:sp>
        <p:sp>
          <p:nvSpPr>
            <p:cNvPr id="150" name="Google Shape;499;p27">
              <a:extLst>
                <a:ext uri="{FF2B5EF4-FFF2-40B4-BE49-F238E27FC236}">
                  <a16:creationId xmlns:a16="http://schemas.microsoft.com/office/drawing/2014/main" id="{44C1F320-5734-4513-9E5B-928C00E14443}"/>
                </a:ext>
              </a:extLst>
            </p:cNvPr>
            <p:cNvSpPr>
              <a:spLocks/>
            </p:cNvSpPr>
            <p:nvPr/>
          </p:nvSpPr>
          <p:spPr bwMode="auto">
            <a:xfrm>
              <a:off x="5604266" y="4254680"/>
              <a:ext cx="243477" cy="79371"/>
            </a:xfrm>
            <a:custGeom>
              <a:avLst/>
              <a:gdLst>
                <a:gd name="T0" fmla="*/ 2147483646 w 4421"/>
                <a:gd name="T1" fmla="*/ 2147483646 h 1445"/>
                <a:gd name="T2" fmla="*/ 2147483646 w 4421"/>
                <a:gd name="T3" fmla="*/ 2147483646 h 1445"/>
                <a:gd name="T4" fmla="*/ 2147483646 w 4421"/>
                <a:gd name="T5" fmla="*/ 2147483646 h 1445"/>
                <a:gd name="T6" fmla="*/ 2147483646 w 4421"/>
                <a:gd name="T7" fmla="*/ 2147483646 h 1445"/>
                <a:gd name="T8" fmla="*/ 2147483646 w 4421"/>
                <a:gd name="T9" fmla="*/ 2147483646 h 1445"/>
                <a:gd name="T10" fmla="*/ 2147483646 w 4421"/>
                <a:gd name="T11" fmla="*/ 2147483646 h 1445"/>
                <a:gd name="T12" fmla="*/ 2147483646 w 4421"/>
                <a:gd name="T13" fmla="*/ 2147483646 h 1445"/>
                <a:gd name="T14" fmla="*/ 2147483646 w 4421"/>
                <a:gd name="T15" fmla="*/ 2147483646 h 14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tx1"/>
            </a:solidFill>
            <a:ln>
              <a:noFill/>
            </a:ln>
          </p:spPr>
          <p:txBody>
            <a:bodyPr lIns="91425" tIns="91425" rIns="91425" bIns="91425" anchor="ctr"/>
            <a:lstStyle/>
            <a:p>
              <a:pPr>
                <a:defRPr/>
              </a:pPr>
              <a:endParaRPr lang="vi-VN" sz="990"/>
            </a:p>
          </p:txBody>
        </p:sp>
        <p:sp>
          <p:nvSpPr>
            <p:cNvPr id="151" name="Google Shape;500;p27">
              <a:extLst>
                <a:ext uri="{FF2B5EF4-FFF2-40B4-BE49-F238E27FC236}">
                  <a16:creationId xmlns:a16="http://schemas.microsoft.com/office/drawing/2014/main" id="{8B6843F6-4A1A-4939-9958-BF28F9B0541D}"/>
                </a:ext>
              </a:extLst>
            </p:cNvPr>
            <p:cNvSpPr>
              <a:spLocks/>
            </p:cNvSpPr>
            <p:nvPr/>
          </p:nvSpPr>
          <p:spPr bwMode="auto">
            <a:xfrm>
              <a:off x="6377041" y="3457797"/>
              <a:ext cx="156672" cy="233351"/>
            </a:xfrm>
            <a:custGeom>
              <a:avLst/>
              <a:gdLst>
                <a:gd name="T0" fmla="*/ 2147483646 w 2860"/>
                <a:gd name="T1" fmla="*/ 0 h 4232"/>
                <a:gd name="T2" fmla="*/ 2147483646 w 2860"/>
                <a:gd name="T3" fmla="*/ 2147483646 h 4232"/>
                <a:gd name="T4" fmla="*/ 2147483646 w 2860"/>
                <a:gd name="T5" fmla="*/ 2147483646 h 4232"/>
                <a:gd name="T6" fmla="*/ 2147483646 w 2860"/>
                <a:gd name="T7" fmla="*/ 2147483646 h 4232"/>
                <a:gd name="T8" fmla="*/ 2147483646 w 2860"/>
                <a:gd name="T9" fmla="*/ 2147483646 h 4232"/>
                <a:gd name="T10" fmla="*/ 2147483646 w 2860"/>
                <a:gd name="T11" fmla="*/ 2147483646 h 4232"/>
                <a:gd name="T12" fmla="*/ 2147483646 w 2860"/>
                <a:gd name="T13" fmla="*/ 2147483646 h 4232"/>
                <a:gd name="T14" fmla="*/ 2147483646 w 2860"/>
                <a:gd name="T15" fmla="*/ 2147483646 h 4232"/>
                <a:gd name="T16" fmla="*/ 2147483646 w 2860"/>
                <a:gd name="T17" fmla="*/ 0 h 42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lIns="91425" tIns="91425" rIns="91425" bIns="91425" anchor="ctr"/>
            <a:lstStyle/>
            <a:p>
              <a:pPr>
                <a:defRPr/>
              </a:pPr>
              <a:endParaRPr lang="vi-VN" sz="990"/>
            </a:p>
          </p:txBody>
        </p:sp>
        <p:sp>
          <p:nvSpPr>
            <p:cNvPr id="152" name="Google Shape;501;p27">
              <a:extLst>
                <a:ext uri="{FF2B5EF4-FFF2-40B4-BE49-F238E27FC236}">
                  <a16:creationId xmlns:a16="http://schemas.microsoft.com/office/drawing/2014/main" id="{0B76C691-2EF3-45C3-8D6B-9A0222F2B14C}"/>
                </a:ext>
              </a:extLst>
            </p:cNvPr>
            <p:cNvSpPr/>
            <p:nvPr/>
          </p:nvSpPr>
          <p:spPr>
            <a:xfrm>
              <a:off x="6180143" y="3608602"/>
              <a:ext cx="527180" cy="528609"/>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53" name="Google Shape;502;p27">
              <a:extLst>
                <a:ext uri="{FF2B5EF4-FFF2-40B4-BE49-F238E27FC236}">
                  <a16:creationId xmlns:a16="http://schemas.microsoft.com/office/drawing/2014/main" id="{5C523389-AF9F-4A51-9130-F655C4394E57}"/>
                </a:ext>
              </a:extLst>
            </p:cNvPr>
            <p:cNvSpPr/>
            <p:nvPr/>
          </p:nvSpPr>
          <p:spPr>
            <a:xfrm>
              <a:off x="6241541" y="3659399"/>
              <a:ext cx="207485" cy="147629"/>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54" name="Google Shape;503;p27">
              <a:extLst>
                <a:ext uri="{FF2B5EF4-FFF2-40B4-BE49-F238E27FC236}">
                  <a16:creationId xmlns:a16="http://schemas.microsoft.com/office/drawing/2014/main" id="{1A53BCDB-F5CC-4EDA-A4C0-FF42BA615377}"/>
                </a:ext>
              </a:extLst>
            </p:cNvPr>
            <p:cNvSpPr>
              <a:spLocks/>
            </p:cNvSpPr>
            <p:nvPr/>
          </p:nvSpPr>
          <p:spPr bwMode="auto">
            <a:xfrm>
              <a:off x="6188612" y="3719721"/>
              <a:ext cx="518712" cy="417490"/>
            </a:xfrm>
            <a:custGeom>
              <a:avLst/>
              <a:gdLst>
                <a:gd name="T0" fmla="*/ 2147483646 w 9385"/>
                <a:gd name="T1" fmla="*/ 0 h 7558"/>
                <a:gd name="T2" fmla="*/ 2147483646 w 9385"/>
                <a:gd name="T3" fmla="*/ 0 h 7558"/>
                <a:gd name="T4" fmla="*/ 2147483646 w 9385"/>
                <a:gd name="T5" fmla="*/ 2147483646 h 7558"/>
                <a:gd name="T6" fmla="*/ 2147483646 w 9385"/>
                <a:gd name="T7" fmla="*/ 2147483646 h 7558"/>
                <a:gd name="T8" fmla="*/ 2147483646 w 9385"/>
                <a:gd name="T9" fmla="*/ 2147483646 h 7558"/>
                <a:gd name="T10" fmla="*/ 2147483646 w 9385"/>
                <a:gd name="T11" fmla="*/ 2147483646 h 7558"/>
                <a:gd name="T12" fmla="*/ 2147483646 w 9385"/>
                <a:gd name="T13" fmla="*/ 2147483646 h 7558"/>
                <a:gd name="T14" fmla="*/ 2147483646 w 9385"/>
                <a:gd name="T15" fmla="*/ 2147483646 h 7558"/>
                <a:gd name="T16" fmla="*/ 2147483646 w 9385"/>
                <a:gd name="T17" fmla="*/ 0 h 75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lIns="91425" tIns="91425" rIns="91425" bIns="91425" anchor="ctr"/>
            <a:lstStyle/>
            <a:p>
              <a:pPr>
                <a:defRPr/>
              </a:pPr>
              <a:endParaRPr lang="vi-VN" sz="990"/>
            </a:p>
          </p:txBody>
        </p:sp>
      </p:grpSp>
      <p:grpSp>
        <p:nvGrpSpPr>
          <p:cNvPr id="155" name="Group 154">
            <a:extLst>
              <a:ext uri="{FF2B5EF4-FFF2-40B4-BE49-F238E27FC236}">
                <a16:creationId xmlns:a16="http://schemas.microsoft.com/office/drawing/2014/main" id="{735EFF56-1A02-4780-A3BD-D28F329A2911}"/>
              </a:ext>
            </a:extLst>
          </p:cNvPr>
          <p:cNvGrpSpPr>
            <a:grpSpLocks/>
          </p:cNvGrpSpPr>
          <p:nvPr userDrawn="1"/>
        </p:nvGrpSpPr>
        <p:grpSpPr bwMode="auto">
          <a:xfrm>
            <a:off x="1598085" y="3608388"/>
            <a:ext cx="2203449" cy="2017712"/>
            <a:chOff x="1598355" y="3608289"/>
            <a:chExt cx="2204156" cy="2018295"/>
          </a:xfrm>
        </p:grpSpPr>
        <p:grpSp>
          <p:nvGrpSpPr>
            <p:cNvPr id="156" name="Google Shape;505;p27">
              <a:extLst>
                <a:ext uri="{FF2B5EF4-FFF2-40B4-BE49-F238E27FC236}">
                  <a16:creationId xmlns:a16="http://schemas.microsoft.com/office/drawing/2014/main" id="{07E17DC0-BD7F-465B-818E-92042272D256}"/>
                </a:ext>
              </a:extLst>
            </p:cNvPr>
            <p:cNvGrpSpPr>
              <a:grpSpLocks/>
            </p:cNvGrpSpPr>
            <p:nvPr/>
          </p:nvGrpSpPr>
          <p:grpSpPr bwMode="auto">
            <a:xfrm>
              <a:off x="1598355" y="4368136"/>
              <a:ext cx="868990" cy="1258447"/>
              <a:chOff x="3235834" y="3793115"/>
              <a:chExt cx="868990" cy="1258447"/>
            </a:xfrm>
          </p:grpSpPr>
          <p:sp>
            <p:nvSpPr>
              <p:cNvPr id="202" name="Google Shape;506;p27">
                <a:extLst>
                  <a:ext uri="{FF2B5EF4-FFF2-40B4-BE49-F238E27FC236}">
                    <a16:creationId xmlns:a16="http://schemas.microsoft.com/office/drawing/2014/main" id="{C45E008A-B382-4D9B-9718-4774CF02B20C}"/>
                  </a:ext>
                </a:extLst>
              </p:cNvPr>
              <p:cNvSpPr>
                <a:spLocks/>
              </p:cNvSpPr>
              <p:nvPr/>
            </p:nvSpPr>
            <p:spPr bwMode="auto">
              <a:xfrm>
                <a:off x="3235834" y="3797075"/>
                <a:ext cx="868111" cy="1254488"/>
              </a:xfrm>
              <a:custGeom>
                <a:avLst/>
                <a:gdLst>
                  <a:gd name="T0" fmla="*/ 2147483646 w 15711"/>
                  <a:gd name="T1" fmla="*/ 2147483646 h 22726"/>
                  <a:gd name="T2" fmla="*/ 2147483646 w 15711"/>
                  <a:gd name="T3" fmla="*/ 2147483646 h 22726"/>
                  <a:gd name="T4" fmla="*/ 2147483646 w 15711"/>
                  <a:gd name="T5" fmla="*/ 2147483646 h 22726"/>
                  <a:gd name="T6" fmla="*/ 2147483646 w 15711"/>
                  <a:gd name="T7" fmla="*/ 2147483646 h 22726"/>
                  <a:gd name="T8" fmla="*/ 2147483646 w 15711"/>
                  <a:gd name="T9" fmla="*/ 2147483646 h 22726"/>
                  <a:gd name="T10" fmla="*/ 2147483646 w 15711"/>
                  <a:gd name="T11" fmla="*/ 2147483646 h 22726"/>
                  <a:gd name="T12" fmla="*/ 2147483646 w 15711"/>
                  <a:gd name="T13" fmla="*/ 2147483646 h 22726"/>
                  <a:gd name="T14" fmla="*/ 2147483646 w 15711"/>
                  <a:gd name="T15" fmla="*/ 2147483646 h 22726"/>
                  <a:gd name="T16" fmla="*/ 2147483646 w 15711"/>
                  <a:gd name="T17" fmla="*/ 2147483646 h 227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lnTo>
                      <a:pt x="1099" y="1"/>
                    </a:lnTo>
                    <a:close/>
                  </a:path>
                </a:pathLst>
              </a:custGeom>
              <a:solidFill>
                <a:srgbClr val="FFFFFF"/>
              </a:solidFill>
              <a:ln>
                <a:noFill/>
              </a:ln>
            </p:spPr>
            <p:txBody>
              <a:bodyPr lIns="91425" tIns="91425" rIns="91425" bIns="91425" anchor="ctr"/>
              <a:lstStyle/>
              <a:p>
                <a:pPr>
                  <a:defRPr/>
                </a:pPr>
                <a:endParaRPr lang="vi-VN" sz="990"/>
              </a:p>
            </p:txBody>
          </p:sp>
          <p:grpSp>
            <p:nvGrpSpPr>
              <p:cNvPr id="203" name="Google Shape;507;p27">
                <a:extLst>
                  <a:ext uri="{FF2B5EF4-FFF2-40B4-BE49-F238E27FC236}">
                    <a16:creationId xmlns:a16="http://schemas.microsoft.com/office/drawing/2014/main" id="{EE9DA172-A1DD-4A33-8D21-EF4AAC2144C9}"/>
                  </a:ext>
                </a:extLst>
              </p:cNvPr>
              <p:cNvGrpSpPr>
                <a:grpSpLocks/>
              </p:cNvGrpSpPr>
              <p:nvPr/>
            </p:nvGrpSpPr>
            <p:grpSpPr bwMode="auto">
              <a:xfrm>
                <a:off x="3235834" y="3793115"/>
                <a:ext cx="865418" cy="1258447"/>
                <a:chOff x="3235834" y="3793115"/>
                <a:chExt cx="865418" cy="1258447"/>
              </a:xfrm>
            </p:grpSpPr>
            <p:sp>
              <p:nvSpPr>
                <p:cNvPr id="204" name="Google Shape;508;p27">
                  <a:extLst>
                    <a:ext uri="{FF2B5EF4-FFF2-40B4-BE49-F238E27FC236}">
                      <a16:creationId xmlns:a16="http://schemas.microsoft.com/office/drawing/2014/main" id="{2F01A2E9-F2D6-4148-9B6A-45E344A94565}"/>
                    </a:ext>
                  </a:extLst>
                </p:cNvPr>
                <p:cNvSpPr/>
                <p:nvPr/>
              </p:nvSpPr>
              <p:spPr>
                <a:xfrm>
                  <a:off x="3235834" y="3793899"/>
                  <a:ext cx="810942" cy="389051"/>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205" name="Google Shape;509;p27">
                  <a:extLst>
                    <a:ext uri="{FF2B5EF4-FFF2-40B4-BE49-F238E27FC236}">
                      <a16:creationId xmlns:a16="http://schemas.microsoft.com/office/drawing/2014/main" id="{F5785D2B-DA3B-449A-8309-AC927B123601}"/>
                    </a:ext>
                  </a:extLst>
                </p:cNvPr>
                <p:cNvSpPr>
                  <a:spLocks/>
                </p:cNvSpPr>
                <p:nvPr/>
              </p:nvSpPr>
              <p:spPr bwMode="auto">
                <a:xfrm>
                  <a:off x="3305706" y="3906645"/>
                  <a:ext cx="707193" cy="184203"/>
                </a:xfrm>
                <a:custGeom>
                  <a:avLst/>
                  <a:gdLst>
                    <a:gd name="T0" fmla="*/ 2147483646 w 13011"/>
                    <a:gd name="T1" fmla="*/ 0 h 3309"/>
                    <a:gd name="T2" fmla="*/ 0 w 13011"/>
                    <a:gd name="T3" fmla="*/ 2147483646 h 3309"/>
                    <a:gd name="T4" fmla="*/ 0 w 13011"/>
                    <a:gd name="T5" fmla="*/ 2147483646 h 3309"/>
                    <a:gd name="T6" fmla="*/ 2147483646 w 13011"/>
                    <a:gd name="T7" fmla="*/ 2147483646 h 3309"/>
                    <a:gd name="T8" fmla="*/ 2147483646 w 13011"/>
                    <a:gd name="T9" fmla="*/ 2147483646 h 3309"/>
                    <a:gd name="T10" fmla="*/ 2147483646 w 13011"/>
                    <a:gd name="T11" fmla="*/ 2147483646 h 3309"/>
                    <a:gd name="T12" fmla="*/ 2147483646 w 13011"/>
                    <a:gd name="T13" fmla="*/ 2147483646 h 3309"/>
                    <a:gd name="T14" fmla="*/ 2147483646 w 13011"/>
                    <a:gd name="T15" fmla="*/ 0 h 3309"/>
                    <a:gd name="T16" fmla="*/ 2147483646 w 13011"/>
                    <a:gd name="T17" fmla="*/ 0 h 33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lnTo>
                        <a:pt x="662" y="0"/>
                      </a:lnTo>
                      <a:close/>
                    </a:path>
                  </a:pathLst>
                </a:custGeom>
                <a:solidFill>
                  <a:srgbClr val="233E49"/>
                </a:solidFill>
                <a:ln w="9525" cap="flat" cmpd="sng">
                  <a:solidFill>
                    <a:srgbClr val="233E49"/>
                  </a:solidFill>
                  <a:prstDash val="solid"/>
                  <a:round/>
                  <a:headEnd type="none" w="sm" len="sm"/>
                  <a:tailEnd type="none" w="sm" len="sm"/>
                </a:ln>
              </p:spPr>
              <p:txBody>
                <a:bodyPr lIns="91425" tIns="91425" rIns="91425" bIns="91425" anchor="ctr"/>
                <a:lstStyle/>
                <a:p>
                  <a:pPr>
                    <a:defRPr/>
                  </a:pPr>
                  <a:endParaRPr lang="vi-VN" sz="990"/>
                </a:p>
              </p:txBody>
            </p:sp>
            <p:sp>
              <p:nvSpPr>
                <p:cNvPr id="206" name="Google Shape;510;p27">
                  <a:extLst>
                    <a:ext uri="{FF2B5EF4-FFF2-40B4-BE49-F238E27FC236}">
                      <a16:creationId xmlns:a16="http://schemas.microsoft.com/office/drawing/2014/main" id="{D60AFE3F-2422-4ECA-987A-24E3E048AE92}"/>
                    </a:ext>
                  </a:extLst>
                </p:cNvPr>
                <p:cNvSpPr>
                  <a:spLocks/>
                </p:cNvSpPr>
                <p:nvPr/>
              </p:nvSpPr>
              <p:spPr bwMode="auto">
                <a:xfrm>
                  <a:off x="3309940" y="4263935"/>
                  <a:ext cx="146097" cy="142916"/>
                </a:xfrm>
                <a:custGeom>
                  <a:avLst/>
                  <a:gdLst>
                    <a:gd name="T0" fmla="*/ 2147483646 w 2648"/>
                    <a:gd name="T1" fmla="*/ 2147483646 h 2595"/>
                    <a:gd name="T2" fmla="*/ 0 w 2648"/>
                    <a:gd name="T3" fmla="*/ 2147483646 h 2595"/>
                    <a:gd name="T4" fmla="*/ 0 w 2648"/>
                    <a:gd name="T5" fmla="*/ 2147483646 h 2595"/>
                    <a:gd name="T6" fmla="*/ 2147483646 w 2648"/>
                    <a:gd name="T7" fmla="*/ 2147483646 h 2595"/>
                    <a:gd name="T8" fmla="*/ 2147483646 w 2648"/>
                    <a:gd name="T9" fmla="*/ 2147483646 h 2595"/>
                    <a:gd name="T10" fmla="*/ 2147483646 w 2648"/>
                    <a:gd name="T11" fmla="*/ 2147483646 h 2595"/>
                    <a:gd name="T12" fmla="*/ 2147483646 w 2648"/>
                    <a:gd name="T13" fmla="*/ 2147483646 h 2595"/>
                    <a:gd name="T14" fmla="*/ 2147483646 w 2648"/>
                    <a:gd name="T15" fmla="*/ 2147483646 h 2595"/>
                    <a:gd name="T16" fmla="*/ 2147483646 w 2648"/>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lnTo>
                        <a:pt x="556" y="1"/>
                      </a:lnTo>
                      <a:close/>
                    </a:path>
                  </a:pathLst>
                </a:custGeom>
                <a:solidFill>
                  <a:srgbClr val="EE1D69"/>
                </a:solidFill>
                <a:ln>
                  <a:noFill/>
                </a:ln>
              </p:spPr>
              <p:txBody>
                <a:bodyPr lIns="91425" tIns="91425" rIns="91425" bIns="91425" anchor="ctr"/>
                <a:lstStyle/>
                <a:p>
                  <a:pPr>
                    <a:defRPr/>
                  </a:pPr>
                  <a:endParaRPr lang="vi-VN" sz="990"/>
                </a:p>
              </p:txBody>
            </p:sp>
            <p:sp>
              <p:nvSpPr>
                <p:cNvPr id="207" name="Google Shape;511;p27">
                  <a:extLst>
                    <a:ext uri="{FF2B5EF4-FFF2-40B4-BE49-F238E27FC236}">
                      <a16:creationId xmlns:a16="http://schemas.microsoft.com/office/drawing/2014/main" id="{CCB96CF6-A0AC-44D7-A02D-D613A10BE405}"/>
                    </a:ext>
                  </a:extLst>
                </p:cNvPr>
                <p:cNvSpPr>
                  <a:spLocks/>
                </p:cNvSpPr>
                <p:nvPr/>
              </p:nvSpPr>
              <p:spPr bwMode="auto">
                <a:xfrm>
                  <a:off x="3500501" y="4263935"/>
                  <a:ext cx="143979" cy="142916"/>
                </a:xfrm>
                <a:custGeom>
                  <a:avLst/>
                  <a:gdLst>
                    <a:gd name="T0" fmla="*/ 2147483646 w 2595"/>
                    <a:gd name="T1" fmla="*/ 2147483646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lnTo>
                        <a:pt x="557" y="1"/>
                      </a:lnTo>
                      <a:close/>
                    </a:path>
                  </a:pathLst>
                </a:custGeom>
                <a:solidFill>
                  <a:srgbClr val="CECCBC"/>
                </a:solidFill>
                <a:ln>
                  <a:noFill/>
                </a:ln>
              </p:spPr>
              <p:txBody>
                <a:bodyPr lIns="91425" tIns="91425" rIns="91425" bIns="91425" anchor="ctr"/>
                <a:lstStyle/>
                <a:p>
                  <a:pPr>
                    <a:defRPr/>
                  </a:pPr>
                  <a:endParaRPr lang="vi-VN" sz="990"/>
                </a:p>
              </p:txBody>
            </p:sp>
            <p:sp>
              <p:nvSpPr>
                <p:cNvPr id="208" name="Google Shape;512;p27">
                  <a:extLst>
                    <a:ext uri="{FF2B5EF4-FFF2-40B4-BE49-F238E27FC236}">
                      <a16:creationId xmlns:a16="http://schemas.microsoft.com/office/drawing/2014/main" id="{70E4FFA2-9446-4B6B-9182-2768B36B8BD8}"/>
                    </a:ext>
                  </a:extLst>
                </p:cNvPr>
                <p:cNvSpPr>
                  <a:spLocks/>
                </p:cNvSpPr>
                <p:nvPr/>
              </p:nvSpPr>
              <p:spPr bwMode="auto">
                <a:xfrm>
                  <a:off x="3693180" y="4263935"/>
                  <a:ext cx="135510" cy="142916"/>
                </a:xfrm>
                <a:custGeom>
                  <a:avLst/>
                  <a:gdLst>
                    <a:gd name="T0" fmla="*/ 2147483646 w 2595"/>
                    <a:gd name="T1" fmla="*/ 2147483646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lnTo>
                        <a:pt x="490" y="1"/>
                      </a:lnTo>
                      <a:close/>
                    </a:path>
                  </a:pathLst>
                </a:custGeom>
                <a:solidFill>
                  <a:srgbClr val="CECCBC"/>
                </a:solidFill>
                <a:ln>
                  <a:noFill/>
                </a:ln>
              </p:spPr>
              <p:txBody>
                <a:bodyPr lIns="91425" tIns="91425" rIns="91425" bIns="91425" anchor="ctr"/>
                <a:lstStyle/>
                <a:p>
                  <a:pPr>
                    <a:defRPr/>
                  </a:pPr>
                  <a:endParaRPr lang="vi-VN" sz="990"/>
                </a:p>
              </p:txBody>
            </p:sp>
            <p:sp>
              <p:nvSpPr>
                <p:cNvPr id="209" name="Google Shape;513;p27">
                  <a:extLst>
                    <a:ext uri="{FF2B5EF4-FFF2-40B4-BE49-F238E27FC236}">
                      <a16:creationId xmlns:a16="http://schemas.microsoft.com/office/drawing/2014/main" id="{4083A70D-6873-43CC-8810-C8C1468A276B}"/>
                    </a:ext>
                  </a:extLst>
                </p:cNvPr>
                <p:cNvSpPr>
                  <a:spLocks/>
                </p:cNvSpPr>
                <p:nvPr/>
              </p:nvSpPr>
              <p:spPr bwMode="auto">
                <a:xfrm>
                  <a:off x="3309940" y="4454490"/>
                  <a:ext cx="146097" cy="142916"/>
                </a:xfrm>
                <a:custGeom>
                  <a:avLst/>
                  <a:gdLst>
                    <a:gd name="T0" fmla="*/ 2147483646 w 2648"/>
                    <a:gd name="T1" fmla="*/ 2147483646 h 2595"/>
                    <a:gd name="T2" fmla="*/ 0 w 2648"/>
                    <a:gd name="T3" fmla="*/ 2147483646 h 2595"/>
                    <a:gd name="T4" fmla="*/ 0 w 2648"/>
                    <a:gd name="T5" fmla="*/ 2147483646 h 2595"/>
                    <a:gd name="T6" fmla="*/ 2147483646 w 2648"/>
                    <a:gd name="T7" fmla="*/ 2147483646 h 2595"/>
                    <a:gd name="T8" fmla="*/ 2147483646 w 2648"/>
                    <a:gd name="T9" fmla="*/ 2147483646 h 2595"/>
                    <a:gd name="T10" fmla="*/ 2147483646 w 2648"/>
                    <a:gd name="T11" fmla="*/ 2147483646 h 2595"/>
                    <a:gd name="T12" fmla="*/ 2147483646 w 2648"/>
                    <a:gd name="T13" fmla="*/ 2147483646 h 2595"/>
                    <a:gd name="T14" fmla="*/ 2147483646 w 2648"/>
                    <a:gd name="T15" fmla="*/ 2147483646 h 2595"/>
                    <a:gd name="T16" fmla="*/ 2147483646 w 2648"/>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lnTo>
                        <a:pt x="556" y="1"/>
                      </a:lnTo>
                      <a:close/>
                    </a:path>
                  </a:pathLst>
                </a:custGeom>
                <a:solidFill>
                  <a:srgbClr val="CECCBC"/>
                </a:solidFill>
                <a:ln>
                  <a:noFill/>
                </a:ln>
              </p:spPr>
              <p:txBody>
                <a:bodyPr lIns="91425" tIns="91425" rIns="91425" bIns="91425" anchor="ctr"/>
                <a:lstStyle/>
                <a:p>
                  <a:pPr>
                    <a:defRPr/>
                  </a:pPr>
                  <a:endParaRPr lang="vi-VN" sz="990"/>
                </a:p>
              </p:txBody>
            </p:sp>
            <p:sp>
              <p:nvSpPr>
                <p:cNvPr id="210" name="Google Shape;514;p27">
                  <a:extLst>
                    <a:ext uri="{FF2B5EF4-FFF2-40B4-BE49-F238E27FC236}">
                      <a16:creationId xmlns:a16="http://schemas.microsoft.com/office/drawing/2014/main" id="{EFABF733-071D-4D14-A626-656CDD8257C4}"/>
                    </a:ext>
                  </a:extLst>
                </p:cNvPr>
                <p:cNvSpPr>
                  <a:spLocks/>
                </p:cNvSpPr>
                <p:nvPr/>
              </p:nvSpPr>
              <p:spPr bwMode="auto">
                <a:xfrm>
                  <a:off x="3500501" y="4454490"/>
                  <a:ext cx="143979" cy="142916"/>
                </a:xfrm>
                <a:custGeom>
                  <a:avLst/>
                  <a:gdLst>
                    <a:gd name="T0" fmla="*/ 2147483646 w 2595"/>
                    <a:gd name="T1" fmla="*/ 2147483646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lnTo>
                        <a:pt x="557" y="1"/>
                      </a:lnTo>
                      <a:close/>
                    </a:path>
                  </a:pathLst>
                </a:custGeom>
                <a:solidFill>
                  <a:srgbClr val="CECCBC"/>
                </a:solidFill>
                <a:ln>
                  <a:noFill/>
                </a:ln>
              </p:spPr>
              <p:txBody>
                <a:bodyPr lIns="91425" tIns="91425" rIns="91425" bIns="91425" anchor="ctr"/>
                <a:lstStyle/>
                <a:p>
                  <a:pPr>
                    <a:defRPr/>
                  </a:pPr>
                  <a:endParaRPr lang="vi-VN" sz="990"/>
                </a:p>
              </p:txBody>
            </p:sp>
            <p:sp>
              <p:nvSpPr>
                <p:cNvPr id="211" name="Google Shape;515;p27">
                  <a:extLst>
                    <a:ext uri="{FF2B5EF4-FFF2-40B4-BE49-F238E27FC236}">
                      <a16:creationId xmlns:a16="http://schemas.microsoft.com/office/drawing/2014/main" id="{E52D9626-FE24-4F74-9434-C3674AD9374B}"/>
                    </a:ext>
                  </a:extLst>
                </p:cNvPr>
                <p:cNvSpPr>
                  <a:spLocks/>
                </p:cNvSpPr>
                <p:nvPr/>
              </p:nvSpPr>
              <p:spPr bwMode="auto">
                <a:xfrm>
                  <a:off x="3693180" y="4454490"/>
                  <a:ext cx="135510" cy="142916"/>
                </a:xfrm>
                <a:custGeom>
                  <a:avLst/>
                  <a:gdLst>
                    <a:gd name="T0" fmla="*/ 2147483646 w 2595"/>
                    <a:gd name="T1" fmla="*/ 2147483646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lnTo>
                        <a:pt x="490" y="1"/>
                      </a:lnTo>
                      <a:close/>
                    </a:path>
                  </a:pathLst>
                </a:custGeom>
                <a:solidFill>
                  <a:srgbClr val="CECCBC"/>
                </a:solidFill>
                <a:ln>
                  <a:noFill/>
                </a:ln>
              </p:spPr>
              <p:txBody>
                <a:bodyPr lIns="91425" tIns="91425" rIns="91425" bIns="91425" anchor="ctr"/>
                <a:lstStyle/>
                <a:p>
                  <a:pPr>
                    <a:defRPr/>
                  </a:pPr>
                  <a:endParaRPr lang="vi-VN" sz="990"/>
                </a:p>
              </p:txBody>
            </p:sp>
            <p:sp>
              <p:nvSpPr>
                <p:cNvPr id="212" name="Google Shape;516;p27">
                  <a:extLst>
                    <a:ext uri="{FF2B5EF4-FFF2-40B4-BE49-F238E27FC236}">
                      <a16:creationId xmlns:a16="http://schemas.microsoft.com/office/drawing/2014/main" id="{5AEBF091-CECF-424F-9AAC-E0F5549F5B29}"/>
                    </a:ext>
                  </a:extLst>
                </p:cNvPr>
                <p:cNvSpPr>
                  <a:spLocks/>
                </p:cNvSpPr>
                <p:nvPr/>
              </p:nvSpPr>
              <p:spPr bwMode="auto">
                <a:xfrm>
                  <a:off x="3309940" y="4645045"/>
                  <a:ext cx="146097" cy="149268"/>
                </a:xfrm>
                <a:custGeom>
                  <a:avLst/>
                  <a:gdLst>
                    <a:gd name="T0" fmla="*/ 2147483646 w 2648"/>
                    <a:gd name="T1" fmla="*/ 0 h 2648"/>
                    <a:gd name="T2" fmla="*/ 0 w 2648"/>
                    <a:gd name="T3" fmla="*/ 2147483646 h 2648"/>
                    <a:gd name="T4" fmla="*/ 0 w 2648"/>
                    <a:gd name="T5" fmla="*/ 2147483646 h 2648"/>
                    <a:gd name="T6" fmla="*/ 2147483646 w 2648"/>
                    <a:gd name="T7" fmla="*/ 2147483646 h 2648"/>
                    <a:gd name="T8" fmla="*/ 2147483646 w 2648"/>
                    <a:gd name="T9" fmla="*/ 2147483646 h 2648"/>
                    <a:gd name="T10" fmla="*/ 2147483646 w 2648"/>
                    <a:gd name="T11" fmla="*/ 2147483646 h 2648"/>
                    <a:gd name="T12" fmla="*/ 2147483646 w 2648"/>
                    <a:gd name="T13" fmla="*/ 2147483646 h 2648"/>
                    <a:gd name="T14" fmla="*/ 2147483646 w 2648"/>
                    <a:gd name="T15" fmla="*/ 0 h 2648"/>
                    <a:gd name="T16" fmla="*/ 2147483646 w 2648"/>
                    <a:gd name="T17" fmla="*/ 0 h 26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lnTo>
                        <a:pt x="556" y="0"/>
                      </a:lnTo>
                      <a:close/>
                    </a:path>
                  </a:pathLst>
                </a:custGeom>
                <a:solidFill>
                  <a:srgbClr val="EE1D69"/>
                </a:solidFill>
                <a:ln>
                  <a:noFill/>
                </a:ln>
              </p:spPr>
              <p:txBody>
                <a:bodyPr lIns="91425" tIns="91425" rIns="91425" bIns="91425" anchor="ctr"/>
                <a:lstStyle/>
                <a:p>
                  <a:pPr>
                    <a:defRPr/>
                  </a:pPr>
                  <a:endParaRPr lang="vi-VN" sz="990"/>
                </a:p>
              </p:txBody>
            </p:sp>
            <p:sp>
              <p:nvSpPr>
                <p:cNvPr id="213" name="Google Shape;517;p27">
                  <a:extLst>
                    <a:ext uri="{FF2B5EF4-FFF2-40B4-BE49-F238E27FC236}">
                      <a16:creationId xmlns:a16="http://schemas.microsoft.com/office/drawing/2014/main" id="{88B9E6BA-2921-4101-B139-D22BE3301986}"/>
                    </a:ext>
                  </a:extLst>
                </p:cNvPr>
                <p:cNvSpPr>
                  <a:spLocks/>
                </p:cNvSpPr>
                <p:nvPr/>
              </p:nvSpPr>
              <p:spPr bwMode="auto">
                <a:xfrm>
                  <a:off x="3500501" y="4645045"/>
                  <a:ext cx="143979" cy="149268"/>
                </a:xfrm>
                <a:custGeom>
                  <a:avLst/>
                  <a:gdLst>
                    <a:gd name="T0" fmla="*/ 2147483646 w 2595"/>
                    <a:gd name="T1" fmla="*/ 0 h 2648"/>
                    <a:gd name="T2" fmla="*/ 2147483646 w 2595"/>
                    <a:gd name="T3" fmla="*/ 2147483646 h 2648"/>
                    <a:gd name="T4" fmla="*/ 2147483646 w 2595"/>
                    <a:gd name="T5" fmla="*/ 2147483646 h 2648"/>
                    <a:gd name="T6" fmla="*/ 2147483646 w 2595"/>
                    <a:gd name="T7" fmla="*/ 2147483646 h 2648"/>
                    <a:gd name="T8" fmla="*/ 2147483646 w 2595"/>
                    <a:gd name="T9" fmla="*/ 2147483646 h 2648"/>
                    <a:gd name="T10" fmla="*/ 2147483646 w 2595"/>
                    <a:gd name="T11" fmla="*/ 2147483646 h 2648"/>
                    <a:gd name="T12" fmla="*/ 2147483646 w 2595"/>
                    <a:gd name="T13" fmla="*/ 2147483646 h 2648"/>
                    <a:gd name="T14" fmla="*/ 2147483646 w 2595"/>
                    <a:gd name="T15" fmla="*/ 0 h 2648"/>
                    <a:gd name="T16" fmla="*/ 2147483646 w 2595"/>
                    <a:gd name="T17" fmla="*/ 0 h 26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lnTo>
                        <a:pt x="557" y="0"/>
                      </a:lnTo>
                      <a:close/>
                    </a:path>
                  </a:pathLst>
                </a:custGeom>
                <a:solidFill>
                  <a:srgbClr val="C1C1C1"/>
                </a:solidFill>
                <a:ln>
                  <a:noFill/>
                </a:ln>
              </p:spPr>
              <p:txBody>
                <a:bodyPr lIns="91425" tIns="91425" rIns="91425" bIns="91425" anchor="ctr"/>
                <a:lstStyle/>
                <a:p>
                  <a:pPr>
                    <a:defRPr/>
                  </a:pPr>
                  <a:endParaRPr lang="vi-VN" sz="990"/>
                </a:p>
              </p:txBody>
            </p:sp>
            <p:sp>
              <p:nvSpPr>
                <p:cNvPr id="214" name="Google Shape;518;p27">
                  <a:extLst>
                    <a:ext uri="{FF2B5EF4-FFF2-40B4-BE49-F238E27FC236}">
                      <a16:creationId xmlns:a16="http://schemas.microsoft.com/office/drawing/2014/main" id="{20D33A19-3EE5-477A-BC2E-459DA8A67A46}"/>
                    </a:ext>
                  </a:extLst>
                </p:cNvPr>
                <p:cNvSpPr>
                  <a:spLocks/>
                </p:cNvSpPr>
                <p:nvPr/>
              </p:nvSpPr>
              <p:spPr bwMode="auto">
                <a:xfrm>
                  <a:off x="3693180" y="4645045"/>
                  <a:ext cx="135510" cy="149268"/>
                </a:xfrm>
                <a:custGeom>
                  <a:avLst/>
                  <a:gdLst>
                    <a:gd name="T0" fmla="*/ 2147483646 w 2595"/>
                    <a:gd name="T1" fmla="*/ 0 h 2648"/>
                    <a:gd name="T2" fmla="*/ 2147483646 w 2595"/>
                    <a:gd name="T3" fmla="*/ 2147483646 h 2648"/>
                    <a:gd name="T4" fmla="*/ 2147483646 w 2595"/>
                    <a:gd name="T5" fmla="*/ 2147483646 h 2648"/>
                    <a:gd name="T6" fmla="*/ 2147483646 w 2595"/>
                    <a:gd name="T7" fmla="*/ 2147483646 h 2648"/>
                    <a:gd name="T8" fmla="*/ 2147483646 w 2595"/>
                    <a:gd name="T9" fmla="*/ 2147483646 h 2648"/>
                    <a:gd name="T10" fmla="*/ 2147483646 w 2595"/>
                    <a:gd name="T11" fmla="*/ 2147483646 h 2648"/>
                    <a:gd name="T12" fmla="*/ 2147483646 w 2595"/>
                    <a:gd name="T13" fmla="*/ 2147483646 h 2648"/>
                    <a:gd name="T14" fmla="*/ 2147483646 w 2595"/>
                    <a:gd name="T15" fmla="*/ 0 h 2648"/>
                    <a:gd name="T16" fmla="*/ 2147483646 w 2595"/>
                    <a:gd name="T17" fmla="*/ 0 h 26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lnTo>
                        <a:pt x="490" y="0"/>
                      </a:lnTo>
                      <a:close/>
                    </a:path>
                  </a:pathLst>
                </a:custGeom>
                <a:solidFill>
                  <a:srgbClr val="CECCBC"/>
                </a:solidFill>
                <a:ln>
                  <a:noFill/>
                </a:ln>
              </p:spPr>
              <p:txBody>
                <a:bodyPr lIns="91425" tIns="91425" rIns="91425" bIns="91425" anchor="ctr"/>
                <a:lstStyle/>
                <a:p>
                  <a:pPr>
                    <a:defRPr/>
                  </a:pPr>
                  <a:endParaRPr lang="vi-VN" sz="990"/>
                </a:p>
              </p:txBody>
            </p:sp>
            <p:sp>
              <p:nvSpPr>
                <p:cNvPr id="215" name="Google Shape;519;p27">
                  <a:extLst>
                    <a:ext uri="{FF2B5EF4-FFF2-40B4-BE49-F238E27FC236}">
                      <a16:creationId xmlns:a16="http://schemas.microsoft.com/office/drawing/2014/main" id="{3428F06A-B621-4F8B-8EF4-F837C80C3D36}"/>
                    </a:ext>
                  </a:extLst>
                </p:cNvPr>
                <p:cNvSpPr>
                  <a:spLocks/>
                </p:cNvSpPr>
                <p:nvPr/>
              </p:nvSpPr>
              <p:spPr bwMode="auto">
                <a:xfrm>
                  <a:off x="3309940" y="4838776"/>
                  <a:ext cx="146097" cy="146092"/>
                </a:xfrm>
                <a:custGeom>
                  <a:avLst/>
                  <a:gdLst>
                    <a:gd name="T0" fmla="*/ 2147483646 w 2648"/>
                    <a:gd name="T1" fmla="*/ 0 h 2595"/>
                    <a:gd name="T2" fmla="*/ 0 w 2648"/>
                    <a:gd name="T3" fmla="*/ 2147483646 h 2595"/>
                    <a:gd name="T4" fmla="*/ 0 w 2648"/>
                    <a:gd name="T5" fmla="*/ 2147483646 h 2595"/>
                    <a:gd name="T6" fmla="*/ 2147483646 w 2648"/>
                    <a:gd name="T7" fmla="*/ 2147483646 h 2595"/>
                    <a:gd name="T8" fmla="*/ 2147483646 w 2648"/>
                    <a:gd name="T9" fmla="*/ 2147483646 h 2595"/>
                    <a:gd name="T10" fmla="*/ 2147483646 w 2648"/>
                    <a:gd name="T11" fmla="*/ 2147483646 h 2595"/>
                    <a:gd name="T12" fmla="*/ 2147483646 w 2648"/>
                    <a:gd name="T13" fmla="*/ 2147483646 h 2595"/>
                    <a:gd name="T14" fmla="*/ 2147483646 w 2648"/>
                    <a:gd name="T15" fmla="*/ 0 h 2595"/>
                    <a:gd name="T16" fmla="*/ 2147483646 w 2648"/>
                    <a:gd name="T17" fmla="*/ 0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lnTo>
                        <a:pt x="556" y="0"/>
                      </a:lnTo>
                      <a:close/>
                    </a:path>
                  </a:pathLst>
                </a:custGeom>
                <a:solidFill>
                  <a:srgbClr val="EE1D69"/>
                </a:solidFill>
                <a:ln>
                  <a:noFill/>
                </a:ln>
              </p:spPr>
              <p:txBody>
                <a:bodyPr lIns="91425" tIns="91425" rIns="91425" bIns="91425" anchor="ctr"/>
                <a:lstStyle/>
                <a:p>
                  <a:pPr>
                    <a:defRPr/>
                  </a:pPr>
                  <a:endParaRPr lang="vi-VN" sz="990"/>
                </a:p>
              </p:txBody>
            </p:sp>
            <p:sp>
              <p:nvSpPr>
                <p:cNvPr id="216" name="Google Shape;520;p27">
                  <a:extLst>
                    <a:ext uri="{FF2B5EF4-FFF2-40B4-BE49-F238E27FC236}">
                      <a16:creationId xmlns:a16="http://schemas.microsoft.com/office/drawing/2014/main" id="{ECA9CFA4-327E-4B23-8AFC-4F70E3F6E88A}"/>
                    </a:ext>
                  </a:extLst>
                </p:cNvPr>
                <p:cNvSpPr>
                  <a:spLocks/>
                </p:cNvSpPr>
                <p:nvPr/>
              </p:nvSpPr>
              <p:spPr bwMode="auto">
                <a:xfrm>
                  <a:off x="3500501" y="4838776"/>
                  <a:ext cx="143979" cy="146092"/>
                </a:xfrm>
                <a:custGeom>
                  <a:avLst/>
                  <a:gdLst>
                    <a:gd name="T0" fmla="*/ 2147483646 w 2595"/>
                    <a:gd name="T1" fmla="*/ 0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0 h 2595"/>
                    <a:gd name="T16" fmla="*/ 2147483646 w 2595"/>
                    <a:gd name="T17" fmla="*/ 0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lnTo>
                        <a:pt x="557" y="0"/>
                      </a:lnTo>
                      <a:close/>
                    </a:path>
                  </a:pathLst>
                </a:custGeom>
                <a:solidFill>
                  <a:srgbClr val="CECCBC"/>
                </a:solidFill>
                <a:ln>
                  <a:noFill/>
                </a:ln>
              </p:spPr>
              <p:txBody>
                <a:bodyPr lIns="91425" tIns="91425" rIns="91425" bIns="91425" anchor="ctr"/>
                <a:lstStyle/>
                <a:p>
                  <a:pPr>
                    <a:defRPr/>
                  </a:pPr>
                  <a:endParaRPr lang="vi-VN" sz="990"/>
                </a:p>
              </p:txBody>
            </p:sp>
            <p:sp>
              <p:nvSpPr>
                <p:cNvPr id="217" name="Google Shape;521;p27">
                  <a:extLst>
                    <a:ext uri="{FF2B5EF4-FFF2-40B4-BE49-F238E27FC236}">
                      <a16:creationId xmlns:a16="http://schemas.microsoft.com/office/drawing/2014/main" id="{139C891E-6152-4B5E-B24D-6D8175F14AEB}"/>
                    </a:ext>
                  </a:extLst>
                </p:cNvPr>
                <p:cNvSpPr>
                  <a:spLocks/>
                </p:cNvSpPr>
                <p:nvPr/>
              </p:nvSpPr>
              <p:spPr bwMode="auto">
                <a:xfrm>
                  <a:off x="3693180" y="4838776"/>
                  <a:ext cx="135510" cy="146092"/>
                </a:xfrm>
                <a:custGeom>
                  <a:avLst/>
                  <a:gdLst>
                    <a:gd name="T0" fmla="*/ 2147483646 w 2595"/>
                    <a:gd name="T1" fmla="*/ 0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0 h 2595"/>
                    <a:gd name="T16" fmla="*/ 2147483646 w 2595"/>
                    <a:gd name="T17" fmla="*/ 0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lnTo>
                        <a:pt x="490" y="0"/>
                      </a:lnTo>
                      <a:close/>
                    </a:path>
                  </a:pathLst>
                </a:custGeom>
                <a:solidFill>
                  <a:srgbClr val="999999"/>
                </a:solidFill>
                <a:ln>
                  <a:noFill/>
                </a:ln>
              </p:spPr>
              <p:txBody>
                <a:bodyPr lIns="91425" tIns="91425" rIns="91425" bIns="91425" anchor="ctr"/>
                <a:lstStyle/>
                <a:p>
                  <a:pPr>
                    <a:defRPr/>
                  </a:pPr>
                  <a:endParaRPr lang="vi-VN" sz="990"/>
                </a:p>
              </p:txBody>
            </p:sp>
            <p:sp>
              <p:nvSpPr>
                <p:cNvPr id="218" name="Google Shape;522;p27">
                  <a:extLst>
                    <a:ext uri="{FF2B5EF4-FFF2-40B4-BE49-F238E27FC236}">
                      <a16:creationId xmlns:a16="http://schemas.microsoft.com/office/drawing/2014/main" id="{3BAADF48-31EF-4882-B933-0404A9ECE6C7}"/>
                    </a:ext>
                  </a:extLst>
                </p:cNvPr>
                <p:cNvSpPr>
                  <a:spLocks/>
                </p:cNvSpPr>
                <p:nvPr/>
              </p:nvSpPr>
              <p:spPr bwMode="auto">
                <a:xfrm>
                  <a:off x="3843511" y="4186126"/>
                  <a:ext cx="243495" cy="865437"/>
                </a:xfrm>
                <a:custGeom>
                  <a:avLst/>
                  <a:gdLst>
                    <a:gd name="T0" fmla="*/ 2147483646 w 4409"/>
                    <a:gd name="T1" fmla="*/ 2147483646 h 15671"/>
                    <a:gd name="T2" fmla="*/ 2147483646 w 4409"/>
                    <a:gd name="T3" fmla="*/ 2147483646 h 15671"/>
                    <a:gd name="T4" fmla="*/ 2147483646 w 4409"/>
                    <a:gd name="T5" fmla="*/ 2147483646 h 15671"/>
                    <a:gd name="T6" fmla="*/ 2147483646 w 4409"/>
                    <a:gd name="T7" fmla="*/ 2147483646 h 15671"/>
                    <a:gd name="T8" fmla="*/ 2147483646 w 4409"/>
                    <a:gd name="T9" fmla="*/ 2147483646 h 15671"/>
                    <a:gd name="T10" fmla="*/ 2147483646 w 4409"/>
                    <a:gd name="T11" fmla="*/ 2147483646 h 15671"/>
                    <a:gd name="T12" fmla="*/ 2147483646 w 4409"/>
                    <a:gd name="T13" fmla="*/ 2147483646 h 15671"/>
                    <a:gd name="T14" fmla="*/ 2147483646 w 4409"/>
                    <a:gd name="T15" fmla="*/ 2147483646 h 15671"/>
                    <a:gd name="T16" fmla="*/ 2147483646 w 4409"/>
                    <a:gd name="T17" fmla="*/ 2147483646 h 15671"/>
                    <a:gd name="T18" fmla="*/ 2147483646 w 4409"/>
                    <a:gd name="T19" fmla="*/ 2147483646 h 15671"/>
                    <a:gd name="T20" fmla="*/ 2147483646 w 4409"/>
                    <a:gd name="T21" fmla="*/ 2147483646 h 15671"/>
                    <a:gd name="T22" fmla="*/ 2147483646 w 4409"/>
                    <a:gd name="T23" fmla="*/ 2147483646 h 15671"/>
                    <a:gd name="T24" fmla="*/ 2147483646 w 4409"/>
                    <a:gd name="T25" fmla="*/ 2147483646 h 15671"/>
                    <a:gd name="T26" fmla="*/ 2147483646 w 4409"/>
                    <a:gd name="T27" fmla="*/ 2147483646 h 15671"/>
                    <a:gd name="T28" fmla="*/ 2147483646 w 4409"/>
                    <a:gd name="T29" fmla="*/ 2147483646 h 15671"/>
                    <a:gd name="T30" fmla="*/ 2147483646 w 4409"/>
                    <a:gd name="T31" fmla="*/ 2147483646 h 15671"/>
                    <a:gd name="T32" fmla="*/ 2147483646 w 4409"/>
                    <a:gd name="T33" fmla="*/ 2147483646 h 15671"/>
                    <a:gd name="T34" fmla="*/ 2147483646 w 4409"/>
                    <a:gd name="T35" fmla="*/ 2147483646 h 15671"/>
                    <a:gd name="T36" fmla="*/ 2147483646 w 4409"/>
                    <a:gd name="T37" fmla="*/ 2147483646 h 15671"/>
                    <a:gd name="T38" fmla="*/ 2147483646 w 4409"/>
                    <a:gd name="T39" fmla="*/ 2147483646 h 15671"/>
                    <a:gd name="T40" fmla="*/ 2147483646 w 4409"/>
                    <a:gd name="T41" fmla="*/ 2147483646 h 15671"/>
                    <a:gd name="T42" fmla="*/ 2147483646 w 4409"/>
                    <a:gd name="T43" fmla="*/ 2147483646 h 15671"/>
                    <a:gd name="T44" fmla="*/ 2147483646 w 4409"/>
                    <a:gd name="T45" fmla="*/ 2147483646 h 15671"/>
                    <a:gd name="T46" fmla="*/ 2147483646 w 4409"/>
                    <a:gd name="T47" fmla="*/ 2147483646 h 15671"/>
                    <a:gd name="T48" fmla="*/ 2147483646 w 4409"/>
                    <a:gd name="T49" fmla="*/ 2147483646 h 15671"/>
                    <a:gd name="T50" fmla="*/ 2147483646 w 4409"/>
                    <a:gd name="T51" fmla="*/ 2147483646 h 15671"/>
                    <a:gd name="T52" fmla="*/ 2147483646 w 4409"/>
                    <a:gd name="T53" fmla="*/ 2147483646 h 15671"/>
                    <a:gd name="T54" fmla="*/ 2147483646 w 4409"/>
                    <a:gd name="T55" fmla="*/ 0 h 15671"/>
                    <a:gd name="T56" fmla="*/ 2147483646 w 4409"/>
                    <a:gd name="T57" fmla="*/ 2147483646 h 15671"/>
                    <a:gd name="T58" fmla="*/ 2147483646 w 4409"/>
                    <a:gd name="T59" fmla="*/ 2147483646 h 15671"/>
                    <a:gd name="T60" fmla="*/ 2147483646 w 4409"/>
                    <a:gd name="T61" fmla="*/ 2147483646 h 15671"/>
                    <a:gd name="T62" fmla="*/ 2147483646 w 4409"/>
                    <a:gd name="T63" fmla="*/ 2147483646 h 15671"/>
                    <a:gd name="T64" fmla="*/ 2147483646 w 4409"/>
                    <a:gd name="T65" fmla="*/ 0 h 15671"/>
                    <a:gd name="T66" fmla="*/ 2147483646 w 4409"/>
                    <a:gd name="T67" fmla="*/ 0 h 1567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lnTo>
                        <a:pt x="2595" y="1377"/>
                      </a:ln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lnTo>
                        <a:pt x="2595" y="4858"/>
                      </a:ln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lnTo>
                        <a:pt x="2595" y="8325"/>
                      </a:lnTo>
                      <a:close/>
                      <a:moveTo>
                        <a:pt x="1" y="0"/>
                      </a:moveTo>
                      <a:lnTo>
                        <a:pt x="1" y="15671"/>
                      </a:lnTo>
                      <a:lnTo>
                        <a:pt x="3415" y="15671"/>
                      </a:lnTo>
                      <a:cubicBezTo>
                        <a:pt x="3521" y="15671"/>
                        <a:pt x="3693" y="15605"/>
                        <a:pt x="3799" y="15605"/>
                      </a:cubicBezTo>
                      <a:cubicBezTo>
                        <a:pt x="4183" y="15446"/>
                        <a:pt x="4408" y="15009"/>
                        <a:pt x="4408" y="14559"/>
                      </a:cubicBezTo>
                      <a:lnTo>
                        <a:pt x="4408" y="0"/>
                      </a:lnTo>
                      <a:lnTo>
                        <a:pt x="1" y="0"/>
                      </a:lnTo>
                      <a:close/>
                    </a:path>
                  </a:pathLst>
                </a:custGeom>
                <a:solidFill>
                  <a:srgbClr val="D9D9D9"/>
                </a:solidFill>
                <a:ln>
                  <a:noFill/>
                </a:ln>
              </p:spPr>
              <p:txBody>
                <a:bodyPr lIns="91425" tIns="91425" rIns="91425" bIns="91425" anchor="ctr"/>
                <a:lstStyle/>
                <a:p>
                  <a:pPr>
                    <a:defRPr/>
                  </a:pPr>
                  <a:endParaRPr lang="vi-VN" sz="990"/>
                </a:p>
              </p:txBody>
            </p:sp>
            <p:sp>
              <p:nvSpPr>
                <p:cNvPr id="219" name="Google Shape;523;p27">
                  <a:extLst>
                    <a:ext uri="{FF2B5EF4-FFF2-40B4-BE49-F238E27FC236}">
                      <a16:creationId xmlns:a16="http://schemas.microsoft.com/office/drawing/2014/main" id="{2C71BE2F-CC0E-4DFD-A8B4-267C7F804C14}"/>
                    </a:ext>
                  </a:extLst>
                </p:cNvPr>
                <p:cNvSpPr/>
                <p:nvPr/>
              </p:nvSpPr>
              <p:spPr>
                <a:xfrm>
                  <a:off x="3828690" y="3793899"/>
                  <a:ext cx="215969" cy="389051"/>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220" name="Google Shape;524;p27">
                  <a:extLst>
                    <a:ext uri="{FF2B5EF4-FFF2-40B4-BE49-F238E27FC236}">
                      <a16:creationId xmlns:a16="http://schemas.microsoft.com/office/drawing/2014/main" id="{A36E2CBA-13C0-4568-AB57-81359686CDB8}"/>
                    </a:ext>
                  </a:extLst>
                </p:cNvPr>
                <p:cNvSpPr>
                  <a:spLocks/>
                </p:cNvSpPr>
                <p:nvPr/>
              </p:nvSpPr>
              <p:spPr bwMode="auto">
                <a:xfrm>
                  <a:off x="3843511" y="3906645"/>
                  <a:ext cx="169387" cy="184203"/>
                </a:xfrm>
                <a:custGeom>
                  <a:avLst/>
                  <a:gdLst>
                    <a:gd name="T0" fmla="*/ 2147483646 w 3085"/>
                    <a:gd name="T1" fmla="*/ 0 h 3309"/>
                    <a:gd name="T2" fmla="*/ 2147483646 w 3085"/>
                    <a:gd name="T3" fmla="*/ 2147483646 h 3309"/>
                    <a:gd name="T4" fmla="*/ 2147483646 w 3085"/>
                    <a:gd name="T5" fmla="*/ 2147483646 h 3309"/>
                    <a:gd name="T6" fmla="*/ 2147483646 w 3085"/>
                    <a:gd name="T7" fmla="*/ 2147483646 h 3309"/>
                    <a:gd name="T8" fmla="*/ 2147483646 w 3085"/>
                    <a:gd name="T9" fmla="*/ 2147483646 h 3309"/>
                    <a:gd name="T10" fmla="*/ 2147483646 w 3085"/>
                    <a:gd name="T11" fmla="*/ 2147483646 h 3309"/>
                    <a:gd name="T12" fmla="*/ 2147483646 w 3085"/>
                    <a:gd name="T13" fmla="*/ 2147483646 h 3309"/>
                    <a:gd name="T14" fmla="*/ 2147483646 w 3085"/>
                    <a:gd name="T15" fmla="*/ 2147483646 h 3309"/>
                    <a:gd name="T16" fmla="*/ 2147483646 w 3085"/>
                    <a:gd name="T17" fmla="*/ 2147483646 h 3309"/>
                    <a:gd name="T18" fmla="*/ 2147483646 w 3085"/>
                    <a:gd name="T19" fmla="*/ 0 h 3309"/>
                    <a:gd name="T20" fmla="*/ 2147483646 w 3085"/>
                    <a:gd name="T21" fmla="*/ 0 h 330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lnTo>
                        <a:pt x="1" y="0"/>
                      </a:lnTo>
                      <a:close/>
                    </a:path>
                  </a:pathLst>
                </a:custGeom>
                <a:solidFill>
                  <a:srgbClr val="233E49"/>
                </a:solidFill>
                <a:ln w="9525" cap="flat" cmpd="sng">
                  <a:solidFill>
                    <a:srgbClr val="233E49"/>
                  </a:solidFill>
                  <a:prstDash val="solid"/>
                  <a:round/>
                  <a:headEnd type="none" w="sm" len="sm"/>
                  <a:tailEnd type="none" w="sm" len="sm"/>
                </a:ln>
              </p:spPr>
              <p:txBody>
                <a:bodyPr lIns="91425" tIns="91425" rIns="91425" bIns="91425" anchor="ctr"/>
                <a:lstStyle/>
                <a:p>
                  <a:pPr>
                    <a:defRPr/>
                  </a:pPr>
                  <a:endParaRPr lang="vi-VN" sz="990"/>
                </a:p>
              </p:txBody>
            </p:sp>
            <p:sp>
              <p:nvSpPr>
                <p:cNvPr id="221" name="Google Shape;525;p27">
                  <a:extLst>
                    <a:ext uri="{FF2B5EF4-FFF2-40B4-BE49-F238E27FC236}">
                      <a16:creationId xmlns:a16="http://schemas.microsoft.com/office/drawing/2014/main" id="{10908FEE-82AA-4B0C-829F-C14B8C69CC62}"/>
                    </a:ext>
                  </a:extLst>
                </p:cNvPr>
                <p:cNvSpPr>
                  <a:spLocks/>
                </p:cNvSpPr>
                <p:nvPr/>
              </p:nvSpPr>
              <p:spPr bwMode="auto">
                <a:xfrm>
                  <a:off x="3722823" y="3947932"/>
                  <a:ext cx="35994" cy="100041"/>
                </a:xfrm>
                <a:custGeom>
                  <a:avLst/>
                  <a:gdLst>
                    <a:gd name="T0" fmla="*/ 2147483646 w 649"/>
                    <a:gd name="T1" fmla="*/ 0 h 1814"/>
                    <a:gd name="T2" fmla="*/ 2147483646 w 649"/>
                    <a:gd name="T3" fmla="*/ 2147483646 h 1814"/>
                    <a:gd name="T4" fmla="*/ 0 w 649"/>
                    <a:gd name="T5" fmla="*/ 2147483646 h 1814"/>
                    <a:gd name="T6" fmla="*/ 2147483646 w 649"/>
                    <a:gd name="T7" fmla="*/ 2147483646 h 1814"/>
                    <a:gd name="T8" fmla="*/ 2147483646 w 649"/>
                    <a:gd name="T9" fmla="*/ 2147483646 h 1814"/>
                    <a:gd name="T10" fmla="*/ 2147483646 w 649"/>
                    <a:gd name="T11" fmla="*/ 2147483646 h 1814"/>
                    <a:gd name="T12" fmla="*/ 2147483646 w 649"/>
                    <a:gd name="T13" fmla="*/ 2147483646 h 1814"/>
                    <a:gd name="T14" fmla="*/ 2147483646 w 649"/>
                    <a:gd name="T15" fmla="*/ 2147483646 h 1814"/>
                    <a:gd name="T16" fmla="*/ 2147483646 w 649"/>
                    <a:gd name="T17" fmla="*/ 2147483646 h 1814"/>
                    <a:gd name="T18" fmla="*/ 2147483646 w 649"/>
                    <a:gd name="T19" fmla="*/ 2147483646 h 1814"/>
                    <a:gd name="T20" fmla="*/ 2147483646 w 649"/>
                    <a:gd name="T21" fmla="*/ 2147483646 h 1814"/>
                    <a:gd name="T22" fmla="*/ 2147483646 w 649"/>
                    <a:gd name="T23" fmla="*/ 2147483646 h 1814"/>
                    <a:gd name="T24" fmla="*/ 2147483646 w 649"/>
                    <a:gd name="T25" fmla="*/ 2147483646 h 1814"/>
                    <a:gd name="T26" fmla="*/ 2147483646 w 649"/>
                    <a:gd name="T27" fmla="*/ 2147483646 h 1814"/>
                    <a:gd name="T28" fmla="*/ 2147483646 w 649"/>
                    <a:gd name="T29" fmla="*/ 2147483646 h 1814"/>
                    <a:gd name="T30" fmla="*/ 2147483646 w 649"/>
                    <a:gd name="T31" fmla="*/ 2147483646 h 1814"/>
                    <a:gd name="T32" fmla="*/ 2147483646 w 649"/>
                    <a:gd name="T33" fmla="*/ 2147483646 h 1814"/>
                    <a:gd name="T34" fmla="*/ 2147483646 w 649"/>
                    <a:gd name="T35" fmla="*/ 2147483646 h 1814"/>
                    <a:gd name="T36" fmla="*/ 2147483646 w 649"/>
                    <a:gd name="T37" fmla="*/ 2147483646 h 1814"/>
                    <a:gd name="T38" fmla="*/ 2147483646 w 649"/>
                    <a:gd name="T39" fmla="*/ 2147483646 h 1814"/>
                    <a:gd name="T40" fmla="*/ 2147483646 w 649"/>
                    <a:gd name="T41" fmla="*/ 2147483646 h 1814"/>
                    <a:gd name="T42" fmla="*/ 2147483646 w 649"/>
                    <a:gd name="T43" fmla="*/ 2147483646 h 1814"/>
                    <a:gd name="T44" fmla="*/ 0 w 649"/>
                    <a:gd name="T45" fmla="*/ 2147483646 h 1814"/>
                    <a:gd name="T46" fmla="*/ 2147483646 w 649"/>
                    <a:gd name="T47" fmla="*/ 2147483646 h 1814"/>
                    <a:gd name="T48" fmla="*/ 2147483646 w 649"/>
                    <a:gd name="T49" fmla="*/ 2147483646 h 1814"/>
                    <a:gd name="T50" fmla="*/ 2147483646 w 649"/>
                    <a:gd name="T51" fmla="*/ 2147483646 h 1814"/>
                    <a:gd name="T52" fmla="*/ 2147483646 w 649"/>
                    <a:gd name="T53" fmla="*/ 2147483646 h 1814"/>
                    <a:gd name="T54" fmla="*/ 2147483646 w 649"/>
                    <a:gd name="T55" fmla="*/ 2147483646 h 1814"/>
                    <a:gd name="T56" fmla="*/ 2147483646 w 649"/>
                    <a:gd name="T57" fmla="*/ 2147483646 h 1814"/>
                    <a:gd name="T58" fmla="*/ 2147483646 w 649"/>
                    <a:gd name="T59" fmla="*/ 2147483646 h 1814"/>
                    <a:gd name="T60" fmla="*/ 2147483646 w 649"/>
                    <a:gd name="T61" fmla="*/ 2147483646 h 1814"/>
                    <a:gd name="T62" fmla="*/ 2147483646 w 649"/>
                    <a:gd name="T63" fmla="*/ 2147483646 h 1814"/>
                    <a:gd name="T64" fmla="*/ 2147483646 w 649"/>
                    <a:gd name="T65" fmla="*/ 2147483646 h 1814"/>
                    <a:gd name="T66" fmla="*/ 2147483646 w 649"/>
                    <a:gd name="T67" fmla="*/ 0 h 1814"/>
                    <a:gd name="T68" fmla="*/ 2147483646 w 649"/>
                    <a:gd name="T69" fmla="*/ 0 h 181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lnTo>
                        <a:pt x="80" y="0"/>
                      </a:lnTo>
                      <a:close/>
                    </a:path>
                  </a:pathLst>
                </a:custGeom>
                <a:solidFill>
                  <a:srgbClr val="D2D2D2"/>
                </a:solidFill>
                <a:ln>
                  <a:noFill/>
                </a:ln>
              </p:spPr>
              <p:txBody>
                <a:bodyPr lIns="91425" tIns="91425" rIns="91425" bIns="91425" anchor="ctr"/>
                <a:lstStyle/>
                <a:p>
                  <a:pPr>
                    <a:defRPr/>
                  </a:pPr>
                  <a:endParaRPr lang="vi-VN" sz="990"/>
                </a:p>
              </p:txBody>
            </p:sp>
            <p:sp>
              <p:nvSpPr>
                <p:cNvPr id="222" name="Google Shape;526;p27">
                  <a:extLst>
                    <a:ext uri="{FF2B5EF4-FFF2-40B4-BE49-F238E27FC236}">
                      <a16:creationId xmlns:a16="http://schemas.microsoft.com/office/drawing/2014/main" id="{5115E26F-F672-42A0-8087-0B1B4289BE5E}"/>
                    </a:ext>
                  </a:extLst>
                </p:cNvPr>
                <p:cNvSpPr>
                  <a:spLocks/>
                </p:cNvSpPr>
                <p:nvPr/>
              </p:nvSpPr>
              <p:spPr bwMode="auto">
                <a:xfrm>
                  <a:off x="3763052" y="3946343"/>
                  <a:ext cx="63520" cy="101629"/>
                </a:xfrm>
                <a:custGeom>
                  <a:avLst/>
                  <a:gdLst>
                    <a:gd name="T0" fmla="*/ 2147483646 w 1152"/>
                    <a:gd name="T1" fmla="*/ 2147483646 h 1854"/>
                    <a:gd name="T2" fmla="*/ 2147483646 w 1152"/>
                    <a:gd name="T3" fmla="*/ 2147483646 h 1854"/>
                    <a:gd name="T4" fmla="*/ 2147483646 w 1152"/>
                    <a:gd name="T5" fmla="*/ 2147483646 h 1854"/>
                    <a:gd name="T6" fmla="*/ 2147483646 w 1152"/>
                    <a:gd name="T7" fmla="*/ 2147483646 h 1854"/>
                    <a:gd name="T8" fmla="*/ 2147483646 w 1152"/>
                    <a:gd name="T9" fmla="*/ 2147483646 h 1854"/>
                    <a:gd name="T10" fmla="*/ 2147483646 w 1152"/>
                    <a:gd name="T11" fmla="*/ 2147483646 h 1854"/>
                    <a:gd name="T12" fmla="*/ 2147483646 w 1152"/>
                    <a:gd name="T13" fmla="*/ 2147483646 h 1854"/>
                    <a:gd name="T14" fmla="*/ 2147483646 w 1152"/>
                    <a:gd name="T15" fmla="*/ 2147483646 h 1854"/>
                    <a:gd name="T16" fmla="*/ 2147483646 w 1152"/>
                    <a:gd name="T17" fmla="*/ 2147483646 h 1854"/>
                    <a:gd name="T18" fmla="*/ 2147483646 w 1152"/>
                    <a:gd name="T19" fmla="*/ 2147483646 h 1854"/>
                    <a:gd name="T20" fmla="*/ 2147483646 w 1152"/>
                    <a:gd name="T21" fmla="*/ 2147483646 h 1854"/>
                    <a:gd name="T22" fmla="*/ 2147483646 w 1152"/>
                    <a:gd name="T23" fmla="*/ 2147483646 h 1854"/>
                    <a:gd name="T24" fmla="*/ 2147483646 w 1152"/>
                    <a:gd name="T25" fmla="*/ 2147483646 h 1854"/>
                    <a:gd name="T26" fmla="*/ 2147483646 w 1152"/>
                    <a:gd name="T27" fmla="*/ 2147483646 h 1854"/>
                    <a:gd name="T28" fmla="*/ 2147483646 w 1152"/>
                    <a:gd name="T29" fmla="*/ 2147483646 h 1854"/>
                    <a:gd name="T30" fmla="*/ 2147483646 w 1152"/>
                    <a:gd name="T31" fmla="*/ 2147483646 h 1854"/>
                    <a:gd name="T32" fmla="*/ 2147483646 w 1152"/>
                    <a:gd name="T33" fmla="*/ 2147483646 h 1854"/>
                    <a:gd name="T34" fmla="*/ 2147483646 w 1152"/>
                    <a:gd name="T35" fmla="*/ 2147483646 h 1854"/>
                    <a:gd name="T36" fmla="*/ 2147483646 w 1152"/>
                    <a:gd name="T37" fmla="*/ 2147483646 h 1854"/>
                    <a:gd name="T38" fmla="*/ 2147483646 w 1152"/>
                    <a:gd name="T39" fmla="*/ 2147483646 h 1854"/>
                    <a:gd name="T40" fmla="*/ 2147483646 w 1152"/>
                    <a:gd name="T41" fmla="*/ 2147483646 h 1854"/>
                    <a:gd name="T42" fmla="*/ 2147483646 w 1152"/>
                    <a:gd name="T43" fmla="*/ 2147483646 h 1854"/>
                    <a:gd name="T44" fmla="*/ 2147483646 w 1152"/>
                    <a:gd name="T45" fmla="*/ 2147483646 h 1854"/>
                    <a:gd name="T46" fmla="*/ 2147483646 w 1152"/>
                    <a:gd name="T47" fmla="*/ 2147483646 h 1854"/>
                    <a:gd name="T48" fmla="*/ 2147483646 w 1152"/>
                    <a:gd name="T49" fmla="*/ 2147483646 h 1854"/>
                    <a:gd name="T50" fmla="*/ 2147483646 w 1152"/>
                    <a:gd name="T51" fmla="*/ 2147483646 h 1854"/>
                    <a:gd name="T52" fmla="*/ 2147483646 w 1152"/>
                    <a:gd name="T53" fmla="*/ 2147483646 h 1854"/>
                    <a:gd name="T54" fmla="*/ 2147483646 w 1152"/>
                    <a:gd name="T55" fmla="*/ 2147483646 h 1854"/>
                    <a:gd name="T56" fmla="*/ 2147483646 w 1152"/>
                    <a:gd name="T57" fmla="*/ 2147483646 h 1854"/>
                    <a:gd name="T58" fmla="*/ 2147483646 w 1152"/>
                    <a:gd name="T59" fmla="*/ 2147483646 h 1854"/>
                    <a:gd name="T60" fmla="*/ 2147483646 w 1152"/>
                    <a:gd name="T61" fmla="*/ 2147483646 h 1854"/>
                    <a:gd name="T62" fmla="*/ 2147483646 w 1152"/>
                    <a:gd name="T63" fmla="*/ 2147483646 h 1854"/>
                    <a:gd name="T64" fmla="*/ 2147483646 w 1152"/>
                    <a:gd name="T65" fmla="*/ 2147483646 h 1854"/>
                    <a:gd name="T66" fmla="*/ 2147483646 w 1152"/>
                    <a:gd name="T67" fmla="*/ 2147483646 h 1854"/>
                    <a:gd name="T68" fmla="*/ 2147483646 w 1152"/>
                    <a:gd name="T69" fmla="*/ 2147483646 h 1854"/>
                    <a:gd name="T70" fmla="*/ 2147483646 w 1152"/>
                    <a:gd name="T71" fmla="*/ 2147483646 h 1854"/>
                    <a:gd name="T72" fmla="*/ 2147483646 w 1152"/>
                    <a:gd name="T73" fmla="*/ 2147483646 h 1854"/>
                    <a:gd name="T74" fmla="*/ 2147483646 w 1152"/>
                    <a:gd name="T75" fmla="*/ 2147483646 h 1854"/>
                    <a:gd name="T76" fmla="*/ 2147483646 w 1152"/>
                    <a:gd name="T77" fmla="*/ 2147483646 h 1854"/>
                    <a:gd name="T78" fmla="*/ 2147483646 w 1152"/>
                    <a:gd name="T79" fmla="*/ 2147483646 h 1854"/>
                    <a:gd name="T80" fmla="*/ 2147483646 w 1152"/>
                    <a:gd name="T81" fmla="*/ 2147483646 h 1854"/>
                    <a:gd name="T82" fmla="*/ 2147483646 w 1152"/>
                    <a:gd name="T83" fmla="*/ 2147483646 h 1854"/>
                    <a:gd name="T84" fmla="*/ 2147483646 w 1152"/>
                    <a:gd name="T85" fmla="*/ 2147483646 h 1854"/>
                    <a:gd name="T86" fmla="*/ 2147483646 w 1152"/>
                    <a:gd name="T87" fmla="*/ 2147483646 h 1854"/>
                    <a:gd name="T88" fmla="*/ 2147483646 w 1152"/>
                    <a:gd name="T89" fmla="*/ 2147483646 h 1854"/>
                    <a:gd name="T90" fmla="*/ 2147483646 w 1152"/>
                    <a:gd name="T91" fmla="*/ 2147483646 h 1854"/>
                    <a:gd name="T92" fmla="*/ 2147483646 w 1152"/>
                    <a:gd name="T93" fmla="*/ 2147483646 h 1854"/>
                    <a:gd name="T94" fmla="*/ 2147483646 w 1152"/>
                    <a:gd name="T95" fmla="*/ 2147483646 h 1854"/>
                    <a:gd name="T96" fmla="*/ 2147483646 w 1152"/>
                    <a:gd name="T97" fmla="*/ 2147483646 h 1854"/>
                    <a:gd name="T98" fmla="*/ 2147483646 w 1152"/>
                    <a:gd name="T99" fmla="*/ 2147483646 h 1854"/>
                    <a:gd name="T100" fmla="*/ 2147483646 w 1152"/>
                    <a:gd name="T101" fmla="*/ 2147483646 h 1854"/>
                    <a:gd name="T102" fmla="*/ 2147483646 w 1152"/>
                    <a:gd name="T103" fmla="*/ 2147483646 h 1854"/>
                    <a:gd name="T104" fmla="*/ 2147483646 w 1152"/>
                    <a:gd name="T105" fmla="*/ 2147483646 h 1854"/>
                    <a:gd name="T106" fmla="*/ 2147483646 w 1152"/>
                    <a:gd name="T107" fmla="*/ 2147483646 h 1854"/>
                    <a:gd name="T108" fmla="*/ 2147483646 w 1152"/>
                    <a:gd name="T109" fmla="*/ 2147483646 h 1854"/>
                    <a:gd name="T110" fmla="*/ 2147483646 w 1152"/>
                    <a:gd name="T111" fmla="*/ 2147483646 h 1854"/>
                    <a:gd name="T112" fmla="*/ 2147483646 w 1152"/>
                    <a:gd name="T113" fmla="*/ 2147483646 h 1854"/>
                    <a:gd name="T114" fmla="*/ 2147483646 w 1152"/>
                    <a:gd name="T115" fmla="*/ 2147483646 h 1854"/>
                    <a:gd name="T116" fmla="*/ 2147483646 w 1152"/>
                    <a:gd name="T117" fmla="*/ 2147483646 h 1854"/>
                    <a:gd name="T118" fmla="*/ 2147483646 w 1152"/>
                    <a:gd name="T119" fmla="*/ 2147483646 h 1854"/>
                    <a:gd name="T120" fmla="*/ 2147483646 w 1152"/>
                    <a:gd name="T121" fmla="*/ 2147483646 h 185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lIns="91425" tIns="91425" rIns="91425" bIns="91425" anchor="ctr"/>
                <a:lstStyle/>
                <a:p>
                  <a:pPr>
                    <a:defRPr/>
                  </a:pPr>
                  <a:endParaRPr lang="vi-VN" sz="990"/>
                </a:p>
              </p:txBody>
            </p:sp>
            <p:sp>
              <p:nvSpPr>
                <p:cNvPr id="223" name="Google Shape;527;p27">
                  <a:extLst>
                    <a:ext uri="{FF2B5EF4-FFF2-40B4-BE49-F238E27FC236}">
                      <a16:creationId xmlns:a16="http://schemas.microsoft.com/office/drawing/2014/main" id="{2C54EC1F-A1C9-4EFF-BE8E-2C1CF71804EB}"/>
                    </a:ext>
                  </a:extLst>
                </p:cNvPr>
                <p:cNvSpPr>
                  <a:spLocks/>
                </p:cNvSpPr>
                <p:nvPr/>
              </p:nvSpPr>
              <p:spPr bwMode="auto">
                <a:xfrm>
                  <a:off x="3828690" y="3993982"/>
                  <a:ext cx="55051" cy="55579"/>
                </a:xfrm>
                <a:custGeom>
                  <a:avLst/>
                  <a:gdLst>
                    <a:gd name="T0" fmla="*/ 2147483646 w 1192"/>
                    <a:gd name="T1" fmla="*/ 2147483646 h 1034"/>
                    <a:gd name="T2" fmla="*/ 2147483646 w 1192"/>
                    <a:gd name="T3" fmla="*/ 2147483646 h 1034"/>
                    <a:gd name="T4" fmla="*/ 2147483646 w 1192"/>
                    <a:gd name="T5" fmla="*/ 2147483646 h 1034"/>
                    <a:gd name="T6" fmla="*/ 2147483646 w 1192"/>
                    <a:gd name="T7" fmla="*/ 2147483646 h 1034"/>
                    <a:gd name="T8" fmla="*/ 2147483646 w 1192"/>
                    <a:gd name="T9" fmla="*/ 2147483646 h 1034"/>
                    <a:gd name="T10" fmla="*/ 2147483646 w 1192"/>
                    <a:gd name="T11" fmla="*/ 2147483646 h 1034"/>
                    <a:gd name="T12" fmla="*/ 2147483646 w 1192"/>
                    <a:gd name="T13" fmla="*/ 2147483646 h 1034"/>
                    <a:gd name="T14" fmla="*/ 2147483646 w 1192"/>
                    <a:gd name="T15" fmla="*/ 2147483646 h 1034"/>
                    <a:gd name="T16" fmla="*/ 2147483646 w 1192"/>
                    <a:gd name="T17" fmla="*/ 2147483646 h 1034"/>
                    <a:gd name="T18" fmla="*/ 2147483646 w 1192"/>
                    <a:gd name="T19" fmla="*/ 2147483646 h 1034"/>
                    <a:gd name="T20" fmla="*/ 2147483646 w 1192"/>
                    <a:gd name="T21" fmla="*/ 2147483646 h 1034"/>
                    <a:gd name="T22" fmla="*/ 2147483646 w 1192"/>
                    <a:gd name="T23" fmla="*/ 2147483646 h 1034"/>
                    <a:gd name="T24" fmla="*/ 2147483646 w 1192"/>
                    <a:gd name="T25" fmla="*/ 2147483646 h 1034"/>
                    <a:gd name="T26" fmla="*/ 2147483646 w 1192"/>
                    <a:gd name="T27" fmla="*/ 2147483646 h 1034"/>
                    <a:gd name="T28" fmla="*/ 2147483646 w 1192"/>
                    <a:gd name="T29" fmla="*/ 2147483646 h 1034"/>
                    <a:gd name="T30" fmla="*/ 2147483646 w 1192"/>
                    <a:gd name="T31" fmla="*/ 2147483646 h 1034"/>
                    <a:gd name="T32" fmla="*/ 2147483646 w 1192"/>
                    <a:gd name="T33" fmla="*/ 2147483646 h 1034"/>
                    <a:gd name="T34" fmla="*/ 2147483646 w 1192"/>
                    <a:gd name="T35" fmla="*/ 2147483646 h 1034"/>
                    <a:gd name="T36" fmla="*/ 2147483646 w 1192"/>
                    <a:gd name="T37" fmla="*/ 2147483646 h 1034"/>
                    <a:gd name="T38" fmla="*/ 2147483646 w 1192"/>
                    <a:gd name="T39" fmla="*/ 2147483646 h 1034"/>
                    <a:gd name="T40" fmla="*/ 2147483646 w 1192"/>
                    <a:gd name="T41" fmla="*/ 2147483646 h 1034"/>
                    <a:gd name="T42" fmla="*/ 2147483646 w 1192"/>
                    <a:gd name="T43" fmla="*/ 2147483646 h 1034"/>
                    <a:gd name="T44" fmla="*/ 2147483646 w 1192"/>
                    <a:gd name="T45" fmla="*/ 2147483646 h 1034"/>
                    <a:gd name="T46" fmla="*/ 2147483646 w 1192"/>
                    <a:gd name="T47" fmla="*/ 2147483646 h 1034"/>
                    <a:gd name="T48" fmla="*/ 2147483646 w 1192"/>
                    <a:gd name="T49" fmla="*/ 2147483646 h 1034"/>
                    <a:gd name="T50" fmla="*/ 2147483646 w 1192"/>
                    <a:gd name="T51" fmla="*/ 2147483646 h 1034"/>
                    <a:gd name="T52" fmla="*/ 2147483646 w 1192"/>
                    <a:gd name="T53" fmla="*/ 2147483646 h 1034"/>
                    <a:gd name="T54" fmla="*/ 2147483646 w 1192"/>
                    <a:gd name="T55" fmla="*/ 2147483646 h 1034"/>
                    <a:gd name="T56" fmla="*/ 2147483646 w 1192"/>
                    <a:gd name="T57" fmla="*/ 2147483646 h 1034"/>
                    <a:gd name="T58" fmla="*/ 2147483646 w 1192"/>
                    <a:gd name="T59" fmla="*/ 2147483646 h 1034"/>
                    <a:gd name="T60" fmla="*/ 2147483646 w 1192"/>
                    <a:gd name="T61" fmla="*/ 2147483646 h 1034"/>
                    <a:gd name="T62" fmla="*/ 2147483646 w 1192"/>
                    <a:gd name="T63" fmla="*/ 2147483646 h 1034"/>
                    <a:gd name="T64" fmla="*/ 2147483646 w 1192"/>
                    <a:gd name="T65" fmla="*/ 2147483646 h 1034"/>
                    <a:gd name="T66" fmla="*/ 2147483646 w 1192"/>
                    <a:gd name="T67" fmla="*/ 2147483646 h 1034"/>
                    <a:gd name="T68" fmla="*/ 2147483646 w 1192"/>
                    <a:gd name="T69" fmla="*/ 2147483646 h 1034"/>
                    <a:gd name="T70" fmla="*/ 2147483646 w 1192"/>
                    <a:gd name="T71" fmla="*/ 2147483646 h 1034"/>
                    <a:gd name="T72" fmla="*/ 2147483646 w 1192"/>
                    <a:gd name="T73" fmla="*/ 2147483646 h 1034"/>
                    <a:gd name="T74" fmla="*/ 2147483646 w 1192"/>
                    <a:gd name="T75" fmla="*/ 2147483646 h 1034"/>
                    <a:gd name="T76" fmla="*/ 2147483646 w 1192"/>
                    <a:gd name="T77" fmla="*/ 2147483646 h 1034"/>
                    <a:gd name="T78" fmla="*/ 2147483646 w 1192"/>
                    <a:gd name="T79" fmla="*/ 2147483646 h 103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lnTo>
                        <a:pt x="173" y="1"/>
                      </a:lnTo>
                      <a:close/>
                    </a:path>
                  </a:pathLst>
                </a:custGeom>
                <a:solidFill>
                  <a:srgbClr val="D2D2D2"/>
                </a:solidFill>
                <a:ln>
                  <a:noFill/>
                </a:ln>
              </p:spPr>
              <p:txBody>
                <a:bodyPr lIns="91425" tIns="91425" rIns="91425" bIns="91425" anchor="ctr"/>
                <a:lstStyle/>
                <a:p>
                  <a:pPr>
                    <a:defRPr/>
                  </a:pPr>
                  <a:endParaRPr lang="vi-VN" sz="990"/>
                </a:p>
              </p:txBody>
            </p:sp>
            <p:sp>
              <p:nvSpPr>
                <p:cNvPr id="224" name="Google Shape;528;p27">
                  <a:extLst>
                    <a:ext uri="{FF2B5EF4-FFF2-40B4-BE49-F238E27FC236}">
                      <a16:creationId xmlns:a16="http://schemas.microsoft.com/office/drawing/2014/main" id="{74E3C319-B53A-458A-8CED-567B391802A1}"/>
                    </a:ext>
                  </a:extLst>
                </p:cNvPr>
                <p:cNvSpPr>
                  <a:spLocks/>
                </p:cNvSpPr>
                <p:nvPr/>
              </p:nvSpPr>
              <p:spPr bwMode="auto">
                <a:xfrm>
                  <a:off x="3890092" y="3947932"/>
                  <a:ext cx="59286" cy="100041"/>
                </a:xfrm>
                <a:custGeom>
                  <a:avLst/>
                  <a:gdLst>
                    <a:gd name="T0" fmla="*/ 2147483646 w 1086"/>
                    <a:gd name="T1" fmla="*/ 2147483646 h 1814"/>
                    <a:gd name="T2" fmla="*/ 2147483646 w 1086"/>
                    <a:gd name="T3" fmla="*/ 2147483646 h 1814"/>
                    <a:gd name="T4" fmla="*/ 2147483646 w 1086"/>
                    <a:gd name="T5" fmla="*/ 2147483646 h 1814"/>
                    <a:gd name="T6" fmla="*/ 2147483646 w 1086"/>
                    <a:gd name="T7" fmla="*/ 2147483646 h 1814"/>
                    <a:gd name="T8" fmla="*/ 2147483646 w 1086"/>
                    <a:gd name="T9" fmla="*/ 2147483646 h 1814"/>
                    <a:gd name="T10" fmla="*/ 2147483646 w 1086"/>
                    <a:gd name="T11" fmla="*/ 2147483646 h 1814"/>
                    <a:gd name="T12" fmla="*/ 2147483646 w 1086"/>
                    <a:gd name="T13" fmla="*/ 2147483646 h 1814"/>
                    <a:gd name="T14" fmla="*/ 2147483646 w 1086"/>
                    <a:gd name="T15" fmla="*/ 2147483646 h 1814"/>
                    <a:gd name="T16" fmla="*/ 2147483646 w 1086"/>
                    <a:gd name="T17" fmla="*/ 2147483646 h 1814"/>
                    <a:gd name="T18" fmla="*/ 2147483646 w 1086"/>
                    <a:gd name="T19" fmla="*/ 2147483646 h 1814"/>
                    <a:gd name="T20" fmla="*/ 2147483646 w 1086"/>
                    <a:gd name="T21" fmla="*/ 2147483646 h 1814"/>
                    <a:gd name="T22" fmla="*/ 2147483646 w 1086"/>
                    <a:gd name="T23" fmla="*/ 2147483646 h 1814"/>
                    <a:gd name="T24" fmla="*/ 2147483646 w 1086"/>
                    <a:gd name="T25" fmla="*/ 2147483646 h 1814"/>
                    <a:gd name="T26" fmla="*/ 2147483646 w 1086"/>
                    <a:gd name="T27" fmla="*/ 2147483646 h 1814"/>
                    <a:gd name="T28" fmla="*/ 2147483646 w 1086"/>
                    <a:gd name="T29" fmla="*/ 2147483646 h 1814"/>
                    <a:gd name="T30" fmla="*/ 2147483646 w 1086"/>
                    <a:gd name="T31" fmla="*/ 2147483646 h 1814"/>
                    <a:gd name="T32" fmla="*/ 2147483646 w 1086"/>
                    <a:gd name="T33" fmla="*/ 2147483646 h 1814"/>
                    <a:gd name="T34" fmla="*/ 2147483646 w 1086"/>
                    <a:gd name="T35" fmla="*/ 2147483646 h 1814"/>
                    <a:gd name="T36" fmla="*/ 2147483646 w 1086"/>
                    <a:gd name="T37" fmla="*/ 2147483646 h 1814"/>
                    <a:gd name="T38" fmla="*/ 2147483646 w 1086"/>
                    <a:gd name="T39" fmla="*/ 2147483646 h 1814"/>
                    <a:gd name="T40" fmla="*/ 2147483646 w 1086"/>
                    <a:gd name="T41" fmla="*/ 2147483646 h 1814"/>
                    <a:gd name="T42" fmla="*/ 2147483646 w 1086"/>
                    <a:gd name="T43" fmla="*/ 2147483646 h 1814"/>
                    <a:gd name="T44" fmla="*/ 2147483646 w 1086"/>
                    <a:gd name="T45" fmla="*/ 2147483646 h 1814"/>
                    <a:gd name="T46" fmla="*/ 2147483646 w 1086"/>
                    <a:gd name="T47" fmla="*/ 2147483646 h 1814"/>
                    <a:gd name="T48" fmla="*/ 2147483646 w 1086"/>
                    <a:gd name="T49" fmla="*/ 2147483646 h 1814"/>
                    <a:gd name="T50" fmla="*/ 2147483646 w 1086"/>
                    <a:gd name="T51" fmla="*/ 2147483646 h 1814"/>
                    <a:gd name="T52" fmla="*/ 2147483646 w 1086"/>
                    <a:gd name="T53" fmla="*/ 2147483646 h 1814"/>
                    <a:gd name="T54" fmla="*/ 2147483646 w 1086"/>
                    <a:gd name="T55" fmla="*/ 2147483646 h 1814"/>
                    <a:gd name="T56" fmla="*/ 2147483646 w 1086"/>
                    <a:gd name="T57" fmla="*/ 2147483646 h 1814"/>
                    <a:gd name="T58" fmla="*/ 2147483646 w 1086"/>
                    <a:gd name="T59" fmla="*/ 2147483646 h 1814"/>
                    <a:gd name="T60" fmla="*/ 2147483646 w 1086"/>
                    <a:gd name="T61" fmla="*/ 2147483646 h 1814"/>
                    <a:gd name="T62" fmla="*/ 2147483646 w 1086"/>
                    <a:gd name="T63" fmla="*/ 0 h 18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lIns="91425" tIns="91425" rIns="91425" bIns="91425" anchor="ctr"/>
                <a:lstStyle/>
                <a:p>
                  <a:pPr>
                    <a:defRPr/>
                  </a:pPr>
                  <a:endParaRPr lang="vi-VN" sz="990"/>
                </a:p>
              </p:txBody>
            </p:sp>
            <p:sp>
              <p:nvSpPr>
                <p:cNvPr id="225" name="Google Shape;529;p27">
                  <a:extLst>
                    <a:ext uri="{FF2B5EF4-FFF2-40B4-BE49-F238E27FC236}">
                      <a16:creationId xmlns:a16="http://schemas.microsoft.com/office/drawing/2014/main" id="{19A1B987-3AC6-4C61-B6A0-91D9B223ABDA}"/>
                    </a:ext>
                  </a:extLst>
                </p:cNvPr>
                <p:cNvSpPr>
                  <a:spLocks/>
                </p:cNvSpPr>
                <p:nvPr/>
              </p:nvSpPr>
              <p:spPr bwMode="auto">
                <a:xfrm>
                  <a:off x="3873154" y="4263935"/>
                  <a:ext cx="143979" cy="142916"/>
                </a:xfrm>
                <a:custGeom>
                  <a:avLst/>
                  <a:gdLst>
                    <a:gd name="T0" fmla="*/ 2147483646 w 2595"/>
                    <a:gd name="T1" fmla="*/ 2147483646 h 2595"/>
                    <a:gd name="T2" fmla="*/ 0 w 2595"/>
                    <a:gd name="T3" fmla="*/ 2147483646 h 2595"/>
                    <a:gd name="T4" fmla="*/ 0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lnTo>
                        <a:pt x="503" y="1"/>
                      </a:lnTo>
                      <a:close/>
                    </a:path>
                  </a:pathLst>
                </a:custGeom>
                <a:solidFill>
                  <a:srgbClr val="A0A0A0"/>
                </a:solidFill>
                <a:ln>
                  <a:noFill/>
                </a:ln>
              </p:spPr>
              <p:txBody>
                <a:bodyPr lIns="91425" tIns="91425" rIns="91425" bIns="91425" anchor="ctr"/>
                <a:lstStyle/>
                <a:p>
                  <a:pPr>
                    <a:defRPr/>
                  </a:pPr>
                  <a:endParaRPr lang="vi-VN" sz="990"/>
                </a:p>
              </p:txBody>
            </p:sp>
            <p:sp>
              <p:nvSpPr>
                <p:cNvPr id="226" name="Google Shape;530;p27">
                  <a:extLst>
                    <a:ext uri="{FF2B5EF4-FFF2-40B4-BE49-F238E27FC236}">
                      <a16:creationId xmlns:a16="http://schemas.microsoft.com/office/drawing/2014/main" id="{FD4479E8-422A-4BFB-BA4A-460C653C17EE}"/>
                    </a:ext>
                  </a:extLst>
                </p:cNvPr>
                <p:cNvSpPr>
                  <a:spLocks/>
                </p:cNvSpPr>
                <p:nvPr/>
              </p:nvSpPr>
              <p:spPr bwMode="auto">
                <a:xfrm>
                  <a:off x="3873154" y="4454490"/>
                  <a:ext cx="143979" cy="142916"/>
                </a:xfrm>
                <a:custGeom>
                  <a:avLst/>
                  <a:gdLst>
                    <a:gd name="T0" fmla="*/ 2147483646 w 2595"/>
                    <a:gd name="T1" fmla="*/ 2147483646 h 2595"/>
                    <a:gd name="T2" fmla="*/ 0 w 2595"/>
                    <a:gd name="T3" fmla="*/ 2147483646 h 2595"/>
                    <a:gd name="T4" fmla="*/ 0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lnTo>
                        <a:pt x="503" y="1"/>
                      </a:lnTo>
                      <a:close/>
                    </a:path>
                  </a:pathLst>
                </a:custGeom>
                <a:solidFill>
                  <a:srgbClr val="A0A0A0"/>
                </a:solidFill>
                <a:ln>
                  <a:noFill/>
                </a:ln>
              </p:spPr>
              <p:txBody>
                <a:bodyPr lIns="91425" tIns="91425" rIns="91425" bIns="91425" anchor="ctr"/>
                <a:lstStyle/>
                <a:p>
                  <a:pPr>
                    <a:defRPr/>
                  </a:pPr>
                  <a:endParaRPr lang="vi-VN" sz="990"/>
                </a:p>
              </p:txBody>
            </p:sp>
            <p:sp>
              <p:nvSpPr>
                <p:cNvPr id="227" name="Google Shape;531;p27">
                  <a:extLst>
                    <a:ext uri="{FF2B5EF4-FFF2-40B4-BE49-F238E27FC236}">
                      <a16:creationId xmlns:a16="http://schemas.microsoft.com/office/drawing/2014/main" id="{F13EA8C2-2ADD-4E0D-B2E2-714046593579}"/>
                    </a:ext>
                  </a:extLst>
                </p:cNvPr>
                <p:cNvSpPr>
                  <a:spLocks/>
                </p:cNvSpPr>
                <p:nvPr/>
              </p:nvSpPr>
              <p:spPr bwMode="auto">
                <a:xfrm>
                  <a:off x="3873154" y="4645045"/>
                  <a:ext cx="143979" cy="339823"/>
                </a:xfrm>
                <a:custGeom>
                  <a:avLst/>
                  <a:gdLst>
                    <a:gd name="T0" fmla="*/ 2147483646 w 2595"/>
                    <a:gd name="T1" fmla="*/ 0 h 6129"/>
                    <a:gd name="T2" fmla="*/ 0 w 2595"/>
                    <a:gd name="T3" fmla="*/ 2147483646 h 6129"/>
                    <a:gd name="T4" fmla="*/ 0 w 2595"/>
                    <a:gd name="T5" fmla="*/ 2147483646 h 6129"/>
                    <a:gd name="T6" fmla="*/ 2147483646 w 2595"/>
                    <a:gd name="T7" fmla="*/ 2147483646 h 6129"/>
                    <a:gd name="T8" fmla="*/ 2147483646 w 2595"/>
                    <a:gd name="T9" fmla="*/ 2147483646 h 6129"/>
                    <a:gd name="T10" fmla="*/ 2147483646 w 2595"/>
                    <a:gd name="T11" fmla="*/ 2147483646 h 6129"/>
                    <a:gd name="T12" fmla="*/ 2147483646 w 2595"/>
                    <a:gd name="T13" fmla="*/ 2147483646 h 6129"/>
                    <a:gd name="T14" fmla="*/ 2147483646 w 2595"/>
                    <a:gd name="T15" fmla="*/ 0 h 6129"/>
                    <a:gd name="T16" fmla="*/ 2147483646 w 2595"/>
                    <a:gd name="T17" fmla="*/ 0 h 6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lnTo>
                        <a:pt x="503" y="0"/>
                      </a:lnTo>
                      <a:close/>
                    </a:path>
                  </a:pathLst>
                </a:custGeom>
                <a:solidFill>
                  <a:srgbClr val="808080"/>
                </a:solidFill>
                <a:ln>
                  <a:noFill/>
                </a:ln>
              </p:spPr>
              <p:txBody>
                <a:bodyPr lIns="91425" tIns="91425" rIns="91425" bIns="91425" anchor="ctr"/>
                <a:lstStyle/>
                <a:p>
                  <a:pPr>
                    <a:defRPr/>
                  </a:pPr>
                  <a:endParaRPr lang="vi-VN" sz="990"/>
                </a:p>
              </p:txBody>
            </p:sp>
          </p:grpSp>
        </p:grpSp>
        <p:sp>
          <p:nvSpPr>
            <p:cNvPr id="157" name="Google Shape;532;p27">
              <a:extLst>
                <a:ext uri="{FF2B5EF4-FFF2-40B4-BE49-F238E27FC236}">
                  <a16:creationId xmlns:a16="http://schemas.microsoft.com/office/drawing/2014/main" id="{36A610FA-48C4-468D-9A57-443E403639D8}"/>
                </a:ext>
              </a:extLst>
            </p:cNvPr>
            <p:cNvSpPr>
              <a:spLocks/>
            </p:cNvSpPr>
            <p:nvPr/>
          </p:nvSpPr>
          <p:spPr bwMode="auto">
            <a:xfrm>
              <a:off x="2415650" y="3608289"/>
              <a:ext cx="277372" cy="1899199"/>
            </a:xfrm>
            <a:custGeom>
              <a:avLst/>
              <a:gdLst>
                <a:gd name="T0" fmla="*/ 2147483646 w 5030"/>
                <a:gd name="T1" fmla="*/ 2147483646 h 34360"/>
                <a:gd name="T2" fmla="*/ 2147483646 w 5030"/>
                <a:gd name="T3" fmla="*/ 2147483646 h 34360"/>
                <a:gd name="T4" fmla="*/ 2147483646 w 5030"/>
                <a:gd name="T5" fmla="*/ 2147483646 h 34360"/>
                <a:gd name="T6" fmla="*/ 2147483646 w 5030"/>
                <a:gd name="T7" fmla="*/ 2147483646 h 34360"/>
                <a:gd name="T8" fmla="*/ 2147483646 w 5030"/>
                <a:gd name="T9" fmla="*/ 2147483646 h 343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30" h="34360" extrusionOk="0">
                  <a:moveTo>
                    <a:pt x="1" y="1"/>
                  </a:moveTo>
                  <a:lnTo>
                    <a:pt x="1" y="34359"/>
                  </a:lnTo>
                  <a:lnTo>
                    <a:pt x="5030" y="34359"/>
                  </a:lnTo>
                  <a:lnTo>
                    <a:pt x="5030" y="1"/>
                  </a:lnTo>
                  <a:lnTo>
                    <a:pt x="1" y="1"/>
                  </a:lnTo>
                  <a:close/>
                </a:path>
              </a:pathLst>
            </a:custGeom>
            <a:solidFill>
              <a:schemeClr val="bg2"/>
            </a:solidFill>
            <a:ln>
              <a:noFill/>
            </a:ln>
          </p:spPr>
          <p:txBody>
            <a:bodyPr lIns="91425" tIns="91425" rIns="91425" bIns="91425" anchor="ctr"/>
            <a:lstStyle/>
            <a:p>
              <a:pPr>
                <a:defRPr/>
              </a:pPr>
              <a:endParaRPr lang="vi-VN" sz="990"/>
            </a:p>
          </p:txBody>
        </p:sp>
        <p:sp>
          <p:nvSpPr>
            <p:cNvPr id="158" name="Google Shape;533;p27">
              <a:extLst>
                <a:ext uri="{FF2B5EF4-FFF2-40B4-BE49-F238E27FC236}">
                  <a16:creationId xmlns:a16="http://schemas.microsoft.com/office/drawing/2014/main" id="{CF93261B-117C-4D0E-A287-C4263AA9DF36}"/>
                </a:ext>
              </a:extLst>
            </p:cNvPr>
            <p:cNvSpPr>
              <a:spLocks/>
            </p:cNvSpPr>
            <p:nvPr/>
          </p:nvSpPr>
          <p:spPr bwMode="auto">
            <a:xfrm>
              <a:off x="2652793" y="3608289"/>
              <a:ext cx="40229" cy="1899199"/>
            </a:xfrm>
            <a:custGeom>
              <a:avLst/>
              <a:gdLst>
                <a:gd name="T0" fmla="*/ 0 w 728"/>
                <a:gd name="T1" fmla="*/ 2147483646 h 34360"/>
                <a:gd name="T2" fmla="*/ 0 w 728"/>
                <a:gd name="T3" fmla="*/ 2147483646 h 34360"/>
                <a:gd name="T4" fmla="*/ 2147483646 w 728"/>
                <a:gd name="T5" fmla="*/ 2147483646 h 34360"/>
                <a:gd name="T6" fmla="*/ 2147483646 w 728"/>
                <a:gd name="T7" fmla="*/ 2147483646 h 34360"/>
                <a:gd name="T8" fmla="*/ 0 w 728"/>
                <a:gd name="T9" fmla="*/ 2147483646 h 343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8" h="34360" extrusionOk="0">
                  <a:moveTo>
                    <a:pt x="0" y="1"/>
                  </a:moveTo>
                  <a:lnTo>
                    <a:pt x="0" y="34359"/>
                  </a:lnTo>
                  <a:lnTo>
                    <a:pt x="728" y="34359"/>
                  </a:lnTo>
                  <a:lnTo>
                    <a:pt x="728" y="1"/>
                  </a:lnTo>
                  <a:lnTo>
                    <a:pt x="0" y="1"/>
                  </a:lnTo>
                  <a:close/>
                </a:path>
              </a:pathLst>
            </a:custGeom>
            <a:solidFill>
              <a:srgbClr val="EDD56E"/>
            </a:solidFill>
            <a:ln>
              <a:noFill/>
            </a:ln>
          </p:spPr>
          <p:txBody>
            <a:bodyPr lIns="91425" tIns="91425" rIns="91425" bIns="91425" anchor="ctr"/>
            <a:lstStyle/>
            <a:p>
              <a:pPr>
                <a:defRPr/>
              </a:pPr>
              <a:endParaRPr lang="vi-VN" sz="990"/>
            </a:p>
          </p:txBody>
        </p:sp>
        <p:sp>
          <p:nvSpPr>
            <p:cNvPr id="159" name="Google Shape;534;p27">
              <a:extLst>
                <a:ext uri="{FF2B5EF4-FFF2-40B4-BE49-F238E27FC236}">
                  <a16:creationId xmlns:a16="http://schemas.microsoft.com/office/drawing/2014/main" id="{9BD1ADE2-E002-4AD6-B486-6FA6C601B3DD}"/>
                </a:ext>
              </a:extLst>
            </p:cNvPr>
            <p:cNvSpPr>
              <a:spLocks/>
            </p:cNvSpPr>
            <p:nvPr/>
          </p:nvSpPr>
          <p:spPr bwMode="auto">
            <a:xfrm>
              <a:off x="2510930" y="3671807"/>
              <a:ext cx="182092" cy="6352"/>
            </a:xfrm>
            <a:custGeom>
              <a:avLst/>
              <a:gdLst>
                <a:gd name="T0" fmla="*/ 0 w 3309"/>
                <a:gd name="T1" fmla="*/ 2147483646 h 160"/>
                <a:gd name="T2" fmla="*/ 0 w 3309"/>
                <a:gd name="T3" fmla="*/ 2147483646 h 160"/>
                <a:gd name="T4" fmla="*/ 2147483646 w 3309"/>
                <a:gd name="T5" fmla="*/ 2147483646 h 160"/>
                <a:gd name="T6" fmla="*/ 2147483646 w 3309"/>
                <a:gd name="T7" fmla="*/ 2147483646 h 160"/>
                <a:gd name="T8" fmla="*/ 0 w 3309"/>
                <a:gd name="T9" fmla="*/ 2147483646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160" extrusionOk="0">
                  <a:moveTo>
                    <a:pt x="0" y="1"/>
                  </a:moveTo>
                  <a:lnTo>
                    <a:pt x="0" y="159"/>
                  </a:lnTo>
                  <a:lnTo>
                    <a:pt x="3309" y="159"/>
                  </a:lnTo>
                  <a:lnTo>
                    <a:pt x="3309" y="1"/>
                  </a:lnTo>
                  <a:lnTo>
                    <a:pt x="0" y="1"/>
                  </a:lnTo>
                  <a:close/>
                </a:path>
              </a:pathLst>
            </a:custGeom>
            <a:solidFill>
              <a:srgbClr val="EDD56E"/>
            </a:solidFill>
            <a:ln>
              <a:noFill/>
            </a:ln>
          </p:spPr>
          <p:txBody>
            <a:bodyPr lIns="91425" tIns="91425" rIns="91425" bIns="91425" anchor="ctr"/>
            <a:lstStyle/>
            <a:p>
              <a:pPr>
                <a:defRPr/>
              </a:pPr>
              <a:endParaRPr lang="vi-VN" sz="990"/>
            </a:p>
          </p:txBody>
        </p:sp>
        <p:sp>
          <p:nvSpPr>
            <p:cNvPr id="160" name="Google Shape;535;p27">
              <a:extLst>
                <a:ext uri="{FF2B5EF4-FFF2-40B4-BE49-F238E27FC236}">
                  <a16:creationId xmlns:a16="http://schemas.microsoft.com/office/drawing/2014/main" id="{296724AD-8FCA-4DE5-B5F8-424DD76C20B8}"/>
                </a:ext>
              </a:extLst>
            </p:cNvPr>
            <p:cNvSpPr>
              <a:spLocks/>
            </p:cNvSpPr>
            <p:nvPr/>
          </p:nvSpPr>
          <p:spPr bwMode="auto">
            <a:xfrm>
              <a:off x="2572334" y="3746441"/>
              <a:ext cx="120688" cy="6352"/>
            </a:xfrm>
            <a:custGeom>
              <a:avLst/>
              <a:gdLst>
                <a:gd name="T0" fmla="*/ 2147483646 w 2211"/>
                <a:gd name="T1" fmla="*/ 0 h 159"/>
                <a:gd name="T2" fmla="*/ 2147483646 w 2211"/>
                <a:gd name="T3" fmla="*/ 2147483646 h 159"/>
                <a:gd name="T4" fmla="*/ 2147483646 w 2211"/>
                <a:gd name="T5" fmla="*/ 2147483646 h 159"/>
                <a:gd name="T6" fmla="*/ 2147483646 w 2211"/>
                <a:gd name="T7" fmla="*/ 0 h 159"/>
                <a:gd name="T8" fmla="*/ 2147483646 w 2211"/>
                <a:gd name="T9" fmla="*/ 0 h 1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59" extrusionOk="0">
                  <a:moveTo>
                    <a:pt x="1" y="0"/>
                  </a:moveTo>
                  <a:lnTo>
                    <a:pt x="1" y="159"/>
                  </a:lnTo>
                  <a:lnTo>
                    <a:pt x="2211" y="159"/>
                  </a:lnTo>
                  <a:lnTo>
                    <a:pt x="2211" y="0"/>
                  </a:lnTo>
                  <a:lnTo>
                    <a:pt x="1" y="0"/>
                  </a:lnTo>
                  <a:close/>
                </a:path>
              </a:pathLst>
            </a:custGeom>
            <a:solidFill>
              <a:srgbClr val="EDD56E"/>
            </a:solidFill>
            <a:ln>
              <a:noFill/>
            </a:ln>
          </p:spPr>
          <p:txBody>
            <a:bodyPr lIns="91425" tIns="91425" rIns="91425" bIns="91425" anchor="ctr"/>
            <a:lstStyle/>
            <a:p>
              <a:pPr>
                <a:defRPr/>
              </a:pPr>
              <a:endParaRPr lang="vi-VN" sz="990"/>
            </a:p>
          </p:txBody>
        </p:sp>
        <p:sp>
          <p:nvSpPr>
            <p:cNvPr id="161" name="Google Shape;536;p27">
              <a:extLst>
                <a:ext uri="{FF2B5EF4-FFF2-40B4-BE49-F238E27FC236}">
                  <a16:creationId xmlns:a16="http://schemas.microsoft.com/office/drawing/2014/main" id="{5CD3315B-3267-4249-B87A-D8EBF78B5619}"/>
                </a:ext>
              </a:extLst>
            </p:cNvPr>
            <p:cNvSpPr>
              <a:spLocks/>
            </p:cNvSpPr>
            <p:nvPr/>
          </p:nvSpPr>
          <p:spPr bwMode="auto">
            <a:xfrm>
              <a:off x="2572334" y="3848070"/>
              <a:ext cx="120688" cy="14292"/>
            </a:xfrm>
            <a:custGeom>
              <a:avLst/>
              <a:gdLst>
                <a:gd name="T0" fmla="*/ 2147483646 w 2211"/>
                <a:gd name="T1" fmla="*/ 0 h 226"/>
                <a:gd name="T2" fmla="*/ 2147483646 w 2211"/>
                <a:gd name="T3" fmla="*/ 2147483646 h 226"/>
                <a:gd name="T4" fmla="*/ 2147483646 w 2211"/>
                <a:gd name="T5" fmla="*/ 2147483646 h 226"/>
                <a:gd name="T6" fmla="*/ 2147483646 w 2211"/>
                <a:gd name="T7" fmla="*/ 0 h 226"/>
                <a:gd name="T8" fmla="*/ 2147483646 w 2211"/>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226" extrusionOk="0">
                  <a:moveTo>
                    <a:pt x="1" y="0"/>
                  </a:moveTo>
                  <a:lnTo>
                    <a:pt x="1" y="225"/>
                  </a:lnTo>
                  <a:lnTo>
                    <a:pt x="2211" y="225"/>
                  </a:lnTo>
                  <a:lnTo>
                    <a:pt x="2211" y="0"/>
                  </a:lnTo>
                  <a:lnTo>
                    <a:pt x="1" y="0"/>
                  </a:lnTo>
                  <a:close/>
                </a:path>
              </a:pathLst>
            </a:custGeom>
            <a:solidFill>
              <a:srgbClr val="EDD56E"/>
            </a:solidFill>
            <a:ln>
              <a:noFill/>
            </a:ln>
          </p:spPr>
          <p:txBody>
            <a:bodyPr lIns="91425" tIns="91425" rIns="91425" bIns="91425" anchor="ctr"/>
            <a:lstStyle/>
            <a:p>
              <a:pPr>
                <a:defRPr/>
              </a:pPr>
              <a:endParaRPr lang="vi-VN" sz="990"/>
            </a:p>
          </p:txBody>
        </p:sp>
        <p:sp>
          <p:nvSpPr>
            <p:cNvPr id="162" name="Google Shape;537;p27">
              <a:extLst>
                <a:ext uri="{FF2B5EF4-FFF2-40B4-BE49-F238E27FC236}">
                  <a16:creationId xmlns:a16="http://schemas.microsoft.com/office/drawing/2014/main" id="{F6048D54-DDCB-4040-9474-1F5869703543}"/>
                </a:ext>
              </a:extLst>
            </p:cNvPr>
            <p:cNvSpPr>
              <a:spLocks/>
            </p:cNvSpPr>
            <p:nvPr/>
          </p:nvSpPr>
          <p:spPr bwMode="auto">
            <a:xfrm>
              <a:off x="2572334" y="3957640"/>
              <a:ext cx="120688" cy="7939"/>
            </a:xfrm>
            <a:custGeom>
              <a:avLst/>
              <a:gdLst>
                <a:gd name="T0" fmla="*/ 2147483646 w 2211"/>
                <a:gd name="T1" fmla="*/ 2147483646 h 173"/>
                <a:gd name="T2" fmla="*/ 2147483646 w 2211"/>
                <a:gd name="T3" fmla="*/ 2147483646 h 173"/>
                <a:gd name="T4" fmla="*/ 2147483646 w 2211"/>
                <a:gd name="T5" fmla="*/ 2147483646 h 173"/>
                <a:gd name="T6" fmla="*/ 2147483646 w 2211"/>
                <a:gd name="T7" fmla="*/ 2147483646 h 173"/>
                <a:gd name="T8" fmla="*/ 2147483646 w 2211"/>
                <a:gd name="T9" fmla="*/ 2147483646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1"/>
                  </a:moveTo>
                  <a:lnTo>
                    <a:pt x="1" y="173"/>
                  </a:lnTo>
                  <a:lnTo>
                    <a:pt x="2211" y="173"/>
                  </a:lnTo>
                  <a:lnTo>
                    <a:pt x="2211" y="1"/>
                  </a:lnTo>
                  <a:lnTo>
                    <a:pt x="1" y="1"/>
                  </a:lnTo>
                  <a:close/>
                </a:path>
              </a:pathLst>
            </a:custGeom>
            <a:solidFill>
              <a:srgbClr val="EDD56E"/>
            </a:solidFill>
            <a:ln>
              <a:noFill/>
            </a:ln>
          </p:spPr>
          <p:txBody>
            <a:bodyPr lIns="91425" tIns="91425" rIns="91425" bIns="91425" anchor="ctr"/>
            <a:lstStyle/>
            <a:p>
              <a:pPr>
                <a:defRPr/>
              </a:pPr>
              <a:endParaRPr lang="vi-VN" sz="990"/>
            </a:p>
          </p:txBody>
        </p:sp>
        <p:sp>
          <p:nvSpPr>
            <p:cNvPr id="163" name="Google Shape;538;p27">
              <a:extLst>
                <a:ext uri="{FF2B5EF4-FFF2-40B4-BE49-F238E27FC236}">
                  <a16:creationId xmlns:a16="http://schemas.microsoft.com/office/drawing/2014/main" id="{87FC2665-1D58-4714-AC0A-65394D0A3447}"/>
                </a:ext>
              </a:extLst>
            </p:cNvPr>
            <p:cNvSpPr>
              <a:spLocks/>
            </p:cNvSpPr>
            <p:nvPr/>
          </p:nvSpPr>
          <p:spPr bwMode="auto">
            <a:xfrm>
              <a:off x="2572334" y="4119612"/>
              <a:ext cx="120688" cy="11115"/>
            </a:xfrm>
            <a:custGeom>
              <a:avLst/>
              <a:gdLst>
                <a:gd name="T0" fmla="*/ 2147483646 w 2211"/>
                <a:gd name="T1" fmla="*/ 0 h 173"/>
                <a:gd name="T2" fmla="*/ 2147483646 w 2211"/>
                <a:gd name="T3" fmla="*/ 2147483646 h 173"/>
                <a:gd name="T4" fmla="*/ 2147483646 w 2211"/>
                <a:gd name="T5" fmla="*/ 2147483646 h 173"/>
                <a:gd name="T6" fmla="*/ 2147483646 w 2211"/>
                <a:gd name="T7" fmla="*/ 0 h 173"/>
                <a:gd name="T8" fmla="*/ 2147483646 w 2211"/>
                <a:gd name="T9" fmla="*/ 0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0"/>
                  </a:moveTo>
                  <a:lnTo>
                    <a:pt x="1" y="173"/>
                  </a:lnTo>
                  <a:lnTo>
                    <a:pt x="2211" y="173"/>
                  </a:lnTo>
                  <a:lnTo>
                    <a:pt x="2211" y="0"/>
                  </a:lnTo>
                  <a:lnTo>
                    <a:pt x="1" y="0"/>
                  </a:lnTo>
                  <a:close/>
                </a:path>
              </a:pathLst>
            </a:custGeom>
            <a:solidFill>
              <a:srgbClr val="EA781B"/>
            </a:solidFill>
            <a:ln>
              <a:noFill/>
            </a:ln>
          </p:spPr>
          <p:txBody>
            <a:bodyPr lIns="91425" tIns="91425" rIns="91425" bIns="91425" anchor="ctr"/>
            <a:lstStyle/>
            <a:p>
              <a:pPr>
                <a:defRPr/>
              </a:pPr>
              <a:endParaRPr lang="vi-VN" sz="990"/>
            </a:p>
          </p:txBody>
        </p:sp>
        <p:sp>
          <p:nvSpPr>
            <p:cNvPr id="164" name="Google Shape;539;p27">
              <a:extLst>
                <a:ext uri="{FF2B5EF4-FFF2-40B4-BE49-F238E27FC236}">
                  <a16:creationId xmlns:a16="http://schemas.microsoft.com/office/drawing/2014/main" id="{2FDDF9C3-1D13-4663-B913-328FC385AAA9}"/>
                </a:ext>
              </a:extLst>
            </p:cNvPr>
            <p:cNvSpPr>
              <a:spLocks/>
            </p:cNvSpPr>
            <p:nvPr/>
          </p:nvSpPr>
          <p:spPr bwMode="auto">
            <a:xfrm>
              <a:off x="2572334" y="4227593"/>
              <a:ext cx="120688" cy="7939"/>
            </a:xfrm>
            <a:custGeom>
              <a:avLst/>
              <a:gdLst>
                <a:gd name="T0" fmla="*/ 2147483646 w 2211"/>
                <a:gd name="T1" fmla="*/ 2147483646 h 173"/>
                <a:gd name="T2" fmla="*/ 2147483646 w 2211"/>
                <a:gd name="T3" fmla="*/ 2147483646 h 173"/>
                <a:gd name="T4" fmla="*/ 2147483646 w 2211"/>
                <a:gd name="T5" fmla="*/ 2147483646 h 173"/>
                <a:gd name="T6" fmla="*/ 2147483646 w 2211"/>
                <a:gd name="T7" fmla="*/ 2147483646 h 173"/>
                <a:gd name="T8" fmla="*/ 2147483646 w 2211"/>
                <a:gd name="T9" fmla="*/ 2147483646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1"/>
                  </a:moveTo>
                  <a:lnTo>
                    <a:pt x="1" y="173"/>
                  </a:lnTo>
                  <a:lnTo>
                    <a:pt x="2211" y="173"/>
                  </a:lnTo>
                  <a:lnTo>
                    <a:pt x="2211" y="1"/>
                  </a:lnTo>
                  <a:lnTo>
                    <a:pt x="1" y="1"/>
                  </a:lnTo>
                  <a:close/>
                </a:path>
              </a:pathLst>
            </a:custGeom>
            <a:solidFill>
              <a:srgbClr val="EA781B"/>
            </a:solidFill>
            <a:ln>
              <a:noFill/>
            </a:ln>
          </p:spPr>
          <p:txBody>
            <a:bodyPr lIns="91425" tIns="91425" rIns="91425" bIns="91425" anchor="ctr"/>
            <a:lstStyle/>
            <a:p>
              <a:pPr>
                <a:defRPr/>
              </a:pPr>
              <a:endParaRPr lang="vi-VN" sz="990"/>
            </a:p>
          </p:txBody>
        </p:sp>
        <p:sp>
          <p:nvSpPr>
            <p:cNvPr id="165" name="Google Shape;540;p27">
              <a:extLst>
                <a:ext uri="{FF2B5EF4-FFF2-40B4-BE49-F238E27FC236}">
                  <a16:creationId xmlns:a16="http://schemas.microsoft.com/office/drawing/2014/main" id="{4B2CE1E4-A618-4514-A0C6-DB9C70CABD02}"/>
                </a:ext>
              </a:extLst>
            </p:cNvPr>
            <p:cNvSpPr>
              <a:spLocks/>
            </p:cNvSpPr>
            <p:nvPr/>
          </p:nvSpPr>
          <p:spPr bwMode="auto">
            <a:xfrm>
              <a:off x="2572334" y="4333986"/>
              <a:ext cx="120688" cy="11116"/>
            </a:xfrm>
            <a:custGeom>
              <a:avLst/>
              <a:gdLst>
                <a:gd name="T0" fmla="*/ 2147483646 w 2211"/>
                <a:gd name="T1" fmla="*/ 0 h 159"/>
                <a:gd name="T2" fmla="*/ 2147483646 w 2211"/>
                <a:gd name="T3" fmla="*/ 2147483646 h 159"/>
                <a:gd name="T4" fmla="*/ 2147483646 w 2211"/>
                <a:gd name="T5" fmla="*/ 2147483646 h 159"/>
                <a:gd name="T6" fmla="*/ 2147483646 w 2211"/>
                <a:gd name="T7" fmla="*/ 0 h 159"/>
                <a:gd name="T8" fmla="*/ 2147483646 w 2211"/>
                <a:gd name="T9" fmla="*/ 0 h 1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59" extrusionOk="0">
                  <a:moveTo>
                    <a:pt x="1" y="0"/>
                  </a:moveTo>
                  <a:lnTo>
                    <a:pt x="1" y="159"/>
                  </a:lnTo>
                  <a:lnTo>
                    <a:pt x="2211" y="159"/>
                  </a:lnTo>
                  <a:lnTo>
                    <a:pt x="2211" y="0"/>
                  </a:lnTo>
                  <a:lnTo>
                    <a:pt x="1" y="0"/>
                  </a:lnTo>
                  <a:close/>
                </a:path>
              </a:pathLst>
            </a:custGeom>
            <a:solidFill>
              <a:srgbClr val="EDD56E"/>
            </a:solidFill>
            <a:ln>
              <a:noFill/>
            </a:ln>
          </p:spPr>
          <p:txBody>
            <a:bodyPr lIns="91425" tIns="91425" rIns="91425" bIns="91425" anchor="ctr"/>
            <a:lstStyle/>
            <a:p>
              <a:pPr>
                <a:defRPr/>
              </a:pPr>
              <a:endParaRPr lang="vi-VN" sz="990"/>
            </a:p>
          </p:txBody>
        </p:sp>
        <p:sp>
          <p:nvSpPr>
            <p:cNvPr id="166" name="Google Shape;541;p27">
              <a:extLst>
                <a:ext uri="{FF2B5EF4-FFF2-40B4-BE49-F238E27FC236}">
                  <a16:creationId xmlns:a16="http://schemas.microsoft.com/office/drawing/2014/main" id="{C6036BE8-2EAB-4613-9FEA-53F33C544023}"/>
                </a:ext>
              </a:extLst>
            </p:cNvPr>
            <p:cNvSpPr>
              <a:spLocks/>
            </p:cNvSpPr>
            <p:nvPr/>
          </p:nvSpPr>
          <p:spPr bwMode="auto">
            <a:xfrm>
              <a:off x="2572334" y="4495957"/>
              <a:ext cx="120688" cy="9528"/>
            </a:xfrm>
            <a:custGeom>
              <a:avLst/>
              <a:gdLst>
                <a:gd name="T0" fmla="*/ 2147483646 w 2211"/>
                <a:gd name="T1" fmla="*/ 0 h 159"/>
                <a:gd name="T2" fmla="*/ 2147483646 w 2211"/>
                <a:gd name="T3" fmla="*/ 2147483646 h 159"/>
                <a:gd name="T4" fmla="*/ 2147483646 w 2211"/>
                <a:gd name="T5" fmla="*/ 2147483646 h 159"/>
                <a:gd name="T6" fmla="*/ 2147483646 w 2211"/>
                <a:gd name="T7" fmla="*/ 0 h 159"/>
                <a:gd name="T8" fmla="*/ 2147483646 w 2211"/>
                <a:gd name="T9" fmla="*/ 0 h 1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59" extrusionOk="0">
                  <a:moveTo>
                    <a:pt x="1" y="0"/>
                  </a:moveTo>
                  <a:lnTo>
                    <a:pt x="1" y="159"/>
                  </a:lnTo>
                  <a:lnTo>
                    <a:pt x="2211" y="159"/>
                  </a:lnTo>
                  <a:lnTo>
                    <a:pt x="2211" y="0"/>
                  </a:lnTo>
                  <a:lnTo>
                    <a:pt x="1" y="0"/>
                  </a:lnTo>
                  <a:close/>
                </a:path>
              </a:pathLst>
            </a:custGeom>
            <a:solidFill>
              <a:srgbClr val="EDD56E"/>
            </a:solidFill>
            <a:ln>
              <a:noFill/>
            </a:ln>
          </p:spPr>
          <p:txBody>
            <a:bodyPr lIns="91425" tIns="91425" rIns="91425" bIns="91425" anchor="ctr"/>
            <a:lstStyle/>
            <a:p>
              <a:pPr>
                <a:defRPr/>
              </a:pPr>
              <a:endParaRPr lang="vi-VN" sz="990"/>
            </a:p>
          </p:txBody>
        </p:sp>
        <p:sp>
          <p:nvSpPr>
            <p:cNvPr id="167" name="Google Shape;542;p27">
              <a:extLst>
                <a:ext uri="{FF2B5EF4-FFF2-40B4-BE49-F238E27FC236}">
                  <a16:creationId xmlns:a16="http://schemas.microsoft.com/office/drawing/2014/main" id="{B782345B-6793-4364-BA67-9A2D55A50BB3}"/>
                </a:ext>
              </a:extLst>
            </p:cNvPr>
            <p:cNvSpPr>
              <a:spLocks/>
            </p:cNvSpPr>
            <p:nvPr/>
          </p:nvSpPr>
          <p:spPr bwMode="auto">
            <a:xfrm>
              <a:off x="2572334" y="4600763"/>
              <a:ext cx="120688" cy="9528"/>
            </a:xfrm>
            <a:custGeom>
              <a:avLst/>
              <a:gdLst>
                <a:gd name="T0" fmla="*/ 2147483646 w 2211"/>
                <a:gd name="T1" fmla="*/ 0 h 226"/>
                <a:gd name="T2" fmla="*/ 2147483646 w 2211"/>
                <a:gd name="T3" fmla="*/ 2147483646 h 226"/>
                <a:gd name="T4" fmla="*/ 2147483646 w 2211"/>
                <a:gd name="T5" fmla="*/ 2147483646 h 226"/>
                <a:gd name="T6" fmla="*/ 2147483646 w 2211"/>
                <a:gd name="T7" fmla="*/ 0 h 226"/>
                <a:gd name="T8" fmla="*/ 2147483646 w 2211"/>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226" extrusionOk="0">
                  <a:moveTo>
                    <a:pt x="1" y="0"/>
                  </a:moveTo>
                  <a:lnTo>
                    <a:pt x="1" y="225"/>
                  </a:lnTo>
                  <a:lnTo>
                    <a:pt x="2211" y="225"/>
                  </a:lnTo>
                  <a:lnTo>
                    <a:pt x="2211" y="0"/>
                  </a:lnTo>
                  <a:lnTo>
                    <a:pt x="1" y="0"/>
                  </a:lnTo>
                  <a:close/>
                </a:path>
              </a:pathLst>
            </a:custGeom>
            <a:solidFill>
              <a:srgbClr val="EDD56E"/>
            </a:solidFill>
            <a:ln>
              <a:noFill/>
            </a:ln>
          </p:spPr>
          <p:txBody>
            <a:bodyPr lIns="91425" tIns="91425" rIns="91425" bIns="91425" anchor="ctr"/>
            <a:lstStyle/>
            <a:p>
              <a:pPr>
                <a:defRPr/>
              </a:pPr>
              <a:endParaRPr lang="vi-VN" sz="990"/>
            </a:p>
          </p:txBody>
        </p:sp>
        <p:sp>
          <p:nvSpPr>
            <p:cNvPr id="168" name="Google Shape;543;p27">
              <a:extLst>
                <a:ext uri="{FF2B5EF4-FFF2-40B4-BE49-F238E27FC236}">
                  <a16:creationId xmlns:a16="http://schemas.microsoft.com/office/drawing/2014/main" id="{24CBC06B-1012-4ADA-93DD-BE23B5368D75}"/>
                </a:ext>
              </a:extLst>
            </p:cNvPr>
            <p:cNvSpPr>
              <a:spLocks/>
            </p:cNvSpPr>
            <p:nvPr/>
          </p:nvSpPr>
          <p:spPr bwMode="auto">
            <a:xfrm>
              <a:off x="2572334" y="4705568"/>
              <a:ext cx="120688" cy="9528"/>
            </a:xfrm>
            <a:custGeom>
              <a:avLst/>
              <a:gdLst>
                <a:gd name="T0" fmla="*/ 2147483646 w 2211"/>
                <a:gd name="T1" fmla="*/ 2147483646 h 173"/>
                <a:gd name="T2" fmla="*/ 2147483646 w 2211"/>
                <a:gd name="T3" fmla="*/ 2147483646 h 173"/>
                <a:gd name="T4" fmla="*/ 2147483646 w 2211"/>
                <a:gd name="T5" fmla="*/ 2147483646 h 173"/>
                <a:gd name="T6" fmla="*/ 2147483646 w 2211"/>
                <a:gd name="T7" fmla="*/ 2147483646 h 173"/>
                <a:gd name="T8" fmla="*/ 2147483646 w 2211"/>
                <a:gd name="T9" fmla="*/ 2147483646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1"/>
                  </a:moveTo>
                  <a:lnTo>
                    <a:pt x="1" y="173"/>
                  </a:lnTo>
                  <a:lnTo>
                    <a:pt x="2211" y="173"/>
                  </a:lnTo>
                  <a:lnTo>
                    <a:pt x="2211" y="1"/>
                  </a:lnTo>
                  <a:lnTo>
                    <a:pt x="1" y="1"/>
                  </a:lnTo>
                  <a:close/>
                </a:path>
              </a:pathLst>
            </a:custGeom>
            <a:solidFill>
              <a:srgbClr val="EA781B"/>
            </a:solidFill>
            <a:ln>
              <a:noFill/>
            </a:ln>
          </p:spPr>
          <p:txBody>
            <a:bodyPr lIns="91425" tIns="91425" rIns="91425" bIns="91425" anchor="ctr"/>
            <a:lstStyle/>
            <a:p>
              <a:pPr>
                <a:defRPr/>
              </a:pPr>
              <a:endParaRPr lang="vi-VN" sz="990"/>
            </a:p>
          </p:txBody>
        </p:sp>
        <p:sp>
          <p:nvSpPr>
            <p:cNvPr id="169" name="Google Shape;544;p27">
              <a:extLst>
                <a:ext uri="{FF2B5EF4-FFF2-40B4-BE49-F238E27FC236}">
                  <a16:creationId xmlns:a16="http://schemas.microsoft.com/office/drawing/2014/main" id="{D7F7E459-D5BD-4E9B-957F-AE3E2271334D}"/>
                </a:ext>
              </a:extLst>
            </p:cNvPr>
            <p:cNvSpPr>
              <a:spLocks/>
            </p:cNvSpPr>
            <p:nvPr/>
          </p:nvSpPr>
          <p:spPr bwMode="auto">
            <a:xfrm>
              <a:off x="2572334" y="4865952"/>
              <a:ext cx="120688" cy="14291"/>
            </a:xfrm>
            <a:custGeom>
              <a:avLst/>
              <a:gdLst>
                <a:gd name="T0" fmla="*/ 2147483646 w 2211"/>
                <a:gd name="T1" fmla="*/ 2147483646 h 226"/>
                <a:gd name="T2" fmla="*/ 2147483646 w 2211"/>
                <a:gd name="T3" fmla="*/ 2147483646 h 226"/>
                <a:gd name="T4" fmla="*/ 2147483646 w 2211"/>
                <a:gd name="T5" fmla="*/ 2147483646 h 226"/>
                <a:gd name="T6" fmla="*/ 2147483646 w 2211"/>
                <a:gd name="T7" fmla="*/ 2147483646 h 226"/>
                <a:gd name="T8" fmla="*/ 2147483646 w 2211"/>
                <a:gd name="T9" fmla="*/ 2147483646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226" extrusionOk="0">
                  <a:moveTo>
                    <a:pt x="1" y="1"/>
                  </a:moveTo>
                  <a:lnTo>
                    <a:pt x="1" y="226"/>
                  </a:lnTo>
                  <a:lnTo>
                    <a:pt x="2211" y="226"/>
                  </a:lnTo>
                  <a:lnTo>
                    <a:pt x="2211" y="1"/>
                  </a:lnTo>
                  <a:lnTo>
                    <a:pt x="1" y="1"/>
                  </a:lnTo>
                  <a:close/>
                </a:path>
              </a:pathLst>
            </a:custGeom>
            <a:solidFill>
              <a:srgbClr val="EA781B"/>
            </a:solidFill>
            <a:ln>
              <a:noFill/>
            </a:ln>
          </p:spPr>
          <p:txBody>
            <a:bodyPr lIns="91425" tIns="91425" rIns="91425" bIns="91425" anchor="ctr"/>
            <a:lstStyle/>
            <a:p>
              <a:pPr>
                <a:defRPr/>
              </a:pPr>
              <a:endParaRPr lang="vi-VN" sz="990"/>
            </a:p>
          </p:txBody>
        </p:sp>
        <p:sp>
          <p:nvSpPr>
            <p:cNvPr id="170" name="Google Shape;545;p27">
              <a:extLst>
                <a:ext uri="{FF2B5EF4-FFF2-40B4-BE49-F238E27FC236}">
                  <a16:creationId xmlns:a16="http://schemas.microsoft.com/office/drawing/2014/main" id="{8E50B449-27A7-406A-A37C-A967903CB05A}"/>
                </a:ext>
              </a:extLst>
            </p:cNvPr>
            <p:cNvSpPr>
              <a:spLocks/>
            </p:cNvSpPr>
            <p:nvPr/>
          </p:nvSpPr>
          <p:spPr bwMode="auto">
            <a:xfrm>
              <a:off x="2572334" y="4975521"/>
              <a:ext cx="120688" cy="7940"/>
            </a:xfrm>
            <a:custGeom>
              <a:avLst/>
              <a:gdLst>
                <a:gd name="T0" fmla="*/ 2147483646 w 2211"/>
                <a:gd name="T1" fmla="*/ 2147483646 h 160"/>
                <a:gd name="T2" fmla="*/ 2147483646 w 2211"/>
                <a:gd name="T3" fmla="*/ 2147483646 h 160"/>
                <a:gd name="T4" fmla="*/ 2147483646 w 2211"/>
                <a:gd name="T5" fmla="*/ 2147483646 h 160"/>
                <a:gd name="T6" fmla="*/ 2147483646 w 2211"/>
                <a:gd name="T7" fmla="*/ 2147483646 h 160"/>
                <a:gd name="T8" fmla="*/ 2147483646 w 2211"/>
                <a:gd name="T9" fmla="*/ 2147483646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60" extrusionOk="0">
                  <a:moveTo>
                    <a:pt x="1" y="1"/>
                  </a:moveTo>
                  <a:lnTo>
                    <a:pt x="1" y="160"/>
                  </a:lnTo>
                  <a:lnTo>
                    <a:pt x="2211" y="160"/>
                  </a:lnTo>
                  <a:lnTo>
                    <a:pt x="2211" y="1"/>
                  </a:lnTo>
                  <a:lnTo>
                    <a:pt x="1" y="1"/>
                  </a:lnTo>
                  <a:close/>
                </a:path>
              </a:pathLst>
            </a:custGeom>
            <a:solidFill>
              <a:srgbClr val="EA781B"/>
            </a:solidFill>
            <a:ln>
              <a:noFill/>
            </a:ln>
          </p:spPr>
          <p:txBody>
            <a:bodyPr lIns="91425" tIns="91425" rIns="91425" bIns="91425" anchor="ctr"/>
            <a:lstStyle/>
            <a:p>
              <a:pPr>
                <a:defRPr/>
              </a:pPr>
              <a:endParaRPr lang="vi-VN" sz="990"/>
            </a:p>
          </p:txBody>
        </p:sp>
        <p:sp>
          <p:nvSpPr>
            <p:cNvPr id="171" name="Google Shape;546;p27">
              <a:extLst>
                <a:ext uri="{FF2B5EF4-FFF2-40B4-BE49-F238E27FC236}">
                  <a16:creationId xmlns:a16="http://schemas.microsoft.com/office/drawing/2014/main" id="{72A6F55D-212F-4FEC-9BAC-ECA7BAC88224}"/>
                </a:ext>
              </a:extLst>
            </p:cNvPr>
            <p:cNvSpPr>
              <a:spLocks/>
            </p:cNvSpPr>
            <p:nvPr/>
          </p:nvSpPr>
          <p:spPr bwMode="auto">
            <a:xfrm>
              <a:off x="2572334" y="5080326"/>
              <a:ext cx="120688" cy="9528"/>
            </a:xfrm>
            <a:custGeom>
              <a:avLst/>
              <a:gdLst>
                <a:gd name="T0" fmla="*/ 2147483646 w 2211"/>
                <a:gd name="T1" fmla="*/ 0 h 160"/>
                <a:gd name="T2" fmla="*/ 2147483646 w 2211"/>
                <a:gd name="T3" fmla="*/ 2147483646 h 160"/>
                <a:gd name="T4" fmla="*/ 2147483646 w 2211"/>
                <a:gd name="T5" fmla="*/ 2147483646 h 160"/>
                <a:gd name="T6" fmla="*/ 2147483646 w 2211"/>
                <a:gd name="T7" fmla="*/ 0 h 160"/>
                <a:gd name="T8" fmla="*/ 2147483646 w 2211"/>
                <a:gd name="T9" fmla="*/ 0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60" extrusionOk="0">
                  <a:moveTo>
                    <a:pt x="1" y="0"/>
                  </a:moveTo>
                  <a:lnTo>
                    <a:pt x="1" y="159"/>
                  </a:lnTo>
                  <a:lnTo>
                    <a:pt x="2211" y="159"/>
                  </a:lnTo>
                  <a:lnTo>
                    <a:pt x="2211" y="0"/>
                  </a:lnTo>
                  <a:lnTo>
                    <a:pt x="1" y="0"/>
                  </a:lnTo>
                  <a:close/>
                </a:path>
              </a:pathLst>
            </a:custGeom>
            <a:solidFill>
              <a:srgbClr val="EA781B"/>
            </a:solidFill>
            <a:ln>
              <a:noFill/>
            </a:ln>
          </p:spPr>
          <p:txBody>
            <a:bodyPr lIns="91425" tIns="91425" rIns="91425" bIns="91425" anchor="ctr"/>
            <a:lstStyle/>
            <a:p>
              <a:pPr>
                <a:defRPr/>
              </a:pPr>
              <a:endParaRPr lang="vi-VN" sz="990"/>
            </a:p>
          </p:txBody>
        </p:sp>
        <p:sp>
          <p:nvSpPr>
            <p:cNvPr id="172" name="Google Shape;547;p27">
              <a:extLst>
                <a:ext uri="{FF2B5EF4-FFF2-40B4-BE49-F238E27FC236}">
                  <a16:creationId xmlns:a16="http://schemas.microsoft.com/office/drawing/2014/main" id="{980F3C26-D3D6-42E3-A820-FBA3BF635547}"/>
                </a:ext>
              </a:extLst>
            </p:cNvPr>
            <p:cNvSpPr>
              <a:spLocks/>
            </p:cNvSpPr>
            <p:nvPr/>
          </p:nvSpPr>
          <p:spPr bwMode="auto">
            <a:xfrm>
              <a:off x="2572334" y="5243886"/>
              <a:ext cx="120688" cy="7939"/>
            </a:xfrm>
            <a:custGeom>
              <a:avLst/>
              <a:gdLst>
                <a:gd name="T0" fmla="*/ 2147483646 w 2211"/>
                <a:gd name="T1" fmla="*/ 0 h 160"/>
                <a:gd name="T2" fmla="*/ 2147483646 w 2211"/>
                <a:gd name="T3" fmla="*/ 2147483646 h 160"/>
                <a:gd name="T4" fmla="*/ 2147483646 w 2211"/>
                <a:gd name="T5" fmla="*/ 2147483646 h 160"/>
                <a:gd name="T6" fmla="*/ 2147483646 w 2211"/>
                <a:gd name="T7" fmla="*/ 0 h 160"/>
                <a:gd name="T8" fmla="*/ 2147483646 w 2211"/>
                <a:gd name="T9" fmla="*/ 0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60" extrusionOk="0">
                  <a:moveTo>
                    <a:pt x="1" y="0"/>
                  </a:moveTo>
                  <a:lnTo>
                    <a:pt x="1" y="159"/>
                  </a:lnTo>
                  <a:lnTo>
                    <a:pt x="2211" y="159"/>
                  </a:lnTo>
                  <a:lnTo>
                    <a:pt x="2211" y="0"/>
                  </a:lnTo>
                  <a:lnTo>
                    <a:pt x="1" y="0"/>
                  </a:lnTo>
                  <a:close/>
                </a:path>
              </a:pathLst>
            </a:custGeom>
            <a:solidFill>
              <a:srgbClr val="EA781B"/>
            </a:solidFill>
            <a:ln>
              <a:noFill/>
            </a:ln>
          </p:spPr>
          <p:txBody>
            <a:bodyPr lIns="91425" tIns="91425" rIns="91425" bIns="91425" anchor="ctr"/>
            <a:lstStyle/>
            <a:p>
              <a:pPr>
                <a:defRPr/>
              </a:pPr>
              <a:endParaRPr lang="vi-VN" sz="990"/>
            </a:p>
          </p:txBody>
        </p:sp>
        <p:sp>
          <p:nvSpPr>
            <p:cNvPr id="173" name="Google Shape;548;p27">
              <a:extLst>
                <a:ext uri="{FF2B5EF4-FFF2-40B4-BE49-F238E27FC236}">
                  <a16:creationId xmlns:a16="http://schemas.microsoft.com/office/drawing/2014/main" id="{6C962AFF-D4C5-40DA-B79A-38659E725391}"/>
                </a:ext>
              </a:extLst>
            </p:cNvPr>
            <p:cNvSpPr>
              <a:spLocks/>
            </p:cNvSpPr>
            <p:nvPr/>
          </p:nvSpPr>
          <p:spPr bwMode="auto">
            <a:xfrm>
              <a:off x="2572334" y="5348692"/>
              <a:ext cx="120688" cy="9528"/>
            </a:xfrm>
            <a:custGeom>
              <a:avLst/>
              <a:gdLst>
                <a:gd name="T0" fmla="*/ 2147483646 w 2211"/>
                <a:gd name="T1" fmla="*/ 0 h 173"/>
                <a:gd name="T2" fmla="*/ 2147483646 w 2211"/>
                <a:gd name="T3" fmla="*/ 2147483646 h 173"/>
                <a:gd name="T4" fmla="*/ 2147483646 w 2211"/>
                <a:gd name="T5" fmla="*/ 2147483646 h 173"/>
                <a:gd name="T6" fmla="*/ 2147483646 w 2211"/>
                <a:gd name="T7" fmla="*/ 0 h 173"/>
                <a:gd name="T8" fmla="*/ 2147483646 w 2211"/>
                <a:gd name="T9" fmla="*/ 0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0"/>
                  </a:moveTo>
                  <a:lnTo>
                    <a:pt x="1" y="172"/>
                  </a:lnTo>
                  <a:lnTo>
                    <a:pt x="2211" y="172"/>
                  </a:lnTo>
                  <a:lnTo>
                    <a:pt x="2211" y="0"/>
                  </a:lnTo>
                  <a:lnTo>
                    <a:pt x="1" y="0"/>
                  </a:lnTo>
                  <a:close/>
                </a:path>
              </a:pathLst>
            </a:custGeom>
            <a:solidFill>
              <a:srgbClr val="EA781B"/>
            </a:solidFill>
            <a:ln>
              <a:noFill/>
            </a:ln>
          </p:spPr>
          <p:txBody>
            <a:bodyPr lIns="91425" tIns="91425" rIns="91425" bIns="91425" anchor="ctr"/>
            <a:lstStyle/>
            <a:p>
              <a:pPr>
                <a:defRPr/>
              </a:pPr>
              <a:endParaRPr lang="vi-VN" sz="990"/>
            </a:p>
          </p:txBody>
        </p:sp>
        <p:sp>
          <p:nvSpPr>
            <p:cNvPr id="174" name="Google Shape;549;p27">
              <a:extLst>
                <a:ext uri="{FF2B5EF4-FFF2-40B4-BE49-F238E27FC236}">
                  <a16:creationId xmlns:a16="http://schemas.microsoft.com/office/drawing/2014/main" id="{771BA956-EC17-4FFB-82A9-3120644DFA15}"/>
                </a:ext>
              </a:extLst>
            </p:cNvPr>
            <p:cNvSpPr>
              <a:spLocks/>
            </p:cNvSpPr>
            <p:nvPr/>
          </p:nvSpPr>
          <p:spPr bwMode="auto">
            <a:xfrm>
              <a:off x="2572334" y="5451909"/>
              <a:ext cx="120688" cy="12704"/>
            </a:xfrm>
            <a:custGeom>
              <a:avLst/>
              <a:gdLst>
                <a:gd name="T0" fmla="*/ 2147483646 w 2211"/>
                <a:gd name="T1" fmla="*/ 2147483646 h 226"/>
                <a:gd name="T2" fmla="*/ 2147483646 w 2211"/>
                <a:gd name="T3" fmla="*/ 2147483646 h 226"/>
                <a:gd name="T4" fmla="*/ 2147483646 w 2211"/>
                <a:gd name="T5" fmla="*/ 2147483646 h 226"/>
                <a:gd name="T6" fmla="*/ 2147483646 w 2211"/>
                <a:gd name="T7" fmla="*/ 2147483646 h 226"/>
                <a:gd name="T8" fmla="*/ 2147483646 w 2211"/>
                <a:gd name="T9" fmla="*/ 2147483646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226" extrusionOk="0">
                  <a:moveTo>
                    <a:pt x="1" y="1"/>
                  </a:moveTo>
                  <a:lnTo>
                    <a:pt x="1" y="226"/>
                  </a:lnTo>
                  <a:lnTo>
                    <a:pt x="2211" y="226"/>
                  </a:lnTo>
                  <a:lnTo>
                    <a:pt x="2211" y="1"/>
                  </a:lnTo>
                  <a:lnTo>
                    <a:pt x="1" y="1"/>
                  </a:lnTo>
                  <a:close/>
                </a:path>
              </a:pathLst>
            </a:custGeom>
            <a:solidFill>
              <a:srgbClr val="EA781B"/>
            </a:solidFill>
            <a:ln>
              <a:noFill/>
            </a:ln>
          </p:spPr>
          <p:txBody>
            <a:bodyPr lIns="91425" tIns="91425" rIns="91425" bIns="91425" anchor="ctr"/>
            <a:lstStyle/>
            <a:p>
              <a:pPr>
                <a:defRPr/>
              </a:pPr>
              <a:endParaRPr lang="vi-VN" sz="990"/>
            </a:p>
          </p:txBody>
        </p:sp>
        <p:sp>
          <p:nvSpPr>
            <p:cNvPr id="175" name="Google Shape;550;p27">
              <a:extLst>
                <a:ext uri="{FF2B5EF4-FFF2-40B4-BE49-F238E27FC236}">
                  <a16:creationId xmlns:a16="http://schemas.microsoft.com/office/drawing/2014/main" id="{45B2EE13-113A-4B9C-B20E-8F95CB75CFC1}"/>
                </a:ext>
              </a:extLst>
            </p:cNvPr>
            <p:cNvSpPr>
              <a:spLocks/>
            </p:cNvSpPr>
            <p:nvPr/>
          </p:nvSpPr>
          <p:spPr bwMode="auto">
            <a:xfrm>
              <a:off x="2510930" y="4041801"/>
              <a:ext cx="182092" cy="12704"/>
            </a:xfrm>
            <a:custGeom>
              <a:avLst/>
              <a:gdLst>
                <a:gd name="T0" fmla="*/ 0 w 3309"/>
                <a:gd name="T1" fmla="*/ 0 h 226"/>
                <a:gd name="T2" fmla="*/ 0 w 3309"/>
                <a:gd name="T3" fmla="*/ 2147483646 h 226"/>
                <a:gd name="T4" fmla="*/ 2147483646 w 3309"/>
                <a:gd name="T5" fmla="*/ 2147483646 h 226"/>
                <a:gd name="T6" fmla="*/ 2147483646 w 3309"/>
                <a:gd name="T7" fmla="*/ 0 h 226"/>
                <a:gd name="T8" fmla="*/ 0 w 3309"/>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226" extrusionOk="0">
                  <a:moveTo>
                    <a:pt x="0" y="0"/>
                  </a:moveTo>
                  <a:lnTo>
                    <a:pt x="0" y="225"/>
                  </a:lnTo>
                  <a:lnTo>
                    <a:pt x="3309" y="225"/>
                  </a:lnTo>
                  <a:lnTo>
                    <a:pt x="3309" y="0"/>
                  </a:lnTo>
                  <a:lnTo>
                    <a:pt x="0" y="0"/>
                  </a:lnTo>
                  <a:close/>
                </a:path>
              </a:pathLst>
            </a:custGeom>
            <a:solidFill>
              <a:srgbClr val="EDD56E"/>
            </a:solidFill>
            <a:ln>
              <a:noFill/>
            </a:ln>
          </p:spPr>
          <p:txBody>
            <a:bodyPr lIns="91425" tIns="91425" rIns="91425" bIns="91425" anchor="ctr"/>
            <a:lstStyle/>
            <a:p>
              <a:pPr>
                <a:defRPr/>
              </a:pPr>
              <a:endParaRPr lang="vi-VN" sz="990"/>
            </a:p>
          </p:txBody>
        </p:sp>
        <p:sp>
          <p:nvSpPr>
            <p:cNvPr id="176" name="Google Shape;551;p27">
              <a:extLst>
                <a:ext uri="{FF2B5EF4-FFF2-40B4-BE49-F238E27FC236}">
                  <a16:creationId xmlns:a16="http://schemas.microsoft.com/office/drawing/2014/main" id="{CAE3D367-4C93-4C8D-B03F-E8AA72ABC4AA}"/>
                </a:ext>
              </a:extLst>
            </p:cNvPr>
            <p:cNvSpPr>
              <a:spLocks/>
            </p:cNvSpPr>
            <p:nvPr/>
          </p:nvSpPr>
          <p:spPr bwMode="auto">
            <a:xfrm>
              <a:off x="2510930" y="4416559"/>
              <a:ext cx="182092" cy="9528"/>
            </a:xfrm>
            <a:custGeom>
              <a:avLst/>
              <a:gdLst>
                <a:gd name="T0" fmla="*/ 0 w 3309"/>
                <a:gd name="T1" fmla="*/ 0 h 173"/>
                <a:gd name="T2" fmla="*/ 0 w 3309"/>
                <a:gd name="T3" fmla="*/ 2147483646 h 173"/>
                <a:gd name="T4" fmla="*/ 2147483646 w 3309"/>
                <a:gd name="T5" fmla="*/ 2147483646 h 173"/>
                <a:gd name="T6" fmla="*/ 2147483646 w 3309"/>
                <a:gd name="T7" fmla="*/ 0 h 173"/>
                <a:gd name="T8" fmla="*/ 0 w 3309"/>
                <a:gd name="T9" fmla="*/ 0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173" extrusionOk="0">
                  <a:moveTo>
                    <a:pt x="0" y="0"/>
                  </a:moveTo>
                  <a:lnTo>
                    <a:pt x="0" y="173"/>
                  </a:lnTo>
                  <a:lnTo>
                    <a:pt x="3309" y="173"/>
                  </a:lnTo>
                  <a:lnTo>
                    <a:pt x="3309" y="0"/>
                  </a:lnTo>
                  <a:lnTo>
                    <a:pt x="0" y="0"/>
                  </a:lnTo>
                  <a:close/>
                </a:path>
              </a:pathLst>
            </a:custGeom>
            <a:solidFill>
              <a:srgbClr val="EDD56E"/>
            </a:solidFill>
            <a:ln>
              <a:noFill/>
            </a:ln>
          </p:spPr>
          <p:txBody>
            <a:bodyPr lIns="91425" tIns="91425" rIns="91425" bIns="91425" anchor="ctr"/>
            <a:lstStyle/>
            <a:p>
              <a:pPr>
                <a:defRPr/>
              </a:pPr>
              <a:endParaRPr lang="vi-VN" sz="990"/>
            </a:p>
          </p:txBody>
        </p:sp>
        <p:sp>
          <p:nvSpPr>
            <p:cNvPr id="177" name="Google Shape;552;p27">
              <a:extLst>
                <a:ext uri="{FF2B5EF4-FFF2-40B4-BE49-F238E27FC236}">
                  <a16:creationId xmlns:a16="http://schemas.microsoft.com/office/drawing/2014/main" id="{2CD7DD6C-E6B8-44FA-9D4D-A5DEC4455F16}"/>
                </a:ext>
              </a:extLst>
            </p:cNvPr>
            <p:cNvSpPr>
              <a:spLocks/>
            </p:cNvSpPr>
            <p:nvPr/>
          </p:nvSpPr>
          <p:spPr bwMode="auto">
            <a:xfrm>
              <a:off x="2510930" y="4788142"/>
              <a:ext cx="182092" cy="9528"/>
            </a:xfrm>
            <a:custGeom>
              <a:avLst/>
              <a:gdLst>
                <a:gd name="T0" fmla="*/ 0 w 3309"/>
                <a:gd name="T1" fmla="*/ 0 h 160"/>
                <a:gd name="T2" fmla="*/ 0 w 3309"/>
                <a:gd name="T3" fmla="*/ 2147483646 h 160"/>
                <a:gd name="T4" fmla="*/ 2147483646 w 3309"/>
                <a:gd name="T5" fmla="*/ 2147483646 h 160"/>
                <a:gd name="T6" fmla="*/ 2147483646 w 3309"/>
                <a:gd name="T7" fmla="*/ 0 h 160"/>
                <a:gd name="T8" fmla="*/ 0 w 3309"/>
                <a:gd name="T9" fmla="*/ 0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160" extrusionOk="0">
                  <a:moveTo>
                    <a:pt x="0" y="0"/>
                  </a:moveTo>
                  <a:lnTo>
                    <a:pt x="0" y="159"/>
                  </a:lnTo>
                  <a:lnTo>
                    <a:pt x="3309" y="159"/>
                  </a:lnTo>
                  <a:lnTo>
                    <a:pt x="3309" y="0"/>
                  </a:lnTo>
                  <a:lnTo>
                    <a:pt x="0" y="0"/>
                  </a:lnTo>
                  <a:close/>
                </a:path>
              </a:pathLst>
            </a:custGeom>
            <a:solidFill>
              <a:srgbClr val="EA781B"/>
            </a:solidFill>
            <a:ln>
              <a:noFill/>
            </a:ln>
          </p:spPr>
          <p:txBody>
            <a:bodyPr lIns="91425" tIns="91425" rIns="91425" bIns="91425" anchor="ctr"/>
            <a:lstStyle/>
            <a:p>
              <a:pPr>
                <a:defRPr/>
              </a:pPr>
              <a:endParaRPr lang="vi-VN" sz="990"/>
            </a:p>
          </p:txBody>
        </p:sp>
        <p:sp>
          <p:nvSpPr>
            <p:cNvPr id="178" name="Google Shape;553;p27">
              <a:extLst>
                <a:ext uri="{FF2B5EF4-FFF2-40B4-BE49-F238E27FC236}">
                  <a16:creationId xmlns:a16="http://schemas.microsoft.com/office/drawing/2014/main" id="{78E95712-FE35-40FC-8575-7DD3553B5654}"/>
                </a:ext>
              </a:extLst>
            </p:cNvPr>
            <p:cNvSpPr>
              <a:spLocks/>
            </p:cNvSpPr>
            <p:nvPr/>
          </p:nvSpPr>
          <p:spPr bwMode="auto">
            <a:xfrm>
              <a:off x="2510930" y="5162900"/>
              <a:ext cx="182092" cy="9528"/>
            </a:xfrm>
            <a:custGeom>
              <a:avLst/>
              <a:gdLst>
                <a:gd name="T0" fmla="*/ 0 w 3309"/>
                <a:gd name="T1" fmla="*/ 2147483646 h 173"/>
                <a:gd name="T2" fmla="*/ 0 w 3309"/>
                <a:gd name="T3" fmla="*/ 2147483646 h 173"/>
                <a:gd name="T4" fmla="*/ 2147483646 w 3309"/>
                <a:gd name="T5" fmla="*/ 2147483646 h 173"/>
                <a:gd name="T6" fmla="*/ 2147483646 w 3309"/>
                <a:gd name="T7" fmla="*/ 2147483646 h 173"/>
                <a:gd name="T8" fmla="*/ 0 w 3309"/>
                <a:gd name="T9" fmla="*/ 2147483646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173" extrusionOk="0">
                  <a:moveTo>
                    <a:pt x="0" y="1"/>
                  </a:moveTo>
                  <a:lnTo>
                    <a:pt x="0" y="173"/>
                  </a:lnTo>
                  <a:lnTo>
                    <a:pt x="3309" y="173"/>
                  </a:lnTo>
                  <a:lnTo>
                    <a:pt x="3309" y="1"/>
                  </a:lnTo>
                  <a:lnTo>
                    <a:pt x="0" y="1"/>
                  </a:lnTo>
                  <a:close/>
                </a:path>
              </a:pathLst>
            </a:custGeom>
            <a:solidFill>
              <a:srgbClr val="EA781B"/>
            </a:solidFill>
            <a:ln>
              <a:noFill/>
            </a:ln>
          </p:spPr>
          <p:txBody>
            <a:bodyPr lIns="91425" tIns="91425" rIns="91425" bIns="91425" anchor="ctr"/>
            <a:lstStyle/>
            <a:p>
              <a:pPr>
                <a:defRPr/>
              </a:pPr>
              <a:endParaRPr lang="vi-VN" sz="990"/>
            </a:p>
          </p:txBody>
        </p:sp>
        <p:sp>
          <p:nvSpPr>
            <p:cNvPr id="179" name="Google Shape;554;p27">
              <a:extLst>
                <a:ext uri="{FF2B5EF4-FFF2-40B4-BE49-F238E27FC236}">
                  <a16:creationId xmlns:a16="http://schemas.microsoft.com/office/drawing/2014/main" id="{59BC410C-2A3E-4934-95E2-0B3B5C93295A}"/>
                </a:ext>
              </a:extLst>
            </p:cNvPr>
            <p:cNvSpPr/>
            <p:nvPr/>
          </p:nvSpPr>
          <p:spPr>
            <a:xfrm>
              <a:off x="2597742" y="4303815"/>
              <a:ext cx="317602" cy="1059168"/>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80" name="Google Shape;555;p27">
              <a:extLst>
                <a:ext uri="{FF2B5EF4-FFF2-40B4-BE49-F238E27FC236}">
                  <a16:creationId xmlns:a16="http://schemas.microsoft.com/office/drawing/2014/main" id="{9CAD80FA-C831-4943-8724-7FEB585CE761}"/>
                </a:ext>
              </a:extLst>
            </p:cNvPr>
            <p:cNvSpPr>
              <a:spLocks/>
            </p:cNvSpPr>
            <p:nvPr/>
          </p:nvSpPr>
          <p:spPr bwMode="auto">
            <a:xfrm>
              <a:off x="2608328" y="4618231"/>
              <a:ext cx="285842" cy="744752"/>
            </a:xfrm>
            <a:custGeom>
              <a:avLst/>
              <a:gdLst>
                <a:gd name="T0" fmla="*/ 0 w 5189"/>
                <a:gd name="T1" fmla="*/ 0 h 13466"/>
                <a:gd name="T2" fmla="*/ 2147483646 w 5189"/>
                <a:gd name="T3" fmla="*/ 2147483646 h 13466"/>
                <a:gd name="T4" fmla="*/ 2147483646 w 5189"/>
                <a:gd name="T5" fmla="*/ 2147483646 h 13466"/>
                <a:gd name="T6" fmla="*/ 2147483646 w 5189"/>
                <a:gd name="T7" fmla="*/ 2147483646 h 13466"/>
                <a:gd name="T8" fmla="*/ 2147483646 w 5189"/>
                <a:gd name="T9" fmla="*/ 2147483646 h 13466"/>
                <a:gd name="T10" fmla="*/ 2147483646 w 5189"/>
                <a:gd name="T11" fmla="*/ 2147483646 h 13466"/>
                <a:gd name="T12" fmla="*/ 2147483646 w 5189"/>
                <a:gd name="T13" fmla="*/ 2147483646 h 13466"/>
                <a:gd name="T14" fmla="*/ 0 w 5189"/>
                <a:gd name="T15" fmla="*/ 0 h 1346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cubicBezTo>
                    <a:pt x="4695" y="7986"/>
                    <a:pt x="4237" y="8200"/>
                    <a:pt x="3813" y="8200"/>
                  </a:cubicBezTo>
                  <a:cubicBezTo>
                    <a:pt x="1860" y="8200"/>
                    <a:pt x="631" y="3676"/>
                    <a:pt x="0" y="0"/>
                  </a:cubicBezTo>
                  <a:close/>
                </a:path>
              </a:pathLst>
            </a:custGeom>
            <a:solidFill>
              <a:srgbClr val="BDB8FF"/>
            </a:solidFill>
            <a:ln>
              <a:noFill/>
            </a:ln>
          </p:spPr>
          <p:txBody>
            <a:bodyPr lIns="91425" tIns="91425" rIns="91425" bIns="91425" anchor="ctr"/>
            <a:lstStyle/>
            <a:p>
              <a:pPr>
                <a:defRPr/>
              </a:pPr>
              <a:endParaRPr lang="vi-VN" sz="990"/>
            </a:p>
          </p:txBody>
        </p:sp>
        <p:sp>
          <p:nvSpPr>
            <p:cNvPr id="181" name="Google Shape;556;p27">
              <a:extLst>
                <a:ext uri="{FF2B5EF4-FFF2-40B4-BE49-F238E27FC236}">
                  <a16:creationId xmlns:a16="http://schemas.microsoft.com/office/drawing/2014/main" id="{066B3235-43E9-4B9C-A2DA-3078B9AB9A29}"/>
                </a:ext>
              </a:extLst>
            </p:cNvPr>
            <p:cNvSpPr/>
            <p:nvPr/>
          </p:nvSpPr>
          <p:spPr>
            <a:xfrm>
              <a:off x="2722665" y="4416559"/>
              <a:ext cx="101633" cy="246134"/>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82" name="Google Shape;557;p27">
              <a:extLst>
                <a:ext uri="{FF2B5EF4-FFF2-40B4-BE49-F238E27FC236}">
                  <a16:creationId xmlns:a16="http://schemas.microsoft.com/office/drawing/2014/main" id="{6EB30F15-E48B-44F7-AB0E-A92EA704E64F}"/>
                </a:ext>
              </a:extLst>
            </p:cNvPr>
            <p:cNvSpPr/>
            <p:nvPr/>
          </p:nvSpPr>
          <p:spPr>
            <a:xfrm>
              <a:off x="2525752" y="3916353"/>
              <a:ext cx="395943" cy="371582"/>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83" name="Google Shape;558;p27">
              <a:extLst>
                <a:ext uri="{FF2B5EF4-FFF2-40B4-BE49-F238E27FC236}">
                  <a16:creationId xmlns:a16="http://schemas.microsoft.com/office/drawing/2014/main" id="{1F7C5968-224A-4AD6-8D04-8712B208D575}"/>
                </a:ext>
              </a:extLst>
            </p:cNvPr>
            <p:cNvSpPr>
              <a:spLocks/>
            </p:cNvSpPr>
            <p:nvPr/>
          </p:nvSpPr>
          <p:spPr bwMode="auto">
            <a:xfrm>
              <a:off x="2568099" y="4062445"/>
              <a:ext cx="247729" cy="225490"/>
            </a:xfrm>
            <a:custGeom>
              <a:avLst/>
              <a:gdLst>
                <a:gd name="T0" fmla="*/ 2147483646 w 4461"/>
                <a:gd name="T1" fmla="*/ 0 h 4053"/>
                <a:gd name="T2" fmla="*/ 2147483646 w 4461"/>
                <a:gd name="T3" fmla="*/ 2147483646 h 4053"/>
                <a:gd name="T4" fmla="*/ 2147483646 w 4461"/>
                <a:gd name="T5" fmla="*/ 2147483646 h 4053"/>
                <a:gd name="T6" fmla="*/ 2147483646 w 4461"/>
                <a:gd name="T7" fmla="*/ 2147483646 h 4053"/>
                <a:gd name="T8" fmla="*/ 2147483646 w 4461"/>
                <a:gd name="T9" fmla="*/ 2147483646 h 4053"/>
                <a:gd name="T10" fmla="*/ 2147483646 w 4461"/>
                <a:gd name="T11" fmla="*/ 2147483646 h 4053"/>
                <a:gd name="T12" fmla="*/ 2147483646 w 4461"/>
                <a:gd name="T13" fmla="*/ 2147483646 h 4053"/>
                <a:gd name="T14" fmla="*/ 2147483646 w 4461"/>
                <a:gd name="T15" fmla="*/ 2147483646 h 4053"/>
                <a:gd name="T16" fmla="*/ 2147483646 w 4461"/>
                <a:gd name="T17" fmla="*/ 2147483646 h 4053"/>
                <a:gd name="T18" fmla="*/ 2147483646 w 4461"/>
                <a:gd name="T19" fmla="*/ 2147483646 h 4053"/>
                <a:gd name="T20" fmla="*/ 2147483646 w 4461"/>
                <a:gd name="T21" fmla="*/ 2147483646 h 4053"/>
                <a:gd name="T22" fmla="*/ 2147483646 w 4461"/>
                <a:gd name="T23" fmla="*/ 2147483646 h 4053"/>
                <a:gd name="T24" fmla="*/ 2147483646 w 4461"/>
                <a:gd name="T25" fmla="*/ 2147483646 h 4053"/>
                <a:gd name="T26" fmla="*/ 2147483646 w 4461"/>
                <a:gd name="T27" fmla="*/ 0 h 40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tx1"/>
            </a:solidFill>
            <a:ln>
              <a:noFill/>
            </a:ln>
          </p:spPr>
          <p:txBody>
            <a:bodyPr lIns="91425" tIns="91425" rIns="91425" bIns="91425" anchor="ctr"/>
            <a:lstStyle/>
            <a:p>
              <a:pPr>
                <a:defRPr/>
              </a:pPr>
              <a:endParaRPr lang="vi-VN" sz="990"/>
            </a:p>
          </p:txBody>
        </p:sp>
        <p:sp>
          <p:nvSpPr>
            <p:cNvPr id="184" name="Google Shape;559;p27">
              <a:extLst>
                <a:ext uri="{FF2B5EF4-FFF2-40B4-BE49-F238E27FC236}">
                  <a16:creationId xmlns:a16="http://schemas.microsoft.com/office/drawing/2014/main" id="{6C7324F7-5C9E-47B9-AE4F-18E81A360608}"/>
                </a:ext>
              </a:extLst>
            </p:cNvPr>
            <p:cNvSpPr>
              <a:spLocks/>
            </p:cNvSpPr>
            <p:nvPr/>
          </p:nvSpPr>
          <p:spPr bwMode="auto">
            <a:xfrm>
              <a:off x="2587155" y="4259352"/>
              <a:ext cx="215969" cy="130213"/>
            </a:xfrm>
            <a:custGeom>
              <a:avLst/>
              <a:gdLst>
                <a:gd name="T0" fmla="*/ 2147483646 w 3919"/>
                <a:gd name="T1" fmla="*/ 2147483646 h 2359"/>
                <a:gd name="T2" fmla="*/ 2147483646 w 3919"/>
                <a:gd name="T3" fmla="*/ 2147483646 h 2359"/>
                <a:gd name="T4" fmla="*/ 2147483646 w 3919"/>
                <a:gd name="T5" fmla="*/ 2147483646 h 2359"/>
                <a:gd name="T6" fmla="*/ 2147483646 w 3919"/>
                <a:gd name="T7" fmla="*/ 2147483646 h 2359"/>
                <a:gd name="T8" fmla="*/ 2147483646 w 3919"/>
                <a:gd name="T9" fmla="*/ 2147483646 h 2359"/>
                <a:gd name="T10" fmla="*/ 2147483646 w 3919"/>
                <a:gd name="T11" fmla="*/ 2147483646 h 2359"/>
                <a:gd name="T12" fmla="*/ 2147483646 w 3919"/>
                <a:gd name="T13" fmla="*/ 2147483646 h 2359"/>
                <a:gd name="T14" fmla="*/ 2147483646 w 3919"/>
                <a:gd name="T15" fmla="*/ 2147483646 h 2359"/>
                <a:gd name="T16" fmla="*/ 2147483646 w 3919"/>
                <a:gd name="T17" fmla="*/ 2147483646 h 2359"/>
                <a:gd name="T18" fmla="*/ 2147483646 w 3919"/>
                <a:gd name="T19" fmla="*/ 2147483646 h 2359"/>
                <a:gd name="T20" fmla="*/ 2147483646 w 3919"/>
                <a:gd name="T21" fmla="*/ 2147483646 h 23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lIns="91425" tIns="91425" rIns="91425" bIns="91425" anchor="ctr"/>
            <a:lstStyle/>
            <a:p>
              <a:pPr>
                <a:defRPr/>
              </a:pPr>
              <a:endParaRPr lang="vi-VN" sz="990"/>
            </a:p>
          </p:txBody>
        </p:sp>
        <p:sp>
          <p:nvSpPr>
            <p:cNvPr id="185" name="Google Shape;560;p27">
              <a:extLst>
                <a:ext uri="{FF2B5EF4-FFF2-40B4-BE49-F238E27FC236}">
                  <a16:creationId xmlns:a16="http://schemas.microsoft.com/office/drawing/2014/main" id="{29C29041-CBCB-414C-ACCE-AEA81C2EA73B}"/>
                </a:ext>
              </a:extLst>
            </p:cNvPr>
            <p:cNvSpPr>
              <a:spLocks/>
            </p:cNvSpPr>
            <p:nvPr/>
          </p:nvSpPr>
          <p:spPr bwMode="auto">
            <a:xfrm rot="41933">
              <a:off x="2589273" y="4314930"/>
              <a:ext cx="215969" cy="77810"/>
            </a:xfrm>
            <a:custGeom>
              <a:avLst/>
              <a:gdLst>
                <a:gd name="T0" fmla="*/ 2147483646 w 3866"/>
                <a:gd name="T1" fmla="*/ 0 h 1398"/>
                <a:gd name="T2" fmla="*/ 2147483646 w 3866"/>
                <a:gd name="T3" fmla="*/ 2147483646 h 1398"/>
                <a:gd name="T4" fmla="*/ 2147483646 w 3866"/>
                <a:gd name="T5" fmla="*/ 2147483646 h 1398"/>
                <a:gd name="T6" fmla="*/ 2147483646 w 3866"/>
                <a:gd name="T7" fmla="*/ 2147483646 h 1398"/>
                <a:gd name="T8" fmla="*/ 2147483646 w 3866"/>
                <a:gd name="T9" fmla="*/ 2147483646 h 1398"/>
                <a:gd name="T10" fmla="*/ 2147483646 w 3866"/>
                <a:gd name="T11" fmla="*/ 2147483646 h 1398"/>
                <a:gd name="T12" fmla="*/ 2147483646 w 3866"/>
                <a:gd name="T13" fmla="*/ 2147483646 h 1398"/>
                <a:gd name="T14" fmla="*/ 2147483646 w 3866"/>
                <a:gd name="T15" fmla="*/ 0 h 139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lIns="91425" tIns="91425" rIns="91425" bIns="91425" anchor="ctr"/>
            <a:lstStyle/>
            <a:p>
              <a:pPr>
                <a:defRPr/>
              </a:pPr>
              <a:endParaRPr lang="vi-VN" sz="990"/>
            </a:p>
          </p:txBody>
        </p:sp>
        <p:sp>
          <p:nvSpPr>
            <p:cNvPr id="186" name="Google Shape;561;p27">
              <a:extLst>
                <a:ext uri="{FF2B5EF4-FFF2-40B4-BE49-F238E27FC236}">
                  <a16:creationId xmlns:a16="http://schemas.microsoft.com/office/drawing/2014/main" id="{8B1002D1-EEE4-40E4-A5AF-DDCA172BBD95}"/>
                </a:ext>
              </a:extLst>
            </p:cNvPr>
            <p:cNvSpPr>
              <a:spLocks/>
            </p:cNvSpPr>
            <p:nvPr/>
          </p:nvSpPr>
          <p:spPr bwMode="auto">
            <a:xfrm>
              <a:off x="2724783" y="5007280"/>
              <a:ext cx="239259" cy="242958"/>
            </a:xfrm>
            <a:custGeom>
              <a:avLst/>
              <a:gdLst>
                <a:gd name="T0" fmla="*/ 2147483646 w 4342"/>
                <a:gd name="T1" fmla="*/ 2147483646 h 4381"/>
                <a:gd name="T2" fmla="*/ 2147483646 w 4342"/>
                <a:gd name="T3" fmla="*/ 2147483646 h 4381"/>
                <a:gd name="T4" fmla="*/ 2147483646 w 4342"/>
                <a:gd name="T5" fmla="*/ 2147483646 h 4381"/>
                <a:gd name="T6" fmla="*/ 2147483646 w 4342"/>
                <a:gd name="T7" fmla="*/ 2147483646 h 4381"/>
                <a:gd name="T8" fmla="*/ 2147483646 w 4342"/>
                <a:gd name="T9" fmla="*/ 2147483646 h 438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lIns="91425" tIns="91425" rIns="91425" bIns="91425" anchor="ctr"/>
            <a:lstStyle/>
            <a:p>
              <a:pPr>
                <a:defRPr/>
              </a:pPr>
              <a:endParaRPr lang="vi-VN" sz="990"/>
            </a:p>
          </p:txBody>
        </p:sp>
        <p:sp>
          <p:nvSpPr>
            <p:cNvPr id="187" name="Google Shape;562;p27">
              <a:extLst>
                <a:ext uri="{FF2B5EF4-FFF2-40B4-BE49-F238E27FC236}">
                  <a16:creationId xmlns:a16="http://schemas.microsoft.com/office/drawing/2014/main" id="{9EA2F293-AEB1-46FD-9182-7185ED9E1AB8}"/>
                </a:ext>
              </a:extLst>
            </p:cNvPr>
            <p:cNvSpPr>
              <a:spLocks/>
            </p:cNvSpPr>
            <p:nvPr/>
          </p:nvSpPr>
          <p:spPr bwMode="auto">
            <a:xfrm>
              <a:off x="2729017" y="4357806"/>
              <a:ext cx="357831" cy="855909"/>
            </a:xfrm>
            <a:custGeom>
              <a:avLst/>
              <a:gdLst>
                <a:gd name="T0" fmla="*/ 2147483646 w 6447"/>
                <a:gd name="T1" fmla="*/ 2147483646 h 15447"/>
                <a:gd name="T2" fmla="*/ 2147483646 w 6447"/>
                <a:gd name="T3" fmla="*/ 2147483646 h 15447"/>
                <a:gd name="T4" fmla="*/ 2147483646 w 6447"/>
                <a:gd name="T5" fmla="*/ 2147483646 h 15447"/>
                <a:gd name="T6" fmla="*/ 2147483646 w 6447"/>
                <a:gd name="T7" fmla="*/ 2147483646 h 15447"/>
                <a:gd name="T8" fmla="*/ 2147483646 w 6447"/>
                <a:gd name="T9" fmla="*/ 2147483646 h 154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447" h="15447" extrusionOk="0">
                  <a:moveTo>
                    <a:pt x="2198" y="1"/>
                  </a:moveTo>
                  <a:lnTo>
                    <a:pt x="1" y="14785"/>
                  </a:lnTo>
                  <a:lnTo>
                    <a:pt x="4236" y="15446"/>
                  </a:lnTo>
                  <a:lnTo>
                    <a:pt x="6446" y="610"/>
                  </a:lnTo>
                  <a:lnTo>
                    <a:pt x="2198" y="1"/>
                  </a:lnTo>
                  <a:close/>
                </a:path>
              </a:pathLst>
            </a:custGeom>
            <a:solidFill>
              <a:schemeClr val="tx2"/>
            </a:solidFill>
            <a:ln>
              <a:noFill/>
            </a:ln>
          </p:spPr>
          <p:txBody>
            <a:bodyPr lIns="91425" tIns="91425" rIns="91425" bIns="91425" anchor="ctr"/>
            <a:lstStyle/>
            <a:p>
              <a:pPr>
                <a:defRPr/>
              </a:pPr>
              <a:endParaRPr lang="vi-VN" sz="990"/>
            </a:p>
          </p:txBody>
        </p:sp>
        <p:sp>
          <p:nvSpPr>
            <p:cNvPr id="188" name="Google Shape;563;p27">
              <a:extLst>
                <a:ext uri="{FF2B5EF4-FFF2-40B4-BE49-F238E27FC236}">
                  <a16:creationId xmlns:a16="http://schemas.microsoft.com/office/drawing/2014/main" id="{3936C74D-2C78-4E29-A38F-4AD23E3E052D}"/>
                </a:ext>
              </a:extLst>
            </p:cNvPr>
            <p:cNvSpPr>
              <a:spLocks/>
            </p:cNvSpPr>
            <p:nvPr/>
          </p:nvSpPr>
          <p:spPr bwMode="auto">
            <a:xfrm>
              <a:off x="2843354" y="4372097"/>
              <a:ext cx="243494" cy="841618"/>
            </a:xfrm>
            <a:custGeom>
              <a:avLst/>
              <a:gdLst>
                <a:gd name="T0" fmla="*/ 2147483646 w 4409"/>
                <a:gd name="T1" fmla="*/ 2147483646 h 15169"/>
                <a:gd name="T2" fmla="*/ 2147483646 w 4409"/>
                <a:gd name="T3" fmla="*/ 2147483646 h 15169"/>
                <a:gd name="T4" fmla="*/ 2147483646 w 4409"/>
                <a:gd name="T5" fmla="*/ 2147483646 h 15169"/>
                <a:gd name="T6" fmla="*/ 2147483646 w 4409"/>
                <a:gd name="T7" fmla="*/ 2147483646 h 15169"/>
                <a:gd name="T8" fmla="*/ 2147483646 w 4409"/>
                <a:gd name="T9" fmla="*/ 2147483646 h 1516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09" h="15169" extrusionOk="0">
                  <a:moveTo>
                    <a:pt x="2198" y="1"/>
                  </a:moveTo>
                  <a:lnTo>
                    <a:pt x="1" y="14838"/>
                  </a:lnTo>
                  <a:lnTo>
                    <a:pt x="2198" y="15168"/>
                  </a:lnTo>
                  <a:lnTo>
                    <a:pt x="4408" y="332"/>
                  </a:lnTo>
                  <a:lnTo>
                    <a:pt x="2198" y="1"/>
                  </a:lnTo>
                  <a:close/>
                </a:path>
              </a:pathLst>
            </a:custGeom>
            <a:solidFill>
              <a:schemeClr val="tx1"/>
            </a:solidFill>
            <a:ln>
              <a:noFill/>
            </a:ln>
          </p:spPr>
          <p:txBody>
            <a:bodyPr lIns="91425" tIns="91425" rIns="91425" bIns="91425" anchor="ctr"/>
            <a:lstStyle/>
            <a:p>
              <a:pPr>
                <a:defRPr/>
              </a:pPr>
              <a:endParaRPr lang="vi-VN" sz="990"/>
            </a:p>
          </p:txBody>
        </p:sp>
        <p:sp>
          <p:nvSpPr>
            <p:cNvPr id="189" name="Google Shape;564;p27">
              <a:extLst>
                <a:ext uri="{FF2B5EF4-FFF2-40B4-BE49-F238E27FC236}">
                  <a16:creationId xmlns:a16="http://schemas.microsoft.com/office/drawing/2014/main" id="{C76843AE-95CF-4E48-8429-C8F744D4B54F}"/>
                </a:ext>
              </a:extLst>
            </p:cNvPr>
            <p:cNvSpPr>
              <a:spLocks/>
            </p:cNvSpPr>
            <p:nvPr/>
          </p:nvSpPr>
          <p:spPr bwMode="auto">
            <a:xfrm>
              <a:off x="2845471" y="4187893"/>
              <a:ext cx="241377" cy="241370"/>
            </a:xfrm>
            <a:custGeom>
              <a:avLst/>
              <a:gdLst>
                <a:gd name="T0" fmla="*/ 2147483646 w 4348"/>
                <a:gd name="T1" fmla="*/ 0 h 4380"/>
                <a:gd name="T2" fmla="*/ 2147483646 w 4348"/>
                <a:gd name="T3" fmla="*/ 2147483646 h 4380"/>
                <a:gd name="T4" fmla="*/ 2147483646 w 4348"/>
                <a:gd name="T5" fmla="*/ 2147483646 h 4380"/>
                <a:gd name="T6" fmla="*/ 2147483646 w 4348"/>
                <a:gd name="T7" fmla="*/ 2147483646 h 4380"/>
                <a:gd name="T8" fmla="*/ 2147483646 w 4348"/>
                <a:gd name="T9" fmla="*/ 0 h 43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lIns="91425" tIns="91425" rIns="91425" bIns="91425" anchor="ctr"/>
            <a:lstStyle/>
            <a:p>
              <a:pPr>
                <a:defRPr/>
              </a:pPr>
              <a:endParaRPr lang="vi-VN" sz="990"/>
            </a:p>
          </p:txBody>
        </p:sp>
        <p:sp>
          <p:nvSpPr>
            <p:cNvPr id="190" name="Google Shape;565;p27">
              <a:extLst>
                <a:ext uri="{FF2B5EF4-FFF2-40B4-BE49-F238E27FC236}">
                  <a16:creationId xmlns:a16="http://schemas.microsoft.com/office/drawing/2014/main" id="{EF46D91D-DBE5-4073-A507-3D022071BD21}"/>
                </a:ext>
              </a:extLst>
            </p:cNvPr>
            <p:cNvSpPr>
              <a:spLocks/>
            </p:cNvSpPr>
            <p:nvPr/>
          </p:nvSpPr>
          <p:spPr bwMode="auto">
            <a:xfrm>
              <a:off x="2942869" y="4186306"/>
              <a:ext cx="80459" cy="77809"/>
            </a:xfrm>
            <a:custGeom>
              <a:avLst/>
              <a:gdLst>
                <a:gd name="T0" fmla="*/ 2147483646 w 1443"/>
                <a:gd name="T1" fmla="*/ 0 h 1398"/>
                <a:gd name="T2" fmla="*/ 0 w 1443"/>
                <a:gd name="T3" fmla="*/ 2147483646 h 1398"/>
                <a:gd name="T4" fmla="*/ 2147483646 w 1443"/>
                <a:gd name="T5" fmla="*/ 2147483646 h 1398"/>
                <a:gd name="T6" fmla="*/ 2147483646 w 1443"/>
                <a:gd name="T7" fmla="*/ 2147483646 h 1398"/>
                <a:gd name="T8" fmla="*/ 2147483646 w 1443"/>
                <a:gd name="T9" fmla="*/ 2147483646 h 1398"/>
                <a:gd name="T10" fmla="*/ 2147483646 w 1443"/>
                <a:gd name="T11" fmla="*/ 0 h 139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lIns="91425" tIns="91425" rIns="91425" bIns="91425" anchor="ctr"/>
            <a:lstStyle/>
            <a:p>
              <a:pPr>
                <a:defRPr/>
              </a:pPr>
              <a:endParaRPr lang="vi-VN" sz="990"/>
            </a:p>
          </p:txBody>
        </p:sp>
        <p:sp>
          <p:nvSpPr>
            <p:cNvPr id="191" name="Google Shape;566;p27">
              <a:extLst>
                <a:ext uri="{FF2B5EF4-FFF2-40B4-BE49-F238E27FC236}">
                  <a16:creationId xmlns:a16="http://schemas.microsoft.com/office/drawing/2014/main" id="{8D749D92-DA9B-445B-8A6C-D3CDD81B6299}"/>
                </a:ext>
              </a:extLst>
            </p:cNvPr>
            <p:cNvSpPr>
              <a:spLocks/>
            </p:cNvSpPr>
            <p:nvPr/>
          </p:nvSpPr>
          <p:spPr bwMode="auto">
            <a:xfrm>
              <a:off x="2339426" y="4662694"/>
              <a:ext cx="777065" cy="963890"/>
            </a:xfrm>
            <a:custGeom>
              <a:avLst/>
              <a:gdLst>
                <a:gd name="T0" fmla="*/ 0 w 14070"/>
                <a:gd name="T1" fmla="*/ 2147483646 h 17432"/>
                <a:gd name="T2" fmla="*/ 0 w 14070"/>
                <a:gd name="T3" fmla="*/ 2147483646 h 17432"/>
                <a:gd name="T4" fmla="*/ 2147483646 w 14070"/>
                <a:gd name="T5" fmla="*/ 2147483646 h 17432"/>
                <a:gd name="T6" fmla="*/ 2147483646 w 14070"/>
                <a:gd name="T7" fmla="*/ 2147483646 h 17432"/>
                <a:gd name="T8" fmla="*/ 2147483646 w 14070"/>
                <a:gd name="T9" fmla="*/ 2147483646 h 17432"/>
                <a:gd name="T10" fmla="*/ 2147483646 w 14070"/>
                <a:gd name="T11" fmla="*/ 2147483646 h 17432"/>
                <a:gd name="T12" fmla="*/ 0 w 14070"/>
                <a:gd name="T13" fmla="*/ 2147483646 h 174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lnTo>
                    <a:pt x="0" y="1"/>
                  </a:lnTo>
                  <a:close/>
                </a:path>
              </a:pathLst>
            </a:custGeom>
            <a:solidFill>
              <a:schemeClr val="accent2"/>
            </a:solidFill>
            <a:ln>
              <a:noFill/>
            </a:ln>
          </p:spPr>
          <p:txBody>
            <a:bodyPr lIns="91425" tIns="91425" rIns="91425" bIns="91425" anchor="ctr"/>
            <a:lstStyle/>
            <a:p>
              <a:pPr>
                <a:defRPr/>
              </a:pPr>
              <a:endParaRPr lang="vi-VN" sz="990"/>
            </a:p>
          </p:txBody>
        </p:sp>
        <p:sp>
          <p:nvSpPr>
            <p:cNvPr id="192" name="Google Shape;567;p27">
              <a:extLst>
                <a:ext uri="{FF2B5EF4-FFF2-40B4-BE49-F238E27FC236}">
                  <a16:creationId xmlns:a16="http://schemas.microsoft.com/office/drawing/2014/main" id="{1D7D060C-D745-4D16-8387-3ECFEC623706}"/>
                </a:ext>
              </a:extLst>
            </p:cNvPr>
            <p:cNvSpPr>
              <a:spLocks/>
            </p:cNvSpPr>
            <p:nvPr/>
          </p:nvSpPr>
          <p:spPr bwMode="auto">
            <a:xfrm>
              <a:off x="2375420" y="4821489"/>
              <a:ext cx="741071" cy="805095"/>
            </a:xfrm>
            <a:custGeom>
              <a:avLst/>
              <a:gdLst>
                <a:gd name="T0" fmla="*/ 2147483646 w 13409"/>
                <a:gd name="T1" fmla="*/ 2147483646 h 17432"/>
                <a:gd name="T2" fmla="*/ 2147483646 w 13409"/>
                <a:gd name="T3" fmla="*/ 2147483646 h 17432"/>
                <a:gd name="T4" fmla="*/ 2147483646 w 13409"/>
                <a:gd name="T5" fmla="*/ 2147483646 h 17432"/>
                <a:gd name="T6" fmla="*/ 2147483646 w 13409"/>
                <a:gd name="T7" fmla="*/ 2147483646 h 17432"/>
                <a:gd name="T8" fmla="*/ 2147483646 w 13409"/>
                <a:gd name="T9" fmla="*/ 2147483646 h 17432"/>
                <a:gd name="T10" fmla="*/ 2147483646 w 13409"/>
                <a:gd name="T11" fmla="*/ 2147483646 h 17432"/>
                <a:gd name="T12" fmla="*/ 2147483646 w 13409"/>
                <a:gd name="T13" fmla="*/ 2147483646 h 17432"/>
                <a:gd name="T14" fmla="*/ 2147483646 w 13409"/>
                <a:gd name="T15" fmla="*/ 2147483646 h 17432"/>
                <a:gd name="T16" fmla="*/ 2147483646 w 13409"/>
                <a:gd name="T17" fmla="*/ 2147483646 h 17432"/>
                <a:gd name="T18" fmla="*/ 2147483646 w 13409"/>
                <a:gd name="T19" fmla="*/ 2147483646 h 17432"/>
                <a:gd name="T20" fmla="*/ 2147483646 w 13409"/>
                <a:gd name="T21" fmla="*/ 2147483646 h 174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cubicBezTo>
                    <a:pt x="557" y="16876"/>
                    <a:pt x="1443" y="17432"/>
                    <a:pt x="2436" y="17432"/>
                  </a:cubicBezTo>
                  <a:lnTo>
                    <a:pt x="10311" y="17432"/>
                  </a:lnTo>
                  <a:cubicBezTo>
                    <a:pt x="12032" y="17432"/>
                    <a:pt x="13408" y="15777"/>
                    <a:pt x="13408" y="13726"/>
                  </a:cubicBezTo>
                  <a:lnTo>
                    <a:pt x="13408" y="1"/>
                  </a:lnTo>
                  <a:lnTo>
                    <a:pt x="11701" y="1"/>
                  </a:lnTo>
                  <a:close/>
                </a:path>
              </a:pathLst>
            </a:custGeom>
            <a:solidFill>
              <a:schemeClr val="tx2"/>
            </a:solidFill>
            <a:ln>
              <a:noFill/>
            </a:ln>
          </p:spPr>
          <p:txBody>
            <a:bodyPr lIns="91425" tIns="91425" rIns="91425" bIns="91425" anchor="ctr"/>
            <a:lstStyle/>
            <a:p>
              <a:pPr>
                <a:defRPr/>
              </a:pPr>
              <a:endParaRPr lang="vi-VN" sz="990"/>
            </a:p>
          </p:txBody>
        </p:sp>
        <p:sp>
          <p:nvSpPr>
            <p:cNvPr id="193" name="Google Shape;568;p27">
              <a:extLst>
                <a:ext uri="{FF2B5EF4-FFF2-40B4-BE49-F238E27FC236}">
                  <a16:creationId xmlns:a16="http://schemas.microsoft.com/office/drawing/2014/main" id="{63094200-8D16-4B05-AB61-322EECD6BA5A}"/>
                </a:ext>
              </a:extLst>
            </p:cNvPr>
            <p:cNvSpPr/>
            <p:nvPr/>
          </p:nvSpPr>
          <p:spPr>
            <a:xfrm>
              <a:off x="2434706" y="4872304"/>
              <a:ext cx="459465" cy="492267"/>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94" name="Google Shape;569;p27">
              <a:extLst>
                <a:ext uri="{FF2B5EF4-FFF2-40B4-BE49-F238E27FC236}">
                  <a16:creationId xmlns:a16="http://schemas.microsoft.com/office/drawing/2014/main" id="{4BDFB1AA-026E-4221-8741-D326D31A710C}"/>
                </a:ext>
              </a:extLst>
            </p:cNvPr>
            <p:cNvSpPr/>
            <p:nvPr/>
          </p:nvSpPr>
          <p:spPr>
            <a:xfrm>
              <a:off x="3376925" y="4937410"/>
              <a:ext cx="425586" cy="428749"/>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95" name="Google Shape;570;p27">
              <a:extLst>
                <a:ext uri="{FF2B5EF4-FFF2-40B4-BE49-F238E27FC236}">
                  <a16:creationId xmlns:a16="http://schemas.microsoft.com/office/drawing/2014/main" id="{CC34C2F0-AA30-4F5A-ACA3-8FD4D38CB5C3}"/>
                </a:ext>
              </a:extLst>
            </p:cNvPr>
            <p:cNvSpPr>
              <a:spLocks/>
            </p:cNvSpPr>
            <p:nvPr/>
          </p:nvSpPr>
          <p:spPr bwMode="auto">
            <a:xfrm>
              <a:off x="2894170" y="4821489"/>
              <a:ext cx="658494" cy="768572"/>
            </a:xfrm>
            <a:custGeom>
              <a:avLst/>
              <a:gdLst>
                <a:gd name="T0" fmla="*/ 2147483646 w 11913"/>
                <a:gd name="T1" fmla="*/ 0 h 13898"/>
                <a:gd name="T2" fmla="*/ 2147483646 w 11913"/>
                <a:gd name="T3" fmla="*/ 2147483646 h 13898"/>
                <a:gd name="T4" fmla="*/ 2147483646 w 11913"/>
                <a:gd name="T5" fmla="*/ 2147483646 h 13898"/>
                <a:gd name="T6" fmla="*/ 2147483646 w 11913"/>
                <a:gd name="T7" fmla="*/ 2147483646 h 13898"/>
                <a:gd name="T8" fmla="*/ 2147483646 w 11913"/>
                <a:gd name="T9" fmla="*/ 2147483646 h 13898"/>
                <a:gd name="T10" fmla="*/ 2147483646 w 11913"/>
                <a:gd name="T11" fmla="*/ 0 h 13898"/>
                <a:gd name="T12" fmla="*/ 2147483646 w 11913"/>
                <a:gd name="T13" fmla="*/ 0 h 1389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lnTo>
                    <a:pt x="1" y="0"/>
                  </a:lnTo>
                  <a:close/>
                </a:path>
              </a:pathLst>
            </a:custGeom>
            <a:solidFill>
              <a:schemeClr val="bg2"/>
            </a:solidFill>
            <a:ln>
              <a:noFill/>
            </a:ln>
          </p:spPr>
          <p:txBody>
            <a:bodyPr lIns="91425" tIns="91425" rIns="91425" bIns="91425" anchor="ctr"/>
            <a:lstStyle/>
            <a:p>
              <a:pPr>
                <a:defRPr/>
              </a:pPr>
              <a:endParaRPr lang="vi-VN" sz="990"/>
            </a:p>
          </p:txBody>
        </p:sp>
        <p:sp>
          <p:nvSpPr>
            <p:cNvPr id="196" name="Google Shape;571;p27">
              <a:extLst>
                <a:ext uri="{FF2B5EF4-FFF2-40B4-BE49-F238E27FC236}">
                  <a16:creationId xmlns:a16="http://schemas.microsoft.com/office/drawing/2014/main" id="{4D06C163-94D7-4102-95C5-E33B8310ABA7}"/>
                </a:ext>
              </a:extLst>
            </p:cNvPr>
            <p:cNvSpPr>
              <a:spLocks/>
            </p:cNvSpPr>
            <p:nvPr/>
          </p:nvSpPr>
          <p:spPr bwMode="auto">
            <a:xfrm>
              <a:off x="2928048" y="4821489"/>
              <a:ext cx="624616" cy="768572"/>
            </a:xfrm>
            <a:custGeom>
              <a:avLst/>
              <a:gdLst>
                <a:gd name="T0" fmla="*/ 2147483646 w 11317"/>
                <a:gd name="T1" fmla="*/ 0 h 13898"/>
                <a:gd name="T2" fmla="*/ 2147483646 w 11317"/>
                <a:gd name="T3" fmla="*/ 2147483646 h 13898"/>
                <a:gd name="T4" fmla="*/ 2147483646 w 11317"/>
                <a:gd name="T5" fmla="*/ 2147483646 h 13898"/>
                <a:gd name="T6" fmla="*/ 2147483646 w 11317"/>
                <a:gd name="T7" fmla="*/ 2147483646 h 13898"/>
                <a:gd name="T8" fmla="*/ 0 w 11317"/>
                <a:gd name="T9" fmla="*/ 2147483646 h 13898"/>
                <a:gd name="T10" fmla="*/ 0 w 11317"/>
                <a:gd name="T11" fmla="*/ 2147483646 h 13898"/>
                <a:gd name="T12" fmla="*/ 2147483646 w 11317"/>
                <a:gd name="T13" fmla="*/ 2147483646 h 13898"/>
                <a:gd name="T14" fmla="*/ 2147483646 w 11317"/>
                <a:gd name="T15" fmla="*/ 2147483646 h 13898"/>
                <a:gd name="T16" fmla="*/ 2147483646 w 11317"/>
                <a:gd name="T17" fmla="*/ 2147483646 h 13898"/>
                <a:gd name="T18" fmla="*/ 2147483646 w 11317"/>
                <a:gd name="T19" fmla="*/ 0 h 13898"/>
                <a:gd name="T20" fmla="*/ 2147483646 w 11317"/>
                <a:gd name="T21" fmla="*/ 0 h 138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cubicBezTo>
                    <a:pt x="503" y="13394"/>
                    <a:pt x="1218" y="13897"/>
                    <a:pt x="2052" y="13897"/>
                  </a:cubicBezTo>
                  <a:lnTo>
                    <a:pt x="8669" y="13897"/>
                  </a:lnTo>
                  <a:cubicBezTo>
                    <a:pt x="10099" y="13897"/>
                    <a:pt x="11316" y="12507"/>
                    <a:pt x="11316" y="10853"/>
                  </a:cubicBezTo>
                  <a:lnTo>
                    <a:pt x="11316" y="0"/>
                  </a:lnTo>
                  <a:lnTo>
                    <a:pt x="9768" y="0"/>
                  </a:lnTo>
                  <a:close/>
                </a:path>
              </a:pathLst>
            </a:custGeom>
            <a:solidFill>
              <a:schemeClr val="accent1"/>
            </a:solidFill>
            <a:ln>
              <a:noFill/>
            </a:ln>
          </p:spPr>
          <p:txBody>
            <a:bodyPr lIns="91425" tIns="91425" rIns="91425" bIns="91425" anchor="ctr"/>
            <a:lstStyle/>
            <a:p>
              <a:pPr>
                <a:defRPr/>
              </a:pPr>
              <a:endParaRPr lang="vi-VN" sz="990"/>
            </a:p>
          </p:txBody>
        </p:sp>
        <p:grpSp>
          <p:nvGrpSpPr>
            <p:cNvPr id="197" name="Google Shape;572;p27">
              <a:extLst>
                <a:ext uri="{FF2B5EF4-FFF2-40B4-BE49-F238E27FC236}">
                  <a16:creationId xmlns:a16="http://schemas.microsoft.com/office/drawing/2014/main" id="{113BAC15-B5F5-453B-90DE-0357381332A0}"/>
                </a:ext>
              </a:extLst>
            </p:cNvPr>
            <p:cNvGrpSpPr>
              <a:grpSpLocks/>
            </p:cNvGrpSpPr>
            <p:nvPr/>
          </p:nvGrpSpPr>
          <p:grpSpPr bwMode="auto">
            <a:xfrm>
              <a:off x="3041664" y="5111577"/>
              <a:ext cx="320455" cy="156580"/>
              <a:chOff x="2774143" y="4536556"/>
              <a:chExt cx="320455" cy="156580"/>
            </a:xfrm>
          </p:grpSpPr>
          <p:sp>
            <p:nvSpPr>
              <p:cNvPr id="199" name="Google Shape;573;p27">
                <a:extLst>
                  <a:ext uri="{FF2B5EF4-FFF2-40B4-BE49-F238E27FC236}">
                    <a16:creationId xmlns:a16="http://schemas.microsoft.com/office/drawing/2014/main" id="{D42D254A-1D69-406B-BE9F-0DF9E87EF9D3}"/>
                  </a:ext>
                </a:extLst>
              </p:cNvPr>
              <p:cNvSpPr>
                <a:spLocks/>
              </p:cNvSpPr>
              <p:nvPr/>
            </p:nvSpPr>
            <p:spPr bwMode="auto">
              <a:xfrm>
                <a:off x="2774863" y="4562471"/>
                <a:ext cx="112219" cy="96866"/>
              </a:xfrm>
              <a:custGeom>
                <a:avLst/>
                <a:gdLst>
                  <a:gd name="T0" fmla="*/ 2147483646 w 2040"/>
                  <a:gd name="T1" fmla="*/ 2147483646 h 1775"/>
                  <a:gd name="T2" fmla="*/ 2147483646 w 2040"/>
                  <a:gd name="T3" fmla="*/ 2147483646 h 1775"/>
                  <a:gd name="T4" fmla="*/ 2147483646 w 2040"/>
                  <a:gd name="T5" fmla="*/ 2147483646 h 1775"/>
                  <a:gd name="T6" fmla="*/ 2147483646 w 2040"/>
                  <a:gd name="T7" fmla="*/ 2147483646 h 1775"/>
                  <a:gd name="T8" fmla="*/ 2147483646 w 2040"/>
                  <a:gd name="T9" fmla="*/ 2147483646 h 1775"/>
                  <a:gd name="T10" fmla="*/ 2147483646 w 2040"/>
                  <a:gd name="T11" fmla="*/ 2147483646 h 1775"/>
                  <a:gd name="T12" fmla="*/ 2147483646 w 2040"/>
                  <a:gd name="T13" fmla="*/ 2147483646 h 1775"/>
                  <a:gd name="T14" fmla="*/ 2147483646 w 2040"/>
                  <a:gd name="T15" fmla="*/ 2147483646 h 1775"/>
                  <a:gd name="T16" fmla="*/ 2147483646 w 2040"/>
                  <a:gd name="T17" fmla="*/ 2147483646 h 1775"/>
                  <a:gd name="T18" fmla="*/ 2147483646 w 2040"/>
                  <a:gd name="T19" fmla="*/ 2147483646 h 1775"/>
                  <a:gd name="T20" fmla="*/ 2147483646 w 2040"/>
                  <a:gd name="T21" fmla="*/ 2147483646 h 1775"/>
                  <a:gd name="T22" fmla="*/ 2147483646 w 2040"/>
                  <a:gd name="T23" fmla="*/ 2147483646 h 1775"/>
                  <a:gd name="T24" fmla="*/ 2147483646 w 2040"/>
                  <a:gd name="T25" fmla="*/ 2147483646 h 1775"/>
                  <a:gd name="T26" fmla="*/ 2147483646 w 2040"/>
                  <a:gd name="T27" fmla="*/ 2147483646 h 1775"/>
                  <a:gd name="T28" fmla="*/ 2147483646 w 2040"/>
                  <a:gd name="T29" fmla="*/ 2147483646 h 1775"/>
                  <a:gd name="T30" fmla="*/ 2147483646 w 2040"/>
                  <a:gd name="T31" fmla="*/ 2147483646 h 1775"/>
                  <a:gd name="T32" fmla="*/ 2147483646 w 2040"/>
                  <a:gd name="T33" fmla="*/ 2147483646 h 1775"/>
                  <a:gd name="T34" fmla="*/ 2147483646 w 2040"/>
                  <a:gd name="T35" fmla="*/ 2147483646 h 1775"/>
                  <a:gd name="T36" fmla="*/ 2147483646 w 2040"/>
                  <a:gd name="T37" fmla="*/ 2147483646 h 1775"/>
                  <a:gd name="T38" fmla="*/ 2147483646 w 2040"/>
                  <a:gd name="T39" fmla="*/ 2147483646 h 1775"/>
                  <a:gd name="T40" fmla="*/ 2147483646 w 2040"/>
                  <a:gd name="T41" fmla="*/ 2147483646 h 1775"/>
                  <a:gd name="T42" fmla="*/ 2147483646 w 2040"/>
                  <a:gd name="T43" fmla="*/ 2147483646 h 1775"/>
                  <a:gd name="T44" fmla="*/ 2147483646 w 2040"/>
                  <a:gd name="T45" fmla="*/ 2147483646 h 1775"/>
                  <a:gd name="T46" fmla="*/ 2147483646 w 2040"/>
                  <a:gd name="T47" fmla="*/ 2147483646 h 1775"/>
                  <a:gd name="T48" fmla="*/ 2147483646 w 2040"/>
                  <a:gd name="T49" fmla="*/ 2147483646 h 1775"/>
                  <a:gd name="T50" fmla="*/ 2147483646 w 2040"/>
                  <a:gd name="T51" fmla="*/ 2147483646 h 1775"/>
                  <a:gd name="T52" fmla="*/ 2147483646 w 2040"/>
                  <a:gd name="T53" fmla="*/ 2147483646 h 1775"/>
                  <a:gd name="T54" fmla="*/ 2147483646 w 2040"/>
                  <a:gd name="T55" fmla="*/ 2147483646 h 1775"/>
                  <a:gd name="T56" fmla="*/ 2147483646 w 2040"/>
                  <a:gd name="T57" fmla="*/ 2147483646 h 1775"/>
                  <a:gd name="T58" fmla="*/ 2147483646 w 2040"/>
                  <a:gd name="T59" fmla="*/ 2147483646 h 1775"/>
                  <a:gd name="T60" fmla="*/ 2147483646 w 2040"/>
                  <a:gd name="T61" fmla="*/ 2147483646 h 1775"/>
                  <a:gd name="T62" fmla="*/ 2147483646 w 2040"/>
                  <a:gd name="T63" fmla="*/ 2147483646 h 1775"/>
                  <a:gd name="T64" fmla="*/ 2147483646 w 2040"/>
                  <a:gd name="T65" fmla="*/ 2147483646 h 1775"/>
                  <a:gd name="T66" fmla="*/ 2147483646 w 2040"/>
                  <a:gd name="T67" fmla="*/ 2147483646 h 1775"/>
                  <a:gd name="T68" fmla="*/ 2147483646 w 2040"/>
                  <a:gd name="T69" fmla="*/ 2147483646 h 1775"/>
                  <a:gd name="T70" fmla="*/ 2147483646 w 2040"/>
                  <a:gd name="T71" fmla="*/ 2147483646 h 1775"/>
                  <a:gd name="T72" fmla="*/ 2147483646 w 2040"/>
                  <a:gd name="T73" fmla="*/ 2147483646 h 1775"/>
                  <a:gd name="T74" fmla="*/ 2147483646 w 2040"/>
                  <a:gd name="T75" fmla="*/ 2147483646 h 1775"/>
                  <a:gd name="T76" fmla="*/ 2147483646 w 2040"/>
                  <a:gd name="T77" fmla="*/ 2147483646 h 1775"/>
                  <a:gd name="T78" fmla="*/ 2147483646 w 2040"/>
                  <a:gd name="T79" fmla="*/ 2147483646 h 1775"/>
                  <a:gd name="T80" fmla="*/ 2147483646 w 2040"/>
                  <a:gd name="T81" fmla="*/ 2147483646 h 1775"/>
                  <a:gd name="T82" fmla="*/ 2147483646 w 2040"/>
                  <a:gd name="T83" fmla="*/ 2147483646 h 1775"/>
                  <a:gd name="T84" fmla="*/ 2147483646 w 2040"/>
                  <a:gd name="T85" fmla="*/ 2147483646 h 17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lnTo>
                      <a:pt x="292" y="1"/>
                    </a:lnTo>
                    <a:close/>
                  </a:path>
                </a:pathLst>
              </a:custGeom>
              <a:solidFill>
                <a:srgbClr val="233E49"/>
              </a:solidFill>
              <a:ln>
                <a:noFill/>
              </a:ln>
            </p:spPr>
            <p:txBody>
              <a:bodyPr lIns="91425" tIns="91425" rIns="91425" bIns="91425" anchor="ctr"/>
              <a:lstStyle/>
              <a:p>
                <a:pPr>
                  <a:defRPr/>
                </a:pPr>
                <a:endParaRPr lang="vi-VN" sz="990"/>
              </a:p>
            </p:txBody>
          </p:sp>
          <p:sp>
            <p:nvSpPr>
              <p:cNvPr id="200" name="Google Shape;574;p27">
                <a:extLst>
                  <a:ext uri="{FF2B5EF4-FFF2-40B4-BE49-F238E27FC236}">
                    <a16:creationId xmlns:a16="http://schemas.microsoft.com/office/drawing/2014/main" id="{968734AB-D64E-4AA2-9A80-10359E1C8F27}"/>
                  </a:ext>
                </a:extLst>
              </p:cNvPr>
              <p:cNvSpPr>
                <a:spLocks/>
              </p:cNvSpPr>
              <p:nvPr/>
            </p:nvSpPr>
            <p:spPr bwMode="auto">
              <a:xfrm>
                <a:off x="2897669" y="4537064"/>
                <a:ext cx="65637" cy="66694"/>
              </a:xfrm>
              <a:custGeom>
                <a:avLst/>
                <a:gdLst>
                  <a:gd name="T0" fmla="*/ 2147483646 w 1192"/>
                  <a:gd name="T1" fmla="*/ 0 h 1205"/>
                  <a:gd name="T2" fmla="*/ 2147483646 w 1192"/>
                  <a:gd name="T3" fmla="*/ 2147483646 h 1205"/>
                  <a:gd name="T4" fmla="*/ 2147483646 w 1192"/>
                  <a:gd name="T5" fmla="*/ 2147483646 h 1205"/>
                  <a:gd name="T6" fmla="*/ 2147483646 w 1192"/>
                  <a:gd name="T7" fmla="*/ 2147483646 h 1205"/>
                  <a:gd name="T8" fmla="*/ 2147483646 w 1192"/>
                  <a:gd name="T9" fmla="*/ 2147483646 h 1205"/>
                  <a:gd name="T10" fmla="*/ 2147483646 w 1192"/>
                  <a:gd name="T11" fmla="*/ 2147483646 h 1205"/>
                  <a:gd name="T12" fmla="*/ 2147483646 w 1192"/>
                  <a:gd name="T13" fmla="*/ 2147483646 h 1205"/>
                  <a:gd name="T14" fmla="*/ 2147483646 w 1192"/>
                  <a:gd name="T15" fmla="*/ 2147483646 h 1205"/>
                  <a:gd name="T16" fmla="*/ 2147483646 w 1192"/>
                  <a:gd name="T17" fmla="*/ 2147483646 h 1205"/>
                  <a:gd name="T18" fmla="*/ 2147483646 w 1192"/>
                  <a:gd name="T19" fmla="*/ 2147483646 h 1205"/>
                  <a:gd name="T20" fmla="*/ 2147483646 w 1192"/>
                  <a:gd name="T21" fmla="*/ 2147483646 h 1205"/>
                  <a:gd name="T22" fmla="*/ 2147483646 w 1192"/>
                  <a:gd name="T23" fmla="*/ 2147483646 h 1205"/>
                  <a:gd name="T24" fmla="*/ 2147483646 w 1192"/>
                  <a:gd name="T25" fmla="*/ 2147483646 h 1205"/>
                  <a:gd name="T26" fmla="*/ 2147483646 w 1192"/>
                  <a:gd name="T27" fmla="*/ 2147483646 h 1205"/>
                  <a:gd name="T28" fmla="*/ 2147483646 w 1192"/>
                  <a:gd name="T29" fmla="*/ 2147483646 h 1205"/>
                  <a:gd name="T30" fmla="*/ 2147483646 w 1192"/>
                  <a:gd name="T31" fmla="*/ 2147483646 h 1205"/>
                  <a:gd name="T32" fmla="*/ 2147483646 w 1192"/>
                  <a:gd name="T33" fmla="*/ 2147483646 h 1205"/>
                  <a:gd name="T34" fmla="*/ 2147483646 w 1192"/>
                  <a:gd name="T35" fmla="*/ 2147483646 h 1205"/>
                  <a:gd name="T36" fmla="*/ 2147483646 w 1192"/>
                  <a:gd name="T37" fmla="*/ 2147483646 h 1205"/>
                  <a:gd name="T38" fmla="*/ 2147483646 w 1192"/>
                  <a:gd name="T39" fmla="*/ 2147483646 h 1205"/>
                  <a:gd name="T40" fmla="*/ 2147483646 w 1192"/>
                  <a:gd name="T41" fmla="*/ 2147483646 h 1205"/>
                  <a:gd name="T42" fmla="*/ 2147483646 w 1192"/>
                  <a:gd name="T43" fmla="*/ 2147483646 h 1205"/>
                  <a:gd name="T44" fmla="*/ 2147483646 w 1192"/>
                  <a:gd name="T45" fmla="*/ 2147483646 h 1205"/>
                  <a:gd name="T46" fmla="*/ 2147483646 w 1192"/>
                  <a:gd name="T47" fmla="*/ 2147483646 h 1205"/>
                  <a:gd name="T48" fmla="*/ 2147483646 w 1192"/>
                  <a:gd name="T49" fmla="*/ 2147483646 h 1205"/>
                  <a:gd name="T50" fmla="*/ 2147483646 w 1192"/>
                  <a:gd name="T51" fmla="*/ 2147483646 h 1205"/>
                  <a:gd name="T52" fmla="*/ 2147483646 w 1192"/>
                  <a:gd name="T53" fmla="*/ 2147483646 h 1205"/>
                  <a:gd name="T54" fmla="*/ 2147483646 w 1192"/>
                  <a:gd name="T55" fmla="*/ 2147483646 h 1205"/>
                  <a:gd name="T56" fmla="*/ 2147483646 w 1192"/>
                  <a:gd name="T57" fmla="*/ 2147483646 h 1205"/>
                  <a:gd name="T58" fmla="*/ 2147483646 w 1192"/>
                  <a:gd name="T59" fmla="*/ 2147483646 h 1205"/>
                  <a:gd name="T60" fmla="*/ 2147483646 w 1192"/>
                  <a:gd name="T61" fmla="*/ 0 h 120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lIns="91425" tIns="91425" rIns="91425" bIns="91425" anchor="ctr"/>
              <a:lstStyle/>
              <a:p>
                <a:pPr>
                  <a:defRPr/>
                </a:pPr>
                <a:endParaRPr lang="vi-VN" sz="990"/>
              </a:p>
            </p:txBody>
          </p:sp>
          <p:sp>
            <p:nvSpPr>
              <p:cNvPr id="201" name="Google Shape;575;p27">
                <a:extLst>
                  <a:ext uri="{FF2B5EF4-FFF2-40B4-BE49-F238E27FC236}">
                    <a16:creationId xmlns:a16="http://schemas.microsoft.com/office/drawing/2014/main" id="{47DDFC4D-2BCD-429A-8184-89E74CE93A55}"/>
                  </a:ext>
                </a:extLst>
              </p:cNvPr>
              <p:cNvSpPr>
                <a:spLocks/>
              </p:cNvSpPr>
              <p:nvPr/>
            </p:nvSpPr>
            <p:spPr bwMode="auto">
              <a:xfrm>
                <a:off x="2967541" y="4564060"/>
                <a:ext cx="127041" cy="127037"/>
              </a:xfrm>
              <a:custGeom>
                <a:avLst/>
                <a:gdLst>
                  <a:gd name="T0" fmla="*/ 2147483646 w 2303"/>
                  <a:gd name="T1" fmla="*/ 2147483646 h 2304"/>
                  <a:gd name="T2" fmla="*/ 2147483646 w 2303"/>
                  <a:gd name="T3" fmla="*/ 2147483646 h 2304"/>
                  <a:gd name="T4" fmla="*/ 0 w 2303"/>
                  <a:gd name="T5" fmla="*/ 2147483646 h 2304"/>
                  <a:gd name="T6" fmla="*/ 2147483646 w 2303"/>
                  <a:gd name="T7" fmla="*/ 2147483646 h 2304"/>
                  <a:gd name="T8" fmla="*/ 2147483646 w 2303"/>
                  <a:gd name="T9" fmla="*/ 2147483646 h 2304"/>
                  <a:gd name="T10" fmla="*/ 2147483646 w 2303"/>
                  <a:gd name="T11" fmla="*/ 2147483646 h 2304"/>
                  <a:gd name="T12" fmla="*/ 2147483646 w 2303"/>
                  <a:gd name="T13" fmla="*/ 2147483646 h 2304"/>
                  <a:gd name="T14" fmla="*/ 2147483646 w 2303"/>
                  <a:gd name="T15" fmla="*/ 2147483646 h 2304"/>
                  <a:gd name="T16" fmla="*/ 2147483646 w 2303"/>
                  <a:gd name="T17" fmla="*/ 2147483646 h 2304"/>
                  <a:gd name="T18" fmla="*/ 2147483646 w 2303"/>
                  <a:gd name="T19" fmla="*/ 2147483646 h 2304"/>
                  <a:gd name="T20" fmla="*/ 2147483646 w 2303"/>
                  <a:gd name="T21" fmla="*/ 2147483646 h 2304"/>
                  <a:gd name="T22" fmla="*/ 2147483646 w 2303"/>
                  <a:gd name="T23" fmla="*/ 2147483646 h 2304"/>
                  <a:gd name="T24" fmla="*/ 2147483646 w 2303"/>
                  <a:gd name="T25" fmla="*/ 2147483646 h 2304"/>
                  <a:gd name="T26" fmla="*/ 2147483646 w 2303"/>
                  <a:gd name="T27" fmla="*/ 2147483646 h 2304"/>
                  <a:gd name="T28" fmla="*/ 2147483646 w 2303"/>
                  <a:gd name="T29" fmla="*/ 2147483646 h 2304"/>
                  <a:gd name="T30" fmla="*/ 2147483646 w 2303"/>
                  <a:gd name="T31" fmla="*/ 2147483646 h 2304"/>
                  <a:gd name="T32" fmla="*/ 2147483646 w 2303"/>
                  <a:gd name="T33" fmla="*/ 2147483646 h 2304"/>
                  <a:gd name="T34" fmla="*/ 2147483646 w 2303"/>
                  <a:gd name="T35" fmla="*/ 2147483646 h 2304"/>
                  <a:gd name="T36" fmla="*/ 2147483646 w 2303"/>
                  <a:gd name="T37" fmla="*/ 2147483646 h 2304"/>
                  <a:gd name="T38" fmla="*/ 2147483646 w 2303"/>
                  <a:gd name="T39" fmla="*/ 2147483646 h 2304"/>
                  <a:gd name="T40" fmla="*/ 2147483646 w 2303"/>
                  <a:gd name="T41" fmla="*/ 2147483646 h 2304"/>
                  <a:gd name="T42" fmla="*/ 2147483646 w 2303"/>
                  <a:gd name="T43" fmla="*/ 2147483646 h 2304"/>
                  <a:gd name="T44" fmla="*/ 2147483646 w 2303"/>
                  <a:gd name="T45" fmla="*/ 2147483646 h 2304"/>
                  <a:gd name="T46" fmla="*/ 2147483646 w 2303"/>
                  <a:gd name="T47" fmla="*/ 2147483646 h 2304"/>
                  <a:gd name="T48" fmla="*/ 2147483646 w 2303"/>
                  <a:gd name="T49" fmla="*/ 2147483646 h 2304"/>
                  <a:gd name="T50" fmla="*/ 2147483646 w 2303"/>
                  <a:gd name="T51" fmla="*/ 2147483646 h 2304"/>
                  <a:gd name="T52" fmla="*/ 2147483646 w 2303"/>
                  <a:gd name="T53" fmla="*/ 2147483646 h 2304"/>
                  <a:gd name="T54" fmla="*/ 2147483646 w 2303"/>
                  <a:gd name="T55" fmla="*/ 2147483646 h 2304"/>
                  <a:gd name="T56" fmla="*/ 2147483646 w 2303"/>
                  <a:gd name="T57" fmla="*/ 2147483646 h 2304"/>
                  <a:gd name="T58" fmla="*/ 2147483646 w 2303"/>
                  <a:gd name="T59" fmla="*/ 2147483646 h 2304"/>
                  <a:gd name="T60" fmla="*/ 2147483646 w 2303"/>
                  <a:gd name="T61" fmla="*/ 2147483646 h 2304"/>
                  <a:gd name="T62" fmla="*/ 2147483646 w 2303"/>
                  <a:gd name="T63" fmla="*/ 2147483646 h 2304"/>
                  <a:gd name="T64" fmla="*/ 2147483646 w 2303"/>
                  <a:gd name="T65" fmla="*/ 2147483646 h 2304"/>
                  <a:gd name="T66" fmla="*/ 2147483646 w 2303"/>
                  <a:gd name="T67" fmla="*/ 2147483646 h 2304"/>
                  <a:gd name="T68" fmla="*/ 2147483646 w 2303"/>
                  <a:gd name="T69" fmla="*/ 2147483646 h 2304"/>
                  <a:gd name="T70" fmla="*/ 2147483646 w 2303"/>
                  <a:gd name="T71" fmla="*/ 2147483646 h 2304"/>
                  <a:gd name="T72" fmla="*/ 2147483646 w 2303"/>
                  <a:gd name="T73" fmla="*/ 2147483646 h 2304"/>
                  <a:gd name="T74" fmla="*/ 2147483646 w 2303"/>
                  <a:gd name="T75" fmla="*/ 2147483646 h 2304"/>
                  <a:gd name="T76" fmla="*/ 2147483646 w 2303"/>
                  <a:gd name="T77" fmla="*/ 2147483646 h 2304"/>
                  <a:gd name="T78" fmla="*/ 2147483646 w 2303"/>
                  <a:gd name="T79" fmla="*/ 2147483646 h 2304"/>
                  <a:gd name="T80" fmla="*/ 2147483646 w 2303"/>
                  <a:gd name="T81" fmla="*/ 2147483646 h 2304"/>
                  <a:gd name="T82" fmla="*/ 2147483646 w 2303"/>
                  <a:gd name="T83" fmla="*/ 2147483646 h 2304"/>
                  <a:gd name="T84" fmla="*/ 2147483646 w 2303"/>
                  <a:gd name="T85" fmla="*/ 2147483646 h 2304"/>
                  <a:gd name="T86" fmla="*/ 2147483646 w 2303"/>
                  <a:gd name="T87" fmla="*/ 2147483646 h 2304"/>
                  <a:gd name="T88" fmla="*/ 2147483646 w 2303"/>
                  <a:gd name="T89" fmla="*/ 2147483646 h 2304"/>
                  <a:gd name="T90" fmla="*/ 2147483646 w 2303"/>
                  <a:gd name="T91" fmla="*/ 2147483646 h 2304"/>
                  <a:gd name="T92" fmla="*/ 2147483646 w 2303"/>
                  <a:gd name="T93" fmla="*/ 2147483646 h 2304"/>
                  <a:gd name="T94" fmla="*/ 2147483646 w 2303"/>
                  <a:gd name="T95" fmla="*/ 2147483646 h 2304"/>
                  <a:gd name="T96" fmla="*/ 2147483646 w 2303"/>
                  <a:gd name="T97" fmla="*/ 2147483646 h 2304"/>
                  <a:gd name="T98" fmla="*/ 2147483646 w 2303"/>
                  <a:gd name="T99" fmla="*/ 2147483646 h 2304"/>
                  <a:gd name="T100" fmla="*/ 2147483646 w 2303"/>
                  <a:gd name="T101" fmla="*/ 2147483646 h 2304"/>
                  <a:gd name="T102" fmla="*/ 2147483646 w 2303"/>
                  <a:gd name="T103" fmla="*/ 2147483646 h 2304"/>
                  <a:gd name="T104" fmla="*/ 2147483646 w 2303"/>
                  <a:gd name="T105" fmla="*/ 2147483646 h 2304"/>
                  <a:gd name="T106" fmla="*/ 2147483646 w 2303"/>
                  <a:gd name="T107" fmla="*/ 2147483646 h 2304"/>
                  <a:gd name="T108" fmla="*/ 2147483646 w 2303"/>
                  <a:gd name="T109" fmla="*/ 2147483646 h 2304"/>
                  <a:gd name="T110" fmla="*/ 2147483646 w 2303"/>
                  <a:gd name="T111" fmla="*/ 2147483646 h 2304"/>
                  <a:gd name="T112" fmla="*/ 2147483646 w 2303"/>
                  <a:gd name="T113" fmla="*/ 2147483646 h 2304"/>
                  <a:gd name="T114" fmla="*/ 2147483646 w 2303"/>
                  <a:gd name="T115" fmla="*/ 2147483646 h 2304"/>
                  <a:gd name="T116" fmla="*/ 2147483646 w 2303"/>
                  <a:gd name="T117" fmla="*/ 2147483646 h 2304"/>
                  <a:gd name="T118" fmla="*/ 2147483646 w 2303"/>
                  <a:gd name="T119" fmla="*/ 2147483646 h 2304"/>
                  <a:gd name="T120" fmla="*/ 2147483646 w 2303"/>
                  <a:gd name="T121" fmla="*/ 2147483646 h 2304"/>
                  <a:gd name="T122" fmla="*/ 2147483646 w 2303"/>
                  <a:gd name="T123" fmla="*/ 2147483646 h 230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lnTo>
                      <a:pt x="225" y="1"/>
                    </a:lnTo>
                    <a:close/>
                  </a:path>
                </a:pathLst>
              </a:custGeom>
              <a:solidFill>
                <a:srgbClr val="233E49"/>
              </a:solidFill>
              <a:ln>
                <a:noFill/>
              </a:ln>
            </p:spPr>
            <p:txBody>
              <a:bodyPr lIns="91425" tIns="91425" rIns="91425" bIns="91425" anchor="ctr"/>
              <a:lstStyle/>
              <a:p>
                <a:pPr>
                  <a:defRPr/>
                </a:pPr>
                <a:endParaRPr lang="vi-VN" sz="990"/>
              </a:p>
            </p:txBody>
          </p:sp>
        </p:grpSp>
        <p:sp>
          <p:nvSpPr>
            <p:cNvPr id="198" name="Google Shape;576;p27">
              <a:extLst>
                <a:ext uri="{FF2B5EF4-FFF2-40B4-BE49-F238E27FC236}">
                  <a16:creationId xmlns:a16="http://schemas.microsoft.com/office/drawing/2014/main" id="{C31097B3-68A5-4E7D-9206-098D83687218}"/>
                </a:ext>
              </a:extLst>
            </p:cNvPr>
            <p:cNvSpPr>
              <a:spLocks/>
            </p:cNvSpPr>
            <p:nvPr/>
          </p:nvSpPr>
          <p:spPr bwMode="auto">
            <a:xfrm>
              <a:off x="3027563" y="5577358"/>
              <a:ext cx="391710" cy="49226"/>
            </a:xfrm>
            <a:custGeom>
              <a:avLst/>
              <a:gdLst>
                <a:gd name="T0" fmla="*/ 2147483646 w 7056"/>
                <a:gd name="T1" fmla="*/ 0 h 887"/>
                <a:gd name="T2" fmla="*/ 2147483646 w 7056"/>
                <a:gd name="T3" fmla="*/ 2147483646 h 887"/>
                <a:gd name="T4" fmla="*/ 2147483646 w 7056"/>
                <a:gd name="T5" fmla="*/ 2147483646 h 887"/>
                <a:gd name="T6" fmla="*/ 2147483646 w 7056"/>
                <a:gd name="T7" fmla="*/ 0 h 887"/>
                <a:gd name="T8" fmla="*/ 2147483646 w 7056"/>
                <a:gd name="T9" fmla="*/ 0 h 8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56" h="887" extrusionOk="0">
                  <a:moveTo>
                    <a:pt x="1" y="0"/>
                  </a:moveTo>
                  <a:lnTo>
                    <a:pt x="1" y="887"/>
                  </a:lnTo>
                  <a:lnTo>
                    <a:pt x="7055" y="887"/>
                  </a:lnTo>
                  <a:lnTo>
                    <a:pt x="7055" y="0"/>
                  </a:lnTo>
                  <a:lnTo>
                    <a:pt x="1" y="0"/>
                  </a:lnTo>
                  <a:close/>
                </a:path>
              </a:pathLst>
            </a:custGeom>
            <a:solidFill>
              <a:srgbClr val="8D7DFF"/>
            </a:solidFill>
            <a:ln>
              <a:noFill/>
            </a:ln>
          </p:spPr>
          <p:txBody>
            <a:bodyPr lIns="91425" tIns="91425" rIns="91425" bIns="91425" anchor="ctr"/>
            <a:lstStyle/>
            <a:p>
              <a:pPr>
                <a:defRPr/>
              </a:pPr>
              <a:endParaRPr lang="vi-VN" sz="990"/>
            </a:p>
          </p:txBody>
        </p:sp>
      </p:grpSp>
      <p:sp>
        <p:nvSpPr>
          <p:cNvPr id="228" name="Google Shape;578;p27">
            <a:extLst>
              <a:ext uri="{FF2B5EF4-FFF2-40B4-BE49-F238E27FC236}">
                <a16:creationId xmlns:a16="http://schemas.microsoft.com/office/drawing/2014/main" id="{E7D305CC-28B9-485F-9D44-560FE64134B0}"/>
              </a:ext>
            </a:extLst>
          </p:cNvPr>
          <p:cNvSpPr>
            <a:spLocks/>
          </p:cNvSpPr>
          <p:nvPr/>
        </p:nvSpPr>
        <p:spPr bwMode="auto">
          <a:xfrm>
            <a:off x="3308351" y="6418263"/>
            <a:ext cx="264583" cy="165100"/>
          </a:xfrm>
          <a:custGeom>
            <a:avLst/>
            <a:gdLst>
              <a:gd name="T0" fmla="*/ 2147483646 w 4806"/>
              <a:gd name="T1" fmla="*/ 2147483646 h 2979"/>
              <a:gd name="T2" fmla="*/ 2147483646 w 4806"/>
              <a:gd name="T3" fmla="*/ 2147483646 h 2979"/>
              <a:gd name="T4" fmla="*/ 2147483646 w 4806"/>
              <a:gd name="T5" fmla="*/ 2147483646 h 2979"/>
              <a:gd name="T6" fmla="*/ 2147483646 w 4806"/>
              <a:gd name="T7" fmla="*/ 2147483646 h 2979"/>
              <a:gd name="T8" fmla="*/ 2147483646 w 4806"/>
              <a:gd name="T9" fmla="*/ 2147483646 h 29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06" h="2979" extrusionOk="0">
                <a:moveTo>
                  <a:pt x="1" y="1"/>
                </a:moveTo>
                <a:lnTo>
                  <a:pt x="1" y="2978"/>
                </a:lnTo>
                <a:lnTo>
                  <a:pt x="4805" y="2978"/>
                </a:lnTo>
                <a:lnTo>
                  <a:pt x="4805" y="1"/>
                </a:lnTo>
                <a:lnTo>
                  <a:pt x="1" y="1"/>
                </a:lnTo>
                <a:close/>
              </a:path>
            </a:pathLst>
          </a:custGeom>
          <a:solidFill>
            <a:srgbClr val="CCCCCC"/>
          </a:solidFill>
          <a:ln>
            <a:noFill/>
          </a:ln>
        </p:spPr>
        <p:txBody>
          <a:bodyPr lIns="37713" tIns="37713" rIns="37713" bIns="37713" anchor="ctr"/>
          <a:lstStyle/>
          <a:p>
            <a:pPr>
              <a:defRPr/>
            </a:pPr>
            <a:endParaRPr lang="vi-VN" sz="990"/>
          </a:p>
        </p:txBody>
      </p:sp>
      <p:grpSp>
        <p:nvGrpSpPr>
          <p:cNvPr id="229" name="Group 228">
            <a:extLst>
              <a:ext uri="{FF2B5EF4-FFF2-40B4-BE49-F238E27FC236}">
                <a16:creationId xmlns:a16="http://schemas.microsoft.com/office/drawing/2014/main" id="{29264AA6-BFE5-4ADA-9361-756498F8298E}"/>
              </a:ext>
            </a:extLst>
          </p:cNvPr>
          <p:cNvGrpSpPr>
            <a:grpSpLocks/>
          </p:cNvGrpSpPr>
          <p:nvPr userDrawn="1"/>
        </p:nvGrpSpPr>
        <p:grpSpPr bwMode="auto">
          <a:xfrm>
            <a:off x="1524001" y="5626100"/>
            <a:ext cx="9319684" cy="1231900"/>
            <a:chOff x="1524301" y="5626805"/>
            <a:chExt cx="9320239" cy="1231195"/>
          </a:xfrm>
        </p:grpSpPr>
        <p:sp>
          <p:nvSpPr>
            <p:cNvPr id="230" name="Google Shape;577;p27">
              <a:extLst>
                <a:ext uri="{FF2B5EF4-FFF2-40B4-BE49-F238E27FC236}">
                  <a16:creationId xmlns:a16="http://schemas.microsoft.com/office/drawing/2014/main" id="{1C26C685-B840-4FE2-83D5-D1F80FD280BB}"/>
                </a:ext>
              </a:extLst>
            </p:cNvPr>
            <p:cNvSpPr>
              <a:spLocks/>
            </p:cNvSpPr>
            <p:nvPr/>
          </p:nvSpPr>
          <p:spPr bwMode="auto">
            <a:xfrm>
              <a:off x="3308758" y="6404235"/>
              <a:ext cx="264598" cy="452179"/>
            </a:xfrm>
            <a:custGeom>
              <a:avLst/>
              <a:gdLst>
                <a:gd name="T0" fmla="*/ 2147483646 w 4806"/>
                <a:gd name="T1" fmla="*/ 2147483646 h 8167"/>
                <a:gd name="T2" fmla="*/ 2147483646 w 4806"/>
                <a:gd name="T3" fmla="*/ 2147483646 h 8167"/>
                <a:gd name="T4" fmla="*/ 2147483646 w 4806"/>
                <a:gd name="T5" fmla="*/ 2147483646 h 8167"/>
                <a:gd name="T6" fmla="*/ 2147483646 w 4806"/>
                <a:gd name="T7" fmla="*/ 2147483646 h 8167"/>
                <a:gd name="T8" fmla="*/ 2147483646 w 4806"/>
                <a:gd name="T9" fmla="*/ 2147483646 h 81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06" h="8167" extrusionOk="0">
                  <a:moveTo>
                    <a:pt x="1" y="1"/>
                  </a:moveTo>
                  <a:lnTo>
                    <a:pt x="1" y="8167"/>
                  </a:lnTo>
                  <a:lnTo>
                    <a:pt x="4805" y="8167"/>
                  </a:lnTo>
                  <a:lnTo>
                    <a:pt x="4805" y="1"/>
                  </a:lnTo>
                  <a:lnTo>
                    <a:pt x="1" y="1"/>
                  </a:lnTo>
                  <a:close/>
                </a:path>
              </a:pathLst>
            </a:custGeom>
            <a:solidFill>
              <a:srgbClr val="CECCBC"/>
            </a:solidFill>
            <a:ln>
              <a:noFill/>
            </a:ln>
          </p:spPr>
          <p:txBody>
            <a:bodyPr lIns="91425" tIns="91425" rIns="91425" bIns="91425" anchor="ctr"/>
            <a:lstStyle/>
            <a:p>
              <a:pPr>
                <a:defRPr/>
              </a:pPr>
              <a:endParaRPr lang="vi-VN" sz="990"/>
            </a:p>
          </p:txBody>
        </p:sp>
        <p:grpSp>
          <p:nvGrpSpPr>
            <p:cNvPr id="231" name="Google Shape;579;p27">
              <a:extLst>
                <a:ext uri="{FF2B5EF4-FFF2-40B4-BE49-F238E27FC236}">
                  <a16:creationId xmlns:a16="http://schemas.microsoft.com/office/drawing/2014/main" id="{BE9245E5-7A24-49EB-A5EA-2022703EAAF4}"/>
                </a:ext>
              </a:extLst>
            </p:cNvPr>
            <p:cNvGrpSpPr>
              <a:grpSpLocks/>
            </p:cNvGrpSpPr>
            <p:nvPr userDrawn="1"/>
          </p:nvGrpSpPr>
          <p:grpSpPr bwMode="auto">
            <a:xfrm>
              <a:off x="1524301" y="5626805"/>
              <a:ext cx="9320239" cy="1231195"/>
              <a:chOff x="929285" y="5051507"/>
              <a:chExt cx="7315206" cy="1231195"/>
            </a:xfrm>
          </p:grpSpPr>
          <p:sp>
            <p:nvSpPr>
              <p:cNvPr id="232" name="Google Shape;580;p27">
                <a:extLst>
                  <a:ext uri="{FF2B5EF4-FFF2-40B4-BE49-F238E27FC236}">
                    <a16:creationId xmlns:a16="http://schemas.microsoft.com/office/drawing/2014/main" id="{B12CC73F-1D7A-4C9B-8875-741FA3670172}"/>
                  </a:ext>
                </a:extLst>
              </p:cNvPr>
              <p:cNvSpPr>
                <a:spLocks/>
              </p:cNvSpPr>
              <p:nvPr/>
            </p:nvSpPr>
            <p:spPr bwMode="auto">
              <a:xfrm>
                <a:off x="929285" y="5051507"/>
                <a:ext cx="7315206" cy="420447"/>
              </a:xfrm>
              <a:custGeom>
                <a:avLst/>
                <a:gdLst>
                  <a:gd name="T0" fmla="*/ 2147483646 w 132354"/>
                  <a:gd name="T1" fmla="*/ 2147483646 h 7612"/>
                  <a:gd name="T2" fmla="*/ 2147483646 w 132354"/>
                  <a:gd name="T3" fmla="*/ 2147483646 h 7612"/>
                  <a:gd name="T4" fmla="*/ 2147483646 w 132354"/>
                  <a:gd name="T5" fmla="*/ 2147483646 h 7612"/>
                  <a:gd name="T6" fmla="*/ 2147483646 w 132354"/>
                  <a:gd name="T7" fmla="*/ 2147483646 h 7612"/>
                  <a:gd name="T8" fmla="*/ 2147483646 w 132354"/>
                  <a:gd name="T9" fmla="*/ 2147483646 h 76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354" h="7612" extrusionOk="0">
                    <a:moveTo>
                      <a:pt x="1" y="1"/>
                    </a:moveTo>
                    <a:lnTo>
                      <a:pt x="1" y="7611"/>
                    </a:lnTo>
                    <a:lnTo>
                      <a:pt x="132353" y="7611"/>
                    </a:lnTo>
                    <a:lnTo>
                      <a:pt x="132353" y="1"/>
                    </a:lnTo>
                    <a:lnTo>
                      <a:pt x="1" y="1"/>
                    </a:lnTo>
                    <a:close/>
                  </a:path>
                </a:pathLst>
              </a:custGeom>
              <a:solidFill>
                <a:srgbClr val="EFEDD8"/>
              </a:solidFill>
              <a:ln>
                <a:noFill/>
              </a:ln>
            </p:spPr>
            <p:txBody>
              <a:bodyPr lIns="91425" tIns="91425" rIns="91425" bIns="91425" anchor="ctr"/>
              <a:lstStyle/>
              <a:p>
                <a:pPr>
                  <a:defRPr/>
                </a:pPr>
                <a:endParaRPr lang="vi-VN" sz="990"/>
              </a:p>
            </p:txBody>
          </p:sp>
          <p:sp>
            <p:nvSpPr>
              <p:cNvPr id="233" name="Google Shape;581;p27">
                <a:extLst>
                  <a:ext uri="{FF2B5EF4-FFF2-40B4-BE49-F238E27FC236}">
                    <a16:creationId xmlns:a16="http://schemas.microsoft.com/office/drawing/2014/main" id="{96DA5A8C-3863-4113-B068-4A0840E5F518}"/>
                  </a:ext>
                </a:extLst>
              </p:cNvPr>
              <p:cNvSpPr>
                <a:spLocks/>
              </p:cNvSpPr>
              <p:nvPr/>
            </p:nvSpPr>
            <p:spPr bwMode="auto">
              <a:xfrm>
                <a:off x="929285" y="5051507"/>
                <a:ext cx="7315206" cy="134861"/>
              </a:xfrm>
              <a:custGeom>
                <a:avLst/>
                <a:gdLst>
                  <a:gd name="T0" fmla="*/ 2147483646 w 132354"/>
                  <a:gd name="T1" fmla="*/ 2147483646 h 2423"/>
                  <a:gd name="T2" fmla="*/ 2147483646 w 132354"/>
                  <a:gd name="T3" fmla="*/ 2147483646 h 2423"/>
                  <a:gd name="T4" fmla="*/ 2147483646 w 132354"/>
                  <a:gd name="T5" fmla="*/ 2147483646 h 2423"/>
                  <a:gd name="T6" fmla="*/ 2147483646 w 132354"/>
                  <a:gd name="T7" fmla="*/ 2147483646 h 2423"/>
                  <a:gd name="T8" fmla="*/ 2147483646 w 132354"/>
                  <a:gd name="T9" fmla="*/ 2147483646 h 24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354" h="2423" extrusionOk="0">
                    <a:moveTo>
                      <a:pt x="1" y="1"/>
                    </a:moveTo>
                    <a:lnTo>
                      <a:pt x="1" y="2423"/>
                    </a:lnTo>
                    <a:lnTo>
                      <a:pt x="132353" y="2423"/>
                    </a:lnTo>
                    <a:lnTo>
                      <a:pt x="132353" y="1"/>
                    </a:lnTo>
                    <a:lnTo>
                      <a:pt x="1" y="1"/>
                    </a:lnTo>
                    <a:close/>
                  </a:path>
                </a:pathLst>
              </a:custGeom>
              <a:solidFill>
                <a:srgbClr val="FFFEF6"/>
              </a:solidFill>
              <a:ln>
                <a:noFill/>
              </a:ln>
            </p:spPr>
            <p:txBody>
              <a:bodyPr lIns="91425" tIns="91425" rIns="91425" bIns="91425" anchor="ctr"/>
              <a:lstStyle/>
              <a:p>
                <a:pPr>
                  <a:defRPr/>
                </a:pPr>
                <a:endParaRPr lang="vi-VN" sz="990"/>
              </a:p>
            </p:txBody>
          </p:sp>
          <p:sp>
            <p:nvSpPr>
              <p:cNvPr id="234" name="Google Shape;582;p27">
                <a:extLst>
                  <a:ext uri="{FF2B5EF4-FFF2-40B4-BE49-F238E27FC236}">
                    <a16:creationId xmlns:a16="http://schemas.microsoft.com/office/drawing/2014/main" id="{8C77CA5D-AC50-4371-A279-606168CB6C20}"/>
                  </a:ext>
                </a:extLst>
              </p:cNvPr>
              <p:cNvSpPr>
                <a:spLocks/>
              </p:cNvSpPr>
              <p:nvPr/>
            </p:nvSpPr>
            <p:spPr bwMode="auto">
              <a:xfrm>
                <a:off x="6669471" y="5830524"/>
                <a:ext cx="264164" cy="452178"/>
              </a:xfrm>
              <a:custGeom>
                <a:avLst/>
                <a:gdLst>
                  <a:gd name="T0" fmla="*/ 2147483646 w 4792"/>
                  <a:gd name="T1" fmla="*/ 2147483646 h 8167"/>
                  <a:gd name="T2" fmla="*/ 2147483646 w 4792"/>
                  <a:gd name="T3" fmla="*/ 2147483646 h 8167"/>
                  <a:gd name="T4" fmla="*/ 2147483646 w 4792"/>
                  <a:gd name="T5" fmla="*/ 2147483646 h 8167"/>
                  <a:gd name="T6" fmla="*/ 2147483646 w 4792"/>
                  <a:gd name="T7" fmla="*/ 2147483646 h 8167"/>
                  <a:gd name="T8" fmla="*/ 2147483646 w 4792"/>
                  <a:gd name="T9" fmla="*/ 2147483646 h 81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92" h="8167" extrusionOk="0">
                    <a:moveTo>
                      <a:pt x="1" y="1"/>
                    </a:moveTo>
                    <a:lnTo>
                      <a:pt x="1" y="8167"/>
                    </a:lnTo>
                    <a:lnTo>
                      <a:pt x="4792" y="8167"/>
                    </a:lnTo>
                    <a:lnTo>
                      <a:pt x="4792" y="1"/>
                    </a:lnTo>
                    <a:lnTo>
                      <a:pt x="1" y="1"/>
                    </a:lnTo>
                    <a:close/>
                  </a:path>
                </a:pathLst>
              </a:custGeom>
              <a:solidFill>
                <a:srgbClr val="CECCBC"/>
              </a:solidFill>
              <a:ln>
                <a:noFill/>
              </a:ln>
            </p:spPr>
            <p:txBody>
              <a:bodyPr lIns="91425" tIns="91425" rIns="91425" bIns="91425" anchor="ctr"/>
              <a:lstStyle/>
              <a:p>
                <a:pPr>
                  <a:defRPr/>
                </a:pPr>
                <a:endParaRPr lang="vi-VN" sz="990"/>
              </a:p>
            </p:txBody>
          </p:sp>
          <p:sp>
            <p:nvSpPr>
              <p:cNvPr id="235" name="Google Shape;583;p27">
                <a:extLst>
                  <a:ext uri="{FF2B5EF4-FFF2-40B4-BE49-F238E27FC236}">
                    <a16:creationId xmlns:a16="http://schemas.microsoft.com/office/drawing/2014/main" id="{1EBA9B2A-16FB-459A-B284-1EED5C991FC1}"/>
                  </a:ext>
                </a:extLst>
              </p:cNvPr>
              <p:cNvSpPr>
                <a:spLocks/>
              </p:cNvSpPr>
              <p:nvPr/>
            </p:nvSpPr>
            <p:spPr bwMode="auto">
              <a:xfrm>
                <a:off x="6669471" y="5830524"/>
                <a:ext cx="264164" cy="165006"/>
              </a:xfrm>
              <a:custGeom>
                <a:avLst/>
                <a:gdLst>
                  <a:gd name="T0" fmla="*/ 2147483646 w 4792"/>
                  <a:gd name="T1" fmla="*/ 2147483646 h 2979"/>
                  <a:gd name="T2" fmla="*/ 2147483646 w 4792"/>
                  <a:gd name="T3" fmla="*/ 2147483646 h 2979"/>
                  <a:gd name="T4" fmla="*/ 2147483646 w 4792"/>
                  <a:gd name="T5" fmla="*/ 2147483646 h 2979"/>
                  <a:gd name="T6" fmla="*/ 2147483646 w 4792"/>
                  <a:gd name="T7" fmla="*/ 2147483646 h 2979"/>
                  <a:gd name="T8" fmla="*/ 2147483646 w 4792"/>
                  <a:gd name="T9" fmla="*/ 2147483646 h 29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92" h="2979" extrusionOk="0">
                    <a:moveTo>
                      <a:pt x="1" y="1"/>
                    </a:moveTo>
                    <a:lnTo>
                      <a:pt x="1" y="2978"/>
                    </a:lnTo>
                    <a:lnTo>
                      <a:pt x="4792" y="2978"/>
                    </a:lnTo>
                    <a:lnTo>
                      <a:pt x="4792" y="1"/>
                    </a:lnTo>
                    <a:lnTo>
                      <a:pt x="1" y="1"/>
                    </a:lnTo>
                    <a:close/>
                  </a:path>
                </a:pathLst>
              </a:custGeom>
              <a:solidFill>
                <a:srgbClr val="CCCCCC"/>
              </a:solidFill>
              <a:ln>
                <a:noFill/>
              </a:ln>
            </p:spPr>
            <p:txBody>
              <a:bodyPr lIns="91425" tIns="91425" rIns="91425" bIns="91425" anchor="ctr"/>
              <a:lstStyle/>
              <a:p>
                <a:pPr>
                  <a:defRPr/>
                </a:pPr>
                <a:endParaRPr lang="vi-VN" sz="990"/>
              </a:p>
            </p:txBody>
          </p:sp>
          <p:sp>
            <p:nvSpPr>
              <p:cNvPr id="236" name="Google Shape;584;p27">
                <a:extLst>
                  <a:ext uri="{FF2B5EF4-FFF2-40B4-BE49-F238E27FC236}">
                    <a16:creationId xmlns:a16="http://schemas.microsoft.com/office/drawing/2014/main" id="{92A898C5-3203-4673-BE00-F6E9B39A15BD}"/>
                  </a:ext>
                </a:extLst>
              </p:cNvPr>
              <p:cNvSpPr>
                <a:spLocks/>
              </p:cNvSpPr>
              <p:nvPr/>
            </p:nvSpPr>
            <p:spPr bwMode="auto">
              <a:xfrm>
                <a:off x="1653661" y="5471954"/>
                <a:ext cx="5864791" cy="360156"/>
              </a:xfrm>
              <a:custGeom>
                <a:avLst/>
                <a:gdLst>
                  <a:gd name="T0" fmla="*/ 2147483646 w 106109"/>
                  <a:gd name="T1" fmla="*/ 0 h 6499"/>
                  <a:gd name="T2" fmla="*/ 2147483646 w 106109"/>
                  <a:gd name="T3" fmla="*/ 2147483646 h 6499"/>
                  <a:gd name="T4" fmla="*/ 2147483646 w 106109"/>
                  <a:gd name="T5" fmla="*/ 2147483646 h 6499"/>
                  <a:gd name="T6" fmla="*/ 2147483646 w 106109"/>
                  <a:gd name="T7" fmla="*/ 0 h 6499"/>
                  <a:gd name="T8" fmla="*/ 2147483646 w 106109"/>
                  <a:gd name="T9" fmla="*/ 0 h 649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6109" h="6499" extrusionOk="0">
                    <a:moveTo>
                      <a:pt x="1" y="0"/>
                    </a:moveTo>
                    <a:lnTo>
                      <a:pt x="1" y="6499"/>
                    </a:lnTo>
                    <a:lnTo>
                      <a:pt x="106108" y="6499"/>
                    </a:lnTo>
                    <a:lnTo>
                      <a:pt x="106108" y="0"/>
                    </a:lnTo>
                    <a:lnTo>
                      <a:pt x="1" y="0"/>
                    </a:lnTo>
                    <a:close/>
                  </a:path>
                </a:pathLst>
              </a:custGeom>
              <a:solidFill>
                <a:srgbClr val="CECCBC"/>
              </a:solidFill>
              <a:ln>
                <a:noFill/>
              </a:ln>
            </p:spPr>
            <p:txBody>
              <a:bodyPr lIns="91425" tIns="91425" rIns="91425" bIns="91425" anchor="ctr"/>
              <a:lstStyle/>
              <a:p>
                <a:pPr>
                  <a:defRPr/>
                </a:pPr>
                <a:endParaRPr lang="vi-VN" sz="990"/>
              </a:p>
            </p:txBody>
          </p:sp>
          <p:sp>
            <p:nvSpPr>
              <p:cNvPr id="237" name="Google Shape;585;p27">
                <a:extLst>
                  <a:ext uri="{FF2B5EF4-FFF2-40B4-BE49-F238E27FC236}">
                    <a16:creationId xmlns:a16="http://schemas.microsoft.com/office/drawing/2014/main" id="{73D162A7-0F87-4809-81C4-C5239AE98E6A}"/>
                  </a:ext>
                </a:extLst>
              </p:cNvPr>
              <p:cNvSpPr>
                <a:spLocks/>
              </p:cNvSpPr>
              <p:nvPr/>
            </p:nvSpPr>
            <p:spPr bwMode="auto">
              <a:xfrm>
                <a:off x="1653661" y="5471954"/>
                <a:ext cx="5864791" cy="176111"/>
              </a:xfrm>
              <a:custGeom>
                <a:avLst/>
                <a:gdLst>
                  <a:gd name="T0" fmla="*/ 2147483646 w 106109"/>
                  <a:gd name="T1" fmla="*/ 0 h 3190"/>
                  <a:gd name="T2" fmla="*/ 2147483646 w 106109"/>
                  <a:gd name="T3" fmla="*/ 2147483646 h 3190"/>
                  <a:gd name="T4" fmla="*/ 2147483646 w 106109"/>
                  <a:gd name="T5" fmla="*/ 2147483646 h 3190"/>
                  <a:gd name="T6" fmla="*/ 2147483646 w 106109"/>
                  <a:gd name="T7" fmla="*/ 0 h 3190"/>
                  <a:gd name="T8" fmla="*/ 2147483646 w 106109"/>
                  <a:gd name="T9" fmla="*/ 0 h 319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6109" h="3190" extrusionOk="0">
                    <a:moveTo>
                      <a:pt x="1" y="0"/>
                    </a:moveTo>
                    <a:lnTo>
                      <a:pt x="1" y="3190"/>
                    </a:lnTo>
                    <a:lnTo>
                      <a:pt x="106108" y="3190"/>
                    </a:lnTo>
                    <a:lnTo>
                      <a:pt x="106108" y="0"/>
                    </a:lnTo>
                    <a:lnTo>
                      <a:pt x="1" y="0"/>
                    </a:lnTo>
                    <a:close/>
                  </a:path>
                </a:pathLst>
              </a:custGeom>
              <a:solidFill>
                <a:srgbClr val="B7B7B7"/>
              </a:solidFill>
              <a:ln>
                <a:noFill/>
              </a:ln>
            </p:spPr>
            <p:txBody>
              <a:bodyPr lIns="91425" tIns="91425" rIns="91425" bIns="91425" anchor="ctr"/>
              <a:lstStyle/>
              <a:p>
                <a:pPr>
                  <a:defRPr/>
                </a:pPr>
                <a:endParaRPr lang="vi-VN" sz="990"/>
              </a:p>
            </p:txBody>
          </p:sp>
        </p:grpSp>
      </p:grpSp>
    </p:spTree>
    <p:extLst>
      <p:ext uri="{BB962C8B-B14F-4D97-AF65-F5344CB8AC3E}">
        <p14:creationId xmlns:p14="http://schemas.microsoft.com/office/powerpoint/2010/main" val="41941974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5"/>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4"/>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42"/>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8"/>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39"/>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43"/>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29"/>
                                        </p:tgtEl>
                                        <p:attrNameLst>
                                          <p:attrName>style.visibility</p:attrName>
                                        </p:attrNameLst>
                                      </p:cBhvr>
                                      <p:to>
                                        <p:strVal val="visible"/>
                                      </p:to>
                                    </p:set>
                                    <p:anim calcmode="lin" valueType="num">
                                      <p:cBhvr additive="base">
                                        <p:cTn id="19" dur="500" fill="hold"/>
                                        <p:tgtEl>
                                          <p:spTgt spid="229"/>
                                        </p:tgtEl>
                                        <p:attrNameLst>
                                          <p:attrName>ppt_x</p:attrName>
                                        </p:attrNameLst>
                                      </p:cBhvr>
                                      <p:tavLst>
                                        <p:tav tm="0">
                                          <p:val>
                                            <p:strVal val="#ppt_x"/>
                                          </p:val>
                                        </p:tav>
                                        <p:tav tm="100000">
                                          <p:val>
                                            <p:strVal val="#ppt_x"/>
                                          </p:val>
                                        </p:tav>
                                      </p:tavLst>
                                    </p:anim>
                                    <p:anim calcmode="lin" valueType="num">
                                      <p:cBhvr additive="base">
                                        <p:cTn id="20" dur="500" fill="hold"/>
                                        <p:tgtEl>
                                          <p:spTgt spid="229"/>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155"/>
                                        </p:tgtEl>
                                        <p:attrNameLst>
                                          <p:attrName>style.visibility</p:attrName>
                                        </p:attrNameLst>
                                      </p:cBhvr>
                                      <p:to>
                                        <p:strVal val="visible"/>
                                      </p:to>
                                    </p:set>
                                    <p:anim calcmode="lin" valueType="num">
                                      <p:cBhvr additive="base">
                                        <p:cTn id="24" dur="500" fill="hold"/>
                                        <p:tgtEl>
                                          <p:spTgt spid="155"/>
                                        </p:tgtEl>
                                        <p:attrNameLst>
                                          <p:attrName>ppt_x</p:attrName>
                                        </p:attrNameLst>
                                      </p:cBhvr>
                                      <p:tavLst>
                                        <p:tav tm="0">
                                          <p:val>
                                            <p:strVal val="0-#ppt_w/2"/>
                                          </p:val>
                                        </p:tav>
                                        <p:tav tm="100000">
                                          <p:val>
                                            <p:strVal val="#ppt_x"/>
                                          </p:val>
                                        </p:tav>
                                      </p:tavLst>
                                    </p:anim>
                                    <p:anim calcmode="lin" valueType="num">
                                      <p:cBhvr additive="base">
                                        <p:cTn id="25" dur="500" fill="hold"/>
                                        <p:tgtEl>
                                          <p:spTgt spid="155"/>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98"/>
                                        </p:tgtEl>
                                        <p:attrNameLst>
                                          <p:attrName>style.visibility</p:attrName>
                                        </p:attrNameLst>
                                      </p:cBhvr>
                                      <p:to>
                                        <p:strVal val="visible"/>
                                      </p:to>
                                    </p:set>
                                    <p:anim calcmode="lin" valueType="num">
                                      <p:cBhvr additive="base">
                                        <p:cTn id="29" dur="500" fill="hold"/>
                                        <p:tgtEl>
                                          <p:spTgt spid="98"/>
                                        </p:tgtEl>
                                        <p:attrNameLst>
                                          <p:attrName>ppt_x</p:attrName>
                                        </p:attrNameLst>
                                      </p:cBhvr>
                                      <p:tavLst>
                                        <p:tav tm="0">
                                          <p:val>
                                            <p:strVal val="1+#ppt_w/2"/>
                                          </p:val>
                                        </p:tav>
                                        <p:tav tm="100000">
                                          <p:val>
                                            <p:strVal val="#ppt_x"/>
                                          </p:val>
                                        </p:tav>
                                      </p:tavLst>
                                    </p:anim>
                                    <p:anim calcmode="lin" valueType="num">
                                      <p:cBhvr additive="base">
                                        <p:cTn id="30" dur="500" fill="hold"/>
                                        <p:tgtEl>
                                          <p:spTgt spid="98"/>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92"/>
                                        </p:tgtEl>
                                        <p:attrNameLst>
                                          <p:attrName>style.visibility</p:attrName>
                                        </p:attrNameLst>
                                      </p:cBhvr>
                                      <p:to>
                                        <p:strVal val="visible"/>
                                      </p:to>
                                    </p:set>
                                    <p:animEffect transition="in" filter="fade">
                                      <p:cBhvr>
                                        <p:cTn id="34" dur="500"/>
                                        <p:tgtEl>
                                          <p:spTgt spid="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3_Title and Content">
    <p:bg>
      <p:bgPr>
        <a:solidFill>
          <a:srgbClr val="002060"/>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2A7CF2C3-FB1B-4131-BBA1-C7EDF6257081}"/>
              </a:ext>
            </a:extLst>
          </p:cNvPr>
          <p:cNvGrpSpPr>
            <a:grpSpLocks/>
          </p:cNvGrpSpPr>
          <p:nvPr userDrawn="1"/>
        </p:nvGrpSpPr>
        <p:grpSpPr bwMode="auto">
          <a:xfrm>
            <a:off x="395818" y="219076"/>
            <a:ext cx="11614149" cy="6240463"/>
            <a:chOff x="395894" y="219519"/>
            <a:chExt cx="8518865" cy="4788281"/>
          </a:xfrm>
        </p:grpSpPr>
        <p:sp>
          <p:nvSpPr>
            <p:cNvPr id="3" name="Google Shape;993;p14">
              <a:extLst>
                <a:ext uri="{FF2B5EF4-FFF2-40B4-BE49-F238E27FC236}">
                  <a16:creationId xmlns:a16="http://schemas.microsoft.com/office/drawing/2014/main" id="{F19DA29A-0AAE-4A28-A00D-7B0D8C2D009D}"/>
                </a:ext>
              </a:extLst>
            </p:cNvPr>
            <p:cNvSpPr/>
            <p:nvPr/>
          </p:nvSpPr>
          <p:spPr>
            <a:xfrm>
              <a:off x="661380" y="219519"/>
              <a:ext cx="8068625"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nvGrpSpPr>
            <p:cNvPr id="4" name="Google Shape;994;p14">
              <a:extLst>
                <a:ext uri="{FF2B5EF4-FFF2-40B4-BE49-F238E27FC236}">
                  <a16:creationId xmlns:a16="http://schemas.microsoft.com/office/drawing/2014/main" id="{AD5A87A4-4296-4E4D-8407-3F2F74A2C591}"/>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202D66A0-DD4D-4106-96AD-7F812052AA0E}"/>
                  </a:ext>
                </a:extLst>
              </p:cNvPr>
              <p:cNvSpPr>
                <a:spLocks/>
              </p:cNvSpPr>
              <p:nvPr/>
            </p:nvSpPr>
            <p:spPr bwMode="auto">
              <a:xfrm>
                <a:off x="8341867" y="2362126"/>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4" name="Google Shape;996;p14">
                <a:extLst>
                  <a:ext uri="{FF2B5EF4-FFF2-40B4-BE49-F238E27FC236}">
                    <a16:creationId xmlns:a16="http://schemas.microsoft.com/office/drawing/2014/main" id="{5784BDEE-D49C-4275-9CAA-D81196451076}"/>
                  </a:ext>
                </a:extLst>
              </p:cNvPr>
              <p:cNvSpPr>
                <a:spLocks/>
              </p:cNvSpPr>
              <p:nvPr/>
            </p:nvSpPr>
            <p:spPr bwMode="auto">
              <a:xfrm>
                <a:off x="8341867" y="2281733"/>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p:spPr>
            <p:txBody>
              <a:bodyPr lIns="91425" tIns="91425" rIns="91425" bIns="91425" anchor="ctr"/>
              <a:lstStyle/>
              <a:p>
                <a:pPr>
                  <a:defRPr/>
                </a:pPr>
                <a:endParaRPr lang="vi-VN" sz="990"/>
              </a:p>
            </p:txBody>
          </p:sp>
        </p:grpSp>
        <p:sp>
          <p:nvSpPr>
            <p:cNvPr id="5" name="Google Shape;997;p14">
              <a:extLst>
                <a:ext uri="{FF2B5EF4-FFF2-40B4-BE49-F238E27FC236}">
                  <a16:creationId xmlns:a16="http://schemas.microsoft.com/office/drawing/2014/main" id="{01A387E2-B59A-48E1-A701-B731EC9CFC76}"/>
                </a:ext>
              </a:extLst>
            </p:cNvPr>
            <p:cNvSpPr>
              <a:spLocks/>
            </p:cNvSpPr>
            <p:nvPr/>
          </p:nvSpPr>
          <p:spPr bwMode="auto">
            <a:xfrm>
              <a:off x="8341867" y="4447482"/>
              <a:ext cx="569787" cy="308174"/>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grpSp>
          <p:nvGrpSpPr>
            <p:cNvPr id="6" name="Google Shape;998;p14">
              <a:extLst>
                <a:ext uri="{FF2B5EF4-FFF2-40B4-BE49-F238E27FC236}">
                  <a16:creationId xmlns:a16="http://schemas.microsoft.com/office/drawing/2014/main" id="{ADAEC9AD-3014-4F08-BCC0-3D6C236848CC}"/>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329162A2-452C-4A8F-9FC1-539C8E425A03}"/>
                  </a:ext>
                </a:extLst>
              </p:cNvPr>
              <p:cNvSpPr>
                <a:spLocks/>
              </p:cNvSpPr>
              <p:nvPr/>
            </p:nvSpPr>
            <p:spPr bwMode="auto">
              <a:xfrm>
                <a:off x="8341867" y="1800590"/>
                <a:ext cx="569787" cy="30086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2" name="Google Shape;1000;p14">
                <a:extLst>
                  <a:ext uri="{FF2B5EF4-FFF2-40B4-BE49-F238E27FC236}">
                    <a16:creationId xmlns:a16="http://schemas.microsoft.com/office/drawing/2014/main" id="{CA532917-C7EC-4163-A7BD-9401A7DFF145}"/>
                  </a:ext>
                </a:extLst>
              </p:cNvPr>
              <p:cNvSpPr/>
              <p:nvPr/>
            </p:nvSpPr>
            <p:spPr>
              <a:xfrm>
                <a:off x="8341867" y="1721415"/>
                <a:ext cx="569787" cy="299648"/>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7" name="Google Shape;1001;p14">
              <a:extLst>
                <a:ext uri="{FF2B5EF4-FFF2-40B4-BE49-F238E27FC236}">
                  <a16:creationId xmlns:a16="http://schemas.microsoft.com/office/drawing/2014/main" id="{91740285-6B7F-4272-84EA-196B2514569D}"/>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7AF0EFC6-7FE6-468D-92F2-3AD6896E20F3}"/>
                  </a:ext>
                </a:extLst>
              </p:cNvPr>
              <p:cNvSpPr>
                <a:spLocks/>
              </p:cNvSpPr>
              <p:nvPr/>
            </p:nvSpPr>
            <p:spPr bwMode="auto">
              <a:xfrm>
                <a:off x="8346524" y="1262198"/>
                <a:ext cx="568235" cy="309393"/>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0" name="Google Shape;1003;p14">
                <a:extLst>
                  <a:ext uri="{FF2B5EF4-FFF2-40B4-BE49-F238E27FC236}">
                    <a16:creationId xmlns:a16="http://schemas.microsoft.com/office/drawing/2014/main" id="{0422C734-C473-459D-A144-38C22F83F6A7}"/>
                  </a:ext>
                </a:extLst>
              </p:cNvPr>
              <p:cNvSpPr>
                <a:spLocks/>
              </p:cNvSpPr>
              <p:nvPr/>
            </p:nvSpPr>
            <p:spPr bwMode="auto">
              <a:xfrm>
                <a:off x="8346524" y="1181804"/>
                <a:ext cx="568235" cy="309393"/>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p:spPr>
            <p:txBody>
              <a:bodyPr lIns="91425" tIns="91425" rIns="91425" bIns="91425" anchor="ctr"/>
              <a:lstStyle/>
              <a:p>
                <a:pPr>
                  <a:defRPr/>
                </a:pPr>
                <a:endParaRPr lang="vi-VN" sz="990"/>
              </a:p>
            </p:txBody>
          </p:sp>
        </p:grpSp>
        <p:grpSp>
          <p:nvGrpSpPr>
            <p:cNvPr id="8" name="Google Shape;1004;p14">
              <a:extLst>
                <a:ext uri="{FF2B5EF4-FFF2-40B4-BE49-F238E27FC236}">
                  <a16:creationId xmlns:a16="http://schemas.microsoft.com/office/drawing/2014/main" id="{B6CCB751-EE15-415D-BD82-4C8C27BBC3FB}"/>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D713B1BA-5BDA-466B-A2F8-221E1D50088F}"/>
                  </a:ext>
                </a:extLst>
              </p:cNvPr>
              <p:cNvSpPr>
                <a:spLocks/>
              </p:cNvSpPr>
              <p:nvPr/>
            </p:nvSpPr>
            <p:spPr bwMode="auto">
              <a:xfrm>
                <a:off x="8341867" y="686045"/>
                <a:ext cx="569787" cy="308175"/>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8" name="Google Shape;1006;p14">
                <a:extLst>
                  <a:ext uri="{FF2B5EF4-FFF2-40B4-BE49-F238E27FC236}">
                    <a16:creationId xmlns:a16="http://schemas.microsoft.com/office/drawing/2014/main" id="{01783D36-A5A5-4086-A110-D18DD34C6304}"/>
                  </a:ext>
                </a:extLst>
              </p:cNvPr>
              <p:cNvSpPr/>
              <p:nvPr/>
            </p:nvSpPr>
            <p:spPr>
              <a:xfrm>
                <a:off x="8341867" y="606869"/>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9" name="Google Shape;1007;p14">
              <a:extLst>
                <a:ext uri="{FF2B5EF4-FFF2-40B4-BE49-F238E27FC236}">
                  <a16:creationId xmlns:a16="http://schemas.microsoft.com/office/drawing/2014/main" id="{F5346765-1C6D-4FD5-BC7C-CFC6397FFA77}"/>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DDF3BB5A-39A5-4A7E-BF06-B66961084F8E}"/>
                  </a:ext>
                </a:extLst>
              </p:cNvPr>
              <p:cNvSpPr>
                <a:spLocks/>
              </p:cNvSpPr>
              <p:nvPr/>
            </p:nvSpPr>
            <p:spPr bwMode="auto">
              <a:xfrm>
                <a:off x="8341867" y="2362736"/>
                <a:ext cx="569787" cy="299648"/>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6" name="Google Shape;1009;p14">
                <a:extLst>
                  <a:ext uri="{FF2B5EF4-FFF2-40B4-BE49-F238E27FC236}">
                    <a16:creationId xmlns:a16="http://schemas.microsoft.com/office/drawing/2014/main" id="{97416388-F15B-4C1D-AE03-FB5479A7DBD3}"/>
                  </a:ext>
                </a:extLst>
              </p:cNvPr>
              <p:cNvSpPr>
                <a:spLocks/>
              </p:cNvSpPr>
              <p:nvPr/>
            </p:nvSpPr>
            <p:spPr bwMode="auto">
              <a:xfrm>
                <a:off x="8341867" y="2283561"/>
                <a:ext cx="569787" cy="299648"/>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p:spPr>
            <p:txBody>
              <a:bodyPr lIns="91425" tIns="91425" rIns="91425" bIns="91425" anchor="ctr"/>
              <a:lstStyle/>
              <a:p>
                <a:pPr>
                  <a:defRPr/>
                </a:pPr>
                <a:endParaRPr lang="vi-VN" sz="990"/>
              </a:p>
            </p:txBody>
          </p:sp>
        </p:grpSp>
        <p:grpSp>
          <p:nvGrpSpPr>
            <p:cNvPr id="10" name="Google Shape;1010;p14">
              <a:extLst>
                <a:ext uri="{FF2B5EF4-FFF2-40B4-BE49-F238E27FC236}">
                  <a16:creationId xmlns:a16="http://schemas.microsoft.com/office/drawing/2014/main" id="{43A89FED-B0AE-438F-937B-16602AFC0ACB}"/>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DF7C9317-40D7-4A3F-BD5A-DFB141F034C3}"/>
                  </a:ext>
                </a:extLst>
              </p:cNvPr>
              <p:cNvSpPr>
                <a:spLocks/>
              </p:cNvSpPr>
              <p:nvPr/>
            </p:nvSpPr>
            <p:spPr bwMode="auto">
              <a:xfrm>
                <a:off x="8341867" y="2360911"/>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4" name="Google Shape;1012;p14">
                <a:extLst>
                  <a:ext uri="{FF2B5EF4-FFF2-40B4-BE49-F238E27FC236}">
                    <a16:creationId xmlns:a16="http://schemas.microsoft.com/office/drawing/2014/main" id="{BFFA627D-91D9-4D19-8E8D-51973AAAD4A2}"/>
                  </a:ext>
                </a:extLst>
              </p:cNvPr>
              <p:cNvSpPr/>
              <p:nvPr/>
            </p:nvSpPr>
            <p:spPr>
              <a:xfrm>
                <a:off x="8341867" y="2281736"/>
                <a:ext cx="569787"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11" name="Google Shape;1013;p14">
              <a:extLst>
                <a:ext uri="{FF2B5EF4-FFF2-40B4-BE49-F238E27FC236}">
                  <a16:creationId xmlns:a16="http://schemas.microsoft.com/office/drawing/2014/main" id="{CF4C6ECE-B417-453D-A89E-02A0FBA10E25}"/>
                </a:ext>
              </a:extLst>
            </p:cNvPr>
            <p:cNvSpPr/>
            <p:nvPr/>
          </p:nvSpPr>
          <p:spPr>
            <a:xfrm>
              <a:off x="8341867" y="4368307"/>
              <a:ext cx="569787" cy="309393"/>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 name="Google Shape;1014;p14">
              <a:extLst>
                <a:ext uri="{FF2B5EF4-FFF2-40B4-BE49-F238E27FC236}">
                  <a16:creationId xmlns:a16="http://schemas.microsoft.com/office/drawing/2014/main" id="{AC472418-BA63-47CC-9061-0AC622DA328E}"/>
                </a:ext>
              </a:extLst>
            </p:cNvPr>
            <p:cNvSpPr>
              <a:spLocks/>
            </p:cNvSpPr>
            <p:nvPr/>
          </p:nvSpPr>
          <p:spPr bwMode="auto">
            <a:xfrm>
              <a:off x="395894" y="219519"/>
              <a:ext cx="8053099"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p:spPr>
          <p:txBody>
            <a:bodyPr lIns="91425" tIns="91425" rIns="91425" bIns="91425" anchor="ctr"/>
            <a:lstStyle/>
            <a:p>
              <a:pPr>
                <a:defRPr/>
              </a:pPr>
              <a:endParaRPr lang="vi-VN" sz="990"/>
            </a:p>
          </p:txBody>
        </p:sp>
      </p:grpSp>
      <p:sp>
        <p:nvSpPr>
          <p:cNvPr id="25" name="Google Shape;1082;p14">
            <a:extLst>
              <a:ext uri="{FF2B5EF4-FFF2-40B4-BE49-F238E27FC236}">
                <a16:creationId xmlns:a16="http://schemas.microsoft.com/office/drawing/2014/main" id="{6FD8BEFC-9EE7-4CC1-8992-B4EDCBC36B88}"/>
              </a:ext>
            </a:extLst>
          </p:cNvPr>
          <p:cNvSpPr>
            <a:spLocks/>
          </p:cNvSpPr>
          <p:nvPr userDrawn="1"/>
        </p:nvSpPr>
        <p:spPr bwMode="auto">
          <a:xfrm>
            <a:off x="465667" y="8826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26" name="Google Shape;1083;p14">
            <a:extLst>
              <a:ext uri="{FF2B5EF4-FFF2-40B4-BE49-F238E27FC236}">
                <a16:creationId xmlns:a16="http://schemas.microsoft.com/office/drawing/2014/main" id="{361457E9-E4F4-4387-9C19-9EF93FFB64D3}"/>
              </a:ext>
            </a:extLst>
          </p:cNvPr>
          <p:cNvSpPr>
            <a:spLocks/>
          </p:cNvSpPr>
          <p:nvPr userDrawn="1"/>
        </p:nvSpPr>
        <p:spPr bwMode="auto">
          <a:xfrm>
            <a:off x="201084" y="906463"/>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27" name="Google Shape;1084;p14">
            <a:extLst>
              <a:ext uri="{FF2B5EF4-FFF2-40B4-BE49-F238E27FC236}">
                <a16:creationId xmlns:a16="http://schemas.microsoft.com/office/drawing/2014/main" id="{2D319CC2-66A8-44A1-B244-CB7A2C86DE1E}"/>
              </a:ext>
            </a:extLst>
          </p:cNvPr>
          <p:cNvSpPr>
            <a:spLocks/>
          </p:cNvSpPr>
          <p:nvPr userDrawn="1"/>
        </p:nvSpPr>
        <p:spPr bwMode="auto">
          <a:xfrm>
            <a:off x="224367" y="989014"/>
            <a:ext cx="44451"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28" name="Google Shape;1085;p14">
            <a:extLst>
              <a:ext uri="{FF2B5EF4-FFF2-40B4-BE49-F238E27FC236}">
                <a16:creationId xmlns:a16="http://schemas.microsoft.com/office/drawing/2014/main" id="{F207B65C-A1B9-46E6-8462-A0B335C423F6}"/>
              </a:ext>
            </a:extLst>
          </p:cNvPr>
          <p:cNvSpPr>
            <a:spLocks/>
          </p:cNvSpPr>
          <p:nvPr userDrawn="1"/>
        </p:nvSpPr>
        <p:spPr bwMode="auto">
          <a:xfrm>
            <a:off x="524934" y="9477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29" name="Google Shape;1086;p14">
            <a:extLst>
              <a:ext uri="{FF2B5EF4-FFF2-40B4-BE49-F238E27FC236}">
                <a16:creationId xmlns:a16="http://schemas.microsoft.com/office/drawing/2014/main" id="{14F99A44-1558-4F5B-8CAB-AB17A3BF642D}"/>
              </a:ext>
            </a:extLst>
          </p:cNvPr>
          <p:cNvSpPr>
            <a:spLocks/>
          </p:cNvSpPr>
          <p:nvPr userDrawn="1"/>
        </p:nvSpPr>
        <p:spPr bwMode="auto">
          <a:xfrm>
            <a:off x="201084" y="917576"/>
            <a:ext cx="448733" cy="98425"/>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30" name="Google Shape;1082;p14">
            <a:extLst>
              <a:ext uri="{FF2B5EF4-FFF2-40B4-BE49-F238E27FC236}">
                <a16:creationId xmlns:a16="http://schemas.microsoft.com/office/drawing/2014/main" id="{409AFA23-3CBE-4E52-A95D-06678D7F7B2F}"/>
              </a:ext>
            </a:extLst>
          </p:cNvPr>
          <p:cNvSpPr>
            <a:spLocks/>
          </p:cNvSpPr>
          <p:nvPr userDrawn="1"/>
        </p:nvSpPr>
        <p:spPr bwMode="auto">
          <a:xfrm>
            <a:off x="463550" y="14954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31" name="Google Shape;1083;p14">
            <a:extLst>
              <a:ext uri="{FF2B5EF4-FFF2-40B4-BE49-F238E27FC236}">
                <a16:creationId xmlns:a16="http://schemas.microsoft.com/office/drawing/2014/main" id="{828A5156-6181-4AA1-923E-095E8C3AF8C0}"/>
              </a:ext>
            </a:extLst>
          </p:cNvPr>
          <p:cNvSpPr>
            <a:spLocks/>
          </p:cNvSpPr>
          <p:nvPr userDrawn="1"/>
        </p:nvSpPr>
        <p:spPr bwMode="auto">
          <a:xfrm>
            <a:off x="198967" y="1522414"/>
            <a:ext cx="448733" cy="109537"/>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32" name="Google Shape;1084;p14">
            <a:extLst>
              <a:ext uri="{FF2B5EF4-FFF2-40B4-BE49-F238E27FC236}">
                <a16:creationId xmlns:a16="http://schemas.microsoft.com/office/drawing/2014/main" id="{6513693A-7CE2-4E00-9BC3-7593946FD4A4}"/>
              </a:ext>
            </a:extLst>
          </p:cNvPr>
          <p:cNvSpPr>
            <a:spLocks/>
          </p:cNvSpPr>
          <p:nvPr userDrawn="1"/>
        </p:nvSpPr>
        <p:spPr bwMode="auto">
          <a:xfrm>
            <a:off x="222251" y="1603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33" name="Google Shape;1085;p14">
            <a:extLst>
              <a:ext uri="{FF2B5EF4-FFF2-40B4-BE49-F238E27FC236}">
                <a16:creationId xmlns:a16="http://schemas.microsoft.com/office/drawing/2014/main" id="{A5AA3625-7D9D-4024-BB6F-F32578CC3667}"/>
              </a:ext>
            </a:extLst>
          </p:cNvPr>
          <p:cNvSpPr>
            <a:spLocks/>
          </p:cNvSpPr>
          <p:nvPr userDrawn="1"/>
        </p:nvSpPr>
        <p:spPr bwMode="auto">
          <a:xfrm>
            <a:off x="522818" y="1563688"/>
            <a:ext cx="46567" cy="42862"/>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34" name="Google Shape;1086;p14">
            <a:extLst>
              <a:ext uri="{FF2B5EF4-FFF2-40B4-BE49-F238E27FC236}">
                <a16:creationId xmlns:a16="http://schemas.microsoft.com/office/drawing/2014/main" id="{5959FF8F-A5B0-449A-9846-543704B7D7FF}"/>
              </a:ext>
            </a:extLst>
          </p:cNvPr>
          <p:cNvSpPr>
            <a:spLocks/>
          </p:cNvSpPr>
          <p:nvPr userDrawn="1"/>
        </p:nvSpPr>
        <p:spPr bwMode="auto">
          <a:xfrm>
            <a:off x="201084" y="1531938"/>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35" name="Google Shape;1082;p14">
            <a:extLst>
              <a:ext uri="{FF2B5EF4-FFF2-40B4-BE49-F238E27FC236}">
                <a16:creationId xmlns:a16="http://schemas.microsoft.com/office/drawing/2014/main" id="{8D3E8C2A-4CFD-44EE-B3D5-4BD1763EFDF0}"/>
              </a:ext>
            </a:extLst>
          </p:cNvPr>
          <p:cNvSpPr>
            <a:spLocks/>
          </p:cNvSpPr>
          <p:nvPr userDrawn="1"/>
        </p:nvSpPr>
        <p:spPr bwMode="auto">
          <a:xfrm>
            <a:off x="463550" y="2111376"/>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36" name="Google Shape;1083;p14">
            <a:extLst>
              <a:ext uri="{FF2B5EF4-FFF2-40B4-BE49-F238E27FC236}">
                <a16:creationId xmlns:a16="http://schemas.microsoft.com/office/drawing/2014/main" id="{5E50DDC4-3410-4B20-970F-B3DE276FF2AC}"/>
              </a:ext>
            </a:extLst>
          </p:cNvPr>
          <p:cNvSpPr>
            <a:spLocks/>
          </p:cNvSpPr>
          <p:nvPr userDrawn="1"/>
        </p:nvSpPr>
        <p:spPr bwMode="auto">
          <a:xfrm>
            <a:off x="198967" y="2135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37" name="Google Shape;1084;p14">
            <a:extLst>
              <a:ext uri="{FF2B5EF4-FFF2-40B4-BE49-F238E27FC236}">
                <a16:creationId xmlns:a16="http://schemas.microsoft.com/office/drawing/2014/main" id="{88F7FC6F-12DE-4F45-8527-97E1FE0A8FC5}"/>
              </a:ext>
            </a:extLst>
          </p:cNvPr>
          <p:cNvSpPr>
            <a:spLocks/>
          </p:cNvSpPr>
          <p:nvPr userDrawn="1"/>
        </p:nvSpPr>
        <p:spPr bwMode="auto">
          <a:xfrm>
            <a:off x="222251" y="2216150"/>
            <a:ext cx="44449"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38" name="Google Shape;1085;p14">
            <a:extLst>
              <a:ext uri="{FF2B5EF4-FFF2-40B4-BE49-F238E27FC236}">
                <a16:creationId xmlns:a16="http://schemas.microsoft.com/office/drawing/2014/main" id="{2B2ABFD1-8C89-4338-A6C7-9A1C318DEF09}"/>
              </a:ext>
            </a:extLst>
          </p:cNvPr>
          <p:cNvSpPr>
            <a:spLocks/>
          </p:cNvSpPr>
          <p:nvPr userDrawn="1"/>
        </p:nvSpPr>
        <p:spPr bwMode="auto">
          <a:xfrm>
            <a:off x="522818" y="2174875"/>
            <a:ext cx="44449"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39" name="Google Shape;1086;p14">
            <a:extLst>
              <a:ext uri="{FF2B5EF4-FFF2-40B4-BE49-F238E27FC236}">
                <a16:creationId xmlns:a16="http://schemas.microsoft.com/office/drawing/2014/main" id="{16D9CBB3-1FA0-45C0-B2E2-0871302E631D}"/>
              </a:ext>
            </a:extLst>
          </p:cNvPr>
          <p:cNvSpPr>
            <a:spLocks/>
          </p:cNvSpPr>
          <p:nvPr userDrawn="1"/>
        </p:nvSpPr>
        <p:spPr bwMode="auto">
          <a:xfrm>
            <a:off x="198967" y="2144713"/>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40" name="Google Shape;1082;p14">
            <a:extLst>
              <a:ext uri="{FF2B5EF4-FFF2-40B4-BE49-F238E27FC236}">
                <a16:creationId xmlns:a16="http://schemas.microsoft.com/office/drawing/2014/main" id="{D486202E-6269-4E98-983B-644F79EB8AAE}"/>
              </a:ext>
            </a:extLst>
          </p:cNvPr>
          <p:cNvSpPr>
            <a:spLocks/>
          </p:cNvSpPr>
          <p:nvPr userDrawn="1"/>
        </p:nvSpPr>
        <p:spPr bwMode="auto">
          <a:xfrm>
            <a:off x="461433" y="2722563"/>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41" name="Google Shape;1083;p14">
            <a:extLst>
              <a:ext uri="{FF2B5EF4-FFF2-40B4-BE49-F238E27FC236}">
                <a16:creationId xmlns:a16="http://schemas.microsoft.com/office/drawing/2014/main" id="{0370183B-A99E-4880-8998-5A1DF8AA9DE8}"/>
              </a:ext>
            </a:extLst>
          </p:cNvPr>
          <p:cNvSpPr>
            <a:spLocks/>
          </p:cNvSpPr>
          <p:nvPr userDrawn="1"/>
        </p:nvSpPr>
        <p:spPr bwMode="auto">
          <a:xfrm>
            <a:off x="196851" y="2746376"/>
            <a:ext cx="448733" cy="112713"/>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42" name="Google Shape;1084;p14">
            <a:extLst>
              <a:ext uri="{FF2B5EF4-FFF2-40B4-BE49-F238E27FC236}">
                <a16:creationId xmlns:a16="http://schemas.microsoft.com/office/drawing/2014/main" id="{C3F47FCB-C702-4175-8A1A-773D49D02F5E}"/>
              </a:ext>
            </a:extLst>
          </p:cNvPr>
          <p:cNvSpPr>
            <a:spLocks/>
          </p:cNvSpPr>
          <p:nvPr userDrawn="1"/>
        </p:nvSpPr>
        <p:spPr bwMode="auto">
          <a:xfrm>
            <a:off x="220134" y="2832100"/>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43" name="Google Shape;1085;p14">
            <a:extLst>
              <a:ext uri="{FF2B5EF4-FFF2-40B4-BE49-F238E27FC236}">
                <a16:creationId xmlns:a16="http://schemas.microsoft.com/office/drawing/2014/main" id="{BE6562E3-F027-467D-A456-234E249CA65B}"/>
              </a:ext>
            </a:extLst>
          </p:cNvPr>
          <p:cNvSpPr>
            <a:spLocks/>
          </p:cNvSpPr>
          <p:nvPr userDrawn="1"/>
        </p:nvSpPr>
        <p:spPr bwMode="auto">
          <a:xfrm>
            <a:off x="520701" y="2787651"/>
            <a:ext cx="46567" cy="47625"/>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44" name="Google Shape;1086;p14">
            <a:extLst>
              <a:ext uri="{FF2B5EF4-FFF2-40B4-BE49-F238E27FC236}">
                <a16:creationId xmlns:a16="http://schemas.microsoft.com/office/drawing/2014/main" id="{30D942D2-2FE6-412A-8E85-57B201A2FEBC}"/>
              </a:ext>
            </a:extLst>
          </p:cNvPr>
          <p:cNvSpPr>
            <a:spLocks/>
          </p:cNvSpPr>
          <p:nvPr userDrawn="1"/>
        </p:nvSpPr>
        <p:spPr bwMode="auto">
          <a:xfrm>
            <a:off x="198968" y="2760663"/>
            <a:ext cx="446617"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45" name="Google Shape;1082;p14">
            <a:extLst>
              <a:ext uri="{FF2B5EF4-FFF2-40B4-BE49-F238E27FC236}">
                <a16:creationId xmlns:a16="http://schemas.microsoft.com/office/drawing/2014/main" id="{B234548B-2209-4883-BD46-969F1C444CB6}"/>
              </a:ext>
            </a:extLst>
          </p:cNvPr>
          <p:cNvSpPr>
            <a:spLocks/>
          </p:cNvSpPr>
          <p:nvPr userDrawn="1"/>
        </p:nvSpPr>
        <p:spPr bwMode="auto">
          <a:xfrm>
            <a:off x="461433" y="3335339"/>
            <a:ext cx="110067" cy="180975"/>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46" name="Google Shape;1083;p14">
            <a:extLst>
              <a:ext uri="{FF2B5EF4-FFF2-40B4-BE49-F238E27FC236}">
                <a16:creationId xmlns:a16="http://schemas.microsoft.com/office/drawing/2014/main" id="{FC707816-FA7F-4237-9862-5AF0E666ADAF}"/>
              </a:ext>
            </a:extLst>
          </p:cNvPr>
          <p:cNvSpPr>
            <a:spLocks/>
          </p:cNvSpPr>
          <p:nvPr userDrawn="1"/>
        </p:nvSpPr>
        <p:spPr bwMode="auto">
          <a:xfrm>
            <a:off x="194733" y="3362326"/>
            <a:ext cx="450851" cy="112713"/>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47" name="Google Shape;1084;p14">
            <a:extLst>
              <a:ext uri="{FF2B5EF4-FFF2-40B4-BE49-F238E27FC236}">
                <a16:creationId xmlns:a16="http://schemas.microsoft.com/office/drawing/2014/main" id="{98ED381B-CE37-4E03-9783-69433E12C5DF}"/>
              </a:ext>
            </a:extLst>
          </p:cNvPr>
          <p:cNvSpPr>
            <a:spLocks/>
          </p:cNvSpPr>
          <p:nvPr userDrawn="1"/>
        </p:nvSpPr>
        <p:spPr bwMode="auto">
          <a:xfrm>
            <a:off x="220133" y="3444876"/>
            <a:ext cx="44451" cy="47625"/>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48" name="Google Shape;1085;p14">
            <a:extLst>
              <a:ext uri="{FF2B5EF4-FFF2-40B4-BE49-F238E27FC236}">
                <a16:creationId xmlns:a16="http://schemas.microsoft.com/office/drawing/2014/main" id="{38B7D770-9A04-432F-9EFA-2F331C135737}"/>
              </a:ext>
            </a:extLst>
          </p:cNvPr>
          <p:cNvSpPr>
            <a:spLocks/>
          </p:cNvSpPr>
          <p:nvPr userDrawn="1"/>
        </p:nvSpPr>
        <p:spPr bwMode="auto">
          <a:xfrm>
            <a:off x="520700" y="3403600"/>
            <a:ext cx="44451"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49" name="Google Shape;1086;p14">
            <a:extLst>
              <a:ext uri="{FF2B5EF4-FFF2-40B4-BE49-F238E27FC236}">
                <a16:creationId xmlns:a16="http://schemas.microsoft.com/office/drawing/2014/main" id="{0ACF2F00-0F82-4F23-8F92-D936F031EF60}"/>
              </a:ext>
            </a:extLst>
          </p:cNvPr>
          <p:cNvSpPr>
            <a:spLocks/>
          </p:cNvSpPr>
          <p:nvPr userDrawn="1"/>
        </p:nvSpPr>
        <p:spPr bwMode="auto">
          <a:xfrm>
            <a:off x="196851" y="33734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50" name="Google Shape;1082;p14">
            <a:extLst>
              <a:ext uri="{FF2B5EF4-FFF2-40B4-BE49-F238E27FC236}">
                <a16:creationId xmlns:a16="http://schemas.microsoft.com/office/drawing/2014/main" id="{61D75DEE-AAAC-4550-A95B-91063B5CB4BF}"/>
              </a:ext>
            </a:extLst>
          </p:cNvPr>
          <p:cNvSpPr>
            <a:spLocks/>
          </p:cNvSpPr>
          <p:nvPr userDrawn="1"/>
        </p:nvSpPr>
        <p:spPr bwMode="auto">
          <a:xfrm>
            <a:off x="459317" y="3951288"/>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51" name="Google Shape;1083;p14">
            <a:extLst>
              <a:ext uri="{FF2B5EF4-FFF2-40B4-BE49-F238E27FC236}">
                <a16:creationId xmlns:a16="http://schemas.microsoft.com/office/drawing/2014/main" id="{0E9FF523-E4B5-44A6-8C85-C8B148687027}"/>
              </a:ext>
            </a:extLst>
          </p:cNvPr>
          <p:cNvSpPr>
            <a:spLocks/>
          </p:cNvSpPr>
          <p:nvPr userDrawn="1"/>
        </p:nvSpPr>
        <p:spPr bwMode="auto">
          <a:xfrm>
            <a:off x="194734" y="39766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52" name="Google Shape;1084;p14">
            <a:extLst>
              <a:ext uri="{FF2B5EF4-FFF2-40B4-BE49-F238E27FC236}">
                <a16:creationId xmlns:a16="http://schemas.microsoft.com/office/drawing/2014/main" id="{F6BBB8FE-651C-4F82-8BB1-6D5275366CB6}"/>
              </a:ext>
            </a:extLst>
          </p:cNvPr>
          <p:cNvSpPr>
            <a:spLocks/>
          </p:cNvSpPr>
          <p:nvPr userDrawn="1"/>
        </p:nvSpPr>
        <p:spPr bwMode="auto">
          <a:xfrm>
            <a:off x="218018" y="4059238"/>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53" name="Google Shape;1085;p14">
            <a:extLst>
              <a:ext uri="{FF2B5EF4-FFF2-40B4-BE49-F238E27FC236}">
                <a16:creationId xmlns:a16="http://schemas.microsoft.com/office/drawing/2014/main" id="{054A1E87-529C-44D0-BBC9-CD313186D5D6}"/>
              </a:ext>
            </a:extLst>
          </p:cNvPr>
          <p:cNvSpPr>
            <a:spLocks/>
          </p:cNvSpPr>
          <p:nvPr userDrawn="1"/>
        </p:nvSpPr>
        <p:spPr bwMode="auto">
          <a:xfrm>
            <a:off x="518585" y="4016376"/>
            <a:ext cx="46567" cy="47625"/>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54" name="Google Shape;1086;p14">
            <a:extLst>
              <a:ext uri="{FF2B5EF4-FFF2-40B4-BE49-F238E27FC236}">
                <a16:creationId xmlns:a16="http://schemas.microsoft.com/office/drawing/2014/main" id="{283C85C4-9B5D-46F1-B41A-7513DD98DF15}"/>
              </a:ext>
            </a:extLst>
          </p:cNvPr>
          <p:cNvSpPr>
            <a:spLocks/>
          </p:cNvSpPr>
          <p:nvPr userDrawn="1"/>
        </p:nvSpPr>
        <p:spPr bwMode="auto">
          <a:xfrm>
            <a:off x="194734" y="39878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55" name="Google Shape;1082;p14">
            <a:extLst>
              <a:ext uri="{FF2B5EF4-FFF2-40B4-BE49-F238E27FC236}">
                <a16:creationId xmlns:a16="http://schemas.microsoft.com/office/drawing/2014/main" id="{E1E3AA12-FBB8-4A6A-BF0C-37D54091FFA7}"/>
              </a:ext>
            </a:extLst>
          </p:cNvPr>
          <p:cNvSpPr>
            <a:spLocks/>
          </p:cNvSpPr>
          <p:nvPr userDrawn="1"/>
        </p:nvSpPr>
        <p:spPr bwMode="auto">
          <a:xfrm>
            <a:off x="459317" y="4565650"/>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56" name="Google Shape;1083;p14">
            <a:extLst>
              <a:ext uri="{FF2B5EF4-FFF2-40B4-BE49-F238E27FC236}">
                <a16:creationId xmlns:a16="http://schemas.microsoft.com/office/drawing/2014/main" id="{A6DE6665-9437-45B6-8ABF-A8772CDEDBC0}"/>
              </a:ext>
            </a:extLst>
          </p:cNvPr>
          <p:cNvSpPr>
            <a:spLocks/>
          </p:cNvSpPr>
          <p:nvPr userDrawn="1"/>
        </p:nvSpPr>
        <p:spPr bwMode="auto">
          <a:xfrm>
            <a:off x="192618" y="4589464"/>
            <a:ext cx="450849" cy="109537"/>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57" name="Google Shape;1084;p14">
            <a:extLst>
              <a:ext uri="{FF2B5EF4-FFF2-40B4-BE49-F238E27FC236}">
                <a16:creationId xmlns:a16="http://schemas.microsoft.com/office/drawing/2014/main" id="{EDC561D7-7F69-49C9-8BAB-A5A1B8303949}"/>
              </a:ext>
            </a:extLst>
          </p:cNvPr>
          <p:cNvSpPr>
            <a:spLocks/>
          </p:cNvSpPr>
          <p:nvPr userDrawn="1"/>
        </p:nvSpPr>
        <p:spPr bwMode="auto">
          <a:xfrm>
            <a:off x="215901" y="4672013"/>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58" name="Google Shape;1085;p14">
            <a:extLst>
              <a:ext uri="{FF2B5EF4-FFF2-40B4-BE49-F238E27FC236}">
                <a16:creationId xmlns:a16="http://schemas.microsoft.com/office/drawing/2014/main" id="{3B59DB9E-E51E-43F9-B7E1-387774EEA83D}"/>
              </a:ext>
            </a:extLst>
          </p:cNvPr>
          <p:cNvSpPr>
            <a:spLocks/>
          </p:cNvSpPr>
          <p:nvPr userDrawn="1"/>
        </p:nvSpPr>
        <p:spPr bwMode="auto">
          <a:xfrm>
            <a:off x="518585" y="4630738"/>
            <a:ext cx="44449"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59" name="Google Shape;1086;p14">
            <a:extLst>
              <a:ext uri="{FF2B5EF4-FFF2-40B4-BE49-F238E27FC236}">
                <a16:creationId xmlns:a16="http://schemas.microsoft.com/office/drawing/2014/main" id="{C814BC94-2037-4FB3-B94F-440C3E03F0CC}"/>
              </a:ext>
            </a:extLst>
          </p:cNvPr>
          <p:cNvSpPr>
            <a:spLocks/>
          </p:cNvSpPr>
          <p:nvPr userDrawn="1"/>
        </p:nvSpPr>
        <p:spPr bwMode="auto">
          <a:xfrm>
            <a:off x="194734" y="46005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60" name="Google Shape;1082;p14">
            <a:extLst>
              <a:ext uri="{FF2B5EF4-FFF2-40B4-BE49-F238E27FC236}">
                <a16:creationId xmlns:a16="http://schemas.microsoft.com/office/drawing/2014/main" id="{ACE01FD9-84A8-4482-B80E-2080332D048C}"/>
              </a:ext>
            </a:extLst>
          </p:cNvPr>
          <p:cNvSpPr>
            <a:spLocks/>
          </p:cNvSpPr>
          <p:nvPr userDrawn="1"/>
        </p:nvSpPr>
        <p:spPr bwMode="auto">
          <a:xfrm>
            <a:off x="457200" y="5180013"/>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61" name="Google Shape;1083;p14">
            <a:extLst>
              <a:ext uri="{FF2B5EF4-FFF2-40B4-BE49-F238E27FC236}">
                <a16:creationId xmlns:a16="http://schemas.microsoft.com/office/drawing/2014/main" id="{52C173E8-4F41-44EA-A8EF-120BA8DF50CD}"/>
              </a:ext>
            </a:extLst>
          </p:cNvPr>
          <p:cNvSpPr>
            <a:spLocks/>
          </p:cNvSpPr>
          <p:nvPr userDrawn="1"/>
        </p:nvSpPr>
        <p:spPr bwMode="auto">
          <a:xfrm>
            <a:off x="192618" y="5203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62" name="Google Shape;1084;p14">
            <a:extLst>
              <a:ext uri="{FF2B5EF4-FFF2-40B4-BE49-F238E27FC236}">
                <a16:creationId xmlns:a16="http://schemas.microsoft.com/office/drawing/2014/main" id="{D4A4460F-3984-4EFF-938B-233C68F4E086}"/>
              </a:ext>
            </a:extLst>
          </p:cNvPr>
          <p:cNvSpPr>
            <a:spLocks/>
          </p:cNvSpPr>
          <p:nvPr userDrawn="1"/>
        </p:nvSpPr>
        <p:spPr bwMode="auto">
          <a:xfrm>
            <a:off x="215901" y="5286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63" name="Google Shape;1085;p14">
            <a:extLst>
              <a:ext uri="{FF2B5EF4-FFF2-40B4-BE49-F238E27FC236}">
                <a16:creationId xmlns:a16="http://schemas.microsoft.com/office/drawing/2014/main" id="{59AF7C0A-880C-4533-87D8-C120393C231A}"/>
              </a:ext>
            </a:extLst>
          </p:cNvPr>
          <p:cNvSpPr>
            <a:spLocks/>
          </p:cNvSpPr>
          <p:nvPr userDrawn="1"/>
        </p:nvSpPr>
        <p:spPr bwMode="auto">
          <a:xfrm>
            <a:off x="516467" y="5245100"/>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64" name="Google Shape;1086;p14">
            <a:extLst>
              <a:ext uri="{FF2B5EF4-FFF2-40B4-BE49-F238E27FC236}">
                <a16:creationId xmlns:a16="http://schemas.microsoft.com/office/drawing/2014/main" id="{F198A01F-EA8D-4DF7-BC40-12E7D4A28EA6}"/>
              </a:ext>
            </a:extLst>
          </p:cNvPr>
          <p:cNvSpPr>
            <a:spLocks/>
          </p:cNvSpPr>
          <p:nvPr userDrawn="1"/>
        </p:nvSpPr>
        <p:spPr bwMode="auto">
          <a:xfrm>
            <a:off x="192618" y="52149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65" name="Google Shape;1082;p14">
            <a:extLst>
              <a:ext uri="{FF2B5EF4-FFF2-40B4-BE49-F238E27FC236}">
                <a16:creationId xmlns:a16="http://schemas.microsoft.com/office/drawing/2014/main" id="{59AE0599-CC11-4F95-A58C-EC43223401DE}"/>
              </a:ext>
            </a:extLst>
          </p:cNvPr>
          <p:cNvSpPr>
            <a:spLocks/>
          </p:cNvSpPr>
          <p:nvPr userDrawn="1"/>
        </p:nvSpPr>
        <p:spPr bwMode="auto">
          <a:xfrm>
            <a:off x="457200" y="5792788"/>
            <a:ext cx="107951"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66" name="Google Shape;1083;p14">
            <a:extLst>
              <a:ext uri="{FF2B5EF4-FFF2-40B4-BE49-F238E27FC236}">
                <a16:creationId xmlns:a16="http://schemas.microsoft.com/office/drawing/2014/main" id="{9182D7DC-93FC-4184-A378-ACAA04FE78DE}"/>
              </a:ext>
            </a:extLst>
          </p:cNvPr>
          <p:cNvSpPr>
            <a:spLocks/>
          </p:cNvSpPr>
          <p:nvPr userDrawn="1"/>
        </p:nvSpPr>
        <p:spPr bwMode="auto">
          <a:xfrm>
            <a:off x="190500" y="5818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67" name="Google Shape;1084;p14">
            <a:extLst>
              <a:ext uri="{FF2B5EF4-FFF2-40B4-BE49-F238E27FC236}">
                <a16:creationId xmlns:a16="http://schemas.microsoft.com/office/drawing/2014/main" id="{83432C87-D3ED-48D6-AAFD-D2603CF7FF18}"/>
              </a:ext>
            </a:extLst>
          </p:cNvPr>
          <p:cNvSpPr>
            <a:spLocks/>
          </p:cNvSpPr>
          <p:nvPr userDrawn="1"/>
        </p:nvSpPr>
        <p:spPr bwMode="auto">
          <a:xfrm>
            <a:off x="213784" y="59007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68" name="Google Shape;1085;p14">
            <a:extLst>
              <a:ext uri="{FF2B5EF4-FFF2-40B4-BE49-F238E27FC236}">
                <a16:creationId xmlns:a16="http://schemas.microsoft.com/office/drawing/2014/main" id="{8585C93B-23E3-4061-B8F6-3D38AB292351}"/>
              </a:ext>
            </a:extLst>
          </p:cNvPr>
          <p:cNvSpPr>
            <a:spLocks/>
          </p:cNvSpPr>
          <p:nvPr userDrawn="1"/>
        </p:nvSpPr>
        <p:spPr bwMode="auto">
          <a:xfrm>
            <a:off x="514351" y="58578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69" name="Google Shape;1086;p14">
            <a:extLst>
              <a:ext uri="{FF2B5EF4-FFF2-40B4-BE49-F238E27FC236}">
                <a16:creationId xmlns:a16="http://schemas.microsoft.com/office/drawing/2014/main" id="{F4872886-7D66-4D9E-9DD3-78A98B0759C2}"/>
              </a:ext>
            </a:extLst>
          </p:cNvPr>
          <p:cNvSpPr>
            <a:spLocks/>
          </p:cNvSpPr>
          <p:nvPr userDrawn="1"/>
        </p:nvSpPr>
        <p:spPr bwMode="auto">
          <a:xfrm>
            <a:off x="192617" y="5829300"/>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70" name="Google Shape;1765;p26">
            <a:extLst>
              <a:ext uri="{FF2B5EF4-FFF2-40B4-BE49-F238E27FC236}">
                <a16:creationId xmlns:a16="http://schemas.microsoft.com/office/drawing/2014/main" id="{9D7184D5-7842-4BEC-AB1B-9BD0B0FF4DCD}"/>
              </a:ext>
            </a:extLst>
          </p:cNvPr>
          <p:cNvSpPr/>
          <p:nvPr userDrawn="1"/>
        </p:nvSpPr>
        <p:spPr>
          <a:xfrm rot="126755">
            <a:off x="3092451" y="1090613"/>
            <a:ext cx="5549900" cy="4730750"/>
          </a:xfrm>
          <a:prstGeom prst="rect">
            <a:avLst/>
          </a:prstGeom>
          <a:solidFill>
            <a:srgbClr val="FFE285"/>
          </a:solidFill>
          <a:ln>
            <a:noFill/>
          </a:ln>
        </p:spPr>
        <p:txBody>
          <a:bodyPr spcFirstLastPara="1" lIns="37713" tIns="37713" rIns="37713" bIns="37713" anchor="ctr"/>
          <a:lstStyle/>
          <a:p>
            <a:pPr eaLnBrk="1" fontAlgn="auto" hangingPunct="1">
              <a:spcBef>
                <a:spcPts val="0"/>
              </a:spcBef>
              <a:spcAft>
                <a:spcPts val="0"/>
              </a:spcAft>
              <a:defRPr/>
            </a:pPr>
            <a:endParaRPr sz="206" dirty="0">
              <a:solidFill>
                <a:prstClr val="black"/>
              </a:solidFill>
              <a:latin typeface="Arial"/>
            </a:endParaRPr>
          </a:p>
        </p:txBody>
      </p:sp>
      <p:sp>
        <p:nvSpPr>
          <p:cNvPr id="71" name="Google Shape;1766;p26">
            <a:extLst>
              <a:ext uri="{FF2B5EF4-FFF2-40B4-BE49-F238E27FC236}">
                <a16:creationId xmlns:a16="http://schemas.microsoft.com/office/drawing/2014/main" id="{A92940ED-4F5A-48A4-99E6-16C4084A5DD3}"/>
              </a:ext>
            </a:extLst>
          </p:cNvPr>
          <p:cNvSpPr/>
          <p:nvPr userDrawn="1"/>
        </p:nvSpPr>
        <p:spPr>
          <a:xfrm rot="21464125">
            <a:off x="2810934" y="773113"/>
            <a:ext cx="1284817" cy="1338262"/>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lIns="37713" tIns="37713" rIns="37713" bIns="37713" anchor="ctr"/>
          <a:lstStyle/>
          <a:p>
            <a:pPr eaLnBrk="1" fontAlgn="auto" hangingPunct="1">
              <a:spcBef>
                <a:spcPts val="0"/>
              </a:spcBef>
              <a:spcAft>
                <a:spcPts val="0"/>
              </a:spcAft>
              <a:defRPr/>
            </a:pPr>
            <a:endParaRPr sz="206">
              <a:solidFill>
                <a:prstClr val="black"/>
              </a:solidFill>
              <a:latin typeface="Arial"/>
            </a:endParaRPr>
          </a:p>
        </p:txBody>
      </p:sp>
      <p:sp>
        <p:nvSpPr>
          <p:cNvPr id="72" name="Google Shape;1767;p26">
            <a:extLst>
              <a:ext uri="{FF2B5EF4-FFF2-40B4-BE49-F238E27FC236}">
                <a16:creationId xmlns:a16="http://schemas.microsoft.com/office/drawing/2014/main" id="{0DFACFF4-EDDF-4AEB-9606-9F3EE2E1D79B}"/>
              </a:ext>
            </a:extLst>
          </p:cNvPr>
          <p:cNvSpPr/>
          <p:nvPr userDrawn="1"/>
        </p:nvSpPr>
        <p:spPr>
          <a:xfrm rot="4829593">
            <a:off x="7640638" y="1029760"/>
            <a:ext cx="1546225" cy="1109133"/>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lIns="37713" tIns="37713" rIns="37713" bIns="37713" anchor="ctr"/>
          <a:lstStyle/>
          <a:p>
            <a:pPr eaLnBrk="1" fontAlgn="auto" hangingPunct="1">
              <a:spcBef>
                <a:spcPts val="0"/>
              </a:spcBef>
              <a:spcAft>
                <a:spcPts val="0"/>
              </a:spcAft>
              <a:defRPr/>
            </a:pPr>
            <a:endParaRPr sz="206">
              <a:solidFill>
                <a:prstClr val="black"/>
              </a:solidFill>
              <a:latin typeface="Arial"/>
            </a:endParaRPr>
          </a:p>
        </p:txBody>
      </p:sp>
      <p:grpSp>
        <p:nvGrpSpPr>
          <p:cNvPr id="73" name="Google Shape;211;p3">
            <a:extLst>
              <a:ext uri="{FF2B5EF4-FFF2-40B4-BE49-F238E27FC236}">
                <a16:creationId xmlns:a16="http://schemas.microsoft.com/office/drawing/2014/main" id="{C86AB472-4568-4959-9E00-87B887388609}"/>
              </a:ext>
            </a:extLst>
          </p:cNvPr>
          <p:cNvGrpSpPr>
            <a:grpSpLocks/>
          </p:cNvGrpSpPr>
          <p:nvPr userDrawn="1"/>
        </p:nvGrpSpPr>
        <p:grpSpPr bwMode="auto">
          <a:xfrm>
            <a:off x="1030818" y="1579563"/>
            <a:ext cx="444500" cy="398462"/>
            <a:chOff x="2495125" y="2142250"/>
            <a:chExt cx="444275" cy="398525"/>
          </a:xfrm>
        </p:grpSpPr>
        <p:sp>
          <p:nvSpPr>
            <p:cNvPr id="74" name="Google Shape;212;p3">
              <a:extLst>
                <a:ext uri="{FF2B5EF4-FFF2-40B4-BE49-F238E27FC236}">
                  <a16:creationId xmlns:a16="http://schemas.microsoft.com/office/drawing/2014/main" id="{9B42DFC0-569F-4018-863F-438DE94958BD}"/>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lIns="91425" tIns="91425" rIns="91425" bIns="91425" anchor="ctr"/>
            <a:lstStyle/>
            <a:p>
              <a:pPr>
                <a:defRPr/>
              </a:pPr>
              <a:endParaRPr lang="vi-VN" sz="990"/>
            </a:p>
          </p:txBody>
        </p:sp>
        <p:sp>
          <p:nvSpPr>
            <p:cNvPr id="75" name="Google Shape;213;p3">
              <a:extLst>
                <a:ext uri="{FF2B5EF4-FFF2-40B4-BE49-F238E27FC236}">
                  <a16:creationId xmlns:a16="http://schemas.microsoft.com/office/drawing/2014/main" id="{D0D7C989-CDF5-45C9-869A-1A51C9093F05}"/>
                </a:ext>
              </a:extLst>
            </p:cNvPr>
            <p:cNvSpPr/>
            <p:nvPr/>
          </p:nvSpPr>
          <p:spPr>
            <a:xfrm>
              <a:off x="2655910" y="2307376"/>
              <a:ext cx="95201" cy="73037"/>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76" name="Google Shape;214;p3">
            <a:extLst>
              <a:ext uri="{FF2B5EF4-FFF2-40B4-BE49-F238E27FC236}">
                <a16:creationId xmlns:a16="http://schemas.microsoft.com/office/drawing/2014/main" id="{F0CA76C9-3A8D-4467-B670-D447D8665070}"/>
              </a:ext>
            </a:extLst>
          </p:cNvPr>
          <p:cNvGrpSpPr>
            <a:grpSpLocks/>
          </p:cNvGrpSpPr>
          <p:nvPr userDrawn="1"/>
        </p:nvGrpSpPr>
        <p:grpSpPr bwMode="auto">
          <a:xfrm>
            <a:off x="10560051" y="5040313"/>
            <a:ext cx="292100" cy="277812"/>
            <a:chOff x="3243875" y="2372825"/>
            <a:chExt cx="291375" cy="281375"/>
          </a:xfrm>
        </p:grpSpPr>
        <p:sp>
          <p:nvSpPr>
            <p:cNvPr id="77" name="Google Shape;215;p3">
              <a:extLst>
                <a:ext uri="{FF2B5EF4-FFF2-40B4-BE49-F238E27FC236}">
                  <a16:creationId xmlns:a16="http://schemas.microsoft.com/office/drawing/2014/main" id="{7862DBC1-F852-438E-8D44-5C5D3DDC094F}"/>
                </a:ext>
              </a:extLst>
            </p:cNvPr>
            <p:cNvSpPr/>
            <p:nvPr/>
          </p:nvSpPr>
          <p:spPr>
            <a:xfrm>
              <a:off x="3286103" y="2403374"/>
              <a:ext cx="206918" cy="200983"/>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78" name="Google Shape;216;p3">
              <a:extLst>
                <a:ext uri="{FF2B5EF4-FFF2-40B4-BE49-F238E27FC236}">
                  <a16:creationId xmlns:a16="http://schemas.microsoft.com/office/drawing/2014/main" id="{B6607009-84A3-43A4-8065-728CE19D7E38}"/>
                </a:ext>
              </a:extLst>
            </p:cNvPr>
            <p:cNvSpPr/>
            <p:nvPr/>
          </p:nvSpPr>
          <p:spPr>
            <a:xfrm>
              <a:off x="3302995" y="2403374"/>
              <a:ext cx="192138" cy="212238"/>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79" name="Google Shape;217;p3">
              <a:extLst>
                <a:ext uri="{FF2B5EF4-FFF2-40B4-BE49-F238E27FC236}">
                  <a16:creationId xmlns:a16="http://schemas.microsoft.com/office/drawing/2014/main" id="{DA31D329-2ADE-4E26-A266-1F726E5ED9D4}"/>
                </a:ext>
              </a:extLst>
            </p:cNvPr>
            <p:cNvSpPr/>
            <p:nvPr/>
          </p:nvSpPr>
          <p:spPr>
            <a:xfrm>
              <a:off x="3395897" y="2372825"/>
              <a:ext cx="10556"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0" name="Google Shape;218;p3">
              <a:extLst>
                <a:ext uri="{FF2B5EF4-FFF2-40B4-BE49-F238E27FC236}">
                  <a16:creationId xmlns:a16="http://schemas.microsoft.com/office/drawing/2014/main" id="{358DDA22-135D-42A3-9222-4B9E846CDA98}"/>
                </a:ext>
              </a:extLst>
            </p:cNvPr>
            <p:cNvSpPr/>
            <p:nvPr/>
          </p:nvSpPr>
          <p:spPr>
            <a:xfrm>
              <a:off x="3243875" y="2495022"/>
              <a:ext cx="285040" cy="1125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1" name="Google Shape;219;p3">
              <a:extLst>
                <a:ext uri="{FF2B5EF4-FFF2-40B4-BE49-F238E27FC236}">
                  <a16:creationId xmlns:a16="http://schemas.microsoft.com/office/drawing/2014/main" id="{0BA46192-4112-4C76-B515-D31EB7591D7F}"/>
                </a:ext>
              </a:extLst>
            </p:cNvPr>
            <p:cNvSpPr/>
            <p:nvPr/>
          </p:nvSpPr>
          <p:spPr>
            <a:xfrm>
              <a:off x="3341000" y="2379256"/>
              <a:ext cx="103459" cy="26690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2" name="Google Shape;220;p3">
              <a:extLst>
                <a:ext uri="{FF2B5EF4-FFF2-40B4-BE49-F238E27FC236}">
                  <a16:creationId xmlns:a16="http://schemas.microsoft.com/office/drawing/2014/main" id="{224F1B77-83A4-4FB4-A21B-3C8A3BD61BFB}"/>
                </a:ext>
              </a:extLst>
            </p:cNvPr>
            <p:cNvSpPr/>
            <p:nvPr/>
          </p:nvSpPr>
          <p:spPr>
            <a:xfrm>
              <a:off x="3267100" y="2458041"/>
              <a:ext cx="268150" cy="93256"/>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3" name="Google Shape;221;p3">
              <a:extLst>
                <a:ext uri="{FF2B5EF4-FFF2-40B4-BE49-F238E27FC236}">
                  <a16:creationId xmlns:a16="http://schemas.microsoft.com/office/drawing/2014/main" id="{5003E55D-90A6-4E79-8C0D-E1ED5C81F3AA}"/>
                </a:ext>
              </a:extLst>
            </p:cNvPr>
            <p:cNvSpPr/>
            <p:nvPr/>
          </p:nvSpPr>
          <p:spPr>
            <a:xfrm>
              <a:off x="3275546" y="2451610"/>
              <a:ext cx="257592" cy="112550"/>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dirty="0">
                <a:solidFill>
                  <a:prstClr val="black"/>
                </a:solidFill>
                <a:latin typeface="Arial"/>
              </a:endParaRPr>
            </a:p>
          </p:txBody>
        </p:sp>
        <p:sp>
          <p:nvSpPr>
            <p:cNvPr id="84" name="Google Shape;222;p3">
              <a:extLst>
                <a:ext uri="{FF2B5EF4-FFF2-40B4-BE49-F238E27FC236}">
                  <a16:creationId xmlns:a16="http://schemas.microsoft.com/office/drawing/2014/main" id="{A0640582-99F9-4A76-A176-7CB06C2BAE29}"/>
                </a:ext>
              </a:extLst>
            </p:cNvPr>
            <p:cNvSpPr/>
            <p:nvPr/>
          </p:nvSpPr>
          <p:spPr>
            <a:xfrm>
              <a:off x="3328332" y="2385688"/>
              <a:ext cx="120350" cy="260473"/>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5" name="Google Shape;223;p3">
              <a:extLst>
                <a:ext uri="{FF2B5EF4-FFF2-40B4-BE49-F238E27FC236}">
                  <a16:creationId xmlns:a16="http://schemas.microsoft.com/office/drawing/2014/main" id="{773A917A-6223-4451-A503-56D8F8785E23}"/>
                </a:ext>
              </a:extLst>
            </p:cNvPr>
            <p:cNvSpPr/>
            <p:nvPr/>
          </p:nvSpPr>
          <p:spPr>
            <a:xfrm>
              <a:off x="3328332" y="2438747"/>
              <a:ext cx="133018" cy="131845"/>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6" name="Google Shape;224;p3">
              <a:extLst>
                <a:ext uri="{FF2B5EF4-FFF2-40B4-BE49-F238E27FC236}">
                  <a16:creationId xmlns:a16="http://schemas.microsoft.com/office/drawing/2014/main" id="{8B5A8F2A-065E-4F70-A05C-C8F2FBB64F7A}"/>
                </a:ext>
              </a:extLst>
            </p:cNvPr>
            <p:cNvSpPr>
              <a:spLocks/>
            </p:cNvSpPr>
            <p:nvPr/>
          </p:nvSpPr>
          <p:spPr bwMode="auto">
            <a:xfrm>
              <a:off x="3357891" y="2469297"/>
              <a:ext cx="71788" cy="70746"/>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lIns="91425" tIns="91425" rIns="91425" bIns="91425" anchor="ctr"/>
            <a:lstStyle/>
            <a:p>
              <a:pPr>
                <a:defRPr/>
              </a:pPr>
              <a:endParaRPr lang="vi-VN" sz="990"/>
            </a:p>
          </p:txBody>
        </p:sp>
      </p:grpSp>
      <p:grpSp>
        <p:nvGrpSpPr>
          <p:cNvPr id="87" name="Google Shape;225;p3">
            <a:extLst>
              <a:ext uri="{FF2B5EF4-FFF2-40B4-BE49-F238E27FC236}">
                <a16:creationId xmlns:a16="http://schemas.microsoft.com/office/drawing/2014/main" id="{6970AEAC-9AA2-409D-B640-4F6E9A099EE3}"/>
              </a:ext>
            </a:extLst>
          </p:cNvPr>
          <p:cNvGrpSpPr>
            <a:grpSpLocks/>
          </p:cNvGrpSpPr>
          <p:nvPr userDrawn="1"/>
        </p:nvGrpSpPr>
        <p:grpSpPr bwMode="auto">
          <a:xfrm>
            <a:off x="10778068" y="714376"/>
            <a:ext cx="167217" cy="168275"/>
            <a:chOff x="4954425" y="2036375"/>
            <a:chExt cx="166675" cy="168575"/>
          </a:xfrm>
        </p:grpSpPr>
        <p:sp>
          <p:nvSpPr>
            <p:cNvPr id="88" name="Google Shape;226;p3">
              <a:extLst>
                <a:ext uri="{FF2B5EF4-FFF2-40B4-BE49-F238E27FC236}">
                  <a16:creationId xmlns:a16="http://schemas.microsoft.com/office/drawing/2014/main" id="{FCDC6009-83F6-4D83-AF7B-16DC9DB787A6}"/>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lIns="91425" tIns="91425" rIns="91425" bIns="91425" anchor="ctr"/>
            <a:lstStyle/>
            <a:p>
              <a:pPr>
                <a:defRPr/>
              </a:pPr>
              <a:endParaRPr lang="vi-VN" sz="990"/>
            </a:p>
          </p:txBody>
        </p:sp>
        <p:sp>
          <p:nvSpPr>
            <p:cNvPr id="89" name="Google Shape;227;p3">
              <a:extLst>
                <a:ext uri="{FF2B5EF4-FFF2-40B4-BE49-F238E27FC236}">
                  <a16:creationId xmlns:a16="http://schemas.microsoft.com/office/drawing/2014/main" id="{4EC04804-3D92-4AEE-B1AD-8DECC8718042}"/>
                </a:ext>
              </a:extLst>
            </p:cNvPr>
            <p:cNvSpPr/>
            <p:nvPr/>
          </p:nvSpPr>
          <p:spPr>
            <a:xfrm>
              <a:off x="5009280" y="2104760"/>
              <a:ext cx="52746"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90" name="Google Shape;228;p3">
            <a:extLst>
              <a:ext uri="{FF2B5EF4-FFF2-40B4-BE49-F238E27FC236}">
                <a16:creationId xmlns:a16="http://schemas.microsoft.com/office/drawing/2014/main" id="{B88E82D4-BEB8-481A-AD2F-814ACEBED970}"/>
              </a:ext>
            </a:extLst>
          </p:cNvPr>
          <p:cNvSpPr>
            <a:spLocks/>
          </p:cNvSpPr>
          <p:nvPr userDrawn="1"/>
        </p:nvSpPr>
        <p:spPr bwMode="auto">
          <a:xfrm>
            <a:off x="1576918" y="3597275"/>
            <a:ext cx="118533" cy="80963"/>
          </a:xfrm>
          <a:custGeom>
            <a:avLst/>
            <a:gdLst>
              <a:gd name="T0" fmla="*/ 2147483646 w 4765"/>
              <a:gd name="T1" fmla="*/ 2147483646 h 3248"/>
              <a:gd name="T2" fmla="*/ 2147483646 w 4765"/>
              <a:gd name="T3" fmla="*/ 2147483646 h 3248"/>
              <a:gd name="T4" fmla="*/ 2147483646 w 4765"/>
              <a:gd name="T5" fmla="*/ 2147483646 h 3248"/>
              <a:gd name="T6" fmla="*/ 2147483646 w 4765"/>
              <a:gd name="T7" fmla="*/ 2147483646 h 3248"/>
              <a:gd name="T8" fmla="*/ 2147483646 w 4765"/>
              <a:gd name="T9" fmla="*/ 2147483646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lIns="37713" tIns="37713" rIns="37713" bIns="37713" anchor="ctr"/>
          <a:lstStyle/>
          <a:p>
            <a:pPr>
              <a:defRPr/>
            </a:pPr>
            <a:endParaRPr lang="vi-VN" sz="990"/>
          </a:p>
        </p:txBody>
      </p:sp>
      <p:sp>
        <p:nvSpPr>
          <p:cNvPr id="91" name="Google Shape;229;p3">
            <a:extLst>
              <a:ext uri="{FF2B5EF4-FFF2-40B4-BE49-F238E27FC236}">
                <a16:creationId xmlns:a16="http://schemas.microsoft.com/office/drawing/2014/main" id="{CC249B64-7901-4CDA-81DA-08014E4CC97E}"/>
              </a:ext>
            </a:extLst>
          </p:cNvPr>
          <p:cNvSpPr/>
          <p:nvPr userDrawn="1"/>
        </p:nvSpPr>
        <p:spPr>
          <a:xfrm>
            <a:off x="9846733" y="3887788"/>
            <a:ext cx="86784" cy="6350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lIns="37713" tIns="37713" rIns="37713" bIns="37713" anchor="ctr"/>
          <a:lstStyle/>
          <a:p>
            <a:pPr eaLnBrk="1" fontAlgn="auto" hangingPunct="1">
              <a:spcBef>
                <a:spcPts val="0"/>
              </a:spcBef>
              <a:spcAft>
                <a:spcPts val="0"/>
              </a:spcAft>
              <a:defRPr/>
            </a:pPr>
            <a:endParaRPr sz="990">
              <a:solidFill>
                <a:prstClr val="black"/>
              </a:solidFill>
              <a:latin typeface="Arial"/>
            </a:endParaRPr>
          </a:p>
        </p:txBody>
      </p:sp>
      <p:grpSp>
        <p:nvGrpSpPr>
          <p:cNvPr id="92" name="Google Shape;230;p3">
            <a:extLst>
              <a:ext uri="{FF2B5EF4-FFF2-40B4-BE49-F238E27FC236}">
                <a16:creationId xmlns:a16="http://schemas.microsoft.com/office/drawing/2014/main" id="{ECE819E9-1C85-4A14-AA61-64A6AC61C2A1}"/>
              </a:ext>
            </a:extLst>
          </p:cNvPr>
          <p:cNvGrpSpPr>
            <a:grpSpLocks/>
          </p:cNvGrpSpPr>
          <p:nvPr userDrawn="1"/>
        </p:nvGrpSpPr>
        <p:grpSpPr bwMode="auto">
          <a:xfrm>
            <a:off x="1274234" y="5541964"/>
            <a:ext cx="167217" cy="168275"/>
            <a:chOff x="4954425" y="2036375"/>
            <a:chExt cx="166675" cy="168575"/>
          </a:xfrm>
        </p:grpSpPr>
        <p:sp>
          <p:nvSpPr>
            <p:cNvPr id="93" name="Google Shape;231;p3">
              <a:extLst>
                <a:ext uri="{FF2B5EF4-FFF2-40B4-BE49-F238E27FC236}">
                  <a16:creationId xmlns:a16="http://schemas.microsoft.com/office/drawing/2014/main" id="{31EBE47B-0470-46C3-9951-71B9C30F048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94" name="Google Shape;232;p3">
              <a:extLst>
                <a:ext uri="{FF2B5EF4-FFF2-40B4-BE49-F238E27FC236}">
                  <a16:creationId xmlns:a16="http://schemas.microsoft.com/office/drawing/2014/main" id="{D841430E-D974-4A1E-84BA-1BDE30B5D9C4}"/>
                </a:ext>
              </a:extLst>
            </p:cNvPr>
            <p:cNvSpPr/>
            <p:nvPr/>
          </p:nvSpPr>
          <p:spPr>
            <a:xfrm>
              <a:off x="5009280" y="2104759"/>
              <a:ext cx="52746"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95" name="Google Shape;769;p31">
            <a:extLst>
              <a:ext uri="{FF2B5EF4-FFF2-40B4-BE49-F238E27FC236}">
                <a16:creationId xmlns:a16="http://schemas.microsoft.com/office/drawing/2014/main" id="{8A534461-11C4-46E4-AAC7-6D6F0429241A}"/>
              </a:ext>
            </a:extLst>
          </p:cNvPr>
          <p:cNvGrpSpPr>
            <a:grpSpLocks/>
          </p:cNvGrpSpPr>
          <p:nvPr userDrawn="1"/>
        </p:nvGrpSpPr>
        <p:grpSpPr bwMode="auto">
          <a:xfrm>
            <a:off x="2548467" y="3587751"/>
            <a:ext cx="2599267" cy="2524125"/>
            <a:chOff x="5641385" y="2381306"/>
            <a:chExt cx="2599446" cy="2521829"/>
          </a:xfrm>
        </p:grpSpPr>
        <p:sp>
          <p:nvSpPr>
            <p:cNvPr id="96" name="Google Shape;770;p31">
              <a:extLst>
                <a:ext uri="{FF2B5EF4-FFF2-40B4-BE49-F238E27FC236}">
                  <a16:creationId xmlns:a16="http://schemas.microsoft.com/office/drawing/2014/main" id="{D7819ECF-C07D-4235-9DD4-6C8E5F079D51}"/>
                </a:ext>
              </a:extLst>
            </p:cNvPr>
            <p:cNvSpPr>
              <a:spLocks/>
            </p:cNvSpPr>
            <p:nvPr/>
          </p:nvSpPr>
          <p:spPr bwMode="auto">
            <a:xfrm>
              <a:off x="5715474" y="4459039"/>
              <a:ext cx="2364479" cy="361621"/>
            </a:xfrm>
            <a:custGeom>
              <a:avLst/>
              <a:gdLst>
                <a:gd name="T0" fmla="*/ 2147483646 w 38516"/>
                <a:gd name="T1" fmla="*/ 2147483646 h 5883"/>
                <a:gd name="T2" fmla="*/ 0 w 38516"/>
                <a:gd name="T3" fmla="*/ 2147483646 h 5883"/>
                <a:gd name="T4" fmla="*/ 2147483646 w 38516"/>
                <a:gd name="T5" fmla="*/ 2147483646 h 5883"/>
                <a:gd name="T6" fmla="*/ 2147483646 w 38516"/>
                <a:gd name="T7" fmla="*/ 2147483646 h 5883"/>
                <a:gd name="T8" fmla="*/ 2147483646 w 38516"/>
                <a:gd name="T9" fmla="*/ 2147483646 h 588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bg1"/>
            </a:solidFill>
            <a:ln>
              <a:noFill/>
            </a:ln>
          </p:spPr>
          <p:txBody>
            <a:bodyPr lIns="91425" tIns="91425" rIns="91425" bIns="91425" anchor="ctr"/>
            <a:lstStyle/>
            <a:p>
              <a:pPr>
                <a:defRPr/>
              </a:pPr>
              <a:endParaRPr lang="vi-VN" sz="990"/>
            </a:p>
          </p:txBody>
        </p:sp>
        <p:grpSp>
          <p:nvGrpSpPr>
            <p:cNvPr id="97" name="Google Shape;771;p31">
              <a:extLst>
                <a:ext uri="{FF2B5EF4-FFF2-40B4-BE49-F238E27FC236}">
                  <a16:creationId xmlns:a16="http://schemas.microsoft.com/office/drawing/2014/main" id="{6B7436AB-E1AA-4235-9E38-8474EC467794}"/>
                </a:ext>
              </a:extLst>
            </p:cNvPr>
            <p:cNvGrpSpPr>
              <a:grpSpLocks/>
            </p:cNvGrpSpPr>
            <p:nvPr/>
          </p:nvGrpSpPr>
          <p:grpSpPr bwMode="auto">
            <a:xfrm flipH="1">
              <a:off x="6793275" y="3690844"/>
              <a:ext cx="1447557" cy="1002468"/>
              <a:chOff x="4799733" y="3457797"/>
              <a:chExt cx="2301388" cy="1593766"/>
            </a:xfrm>
          </p:grpSpPr>
          <p:sp>
            <p:nvSpPr>
              <p:cNvPr id="152" name="Google Shape;772;p31">
                <a:extLst>
                  <a:ext uri="{FF2B5EF4-FFF2-40B4-BE49-F238E27FC236}">
                    <a16:creationId xmlns:a16="http://schemas.microsoft.com/office/drawing/2014/main" id="{7A8B1124-106B-466C-AAF6-591B805A9730}"/>
                  </a:ext>
                </a:extLst>
              </p:cNvPr>
              <p:cNvSpPr>
                <a:spLocks/>
              </p:cNvSpPr>
              <p:nvPr/>
            </p:nvSpPr>
            <p:spPr bwMode="auto">
              <a:xfrm>
                <a:off x="5513200" y="4439557"/>
                <a:ext cx="134616" cy="123557"/>
              </a:xfrm>
              <a:custGeom>
                <a:avLst/>
                <a:gdLst>
                  <a:gd name="T0" fmla="*/ 2147483646 w 2437"/>
                  <a:gd name="T1" fmla="*/ 2147483646 h 2211"/>
                  <a:gd name="T2" fmla="*/ 2147483646 w 2437"/>
                  <a:gd name="T3" fmla="*/ 2147483646 h 2211"/>
                  <a:gd name="T4" fmla="*/ 2147483646 w 2437"/>
                  <a:gd name="T5" fmla="*/ 2147483646 h 2211"/>
                  <a:gd name="T6" fmla="*/ 2147483646 w 2437"/>
                  <a:gd name="T7" fmla="*/ 2147483646 h 2211"/>
                  <a:gd name="T8" fmla="*/ 2147483646 w 2437"/>
                  <a:gd name="T9" fmla="*/ 2147483646 h 2211"/>
                  <a:gd name="T10" fmla="*/ 2147483646 w 2437"/>
                  <a:gd name="T11" fmla="*/ 2147483646 h 22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lIns="91425" tIns="91425" rIns="91425" bIns="91425" anchor="ctr"/>
              <a:lstStyle/>
              <a:p>
                <a:pPr>
                  <a:defRPr/>
                </a:pPr>
                <a:endParaRPr lang="vi-VN" sz="990"/>
              </a:p>
            </p:txBody>
          </p:sp>
          <p:sp>
            <p:nvSpPr>
              <p:cNvPr id="153" name="Google Shape;773;p31">
                <a:extLst>
                  <a:ext uri="{FF2B5EF4-FFF2-40B4-BE49-F238E27FC236}">
                    <a16:creationId xmlns:a16="http://schemas.microsoft.com/office/drawing/2014/main" id="{CBD6BC69-01B3-4C13-8C27-F6B54812278D}"/>
                  </a:ext>
                </a:extLst>
              </p:cNvPr>
              <p:cNvSpPr>
                <a:spLocks/>
              </p:cNvSpPr>
              <p:nvPr/>
            </p:nvSpPr>
            <p:spPr bwMode="auto">
              <a:xfrm>
                <a:off x="5671372" y="4449644"/>
                <a:ext cx="90867" cy="80690"/>
              </a:xfrm>
              <a:custGeom>
                <a:avLst/>
                <a:gdLst>
                  <a:gd name="T0" fmla="*/ 2147483646 w 1656"/>
                  <a:gd name="T1" fmla="*/ 2147483646 h 1431"/>
                  <a:gd name="T2" fmla="*/ 2147483646 w 1656"/>
                  <a:gd name="T3" fmla="*/ 2147483646 h 1431"/>
                  <a:gd name="T4" fmla="*/ 2147483646 w 1656"/>
                  <a:gd name="T5" fmla="*/ 2147483646 h 1431"/>
                  <a:gd name="T6" fmla="*/ 2147483646 w 1656"/>
                  <a:gd name="T7" fmla="*/ 2147483646 h 1431"/>
                  <a:gd name="T8" fmla="*/ 2147483646 w 1656"/>
                  <a:gd name="T9" fmla="*/ 2147483646 h 14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56" h="1431" extrusionOk="0">
                    <a:moveTo>
                      <a:pt x="1" y="1"/>
                    </a:moveTo>
                    <a:lnTo>
                      <a:pt x="1" y="1430"/>
                    </a:lnTo>
                    <a:lnTo>
                      <a:pt x="1655" y="1430"/>
                    </a:lnTo>
                    <a:lnTo>
                      <a:pt x="1655" y="1"/>
                    </a:lnTo>
                    <a:lnTo>
                      <a:pt x="1" y="1"/>
                    </a:lnTo>
                    <a:close/>
                  </a:path>
                </a:pathLst>
              </a:custGeom>
              <a:solidFill>
                <a:srgbClr val="F9CF72"/>
              </a:solidFill>
              <a:ln>
                <a:noFill/>
              </a:ln>
            </p:spPr>
            <p:txBody>
              <a:bodyPr lIns="91425" tIns="91425" rIns="91425" bIns="91425" anchor="ctr"/>
              <a:lstStyle/>
              <a:p>
                <a:pPr>
                  <a:defRPr/>
                </a:pPr>
                <a:endParaRPr lang="vi-VN" sz="990"/>
              </a:p>
            </p:txBody>
          </p:sp>
          <p:sp>
            <p:nvSpPr>
              <p:cNvPr id="154" name="Google Shape;774;p31">
                <a:extLst>
                  <a:ext uri="{FF2B5EF4-FFF2-40B4-BE49-F238E27FC236}">
                    <a16:creationId xmlns:a16="http://schemas.microsoft.com/office/drawing/2014/main" id="{4695538D-338D-43FD-9B76-E19B20DBD3AC}"/>
                  </a:ext>
                </a:extLst>
              </p:cNvPr>
              <p:cNvSpPr>
                <a:spLocks/>
              </p:cNvSpPr>
              <p:nvPr/>
            </p:nvSpPr>
            <p:spPr bwMode="auto">
              <a:xfrm>
                <a:off x="5671372" y="4449644"/>
                <a:ext cx="90867" cy="80690"/>
              </a:xfrm>
              <a:custGeom>
                <a:avLst/>
                <a:gdLst>
                  <a:gd name="T0" fmla="*/ 2147483646 w 1669"/>
                  <a:gd name="T1" fmla="*/ 2147483646 h 1457"/>
                  <a:gd name="T2" fmla="*/ 2147483646 w 1669"/>
                  <a:gd name="T3" fmla="*/ 2147483646 h 1457"/>
                  <a:gd name="T4" fmla="*/ 2147483646 w 1669"/>
                  <a:gd name="T5" fmla="*/ 2147483646 h 1457"/>
                  <a:gd name="T6" fmla="*/ 2147483646 w 1669"/>
                  <a:gd name="T7" fmla="*/ 2147483646 h 1457"/>
                  <a:gd name="T8" fmla="*/ 2147483646 w 1669"/>
                  <a:gd name="T9" fmla="*/ 2147483646 h 1457"/>
                  <a:gd name="T10" fmla="*/ 2147483646 w 1669"/>
                  <a:gd name="T11" fmla="*/ 2147483646 h 1457"/>
                  <a:gd name="T12" fmla="*/ 2147483646 w 1669"/>
                  <a:gd name="T13" fmla="*/ 2147483646 h 1457"/>
                  <a:gd name="T14" fmla="*/ 2147483646 w 1669"/>
                  <a:gd name="T15" fmla="*/ 2147483646 h 1457"/>
                  <a:gd name="T16" fmla="*/ 2147483646 w 1669"/>
                  <a:gd name="T17" fmla="*/ 2147483646 h 1457"/>
                  <a:gd name="T18" fmla="*/ 2147483646 w 1669"/>
                  <a:gd name="T19" fmla="*/ 2147483646 h 1457"/>
                  <a:gd name="T20" fmla="*/ 2147483646 w 1669"/>
                  <a:gd name="T21" fmla="*/ 2147483646 h 1457"/>
                  <a:gd name="T22" fmla="*/ 2147483646 w 1669"/>
                  <a:gd name="T23" fmla="*/ 2147483646 h 1457"/>
                  <a:gd name="T24" fmla="*/ 2147483646 w 1669"/>
                  <a:gd name="T25" fmla="*/ 2147483646 h 1457"/>
                  <a:gd name="T26" fmla="*/ 2147483646 w 1669"/>
                  <a:gd name="T27" fmla="*/ 2147483646 h 1457"/>
                  <a:gd name="T28" fmla="*/ 2147483646 w 1669"/>
                  <a:gd name="T29" fmla="*/ 2147483646 h 1457"/>
                  <a:gd name="T30" fmla="*/ 2147483646 w 1669"/>
                  <a:gd name="T31" fmla="*/ 2147483646 h 1457"/>
                  <a:gd name="T32" fmla="*/ 2147483646 w 1669"/>
                  <a:gd name="T33" fmla="*/ 2147483646 h 1457"/>
                  <a:gd name="T34" fmla="*/ 2147483646 w 1669"/>
                  <a:gd name="T35" fmla="*/ 2147483646 h 1457"/>
                  <a:gd name="T36" fmla="*/ 2147483646 w 1669"/>
                  <a:gd name="T37" fmla="*/ 2147483646 h 1457"/>
                  <a:gd name="T38" fmla="*/ 2147483646 w 1669"/>
                  <a:gd name="T39" fmla="*/ 2147483646 h 1457"/>
                  <a:gd name="T40" fmla="*/ 2147483646 w 1669"/>
                  <a:gd name="T41" fmla="*/ 2147483646 h 1457"/>
                  <a:gd name="T42" fmla="*/ 2147483646 w 1669"/>
                  <a:gd name="T43" fmla="*/ 2147483646 h 1457"/>
                  <a:gd name="T44" fmla="*/ 2147483646 w 1669"/>
                  <a:gd name="T45" fmla="*/ 2147483646 h 1457"/>
                  <a:gd name="T46" fmla="*/ 2147483646 w 1669"/>
                  <a:gd name="T47" fmla="*/ 2147483646 h 1457"/>
                  <a:gd name="T48" fmla="*/ 2147483646 w 1669"/>
                  <a:gd name="T49" fmla="*/ 2147483646 h 1457"/>
                  <a:gd name="T50" fmla="*/ 2147483646 w 1669"/>
                  <a:gd name="T51" fmla="*/ 2147483646 h 1457"/>
                  <a:gd name="T52" fmla="*/ 2147483646 w 1669"/>
                  <a:gd name="T53" fmla="*/ 2147483646 h 1457"/>
                  <a:gd name="T54" fmla="*/ 2147483646 w 1669"/>
                  <a:gd name="T55" fmla="*/ 2147483646 h 1457"/>
                  <a:gd name="T56" fmla="*/ 2147483646 w 1669"/>
                  <a:gd name="T57" fmla="*/ 2147483646 h 1457"/>
                  <a:gd name="T58" fmla="*/ 2147483646 w 1669"/>
                  <a:gd name="T59" fmla="*/ 2147483646 h 1457"/>
                  <a:gd name="T60" fmla="*/ 2147483646 w 1669"/>
                  <a:gd name="T61" fmla="*/ 2147483646 h 1457"/>
                  <a:gd name="T62" fmla="*/ 2147483646 w 1669"/>
                  <a:gd name="T63" fmla="*/ 2147483646 h 1457"/>
                  <a:gd name="T64" fmla="*/ 2147483646 w 1669"/>
                  <a:gd name="T65" fmla="*/ 2147483646 h 1457"/>
                  <a:gd name="T66" fmla="*/ 2147483646 w 1669"/>
                  <a:gd name="T67" fmla="*/ 2147483646 h 1457"/>
                  <a:gd name="T68" fmla="*/ 2147483646 w 1669"/>
                  <a:gd name="T69" fmla="*/ 2147483646 h 1457"/>
                  <a:gd name="T70" fmla="*/ 2147483646 w 1669"/>
                  <a:gd name="T71" fmla="*/ 2147483646 h 1457"/>
                  <a:gd name="T72" fmla="*/ 2147483646 w 1669"/>
                  <a:gd name="T73" fmla="*/ 2147483646 h 1457"/>
                  <a:gd name="T74" fmla="*/ 2147483646 w 1669"/>
                  <a:gd name="T75" fmla="*/ 2147483646 h 1457"/>
                  <a:gd name="T76" fmla="*/ 2147483646 w 1669"/>
                  <a:gd name="T77" fmla="*/ 2147483646 h 1457"/>
                  <a:gd name="T78" fmla="*/ 2147483646 w 1669"/>
                  <a:gd name="T79" fmla="*/ 2147483646 h 1457"/>
                  <a:gd name="T80" fmla="*/ 2147483646 w 1669"/>
                  <a:gd name="T81" fmla="*/ 2147483646 h 145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lnTo>
                      <a:pt x="239" y="1"/>
                    </a:lnTo>
                    <a:close/>
                  </a:path>
                </a:pathLst>
              </a:custGeom>
              <a:solidFill>
                <a:srgbClr val="F09C4E"/>
              </a:solidFill>
              <a:ln>
                <a:noFill/>
              </a:ln>
            </p:spPr>
            <p:txBody>
              <a:bodyPr lIns="91425" tIns="91425" rIns="91425" bIns="91425" anchor="ctr"/>
              <a:lstStyle/>
              <a:p>
                <a:pPr>
                  <a:defRPr/>
                </a:pPr>
                <a:endParaRPr lang="vi-VN" sz="990"/>
              </a:p>
            </p:txBody>
          </p:sp>
          <p:sp>
            <p:nvSpPr>
              <p:cNvPr id="155" name="Google Shape;775;p31">
                <a:extLst>
                  <a:ext uri="{FF2B5EF4-FFF2-40B4-BE49-F238E27FC236}">
                    <a16:creationId xmlns:a16="http://schemas.microsoft.com/office/drawing/2014/main" id="{2DDAC6B2-BB31-4343-B3A1-F23EB92E0632}"/>
                  </a:ext>
                </a:extLst>
              </p:cNvPr>
              <p:cNvSpPr>
                <a:spLocks/>
              </p:cNvSpPr>
              <p:nvPr/>
            </p:nvSpPr>
            <p:spPr bwMode="auto">
              <a:xfrm>
                <a:off x="5668008" y="4449644"/>
                <a:ext cx="100962" cy="83211"/>
              </a:xfrm>
              <a:custGeom>
                <a:avLst/>
                <a:gdLst>
                  <a:gd name="T0" fmla="*/ 2147483646 w 1814"/>
                  <a:gd name="T1" fmla="*/ 2147483646 h 1536"/>
                  <a:gd name="T2" fmla="*/ 2147483646 w 1814"/>
                  <a:gd name="T3" fmla="*/ 2147483646 h 1536"/>
                  <a:gd name="T4" fmla="*/ 2147483646 w 1814"/>
                  <a:gd name="T5" fmla="*/ 2147483646 h 1536"/>
                  <a:gd name="T6" fmla="*/ 2147483646 w 1814"/>
                  <a:gd name="T7" fmla="*/ 2147483646 h 1536"/>
                  <a:gd name="T8" fmla="*/ 2147483646 w 1814"/>
                  <a:gd name="T9" fmla="*/ 2147483646 h 1536"/>
                  <a:gd name="T10" fmla="*/ 2147483646 w 1814"/>
                  <a:gd name="T11" fmla="*/ 2147483646 h 1536"/>
                  <a:gd name="T12" fmla="*/ 2147483646 w 1814"/>
                  <a:gd name="T13" fmla="*/ 2147483646 h 1536"/>
                  <a:gd name="T14" fmla="*/ 2147483646 w 1814"/>
                  <a:gd name="T15" fmla="*/ 2147483646 h 1536"/>
                  <a:gd name="T16" fmla="*/ 2147483646 w 1814"/>
                  <a:gd name="T17" fmla="*/ 2147483646 h 1536"/>
                  <a:gd name="T18" fmla="*/ 2147483646 w 1814"/>
                  <a:gd name="T19" fmla="*/ 2147483646 h 1536"/>
                  <a:gd name="T20" fmla="*/ 2147483646 w 1814"/>
                  <a:gd name="T21" fmla="*/ 2147483646 h 1536"/>
                  <a:gd name="T22" fmla="*/ 2147483646 w 1814"/>
                  <a:gd name="T23" fmla="*/ 2147483646 h 1536"/>
                  <a:gd name="T24" fmla="*/ 2147483646 w 1814"/>
                  <a:gd name="T25" fmla="*/ 2147483646 h 1536"/>
                  <a:gd name="T26" fmla="*/ 2147483646 w 1814"/>
                  <a:gd name="T27" fmla="*/ 2147483646 h 1536"/>
                  <a:gd name="T28" fmla="*/ 2147483646 w 1814"/>
                  <a:gd name="T29" fmla="*/ 2147483646 h 1536"/>
                  <a:gd name="T30" fmla="*/ 2147483646 w 1814"/>
                  <a:gd name="T31" fmla="*/ 2147483646 h 1536"/>
                  <a:gd name="T32" fmla="*/ 2147483646 w 1814"/>
                  <a:gd name="T33" fmla="*/ 2147483646 h 1536"/>
                  <a:gd name="T34" fmla="*/ 2147483646 w 1814"/>
                  <a:gd name="T35" fmla="*/ 2147483646 h 1536"/>
                  <a:gd name="T36" fmla="*/ 2147483646 w 1814"/>
                  <a:gd name="T37" fmla="*/ 2147483646 h 1536"/>
                  <a:gd name="T38" fmla="*/ 2147483646 w 1814"/>
                  <a:gd name="T39" fmla="*/ 2147483646 h 1536"/>
                  <a:gd name="T40" fmla="*/ 2147483646 w 1814"/>
                  <a:gd name="T41" fmla="*/ 2147483646 h 1536"/>
                  <a:gd name="T42" fmla="*/ 2147483646 w 1814"/>
                  <a:gd name="T43" fmla="*/ 2147483646 h 1536"/>
                  <a:gd name="T44" fmla="*/ 2147483646 w 1814"/>
                  <a:gd name="T45" fmla="*/ 2147483646 h 1536"/>
                  <a:gd name="T46" fmla="*/ 2147483646 w 1814"/>
                  <a:gd name="T47" fmla="*/ 2147483646 h 1536"/>
                  <a:gd name="T48" fmla="*/ 2147483646 w 1814"/>
                  <a:gd name="T49" fmla="*/ 2147483646 h 1536"/>
                  <a:gd name="T50" fmla="*/ 2147483646 w 1814"/>
                  <a:gd name="T51" fmla="*/ 2147483646 h 1536"/>
                  <a:gd name="T52" fmla="*/ 2147483646 w 1814"/>
                  <a:gd name="T53" fmla="*/ 2147483646 h 1536"/>
                  <a:gd name="T54" fmla="*/ 2147483646 w 1814"/>
                  <a:gd name="T55" fmla="*/ 2147483646 h 1536"/>
                  <a:gd name="T56" fmla="*/ 2147483646 w 1814"/>
                  <a:gd name="T57" fmla="*/ 2147483646 h 1536"/>
                  <a:gd name="T58" fmla="*/ 2147483646 w 1814"/>
                  <a:gd name="T59" fmla="*/ 2147483646 h 1536"/>
                  <a:gd name="T60" fmla="*/ 2147483646 w 1814"/>
                  <a:gd name="T61" fmla="*/ 2147483646 h 1536"/>
                  <a:gd name="T62" fmla="*/ 2147483646 w 1814"/>
                  <a:gd name="T63" fmla="*/ 2147483646 h 1536"/>
                  <a:gd name="T64" fmla="*/ 2147483646 w 1814"/>
                  <a:gd name="T65" fmla="*/ 2147483646 h 1536"/>
                  <a:gd name="T66" fmla="*/ 2147483646 w 1814"/>
                  <a:gd name="T67" fmla="*/ 2147483646 h 1536"/>
                  <a:gd name="T68" fmla="*/ 2147483646 w 1814"/>
                  <a:gd name="T69" fmla="*/ 2147483646 h 1536"/>
                  <a:gd name="T70" fmla="*/ 2147483646 w 1814"/>
                  <a:gd name="T71" fmla="*/ 2147483646 h 1536"/>
                  <a:gd name="T72" fmla="*/ 2147483646 w 1814"/>
                  <a:gd name="T73" fmla="*/ 2147483646 h 1536"/>
                  <a:gd name="T74" fmla="*/ 2147483646 w 1814"/>
                  <a:gd name="T75" fmla="*/ 2147483646 h 1536"/>
                  <a:gd name="T76" fmla="*/ 2147483646 w 1814"/>
                  <a:gd name="T77" fmla="*/ 2147483646 h 1536"/>
                  <a:gd name="T78" fmla="*/ 2147483646 w 1814"/>
                  <a:gd name="T79" fmla="*/ 2147483646 h 1536"/>
                  <a:gd name="T80" fmla="*/ 2147483646 w 1814"/>
                  <a:gd name="T81" fmla="*/ 2147483646 h 1536"/>
                  <a:gd name="T82" fmla="*/ 2147483646 w 1814"/>
                  <a:gd name="T83" fmla="*/ 2147483646 h 1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lnTo>
                      <a:pt x="768"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lnTo>
                      <a:pt x="106" y="1"/>
                    </a:lnTo>
                    <a:close/>
                  </a:path>
                </a:pathLst>
              </a:custGeom>
              <a:solidFill>
                <a:srgbClr val="F09C4E"/>
              </a:solidFill>
              <a:ln>
                <a:noFill/>
              </a:ln>
            </p:spPr>
            <p:txBody>
              <a:bodyPr lIns="91425" tIns="91425" rIns="91425" bIns="91425" anchor="ctr"/>
              <a:lstStyle/>
              <a:p>
                <a:pPr>
                  <a:defRPr/>
                </a:pPr>
                <a:endParaRPr lang="vi-VN" sz="990"/>
              </a:p>
            </p:txBody>
          </p:sp>
          <p:sp>
            <p:nvSpPr>
              <p:cNvPr id="156" name="Google Shape;776;p31">
                <a:extLst>
                  <a:ext uri="{FF2B5EF4-FFF2-40B4-BE49-F238E27FC236}">
                    <a16:creationId xmlns:a16="http://schemas.microsoft.com/office/drawing/2014/main" id="{8987662E-B4F6-44E2-B796-0CE57B193F20}"/>
                  </a:ext>
                </a:extLst>
              </p:cNvPr>
              <p:cNvSpPr>
                <a:spLocks/>
              </p:cNvSpPr>
              <p:nvPr/>
            </p:nvSpPr>
            <p:spPr bwMode="auto">
              <a:xfrm>
                <a:off x="4799735" y="3862115"/>
                <a:ext cx="1238467" cy="1190185"/>
              </a:xfrm>
              <a:custGeom>
                <a:avLst/>
                <a:gdLst>
                  <a:gd name="T0" fmla="*/ 2147483646 w 22395"/>
                  <a:gd name="T1" fmla="*/ 2147483646 h 21477"/>
                  <a:gd name="T2" fmla="*/ 2147483646 w 22395"/>
                  <a:gd name="T3" fmla="*/ 2147483646 h 21477"/>
                  <a:gd name="T4" fmla="*/ 2147483646 w 22395"/>
                  <a:gd name="T5" fmla="*/ 2147483646 h 21477"/>
                  <a:gd name="T6" fmla="*/ 2147483646 w 22395"/>
                  <a:gd name="T7" fmla="*/ 2147483646 h 21477"/>
                  <a:gd name="T8" fmla="*/ 2147483646 w 22395"/>
                  <a:gd name="T9" fmla="*/ 2147483646 h 21477"/>
                  <a:gd name="T10" fmla="*/ 2147483646 w 22395"/>
                  <a:gd name="T11" fmla="*/ 2147483646 h 21477"/>
                  <a:gd name="T12" fmla="*/ 2147483646 w 22395"/>
                  <a:gd name="T13" fmla="*/ 2147483646 h 21477"/>
                  <a:gd name="T14" fmla="*/ 2147483646 w 22395"/>
                  <a:gd name="T15" fmla="*/ 2147483646 h 21477"/>
                  <a:gd name="T16" fmla="*/ 2147483646 w 22395"/>
                  <a:gd name="T17" fmla="*/ 2147483646 h 21477"/>
                  <a:gd name="T18" fmla="*/ 2147483646 w 22395"/>
                  <a:gd name="T19" fmla="*/ 2147483646 h 21477"/>
                  <a:gd name="T20" fmla="*/ 2147483646 w 22395"/>
                  <a:gd name="T21" fmla="*/ 2147483646 h 21477"/>
                  <a:gd name="T22" fmla="*/ 2147483646 w 22395"/>
                  <a:gd name="T23" fmla="*/ 2147483646 h 21477"/>
                  <a:gd name="T24" fmla="*/ 2147483646 w 22395"/>
                  <a:gd name="T25" fmla="*/ 2147483646 h 21477"/>
                  <a:gd name="T26" fmla="*/ 2147483646 w 22395"/>
                  <a:gd name="T27" fmla="*/ 2147483646 h 21477"/>
                  <a:gd name="T28" fmla="*/ 2147483646 w 22395"/>
                  <a:gd name="T29" fmla="*/ 2147483646 h 21477"/>
                  <a:gd name="T30" fmla="*/ 2147483646 w 22395"/>
                  <a:gd name="T31" fmla="*/ 2147483646 h 2147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bg2"/>
              </a:solidFill>
              <a:ln>
                <a:noFill/>
              </a:ln>
            </p:spPr>
            <p:txBody>
              <a:bodyPr lIns="91425" tIns="91425" rIns="91425" bIns="91425" anchor="ctr"/>
              <a:lstStyle/>
              <a:p>
                <a:pPr>
                  <a:defRPr/>
                </a:pPr>
                <a:endParaRPr lang="vi-VN" sz="990"/>
              </a:p>
            </p:txBody>
          </p:sp>
          <p:sp>
            <p:nvSpPr>
              <p:cNvPr id="157" name="Google Shape;777;p31">
                <a:extLst>
                  <a:ext uri="{FF2B5EF4-FFF2-40B4-BE49-F238E27FC236}">
                    <a16:creationId xmlns:a16="http://schemas.microsoft.com/office/drawing/2014/main" id="{FE74C304-FCFE-45E8-9A92-24667871DC45}"/>
                  </a:ext>
                </a:extLst>
              </p:cNvPr>
              <p:cNvSpPr>
                <a:spLocks/>
              </p:cNvSpPr>
              <p:nvPr/>
            </p:nvSpPr>
            <p:spPr bwMode="auto">
              <a:xfrm>
                <a:off x="4846851" y="3872201"/>
                <a:ext cx="1026446" cy="1048976"/>
              </a:xfrm>
              <a:custGeom>
                <a:avLst/>
                <a:gdLst>
                  <a:gd name="T0" fmla="*/ 2147483646 w 18583"/>
                  <a:gd name="T1" fmla="*/ 0 h 18937"/>
                  <a:gd name="T2" fmla="*/ 2147483646 w 18583"/>
                  <a:gd name="T3" fmla="*/ 2147483646 h 18937"/>
                  <a:gd name="T4" fmla="*/ 2147483646 w 18583"/>
                  <a:gd name="T5" fmla="*/ 2147483646 h 18937"/>
                  <a:gd name="T6" fmla="*/ 0 w 18583"/>
                  <a:gd name="T7" fmla="*/ 2147483646 h 18937"/>
                  <a:gd name="T8" fmla="*/ 0 w 18583"/>
                  <a:gd name="T9" fmla="*/ 2147483646 h 18937"/>
                  <a:gd name="T10" fmla="*/ 2147483646 w 18583"/>
                  <a:gd name="T11" fmla="*/ 2147483646 h 18937"/>
                  <a:gd name="T12" fmla="*/ 2147483646 w 18583"/>
                  <a:gd name="T13" fmla="*/ 2147483646 h 18937"/>
                  <a:gd name="T14" fmla="*/ 2147483646 w 18583"/>
                  <a:gd name="T15" fmla="*/ 2147483646 h 18937"/>
                  <a:gd name="T16" fmla="*/ 2147483646 w 18583"/>
                  <a:gd name="T17" fmla="*/ 0 h 189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lIns="91425" tIns="91425" rIns="91425" bIns="91425" anchor="ctr"/>
              <a:lstStyle/>
              <a:p>
                <a:pPr>
                  <a:defRPr/>
                </a:pPr>
                <a:endParaRPr lang="vi-VN" sz="990"/>
              </a:p>
            </p:txBody>
          </p:sp>
          <p:sp>
            <p:nvSpPr>
              <p:cNvPr id="158" name="Google Shape;778;p31">
                <a:extLst>
                  <a:ext uri="{FF2B5EF4-FFF2-40B4-BE49-F238E27FC236}">
                    <a16:creationId xmlns:a16="http://schemas.microsoft.com/office/drawing/2014/main" id="{DD92FAE0-673F-44FA-BF76-E50A5CDF2A8F}"/>
                  </a:ext>
                </a:extLst>
              </p:cNvPr>
              <p:cNvSpPr>
                <a:spLocks/>
              </p:cNvSpPr>
              <p:nvPr/>
            </p:nvSpPr>
            <p:spPr bwMode="auto">
              <a:xfrm>
                <a:off x="5819450" y="3942806"/>
                <a:ext cx="74039" cy="68083"/>
              </a:xfrm>
              <a:custGeom>
                <a:avLst/>
                <a:gdLst>
                  <a:gd name="T0" fmla="*/ 0 w 1377"/>
                  <a:gd name="T1" fmla="*/ 2147483646 h 1219"/>
                  <a:gd name="T2" fmla="*/ 0 w 1377"/>
                  <a:gd name="T3" fmla="*/ 2147483646 h 1219"/>
                  <a:gd name="T4" fmla="*/ 2147483646 w 1377"/>
                  <a:gd name="T5" fmla="*/ 2147483646 h 1219"/>
                  <a:gd name="T6" fmla="*/ 2147483646 w 1377"/>
                  <a:gd name="T7" fmla="*/ 2147483646 h 1219"/>
                  <a:gd name="T8" fmla="*/ 2147483646 w 1377"/>
                  <a:gd name="T9" fmla="*/ 2147483646 h 1219"/>
                  <a:gd name="T10" fmla="*/ 2147483646 w 1377"/>
                  <a:gd name="T11" fmla="*/ 2147483646 h 1219"/>
                  <a:gd name="T12" fmla="*/ 0 w 1377"/>
                  <a:gd name="T13" fmla="*/ 2147483646 h 12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77" h="1219" extrusionOk="0">
                    <a:moveTo>
                      <a:pt x="0" y="1"/>
                    </a:moveTo>
                    <a:lnTo>
                      <a:pt x="0" y="160"/>
                    </a:lnTo>
                    <a:lnTo>
                      <a:pt x="1218" y="1219"/>
                    </a:lnTo>
                    <a:lnTo>
                      <a:pt x="1324" y="1219"/>
                    </a:lnTo>
                    <a:cubicBezTo>
                      <a:pt x="1376" y="1152"/>
                      <a:pt x="1376" y="1099"/>
                      <a:pt x="1324" y="1047"/>
                    </a:cubicBezTo>
                    <a:lnTo>
                      <a:pt x="172" y="1"/>
                    </a:lnTo>
                    <a:lnTo>
                      <a:pt x="0" y="1"/>
                    </a:lnTo>
                    <a:close/>
                  </a:path>
                </a:pathLst>
              </a:custGeom>
              <a:solidFill>
                <a:srgbClr val="EDD56E"/>
              </a:solidFill>
              <a:ln>
                <a:noFill/>
              </a:ln>
            </p:spPr>
            <p:txBody>
              <a:bodyPr lIns="91425" tIns="91425" rIns="91425" bIns="91425" anchor="ctr"/>
              <a:lstStyle/>
              <a:p>
                <a:pPr>
                  <a:defRPr/>
                </a:pPr>
                <a:endParaRPr lang="vi-VN" sz="990"/>
              </a:p>
            </p:txBody>
          </p:sp>
          <p:sp>
            <p:nvSpPr>
              <p:cNvPr id="159" name="Google Shape;779;p31">
                <a:extLst>
                  <a:ext uri="{FF2B5EF4-FFF2-40B4-BE49-F238E27FC236}">
                    <a16:creationId xmlns:a16="http://schemas.microsoft.com/office/drawing/2014/main" id="{C2888DD8-E8AA-4B42-B318-538FE7E55B11}"/>
                  </a:ext>
                </a:extLst>
              </p:cNvPr>
              <p:cNvSpPr>
                <a:spLocks/>
              </p:cNvSpPr>
              <p:nvPr/>
            </p:nvSpPr>
            <p:spPr bwMode="auto">
              <a:xfrm>
                <a:off x="5647816" y="4114273"/>
                <a:ext cx="77403" cy="68083"/>
              </a:xfrm>
              <a:custGeom>
                <a:avLst/>
                <a:gdLst>
                  <a:gd name="T0" fmla="*/ 2147483646 w 1377"/>
                  <a:gd name="T1" fmla="*/ 2147483646 h 1259"/>
                  <a:gd name="T2" fmla="*/ 2147483646 w 1377"/>
                  <a:gd name="T3" fmla="*/ 2147483646 h 1259"/>
                  <a:gd name="T4" fmla="*/ 2147483646 w 1377"/>
                  <a:gd name="T5" fmla="*/ 2147483646 h 1259"/>
                  <a:gd name="T6" fmla="*/ 2147483646 w 1377"/>
                  <a:gd name="T7" fmla="*/ 2147483646 h 1259"/>
                  <a:gd name="T8" fmla="*/ 2147483646 w 1377"/>
                  <a:gd name="T9" fmla="*/ 2147483646 h 1259"/>
                  <a:gd name="T10" fmla="*/ 2147483646 w 1377"/>
                  <a:gd name="T11" fmla="*/ 2147483646 h 1259"/>
                  <a:gd name="T12" fmla="*/ 2147483646 w 1377"/>
                  <a:gd name="T13" fmla="*/ 2147483646 h 1259"/>
                  <a:gd name="T14" fmla="*/ 2147483646 w 1377"/>
                  <a:gd name="T15" fmla="*/ 2147483646 h 12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lIns="91425" tIns="91425" rIns="91425" bIns="91425" anchor="ctr"/>
              <a:lstStyle/>
              <a:p>
                <a:pPr>
                  <a:defRPr/>
                </a:pPr>
                <a:endParaRPr lang="vi-VN" sz="990"/>
              </a:p>
            </p:txBody>
          </p:sp>
          <p:sp>
            <p:nvSpPr>
              <p:cNvPr id="160" name="Google Shape;780;p31">
                <a:extLst>
                  <a:ext uri="{FF2B5EF4-FFF2-40B4-BE49-F238E27FC236}">
                    <a16:creationId xmlns:a16="http://schemas.microsoft.com/office/drawing/2014/main" id="{F1F00C12-ABE7-4582-8E40-2FC085C481C4}"/>
                  </a:ext>
                </a:extLst>
              </p:cNvPr>
              <p:cNvSpPr>
                <a:spLocks/>
              </p:cNvSpPr>
              <p:nvPr/>
            </p:nvSpPr>
            <p:spPr bwMode="auto">
              <a:xfrm>
                <a:off x="5775701" y="3983151"/>
                <a:ext cx="53846" cy="47911"/>
              </a:xfrm>
              <a:custGeom>
                <a:avLst/>
                <a:gdLst>
                  <a:gd name="T0" fmla="*/ 2147483646 w 993"/>
                  <a:gd name="T1" fmla="*/ 2147483646 h 888"/>
                  <a:gd name="T2" fmla="*/ 2147483646 w 993"/>
                  <a:gd name="T3" fmla="*/ 2147483646 h 888"/>
                  <a:gd name="T4" fmla="*/ 2147483646 w 993"/>
                  <a:gd name="T5" fmla="*/ 2147483646 h 888"/>
                  <a:gd name="T6" fmla="*/ 2147483646 w 993"/>
                  <a:gd name="T7" fmla="*/ 2147483646 h 888"/>
                  <a:gd name="T8" fmla="*/ 2147483646 w 993"/>
                  <a:gd name="T9" fmla="*/ 2147483646 h 888"/>
                  <a:gd name="T10" fmla="*/ 2147483646 w 993"/>
                  <a:gd name="T11" fmla="*/ 2147483646 h 888"/>
                  <a:gd name="T12" fmla="*/ 2147483646 w 993"/>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88" extrusionOk="0">
                    <a:moveTo>
                      <a:pt x="53" y="1"/>
                    </a:moveTo>
                    <a:cubicBezTo>
                      <a:pt x="0" y="54"/>
                      <a:pt x="0" y="54"/>
                      <a:pt x="53" y="120"/>
                    </a:cubicBezTo>
                    <a:lnTo>
                      <a:pt x="874" y="887"/>
                    </a:lnTo>
                    <a:lnTo>
                      <a:pt x="993" y="887"/>
                    </a:lnTo>
                    <a:lnTo>
                      <a:pt x="993" y="781"/>
                    </a:lnTo>
                    <a:lnTo>
                      <a:pt x="106" y="1"/>
                    </a:lnTo>
                    <a:lnTo>
                      <a:pt x="53" y="1"/>
                    </a:lnTo>
                    <a:close/>
                  </a:path>
                </a:pathLst>
              </a:custGeom>
              <a:solidFill>
                <a:srgbClr val="EDD56E"/>
              </a:solidFill>
              <a:ln>
                <a:noFill/>
              </a:ln>
            </p:spPr>
            <p:txBody>
              <a:bodyPr lIns="91425" tIns="91425" rIns="91425" bIns="91425" anchor="ctr"/>
              <a:lstStyle/>
              <a:p>
                <a:pPr>
                  <a:defRPr/>
                </a:pPr>
                <a:endParaRPr lang="vi-VN" sz="990"/>
              </a:p>
            </p:txBody>
          </p:sp>
          <p:sp>
            <p:nvSpPr>
              <p:cNvPr id="161" name="Google Shape;781;p31">
                <a:extLst>
                  <a:ext uri="{FF2B5EF4-FFF2-40B4-BE49-F238E27FC236}">
                    <a16:creationId xmlns:a16="http://schemas.microsoft.com/office/drawing/2014/main" id="{FD4E3ACC-380E-49FC-B5E6-C32C1E020063}"/>
                  </a:ext>
                </a:extLst>
              </p:cNvPr>
              <p:cNvSpPr>
                <a:spLocks/>
              </p:cNvSpPr>
              <p:nvPr/>
            </p:nvSpPr>
            <p:spPr bwMode="auto">
              <a:xfrm>
                <a:off x="5735316" y="4023496"/>
                <a:ext cx="57211" cy="52954"/>
              </a:xfrm>
              <a:custGeom>
                <a:avLst/>
                <a:gdLst>
                  <a:gd name="T0" fmla="*/ 2147483646 w 994"/>
                  <a:gd name="T1" fmla="*/ 2147483646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2147483646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lIns="91425" tIns="91425" rIns="91425" bIns="91425" anchor="ctr"/>
              <a:lstStyle/>
              <a:p>
                <a:pPr>
                  <a:defRPr/>
                </a:pPr>
                <a:endParaRPr lang="vi-VN" sz="990"/>
              </a:p>
            </p:txBody>
          </p:sp>
          <p:sp>
            <p:nvSpPr>
              <p:cNvPr id="162" name="Google Shape;782;p31">
                <a:extLst>
                  <a:ext uri="{FF2B5EF4-FFF2-40B4-BE49-F238E27FC236}">
                    <a16:creationId xmlns:a16="http://schemas.microsoft.com/office/drawing/2014/main" id="{7770490B-898D-4031-96C9-1D738487E65A}"/>
                  </a:ext>
                </a:extLst>
              </p:cNvPr>
              <p:cNvSpPr>
                <a:spLocks/>
              </p:cNvSpPr>
              <p:nvPr/>
            </p:nvSpPr>
            <p:spPr bwMode="auto">
              <a:xfrm>
                <a:off x="5694931" y="4068885"/>
                <a:ext cx="57211" cy="47911"/>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40" y="874"/>
                    </a:lnTo>
                    <a:cubicBezTo>
                      <a:pt x="993" y="874"/>
                      <a:pt x="993" y="821"/>
                      <a:pt x="940" y="768"/>
                    </a:cubicBezTo>
                    <a:lnTo>
                      <a:pt x="120" y="0"/>
                    </a:lnTo>
                    <a:lnTo>
                      <a:pt x="1" y="0"/>
                    </a:lnTo>
                    <a:close/>
                  </a:path>
                </a:pathLst>
              </a:custGeom>
              <a:solidFill>
                <a:srgbClr val="EDD56E"/>
              </a:solidFill>
              <a:ln>
                <a:noFill/>
              </a:ln>
            </p:spPr>
            <p:txBody>
              <a:bodyPr lIns="91425" tIns="91425" rIns="91425" bIns="91425" anchor="ctr"/>
              <a:lstStyle/>
              <a:p>
                <a:pPr>
                  <a:defRPr/>
                </a:pPr>
                <a:endParaRPr lang="vi-VN" sz="990"/>
              </a:p>
            </p:txBody>
          </p:sp>
          <p:sp>
            <p:nvSpPr>
              <p:cNvPr id="163" name="Google Shape;783;p31">
                <a:extLst>
                  <a:ext uri="{FF2B5EF4-FFF2-40B4-BE49-F238E27FC236}">
                    <a16:creationId xmlns:a16="http://schemas.microsoft.com/office/drawing/2014/main" id="{F461C54B-B331-44BA-9A8D-BBDD269662A3}"/>
                  </a:ext>
                </a:extLst>
              </p:cNvPr>
              <p:cNvSpPr>
                <a:spLocks/>
              </p:cNvSpPr>
              <p:nvPr/>
            </p:nvSpPr>
            <p:spPr bwMode="auto">
              <a:xfrm>
                <a:off x="5604064" y="4159661"/>
                <a:ext cx="53846" cy="47911"/>
              </a:xfrm>
              <a:custGeom>
                <a:avLst/>
                <a:gdLst>
                  <a:gd name="T0" fmla="*/ 2147483646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2147483646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66" y="1"/>
                    </a:moveTo>
                    <a:cubicBezTo>
                      <a:pt x="0" y="54"/>
                      <a:pt x="0" y="54"/>
                      <a:pt x="66" y="106"/>
                    </a:cubicBezTo>
                    <a:lnTo>
                      <a:pt x="887" y="874"/>
                    </a:lnTo>
                    <a:lnTo>
                      <a:pt x="993" y="874"/>
                    </a:lnTo>
                    <a:lnTo>
                      <a:pt x="993" y="768"/>
                    </a:lnTo>
                    <a:lnTo>
                      <a:pt x="119" y="1"/>
                    </a:lnTo>
                    <a:lnTo>
                      <a:pt x="66" y="1"/>
                    </a:lnTo>
                    <a:close/>
                  </a:path>
                </a:pathLst>
              </a:custGeom>
              <a:solidFill>
                <a:srgbClr val="EDD56E"/>
              </a:solidFill>
              <a:ln>
                <a:noFill/>
              </a:ln>
            </p:spPr>
            <p:txBody>
              <a:bodyPr lIns="91425" tIns="91425" rIns="91425" bIns="91425" anchor="ctr"/>
              <a:lstStyle/>
              <a:p>
                <a:pPr>
                  <a:defRPr/>
                </a:pPr>
                <a:endParaRPr lang="vi-VN" sz="990"/>
              </a:p>
            </p:txBody>
          </p:sp>
          <p:sp>
            <p:nvSpPr>
              <p:cNvPr id="164" name="Google Shape;784;p31">
                <a:extLst>
                  <a:ext uri="{FF2B5EF4-FFF2-40B4-BE49-F238E27FC236}">
                    <a16:creationId xmlns:a16="http://schemas.microsoft.com/office/drawing/2014/main" id="{221E8520-D5F2-43E2-8E3C-F44D2657D767}"/>
                  </a:ext>
                </a:extLst>
              </p:cNvPr>
              <p:cNvSpPr>
                <a:spLocks/>
              </p:cNvSpPr>
              <p:nvPr/>
            </p:nvSpPr>
            <p:spPr bwMode="auto">
              <a:xfrm>
                <a:off x="5563680" y="4200007"/>
                <a:ext cx="57213" cy="50432"/>
              </a:xfrm>
              <a:custGeom>
                <a:avLst/>
                <a:gdLst>
                  <a:gd name="T0" fmla="*/ 2147483646 w 994"/>
                  <a:gd name="T1" fmla="*/ 2147483646 h 914"/>
                  <a:gd name="T2" fmla="*/ 2147483646 w 994"/>
                  <a:gd name="T3" fmla="*/ 2147483646 h 914"/>
                  <a:gd name="T4" fmla="*/ 2147483646 w 994"/>
                  <a:gd name="T5" fmla="*/ 2147483646 h 914"/>
                  <a:gd name="T6" fmla="*/ 2147483646 w 994"/>
                  <a:gd name="T7" fmla="*/ 2147483646 h 914"/>
                  <a:gd name="T8" fmla="*/ 2147483646 w 994"/>
                  <a:gd name="T9" fmla="*/ 2147483646 h 914"/>
                  <a:gd name="T10" fmla="*/ 2147483646 w 994"/>
                  <a:gd name="T11" fmla="*/ 2147483646 h 914"/>
                  <a:gd name="T12" fmla="*/ 2147483646 w 994"/>
                  <a:gd name="T13" fmla="*/ 2147483646 h 914"/>
                  <a:gd name="T14" fmla="*/ 2147483646 w 994"/>
                  <a:gd name="T15" fmla="*/ 2147483646 h 914"/>
                  <a:gd name="T16" fmla="*/ 2147483646 w 994"/>
                  <a:gd name="T17" fmla="*/ 2147483646 h 9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lIns="91425" tIns="91425" rIns="91425" bIns="91425" anchor="ctr"/>
              <a:lstStyle/>
              <a:p>
                <a:pPr>
                  <a:defRPr/>
                </a:pPr>
                <a:endParaRPr lang="vi-VN" sz="990"/>
              </a:p>
            </p:txBody>
          </p:sp>
          <p:sp>
            <p:nvSpPr>
              <p:cNvPr id="165" name="Google Shape;785;p31">
                <a:extLst>
                  <a:ext uri="{FF2B5EF4-FFF2-40B4-BE49-F238E27FC236}">
                    <a16:creationId xmlns:a16="http://schemas.microsoft.com/office/drawing/2014/main" id="{25BDC77F-316B-4EF8-8B9A-F635890BFE96}"/>
                  </a:ext>
                </a:extLst>
              </p:cNvPr>
              <p:cNvSpPr>
                <a:spLocks/>
              </p:cNvSpPr>
              <p:nvPr/>
            </p:nvSpPr>
            <p:spPr bwMode="auto">
              <a:xfrm>
                <a:off x="5526661" y="4240352"/>
                <a:ext cx="53846" cy="47911"/>
              </a:xfrm>
              <a:custGeom>
                <a:avLst/>
                <a:gdLst>
                  <a:gd name="T0" fmla="*/ 2147483646 w 994"/>
                  <a:gd name="T1" fmla="*/ 2147483646 h 888"/>
                  <a:gd name="T2" fmla="*/ 2147483646 w 994"/>
                  <a:gd name="T3" fmla="*/ 2147483646 h 888"/>
                  <a:gd name="T4" fmla="*/ 2147483646 w 994"/>
                  <a:gd name="T5" fmla="*/ 2147483646 h 888"/>
                  <a:gd name="T6" fmla="*/ 2147483646 w 994"/>
                  <a:gd name="T7" fmla="*/ 2147483646 h 888"/>
                  <a:gd name="T8" fmla="*/ 2147483646 w 994"/>
                  <a:gd name="T9" fmla="*/ 2147483646 h 888"/>
                  <a:gd name="T10" fmla="*/ 2147483646 w 994"/>
                  <a:gd name="T11" fmla="*/ 2147483646 h 888"/>
                  <a:gd name="T12" fmla="*/ 2147483646 w 994"/>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88" extrusionOk="0">
                    <a:moveTo>
                      <a:pt x="1" y="1"/>
                    </a:moveTo>
                    <a:lnTo>
                      <a:pt x="1" y="120"/>
                    </a:lnTo>
                    <a:lnTo>
                      <a:pt x="888" y="888"/>
                    </a:lnTo>
                    <a:lnTo>
                      <a:pt x="994" y="888"/>
                    </a:lnTo>
                    <a:cubicBezTo>
                      <a:pt x="994" y="888"/>
                      <a:pt x="994" y="835"/>
                      <a:pt x="941" y="782"/>
                    </a:cubicBezTo>
                    <a:lnTo>
                      <a:pt x="107" y="1"/>
                    </a:lnTo>
                    <a:lnTo>
                      <a:pt x="1" y="1"/>
                    </a:lnTo>
                    <a:close/>
                  </a:path>
                </a:pathLst>
              </a:custGeom>
              <a:solidFill>
                <a:srgbClr val="EDD56E"/>
              </a:solidFill>
              <a:ln>
                <a:noFill/>
              </a:ln>
            </p:spPr>
            <p:txBody>
              <a:bodyPr lIns="91425" tIns="91425" rIns="91425" bIns="91425" anchor="ctr"/>
              <a:lstStyle/>
              <a:p>
                <a:pPr>
                  <a:defRPr/>
                </a:pPr>
                <a:endParaRPr lang="vi-VN" sz="990"/>
              </a:p>
            </p:txBody>
          </p:sp>
          <p:sp>
            <p:nvSpPr>
              <p:cNvPr id="166" name="Google Shape;786;p31">
                <a:extLst>
                  <a:ext uri="{FF2B5EF4-FFF2-40B4-BE49-F238E27FC236}">
                    <a16:creationId xmlns:a16="http://schemas.microsoft.com/office/drawing/2014/main" id="{093D2003-D3D1-49B9-BD77-FE4498E05BD0}"/>
                  </a:ext>
                </a:extLst>
              </p:cNvPr>
              <p:cNvSpPr>
                <a:spLocks/>
              </p:cNvSpPr>
              <p:nvPr/>
            </p:nvSpPr>
            <p:spPr bwMode="auto">
              <a:xfrm>
                <a:off x="5432430" y="4333651"/>
                <a:ext cx="60577" cy="47909"/>
              </a:xfrm>
              <a:custGeom>
                <a:avLst/>
                <a:gdLst>
                  <a:gd name="T0" fmla="*/ 2147483646 w 1047"/>
                  <a:gd name="T1" fmla="*/ 0 h 888"/>
                  <a:gd name="T2" fmla="*/ 2147483646 w 1047"/>
                  <a:gd name="T3" fmla="*/ 2147483646 h 888"/>
                  <a:gd name="T4" fmla="*/ 2147483646 w 1047"/>
                  <a:gd name="T5" fmla="*/ 2147483646 h 888"/>
                  <a:gd name="T6" fmla="*/ 2147483646 w 1047"/>
                  <a:gd name="T7" fmla="*/ 2147483646 h 888"/>
                  <a:gd name="T8" fmla="*/ 2147483646 w 1047"/>
                  <a:gd name="T9" fmla="*/ 2147483646 h 888"/>
                  <a:gd name="T10" fmla="*/ 2147483646 w 1047"/>
                  <a:gd name="T11" fmla="*/ 0 h 888"/>
                  <a:gd name="T12" fmla="*/ 2147483646 w 1047"/>
                  <a:gd name="T13" fmla="*/ 0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7" h="888" extrusionOk="0">
                    <a:moveTo>
                      <a:pt x="53" y="0"/>
                    </a:moveTo>
                    <a:cubicBezTo>
                      <a:pt x="0" y="53"/>
                      <a:pt x="0" y="53"/>
                      <a:pt x="53" y="119"/>
                    </a:cubicBezTo>
                    <a:lnTo>
                      <a:pt x="940" y="887"/>
                    </a:lnTo>
                    <a:lnTo>
                      <a:pt x="993" y="887"/>
                    </a:lnTo>
                    <a:cubicBezTo>
                      <a:pt x="1046" y="887"/>
                      <a:pt x="1046" y="834"/>
                      <a:pt x="993" y="781"/>
                    </a:cubicBezTo>
                    <a:lnTo>
                      <a:pt x="173" y="0"/>
                    </a:lnTo>
                    <a:lnTo>
                      <a:pt x="53" y="0"/>
                    </a:lnTo>
                    <a:close/>
                  </a:path>
                </a:pathLst>
              </a:custGeom>
              <a:solidFill>
                <a:srgbClr val="EDD56E"/>
              </a:solidFill>
              <a:ln>
                <a:noFill/>
              </a:ln>
            </p:spPr>
            <p:txBody>
              <a:bodyPr lIns="91425" tIns="91425" rIns="91425" bIns="91425" anchor="ctr"/>
              <a:lstStyle/>
              <a:p>
                <a:pPr>
                  <a:defRPr/>
                </a:pPr>
                <a:endParaRPr lang="vi-VN" sz="990"/>
              </a:p>
            </p:txBody>
          </p:sp>
          <p:sp>
            <p:nvSpPr>
              <p:cNvPr id="167" name="Google Shape;787;p31">
                <a:extLst>
                  <a:ext uri="{FF2B5EF4-FFF2-40B4-BE49-F238E27FC236}">
                    <a16:creationId xmlns:a16="http://schemas.microsoft.com/office/drawing/2014/main" id="{76684512-913B-41FF-8468-A4DAB2AB0031}"/>
                  </a:ext>
                </a:extLst>
              </p:cNvPr>
              <p:cNvSpPr>
                <a:spLocks/>
              </p:cNvSpPr>
              <p:nvPr/>
            </p:nvSpPr>
            <p:spPr bwMode="auto">
              <a:xfrm>
                <a:off x="5395410" y="4373996"/>
                <a:ext cx="53846" cy="47909"/>
              </a:xfrm>
              <a:custGeom>
                <a:avLst/>
                <a:gdLst>
                  <a:gd name="T0" fmla="*/ 2147483646 w 994"/>
                  <a:gd name="T1" fmla="*/ 2147483646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2147483646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lIns="91425" tIns="91425" rIns="91425" bIns="91425" anchor="ctr"/>
              <a:lstStyle/>
              <a:p>
                <a:pPr>
                  <a:defRPr/>
                </a:pPr>
                <a:endParaRPr lang="vi-VN" sz="990"/>
              </a:p>
            </p:txBody>
          </p:sp>
          <p:sp>
            <p:nvSpPr>
              <p:cNvPr id="168" name="Google Shape;788;p31">
                <a:extLst>
                  <a:ext uri="{FF2B5EF4-FFF2-40B4-BE49-F238E27FC236}">
                    <a16:creationId xmlns:a16="http://schemas.microsoft.com/office/drawing/2014/main" id="{B0ED608C-3A24-4C7F-B882-A929636C3AB5}"/>
                  </a:ext>
                </a:extLst>
              </p:cNvPr>
              <p:cNvSpPr>
                <a:spLocks/>
              </p:cNvSpPr>
              <p:nvPr/>
            </p:nvSpPr>
            <p:spPr bwMode="auto">
              <a:xfrm>
                <a:off x="5355025" y="4411819"/>
                <a:ext cx="53846" cy="47911"/>
              </a:xfrm>
              <a:custGeom>
                <a:avLst/>
                <a:gdLst>
                  <a:gd name="T0" fmla="*/ 0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0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0" y="1"/>
                    </a:moveTo>
                    <a:cubicBezTo>
                      <a:pt x="0" y="54"/>
                      <a:pt x="0" y="54"/>
                      <a:pt x="53" y="107"/>
                    </a:cubicBezTo>
                    <a:lnTo>
                      <a:pt x="874" y="874"/>
                    </a:lnTo>
                    <a:lnTo>
                      <a:pt x="993" y="874"/>
                    </a:lnTo>
                    <a:lnTo>
                      <a:pt x="993" y="769"/>
                    </a:lnTo>
                    <a:lnTo>
                      <a:pt x="106" y="1"/>
                    </a:lnTo>
                    <a:lnTo>
                      <a:pt x="0" y="1"/>
                    </a:lnTo>
                    <a:close/>
                  </a:path>
                </a:pathLst>
              </a:custGeom>
              <a:solidFill>
                <a:srgbClr val="EDD56E"/>
              </a:solidFill>
              <a:ln>
                <a:noFill/>
              </a:ln>
            </p:spPr>
            <p:txBody>
              <a:bodyPr lIns="91425" tIns="91425" rIns="91425" bIns="91425" anchor="ctr"/>
              <a:lstStyle/>
              <a:p>
                <a:pPr>
                  <a:defRPr/>
                </a:pPr>
                <a:endParaRPr lang="vi-VN" sz="990"/>
              </a:p>
            </p:txBody>
          </p:sp>
          <p:sp>
            <p:nvSpPr>
              <p:cNvPr id="169" name="Google Shape;789;p31">
                <a:extLst>
                  <a:ext uri="{FF2B5EF4-FFF2-40B4-BE49-F238E27FC236}">
                    <a16:creationId xmlns:a16="http://schemas.microsoft.com/office/drawing/2014/main" id="{74F971FD-276B-4A01-84ED-28890B9A3C26}"/>
                  </a:ext>
                </a:extLst>
              </p:cNvPr>
              <p:cNvSpPr>
                <a:spLocks/>
              </p:cNvSpPr>
              <p:nvPr/>
            </p:nvSpPr>
            <p:spPr bwMode="auto">
              <a:xfrm>
                <a:off x="5267525" y="4505118"/>
                <a:ext cx="53846" cy="47909"/>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40" y="874"/>
                    </a:lnTo>
                    <a:cubicBezTo>
                      <a:pt x="993" y="874"/>
                      <a:pt x="993" y="821"/>
                      <a:pt x="940" y="768"/>
                    </a:cubicBezTo>
                    <a:lnTo>
                      <a:pt x="106" y="0"/>
                    </a:lnTo>
                    <a:lnTo>
                      <a:pt x="1" y="0"/>
                    </a:lnTo>
                    <a:close/>
                  </a:path>
                </a:pathLst>
              </a:custGeom>
              <a:solidFill>
                <a:srgbClr val="EDD56E"/>
              </a:solidFill>
              <a:ln>
                <a:noFill/>
              </a:ln>
            </p:spPr>
            <p:txBody>
              <a:bodyPr lIns="91425" tIns="91425" rIns="91425" bIns="91425" anchor="ctr"/>
              <a:lstStyle/>
              <a:p>
                <a:pPr>
                  <a:defRPr/>
                </a:pPr>
                <a:endParaRPr lang="vi-VN" sz="990"/>
              </a:p>
            </p:txBody>
          </p:sp>
          <p:sp>
            <p:nvSpPr>
              <p:cNvPr id="170" name="Google Shape;790;p31">
                <a:extLst>
                  <a:ext uri="{FF2B5EF4-FFF2-40B4-BE49-F238E27FC236}">
                    <a16:creationId xmlns:a16="http://schemas.microsoft.com/office/drawing/2014/main" id="{0B649C58-8040-4931-A399-E4224243BA99}"/>
                  </a:ext>
                </a:extLst>
              </p:cNvPr>
              <p:cNvSpPr>
                <a:spLocks/>
              </p:cNvSpPr>
              <p:nvPr/>
            </p:nvSpPr>
            <p:spPr bwMode="auto">
              <a:xfrm>
                <a:off x="5223775" y="4547984"/>
                <a:ext cx="57211" cy="50432"/>
              </a:xfrm>
              <a:custGeom>
                <a:avLst/>
                <a:gdLst>
                  <a:gd name="T0" fmla="*/ 2147483646 w 1047"/>
                  <a:gd name="T1" fmla="*/ 0 h 914"/>
                  <a:gd name="T2" fmla="*/ 2147483646 w 1047"/>
                  <a:gd name="T3" fmla="*/ 2147483646 h 914"/>
                  <a:gd name="T4" fmla="*/ 2147483646 w 1047"/>
                  <a:gd name="T5" fmla="*/ 2147483646 h 914"/>
                  <a:gd name="T6" fmla="*/ 2147483646 w 1047"/>
                  <a:gd name="T7" fmla="*/ 2147483646 h 914"/>
                  <a:gd name="T8" fmla="*/ 2147483646 w 1047"/>
                  <a:gd name="T9" fmla="*/ 2147483646 h 914"/>
                  <a:gd name="T10" fmla="*/ 2147483646 w 1047"/>
                  <a:gd name="T11" fmla="*/ 2147483646 h 914"/>
                  <a:gd name="T12" fmla="*/ 2147483646 w 1047"/>
                  <a:gd name="T13" fmla="*/ 2147483646 h 914"/>
                  <a:gd name="T14" fmla="*/ 2147483646 w 1047"/>
                  <a:gd name="T15" fmla="*/ 2147483646 h 914"/>
                  <a:gd name="T16" fmla="*/ 2147483646 w 1047"/>
                  <a:gd name="T17" fmla="*/ 0 h 9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lIns="91425" tIns="91425" rIns="91425" bIns="91425" anchor="ctr"/>
              <a:lstStyle/>
              <a:p>
                <a:pPr>
                  <a:defRPr/>
                </a:pPr>
                <a:endParaRPr lang="vi-VN" sz="990"/>
              </a:p>
            </p:txBody>
          </p:sp>
          <p:sp>
            <p:nvSpPr>
              <p:cNvPr id="171" name="Google Shape;791;p31">
                <a:extLst>
                  <a:ext uri="{FF2B5EF4-FFF2-40B4-BE49-F238E27FC236}">
                    <a16:creationId xmlns:a16="http://schemas.microsoft.com/office/drawing/2014/main" id="{59B3FF27-38A3-4051-B4A0-6C7D90054C9D}"/>
                  </a:ext>
                </a:extLst>
              </p:cNvPr>
              <p:cNvSpPr>
                <a:spLocks/>
              </p:cNvSpPr>
              <p:nvPr/>
            </p:nvSpPr>
            <p:spPr bwMode="auto">
              <a:xfrm>
                <a:off x="5183391" y="4588330"/>
                <a:ext cx="53846" cy="50432"/>
              </a:xfrm>
              <a:custGeom>
                <a:avLst/>
                <a:gdLst>
                  <a:gd name="T0" fmla="*/ 2147483646 w 993"/>
                  <a:gd name="T1" fmla="*/ 2147483646 h 888"/>
                  <a:gd name="T2" fmla="*/ 2147483646 w 993"/>
                  <a:gd name="T3" fmla="*/ 2147483646 h 888"/>
                  <a:gd name="T4" fmla="*/ 2147483646 w 993"/>
                  <a:gd name="T5" fmla="*/ 2147483646 h 888"/>
                  <a:gd name="T6" fmla="*/ 2147483646 w 993"/>
                  <a:gd name="T7" fmla="*/ 2147483646 h 888"/>
                  <a:gd name="T8" fmla="*/ 2147483646 w 993"/>
                  <a:gd name="T9" fmla="*/ 2147483646 h 888"/>
                  <a:gd name="T10" fmla="*/ 2147483646 w 993"/>
                  <a:gd name="T11" fmla="*/ 2147483646 h 888"/>
                  <a:gd name="T12" fmla="*/ 2147483646 w 993"/>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88" extrusionOk="0">
                    <a:moveTo>
                      <a:pt x="66" y="1"/>
                    </a:moveTo>
                    <a:cubicBezTo>
                      <a:pt x="0" y="54"/>
                      <a:pt x="0" y="120"/>
                      <a:pt x="66" y="120"/>
                    </a:cubicBezTo>
                    <a:lnTo>
                      <a:pt x="887" y="887"/>
                    </a:lnTo>
                    <a:lnTo>
                      <a:pt x="993" y="887"/>
                    </a:lnTo>
                    <a:lnTo>
                      <a:pt x="993" y="782"/>
                    </a:lnTo>
                    <a:lnTo>
                      <a:pt x="119" y="1"/>
                    </a:lnTo>
                    <a:lnTo>
                      <a:pt x="66" y="1"/>
                    </a:lnTo>
                    <a:close/>
                  </a:path>
                </a:pathLst>
              </a:custGeom>
              <a:solidFill>
                <a:srgbClr val="EDD56E"/>
              </a:solidFill>
              <a:ln>
                <a:noFill/>
              </a:ln>
            </p:spPr>
            <p:txBody>
              <a:bodyPr lIns="91425" tIns="91425" rIns="91425" bIns="91425" anchor="ctr"/>
              <a:lstStyle/>
              <a:p>
                <a:pPr>
                  <a:defRPr/>
                </a:pPr>
                <a:endParaRPr lang="vi-VN" sz="990"/>
              </a:p>
            </p:txBody>
          </p:sp>
          <p:sp>
            <p:nvSpPr>
              <p:cNvPr id="172" name="Google Shape;792;p31">
                <a:extLst>
                  <a:ext uri="{FF2B5EF4-FFF2-40B4-BE49-F238E27FC236}">
                    <a16:creationId xmlns:a16="http://schemas.microsoft.com/office/drawing/2014/main" id="{F5D250CC-43EE-4CFC-B58B-5E9CCEAA2D29}"/>
                  </a:ext>
                </a:extLst>
              </p:cNvPr>
              <p:cNvSpPr>
                <a:spLocks/>
              </p:cNvSpPr>
              <p:nvPr/>
            </p:nvSpPr>
            <p:spPr bwMode="auto">
              <a:xfrm>
                <a:off x="5095890" y="4676586"/>
                <a:ext cx="53846" cy="52952"/>
              </a:xfrm>
              <a:custGeom>
                <a:avLst/>
                <a:gdLst>
                  <a:gd name="T0" fmla="*/ 2147483646 w 994"/>
                  <a:gd name="T1" fmla="*/ 0 h 887"/>
                  <a:gd name="T2" fmla="*/ 2147483646 w 994"/>
                  <a:gd name="T3" fmla="*/ 2147483646 h 887"/>
                  <a:gd name="T4" fmla="*/ 2147483646 w 994"/>
                  <a:gd name="T5" fmla="*/ 2147483646 h 887"/>
                  <a:gd name="T6" fmla="*/ 2147483646 w 994"/>
                  <a:gd name="T7" fmla="*/ 2147483646 h 887"/>
                  <a:gd name="T8" fmla="*/ 2147483646 w 994"/>
                  <a:gd name="T9" fmla="*/ 2147483646 h 887"/>
                  <a:gd name="T10" fmla="*/ 2147483646 w 994"/>
                  <a:gd name="T11" fmla="*/ 0 h 887"/>
                  <a:gd name="T12" fmla="*/ 2147483646 w 994"/>
                  <a:gd name="T13" fmla="*/ 0 h 88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87" extrusionOk="0">
                    <a:moveTo>
                      <a:pt x="1" y="0"/>
                    </a:moveTo>
                    <a:lnTo>
                      <a:pt x="1" y="119"/>
                    </a:lnTo>
                    <a:lnTo>
                      <a:pt x="874" y="887"/>
                    </a:lnTo>
                    <a:lnTo>
                      <a:pt x="993" y="887"/>
                    </a:lnTo>
                    <a:cubicBezTo>
                      <a:pt x="993" y="887"/>
                      <a:pt x="993" y="834"/>
                      <a:pt x="927" y="781"/>
                    </a:cubicBezTo>
                    <a:lnTo>
                      <a:pt x="107" y="0"/>
                    </a:lnTo>
                    <a:lnTo>
                      <a:pt x="1" y="0"/>
                    </a:lnTo>
                    <a:close/>
                  </a:path>
                </a:pathLst>
              </a:custGeom>
              <a:solidFill>
                <a:srgbClr val="EDD56E"/>
              </a:solidFill>
              <a:ln>
                <a:noFill/>
              </a:ln>
            </p:spPr>
            <p:txBody>
              <a:bodyPr lIns="91425" tIns="91425" rIns="91425" bIns="91425" anchor="ctr"/>
              <a:lstStyle/>
              <a:p>
                <a:pPr>
                  <a:defRPr/>
                </a:pPr>
                <a:endParaRPr lang="vi-VN" sz="990"/>
              </a:p>
            </p:txBody>
          </p:sp>
          <p:sp>
            <p:nvSpPr>
              <p:cNvPr id="173" name="Google Shape;793;p31">
                <a:extLst>
                  <a:ext uri="{FF2B5EF4-FFF2-40B4-BE49-F238E27FC236}">
                    <a16:creationId xmlns:a16="http://schemas.microsoft.com/office/drawing/2014/main" id="{85578E41-FEE9-4BE8-86C7-D518B8A55F9F}"/>
                  </a:ext>
                </a:extLst>
              </p:cNvPr>
              <p:cNvSpPr>
                <a:spLocks/>
              </p:cNvSpPr>
              <p:nvPr/>
            </p:nvSpPr>
            <p:spPr bwMode="auto">
              <a:xfrm>
                <a:off x="5055505" y="4719452"/>
                <a:ext cx="53846" cy="50432"/>
              </a:xfrm>
              <a:custGeom>
                <a:avLst/>
                <a:gdLst>
                  <a:gd name="T0" fmla="*/ 2147483646 w 994"/>
                  <a:gd name="T1" fmla="*/ 0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0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lIns="91425" tIns="91425" rIns="91425" bIns="91425" anchor="ctr"/>
              <a:lstStyle/>
              <a:p>
                <a:pPr>
                  <a:defRPr/>
                </a:pPr>
                <a:endParaRPr lang="vi-VN" sz="990"/>
              </a:p>
            </p:txBody>
          </p:sp>
          <p:sp>
            <p:nvSpPr>
              <p:cNvPr id="174" name="Google Shape;794;p31">
                <a:extLst>
                  <a:ext uri="{FF2B5EF4-FFF2-40B4-BE49-F238E27FC236}">
                    <a16:creationId xmlns:a16="http://schemas.microsoft.com/office/drawing/2014/main" id="{5E7A7C37-0553-47A0-948E-0AAC357D7B1B}"/>
                  </a:ext>
                </a:extLst>
              </p:cNvPr>
              <p:cNvSpPr>
                <a:spLocks/>
              </p:cNvSpPr>
              <p:nvPr/>
            </p:nvSpPr>
            <p:spPr bwMode="auto">
              <a:xfrm>
                <a:off x="5011754" y="4762319"/>
                <a:ext cx="57213" cy="50432"/>
              </a:xfrm>
              <a:custGeom>
                <a:avLst/>
                <a:gdLst>
                  <a:gd name="T0" fmla="*/ 2147483646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2147483646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53" y="1"/>
                    </a:moveTo>
                    <a:cubicBezTo>
                      <a:pt x="0" y="54"/>
                      <a:pt x="0" y="107"/>
                      <a:pt x="53" y="107"/>
                    </a:cubicBezTo>
                    <a:lnTo>
                      <a:pt x="887" y="874"/>
                    </a:lnTo>
                    <a:lnTo>
                      <a:pt x="993" y="874"/>
                    </a:lnTo>
                    <a:lnTo>
                      <a:pt x="993" y="768"/>
                    </a:lnTo>
                    <a:lnTo>
                      <a:pt x="106" y="1"/>
                    </a:lnTo>
                    <a:lnTo>
                      <a:pt x="53" y="1"/>
                    </a:lnTo>
                    <a:close/>
                  </a:path>
                </a:pathLst>
              </a:custGeom>
              <a:solidFill>
                <a:srgbClr val="EDD56E"/>
              </a:solidFill>
              <a:ln>
                <a:noFill/>
              </a:ln>
            </p:spPr>
            <p:txBody>
              <a:bodyPr lIns="91425" tIns="91425" rIns="91425" bIns="91425" anchor="ctr"/>
              <a:lstStyle/>
              <a:p>
                <a:pPr>
                  <a:defRPr/>
                </a:pPr>
                <a:endParaRPr lang="vi-VN" sz="990"/>
              </a:p>
            </p:txBody>
          </p:sp>
          <p:sp>
            <p:nvSpPr>
              <p:cNvPr id="175" name="Google Shape;795;p31">
                <a:extLst>
                  <a:ext uri="{FF2B5EF4-FFF2-40B4-BE49-F238E27FC236}">
                    <a16:creationId xmlns:a16="http://schemas.microsoft.com/office/drawing/2014/main" id="{DEC0C60E-7F73-4D8C-9A3C-1585134AC0C9}"/>
                  </a:ext>
                </a:extLst>
              </p:cNvPr>
              <p:cNvSpPr>
                <a:spLocks/>
              </p:cNvSpPr>
              <p:nvPr/>
            </p:nvSpPr>
            <p:spPr bwMode="auto">
              <a:xfrm>
                <a:off x="4924254" y="4853096"/>
                <a:ext cx="57213" cy="50432"/>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93" y="874"/>
                    </a:lnTo>
                    <a:lnTo>
                      <a:pt x="993" y="768"/>
                    </a:lnTo>
                    <a:lnTo>
                      <a:pt x="120" y="0"/>
                    </a:lnTo>
                    <a:lnTo>
                      <a:pt x="1" y="0"/>
                    </a:lnTo>
                    <a:close/>
                  </a:path>
                </a:pathLst>
              </a:custGeom>
              <a:solidFill>
                <a:srgbClr val="EDD56E"/>
              </a:solidFill>
              <a:ln>
                <a:noFill/>
              </a:ln>
            </p:spPr>
            <p:txBody>
              <a:bodyPr lIns="91425" tIns="91425" rIns="91425" bIns="91425" anchor="ctr"/>
              <a:lstStyle/>
              <a:p>
                <a:pPr>
                  <a:defRPr/>
                </a:pPr>
                <a:endParaRPr lang="vi-VN" sz="990"/>
              </a:p>
            </p:txBody>
          </p:sp>
          <p:sp>
            <p:nvSpPr>
              <p:cNvPr id="176" name="Google Shape;796;p31">
                <a:extLst>
                  <a:ext uri="{FF2B5EF4-FFF2-40B4-BE49-F238E27FC236}">
                    <a16:creationId xmlns:a16="http://schemas.microsoft.com/office/drawing/2014/main" id="{FB326899-9EFA-4F2C-8BCF-52F771A568E9}"/>
                  </a:ext>
                </a:extLst>
              </p:cNvPr>
              <p:cNvSpPr>
                <a:spLocks/>
              </p:cNvSpPr>
              <p:nvPr/>
            </p:nvSpPr>
            <p:spPr bwMode="auto">
              <a:xfrm>
                <a:off x="4883869" y="4893441"/>
                <a:ext cx="57213" cy="52952"/>
              </a:xfrm>
              <a:custGeom>
                <a:avLst/>
                <a:gdLst>
                  <a:gd name="T0" fmla="*/ 2147483646 w 993"/>
                  <a:gd name="T1" fmla="*/ 2147483646 h 928"/>
                  <a:gd name="T2" fmla="*/ 0 w 993"/>
                  <a:gd name="T3" fmla="*/ 2147483646 h 928"/>
                  <a:gd name="T4" fmla="*/ 0 w 993"/>
                  <a:gd name="T5" fmla="*/ 2147483646 h 928"/>
                  <a:gd name="T6" fmla="*/ 2147483646 w 993"/>
                  <a:gd name="T7" fmla="*/ 2147483646 h 928"/>
                  <a:gd name="T8" fmla="*/ 2147483646 w 993"/>
                  <a:gd name="T9" fmla="*/ 2147483646 h 928"/>
                  <a:gd name="T10" fmla="*/ 2147483646 w 993"/>
                  <a:gd name="T11" fmla="*/ 2147483646 h 928"/>
                  <a:gd name="T12" fmla="*/ 2147483646 w 993"/>
                  <a:gd name="T13" fmla="*/ 2147483646 h 928"/>
                  <a:gd name="T14" fmla="*/ 2147483646 w 993"/>
                  <a:gd name="T15" fmla="*/ 2147483646 h 9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lIns="91425" tIns="91425" rIns="91425" bIns="91425" anchor="ctr"/>
              <a:lstStyle/>
              <a:p>
                <a:pPr>
                  <a:defRPr/>
                </a:pPr>
                <a:endParaRPr lang="vi-VN" sz="990"/>
              </a:p>
            </p:txBody>
          </p:sp>
          <p:sp>
            <p:nvSpPr>
              <p:cNvPr id="177" name="Google Shape;797;p31">
                <a:extLst>
                  <a:ext uri="{FF2B5EF4-FFF2-40B4-BE49-F238E27FC236}">
                    <a16:creationId xmlns:a16="http://schemas.microsoft.com/office/drawing/2014/main" id="{3303F2A9-4658-4077-A3C0-910E7FD5EEA6}"/>
                  </a:ext>
                </a:extLst>
              </p:cNvPr>
              <p:cNvSpPr>
                <a:spLocks/>
              </p:cNvSpPr>
              <p:nvPr/>
            </p:nvSpPr>
            <p:spPr bwMode="auto">
              <a:xfrm>
                <a:off x="5479546" y="4288263"/>
                <a:ext cx="77403" cy="65561"/>
              </a:xfrm>
              <a:custGeom>
                <a:avLst/>
                <a:gdLst>
                  <a:gd name="T0" fmla="*/ 2147483646 w 1377"/>
                  <a:gd name="T1" fmla="*/ 2147483646 h 1242"/>
                  <a:gd name="T2" fmla="*/ 0 w 1377"/>
                  <a:gd name="T3" fmla="*/ 2147483646 h 1242"/>
                  <a:gd name="T4" fmla="*/ 0 w 1377"/>
                  <a:gd name="T5" fmla="*/ 2147483646 h 1242"/>
                  <a:gd name="T6" fmla="*/ 2147483646 w 1377"/>
                  <a:gd name="T7" fmla="*/ 2147483646 h 1242"/>
                  <a:gd name="T8" fmla="*/ 2147483646 w 1377"/>
                  <a:gd name="T9" fmla="*/ 2147483646 h 1242"/>
                  <a:gd name="T10" fmla="*/ 2147483646 w 1377"/>
                  <a:gd name="T11" fmla="*/ 2147483646 h 1242"/>
                  <a:gd name="T12" fmla="*/ 2147483646 w 1377"/>
                  <a:gd name="T13" fmla="*/ 2147483646 h 1242"/>
                  <a:gd name="T14" fmla="*/ 2147483646 w 1377"/>
                  <a:gd name="T15" fmla="*/ 2147483646 h 1242"/>
                  <a:gd name="T16" fmla="*/ 2147483646 w 1377"/>
                  <a:gd name="T17" fmla="*/ 2147483646 h 12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lIns="91425" tIns="91425" rIns="91425" bIns="91425" anchor="ctr"/>
              <a:lstStyle/>
              <a:p>
                <a:pPr>
                  <a:defRPr/>
                </a:pPr>
                <a:endParaRPr lang="vi-VN" sz="990"/>
              </a:p>
            </p:txBody>
          </p:sp>
          <p:sp>
            <p:nvSpPr>
              <p:cNvPr id="178" name="Google Shape;798;p31">
                <a:extLst>
                  <a:ext uri="{FF2B5EF4-FFF2-40B4-BE49-F238E27FC236}">
                    <a16:creationId xmlns:a16="http://schemas.microsoft.com/office/drawing/2014/main" id="{D77EAA53-4740-4489-A158-3BA70BE81240}"/>
                  </a:ext>
                </a:extLst>
              </p:cNvPr>
              <p:cNvSpPr>
                <a:spLocks/>
              </p:cNvSpPr>
              <p:nvPr/>
            </p:nvSpPr>
            <p:spPr bwMode="auto">
              <a:xfrm>
                <a:off x="5307909" y="4459730"/>
                <a:ext cx="77405" cy="70604"/>
              </a:xfrm>
              <a:custGeom>
                <a:avLst/>
                <a:gdLst>
                  <a:gd name="T0" fmla="*/ 2147483646 w 1377"/>
                  <a:gd name="T1" fmla="*/ 0 h 1258"/>
                  <a:gd name="T2" fmla="*/ 2147483646 w 1377"/>
                  <a:gd name="T3" fmla="*/ 2147483646 h 1258"/>
                  <a:gd name="T4" fmla="*/ 2147483646 w 1377"/>
                  <a:gd name="T5" fmla="*/ 2147483646 h 1258"/>
                  <a:gd name="T6" fmla="*/ 2147483646 w 1377"/>
                  <a:gd name="T7" fmla="*/ 2147483646 h 1258"/>
                  <a:gd name="T8" fmla="*/ 2147483646 w 1377"/>
                  <a:gd name="T9" fmla="*/ 2147483646 h 1258"/>
                  <a:gd name="T10" fmla="*/ 2147483646 w 1377"/>
                  <a:gd name="T11" fmla="*/ 2147483646 h 1258"/>
                  <a:gd name="T12" fmla="*/ 2147483646 w 1377"/>
                  <a:gd name="T13" fmla="*/ 0 h 1258"/>
                  <a:gd name="T14" fmla="*/ 2147483646 w 1377"/>
                  <a:gd name="T15" fmla="*/ 0 h 125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lnTo>
                      <a:pt x="53" y="0"/>
                    </a:lnTo>
                    <a:close/>
                  </a:path>
                </a:pathLst>
              </a:custGeom>
              <a:solidFill>
                <a:srgbClr val="EDD56E"/>
              </a:solidFill>
              <a:ln>
                <a:noFill/>
              </a:ln>
            </p:spPr>
            <p:txBody>
              <a:bodyPr lIns="91425" tIns="91425" rIns="91425" bIns="91425" anchor="ctr"/>
              <a:lstStyle/>
              <a:p>
                <a:pPr>
                  <a:defRPr/>
                </a:pPr>
                <a:endParaRPr lang="vi-VN" sz="990"/>
              </a:p>
            </p:txBody>
          </p:sp>
          <p:sp>
            <p:nvSpPr>
              <p:cNvPr id="179" name="Google Shape;799;p31">
                <a:extLst>
                  <a:ext uri="{FF2B5EF4-FFF2-40B4-BE49-F238E27FC236}">
                    <a16:creationId xmlns:a16="http://schemas.microsoft.com/office/drawing/2014/main" id="{13130774-0766-4290-839C-5C3ED84F83BF}"/>
                  </a:ext>
                </a:extLst>
              </p:cNvPr>
              <p:cNvSpPr>
                <a:spLocks/>
              </p:cNvSpPr>
              <p:nvPr/>
            </p:nvSpPr>
            <p:spPr bwMode="auto">
              <a:xfrm>
                <a:off x="5139639" y="4628675"/>
                <a:ext cx="77405" cy="73127"/>
              </a:xfrm>
              <a:custGeom>
                <a:avLst/>
                <a:gdLst>
                  <a:gd name="T0" fmla="*/ 2147483646 w 1430"/>
                  <a:gd name="T1" fmla="*/ 2147483646 h 1245"/>
                  <a:gd name="T2" fmla="*/ 2147483646 w 1430"/>
                  <a:gd name="T3" fmla="*/ 2147483646 h 1245"/>
                  <a:gd name="T4" fmla="*/ 2147483646 w 1430"/>
                  <a:gd name="T5" fmla="*/ 2147483646 h 1245"/>
                  <a:gd name="T6" fmla="*/ 2147483646 w 1430"/>
                  <a:gd name="T7" fmla="*/ 2147483646 h 1245"/>
                  <a:gd name="T8" fmla="*/ 2147483646 w 1430"/>
                  <a:gd name="T9" fmla="*/ 2147483646 h 1245"/>
                  <a:gd name="T10" fmla="*/ 2147483646 w 1430"/>
                  <a:gd name="T11" fmla="*/ 2147483646 h 1245"/>
                  <a:gd name="T12" fmla="*/ 2147483646 w 1430"/>
                  <a:gd name="T13" fmla="*/ 2147483646 h 1245"/>
                  <a:gd name="T14" fmla="*/ 2147483646 w 1430"/>
                  <a:gd name="T15" fmla="*/ 2147483646 h 12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lIns="91425" tIns="91425" rIns="91425" bIns="91425" anchor="ctr"/>
              <a:lstStyle/>
              <a:p>
                <a:pPr>
                  <a:defRPr/>
                </a:pPr>
                <a:endParaRPr lang="vi-VN" sz="990"/>
              </a:p>
            </p:txBody>
          </p:sp>
          <p:sp>
            <p:nvSpPr>
              <p:cNvPr id="180" name="Google Shape;800;p31">
                <a:extLst>
                  <a:ext uri="{FF2B5EF4-FFF2-40B4-BE49-F238E27FC236}">
                    <a16:creationId xmlns:a16="http://schemas.microsoft.com/office/drawing/2014/main" id="{91A4DC10-7BE5-4EEA-ADCF-3F1D8ED373C5}"/>
                  </a:ext>
                </a:extLst>
              </p:cNvPr>
              <p:cNvSpPr>
                <a:spLocks/>
              </p:cNvSpPr>
              <p:nvPr/>
            </p:nvSpPr>
            <p:spPr bwMode="auto">
              <a:xfrm>
                <a:off x="4971369" y="4805185"/>
                <a:ext cx="74039" cy="70604"/>
              </a:xfrm>
              <a:custGeom>
                <a:avLst/>
                <a:gdLst>
                  <a:gd name="T0" fmla="*/ 2147483646 w 1377"/>
                  <a:gd name="T1" fmla="*/ 2147483646 h 1245"/>
                  <a:gd name="T2" fmla="*/ 2147483646 w 1377"/>
                  <a:gd name="T3" fmla="*/ 2147483646 h 1245"/>
                  <a:gd name="T4" fmla="*/ 2147483646 w 1377"/>
                  <a:gd name="T5" fmla="*/ 2147483646 h 1245"/>
                  <a:gd name="T6" fmla="*/ 2147483646 w 1377"/>
                  <a:gd name="T7" fmla="*/ 2147483646 h 1245"/>
                  <a:gd name="T8" fmla="*/ 2147483646 w 1377"/>
                  <a:gd name="T9" fmla="*/ 2147483646 h 1245"/>
                  <a:gd name="T10" fmla="*/ 2147483646 w 1377"/>
                  <a:gd name="T11" fmla="*/ 2147483646 h 1245"/>
                  <a:gd name="T12" fmla="*/ 2147483646 w 1377"/>
                  <a:gd name="T13" fmla="*/ 2147483646 h 1245"/>
                  <a:gd name="T14" fmla="*/ 2147483646 w 1377"/>
                  <a:gd name="T15" fmla="*/ 2147483646 h 1245"/>
                  <a:gd name="T16" fmla="*/ 2147483646 w 1377"/>
                  <a:gd name="T17" fmla="*/ 2147483646 h 12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lIns="91425" tIns="91425" rIns="91425" bIns="91425" anchor="ctr"/>
              <a:lstStyle/>
              <a:p>
                <a:pPr>
                  <a:defRPr/>
                </a:pPr>
                <a:endParaRPr lang="vi-VN" sz="990"/>
              </a:p>
            </p:txBody>
          </p:sp>
          <p:sp>
            <p:nvSpPr>
              <p:cNvPr id="181" name="Google Shape;801;p31">
                <a:extLst>
                  <a:ext uri="{FF2B5EF4-FFF2-40B4-BE49-F238E27FC236}">
                    <a16:creationId xmlns:a16="http://schemas.microsoft.com/office/drawing/2014/main" id="{E98D06FB-CD4C-46F0-9923-0AE706EB2B9C}"/>
                  </a:ext>
                </a:extLst>
              </p:cNvPr>
              <p:cNvSpPr/>
              <p:nvPr/>
            </p:nvSpPr>
            <p:spPr>
              <a:xfrm>
                <a:off x="5819450" y="4747190"/>
                <a:ext cx="1120679" cy="30511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82" name="Google Shape;802;p31">
                <a:extLst>
                  <a:ext uri="{FF2B5EF4-FFF2-40B4-BE49-F238E27FC236}">
                    <a16:creationId xmlns:a16="http://schemas.microsoft.com/office/drawing/2014/main" id="{16F5487F-176C-48DD-A238-DE5AF39B0F0B}"/>
                  </a:ext>
                </a:extLst>
              </p:cNvPr>
              <p:cNvSpPr/>
              <p:nvPr/>
            </p:nvSpPr>
            <p:spPr>
              <a:xfrm>
                <a:off x="5980989" y="4747190"/>
                <a:ext cx="1120679" cy="30511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83" name="Google Shape;803;p31">
                <a:extLst>
                  <a:ext uri="{FF2B5EF4-FFF2-40B4-BE49-F238E27FC236}">
                    <a16:creationId xmlns:a16="http://schemas.microsoft.com/office/drawing/2014/main" id="{CD8C302D-EB1A-46C2-B12C-B5D201B96E83}"/>
                  </a:ext>
                </a:extLst>
              </p:cNvPr>
              <p:cNvSpPr>
                <a:spLocks/>
              </p:cNvSpPr>
              <p:nvPr/>
            </p:nvSpPr>
            <p:spPr bwMode="auto">
              <a:xfrm>
                <a:off x="6051663" y="4807708"/>
                <a:ext cx="1012984" cy="186597"/>
              </a:xfrm>
              <a:custGeom>
                <a:avLst/>
                <a:gdLst>
                  <a:gd name="T0" fmla="*/ 2147483646 w 18305"/>
                  <a:gd name="T1" fmla="*/ 0 h 3310"/>
                  <a:gd name="T2" fmla="*/ 2147483646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2147483646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lnTo>
                      <a:pt x="821" y="0"/>
                    </a:lnTo>
                    <a:close/>
                  </a:path>
                </a:pathLst>
              </a:custGeom>
              <a:solidFill>
                <a:srgbClr val="FEFEFE"/>
              </a:solidFill>
              <a:ln>
                <a:noFill/>
              </a:ln>
            </p:spPr>
            <p:txBody>
              <a:bodyPr lIns="91425" tIns="91425" rIns="91425" bIns="91425" anchor="ctr"/>
              <a:lstStyle/>
              <a:p>
                <a:pPr>
                  <a:defRPr/>
                </a:pPr>
                <a:endParaRPr lang="vi-VN" sz="990"/>
              </a:p>
            </p:txBody>
          </p:sp>
          <p:sp>
            <p:nvSpPr>
              <p:cNvPr id="184" name="Google Shape;804;p31">
                <a:extLst>
                  <a:ext uri="{FF2B5EF4-FFF2-40B4-BE49-F238E27FC236}">
                    <a16:creationId xmlns:a16="http://schemas.microsoft.com/office/drawing/2014/main" id="{31A098E3-010B-430F-831E-00B95CDE3C57}"/>
                  </a:ext>
                </a:extLst>
              </p:cNvPr>
              <p:cNvSpPr>
                <a:spLocks/>
              </p:cNvSpPr>
              <p:nvPr/>
            </p:nvSpPr>
            <p:spPr bwMode="auto">
              <a:xfrm>
                <a:off x="6051663" y="4898485"/>
                <a:ext cx="1012984" cy="95820"/>
              </a:xfrm>
              <a:custGeom>
                <a:avLst/>
                <a:gdLst>
                  <a:gd name="T0" fmla="*/ 2147483646 w 18305"/>
                  <a:gd name="T1" fmla="*/ 2147483646 h 1656"/>
                  <a:gd name="T2" fmla="*/ 2147483646 w 18305"/>
                  <a:gd name="T3" fmla="*/ 2147483646 h 1656"/>
                  <a:gd name="T4" fmla="*/ 2147483646 w 18305"/>
                  <a:gd name="T5" fmla="*/ 2147483646 h 1656"/>
                  <a:gd name="T6" fmla="*/ 2147483646 w 18305"/>
                  <a:gd name="T7" fmla="*/ 2147483646 h 1656"/>
                  <a:gd name="T8" fmla="*/ 2147483646 w 18305"/>
                  <a:gd name="T9" fmla="*/ 2147483646 h 1656"/>
                  <a:gd name="T10" fmla="*/ 2147483646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1" y="1"/>
                    </a:moveTo>
                    <a:lnTo>
                      <a:pt x="1" y="715"/>
                    </a:lnTo>
                    <a:cubicBezTo>
                      <a:pt x="1" y="1218"/>
                      <a:pt x="331" y="1655"/>
                      <a:pt x="821" y="1655"/>
                    </a:cubicBezTo>
                    <a:lnTo>
                      <a:pt x="18305" y="1655"/>
                    </a:lnTo>
                    <a:lnTo>
                      <a:pt x="18305" y="1"/>
                    </a:lnTo>
                    <a:lnTo>
                      <a:pt x="1" y="1"/>
                    </a:lnTo>
                    <a:close/>
                  </a:path>
                </a:pathLst>
              </a:custGeom>
              <a:solidFill>
                <a:srgbClr val="E3E8DD"/>
              </a:solidFill>
              <a:ln>
                <a:noFill/>
              </a:ln>
            </p:spPr>
            <p:txBody>
              <a:bodyPr lIns="91425" tIns="91425" rIns="91425" bIns="91425" anchor="ctr"/>
              <a:lstStyle/>
              <a:p>
                <a:pPr>
                  <a:defRPr/>
                </a:pPr>
                <a:endParaRPr lang="vi-VN" sz="990"/>
              </a:p>
            </p:txBody>
          </p:sp>
          <p:sp>
            <p:nvSpPr>
              <p:cNvPr id="185" name="Google Shape;805;p31">
                <a:extLst>
                  <a:ext uri="{FF2B5EF4-FFF2-40B4-BE49-F238E27FC236}">
                    <a16:creationId xmlns:a16="http://schemas.microsoft.com/office/drawing/2014/main" id="{B7E32041-6DBC-40E0-8AB6-7CE816AED2A2}"/>
                  </a:ext>
                </a:extLst>
              </p:cNvPr>
              <p:cNvSpPr>
                <a:spLocks/>
              </p:cNvSpPr>
              <p:nvPr/>
            </p:nvSpPr>
            <p:spPr bwMode="auto">
              <a:xfrm>
                <a:off x="5819450" y="4136968"/>
                <a:ext cx="1120679" cy="302589"/>
              </a:xfrm>
              <a:custGeom>
                <a:avLst/>
                <a:gdLst>
                  <a:gd name="T0" fmla="*/ 2147483646 w 20290"/>
                  <a:gd name="T1" fmla="*/ 2147483646 h 5507"/>
                  <a:gd name="T2" fmla="*/ 0 w 20290"/>
                  <a:gd name="T3" fmla="*/ 2147483646 h 5507"/>
                  <a:gd name="T4" fmla="*/ 0 w 20290"/>
                  <a:gd name="T5" fmla="*/ 2147483646 h 5507"/>
                  <a:gd name="T6" fmla="*/ 2147483646 w 20290"/>
                  <a:gd name="T7" fmla="*/ 2147483646 h 5507"/>
                  <a:gd name="T8" fmla="*/ 2147483646 w 20290"/>
                  <a:gd name="T9" fmla="*/ 2147483646 h 5507"/>
                  <a:gd name="T10" fmla="*/ 2147483646 w 20290"/>
                  <a:gd name="T11" fmla="*/ 2147483646 h 5507"/>
                  <a:gd name="T12" fmla="*/ 2147483646 w 20290"/>
                  <a:gd name="T13" fmla="*/ 2147483646 h 5507"/>
                  <a:gd name="T14" fmla="*/ 2147483646 w 20290"/>
                  <a:gd name="T15" fmla="*/ 2147483646 h 5507"/>
                  <a:gd name="T16" fmla="*/ 2147483646 w 20290"/>
                  <a:gd name="T17" fmla="*/ 2147483646 h 55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lnTo>
                      <a:pt x="2316" y="1"/>
                    </a:lnTo>
                    <a:close/>
                  </a:path>
                </a:pathLst>
              </a:custGeom>
              <a:solidFill>
                <a:srgbClr val="3FB6D6"/>
              </a:solidFill>
              <a:ln>
                <a:noFill/>
              </a:ln>
            </p:spPr>
            <p:txBody>
              <a:bodyPr lIns="91425" tIns="91425" rIns="91425" bIns="91425" anchor="ctr"/>
              <a:lstStyle/>
              <a:p>
                <a:pPr>
                  <a:defRPr/>
                </a:pPr>
                <a:endParaRPr lang="vi-VN" sz="990"/>
              </a:p>
            </p:txBody>
          </p:sp>
          <p:sp>
            <p:nvSpPr>
              <p:cNvPr id="186" name="Google Shape;806;p31">
                <a:extLst>
                  <a:ext uri="{FF2B5EF4-FFF2-40B4-BE49-F238E27FC236}">
                    <a16:creationId xmlns:a16="http://schemas.microsoft.com/office/drawing/2014/main" id="{DDBEF5A9-9728-4D3A-8A53-1173C79B9E61}"/>
                  </a:ext>
                </a:extLst>
              </p:cNvPr>
              <p:cNvSpPr>
                <a:spLocks/>
              </p:cNvSpPr>
              <p:nvPr/>
            </p:nvSpPr>
            <p:spPr bwMode="auto">
              <a:xfrm>
                <a:off x="5980989" y="4136968"/>
                <a:ext cx="1120679" cy="302589"/>
              </a:xfrm>
              <a:custGeom>
                <a:avLst/>
                <a:gdLst>
                  <a:gd name="T0" fmla="*/ 2147483646 w 20290"/>
                  <a:gd name="T1" fmla="*/ 2147483646 h 5507"/>
                  <a:gd name="T2" fmla="*/ 0 w 20290"/>
                  <a:gd name="T3" fmla="*/ 2147483646 h 5507"/>
                  <a:gd name="T4" fmla="*/ 0 w 20290"/>
                  <a:gd name="T5" fmla="*/ 2147483646 h 5507"/>
                  <a:gd name="T6" fmla="*/ 2147483646 w 20290"/>
                  <a:gd name="T7" fmla="*/ 2147483646 h 5507"/>
                  <a:gd name="T8" fmla="*/ 2147483646 w 20290"/>
                  <a:gd name="T9" fmla="*/ 2147483646 h 5507"/>
                  <a:gd name="T10" fmla="*/ 2147483646 w 20290"/>
                  <a:gd name="T11" fmla="*/ 2147483646 h 5507"/>
                  <a:gd name="T12" fmla="*/ 2147483646 w 20290"/>
                  <a:gd name="T13" fmla="*/ 2147483646 h 5507"/>
                  <a:gd name="T14" fmla="*/ 2147483646 w 20290"/>
                  <a:gd name="T15" fmla="*/ 2147483646 h 5507"/>
                  <a:gd name="T16" fmla="*/ 2147483646 w 20290"/>
                  <a:gd name="T17" fmla="*/ 2147483646 h 5507"/>
                  <a:gd name="T18" fmla="*/ 2147483646 w 20290"/>
                  <a:gd name="T19" fmla="*/ 2147483646 h 5507"/>
                  <a:gd name="T20" fmla="*/ 2147483646 w 20290"/>
                  <a:gd name="T21" fmla="*/ 2147483646 h 5507"/>
                  <a:gd name="T22" fmla="*/ 2147483646 w 20290"/>
                  <a:gd name="T23" fmla="*/ 2147483646 h 5507"/>
                  <a:gd name="T24" fmla="*/ 2147483646 w 20290"/>
                  <a:gd name="T25" fmla="*/ 2147483646 h 55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lnTo>
                      <a:pt x="2263" y="1"/>
                    </a:lnTo>
                    <a:close/>
                  </a:path>
                </a:pathLst>
              </a:custGeom>
              <a:solidFill>
                <a:schemeClr val="accent2"/>
              </a:solidFill>
              <a:ln>
                <a:noFill/>
              </a:ln>
            </p:spPr>
            <p:txBody>
              <a:bodyPr lIns="91425" tIns="91425" rIns="91425" bIns="91425" anchor="ctr"/>
              <a:lstStyle/>
              <a:p>
                <a:pPr>
                  <a:defRPr/>
                </a:pPr>
                <a:endParaRPr lang="vi-VN" sz="990"/>
              </a:p>
            </p:txBody>
          </p:sp>
          <p:sp>
            <p:nvSpPr>
              <p:cNvPr id="187" name="Google Shape;807;p31">
                <a:extLst>
                  <a:ext uri="{FF2B5EF4-FFF2-40B4-BE49-F238E27FC236}">
                    <a16:creationId xmlns:a16="http://schemas.microsoft.com/office/drawing/2014/main" id="{773234C0-DBAC-4468-BA2C-B2F7EB97C7BD}"/>
                  </a:ext>
                </a:extLst>
              </p:cNvPr>
              <p:cNvSpPr>
                <a:spLocks/>
              </p:cNvSpPr>
              <p:nvPr/>
            </p:nvSpPr>
            <p:spPr bwMode="auto">
              <a:xfrm>
                <a:off x="6051663" y="4197486"/>
                <a:ext cx="1012984" cy="184074"/>
              </a:xfrm>
              <a:custGeom>
                <a:avLst/>
                <a:gdLst>
                  <a:gd name="T0" fmla="*/ 2147483646 w 18305"/>
                  <a:gd name="T1" fmla="*/ 0 h 3310"/>
                  <a:gd name="T2" fmla="*/ 2147483646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2147483646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lnTo>
                      <a:pt x="821" y="0"/>
                    </a:lnTo>
                    <a:close/>
                  </a:path>
                </a:pathLst>
              </a:custGeom>
              <a:solidFill>
                <a:srgbClr val="FEFEFE"/>
              </a:solidFill>
              <a:ln>
                <a:noFill/>
              </a:ln>
            </p:spPr>
            <p:txBody>
              <a:bodyPr lIns="91425" tIns="91425" rIns="91425" bIns="91425" anchor="ctr"/>
              <a:lstStyle/>
              <a:p>
                <a:pPr>
                  <a:defRPr/>
                </a:pPr>
                <a:endParaRPr lang="vi-VN" sz="990"/>
              </a:p>
            </p:txBody>
          </p:sp>
          <p:sp>
            <p:nvSpPr>
              <p:cNvPr id="188" name="Google Shape;808;p31">
                <a:extLst>
                  <a:ext uri="{FF2B5EF4-FFF2-40B4-BE49-F238E27FC236}">
                    <a16:creationId xmlns:a16="http://schemas.microsoft.com/office/drawing/2014/main" id="{DC5C8260-8E52-4FF4-95C6-8F936C47C902}"/>
                  </a:ext>
                </a:extLst>
              </p:cNvPr>
              <p:cNvSpPr>
                <a:spLocks/>
              </p:cNvSpPr>
              <p:nvPr/>
            </p:nvSpPr>
            <p:spPr bwMode="auto">
              <a:xfrm>
                <a:off x="6051663" y="4288263"/>
                <a:ext cx="1012984" cy="93298"/>
              </a:xfrm>
              <a:custGeom>
                <a:avLst/>
                <a:gdLst>
                  <a:gd name="T0" fmla="*/ 2147483646 w 18305"/>
                  <a:gd name="T1" fmla="*/ 2147483646 h 1656"/>
                  <a:gd name="T2" fmla="*/ 2147483646 w 18305"/>
                  <a:gd name="T3" fmla="*/ 2147483646 h 1656"/>
                  <a:gd name="T4" fmla="*/ 2147483646 w 18305"/>
                  <a:gd name="T5" fmla="*/ 2147483646 h 1656"/>
                  <a:gd name="T6" fmla="*/ 2147483646 w 18305"/>
                  <a:gd name="T7" fmla="*/ 2147483646 h 1656"/>
                  <a:gd name="T8" fmla="*/ 2147483646 w 18305"/>
                  <a:gd name="T9" fmla="*/ 2147483646 h 1656"/>
                  <a:gd name="T10" fmla="*/ 2147483646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1" y="1"/>
                    </a:moveTo>
                    <a:lnTo>
                      <a:pt x="1" y="715"/>
                    </a:lnTo>
                    <a:cubicBezTo>
                      <a:pt x="1" y="1218"/>
                      <a:pt x="331" y="1655"/>
                      <a:pt x="821" y="1655"/>
                    </a:cubicBezTo>
                    <a:lnTo>
                      <a:pt x="18305" y="1655"/>
                    </a:lnTo>
                    <a:lnTo>
                      <a:pt x="18305" y="1"/>
                    </a:lnTo>
                    <a:lnTo>
                      <a:pt x="1" y="1"/>
                    </a:lnTo>
                    <a:close/>
                  </a:path>
                </a:pathLst>
              </a:custGeom>
              <a:solidFill>
                <a:srgbClr val="E3E8DD"/>
              </a:solidFill>
              <a:ln>
                <a:noFill/>
              </a:ln>
            </p:spPr>
            <p:txBody>
              <a:bodyPr lIns="91425" tIns="91425" rIns="91425" bIns="91425" anchor="ctr"/>
              <a:lstStyle/>
              <a:p>
                <a:pPr>
                  <a:defRPr/>
                </a:pPr>
                <a:endParaRPr lang="vi-VN" sz="990"/>
              </a:p>
            </p:txBody>
          </p:sp>
          <p:sp>
            <p:nvSpPr>
              <p:cNvPr id="189" name="Google Shape;809;p31">
                <a:extLst>
                  <a:ext uri="{FF2B5EF4-FFF2-40B4-BE49-F238E27FC236}">
                    <a16:creationId xmlns:a16="http://schemas.microsoft.com/office/drawing/2014/main" id="{C329CF99-285B-46DD-B126-81FF2848F7C0}"/>
                  </a:ext>
                </a:extLst>
              </p:cNvPr>
              <p:cNvSpPr/>
              <p:nvPr/>
            </p:nvSpPr>
            <p:spPr>
              <a:xfrm>
                <a:off x="5880027" y="4439557"/>
                <a:ext cx="1120679" cy="307633"/>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90" name="Google Shape;810;p31">
                <a:extLst>
                  <a:ext uri="{FF2B5EF4-FFF2-40B4-BE49-F238E27FC236}">
                    <a16:creationId xmlns:a16="http://schemas.microsoft.com/office/drawing/2014/main" id="{F1B5E059-8BC1-4557-A9C2-2BFA808838CD}"/>
                  </a:ext>
                </a:extLst>
              </p:cNvPr>
              <p:cNvSpPr>
                <a:spLocks/>
              </p:cNvSpPr>
              <p:nvPr/>
            </p:nvSpPr>
            <p:spPr bwMode="auto">
              <a:xfrm>
                <a:off x="5725219" y="4439557"/>
                <a:ext cx="1120679" cy="307633"/>
              </a:xfrm>
              <a:custGeom>
                <a:avLst/>
                <a:gdLst>
                  <a:gd name="T0" fmla="*/ 2147483646 w 20291"/>
                  <a:gd name="T1" fmla="*/ 2147483646 h 5520"/>
                  <a:gd name="T2" fmla="*/ 2147483646 w 20291"/>
                  <a:gd name="T3" fmla="*/ 2147483646 h 5520"/>
                  <a:gd name="T4" fmla="*/ 2147483646 w 20291"/>
                  <a:gd name="T5" fmla="*/ 2147483646 h 5520"/>
                  <a:gd name="T6" fmla="*/ 2147483646 w 20291"/>
                  <a:gd name="T7" fmla="*/ 2147483646 h 5520"/>
                  <a:gd name="T8" fmla="*/ 2147483646 w 20291"/>
                  <a:gd name="T9" fmla="*/ 2147483646 h 5520"/>
                  <a:gd name="T10" fmla="*/ 2147483646 w 20291"/>
                  <a:gd name="T11" fmla="*/ 2147483646 h 5520"/>
                  <a:gd name="T12" fmla="*/ 2147483646 w 20291"/>
                  <a:gd name="T13" fmla="*/ 2147483646 h 5520"/>
                  <a:gd name="T14" fmla="*/ 2147483646 w 20291"/>
                  <a:gd name="T15" fmla="*/ 2147483646 h 5520"/>
                  <a:gd name="T16" fmla="*/ 2147483646 w 20291"/>
                  <a:gd name="T17" fmla="*/ 2147483646 h 5520"/>
                  <a:gd name="T18" fmla="*/ 2147483646 w 20291"/>
                  <a:gd name="T19" fmla="*/ 2147483646 h 5520"/>
                  <a:gd name="T20" fmla="*/ 2147483646 w 20291"/>
                  <a:gd name="T21" fmla="*/ 2147483646 h 5520"/>
                  <a:gd name="T22" fmla="*/ 2147483646 w 20291"/>
                  <a:gd name="T23" fmla="*/ 2147483646 h 5520"/>
                  <a:gd name="T24" fmla="*/ 2147483646 w 20291"/>
                  <a:gd name="T25" fmla="*/ 2147483646 h 55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lnTo>
                      <a:pt x="1" y="1"/>
                    </a:lnTo>
                    <a:close/>
                  </a:path>
                </a:pathLst>
              </a:custGeom>
              <a:solidFill>
                <a:srgbClr val="EE1D69"/>
              </a:solidFill>
              <a:ln>
                <a:noFill/>
              </a:ln>
            </p:spPr>
            <p:txBody>
              <a:bodyPr lIns="91425" tIns="91425" rIns="91425" bIns="91425" anchor="ctr"/>
              <a:lstStyle/>
              <a:p>
                <a:pPr>
                  <a:defRPr/>
                </a:pPr>
                <a:endParaRPr lang="vi-VN" sz="990"/>
              </a:p>
            </p:txBody>
          </p:sp>
          <p:sp>
            <p:nvSpPr>
              <p:cNvPr id="191" name="Google Shape;811;p31">
                <a:extLst>
                  <a:ext uri="{FF2B5EF4-FFF2-40B4-BE49-F238E27FC236}">
                    <a16:creationId xmlns:a16="http://schemas.microsoft.com/office/drawing/2014/main" id="{5C06D4E1-1A79-4A21-8941-579D316D9AE1}"/>
                  </a:ext>
                </a:extLst>
              </p:cNvPr>
              <p:cNvSpPr>
                <a:spLocks/>
              </p:cNvSpPr>
              <p:nvPr/>
            </p:nvSpPr>
            <p:spPr bwMode="auto">
              <a:xfrm>
                <a:off x="5758873" y="4502596"/>
                <a:ext cx="1012986" cy="184076"/>
              </a:xfrm>
              <a:custGeom>
                <a:avLst/>
                <a:gdLst>
                  <a:gd name="T0" fmla="*/ 0 w 18305"/>
                  <a:gd name="T1" fmla="*/ 0 h 3310"/>
                  <a:gd name="T2" fmla="*/ 0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0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lnTo>
                      <a:pt x="0" y="0"/>
                    </a:lnTo>
                    <a:close/>
                  </a:path>
                </a:pathLst>
              </a:custGeom>
              <a:solidFill>
                <a:srgbClr val="FEFEFE"/>
              </a:solidFill>
              <a:ln>
                <a:noFill/>
              </a:ln>
            </p:spPr>
            <p:txBody>
              <a:bodyPr lIns="91425" tIns="91425" rIns="91425" bIns="91425" anchor="ctr"/>
              <a:lstStyle/>
              <a:p>
                <a:pPr>
                  <a:defRPr/>
                </a:pPr>
                <a:endParaRPr lang="vi-VN" sz="990"/>
              </a:p>
            </p:txBody>
          </p:sp>
          <p:sp>
            <p:nvSpPr>
              <p:cNvPr id="192" name="Google Shape;812;p31">
                <a:extLst>
                  <a:ext uri="{FF2B5EF4-FFF2-40B4-BE49-F238E27FC236}">
                    <a16:creationId xmlns:a16="http://schemas.microsoft.com/office/drawing/2014/main" id="{5A87D643-C42F-4AD7-A245-14FF198FF2B8}"/>
                  </a:ext>
                </a:extLst>
              </p:cNvPr>
              <p:cNvSpPr>
                <a:spLocks/>
              </p:cNvSpPr>
              <p:nvPr/>
            </p:nvSpPr>
            <p:spPr bwMode="auto">
              <a:xfrm>
                <a:off x="5758873" y="4595895"/>
                <a:ext cx="1012986" cy="90777"/>
              </a:xfrm>
              <a:custGeom>
                <a:avLst/>
                <a:gdLst>
                  <a:gd name="T0" fmla="*/ 0 w 18305"/>
                  <a:gd name="T1" fmla="*/ 2147483646 h 1656"/>
                  <a:gd name="T2" fmla="*/ 0 w 18305"/>
                  <a:gd name="T3" fmla="*/ 2147483646 h 1656"/>
                  <a:gd name="T4" fmla="*/ 2147483646 w 18305"/>
                  <a:gd name="T5" fmla="*/ 2147483646 h 1656"/>
                  <a:gd name="T6" fmla="*/ 2147483646 w 18305"/>
                  <a:gd name="T7" fmla="*/ 2147483646 h 1656"/>
                  <a:gd name="T8" fmla="*/ 2147483646 w 18305"/>
                  <a:gd name="T9" fmla="*/ 2147483646 h 1656"/>
                  <a:gd name="T10" fmla="*/ 0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0" y="1"/>
                    </a:moveTo>
                    <a:lnTo>
                      <a:pt x="0" y="1655"/>
                    </a:lnTo>
                    <a:lnTo>
                      <a:pt x="17537" y="1655"/>
                    </a:lnTo>
                    <a:cubicBezTo>
                      <a:pt x="18027" y="1655"/>
                      <a:pt x="18305" y="1205"/>
                      <a:pt x="18305" y="715"/>
                    </a:cubicBezTo>
                    <a:lnTo>
                      <a:pt x="18305" y="1"/>
                    </a:lnTo>
                    <a:lnTo>
                      <a:pt x="0" y="1"/>
                    </a:lnTo>
                    <a:close/>
                  </a:path>
                </a:pathLst>
              </a:custGeom>
              <a:solidFill>
                <a:srgbClr val="E3E8DD"/>
              </a:solidFill>
              <a:ln>
                <a:noFill/>
              </a:ln>
            </p:spPr>
            <p:txBody>
              <a:bodyPr lIns="91425" tIns="91425" rIns="91425" bIns="91425" anchor="ctr"/>
              <a:lstStyle/>
              <a:p>
                <a:pPr>
                  <a:defRPr/>
                </a:pPr>
                <a:endParaRPr lang="vi-VN" sz="990"/>
              </a:p>
            </p:txBody>
          </p:sp>
          <p:sp>
            <p:nvSpPr>
              <p:cNvPr id="193" name="Google Shape;813;p31">
                <a:extLst>
                  <a:ext uri="{FF2B5EF4-FFF2-40B4-BE49-F238E27FC236}">
                    <a16:creationId xmlns:a16="http://schemas.microsoft.com/office/drawing/2014/main" id="{B3E56D10-4DC3-4413-9145-C81BAFD11DB6}"/>
                  </a:ext>
                </a:extLst>
              </p:cNvPr>
              <p:cNvSpPr>
                <a:spLocks/>
              </p:cNvSpPr>
              <p:nvPr/>
            </p:nvSpPr>
            <p:spPr bwMode="auto">
              <a:xfrm>
                <a:off x="5486276" y="4850574"/>
                <a:ext cx="198557" cy="201726"/>
              </a:xfrm>
              <a:custGeom>
                <a:avLst/>
                <a:gdLst>
                  <a:gd name="T0" fmla="*/ 2147483646 w 3620"/>
                  <a:gd name="T1" fmla="*/ 0 h 3688"/>
                  <a:gd name="T2" fmla="*/ 0 w 3620"/>
                  <a:gd name="T3" fmla="*/ 2147483646 h 3688"/>
                  <a:gd name="T4" fmla="*/ 2147483646 w 3620"/>
                  <a:gd name="T5" fmla="*/ 2147483646 h 3688"/>
                  <a:gd name="T6" fmla="*/ 2147483646 w 3620"/>
                  <a:gd name="T7" fmla="*/ 2147483646 h 3688"/>
                  <a:gd name="T8" fmla="*/ 2147483646 w 3620"/>
                  <a:gd name="T9" fmla="*/ 0 h 36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lIns="91425" tIns="91425" rIns="91425" bIns="91425" anchor="ctr"/>
              <a:lstStyle/>
              <a:p>
                <a:pPr>
                  <a:defRPr/>
                </a:pPr>
                <a:endParaRPr lang="vi-VN" sz="990"/>
              </a:p>
            </p:txBody>
          </p:sp>
          <p:sp>
            <p:nvSpPr>
              <p:cNvPr id="194" name="Google Shape;814;p31">
                <a:extLst>
                  <a:ext uri="{FF2B5EF4-FFF2-40B4-BE49-F238E27FC236}">
                    <a16:creationId xmlns:a16="http://schemas.microsoft.com/office/drawing/2014/main" id="{38F12583-42A6-4226-BF77-C4D8CF33C9F5}"/>
                  </a:ext>
                </a:extLst>
              </p:cNvPr>
              <p:cNvSpPr>
                <a:spLocks/>
              </p:cNvSpPr>
              <p:nvPr/>
            </p:nvSpPr>
            <p:spPr bwMode="auto">
              <a:xfrm>
                <a:off x="5530026" y="4989261"/>
                <a:ext cx="63944" cy="63039"/>
              </a:xfrm>
              <a:custGeom>
                <a:avLst/>
                <a:gdLst>
                  <a:gd name="T0" fmla="*/ 2147483646 w 1166"/>
                  <a:gd name="T1" fmla="*/ 0 h 1147"/>
                  <a:gd name="T2" fmla="*/ 2147483646 w 1166"/>
                  <a:gd name="T3" fmla="*/ 2147483646 h 1147"/>
                  <a:gd name="T4" fmla="*/ 2147483646 w 1166"/>
                  <a:gd name="T5" fmla="*/ 2147483646 h 1147"/>
                  <a:gd name="T6" fmla="*/ 2147483646 w 1166"/>
                  <a:gd name="T7" fmla="*/ 2147483646 h 1147"/>
                  <a:gd name="T8" fmla="*/ 2147483646 w 1166"/>
                  <a:gd name="T9" fmla="*/ 2147483646 h 1147"/>
                  <a:gd name="T10" fmla="*/ 2147483646 w 1166"/>
                  <a:gd name="T11" fmla="*/ 0 h 114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lIns="91425" tIns="91425" rIns="91425" bIns="91425" anchor="ctr"/>
              <a:lstStyle/>
              <a:p>
                <a:pPr>
                  <a:defRPr/>
                </a:pPr>
                <a:endParaRPr lang="vi-VN" sz="990"/>
              </a:p>
            </p:txBody>
          </p:sp>
          <p:sp>
            <p:nvSpPr>
              <p:cNvPr id="195" name="Google Shape;815;p31">
                <a:extLst>
                  <a:ext uri="{FF2B5EF4-FFF2-40B4-BE49-F238E27FC236}">
                    <a16:creationId xmlns:a16="http://schemas.microsoft.com/office/drawing/2014/main" id="{EC75084C-000A-4BE5-8F87-9FA98A3F3A2B}"/>
                  </a:ext>
                </a:extLst>
              </p:cNvPr>
              <p:cNvSpPr>
                <a:spLocks/>
              </p:cNvSpPr>
              <p:nvPr/>
            </p:nvSpPr>
            <p:spPr bwMode="auto">
              <a:xfrm>
                <a:off x="5644449" y="4086536"/>
                <a:ext cx="228847" cy="151295"/>
              </a:xfrm>
              <a:custGeom>
                <a:avLst/>
                <a:gdLst>
                  <a:gd name="T0" fmla="*/ 2147483646 w 4130"/>
                  <a:gd name="T1" fmla="*/ 0 h 2753"/>
                  <a:gd name="T2" fmla="*/ 2147483646 w 4130"/>
                  <a:gd name="T3" fmla="*/ 2147483646 h 2753"/>
                  <a:gd name="T4" fmla="*/ 2147483646 w 4130"/>
                  <a:gd name="T5" fmla="*/ 2147483646 h 2753"/>
                  <a:gd name="T6" fmla="*/ 2147483646 w 4130"/>
                  <a:gd name="T7" fmla="*/ 2147483646 h 2753"/>
                  <a:gd name="T8" fmla="*/ 2147483646 w 4130"/>
                  <a:gd name="T9" fmla="*/ 2147483646 h 2753"/>
                  <a:gd name="T10" fmla="*/ 2147483646 w 4130"/>
                  <a:gd name="T11" fmla="*/ 2147483646 h 2753"/>
                  <a:gd name="T12" fmla="*/ 2147483646 w 4130"/>
                  <a:gd name="T13" fmla="*/ 2147483646 h 2753"/>
                  <a:gd name="T14" fmla="*/ 2147483646 w 4130"/>
                  <a:gd name="T15" fmla="*/ 2147483646 h 2753"/>
                  <a:gd name="T16" fmla="*/ 2147483646 w 4130"/>
                  <a:gd name="T17" fmla="*/ 2147483646 h 2753"/>
                  <a:gd name="T18" fmla="*/ 2147483646 w 4130"/>
                  <a:gd name="T19" fmla="*/ 2147483646 h 2753"/>
                  <a:gd name="T20" fmla="*/ 2147483646 w 4130"/>
                  <a:gd name="T21" fmla="*/ 2147483646 h 2753"/>
                  <a:gd name="T22" fmla="*/ 2147483646 w 4130"/>
                  <a:gd name="T23" fmla="*/ 0 h 275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lIns="91425" tIns="91425" rIns="91425" bIns="91425" anchor="ctr"/>
              <a:lstStyle/>
              <a:p>
                <a:pPr>
                  <a:defRPr/>
                </a:pPr>
                <a:endParaRPr lang="vi-VN" sz="990"/>
              </a:p>
            </p:txBody>
          </p:sp>
          <p:sp>
            <p:nvSpPr>
              <p:cNvPr id="196" name="Google Shape;816;p31">
                <a:extLst>
                  <a:ext uri="{FF2B5EF4-FFF2-40B4-BE49-F238E27FC236}">
                    <a16:creationId xmlns:a16="http://schemas.microsoft.com/office/drawing/2014/main" id="{A82C5A92-2EE7-471D-B58F-1EB701156DFF}"/>
                  </a:ext>
                </a:extLst>
              </p:cNvPr>
              <p:cNvSpPr>
                <a:spLocks/>
              </p:cNvSpPr>
              <p:nvPr/>
            </p:nvSpPr>
            <p:spPr bwMode="auto">
              <a:xfrm>
                <a:off x="5644449" y="4136968"/>
                <a:ext cx="215386" cy="100863"/>
              </a:xfrm>
              <a:custGeom>
                <a:avLst/>
                <a:gdLst>
                  <a:gd name="T0" fmla="*/ 2147483646 w 3905"/>
                  <a:gd name="T1" fmla="*/ 2147483646 h 1814"/>
                  <a:gd name="T2" fmla="*/ 2147483646 w 3905"/>
                  <a:gd name="T3" fmla="*/ 2147483646 h 1814"/>
                  <a:gd name="T4" fmla="*/ 2147483646 w 3905"/>
                  <a:gd name="T5" fmla="*/ 2147483646 h 1814"/>
                  <a:gd name="T6" fmla="*/ 2147483646 w 3905"/>
                  <a:gd name="T7" fmla="*/ 2147483646 h 1814"/>
                  <a:gd name="T8" fmla="*/ 2147483646 w 3905"/>
                  <a:gd name="T9" fmla="*/ 2147483646 h 1814"/>
                  <a:gd name="T10" fmla="*/ 2147483646 w 3905"/>
                  <a:gd name="T11" fmla="*/ 2147483646 h 1814"/>
                  <a:gd name="T12" fmla="*/ 2147483646 w 3905"/>
                  <a:gd name="T13" fmla="*/ 2147483646 h 1814"/>
                  <a:gd name="T14" fmla="*/ 2147483646 w 3905"/>
                  <a:gd name="T15" fmla="*/ 2147483646 h 1814"/>
                  <a:gd name="T16" fmla="*/ 2147483646 w 3905"/>
                  <a:gd name="T17" fmla="*/ 2147483646 h 1814"/>
                  <a:gd name="T18" fmla="*/ 2147483646 w 3905"/>
                  <a:gd name="T19" fmla="*/ 2147483646 h 18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lIns="91425" tIns="91425" rIns="91425" bIns="91425" anchor="ctr"/>
              <a:lstStyle/>
              <a:p>
                <a:pPr>
                  <a:defRPr/>
                </a:pPr>
                <a:endParaRPr lang="vi-VN" sz="990"/>
              </a:p>
            </p:txBody>
          </p:sp>
          <p:sp>
            <p:nvSpPr>
              <p:cNvPr id="197" name="Google Shape;817;p31">
                <a:extLst>
                  <a:ext uri="{FF2B5EF4-FFF2-40B4-BE49-F238E27FC236}">
                    <a16:creationId xmlns:a16="http://schemas.microsoft.com/office/drawing/2014/main" id="{8A5B4199-735F-4CD7-85B4-B0CDE035BD40}"/>
                  </a:ext>
                </a:extLst>
              </p:cNvPr>
              <p:cNvSpPr>
                <a:spLocks/>
              </p:cNvSpPr>
              <p:nvPr/>
            </p:nvSpPr>
            <p:spPr bwMode="auto">
              <a:xfrm>
                <a:off x="5630988" y="4230266"/>
                <a:ext cx="208655" cy="690912"/>
              </a:xfrm>
              <a:custGeom>
                <a:avLst/>
                <a:gdLst>
                  <a:gd name="T0" fmla="*/ 2147483646 w 3799"/>
                  <a:gd name="T1" fmla="*/ 0 h 12455"/>
                  <a:gd name="T2" fmla="*/ 0 w 3799"/>
                  <a:gd name="T3" fmla="*/ 2147483646 h 12455"/>
                  <a:gd name="T4" fmla="*/ 2147483646 w 3799"/>
                  <a:gd name="T5" fmla="*/ 2147483646 h 12455"/>
                  <a:gd name="T6" fmla="*/ 2147483646 w 3799"/>
                  <a:gd name="T7" fmla="*/ 2147483646 h 12455"/>
                  <a:gd name="T8" fmla="*/ 2147483646 w 3799"/>
                  <a:gd name="T9" fmla="*/ 0 h 12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lIns="91425" tIns="91425" rIns="91425" bIns="91425" anchor="ctr"/>
              <a:lstStyle/>
              <a:p>
                <a:pPr>
                  <a:defRPr/>
                </a:pPr>
                <a:endParaRPr lang="vi-VN" sz="990"/>
              </a:p>
            </p:txBody>
          </p:sp>
          <p:sp>
            <p:nvSpPr>
              <p:cNvPr id="198" name="Google Shape;818;p31">
                <a:extLst>
                  <a:ext uri="{FF2B5EF4-FFF2-40B4-BE49-F238E27FC236}">
                    <a16:creationId xmlns:a16="http://schemas.microsoft.com/office/drawing/2014/main" id="{413DAC89-CAAF-4F45-9EA8-582E79F1F3E6}"/>
                  </a:ext>
                </a:extLst>
              </p:cNvPr>
              <p:cNvSpPr>
                <a:spLocks/>
              </p:cNvSpPr>
              <p:nvPr/>
            </p:nvSpPr>
            <p:spPr bwMode="auto">
              <a:xfrm>
                <a:off x="5560315" y="4217658"/>
                <a:ext cx="222116" cy="685869"/>
              </a:xfrm>
              <a:custGeom>
                <a:avLst/>
                <a:gdLst>
                  <a:gd name="T0" fmla="*/ 2147483646 w 4025"/>
                  <a:gd name="T1" fmla="*/ 0 h 12402"/>
                  <a:gd name="T2" fmla="*/ 2147483646 w 4025"/>
                  <a:gd name="T3" fmla="*/ 2147483646 h 12402"/>
                  <a:gd name="T4" fmla="*/ 2147483646 w 4025"/>
                  <a:gd name="T5" fmla="*/ 2147483646 h 12402"/>
                  <a:gd name="T6" fmla="*/ 2147483646 w 4025"/>
                  <a:gd name="T7" fmla="*/ 2147483646 h 12402"/>
                  <a:gd name="T8" fmla="*/ 2147483646 w 4025"/>
                  <a:gd name="T9" fmla="*/ 2147483646 h 12402"/>
                  <a:gd name="T10" fmla="*/ 2147483646 w 4025"/>
                  <a:gd name="T11" fmla="*/ 0 h 1240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lIns="91425" tIns="91425" rIns="91425" bIns="91425" anchor="ctr"/>
              <a:lstStyle/>
              <a:p>
                <a:pPr>
                  <a:defRPr/>
                </a:pPr>
                <a:endParaRPr lang="vi-VN" sz="990"/>
              </a:p>
            </p:txBody>
          </p:sp>
          <p:sp>
            <p:nvSpPr>
              <p:cNvPr id="199" name="Google Shape;819;p31">
                <a:extLst>
                  <a:ext uri="{FF2B5EF4-FFF2-40B4-BE49-F238E27FC236}">
                    <a16:creationId xmlns:a16="http://schemas.microsoft.com/office/drawing/2014/main" id="{884B467C-23EA-44B6-9BE7-13B2D048E7D0}"/>
                  </a:ext>
                </a:extLst>
              </p:cNvPr>
              <p:cNvSpPr>
                <a:spLocks/>
              </p:cNvSpPr>
              <p:nvPr/>
            </p:nvSpPr>
            <p:spPr bwMode="auto">
              <a:xfrm>
                <a:off x="5486276" y="4202529"/>
                <a:ext cx="225481" cy="673261"/>
              </a:xfrm>
              <a:custGeom>
                <a:avLst/>
                <a:gdLst>
                  <a:gd name="T0" fmla="*/ 2147483646 w 4077"/>
                  <a:gd name="T1" fmla="*/ 0 h 12190"/>
                  <a:gd name="T2" fmla="*/ 0 w 4077"/>
                  <a:gd name="T3" fmla="*/ 2147483646 h 12190"/>
                  <a:gd name="T4" fmla="*/ 0 w 4077"/>
                  <a:gd name="T5" fmla="*/ 2147483646 h 12190"/>
                  <a:gd name="T6" fmla="*/ 2147483646 w 4077"/>
                  <a:gd name="T7" fmla="*/ 2147483646 h 12190"/>
                  <a:gd name="T8" fmla="*/ 2147483646 w 4077"/>
                  <a:gd name="T9" fmla="*/ 2147483646 h 12190"/>
                  <a:gd name="T10" fmla="*/ 2147483646 w 4077"/>
                  <a:gd name="T11" fmla="*/ 0 h 1219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77" h="12190" extrusionOk="0">
                    <a:moveTo>
                      <a:pt x="2925" y="0"/>
                    </a:moveTo>
                    <a:lnTo>
                      <a:pt x="0" y="12190"/>
                    </a:lnTo>
                    <a:lnTo>
                      <a:pt x="1324" y="11753"/>
                    </a:lnTo>
                    <a:lnTo>
                      <a:pt x="4077" y="278"/>
                    </a:lnTo>
                    <a:lnTo>
                      <a:pt x="2925" y="0"/>
                    </a:lnTo>
                    <a:close/>
                  </a:path>
                </a:pathLst>
              </a:custGeom>
              <a:solidFill>
                <a:srgbClr val="309AB7"/>
              </a:solidFill>
              <a:ln>
                <a:noFill/>
              </a:ln>
            </p:spPr>
            <p:txBody>
              <a:bodyPr lIns="91425" tIns="91425" rIns="91425" bIns="91425" anchor="ctr"/>
              <a:lstStyle/>
              <a:p>
                <a:pPr>
                  <a:defRPr/>
                </a:pPr>
                <a:endParaRPr lang="vi-VN" sz="990"/>
              </a:p>
            </p:txBody>
          </p:sp>
          <p:sp>
            <p:nvSpPr>
              <p:cNvPr id="200" name="Google Shape;820;p31">
                <a:extLst>
                  <a:ext uri="{FF2B5EF4-FFF2-40B4-BE49-F238E27FC236}">
                    <a16:creationId xmlns:a16="http://schemas.microsoft.com/office/drawing/2014/main" id="{7D17CABD-F283-4F6D-8BBE-F9AEF3438BB0}"/>
                  </a:ext>
                </a:extLst>
              </p:cNvPr>
              <p:cNvSpPr>
                <a:spLocks/>
              </p:cNvSpPr>
              <p:nvPr/>
            </p:nvSpPr>
            <p:spPr bwMode="auto">
              <a:xfrm>
                <a:off x="5617526" y="4164705"/>
                <a:ext cx="238944" cy="161381"/>
              </a:xfrm>
              <a:custGeom>
                <a:avLst/>
                <a:gdLst>
                  <a:gd name="T0" fmla="*/ 2147483646 w 4355"/>
                  <a:gd name="T1" fmla="*/ 0 h 2926"/>
                  <a:gd name="T2" fmla="*/ 2147483646 w 4355"/>
                  <a:gd name="T3" fmla="*/ 2147483646 h 2926"/>
                  <a:gd name="T4" fmla="*/ 2147483646 w 4355"/>
                  <a:gd name="T5" fmla="*/ 2147483646 h 2926"/>
                  <a:gd name="T6" fmla="*/ 2147483646 w 4355"/>
                  <a:gd name="T7" fmla="*/ 2147483646 h 2926"/>
                  <a:gd name="T8" fmla="*/ 2147483646 w 4355"/>
                  <a:gd name="T9" fmla="*/ 2147483646 h 2926"/>
                  <a:gd name="T10" fmla="*/ 2147483646 w 4355"/>
                  <a:gd name="T11" fmla="*/ 2147483646 h 2926"/>
                  <a:gd name="T12" fmla="*/ 2147483646 w 4355"/>
                  <a:gd name="T13" fmla="*/ 2147483646 h 2926"/>
                  <a:gd name="T14" fmla="*/ 2147483646 w 4355"/>
                  <a:gd name="T15" fmla="*/ 2147483646 h 2926"/>
                  <a:gd name="T16" fmla="*/ 2147483646 w 4355"/>
                  <a:gd name="T17" fmla="*/ 2147483646 h 2926"/>
                  <a:gd name="T18" fmla="*/ 2147483646 w 4355"/>
                  <a:gd name="T19" fmla="*/ 2147483646 h 2926"/>
                  <a:gd name="T20" fmla="*/ 2147483646 w 4355"/>
                  <a:gd name="T21" fmla="*/ 2147483646 h 2926"/>
                  <a:gd name="T22" fmla="*/ 2147483646 w 4355"/>
                  <a:gd name="T23" fmla="*/ 0 h 29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lIns="91425" tIns="91425" rIns="91425" bIns="91425" anchor="ctr"/>
              <a:lstStyle/>
              <a:p>
                <a:pPr>
                  <a:defRPr/>
                </a:pPr>
                <a:endParaRPr lang="vi-VN" sz="990"/>
              </a:p>
            </p:txBody>
          </p:sp>
          <p:sp>
            <p:nvSpPr>
              <p:cNvPr id="201" name="Google Shape;821;p31">
                <a:extLst>
                  <a:ext uri="{FF2B5EF4-FFF2-40B4-BE49-F238E27FC236}">
                    <a16:creationId xmlns:a16="http://schemas.microsoft.com/office/drawing/2014/main" id="{1B07F206-745B-48D0-A740-40491FB7C3B7}"/>
                  </a:ext>
                </a:extLst>
              </p:cNvPr>
              <p:cNvSpPr>
                <a:spLocks/>
              </p:cNvSpPr>
              <p:nvPr/>
            </p:nvSpPr>
            <p:spPr bwMode="auto">
              <a:xfrm>
                <a:off x="5630988" y="4164705"/>
                <a:ext cx="225483" cy="110949"/>
              </a:xfrm>
              <a:custGeom>
                <a:avLst/>
                <a:gdLst>
                  <a:gd name="T0" fmla="*/ 2147483646 w 4130"/>
                  <a:gd name="T1" fmla="*/ 0 h 1933"/>
                  <a:gd name="T2" fmla="*/ 2147483646 w 4130"/>
                  <a:gd name="T3" fmla="*/ 2147483646 h 1933"/>
                  <a:gd name="T4" fmla="*/ 2147483646 w 4130"/>
                  <a:gd name="T5" fmla="*/ 2147483646 h 1933"/>
                  <a:gd name="T6" fmla="*/ 0 w 4130"/>
                  <a:gd name="T7" fmla="*/ 2147483646 h 1933"/>
                  <a:gd name="T8" fmla="*/ 2147483646 w 4130"/>
                  <a:gd name="T9" fmla="*/ 2147483646 h 1933"/>
                  <a:gd name="T10" fmla="*/ 2147483646 w 4130"/>
                  <a:gd name="T11" fmla="*/ 2147483646 h 1933"/>
                  <a:gd name="T12" fmla="*/ 2147483646 w 4130"/>
                  <a:gd name="T13" fmla="*/ 2147483646 h 1933"/>
                  <a:gd name="T14" fmla="*/ 2147483646 w 4130"/>
                  <a:gd name="T15" fmla="*/ 2147483646 h 1933"/>
                  <a:gd name="T16" fmla="*/ 2147483646 w 4130"/>
                  <a:gd name="T17" fmla="*/ 2147483646 h 1933"/>
                  <a:gd name="T18" fmla="*/ 2147483646 w 4130"/>
                  <a:gd name="T19" fmla="*/ 0 h 19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lIns="91425" tIns="91425" rIns="91425" bIns="91425" anchor="ctr"/>
              <a:lstStyle/>
              <a:p>
                <a:pPr>
                  <a:defRPr/>
                </a:pPr>
                <a:endParaRPr lang="vi-VN" sz="990"/>
              </a:p>
            </p:txBody>
          </p:sp>
          <p:sp>
            <p:nvSpPr>
              <p:cNvPr id="202" name="Google Shape;822;p31">
                <a:extLst>
                  <a:ext uri="{FF2B5EF4-FFF2-40B4-BE49-F238E27FC236}">
                    <a16:creationId xmlns:a16="http://schemas.microsoft.com/office/drawing/2014/main" id="{BC443DCE-24E6-443A-A3CA-C217C6B93B46}"/>
                  </a:ext>
                </a:extLst>
              </p:cNvPr>
              <p:cNvSpPr>
                <a:spLocks/>
              </p:cNvSpPr>
              <p:nvPr/>
            </p:nvSpPr>
            <p:spPr bwMode="auto">
              <a:xfrm>
                <a:off x="5627623" y="4162184"/>
                <a:ext cx="242309" cy="78168"/>
              </a:xfrm>
              <a:custGeom>
                <a:avLst/>
                <a:gdLst>
                  <a:gd name="T0" fmla="*/ 2147483646 w 4408"/>
                  <a:gd name="T1" fmla="*/ 0 h 1458"/>
                  <a:gd name="T2" fmla="*/ 2147483646 w 4408"/>
                  <a:gd name="T3" fmla="*/ 2147483646 h 1458"/>
                  <a:gd name="T4" fmla="*/ 2147483646 w 4408"/>
                  <a:gd name="T5" fmla="*/ 2147483646 h 1458"/>
                  <a:gd name="T6" fmla="*/ 2147483646 w 4408"/>
                  <a:gd name="T7" fmla="*/ 2147483646 h 1458"/>
                  <a:gd name="T8" fmla="*/ 2147483646 w 4408"/>
                  <a:gd name="T9" fmla="*/ 2147483646 h 1458"/>
                  <a:gd name="T10" fmla="*/ 2147483646 w 4408"/>
                  <a:gd name="T11" fmla="*/ 2147483646 h 1458"/>
                  <a:gd name="T12" fmla="*/ 2147483646 w 4408"/>
                  <a:gd name="T13" fmla="*/ 2147483646 h 1458"/>
                  <a:gd name="T14" fmla="*/ 2147483646 w 4408"/>
                  <a:gd name="T15" fmla="*/ 2147483646 h 1458"/>
                  <a:gd name="T16" fmla="*/ 2147483646 w 4408"/>
                  <a:gd name="T17" fmla="*/ 0 h 14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lIns="91425" tIns="91425" rIns="91425" bIns="91425" anchor="ctr"/>
              <a:lstStyle/>
              <a:p>
                <a:pPr>
                  <a:defRPr/>
                </a:pPr>
                <a:endParaRPr lang="vi-VN" sz="990"/>
              </a:p>
            </p:txBody>
          </p:sp>
          <p:sp>
            <p:nvSpPr>
              <p:cNvPr id="203" name="Google Shape;823;p31">
                <a:extLst>
                  <a:ext uri="{FF2B5EF4-FFF2-40B4-BE49-F238E27FC236}">
                    <a16:creationId xmlns:a16="http://schemas.microsoft.com/office/drawing/2014/main" id="{8BB11694-FE51-47DD-8C3C-EAF6046627A5}"/>
                  </a:ext>
                </a:extLst>
              </p:cNvPr>
              <p:cNvSpPr>
                <a:spLocks/>
              </p:cNvSpPr>
              <p:nvPr/>
            </p:nvSpPr>
            <p:spPr bwMode="auto">
              <a:xfrm>
                <a:off x="5604064" y="4250438"/>
                <a:ext cx="245675" cy="83213"/>
              </a:xfrm>
              <a:custGeom>
                <a:avLst/>
                <a:gdLst>
                  <a:gd name="T0" fmla="*/ 2147483646 w 4421"/>
                  <a:gd name="T1" fmla="*/ 2147483646 h 1445"/>
                  <a:gd name="T2" fmla="*/ 2147483646 w 4421"/>
                  <a:gd name="T3" fmla="*/ 2147483646 h 1445"/>
                  <a:gd name="T4" fmla="*/ 2147483646 w 4421"/>
                  <a:gd name="T5" fmla="*/ 2147483646 h 1445"/>
                  <a:gd name="T6" fmla="*/ 2147483646 w 4421"/>
                  <a:gd name="T7" fmla="*/ 2147483646 h 1445"/>
                  <a:gd name="T8" fmla="*/ 2147483646 w 4421"/>
                  <a:gd name="T9" fmla="*/ 2147483646 h 1445"/>
                  <a:gd name="T10" fmla="*/ 2147483646 w 4421"/>
                  <a:gd name="T11" fmla="*/ 2147483646 h 1445"/>
                  <a:gd name="T12" fmla="*/ 2147483646 w 4421"/>
                  <a:gd name="T13" fmla="*/ 2147483646 h 1445"/>
                  <a:gd name="T14" fmla="*/ 2147483646 w 4421"/>
                  <a:gd name="T15" fmla="*/ 2147483646 h 14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lIns="91425" tIns="91425" rIns="91425" bIns="91425" anchor="ctr"/>
              <a:lstStyle/>
              <a:p>
                <a:pPr>
                  <a:defRPr/>
                </a:pPr>
                <a:endParaRPr lang="vi-VN" sz="990"/>
              </a:p>
            </p:txBody>
          </p:sp>
          <p:sp>
            <p:nvSpPr>
              <p:cNvPr id="204" name="Google Shape;824;p31">
                <a:extLst>
                  <a:ext uri="{FF2B5EF4-FFF2-40B4-BE49-F238E27FC236}">
                    <a16:creationId xmlns:a16="http://schemas.microsoft.com/office/drawing/2014/main" id="{B7703A13-EC9B-4D66-AB7B-C5A329C72E19}"/>
                  </a:ext>
                </a:extLst>
              </p:cNvPr>
              <p:cNvSpPr>
                <a:spLocks/>
              </p:cNvSpPr>
              <p:nvPr/>
            </p:nvSpPr>
            <p:spPr bwMode="auto">
              <a:xfrm>
                <a:off x="6378106" y="3456142"/>
                <a:ext cx="158175" cy="234506"/>
              </a:xfrm>
              <a:custGeom>
                <a:avLst/>
                <a:gdLst>
                  <a:gd name="T0" fmla="*/ 2147483646 w 2860"/>
                  <a:gd name="T1" fmla="*/ 0 h 4232"/>
                  <a:gd name="T2" fmla="*/ 2147483646 w 2860"/>
                  <a:gd name="T3" fmla="*/ 2147483646 h 4232"/>
                  <a:gd name="T4" fmla="*/ 2147483646 w 2860"/>
                  <a:gd name="T5" fmla="*/ 2147483646 h 4232"/>
                  <a:gd name="T6" fmla="*/ 2147483646 w 2860"/>
                  <a:gd name="T7" fmla="*/ 2147483646 h 4232"/>
                  <a:gd name="T8" fmla="*/ 2147483646 w 2860"/>
                  <a:gd name="T9" fmla="*/ 2147483646 h 4232"/>
                  <a:gd name="T10" fmla="*/ 2147483646 w 2860"/>
                  <a:gd name="T11" fmla="*/ 2147483646 h 4232"/>
                  <a:gd name="T12" fmla="*/ 2147483646 w 2860"/>
                  <a:gd name="T13" fmla="*/ 2147483646 h 4232"/>
                  <a:gd name="T14" fmla="*/ 2147483646 w 2860"/>
                  <a:gd name="T15" fmla="*/ 2147483646 h 4232"/>
                  <a:gd name="T16" fmla="*/ 2147483646 w 2860"/>
                  <a:gd name="T17" fmla="*/ 0 h 42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lIns="91425" tIns="91425" rIns="91425" bIns="91425" anchor="ctr"/>
              <a:lstStyle/>
              <a:p>
                <a:pPr>
                  <a:defRPr/>
                </a:pPr>
                <a:endParaRPr lang="vi-VN" sz="990"/>
              </a:p>
            </p:txBody>
          </p:sp>
          <p:sp>
            <p:nvSpPr>
              <p:cNvPr id="205" name="Google Shape;825;p31">
                <a:extLst>
                  <a:ext uri="{FF2B5EF4-FFF2-40B4-BE49-F238E27FC236}">
                    <a16:creationId xmlns:a16="http://schemas.microsoft.com/office/drawing/2014/main" id="{4D99851E-F2DB-40CD-B3D2-80365738A8AB}"/>
                  </a:ext>
                </a:extLst>
              </p:cNvPr>
              <p:cNvSpPr/>
              <p:nvPr/>
            </p:nvSpPr>
            <p:spPr>
              <a:xfrm>
                <a:off x="6179549" y="3607437"/>
                <a:ext cx="528367" cy="529531"/>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206" name="Google Shape;826;p31">
                <a:extLst>
                  <a:ext uri="{FF2B5EF4-FFF2-40B4-BE49-F238E27FC236}">
                    <a16:creationId xmlns:a16="http://schemas.microsoft.com/office/drawing/2014/main" id="{B86C4CBA-D8BC-4D5A-9EB8-A932A67CDFE7}"/>
                  </a:ext>
                </a:extLst>
              </p:cNvPr>
              <p:cNvSpPr/>
              <p:nvPr/>
            </p:nvSpPr>
            <p:spPr>
              <a:xfrm>
                <a:off x="6243490" y="3660389"/>
                <a:ext cx="205290" cy="143731"/>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207" name="Google Shape;827;p31">
                <a:extLst>
                  <a:ext uri="{FF2B5EF4-FFF2-40B4-BE49-F238E27FC236}">
                    <a16:creationId xmlns:a16="http://schemas.microsoft.com/office/drawing/2014/main" id="{294195CB-8B69-4DCF-88A0-7273D1703634}"/>
                  </a:ext>
                </a:extLst>
              </p:cNvPr>
              <p:cNvSpPr/>
              <p:nvPr/>
            </p:nvSpPr>
            <p:spPr>
              <a:xfrm>
                <a:off x="6189644" y="3718386"/>
                <a:ext cx="518271" cy="418582"/>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98" name="Google Shape;828;p31">
              <a:extLst>
                <a:ext uri="{FF2B5EF4-FFF2-40B4-BE49-F238E27FC236}">
                  <a16:creationId xmlns:a16="http://schemas.microsoft.com/office/drawing/2014/main" id="{278DDE5A-15F9-47B4-A215-8D8FD4E71C95}"/>
                </a:ext>
              </a:extLst>
            </p:cNvPr>
            <p:cNvSpPr>
              <a:spLocks/>
            </p:cNvSpPr>
            <p:nvPr/>
          </p:nvSpPr>
          <p:spPr bwMode="auto">
            <a:xfrm>
              <a:off x="5641385" y="4714395"/>
              <a:ext cx="205331" cy="153847"/>
            </a:xfrm>
            <a:custGeom>
              <a:avLst/>
              <a:gdLst>
                <a:gd name="T0" fmla="*/ 2147483646 w 6588"/>
                <a:gd name="T1" fmla="*/ 2147483646 h 4903"/>
                <a:gd name="T2" fmla="*/ 2147483646 w 6588"/>
                <a:gd name="T3" fmla="*/ 2147483646 h 4903"/>
                <a:gd name="T4" fmla="*/ 2147483646 w 6588"/>
                <a:gd name="T5" fmla="*/ 2147483646 h 4903"/>
                <a:gd name="T6" fmla="*/ 2147483646 w 6588"/>
                <a:gd name="T7" fmla="*/ 2147483646 h 4903"/>
                <a:gd name="T8" fmla="*/ 2147483646 w 6588"/>
                <a:gd name="T9" fmla="*/ 2147483646 h 4903"/>
                <a:gd name="T10" fmla="*/ 2147483646 w 6588"/>
                <a:gd name="T11" fmla="*/ 2147483646 h 4903"/>
                <a:gd name="T12" fmla="*/ 2147483646 w 6588"/>
                <a:gd name="T13" fmla="*/ 2147483646 h 4903"/>
                <a:gd name="T14" fmla="*/ 2147483646 w 6588"/>
                <a:gd name="T15" fmla="*/ 2147483646 h 4903"/>
                <a:gd name="T16" fmla="*/ 2147483646 w 6588"/>
                <a:gd name="T17" fmla="*/ 2147483646 h 49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lIns="91425" tIns="91425" rIns="91425" bIns="91425" anchor="ctr"/>
            <a:lstStyle/>
            <a:p>
              <a:pPr>
                <a:defRPr/>
              </a:pPr>
              <a:endParaRPr lang="vi-VN" sz="990"/>
            </a:p>
          </p:txBody>
        </p:sp>
        <p:sp>
          <p:nvSpPr>
            <p:cNvPr id="99" name="Google Shape;829;p31">
              <a:extLst>
                <a:ext uri="{FF2B5EF4-FFF2-40B4-BE49-F238E27FC236}">
                  <a16:creationId xmlns:a16="http://schemas.microsoft.com/office/drawing/2014/main" id="{0D397B0B-964F-476D-9407-092FD694A438}"/>
                </a:ext>
              </a:extLst>
            </p:cNvPr>
            <p:cNvSpPr>
              <a:spLocks/>
            </p:cNvSpPr>
            <p:nvPr/>
          </p:nvSpPr>
          <p:spPr bwMode="auto">
            <a:xfrm>
              <a:off x="5768394" y="4249680"/>
              <a:ext cx="622343" cy="512297"/>
            </a:xfrm>
            <a:custGeom>
              <a:avLst/>
              <a:gdLst>
                <a:gd name="T0" fmla="*/ 2147483646 w 20032"/>
                <a:gd name="T1" fmla="*/ 2147483646 h 16500"/>
                <a:gd name="T2" fmla="*/ 2147483646 w 20032"/>
                <a:gd name="T3" fmla="*/ 2147483646 h 16500"/>
                <a:gd name="T4" fmla="*/ 2147483646 w 20032"/>
                <a:gd name="T5" fmla="*/ 2147483646 h 16500"/>
                <a:gd name="T6" fmla="*/ 2147483646 w 20032"/>
                <a:gd name="T7" fmla="*/ 2147483646 h 16500"/>
                <a:gd name="T8" fmla="*/ 2147483646 w 20032"/>
                <a:gd name="T9" fmla="*/ 2147483646 h 16500"/>
                <a:gd name="T10" fmla="*/ 2147483646 w 20032"/>
                <a:gd name="T11" fmla="*/ 2147483646 h 16500"/>
                <a:gd name="T12" fmla="*/ 2147483646 w 20032"/>
                <a:gd name="T13" fmla="*/ 2147483646 h 16500"/>
                <a:gd name="T14" fmla="*/ 2147483646 w 20032"/>
                <a:gd name="T15" fmla="*/ 2147483646 h 16500"/>
                <a:gd name="T16" fmla="*/ 2147483646 w 20032"/>
                <a:gd name="T17" fmla="*/ 2147483646 h 16500"/>
                <a:gd name="T18" fmla="*/ 2147483646 w 20032"/>
                <a:gd name="T19" fmla="*/ 2147483646 h 16500"/>
                <a:gd name="T20" fmla="*/ 2147483646 w 20032"/>
                <a:gd name="T21" fmla="*/ 2147483646 h 16500"/>
                <a:gd name="T22" fmla="*/ 2147483646 w 20032"/>
                <a:gd name="T23" fmla="*/ 2147483646 h 16500"/>
                <a:gd name="T24" fmla="*/ 2147483646 w 20032"/>
                <a:gd name="T25" fmla="*/ 2147483646 h 16500"/>
                <a:gd name="T26" fmla="*/ 2147483646 w 20032"/>
                <a:gd name="T27" fmla="*/ 2147483646 h 16500"/>
                <a:gd name="T28" fmla="*/ 2147483646 w 20032"/>
                <a:gd name="T29" fmla="*/ 2147483646 h 165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lIns="91425" tIns="91425" rIns="91425" bIns="91425" anchor="ctr"/>
            <a:lstStyle/>
            <a:p>
              <a:pPr>
                <a:defRPr/>
              </a:pPr>
              <a:endParaRPr lang="vi-VN" sz="990"/>
            </a:p>
          </p:txBody>
        </p:sp>
        <p:sp>
          <p:nvSpPr>
            <p:cNvPr id="100" name="Google Shape;830;p31">
              <a:extLst>
                <a:ext uri="{FF2B5EF4-FFF2-40B4-BE49-F238E27FC236}">
                  <a16:creationId xmlns:a16="http://schemas.microsoft.com/office/drawing/2014/main" id="{A24FB246-5DFD-4F4F-A8B9-3F11051A690C}"/>
                </a:ext>
              </a:extLst>
            </p:cNvPr>
            <p:cNvSpPr>
              <a:spLocks/>
            </p:cNvSpPr>
            <p:nvPr/>
          </p:nvSpPr>
          <p:spPr bwMode="auto">
            <a:xfrm>
              <a:off x="5768394" y="4249680"/>
              <a:ext cx="622343" cy="512297"/>
            </a:xfrm>
            <a:custGeom>
              <a:avLst/>
              <a:gdLst>
                <a:gd name="T0" fmla="*/ 2147483646 w 20032"/>
                <a:gd name="T1" fmla="*/ 2147483646 h 16500"/>
                <a:gd name="T2" fmla="*/ 2147483646 w 20032"/>
                <a:gd name="T3" fmla="*/ 2147483646 h 16500"/>
                <a:gd name="T4" fmla="*/ 2147483646 w 20032"/>
                <a:gd name="T5" fmla="*/ 2147483646 h 16500"/>
                <a:gd name="T6" fmla="*/ 2147483646 w 20032"/>
                <a:gd name="T7" fmla="*/ 2147483646 h 16500"/>
                <a:gd name="T8" fmla="*/ 2147483646 w 20032"/>
                <a:gd name="T9" fmla="*/ 2147483646 h 16500"/>
                <a:gd name="T10" fmla="*/ 2147483646 w 20032"/>
                <a:gd name="T11" fmla="*/ 2147483646 h 16500"/>
                <a:gd name="T12" fmla="*/ 2147483646 w 20032"/>
                <a:gd name="T13" fmla="*/ 2147483646 h 16500"/>
                <a:gd name="T14" fmla="*/ 2147483646 w 20032"/>
                <a:gd name="T15" fmla="*/ 2147483646 h 16500"/>
                <a:gd name="T16" fmla="*/ 2147483646 w 20032"/>
                <a:gd name="T17" fmla="*/ 2147483646 h 16500"/>
                <a:gd name="T18" fmla="*/ 2147483646 w 20032"/>
                <a:gd name="T19" fmla="*/ 2147483646 h 16500"/>
                <a:gd name="T20" fmla="*/ 2147483646 w 20032"/>
                <a:gd name="T21" fmla="*/ 2147483646 h 16500"/>
                <a:gd name="T22" fmla="*/ 2147483646 w 20032"/>
                <a:gd name="T23" fmla="*/ 2147483646 h 16500"/>
                <a:gd name="T24" fmla="*/ 2147483646 w 20032"/>
                <a:gd name="T25" fmla="*/ 2147483646 h 16500"/>
                <a:gd name="T26" fmla="*/ 2147483646 w 20032"/>
                <a:gd name="T27" fmla="*/ 2147483646 h 16500"/>
                <a:gd name="T28" fmla="*/ 2147483646 w 20032"/>
                <a:gd name="T29" fmla="*/ 2147483646 h 16500"/>
                <a:gd name="T30" fmla="*/ 2147483646 w 20032"/>
                <a:gd name="T31" fmla="*/ 2147483646 h 16500"/>
                <a:gd name="T32" fmla="*/ 2147483646 w 20032"/>
                <a:gd name="T33" fmla="*/ 2147483646 h 165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lIns="91425" tIns="91425" rIns="91425" bIns="91425" anchor="ctr"/>
            <a:lstStyle/>
            <a:p>
              <a:pPr>
                <a:defRPr/>
              </a:pPr>
              <a:endParaRPr lang="vi-VN" sz="990"/>
            </a:p>
          </p:txBody>
        </p:sp>
        <p:sp>
          <p:nvSpPr>
            <p:cNvPr id="101" name="Google Shape;831;p31">
              <a:extLst>
                <a:ext uri="{FF2B5EF4-FFF2-40B4-BE49-F238E27FC236}">
                  <a16:creationId xmlns:a16="http://schemas.microsoft.com/office/drawing/2014/main" id="{45C502E9-91C0-4115-9C59-3617075575BE}"/>
                </a:ext>
              </a:extLst>
            </p:cNvPr>
            <p:cNvSpPr>
              <a:spLocks/>
            </p:cNvSpPr>
            <p:nvPr/>
          </p:nvSpPr>
          <p:spPr bwMode="auto">
            <a:xfrm>
              <a:off x="5802263" y="4428905"/>
              <a:ext cx="436063" cy="333072"/>
            </a:xfrm>
            <a:custGeom>
              <a:avLst/>
              <a:gdLst>
                <a:gd name="T0" fmla="*/ 2147483646 w 14016"/>
                <a:gd name="T1" fmla="*/ 0 h 10789"/>
                <a:gd name="T2" fmla="*/ 2147483646 w 14016"/>
                <a:gd name="T3" fmla="*/ 2147483646 h 10789"/>
                <a:gd name="T4" fmla="*/ 2147483646 w 14016"/>
                <a:gd name="T5" fmla="*/ 2147483646 h 10789"/>
                <a:gd name="T6" fmla="*/ 2147483646 w 14016"/>
                <a:gd name="T7" fmla="*/ 2147483646 h 10789"/>
                <a:gd name="T8" fmla="*/ 2147483646 w 14016"/>
                <a:gd name="T9" fmla="*/ 2147483646 h 10789"/>
                <a:gd name="T10" fmla="*/ 2147483646 w 14016"/>
                <a:gd name="T11" fmla="*/ 2147483646 h 10789"/>
                <a:gd name="T12" fmla="*/ 2147483646 w 14016"/>
                <a:gd name="T13" fmla="*/ 2147483646 h 10789"/>
                <a:gd name="T14" fmla="*/ 2147483646 w 14016"/>
                <a:gd name="T15" fmla="*/ 2147483646 h 10789"/>
                <a:gd name="T16" fmla="*/ 2147483646 w 14016"/>
                <a:gd name="T17" fmla="*/ 2147483646 h 10789"/>
                <a:gd name="T18" fmla="*/ 2147483646 w 14016"/>
                <a:gd name="T19" fmla="*/ 2147483646 h 10789"/>
                <a:gd name="T20" fmla="*/ 2147483646 w 14016"/>
                <a:gd name="T21" fmla="*/ 0 h 107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lIns="91425" tIns="91425" rIns="91425" bIns="91425" anchor="ctr"/>
            <a:lstStyle/>
            <a:p>
              <a:pPr>
                <a:defRPr/>
              </a:pPr>
              <a:endParaRPr lang="vi-VN" sz="990"/>
            </a:p>
          </p:txBody>
        </p:sp>
        <p:sp>
          <p:nvSpPr>
            <p:cNvPr id="102" name="Google Shape;832;p31">
              <a:extLst>
                <a:ext uri="{FF2B5EF4-FFF2-40B4-BE49-F238E27FC236}">
                  <a16:creationId xmlns:a16="http://schemas.microsoft.com/office/drawing/2014/main" id="{C8A9BAC7-B23F-4D9A-82D2-F89AAABFC5D3}"/>
                </a:ext>
              </a:extLst>
            </p:cNvPr>
            <p:cNvSpPr>
              <a:spLocks/>
            </p:cNvSpPr>
            <p:nvPr/>
          </p:nvSpPr>
          <p:spPr bwMode="auto">
            <a:xfrm>
              <a:off x="5992776" y="3849994"/>
              <a:ext cx="436063" cy="323555"/>
            </a:xfrm>
            <a:custGeom>
              <a:avLst/>
              <a:gdLst>
                <a:gd name="T0" fmla="*/ 2147483646 w 14016"/>
                <a:gd name="T1" fmla="*/ 0 h 10487"/>
                <a:gd name="T2" fmla="*/ 2147483646 w 14016"/>
                <a:gd name="T3" fmla="*/ 2147483646 h 10487"/>
                <a:gd name="T4" fmla="*/ 2147483646 w 14016"/>
                <a:gd name="T5" fmla="*/ 2147483646 h 10487"/>
                <a:gd name="T6" fmla="*/ 2147483646 w 14016"/>
                <a:gd name="T7" fmla="*/ 2147483646 h 10487"/>
                <a:gd name="T8" fmla="*/ 0 w 14016"/>
                <a:gd name="T9" fmla="*/ 2147483646 h 10487"/>
                <a:gd name="T10" fmla="*/ 2147483646 w 14016"/>
                <a:gd name="T11" fmla="*/ 2147483646 h 10487"/>
                <a:gd name="T12" fmla="*/ 2147483646 w 14016"/>
                <a:gd name="T13" fmla="*/ 2147483646 h 10487"/>
                <a:gd name="T14" fmla="*/ 2147483646 w 14016"/>
                <a:gd name="T15" fmla="*/ 2147483646 h 10487"/>
                <a:gd name="T16" fmla="*/ 2147483646 w 14016"/>
                <a:gd name="T17" fmla="*/ 2147483646 h 10487"/>
                <a:gd name="T18" fmla="*/ 2147483646 w 14016"/>
                <a:gd name="T19" fmla="*/ 2147483646 h 10487"/>
                <a:gd name="T20" fmla="*/ 2147483646 w 14016"/>
                <a:gd name="T21" fmla="*/ 0 h 1048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lIns="91425" tIns="91425" rIns="91425" bIns="91425" anchor="ctr"/>
            <a:lstStyle/>
            <a:p>
              <a:pPr>
                <a:defRPr/>
              </a:pPr>
              <a:endParaRPr lang="vi-VN" sz="990"/>
            </a:p>
          </p:txBody>
        </p:sp>
        <p:sp>
          <p:nvSpPr>
            <p:cNvPr id="103" name="Google Shape;833;p31">
              <a:extLst>
                <a:ext uri="{FF2B5EF4-FFF2-40B4-BE49-F238E27FC236}">
                  <a16:creationId xmlns:a16="http://schemas.microsoft.com/office/drawing/2014/main" id="{FF9B3C32-3D6E-44F7-8813-DCC5EFCFA7B3}"/>
                </a:ext>
              </a:extLst>
            </p:cNvPr>
            <p:cNvSpPr>
              <a:spLocks/>
            </p:cNvSpPr>
            <p:nvPr/>
          </p:nvSpPr>
          <p:spPr bwMode="auto">
            <a:xfrm>
              <a:off x="6107084" y="3869027"/>
              <a:ext cx="177812" cy="307695"/>
            </a:xfrm>
            <a:custGeom>
              <a:avLst/>
              <a:gdLst>
                <a:gd name="T0" fmla="*/ 2147483646 w 5748"/>
                <a:gd name="T1" fmla="*/ 0 h 9814"/>
                <a:gd name="T2" fmla="*/ 2147483646 w 5748"/>
                <a:gd name="T3" fmla="*/ 0 h 9814"/>
                <a:gd name="T4" fmla="*/ 2147483646 w 5748"/>
                <a:gd name="T5" fmla="*/ 2147483646 h 9814"/>
                <a:gd name="T6" fmla="*/ 2147483646 w 5748"/>
                <a:gd name="T7" fmla="*/ 2147483646 h 9814"/>
                <a:gd name="T8" fmla="*/ 2147483646 w 5748"/>
                <a:gd name="T9" fmla="*/ 2147483646 h 9814"/>
                <a:gd name="T10" fmla="*/ 2147483646 w 5748"/>
                <a:gd name="T11" fmla="*/ 2147483646 h 9814"/>
                <a:gd name="T12" fmla="*/ 2147483646 w 5748"/>
                <a:gd name="T13" fmla="*/ 2147483646 h 9814"/>
                <a:gd name="T14" fmla="*/ 2147483646 w 5748"/>
                <a:gd name="T15" fmla="*/ 2147483646 h 9814"/>
                <a:gd name="T16" fmla="*/ 2147483646 w 5748"/>
                <a:gd name="T17" fmla="*/ 2147483646 h 9814"/>
                <a:gd name="T18" fmla="*/ 2147483646 w 5748"/>
                <a:gd name="T19" fmla="*/ 0 h 98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lIns="91425" tIns="91425" rIns="91425" bIns="91425" anchor="ctr"/>
            <a:lstStyle/>
            <a:p>
              <a:pPr>
                <a:defRPr/>
              </a:pPr>
              <a:endParaRPr lang="vi-VN" sz="990"/>
            </a:p>
          </p:txBody>
        </p:sp>
        <p:sp>
          <p:nvSpPr>
            <p:cNvPr id="104" name="Google Shape;834;p31">
              <a:extLst>
                <a:ext uri="{FF2B5EF4-FFF2-40B4-BE49-F238E27FC236}">
                  <a16:creationId xmlns:a16="http://schemas.microsoft.com/office/drawing/2014/main" id="{D965B782-6006-41F7-A9B7-2D98ED9ACD56}"/>
                </a:ext>
              </a:extLst>
            </p:cNvPr>
            <p:cNvSpPr>
              <a:spLocks/>
            </p:cNvSpPr>
            <p:nvPr/>
          </p:nvSpPr>
          <p:spPr bwMode="auto">
            <a:xfrm>
              <a:off x="6174822" y="3778622"/>
              <a:ext cx="440297" cy="507538"/>
            </a:xfrm>
            <a:custGeom>
              <a:avLst/>
              <a:gdLst>
                <a:gd name="T0" fmla="*/ 2147483646 w 14151"/>
                <a:gd name="T1" fmla="*/ 0 h 16292"/>
                <a:gd name="T2" fmla="*/ 2147483646 w 14151"/>
                <a:gd name="T3" fmla="*/ 2147483646 h 16292"/>
                <a:gd name="T4" fmla="*/ 2147483646 w 14151"/>
                <a:gd name="T5" fmla="*/ 2147483646 h 16292"/>
                <a:gd name="T6" fmla="*/ 2147483646 w 14151"/>
                <a:gd name="T7" fmla="*/ 2147483646 h 16292"/>
                <a:gd name="T8" fmla="*/ 2147483646 w 14151"/>
                <a:gd name="T9" fmla="*/ 2147483646 h 16292"/>
                <a:gd name="T10" fmla="*/ 2147483646 w 14151"/>
                <a:gd name="T11" fmla="*/ 2147483646 h 16292"/>
                <a:gd name="T12" fmla="*/ 2147483646 w 14151"/>
                <a:gd name="T13" fmla="*/ 2147483646 h 16292"/>
                <a:gd name="T14" fmla="*/ 2147483646 w 14151"/>
                <a:gd name="T15" fmla="*/ 2147483646 h 16292"/>
                <a:gd name="T16" fmla="*/ 2147483646 w 14151"/>
                <a:gd name="T17" fmla="*/ 2147483646 h 16292"/>
                <a:gd name="T18" fmla="*/ 2147483646 w 14151"/>
                <a:gd name="T19" fmla="*/ 0 h 1629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bg2"/>
            </a:solidFill>
            <a:ln>
              <a:noFill/>
            </a:ln>
          </p:spPr>
          <p:txBody>
            <a:bodyPr lIns="91425" tIns="91425" rIns="91425" bIns="91425" anchor="ctr"/>
            <a:lstStyle/>
            <a:p>
              <a:pPr>
                <a:defRPr/>
              </a:pPr>
              <a:endParaRPr lang="vi-VN" sz="990"/>
            </a:p>
          </p:txBody>
        </p:sp>
        <p:sp>
          <p:nvSpPr>
            <p:cNvPr id="105" name="Google Shape;835;p31">
              <a:extLst>
                <a:ext uri="{FF2B5EF4-FFF2-40B4-BE49-F238E27FC236}">
                  <a16:creationId xmlns:a16="http://schemas.microsoft.com/office/drawing/2014/main" id="{3E035B21-439C-4ADD-8FAA-1A89A7D717F9}"/>
                </a:ext>
              </a:extLst>
            </p:cNvPr>
            <p:cNvSpPr>
              <a:spLocks/>
            </p:cNvSpPr>
            <p:nvPr/>
          </p:nvSpPr>
          <p:spPr bwMode="auto">
            <a:xfrm>
              <a:off x="6445774" y="3824617"/>
              <a:ext cx="169345" cy="459956"/>
            </a:xfrm>
            <a:custGeom>
              <a:avLst/>
              <a:gdLst>
                <a:gd name="T0" fmla="*/ 2147483646 w 5446"/>
                <a:gd name="T1" fmla="*/ 2147483646 h 14823"/>
                <a:gd name="T2" fmla="*/ 2147483646 w 5446"/>
                <a:gd name="T3" fmla="*/ 2147483646 h 14823"/>
                <a:gd name="T4" fmla="*/ 2147483646 w 5446"/>
                <a:gd name="T5" fmla="*/ 2147483646 h 14823"/>
                <a:gd name="T6" fmla="*/ 2147483646 w 5446"/>
                <a:gd name="T7" fmla="*/ 2147483646 h 14823"/>
                <a:gd name="T8" fmla="*/ 2147483646 w 5446"/>
                <a:gd name="T9" fmla="*/ 2147483646 h 14823"/>
                <a:gd name="T10" fmla="*/ 2147483646 w 5446"/>
                <a:gd name="T11" fmla="*/ 2147483646 h 14823"/>
                <a:gd name="T12" fmla="*/ 2147483646 w 5446"/>
                <a:gd name="T13" fmla="*/ 2147483646 h 14823"/>
                <a:gd name="T14" fmla="*/ 2147483646 w 5446"/>
                <a:gd name="T15" fmla="*/ 2147483646 h 1482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lIns="91425" tIns="91425" rIns="91425" bIns="91425" anchor="ctr"/>
            <a:lstStyle/>
            <a:p>
              <a:pPr>
                <a:defRPr/>
              </a:pPr>
              <a:endParaRPr lang="vi-VN" sz="990"/>
            </a:p>
          </p:txBody>
        </p:sp>
        <p:sp>
          <p:nvSpPr>
            <p:cNvPr id="106" name="Google Shape;836;p31">
              <a:extLst>
                <a:ext uri="{FF2B5EF4-FFF2-40B4-BE49-F238E27FC236}">
                  <a16:creationId xmlns:a16="http://schemas.microsoft.com/office/drawing/2014/main" id="{2CA00F72-5B00-4492-BDF9-5A7FE55FF5C8}"/>
                </a:ext>
              </a:extLst>
            </p:cNvPr>
            <p:cNvSpPr>
              <a:spLocks/>
            </p:cNvSpPr>
            <p:nvPr/>
          </p:nvSpPr>
          <p:spPr bwMode="auto">
            <a:xfrm>
              <a:off x="6124018" y="4195754"/>
              <a:ext cx="501685" cy="358449"/>
            </a:xfrm>
            <a:custGeom>
              <a:avLst/>
              <a:gdLst>
                <a:gd name="T0" fmla="*/ 2147483646 w 16133"/>
                <a:gd name="T1" fmla="*/ 2147483646 h 11630"/>
                <a:gd name="T2" fmla="*/ 2147483646 w 16133"/>
                <a:gd name="T3" fmla="*/ 2147483646 h 11630"/>
                <a:gd name="T4" fmla="*/ 2147483646 w 16133"/>
                <a:gd name="T5" fmla="*/ 2147483646 h 11630"/>
                <a:gd name="T6" fmla="*/ 2147483646 w 16133"/>
                <a:gd name="T7" fmla="*/ 2147483646 h 11630"/>
                <a:gd name="T8" fmla="*/ 2147483646 w 16133"/>
                <a:gd name="T9" fmla="*/ 2147483646 h 11630"/>
                <a:gd name="T10" fmla="*/ 2147483646 w 16133"/>
                <a:gd name="T11" fmla="*/ 2147483646 h 11630"/>
                <a:gd name="T12" fmla="*/ 2147483646 w 16133"/>
                <a:gd name="T13" fmla="*/ 2147483646 h 11630"/>
                <a:gd name="T14" fmla="*/ 2147483646 w 16133"/>
                <a:gd name="T15" fmla="*/ 2147483646 h 11630"/>
                <a:gd name="T16" fmla="*/ 2147483646 w 16133"/>
                <a:gd name="T17" fmla="*/ 2147483646 h 11630"/>
                <a:gd name="T18" fmla="*/ 2147483646 w 16133"/>
                <a:gd name="T19" fmla="*/ 2147483646 h 11630"/>
                <a:gd name="T20" fmla="*/ 2147483646 w 16133"/>
                <a:gd name="T21" fmla="*/ 2147483646 h 11630"/>
                <a:gd name="T22" fmla="*/ 2147483646 w 16133"/>
                <a:gd name="T23" fmla="*/ 2147483646 h 116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lIns="91425" tIns="91425" rIns="91425" bIns="91425" anchor="ctr"/>
            <a:lstStyle/>
            <a:p>
              <a:pPr>
                <a:defRPr/>
              </a:pPr>
              <a:endParaRPr lang="vi-VN" sz="990"/>
            </a:p>
          </p:txBody>
        </p:sp>
        <p:sp>
          <p:nvSpPr>
            <p:cNvPr id="107" name="Google Shape;837;p31">
              <a:extLst>
                <a:ext uri="{FF2B5EF4-FFF2-40B4-BE49-F238E27FC236}">
                  <a16:creationId xmlns:a16="http://schemas.microsoft.com/office/drawing/2014/main" id="{BABA9AFE-A63F-4DA9-8235-FD7C9C9FFEEA}"/>
                </a:ext>
              </a:extLst>
            </p:cNvPr>
            <p:cNvSpPr>
              <a:spLocks/>
            </p:cNvSpPr>
            <p:nvPr/>
          </p:nvSpPr>
          <p:spPr bwMode="auto">
            <a:xfrm>
              <a:off x="6320883" y="3624774"/>
              <a:ext cx="141826" cy="250597"/>
            </a:xfrm>
            <a:custGeom>
              <a:avLst/>
              <a:gdLst>
                <a:gd name="T0" fmla="*/ 2147483646 w 4606"/>
                <a:gd name="T1" fmla="*/ 0 h 8148"/>
                <a:gd name="T2" fmla="*/ 2147483646 w 4606"/>
                <a:gd name="T3" fmla="*/ 2147483646 h 8148"/>
                <a:gd name="T4" fmla="*/ 2147483646 w 4606"/>
                <a:gd name="T5" fmla="*/ 2147483646 h 8148"/>
                <a:gd name="T6" fmla="*/ 2147483646 w 4606"/>
                <a:gd name="T7" fmla="*/ 2147483646 h 8148"/>
                <a:gd name="T8" fmla="*/ 2147483646 w 4606"/>
                <a:gd name="T9" fmla="*/ 2147483646 h 8148"/>
                <a:gd name="T10" fmla="*/ 2147483646 w 4606"/>
                <a:gd name="T11" fmla="*/ 2147483646 h 8148"/>
                <a:gd name="T12" fmla="*/ 2147483646 w 4606"/>
                <a:gd name="T13" fmla="*/ 2147483646 h 8148"/>
                <a:gd name="T14" fmla="*/ 2147483646 w 4606"/>
                <a:gd name="T15" fmla="*/ 2147483646 h 8148"/>
                <a:gd name="T16" fmla="*/ 2147483646 w 4606"/>
                <a:gd name="T17" fmla="*/ 0 h 81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lIns="91425" tIns="91425" rIns="91425" bIns="91425" anchor="ctr"/>
            <a:lstStyle/>
            <a:p>
              <a:pPr>
                <a:defRPr/>
              </a:pPr>
              <a:endParaRPr lang="vi-VN" sz="990"/>
            </a:p>
          </p:txBody>
        </p:sp>
        <p:sp>
          <p:nvSpPr>
            <p:cNvPr id="108" name="Google Shape;838;p31">
              <a:extLst>
                <a:ext uri="{FF2B5EF4-FFF2-40B4-BE49-F238E27FC236}">
                  <a16:creationId xmlns:a16="http://schemas.microsoft.com/office/drawing/2014/main" id="{09979018-1C86-451F-AD1B-2D32F89DABF3}"/>
                </a:ext>
              </a:extLst>
            </p:cNvPr>
            <p:cNvSpPr>
              <a:spLocks/>
            </p:cNvSpPr>
            <p:nvPr/>
          </p:nvSpPr>
          <p:spPr bwMode="auto">
            <a:xfrm>
              <a:off x="5802263" y="4761977"/>
              <a:ext cx="234967" cy="141158"/>
            </a:xfrm>
            <a:custGeom>
              <a:avLst/>
              <a:gdLst>
                <a:gd name="T0" fmla="*/ 2147483646 w 6420"/>
                <a:gd name="T1" fmla="*/ 2147483646 h 4389"/>
                <a:gd name="T2" fmla="*/ 2147483646 w 6420"/>
                <a:gd name="T3" fmla="*/ 2147483646 h 4389"/>
                <a:gd name="T4" fmla="*/ 2147483646 w 6420"/>
                <a:gd name="T5" fmla="*/ 2147483646 h 4389"/>
                <a:gd name="T6" fmla="*/ 2147483646 w 6420"/>
                <a:gd name="T7" fmla="*/ 2147483646 h 4389"/>
                <a:gd name="T8" fmla="*/ 2147483646 w 6420"/>
                <a:gd name="T9" fmla="*/ 2147483646 h 4389"/>
                <a:gd name="T10" fmla="*/ 2147483646 w 6420"/>
                <a:gd name="T11" fmla="*/ 2147483646 h 4389"/>
                <a:gd name="T12" fmla="*/ 2147483646 w 6420"/>
                <a:gd name="T13" fmla="*/ 2147483646 h 4389"/>
                <a:gd name="T14" fmla="*/ 2147483646 w 6420"/>
                <a:gd name="T15" fmla="*/ 2147483646 h 4389"/>
                <a:gd name="T16" fmla="*/ 2147483646 w 6420"/>
                <a:gd name="T17" fmla="*/ 2147483646 h 438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lIns="91425" tIns="91425" rIns="91425" bIns="91425" anchor="ctr"/>
            <a:lstStyle/>
            <a:p>
              <a:pPr>
                <a:defRPr/>
              </a:pPr>
              <a:endParaRPr lang="vi-VN" sz="990"/>
            </a:p>
          </p:txBody>
        </p:sp>
        <p:sp>
          <p:nvSpPr>
            <p:cNvPr id="109" name="Google Shape;839;p31">
              <a:extLst>
                <a:ext uri="{FF2B5EF4-FFF2-40B4-BE49-F238E27FC236}">
                  <a16:creationId xmlns:a16="http://schemas.microsoft.com/office/drawing/2014/main" id="{A2D29E33-C57A-4283-B766-630E9FFF8508}"/>
                </a:ext>
              </a:extLst>
            </p:cNvPr>
            <p:cNvSpPr>
              <a:spLocks/>
            </p:cNvSpPr>
            <p:nvPr/>
          </p:nvSpPr>
          <p:spPr bwMode="auto">
            <a:xfrm>
              <a:off x="5950440" y="4368635"/>
              <a:ext cx="675264" cy="461542"/>
            </a:xfrm>
            <a:custGeom>
              <a:avLst/>
              <a:gdLst>
                <a:gd name="T0" fmla="*/ 2147483646 w 21712"/>
                <a:gd name="T1" fmla="*/ 2147483646 h 14732"/>
                <a:gd name="T2" fmla="*/ 2147483646 w 21712"/>
                <a:gd name="T3" fmla="*/ 2147483646 h 14732"/>
                <a:gd name="T4" fmla="*/ 2147483646 w 21712"/>
                <a:gd name="T5" fmla="*/ 2147483646 h 14732"/>
                <a:gd name="T6" fmla="*/ 2147483646 w 21712"/>
                <a:gd name="T7" fmla="*/ 2147483646 h 14732"/>
                <a:gd name="T8" fmla="*/ 2147483646 w 21712"/>
                <a:gd name="T9" fmla="*/ 2147483646 h 14732"/>
                <a:gd name="T10" fmla="*/ 2147483646 w 21712"/>
                <a:gd name="T11" fmla="*/ 2147483646 h 14732"/>
                <a:gd name="T12" fmla="*/ 0 w 21712"/>
                <a:gd name="T13" fmla="*/ 2147483646 h 14732"/>
                <a:gd name="T14" fmla="*/ 2147483646 w 21712"/>
                <a:gd name="T15" fmla="*/ 2147483646 h 14732"/>
                <a:gd name="T16" fmla="*/ 2147483646 w 21712"/>
                <a:gd name="T17" fmla="*/ 2147483646 h 14732"/>
                <a:gd name="T18" fmla="*/ 2147483646 w 21712"/>
                <a:gd name="T19" fmla="*/ 2147483646 h 14732"/>
                <a:gd name="T20" fmla="*/ 2147483646 w 21712"/>
                <a:gd name="T21" fmla="*/ 2147483646 h 14732"/>
                <a:gd name="T22" fmla="*/ 2147483646 w 21712"/>
                <a:gd name="T23" fmla="*/ 2147483646 h 14732"/>
                <a:gd name="T24" fmla="*/ 2147483646 w 21712"/>
                <a:gd name="T25" fmla="*/ 2147483646 h 14732"/>
                <a:gd name="T26" fmla="*/ 2147483646 w 21712"/>
                <a:gd name="T27" fmla="*/ 2147483646 h 14732"/>
                <a:gd name="T28" fmla="*/ 2147483646 w 21712"/>
                <a:gd name="T29" fmla="*/ 2147483646 h 147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lIns="91425" tIns="91425" rIns="91425" bIns="91425" anchor="ctr"/>
            <a:lstStyle/>
            <a:p>
              <a:pPr>
                <a:defRPr/>
              </a:pPr>
              <a:endParaRPr lang="vi-VN" sz="990"/>
            </a:p>
          </p:txBody>
        </p:sp>
        <p:sp>
          <p:nvSpPr>
            <p:cNvPr id="110" name="Google Shape;840;p31">
              <a:extLst>
                <a:ext uri="{FF2B5EF4-FFF2-40B4-BE49-F238E27FC236}">
                  <a16:creationId xmlns:a16="http://schemas.microsoft.com/office/drawing/2014/main" id="{E1706D2D-4523-48DD-860C-AC67EDF5EC34}"/>
                </a:ext>
              </a:extLst>
            </p:cNvPr>
            <p:cNvSpPr>
              <a:spLocks/>
            </p:cNvSpPr>
            <p:nvPr/>
          </p:nvSpPr>
          <p:spPr bwMode="auto">
            <a:xfrm>
              <a:off x="6428839" y="4371807"/>
              <a:ext cx="196864" cy="274387"/>
            </a:xfrm>
            <a:custGeom>
              <a:avLst/>
              <a:gdLst>
                <a:gd name="T0" fmla="*/ 2147483646 w 6319"/>
                <a:gd name="T1" fmla="*/ 0 h 8806"/>
                <a:gd name="T2" fmla="*/ 2147483646 w 6319"/>
                <a:gd name="T3" fmla="*/ 2147483646 h 8806"/>
                <a:gd name="T4" fmla="*/ 2147483646 w 6319"/>
                <a:gd name="T5" fmla="*/ 2147483646 h 8806"/>
                <a:gd name="T6" fmla="*/ 2147483646 w 6319"/>
                <a:gd name="T7" fmla="*/ 2147483646 h 8806"/>
                <a:gd name="T8" fmla="*/ 0 w 6319"/>
                <a:gd name="T9" fmla="*/ 2147483646 h 8806"/>
                <a:gd name="T10" fmla="*/ 0 w 6319"/>
                <a:gd name="T11" fmla="*/ 2147483646 h 8806"/>
                <a:gd name="T12" fmla="*/ 2147483646 w 6319"/>
                <a:gd name="T13" fmla="*/ 2147483646 h 8806"/>
                <a:gd name="T14" fmla="*/ 2147483646 w 6319"/>
                <a:gd name="T15" fmla="*/ 2147483646 h 8806"/>
                <a:gd name="T16" fmla="*/ 2147483646 w 6319"/>
                <a:gd name="T17" fmla="*/ 2147483646 h 8806"/>
                <a:gd name="T18" fmla="*/ 2147483646 w 6319"/>
                <a:gd name="T19" fmla="*/ 2147483646 h 8806"/>
                <a:gd name="T20" fmla="*/ 2147483646 w 6319"/>
                <a:gd name="T21" fmla="*/ 2147483646 h 8806"/>
                <a:gd name="T22" fmla="*/ 2147483646 w 6319"/>
                <a:gd name="T23" fmla="*/ 2147483646 h 8806"/>
                <a:gd name="T24" fmla="*/ 2147483646 w 6319"/>
                <a:gd name="T25" fmla="*/ 0 h 8806"/>
                <a:gd name="T26" fmla="*/ 2147483646 w 6319"/>
                <a:gd name="T27" fmla="*/ 0 h 880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lnTo>
                    <a:pt x="2790" y="0"/>
                  </a:lnTo>
                  <a:close/>
                </a:path>
              </a:pathLst>
            </a:custGeom>
            <a:solidFill>
              <a:srgbClr val="8D7DFF"/>
            </a:solidFill>
            <a:ln>
              <a:noFill/>
            </a:ln>
          </p:spPr>
          <p:txBody>
            <a:bodyPr lIns="91425" tIns="91425" rIns="91425" bIns="91425" anchor="ctr"/>
            <a:lstStyle/>
            <a:p>
              <a:pPr>
                <a:defRPr/>
              </a:pPr>
              <a:endParaRPr lang="vi-VN" sz="990"/>
            </a:p>
          </p:txBody>
        </p:sp>
        <p:sp>
          <p:nvSpPr>
            <p:cNvPr id="111" name="Google Shape;841;p31">
              <a:extLst>
                <a:ext uri="{FF2B5EF4-FFF2-40B4-BE49-F238E27FC236}">
                  <a16:creationId xmlns:a16="http://schemas.microsoft.com/office/drawing/2014/main" id="{08FE3197-6FBA-4C7D-92A4-D0C344811C45}"/>
                </a:ext>
              </a:extLst>
            </p:cNvPr>
            <p:cNvSpPr>
              <a:spLocks/>
            </p:cNvSpPr>
            <p:nvPr/>
          </p:nvSpPr>
          <p:spPr bwMode="auto">
            <a:xfrm>
              <a:off x="6477527" y="3875371"/>
              <a:ext cx="226498" cy="539259"/>
            </a:xfrm>
            <a:custGeom>
              <a:avLst/>
              <a:gdLst>
                <a:gd name="T0" fmla="*/ 2147483646 w 7294"/>
                <a:gd name="T1" fmla="*/ 0 h 17402"/>
                <a:gd name="T2" fmla="*/ 2147483646 w 7294"/>
                <a:gd name="T3" fmla="*/ 2147483646 h 17402"/>
                <a:gd name="T4" fmla="*/ 2147483646 w 7294"/>
                <a:gd name="T5" fmla="*/ 2147483646 h 17402"/>
                <a:gd name="T6" fmla="*/ 2147483646 w 7294"/>
                <a:gd name="T7" fmla="*/ 2147483646 h 17402"/>
                <a:gd name="T8" fmla="*/ 2147483646 w 7294"/>
                <a:gd name="T9" fmla="*/ 2147483646 h 17402"/>
                <a:gd name="T10" fmla="*/ 2147483646 w 7294"/>
                <a:gd name="T11" fmla="*/ 2147483646 h 17402"/>
                <a:gd name="T12" fmla="*/ 2147483646 w 7294"/>
                <a:gd name="T13" fmla="*/ 2147483646 h 17402"/>
                <a:gd name="T14" fmla="*/ 2147483646 w 7294"/>
                <a:gd name="T15" fmla="*/ 0 h 1740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bg2"/>
            </a:solidFill>
            <a:ln>
              <a:noFill/>
            </a:ln>
          </p:spPr>
          <p:txBody>
            <a:bodyPr lIns="91425" tIns="91425" rIns="91425" bIns="91425" anchor="ctr"/>
            <a:lstStyle/>
            <a:p>
              <a:pPr>
                <a:defRPr/>
              </a:pPr>
              <a:endParaRPr lang="vi-VN" sz="990"/>
            </a:p>
          </p:txBody>
        </p:sp>
        <p:sp>
          <p:nvSpPr>
            <p:cNvPr id="112" name="Google Shape;842;p31">
              <a:extLst>
                <a:ext uri="{FF2B5EF4-FFF2-40B4-BE49-F238E27FC236}">
                  <a16:creationId xmlns:a16="http://schemas.microsoft.com/office/drawing/2014/main" id="{0DB17429-2D65-4ECC-8F51-0823ACF03561}"/>
                </a:ext>
              </a:extLst>
            </p:cNvPr>
            <p:cNvSpPr>
              <a:spLocks/>
            </p:cNvSpPr>
            <p:nvPr/>
          </p:nvSpPr>
          <p:spPr bwMode="auto">
            <a:xfrm>
              <a:off x="6644754" y="4401941"/>
              <a:ext cx="148177" cy="95163"/>
            </a:xfrm>
            <a:custGeom>
              <a:avLst/>
              <a:gdLst>
                <a:gd name="T0" fmla="*/ 2147483646 w 4774"/>
                <a:gd name="T1" fmla="*/ 0 h 3059"/>
                <a:gd name="T2" fmla="*/ 2147483646 w 4774"/>
                <a:gd name="T3" fmla="*/ 2147483646 h 3059"/>
                <a:gd name="T4" fmla="*/ 2147483646 w 4774"/>
                <a:gd name="T5" fmla="*/ 2147483646 h 3059"/>
                <a:gd name="T6" fmla="*/ 2147483646 w 4774"/>
                <a:gd name="T7" fmla="*/ 2147483646 h 3059"/>
                <a:gd name="T8" fmla="*/ 2147483646 w 4774"/>
                <a:gd name="T9" fmla="*/ 2147483646 h 3059"/>
                <a:gd name="T10" fmla="*/ 2147483646 w 4774"/>
                <a:gd name="T11" fmla="*/ 2147483646 h 3059"/>
                <a:gd name="T12" fmla="*/ 2147483646 w 4774"/>
                <a:gd name="T13" fmla="*/ 2147483646 h 3059"/>
                <a:gd name="T14" fmla="*/ 2147483646 w 4774"/>
                <a:gd name="T15" fmla="*/ 0 h 30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lIns="91425" tIns="91425" rIns="91425" bIns="91425" anchor="ctr"/>
            <a:lstStyle/>
            <a:p>
              <a:pPr>
                <a:defRPr/>
              </a:pPr>
              <a:endParaRPr lang="vi-VN" sz="990"/>
            </a:p>
          </p:txBody>
        </p:sp>
        <p:sp>
          <p:nvSpPr>
            <p:cNvPr id="113" name="Google Shape;843;p31">
              <a:extLst>
                <a:ext uri="{FF2B5EF4-FFF2-40B4-BE49-F238E27FC236}">
                  <a16:creationId xmlns:a16="http://schemas.microsoft.com/office/drawing/2014/main" id="{5DABF3D3-FF14-4529-A5A9-50D10D9FFC72}"/>
                </a:ext>
              </a:extLst>
            </p:cNvPr>
            <p:cNvSpPr>
              <a:spLocks/>
            </p:cNvSpPr>
            <p:nvPr/>
          </p:nvSpPr>
          <p:spPr bwMode="auto">
            <a:xfrm>
              <a:off x="6454241" y="3754830"/>
              <a:ext cx="4234" cy="23791"/>
            </a:xfrm>
            <a:custGeom>
              <a:avLst/>
              <a:gdLst>
                <a:gd name="T0" fmla="*/ 0 w 135"/>
                <a:gd name="T1" fmla="*/ 0 h 841"/>
                <a:gd name="T2" fmla="*/ 0 w 135"/>
                <a:gd name="T3" fmla="*/ 0 h 841"/>
                <a:gd name="T4" fmla="*/ 2147483646 w 135"/>
                <a:gd name="T5" fmla="*/ 2147483646 h 841"/>
                <a:gd name="T6" fmla="*/ 2147483646 w 135"/>
                <a:gd name="T7" fmla="*/ 2147483646 h 841"/>
                <a:gd name="T8" fmla="*/ 2147483646 w 135"/>
                <a:gd name="T9" fmla="*/ 2147483646 h 841"/>
                <a:gd name="T10" fmla="*/ 0 w 135"/>
                <a:gd name="T11" fmla="*/ 0 h 84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5" h="841" extrusionOk="0">
                  <a:moveTo>
                    <a:pt x="0" y="0"/>
                  </a:moveTo>
                  <a:lnTo>
                    <a:pt x="0" y="0"/>
                  </a:lnTo>
                  <a:lnTo>
                    <a:pt x="135" y="840"/>
                  </a:lnTo>
                  <a:lnTo>
                    <a:pt x="0" y="0"/>
                  </a:lnTo>
                  <a:close/>
                </a:path>
              </a:pathLst>
            </a:custGeom>
            <a:solidFill>
              <a:srgbClr val="D2BDA8"/>
            </a:solidFill>
            <a:ln>
              <a:noFill/>
            </a:ln>
          </p:spPr>
          <p:txBody>
            <a:bodyPr lIns="91425" tIns="91425" rIns="91425" bIns="91425" anchor="ctr"/>
            <a:lstStyle/>
            <a:p>
              <a:pPr>
                <a:defRPr/>
              </a:pPr>
              <a:endParaRPr lang="vi-VN" sz="990"/>
            </a:p>
          </p:txBody>
        </p:sp>
        <p:sp>
          <p:nvSpPr>
            <p:cNvPr id="114" name="Google Shape;844;p31">
              <a:extLst>
                <a:ext uri="{FF2B5EF4-FFF2-40B4-BE49-F238E27FC236}">
                  <a16:creationId xmlns:a16="http://schemas.microsoft.com/office/drawing/2014/main" id="{71D732DF-CC09-4892-B8AB-48F8759EED5A}"/>
                </a:ext>
              </a:extLst>
            </p:cNvPr>
            <p:cNvSpPr>
              <a:spLocks/>
            </p:cNvSpPr>
            <p:nvPr/>
          </p:nvSpPr>
          <p:spPr bwMode="auto">
            <a:xfrm>
              <a:off x="6458475" y="3778622"/>
              <a:ext cx="0" cy="0"/>
            </a:xfrm>
            <a:custGeom>
              <a:avLst/>
              <a:gdLst>
                <a:gd name="T0" fmla="*/ 2147483646 w 1"/>
                <a:gd name="T1" fmla="*/ 0 h 1"/>
                <a:gd name="T2" fmla="*/ 2147483646 w 1"/>
                <a:gd name="T3" fmla="*/ 0 h 1"/>
                <a:gd name="T4" fmla="*/ 2147483646 w 1"/>
                <a:gd name="T5" fmla="*/ 0 h 1"/>
                <a:gd name="T6" fmla="*/ 0 60000 65536"/>
                <a:gd name="T7" fmla="*/ 0 60000 65536"/>
                <a:gd name="T8" fmla="*/ 0 60000 65536"/>
              </a:gdLst>
              <a:ahLst/>
              <a:cxnLst>
                <a:cxn ang="T6">
                  <a:pos x="T0" y="T1"/>
                </a:cxn>
                <a:cxn ang="T7">
                  <a:pos x="T2" y="T3"/>
                </a:cxn>
                <a:cxn ang="T8">
                  <a:pos x="T4" y="T5"/>
                </a:cxn>
              </a:cxnLst>
              <a:rect l="0" t="0" r="r" b="b"/>
              <a:pathLst>
                <a:path w="1" h="1" extrusionOk="0">
                  <a:moveTo>
                    <a:pt x="1" y="0"/>
                  </a:moveTo>
                  <a:lnTo>
                    <a:pt x="1" y="0"/>
                  </a:lnTo>
                  <a:close/>
                </a:path>
              </a:pathLst>
            </a:custGeom>
            <a:solidFill>
              <a:srgbClr val="CBAA71"/>
            </a:solidFill>
            <a:ln>
              <a:noFill/>
            </a:ln>
          </p:spPr>
          <p:txBody>
            <a:bodyPr lIns="91425" tIns="91425" rIns="91425" bIns="91425" anchor="ctr"/>
            <a:lstStyle/>
            <a:p>
              <a:pPr>
                <a:defRPr/>
              </a:pPr>
              <a:endParaRPr lang="vi-VN" sz="990"/>
            </a:p>
          </p:txBody>
        </p:sp>
        <p:sp>
          <p:nvSpPr>
            <p:cNvPr id="115" name="Google Shape;845;p31">
              <a:extLst>
                <a:ext uri="{FF2B5EF4-FFF2-40B4-BE49-F238E27FC236}">
                  <a16:creationId xmlns:a16="http://schemas.microsoft.com/office/drawing/2014/main" id="{EF93A887-4A1B-4C2F-8AA4-C791131C730B}"/>
                </a:ext>
              </a:extLst>
            </p:cNvPr>
            <p:cNvSpPr>
              <a:spLocks/>
            </p:cNvSpPr>
            <p:nvPr/>
          </p:nvSpPr>
          <p:spPr bwMode="auto">
            <a:xfrm>
              <a:off x="6327232" y="3761175"/>
              <a:ext cx="4234" cy="23791"/>
            </a:xfrm>
            <a:custGeom>
              <a:avLst/>
              <a:gdLst>
                <a:gd name="T0" fmla="*/ 2147483646 w 136"/>
                <a:gd name="T1" fmla="*/ 2147483646 h 707"/>
                <a:gd name="T2" fmla="*/ 2147483646 w 136"/>
                <a:gd name="T3" fmla="*/ 2147483646 h 707"/>
                <a:gd name="T4" fmla="*/ 2147483646 w 136"/>
                <a:gd name="T5" fmla="*/ 2147483646 h 707"/>
                <a:gd name="T6" fmla="*/ 2147483646 w 136"/>
                <a:gd name="T7" fmla="*/ 2147483646 h 7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6" h="707" extrusionOk="0">
                  <a:moveTo>
                    <a:pt x="1" y="1"/>
                  </a:moveTo>
                  <a:lnTo>
                    <a:pt x="135" y="707"/>
                  </a:lnTo>
                  <a:lnTo>
                    <a:pt x="1" y="1"/>
                  </a:lnTo>
                  <a:close/>
                </a:path>
              </a:pathLst>
            </a:custGeom>
            <a:solidFill>
              <a:srgbClr val="D2BDA8"/>
            </a:solidFill>
            <a:ln>
              <a:noFill/>
            </a:ln>
          </p:spPr>
          <p:txBody>
            <a:bodyPr lIns="91425" tIns="91425" rIns="91425" bIns="91425" anchor="ctr"/>
            <a:lstStyle/>
            <a:p>
              <a:pPr>
                <a:defRPr/>
              </a:pPr>
              <a:endParaRPr lang="vi-VN" sz="990"/>
            </a:p>
          </p:txBody>
        </p:sp>
        <p:sp>
          <p:nvSpPr>
            <p:cNvPr id="116" name="Google Shape;846;p31">
              <a:extLst>
                <a:ext uri="{FF2B5EF4-FFF2-40B4-BE49-F238E27FC236}">
                  <a16:creationId xmlns:a16="http://schemas.microsoft.com/office/drawing/2014/main" id="{4BA080D3-C25B-45F2-A56E-2CDB664EF611}"/>
                </a:ext>
              </a:extLst>
            </p:cNvPr>
            <p:cNvSpPr>
              <a:spLocks/>
            </p:cNvSpPr>
            <p:nvPr/>
          </p:nvSpPr>
          <p:spPr bwMode="auto">
            <a:xfrm>
              <a:off x="6327232" y="3754830"/>
              <a:ext cx="131242" cy="53926"/>
            </a:xfrm>
            <a:custGeom>
              <a:avLst/>
              <a:gdLst>
                <a:gd name="T0" fmla="*/ 2147483646 w 4202"/>
                <a:gd name="T1" fmla="*/ 0 h 1815"/>
                <a:gd name="T2" fmla="*/ 2147483646 w 4202"/>
                <a:gd name="T3" fmla="*/ 2147483646 h 1815"/>
                <a:gd name="T4" fmla="*/ 2147483646 w 4202"/>
                <a:gd name="T5" fmla="*/ 2147483646 h 1815"/>
                <a:gd name="T6" fmla="*/ 2147483646 w 4202"/>
                <a:gd name="T7" fmla="*/ 2147483646 h 1815"/>
                <a:gd name="T8" fmla="*/ 2147483646 w 4202"/>
                <a:gd name="T9" fmla="*/ 2147483646 h 1815"/>
                <a:gd name="T10" fmla="*/ 2147483646 w 4202"/>
                <a:gd name="T11" fmla="*/ 2147483646 h 1815"/>
                <a:gd name="T12" fmla="*/ 2147483646 w 4202"/>
                <a:gd name="T13" fmla="*/ 0 h 18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lIns="91425" tIns="91425" rIns="91425" bIns="91425" anchor="ctr"/>
            <a:lstStyle/>
            <a:p>
              <a:pPr>
                <a:defRPr/>
              </a:pPr>
              <a:endParaRPr lang="vi-VN" sz="990"/>
            </a:p>
          </p:txBody>
        </p:sp>
        <p:sp>
          <p:nvSpPr>
            <p:cNvPr id="117" name="Google Shape;847;p31">
              <a:extLst>
                <a:ext uri="{FF2B5EF4-FFF2-40B4-BE49-F238E27FC236}">
                  <a16:creationId xmlns:a16="http://schemas.microsoft.com/office/drawing/2014/main" id="{A0E5504A-DA29-40F3-874B-078DE1BAF328}"/>
                </a:ext>
              </a:extLst>
            </p:cNvPr>
            <p:cNvSpPr>
              <a:spLocks/>
            </p:cNvSpPr>
            <p:nvPr/>
          </p:nvSpPr>
          <p:spPr bwMode="auto">
            <a:xfrm>
              <a:off x="5798029" y="2519293"/>
              <a:ext cx="1225635" cy="1241881"/>
            </a:xfrm>
            <a:custGeom>
              <a:avLst/>
              <a:gdLst>
                <a:gd name="T0" fmla="*/ 2147483646 w 39491"/>
                <a:gd name="T1" fmla="*/ 0 h 40034"/>
                <a:gd name="T2" fmla="*/ 2147483646 w 39491"/>
                <a:gd name="T3" fmla="*/ 2147483646 h 40034"/>
                <a:gd name="T4" fmla="*/ 2147483646 w 39491"/>
                <a:gd name="T5" fmla="*/ 2147483646 h 40034"/>
                <a:gd name="T6" fmla="*/ 2147483646 w 39491"/>
                <a:gd name="T7" fmla="*/ 2147483646 h 40034"/>
                <a:gd name="T8" fmla="*/ 2147483646 w 39491"/>
                <a:gd name="T9" fmla="*/ 2147483646 h 40034"/>
                <a:gd name="T10" fmla="*/ 2147483646 w 39491"/>
                <a:gd name="T11" fmla="*/ 2147483646 h 40034"/>
                <a:gd name="T12" fmla="*/ 2147483646 w 39491"/>
                <a:gd name="T13" fmla="*/ 2147483646 h 40034"/>
                <a:gd name="T14" fmla="*/ 2147483646 w 39491"/>
                <a:gd name="T15" fmla="*/ 2147483646 h 40034"/>
                <a:gd name="T16" fmla="*/ 2147483646 w 39491"/>
                <a:gd name="T17" fmla="*/ 2147483646 h 40034"/>
                <a:gd name="T18" fmla="*/ 2147483646 w 39491"/>
                <a:gd name="T19" fmla="*/ 2147483646 h 40034"/>
                <a:gd name="T20" fmla="*/ 2147483646 w 39491"/>
                <a:gd name="T21" fmla="*/ 2147483646 h 40034"/>
                <a:gd name="T22" fmla="*/ 2147483646 w 39491"/>
                <a:gd name="T23" fmla="*/ 2147483646 h 40034"/>
                <a:gd name="T24" fmla="*/ 2147483646 w 39491"/>
                <a:gd name="T25" fmla="*/ 2147483646 h 40034"/>
                <a:gd name="T26" fmla="*/ 2147483646 w 39491"/>
                <a:gd name="T27" fmla="*/ 2147483646 h 40034"/>
                <a:gd name="T28" fmla="*/ 2147483646 w 39491"/>
                <a:gd name="T29" fmla="*/ 0 h 4003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lIns="91425" tIns="91425" rIns="91425" bIns="91425" anchor="ctr"/>
            <a:lstStyle/>
            <a:p>
              <a:pPr>
                <a:defRPr/>
              </a:pPr>
              <a:endParaRPr lang="vi-VN" sz="990"/>
            </a:p>
          </p:txBody>
        </p:sp>
        <p:sp>
          <p:nvSpPr>
            <p:cNvPr id="118" name="Google Shape;848;p31">
              <a:extLst>
                <a:ext uri="{FF2B5EF4-FFF2-40B4-BE49-F238E27FC236}">
                  <a16:creationId xmlns:a16="http://schemas.microsoft.com/office/drawing/2014/main" id="{CC0F6E2E-155E-4204-8B11-4614482706BE}"/>
                </a:ext>
              </a:extLst>
            </p:cNvPr>
            <p:cNvSpPr>
              <a:spLocks/>
            </p:cNvSpPr>
            <p:nvPr/>
          </p:nvSpPr>
          <p:spPr bwMode="auto">
            <a:xfrm>
              <a:off x="5855184" y="3350387"/>
              <a:ext cx="1024537" cy="328313"/>
            </a:xfrm>
            <a:custGeom>
              <a:avLst/>
              <a:gdLst>
                <a:gd name="T0" fmla="*/ 2147483646 w 33038"/>
                <a:gd name="T1" fmla="*/ 2147483646 h 10655"/>
                <a:gd name="T2" fmla="*/ 2147483646 w 33038"/>
                <a:gd name="T3" fmla="*/ 2147483646 h 10655"/>
                <a:gd name="T4" fmla="*/ 2147483646 w 33038"/>
                <a:gd name="T5" fmla="*/ 2147483646 h 10655"/>
                <a:gd name="T6" fmla="*/ 2147483646 w 33038"/>
                <a:gd name="T7" fmla="*/ 2147483646 h 10655"/>
                <a:gd name="T8" fmla="*/ 2147483646 w 33038"/>
                <a:gd name="T9" fmla="*/ 2147483646 h 10655"/>
                <a:gd name="T10" fmla="*/ 2147483646 w 33038"/>
                <a:gd name="T11" fmla="*/ 2147483646 h 10655"/>
                <a:gd name="T12" fmla="*/ 2147483646 w 33038"/>
                <a:gd name="T13" fmla="*/ 2147483646 h 10655"/>
                <a:gd name="T14" fmla="*/ 2147483646 w 33038"/>
                <a:gd name="T15" fmla="*/ 2147483646 h 10655"/>
                <a:gd name="T16" fmla="*/ 0 w 33038"/>
                <a:gd name="T17" fmla="*/ 2147483646 h 10655"/>
                <a:gd name="T18" fmla="*/ 0 w 33038"/>
                <a:gd name="T19" fmla="*/ 2147483646 h 10655"/>
                <a:gd name="T20" fmla="*/ 2147483646 w 33038"/>
                <a:gd name="T21" fmla="*/ 2147483646 h 10655"/>
                <a:gd name="T22" fmla="*/ 2147483646 w 33038"/>
                <a:gd name="T23" fmla="*/ 2147483646 h 10655"/>
                <a:gd name="T24" fmla="*/ 2147483646 w 33038"/>
                <a:gd name="T25" fmla="*/ 2147483646 h 10655"/>
                <a:gd name="T26" fmla="*/ 0 w 33038"/>
                <a:gd name="T27" fmla="*/ 2147483646 h 1065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lIns="91425" tIns="91425" rIns="91425" bIns="91425" anchor="ctr"/>
            <a:lstStyle/>
            <a:p>
              <a:pPr>
                <a:defRPr/>
              </a:pPr>
              <a:endParaRPr lang="vi-VN" sz="990"/>
            </a:p>
          </p:txBody>
        </p:sp>
        <p:sp>
          <p:nvSpPr>
            <p:cNvPr id="119" name="Google Shape;849;p31">
              <a:extLst>
                <a:ext uri="{FF2B5EF4-FFF2-40B4-BE49-F238E27FC236}">
                  <a16:creationId xmlns:a16="http://schemas.microsoft.com/office/drawing/2014/main" id="{9450545B-A584-4164-8443-02805D5BC9E7}"/>
                </a:ext>
              </a:extLst>
            </p:cNvPr>
            <p:cNvSpPr>
              <a:spLocks/>
            </p:cNvSpPr>
            <p:nvPr/>
          </p:nvSpPr>
          <p:spPr bwMode="auto">
            <a:xfrm>
              <a:off x="5855184" y="3126752"/>
              <a:ext cx="1121911" cy="551947"/>
            </a:xfrm>
            <a:custGeom>
              <a:avLst/>
              <a:gdLst>
                <a:gd name="T0" fmla="*/ 2147483646 w 36130"/>
                <a:gd name="T1" fmla="*/ 2147483646 h 17780"/>
                <a:gd name="T2" fmla="*/ 2147483646 w 36130"/>
                <a:gd name="T3" fmla="*/ 2147483646 h 17780"/>
                <a:gd name="T4" fmla="*/ 2147483646 w 36130"/>
                <a:gd name="T5" fmla="*/ 2147483646 h 17780"/>
                <a:gd name="T6" fmla="*/ 0 w 36130"/>
                <a:gd name="T7" fmla="*/ 2147483646 h 17780"/>
                <a:gd name="T8" fmla="*/ 2147483646 w 36130"/>
                <a:gd name="T9" fmla="*/ 2147483646 h 17780"/>
                <a:gd name="T10" fmla="*/ 2147483646 w 36130"/>
                <a:gd name="T11" fmla="*/ 2147483646 h 17780"/>
                <a:gd name="T12" fmla="*/ 2147483646 w 36130"/>
                <a:gd name="T13" fmla="*/ 2147483646 h 17780"/>
                <a:gd name="T14" fmla="*/ 2147483646 w 36130"/>
                <a:gd name="T15" fmla="*/ 2147483646 h 17780"/>
                <a:gd name="T16" fmla="*/ 2147483646 w 36130"/>
                <a:gd name="T17" fmla="*/ 2147483646 h 17780"/>
                <a:gd name="T18" fmla="*/ 2147483646 w 36130"/>
                <a:gd name="T19" fmla="*/ 2147483646 h 17780"/>
                <a:gd name="T20" fmla="*/ 2147483646 w 36130"/>
                <a:gd name="T21" fmla="*/ 2147483646 h 17780"/>
                <a:gd name="T22" fmla="*/ 2147483646 w 36130"/>
                <a:gd name="T23" fmla="*/ 2147483646 h 17780"/>
                <a:gd name="T24" fmla="*/ 2147483646 w 36130"/>
                <a:gd name="T25" fmla="*/ 2147483646 h 17780"/>
                <a:gd name="T26" fmla="*/ 2147483646 w 36130"/>
                <a:gd name="T27" fmla="*/ 2147483646 h 17780"/>
                <a:gd name="T28" fmla="*/ 2147483646 w 36130"/>
                <a:gd name="T29" fmla="*/ 2147483646 h 17780"/>
                <a:gd name="T30" fmla="*/ 2147483646 w 36130"/>
                <a:gd name="T31" fmla="*/ 2147483646 h 17780"/>
                <a:gd name="T32" fmla="*/ 2147483646 w 36130"/>
                <a:gd name="T33" fmla="*/ 2147483646 h 17780"/>
                <a:gd name="T34" fmla="*/ 2147483646 w 36130"/>
                <a:gd name="T35" fmla="*/ 2147483646 h 17780"/>
                <a:gd name="T36" fmla="*/ 2147483646 w 36130"/>
                <a:gd name="T37" fmla="*/ 2147483646 h 17780"/>
                <a:gd name="T38" fmla="*/ 2147483646 w 36130"/>
                <a:gd name="T39" fmla="*/ 2147483646 h 17780"/>
                <a:gd name="T40" fmla="*/ 2147483646 w 36130"/>
                <a:gd name="T41" fmla="*/ 2147483646 h 17780"/>
                <a:gd name="T42" fmla="*/ 2147483646 w 36130"/>
                <a:gd name="T43" fmla="*/ 2147483646 h 17780"/>
                <a:gd name="T44" fmla="*/ 2147483646 w 36130"/>
                <a:gd name="T45" fmla="*/ 2147483646 h 17780"/>
                <a:gd name="T46" fmla="*/ 2147483646 w 36130"/>
                <a:gd name="T47" fmla="*/ 2147483646 h 17780"/>
                <a:gd name="T48" fmla="*/ 2147483646 w 36130"/>
                <a:gd name="T49" fmla="*/ 2147483646 h 17780"/>
                <a:gd name="T50" fmla="*/ 2147483646 w 36130"/>
                <a:gd name="T51" fmla="*/ 2147483646 h 17780"/>
                <a:gd name="T52" fmla="*/ 2147483646 w 36130"/>
                <a:gd name="T53" fmla="*/ 2147483646 h 17780"/>
                <a:gd name="T54" fmla="*/ 2147483646 w 36130"/>
                <a:gd name="T55" fmla="*/ 2147483646 h 17780"/>
                <a:gd name="T56" fmla="*/ 2147483646 w 36130"/>
                <a:gd name="T57" fmla="*/ 2147483646 h 1778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lIns="91425" tIns="91425" rIns="91425" bIns="91425" anchor="ctr"/>
            <a:lstStyle/>
            <a:p>
              <a:pPr>
                <a:defRPr/>
              </a:pPr>
              <a:endParaRPr lang="vi-VN" sz="990"/>
            </a:p>
          </p:txBody>
        </p:sp>
        <p:sp>
          <p:nvSpPr>
            <p:cNvPr id="120" name="Google Shape;850;p31">
              <a:extLst>
                <a:ext uri="{FF2B5EF4-FFF2-40B4-BE49-F238E27FC236}">
                  <a16:creationId xmlns:a16="http://schemas.microsoft.com/office/drawing/2014/main" id="{65E4FC60-60D4-44C3-84D6-584660A2146A}"/>
                </a:ext>
              </a:extLst>
            </p:cNvPr>
            <p:cNvSpPr/>
            <p:nvPr/>
          </p:nvSpPr>
          <p:spPr>
            <a:xfrm>
              <a:off x="5641385" y="2381306"/>
              <a:ext cx="1492354" cy="100714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1" name="Google Shape;851;p31">
              <a:extLst>
                <a:ext uri="{FF2B5EF4-FFF2-40B4-BE49-F238E27FC236}">
                  <a16:creationId xmlns:a16="http://schemas.microsoft.com/office/drawing/2014/main" id="{EA6F0E4E-F39C-4935-BF88-8185B5C17F14}"/>
                </a:ext>
              </a:extLst>
            </p:cNvPr>
            <p:cNvSpPr>
              <a:spLocks/>
            </p:cNvSpPr>
            <p:nvPr/>
          </p:nvSpPr>
          <p:spPr bwMode="auto">
            <a:xfrm>
              <a:off x="5715474" y="3063310"/>
              <a:ext cx="8467" cy="3172"/>
            </a:xfrm>
            <a:custGeom>
              <a:avLst/>
              <a:gdLst>
                <a:gd name="T0" fmla="*/ 2147483646 w 270"/>
                <a:gd name="T1" fmla="*/ 2147483646 h 169"/>
                <a:gd name="T2" fmla="*/ 0 w 270"/>
                <a:gd name="T3" fmla="*/ 2147483646 h 169"/>
                <a:gd name="T4" fmla="*/ 2147483646 w 270"/>
                <a:gd name="T5" fmla="*/ 2147483646 h 169"/>
                <a:gd name="T6" fmla="*/ 0 60000 65536"/>
                <a:gd name="T7" fmla="*/ 0 60000 65536"/>
                <a:gd name="T8" fmla="*/ 0 60000 65536"/>
              </a:gdLst>
              <a:ahLst/>
              <a:cxnLst>
                <a:cxn ang="T6">
                  <a:pos x="T0" y="T1"/>
                </a:cxn>
                <a:cxn ang="T7">
                  <a:pos x="T2" y="T3"/>
                </a:cxn>
                <a:cxn ang="T8">
                  <a:pos x="T4" y="T5"/>
                </a:cxn>
              </a:cxnLst>
              <a:rect l="0" t="0"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lIns="91425" tIns="91425" rIns="91425" bIns="91425" anchor="ctr"/>
            <a:lstStyle/>
            <a:p>
              <a:pPr>
                <a:defRPr/>
              </a:pPr>
              <a:endParaRPr lang="vi-VN" sz="990"/>
            </a:p>
          </p:txBody>
        </p:sp>
        <p:sp>
          <p:nvSpPr>
            <p:cNvPr id="122" name="Google Shape;852;p31">
              <a:extLst>
                <a:ext uri="{FF2B5EF4-FFF2-40B4-BE49-F238E27FC236}">
                  <a16:creationId xmlns:a16="http://schemas.microsoft.com/office/drawing/2014/main" id="{FFD2D040-4109-41C1-982F-F5F3C69D3D04}"/>
                </a:ext>
              </a:extLst>
            </p:cNvPr>
            <p:cNvSpPr>
              <a:spLocks/>
            </p:cNvSpPr>
            <p:nvPr/>
          </p:nvSpPr>
          <p:spPr bwMode="auto">
            <a:xfrm>
              <a:off x="6325116" y="3196539"/>
              <a:ext cx="95256" cy="52340"/>
            </a:xfrm>
            <a:custGeom>
              <a:avLst/>
              <a:gdLst>
                <a:gd name="T0" fmla="*/ 2147483646 w 3093"/>
                <a:gd name="T1" fmla="*/ 2147483646 h 1682"/>
                <a:gd name="T2" fmla="*/ 2147483646 w 3093"/>
                <a:gd name="T3" fmla="*/ 2147483646 h 1682"/>
                <a:gd name="T4" fmla="*/ 0 w 3093"/>
                <a:gd name="T5" fmla="*/ 2147483646 h 1682"/>
                <a:gd name="T6" fmla="*/ 2147483646 w 3093"/>
                <a:gd name="T7" fmla="*/ 2147483646 h 16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lIns="91425" tIns="91425" rIns="91425" bIns="91425" anchor="ctr"/>
            <a:lstStyle/>
            <a:p>
              <a:pPr>
                <a:defRPr/>
              </a:pPr>
              <a:endParaRPr lang="vi-VN" sz="990"/>
            </a:p>
          </p:txBody>
        </p:sp>
        <p:sp>
          <p:nvSpPr>
            <p:cNvPr id="123" name="Google Shape;853;p31">
              <a:extLst>
                <a:ext uri="{FF2B5EF4-FFF2-40B4-BE49-F238E27FC236}">
                  <a16:creationId xmlns:a16="http://schemas.microsoft.com/office/drawing/2014/main" id="{E5E1C877-C74D-4796-A9EC-7FAD2B3E35C9}"/>
                </a:ext>
              </a:extLst>
            </p:cNvPr>
            <p:cNvSpPr>
              <a:spLocks/>
            </p:cNvSpPr>
            <p:nvPr/>
          </p:nvSpPr>
          <p:spPr bwMode="auto">
            <a:xfrm>
              <a:off x="6420372" y="3126752"/>
              <a:ext cx="220149" cy="79303"/>
            </a:xfrm>
            <a:custGeom>
              <a:avLst/>
              <a:gdLst>
                <a:gd name="T0" fmla="*/ 2147483646 w 7126"/>
                <a:gd name="T1" fmla="*/ 2147483646 h 2522"/>
                <a:gd name="T2" fmla="*/ 2147483646 w 7126"/>
                <a:gd name="T3" fmla="*/ 2147483646 h 2522"/>
                <a:gd name="T4" fmla="*/ 2147483646 w 7126"/>
                <a:gd name="T5" fmla="*/ 2147483646 h 2522"/>
                <a:gd name="T6" fmla="*/ 2147483646 w 7126"/>
                <a:gd name="T7" fmla="*/ 2147483646 h 2522"/>
                <a:gd name="T8" fmla="*/ 2147483646 w 7126"/>
                <a:gd name="T9" fmla="*/ 2147483646 h 2522"/>
                <a:gd name="T10" fmla="*/ 2147483646 w 7126"/>
                <a:gd name="T11" fmla="*/ 2147483646 h 2522"/>
                <a:gd name="T12" fmla="*/ 2147483646 w 7126"/>
                <a:gd name="T13" fmla="*/ 2147483646 h 2522"/>
                <a:gd name="T14" fmla="*/ 0 w 7126"/>
                <a:gd name="T15" fmla="*/ 2147483646 h 2522"/>
                <a:gd name="T16" fmla="*/ 0 w 7126"/>
                <a:gd name="T17" fmla="*/ 2147483646 h 2522"/>
                <a:gd name="T18" fmla="*/ 2147483646 w 7126"/>
                <a:gd name="T19" fmla="*/ 2147483646 h 25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126" h="2522" extrusionOk="0">
                  <a:moveTo>
                    <a:pt x="1950" y="270"/>
                  </a:moveTo>
                  <a:cubicBezTo>
                    <a:pt x="1950" y="1681"/>
                    <a:pt x="3764" y="2522"/>
                    <a:pt x="5176" y="2522"/>
                  </a:cubicBezTo>
                  <a:cubicBezTo>
                    <a:pt x="6151" y="2522"/>
                    <a:pt x="6856" y="2085"/>
                    <a:pt x="7125" y="1412"/>
                  </a:cubicBezTo>
                  <a:cubicBezTo>
                    <a:pt x="6856" y="2085"/>
                    <a:pt x="6151" y="2522"/>
                    <a:pt x="5176" y="2522"/>
                  </a:cubicBezTo>
                  <a:cubicBezTo>
                    <a:pt x="3764" y="2522"/>
                    <a:pt x="1950" y="1681"/>
                    <a:pt x="1950" y="270"/>
                  </a:cubicBezTo>
                  <a:close/>
                  <a:moveTo>
                    <a:pt x="1950" y="1"/>
                  </a:moveTo>
                  <a:cubicBezTo>
                    <a:pt x="1378" y="841"/>
                    <a:pt x="706" y="1547"/>
                    <a:pt x="0" y="2253"/>
                  </a:cubicBezTo>
                  <a:cubicBezTo>
                    <a:pt x="706" y="1547"/>
                    <a:pt x="1378" y="841"/>
                    <a:pt x="1950" y="1"/>
                  </a:cubicBezTo>
                  <a:close/>
                </a:path>
              </a:pathLst>
            </a:custGeom>
            <a:solidFill>
              <a:srgbClr val="6E472B"/>
            </a:solidFill>
            <a:ln>
              <a:noFill/>
            </a:ln>
          </p:spPr>
          <p:txBody>
            <a:bodyPr lIns="91425" tIns="91425" rIns="91425" bIns="91425" anchor="ctr"/>
            <a:lstStyle/>
            <a:p>
              <a:pPr>
                <a:defRPr/>
              </a:pPr>
              <a:endParaRPr lang="vi-VN" sz="990"/>
            </a:p>
          </p:txBody>
        </p:sp>
        <p:sp>
          <p:nvSpPr>
            <p:cNvPr id="124" name="Google Shape;854;p31">
              <a:extLst>
                <a:ext uri="{FF2B5EF4-FFF2-40B4-BE49-F238E27FC236}">
                  <a16:creationId xmlns:a16="http://schemas.microsoft.com/office/drawing/2014/main" id="{3196A947-6119-47F8-A7A3-9B6B734C4600}"/>
                </a:ext>
              </a:extLst>
            </p:cNvPr>
            <p:cNvSpPr>
              <a:spLocks/>
            </p:cNvSpPr>
            <p:nvPr/>
          </p:nvSpPr>
          <p:spPr bwMode="auto">
            <a:xfrm>
              <a:off x="6119785" y="3188609"/>
              <a:ext cx="127009" cy="60270"/>
            </a:xfrm>
            <a:custGeom>
              <a:avLst/>
              <a:gdLst>
                <a:gd name="T0" fmla="*/ 2147483646 w 4068"/>
                <a:gd name="T1" fmla="*/ 0 h 1984"/>
                <a:gd name="T2" fmla="*/ 2147483646 w 4068"/>
                <a:gd name="T3" fmla="*/ 2147483646 h 1984"/>
                <a:gd name="T4" fmla="*/ 2147483646 w 4068"/>
                <a:gd name="T5" fmla="*/ 0 h 1984"/>
                <a:gd name="T6" fmla="*/ 2147483646 w 4068"/>
                <a:gd name="T7" fmla="*/ 0 h 19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068" h="1984" extrusionOk="0">
                  <a:moveTo>
                    <a:pt x="3933" y="0"/>
                  </a:moveTo>
                  <a:cubicBezTo>
                    <a:pt x="3093" y="1143"/>
                    <a:pt x="1413" y="1983"/>
                    <a:pt x="1" y="1983"/>
                  </a:cubicBezTo>
                  <a:cubicBezTo>
                    <a:pt x="1413" y="1983"/>
                    <a:pt x="3093" y="1143"/>
                    <a:pt x="4068" y="0"/>
                  </a:cubicBezTo>
                  <a:lnTo>
                    <a:pt x="3933" y="0"/>
                  </a:lnTo>
                  <a:close/>
                </a:path>
              </a:pathLst>
            </a:custGeom>
            <a:solidFill>
              <a:srgbClr val="865F41"/>
            </a:solidFill>
            <a:ln>
              <a:noFill/>
            </a:ln>
          </p:spPr>
          <p:txBody>
            <a:bodyPr lIns="91425" tIns="91425" rIns="91425" bIns="91425" anchor="ctr"/>
            <a:lstStyle/>
            <a:p>
              <a:pPr>
                <a:defRPr/>
              </a:pPr>
              <a:endParaRPr lang="vi-VN" sz="990"/>
            </a:p>
          </p:txBody>
        </p:sp>
        <p:sp>
          <p:nvSpPr>
            <p:cNvPr id="125" name="Google Shape;855;p31">
              <a:extLst>
                <a:ext uri="{FF2B5EF4-FFF2-40B4-BE49-F238E27FC236}">
                  <a16:creationId xmlns:a16="http://schemas.microsoft.com/office/drawing/2014/main" id="{6C11D6C5-0143-4E8F-936B-B9CA7B917966}"/>
                </a:ext>
              </a:extLst>
            </p:cNvPr>
            <p:cNvSpPr>
              <a:spLocks/>
            </p:cNvSpPr>
            <p:nvPr/>
          </p:nvSpPr>
          <p:spPr bwMode="auto">
            <a:xfrm>
              <a:off x="5855184" y="3344042"/>
              <a:ext cx="0" cy="6344"/>
            </a:xfrm>
            <a:custGeom>
              <a:avLst/>
              <a:gdLst>
                <a:gd name="T0" fmla="*/ 0 w 1"/>
                <a:gd name="T1" fmla="*/ 0 h 135"/>
                <a:gd name="T2" fmla="*/ 0 w 1"/>
                <a:gd name="T3" fmla="*/ 0 h 135"/>
                <a:gd name="T4" fmla="*/ 0 w 1"/>
                <a:gd name="T5" fmla="*/ 2147483646 h 135"/>
                <a:gd name="T6" fmla="*/ 0 w 1"/>
                <a:gd name="T7" fmla="*/ 2147483646 h 135"/>
                <a:gd name="T8" fmla="*/ 0 w 1"/>
                <a:gd name="T9" fmla="*/ 0 h 1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35" extrusionOk="0">
                  <a:moveTo>
                    <a:pt x="0" y="0"/>
                  </a:moveTo>
                  <a:lnTo>
                    <a:pt x="0" y="0"/>
                  </a:lnTo>
                  <a:lnTo>
                    <a:pt x="0" y="135"/>
                  </a:lnTo>
                  <a:lnTo>
                    <a:pt x="0" y="0"/>
                  </a:lnTo>
                  <a:close/>
                </a:path>
              </a:pathLst>
            </a:custGeom>
            <a:solidFill>
              <a:srgbClr val="A99286"/>
            </a:solidFill>
            <a:ln>
              <a:noFill/>
            </a:ln>
          </p:spPr>
          <p:txBody>
            <a:bodyPr lIns="91425" tIns="91425" rIns="91425" bIns="91425" anchor="ctr"/>
            <a:lstStyle/>
            <a:p>
              <a:pPr>
                <a:defRPr/>
              </a:pPr>
              <a:endParaRPr lang="vi-VN" sz="990"/>
            </a:p>
          </p:txBody>
        </p:sp>
        <p:sp>
          <p:nvSpPr>
            <p:cNvPr id="126" name="Google Shape;856;p31">
              <a:extLst>
                <a:ext uri="{FF2B5EF4-FFF2-40B4-BE49-F238E27FC236}">
                  <a16:creationId xmlns:a16="http://schemas.microsoft.com/office/drawing/2014/main" id="{1C56614A-DDED-441A-BC93-8FD591000EC2}"/>
                </a:ext>
              </a:extLst>
            </p:cNvPr>
            <p:cNvSpPr>
              <a:spLocks/>
            </p:cNvSpPr>
            <p:nvPr/>
          </p:nvSpPr>
          <p:spPr bwMode="auto">
            <a:xfrm>
              <a:off x="5855184" y="3277428"/>
              <a:ext cx="42336" cy="72959"/>
            </a:xfrm>
            <a:custGeom>
              <a:avLst/>
              <a:gdLst>
                <a:gd name="T0" fmla="*/ 2147483646 w 1405"/>
                <a:gd name="T1" fmla="*/ 2147483646 h 2334"/>
                <a:gd name="T2" fmla="*/ 2147483646 w 1405"/>
                <a:gd name="T3" fmla="*/ 2147483646 h 2334"/>
                <a:gd name="T4" fmla="*/ 0 w 1405"/>
                <a:gd name="T5" fmla="*/ 2147483646 h 2334"/>
                <a:gd name="T6" fmla="*/ 0 w 1405"/>
                <a:gd name="T7" fmla="*/ 2147483646 h 2334"/>
                <a:gd name="T8" fmla="*/ 2147483646 w 1405"/>
                <a:gd name="T9" fmla="*/ 2147483646 h 23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lIns="91425" tIns="91425" rIns="91425" bIns="91425" anchor="ctr"/>
            <a:lstStyle/>
            <a:p>
              <a:pPr>
                <a:defRPr/>
              </a:pPr>
              <a:endParaRPr lang="vi-VN" sz="990"/>
            </a:p>
          </p:txBody>
        </p:sp>
        <p:sp>
          <p:nvSpPr>
            <p:cNvPr id="127" name="Google Shape;857;p31">
              <a:extLst>
                <a:ext uri="{FF2B5EF4-FFF2-40B4-BE49-F238E27FC236}">
                  <a16:creationId xmlns:a16="http://schemas.microsoft.com/office/drawing/2014/main" id="{67120AAF-4D7E-4AE7-A37F-01BF961C856F}"/>
                </a:ext>
              </a:extLst>
            </p:cNvPr>
            <p:cNvSpPr>
              <a:spLocks/>
            </p:cNvSpPr>
            <p:nvPr/>
          </p:nvSpPr>
          <p:spPr bwMode="auto">
            <a:xfrm>
              <a:off x="5658320" y="3179093"/>
              <a:ext cx="1466952" cy="209359"/>
            </a:xfrm>
            <a:custGeom>
              <a:avLst/>
              <a:gdLst>
                <a:gd name="T0" fmla="*/ 2147483646 w 47188"/>
                <a:gd name="T1" fmla="*/ 2147483646 h 6723"/>
                <a:gd name="T2" fmla="*/ 2147483646 w 47188"/>
                <a:gd name="T3" fmla="*/ 2147483646 h 6723"/>
                <a:gd name="T4" fmla="*/ 2147483646 w 47188"/>
                <a:gd name="T5" fmla="*/ 2147483646 h 6723"/>
                <a:gd name="T6" fmla="*/ 2147483646 w 47188"/>
                <a:gd name="T7" fmla="*/ 2147483646 h 6723"/>
                <a:gd name="T8" fmla="*/ 2147483646 w 47188"/>
                <a:gd name="T9" fmla="*/ 2147483646 h 6723"/>
                <a:gd name="T10" fmla="*/ 2147483646 w 47188"/>
                <a:gd name="T11" fmla="*/ 2147483646 h 6723"/>
                <a:gd name="T12" fmla="*/ 2147483646 w 47188"/>
                <a:gd name="T13" fmla="*/ 2147483646 h 6723"/>
                <a:gd name="T14" fmla="*/ 2147483646 w 47188"/>
                <a:gd name="T15" fmla="*/ 2147483646 h 6723"/>
                <a:gd name="T16" fmla="*/ 2147483646 w 47188"/>
                <a:gd name="T17" fmla="*/ 2147483646 h 6723"/>
                <a:gd name="T18" fmla="*/ 2147483646 w 47188"/>
                <a:gd name="T19" fmla="*/ 2147483646 h 6723"/>
                <a:gd name="T20" fmla="*/ 2147483646 w 47188"/>
                <a:gd name="T21" fmla="*/ 2147483646 h 6723"/>
                <a:gd name="T22" fmla="*/ 2147483646 w 47188"/>
                <a:gd name="T23" fmla="*/ 2147483646 h 6723"/>
                <a:gd name="T24" fmla="*/ 2147483646 w 47188"/>
                <a:gd name="T25" fmla="*/ 2147483646 h 6723"/>
                <a:gd name="T26" fmla="*/ 2147483646 w 47188"/>
                <a:gd name="T27" fmla="*/ 2147483646 h 6723"/>
                <a:gd name="T28" fmla="*/ 2147483646 w 47188"/>
                <a:gd name="T29" fmla="*/ 2147483646 h 6723"/>
                <a:gd name="T30" fmla="*/ 2147483646 w 47188"/>
                <a:gd name="T31" fmla="*/ 2147483646 h 6723"/>
                <a:gd name="T32" fmla="*/ 2147483646 w 47188"/>
                <a:gd name="T33" fmla="*/ 2147483646 h 6723"/>
                <a:gd name="T34" fmla="*/ 2147483646 w 47188"/>
                <a:gd name="T35" fmla="*/ 2147483646 h 6723"/>
                <a:gd name="T36" fmla="*/ 2147483646 w 47188"/>
                <a:gd name="T37" fmla="*/ 0 h 6723"/>
                <a:gd name="T38" fmla="*/ 2147483646 w 47188"/>
                <a:gd name="T39" fmla="*/ 2147483646 h 6723"/>
                <a:gd name="T40" fmla="*/ 2147483646 w 47188"/>
                <a:gd name="T41" fmla="*/ 2147483646 h 6723"/>
                <a:gd name="T42" fmla="*/ 2147483646 w 47188"/>
                <a:gd name="T43" fmla="*/ 0 h 672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7188" h="6723" extrusionOk="0">
                  <a:moveTo>
                    <a:pt x="45372" y="4470"/>
                  </a:moveTo>
                  <a:cubicBezTo>
                    <a:pt x="45204" y="5613"/>
                    <a:pt x="44095" y="6722"/>
                    <a:pt x="42986" y="6722"/>
                  </a:cubicBezTo>
                  <a:lnTo>
                    <a:pt x="42683" y="6722"/>
                  </a:lnTo>
                  <a:cubicBezTo>
                    <a:pt x="42549" y="6722"/>
                    <a:pt x="42280" y="6722"/>
                    <a:pt x="42146" y="6588"/>
                  </a:cubicBez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cubicBezTo>
                    <a:pt x="46347" y="2924"/>
                    <a:pt x="47053" y="1412"/>
                    <a:pt x="47187" y="0"/>
                  </a:cubicBezTo>
                  <a:close/>
                </a:path>
              </a:pathLst>
            </a:custGeom>
            <a:solidFill>
              <a:srgbClr val="CDC4CA"/>
            </a:solidFill>
            <a:ln>
              <a:noFill/>
            </a:ln>
          </p:spPr>
          <p:txBody>
            <a:bodyPr lIns="91425" tIns="91425" rIns="91425" bIns="91425" anchor="ctr"/>
            <a:lstStyle/>
            <a:p>
              <a:pPr>
                <a:defRPr/>
              </a:pPr>
              <a:endParaRPr lang="vi-VN" sz="990"/>
            </a:p>
          </p:txBody>
        </p:sp>
        <p:sp>
          <p:nvSpPr>
            <p:cNvPr id="128" name="Google Shape;858;p31">
              <a:extLst>
                <a:ext uri="{FF2B5EF4-FFF2-40B4-BE49-F238E27FC236}">
                  <a16:creationId xmlns:a16="http://schemas.microsoft.com/office/drawing/2014/main" id="{A56984E3-B0CF-4C94-8467-9708C742BD69}"/>
                </a:ext>
              </a:extLst>
            </p:cNvPr>
            <p:cNvSpPr>
              <a:spLocks/>
            </p:cNvSpPr>
            <p:nvPr/>
          </p:nvSpPr>
          <p:spPr bwMode="auto">
            <a:xfrm>
              <a:off x="6968627" y="3385280"/>
              <a:ext cx="0" cy="0"/>
            </a:xfrm>
            <a:custGeom>
              <a:avLst/>
              <a:gdLst>
                <a:gd name="T0" fmla="*/ 2147483646 w 1"/>
                <a:gd name="T1" fmla="*/ 2147483646 h 1"/>
                <a:gd name="T2" fmla="*/ 2147483646 w 1"/>
                <a:gd name="T3" fmla="*/ 2147483646 h 1"/>
                <a:gd name="T4" fmla="*/ 2147483646 w 1"/>
                <a:gd name="T5" fmla="*/ 2147483646 h 1"/>
                <a:gd name="T6" fmla="*/ 2147483646 w 1"/>
                <a:gd name="T7" fmla="*/ 2147483646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extrusionOk="0">
                  <a:moveTo>
                    <a:pt x="1" y="1"/>
                  </a:moveTo>
                  <a:lnTo>
                    <a:pt x="1" y="1"/>
                  </a:lnTo>
                  <a:close/>
                </a:path>
              </a:pathLst>
            </a:custGeom>
            <a:solidFill>
              <a:srgbClr val="865F41"/>
            </a:solidFill>
            <a:ln>
              <a:noFill/>
            </a:ln>
          </p:spPr>
          <p:txBody>
            <a:bodyPr lIns="91425" tIns="91425" rIns="91425" bIns="91425" anchor="ctr"/>
            <a:lstStyle/>
            <a:p>
              <a:pPr>
                <a:defRPr/>
              </a:pPr>
              <a:endParaRPr lang="vi-VN" sz="990"/>
            </a:p>
          </p:txBody>
        </p:sp>
        <p:sp>
          <p:nvSpPr>
            <p:cNvPr id="129" name="Google Shape;859;p31">
              <a:extLst>
                <a:ext uri="{FF2B5EF4-FFF2-40B4-BE49-F238E27FC236}">
                  <a16:creationId xmlns:a16="http://schemas.microsoft.com/office/drawing/2014/main" id="{C699F1B2-8B88-430D-85C1-80EC648FEB5B}"/>
                </a:ext>
              </a:extLst>
            </p:cNvPr>
            <p:cNvSpPr>
              <a:spLocks/>
            </p:cNvSpPr>
            <p:nvPr/>
          </p:nvSpPr>
          <p:spPr bwMode="auto">
            <a:xfrm>
              <a:off x="6879721" y="3313907"/>
              <a:ext cx="88906" cy="71373"/>
            </a:xfrm>
            <a:custGeom>
              <a:avLst/>
              <a:gdLst>
                <a:gd name="T0" fmla="*/ 0 w 2823"/>
                <a:gd name="T1" fmla="*/ 2147483646 h 2253"/>
                <a:gd name="T2" fmla="*/ 2147483646 w 2823"/>
                <a:gd name="T3" fmla="*/ 2147483646 h 2253"/>
                <a:gd name="T4" fmla="*/ 0 w 2823"/>
                <a:gd name="T5" fmla="*/ 2147483646 h 2253"/>
                <a:gd name="T6" fmla="*/ 0 60000 65536"/>
                <a:gd name="T7" fmla="*/ 0 60000 65536"/>
                <a:gd name="T8" fmla="*/ 0 60000 65536"/>
              </a:gdLst>
              <a:ahLst/>
              <a:cxnLst>
                <a:cxn ang="T6">
                  <a:pos x="T0" y="T1"/>
                </a:cxn>
                <a:cxn ang="T7">
                  <a:pos x="T2" y="T3"/>
                </a:cxn>
                <a:cxn ang="T8">
                  <a:pos x="T4" y="T5"/>
                </a:cxn>
              </a:cxnLst>
              <a:rect l="0" t="0"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lIns="91425" tIns="91425" rIns="91425" bIns="91425" anchor="ctr"/>
            <a:lstStyle/>
            <a:p>
              <a:pPr>
                <a:defRPr/>
              </a:pPr>
              <a:endParaRPr lang="vi-VN" sz="990"/>
            </a:p>
          </p:txBody>
        </p:sp>
        <p:sp>
          <p:nvSpPr>
            <p:cNvPr id="130" name="Google Shape;860;p31">
              <a:extLst>
                <a:ext uri="{FF2B5EF4-FFF2-40B4-BE49-F238E27FC236}">
                  <a16:creationId xmlns:a16="http://schemas.microsoft.com/office/drawing/2014/main" id="{212D84D4-7F0B-4C29-B503-DEFEF24E88D4}"/>
                </a:ext>
              </a:extLst>
            </p:cNvPr>
            <p:cNvSpPr/>
            <p:nvPr/>
          </p:nvSpPr>
          <p:spPr>
            <a:xfrm>
              <a:off x="5658320" y="2838090"/>
              <a:ext cx="1466952" cy="550362"/>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31" name="Google Shape;861;p31">
              <a:extLst>
                <a:ext uri="{FF2B5EF4-FFF2-40B4-BE49-F238E27FC236}">
                  <a16:creationId xmlns:a16="http://schemas.microsoft.com/office/drawing/2014/main" id="{7830D9AF-27E9-4795-93F0-2A40794DEFDB}"/>
                </a:ext>
              </a:extLst>
            </p:cNvPr>
            <p:cNvSpPr>
              <a:spLocks/>
            </p:cNvSpPr>
            <p:nvPr/>
          </p:nvSpPr>
          <p:spPr bwMode="auto">
            <a:xfrm>
              <a:off x="6132486" y="3493132"/>
              <a:ext cx="179930" cy="120540"/>
            </a:xfrm>
            <a:custGeom>
              <a:avLst/>
              <a:gdLst>
                <a:gd name="T0" fmla="*/ 2147483646 w 5748"/>
                <a:gd name="T1" fmla="*/ 2147483646 h 3934"/>
                <a:gd name="T2" fmla="*/ 2147483646 w 5748"/>
                <a:gd name="T3" fmla="*/ 2147483646 h 3934"/>
                <a:gd name="T4" fmla="*/ 2147483646 w 5748"/>
                <a:gd name="T5" fmla="*/ 2147483646 h 3934"/>
                <a:gd name="T6" fmla="*/ 2147483646 w 5748"/>
                <a:gd name="T7" fmla="*/ 2147483646 h 3934"/>
                <a:gd name="T8" fmla="*/ 2147483646 w 5748"/>
                <a:gd name="T9" fmla="*/ 2147483646 h 3934"/>
                <a:gd name="T10" fmla="*/ 2147483646 w 5748"/>
                <a:gd name="T11" fmla="*/ 2147483646 h 3934"/>
                <a:gd name="T12" fmla="*/ 2147483646 w 5748"/>
                <a:gd name="T13" fmla="*/ 2147483646 h 3934"/>
                <a:gd name="T14" fmla="*/ 2147483646 w 5748"/>
                <a:gd name="T15" fmla="*/ 2147483646 h 3934"/>
                <a:gd name="T16" fmla="*/ 2147483646 w 5748"/>
                <a:gd name="T17" fmla="*/ 2147483646 h 3934"/>
                <a:gd name="T18" fmla="*/ 2147483646 w 5748"/>
                <a:gd name="T19" fmla="*/ 2147483646 h 3934"/>
                <a:gd name="T20" fmla="*/ 2147483646 w 5748"/>
                <a:gd name="T21" fmla="*/ 2147483646 h 3934"/>
                <a:gd name="T22" fmla="*/ 2147483646 w 5748"/>
                <a:gd name="T23" fmla="*/ 2147483646 h 39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tx1"/>
            </a:solidFill>
            <a:ln>
              <a:noFill/>
            </a:ln>
          </p:spPr>
          <p:txBody>
            <a:bodyPr lIns="91425" tIns="91425" rIns="91425" bIns="91425" anchor="ctr"/>
            <a:lstStyle/>
            <a:p>
              <a:pPr>
                <a:defRPr/>
              </a:pPr>
              <a:endParaRPr lang="vi-VN" sz="990"/>
            </a:p>
          </p:txBody>
        </p:sp>
        <p:sp>
          <p:nvSpPr>
            <p:cNvPr id="132" name="Google Shape;862;p31">
              <a:extLst>
                <a:ext uri="{FF2B5EF4-FFF2-40B4-BE49-F238E27FC236}">
                  <a16:creationId xmlns:a16="http://schemas.microsoft.com/office/drawing/2014/main" id="{D188F0ED-7CA5-481A-BB59-40DC1F3CF28F}"/>
                </a:ext>
              </a:extLst>
            </p:cNvPr>
            <p:cNvSpPr>
              <a:spLocks/>
            </p:cNvSpPr>
            <p:nvPr/>
          </p:nvSpPr>
          <p:spPr bwMode="auto">
            <a:xfrm>
              <a:off x="6337817" y="3256809"/>
              <a:ext cx="234966" cy="210946"/>
            </a:xfrm>
            <a:custGeom>
              <a:avLst/>
              <a:gdLst>
                <a:gd name="T0" fmla="*/ 2147483646 w 7563"/>
                <a:gd name="T1" fmla="*/ 0 h 6741"/>
                <a:gd name="T2" fmla="*/ 2147483646 w 7563"/>
                <a:gd name="T3" fmla="*/ 2147483646 h 6741"/>
                <a:gd name="T4" fmla="*/ 2147483646 w 7563"/>
                <a:gd name="T5" fmla="*/ 2147483646 h 6741"/>
                <a:gd name="T6" fmla="*/ 2147483646 w 7563"/>
                <a:gd name="T7" fmla="*/ 2147483646 h 6741"/>
                <a:gd name="T8" fmla="*/ 2147483646 w 7563"/>
                <a:gd name="T9" fmla="*/ 2147483646 h 6741"/>
                <a:gd name="T10" fmla="*/ 2147483646 w 7563"/>
                <a:gd name="T11" fmla="*/ 2147483646 h 6741"/>
                <a:gd name="T12" fmla="*/ 2147483646 w 7563"/>
                <a:gd name="T13" fmla="*/ 0 h 67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tx1"/>
            </a:solidFill>
            <a:ln>
              <a:noFill/>
            </a:ln>
          </p:spPr>
          <p:txBody>
            <a:bodyPr lIns="91425" tIns="91425" rIns="91425" bIns="91425" anchor="ctr"/>
            <a:lstStyle/>
            <a:p>
              <a:pPr>
                <a:defRPr/>
              </a:pPr>
              <a:endParaRPr lang="vi-VN" sz="990"/>
            </a:p>
          </p:txBody>
        </p:sp>
        <p:sp>
          <p:nvSpPr>
            <p:cNvPr id="133" name="Google Shape;863;p31">
              <a:extLst>
                <a:ext uri="{FF2B5EF4-FFF2-40B4-BE49-F238E27FC236}">
                  <a16:creationId xmlns:a16="http://schemas.microsoft.com/office/drawing/2014/main" id="{02164574-8191-43E2-A9EB-6BD43C401E79}"/>
                </a:ext>
              </a:extLst>
            </p:cNvPr>
            <p:cNvSpPr/>
            <p:nvPr/>
          </p:nvSpPr>
          <p:spPr>
            <a:xfrm>
              <a:off x="6384387" y="3439206"/>
              <a:ext cx="266718" cy="136401"/>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34" name="Google Shape;864;p31">
              <a:extLst>
                <a:ext uri="{FF2B5EF4-FFF2-40B4-BE49-F238E27FC236}">
                  <a16:creationId xmlns:a16="http://schemas.microsoft.com/office/drawing/2014/main" id="{9A5B58EA-AC7E-4A4C-A03B-322DDB592D5C}"/>
                </a:ext>
              </a:extLst>
            </p:cNvPr>
            <p:cNvSpPr>
              <a:spLocks/>
            </p:cNvSpPr>
            <p:nvPr/>
          </p:nvSpPr>
          <p:spPr bwMode="auto">
            <a:xfrm>
              <a:off x="5893286" y="3290117"/>
              <a:ext cx="218031" cy="191912"/>
            </a:xfrm>
            <a:custGeom>
              <a:avLst/>
              <a:gdLst>
                <a:gd name="T0" fmla="*/ 2147483646 w 6992"/>
                <a:gd name="T1" fmla="*/ 2147483646 h 6211"/>
                <a:gd name="T2" fmla="*/ 2147483646 w 6992"/>
                <a:gd name="T3" fmla="*/ 2147483646 h 6211"/>
                <a:gd name="T4" fmla="*/ 2147483646 w 6992"/>
                <a:gd name="T5" fmla="*/ 2147483646 h 6211"/>
                <a:gd name="T6" fmla="*/ 2147483646 w 6992"/>
                <a:gd name="T7" fmla="*/ 2147483646 h 6211"/>
                <a:gd name="T8" fmla="*/ 2147483646 w 6992"/>
                <a:gd name="T9" fmla="*/ 2147483646 h 6211"/>
                <a:gd name="T10" fmla="*/ 2147483646 w 6992"/>
                <a:gd name="T11" fmla="*/ 2147483646 h 6211"/>
                <a:gd name="T12" fmla="*/ 2147483646 w 6992"/>
                <a:gd name="T13" fmla="*/ 2147483646 h 62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tx1"/>
            </a:solidFill>
            <a:ln>
              <a:noFill/>
            </a:ln>
          </p:spPr>
          <p:txBody>
            <a:bodyPr lIns="91425" tIns="91425" rIns="91425" bIns="91425" anchor="ctr"/>
            <a:lstStyle/>
            <a:p>
              <a:pPr>
                <a:defRPr/>
              </a:pPr>
              <a:endParaRPr lang="vi-VN" sz="990"/>
            </a:p>
          </p:txBody>
        </p:sp>
        <p:sp>
          <p:nvSpPr>
            <p:cNvPr id="135" name="Google Shape;865;p31">
              <a:extLst>
                <a:ext uri="{FF2B5EF4-FFF2-40B4-BE49-F238E27FC236}">
                  <a16:creationId xmlns:a16="http://schemas.microsoft.com/office/drawing/2014/main" id="{D6735387-C45D-451E-B294-A5436ACF4B2B}"/>
                </a:ext>
              </a:extLst>
            </p:cNvPr>
            <p:cNvSpPr/>
            <p:nvPr/>
          </p:nvSpPr>
          <p:spPr>
            <a:xfrm>
              <a:off x="5880586" y="3458239"/>
              <a:ext cx="182046" cy="120540"/>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36" name="Google Shape;866;p31">
              <a:extLst>
                <a:ext uri="{FF2B5EF4-FFF2-40B4-BE49-F238E27FC236}">
                  <a16:creationId xmlns:a16="http://schemas.microsoft.com/office/drawing/2014/main" id="{072197DC-12D5-4817-97DD-E4BF681A5359}"/>
                </a:ext>
              </a:extLst>
            </p:cNvPr>
            <p:cNvSpPr>
              <a:spLocks/>
            </p:cNvSpPr>
            <p:nvPr/>
          </p:nvSpPr>
          <p:spPr bwMode="auto">
            <a:xfrm>
              <a:off x="5859417" y="3819859"/>
              <a:ext cx="247666" cy="358449"/>
            </a:xfrm>
            <a:custGeom>
              <a:avLst/>
              <a:gdLst>
                <a:gd name="T0" fmla="*/ 2147483646 w 8000"/>
                <a:gd name="T1" fmla="*/ 2147483646 h 11551"/>
                <a:gd name="T2" fmla="*/ 2147483646 w 8000"/>
                <a:gd name="T3" fmla="*/ 2147483646 h 11551"/>
                <a:gd name="T4" fmla="*/ 2147483646 w 8000"/>
                <a:gd name="T5" fmla="*/ 2147483646 h 11551"/>
                <a:gd name="T6" fmla="*/ 2147483646 w 8000"/>
                <a:gd name="T7" fmla="*/ 2147483646 h 11551"/>
                <a:gd name="T8" fmla="*/ 2147483646 w 8000"/>
                <a:gd name="T9" fmla="*/ 2147483646 h 11551"/>
                <a:gd name="T10" fmla="*/ 2147483646 w 8000"/>
                <a:gd name="T11" fmla="*/ 2147483646 h 11551"/>
                <a:gd name="T12" fmla="*/ 2147483646 w 8000"/>
                <a:gd name="T13" fmla="*/ 2147483646 h 11551"/>
                <a:gd name="T14" fmla="*/ 2147483646 w 8000"/>
                <a:gd name="T15" fmla="*/ 2147483646 h 11551"/>
                <a:gd name="T16" fmla="*/ 2147483646 w 8000"/>
                <a:gd name="T17" fmla="*/ 2147483646 h 115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lIns="91425" tIns="91425" rIns="91425" bIns="91425" anchor="ctr"/>
            <a:lstStyle/>
            <a:p>
              <a:pPr>
                <a:defRPr/>
              </a:pPr>
              <a:endParaRPr lang="vi-VN" sz="990"/>
            </a:p>
          </p:txBody>
        </p:sp>
        <p:sp>
          <p:nvSpPr>
            <p:cNvPr id="137" name="Google Shape;867;p31">
              <a:extLst>
                <a:ext uri="{FF2B5EF4-FFF2-40B4-BE49-F238E27FC236}">
                  <a16:creationId xmlns:a16="http://schemas.microsoft.com/office/drawing/2014/main" id="{311D0376-1EBE-42D4-8963-1000FC07E2F3}"/>
                </a:ext>
              </a:extLst>
            </p:cNvPr>
            <p:cNvSpPr>
              <a:spLocks/>
            </p:cNvSpPr>
            <p:nvPr/>
          </p:nvSpPr>
          <p:spPr bwMode="auto">
            <a:xfrm>
              <a:off x="5859417" y="3819859"/>
              <a:ext cx="247666" cy="356862"/>
            </a:xfrm>
            <a:custGeom>
              <a:avLst/>
              <a:gdLst>
                <a:gd name="T0" fmla="*/ 2147483646 w 8000"/>
                <a:gd name="T1" fmla="*/ 2147483646 h 11495"/>
                <a:gd name="T2" fmla="*/ 2147483646 w 8000"/>
                <a:gd name="T3" fmla="*/ 2147483646 h 11495"/>
                <a:gd name="T4" fmla="*/ 2147483646 w 8000"/>
                <a:gd name="T5" fmla="*/ 2147483646 h 11495"/>
                <a:gd name="T6" fmla="*/ 2147483646 w 8000"/>
                <a:gd name="T7" fmla="*/ 2147483646 h 11495"/>
                <a:gd name="T8" fmla="*/ 2147483646 w 8000"/>
                <a:gd name="T9" fmla="*/ 2147483646 h 11495"/>
                <a:gd name="T10" fmla="*/ 2147483646 w 8000"/>
                <a:gd name="T11" fmla="*/ 2147483646 h 11495"/>
                <a:gd name="T12" fmla="*/ 2147483646 w 8000"/>
                <a:gd name="T13" fmla="*/ 2147483646 h 11495"/>
                <a:gd name="T14" fmla="*/ 2147483646 w 8000"/>
                <a:gd name="T15" fmla="*/ 2147483646 h 11495"/>
                <a:gd name="T16" fmla="*/ 2147483646 w 8000"/>
                <a:gd name="T17" fmla="*/ 2147483646 h 11495"/>
                <a:gd name="T18" fmla="*/ 2147483646 w 8000"/>
                <a:gd name="T19" fmla="*/ 2147483646 h 11495"/>
                <a:gd name="T20" fmla="*/ 2147483646 w 8000"/>
                <a:gd name="T21" fmla="*/ 2147483646 h 11495"/>
                <a:gd name="T22" fmla="*/ 2147483646 w 8000"/>
                <a:gd name="T23" fmla="*/ 2147483646 h 11495"/>
                <a:gd name="T24" fmla="*/ 2147483646 w 8000"/>
                <a:gd name="T25" fmla="*/ 2147483646 h 11495"/>
                <a:gd name="T26" fmla="*/ 2147483646 w 8000"/>
                <a:gd name="T27" fmla="*/ 2147483646 h 11495"/>
                <a:gd name="T28" fmla="*/ 2147483646 w 8000"/>
                <a:gd name="T29" fmla="*/ 2147483646 h 11495"/>
                <a:gd name="T30" fmla="*/ 2147483646 w 8000"/>
                <a:gd name="T31" fmla="*/ 2147483646 h 11495"/>
                <a:gd name="T32" fmla="*/ 2147483646 w 8000"/>
                <a:gd name="T33" fmla="*/ 2147483646 h 11495"/>
                <a:gd name="T34" fmla="*/ 2147483646 w 8000"/>
                <a:gd name="T35" fmla="*/ 2147483646 h 11495"/>
                <a:gd name="T36" fmla="*/ 2147483646 w 8000"/>
                <a:gd name="T37" fmla="*/ 2147483646 h 1149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8000" h="11495" extrusionOk="0">
                  <a:moveTo>
                    <a:pt x="8000" y="1"/>
                  </a:moveTo>
                  <a:lnTo>
                    <a:pt x="8000" y="1"/>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lIns="91425" tIns="91425" rIns="91425" bIns="91425" anchor="ctr"/>
            <a:lstStyle/>
            <a:p>
              <a:pPr>
                <a:defRPr/>
              </a:pPr>
              <a:endParaRPr lang="vi-VN" sz="990"/>
            </a:p>
          </p:txBody>
        </p:sp>
        <p:sp>
          <p:nvSpPr>
            <p:cNvPr id="138" name="Google Shape;868;p31">
              <a:extLst>
                <a:ext uri="{FF2B5EF4-FFF2-40B4-BE49-F238E27FC236}">
                  <a16:creationId xmlns:a16="http://schemas.microsoft.com/office/drawing/2014/main" id="{7361E8CE-B02F-4B3D-8F1B-F8DF215C96D5}"/>
                </a:ext>
              </a:extLst>
            </p:cNvPr>
            <p:cNvSpPr>
              <a:spLocks/>
            </p:cNvSpPr>
            <p:nvPr/>
          </p:nvSpPr>
          <p:spPr bwMode="auto">
            <a:xfrm>
              <a:off x="6107084" y="3981637"/>
              <a:ext cx="0" cy="137986"/>
            </a:xfrm>
            <a:custGeom>
              <a:avLst/>
              <a:gdLst>
                <a:gd name="T0" fmla="*/ 2147483646 w 1"/>
                <a:gd name="T1" fmla="*/ 0 h 4471"/>
                <a:gd name="T2" fmla="*/ 2147483646 w 1"/>
                <a:gd name="T3" fmla="*/ 2147483646 h 4471"/>
                <a:gd name="T4" fmla="*/ 2147483646 w 1"/>
                <a:gd name="T5" fmla="*/ 2147483646 h 4471"/>
                <a:gd name="T6" fmla="*/ 2147483646 w 1"/>
                <a:gd name="T7" fmla="*/ 0 h 44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4471" extrusionOk="0">
                  <a:moveTo>
                    <a:pt x="1" y="0"/>
                  </a:moveTo>
                  <a:lnTo>
                    <a:pt x="1" y="4470"/>
                  </a:lnTo>
                  <a:lnTo>
                    <a:pt x="1" y="0"/>
                  </a:lnTo>
                  <a:close/>
                </a:path>
              </a:pathLst>
            </a:custGeom>
            <a:solidFill>
              <a:srgbClr val="DB9F5F"/>
            </a:solidFill>
            <a:ln>
              <a:noFill/>
            </a:ln>
          </p:spPr>
          <p:txBody>
            <a:bodyPr lIns="91425" tIns="91425" rIns="91425" bIns="91425" anchor="ctr"/>
            <a:lstStyle/>
            <a:p>
              <a:pPr>
                <a:defRPr/>
              </a:pPr>
              <a:endParaRPr lang="vi-VN" sz="990"/>
            </a:p>
          </p:txBody>
        </p:sp>
        <p:sp>
          <p:nvSpPr>
            <p:cNvPr id="139" name="Google Shape;869;p31">
              <a:extLst>
                <a:ext uri="{FF2B5EF4-FFF2-40B4-BE49-F238E27FC236}">
                  <a16:creationId xmlns:a16="http://schemas.microsoft.com/office/drawing/2014/main" id="{BDD93C35-D4C4-4430-9B48-C8E263D9CB53}"/>
                </a:ext>
              </a:extLst>
            </p:cNvPr>
            <p:cNvSpPr>
              <a:spLocks/>
            </p:cNvSpPr>
            <p:nvPr/>
          </p:nvSpPr>
          <p:spPr bwMode="auto">
            <a:xfrm>
              <a:off x="6081682" y="3826203"/>
              <a:ext cx="25402" cy="12688"/>
            </a:xfrm>
            <a:custGeom>
              <a:avLst/>
              <a:gdLst>
                <a:gd name="T0" fmla="*/ 2147483646 w 841"/>
                <a:gd name="T1" fmla="*/ 0 h 404"/>
                <a:gd name="T2" fmla="*/ 2147483646 w 841"/>
                <a:gd name="T3" fmla="*/ 2147483646 h 404"/>
                <a:gd name="T4" fmla="*/ 2147483646 w 841"/>
                <a:gd name="T5" fmla="*/ 2147483646 h 404"/>
                <a:gd name="T6" fmla="*/ 2147483646 w 841"/>
                <a:gd name="T7" fmla="*/ 0 h 404"/>
                <a:gd name="T8" fmla="*/ 2147483646 w 841"/>
                <a:gd name="T9" fmla="*/ 2147483646 h 404"/>
                <a:gd name="T10" fmla="*/ 2147483646 w 841"/>
                <a:gd name="T11" fmla="*/ 2147483646 h 404"/>
                <a:gd name="T12" fmla="*/ 2147483646 w 841"/>
                <a:gd name="T13" fmla="*/ 2147483646 h 404"/>
                <a:gd name="T14" fmla="*/ 2147483646 w 841"/>
                <a:gd name="T15" fmla="*/ 2147483646 h 404"/>
                <a:gd name="T16" fmla="*/ 2147483646 w 841"/>
                <a:gd name="T17" fmla="*/ 2147483646 h 404"/>
                <a:gd name="T18" fmla="*/ 2147483646 w 841"/>
                <a:gd name="T19" fmla="*/ 2147483646 h 404"/>
                <a:gd name="T20" fmla="*/ 2147483646 w 841"/>
                <a:gd name="T21" fmla="*/ 2147483646 h 404"/>
                <a:gd name="T22" fmla="*/ 0 w 841"/>
                <a:gd name="T23" fmla="*/ 2147483646 h 404"/>
                <a:gd name="T24" fmla="*/ 2147483646 w 841"/>
                <a:gd name="T25" fmla="*/ 2147483646 h 4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41" h="404" extrusionOk="0">
                  <a:moveTo>
                    <a:pt x="841" y="0"/>
                  </a:moveTo>
                  <a:cubicBezTo>
                    <a:pt x="841" y="0"/>
                    <a:pt x="730" y="0"/>
                    <a:pt x="709" y="101"/>
                  </a:cubicBezTo>
                  <a:cubicBezTo>
                    <a:pt x="763" y="68"/>
                    <a:pt x="807" y="34"/>
                    <a:pt x="841" y="0"/>
                  </a:cubicBezTo>
                  <a:close/>
                  <a:moveTo>
                    <a:pt x="709" y="101"/>
                  </a:moveTo>
                  <a:lnTo>
                    <a:pt x="709" y="101"/>
                  </a:lnTo>
                  <a:cubicBezTo>
                    <a:pt x="609" y="164"/>
                    <a:pt x="476" y="227"/>
                    <a:pt x="317" y="289"/>
                  </a:cubicBez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lIns="91425" tIns="91425" rIns="91425" bIns="91425" anchor="ctr"/>
            <a:lstStyle/>
            <a:p>
              <a:pPr>
                <a:defRPr/>
              </a:pPr>
              <a:endParaRPr lang="vi-VN" sz="990"/>
            </a:p>
          </p:txBody>
        </p:sp>
        <p:sp>
          <p:nvSpPr>
            <p:cNvPr id="140" name="Google Shape;870;p31">
              <a:extLst>
                <a:ext uri="{FF2B5EF4-FFF2-40B4-BE49-F238E27FC236}">
                  <a16:creationId xmlns:a16="http://schemas.microsoft.com/office/drawing/2014/main" id="{B72E4247-D2F9-4558-9B0D-9D2F0E509768}"/>
                </a:ext>
              </a:extLst>
            </p:cNvPr>
            <p:cNvSpPr>
              <a:spLocks/>
            </p:cNvSpPr>
            <p:nvPr/>
          </p:nvSpPr>
          <p:spPr bwMode="auto">
            <a:xfrm>
              <a:off x="5859417" y="3826203"/>
              <a:ext cx="247666" cy="350518"/>
            </a:xfrm>
            <a:custGeom>
              <a:avLst/>
              <a:gdLst>
                <a:gd name="T0" fmla="*/ 2147483646 w 8000"/>
                <a:gd name="T1" fmla="*/ 0 h 11192"/>
                <a:gd name="T2" fmla="*/ 2147483646 w 8000"/>
                <a:gd name="T3" fmla="*/ 2147483646 h 11192"/>
                <a:gd name="T4" fmla="*/ 2147483646 w 8000"/>
                <a:gd name="T5" fmla="*/ 2147483646 h 11192"/>
                <a:gd name="T6" fmla="*/ 2147483646 w 8000"/>
                <a:gd name="T7" fmla="*/ 2147483646 h 11192"/>
                <a:gd name="T8" fmla="*/ 2147483646 w 8000"/>
                <a:gd name="T9" fmla="*/ 2147483646 h 11192"/>
                <a:gd name="T10" fmla="*/ 2147483646 w 8000"/>
                <a:gd name="T11" fmla="*/ 2147483646 h 11192"/>
                <a:gd name="T12" fmla="*/ 2147483646 w 8000"/>
                <a:gd name="T13" fmla="*/ 2147483646 h 11192"/>
                <a:gd name="T14" fmla="*/ 2147483646 w 8000"/>
                <a:gd name="T15" fmla="*/ 2147483646 h 11192"/>
                <a:gd name="T16" fmla="*/ 2147483646 w 8000"/>
                <a:gd name="T17" fmla="*/ 0 h 11192"/>
                <a:gd name="T18" fmla="*/ 2147483646 w 8000"/>
                <a:gd name="T19" fmla="*/ 2147483646 h 11192"/>
                <a:gd name="T20" fmla="*/ 2147483646 w 8000"/>
                <a:gd name="T21" fmla="*/ 2147483646 h 11192"/>
                <a:gd name="T22" fmla="*/ 2147483646 w 8000"/>
                <a:gd name="T23" fmla="*/ 2147483646 h 11192"/>
                <a:gd name="T24" fmla="*/ 2147483646 w 8000"/>
                <a:gd name="T25" fmla="*/ 2147483646 h 11192"/>
                <a:gd name="T26" fmla="*/ 2147483646 w 8000"/>
                <a:gd name="T27" fmla="*/ 2147483646 h 11192"/>
                <a:gd name="T28" fmla="*/ 2147483646 w 8000"/>
                <a:gd name="T29" fmla="*/ 2147483646 h 11192"/>
                <a:gd name="T30" fmla="*/ 2147483646 w 8000"/>
                <a:gd name="T31" fmla="*/ 2147483646 h 11192"/>
                <a:gd name="T32" fmla="*/ 2147483646 w 8000"/>
                <a:gd name="T33" fmla="*/ 2147483646 h 11192"/>
                <a:gd name="T34" fmla="*/ 2147483646 w 8000"/>
                <a:gd name="T35" fmla="*/ 2147483646 h 11192"/>
                <a:gd name="T36" fmla="*/ 2147483646 w 8000"/>
                <a:gd name="T37" fmla="*/ 2147483646 h 11192"/>
                <a:gd name="T38" fmla="*/ 2147483646 w 8000"/>
                <a:gd name="T39" fmla="*/ 2147483646 h 11192"/>
                <a:gd name="T40" fmla="*/ 2147483646 w 8000"/>
                <a:gd name="T41" fmla="*/ 0 h 1119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lIns="91425" tIns="91425" rIns="91425" bIns="91425" anchor="ctr"/>
            <a:lstStyle/>
            <a:p>
              <a:pPr>
                <a:defRPr/>
              </a:pPr>
              <a:endParaRPr lang="vi-VN" sz="990"/>
            </a:p>
          </p:txBody>
        </p:sp>
        <p:sp>
          <p:nvSpPr>
            <p:cNvPr id="141" name="Google Shape;871;p31">
              <a:extLst>
                <a:ext uri="{FF2B5EF4-FFF2-40B4-BE49-F238E27FC236}">
                  <a16:creationId xmlns:a16="http://schemas.microsoft.com/office/drawing/2014/main" id="{066D5CF2-8AA7-4709-915C-64E177055A23}"/>
                </a:ext>
              </a:extLst>
            </p:cNvPr>
            <p:cNvSpPr>
              <a:spLocks/>
            </p:cNvSpPr>
            <p:nvPr/>
          </p:nvSpPr>
          <p:spPr bwMode="auto">
            <a:xfrm>
              <a:off x="5859417" y="3784966"/>
              <a:ext cx="247666" cy="69786"/>
            </a:xfrm>
            <a:custGeom>
              <a:avLst/>
              <a:gdLst>
                <a:gd name="T0" fmla="*/ 2147483646 w 8000"/>
                <a:gd name="T1" fmla="*/ 2147483646 h 2253"/>
                <a:gd name="T2" fmla="*/ 2147483646 w 8000"/>
                <a:gd name="T3" fmla="*/ 2147483646 h 2253"/>
                <a:gd name="T4" fmla="*/ 2147483646 w 8000"/>
                <a:gd name="T5" fmla="*/ 2147483646 h 2253"/>
                <a:gd name="T6" fmla="*/ 2147483646 w 8000"/>
                <a:gd name="T7" fmla="*/ 2147483646 h 2253"/>
                <a:gd name="T8" fmla="*/ 2147483646 w 8000"/>
                <a:gd name="T9" fmla="*/ 2147483646 h 2253"/>
                <a:gd name="T10" fmla="*/ 2147483646 w 8000"/>
                <a:gd name="T11" fmla="*/ 2147483646 h 2253"/>
                <a:gd name="T12" fmla="*/ 2147483646 w 8000"/>
                <a:gd name="T13" fmla="*/ 2147483646 h 2253"/>
                <a:gd name="T14" fmla="*/ 2147483646 w 8000"/>
                <a:gd name="T15" fmla="*/ 2147483646 h 2253"/>
                <a:gd name="T16" fmla="*/ 2147483646 w 8000"/>
                <a:gd name="T17" fmla="*/ 2147483646 h 2253"/>
                <a:gd name="T18" fmla="*/ 2147483646 w 8000"/>
                <a:gd name="T19" fmla="*/ 2147483646 h 2253"/>
                <a:gd name="T20" fmla="*/ 2147483646 w 8000"/>
                <a:gd name="T21" fmla="*/ 2147483646 h 22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lIns="91425" tIns="91425" rIns="91425" bIns="91425" anchor="ctr"/>
            <a:lstStyle/>
            <a:p>
              <a:pPr>
                <a:defRPr/>
              </a:pPr>
              <a:endParaRPr lang="vi-VN" sz="990"/>
            </a:p>
          </p:txBody>
        </p:sp>
        <p:sp>
          <p:nvSpPr>
            <p:cNvPr id="142" name="Google Shape;872;p31">
              <a:extLst>
                <a:ext uri="{FF2B5EF4-FFF2-40B4-BE49-F238E27FC236}">
                  <a16:creationId xmlns:a16="http://schemas.microsoft.com/office/drawing/2014/main" id="{D65754E2-CC89-43DC-9CED-4AE841D66431}"/>
                </a:ext>
              </a:extLst>
            </p:cNvPr>
            <p:cNvSpPr>
              <a:spLocks/>
            </p:cNvSpPr>
            <p:nvPr/>
          </p:nvSpPr>
          <p:spPr bwMode="auto">
            <a:xfrm>
              <a:off x="5872118" y="3797654"/>
              <a:ext cx="222265" cy="41237"/>
            </a:xfrm>
            <a:custGeom>
              <a:avLst/>
              <a:gdLst>
                <a:gd name="T0" fmla="*/ 2147483646 w 7126"/>
                <a:gd name="T1" fmla="*/ 2147483646 h 1379"/>
                <a:gd name="T2" fmla="*/ 2147483646 w 7126"/>
                <a:gd name="T3" fmla="*/ 2147483646 h 1379"/>
                <a:gd name="T4" fmla="*/ 2147483646 w 7126"/>
                <a:gd name="T5" fmla="*/ 2147483646 h 1379"/>
                <a:gd name="T6" fmla="*/ 2147483646 w 7126"/>
                <a:gd name="T7" fmla="*/ 2147483646 h 1379"/>
                <a:gd name="T8" fmla="*/ 2147483646 w 7126"/>
                <a:gd name="T9" fmla="*/ 2147483646 h 1379"/>
                <a:gd name="T10" fmla="*/ 2147483646 w 7126"/>
                <a:gd name="T11" fmla="*/ 2147483646 h 1379"/>
                <a:gd name="T12" fmla="*/ 2147483646 w 7126"/>
                <a:gd name="T13" fmla="*/ 2147483646 h 1379"/>
                <a:gd name="T14" fmla="*/ 2147483646 w 7126"/>
                <a:gd name="T15" fmla="*/ 2147483646 h 1379"/>
                <a:gd name="T16" fmla="*/ 2147483646 w 7126"/>
                <a:gd name="T17" fmla="*/ 2147483646 h 1379"/>
                <a:gd name="T18" fmla="*/ 2147483646 w 7126"/>
                <a:gd name="T19" fmla="*/ 2147483646 h 1379"/>
                <a:gd name="T20" fmla="*/ 2147483646 w 7126"/>
                <a:gd name="T21" fmla="*/ 2147483646 h 13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lnTo>
                    <a:pt x="3630" y="1"/>
                  </a:ln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tx2"/>
            </a:solidFill>
            <a:ln>
              <a:noFill/>
            </a:ln>
          </p:spPr>
          <p:txBody>
            <a:bodyPr lIns="91425" tIns="91425" rIns="91425" bIns="91425" anchor="ctr"/>
            <a:lstStyle/>
            <a:p>
              <a:pPr>
                <a:defRPr/>
              </a:pPr>
              <a:endParaRPr lang="vi-VN" sz="990"/>
            </a:p>
          </p:txBody>
        </p:sp>
        <p:sp>
          <p:nvSpPr>
            <p:cNvPr id="143" name="Google Shape;873;p31">
              <a:extLst>
                <a:ext uri="{FF2B5EF4-FFF2-40B4-BE49-F238E27FC236}">
                  <a16:creationId xmlns:a16="http://schemas.microsoft.com/office/drawing/2014/main" id="{1C5C6056-241E-44A6-A24B-B07C7C2E636B}"/>
                </a:ext>
              </a:extLst>
            </p:cNvPr>
            <p:cNvSpPr>
              <a:spLocks/>
            </p:cNvSpPr>
            <p:nvPr/>
          </p:nvSpPr>
          <p:spPr bwMode="auto">
            <a:xfrm>
              <a:off x="5889053" y="3815101"/>
              <a:ext cx="188396" cy="39652"/>
            </a:xfrm>
            <a:custGeom>
              <a:avLst/>
              <a:gdLst>
                <a:gd name="T0" fmla="*/ 2147483646 w 6050"/>
                <a:gd name="T1" fmla="*/ 0 h 1278"/>
                <a:gd name="T2" fmla="*/ 0 w 6050"/>
                <a:gd name="T3" fmla="*/ 2147483646 h 1278"/>
                <a:gd name="T4" fmla="*/ 0 w 6050"/>
                <a:gd name="T5" fmla="*/ 2147483646 h 1278"/>
                <a:gd name="T6" fmla="*/ 2147483646 w 6050"/>
                <a:gd name="T7" fmla="*/ 2147483646 h 1278"/>
                <a:gd name="T8" fmla="*/ 2147483646 w 6050"/>
                <a:gd name="T9" fmla="*/ 2147483646 h 1278"/>
                <a:gd name="T10" fmla="*/ 2147483646 w 6050"/>
                <a:gd name="T11" fmla="*/ 2147483646 h 1278"/>
                <a:gd name="T12" fmla="*/ 2147483646 w 6050"/>
                <a:gd name="T13" fmla="*/ 0 h 127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tx1"/>
            </a:solidFill>
            <a:ln>
              <a:noFill/>
            </a:ln>
          </p:spPr>
          <p:txBody>
            <a:bodyPr lIns="91425" tIns="91425" rIns="91425" bIns="91425" anchor="ctr"/>
            <a:lstStyle/>
            <a:p>
              <a:pPr>
                <a:defRPr/>
              </a:pPr>
              <a:endParaRPr lang="vi-VN" sz="990"/>
            </a:p>
          </p:txBody>
        </p:sp>
        <p:sp>
          <p:nvSpPr>
            <p:cNvPr id="144" name="Google Shape;874;p31">
              <a:extLst>
                <a:ext uri="{FF2B5EF4-FFF2-40B4-BE49-F238E27FC236}">
                  <a16:creationId xmlns:a16="http://schemas.microsoft.com/office/drawing/2014/main" id="{2C4B0361-A189-47B9-A795-0E87928EC29E}"/>
                </a:ext>
              </a:extLst>
            </p:cNvPr>
            <p:cNvSpPr>
              <a:spLocks/>
            </p:cNvSpPr>
            <p:nvPr/>
          </p:nvSpPr>
          <p:spPr bwMode="auto">
            <a:xfrm>
              <a:off x="5736642" y="3469340"/>
              <a:ext cx="218031" cy="309281"/>
            </a:xfrm>
            <a:custGeom>
              <a:avLst/>
              <a:gdLst>
                <a:gd name="T0" fmla="*/ 2147483646 w 6991"/>
                <a:gd name="T1" fmla="*/ 2147483646 h 10038"/>
                <a:gd name="T2" fmla="*/ 2147483646 w 6991"/>
                <a:gd name="T3" fmla="*/ 2147483646 h 10038"/>
                <a:gd name="T4" fmla="*/ 2147483646 w 6991"/>
                <a:gd name="T5" fmla="*/ 2147483646 h 10038"/>
                <a:gd name="T6" fmla="*/ 2147483646 w 6991"/>
                <a:gd name="T7" fmla="*/ 2147483646 h 10038"/>
                <a:gd name="T8" fmla="*/ 2147483646 w 6991"/>
                <a:gd name="T9" fmla="*/ 2147483646 h 10038"/>
                <a:gd name="T10" fmla="*/ 2147483646 w 6991"/>
                <a:gd name="T11" fmla="*/ 2147483646 h 10038"/>
                <a:gd name="T12" fmla="*/ 2147483646 w 6991"/>
                <a:gd name="T13" fmla="*/ 2147483646 h 10038"/>
                <a:gd name="T14" fmla="*/ 2147483646 w 6991"/>
                <a:gd name="T15" fmla="*/ 2147483646 h 10038"/>
                <a:gd name="T16" fmla="*/ 2147483646 w 6991"/>
                <a:gd name="T17" fmla="*/ 2147483646 h 10038"/>
                <a:gd name="T18" fmla="*/ 2147483646 w 6991"/>
                <a:gd name="T19" fmla="*/ 2147483646 h 10038"/>
                <a:gd name="T20" fmla="*/ 2147483646 w 6991"/>
                <a:gd name="T21" fmla="*/ 2147483646 h 10038"/>
                <a:gd name="T22" fmla="*/ 2147483646 w 6991"/>
                <a:gd name="T23" fmla="*/ 2147483646 h 10038"/>
                <a:gd name="T24" fmla="*/ 2147483646 w 6991"/>
                <a:gd name="T25" fmla="*/ 2147483646 h 10038"/>
                <a:gd name="T26" fmla="*/ 2147483646 w 6991"/>
                <a:gd name="T27" fmla="*/ 2147483646 h 10038"/>
                <a:gd name="T28" fmla="*/ 2147483646 w 6991"/>
                <a:gd name="T29" fmla="*/ 2147483646 h 10038"/>
                <a:gd name="T30" fmla="*/ 2147483646 w 6991"/>
                <a:gd name="T31" fmla="*/ 2147483646 h 10038"/>
                <a:gd name="T32" fmla="*/ 2147483646 w 6991"/>
                <a:gd name="T33" fmla="*/ 2147483646 h 10038"/>
                <a:gd name="T34" fmla="*/ 2147483646 w 6991"/>
                <a:gd name="T35" fmla="*/ 2147483646 h 10038"/>
                <a:gd name="T36" fmla="*/ 2147483646 w 6991"/>
                <a:gd name="T37" fmla="*/ 2147483646 h 100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bg2"/>
            </a:solidFill>
            <a:ln>
              <a:noFill/>
            </a:ln>
          </p:spPr>
          <p:txBody>
            <a:bodyPr lIns="91425" tIns="91425" rIns="91425" bIns="91425" anchor="ctr"/>
            <a:lstStyle/>
            <a:p>
              <a:pPr>
                <a:defRPr/>
              </a:pPr>
              <a:endParaRPr lang="vi-VN" sz="990"/>
            </a:p>
          </p:txBody>
        </p:sp>
        <p:sp>
          <p:nvSpPr>
            <p:cNvPr id="145" name="Google Shape;875;p31">
              <a:extLst>
                <a:ext uri="{FF2B5EF4-FFF2-40B4-BE49-F238E27FC236}">
                  <a16:creationId xmlns:a16="http://schemas.microsoft.com/office/drawing/2014/main" id="{98BD2A48-5E9E-4506-AA38-09CAAB79A3F2}"/>
                </a:ext>
              </a:extLst>
            </p:cNvPr>
            <p:cNvSpPr>
              <a:spLocks/>
            </p:cNvSpPr>
            <p:nvPr/>
          </p:nvSpPr>
          <p:spPr bwMode="auto">
            <a:xfrm>
              <a:off x="5772627" y="3708835"/>
              <a:ext cx="141827" cy="45995"/>
            </a:xfrm>
            <a:custGeom>
              <a:avLst/>
              <a:gdLst>
                <a:gd name="T0" fmla="*/ 2147483646 w 4605"/>
                <a:gd name="T1" fmla="*/ 2147483646 h 1413"/>
                <a:gd name="T2" fmla="*/ 2147483646 w 4605"/>
                <a:gd name="T3" fmla="*/ 2147483646 h 1413"/>
                <a:gd name="T4" fmla="*/ 2147483646 w 4605"/>
                <a:gd name="T5" fmla="*/ 2147483646 h 1413"/>
                <a:gd name="T6" fmla="*/ 2147483646 w 4605"/>
                <a:gd name="T7" fmla="*/ 2147483646 h 1413"/>
                <a:gd name="T8" fmla="*/ 2147483646 w 4605"/>
                <a:gd name="T9" fmla="*/ 2147483646 h 1413"/>
                <a:gd name="T10" fmla="*/ 2147483646 w 4605"/>
                <a:gd name="T11" fmla="*/ 2147483646 h 1413"/>
                <a:gd name="T12" fmla="*/ 2147483646 w 4605"/>
                <a:gd name="T13" fmla="*/ 2147483646 h 1413"/>
                <a:gd name="T14" fmla="*/ 2147483646 w 4605"/>
                <a:gd name="T15" fmla="*/ 2147483646 h 1413"/>
                <a:gd name="T16" fmla="*/ 2147483646 w 4605"/>
                <a:gd name="T17" fmla="*/ 2147483646 h 1413"/>
                <a:gd name="T18" fmla="*/ 2147483646 w 4605"/>
                <a:gd name="T19" fmla="*/ 2147483646 h 1413"/>
                <a:gd name="T20" fmla="*/ 2147483646 w 4605"/>
                <a:gd name="T21" fmla="*/ 2147483646 h 1413"/>
                <a:gd name="T22" fmla="*/ 2147483646 w 4605"/>
                <a:gd name="T23" fmla="*/ 2147483646 h 1413"/>
                <a:gd name="T24" fmla="*/ 2147483646 w 4605"/>
                <a:gd name="T25" fmla="*/ 2147483646 h 1413"/>
                <a:gd name="T26" fmla="*/ 2147483646 w 4605"/>
                <a:gd name="T27" fmla="*/ 2147483646 h 1413"/>
                <a:gd name="T28" fmla="*/ 2147483646 w 4605"/>
                <a:gd name="T29" fmla="*/ 2147483646 h 1413"/>
                <a:gd name="T30" fmla="*/ 2147483646 w 4605"/>
                <a:gd name="T31" fmla="*/ 2147483646 h 1413"/>
                <a:gd name="T32" fmla="*/ 2147483646 w 4605"/>
                <a:gd name="T33" fmla="*/ 2147483646 h 1413"/>
                <a:gd name="T34" fmla="*/ 0 w 4605"/>
                <a:gd name="T35" fmla="*/ 2147483646 h 1413"/>
                <a:gd name="T36" fmla="*/ 2147483646 w 4605"/>
                <a:gd name="T37" fmla="*/ 2147483646 h 1413"/>
                <a:gd name="T38" fmla="*/ 0 w 4605"/>
                <a:gd name="T39" fmla="*/ 2147483646 h 141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605" h="1413" extrusionOk="0">
                  <a:moveTo>
                    <a:pt x="1815" y="437"/>
                  </a:moveTo>
                  <a:lnTo>
                    <a:pt x="1815" y="437"/>
                  </a:lnTo>
                  <a:close/>
                  <a:moveTo>
                    <a:pt x="3227" y="303"/>
                  </a:moveTo>
                  <a:lnTo>
                    <a:pt x="3227" y="303"/>
                  </a:lnTo>
                  <a:close/>
                  <a:moveTo>
                    <a:pt x="3227" y="303"/>
                  </a:moveTo>
                  <a:lnTo>
                    <a:pt x="3227" y="303"/>
                  </a:lnTo>
                  <a:close/>
                  <a:moveTo>
                    <a:pt x="3630" y="303"/>
                  </a:moveTo>
                  <a:cubicBezTo>
                    <a:pt x="4201" y="303"/>
                    <a:pt x="4605" y="706"/>
                    <a:pt x="4605" y="1412"/>
                  </a:cubicBezTo>
                  <a:cubicBezTo>
                    <a:pt x="4605" y="706"/>
                    <a:pt x="4201" y="303"/>
                    <a:pt x="3630" y="303"/>
                  </a:cubicBezTo>
                  <a:close/>
                  <a:moveTo>
                    <a:pt x="3630" y="303"/>
                  </a:move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lIns="91425" tIns="91425" rIns="91425" bIns="91425" anchor="ctr"/>
            <a:lstStyle/>
            <a:p>
              <a:pPr>
                <a:defRPr/>
              </a:pPr>
              <a:endParaRPr lang="vi-VN" sz="990"/>
            </a:p>
          </p:txBody>
        </p:sp>
        <p:sp>
          <p:nvSpPr>
            <p:cNvPr id="146" name="Google Shape;876;p31">
              <a:extLst>
                <a:ext uri="{FF2B5EF4-FFF2-40B4-BE49-F238E27FC236}">
                  <a16:creationId xmlns:a16="http://schemas.microsoft.com/office/drawing/2014/main" id="{66456C62-3147-4E65-8620-A0D43622C5DA}"/>
                </a:ext>
              </a:extLst>
            </p:cNvPr>
            <p:cNvSpPr>
              <a:spLocks/>
            </p:cNvSpPr>
            <p:nvPr/>
          </p:nvSpPr>
          <p:spPr bwMode="auto">
            <a:xfrm>
              <a:off x="5749343" y="3583536"/>
              <a:ext cx="192629" cy="195085"/>
            </a:xfrm>
            <a:custGeom>
              <a:avLst/>
              <a:gdLst>
                <a:gd name="T0" fmla="*/ 2147483646 w 6151"/>
                <a:gd name="T1" fmla="*/ 2147483646 h 6320"/>
                <a:gd name="T2" fmla="*/ 2147483646 w 6151"/>
                <a:gd name="T3" fmla="*/ 2147483646 h 6320"/>
                <a:gd name="T4" fmla="*/ 2147483646 w 6151"/>
                <a:gd name="T5" fmla="*/ 2147483646 h 6320"/>
                <a:gd name="T6" fmla="*/ 2147483646 w 6151"/>
                <a:gd name="T7" fmla="*/ 2147483646 h 6320"/>
                <a:gd name="T8" fmla="*/ 2147483646 w 6151"/>
                <a:gd name="T9" fmla="*/ 2147483646 h 6320"/>
                <a:gd name="T10" fmla="*/ 2147483646 w 6151"/>
                <a:gd name="T11" fmla="*/ 2147483646 h 6320"/>
                <a:gd name="T12" fmla="*/ 2147483646 w 6151"/>
                <a:gd name="T13" fmla="*/ 2147483646 h 6320"/>
                <a:gd name="T14" fmla="*/ 2147483646 w 6151"/>
                <a:gd name="T15" fmla="*/ 2147483646 h 6320"/>
                <a:gd name="T16" fmla="*/ 2147483646 w 6151"/>
                <a:gd name="T17" fmla="*/ 2147483646 h 6320"/>
                <a:gd name="T18" fmla="*/ 2147483646 w 6151"/>
                <a:gd name="T19" fmla="*/ 2147483646 h 6320"/>
                <a:gd name="T20" fmla="*/ 2147483646 w 6151"/>
                <a:gd name="T21" fmla="*/ 2147483646 h 6320"/>
                <a:gd name="T22" fmla="*/ 2147483646 w 6151"/>
                <a:gd name="T23" fmla="*/ 2147483646 h 6320"/>
                <a:gd name="T24" fmla="*/ 2147483646 w 6151"/>
                <a:gd name="T25" fmla="*/ 2147483646 h 6320"/>
                <a:gd name="T26" fmla="*/ 2147483646 w 6151"/>
                <a:gd name="T27" fmla="*/ 2147483646 h 6320"/>
                <a:gd name="T28" fmla="*/ 2147483646 w 6151"/>
                <a:gd name="T29" fmla="*/ 2147483646 h 63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lIns="91425" tIns="91425" rIns="91425" bIns="91425" anchor="ctr"/>
            <a:lstStyle/>
            <a:p>
              <a:pPr>
                <a:defRPr/>
              </a:pPr>
              <a:endParaRPr lang="vi-VN" sz="990"/>
            </a:p>
          </p:txBody>
        </p:sp>
        <p:sp>
          <p:nvSpPr>
            <p:cNvPr id="147" name="Google Shape;877;p31">
              <a:extLst>
                <a:ext uri="{FF2B5EF4-FFF2-40B4-BE49-F238E27FC236}">
                  <a16:creationId xmlns:a16="http://schemas.microsoft.com/office/drawing/2014/main" id="{119F4854-59C7-47F4-B74C-36D40A00241C}"/>
                </a:ext>
              </a:extLst>
            </p:cNvPr>
            <p:cNvSpPr>
              <a:spLocks/>
            </p:cNvSpPr>
            <p:nvPr/>
          </p:nvSpPr>
          <p:spPr bwMode="auto">
            <a:xfrm>
              <a:off x="5984309" y="3613672"/>
              <a:ext cx="93140" cy="201429"/>
            </a:xfrm>
            <a:custGeom>
              <a:avLst/>
              <a:gdLst>
                <a:gd name="T0" fmla="*/ 2147483646 w 2958"/>
                <a:gd name="T1" fmla="*/ 0 h 6420"/>
                <a:gd name="T2" fmla="*/ 2147483646 w 2958"/>
                <a:gd name="T3" fmla="*/ 2147483646 h 6420"/>
                <a:gd name="T4" fmla="*/ 2147483646 w 2958"/>
                <a:gd name="T5" fmla="*/ 2147483646 h 6420"/>
                <a:gd name="T6" fmla="*/ 2147483646 w 2958"/>
                <a:gd name="T7" fmla="*/ 2147483646 h 6420"/>
                <a:gd name="T8" fmla="*/ 2147483646 w 2958"/>
                <a:gd name="T9" fmla="*/ 2147483646 h 6420"/>
                <a:gd name="T10" fmla="*/ 2147483646 w 2958"/>
                <a:gd name="T11" fmla="*/ 2147483646 h 6420"/>
                <a:gd name="T12" fmla="*/ 0 w 2958"/>
                <a:gd name="T13" fmla="*/ 2147483646 h 6420"/>
                <a:gd name="T14" fmla="*/ 2147483646 w 2958"/>
                <a:gd name="T15" fmla="*/ 2147483646 h 6420"/>
                <a:gd name="T16" fmla="*/ 2147483646 w 2958"/>
                <a:gd name="T17" fmla="*/ 2147483646 h 6420"/>
                <a:gd name="T18" fmla="*/ 2147483646 w 2958"/>
                <a:gd name="T19" fmla="*/ 2147483646 h 6420"/>
                <a:gd name="T20" fmla="*/ 2147483646 w 2958"/>
                <a:gd name="T21" fmla="*/ 2147483646 h 6420"/>
                <a:gd name="T22" fmla="*/ 2147483646 w 2958"/>
                <a:gd name="T23" fmla="*/ 0 h 64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bg2"/>
            </a:solidFill>
            <a:ln>
              <a:noFill/>
            </a:ln>
          </p:spPr>
          <p:txBody>
            <a:bodyPr lIns="91425" tIns="91425" rIns="91425" bIns="91425" anchor="ctr"/>
            <a:lstStyle/>
            <a:p>
              <a:pPr>
                <a:defRPr/>
              </a:pPr>
              <a:endParaRPr lang="vi-VN" sz="990"/>
            </a:p>
          </p:txBody>
        </p:sp>
        <p:sp>
          <p:nvSpPr>
            <p:cNvPr id="148" name="Google Shape;878;p31">
              <a:extLst>
                <a:ext uri="{FF2B5EF4-FFF2-40B4-BE49-F238E27FC236}">
                  <a16:creationId xmlns:a16="http://schemas.microsoft.com/office/drawing/2014/main" id="{DFDC2348-095A-4619-A6B0-09262239205A}"/>
                </a:ext>
              </a:extLst>
            </p:cNvPr>
            <p:cNvSpPr>
              <a:spLocks/>
            </p:cNvSpPr>
            <p:nvPr/>
          </p:nvSpPr>
          <p:spPr bwMode="auto">
            <a:xfrm>
              <a:off x="5984309" y="3643807"/>
              <a:ext cx="74089" cy="171294"/>
            </a:xfrm>
            <a:custGeom>
              <a:avLst/>
              <a:gdLst>
                <a:gd name="T0" fmla="*/ 2147483646 w 2387"/>
                <a:gd name="T1" fmla="*/ 2147483646 h 5446"/>
                <a:gd name="T2" fmla="*/ 2147483646 w 2387"/>
                <a:gd name="T3" fmla="*/ 2147483646 h 5446"/>
                <a:gd name="T4" fmla="*/ 2147483646 w 2387"/>
                <a:gd name="T5" fmla="*/ 2147483646 h 5446"/>
                <a:gd name="T6" fmla="*/ 2147483646 w 2387"/>
                <a:gd name="T7" fmla="*/ 2147483646 h 5446"/>
                <a:gd name="T8" fmla="*/ 2147483646 w 2387"/>
                <a:gd name="T9" fmla="*/ 2147483646 h 5446"/>
                <a:gd name="T10" fmla="*/ 2147483646 w 2387"/>
                <a:gd name="T11" fmla="*/ 2147483646 h 5446"/>
                <a:gd name="T12" fmla="*/ 2147483646 w 2387"/>
                <a:gd name="T13" fmla="*/ 2147483646 h 5446"/>
                <a:gd name="T14" fmla="*/ 2147483646 w 2387"/>
                <a:gd name="T15" fmla="*/ 2147483646 h 5446"/>
                <a:gd name="T16" fmla="*/ 2147483646 w 2387"/>
                <a:gd name="T17" fmla="*/ 2147483646 h 5446"/>
                <a:gd name="T18" fmla="*/ 2147483646 w 2387"/>
                <a:gd name="T19" fmla="*/ 2147483646 h 5446"/>
                <a:gd name="T20" fmla="*/ 2147483646 w 2387"/>
                <a:gd name="T21" fmla="*/ 2147483646 h 5446"/>
                <a:gd name="T22" fmla="*/ 2147483646 w 2387"/>
                <a:gd name="T23" fmla="*/ 2147483646 h 5446"/>
                <a:gd name="T24" fmla="*/ 2147483646 w 2387"/>
                <a:gd name="T25" fmla="*/ 2147483646 h 5446"/>
                <a:gd name="T26" fmla="*/ 0 w 2387"/>
                <a:gd name="T27" fmla="*/ 2147483646 h 5446"/>
                <a:gd name="T28" fmla="*/ 2147483646 w 2387"/>
                <a:gd name="T29" fmla="*/ 2147483646 h 5446"/>
                <a:gd name="T30" fmla="*/ 2147483646 w 2387"/>
                <a:gd name="T31" fmla="*/ 2147483646 h 5446"/>
                <a:gd name="T32" fmla="*/ 2147483646 w 2387"/>
                <a:gd name="T33" fmla="*/ 2147483646 h 5446"/>
                <a:gd name="T34" fmla="*/ 2147483646 w 2387"/>
                <a:gd name="T35" fmla="*/ 2147483646 h 544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87" h="5446" extrusionOk="0">
                  <a:moveTo>
                    <a:pt x="572" y="1"/>
                  </a:moveTo>
                  <a:lnTo>
                    <a:pt x="572" y="1"/>
                  </a:lnTo>
                  <a:cubicBezTo>
                    <a:pt x="568" y="24"/>
                    <a:pt x="565" y="47"/>
                    <a:pt x="561" y="70"/>
                  </a:cubicBez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lIns="91425" tIns="91425" rIns="91425" bIns="91425" anchor="ctr"/>
            <a:lstStyle/>
            <a:p>
              <a:pPr>
                <a:defRPr/>
              </a:pPr>
              <a:endParaRPr lang="vi-VN" sz="990"/>
            </a:p>
          </p:txBody>
        </p:sp>
        <p:sp>
          <p:nvSpPr>
            <p:cNvPr id="149" name="Google Shape;879;p31">
              <a:extLst>
                <a:ext uri="{FF2B5EF4-FFF2-40B4-BE49-F238E27FC236}">
                  <a16:creationId xmlns:a16="http://schemas.microsoft.com/office/drawing/2014/main" id="{DEB33929-6B1B-4E85-8FD4-F99DB4AE5052}"/>
                </a:ext>
              </a:extLst>
            </p:cNvPr>
            <p:cNvSpPr>
              <a:spLocks/>
            </p:cNvSpPr>
            <p:nvPr/>
          </p:nvSpPr>
          <p:spPr bwMode="auto">
            <a:xfrm>
              <a:off x="5971608" y="3369419"/>
              <a:ext cx="74089" cy="80888"/>
            </a:xfrm>
            <a:custGeom>
              <a:avLst/>
              <a:gdLst>
                <a:gd name="T0" fmla="*/ 2147483646 w 2353"/>
                <a:gd name="T1" fmla="*/ 2147483646 h 2522"/>
                <a:gd name="T2" fmla="*/ 0 w 2353"/>
                <a:gd name="T3" fmla="*/ 2147483646 h 2522"/>
                <a:gd name="T4" fmla="*/ 2147483646 w 2353"/>
                <a:gd name="T5" fmla="*/ 2147483646 h 2522"/>
                <a:gd name="T6" fmla="*/ 2147483646 w 2353"/>
                <a:gd name="T7" fmla="*/ 2147483646 h 2522"/>
                <a:gd name="T8" fmla="*/ 2147483646 w 2353"/>
                <a:gd name="T9" fmla="*/ 2147483646 h 25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lIns="91425" tIns="91425" rIns="91425" bIns="91425" anchor="ctr"/>
            <a:lstStyle/>
            <a:p>
              <a:pPr>
                <a:defRPr/>
              </a:pPr>
              <a:endParaRPr lang="vi-VN" sz="990"/>
            </a:p>
          </p:txBody>
        </p:sp>
        <p:sp>
          <p:nvSpPr>
            <p:cNvPr id="150" name="Google Shape;880;p31">
              <a:extLst>
                <a:ext uri="{FF2B5EF4-FFF2-40B4-BE49-F238E27FC236}">
                  <a16:creationId xmlns:a16="http://schemas.microsoft.com/office/drawing/2014/main" id="{BD8924D8-8590-40F0-AAB8-354F24D97ACD}"/>
                </a:ext>
              </a:extLst>
            </p:cNvPr>
            <p:cNvSpPr>
              <a:spLocks/>
            </p:cNvSpPr>
            <p:nvPr/>
          </p:nvSpPr>
          <p:spPr bwMode="auto">
            <a:xfrm>
              <a:off x="6399204" y="3355144"/>
              <a:ext cx="74089" cy="72959"/>
            </a:xfrm>
            <a:custGeom>
              <a:avLst/>
              <a:gdLst>
                <a:gd name="T0" fmla="*/ 2147483646 w 2387"/>
                <a:gd name="T1" fmla="*/ 2147483646 h 2354"/>
                <a:gd name="T2" fmla="*/ 0 w 2387"/>
                <a:gd name="T3" fmla="*/ 2147483646 h 2354"/>
                <a:gd name="T4" fmla="*/ 2147483646 w 2387"/>
                <a:gd name="T5" fmla="*/ 2147483646 h 2354"/>
                <a:gd name="T6" fmla="*/ 2147483646 w 2387"/>
                <a:gd name="T7" fmla="*/ 2147483646 h 2354"/>
                <a:gd name="T8" fmla="*/ 2147483646 w 2387"/>
                <a:gd name="T9" fmla="*/ 2147483646 h 23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lIns="91425" tIns="91425" rIns="91425" bIns="91425" anchor="ctr"/>
            <a:lstStyle/>
            <a:p>
              <a:pPr>
                <a:defRPr/>
              </a:pPr>
              <a:endParaRPr lang="vi-VN" sz="990"/>
            </a:p>
          </p:txBody>
        </p:sp>
        <p:sp>
          <p:nvSpPr>
            <p:cNvPr id="151" name="Google Shape;881;p31">
              <a:extLst>
                <a:ext uri="{FF2B5EF4-FFF2-40B4-BE49-F238E27FC236}">
                  <a16:creationId xmlns:a16="http://schemas.microsoft.com/office/drawing/2014/main" id="{58DA83CE-B362-4B92-B987-E7A999D8556A}"/>
                </a:ext>
              </a:extLst>
            </p:cNvPr>
            <p:cNvSpPr/>
            <p:nvPr/>
          </p:nvSpPr>
          <p:spPr>
            <a:xfrm>
              <a:off x="5950440" y="4373392"/>
              <a:ext cx="673146" cy="456784"/>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208" name="TextBox 207">
            <a:extLst>
              <a:ext uri="{FF2B5EF4-FFF2-40B4-BE49-F238E27FC236}">
                <a16:creationId xmlns:a16="http://schemas.microsoft.com/office/drawing/2014/main" id="{0C48C5F8-6340-4DCB-9428-D4618B0EA940}"/>
              </a:ext>
            </a:extLst>
          </p:cNvPr>
          <p:cNvSpPr txBox="1"/>
          <p:nvPr userDrawn="1"/>
        </p:nvSpPr>
        <p:spPr>
          <a:xfrm>
            <a:off x="4334934" y="1571626"/>
            <a:ext cx="3725333" cy="822405"/>
          </a:xfrm>
          <a:prstGeom prst="rect">
            <a:avLst/>
          </a:prstGeom>
          <a:noFill/>
        </p:spPr>
        <p:txBody>
          <a:bodyPr>
            <a:spAutoFit/>
          </a:bodyPr>
          <a:lstStyle/>
          <a:p>
            <a:pPr algn="ctr" eaLnBrk="1" fontAlgn="auto" hangingPunct="1">
              <a:spcBef>
                <a:spcPts val="0"/>
              </a:spcBef>
              <a:spcAft>
                <a:spcPts val="0"/>
              </a:spcAft>
              <a:defRPr/>
            </a:pPr>
            <a:r>
              <a:rPr lang="vi-VN" sz="4744" dirty="0">
                <a:solidFill>
                  <a:srgbClr val="F79646">
                    <a:lumMod val="50000"/>
                  </a:srgbClr>
                </a:solidFill>
                <a:latin typeface="+mj-lt"/>
              </a:rPr>
              <a:t>KHÁM PHÁ</a:t>
            </a:r>
          </a:p>
        </p:txBody>
      </p:sp>
    </p:spTree>
    <p:extLst>
      <p:ext uri="{BB962C8B-B14F-4D97-AF65-F5344CB8AC3E}">
        <p14:creationId xmlns:p14="http://schemas.microsoft.com/office/powerpoint/2010/main" val="16712989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73"/>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90"/>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92"/>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87"/>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91"/>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76"/>
                                        </p:tgtEl>
                                      </p:cBhvr>
                                      <p:by x="150000" y="150000"/>
                                    </p:animScale>
                                  </p:childTnLst>
                                </p:cTn>
                              </p:par>
                              <p:par>
                                <p:cTn id="17" presetID="16" presetClass="entr" presetSubtype="21" fill="hold" nodeType="withEffect">
                                  <p:stCondLst>
                                    <p:cond delay="0"/>
                                  </p:stCondLst>
                                  <p:childTnLst>
                                    <p:set>
                                      <p:cBhvr>
                                        <p:cTn id="18" dur="1" fill="hold">
                                          <p:stCondLst>
                                            <p:cond delay="0"/>
                                          </p:stCondLst>
                                        </p:cTn>
                                        <p:tgtEl>
                                          <p:spTgt spid="71"/>
                                        </p:tgtEl>
                                        <p:attrNameLst>
                                          <p:attrName>style.visibility</p:attrName>
                                        </p:attrNameLst>
                                      </p:cBhvr>
                                      <p:to>
                                        <p:strVal val="visible"/>
                                      </p:to>
                                    </p:set>
                                    <p:animEffect transition="in" filter="barn(inVertical)">
                                      <p:cBhvr>
                                        <p:cTn id="19" dur="500"/>
                                        <p:tgtEl>
                                          <p:spTgt spid="71"/>
                                        </p:tgtEl>
                                      </p:cBhvr>
                                    </p:animEffect>
                                  </p:childTnLst>
                                </p:cTn>
                              </p:par>
                              <p:par>
                                <p:cTn id="20" presetID="16" presetClass="entr" presetSubtype="21" fill="hold" nodeType="withEffect">
                                  <p:stCondLst>
                                    <p:cond delay="0"/>
                                  </p:stCondLst>
                                  <p:childTnLst>
                                    <p:set>
                                      <p:cBhvr>
                                        <p:cTn id="21" dur="1" fill="hold">
                                          <p:stCondLst>
                                            <p:cond delay="0"/>
                                          </p:stCondLst>
                                        </p:cTn>
                                        <p:tgtEl>
                                          <p:spTgt spid="72"/>
                                        </p:tgtEl>
                                        <p:attrNameLst>
                                          <p:attrName>style.visibility</p:attrName>
                                        </p:attrNameLst>
                                      </p:cBhvr>
                                      <p:to>
                                        <p:strVal val="visible"/>
                                      </p:to>
                                    </p:set>
                                    <p:animEffect transition="in" filter="barn(inVertical)">
                                      <p:cBhvr>
                                        <p:cTn id="22" dur="500"/>
                                        <p:tgtEl>
                                          <p:spTgt spid="72"/>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70"/>
                                        </p:tgtEl>
                                        <p:attrNameLst>
                                          <p:attrName>style.visibility</p:attrName>
                                        </p:attrNameLst>
                                      </p:cBhvr>
                                      <p:to>
                                        <p:strVal val="visible"/>
                                      </p:to>
                                    </p:set>
                                    <p:animEffect transition="in" filter="fade">
                                      <p:cBhvr>
                                        <p:cTn id="26" dur="500"/>
                                        <p:tgtEl>
                                          <p:spTgt spid="70"/>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95"/>
                                        </p:tgtEl>
                                        <p:attrNameLst>
                                          <p:attrName>style.visibility</p:attrName>
                                        </p:attrNameLst>
                                      </p:cBhvr>
                                      <p:to>
                                        <p:strVal val="visible"/>
                                      </p:to>
                                    </p:set>
                                    <p:anim calcmode="lin" valueType="num">
                                      <p:cBhvr>
                                        <p:cTn id="30" dur="1000" fill="hold"/>
                                        <p:tgtEl>
                                          <p:spTgt spid="95"/>
                                        </p:tgtEl>
                                        <p:attrNameLst>
                                          <p:attrName>ppt_w</p:attrName>
                                        </p:attrNameLst>
                                      </p:cBhvr>
                                      <p:tavLst>
                                        <p:tav tm="0">
                                          <p:val>
                                            <p:fltVal val="0"/>
                                          </p:val>
                                        </p:tav>
                                        <p:tav tm="100000">
                                          <p:val>
                                            <p:strVal val="#ppt_w"/>
                                          </p:val>
                                        </p:tav>
                                      </p:tavLst>
                                    </p:anim>
                                    <p:anim calcmode="lin" valueType="num">
                                      <p:cBhvr>
                                        <p:cTn id="31" dur="1000" fill="hold"/>
                                        <p:tgtEl>
                                          <p:spTgt spid="95"/>
                                        </p:tgtEl>
                                        <p:attrNameLst>
                                          <p:attrName>ppt_h</p:attrName>
                                        </p:attrNameLst>
                                      </p:cBhvr>
                                      <p:tavLst>
                                        <p:tav tm="0">
                                          <p:val>
                                            <p:fltVal val="0"/>
                                          </p:val>
                                        </p:tav>
                                        <p:tav tm="100000">
                                          <p:val>
                                            <p:strVal val="#ppt_h"/>
                                          </p:val>
                                        </p:tav>
                                      </p:tavLst>
                                    </p:anim>
                                    <p:anim calcmode="lin" valueType="num">
                                      <p:cBhvr>
                                        <p:cTn id="32" dur="1000" fill="hold"/>
                                        <p:tgtEl>
                                          <p:spTgt spid="95"/>
                                        </p:tgtEl>
                                        <p:attrNameLst>
                                          <p:attrName>style.rotation</p:attrName>
                                        </p:attrNameLst>
                                      </p:cBhvr>
                                      <p:tavLst>
                                        <p:tav tm="0">
                                          <p:val>
                                            <p:fltVal val="90"/>
                                          </p:val>
                                        </p:tav>
                                        <p:tav tm="100000">
                                          <p:val>
                                            <p:fltVal val="0"/>
                                          </p:val>
                                        </p:tav>
                                      </p:tavLst>
                                    </p:anim>
                                    <p:animEffect transition="in" filter="fade">
                                      <p:cBhvr>
                                        <p:cTn id="33" dur="1000"/>
                                        <p:tgtEl>
                                          <p:spTgt spid="95"/>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08"/>
                                        </p:tgtEl>
                                        <p:attrNameLst>
                                          <p:attrName>style.visibility</p:attrName>
                                        </p:attrNameLst>
                                      </p:cBhvr>
                                      <p:to>
                                        <p:strVal val="visible"/>
                                      </p:to>
                                    </p:set>
                                    <p:animEffect transition="in" filter="randombar(horizontal)">
                                      <p:cBhvr>
                                        <p:cTn id="37" dur="500"/>
                                        <p:tgtEl>
                                          <p:spTgt spid="2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208" grpId="0"/>
    </p:bldLst>
  </p:timing>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4_Title and Content">
    <p:bg>
      <p:bgPr>
        <a:solidFill>
          <a:srgbClr val="002060"/>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1CEAB710-E174-440D-9022-EFD5937374CF}"/>
              </a:ext>
            </a:extLst>
          </p:cNvPr>
          <p:cNvGrpSpPr>
            <a:grpSpLocks/>
          </p:cNvGrpSpPr>
          <p:nvPr userDrawn="1"/>
        </p:nvGrpSpPr>
        <p:grpSpPr bwMode="auto">
          <a:xfrm>
            <a:off x="395818" y="219076"/>
            <a:ext cx="11614149" cy="6240463"/>
            <a:chOff x="395894" y="219519"/>
            <a:chExt cx="8518865" cy="4788281"/>
          </a:xfrm>
        </p:grpSpPr>
        <p:sp>
          <p:nvSpPr>
            <p:cNvPr id="3" name="Google Shape;993;p14">
              <a:extLst>
                <a:ext uri="{FF2B5EF4-FFF2-40B4-BE49-F238E27FC236}">
                  <a16:creationId xmlns:a16="http://schemas.microsoft.com/office/drawing/2014/main" id="{3A1C6939-FCDF-4C8D-9F5F-51CEBDBAA592}"/>
                </a:ext>
              </a:extLst>
            </p:cNvPr>
            <p:cNvSpPr/>
            <p:nvPr/>
          </p:nvSpPr>
          <p:spPr>
            <a:xfrm>
              <a:off x="661380" y="219519"/>
              <a:ext cx="8068625"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nvGrpSpPr>
            <p:cNvPr id="4" name="Google Shape;994;p14">
              <a:extLst>
                <a:ext uri="{FF2B5EF4-FFF2-40B4-BE49-F238E27FC236}">
                  <a16:creationId xmlns:a16="http://schemas.microsoft.com/office/drawing/2014/main" id="{C1D6A585-FDDB-405B-9F3B-A8B3C4E01277}"/>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0A84E859-5320-476C-8FC1-20DCE455141B}"/>
                  </a:ext>
                </a:extLst>
              </p:cNvPr>
              <p:cNvSpPr>
                <a:spLocks/>
              </p:cNvSpPr>
              <p:nvPr/>
            </p:nvSpPr>
            <p:spPr bwMode="auto">
              <a:xfrm>
                <a:off x="8341867" y="2362126"/>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4" name="Google Shape;996;p14">
                <a:extLst>
                  <a:ext uri="{FF2B5EF4-FFF2-40B4-BE49-F238E27FC236}">
                    <a16:creationId xmlns:a16="http://schemas.microsoft.com/office/drawing/2014/main" id="{EE7B3B87-97B8-465F-A130-CC35F1B94E68}"/>
                  </a:ext>
                </a:extLst>
              </p:cNvPr>
              <p:cNvSpPr>
                <a:spLocks/>
              </p:cNvSpPr>
              <p:nvPr/>
            </p:nvSpPr>
            <p:spPr bwMode="auto">
              <a:xfrm>
                <a:off x="8341867" y="2281733"/>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p:spPr>
            <p:txBody>
              <a:bodyPr lIns="91425" tIns="91425" rIns="91425" bIns="91425" anchor="ctr"/>
              <a:lstStyle/>
              <a:p>
                <a:pPr>
                  <a:defRPr/>
                </a:pPr>
                <a:endParaRPr lang="vi-VN" sz="990"/>
              </a:p>
            </p:txBody>
          </p:sp>
        </p:grpSp>
        <p:sp>
          <p:nvSpPr>
            <p:cNvPr id="5" name="Google Shape;997;p14">
              <a:extLst>
                <a:ext uri="{FF2B5EF4-FFF2-40B4-BE49-F238E27FC236}">
                  <a16:creationId xmlns:a16="http://schemas.microsoft.com/office/drawing/2014/main" id="{1BB57EAC-8149-4494-92F5-6179832DBB5A}"/>
                </a:ext>
              </a:extLst>
            </p:cNvPr>
            <p:cNvSpPr>
              <a:spLocks/>
            </p:cNvSpPr>
            <p:nvPr/>
          </p:nvSpPr>
          <p:spPr bwMode="auto">
            <a:xfrm>
              <a:off x="8341867" y="4447482"/>
              <a:ext cx="569787" cy="308174"/>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grpSp>
          <p:nvGrpSpPr>
            <p:cNvPr id="6" name="Google Shape;998;p14">
              <a:extLst>
                <a:ext uri="{FF2B5EF4-FFF2-40B4-BE49-F238E27FC236}">
                  <a16:creationId xmlns:a16="http://schemas.microsoft.com/office/drawing/2014/main" id="{6905E17B-DBFB-4C27-B9E7-ED48ED400FE2}"/>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9628CC46-2A9E-4310-9FC6-2B4094CA050A}"/>
                  </a:ext>
                </a:extLst>
              </p:cNvPr>
              <p:cNvSpPr>
                <a:spLocks/>
              </p:cNvSpPr>
              <p:nvPr/>
            </p:nvSpPr>
            <p:spPr bwMode="auto">
              <a:xfrm>
                <a:off x="8341867" y="1800590"/>
                <a:ext cx="569787" cy="30086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2" name="Google Shape;1000;p14">
                <a:extLst>
                  <a:ext uri="{FF2B5EF4-FFF2-40B4-BE49-F238E27FC236}">
                    <a16:creationId xmlns:a16="http://schemas.microsoft.com/office/drawing/2014/main" id="{24739E3C-A271-453F-BD96-9BC18BB0661C}"/>
                  </a:ext>
                </a:extLst>
              </p:cNvPr>
              <p:cNvSpPr/>
              <p:nvPr/>
            </p:nvSpPr>
            <p:spPr>
              <a:xfrm>
                <a:off x="8341867" y="1721415"/>
                <a:ext cx="569787" cy="299648"/>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7" name="Google Shape;1001;p14">
              <a:extLst>
                <a:ext uri="{FF2B5EF4-FFF2-40B4-BE49-F238E27FC236}">
                  <a16:creationId xmlns:a16="http://schemas.microsoft.com/office/drawing/2014/main" id="{DF4079B7-BC00-4ACF-876F-92A643F48233}"/>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B88CC17A-B525-4C50-89B5-226878E0FD5C}"/>
                  </a:ext>
                </a:extLst>
              </p:cNvPr>
              <p:cNvSpPr>
                <a:spLocks/>
              </p:cNvSpPr>
              <p:nvPr/>
            </p:nvSpPr>
            <p:spPr bwMode="auto">
              <a:xfrm>
                <a:off x="8346524" y="1262198"/>
                <a:ext cx="568235" cy="309393"/>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0" name="Google Shape;1003;p14">
                <a:extLst>
                  <a:ext uri="{FF2B5EF4-FFF2-40B4-BE49-F238E27FC236}">
                    <a16:creationId xmlns:a16="http://schemas.microsoft.com/office/drawing/2014/main" id="{415C6F93-A4FD-419D-975B-13E401C9CC77}"/>
                  </a:ext>
                </a:extLst>
              </p:cNvPr>
              <p:cNvSpPr>
                <a:spLocks/>
              </p:cNvSpPr>
              <p:nvPr/>
            </p:nvSpPr>
            <p:spPr bwMode="auto">
              <a:xfrm>
                <a:off x="8346524" y="1181804"/>
                <a:ext cx="568235" cy="309393"/>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p:spPr>
            <p:txBody>
              <a:bodyPr lIns="91425" tIns="91425" rIns="91425" bIns="91425" anchor="ctr"/>
              <a:lstStyle/>
              <a:p>
                <a:pPr>
                  <a:defRPr/>
                </a:pPr>
                <a:endParaRPr lang="vi-VN" sz="990"/>
              </a:p>
            </p:txBody>
          </p:sp>
        </p:grpSp>
        <p:grpSp>
          <p:nvGrpSpPr>
            <p:cNvPr id="8" name="Google Shape;1004;p14">
              <a:extLst>
                <a:ext uri="{FF2B5EF4-FFF2-40B4-BE49-F238E27FC236}">
                  <a16:creationId xmlns:a16="http://schemas.microsoft.com/office/drawing/2014/main" id="{D8DA6C4F-8740-4709-89D6-398378F7555A}"/>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AD80A5B3-2979-4BFE-B138-7C8DCEBB024B}"/>
                  </a:ext>
                </a:extLst>
              </p:cNvPr>
              <p:cNvSpPr>
                <a:spLocks/>
              </p:cNvSpPr>
              <p:nvPr/>
            </p:nvSpPr>
            <p:spPr bwMode="auto">
              <a:xfrm>
                <a:off x="8341867" y="686045"/>
                <a:ext cx="569787" cy="308175"/>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8" name="Google Shape;1006;p14">
                <a:extLst>
                  <a:ext uri="{FF2B5EF4-FFF2-40B4-BE49-F238E27FC236}">
                    <a16:creationId xmlns:a16="http://schemas.microsoft.com/office/drawing/2014/main" id="{F236D5BD-E0C4-423D-BD04-10EAF6A14EE5}"/>
                  </a:ext>
                </a:extLst>
              </p:cNvPr>
              <p:cNvSpPr/>
              <p:nvPr/>
            </p:nvSpPr>
            <p:spPr>
              <a:xfrm>
                <a:off x="8341867" y="606869"/>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9" name="Google Shape;1007;p14">
              <a:extLst>
                <a:ext uri="{FF2B5EF4-FFF2-40B4-BE49-F238E27FC236}">
                  <a16:creationId xmlns:a16="http://schemas.microsoft.com/office/drawing/2014/main" id="{A402935F-A131-49CC-ADCE-10D017A6CE96}"/>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58EF6841-59C7-48A5-9961-8A918752F909}"/>
                  </a:ext>
                </a:extLst>
              </p:cNvPr>
              <p:cNvSpPr>
                <a:spLocks/>
              </p:cNvSpPr>
              <p:nvPr/>
            </p:nvSpPr>
            <p:spPr bwMode="auto">
              <a:xfrm>
                <a:off x="8341867" y="2362736"/>
                <a:ext cx="569787" cy="299648"/>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6" name="Google Shape;1009;p14">
                <a:extLst>
                  <a:ext uri="{FF2B5EF4-FFF2-40B4-BE49-F238E27FC236}">
                    <a16:creationId xmlns:a16="http://schemas.microsoft.com/office/drawing/2014/main" id="{9A5FD1CC-3B0C-45A5-9EED-E5B21ADB025E}"/>
                  </a:ext>
                </a:extLst>
              </p:cNvPr>
              <p:cNvSpPr>
                <a:spLocks/>
              </p:cNvSpPr>
              <p:nvPr/>
            </p:nvSpPr>
            <p:spPr bwMode="auto">
              <a:xfrm>
                <a:off x="8341867" y="2283561"/>
                <a:ext cx="569787" cy="299648"/>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p:spPr>
            <p:txBody>
              <a:bodyPr lIns="91425" tIns="91425" rIns="91425" bIns="91425" anchor="ctr"/>
              <a:lstStyle/>
              <a:p>
                <a:pPr>
                  <a:defRPr/>
                </a:pPr>
                <a:endParaRPr lang="vi-VN" sz="990"/>
              </a:p>
            </p:txBody>
          </p:sp>
        </p:grpSp>
        <p:grpSp>
          <p:nvGrpSpPr>
            <p:cNvPr id="10" name="Google Shape;1010;p14">
              <a:extLst>
                <a:ext uri="{FF2B5EF4-FFF2-40B4-BE49-F238E27FC236}">
                  <a16:creationId xmlns:a16="http://schemas.microsoft.com/office/drawing/2014/main" id="{FFF9C817-5AF9-4FE7-ADFB-2ED11F7E0705}"/>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CAB7DC88-F603-40AF-B64E-1E7D0AB23112}"/>
                  </a:ext>
                </a:extLst>
              </p:cNvPr>
              <p:cNvSpPr>
                <a:spLocks/>
              </p:cNvSpPr>
              <p:nvPr/>
            </p:nvSpPr>
            <p:spPr bwMode="auto">
              <a:xfrm>
                <a:off x="8341867" y="2360911"/>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4" name="Google Shape;1012;p14">
                <a:extLst>
                  <a:ext uri="{FF2B5EF4-FFF2-40B4-BE49-F238E27FC236}">
                    <a16:creationId xmlns:a16="http://schemas.microsoft.com/office/drawing/2014/main" id="{97C7CC07-76C5-4ACC-9E2C-51FDB4C46524}"/>
                  </a:ext>
                </a:extLst>
              </p:cNvPr>
              <p:cNvSpPr/>
              <p:nvPr/>
            </p:nvSpPr>
            <p:spPr>
              <a:xfrm>
                <a:off x="8341867" y="2281736"/>
                <a:ext cx="569787"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11" name="Google Shape;1013;p14">
              <a:extLst>
                <a:ext uri="{FF2B5EF4-FFF2-40B4-BE49-F238E27FC236}">
                  <a16:creationId xmlns:a16="http://schemas.microsoft.com/office/drawing/2014/main" id="{59631343-0230-4EEB-85D6-5C133984080B}"/>
                </a:ext>
              </a:extLst>
            </p:cNvPr>
            <p:cNvSpPr/>
            <p:nvPr/>
          </p:nvSpPr>
          <p:spPr>
            <a:xfrm>
              <a:off x="8341867" y="4368307"/>
              <a:ext cx="569787" cy="309393"/>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 name="Google Shape;1014;p14">
              <a:extLst>
                <a:ext uri="{FF2B5EF4-FFF2-40B4-BE49-F238E27FC236}">
                  <a16:creationId xmlns:a16="http://schemas.microsoft.com/office/drawing/2014/main" id="{7B884234-598C-419B-B0E2-0CB56FE38D31}"/>
                </a:ext>
              </a:extLst>
            </p:cNvPr>
            <p:cNvSpPr>
              <a:spLocks/>
            </p:cNvSpPr>
            <p:nvPr/>
          </p:nvSpPr>
          <p:spPr bwMode="auto">
            <a:xfrm>
              <a:off x="395894" y="219519"/>
              <a:ext cx="8053099"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p:spPr>
          <p:txBody>
            <a:bodyPr lIns="91425" tIns="91425" rIns="91425" bIns="91425" anchor="ctr"/>
            <a:lstStyle/>
            <a:p>
              <a:pPr>
                <a:defRPr/>
              </a:pPr>
              <a:endParaRPr lang="vi-VN" sz="990"/>
            </a:p>
          </p:txBody>
        </p:sp>
      </p:grpSp>
      <p:sp>
        <p:nvSpPr>
          <p:cNvPr id="25" name="Google Shape;1082;p14">
            <a:extLst>
              <a:ext uri="{FF2B5EF4-FFF2-40B4-BE49-F238E27FC236}">
                <a16:creationId xmlns:a16="http://schemas.microsoft.com/office/drawing/2014/main" id="{C3540FD4-D4AE-4EF9-8B55-99677C022E9B}"/>
              </a:ext>
            </a:extLst>
          </p:cNvPr>
          <p:cNvSpPr>
            <a:spLocks/>
          </p:cNvSpPr>
          <p:nvPr userDrawn="1"/>
        </p:nvSpPr>
        <p:spPr bwMode="auto">
          <a:xfrm>
            <a:off x="465667" y="8826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26" name="Google Shape;1083;p14">
            <a:extLst>
              <a:ext uri="{FF2B5EF4-FFF2-40B4-BE49-F238E27FC236}">
                <a16:creationId xmlns:a16="http://schemas.microsoft.com/office/drawing/2014/main" id="{E98AF141-CCD9-42D0-A69F-B864152190C2}"/>
              </a:ext>
            </a:extLst>
          </p:cNvPr>
          <p:cNvSpPr>
            <a:spLocks/>
          </p:cNvSpPr>
          <p:nvPr userDrawn="1"/>
        </p:nvSpPr>
        <p:spPr bwMode="auto">
          <a:xfrm>
            <a:off x="201084" y="906463"/>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27" name="Google Shape;1084;p14">
            <a:extLst>
              <a:ext uri="{FF2B5EF4-FFF2-40B4-BE49-F238E27FC236}">
                <a16:creationId xmlns:a16="http://schemas.microsoft.com/office/drawing/2014/main" id="{9023FE79-E748-45B0-A89B-60D9CF45645F}"/>
              </a:ext>
            </a:extLst>
          </p:cNvPr>
          <p:cNvSpPr>
            <a:spLocks/>
          </p:cNvSpPr>
          <p:nvPr userDrawn="1"/>
        </p:nvSpPr>
        <p:spPr bwMode="auto">
          <a:xfrm>
            <a:off x="224367" y="989014"/>
            <a:ext cx="44451"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28" name="Google Shape;1085;p14">
            <a:extLst>
              <a:ext uri="{FF2B5EF4-FFF2-40B4-BE49-F238E27FC236}">
                <a16:creationId xmlns:a16="http://schemas.microsoft.com/office/drawing/2014/main" id="{F8DDDAC5-DF47-466E-BC4C-E24B3766AA92}"/>
              </a:ext>
            </a:extLst>
          </p:cNvPr>
          <p:cNvSpPr>
            <a:spLocks/>
          </p:cNvSpPr>
          <p:nvPr userDrawn="1"/>
        </p:nvSpPr>
        <p:spPr bwMode="auto">
          <a:xfrm>
            <a:off x="524934" y="9477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29" name="Google Shape;1086;p14">
            <a:extLst>
              <a:ext uri="{FF2B5EF4-FFF2-40B4-BE49-F238E27FC236}">
                <a16:creationId xmlns:a16="http://schemas.microsoft.com/office/drawing/2014/main" id="{27B86670-77EA-42B1-8EA2-A311E0B55363}"/>
              </a:ext>
            </a:extLst>
          </p:cNvPr>
          <p:cNvSpPr>
            <a:spLocks/>
          </p:cNvSpPr>
          <p:nvPr userDrawn="1"/>
        </p:nvSpPr>
        <p:spPr bwMode="auto">
          <a:xfrm>
            <a:off x="201084" y="917576"/>
            <a:ext cx="448733" cy="98425"/>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30" name="Google Shape;1082;p14">
            <a:extLst>
              <a:ext uri="{FF2B5EF4-FFF2-40B4-BE49-F238E27FC236}">
                <a16:creationId xmlns:a16="http://schemas.microsoft.com/office/drawing/2014/main" id="{257FF407-F921-4293-ABB6-ECAC7977E35B}"/>
              </a:ext>
            </a:extLst>
          </p:cNvPr>
          <p:cNvSpPr>
            <a:spLocks/>
          </p:cNvSpPr>
          <p:nvPr userDrawn="1"/>
        </p:nvSpPr>
        <p:spPr bwMode="auto">
          <a:xfrm>
            <a:off x="463550" y="14954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31" name="Google Shape;1083;p14">
            <a:extLst>
              <a:ext uri="{FF2B5EF4-FFF2-40B4-BE49-F238E27FC236}">
                <a16:creationId xmlns:a16="http://schemas.microsoft.com/office/drawing/2014/main" id="{A74F54F9-1A04-45E7-BCA0-646595490C25}"/>
              </a:ext>
            </a:extLst>
          </p:cNvPr>
          <p:cNvSpPr>
            <a:spLocks/>
          </p:cNvSpPr>
          <p:nvPr userDrawn="1"/>
        </p:nvSpPr>
        <p:spPr bwMode="auto">
          <a:xfrm>
            <a:off x="198967" y="1522414"/>
            <a:ext cx="448733" cy="109537"/>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32" name="Google Shape;1084;p14">
            <a:extLst>
              <a:ext uri="{FF2B5EF4-FFF2-40B4-BE49-F238E27FC236}">
                <a16:creationId xmlns:a16="http://schemas.microsoft.com/office/drawing/2014/main" id="{C7F439DA-497F-4E30-9B67-2D4FFF8F928D}"/>
              </a:ext>
            </a:extLst>
          </p:cNvPr>
          <p:cNvSpPr>
            <a:spLocks/>
          </p:cNvSpPr>
          <p:nvPr userDrawn="1"/>
        </p:nvSpPr>
        <p:spPr bwMode="auto">
          <a:xfrm>
            <a:off x="222251" y="1603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33" name="Google Shape;1085;p14">
            <a:extLst>
              <a:ext uri="{FF2B5EF4-FFF2-40B4-BE49-F238E27FC236}">
                <a16:creationId xmlns:a16="http://schemas.microsoft.com/office/drawing/2014/main" id="{56DEE044-6440-440F-9D72-790B46A37BD0}"/>
              </a:ext>
            </a:extLst>
          </p:cNvPr>
          <p:cNvSpPr>
            <a:spLocks/>
          </p:cNvSpPr>
          <p:nvPr userDrawn="1"/>
        </p:nvSpPr>
        <p:spPr bwMode="auto">
          <a:xfrm>
            <a:off x="522818" y="1563688"/>
            <a:ext cx="46567" cy="42862"/>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34" name="Google Shape;1086;p14">
            <a:extLst>
              <a:ext uri="{FF2B5EF4-FFF2-40B4-BE49-F238E27FC236}">
                <a16:creationId xmlns:a16="http://schemas.microsoft.com/office/drawing/2014/main" id="{8966E171-C31C-4457-A157-8B9A54C6B86B}"/>
              </a:ext>
            </a:extLst>
          </p:cNvPr>
          <p:cNvSpPr>
            <a:spLocks/>
          </p:cNvSpPr>
          <p:nvPr userDrawn="1"/>
        </p:nvSpPr>
        <p:spPr bwMode="auto">
          <a:xfrm>
            <a:off x="201084" y="1531938"/>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35" name="Google Shape;1082;p14">
            <a:extLst>
              <a:ext uri="{FF2B5EF4-FFF2-40B4-BE49-F238E27FC236}">
                <a16:creationId xmlns:a16="http://schemas.microsoft.com/office/drawing/2014/main" id="{D718C65B-72BB-42C2-965D-87CB55F8F76B}"/>
              </a:ext>
            </a:extLst>
          </p:cNvPr>
          <p:cNvSpPr>
            <a:spLocks/>
          </p:cNvSpPr>
          <p:nvPr userDrawn="1"/>
        </p:nvSpPr>
        <p:spPr bwMode="auto">
          <a:xfrm>
            <a:off x="463550" y="2111376"/>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36" name="Google Shape;1083;p14">
            <a:extLst>
              <a:ext uri="{FF2B5EF4-FFF2-40B4-BE49-F238E27FC236}">
                <a16:creationId xmlns:a16="http://schemas.microsoft.com/office/drawing/2014/main" id="{C27E45E5-6F90-4526-B327-297E3727C9E2}"/>
              </a:ext>
            </a:extLst>
          </p:cNvPr>
          <p:cNvSpPr>
            <a:spLocks/>
          </p:cNvSpPr>
          <p:nvPr userDrawn="1"/>
        </p:nvSpPr>
        <p:spPr bwMode="auto">
          <a:xfrm>
            <a:off x="198967" y="2135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37" name="Google Shape;1084;p14">
            <a:extLst>
              <a:ext uri="{FF2B5EF4-FFF2-40B4-BE49-F238E27FC236}">
                <a16:creationId xmlns:a16="http://schemas.microsoft.com/office/drawing/2014/main" id="{AC1766D6-E088-403F-B0F2-579C4DCE6DCC}"/>
              </a:ext>
            </a:extLst>
          </p:cNvPr>
          <p:cNvSpPr>
            <a:spLocks/>
          </p:cNvSpPr>
          <p:nvPr userDrawn="1"/>
        </p:nvSpPr>
        <p:spPr bwMode="auto">
          <a:xfrm>
            <a:off x="222251" y="2216150"/>
            <a:ext cx="44449"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38" name="Google Shape;1085;p14">
            <a:extLst>
              <a:ext uri="{FF2B5EF4-FFF2-40B4-BE49-F238E27FC236}">
                <a16:creationId xmlns:a16="http://schemas.microsoft.com/office/drawing/2014/main" id="{033705A4-DBA5-4389-91A3-EF1E33F40906}"/>
              </a:ext>
            </a:extLst>
          </p:cNvPr>
          <p:cNvSpPr>
            <a:spLocks/>
          </p:cNvSpPr>
          <p:nvPr userDrawn="1"/>
        </p:nvSpPr>
        <p:spPr bwMode="auto">
          <a:xfrm>
            <a:off x="522818" y="2174875"/>
            <a:ext cx="44449"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39" name="Google Shape;1086;p14">
            <a:extLst>
              <a:ext uri="{FF2B5EF4-FFF2-40B4-BE49-F238E27FC236}">
                <a16:creationId xmlns:a16="http://schemas.microsoft.com/office/drawing/2014/main" id="{9877B7BC-0815-4332-A215-B742B5792CD3}"/>
              </a:ext>
            </a:extLst>
          </p:cNvPr>
          <p:cNvSpPr>
            <a:spLocks/>
          </p:cNvSpPr>
          <p:nvPr userDrawn="1"/>
        </p:nvSpPr>
        <p:spPr bwMode="auto">
          <a:xfrm>
            <a:off x="198967" y="2144713"/>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40" name="Google Shape;1082;p14">
            <a:extLst>
              <a:ext uri="{FF2B5EF4-FFF2-40B4-BE49-F238E27FC236}">
                <a16:creationId xmlns:a16="http://schemas.microsoft.com/office/drawing/2014/main" id="{85FDC762-18FD-41D5-9D8B-598CD4D99BB2}"/>
              </a:ext>
            </a:extLst>
          </p:cNvPr>
          <p:cNvSpPr>
            <a:spLocks/>
          </p:cNvSpPr>
          <p:nvPr userDrawn="1"/>
        </p:nvSpPr>
        <p:spPr bwMode="auto">
          <a:xfrm>
            <a:off x="461433" y="2722563"/>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41" name="Google Shape;1083;p14">
            <a:extLst>
              <a:ext uri="{FF2B5EF4-FFF2-40B4-BE49-F238E27FC236}">
                <a16:creationId xmlns:a16="http://schemas.microsoft.com/office/drawing/2014/main" id="{FDB55E56-8FD4-470E-A552-C018DAA95EB4}"/>
              </a:ext>
            </a:extLst>
          </p:cNvPr>
          <p:cNvSpPr>
            <a:spLocks/>
          </p:cNvSpPr>
          <p:nvPr userDrawn="1"/>
        </p:nvSpPr>
        <p:spPr bwMode="auto">
          <a:xfrm>
            <a:off x="196851" y="2746376"/>
            <a:ext cx="448733" cy="112713"/>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42" name="Google Shape;1084;p14">
            <a:extLst>
              <a:ext uri="{FF2B5EF4-FFF2-40B4-BE49-F238E27FC236}">
                <a16:creationId xmlns:a16="http://schemas.microsoft.com/office/drawing/2014/main" id="{34334D38-CE04-48A6-B28B-6FC58B9B1390}"/>
              </a:ext>
            </a:extLst>
          </p:cNvPr>
          <p:cNvSpPr>
            <a:spLocks/>
          </p:cNvSpPr>
          <p:nvPr userDrawn="1"/>
        </p:nvSpPr>
        <p:spPr bwMode="auto">
          <a:xfrm>
            <a:off x="220134" y="2832100"/>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43" name="Google Shape;1085;p14">
            <a:extLst>
              <a:ext uri="{FF2B5EF4-FFF2-40B4-BE49-F238E27FC236}">
                <a16:creationId xmlns:a16="http://schemas.microsoft.com/office/drawing/2014/main" id="{B4C7C36E-498A-4135-A550-6D661A10B60A}"/>
              </a:ext>
            </a:extLst>
          </p:cNvPr>
          <p:cNvSpPr>
            <a:spLocks/>
          </p:cNvSpPr>
          <p:nvPr userDrawn="1"/>
        </p:nvSpPr>
        <p:spPr bwMode="auto">
          <a:xfrm>
            <a:off x="520701" y="2787651"/>
            <a:ext cx="46567" cy="47625"/>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44" name="Google Shape;1086;p14">
            <a:extLst>
              <a:ext uri="{FF2B5EF4-FFF2-40B4-BE49-F238E27FC236}">
                <a16:creationId xmlns:a16="http://schemas.microsoft.com/office/drawing/2014/main" id="{EB03B7BD-83B4-45A0-BB46-E752B6ED6F21}"/>
              </a:ext>
            </a:extLst>
          </p:cNvPr>
          <p:cNvSpPr>
            <a:spLocks/>
          </p:cNvSpPr>
          <p:nvPr userDrawn="1"/>
        </p:nvSpPr>
        <p:spPr bwMode="auto">
          <a:xfrm>
            <a:off x="198968" y="2760663"/>
            <a:ext cx="446617"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45" name="Google Shape;1082;p14">
            <a:extLst>
              <a:ext uri="{FF2B5EF4-FFF2-40B4-BE49-F238E27FC236}">
                <a16:creationId xmlns:a16="http://schemas.microsoft.com/office/drawing/2014/main" id="{67246EB7-E1EC-4F9C-B3EE-BBABCC98DEB7}"/>
              </a:ext>
            </a:extLst>
          </p:cNvPr>
          <p:cNvSpPr>
            <a:spLocks/>
          </p:cNvSpPr>
          <p:nvPr userDrawn="1"/>
        </p:nvSpPr>
        <p:spPr bwMode="auto">
          <a:xfrm>
            <a:off x="461433" y="3335339"/>
            <a:ext cx="110067" cy="180975"/>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46" name="Google Shape;1083;p14">
            <a:extLst>
              <a:ext uri="{FF2B5EF4-FFF2-40B4-BE49-F238E27FC236}">
                <a16:creationId xmlns:a16="http://schemas.microsoft.com/office/drawing/2014/main" id="{8D472835-A519-49C8-A17D-7ADEA46B2E16}"/>
              </a:ext>
            </a:extLst>
          </p:cNvPr>
          <p:cNvSpPr>
            <a:spLocks/>
          </p:cNvSpPr>
          <p:nvPr userDrawn="1"/>
        </p:nvSpPr>
        <p:spPr bwMode="auto">
          <a:xfrm>
            <a:off x="194733" y="3362326"/>
            <a:ext cx="450851" cy="112713"/>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47" name="Google Shape;1084;p14">
            <a:extLst>
              <a:ext uri="{FF2B5EF4-FFF2-40B4-BE49-F238E27FC236}">
                <a16:creationId xmlns:a16="http://schemas.microsoft.com/office/drawing/2014/main" id="{51DE1A51-86BF-4537-B634-4DB8FF0FBC7C}"/>
              </a:ext>
            </a:extLst>
          </p:cNvPr>
          <p:cNvSpPr>
            <a:spLocks/>
          </p:cNvSpPr>
          <p:nvPr userDrawn="1"/>
        </p:nvSpPr>
        <p:spPr bwMode="auto">
          <a:xfrm>
            <a:off x="220133" y="3444876"/>
            <a:ext cx="44451" cy="47625"/>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48" name="Google Shape;1085;p14">
            <a:extLst>
              <a:ext uri="{FF2B5EF4-FFF2-40B4-BE49-F238E27FC236}">
                <a16:creationId xmlns:a16="http://schemas.microsoft.com/office/drawing/2014/main" id="{8B7894E1-18FD-45D1-AF4E-105013615ACA}"/>
              </a:ext>
            </a:extLst>
          </p:cNvPr>
          <p:cNvSpPr>
            <a:spLocks/>
          </p:cNvSpPr>
          <p:nvPr userDrawn="1"/>
        </p:nvSpPr>
        <p:spPr bwMode="auto">
          <a:xfrm>
            <a:off x="520700" y="3403600"/>
            <a:ext cx="44451"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49" name="Google Shape;1086;p14">
            <a:extLst>
              <a:ext uri="{FF2B5EF4-FFF2-40B4-BE49-F238E27FC236}">
                <a16:creationId xmlns:a16="http://schemas.microsoft.com/office/drawing/2014/main" id="{8865A6FA-7841-406C-80F0-0E6A3D41DA59}"/>
              </a:ext>
            </a:extLst>
          </p:cNvPr>
          <p:cNvSpPr>
            <a:spLocks/>
          </p:cNvSpPr>
          <p:nvPr userDrawn="1"/>
        </p:nvSpPr>
        <p:spPr bwMode="auto">
          <a:xfrm>
            <a:off x="196851" y="33734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50" name="Google Shape;1082;p14">
            <a:extLst>
              <a:ext uri="{FF2B5EF4-FFF2-40B4-BE49-F238E27FC236}">
                <a16:creationId xmlns:a16="http://schemas.microsoft.com/office/drawing/2014/main" id="{CD42C759-7C65-44FC-8F83-489FA4D68A0C}"/>
              </a:ext>
            </a:extLst>
          </p:cNvPr>
          <p:cNvSpPr>
            <a:spLocks/>
          </p:cNvSpPr>
          <p:nvPr userDrawn="1"/>
        </p:nvSpPr>
        <p:spPr bwMode="auto">
          <a:xfrm>
            <a:off x="459317" y="3951288"/>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51" name="Google Shape;1083;p14">
            <a:extLst>
              <a:ext uri="{FF2B5EF4-FFF2-40B4-BE49-F238E27FC236}">
                <a16:creationId xmlns:a16="http://schemas.microsoft.com/office/drawing/2014/main" id="{1D08BB95-5840-4C1B-8CB0-CC29E20BCCED}"/>
              </a:ext>
            </a:extLst>
          </p:cNvPr>
          <p:cNvSpPr>
            <a:spLocks/>
          </p:cNvSpPr>
          <p:nvPr userDrawn="1"/>
        </p:nvSpPr>
        <p:spPr bwMode="auto">
          <a:xfrm>
            <a:off x="194734" y="39766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52" name="Google Shape;1084;p14">
            <a:extLst>
              <a:ext uri="{FF2B5EF4-FFF2-40B4-BE49-F238E27FC236}">
                <a16:creationId xmlns:a16="http://schemas.microsoft.com/office/drawing/2014/main" id="{F81D1580-3AAD-407E-BB94-7459F97531AD}"/>
              </a:ext>
            </a:extLst>
          </p:cNvPr>
          <p:cNvSpPr>
            <a:spLocks/>
          </p:cNvSpPr>
          <p:nvPr userDrawn="1"/>
        </p:nvSpPr>
        <p:spPr bwMode="auto">
          <a:xfrm>
            <a:off x="218018" y="4059238"/>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53" name="Google Shape;1085;p14">
            <a:extLst>
              <a:ext uri="{FF2B5EF4-FFF2-40B4-BE49-F238E27FC236}">
                <a16:creationId xmlns:a16="http://schemas.microsoft.com/office/drawing/2014/main" id="{55464A5E-11AE-4717-AD7B-A508E5488F42}"/>
              </a:ext>
            </a:extLst>
          </p:cNvPr>
          <p:cNvSpPr>
            <a:spLocks/>
          </p:cNvSpPr>
          <p:nvPr userDrawn="1"/>
        </p:nvSpPr>
        <p:spPr bwMode="auto">
          <a:xfrm>
            <a:off x="518585" y="4016376"/>
            <a:ext cx="46567" cy="47625"/>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54" name="Google Shape;1086;p14">
            <a:extLst>
              <a:ext uri="{FF2B5EF4-FFF2-40B4-BE49-F238E27FC236}">
                <a16:creationId xmlns:a16="http://schemas.microsoft.com/office/drawing/2014/main" id="{8836065D-7F6C-43A4-91E9-70F2B97F5124}"/>
              </a:ext>
            </a:extLst>
          </p:cNvPr>
          <p:cNvSpPr>
            <a:spLocks/>
          </p:cNvSpPr>
          <p:nvPr userDrawn="1"/>
        </p:nvSpPr>
        <p:spPr bwMode="auto">
          <a:xfrm>
            <a:off x="194734" y="39878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55" name="Google Shape;1082;p14">
            <a:extLst>
              <a:ext uri="{FF2B5EF4-FFF2-40B4-BE49-F238E27FC236}">
                <a16:creationId xmlns:a16="http://schemas.microsoft.com/office/drawing/2014/main" id="{818C0948-17B3-4F7F-8FCE-9FB1FCFA0319}"/>
              </a:ext>
            </a:extLst>
          </p:cNvPr>
          <p:cNvSpPr>
            <a:spLocks/>
          </p:cNvSpPr>
          <p:nvPr userDrawn="1"/>
        </p:nvSpPr>
        <p:spPr bwMode="auto">
          <a:xfrm>
            <a:off x="459317" y="4565650"/>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56" name="Google Shape;1083;p14">
            <a:extLst>
              <a:ext uri="{FF2B5EF4-FFF2-40B4-BE49-F238E27FC236}">
                <a16:creationId xmlns:a16="http://schemas.microsoft.com/office/drawing/2014/main" id="{A315853F-D099-4438-9F2F-66EA4E00D618}"/>
              </a:ext>
            </a:extLst>
          </p:cNvPr>
          <p:cNvSpPr>
            <a:spLocks/>
          </p:cNvSpPr>
          <p:nvPr userDrawn="1"/>
        </p:nvSpPr>
        <p:spPr bwMode="auto">
          <a:xfrm>
            <a:off x="192618" y="4589464"/>
            <a:ext cx="450849" cy="109537"/>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57" name="Google Shape;1084;p14">
            <a:extLst>
              <a:ext uri="{FF2B5EF4-FFF2-40B4-BE49-F238E27FC236}">
                <a16:creationId xmlns:a16="http://schemas.microsoft.com/office/drawing/2014/main" id="{58B42C6A-856F-4565-8217-EBC0FBDE0957}"/>
              </a:ext>
            </a:extLst>
          </p:cNvPr>
          <p:cNvSpPr>
            <a:spLocks/>
          </p:cNvSpPr>
          <p:nvPr userDrawn="1"/>
        </p:nvSpPr>
        <p:spPr bwMode="auto">
          <a:xfrm>
            <a:off x="215901" y="4672013"/>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58" name="Google Shape;1085;p14">
            <a:extLst>
              <a:ext uri="{FF2B5EF4-FFF2-40B4-BE49-F238E27FC236}">
                <a16:creationId xmlns:a16="http://schemas.microsoft.com/office/drawing/2014/main" id="{446D3A6B-19C6-4802-912C-AA387A888140}"/>
              </a:ext>
            </a:extLst>
          </p:cNvPr>
          <p:cNvSpPr>
            <a:spLocks/>
          </p:cNvSpPr>
          <p:nvPr userDrawn="1"/>
        </p:nvSpPr>
        <p:spPr bwMode="auto">
          <a:xfrm>
            <a:off x="518585" y="4630738"/>
            <a:ext cx="44449"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59" name="Google Shape;1086;p14">
            <a:extLst>
              <a:ext uri="{FF2B5EF4-FFF2-40B4-BE49-F238E27FC236}">
                <a16:creationId xmlns:a16="http://schemas.microsoft.com/office/drawing/2014/main" id="{DDD0772D-A559-4F81-98C9-7EC74107EF9F}"/>
              </a:ext>
            </a:extLst>
          </p:cNvPr>
          <p:cNvSpPr>
            <a:spLocks/>
          </p:cNvSpPr>
          <p:nvPr userDrawn="1"/>
        </p:nvSpPr>
        <p:spPr bwMode="auto">
          <a:xfrm>
            <a:off x="194734" y="46005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60" name="Google Shape;1082;p14">
            <a:extLst>
              <a:ext uri="{FF2B5EF4-FFF2-40B4-BE49-F238E27FC236}">
                <a16:creationId xmlns:a16="http://schemas.microsoft.com/office/drawing/2014/main" id="{AB8005F4-F9EA-41FF-8E93-CFB7EFE156CF}"/>
              </a:ext>
            </a:extLst>
          </p:cNvPr>
          <p:cNvSpPr>
            <a:spLocks/>
          </p:cNvSpPr>
          <p:nvPr userDrawn="1"/>
        </p:nvSpPr>
        <p:spPr bwMode="auto">
          <a:xfrm>
            <a:off x="457200" y="5180013"/>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61" name="Google Shape;1083;p14">
            <a:extLst>
              <a:ext uri="{FF2B5EF4-FFF2-40B4-BE49-F238E27FC236}">
                <a16:creationId xmlns:a16="http://schemas.microsoft.com/office/drawing/2014/main" id="{DFEA8AC6-EBA0-4017-AC98-70EAC26D77C5}"/>
              </a:ext>
            </a:extLst>
          </p:cNvPr>
          <p:cNvSpPr>
            <a:spLocks/>
          </p:cNvSpPr>
          <p:nvPr userDrawn="1"/>
        </p:nvSpPr>
        <p:spPr bwMode="auto">
          <a:xfrm>
            <a:off x="192618" y="5203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62" name="Google Shape;1084;p14">
            <a:extLst>
              <a:ext uri="{FF2B5EF4-FFF2-40B4-BE49-F238E27FC236}">
                <a16:creationId xmlns:a16="http://schemas.microsoft.com/office/drawing/2014/main" id="{7259926C-7457-40ED-980F-981C9929671C}"/>
              </a:ext>
            </a:extLst>
          </p:cNvPr>
          <p:cNvSpPr>
            <a:spLocks/>
          </p:cNvSpPr>
          <p:nvPr userDrawn="1"/>
        </p:nvSpPr>
        <p:spPr bwMode="auto">
          <a:xfrm>
            <a:off x="215901" y="5286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63" name="Google Shape;1085;p14">
            <a:extLst>
              <a:ext uri="{FF2B5EF4-FFF2-40B4-BE49-F238E27FC236}">
                <a16:creationId xmlns:a16="http://schemas.microsoft.com/office/drawing/2014/main" id="{293CE4EA-6F6B-4A87-B7EB-6C7760A9A99A}"/>
              </a:ext>
            </a:extLst>
          </p:cNvPr>
          <p:cNvSpPr>
            <a:spLocks/>
          </p:cNvSpPr>
          <p:nvPr userDrawn="1"/>
        </p:nvSpPr>
        <p:spPr bwMode="auto">
          <a:xfrm>
            <a:off x="516467" y="5245100"/>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64" name="Google Shape;1086;p14">
            <a:extLst>
              <a:ext uri="{FF2B5EF4-FFF2-40B4-BE49-F238E27FC236}">
                <a16:creationId xmlns:a16="http://schemas.microsoft.com/office/drawing/2014/main" id="{C3D054A5-3DF4-4279-9D33-0B4C0A3923FE}"/>
              </a:ext>
            </a:extLst>
          </p:cNvPr>
          <p:cNvSpPr>
            <a:spLocks/>
          </p:cNvSpPr>
          <p:nvPr userDrawn="1"/>
        </p:nvSpPr>
        <p:spPr bwMode="auto">
          <a:xfrm>
            <a:off x="192618" y="52149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65" name="Google Shape;1082;p14">
            <a:extLst>
              <a:ext uri="{FF2B5EF4-FFF2-40B4-BE49-F238E27FC236}">
                <a16:creationId xmlns:a16="http://schemas.microsoft.com/office/drawing/2014/main" id="{A7E3EE5F-B11A-44FC-BD6D-AEC0844F6CD2}"/>
              </a:ext>
            </a:extLst>
          </p:cNvPr>
          <p:cNvSpPr>
            <a:spLocks/>
          </p:cNvSpPr>
          <p:nvPr userDrawn="1"/>
        </p:nvSpPr>
        <p:spPr bwMode="auto">
          <a:xfrm>
            <a:off x="457200" y="5792788"/>
            <a:ext cx="107951"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66" name="Google Shape;1083;p14">
            <a:extLst>
              <a:ext uri="{FF2B5EF4-FFF2-40B4-BE49-F238E27FC236}">
                <a16:creationId xmlns:a16="http://schemas.microsoft.com/office/drawing/2014/main" id="{BAE81A39-DE39-4692-B58B-EA10D88F84E1}"/>
              </a:ext>
            </a:extLst>
          </p:cNvPr>
          <p:cNvSpPr>
            <a:spLocks/>
          </p:cNvSpPr>
          <p:nvPr userDrawn="1"/>
        </p:nvSpPr>
        <p:spPr bwMode="auto">
          <a:xfrm>
            <a:off x="190500" y="5818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67" name="Google Shape;1084;p14">
            <a:extLst>
              <a:ext uri="{FF2B5EF4-FFF2-40B4-BE49-F238E27FC236}">
                <a16:creationId xmlns:a16="http://schemas.microsoft.com/office/drawing/2014/main" id="{C6B886D6-B9E3-45C8-B572-DB1612C6B530}"/>
              </a:ext>
            </a:extLst>
          </p:cNvPr>
          <p:cNvSpPr>
            <a:spLocks/>
          </p:cNvSpPr>
          <p:nvPr userDrawn="1"/>
        </p:nvSpPr>
        <p:spPr bwMode="auto">
          <a:xfrm>
            <a:off x="213784" y="59007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68" name="Google Shape;1085;p14">
            <a:extLst>
              <a:ext uri="{FF2B5EF4-FFF2-40B4-BE49-F238E27FC236}">
                <a16:creationId xmlns:a16="http://schemas.microsoft.com/office/drawing/2014/main" id="{160AF6E8-67F2-4102-B7F9-93C8F48EA7CB}"/>
              </a:ext>
            </a:extLst>
          </p:cNvPr>
          <p:cNvSpPr>
            <a:spLocks/>
          </p:cNvSpPr>
          <p:nvPr userDrawn="1"/>
        </p:nvSpPr>
        <p:spPr bwMode="auto">
          <a:xfrm>
            <a:off x="514351" y="58578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69" name="Google Shape;1086;p14">
            <a:extLst>
              <a:ext uri="{FF2B5EF4-FFF2-40B4-BE49-F238E27FC236}">
                <a16:creationId xmlns:a16="http://schemas.microsoft.com/office/drawing/2014/main" id="{A76736D9-6793-4EE2-B67F-B51E5ABBBB38}"/>
              </a:ext>
            </a:extLst>
          </p:cNvPr>
          <p:cNvSpPr>
            <a:spLocks/>
          </p:cNvSpPr>
          <p:nvPr userDrawn="1"/>
        </p:nvSpPr>
        <p:spPr bwMode="auto">
          <a:xfrm>
            <a:off x="192617" y="5829300"/>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70" name="Google Shape;1765;p26">
            <a:extLst>
              <a:ext uri="{FF2B5EF4-FFF2-40B4-BE49-F238E27FC236}">
                <a16:creationId xmlns:a16="http://schemas.microsoft.com/office/drawing/2014/main" id="{48E86554-8B31-45C1-8CC7-32B902295D40}"/>
              </a:ext>
            </a:extLst>
          </p:cNvPr>
          <p:cNvSpPr/>
          <p:nvPr userDrawn="1"/>
        </p:nvSpPr>
        <p:spPr>
          <a:xfrm rot="126755">
            <a:off x="3092451" y="1090613"/>
            <a:ext cx="5549900" cy="4730750"/>
          </a:xfrm>
          <a:prstGeom prst="rect">
            <a:avLst/>
          </a:prstGeom>
          <a:solidFill>
            <a:schemeClr val="accent6">
              <a:lumMod val="40000"/>
              <a:lumOff val="60000"/>
            </a:schemeClr>
          </a:solidFill>
          <a:ln>
            <a:noFill/>
          </a:ln>
        </p:spPr>
        <p:txBody>
          <a:bodyPr spcFirstLastPara="1" lIns="37713" tIns="37713" rIns="37713" bIns="37713" anchor="ctr"/>
          <a:lstStyle/>
          <a:p>
            <a:pPr eaLnBrk="1" fontAlgn="auto" hangingPunct="1">
              <a:spcBef>
                <a:spcPts val="0"/>
              </a:spcBef>
              <a:spcAft>
                <a:spcPts val="0"/>
              </a:spcAft>
              <a:defRPr/>
            </a:pPr>
            <a:endParaRPr sz="206" dirty="0">
              <a:solidFill>
                <a:prstClr val="black"/>
              </a:solidFill>
              <a:latin typeface="Arial"/>
            </a:endParaRPr>
          </a:p>
        </p:txBody>
      </p:sp>
      <p:sp>
        <p:nvSpPr>
          <p:cNvPr id="71" name="Google Shape;1766;p26">
            <a:extLst>
              <a:ext uri="{FF2B5EF4-FFF2-40B4-BE49-F238E27FC236}">
                <a16:creationId xmlns:a16="http://schemas.microsoft.com/office/drawing/2014/main" id="{970F73B7-AC96-4682-B975-48F93CD6D1DE}"/>
              </a:ext>
            </a:extLst>
          </p:cNvPr>
          <p:cNvSpPr/>
          <p:nvPr userDrawn="1"/>
        </p:nvSpPr>
        <p:spPr>
          <a:xfrm rot="21464125">
            <a:off x="2810934" y="773113"/>
            <a:ext cx="1284817" cy="1338262"/>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lIns="37713" tIns="37713" rIns="37713" bIns="37713" anchor="ctr"/>
          <a:lstStyle/>
          <a:p>
            <a:pPr eaLnBrk="1" fontAlgn="auto" hangingPunct="1">
              <a:spcBef>
                <a:spcPts val="0"/>
              </a:spcBef>
              <a:spcAft>
                <a:spcPts val="0"/>
              </a:spcAft>
              <a:defRPr/>
            </a:pPr>
            <a:endParaRPr sz="206">
              <a:solidFill>
                <a:prstClr val="black"/>
              </a:solidFill>
              <a:latin typeface="Arial"/>
            </a:endParaRPr>
          </a:p>
        </p:txBody>
      </p:sp>
      <p:sp>
        <p:nvSpPr>
          <p:cNvPr id="72" name="Google Shape;1767;p26">
            <a:extLst>
              <a:ext uri="{FF2B5EF4-FFF2-40B4-BE49-F238E27FC236}">
                <a16:creationId xmlns:a16="http://schemas.microsoft.com/office/drawing/2014/main" id="{1FD76813-42BF-49D5-A255-C6151676B817}"/>
              </a:ext>
            </a:extLst>
          </p:cNvPr>
          <p:cNvSpPr/>
          <p:nvPr userDrawn="1"/>
        </p:nvSpPr>
        <p:spPr>
          <a:xfrm rot="4829593">
            <a:off x="7640638" y="1029760"/>
            <a:ext cx="1546225" cy="1109133"/>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lIns="37713" tIns="37713" rIns="37713" bIns="37713" anchor="ctr"/>
          <a:lstStyle/>
          <a:p>
            <a:pPr eaLnBrk="1" fontAlgn="auto" hangingPunct="1">
              <a:spcBef>
                <a:spcPts val="0"/>
              </a:spcBef>
              <a:spcAft>
                <a:spcPts val="0"/>
              </a:spcAft>
              <a:defRPr/>
            </a:pPr>
            <a:endParaRPr sz="206">
              <a:solidFill>
                <a:prstClr val="black"/>
              </a:solidFill>
              <a:latin typeface="Arial"/>
            </a:endParaRPr>
          </a:p>
        </p:txBody>
      </p:sp>
      <p:grpSp>
        <p:nvGrpSpPr>
          <p:cNvPr id="73" name="Google Shape;631;p30">
            <a:extLst>
              <a:ext uri="{FF2B5EF4-FFF2-40B4-BE49-F238E27FC236}">
                <a16:creationId xmlns:a16="http://schemas.microsoft.com/office/drawing/2014/main" id="{0CB40624-51A6-4C48-B709-B16BC185F74E}"/>
              </a:ext>
            </a:extLst>
          </p:cNvPr>
          <p:cNvGrpSpPr>
            <a:grpSpLocks/>
          </p:cNvGrpSpPr>
          <p:nvPr userDrawn="1"/>
        </p:nvGrpSpPr>
        <p:grpSpPr bwMode="auto">
          <a:xfrm>
            <a:off x="7672917" y="3621088"/>
            <a:ext cx="1310216" cy="2487612"/>
            <a:chOff x="961250" y="234750"/>
            <a:chExt cx="1222525" cy="2320700"/>
          </a:xfrm>
        </p:grpSpPr>
        <p:sp>
          <p:nvSpPr>
            <p:cNvPr id="74" name="Google Shape;632;p30">
              <a:extLst>
                <a:ext uri="{FF2B5EF4-FFF2-40B4-BE49-F238E27FC236}">
                  <a16:creationId xmlns:a16="http://schemas.microsoft.com/office/drawing/2014/main" id="{A7A7DB10-122C-4200-B580-25140A1F084B}"/>
                </a:ext>
              </a:extLst>
            </p:cNvPr>
            <p:cNvSpPr>
              <a:spLocks/>
            </p:cNvSpPr>
            <p:nvPr/>
          </p:nvSpPr>
          <p:spPr bwMode="auto">
            <a:xfrm>
              <a:off x="1530050" y="1557267"/>
              <a:ext cx="187624" cy="242881"/>
            </a:xfrm>
            <a:custGeom>
              <a:avLst/>
              <a:gdLst>
                <a:gd name="T0" fmla="*/ 2147483646 w 7563"/>
                <a:gd name="T1" fmla="*/ 0 h 9646"/>
                <a:gd name="T2" fmla="*/ 2147483646 w 7563"/>
                <a:gd name="T3" fmla="*/ 2147483646 h 9646"/>
                <a:gd name="T4" fmla="*/ 2147483646 w 7563"/>
                <a:gd name="T5" fmla="*/ 2147483646 h 9646"/>
                <a:gd name="T6" fmla="*/ 2147483646 w 7563"/>
                <a:gd name="T7" fmla="*/ 2147483646 h 9646"/>
                <a:gd name="T8" fmla="*/ 2147483646 w 7563"/>
                <a:gd name="T9" fmla="*/ 2147483646 h 9646"/>
                <a:gd name="T10" fmla="*/ 2147483646 w 7563"/>
                <a:gd name="T11" fmla="*/ 2147483646 h 9646"/>
                <a:gd name="T12" fmla="*/ 2147483646 w 7563"/>
                <a:gd name="T13" fmla="*/ 2147483646 h 9646"/>
                <a:gd name="T14" fmla="*/ 2147483646 w 7563"/>
                <a:gd name="T15" fmla="*/ 2147483646 h 9646"/>
                <a:gd name="T16" fmla="*/ 2147483646 w 7563"/>
                <a:gd name="T17" fmla="*/ 0 h 96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lIns="91425" tIns="91425" rIns="91425" bIns="91425" anchor="ctr"/>
            <a:lstStyle/>
            <a:p>
              <a:pPr>
                <a:defRPr/>
              </a:pPr>
              <a:endParaRPr lang="vi-VN" sz="990"/>
            </a:p>
          </p:txBody>
        </p:sp>
        <p:sp>
          <p:nvSpPr>
            <p:cNvPr id="75" name="Google Shape;633;p30">
              <a:extLst>
                <a:ext uri="{FF2B5EF4-FFF2-40B4-BE49-F238E27FC236}">
                  <a16:creationId xmlns:a16="http://schemas.microsoft.com/office/drawing/2014/main" id="{BE58A3C4-09E9-43AD-9802-89E7F96108D9}"/>
                </a:ext>
              </a:extLst>
            </p:cNvPr>
            <p:cNvSpPr>
              <a:spLocks/>
            </p:cNvSpPr>
            <p:nvPr/>
          </p:nvSpPr>
          <p:spPr bwMode="auto">
            <a:xfrm>
              <a:off x="1648550" y="1817920"/>
              <a:ext cx="205400" cy="250287"/>
            </a:xfrm>
            <a:custGeom>
              <a:avLst/>
              <a:gdLst>
                <a:gd name="T0" fmla="*/ 2147483646 w 8269"/>
                <a:gd name="T1" fmla="*/ 2147483646 h 10096"/>
                <a:gd name="T2" fmla="*/ 0 w 8269"/>
                <a:gd name="T3" fmla="*/ 2147483646 h 10096"/>
                <a:gd name="T4" fmla="*/ 2147483646 w 8269"/>
                <a:gd name="T5" fmla="*/ 2147483646 h 10096"/>
                <a:gd name="T6" fmla="*/ 2147483646 w 8269"/>
                <a:gd name="T7" fmla="*/ 2147483646 h 10096"/>
                <a:gd name="T8" fmla="*/ 2147483646 w 8269"/>
                <a:gd name="T9" fmla="*/ 2147483646 h 10096"/>
                <a:gd name="T10" fmla="*/ 2147483646 w 8269"/>
                <a:gd name="T11" fmla="*/ 2147483646 h 10096"/>
                <a:gd name="T12" fmla="*/ 2147483646 w 8269"/>
                <a:gd name="T13" fmla="*/ 2147483646 h 10096"/>
                <a:gd name="T14" fmla="*/ 2147483646 w 8269"/>
                <a:gd name="T15" fmla="*/ 2147483646 h 10096"/>
                <a:gd name="T16" fmla="*/ 2147483646 w 8269"/>
                <a:gd name="T17" fmla="*/ 2147483646 h 100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lIns="91425" tIns="91425" rIns="91425" bIns="91425" anchor="ctr"/>
            <a:lstStyle/>
            <a:p>
              <a:pPr>
                <a:defRPr/>
              </a:pPr>
              <a:endParaRPr lang="vi-VN" sz="990"/>
            </a:p>
          </p:txBody>
        </p:sp>
        <p:sp>
          <p:nvSpPr>
            <p:cNvPr id="76" name="Google Shape;634;p30">
              <a:extLst>
                <a:ext uri="{FF2B5EF4-FFF2-40B4-BE49-F238E27FC236}">
                  <a16:creationId xmlns:a16="http://schemas.microsoft.com/office/drawing/2014/main" id="{E6686028-2F09-4449-ADDB-CDE8F83D3218}"/>
                </a:ext>
              </a:extLst>
            </p:cNvPr>
            <p:cNvSpPr/>
            <p:nvPr/>
          </p:nvSpPr>
          <p:spPr>
            <a:xfrm>
              <a:off x="1599175" y="1737947"/>
              <a:ext cx="163926" cy="130327"/>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77" name="Google Shape;635;p30">
              <a:extLst>
                <a:ext uri="{FF2B5EF4-FFF2-40B4-BE49-F238E27FC236}">
                  <a16:creationId xmlns:a16="http://schemas.microsoft.com/office/drawing/2014/main" id="{6A458C37-6A4D-4CCC-85CF-B4E904BD5DE1}"/>
                </a:ext>
              </a:extLst>
            </p:cNvPr>
            <p:cNvSpPr>
              <a:spLocks/>
            </p:cNvSpPr>
            <p:nvPr/>
          </p:nvSpPr>
          <p:spPr bwMode="auto">
            <a:xfrm>
              <a:off x="1287125" y="1495066"/>
              <a:ext cx="393026" cy="422081"/>
            </a:xfrm>
            <a:custGeom>
              <a:avLst/>
              <a:gdLst>
                <a:gd name="T0" fmla="*/ 2147483646 w 15696"/>
                <a:gd name="T1" fmla="*/ 0 h 16828"/>
                <a:gd name="T2" fmla="*/ 2147483646 w 15696"/>
                <a:gd name="T3" fmla="*/ 2147483646 h 16828"/>
                <a:gd name="T4" fmla="*/ 2147483646 w 15696"/>
                <a:gd name="T5" fmla="*/ 2147483646 h 16828"/>
                <a:gd name="T6" fmla="*/ 0 w 15696"/>
                <a:gd name="T7" fmla="*/ 2147483646 h 16828"/>
                <a:gd name="T8" fmla="*/ 0 w 15696"/>
                <a:gd name="T9" fmla="*/ 2147483646 h 16828"/>
                <a:gd name="T10" fmla="*/ 2147483646 w 15696"/>
                <a:gd name="T11" fmla="*/ 2147483646 h 16828"/>
                <a:gd name="T12" fmla="*/ 2147483646 w 15696"/>
                <a:gd name="T13" fmla="*/ 2147483646 h 16828"/>
                <a:gd name="T14" fmla="*/ 2147483646 w 15696"/>
                <a:gd name="T15" fmla="*/ 2147483646 h 16828"/>
                <a:gd name="T16" fmla="*/ 2147483646 w 15696"/>
                <a:gd name="T17" fmla="*/ 2147483646 h 16828"/>
                <a:gd name="T18" fmla="*/ 2147483646 w 15696"/>
                <a:gd name="T19" fmla="*/ 0 h 168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lIns="91425" tIns="91425" rIns="91425" bIns="91425" anchor="ctr"/>
            <a:lstStyle/>
            <a:p>
              <a:pPr>
                <a:defRPr/>
              </a:pPr>
              <a:endParaRPr lang="vi-VN" sz="990"/>
            </a:p>
          </p:txBody>
        </p:sp>
        <p:sp>
          <p:nvSpPr>
            <p:cNvPr id="78" name="Google Shape;636;p30">
              <a:extLst>
                <a:ext uri="{FF2B5EF4-FFF2-40B4-BE49-F238E27FC236}">
                  <a16:creationId xmlns:a16="http://schemas.microsoft.com/office/drawing/2014/main" id="{FC6B2830-2069-4010-A2B8-92EDAE8A3D24}"/>
                </a:ext>
              </a:extLst>
            </p:cNvPr>
            <p:cNvSpPr>
              <a:spLocks/>
            </p:cNvSpPr>
            <p:nvPr/>
          </p:nvSpPr>
          <p:spPr bwMode="auto">
            <a:xfrm>
              <a:off x="1567575" y="1905299"/>
              <a:ext cx="3950" cy="0"/>
            </a:xfrm>
            <a:custGeom>
              <a:avLst/>
              <a:gdLst>
                <a:gd name="T0" fmla="*/ 2147483646 w 169"/>
                <a:gd name="T1" fmla="*/ 2147483646 h 1"/>
                <a:gd name="T2" fmla="*/ 2147483646 w 169"/>
                <a:gd name="T3" fmla="*/ 2147483646 h 1"/>
                <a:gd name="T4" fmla="*/ 2147483646 w 169"/>
                <a:gd name="T5" fmla="*/ 2147483646 h 1"/>
                <a:gd name="T6" fmla="*/ 2147483646 w 169"/>
                <a:gd name="T7" fmla="*/ 2147483646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9" h="1" extrusionOk="0">
                  <a:moveTo>
                    <a:pt x="169" y="1"/>
                  </a:moveTo>
                  <a:lnTo>
                    <a:pt x="1" y="1"/>
                  </a:lnTo>
                  <a:lnTo>
                    <a:pt x="169" y="1"/>
                  </a:lnTo>
                  <a:close/>
                </a:path>
              </a:pathLst>
            </a:custGeom>
            <a:solidFill>
              <a:srgbClr val="E3E8F4"/>
            </a:solidFill>
            <a:ln>
              <a:noFill/>
            </a:ln>
          </p:spPr>
          <p:txBody>
            <a:bodyPr lIns="91425" tIns="91425" rIns="91425" bIns="91425" anchor="ctr"/>
            <a:lstStyle/>
            <a:p>
              <a:pPr>
                <a:defRPr/>
              </a:pPr>
              <a:endParaRPr lang="vi-VN" sz="990"/>
            </a:p>
          </p:txBody>
        </p:sp>
        <p:sp>
          <p:nvSpPr>
            <p:cNvPr id="79" name="Google Shape;637;p30">
              <a:extLst>
                <a:ext uri="{FF2B5EF4-FFF2-40B4-BE49-F238E27FC236}">
                  <a16:creationId xmlns:a16="http://schemas.microsoft.com/office/drawing/2014/main" id="{6845596F-C115-4C41-A29F-05EA85724A2E}"/>
                </a:ext>
              </a:extLst>
            </p:cNvPr>
            <p:cNvSpPr>
              <a:spLocks/>
            </p:cNvSpPr>
            <p:nvPr/>
          </p:nvSpPr>
          <p:spPr bwMode="auto">
            <a:xfrm>
              <a:off x="1567575" y="1576521"/>
              <a:ext cx="7900" cy="328778"/>
            </a:xfrm>
            <a:custGeom>
              <a:avLst/>
              <a:gdLst>
                <a:gd name="T0" fmla="*/ 2147483646 w 304"/>
                <a:gd name="T1" fmla="*/ 2147483646 h 13142"/>
                <a:gd name="T2" fmla="*/ 2147483646 w 304"/>
                <a:gd name="T3" fmla="*/ 2147483646 h 13142"/>
                <a:gd name="T4" fmla="*/ 2147483646 w 304"/>
                <a:gd name="T5" fmla="*/ 2147483646 h 13142"/>
                <a:gd name="T6" fmla="*/ 2147483646 w 304"/>
                <a:gd name="T7" fmla="*/ 2147483646 h 13142"/>
                <a:gd name="T8" fmla="*/ 2147483646 w 304"/>
                <a:gd name="T9" fmla="*/ 2147483646 h 13142"/>
                <a:gd name="T10" fmla="*/ 2147483646 w 304"/>
                <a:gd name="T11" fmla="*/ 2147483646 h 13142"/>
                <a:gd name="T12" fmla="*/ 2147483646 w 304"/>
                <a:gd name="T13" fmla="*/ 2147483646 h 13142"/>
                <a:gd name="T14" fmla="*/ 2147483646 w 304"/>
                <a:gd name="T15" fmla="*/ 2147483646 h 1314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lIns="91425" tIns="91425" rIns="91425" bIns="91425" anchor="ctr"/>
            <a:lstStyle/>
            <a:p>
              <a:pPr>
                <a:defRPr/>
              </a:pPr>
              <a:endParaRPr lang="vi-VN" sz="990"/>
            </a:p>
          </p:txBody>
        </p:sp>
        <p:sp>
          <p:nvSpPr>
            <p:cNvPr id="80" name="Google Shape;638;p30">
              <a:extLst>
                <a:ext uri="{FF2B5EF4-FFF2-40B4-BE49-F238E27FC236}">
                  <a16:creationId xmlns:a16="http://schemas.microsoft.com/office/drawing/2014/main" id="{472A57B3-0995-4DEA-A5C7-B9DA2D120625}"/>
                </a:ext>
              </a:extLst>
            </p:cNvPr>
            <p:cNvSpPr>
              <a:spLocks/>
            </p:cNvSpPr>
            <p:nvPr/>
          </p:nvSpPr>
          <p:spPr bwMode="auto">
            <a:xfrm>
              <a:off x="1462900" y="1915665"/>
              <a:ext cx="49374" cy="2962"/>
            </a:xfrm>
            <a:custGeom>
              <a:avLst/>
              <a:gdLst>
                <a:gd name="T0" fmla="*/ 2147483646 w 1984"/>
                <a:gd name="T1" fmla="*/ 2147483646 h 136"/>
                <a:gd name="T2" fmla="*/ 2147483646 w 1984"/>
                <a:gd name="T3" fmla="*/ 2147483646 h 136"/>
                <a:gd name="T4" fmla="*/ 2147483646 w 1984"/>
                <a:gd name="T5" fmla="*/ 2147483646 h 136"/>
                <a:gd name="T6" fmla="*/ 2147483646 w 1984"/>
                <a:gd name="T7" fmla="*/ 2147483646 h 136"/>
                <a:gd name="T8" fmla="*/ 2147483646 w 1984"/>
                <a:gd name="T9" fmla="*/ 2147483646 h 136"/>
                <a:gd name="T10" fmla="*/ 2147483646 w 1984"/>
                <a:gd name="T11" fmla="*/ 2147483646 h 136"/>
                <a:gd name="T12" fmla="*/ 2147483646 w 1984"/>
                <a:gd name="T13" fmla="*/ 2147483646 h 1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84" h="136" extrusionOk="0">
                  <a:moveTo>
                    <a:pt x="1" y="135"/>
                  </a:move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lIns="91425" tIns="91425" rIns="91425" bIns="91425" anchor="ctr"/>
            <a:lstStyle/>
            <a:p>
              <a:pPr>
                <a:defRPr/>
              </a:pPr>
              <a:endParaRPr lang="vi-VN" sz="990"/>
            </a:p>
          </p:txBody>
        </p:sp>
        <p:sp>
          <p:nvSpPr>
            <p:cNvPr id="81" name="Google Shape;639;p30">
              <a:extLst>
                <a:ext uri="{FF2B5EF4-FFF2-40B4-BE49-F238E27FC236}">
                  <a16:creationId xmlns:a16="http://schemas.microsoft.com/office/drawing/2014/main" id="{AC5682E1-F7A1-40BC-85C9-3EC2891CA107}"/>
                </a:ext>
              </a:extLst>
            </p:cNvPr>
            <p:cNvSpPr>
              <a:spLocks/>
            </p:cNvSpPr>
            <p:nvPr/>
          </p:nvSpPr>
          <p:spPr bwMode="auto">
            <a:xfrm>
              <a:off x="1462900" y="1533572"/>
              <a:ext cx="73074" cy="385056"/>
            </a:xfrm>
            <a:custGeom>
              <a:avLst/>
              <a:gdLst>
                <a:gd name="T0" fmla="*/ 2147483646 w 2959"/>
                <a:gd name="T1" fmla="*/ 2147483646 h 15394"/>
                <a:gd name="T2" fmla="*/ 2147483646 w 2959"/>
                <a:gd name="T3" fmla="*/ 2147483646 h 15394"/>
                <a:gd name="T4" fmla="*/ 2147483646 w 2959"/>
                <a:gd name="T5" fmla="*/ 2147483646 h 15394"/>
                <a:gd name="T6" fmla="*/ 2147483646 w 2959"/>
                <a:gd name="T7" fmla="*/ 2147483646 h 15394"/>
                <a:gd name="T8" fmla="*/ 2147483646 w 2959"/>
                <a:gd name="T9" fmla="*/ 2147483646 h 15394"/>
                <a:gd name="T10" fmla="*/ 2147483646 w 2959"/>
                <a:gd name="T11" fmla="*/ 2147483646 h 153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lIns="91425" tIns="91425" rIns="91425" bIns="91425" anchor="ctr"/>
            <a:lstStyle/>
            <a:p>
              <a:pPr>
                <a:defRPr/>
              </a:pPr>
              <a:endParaRPr lang="vi-VN" sz="990"/>
            </a:p>
          </p:txBody>
        </p:sp>
        <p:sp>
          <p:nvSpPr>
            <p:cNvPr id="82" name="Google Shape;640;p30">
              <a:extLst>
                <a:ext uri="{FF2B5EF4-FFF2-40B4-BE49-F238E27FC236}">
                  <a16:creationId xmlns:a16="http://schemas.microsoft.com/office/drawing/2014/main" id="{663A1F51-CE54-47F2-9E83-990CE3E02ACE}"/>
                </a:ext>
              </a:extLst>
            </p:cNvPr>
            <p:cNvSpPr>
              <a:spLocks/>
            </p:cNvSpPr>
            <p:nvPr/>
          </p:nvSpPr>
          <p:spPr bwMode="auto">
            <a:xfrm>
              <a:off x="1603125" y="1518762"/>
              <a:ext cx="1976" cy="14810"/>
            </a:xfrm>
            <a:custGeom>
              <a:avLst/>
              <a:gdLst>
                <a:gd name="T0" fmla="*/ 2147483646 w 135"/>
                <a:gd name="T1" fmla="*/ 0 h 572"/>
                <a:gd name="T2" fmla="*/ 0 w 135"/>
                <a:gd name="T3" fmla="*/ 2147483646 h 572"/>
                <a:gd name="T4" fmla="*/ 2147483646 w 135"/>
                <a:gd name="T5" fmla="*/ 2147483646 h 572"/>
                <a:gd name="T6" fmla="*/ 2147483646 w 135"/>
                <a:gd name="T7" fmla="*/ 0 h 5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5" h="572" extrusionOk="0">
                  <a:moveTo>
                    <a:pt x="135" y="0"/>
                  </a:moveTo>
                  <a:lnTo>
                    <a:pt x="0" y="572"/>
                  </a:lnTo>
                  <a:lnTo>
                    <a:pt x="135" y="572"/>
                  </a:lnTo>
                  <a:lnTo>
                    <a:pt x="135" y="0"/>
                  </a:lnTo>
                  <a:close/>
                </a:path>
              </a:pathLst>
            </a:custGeom>
            <a:solidFill>
              <a:srgbClr val="E3E8F4"/>
            </a:solidFill>
            <a:ln>
              <a:noFill/>
            </a:ln>
          </p:spPr>
          <p:txBody>
            <a:bodyPr lIns="91425" tIns="91425" rIns="91425" bIns="91425" anchor="ctr"/>
            <a:lstStyle/>
            <a:p>
              <a:pPr>
                <a:defRPr/>
              </a:pPr>
              <a:endParaRPr lang="vi-VN" sz="990"/>
            </a:p>
          </p:txBody>
        </p:sp>
        <p:sp>
          <p:nvSpPr>
            <p:cNvPr id="83" name="Google Shape;641;p30">
              <a:extLst>
                <a:ext uri="{FF2B5EF4-FFF2-40B4-BE49-F238E27FC236}">
                  <a16:creationId xmlns:a16="http://schemas.microsoft.com/office/drawing/2014/main" id="{AD968E28-08A6-42F0-9990-F7C8D4E9399A}"/>
                </a:ext>
              </a:extLst>
            </p:cNvPr>
            <p:cNvSpPr>
              <a:spLocks/>
            </p:cNvSpPr>
            <p:nvPr/>
          </p:nvSpPr>
          <p:spPr bwMode="auto">
            <a:xfrm>
              <a:off x="1571525" y="1533572"/>
              <a:ext cx="33576" cy="371727"/>
            </a:xfrm>
            <a:custGeom>
              <a:avLst/>
              <a:gdLst>
                <a:gd name="T0" fmla="*/ 2147483646 w 1379"/>
                <a:gd name="T1" fmla="*/ 2147483646 h 14822"/>
                <a:gd name="T2" fmla="*/ 2147483646 w 1379"/>
                <a:gd name="T3" fmla="*/ 2147483646 h 14822"/>
                <a:gd name="T4" fmla="*/ 2147483646 w 1379"/>
                <a:gd name="T5" fmla="*/ 2147483646 h 14822"/>
                <a:gd name="T6" fmla="*/ 2147483646 w 1379"/>
                <a:gd name="T7" fmla="*/ 2147483646 h 14822"/>
                <a:gd name="T8" fmla="*/ 2147483646 w 1379"/>
                <a:gd name="T9" fmla="*/ 2147483646 h 14822"/>
                <a:gd name="T10" fmla="*/ 2147483646 w 1379"/>
                <a:gd name="T11" fmla="*/ 2147483646 h 148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79" h="14822" extrusionOk="0">
                  <a:moveTo>
                    <a:pt x="1244" y="1"/>
                  </a:moveTo>
                  <a:cubicBezTo>
                    <a:pt x="1244" y="841"/>
                    <a:pt x="841" y="1379"/>
                    <a:pt x="135" y="1681"/>
                  </a:cubicBezTo>
                  <a:lnTo>
                    <a:pt x="1" y="14822"/>
                  </a:lnTo>
                  <a:cubicBezTo>
                    <a:pt x="404" y="14822"/>
                    <a:pt x="841" y="14688"/>
                    <a:pt x="1379" y="14553"/>
                  </a:cubicBezTo>
                  <a:lnTo>
                    <a:pt x="1379" y="1"/>
                  </a:lnTo>
                  <a:lnTo>
                    <a:pt x="1244" y="1"/>
                  </a:lnTo>
                  <a:close/>
                </a:path>
              </a:pathLst>
            </a:custGeom>
            <a:solidFill>
              <a:srgbClr val="E3E8F4"/>
            </a:solidFill>
            <a:ln>
              <a:noFill/>
            </a:ln>
          </p:spPr>
          <p:txBody>
            <a:bodyPr lIns="91425" tIns="91425" rIns="91425" bIns="91425" anchor="ctr"/>
            <a:lstStyle/>
            <a:p>
              <a:pPr>
                <a:defRPr/>
              </a:pPr>
              <a:endParaRPr lang="vi-VN" sz="990"/>
            </a:p>
          </p:txBody>
        </p:sp>
        <p:sp>
          <p:nvSpPr>
            <p:cNvPr id="84" name="Google Shape;642;p30">
              <a:extLst>
                <a:ext uri="{FF2B5EF4-FFF2-40B4-BE49-F238E27FC236}">
                  <a16:creationId xmlns:a16="http://schemas.microsoft.com/office/drawing/2014/main" id="{943B36D4-0320-4D3F-AEDA-37029B6BF38B}"/>
                </a:ext>
              </a:extLst>
            </p:cNvPr>
            <p:cNvSpPr/>
            <p:nvPr/>
          </p:nvSpPr>
          <p:spPr>
            <a:xfrm>
              <a:off x="1518200" y="1954171"/>
              <a:ext cx="252800" cy="447257"/>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5" name="Google Shape;643;p30">
              <a:extLst>
                <a:ext uri="{FF2B5EF4-FFF2-40B4-BE49-F238E27FC236}">
                  <a16:creationId xmlns:a16="http://schemas.microsoft.com/office/drawing/2014/main" id="{FA6DF974-8122-4848-8EA0-735F1881B474}"/>
                </a:ext>
              </a:extLst>
            </p:cNvPr>
            <p:cNvSpPr/>
            <p:nvPr/>
          </p:nvSpPr>
          <p:spPr>
            <a:xfrm>
              <a:off x="1518200" y="2272583"/>
              <a:ext cx="84924" cy="12884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6" name="Google Shape;644;p30">
              <a:extLst>
                <a:ext uri="{FF2B5EF4-FFF2-40B4-BE49-F238E27FC236}">
                  <a16:creationId xmlns:a16="http://schemas.microsoft.com/office/drawing/2014/main" id="{14975F40-3029-47EA-A8F7-9AED1FD7827C}"/>
                </a:ext>
              </a:extLst>
            </p:cNvPr>
            <p:cNvSpPr/>
            <p:nvPr/>
          </p:nvSpPr>
          <p:spPr>
            <a:xfrm>
              <a:off x="1265400" y="1989714"/>
              <a:ext cx="357475" cy="513902"/>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7" name="Google Shape;645;p30">
              <a:extLst>
                <a:ext uri="{FF2B5EF4-FFF2-40B4-BE49-F238E27FC236}">
                  <a16:creationId xmlns:a16="http://schemas.microsoft.com/office/drawing/2014/main" id="{A38D1C91-2ABB-43F1-B605-050464A8FB8C}"/>
                </a:ext>
              </a:extLst>
            </p:cNvPr>
            <p:cNvSpPr/>
            <p:nvPr/>
          </p:nvSpPr>
          <p:spPr>
            <a:xfrm>
              <a:off x="1273300" y="1872717"/>
              <a:ext cx="420675" cy="228071"/>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8" name="Google Shape;646;p30">
              <a:extLst>
                <a:ext uri="{FF2B5EF4-FFF2-40B4-BE49-F238E27FC236}">
                  <a16:creationId xmlns:a16="http://schemas.microsoft.com/office/drawing/2014/main" id="{5E0A17D4-8C4A-456D-A614-14A353CF86D8}"/>
                </a:ext>
              </a:extLst>
            </p:cNvPr>
            <p:cNvSpPr/>
            <p:nvPr/>
          </p:nvSpPr>
          <p:spPr>
            <a:xfrm>
              <a:off x="1559675" y="2072650"/>
              <a:ext cx="120476" cy="199933"/>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9" name="Google Shape;647;p30">
              <a:extLst>
                <a:ext uri="{FF2B5EF4-FFF2-40B4-BE49-F238E27FC236}">
                  <a16:creationId xmlns:a16="http://schemas.microsoft.com/office/drawing/2014/main" id="{8A1C794D-5404-41E9-A6A1-4127094C6D2E}"/>
                </a:ext>
              </a:extLst>
            </p:cNvPr>
            <p:cNvSpPr/>
            <p:nvPr/>
          </p:nvSpPr>
          <p:spPr>
            <a:xfrm>
              <a:off x="1494500" y="1995638"/>
              <a:ext cx="110600" cy="108112"/>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90" name="Google Shape;648;p30">
              <a:extLst>
                <a:ext uri="{FF2B5EF4-FFF2-40B4-BE49-F238E27FC236}">
                  <a16:creationId xmlns:a16="http://schemas.microsoft.com/office/drawing/2014/main" id="{8EA0C542-25BA-4D55-9925-EB4C516833BE}"/>
                </a:ext>
              </a:extLst>
            </p:cNvPr>
            <p:cNvSpPr/>
            <p:nvPr/>
          </p:nvSpPr>
          <p:spPr>
            <a:xfrm>
              <a:off x="1530050" y="2488806"/>
              <a:ext cx="152074" cy="66644"/>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91" name="Google Shape;649;p30">
              <a:extLst>
                <a:ext uri="{FF2B5EF4-FFF2-40B4-BE49-F238E27FC236}">
                  <a16:creationId xmlns:a16="http://schemas.microsoft.com/office/drawing/2014/main" id="{497F09B5-F96F-4455-8935-0E2979BDA837}"/>
                </a:ext>
              </a:extLst>
            </p:cNvPr>
            <p:cNvSpPr>
              <a:spLocks/>
            </p:cNvSpPr>
            <p:nvPr/>
          </p:nvSpPr>
          <p:spPr bwMode="auto">
            <a:xfrm>
              <a:off x="1500425" y="1378069"/>
              <a:ext cx="112576" cy="204376"/>
            </a:xfrm>
            <a:custGeom>
              <a:avLst/>
              <a:gdLst>
                <a:gd name="T0" fmla="*/ 2147483646 w 4505"/>
                <a:gd name="T1" fmla="*/ 2147483646 h 8134"/>
                <a:gd name="T2" fmla="*/ 2147483646 w 4505"/>
                <a:gd name="T3" fmla="*/ 2147483646 h 8134"/>
                <a:gd name="T4" fmla="*/ 2147483646 w 4505"/>
                <a:gd name="T5" fmla="*/ 2147483646 h 8134"/>
                <a:gd name="T6" fmla="*/ 2147483646 w 4505"/>
                <a:gd name="T7" fmla="*/ 2147483646 h 8134"/>
                <a:gd name="T8" fmla="*/ 2147483646 w 4505"/>
                <a:gd name="T9" fmla="*/ 2147483646 h 8134"/>
                <a:gd name="T10" fmla="*/ 2147483646 w 4505"/>
                <a:gd name="T11" fmla="*/ 2147483646 h 8134"/>
                <a:gd name="T12" fmla="*/ 2147483646 w 4505"/>
                <a:gd name="T13" fmla="*/ 2147483646 h 8134"/>
                <a:gd name="T14" fmla="*/ 2147483646 w 4505"/>
                <a:gd name="T15" fmla="*/ 2147483646 h 813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lIns="91425" tIns="91425" rIns="91425" bIns="91425" anchor="ctr"/>
            <a:lstStyle/>
            <a:p>
              <a:pPr>
                <a:defRPr/>
              </a:pPr>
              <a:endParaRPr lang="vi-VN" sz="990"/>
            </a:p>
          </p:txBody>
        </p:sp>
        <p:sp>
          <p:nvSpPr>
            <p:cNvPr id="92" name="Google Shape;650;p30">
              <a:extLst>
                <a:ext uri="{FF2B5EF4-FFF2-40B4-BE49-F238E27FC236}">
                  <a16:creationId xmlns:a16="http://schemas.microsoft.com/office/drawing/2014/main" id="{F93A5B84-5FA1-4ADD-9D42-FA037BD134BF}"/>
                </a:ext>
              </a:extLst>
            </p:cNvPr>
            <p:cNvSpPr>
              <a:spLocks/>
            </p:cNvSpPr>
            <p:nvPr/>
          </p:nvSpPr>
          <p:spPr bwMode="auto">
            <a:xfrm>
              <a:off x="1060000" y="406544"/>
              <a:ext cx="1015151" cy="1066308"/>
            </a:xfrm>
            <a:custGeom>
              <a:avLst/>
              <a:gdLst>
                <a:gd name="T0" fmla="*/ 2147483646 w 40634"/>
                <a:gd name="T1" fmla="*/ 2147483646 h 42724"/>
                <a:gd name="T2" fmla="*/ 2147483646 w 40634"/>
                <a:gd name="T3" fmla="*/ 2147483646 h 42724"/>
                <a:gd name="T4" fmla="*/ 2147483646 w 40634"/>
                <a:gd name="T5" fmla="*/ 2147483646 h 42724"/>
                <a:gd name="T6" fmla="*/ 2147483646 w 40634"/>
                <a:gd name="T7" fmla="*/ 2147483646 h 42724"/>
                <a:gd name="T8" fmla="*/ 2147483646 w 40634"/>
                <a:gd name="T9" fmla="*/ 2147483646 h 42724"/>
                <a:gd name="T10" fmla="*/ 2147483646 w 40634"/>
                <a:gd name="T11" fmla="*/ 2147483646 h 42724"/>
                <a:gd name="T12" fmla="*/ 2147483646 w 40634"/>
                <a:gd name="T13" fmla="*/ 2147483646 h 42724"/>
                <a:gd name="T14" fmla="*/ 2147483646 w 40634"/>
                <a:gd name="T15" fmla="*/ 2147483646 h 42724"/>
                <a:gd name="T16" fmla="*/ 2147483646 w 40634"/>
                <a:gd name="T17" fmla="*/ 2147483646 h 42724"/>
                <a:gd name="T18" fmla="*/ 2147483646 w 40634"/>
                <a:gd name="T19" fmla="*/ 2147483646 h 42724"/>
                <a:gd name="T20" fmla="*/ 2147483646 w 40634"/>
                <a:gd name="T21" fmla="*/ 2147483646 h 42724"/>
                <a:gd name="T22" fmla="*/ 2147483646 w 40634"/>
                <a:gd name="T23" fmla="*/ 2147483646 h 42724"/>
                <a:gd name="T24" fmla="*/ 2147483646 w 40634"/>
                <a:gd name="T25" fmla="*/ 2147483646 h 427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lIns="91425" tIns="91425" rIns="91425" bIns="91425" anchor="ctr"/>
            <a:lstStyle/>
            <a:p>
              <a:pPr>
                <a:defRPr/>
              </a:pPr>
              <a:endParaRPr lang="vi-VN" sz="990"/>
            </a:p>
          </p:txBody>
        </p:sp>
        <p:sp>
          <p:nvSpPr>
            <p:cNvPr id="93" name="Google Shape;651;p30">
              <a:extLst>
                <a:ext uri="{FF2B5EF4-FFF2-40B4-BE49-F238E27FC236}">
                  <a16:creationId xmlns:a16="http://schemas.microsoft.com/office/drawing/2014/main" id="{E5578B95-882D-452B-BD32-4B888117E7AA}"/>
                </a:ext>
              </a:extLst>
            </p:cNvPr>
            <p:cNvSpPr>
              <a:spLocks/>
            </p:cNvSpPr>
            <p:nvPr/>
          </p:nvSpPr>
          <p:spPr bwMode="auto">
            <a:xfrm>
              <a:off x="1077774" y="1178136"/>
              <a:ext cx="649776" cy="294716"/>
            </a:xfrm>
            <a:custGeom>
              <a:avLst/>
              <a:gdLst>
                <a:gd name="T0" fmla="*/ 2147483646 w 26047"/>
                <a:gd name="T1" fmla="*/ 2147483646 h 11899"/>
                <a:gd name="T2" fmla="*/ 2147483646 w 26047"/>
                <a:gd name="T3" fmla="*/ 2147483646 h 11899"/>
                <a:gd name="T4" fmla="*/ 2147483646 w 26047"/>
                <a:gd name="T5" fmla="*/ 2147483646 h 11899"/>
                <a:gd name="T6" fmla="*/ 2147483646 w 26047"/>
                <a:gd name="T7" fmla="*/ 2147483646 h 11899"/>
                <a:gd name="T8" fmla="*/ 2147483646 w 26047"/>
                <a:gd name="T9" fmla="*/ 2147483646 h 11899"/>
                <a:gd name="T10" fmla="*/ 2147483646 w 26047"/>
                <a:gd name="T11" fmla="*/ 2147483646 h 11899"/>
                <a:gd name="T12" fmla="*/ 2147483646 w 26047"/>
                <a:gd name="T13" fmla="*/ 2147483646 h 11899"/>
                <a:gd name="T14" fmla="*/ 0 w 26047"/>
                <a:gd name="T15" fmla="*/ 2147483646 h 11899"/>
                <a:gd name="T16" fmla="*/ 2147483646 w 26047"/>
                <a:gd name="T17" fmla="*/ 2147483646 h 11899"/>
                <a:gd name="T18" fmla="*/ 2147483646 w 26047"/>
                <a:gd name="T19" fmla="*/ 2147483646 h 11899"/>
                <a:gd name="T20" fmla="*/ 2147483646 w 26047"/>
                <a:gd name="T21" fmla="*/ 2147483646 h 11899"/>
                <a:gd name="T22" fmla="*/ 0 w 26047"/>
                <a:gd name="T23" fmla="*/ 2147483646 h 118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047" h="11899" extrusionOk="0">
                  <a:moveTo>
                    <a:pt x="26047" y="11764"/>
                  </a:moveTo>
                  <a:cubicBezTo>
                    <a:pt x="25207" y="11764"/>
                    <a:pt x="24366" y="11898"/>
                    <a:pt x="23392" y="11898"/>
                  </a:cubicBezTo>
                  <a:cubicBezTo>
                    <a:pt x="22686" y="11898"/>
                    <a:pt x="21980" y="11898"/>
                    <a:pt x="21274" y="11764"/>
                  </a:cubicBezTo>
                  <a:cubicBezTo>
                    <a:pt x="21980" y="11898"/>
                    <a:pt x="22686" y="11898"/>
                    <a:pt x="23392" y="11898"/>
                  </a:cubicBezTo>
                  <a:cubicBezTo>
                    <a:pt x="24366" y="11898"/>
                    <a:pt x="25207" y="11764"/>
                    <a:pt x="26047" y="11764"/>
                  </a:cubicBez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lIns="91425" tIns="91425" rIns="91425" bIns="91425" anchor="ctr"/>
            <a:lstStyle/>
            <a:p>
              <a:pPr>
                <a:defRPr/>
              </a:pPr>
              <a:endParaRPr lang="vi-VN" sz="990"/>
            </a:p>
          </p:txBody>
        </p:sp>
        <p:sp>
          <p:nvSpPr>
            <p:cNvPr id="94" name="Google Shape;652;p30">
              <a:extLst>
                <a:ext uri="{FF2B5EF4-FFF2-40B4-BE49-F238E27FC236}">
                  <a16:creationId xmlns:a16="http://schemas.microsoft.com/office/drawing/2014/main" id="{4028DB52-912C-47BB-BCC2-72D1209F1D91}"/>
                </a:ext>
              </a:extLst>
            </p:cNvPr>
            <p:cNvSpPr>
              <a:spLocks/>
            </p:cNvSpPr>
            <p:nvPr/>
          </p:nvSpPr>
          <p:spPr bwMode="auto">
            <a:xfrm>
              <a:off x="1559675" y="1466928"/>
              <a:ext cx="49376" cy="4442"/>
            </a:xfrm>
            <a:custGeom>
              <a:avLst/>
              <a:gdLst>
                <a:gd name="T0" fmla="*/ 0 w 1950"/>
                <a:gd name="T1" fmla="*/ 0 h 135"/>
                <a:gd name="T2" fmla="*/ 2147483646 w 1950"/>
                <a:gd name="T3" fmla="*/ 2147483646 h 135"/>
                <a:gd name="T4" fmla="*/ 2147483646 w 1950"/>
                <a:gd name="T5" fmla="*/ 2147483646 h 135"/>
                <a:gd name="T6" fmla="*/ 0 w 1950"/>
                <a:gd name="T7" fmla="*/ 0 h 1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50" h="135" extrusionOk="0">
                  <a:moveTo>
                    <a:pt x="0" y="0"/>
                  </a:moveTo>
                  <a:cubicBezTo>
                    <a:pt x="571" y="135"/>
                    <a:pt x="1277" y="135"/>
                    <a:pt x="1949" y="135"/>
                  </a:cubicBezTo>
                  <a:cubicBezTo>
                    <a:pt x="1277" y="135"/>
                    <a:pt x="571" y="135"/>
                    <a:pt x="0" y="0"/>
                  </a:cubicBezTo>
                  <a:close/>
                </a:path>
              </a:pathLst>
            </a:custGeom>
            <a:solidFill>
              <a:srgbClr val="845934"/>
            </a:solidFill>
            <a:ln>
              <a:noFill/>
            </a:ln>
          </p:spPr>
          <p:txBody>
            <a:bodyPr lIns="91425" tIns="91425" rIns="91425" bIns="91425" anchor="ctr"/>
            <a:lstStyle/>
            <a:p>
              <a:pPr>
                <a:defRPr/>
              </a:pPr>
              <a:endParaRPr lang="vi-VN" sz="990"/>
            </a:p>
          </p:txBody>
        </p:sp>
        <p:sp>
          <p:nvSpPr>
            <p:cNvPr id="95" name="Google Shape;653;p30">
              <a:extLst>
                <a:ext uri="{FF2B5EF4-FFF2-40B4-BE49-F238E27FC236}">
                  <a16:creationId xmlns:a16="http://schemas.microsoft.com/office/drawing/2014/main" id="{AC7B69C4-94FC-4C3C-9555-C0B7C56F5B97}"/>
                </a:ext>
              </a:extLst>
            </p:cNvPr>
            <p:cNvSpPr>
              <a:spLocks/>
            </p:cNvSpPr>
            <p:nvPr/>
          </p:nvSpPr>
          <p:spPr bwMode="auto">
            <a:xfrm>
              <a:off x="1077774" y="1077429"/>
              <a:ext cx="649776" cy="395423"/>
            </a:xfrm>
            <a:custGeom>
              <a:avLst/>
              <a:gdLst>
                <a:gd name="T0" fmla="*/ 2147483646 w 26047"/>
                <a:gd name="T1" fmla="*/ 2147483646 h 15831"/>
                <a:gd name="T2" fmla="*/ 2147483646 w 26047"/>
                <a:gd name="T3" fmla="*/ 2147483646 h 15831"/>
                <a:gd name="T4" fmla="*/ 0 w 26047"/>
                <a:gd name="T5" fmla="*/ 2147483646 h 15831"/>
                <a:gd name="T6" fmla="*/ 0 w 26047"/>
                <a:gd name="T7" fmla="*/ 2147483646 h 15831"/>
                <a:gd name="T8" fmla="*/ 2147483646 w 26047"/>
                <a:gd name="T9" fmla="*/ 2147483646 h 15831"/>
                <a:gd name="T10" fmla="*/ 2147483646 w 26047"/>
                <a:gd name="T11" fmla="*/ 2147483646 h 15831"/>
                <a:gd name="T12" fmla="*/ 2147483646 w 26047"/>
                <a:gd name="T13" fmla="*/ 2147483646 h 15831"/>
                <a:gd name="T14" fmla="*/ 2147483646 w 26047"/>
                <a:gd name="T15" fmla="*/ 2147483646 h 15831"/>
                <a:gd name="T16" fmla="*/ 2147483646 w 26047"/>
                <a:gd name="T17" fmla="*/ 2147483646 h 15831"/>
                <a:gd name="T18" fmla="*/ 2147483646 w 26047"/>
                <a:gd name="T19" fmla="*/ 2147483646 h 15831"/>
                <a:gd name="T20" fmla="*/ 2147483646 w 26047"/>
                <a:gd name="T21" fmla="*/ 2147483646 h 15831"/>
                <a:gd name="T22" fmla="*/ 2147483646 w 26047"/>
                <a:gd name="T23" fmla="*/ 2147483646 h 15831"/>
                <a:gd name="T24" fmla="*/ 2147483646 w 26047"/>
                <a:gd name="T25" fmla="*/ 2147483646 h 15831"/>
                <a:gd name="T26" fmla="*/ 2147483646 w 26047"/>
                <a:gd name="T27" fmla="*/ 2147483646 h 15831"/>
                <a:gd name="T28" fmla="*/ 2147483646 w 26047"/>
                <a:gd name="T29" fmla="*/ 2147483646 h 15831"/>
                <a:gd name="T30" fmla="*/ 2147483646 w 26047"/>
                <a:gd name="T31" fmla="*/ 2147483646 h 15831"/>
                <a:gd name="T32" fmla="*/ 2147483646 w 26047"/>
                <a:gd name="T33" fmla="*/ 2147483646 h 158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lnTo>
                    <a:pt x="3798" y="1"/>
                  </a:lnTo>
                  <a:close/>
                </a:path>
              </a:pathLst>
            </a:custGeom>
            <a:solidFill>
              <a:srgbClr val="946941"/>
            </a:solidFill>
            <a:ln>
              <a:noFill/>
            </a:ln>
          </p:spPr>
          <p:txBody>
            <a:bodyPr lIns="91425" tIns="91425" rIns="91425" bIns="91425" anchor="ctr"/>
            <a:lstStyle/>
            <a:p>
              <a:pPr>
                <a:defRPr/>
              </a:pPr>
              <a:endParaRPr lang="vi-VN" sz="990"/>
            </a:p>
          </p:txBody>
        </p:sp>
        <p:sp>
          <p:nvSpPr>
            <p:cNvPr id="96" name="Google Shape;654;p30">
              <a:extLst>
                <a:ext uri="{FF2B5EF4-FFF2-40B4-BE49-F238E27FC236}">
                  <a16:creationId xmlns:a16="http://schemas.microsoft.com/office/drawing/2014/main" id="{9C32A631-E96C-489C-9525-CB5F7847998C}"/>
                </a:ext>
              </a:extLst>
            </p:cNvPr>
            <p:cNvSpPr/>
            <p:nvPr/>
          </p:nvSpPr>
          <p:spPr>
            <a:xfrm>
              <a:off x="1231825" y="1480256"/>
              <a:ext cx="280450" cy="704948"/>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97" name="Google Shape;655;p30">
              <a:extLst>
                <a:ext uri="{FF2B5EF4-FFF2-40B4-BE49-F238E27FC236}">
                  <a16:creationId xmlns:a16="http://schemas.microsoft.com/office/drawing/2014/main" id="{7F176736-5A27-47C2-9DE8-E2A68D0E256D}"/>
                </a:ext>
              </a:extLst>
            </p:cNvPr>
            <p:cNvSpPr/>
            <p:nvPr/>
          </p:nvSpPr>
          <p:spPr>
            <a:xfrm>
              <a:off x="1235775" y="1480256"/>
              <a:ext cx="272550" cy="690138"/>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dirty="0">
                <a:solidFill>
                  <a:prstClr val="black"/>
                </a:solidFill>
                <a:latin typeface="Arial"/>
              </a:endParaRPr>
            </a:p>
          </p:txBody>
        </p:sp>
        <p:sp>
          <p:nvSpPr>
            <p:cNvPr id="98" name="Google Shape;656;p30">
              <a:extLst>
                <a:ext uri="{FF2B5EF4-FFF2-40B4-BE49-F238E27FC236}">
                  <a16:creationId xmlns:a16="http://schemas.microsoft.com/office/drawing/2014/main" id="{C4148432-7388-45CC-A04B-747184979102}"/>
                </a:ext>
              </a:extLst>
            </p:cNvPr>
            <p:cNvSpPr/>
            <p:nvPr/>
          </p:nvSpPr>
          <p:spPr>
            <a:xfrm>
              <a:off x="1605100" y="1517281"/>
              <a:ext cx="158000" cy="638303"/>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99" name="Google Shape;657;p30">
              <a:extLst>
                <a:ext uri="{FF2B5EF4-FFF2-40B4-BE49-F238E27FC236}">
                  <a16:creationId xmlns:a16="http://schemas.microsoft.com/office/drawing/2014/main" id="{406065D4-DDFC-4CB0-B1E7-D8E42248B1FA}"/>
                </a:ext>
              </a:extLst>
            </p:cNvPr>
            <p:cNvSpPr>
              <a:spLocks/>
            </p:cNvSpPr>
            <p:nvPr/>
          </p:nvSpPr>
          <p:spPr bwMode="auto">
            <a:xfrm>
              <a:off x="1743350" y="1988234"/>
              <a:ext cx="0" cy="56277"/>
            </a:xfrm>
            <a:custGeom>
              <a:avLst/>
              <a:gdLst>
                <a:gd name="T0" fmla="*/ 0 w 1"/>
                <a:gd name="T1" fmla="*/ 2147483646 h 2253"/>
                <a:gd name="T2" fmla="*/ 0 w 1"/>
                <a:gd name="T3" fmla="*/ 2147483646 h 2253"/>
                <a:gd name="T4" fmla="*/ 0 w 1"/>
                <a:gd name="T5" fmla="*/ 2147483646 h 2253"/>
                <a:gd name="T6" fmla="*/ 0 w 1"/>
                <a:gd name="T7" fmla="*/ 2147483646 h 22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253" extrusionOk="0">
                  <a:moveTo>
                    <a:pt x="0" y="1"/>
                  </a:moveTo>
                  <a:lnTo>
                    <a:pt x="0" y="2253"/>
                  </a:lnTo>
                  <a:lnTo>
                    <a:pt x="0" y="1"/>
                  </a:lnTo>
                  <a:close/>
                </a:path>
              </a:pathLst>
            </a:custGeom>
            <a:solidFill>
              <a:srgbClr val="9D6841"/>
            </a:solidFill>
            <a:ln>
              <a:noFill/>
            </a:ln>
          </p:spPr>
          <p:txBody>
            <a:bodyPr lIns="91425" tIns="91425" rIns="91425" bIns="91425" anchor="ctr"/>
            <a:lstStyle/>
            <a:p>
              <a:pPr>
                <a:defRPr/>
              </a:pPr>
              <a:endParaRPr lang="vi-VN" sz="990"/>
            </a:p>
          </p:txBody>
        </p:sp>
        <p:sp>
          <p:nvSpPr>
            <p:cNvPr id="100" name="Google Shape;658;p30">
              <a:extLst>
                <a:ext uri="{FF2B5EF4-FFF2-40B4-BE49-F238E27FC236}">
                  <a16:creationId xmlns:a16="http://schemas.microsoft.com/office/drawing/2014/main" id="{71848A6A-79A9-44DA-B951-8C7C217A7ED0}"/>
                </a:ext>
              </a:extLst>
            </p:cNvPr>
            <p:cNvSpPr/>
            <p:nvPr/>
          </p:nvSpPr>
          <p:spPr>
            <a:xfrm>
              <a:off x="1613000" y="1527648"/>
              <a:ext cx="128374" cy="583507"/>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01" name="Google Shape;659;p30">
              <a:extLst>
                <a:ext uri="{FF2B5EF4-FFF2-40B4-BE49-F238E27FC236}">
                  <a16:creationId xmlns:a16="http://schemas.microsoft.com/office/drawing/2014/main" id="{6C28C4FB-C892-4D9B-AECB-EC3502B911C6}"/>
                </a:ext>
              </a:extLst>
            </p:cNvPr>
            <p:cNvSpPr>
              <a:spLocks/>
            </p:cNvSpPr>
            <p:nvPr/>
          </p:nvSpPr>
          <p:spPr bwMode="auto">
            <a:xfrm>
              <a:off x="1672250" y="1201831"/>
              <a:ext cx="134300" cy="121441"/>
            </a:xfrm>
            <a:custGeom>
              <a:avLst/>
              <a:gdLst>
                <a:gd name="T0" fmla="*/ 2147483646 w 5345"/>
                <a:gd name="T1" fmla="*/ 0 h 4826"/>
                <a:gd name="T2" fmla="*/ 2147483646 w 5345"/>
                <a:gd name="T3" fmla="*/ 2147483646 h 4826"/>
                <a:gd name="T4" fmla="*/ 2147483646 w 5345"/>
                <a:gd name="T5" fmla="*/ 2147483646 h 4826"/>
                <a:gd name="T6" fmla="*/ 2147483646 w 5345"/>
                <a:gd name="T7" fmla="*/ 2147483646 h 4826"/>
                <a:gd name="T8" fmla="*/ 2147483646 w 5345"/>
                <a:gd name="T9" fmla="*/ 2147483646 h 4826"/>
                <a:gd name="T10" fmla="*/ 2147483646 w 5345"/>
                <a:gd name="T11" fmla="*/ 2147483646 h 4826"/>
                <a:gd name="T12" fmla="*/ 2147483646 w 5345"/>
                <a:gd name="T13" fmla="*/ 2147483646 h 4826"/>
                <a:gd name="T14" fmla="*/ 2147483646 w 5345"/>
                <a:gd name="T15" fmla="*/ 2147483646 h 4826"/>
                <a:gd name="T16" fmla="*/ 2147483646 w 5345"/>
                <a:gd name="T17" fmla="*/ 2147483646 h 4826"/>
                <a:gd name="T18" fmla="*/ 2147483646 w 5345"/>
                <a:gd name="T19" fmla="*/ 2147483646 h 4826"/>
                <a:gd name="T20" fmla="*/ 2147483646 w 5345"/>
                <a:gd name="T21" fmla="*/ 2147483646 h 4826"/>
                <a:gd name="T22" fmla="*/ 2147483646 w 5345"/>
                <a:gd name="T23" fmla="*/ 2147483646 h 4826"/>
                <a:gd name="T24" fmla="*/ 2147483646 w 5345"/>
                <a:gd name="T25" fmla="*/ 0 h 48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tx1"/>
            </a:solidFill>
            <a:ln>
              <a:noFill/>
            </a:ln>
          </p:spPr>
          <p:txBody>
            <a:bodyPr lIns="91425" tIns="91425" rIns="91425" bIns="91425" anchor="ctr"/>
            <a:lstStyle/>
            <a:p>
              <a:pPr>
                <a:defRPr/>
              </a:pPr>
              <a:endParaRPr lang="vi-VN" sz="990"/>
            </a:p>
          </p:txBody>
        </p:sp>
        <p:sp>
          <p:nvSpPr>
            <p:cNvPr id="102" name="Google Shape;660;p30">
              <a:extLst>
                <a:ext uri="{FF2B5EF4-FFF2-40B4-BE49-F238E27FC236}">
                  <a16:creationId xmlns:a16="http://schemas.microsoft.com/office/drawing/2014/main" id="{83215E5D-C4CA-4583-BFA1-690D0E629C25}"/>
                </a:ext>
              </a:extLst>
            </p:cNvPr>
            <p:cNvSpPr>
              <a:spLocks/>
            </p:cNvSpPr>
            <p:nvPr/>
          </p:nvSpPr>
          <p:spPr bwMode="auto">
            <a:xfrm>
              <a:off x="1512275" y="982646"/>
              <a:ext cx="187626" cy="167352"/>
            </a:xfrm>
            <a:custGeom>
              <a:avLst/>
              <a:gdLst>
                <a:gd name="T0" fmla="*/ 2147483646 w 7563"/>
                <a:gd name="T1" fmla="*/ 0 h 6785"/>
                <a:gd name="T2" fmla="*/ 2147483646 w 7563"/>
                <a:gd name="T3" fmla="*/ 2147483646 h 6785"/>
                <a:gd name="T4" fmla="*/ 2147483646 w 7563"/>
                <a:gd name="T5" fmla="*/ 2147483646 h 6785"/>
                <a:gd name="T6" fmla="*/ 2147483646 w 7563"/>
                <a:gd name="T7" fmla="*/ 2147483646 h 6785"/>
                <a:gd name="T8" fmla="*/ 2147483646 w 7563"/>
                <a:gd name="T9" fmla="*/ 2147483646 h 6785"/>
                <a:gd name="T10" fmla="*/ 2147483646 w 7563"/>
                <a:gd name="T11" fmla="*/ 2147483646 h 6785"/>
                <a:gd name="T12" fmla="*/ 2147483646 w 7563"/>
                <a:gd name="T13" fmla="*/ 0 h 678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tx1"/>
            </a:solidFill>
            <a:ln>
              <a:noFill/>
            </a:ln>
          </p:spPr>
          <p:txBody>
            <a:bodyPr lIns="91425" tIns="91425" rIns="91425" bIns="91425" anchor="ctr"/>
            <a:lstStyle/>
            <a:p>
              <a:pPr>
                <a:defRPr/>
              </a:pPr>
              <a:endParaRPr lang="vi-VN" sz="990"/>
            </a:p>
          </p:txBody>
        </p:sp>
        <p:sp>
          <p:nvSpPr>
            <p:cNvPr id="103" name="Google Shape;661;p30">
              <a:extLst>
                <a:ext uri="{FF2B5EF4-FFF2-40B4-BE49-F238E27FC236}">
                  <a16:creationId xmlns:a16="http://schemas.microsoft.com/office/drawing/2014/main" id="{7070263F-44BD-4634-B91A-173C889312B9}"/>
                </a:ext>
              </a:extLst>
            </p:cNvPr>
            <p:cNvSpPr/>
            <p:nvPr/>
          </p:nvSpPr>
          <p:spPr>
            <a:xfrm>
              <a:off x="1417475" y="1105568"/>
              <a:ext cx="217250" cy="118479"/>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04" name="Google Shape;662;p30">
              <a:extLst>
                <a:ext uri="{FF2B5EF4-FFF2-40B4-BE49-F238E27FC236}">
                  <a16:creationId xmlns:a16="http://schemas.microsoft.com/office/drawing/2014/main" id="{F92D12D9-F840-4FC4-99E8-CB18E8EC1BF9}"/>
                </a:ext>
              </a:extLst>
            </p:cNvPr>
            <p:cNvSpPr>
              <a:spLocks/>
            </p:cNvSpPr>
            <p:nvPr/>
          </p:nvSpPr>
          <p:spPr bwMode="auto">
            <a:xfrm>
              <a:off x="1851975" y="1078910"/>
              <a:ext cx="159976" cy="143655"/>
            </a:xfrm>
            <a:custGeom>
              <a:avLst/>
              <a:gdLst>
                <a:gd name="T0" fmla="*/ 2147483646 w 6454"/>
                <a:gd name="T1" fmla="*/ 0 h 5755"/>
                <a:gd name="T2" fmla="*/ 2147483646 w 6454"/>
                <a:gd name="T3" fmla="*/ 2147483646 h 5755"/>
                <a:gd name="T4" fmla="*/ 2147483646 w 6454"/>
                <a:gd name="T5" fmla="*/ 2147483646 h 5755"/>
                <a:gd name="T6" fmla="*/ 2147483646 w 6454"/>
                <a:gd name="T7" fmla="*/ 2147483646 h 5755"/>
                <a:gd name="T8" fmla="*/ 2147483646 w 6454"/>
                <a:gd name="T9" fmla="*/ 2147483646 h 5755"/>
                <a:gd name="T10" fmla="*/ 2147483646 w 6454"/>
                <a:gd name="T11" fmla="*/ 2147483646 h 5755"/>
                <a:gd name="T12" fmla="*/ 2147483646 w 6454"/>
                <a:gd name="T13" fmla="*/ 0 h 575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tx1"/>
            </a:solidFill>
            <a:ln>
              <a:noFill/>
            </a:ln>
          </p:spPr>
          <p:txBody>
            <a:bodyPr lIns="91425" tIns="91425" rIns="91425" bIns="91425" anchor="ctr"/>
            <a:lstStyle/>
            <a:p>
              <a:pPr>
                <a:defRPr/>
              </a:pPr>
              <a:endParaRPr lang="vi-VN" sz="990"/>
            </a:p>
          </p:txBody>
        </p:sp>
        <p:sp>
          <p:nvSpPr>
            <p:cNvPr id="105" name="Google Shape;663;p30">
              <a:extLst>
                <a:ext uri="{FF2B5EF4-FFF2-40B4-BE49-F238E27FC236}">
                  <a16:creationId xmlns:a16="http://schemas.microsoft.com/office/drawing/2014/main" id="{63057E16-2A3D-43E7-8D81-E34894B9D3CB}"/>
                </a:ext>
              </a:extLst>
            </p:cNvPr>
            <p:cNvSpPr/>
            <p:nvPr/>
          </p:nvSpPr>
          <p:spPr>
            <a:xfrm>
              <a:off x="1861850" y="1212199"/>
              <a:ext cx="130350" cy="93301"/>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06" name="Google Shape;664;p30">
              <a:extLst>
                <a:ext uri="{FF2B5EF4-FFF2-40B4-BE49-F238E27FC236}">
                  <a16:creationId xmlns:a16="http://schemas.microsoft.com/office/drawing/2014/main" id="{EE2ED378-E642-499D-B94E-F2AC35E02BF5}"/>
                </a:ext>
              </a:extLst>
            </p:cNvPr>
            <p:cNvSpPr>
              <a:spLocks/>
            </p:cNvSpPr>
            <p:nvPr/>
          </p:nvSpPr>
          <p:spPr bwMode="auto">
            <a:xfrm>
              <a:off x="1609050" y="1010785"/>
              <a:ext cx="71100" cy="62201"/>
            </a:xfrm>
            <a:custGeom>
              <a:avLst/>
              <a:gdLst>
                <a:gd name="T0" fmla="*/ 2147483646 w 2824"/>
                <a:gd name="T1" fmla="*/ 0 h 2440"/>
                <a:gd name="T2" fmla="*/ 2147483646 w 2824"/>
                <a:gd name="T3" fmla="*/ 2147483646 h 2440"/>
                <a:gd name="T4" fmla="*/ 2147483646 w 2824"/>
                <a:gd name="T5" fmla="*/ 2147483646 h 2440"/>
                <a:gd name="T6" fmla="*/ 2147483646 w 2824"/>
                <a:gd name="T7" fmla="*/ 2147483646 h 2440"/>
                <a:gd name="T8" fmla="*/ 2147483646 w 2824"/>
                <a:gd name="T9" fmla="*/ 2147483646 h 2440"/>
                <a:gd name="T10" fmla="*/ 2147483646 w 2824"/>
                <a:gd name="T11" fmla="*/ 2147483646 h 2440"/>
                <a:gd name="T12" fmla="*/ 2147483646 w 2824"/>
                <a:gd name="T13" fmla="*/ 0 h 244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lIns="91425" tIns="91425" rIns="91425" bIns="91425" anchor="ctr"/>
            <a:lstStyle/>
            <a:p>
              <a:pPr>
                <a:defRPr/>
              </a:pPr>
              <a:endParaRPr lang="vi-VN" sz="990"/>
            </a:p>
          </p:txBody>
        </p:sp>
        <p:sp>
          <p:nvSpPr>
            <p:cNvPr id="107" name="Google Shape;665;p30">
              <a:extLst>
                <a:ext uri="{FF2B5EF4-FFF2-40B4-BE49-F238E27FC236}">
                  <a16:creationId xmlns:a16="http://schemas.microsoft.com/office/drawing/2014/main" id="{83A9C338-0E8E-4235-8A27-2F6C25901465}"/>
                </a:ext>
              </a:extLst>
            </p:cNvPr>
            <p:cNvSpPr>
              <a:spLocks/>
            </p:cNvSpPr>
            <p:nvPr/>
          </p:nvSpPr>
          <p:spPr bwMode="auto">
            <a:xfrm>
              <a:off x="1921100" y="1095201"/>
              <a:ext cx="71100" cy="60721"/>
            </a:xfrm>
            <a:custGeom>
              <a:avLst/>
              <a:gdLst>
                <a:gd name="T0" fmla="*/ 2147483646 w 2824"/>
                <a:gd name="T1" fmla="*/ 2147483646 h 2445"/>
                <a:gd name="T2" fmla="*/ 2147483646 w 2824"/>
                <a:gd name="T3" fmla="*/ 2147483646 h 2445"/>
                <a:gd name="T4" fmla="*/ 2147483646 w 2824"/>
                <a:gd name="T5" fmla="*/ 2147483646 h 2445"/>
                <a:gd name="T6" fmla="*/ 2147483646 w 2824"/>
                <a:gd name="T7" fmla="*/ 2147483646 h 2445"/>
                <a:gd name="T8" fmla="*/ 2147483646 w 2824"/>
                <a:gd name="T9" fmla="*/ 2147483646 h 2445"/>
                <a:gd name="T10" fmla="*/ 2147483646 w 2824"/>
                <a:gd name="T11" fmla="*/ 2147483646 h 2445"/>
                <a:gd name="T12" fmla="*/ 2147483646 w 2824"/>
                <a:gd name="T13" fmla="*/ 2147483646 h 24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lIns="91425" tIns="91425" rIns="91425" bIns="91425" anchor="ctr"/>
            <a:lstStyle/>
            <a:p>
              <a:pPr>
                <a:defRPr/>
              </a:pPr>
              <a:endParaRPr lang="vi-VN" sz="990"/>
            </a:p>
          </p:txBody>
        </p:sp>
        <p:sp>
          <p:nvSpPr>
            <p:cNvPr id="108" name="Google Shape;666;p30">
              <a:extLst>
                <a:ext uri="{FF2B5EF4-FFF2-40B4-BE49-F238E27FC236}">
                  <a16:creationId xmlns:a16="http://schemas.microsoft.com/office/drawing/2014/main" id="{7DD62985-FD1E-4985-8042-08465CFA528E}"/>
                </a:ext>
              </a:extLst>
            </p:cNvPr>
            <p:cNvSpPr>
              <a:spLocks/>
            </p:cNvSpPr>
            <p:nvPr/>
          </p:nvSpPr>
          <p:spPr bwMode="auto">
            <a:xfrm>
              <a:off x="961250" y="236231"/>
              <a:ext cx="1222525" cy="947829"/>
            </a:xfrm>
            <a:custGeom>
              <a:avLst/>
              <a:gdLst>
                <a:gd name="T0" fmla="*/ 2147483646 w 48901"/>
                <a:gd name="T1" fmla="*/ 0 h 37862"/>
                <a:gd name="T2" fmla="*/ 2147483646 w 48901"/>
                <a:gd name="T3" fmla="*/ 2147483646 h 37862"/>
                <a:gd name="T4" fmla="*/ 2147483646 w 48901"/>
                <a:gd name="T5" fmla="*/ 2147483646 h 37862"/>
                <a:gd name="T6" fmla="*/ 2147483646 w 48901"/>
                <a:gd name="T7" fmla="*/ 2147483646 h 37862"/>
                <a:gd name="T8" fmla="*/ 2147483646 w 48901"/>
                <a:gd name="T9" fmla="*/ 2147483646 h 37862"/>
                <a:gd name="T10" fmla="*/ 2147483646 w 48901"/>
                <a:gd name="T11" fmla="*/ 2147483646 h 37862"/>
                <a:gd name="T12" fmla="*/ 2147483646 w 48901"/>
                <a:gd name="T13" fmla="*/ 2147483646 h 37862"/>
                <a:gd name="T14" fmla="*/ 2147483646 w 48901"/>
                <a:gd name="T15" fmla="*/ 2147483646 h 37862"/>
                <a:gd name="T16" fmla="*/ 2147483646 w 48901"/>
                <a:gd name="T17" fmla="*/ 2147483646 h 37862"/>
                <a:gd name="T18" fmla="*/ 2147483646 w 48901"/>
                <a:gd name="T19" fmla="*/ 2147483646 h 37862"/>
                <a:gd name="T20" fmla="*/ 2147483646 w 48901"/>
                <a:gd name="T21" fmla="*/ 2147483646 h 37862"/>
                <a:gd name="T22" fmla="*/ 2147483646 w 48901"/>
                <a:gd name="T23" fmla="*/ 2147483646 h 37862"/>
                <a:gd name="T24" fmla="*/ 2147483646 w 48901"/>
                <a:gd name="T25" fmla="*/ 2147483646 h 37862"/>
                <a:gd name="T26" fmla="*/ 2147483646 w 48901"/>
                <a:gd name="T27" fmla="*/ 2147483646 h 37862"/>
                <a:gd name="T28" fmla="*/ 2147483646 w 48901"/>
                <a:gd name="T29" fmla="*/ 2147483646 h 37862"/>
                <a:gd name="T30" fmla="*/ 2147483646 w 48901"/>
                <a:gd name="T31" fmla="*/ 2147483646 h 37862"/>
                <a:gd name="T32" fmla="*/ 2147483646 w 48901"/>
                <a:gd name="T33" fmla="*/ 2147483646 h 37862"/>
                <a:gd name="T34" fmla="*/ 2147483646 w 48901"/>
                <a:gd name="T35" fmla="*/ 2147483646 h 37862"/>
                <a:gd name="T36" fmla="*/ 2147483646 w 48901"/>
                <a:gd name="T37" fmla="*/ 2147483646 h 37862"/>
                <a:gd name="T38" fmla="*/ 2147483646 w 48901"/>
                <a:gd name="T39" fmla="*/ 2147483646 h 37862"/>
                <a:gd name="T40" fmla="*/ 2147483646 w 48901"/>
                <a:gd name="T41" fmla="*/ 2147483646 h 37862"/>
                <a:gd name="T42" fmla="*/ 2147483646 w 48901"/>
                <a:gd name="T43" fmla="*/ 2147483646 h 37862"/>
                <a:gd name="T44" fmla="*/ 2147483646 w 48901"/>
                <a:gd name="T45" fmla="*/ 2147483646 h 37862"/>
                <a:gd name="T46" fmla="*/ 2147483646 w 48901"/>
                <a:gd name="T47" fmla="*/ 2147483646 h 37862"/>
                <a:gd name="T48" fmla="*/ 2147483646 w 48901"/>
                <a:gd name="T49" fmla="*/ 2147483646 h 37862"/>
                <a:gd name="T50" fmla="*/ 2147483646 w 48901"/>
                <a:gd name="T51" fmla="*/ 2147483646 h 37862"/>
                <a:gd name="T52" fmla="*/ 2147483646 w 48901"/>
                <a:gd name="T53" fmla="*/ 2147483646 h 37862"/>
                <a:gd name="T54" fmla="*/ 2147483646 w 48901"/>
                <a:gd name="T55" fmla="*/ 2147483646 h 37862"/>
                <a:gd name="T56" fmla="*/ 2147483646 w 48901"/>
                <a:gd name="T57" fmla="*/ 2147483646 h 37862"/>
                <a:gd name="T58" fmla="*/ 2147483646 w 48901"/>
                <a:gd name="T59" fmla="*/ 2147483646 h 37862"/>
                <a:gd name="T60" fmla="*/ 2147483646 w 48901"/>
                <a:gd name="T61" fmla="*/ 2147483646 h 37862"/>
                <a:gd name="T62" fmla="*/ 2147483646 w 48901"/>
                <a:gd name="T63" fmla="*/ 2147483646 h 37862"/>
                <a:gd name="T64" fmla="*/ 2147483646 w 48901"/>
                <a:gd name="T65" fmla="*/ 2147483646 h 37862"/>
                <a:gd name="T66" fmla="*/ 2147483646 w 48901"/>
                <a:gd name="T67" fmla="*/ 2147483646 h 37862"/>
                <a:gd name="T68" fmla="*/ 2147483646 w 48901"/>
                <a:gd name="T69" fmla="*/ 2147483646 h 37862"/>
                <a:gd name="T70" fmla="*/ 2147483646 w 48901"/>
                <a:gd name="T71" fmla="*/ 2147483646 h 37862"/>
                <a:gd name="T72" fmla="*/ 2147483646 w 48901"/>
                <a:gd name="T73" fmla="*/ 2147483646 h 37862"/>
                <a:gd name="T74" fmla="*/ 2147483646 w 48901"/>
                <a:gd name="T75" fmla="*/ 2147483646 h 37862"/>
                <a:gd name="T76" fmla="*/ 2147483646 w 48901"/>
                <a:gd name="T77" fmla="*/ 2147483646 h 37862"/>
                <a:gd name="T78" fmla="*/ 2147483646 w 48901"/>
                <a:gd name="T79" fmla="*/ 2147483646 h 37862"/>
                <a:gd name="T80" fmla="*/ 2147483646 w 48901"/>
                <a:gd name="T81" fmla="*/ 2147483646 h 37862"/>
                <a:gd name="T82" fmla="*/ 2147483646 w 48901"/>
                <a:gd name="T83" fmla="*/ 2147483646 h 37862"/>
                <a:gd name="T84" fmla="*/ 2147483646 w 48901"/>
                <a:gd name="T85" fmla="*/ 2147483646 h 37862"/>
                <a:gd name="T86" fmla="*/ 2147483646 w 48901"/>
                <a:gd name="T87" fmla="*/ 2147483646 h 37862"/>
                <a:gd name="T88" fmla="*/ 2147483646 w 48901"/>
                <a:gd name="T89" fmla="*/ 2147483646 h 37862"/>
                <a:gd name="T90" fmla="*/ 2147483646 w 48901"/>
                <a:gd name="T91" fmla="*/ 2147483646 h 37862"/>
                <a:gd name="T92" fmla="*/ 2147483646 w 48901"/>
                <a:gd name="T93" fmla="*/ 2147483646 h 37862"/>
                <a:gd name="T94" fmla="*/ 2147483646 w 48901"/>
                <a:gd name="T95" fmla="*/ 2147483646 h 37862"/>
                <a:gd name="T96" fmla="*/ 2147483646 w 48901"/>
                <a:gd name="T97" fmla="*/ 2147483646 h 37862"/>
                <a:gd name="T98" fmla="*/ 2147483646 w 48901"/>
                <a:gd name="T99" fmla="*/ 2147483646 h 37862"/>
                <a:gd name="T100" fmla="*/ 2147483646 w 48901"/>
                <a:gd name="T101" fmla="*/ 2147483646 h 37862"/>
                <a:gd name="T102" fmla="*/ 2147483646 w 48901"/>
                <a:gd name="T103" fmla="*/ 2147483646 h 37862"/>
                <a:gd name="T104" fmla="*/ 2147483646 w 48901"/>
                <a:gd name="T105" fmla="*/ 0 h 378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bg2"/>
            </a:solidFill>
            <a:ln>
              <a:noFill/>
            </a:ln>
          </p:spPr>
          <p:txBody>
            <a:bodyPr lIns="91425" tIns="91425" rIns="91425" bIns="91425" anchor="ctr"/>
            <a:lstStyle/>
            <a:p>
              <a:pPr>
                <a:defRPr/>
              </a:pPr>
              <a:endParaRPr lang="vi-VN" sz="990"/>
            </a:p>
          </p:txBody>
        </p:sp>
        <p:sp>
          <p:nvSpPr>
            <p:cNvPr id="109" name="Google Shape;667;p30">
              <a:extLst>
                <a:ext uri="{FF2B5EF4-FFF2-40B4-BE49-F238E27FC236}">
                  <a16:creationId xmlns:a16="http://schemas.microsoft.com/office/drawing/2014/main" id="{CDB3D19D-CF5C-4E6D-962D-6AD257B5DB7B}"/>
                </a:ext>
              </a:extLst>
            </p:cNvPr>
            <p:cNvSpPr>
              <a:spLocks/>
            </p:cNvSpPr>
            <p:nvPr/>
          </p:nvSpPr>
          <p:spPr bwMode="auto">
            <a:xfrm>
              <a:off x="988900" y="234750"/>
              <a:ext cx="1194875" cy="706428"/>
            </a:xfrm>
            <a:custGeom>
              <a:avLst/>
              <a:gdLst>
                <a:gd name="T0" fmla="*/ 2147483646 w 47759"/>
                <a:gd name="T1" fmla="*/ 2147483646 h 28249"/>
                <a:gd name="T2" fmla="*/ 2147483646 w 47759"/>
                <a:gd name="T3" fmla="*/ 2147483646 h 28249"/>
                <a:gd name="T4" fmla="*/ 2147483646 w 47759"/>
                <a:gd name="T5" fmla="*/ 2147483646 h 28249"/>
                <a:gd name="T6" fmla="*/ 2147483646 w 47759"/>
                <a:gd name="T7" fmla="*/ 2147483646 h 28249"/>
                <a:gd name="T8" fmla="*/ 2147483646 w 47759"/>
                <a:gd name="T9" fmla="*/ 2147483646 h 28249"/>
                <a:gd name="T10" fmla="*/ 2147483646 w 47759"/>
                <a:gd name="T11" fmla="*/ 2147483646 h 28249"/>
                <a:gd name="T12" fmla="*/ 2147483646 w 47759"/>
                <a:gd name="T13" fmla="*/ 2147483646 h 28249"/>
                <a:gd name="T14" fmla="*/ 2147483646 w 47759"/>
                <a:gd name="T15" fmla="*/ 2147483646 h 28249"/>
                <a:gd name="T16" fmla="*/ 2147483646 w 47759"/>
                <a:gd name="T17" fmla="*/ 2147483646 h 28249"/>
                <a:gd name="T18" fmla="*/ 2147483646 w 47759"/>
                <a:gd name="T19" fmla="*/ 2147483646 h 28249"/>
                <a:gd name="T20" fmla="*/ 2147483646 w 47759"/>
                <a:gd name="T21" fmla="*/ 2147483646 h 28249"/>
                <a:gd name="T22" fmla="*/ 2147483646 w 47759"/>
                <a:gd name="T23" fmla="*/ 2147483646 h 28249"/>
                <a:gd name="T24" fmla="*/ 2147483646 w 47759"/>
                <a:gd name="T25" fmla="*/ 2147483646 h 28249"/>
                <a:gd name="T26" fmla="*/ 2147483646 w 47759"/>
                <a:gd name="T27" fmla="*/ 2147483646 h 28249"/>
                <a:gd name="T28" fmla="*/ 2147483646 w 47759"/>
                <a:gd name="T29" fmla="*/ 2147483646 h 28249"/>
                <a:gd name="T30" fmla="*/ 2147483646 w 47759"/>
                <a:gd name="T31" fmla="*/ 2147483646 h 28249"/>
                <a:gd name="T32" fmla="*/ 2147483646 w 47759"/>
                <a:gd name="T33" fmla="*/ 2147483646 h 28249"/>
                <a:gd name="T34" fmla="*/ 2147483646 w 47759"/>
                <a:gd name="T35" fmla="*/ 2147483646 h 28249"/>
                <a:gd name="T36" fmla="*/ 2147483646 w 47759"/>
                <a:gd name="T37" fmla="*/ 2147483646 h 28249"/>
                <a:gd name="T38" fmla="*/ 2147483646 w 47759"/>
                <a:gd name="T39" fmla="*/ 2147483646 h 28249"/>
                <a:gd name="T40" fmla="*/ 2147483646 w 47759"/>
                <a:gd name="T41" fmla="*/ 2147483646 h 28249"/>
                <a:gd name="T42" fmla="*/ 2147483646 w 47759"/>
                <a:gd name="T43" fmla="*/ 2147483646 h 28249"/>
                <a:gd name="T44" fmla="*/ 2147483646 w 47759"/>
                <a:gd name="T45" fmla="*/ 2147483646 h 28249"/>
                <a:gd name="T46" fmla="*/ 2147483646 w 47759"/>
                <a:gd name="T47" fmla="*/ 2147483646 h 28249"/>
                <a:gd name="T48" fmla="*/ 2147483646 w 47759"/>
                <a:gd name="T49" fmla="*/ 2147483646 h 28249"/>
                <a:gd name="T50" fmla="*/ 2147483646 w 47759"/>
                <a:gd name="T51" fmla="*/ 2147483646 h 28249"/>
                <a:gd name="T52" fmla="*/ 2147483646 w 47759"/>
                <a:gd name="T53" fmla="*/ 2147483646 h 28249"/>
                <a:gd name="T54" fmla="*/ 2147483646 w 47759"/>
                <a:gd name="T55" fmla="*/ 2147483646 h 28249"/>
                <a:gd name="T56" fmla="*/ 2147483646 w 47759"/>
                <a:gd name="T57" fmla="*/ 2147483646 h 28249"/>
                <a:gd name="T58" fmla="*/ 2147483646 w 47759"/>
                <a:gd name="T59" fmla="*/ 2147483646 h 28249"/>
                <a:gd name="T60" fmla="*/ 2147483646 w 47759"/>
                <a:gd name="T61" fmla="*/ 2147483646 h 28249"/>
                <a:gd name="T62" fmla="*/ 2147483646 w 47759"/>
                <a:gd name="T63" fmla="*/ 2147483646 h 28249"/>
                <a:gd name="T64" fmla="*/ 2147483646 w 47759"/>
                <a:gd name="T65" fmla="*/ 2147483646 h 28249"/>
                <a:gd name="T66" fmla="*/ 2147483646 w 47759"/>
                <a:gd name="T67" fmla="*/ 2147483646 h 28249"/>
                <a:gd name="T68" fmla="*/ 2147483646 w 47759"/>
                <a:gd name="T69" fmla="*/ 2147483646 h 28249"/>
                <a:gd name="T70" fmla="*/ 2147483646 w 47759"/>
                <a:gd name="T71" fmla="*/ 2147483646 h 28249"/>
                <a:gd name="T72" fmla="*/ 2147483646 w 47759"/>
                <a:gd name="T73" fmla="*/ 2147483646 h 28249"/>
                <a:gd name="T74" fmla="*/ 2147483646 w 47759"/>
                <a:gd name="T75" fmla="*/ 2147483646 h 28249"/>
                <a:gd name="T76" fmla="*/ 2147483646 w 47759"/>
                <a:gd name="T77" fmla="*/ 2147483646 h 28249"/>
                <a:gd name="T78" fmla="*/ 2147483646 w 47759"/>
                <a:gd name="T79" fmla="*/ 2147483646 h 28249"/>
                <a:gd name="T80" fmla="*/ 2147483646 w 47759"/>
                <a:gd name="T81" fmla="*/ 2147483646 h 28249"/>
                <a:gd name="T82" fmla="*/ 2147483646 w 47759"/>
                <a:gd name="T83" fmla="*/ 2147483646 h 28249"/>
                <a:gd name="T84" fmla="*/ 2147483646 w 47759"/>
                <a:gd name="T85" fmla="*/ 2147483646 h 28249"/>
                <a:gd name="T86" fmla="*/ 2147483646 w 47759"/>
                <a:gd name="T87" fmla="*/ 2147483646 h 28249"/>
                <a:gd name="T88" fmla="*/ 2147483646 w 47759"/>
                <a:gd name="T89" fmla="*/ 2147483646 h 28249"/>
                <a:gd name="T90" fmla="*/ 2147483646 w 47759"/>
                <a:gd name="T91" fmla="*/ 2147483646 h 28249"/>
                <a:gd name="T92" fmla="*/ 2147483646 w 47759"/>
                <a:gd name="T93" fmla="*/ 2147483646 h 28249"/>
                <a:gd name="T94" fmla="*/ 2147483646 w 47759"/>
                <a:gd name="T95" fmla="*/ 2147483646 h 28249"/>
                <a:gd name="T96" fmla="*/ 2147483646 w 47759"/>
                <a:gd name="T97" fmla="*/ 2147483646 h 28249"/>
                <a:gd name="T98" fmla="*/ 2147483646 w 47759"/>
                <a:gd name="T99" fmla="*/ 2147483646 h 28249"/>
                <a:gd name="T100" fmla="*/ 2147483646 w 47759"/>
                <a:gd name="T101" fmla="*/ 2147483646 h 28249"/>
                <a:gd name="T102" fmla="*/ 2147483646 w 47759"/>
                <a:gd name="T103" fmla="*/ 2147483646 h 28249"/>
                <a:gd name="T104" fmla="*/ 2147483646 w 47759"/>
                <a:gd name="T105" fmla="*/ 2147483646 h 2824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47759" h="28249" extrusionOk="0">
                  <a:moveTo>
                    <a:pt x="21409" y="1"/>
                  </a:moveTo>
                  <a:cubicBezTo>
                    <a:pt x="19588" y="1"/>
                    <a:pt x="17826" y="343"/>
                    <a:pt x="16079" y="888"/>
                  </a:cubicBez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cubicBezTo>
                    <a:pt x="1" y="26854"/>
                    <a:pt x="2" y="25457"/>
                    <a:pt x="135" y="23930"/>
                  </a:cubicBezTo>
                  <a:cubicBezTo>
                    <a:pt x="705" y="20179"/>
                    <a:pt x="1674" y="16128"/>
                    <a:pt x="3909" y="13040"/>
                  </a:cubicBezTo>
                  <a:close/>
                </a:path>
              </a:pathLst>
            </a:custGeom>
            <a:solidFill>
              <a:srgbClr val="FAF2D5"/>
            </a:solidFill>
            <a:ln>
              <a:noFill/>
            </a:ln>
          </p:spPr>
          <p:txBody>
            <a:bodyPr lIns="91425" tIns="91425" rIns="91425" bIns="91425" anchor="ctr"/>
            <a:lstStyle/>
            <a:p>
              <a:pPr>
                <a:defRPr/>
              </a:pPr>
              <a:endParaRPr lang="vi-VN" sz="990"/>
            </a:p>
          </p:txBody>
        </p:sp>
        <p:sp>
          <p:nvSpPr>
            <p:cNvPr id="110" name="Google Shape;668;p30">
              <a:extLst>
                <a:ext uri="{FF2B5EF4-FFF2-40B4-BE49-F238E27FC236}">
                  <a16:creationId xmlns:a16="http://schemas.microsoft.com/office/drawing/2014/main" id="{D68B51D1-78C5-4863-8193-2E15CD5174B5}"/>
                </a:ext>
              </a:extLst>
            </p:cNvPr>
            <p:cNvSpPr>
              <a:spLocks/>
            </p:cNvSpPr>
            <p:nvPr/>
          </p:nvSpPr>
          <p:spPr bwMode="auto">
            <a:xfrm>
              <a:off x="988900" y="236231"/>
              <a:ext cx="1194875" cy="935981"/>
            </a:xfrm>
            <a:custGeom>
              <a:avLst/>
              <a:gdLst>
                <a:gd name="T0" fmla="*/ 2147483646 w 47759"/>
                <a:gd name="T1" fmla="*/ 0 h 37407"/>
                <a:gd name="T2" fmla="*/ 2147483646 w 47759"/>
                <a:gd name="T3" fmla="*/ 2147483646 h 37407"/>
                <a:gd name="T4" fmla="*/ 2147483646 w 47759"/>
                <a:gd name="T5" fmla="*/ 2147483646 h 37407"/>
                <a:gd name="T6" fmla="*/ 2147483646 w 47759"/>
                <a:gd name="T7" fmla="*/ 2147483646 h 37407"/>
                <a:gd name="T8" fmla="*/ 2147483646 w 47759"/>
                <a:gd name="T9" fmla="*/ 2147483646 h 37407"/>
                <a:gd name="T10" fmla="*/ 2147483646 w 47759"/>
                <a:gd name="T11" fmla="*/ 2147483646 h 37407"/>
                <a:gd name="T12" fmla="*/ 2147483646 w 47759"/>
                <a:gd name="T13" fmla="*/ 2147483646 h 37407"/>
                <a:gd name="T14" fmla="*/ 2147483646 w 47759"/>
                <a:gd name="T15" fmla="*/ 2147483646 h 37407"/>
                <a:gd name="T16" fmla="*/ 2147483646 w 47759"/>
                <a:gd name="T17" fmla="*/ 2147483646 h 37407"/>
                <a:gd name="T18" fmla="*/ 2147483646 w 47759"/>
                <a:gd name="T19" fmla="*/ 2147483646 h 37407"/>
                <a:gd name="T20" fmla="*/ 2147483646 w 47759"/>
                <a:gd name="T21" fmla="*/ 2147483646 h 37407"/>
                <a:gd name="T22" fmla="*/ 2147483646 w 47759"/>
                <a:gd name="T23" fmla="*/ 2147483646 h 37407"/>
                <a:gd name="T24" fmla="*/ 2147483646 w 47759"/>
                <a:gd name="T25" fmla="*/ 2147483646 h 37407"/>
                <a:gd name="T26" fmla="*/ 2147483646 w 47759"/>
                <a:gd name="T27" fmla="*/ 2147483646 h 37407"/>
                <a:gd name="T28" fmla="*/ 2147483646 w 47759"/>
                <a:gd name="T29" fmla="*/ 2147483646 h 37407"/>
                <a:gd name="T30" fmla="*/ 2147483646 w 47759"/>
                <a:gd name="T31" fmla="*/ 2147483646 h 37407"/>
                <a:gd name="T32" fmla="*/ 2147483646 w 47759"/>
                <a:gd name="T33" fmla="*/ 2147483646 h 37407"/>
                <a:gd name="T34" fmla="*/ 2147483646 w 47759"/>
                <a:gd name="T35" fmla="*/ 2147483646 h 37407"/>
                <a:gd name="T36" fmla="*/ 2147483646 w 47759"/>
                <a:gd name="T37" fmla="*/ 2147483646 h 37407"/>
                <a:gd name="T38" fmla="*/ 2147483646 w 47759"/>
                <a:gd name="T39" fmla="*/ 2147483646 h 37407"/>
                <a:gd name="T40" fmla="*/ 2147483646 w 47759"/>
                <a:gd name="T41" fmla="*/ 2147483646 h 37407"/>
                <a:gd name="T42" fmla="*/ 2147483646 w 47759"/>
                <a:gd name="T43" fmla="*/ 2147483646 h 37407"/>
                <a:gd name="T44" fmla="*/ 2147483646 w 47759"/>
                <a:gd name="T45" fmla="*/ 2147483646 h 37407"/>
                <a:gd name="T46" fmla="*/ 2147483646 w 47759"/>
                <a:gd name="T47" fmla="*/ 2147483646 h 37407"/>
                <a:gd name="T48" fmla="*/ 2147483646 w 47759"/>
                <a:gd name="T49" fmla="*/ 2147483646 h 37407"/>
                <a:gd name="T50" fmla="*/ 2147483646 w 47759"/>
                <a:gd name="T51" fmla="*/ 2147483646 h 37407"/>
                <a:gd name="T52" fmla="*/ 2147483646 w 47759"/>
                <a:gd name="T53" fmla="*/ 2147483646 h 37407"/>
                <a:gd name="T54" fmla="*/ 2147483646 w 47759"/>
                <a:gd name="T55" fmla="*/ 2147483646 h 37407"/>
                <a:gd name="T56" fmla="*/ 2147483646 w 47759"/>
                <a:gd name="T57" fmla="*/ 2147483646 h 37407"/>
                <a:gd name="T58" fmla="*/ 2147483646 w 47759"/>
                <a:gd name="T59" fmla="*/ 2147483646 h 37407"/>
                <a:gd name="T60" fmla="*/ 2147483646 w 47759"/>
                <a:gd name="T61" fmla="*/ 2147483646 h 37407"/>
                <a:gd name="T62" fmla="*/ 2147483646 w 47759"/>
                <a:gd name="T63" fmla="*/ 2147483646 h 37407"/>
                <a:gd name="T64" fmla="*/ 2147483646 w 47759"/>
                <a:gd name="T65" fmla="*/ 2147483646 h 37407"/>
                <a:gd name="T66" fmla="*/ 2147483646 w 47759"/>
                <a:gd name="T67" fmla="*/ 2147483646 h 37407"/>
                <a:gd name="T68" fmla="*/ 2147483646 w 47759"/>
                <a:gd name="T69" fmla="*/ 2147483646 h 37407"/>
                <a:gd name="T70" fmla="*/ 2147483646 w 47759"/>
                <a:gd name="T71" fmla="*/ 2147483646 h 37407"/>
                <a:gd name="T72" fmla="*/ 2147483646 w 47759"/>
                <a:gd name="T73" fmla="*/ 2147483646 h 37407"/>
                <a:gd name="T74" fmla="*/ 2147483646 w 47759"/>
                <a:gd name="T75" fmla="*/ 2147483646 h 37407"/>
                <a:gd name="T76" fmla="*/ 2147483646 w 47759"/>
                <a:gd name="T77" fmla="*/ 0 h 374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lIns="91425" tIns="91425" rIns="91425" bIns="91425" anchor="ctr"/>
            <a:lstStyle/>
            <a:p>
              <a:pPr>
                <a:defRPr/>
              </a:pPr>
              <a:endParaRPr lang="vi-VN" sz="990"/>
            </a:p>
          </p:txBody>
        </p:sp>
        <p:sp>
          <p:nvSpPr>
            <p:cNvPr id="111" name="Google Shape;669;p30">
              <a:extLst>
                <a:ext uri="{FF2B5EF4-FFF2-40B4-BE49-F238E27FC236}">
                  <a16:creationId xmlns:a16="http://schemas.microsoft.com/office/drawing/2014/main" id="{538974B0-E90A-4BF6-8323-576F2FF5B650}"/>
                </a:ext>
              </a:extLst>
            </p:cNvPr>
            <p:cNvSpPr>
              <a:spLocks/>
            </p:cNvSpPr>
            <p:nvPr/>
          </p:nvSpPr>
          <p:spPr bwMode="auto">
            <a:xfrm>
              <a:off x="1069874" y="1734985"/>
              <a:ext cx="244900" cy="253249"/>
            </a:xfrm>
            <a:custGeom>
              <a:avLst/>
              <a:gdLst>
                <a:gd name="T0" fmla="*/ 2147483646 w 9781"/>
                <a:gd name="T1" fmla="*/ 0 h 10083"/>
                <a:gd name="T2" fmla="*/ 2147483646 w 9781"/>
                <a:gd name="T3" fmla="*/ 2147483646 h 10083"/>
                <a:gd name="T4" fmla="*/ 2147483646 w 9781"/>
                <a:gd name="T5" fmla="*/ 2147483646 h 10083"/>
                <a:gd name="T6" fmla="*/ 2147483646 w 9781"/>
                <a:gd name="T7" fmla="*/ 2147483646 h 10083"/>
                <a:gd name="T8" fmla="*/ 2147483646 w 9781"/>
                <a:gd name="T9" fmla="*/ 2147483646 h 10083"/>
                <a:gd name="T10" fmla="*/ 2147483646 w 9781"/>
                <a:gd name="T11" fmla="*/ 2147483646 h 10083"/>
                <a:gd name="T12" fmla="*/ 2147483646 w 9781"/>
                <a:gd name="T13" fmla="*/ 2147483646 h 10083"/>
                <a:gd name="T14" fmla="*/ 2147483646 w 9781"/>
                <a:gd name="T15" fmla="*/ 0 h 1008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lIns="91425" tIns="91425" rIns="91425" bIns="91425" anchor="ctr"/>
            <a:lstStyle/>
            <a:p>
              <a:pPr>
                <a:defRPr/>
              </a:pPr>
              <a:endParaRPr lang="vi-VN" sz="990"/>
            </a:p>
          </p:txBody>
        </p:sp>
        <p:sp>
          <p:nvSpPr>
            <p:cNvPr id="112" name="Google Shape;670;p30">
              <a:extLst>
                <a:ext uri="{FF2B5EF4-FFF2-40B4-BE49-F238E27FC236}">
                  <a16:creationId xmlns:a16="http://schemas.microsoft.com/office/drawing/2014/main" id="{5CFA124A-1621-4000-9CAF-5D40F16EF81D}"/>
                </a:ext>
              </a:extLst>
            </p:cNvPr>
            <p:cNvSpPr>
              <a:spLocks/>
            </p:cNvSpPr>
            <p:nvPr/>
          </p:nvSpPr>
          <p:spPr bwMode="auto">
            <a:xfrm>
              <a:off x="1273300" y="1524686"/>
              <a:ext cx="203424" cy="226591"/>
            </a:xfrm>
            <a:custGeom>
              <a:avLst/>
              <a:gdLst>
                <a:gd name="T0" fmla="*/ 2147483646 w 8135"/>
                <a:gd name="T1" fmla="*/ 0 h 8974"/>
                <a:gd name="T2" fmla="*/ 2147483646 w 8135"/>
                <a:gd name="T3" fmla="*/ 2147483646 h 8974"/>
                <a:gd name="T4" fmla="*/ 2147483646 w 8135"/>
                <a:gd name="T5" fmla="*/ 2147483646 h 8974"/>
                <a:gd name="T6" fmla="*/ 2147483646 w 8135"/>
                <a:gd name="T7" fmla="*/ 2147483646 h 8974"/>
                <a:gd name="T8" fmla="*/ 2147483646 w 8135"/>
                <a:gd name="T9" fmla="*/ 2147483646 h 8974"/>
                <a:gd name="T10" fmla="*/ 2147483646 w 8135"/>
                <a:gd name="T11" fmla="*/ 2147483646 h 8974"/>
                <a:gd name="T12" fmla="*/ 2147483646 w 8135"/>
                <a:gd name="T13" fmla="*/ 2147483646 h 8974"/>
                <a:gd name="T14" fmla="*/ 2147483646 w 8135"/>
                <a:gd name="T15" fmla="*/ 2147483646 h 8974"/>
                <a:gd name="T16" fmla="*/ 2147483646 w 8135"/>
                <a:gd name="T17" fmla="*/ 0 h 89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lIns="91425" tIns="91425" rIns="91425" bIns="91425" anchor="ctr"/>
            <a:lstStyle/>
            <a:p>
              <a:pPr>
                <a:defRPr/>
              </a:pPr>
              <a:endParaRPr lang="vi-VN" sz="990"/>
            </a:p>
          </p:txBody>
        </p:sp>
        <p:sp>
          <p:nvSpPr>
            <p:cNvPr id="113" name="Google Shape;671;p30">
              <a:extLst>
                <a:ext uri="{FF2B5EF4-FFF2-40B4-BE49-F238E27FC236}">
                  <a16:creationId xmlns:a16="http://schemas.microsoft.com/office/drawing/2014/main" id="{851C996B-0FCE-4A65-8387-BCC2AFBD3B86}"/>
                </a:ext>
              </a:extLst>
            </p:cNvPr>
            <p:cNvSpPr/>
            <p:nvPr/>
          </p:nvSpPr>
          <p:spPr>
            <a:xfrm>
              <a:off x="1273300" y="1524686"/>
              <a:ext cx="199474" cy="226591"/>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14" name="Google Shape;672;p30">
              <a:extLst>
                <a:ext uri="{FF2B5EF4-FFF2-40B4-BE49-F238E27FC236}">
                  <a16:creationId xmlns:a16="http://schemas.microsoft.com/office/drawing/2014/main" id="{D6606617-8F8E-4F3C-826A-F45DC5FBBB1F}"/>
                </a:ext>
              </a:extLst>
            </p:cNvPr>
            <p:cNvSpPr/>
            <p:nvPr/>
          </p:nvSpPr>
          <p:spPr>
            <a:xfrm>
              <a:off x="1219975" y="1657974"/>
              <a:ext cx="154050" cy="158466"/>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115" name="Google Shape;211;p3">
            <a:extLst>
              <a:ext uri="{FF2B5EF4-FFF2-40B4-BE49-F238E27FC236}">
                <a16:creationId xmlns:a16="http://schemas.microsoft.com/office/drawing/2014/main" id="{D29EB943-BC48-4B0A-9832-4DB04B068F6A}"/>
              </a:ext>
            </a:extLst>
          </p:cNvPr>
          <p:cNvGrpSpPr>
            <a:grpSpLocks/>
          </p:cNvGrpSpPr>
          <p:nvPr userDrawn="1"/>
        </p:nvGrpSpPr>
        <p:grpSpPr bwMode="auto">
          <a:xfrm>
            <a:off x="1030818" y="1579563"/>
            <a:ext cx="444500" cy="398462"/>
            <a:chOff x="2495125" y="2142250"/>
            <a:chExt cx="444275" cy="398525"/>
          </a:xfrm>
        </p:grpSpPr>
        <p:sp>
          <p:nvSpPr>
            <p:cNvPr id="116" name="Google Shape;212;p3">
              <a:extLst>
                <a:ext uri="{FF2B5EF4-FFF2-40B4-BE49-F238E27FC236}">
                  <a16:creationId xmlns:a16="http://schemas.microsoft.com/office/drawing/2014/main" id="{EA666266-AF75-4B71-994E-F9FBC7063237}"/>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lIns="91425" tIns="91425" rIns="91425" bIns="91425" anchor="ctr"/>
            <a:lstStyle/>
            <a:p>
              <a:pPr>
                <a:defRPr/>
              </a:pPr>
              <a:endParaRPr lang="vi-VN" sz="990"/>
            </a:p>
          </p:txBody>
        </p:sp>
        <p:sp>
          <p:nvSpPr>
            <p:cNvPr id="117" name="Google Shape;213;p3">
              <a:extLst>
                <a:ext uri="{FF2B5EF4-FFF2-40B4-BE49-F238E27FC236}">
                  <a16:creationId xmlns:a16="http://schemas.microsoft.com/office/drawing/2014/main" id="{9B0728D6-33E6-45EC-B011-1D6F4E57D830}"/>
                </a:ext>
              </a:extLst>
            </p:cNvPr>
            <p:cNvSpPr/>
            <p:nvPr/>
          </p:nvSpPr>
          <p:spPr>
            <a:xfrm>
              <a:off x="2655910" y="2307376"/>
              <a:ext cx="95201" cy="73037"/>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118" name="Google Shape;214;p3">
            <a:extLst>
              <a:ext uri="{FF2B5EF4-FFF2-40B4-BE49-F238E27FC236}">
                <a16:creationId xmlns:a16="http://schemas.microsoft.com/office/drawing/2014/main" id="{1B94E1A9-267E-47F9-843B-FE216A0D0A61}"/>
              </a:ext>
            </a:extLst>
          </p:cNvPr>
          <p:cNvGrpSpPr>
            <a:grpSpLocks/>
          </p:cNvGrpSpPr>
          <p:nvPr userDrawn="1"/>
        </p:nvGrpSpPr>
        <p:grpSpPr bwMode="auto">
          <a:xfrm>
            <a:off x="10560051" y="5040313"/>
            <a:ext cx="292100" cy="277812"/>
            <a:chOff x="3243875" y="2372825"/>
            <a:chExt cx="291375" cy="281375"/>
          </a:xfrm>
        </p:grpSpPr>
        <p:sp>
          <p:nvSpPr>
            <p:cNvPr id="119" name="Google Shape;215;p3">
              <a:extLst>
                <a:ext uri="{FF2B5EF4-FFF2-40B4-BE49-F238E27FC236}">
                  <a16:creationId xmlns:a16="http://schemas.microsoft.com/office/drawing/2014/main" id="{84C8A1D0-6F8D-4228-8615-CA7647880DBB}"/>
                </a:ext>
              </a:extLst>
            </p:cNvPr>
            <p:cNvSpPr/>
            <p:nvPr/>
          </p:nvSpPr>
          <p:spPr>
            <a:xfrm>
              <a:off x="3286103" y="2403374"/>
              <a:ext cx="206918" cy="200983"/>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0" name="Google Shape;216;p3">
              <a:extLst>
                <a:ext uri="{FF2B5EF4-FFF2-40B4-BE49-F238E27FC236}">
                  <a16:creationId xmlns:a16="http://schemas.microsoft.com/office/drawing/2014/main" id="{7EB47DAE-541F-4B2E-8DEF-E0D012814D30}"/>
                </a:ext>
              </a:extLst>
            </p:cNvPr>
            <p:cNvSpPr/>
            <p:nvPr/>
          </p:nvSpPr>
          <p:spPr>
            <a:xfrm>
              <a:off x="3302995" y="2403374"/>
              <a:ext cx="192138" cy="212238"/>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1" name="Google Shape;217;p3">
              <a:extLst>
                <a:ext uri="{FF2B5EF4-FFF2-40B4-BE49-F238E27FC236}">
                  <a16:creationId xmlns:a16="http://schemas.microsoft.com/office/drawing/2014/main" id="{926DCF02-5335-4331-B321-11EC135EDC93}"/>
                </a:ext>
              </a:extLst>
            </p:cNvPr>
            <p:cNvSpPr/>
            <p:nvPr/>
          </p:nvSpPr>
          <p:spPr>
            <a:xfrm>
              <a:off x="3395897" y="2372825"/>
              <a:ext cx="10556"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2" name="Google Shape;218;p3">
              <a:extLst>
                <a:ext uri="{FF2B5EF4-FFF2-40B4-BE49-F238E27FC236}">
                  <a16:creationId xmlns:a16="http://schemas.microsoft.com/office/drawing/2014/main" id="{023D5533-90F9-4065-BC13-54A641528133}"/>
                </a:ext>
              </a:extLst>
            </p:cNvPr>
            <p:cNvSpPr/>
            <p:nvPr/>
          </p:nvSpPr>
          <p:spPr>
            <a:xfrm>
              <a:off x="3243875" y="2495022"/>
              <a:ext cx="285040" cy="1125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3" name="Google Shape;219;p3">
              <a:extLst>
                <a:ext uri="{FF2B5EF4-FFF2-40B4-BE49-F238E27FC236}">
                  <a16:creationId xmlns:a16="http://schemas.microsoft.com/office/drawing/2014/main" id="{BEFFECC3-A065-404D-BE0D-DF71EECEB836}"/>
                </a:ext>
              </a:extLst>
            </p:cNvPr>
            <p:cNvSpPr/>
            <p:nvPr/>
          </p:nvSpPr>
          <p:spPr>
            <a:xfrm>
              <a:off x="3341000" y="2379256"/>
              <a:ext cx="103459" cy="26690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4" name="Google Shape;220;p3">
              <a:extLst>
                <a:ext uri="{FF2B5EF4-FFF2-40B4-BE49-F238E27FC236}">
                  <a16:creationId xmlns:a16="http://schemas.microsoft.com/office/drawing/2014/main" id="{4C638DCC-2B81-4D70-928B-954F93E01EFB}"/>
                </a:ext>
              </a:extLst>
            </p:cNvPr>
            <p:cNvSpPr/>
            <p:nvPr/>
          </p:nvSpPr>
          <p:spPr>
            <a:xfrm>
              <a:off x="3267100" y="2458041"/>
              <a:ext cx="268150" cy="93256"/>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5" name="Google Shape;221;p3">
              <a:extLst>
                <a:ext uri="{FF2B5EF4-FFF2-40B4-BE49-F238E27FC236}">
                  <a16:creationId xmlns:a16="http://schemas.microsoft.com/office/drawing/2014/main" id="{8958A0A4-92A8-491C-9F03-912F9168E20E}"/>
                </a:ext>
              </a:extLst>
            </p:cNvPr>
            <p:cNvSpPr/>
            <p:nvPr/>
          </p:nvSpPr>
          <p:spPr>
            <a:xfrm>
              <a:off x="3275546" y="2451610"/>
              <a:ext cx="257592" cy="112550"/>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dirty="0">
                <a:solidFill>
                  <a:prstClr val="black"/>
                </a:solidFill>
                <a:latin typeface="Arial"/>
              </a:endParaRPr>
            </a:p>
          </p:txBody>
        </p:sp>
        <p:sp>
          <p:nvSpPr>
            <p:cNvPr id="126" name="Google Shape;222;p3">
              <a:extLst>
                <a:ext uri="{FF2B5EF4-FFF2-40B4-BE49-F238E27FC236}">
                  <a16:creationId xmlns:a16="http://schemas.microsoft.com/office/drawing/2014/main" id="{94DE85A8-0175-4A5E-BE2D-C2A7BB7FB0F4}"/>
                </a:ext>
              </a:extLst>
            </p:cNvPr>
            <p:cNvSpPr/>
            <p:nvPr/>
          </p:nvSpPr>
          <p:spPr>
            <a:xfrm>
              <a:off x="3328332" y="2385688"/>
              <a:ext cx="120350" cy="260473"/>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7" name="Google Shape;223;p3">
              <a:extLst>
                <a:ext uri="{FF2B5EF4-FFF2-40B4-BE49-F238E27FC236}">
                  <a16:creationId xmlns:a16="http://schemas.microsoft.com/office/drawing/2014/main" id="{6A5C5139-72EE-458D-B732-FCBF5DA5BC32}"/>
                </a:ext>
              </a:extLst>
            </p:cNvPr>
            <p:cNvSpPr/>
            <p:nvPr/>
          </p:nvSpPr>
          <p:spPr>
            <a:xfrm>
              <a:off x="3328332" y="2438747"/>
              <a:ext cx="133018" cy="131845"/>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8" name="Google Shape;224;p3">
              <a:extLst>
                <a:ext uri="{FF2B5EF4-FFF2-40B4-BE49-F238E27FC236}">
                  <a16:creationId xmlns:a16="http://schemas.microsoft.com/office/drawing/2014/main" id="{F0664542-9E8D-42C7-9A79-3842BB37C0D3}"/>
                </a:ext>
              </a:extLst>
            </p:cNvPr>
            <p:cNvSpPr>
              <a:spLocks/>
            </p:cNvSpPr>
            <p:nvPr/>
          </p:nvSpPr>
          <p:spPr bwMode="auto">
            <a:xfrm>
              <a:off x="3357891" y="2469297"/>
              <a:ext cx="71788" cy="70746"/>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lIns="91425" tIns="91425" rIns="91425" bIns="91425" anchor="ctr"/>
            <a:lstStyle/>
            <a:p>
              <a:pPr>
                <a:defRPr/>
              </a:pPr>
              <a:endParaRPr lang="vi-VN" sz="990"/>
            </a:p>
          </p:txBody>
        </p:sp>
      </p:grpSp>
      <p:grpSp>
        <p:nvGrpSpPr>
          <p:cNvPr id="129" name="Google Shape;225;p3">
            <a:extLst>
              <a:ext uri="{FF2B5EF4-FFF2-40B4-BE49-F238E27FC236}">
                <a16:creationId xmlns:a16="http://schemas.microsoft.com/office/drawing/2014/main" id="{D85FD526-288A-4DFE-92B3-8E6635C843E0}"/>
              </a:ext>
            </a:extLst>
          </p:cNvPr>
          <p:cNvGrpSpPr>
            <a:grpSpLocks/>
          </p:cNvGrpSpPr>
          <p:nvPr userDrawn="1"/>
        </p:nvGrpSpPr>
        <p:grpSpPr bwMode="auto">
          <a:xfrm>
            <a:off x="10778068" y="714376"/>
            <a:ext cx="167217" cy="168275"/>
            <a:chOff x="4954425" y="2036375"/>
            <a:chExt cx="166675" cy="168575"/>
          </a:xfrm>
        </p:grpSpPr>
        <p:sp>
          <p:nvSpPr>
            <p:cNvPr id="130" name="Google Shape;226;p3">
              <a:extLst>
                <a:ext uri="{FF2B5EF4-FFF2-40B4-BE49-F238E27FC236}">
                  <a16:creationId xmlns:a16="http://schemas.microsoft.com/office/drawing/2014/main" id="{543666D0-480F-42EA-8D7C-F9F150584203}"/>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lIns="91425" tIns="91425" rIns="91425" bIns="91425" anchor="ctr"/>
            <a:lstStyle/>
            <a:p>
              <a:pPr>
                <a:defRPr/>
              </a:pPr>
              <a:endParaRPr lang="vi-VN" sz="990"/>
            </a:p>
          </p:txBody>
        </p:sp>
        <p:sp>
          <p:nvSpPr>
            <p:cNvPr id="131" name="Google Shape;227;p3">
              <a:extLst>
                <a:ext uri="{FF2B5EF4-FFF2-40B4-BE49-F238E27FC236}">
                  <a16:creationId xmlns:a16="http://schemas.microsoft.com/office/drawing/2014/main" id="{AE81B5C3-F1B9-4D0E-9859-5C5E018DF93C}"/>
                </a:ext>
              </a:extLst>
            </p:cNvPr>
            <p:cNvSpPr/>
            <p:nvPr/>
          </p:nvSpPr>
          <p:spPr>
            <a:xfrm>
              <a:off x="5009280" y="2104760"/>
              <a:ext cx="52746"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132" name="Google Shape;228;p3">
            <a:extLst>
              <a:ext uri="{FF2B5EF4-FFF2-40B4-BE49-F238E27FC236}">
                <a16:creationId xmlns:a16="http://schemas.microsoft.com/office/drawing/2014/main" id="{AC69D484-4089-4932-8DD3-7025F90F6775}"/>
              </a:ext>
            </a:extLst>
          </p:cNvPr>
          <p:cNvSpPr>
            <a:spLocks/>
          </p:cNvSpPr>
          <p:nvPr userDrawn="1"/>
        </p:nvSpPr>
        <p:spPr bwMode="auto">
          <a:xfrm>
            <a:off x="1576918" y="3597275"/>
            <a:ext cx="118533" cy="80963"/>
          </a:xfrm>
          <a:custGeom>
            <a:avLst/>
            <a:gdLst>
              <a:gd name="T0" fmla="*/ 2147483646 w 4765"/>
              <a:gd name="T1" fmla="*/ 2147483646 h 3248"/>
              <a:gd name="T2" fmla="*/ 2147483646 w 4765"/>
              <a:gd name="T3" fmla="*/ 2147483646 h 3248"/>
              <a:gd name="T4" fmla="*/ 2147483646 w 4765"/>
              <a:gd name="T5" fmla="*/ 2147483646 h 3248"/>
              <a:gd name="T6" fmla="*/ 2147483646 w 4765"/>
              <a:gd name="T7" fmla="*/ 2147483646 h 3248"/>
              <a:gd name="T8" fmla="*/ 2147483646 w 4765"/>
              <a:gd name="T9" fmla="*/ 2147483646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lIns="37713" tIns="37713" rIns="37713" bIns="37713" anchor="ctr"/>
          <a:lstStyle/>
          <a:p>
            <a:pPr>
              <a:defRPr/>
            </a:pPr>
            <a:endParaRPr lang="vi-VN" sz="990"/>
          </a:p>
        </p:txBody>
      </p:sp>
      <p:sp>
        <p:nvSpPr>
          <p:cNvPr id="133" name="Google Shape;229;p3">
            <a:extLst>
              <a:ext uri="{FF2B5EF4-FFF2-40B4-BE49-F238E27FC236}">
                <a16:creationId xmlns:a16="http://schemas.microsoft.com/office/drawing/2014/main" id="{E15C33E8-18AB-4F6B-8524-EFF2FB0EE969}"/>
              </a:ext>
            </a:extLst>
          </p:cNvPr>
          <p:cNvSpPr/>
          <p:nvPr userDrawn="1"/>
        </p:nvSpPr>
        <p:spPr>
          <a:xfrm>
            <a:off x="9846733" y="3887788"/>
            <a:ext cx="86784" cy="6350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lIns="37713" tIns="37713" rIns="37713" bIns="37713" anchor="ctr"/>
          <a:lstStyle/>
          <a:p>
            <a:pPr eaLnBrk="1" fontAlgn="auto" hangingPunct="1">
              <a:spcBef>
                <a:spcPts val="0"/>
              </a:spcBef>
              <a:spcAft>
                <a:spcPts val="0"/>
              </a:spcAft>
              <a:defRPr/>
            </a:pPr>
            <a:endParaRPr sz="990">
              <a:solidFill>
                <a:prstClr val="black"/>
              </a:solidFill>
              <a:latin typeface="Arial"/>
            </a:endParaRPr>
          </a:p>
        </p:txBody>
      </p:sp>
      <p:grpSp>
        <p:nvGrpSpPr>
          <p:cNvPr id="134" name="Google Shape;230;p3">
            <a:extLst>
              <a:ext uri="{FF2B5EF4-FFF2-40B4-BE49-F238E27FC236}">
                <a16:creationId xmlns:a16="http://schemas.microsoft.com/office/drawing/2014/main" id="{D0CD8259-9962-4024-812C-754038DD9BD4}"/>
              </a:ext>
            </a:extLst>
          </p:cNvPr>
          <p:cNvGrpSpPr>
            <a:grpSpLocks/>
          </p:cNvGrpSpPr>
          <p:nvPr userDrawn="1"/>
        </p:nvGrpSpPr>
        <p:grpSpPr bwMode="auto">
          <a:xfrm>
            <a:off x="1274234" y="5541964"/>
            <a:ext cx="167217" cy="168275"/>
            <a:chOff x="4954425" y="2036375"/>
            <a:chExt cx="166675" cy="168575"/>
          </a:xfrm>
        </p:grpSpPr>
        <p:sp>
          <p:nvSpPr>
            <p:cNvPr id="135" name="Google Shape;231;p3">
              <a:extLst>
                <a:ext uri="{FF2B5EF4-FFF2-40B4-BE49-F238E27FC236}">
                  <a16:creationId xmlns:a16="http://schemas.microsoft.com/office/drawing/2014/main" id="{9F9431AB-9E7E-4ED6-837E-A95774B49969}"/>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36" name="Google Shape;232;p3">
              <a:extLst>
                <a:ext uri="{FF2B5EF4-FFF2-40B4-BE49-F238E27FC236}">
                  <a16:creationId xmlns:a16="http://schemas.microsoft.com/office/drawing/2014/main" id="{08C0C9BF-EF2D-45A4-AC17-7CC81AF19837}"/>
                </a:ext>
              </a:extLst>
            </p:cNvPr>
            <p:cNvSpPr/>
            <p:nvPr/>
          </p:nvSpPr>
          <p:spPr>
            <a:xfrm>
              <a:off x="5009280" y="2104759"/>
              <a:ext cx="52746"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137" name="TextBox 136">
            <a:extLst>
              <a:ext uri="{FF2B5EF4-FFF2-40B4-BE49-F238E27FC236}">
                <a16:creationId xmlns:a16="http://schemas.microsoft.com/office/drawing/2014/main" id="{1AC4B2E8-9928-465D-801E-062A5D24A9F9}"/>
              </a:ext>
            </a:extLst>
          </p:cNvPr>
          <p:cNvSpPr txBox="1"/>
          <p:nvPr userDrawn="1"/>
        </p:nvSpPr>
        <p:spPr>
          <a:xfrm>
            <a:off x="3558117" y="1522414"/>
            <a:ext cx="4519083" cy="822325"/>
          </a:xfrm>
          <a:prstGeom prst="rect">
            <a:avLst/>
          </a:prstGeom>
          <a:noFill/>
        </p:spPr>
        <p:txBody>
          <a:bodyPr>
            <a:spAutoFit/>
          </a:bodyPr>
          <a:lstStyle/>
          <a:p>
            <a:pPr algn="ctr" eaLnBrk="1" fontAlgn="auto" hangingPunct="1">
              <a:spcBef>
                <a:spcPts val="0"/>
              </a:spcBef>
              <a:spcAft>
                <a:spcPts val="0"/>
              </a:spcAft>
              <a:defRPr/>
            </a:pPr>
            <a:r>
              <a:rPr lang="vi-VN" sz="4744" dirty="0">
                <a:solidFill>
                  <a:srgbClr val="C00000"/>
                </a:solidFill>
                <a:latin typeface="+mj-lt"/>
              </a:rPr>
              <a:t>HOẠT ĐỘNG</a:t>
            </a:r>
          </a:p>
        </p:txBody>
      </p:sp>
    </p:spTree>
    <p:extLst>
      <p:ext uri="{BB962C8B-B14F-4D97-AF65-F5344CB8AC3E}">
        <p14:creationId xmlns:p14="http://schemas.microsoft.com/office/powerpoint/2010/main" val="24068480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15"/>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132"/>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34"/>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29"/>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133"/>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18"/>
                                        </p:tgtEl>
                                      </p:cBhvr>
                                      <p:by x="150000" y="150000"/>
                                    </p:animScale>
                                  </p:childTnLst>
                                </p:cTn>
                              </p:par>
                              <p:par>
                                <p:cTn id="17" presetID="16" presetClass="entr" presetSubtype="21" fill="hold" nodeType="withEffect">
                                  <p:stCondLst>
                                    <p:cond delay="0"/>
                                  </p:stCondLst>
                                  <p:childTnLst>
                                    <p:set>
                                      <p:cBhvr>
                                        <p:cTn id="18" dur="1" fill="hold">
                                          <p:stCondLst>
                                            <p:cond delay="0"/>
                                          </p:stCondLst>
                                        </p:cTn>
                                        <p:tgtEl>
                                          <p:spTgt spid="71"/>
                                        </p:tgtEl>
                                        <p:attrNameLst>
                                          <p:attrName>style.visibility</p:attrName>
                                        </p:attrNameLst>
                                      </p:cBhvr>
                                      <p:to>
                                        <p:strVal val="visible"/>
                                      </p:to>
                                    </p:set>
                                    <p:animEffect transition="in" filter="barn(inVertical)">
                                      <p:cBhvr>
                                        <p:cTn id="19" dur="500"/>
                                        <p:tgtEl>
                                          <p:spTgt spid="71"/>
                                        </p:tgtEl>
                                      </p:cBhvr>
                                    </p:animEffect>
                                  </p:childTnLst>
                                </p:cTn>
                              </p:par>
                              <p:par>
                                <p:cTn id="20" presetID="16" presetClass="entr" presetSubtype="21" fill="hold" nodeType="withEffect">
                                  <p:stCondLst>
                                    <p:cond delay="0"/>
                                  </p:stCondLst>
                                  <p:childTnLst>
                                    <p:set>
                                      <p:cBhvr>
                                        <p:cTn id="21" dur="1" fill="hold">
                                          <p:stCondLst>
                                            <p:cond delay="0"/>
                                          </p:stCondLst>
                                        </p:cTn>
                                        <p:tgtEl>
                                          <p:spTgt spid="72"/>
                                        </p:tgtEl>
                                        <p:attrNameLst>
                                          <p:attrName>style.visibility</p:attrName>
                                        </p:attrNameLst>
                                      </p:cBhvr>
                                      <p:to>
                                        <p:strVal val="visible"/>
                                      </p:to>
                                    </p:set>
                                    <p:animEffect transition="in" filter="barn(inVertical)">
                                      <p:cBhvr>
                                        <p:cTn id="22" dur="500"/>
                                        <p:tgtEl>
                                          <p:spTgt spid="72"/>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70"/>
                                        </p:tgtEl>
                                        <p:attrNameLst>
                                          <p:attrName>style.visibility</p:attrName>
                                        </p:attrNameLst>
                                      </p:cBhvr>
                                      <p:to>
                                        <p:strVal val="visible"/>
                                      </p:to>
                                    </p:set>
                                    <p:animEffect transition="in" filter="fade">
                                      <p:cBhvr>
                                        <p:cTn id="26" dur="500"/>
                                        <p:tgtEl>
                                          <p:spTgt spid="70"/>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73"/>
                                        </p:tgtEl>
                                        <p:attrNameLst>
                                          <p:attrName>style.visibility</p:attrName>
                                        </p:attrNameLst>
                                      </p:cBhvr>
                                      <p:to>
                                        <p:strVal val="visible"/>
                                      </p:to>
                                    </p:set>
                                    <p:anim calcmode="lin" valueType="num">
                                      <p:cBhvr>
                                        <p:cTn id="30" dur="1000" fill="hold"/>
                                        <p:tgtEl>
                                          <p:spTgt spid="73"/>
                                        </p:tgtEl>
                                        <p:attrNameLst>
                                          <p:attrName>ppt_w</p:attrName>
                                        </p:attrNameLst>
                                      </p:cBhvr>
                                      <p:tavLst>
                                        <p:tav tm="0">
                                          <p:val>
                                            <p:fltVal val="0"/>
                                          </p:val>
                                        </p:tav>
                                        <p:tav tm="100000">
                                          <p:val>
                                            <p:strVal val="#ppt_w"/>
                                          </p:val>
                                        </p:tav>
                                      </p:tavLst>
                                    </p:anim>
                                    <p:anim calcmode="lin" valueType="num">
                                      <p:cBhvr>
                                        <p:cTn id="31" dur="1000" fill="hold"/>
                                        <p:tgtEl>
                                          <p:spTgt spid="73"/>
                                        </p:tgtEl>
                                        <p:attrNameLst>
                                          <p:attrName>ppt_h</p:attrName>
                                        </p:attrNameLst>
                                      </p:cBhvr>
                                      <p:tavLst>
                                        <p:tav tm="0">
                                          <p:val>
                                            <p:fltVal val="0"/>
                                          </p:val>
                                        </p:tav>
                                        <p:tav tm="100000">
                                          <p:val>
                                            <p:strVal val="#ppt_h"/>
                                          </p:val>
                                        </p:tav>
                                      </p:tavLst>
                                    </p:anim>
                                    <p:anim calcmode="lin" valueType="num">
                                      <p:cBhvr>
                                        <p:cTn id="32" dur="1000" fill="hold"/>
                                        <p:tgtEl>
                                          <p:spTgt spid="73"/>
                                        </p:tgtEl>
                                        <p:attrNameLst>
                                          <p:attrName>style.rotation</p:attrName>
                                        </p:attrNameLst>
                                      </p:cBhvr>
                                      <p:tavLst>
                                        <p:tav tm="0">
                                          <p:val>
                                            <p:fltVal val="90"/>
                                          </p:val>
                                        </p:tav>
                                        <p:tav tm="100000">
                                          <p:val>
                                            <p:fltVal val="0"/>
                                          </p:val>
                                        </p:tav>
                                      </p:tavLst>
                                    </p:anim>
                                    <p:animEffect transition="in" filter="fade">
                                      <p:cBhvr>
                                        <p:cTn id="33" dur="1000"/>
                                        <p:tgtEl>
                                          <p:spTgt spid="73"/>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7"/>
                                        </p:tgtEl>
                                        <p:attrNameLst>
                                          <p:attrName>style.visibility</p:attrName>
                                        </p:attrNameLst>
                                      </p:cBhvr>
                                      <p:to>
                                        <p:strVal val="visible"/>
                                      </p:to>
                                    </p:set>
                                    <p:animEffect transition="in" filter="randombar(horizontal)">
                                      <p:cBhvr>
                                        <p:cTn id="37" dur="500"/>
                                        <p:tgtEl>
                                          <p:spTgt spid="1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137" grpId="0"/>
    </p:bldLst>
  </p:timing>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5_Title and Content">
    <p:bg>
      <p:bgPr>
        <a:solidFill>
          <a:srgbClr val="002060"/>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CF65D82C-1B5B-45B9-A369-D0B99FDA223B}"/>
              </a:ext>
            </a:extLst>
          </p:cNvPr>
          <p:cNvGrpSpPr>
            <a:grpSpLocks/>
          </p:cNvGrpSpPr>
          <p:nvPr userDrawn="1"/>
        </p:nvGrpSpPr>
        <p:grpSpPr bwMode="auto">
          <a:xfrm>
            <a:off x="395818" y="219076"/>
            <a:ext cx="11614149" cy="6240463"/>
            <a:chOff x="395894" y="219519"/>
            <a:chExt cx="8518865" cy="4788281"/>
          </a:xfrm>
        </p:grpSpPr>
        <p:sp>
          <p:nvSpPr>
            <p:cNvPr id="3" name="Google Shape;993;p14">
              <a:extLst>
                <a:ext uri="{FF2B5EF4-FFF2-40B4-BE49-F238E27FC236}">
                  <a16:creationId xmlns:a16="http://schemas.microsoft.com/office/drawing/2014/main" id="{B4560743-0226-472B-B95E-DE40320FFF6A}"/>
                </a:ext>
              </a:extLst>
            </p:cNvPr>
            <p:cNvSpPr/>
            <p:nvPr/>
          </p:nvSpPr>
          <p:spPr>
            <a:xfrm>
              <a:off x="661380" y="219519"/>
              <a:ext cx="8068625"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nvGrpSpPr>
            <p:cNvPr id="4" name="Google Shape;994;p14">
              <a:extLst>
                <a:ext uri="{FF2B5EF4-FFF2-40B4-BE49-F238E27FC236}">
                  <a16:creationId xmlns:a16="http://schemas.microsoft.com/office/drawing/2014/main" id="{168CE936-7264-457D-A40F-F0C8D0888D76}"/>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D72E046D-97B8-4E80-82EE-31A095B56216}"/>
                  </a:ext>
                </a:extLst>
              </p:cNvPr>
              <p:cNvSpPr>
                <a:spLocks/>
              </p:cNvSpPr>
              <p:nvPr/>
            </p:nvSpPr>
            <p:spPr bwMode="auto">
              <a:xfrm>
                <a:off x="8341867" y="2362126"/>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4" name="Google Shape;996;p14">
                <a:extLst>
                  <a:ext uri="{FF2B5EF4-FFF2-40B4-BE49-F238E27FC236}">
                    <a16:creationId xmlns:a16="http://schemas.microsoft.com/office/drawing/2014/main" id="{F5AE47CB-F189-4AE1-AB75-92969DDC7BD0}"/>
                  </a:ext>
                </a:extLst>
              </p:cNvPr>
              <p:cNvSpPr>
                <a:spLocks/>
              </p:cNvSpPr>
              <p:nvPr/>
            </p:nvSpPr>
            <p:spPr bwMode="auto">
              <a:xfrm>
                <a:off x="8341867" y="2281733"/>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p:spPr>
            <p:txBody>
              <a:bodyPr lIns="91425" tIns="91425" rIns="91425" bIns="91425" anchor="ctr"/>
              <a:lstStyle/>
              <a:p>
                <a:pPr>
                  <a:defRPr/>
                </a:pPr>
                <a:endParaRPr lang="vi-VN" sz="990"/>
              </a:p>
            </p:txBody>
          </p:sp>
        </p:grpSp>
        <p:sp>
          <p:nvSpPr>
            <p:cNvPr id="5" name="Google Shape;997;p14">
              <a:extLst>
                <a:ext uri="{FF2B5EF4-FFF2-40B4-BE49-F238E27FC236}">
                  <a16:creationId xmlns:a16="http://schemas.microsoft.com/office/drawing/2014/main" id="{CFBB01A6-3594-4DCC-99ED-3B70529E872C}"/>
                </a:ext>
              </a:extLst>
            </p:cNvPr>
            <p:cNvSpPr>
              <a:spLocks/>
            </p:cNvSpPr>
            <p:nvPr/>
          </p:nvSpPr>
          <p:spPr bwMode="auto">
            <a:xfrm>
              <a:off x="8341867" y="4447482"/>
              <a:ext cx="569787" cy="308174"/>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grpSp>
          <p:nvGrpSpPr>
            <p:cNvPr id="6" name="Google Shape;998;p14">
              <a:extLst>
                <a:ext uri="{FF2B5EF4-FFF2-40B4-BE49-F238E27FC236}">
                  <a16:creationId xmlns:a16="http://schemas.microsoft.com/office/drawing/2014/main" id="{ECD207E2-6996-4017-B3ED-CF2DD0924988}"/>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EC0B2D33-23F2-407A-9DA4-7034D9AEBBEA}"/>
                  </a:ext>
                </a:extLst>
              </p:cNvPr>
              <p:cNvSpPr>
                <a:spLocks/>
              </p:cNvSpPr>
              <p:nvPr/>
            </p:nvSpPr>
            <p:spPr bwMode="auto">
              <a:xfrm>
                <a:off x="8341867" y="1800590"/>
                <a:ext cx="569787" cy="30086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2" name="Google Shape;1000;p14">
                <a:extLst>
                  <a:ext uri="{FF2B5EF4-FFF2-40B4-BE49-F238E27FC236}">
                    <a16:creationId xmlns:a16="http://schemas.microsoft.com/office/drawing/2014/main" id="{22A6EA71-9A29-48BC-B9CF-CCA1CE9F6393}"/>
                  </a:ext>
                </a:extLst>
              </p:cNvPr>
              <p:cNvSpPr/>
              <p:nvPr/>
            </p:nvSpPr>
            <p:spPr>
              <a:xfrm>
                <a:off x="8341867" y="1721415"/>
                <a:ext cx="569787" cy="299648"/>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7" name="Google Shape;1001;p14">
              <a:extLst>
                <a:ext uri="{FF2B5EF4-FFF2-40B4-BE49-F238E27FC236}">
                  <a16:creationId xmlns:a16="http://schemas.microsoft.com/office/drawing/2014/main" id="{AC968D20-C8E7-4C8C-9F38-50A6A53FFA46}"/>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F8CF64AF-0D51-44FB-8A2A-5BCDAFA46D14}"/>
                  </a:ext>
                </a:extLst>
              </p:cNvPr>
              <p:cNvSpPr>
                <a:spLocks/>
              </p:cNvSpPr>
              <p:nvPr/>
            </p:nvSpPr>
            <p:spPr bwMode="auto">
              <a:xfrm>
                <a:off x="8346524" y="1262198"/>
                <a:ext cx="568235" cy="309393"/>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0" name="Google Shape;1003;p14">
                <a:extLst>
                  <a:ext uri="{FF2B5EF4-FFF2-40B4-BE49-F238E27FC236}">
                    <a16:creationId xmlns:a16="http://schemas.microsoft.com/office/drawing/2014/main" id="{695A32A7-D6C3-4F57-AC67-0A681044BABF}"/>
                  </a:ext>
                </a:extLst>
              </p:cNvPr>
              <p:cNvSpPr>
                <a:spLocks/>
              </p:cNvSpPr>
              <p:nvPr/>
            </p:nvSpPr>
            <p:spPr bwMode="auto">
              <a:xfrm>
                <a:off x="8346524" y="1181804"/>
                <a:ext cx="568235" cy="309393"/>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p:spPr>
            <p:txBody>
              <a:bodyPr lIns="91425" tIns="91425" rIns="91425" bIns="91425" anchor="ctr"/>
              <a:lstStyle/>
              <a:p>
                <a:pPr>
                  <a:defRPr/>
                </a:pPr>
                <a:endParaRPr lang="vi-VN" sz="990"/>
              </a:p>
            </p:txBody>
          </p:sp>
        </p:grpSp>
        <p:grpSp>
          <p:nvGrpSpPr>
            <p:cNvPr id="8" name="Google Shape;1004;p14">
              <a:extLst>
                <a:ext uri="{FF2B5EF4-FFF2-40B4-BE49-F238E27FC236}">
                  <a16:creationId xmlns:a16="http://schemas.microsoft.com/office/drawing/2014/main" id="{D2CA98A2-C714-420E-A5FD-5585C543EB8D}"/>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046AA3C7-6981-4FD0-9573-0A4B78ED0ADD}"/>
                  </a:ext>
                </a:extLst>
              </p:cNvPr>
              <p:cNvSpPr>
                <a:spLocks/>
              </p:cNvSpPr>
              <p:nvPr/>
            </p:nvSpPr>
            <p:spPr bwMode="auto">
              <a:xfrm>
                <a:off x="8341867" y="686045"/>
                <a:ext cx="569787" cy="308175"/>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8" name="Google Shape;1006;p14">
                <a:extLst>
                  <a:ext uri="{FF2B5EF4-FFF2-40B4-BE49-F238E27FC236}">
                    <a16:creationId xmlns:a16="http://schemas.microsoft.com/office/drawing/2014/main" id="{1CCDCE07-1D4F-44DA-B3A1-D3035EE072F5}"/>
                  </a:ext>
                </a:extLst>
              </p:cNvPr>
              <p:cNvSpPr/>
              <p:nvPr/>
            </p:nvSpPr>
            <p:spPr>
              <a:xfrm>
                <a:off x="8341867" y="606869"/>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9" name="Google Shape;1007;p14">
              <a:extLst>
                <a:ext uri="{FF2B5EF4-FFF2-40B4-BE49-F238E27FC236}">
                  <a16:creationId xmlns:a16="http://schemas.microsoft.com/office/drawing/2014/main" id="{76FA63C8-0697-492D-A1AF-E01DF4CE3F68}"/>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2CA7B76B-FFE3-47DB-858C-A8C204253E00}"/>
                  </a:ext>
                </a:extLst>
              </p:cNvPr>
              <p:cNvSpPr>
                <a:spLocks/>
              </p:cNvSpPr>
              <p:nvPr/>
            </p:nvSpPr>
            <p:spPr bwMode="auto">
              <a:xfrm>
                <a:off x="8341867" y="2362736"/>
                <a:ext cx="569787" cy="299648"/>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6" name="Google Shape;1009;p14">
                <a:extLst>
                  <a:ext uri="{FF2B5EF4-FFF2-40B4-BE49-F238E27FC236}">
                    <a16:creationId xmlns:a16="http://schemas.microsoft.com/office/drawing/2014/main" id="{642680E5-68D6-4AED-BCD6-1C18F1B16B06}"/>
                  </a:ext>
                </a:extLst>
              </p:cNvPr>
              <p:cNvSpPr>
                <a:spLocks/>
              </p:cNvSpPr>
              <p:nvPr/>
            </p:nvSpPr>
            <p:spPr bwMode="auto">
              <a:xfrm>
                <a:off x="8341867" y="2283561"/>
                <a:ext cx="569787" cy="299648"/>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p:spPr>
            <p:txBody>
              <a:bodyPr lIns="91425" tIns="91425" rIns="91425" bIns="91425" anchor="ctr"/>
              <a:lstStyle/>
              <a:p>
                <a:pPr>
                  <a:defRPr/>
                </a:pPr>
                <a:endParaRPr lang="vi-VN" sz="990"/>
              </a:p>
            </p:txBody>
          </p:sp>
        </p:grpSp>
        <p:grpSp>
          <p:nvGrpSpPr>
            <p:cNvPr id="10" name="Google Shape;1010;p14">
              <a:extLst>
                <a:ext uri="{FF2B5EF4-FFF2-40B4-BE49-F238E27FC236}">
                  <a16:creationId xmlns:a16="http://schemas.microsoft.com/office/drawing/2014/main" id="{A7375857-135F-43CD-9E2D-265CAD6D5224}"/>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88F78ACC-3FA8-4873-A7D4-7EC5F8D29BA3}"/>
                  </a:ext>
                </a:extLst>
              </p:cNvPr>
              <p:cNvSpPr>
                <a:spLocks/>
              </p:cNvSpPr>
              <p:nvPr/>
            </p:nvSpPr>
            <p:spPr bwMode="auto">
              <a:xfrm>
                <a:off x="8341867" y="2360911"/>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4" name="Google Shape;1012;p14">
                <a:extLst>
                  <a:ext uri="{FF2B5EF4-FFF2-40B4-BE49-F238E27FC236}">
                    <a16:creationId xmlns:a16="http://schemas.microsoft.com/office/drawing/2014/main" id="{41A1CD64-A74C-4E03-8318-3314E0B8444A}"/>
                  </a:ext>
                </a:extLst>
              </p:cNvPr>
              <p:cNvSpPr/>
              <p:nvPr/>
            </p:nvSpPr>
            <p:spPr>
              <a:xfrm>
                <a:off x="8341867" y="2281736"/>
                <a:ext cx="569787"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11" name="Google Shape;1013;p14">
              <a:extLst>
                <a:ext uri="{FF2B5EF4-FFF2-40B4-BE49-F238E27FC236}">
                  <a16:creationId xmlns:a16="http://schemas.microsoft.com/office/drawing/2014/main" id="{664EC7AE-D25E-4006-9507-73AA5D8950E4}"/>
                </a:ext>
              </a:extLst>
            </p:cNvPr>
            <p:cNvSpPr/>
            <p:nvPr/>
          </p:nvSpPr>
          <p:spPr>
            <a:xfrm>
              <a:off x="8341867" y="4368307"/>
              <a:ext cx="569787" cy="309393"/>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 name="Google Shape;1014;p14">
              <a:extLst>
                <a:ext uri="{FF2B5EF4-FFF2-40B4-BE49-F238E27FC236}">
                  <a16:creationId xmlns:a16="http://schemas.microsoft.com/office/drawing/2014/main" id="{2EF7FB82-209A-45AA-9359-1D020975C2A0}"/>
                </a:ext>
              </a:extLst>
            </p:cNvPr>
            <p:cNvSpPr>
              <a:spLocks/>
            </p:cNvSpPr>
            <p:nvPr/>
          </p:nvSpPr>
          <p:spPr bwMode="auto">
            <a:xfrm>
              <a:off x="395894" y="219519"/>
              <a:ext cx="8053099"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p:spPr>
          <p:txBody>
            <a:bodyPr lIns="91425" tIns="91425" rIns="91425" bIns="91425" anchor="ctr"/>
            <a:lstStyle/>
            <a:p>
              <a:pPr>
                <a:defRPr/>
              </a:pPr>
              <a:endParaRPr lang="vi-VN" sz="990"/>
            </a:p>
          </p:txBody>
        </p:sp>
      </p:grpSp>
      <p:sp>
        <p:nvSpPr>
          <p:cNvPr id="25" name="Google Shape;1082;p14">
            <a:extLst>
              <a:ext uri="{FF2B5EF4-FFF2-40B4-BE49-F238E27FC236}">
                <a16:creationId xmlns:a16="http://schemas.microsoft.com/office/drawing/2014/main" id="{BCFA3360-4B7B-4920-AB45-A733C3379D7A}"/>
              </a:ext>
            </a:extLst>
          </p:cNvPr>
          <p:cNvSpPr>
            <a:spLocks/>
          </p:cNvSpPr>
          <p:nvPr userDrawn="1"/>
        </p:nvSpPr>
        <p:spPr bwMode="auto">
          <a:xfrm>
            <a:off x="465667" y="8826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26" name="Google Shape;1083;p14">
            <a:extLst>
              <a:ext uri="{FF2B5EF4-FFF2-40B4-BE49-F238E27FC236}">
                <a16:creationId xmlns:a16="http://schemas.microsoft.com/office/drawing/2014/main" id="{B49791BC-0DDA-4CB4-BB1F-735C8AC6A8BC}"/>
              </a:ext>
            </a:extLst>
          </p:cNvPr>
          <p:cNvSpPr>
            <a:spLocks/>
          </p:cNvSpPr>
          <p:nvPr userDrawn="1"/>
        </p:nvSpPr>
        <p:spPr bwMode="auto">
          <a:xfrm>
            <a:off x="201084" y="906463"/>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27" name="Google Shape;1084;p14">
            <a:extLst>
              <a:ext uri="{FF2B5EF4-FFF2-40B4-BE49-F238E27FC236}">
                <a16:creationId xmlns:a16="http://schemas.microsoft.com/office/drawing/2014/main" id="{CFDDFD0A-1EE1-4F80-BB5D-B466A688D6C7}"/>
              </a:ext>
            </a:extLst>
          </p:cNvPr>
          <p:cNvSpPr>
            <a:spLocks/>
          </p:cNvSpPr>
          <p:nvPr userDrawn="1"/>
        </p:nvSpPr>
        <p:spPr bwMode="auto">
          <a:xfrm>
            <a:off x="224367" y="989014"/>
            <a:ext cx="44451"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28" name="Google Shape;1085;p14">
            <a:extLst>
              <a:ext uri="{FF2B5EF4-FFF2-40B4-BE49-F238E27FC236}">
                <a16:creationId xmlns:a16="http://schemas.microsoft.com/office/drawing/2014/main" id="{346BAD02-1664-4B70-8118-07B55E316608}"/>
              </a:ext>
            </a:extLst>
          </p:cNvPr>
          <p:cNvSpPr>
            <a:spLocks/>
          </p:cNvSpPr>
          <p:nvPr userDrawn="1"/>
        </p:nvSpPr>
        <p:spPr bwMode="auto">
          <a:xfrm>
            <a:off x="524934" y="9477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29" name="Google Shape;1086;p14">
            <a:extLst>
              <a:ext uri="{FF2B5EF4-FFF2-40B4-BE49-F238E27FC236}">
                <a16:creationId xmlns:a16="http://schemas.microsoft.com/office/drawing/2014/main" id="{9D617A1F-CE6A-4C49-8724-C41C76B6D1C6}"/>
              </a:ext>
            </a:extLst>
          </p:cNvPr>
          <p:cNvSpPr>
            <a:spLocks/>
          </p:cNvSpPr>
          <p:nvPr userDrawn="1"/>
        </p:nvSpPr>
        <p:spPr bwMode="auto">
          <a:xfrm>
            <a:off x="201084" y="917576"/>
            <a:ext cx="448733" cy="98425"/>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30" name="Google Shape;1082;p14">
            <a:extLst>
              <a:ext uri="{FF2B5EF4-FFF2-40B4-BE49-F238E27FC236}">
                <a16:creationId xmlns:a16="http://schemas.microsoft.com/office/drawing/2014/main" id="{E6598CE3-510F-4B47-BBC0-B6A1153F2DD1}"/>
              </a:ext>
            </a:extLst>
          </p:cNvPr>
          <p:cNvSpPr>
            <a:spLocks/>
          </p:cNvSpPr>
          <p:nvPr userDrawn="1"/>
        </p:nvSpPr>
        <p:spPr bwMode="auto">
          <a:xfrm>
            <a:off x="463550" y="14954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31" name="Google Shape;1083;p14">
            <a:extLst>
              <a:ext uri="{FF2B5EF4-FFF2-40B4-BE49-F238E27FC236}">
                <a16:creationId xmlns:a16="http://schemas.microsoft.com/office/drawing/2014/main" id="{2AD7B220-2825-49C1-97AA-28CD10DA3F4A}"/>
              </a:ext>
            </a:extLst>
          </p:cNvPr>
          <p:cNvSpPr>
            <a:spLocks/>
          </p:cNvSpPr>
          <p:nvPr userDrawn="1"/>
        </p:nvSpPr>
        <p:spPr bwMode="auto">
          <a:xfrm>
            <a:off x="198967" y="1522414"/>
            <a:ext cx="448733" cy="109537"/>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32" name="Google Shape;1084;p14">
            <a:extLst>
              <a:ext uri="{FF2B5EF4-FFF2-40B4-BE49-F238E27FC236}">
                <a16:creationId xmlns:a16="http://schemas.microsoft.com/office/drawing/2014/main" id="{EF43A54B-A99E-4BF6-96D2-4FE8FC6F31DA}"/>
              </a:ext>
            </a:extLst>
          </p:cNvPr>
          <p:cNvSpPr>
            <a:spLocks/>
          </p:cNvSpPr>
          <p:nvPr userDrawn="1"/>
        </p:nvSpPr>
        <p:spPr bwMode="auto">
          <a:xfrm>
            <a:off x="222251" y="1603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33" name="Google Shape;1085;p14">
            <a:extLst>
              <a:ext uri="{FF2B5EF4-FFF2-40B4-BE49-F238E27FC236}">
                <a16:creationId xmlns:a16="http://schemas.microsoft.com/office/drawing/2014/main" id="{78F73476-BBAD-4443-A814-CE8D4B566080}"/>
              </a:ext>
            </a:extLst>
          </p:cNvPr>
          <p:cNvSpPr>
            <a:spLocks/>
          </p:cNvSpPr>
          <p:nvPr userDrawn="1"/>
        </p:nvSpPr>
        <p:spPr bwMode="auto">
          <a:xfrm>
            <a:off x="522818" y="1563688"/>
            <a:ext cx="46567" cy="42862"/>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34" name="Google Shape;1086;p14">
            <a:extLst>
              <a:ext uri="{FF2B5EF4-FFF2-40B4-BE49-F238E27FC236}">
                <a16:creationId xmlns:a16="http://schemas.microsoft.com/office/drawing/2014/main" id="{04B6FFF5-797A-478F-99C0-F2C57D73D121}"/>
              </a:ext>
            </a:extLst>
          </p:cNvPr>
          <p:cNvSpPr>
            <a:spLocks/>
          </p:cNvSpPr>
          <p:nvPr userDrawn="1"/>
        </p:nvSpPr>
        <p:spPr bwMode="auto">
          <a:xfrm>
            <a:off x="201084" y="1531938"/>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35" name="Google Shape;1082;p14">
            <a:extLst>
              <a:ext uri="{FF2B5EF4-FFF2-40B4-BE49-F238E27FC236}">
                <a16:creationId xmlns:a16="http://schemas.microsoft.com/office/drawing/2014/main" id="{10F0EC37-2F45-4BD6-B703-836BF82CD655}"/>
              </a:ext>
            </a:extLst>
          </p:cNvPr>
          <p:cNvSpPr>
            <a:spLocks/>
          </p:cNvSpPr>
          <p:nvPr userDrawn="1"/>
        </p:nvSpPr>
        <p:spPr bwMode="auto">
          <a:xfrm>
            <a:off x="463550" y="2111376"/>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36" name="Google Shape;1083;p14">
            <a:extLst>
              <a:ext uri="{FF2B5EF4-FFF2-40B4-BE49-F238E27FC236}">
                <a16:creationId xmlns:a16="http://schemas.microsoft.com/office/drawing/2014/main" id="{12A2AF49-D94A-40E7-9B4B-91654937BDF8}"/>
              </a:ext>
            </a:extLst>
          </p:cNvPr>
          <p:cNvSpPr>
            <a:spLocks/>
          </p:cNvSpPr>
          <p:nvPr userDrawn="1"/>
        </p:nvSpPr>
        <p:spPr bwMode="auto">
          <a:xfrm>
            <a:off x="198967" y="2135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37" name="Google Shape;1084;p14">
            <a:extLst>
              <a:ext uri="{FF2B5EF4-FFF2-40B4-BE49-F238E27FC236}">
                <a16:creationId xmlns:a16="http://schemas.microsoft.com/office/drawing/2014/main" id="{DF3ABAD2-C2D4-46C7-A4FC-949A92EBAA0B}"/>
              </a:ext>
            </a:extLst>
          </p:cNvPr>
          <p:cNvSpPr>
            <a:spLocks/>
          </p:cNvSpPr>
          <p:nvPr userDrawn="1"/>
        </p:nvSpPr>
        <p:spPr bwMode="auto">
          <a:xfrm>
            <a:off x="222251" y="2216150"/>
            <a:ext cx="44449"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38" name="Google Shape;1085;p14">
            <a:extLst>
              <a:ext uri="{FF2B5EF4-FFF2-40B4-BE49-F238E27FC236}">
                <a16:creationId xmlns:a16="http://schemas.microsoft.com/office/drawing/2014/main" id="{3EC6F3AD-17AD-4E4B-BFE6-D0747D5D45E4}"/>
              </a:ext>
            </a:extLst>
          </p:cNvPr>
          <p:cNvSpPr>
            <a:spLocks/>
          </p:cNvSpPr>
          <p:nvPr userDrawn="1"/>
        </p:nvSpPr>
        <p:spPr bwMode="auto">
          <a:xfrm>
            <a:off x="522818" y="2174875"/>
            <a:ext cx="44449"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39" name="Google Shape;1086;p14">
            <a:extLst>
              <a:ext uri="{FF2B5EF4-FFF2-40B4-BE49-F238E27FC236}">
                <a16:creationId xmlns:a16="http://schemas.microsoft.com/office/drawing/2014/main" id="{CFD361C7-CC82-477E-88E5-170ACE8A9028}"/>
              </a:ext>
            </a:extLst>
          </p:cNvPr>
          <p:cNvSpPr>
            <a:spLocks/>
          </p:cNvSpPr>
          <p:nvPr userDrawn="1"/>
        </p:nvSpPr>
        <p:spPr bwMode="auto">
          <a:xfrm>
            <a:off x="198967" y="2144713"/>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40" name="Google Shape;1082;p14">
            <a:extLst>
              <a:ext uri="{FF2B5EF4-FFF2-40B4-BE49-F238E27FC236}">
                <a16:creationId xmlns:a16="http://schemas.microsoft.com/office/drawing/2014/main" id="{9632ADA3-8FAA-4B30-AD1E-C991FD16784D}"/>
              </a:ext>
            </a:extLst>
          </p:cNvPr>
          <p:cNvSpPr>
            <a:spLocks/>
          </p:cNvSpPr>
          <p:nvPr userDrawn="1"/>
        </p:nvSpPr>
        <p:spPr bwMode="auto">
          <a:xfrm>
            <a:off x="461433" y="2722563"/>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41" name="Google Shape;1083;p14">
            <a:extLst>
              <a:ext uri="{FF2B5EF4-FFF2-40B4-BE49-F238E27FC236}">
                <a16:creationId xmlns:a16="http://schemas.microsoft.com/office/drawing/2014/main" id="{A27C87A3-800C-4E50-8E8B-9EC64F922061}"/>
              </a:ext>
            </a:extLst>
          </p:cNvPr>
          <p:cNvSpPr>
            <a:spLocks/>
          </p:cNvSpPr>
          <p:nvPr userDrawn="1"/>
        </p:nvSpPr>
        <p:spPr bwMode="auto">
          <a:xfrm>
            <a:off x="196851" y="2746376"/>
            <a:ext cx="448733" cy="112713"/>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42" name="Google Shape;1084;p14">
            <a:extLst>
              <a:ext uri="{FF2B5EF4-FFF2-40B4-BE49-F238E27FC236}">
                <a16:creationId xmlns:a16="http://schemas.microsoft.com/office/drawing/2014/main" id="{8D63306A-BFF7-4DE4-A078-465C6CC20E9E}"/>
              </a:ext>
            </a:extLst>
          </p:cNvPr>
          <p:cNvSpPr>
            <a:spLocks/>
          </p:cNvSpPr>
          <p:nvPr userDrawn="1"/>
        </p:nvSpPr>
        <p:spPr bwMode="auto">
          <a:xfrm>
            <a:off x="220134" y="2832100"/>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43" name="Google Shape;1085;p14">
            <a:extLst>
              <a:ext uri="{FF2B5EF4-FFF2-40B4-BE49-F238E27FC236}">
                <a16:creationId xmlns:a16="http://schemas.microsoft.com/office/drawing/2014/main" id="{584F1736-C822-4E49-850B-CE262DE5BDDE}"/>
              </a:ext>
            </a:extLst>
          </p:cNvPr>
          <p:cNvSpPr>
            <a:spLocks/>
          </p:cNvSpPr>
          <p:nvPr userDrawn="1"/>
        </p:nvSpPr>
        <p:spPr bwMode="auto">
          <a:xfrm>
            <a:off x="520701" y="2787651"/>
            <a:ext cx="46567" cy="47625"/>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44" name="Google Shape;1086;p14">
            <a:extLst>
              <a:ext uri="{FF2B5EF4-FFF2-40B4-BE49-F238E27FC236}">
                <a16:creationId xmlns:a16="http://schemas.microsoft.com/office/drawing/2014/main" id="{6D348492-D967-4111-B43E-F58C11FDA6EA}"/>
              </a:ext>
            </a:extLst>
          </p:cNvPr>
          <p:cNvSpPr>
            <a:spLocks/>
          </p:cNvSpPr>
          <p:nvPr userDrawn="1"/>
        </p:nvSpPr>
        <p:spPr bwMode="auto">
          <a:xfrm>
            <a:off x="198968" y="2760663"/>
            <a:ext cx="446617"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45" name="Google Shape;1082;p14">
            <a:extLst>
              <a:ext uri="{FF2B5EF4-FFF2-40B4-BE49-F238E27FC236}">
                <a16:creationId xmlns:a16="http://schemas.microsoft.com/office/drawing/2014/main" id="{C0919439-02E4-4C4F-8547-3759B2BA1D55}"/>
              </a:ext>
            </a:extLst>
          </p:cNvPr>
          <p:cNvSpPr>
            <a:spLocks/>
          </p:cNvSpPr>
          <p:nvPr userDrawn="1"/>
        </p:nvSpPr>
        <p:spPr bwMode="auto">
          <a:xfrm>
            <a:off x="461433" y="3335339"/>
            <a:ext cx="110067" cy="180975"/>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46" name="Google Shape;1083;p14">
            <a:extLst>
              <a:ext uri="{FF2B5EF4-FFF2-40B4-BE49-F238E27FC236}">
                <a16:creationId xmlns:a16="http://schemas.microsoft.com/office/drawing/2014/main" id="{5AE3CEA3-92BE-4785-99EE-2CE217E96AB4}"/>
              </a:ext>
            </a:extLst>
          </p:cNvPr>
          <p:cNvSpPr>
            <a:spLocks/>
          </p:cNvSpPr>
          <p:nvPr userDrawn="1"/>
        </p:nvSpPr>
        <p:spPr bwMode="auto">
          <a:xfrm>
            <a:off x="194733" y="3362326"/>
            <a:ext cx="450851" cy="112713"/>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47" name="Google Shape;1084;p14">
            <a:extLst>
              <a:ext uri="{FF2B5EF4-FFF2-40B4-BE49-F238E27FC236}">
                <a16:creationId xmlns:a16="http://schemas.microsoft.com/office/drawing/2014/main" id="{B3BE0E7F-A705-4851-8AD7-C3A4421D5CF7}"/>
              </a:ext>
            </a:extLst>
          </p:cNvPr>
          <p:cNvSpPr>
            <a:spLocks/>
          </p:cNvSpPr>
          <p:nvPr userDrawn="1"/>
        </p:nvSpPr>
        <p:spPr bwMode="auto">
          <a:xfrm>
            <a:off x="220133" y="3444876"/>
            <a:ext cx="44451" cy="47625"/>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48" name="Google Shape;1085;p14">
            <a:extLst>
              <a:ext uri="{FF2B5EF4-FFF2-40B4-BE49-F238E27FC236}">
                <a16:creationId xmlns:a16="http://schemas.microsoft.com/office/drawing/2014/main" id="{DAF64D3A-F2D6-4BEB-A666-D5CAD6E99EA6}"/>
              </a:ext>
            </a:extLst>
          </p:cNvPr>
          <p:cNvSpPr>
            <a:spLocks/>
          </p:cNvSpPr>
          <p:nvPr userDrawn="1"/>
        </p:nvSpPr>
        <p:spPr bwMode="auto">
          <a:xfrm>
            <a:off x="520700" y="3403600"/>
            <a:ext cx="44451"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49" name="Google Shape;1086;p14">
            <a:extLst>
              <a:ext uri="{FF2B5EF4-FFF2-40B4-BE49-F238E27FC236}">
                <a16:creationId xmlns:a16="http://schemas.microsoft.com/office/drawing/2014/main" id="{3C5134BB-D8DD-4613-8A28-1A72FCF5B984}"/>
              </a:ext>
            </a:extLst>
          </p:cNvPr>
          <p:cNvSpPr>
            <a:spLocks/>
          </p:cNvSpPr>
          <p:nvPr userDrawn="1"/>
        </p:nvSpPr>
        <p:spPr bwMode="auto">
          <a:xfrm>
            <a:off x="196851" y="33734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50" name="Google Shape;1082;p14">
            <a:extLst>
              <a:ext uri="{FF2B5EF4-FFF2-40B4-BE49-F238E27FC236}">
                <a16:creationId xmlns:a16="http://schemas.microsoft.com/office/drawing/2014/main" id="{96B41F2C-9968-4AD6-8AA5-ACABEAF36A5A}"/>
              </a:ext>
            </a:extLst>
          </p:cNvPr>
          <p:cNvSpPr>
            <a:spLocks/>
          </p:cNvSpPr>
          <p:nvPr userDrawn="1"/>
        </p:nvSpPr>
        <p:spPr bwMode="auto">
          <a:xfrm>
            <a:off x="459317" y="3951288"/>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51" name="Google Shape;1083;p14">
            <a:extLst>
              <a:ext uri="{FF2B5EF4-FFF2-40B4-BE49-F238E27FC236}">
                <a16:creationId xmlns:a16="http://schemas.microsoft.com/office/drawing/2014/main" id="{ACF1084C-1AC3-41BB-8629-C4AD69295686}"/>
              </a:ext>
            </a:extLst>
          </p:cNvPr>
          <p:cNvSpPr>
            <a:spLocks/>
          </p:cNvSpPr>
          <p:nvPr userDrawn="1"/>
        </p:nvSpPr>
        <p:spPr bwMode="auto">
          <a:xfrm>
            <a:off x="194734" y="39766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52" name="Google Shape;1084;p14">
            <a:extLst>
              <a:ext uri="{FF2B5EF4-FFF2-40B4-BE49-F238E27FC236}">
                <a16:creationId xmlns:a16="http://schemas.microsoft.com/office/drawing/2014/main" id="{79B6A263-6349-4781-92A3-66EBEC0B6D7C}"/>
              </a:ext>
            </a:extLst>
          </p:cNvPr>
          <p:cNvSpPr>
            <a:spLocks/>
          </p:cNvSpPr>
          <p:nvPr userDrawn="1"/>
        </p:nvSpPr>
        <p:spPr bwMode="auto">
          <a:xfrm>
            <a:off x="218018" y="4059238"/>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53" name="Google Shape;1085;p14">
            <a:extLst>
              <a:ext uri="{FF2B5EF4-FFF2-40B4-BE49-F238E27FC236}">
                <a16:creationId xmlns:a16="http://schemas.microsoft.com/office/drawing/2014/main" id="{0D2361BF-4B93-4AD0-8E24-9BF07B8D5919}"/>
              </a:ext>
            </a:extLst>
          </p:cNvPr>
          <p:cNvSpPr>
            <a:spLocks/>
          </p:cNvSpPr>
          <p:nvPr userDrawn="1"/>
        </p:nvSpPr>
        <p:spPr bwMode="auto">
          <a:xfrm>
            <a:off x="518585" y="4016376"/>
            <a:ext cx="46567" cy="47625"/>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54" name="Google Shape;1086;p14">
            <a:extLst>
              <a:ext uri="{FF2B5EF4-FFF2-40B4-BE49-F238E27FC236}">
                <a16:creationId xmlns:a16="http://schemas.microsoft.com/office/drawing/2014/main" id="{5708BF92-61AF-47B5-B595-6271983C73EA}"/>
              </a:ext>
            </a:extLst>
          </p:cNvPr>
          <p:cNvSpPr>
            <a:spLocks/>
          </p:cNvSpPr>
          <p:nvPr userDrawn="1"/>
        </p:nvSpPr>
        <p:spPr bwMode="auto">
          <a:xfrm>
            <a:off x="194734" y="39878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55" name="Google Shape;1082;p14">
            <a:extLst>
              <a:ext uri="{FF2B5EF4-FFF2-40B4-BE49-F238E27FC236}">
                <a16:creationId xmlns:a16="http://schemas.microsoft.com/office/drawing/2014/main" id="{A154D729-CA43-4676-A371-A725194B426E}"/>
              </a:ext>
            </a:extLst>
          </p:cNvPr>
          <p:cNvSpPr>
            <a:spLocks/>
          </p:cNvSpPr>
          <p:nvPr userDrawn="1"/>
        </p:nvSpPr>
        <p:spPr bwMode="auto">
          <a:xfrm>
            <a:off x="459317" y="4565650"/>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56" name="Google Shape;1083;p14">
            <a:extLst>
              <a:ext uri="{FF2B5EF4-FFF2-40B4-BE49-F238E27FC236}">
                <a16:creationId xmlns:a16="http://schemas.microsoft.com/office/drawing/2014/main" id="{5D6A4D55-8852-4202-8455-198296701D42}"/>
              </a:ext>
            </a:extLst>
          </p:cNvPr>
          <p:cNvSpPr>
            <a:spLocks/>
          </p:cNvSpPr>
          <p:nvPr userDrawn="1"/>
        </p:nvSpPr>
        <p:spPr bwMode="auto">
          <a:xfrm>
            <a:off x="192618" y="4589464"/>
            <a:ext cx="450849" cy="109537"/>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57" name="Google Shape;1084;p14">
            <a:extLst>
              <a:ext uri="{FF2B5EF4-FFF2-40B4-BE49-F238E27FC236}">
                <a16:creationId xmlns:a16="http://schemas.microsoft.com/office/drawing/2014/main" id="{16217EB5-391D-4712-AA6E-3827D2A5C94F}"/>
              </a:ext>
            </a:extLst>
          </p:cNvPr>
          <p:cNvSpPr>
            <a:spLocks/>
          </p:cNvSpPr>
          <p:nvPr userDrawn="1"/>
        </p:nvSpPr>
        <p:spPr bwMode="auto">
          <a:xfrm>
            <a:off x="215901" y="4672013"/>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58" name="Google Shape;1085;p14">
            <a:extLst>
              <a:ext uri="{FF2B5EF4-FFF2-40B4-BE49-F238E27FC236}">
                <a16:creationId xmlns:a16="http://schemas.microsoft.com/office/drawing/2014/main" id="{EC05064C-4A77-484D-875A-1DAE3C3696CB}"/>
              </a:ext>
            </a:extLst>
          </p:cNvPr>
          <p:cNvSpPr>
            <a:spLocks/>
          </p:cNvSpPr>
          <p:nvPr userDrawn="1"/>
        </p:nvSpPr>
        <p:spPr bwMode="auto">
          <a:xfrm>
            <a:off x="518585" y="4630738"/>
            <a:ext cx="44449"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59" name="Google Shape;1086;p14">
            <a:extLst>
              <a:ext uri="{FF2B5EF4-FFF2-40B4-BE49-F238E27FC236}">
                <a16:creationId xmlns:a16="http://schemas.microsoft.com/office/drawing/2014/main" id="{2FEDDF8C-F0DB-4614-BB5E-0F716A56BC58}"/>
              </a:ext>
            </a:extLst>
          </p:cNvPr>
          <p:cNvSpPr>
            <a:spLocks/>
          </p:cNvSpPr>
          <p:nvPr userDrawn="1"/>
        </p:nvSpPr>
        <p:spPr bwMode="auto">
          <a:xfrm>
            <a:off x="194734" y="46005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60" name="Google Shape;1082;p14">
            <a:extLst>
              <a:ext uri="{FF2B5EF4-FFF2-40B4-BE49-F238E27FC236}">
                <a16:creationId xmlns:a16="http://schemas.microsoft.com/office/drawing/2014/main" id="{DF6D769A-705C-444B-89F3-647EF31096F6}"/>
              </a:ext>
            </a:extLst>
          </p:cNvPr>
          <p:cNvSpPr>
            <a:spLocks/>
          </p:cNvSpPr>
          <p:nvPr userDrawn="1"/>
        </p:nvSpPr>
        <p:spPr bwMode="auto">
          <a:xfrm>
            <a:off x="457200" y="5180013"/>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61" name="Google Shape;1083;p14">
            <a:extLst>
              <a:ext uri="{FF2B5EF4-FFF2-40B4-BE49-F238E27FC236}">
                <a16:creationId xmlns:a16="http://schemas.microsoft.com/office/drawing/2014/main" id="{42B1008D-D8DC-4E3F-A159-074985B693AE}"/>
              </a:ext>
            </a:extLst>
          </p:cNvPr>
          <p:cNvSpPr>
            <a:spLocks/>
          </p:cNvSpPr>
          <p:nvPr userDrawn="1"/>
        </p:nvSpPr>
        <p:spPr bwMode="auto">
          <a:xfrm>
            <a:off x="192618" y="5203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62" name="Google Shape;1084;p14">
            <a:extLst>
              <a:ext uri="{FF2B5EF4-FFF2-40B4-BE49-F238E27FC236}">
                <a16:creationId xmlns:a16="http://schemas.microsoft.com/office/drawing/2014/main" id="{68533424-5942-4467-B36F-45CA983A3A0C}"/>
              </a:ext>
            </a:extLst>
          </p:cNvPr>
          <p:cNvSpPr>
            <a:spLocks/>
          </p:cNvSpPr>
          <p:nvPr userDrawn="1"/>
        </p:nvSpPr>
        <p:spPr bwMode="auto">
          <a:xfrm>
            <a:off x="215901" y="5286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63" name="Google Shape;1085;p14">
            <a:extLst>
              <a:ext uri="{FF2B5EF4-FFF2-40B4-BE49-F238E27FC236}">
                <a16:creationId xmlns:a16="http://schemas.microsoft.com/office/drawing/2014/main" id="{3CB4005B-3714-40BB-8807-ED9B41E8E32C}"/>
              </a:ext>
            </a:extLst>
          </p:cNvPr>
          <p:cNvSpPr>
            <a:spLocks/>
          </p:cNvSpPr>
          <p:nvPr userDrawn="1"/>
        </p:nvSpPr>
        <p:spPr bwMode="auto">
          <a:xfrm>
            <a:off x="516467" y="5245100"/>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64" name="Google Shape;1086;p14">
            <a:extLst>
              <a:ext uri="{FF2B5EF4-FFF2-40B4-BE49-F238E27FC236}">
                <a16:creationId xmlns:a16="http://schemas.microsoft.com/office/drawing/2014/main" id="{3E1DCA82-32B9-4066-BC34-2774BDEC9C9A}"/>
              </a:ext>
            </a:extLst>
          </p:cNvPr>
          <p:cNvSpPr>
            <a:spLocks/>
          </p:cNvSpPr>
          <p:nvPr userDrawn="1"/>
        </p:nvSpPr>
        <p:spPr bwMode="auto">
          <a:xfrm>
            <a:off x="192618" y="52149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65" name="Google Shape;1082;p14">
            <a:extLst>
              <a:ext uri="{FF2B5EF4-FFF2-40B4-BE49-F238E27FC236}">
                <a16:creationId xmlns:a16="http://schemas.microsoft.com/office/drawing/2014/main" id="{E5FB42D9-7C1B-4B05-BEFF-CC937DD7754A}"/>
              </a:ext>
            </a:extLst>
          </p:cNvPr>
          <p:cNvSpPr>
            <a:spLocks/>
          </p:cNvSpPr>
          <p:nvPr userDrawn="1"/>
        </p:nvSpPr>
        <p:spPr bwMode="auto">
          <a:xfrm>
            <a:off x="457200" y="5792788"/>
            <a:ext cx="107951"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66" name="Google Shape;1083;p14">
            <a:extLst>
              <a:ext uri="{FF2B5EF4-FFF2-40B4-BE49-F238E27FC236}">
                <a16:creationId xmlns:a16="http://schemas.microsoft.com/office/drawing/2014/main" id="{D6A910E5-73C0-41EA-A34F-4799DDA66D20}"/>
              </a:ext>
            </a:extLst>
          </p:cNvPr>
          <p:cNvSpPr>
            <a:spLocks/>
          </p:cNvSpPr>
          <p:nvPr userDrawn="1"/>
        </p:nvSpPr>
        <p:spPr bwMode="auto">
          <a:xfrm>
            <a:off x="190500" y="5818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67" name="Google Shape;1084;p14">
            <a:extLst>
              <a:ext uri="{FF2B5EF4-FFF2-40B4-BE49-F238E27FC236}">
                <a16:creationId xmlns:a16="http://schemas.microsoft.com/office/drawing/2014/main" id="{9549F3A8-3125-4476-9DD4-9229BBFA9CA9}"/>
              </a:ext>
            </a:extLst>
          </p:cNvPr>
          <p:cNvSpPr>
            <a:spLocks/>
          </p:cNvSpPr>
          <p:nvPr userDrawn="1"/>
        </p:nvSpPr>
        <p:spPr bwMode="auto">
          <a:xfrm>
            <a:off x="213784" y="59007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68" name="Google Shape;1085;p14">
            <a:extLst>
              <a:ext uri="{FF2B5EF4-FFF2-40B4-BE49-F238E27FC236}">
                <a16:creationId xmlns:a16="http://schemas.microsoft.com/office/drawing/2014/main" id="{E1C6905C-2AF8-4BCB-9B90-0D58142E7D96}"/>
              </a:ext>
            </a:extLst>
          </p:cNvPr>
          <p:cNvSpPr>
            <a:spLocks/>
          </p:cNvSpPr>
          <p:nvPr userDrawn="1"/>
        </p:nvSpPr>
        <p:spPr bwMode="auto">
          <a:xfrm>
            <a:off x="514351" y="58578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69" name="Google Shape;1086;p14">
            <a:extLst>
              <a:ext uri="{FF2B5EF4-FFF2-40B4-BE49-F238E27FC236}">
                <a16:creationId xmlns:a16="http://schemas.microsoft.com/office/drawing/2014/main" id="{80F3DC6C-5E51-48B8-94F3-DB14222E8889}"/>
              </a:ext>
            </a:extLst>
          </p:cNvPr>
          <p:cNvSpPr>
            <a:spLocks/>
          </p:cNvSpPr>
          <p:nvPr userDrawn="1"/>
        </p:nvSpPr>
        <p:spPr bwMode="auto">
          <a:xfrm>
            <a:off x="192617" y="5829300"/>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70" name="Google Shape;1765;p26">
            <a:extLst>
              <a:ext uri="{FF2B5EF4-FFF2-40B4-BE49-F238E27FC236}">
                <a16:creationId xmlns:a16="http://schemas.microsoft.com/office/drawing/2014/main" id="{6042B1A2-E31F-4520-8CC1-9B6004C481EA}"/>
              </a:ext>
            </a:extLst>
          </p:cNvPr>
          <p:cNvSpPr/>
          <p:nvPr userDrawn="1"/>
        </p:nvSpPr>
        <p:spPr>
          <a:xfrm rot="126755">
            <a:off x="3092451" y="1090613"/>
            <a:ext cx="5549900" cy="4730750"/>
          </a:xfrm>
          <a:prstGeom prst="rect">
            <a:avLst/>
          </a:prstGeom>
          <a:solidFill>
            <a:schemeClr val="accent5">
              <a:lumMod val="40000"/>
              <a:lumOff val="60000"/>
            </a:schemeClr>
          </a:solidFill>
          <a:ln>
            <a:noFill/>
          </a:ln>
        </p:spPr>
        <p:txBody>
          <a:bodyPr spcFirstLastPara="1" lIns="37713" tIns="37713" rIns="37713" bIns="37713" anchor="ctr"/>
          <a:lstStyle/>
          <a:p>
            <a:pPr eaLnBrk="1" fontAlgn="auto" hangingPunct="1">
              <a:spcBef>
                <a:spcPts val="0"/>
              </a:spcBef>
              <a:spcAft>
                <a:spcPts val="0"/>
              </a:spcAft>
              <a:defRPr/>
            </a:pPr>
            <a:endParaRPr sz="206" dirty="0">
              <a:solidFill>
                <a:prstClr val="black"/>
              </a:solidFill>
              <a:latin typeface="Arial"/>
            </a:endParaRPr>
          </a:p>
        </p:txBody>
      </p:sp>
      <p:sp>
        <p:nvSpPr>
          <p:cNvPr id="71" name="Google Shape;1766;p26">
            <a:extLst>
              <a:ext uri="{FF2B5EF4-FFF2-40B4-BE49-F238E27FC236}">
                <a16:creationId xmlns:a16="http://schemas.microsoft.com/office/drawing/2014/main" id="{929871E0-B75A-495A-88A1-DC234DAC1F13}"/>
              </a:ext>
            </a:extLst>
          </p:cNvPr>
          <p:cNvSpPr/>
          <p:nvPr userDrawn="1"/>
        </p:nvSpPr>
        <p:spPr>
          <a:xfrm rot="21464125">
            <a:off x="2810934" y="773113"/>
            <a:ext cx="1284817" cy="1338262"/>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lIns="37713" tIns="37713" rIns="37713" bIns="37713" anchor="ctr"/>
          <a:lstStyle/>
          <a:p>
            <a:pPr eaLnBrk="1" fontAlgn="auto" hangingPunct="1">
              <a:spcBef>
                <a:spcPts val="0"/>
              </a:spcBef>
              <a:spcAft>
                <a:spcPts val="0"/>
              </a:spcAft>
              <a:defRPr/>
            </a:pPr>
            <a:endParaRPr sz="206">
              <a:solidFill>
                <a:prstClr val="black"/>
              </a:solidFill>
              <a:latin typeface="Arial"/>
            </a:endParaRPr>
          </a:p>
        </p:txBody>
      </p:sp>
      <p:sp>
        <p:nvSpPr>
          <p:cNvPr id="72" name="Google Shape;1767;p26">
            <a:extLst>
              <a:ext uri="{FF2B5EF4-FFF2-40B4-BE49-F238E27FC236}">
                <a16:creationId xmlns:a16="http://schemas.microsoft.com/office/drawing/2014/main" id="{B0FA8F53-3114-4B8D-B2A6-B380C2588595}"/>
              </a:ext>
            </a:extLst>
          </p:cNvPr>
          <p:cNvSpPr/>
          <p:nvPr userDrawn="1"/>
        </p:nvSpPr>
        <p:spPr>
          <a:xfrm rot="4829593">
            <a:off x="7640638" y="1029760"/>
            <a:ext cx="1546225" cy="1109133"/>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lIns="37713" tIns="37713" rIns="37713" bIns="37713" anchor="ctr"/>
          <a:lstStyle/>
          <a:p>
            <a:pPr eaLnBrk="1" fontAlgn="auto" hangingPunct="1">
              <a:spcBef>
                <a:spcPts val="0"/>
              </a:spcBef>
              <a:spcAft>
                <a:spcPts val="0"/>
              </a:spcAft>
              <a:defRPr/>
            </a:pPr>
            <a:endParaRPr sz="206">
              <a:solidFill>
                <a:prstClr val="black"/>
              </a:solidFill>
              <a:latin typeface="Arial"/>
            </a:endParaRPr>
          </a:p>
        </p:txBody>
      </p:sp>
      <p:grpSp>
        <p:nvGrpSpPr>
          <p:cNvPr id="73" name="Google Shape;939;p32">
            <a:extLst>
              <a:ext uri="{FF2B5EF4-FFF2-40B4-BE49-F238E27FC236}">
                <a16:creationId xmlns:a16="http://schemas.microsoft.com/office/drawing/2014/main" id="{4DB2A333-264B-45D9-9327-102C18DABEE2}"/>
              </a:ext>
            </a:extLst>
          </p:cNvPr>
          <p:cNvGrpSpPr>
            <a:grpSpLocks/>
          </p:cNvGrpSpPr>
          <p:nvPr userDrawn="1"/>
        </p:nvGrpSpPr>
        <p:grpSpPr bwMode="auto">
          <a:xfrm>
            <a:off x="2203452" y="3951288"/>
            <a:ext cx="1974849" cy="2019300"/>
            <a:chOff x="2718975" y="493050"/>
            <a:chExt cx="2013175" cy="2066600"/>
          </a:xfrm>
        </p:grpSpPr>
        <p:sp>
          <p:nvSpPr>
            <p:cNvPr id="74" name="Google Shape;940;p32">
              <a:extLst>
                <a:ext uri="{FF2B5EF4-FFF2-40B4-BE49-F238E27FC236}">
                  <a16:creationId xmlns:a16="http://schemas.microsoft.com/office/drawing/2014/main" id="{8DB2EDB1-1C6F-4BF4-97E1-87636059EB4C}"/>
                </a:ext>
              </a:extLst>
            </p:cNvPr>
            <p:cNvSpPr>
              <a:spLocks/>
            </p:cNvSpPr>
            <p:nvPr/>
          </p:nvSpPr>
          <p:spPr bwMode="auto">
            <a:xfrm>
              <a:off x="3297251" y="2415052"/>
              <a:ext cx="962354" cy="144598"/>
            </a:xfrm>
            <a:custGeom>
              <a:avLst/>
              <a:gdLst>
                <a:gd name="T0" fmla="*/ 2147483646 w 38517"/>
                <a:gd name="T1" fmla="*/ 2147483646 h 5748"/>
                <a:gd name="T2" fmla="*/ 2147483646 w 38517"/>
                <a:gd name="T3" fmla="*/ 2147483646 h 5748"/>
                <a:gd name="T4" fmla="*/ 2147483646 w 38517"/>
                <a:gd name="T5" fmla="*/ 2147483646 h 5748"/>
                <a:gd name="T6" fmla="*/ 2147483646 w 38517"/>
                <a:gd name="T7" fmla="*/ 2147483646 h 5748"/>
                <a:gd name="T8" fmla="*/ 2147483646 w 38517"/>
                <a:gd name="T9" fmla="*/ 2147483646 h 57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bg1"/>
            </a:solidFill>
            <a:ln>
              <a:noFill/>
            </a:ln>
          </p:spPr>
          <p:txBody>
            <a:bodyPr lIns="91425" tIns="91425" rIns="91425" bIns="91425" anchor="ctr"/>
            <a:lstStyle/>
            <a:p>
              <a:pPr>
                <a:defRPr/>
              </a:pPr>
              <a:endParaRPr lang="vi-VN" sz="990"/>
            </a:p>
          </p:txBody>
        </p:sp>
        <p:sp>
          <p:nvSpPr>
            <p:cNvPr id="75" name="Google Shape;941;p32">
              <a:extLst>
                <a:ext uri="{FF2B5EF4-FFF2-40B4-BE49-F238E27FC236}">
                  <a16:creationId xmlns:a16="http://schemas.microsoft.com/office/drawing/2014/main" id="{4CCF7C63-302A-4D42-AC45-2B78A00BBCAD}"/>
                </a:ext>
              </a:extLst>
            </p:cNvPr>
            <p:cNvSpPr>
              <a:spLocks/>
            </p:cNvSpPr>
            <p:nvPr/>
          </p:nvSpPr>
          <p:spPr bwMode="auto">
            <a:xfrm>
              <a:off x="3853949" y="2192471"/>
              <a:ext cx="379763" cy="365554"/>
            </a:xfrm>
            <a:custGeom>
              <a:avLst/>
              <a:gdLst>
                <a:gd name="T0" fmla="*/ 2147483646 w 15260"/>
                <a:gd name="T1" fmla="*/ 2147483646 h 14672"/>
                <a:gd name="T2" fmla="*/ 2147483646 w 15260"/>
                <a:gd name="T3" fmla="*/ 2147483646 h 14672"/>
                <a:gd name="T4" fmla="*/ 2147483646 w 15260"/>
                <a:gd name="T5" fmla="*/ 2147483646 h 14672"/>
                <a:gd name="T6" fmla="*/ 2147483646 w 15260"/>
                <a:gd name="T7" fmla="*/ 2147483646 h 14672"/>
                <a:gd name="T8" fmla="*/ 2147483646 w 15260"/>
                <a:gd name="T9" fmla="*/ 2147483646 h 14672"/>
                <a:gd name="T10" fmla="*/ 2147483646 w 15260"/>
                <a:gd name="T11" fmla="*/ 2147483646 h 14672"/>
                <a:gd name="T12" fmla="*/ 2147483646 w 15260"/>
                <a:gd name="T13" fmla="*/ 2147483646 h 14672"/>
                <a:gd name="T14" fmla="*/ 2147483646 w 15260"/>
                <a:gd name="T15" fmla="*/ 2147483646 h 14672"/>
                <a:gd name="T16" fmla="*/ 2147483646 w 15260"/>
                <a:gd name="T17" fmla="*/ 2147483646 h 14672"/>
                <a:gd name="T18" fmla="*/ 2147483646 w 15260"/>
                <a:gd name="T19" fmla="*/ 2147483646 h 14672"/>
                <a:gd name="T20" fmla="*/ 2147483646 w 15260"/>
                <a:gd name="T21" fmla="*/ 2147483646 h 14672"/>
                <a:gd name="T22" fmla="*/ 2147483646 w 15260"/>
                <a:gd name="T23" fmla="*/ 2147483646 h 14672"/>
                <a:gd name="T24" fmla="*/ 2147483646 w 15260"/>
                <a:gd name="T25" fmla="*/ 2147483646 h 14672"/>
                <a:gd name="T26" fmla="*/ 2147483646 w 15260"/>
                <a:gd name="T27" fmla="*/ 2147483646 h 14672"/>
                <a:gd name="T28" fmla="*/ 2147483646 w 15260"/>
                <a:gd name="T29" fmla="*/ 2147483646 h 14672"/>
                <a:gd name="T30" fmla="*/ 2147483646 w 15260"/>
                <a:gd name="T31" fmla="*/ 2147483646 h 146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lIns="91425" tIns="91425" rIns="91425" bIns="91425" anchor="ctr"/>
            <a:lstStyle/>
            <a:p>
              <a:pPr>
                <a:defRPr/>
              </a:pPr>
              <a:endParaRPr lang="vi-VN" sz="990"/>
            </a:p>
          </p:txBody>
        </p:sp>
        <p:sp>
          <p:nvSpPr>
            <p:cNvPr id="76" name="Google Shape;942;p32">
              <a:extLst>
                <a:ext uri="{FF2B5EF4-FFF2-40B4-BE49-F238E27FC236}">
                  <a16:creationId xmlns:a16="http://schemas.microsoft.com/office/drawing/2014/main" id="{063CB752-EA5B-4CF4-BC1B-ACF33593FB82}"/>
                </a:ext>
              </a:extLst>
            </p:cNvPr>
            <p:cNvSpPr>
              <a:spLocks/>
            </p:cNvSpPr>
            <p:nvPr/>
          </p:nvSpPr>
          <p:spPr bwMode="auto">
            <a:xfrm>
              <a:off x="3976939" y="2372811"/>
              <a:ext cx="194197" cy="181965"/>
            </a:xfrm>
            <a:custGeom>
              <a:avLst/>
              <a:gdLst>
                <a:gd name="T0" fmla="*/ 2147483646 w 7832"/>
                <a:gd name="T1" fmla="*/ 0 h 7260"/>
                <a:gd name="T2" fmla="*/ 2147483646 w 7832"/>
                <a:gd name="T3" fmla="*/ 2147483646 h 7260"/>
                <a:gd name="T4" fmla="*/ 2147483646 w 7832"/>
                <a:gd name="T5" fmla="*/ 2147483646 h 7260"/>
                <a:gd name="T6" fmla="*/ 2147483646 w 7832"/>
                <a:gd name="T7" fmla="*/ 2147483646 h 7260"/>
                <a:gd name="T8" fmla="*/ 2147483646 w 7832"/>
                <a:gd name="T9" fmla="*/ 2147483646 h 7260"/>
                <a:gd name="T10" fmla="*/ 2147483646 w 7832"/>
                <a:gd name="T11" fmla="*/ 2147483646 h 7260"/>
                <a:gd name="T12" fmla="*/ 2147483646 w 7832"/>
                <a:gd name="T13" fmla="*/ 2147483646 h 7260"/>
                <a:gd name="T14" fmla="*/ 2147483646 w 7832"/>
                <a:gd name="T15" fmla="*/ 2147483646 h 7260"/>
                <a:gd name="T16" fmla="*/ 2147483646 w 7832"/>
                <a:gd name="T17" fmla="*/ 2147483646 h 7260"/>
                <a:gd name="T18" fmla="*/ 2147483646 w 7832"/>
                <a:gd name="T19" fmla="*/ 0 h 72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lIns="91425" tIns="91425" rIns="91425" bIns="91425" anchor="ctr"/>
            <a:lstStyle/>
            <a:p>
              <a:pPr>
                <a:defRPr/>
              </a:pPr>
              <a:endParaRPr lang="vi-VN" sz="990"/>
            </a:p>
          </p:txBody>
        </p:sp>
        <p:sp>
          <p:nvSpPr>
            <p:cNvPr id="77" name="Google Shape;943;p32">
              <a:extLst>
                <a:ext uri="{FF2B5EF4-FFF2-40B4-BE49-F238E27FC236}">
                  <a16:creationId xmlns:a16="http://schemas.microsoft.com/office/drawing/2014/main" id="{BF5BA0C4-8514-4CDA-BE9C-C90230A43850}"/>
                </a:ext>
              </a:extLst>
            </p:cNvPr>
            <p:cNvSpPr>
              <a:spLocks/>
            </p:cNvSpPr>
            <p:nvPr/>
          </p:nvSpPr>
          <p:spPr bwMode="auto">
            <a:xfrm>
              <a:off x="3366298" y="2192471"/>
              <a:ext cx="381920" cy="365554"/>
            </a:xfrm>
            <a:custGeom>
              <a:avLst/>
              <a:gdLst>
                <a:gd name="T0" fmla="*/ 2147483646 w 15259"/>
                <a:gd name="T1" fmla="*/ 2147483646 h 14672"/>
                <a:gd name="T2" fmla="*/ 2147483646 w 15259"/>
                <a:gd name="T3" fmla="*/ 2147483646 h 14672"/>
                <a:gd name="T4" fmla="*/ 2147483646 w 15259"/>
                <a:gd name="T5" fmla="*/ 2147483646 h 14672"/>
                <a:gd name="T6" fmla="*/ 2147483646 w 15259"/>
                <a:gd name="T7" fmla="*/ 2147483646 h 14672"/>
                <a:gd name="T8" fmla="*/ 2147483646 w 15259"/>
                <a:gd name="T9" fmla="*/ 2147483646 h 14672"/>
                <a:gd name="T10" fmla="*/ 2147483646 w 15259"/>
                <a:gd name="T11" fmla="*/ 2147483646 h 14672"/>
                <a:gd name="T12" fmla="*/ 2147483646 w 15259"/>
                <a:gd name="T13" fmla="*/ 2147483646 h 14672"/>
                <a:gd name="T14" fmla="*/ 2147483646 w 15259"/>
                <a:gd name="T15" fmla="*/ 2147483646 h 14672"/>
                <a:gd name="T16" fmla="*/ 2147483646 w 15259"/>
                <a:gd name="T17" fmla="*/ 2147483646 h 14672"/>
                <a:gd name="T18" fmla="*/ 2147483646 w 15259"/>
                <a:gd name="T19" fmla="*/ 2147483646 h 14672"/>
                <a:gd name="T20" fmla="*/ 2147483646 w 15259"/>
                <a:gd name="T21" fmla="*/ 2147483646 h 14672"/>
                <a:gd name="T22" fmla="*/ 2147483646 w 15259"/>
                <a:gd name="T23" fmla="*/ 2147483646 h 14672"/>
                <a:gd name="T24" fmla="*/ 2147483646 w 15259"/>
                <a:gd name="T25" fmla="*/ 2147483646 h 14672"/>
                <a:gd name="T26" fmla="*/ 2147483646 w 15259"/>
                <a:gd name="T27" fmla="*/ 2147483646 h 14672"/>
                <a:gd name="T28" fmla="*/ 2147483646 w 15259"/>
                <a:gd name="T29" fmla="*/ 2147483646 h 14672"/>
                <a:gd name="T30" fmla="*/ 2147483646 w 15259"/>
                <a:gd name="T31" fmla="*/ 2147483646 h 146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lIns="91425" tIns="91425" rIns="91425" bIns="91425" anchor="ctr"/>
            <a:lstStyle/>
            <a:p>
              <a:pPr>
                <a:defRPr/>
              </a:pPr>
              <a:endParaRPr lang="vi-VN" sz="990"/>
            </a:p>
          </p:txBody>
        </p:sp>
        <p:sp>
          <p:nvSpPr>
            <p:cNvPr id="78" name="Google Shape;944;p32">
              <a:extLst>
                <a:ext uri="{FF2B5EF4-FFF2-40B4-BE49-F238E27FC236}">
                  <a16:creationId xmlns:a16="http://schemas.microsoft.com/office/drawing/2014/main" id="{E41BECC1-C360-4427-9EAC-61350700CFAE}"/>
                </a:ext>
              </a:extLst>
            </p:cNvPr>
            <p:cNvSpPr>
              <a:spLocks/>
            </p:cNvSpPr>
            <p:nvPr/>
          </p:nvSpPr>
          <p:spPr bwMode="auto">
            <a:xfrm>
              <a:off x="3426715" y="2377685"/>
              <a:ext cx="198513" cy="177090"/>
            </a:xfrm>
            <a:custGeom>
              <a:avLst/>
              <a:gdLst>
                <a:gd name="T0" fmla="*/ 2147483646 w 7966"/>
                <a:gd name="T1" fmla="*/ 2147483646 h 7126"/>
                <a:gd name="T2" fmla="*/ 2147483646 w 7966"/>
                <a:gd name="T3" fmla="*/ 2147483646 h 7126"/>
                <a:gd name="T4" fmla="*/ 2147483646 w 7966"/>
                <a:gd name="T5" fmla="*/ 2147483646 h 7126"/>
                <a:gd name="T6" fmla="*/ 2147483646 w 7966"/>
                <a:gd name="T7" fmla="*/ 2147483646 h 7126"/>
                <a:gd name="T8" fmla="*/ 2147483646 w 7966"/>
                <a:gd name="T9" fmla="*/ 2147483646 h 7126"/>
                <a:gd name="T10" fmla="*/ 2147483646 w 7966"/>
                <a:gd name="T11" fmla="*/ 2147483646 h 7126"/>
                <a:gd name="T12" fmla="*/ 2147483646 w 7966"/>
                <a:gd name="T13" fmla="*/ 2147483646 h 7126"/>
                <a:gd name="T14" fmla="*/ 2147483646 w 7966"/>
                <a:gd name="T15" fmla="*/ 2147483646 h 7126"/>
                <a:gd name="T16" fmla="*/ 2147483646 w 7966"/>
                <a:gd name="T17" fmla="*/ 2147483646 h 7126"/>
                <a:gd name="T18" fmla="*/ 2147483646 w 7966"/>
                <a:gd name="T19" fmla="*/ 2147483646 h 71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lIns="91425" tIns="91425" rIns="91425" bIns="91425" anchor="ctr"/>
            <a:lstStyle/>
            <a:p>
              <a:pPr>
                <a:defRPr/>
              </a:pPr>
              <a:endParaRPr lang="vi-VN" sz="990"/>
            </a:p>
          </p:txBody>
        </p:sp>
        <p:sp>
          <p:nvSpPr>
            <p:cNvPr id="79" name="Google Shape;945;p32">
              <a:extLst>
                <a:ext uri="{FF2B5EF4-FFF2-40B4-BE49-F238E27FC236}">
                  <a16:creationId xmlns:a16="http://schemas.microsoft.com/office/drawing/2014/main" id="{5A0408D0-38ED-47BA-98E5-FCB5CC624A75}"/>
                </a:ext>
              </a:extLst>
            </p:cNvPr>
            <p:cNvSpPr/>
            <p:nvPr/>
          </p:nvSpPr>
          <p:spPr>
            <a:xfrm>
              <a:off x="3366298" y="2481665"/>
              <a:ext cx="112203" cy="7636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0" name="Google Shape;946;p32">
              <a:extLst>
                <a:ext uri="{FF2B5EF4-FFF2-40B4-BE49-F238E27FC236}">
                  <a16:creationId xmlns:a16="http://schemas.microsoft.com/office/drawing/2014/main" id="{BAA39482-B171-4FD1-99BF-146C38197EE5}"/>
                </a:ext>
              </a:extLst>
            </p:cNvPr>
            <p:cNvSpPr/>
            <p:nvPr/>
          </p:nvSpPr>
          <p:spPr>
            <a:xfrm>
              <a:off x="4123666" y="2481665"/>
              <a:ext cx="110046" cy="7636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1" name="Google Shape;947;p32">
              <a:extLst>
                <a:ext uri="{FF2B5EF4-FFF2-40B4-BE49-F238E27FC236}">
                  <a16:creationId xmlns:a16="http://schemas.microsoft.com/office/drawing/2014/main" id="{CB3D5493-3079-4A2F-ACBB-BED3BEACDBFD}"/>
                </a:ext>
              </a:extLst>
            </p:cNvPr>
            <p:cNvSpPr/>
            <p:nvPr/>
          </p:nvSpPr>
          <p:spPr>
            <a:xfrm>
              <a:off x="3558337" y="1747307"/>
              <a:ext cx="474704" cy="609257"/>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2" name="Google Shape;948;p32">
              <a:extLst>
                <a:ext uri="{FF2B5EF4-FFF2-40B4-BE49-F238E27FC236}">
                  <a16:creationId xmlns:a16="http://schemas.microsoft.com/office/drawing/2014/main" id="{B24A45F2-1CDB-4DB3-87D3-4BD5374737CA}"/>
                </a:ext>
              </a:extLst>
            </p:cNvPr>
            <p:cNvSpPr>
              <a:spLocks/>
            </p:cNvSpPr>
            <p:nvPr/>
          </p:nvSpPr>
          <p:spPr bwMode="auto">
            <a:xfrm>
              <a:off x="3597176" y="2021879"/>
              <a:ext cx="15105" cy="110479"/>
            </a:xfrm>
            <a:custGeom>
              <a:avLst/>
              <a:gdLst>
                <a:gd name="T0" fmla="*/ 2147483646 w 573"/>
                <a:gd name="T1" fmla="*/ 2147483646 h 4471"/>
                <a:gd name="T2" fmla="*/ 2147483646 w 573"/>
                <a:gd name="T3" fmla="*/ 2147483646 h 4471"/>
                <a:gd name="T4" fmla="*/ 2147483646 w 573"/>
                <a:gd name="T5" fmla="*/ 2147483646 h 4471"/>
                <a:gd name="T6" fmla="*/ 2147483646 w 573"/>
                <a:gd name="T7" fmla="*/ 2147483646 h 44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73" h="4471" extrusionOk="0">
                  <a:moveTo>
                    <a:pt x="572" y="1"/>
                  </a:moveTo>
                  <a:cubicBezTo>
                    <a:pt x="572" y="1547"/>
                    <a:pt x="270" y="3093"/>
                    <a:pt x="1" y="4471"/>
                  </a:cubicBezTo>
                  <a:cubicBezTo>
                    <a:pt x="270" y="3093"/>
                    <a:pt x="572" y="1547"/>
                    <a:pt x="572" y="1"/>
                  </a:cubicBezTo>
                  <a:close/>
                </a:path>
              </a:pathLst>
            </a:custGeom>
            <a:solidFill>
              <a:srgbClr val="CACCD9"/>
            </a:solidFill>
            <a:ln>
              <a:noFill/>
            </a:ln>
          </p:spPr>
          <p:txBody>
            <a:bodyPr lIns="91425" tIns="91425" rIns="91425" bIns="91425" anchor="ctr"/>
            <a:lstStyle/>
            <a:p>
              <a:pPr>
                <a:defRPr/>
              </a:pPr>
              <a:endParaRPr lang="vi-VN" sz="990"/>
            </a:p>
          </p:txBody>
        </p:sp>
        <p:sp>
          <p:nvSpPr>
            <p:cNvPr id="83" name="Google Shape;949;p32">
              <a:extLst>
                <a:ext uri="{FF2B5EF4-FFF2-40B4-BE49-F238E27FC236}">
                  <a16:creationId xmlns:a16="http://schemas.microsoft.com/office/drawing/2014/main" id="{FD4F60BD-9F17-4CB4-AD12-2FB4C8E75EDB}"/>
                </a:ext>
              </a:extLst>
            </p:cNvPr>
            <p:cNvSpPr/>
            <p:nvPr/>
          </p:nvSpPr>
          <p:spPr>
            <a:xfrm>
              <a:off x="3595019" y="1906526"/>
              <a:ext cx="60417" cy="251826"/>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4" name="Google Shape;950;p32">
              <a:extLst>
                <a:ext uri="{FF2B5EF4-FFF2-40B4-BE49-F238E27FC236}">
                  <a16:creationId xmlns:a16="http://schemas.microsoft.com/office/drawing/2014/main" id="{98FB857A-8142-4DDA-8504-6753F18DD43A}"/>
                </a:ext>
              </a:extLst>
            </p:cNvPr>
            <p:cNvSpPr>
              <a:spLocks/>
            </p:cNvSpPr>
            <p:nvPr/>
          </p:nvSpPr>
          <p:spPr bwMode="auto">
            <a:xfrm>
              <a:off x="3966151" y="1986135"/>
              <a:ext cx="30208" cy="146222"/>
            </a:xfrm>
            <a:custGeom>
              <a:avLst/>
              <a:gdLst>
                <a:gd name="T0" fmla="*/ 0 w 1244"/>
                <a:gd name="T1" fmla="*/ 0 h 5882"/>
                <a:gd name="T2" fmla="*/ 2147483646 w 1244"/>
                <a:gd name="T3" fmla="*/ 2147483646 h 5882"/>
                <a:gd name="T4" fmla="*/ 2147483646 w 1244"/>
                <a:gd name="T5" fmla="*/ 2147483646 h 5882"/>
                <a:gd name="T6" fmla="*/ 2147483646 w 1244"/>
                <a:gd name="T7" fmla="*/ 2147483646 h 5882"/>
                <a:gd name="T8" fmla="*/ 2147483646 w 1244"/>
                <a:gd name="T9" fmla="*/ 2147483646 h 5882"/>
                <a:gd name="T10" fmla="*/ 0 w 1244"/>
                <a:gd name="T11" fmla="*/ 0 h 58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44" h="5882" extrusionOk="0">
                  <a:moveTo>
                    <a:pt x="0" y="0"/>
                  </a:moveTo>
                  <a:cubicBezTo>
                    <a:pt x="0" y="1983"/>
                    <a:pt x="404" y="3933"/>
                    <a:pt x="1109" y="5747"/>
                  </a:cubicBezTo>
                  <a:lnTo>
                    <a:pt x="1244" y="5882"/>
                  </a:lnTo>
                  <a:lnTo>
                    <a:pt x="1109" y="5747"/>
                  </a:lnTo>
                  <a:cubicBezTo>
                    <a:pt x="404" y="3933"/>
                    <a:pt x="0" y="1983"/>
                    <a:pt x="0" y="0"/>
                  </a:cubicBezTo>
                  <a:close/>
                </a:path>
              </a:pathLst>
            </a:custGeom>
            <a:solidFill>
              <a:srgbClr val="CACCD9"/>
            </a:solidFill>
            <a:ln>
              <a:noFill/>
            </a:ln>
          </p:spPr>
          <p:txBody>
            <a:bodyPr lIns="91425" tIns="91425" rIns="91425" bIns="91425" anchor="ctr"/>
            <a:lstStyle/>
            <a:p>
              <a:pPr>
                <a:defRPr/>
              </a:pPr>
              <a:endParaRPr lang="vi-VN" sz="990"/>
            </a:p>
          </p:txBody>
        </p:sp>
        <p:sp>
          <p:nvSpPr>
            <p:cNvPr id="85" name="Google Shape;951;p32">
              <a:extLst>
                <a:ext uri="{FF2B5EF4-FFF2-40B4-BE49-F238E27FC236}">
                  <a16:creationId xmlns:a16="http://schemas.microsoft.com/office/drawing/2014/main" id="{85A0081A-937F-4F27-B2B9-C73EB2B44916}"/>
                </a:ext>
              </a:extLst>
            </p:cNvPr>
            <p:cNvSpPr/>
            <p:nvPr/>
          </p:nvSpPr>
          <p:spPr>
            <a:xfrm>
              <a:off x="3877683" y="1851287"/>
              <a:ext cx="116518" cy="310314"/>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6" name="Google Shape;952;p32">
              <a:extLst>
                <a:ext uri="{FF2B5EF4-FFF2-40B4-BE49-F238E27FC236}">
                  <a16:creationId xmlns:a16="http://schemas.microsoft.com/office/drawing/2014/main" id="{C9714843-EF8E-46C0-8A9A-5E3FF308FE97}"/>
                </a:ext>
              </a:extLst>
            </p:cNvPr>
            <p:cNvSpPr/>
            <p:nvPr/>
          </p:nvSpPr>
          <p:spPr>
            <a:xfrm>
              <a:off x="3487132" y="2127484"/>
              <a:ext cx="621430" cy="375302"/>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7" name="Google Shape;953;p32">
              <a:extLst>
                <a:ext uri="{FF2B5EF4-FFF2-40B4-BE49-F238E27FC236}">
                  <a16:creationId xmlns:a16="http://schemas.microsoft.com/office/drawing/2014/main" id="{1FCE8F8C-170D-436F-B359-B3F6DA3081DE}"/>
                </a:ext>
              </a:extLst>
            </p:cNvPr>
            <p:cNvSpPr>
              <a:spLocks/>
            </p:cNvSpPr>
            <p:nvPr/>
          </p:nvSpPr>
          <p:spPr bwMode="auto">
            <a:xfrm>
              <a:off x="3487132" y="2132357"/>
              <a:ext cx="110044" cy="224207"/>
            </a:xfrm>
            <a:custGeom>
              <a:avLst/>
              <a:gdLst>
                <a:gd name="T0" fmla="*/ 2147483646 w 4471"/>
                <a:gd name="T1" fmla="*/ 2147483646 h 8975"/>
                <a:gd name="T2" fmla="*/ 2147483646 w 4471"/>
                <a:gd name="T3" fmla="*/ 2147483646 h 8975"/>
                <a:gd name="T4" fmla="*/ 2147483646 w 4471"/>
                <a:gd name="T5" fmla="*/ 2147483646 h 8975"/>
                <a:gd name="T6" fmla="*/ 2147483646 w 4471"/>
                <a:gd name="T7" fmla="*/ 2147483646 h 8975"/>
                <a:gd name="T8" fmla="*/ 2147483646 w 4471"/>
                <a:gd name="T9" fmla="*/ 2147483646 h 8975"/>
                <a:gd name="T10" fmla="*/ 2147483646 w 4471"/>
                <a:gd name="T11" fmla="*/ 2147483646 h 8975"/>
                <a:gd name="T12" fmla="*/ 2147483646 w 4471"/>
                <a:gd name="T13" fmla="*/ 2147483646 h 89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471" h="8975" extrusionOk="0">
                  <a:moveTo>
                    <a:pt x="4336" y="1"/>
                  </a:moveTo>
                  <a:lnTo>
                    <a:pt x="1" y="8974"/>
                  </a:lnTo>
                  <a:lnTo>
                    <a:pt x="4336" y="1"/>
                  </a:lnTo>
                  <a:lnTo>
                    <a:pt x="4471" y="1"/>
                  </a:lnTo>
                  <a:lnTo>
                    <a:pt x="4336" y="1"/>
                  </a:lnTo>
                  <a:close/>
                </a:path>
              </a:pathLst>
            </a:custGeom>
            <a:solidFill>
              <a:srgbClr val="BAC5E4"/>
            </a:solidFill>
            <a:ln>
              <a:noFill/>
            </a:ln>
          </p:spPr>
          <p:txBody>
            <a:bodyPr lIns="91425" tIns="91425" rIns="91425" bIns="91425" anchor="ctr"/>
            <a:lstStyle/>
            <a:p>
              <a:pPr>
                <a:defRPr/>
              </a:pPr>
              <a:endParaRPr lang="vi-VN" sz="990"/>
            </a:p>
          </p:txBody>
        </p:sp>
        <p:sp>
          <p:nvSpPr>
            <p:cNvPr id="88" name="Google Shape;954;p32">
              <a:extLst>
                <a:ext uri="{FF2B5EF4-FFF2-40B4-BE49-F238E27FC236}">
                  <a16:creationId xmlns:a16="http://schemas.microsoft.com/office/drawing/2014/main" id="{CC124705-4D1C-4E73-8980-C803D38AC5CC}"/>
                </a:ext>
              </a:extLst>
            </p:cNvPr>
            <p:cNvSpPr>
              <a:spLocks/>
            </p:cNvSpPr>
            <p:nvPr/>
          </p:nvSpPr>
          <p:spPr bwMode="auto">
            <a:xfrm>
              <a:off x="3597176" y="2132357"/>
              <a:ext cx="0" cy="0"/>
            </a:xfrm>
            <a:custGeom>
              <a:avLst/>
              <a:gdLst>
                <a:gd name="T0" fmla="*/ 2147483646 w 1"/>
                <a:gd name="T1" fmla="*/ 2147483646 h 1"/>
                <a:gd name="T2" fmla="*/ 2147483646 w 1"/>
                <a:gd name="T3" fmla="*/ 2147483646 h 1"/>
                <a:gd name="T4" fmla="*/ 2147483646 w 1"/>
                <a:gd name="T5" fmla="*/ 2147483646 h 1"/>
                <a:gd name="T6" fmla="*/ 2147483646 w 1"/>
                <a:gd name="T7" fmla="*/ 2147483646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extrusionOk="0">
                  <a:moveTo>
                    <a:pt x="1" y="1"/>
                  </a:moveTo>
                  <a:lnTo>
                    <a:pt x="1" y="1"/>
                  </a:lnTo>
                  <a:close/>
                </a:path>
              </a:pathLst>
            </a:custGeom>
            <a:solidFill>
              <a:srgbClr val="949EC2"/>
            </a:solidFill>
            <a:ln>
              <a:noFill/>
            </a:ln>
          </p:spPr>
          <p:txBody>
            <a:bodyPr lIns="91425" tIns="91425" rIns="91425" bIns="91425" anchor="ctr"/>
            <a:lstStyle/>
            <a:p>
              <a:pPr>
                <a:defRPr/>
              </a:pPr>
              <a:endParaRPr lang="vi-VN" sz="990"/>
            </a:p>
          </p:txBody>
        </p:sp>
        <p:sp>
          <p:nvSpPr>
            <p:cNvPr id="89" name="Google Shape;955;p32">
              <a:extLst>
                <a:ext uri="{FF2B5EF4-FFF2-40B4-BE49-F238E27FC236}">
                  <a16:creationId xmlns:a16="http://schemas.microsoft.com/office/drawing/2014/main" id="{91D7E7F9-9C5D-481B-8507-89B68170764C}"/>
                </a:ext>
              </a:extLst>
            </p:cNvPr>
            <p:cNvSpPr/>
            <p:nvPr/>
          </p:nvSpPr>
          <p:spPr>
            <a:xfrm>
              <a:off x="3487132" y="2132357"/>
              <a:ext cx="159673" cy="230705"/>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90" name="Google Shape;956;p32">
              <a:extLst>
                <a:ext uri="{FF2B5EF4-FFF2-40B4-BE49-F238E27FC236}">
                  <a16:creationId xmlns:a16="http://schemas.microsoft.com/office/drawing/2014/main" id="{34AB85B9-9B2F-4E96-AB43-4B9822415087}"/>
                </a:ext>
              </a:extLst>
            </p:cNvPr>
            <p:cNvSpPr>
              <a:spLocks/>
            </p:cNvSpPr>
            <p:nvPr/>
          </p:nvSpPr>
          <p:spPr bwMode="auto">
            <a:xfrm>
              <a:off x="3996360" y="2132357"/>
              <a:ext cx="112203" cy="224207"/>
            </a:xfrm>
            <a:custGeom>
              <a:avLst/>
              <a:gdLst>
                <a:gd name="T0" fmla="*/ 2147483646 w 4471"/>
                <a:gd name="T1" fmla="*/ 2147483646 h 8975"/>
                <a:gd name="T2" fmla="*/ 2147483646 w 4471"/>
                <a:gd name="T3" fmla="*/ 2147483646 h 8975"/>
                <a:gd name="T4" fmla="*/ 2147483646 w 4471"/>
                <a:gd name="T5" fmla="*/ 2147483646 h 8975"/>
                <a:gd name="T6" fmla="*/ 2147483646 w 4471"/>
                <a:gd name="T7" fmla="*/ 2147483646 h 8975"/>
                <a:gd name="T8" fmla="*/ 2147483646 w 4471"/>
                <a:gd name="T9" fmla="*/ 2147483646 h 89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71" h="8975" extrusionOk="0">
                  <a:moveTo>
                    <a:pt x="1" y="1"/>
                  </a:moveTo>
                  <a:lnTo>
                    <a:pt x="1" y="1"/>
                  </a:lnTo>
                  <a:lnTo>
                    <a:pt x="4471" y="8974"/>
                  </a:lnTo>
                  <a:lnTo>
                    <a:pt x="1" y="1"/>
                  </a:lnTo>
                  <a:close/>
                </a:path>
              </a:pathLst>
            </a:custGeom>
            <a:solidFill>
              <a:srgbClr val="BAC5E4"/>
            </a:solidFill>
            <a:ln>
              <a:noFill/>
            </a:ln>
          </p:spPr>
          <p:txBody>
            <a:bodyPr lIns="91425" tIns="91425" rIns="91425" bIns="91425" anchor="ctr"/>
            <a:lstStyle/>
            <a:p>
              <a:pPr>
                <a:defRPr/>
              </a:pPr>
              <a:endParaRPr lang="vi-VN" sz="990"/>
            </a:p>
          </p:txBody>
        </p:sp>
        <p:sp>
          <p:nvSpPr>
            <p:cNvPr id="91" name="Google Shape;957;p32">
              <a:extLst>
                <a:ext uri="{FF2B5EF4-FFF2-40B4-BE49-F238E27FC236}">
                  <a16:creationId xmlns:a16="http://schemas.microsoft.com/office/drawing/2014/main" id="{D6CCC5EE-3F25-4158-A55A-090456401046}"/>
                </a:ext>
              </a:extLst>
            </p:cNvPr>
            <p:cNvSpPr>
              <a:spLocks/>
            </p:cNvSpPr>
            <p:nvPr/>
          </p:nvSpPr>
          <p:spPr bwMode="auto">
            <a:xfrm>
              <a:off x="3994201" y="2127484"/>
              <a:ext cx="2158" cy="4874"/>
            </a:xfrm>
            <a:custGeom>
              <a:avLst/>
              <a:gdLst>
                <a:gd name="T0" fmla="*/ 0 w 135"/>
                <a:gd name="T1" fmla="*/ 0 h 135"/>
                <a:gd name="T2" fmla="*/ 0 w 135"/>
                <a:gd name="T3" fmla="*/ 2147483646 h 135"/>
                <a:gd name="T4" fmla="*/ 2147483646 w 135"/>
                <a:gd name="T5" fmla="*/ 2147483646 h 135"/>
                <a:gd name="T6" fmla="*/ 0 w 135"/>
                <a:gd name="T7" fmla="*/ 0 h 1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5" h="135" extrusionOk="0">
                  <a:moveTo>
                    <a:pt x="0" y="0"/>
                  </a:moveTo>
                  <a:lnTo>
                    <a:pt x="0" y="135"/>
                  </a:lnTo>
                  <a:lnTo>
                    <a:pt x="135" y="135"/>
                  </a:lnTo>
                  <a:lnTo>
                    <a:pt x="0" y="0"/>
                  </a:lnTo>
                  <a:close/>
                </a:path>
              </a:pathLst>
            </a:custGeom>
            <a:solidFill>
              <a:srgbClr val="949EC2"/>
            </a:solidFill>
            <a:ln>
              <a:noFill/>
            </a:ln>
          </p:spPr>
          <p:txBody>
            <a:bodyPr lIns="91425" tIns="91425" rIns="91425" bIns="91425" anchor="ctr"/>
            <a:lstStyle/>
            <a:p>
              <a:pPr>
                <a:defRPr/>
              </a:pPr>
              <a:endParaRPr lang="vi-VN" sz="990"/>
            </a:p>
          </p:txBody>
        </p:sp>
        <p:sp>
          <p:nvSpPr>
            <p:cNvPr id="92" name="Google Shape;958;p32">
              <a:extLst>
                <a:ext uri="{FF2B5EF4-FFF2-40B4-BE49-F238E27FC236}">
                  <a16:creationId xmlns:a16="http://schemas.microsoft.com/office/drawing/2014/main" id="{3CEE682A-4D6C-409E-8101-D1F0892C3B72}"/>
                </a:ext>
              </a:extLst>
            </p:cNvPr>
            <p:cNvSpPr>
              <a:spLocks/>
            </p:cNvSpPr>
            <p:nvPr/>
          </p:nvSpPr>
          <p:spPr bwMode="auto">
            <a:xfrm>
              <a:off x="3933785" y="2127484"/>
              <a:ext cx="60417" cy="27619"/>
            </a:xfrm>
            <a:custGeom>
              <a:avLst/>
              <a:gdLst>
                <a:gd name="T0" fmla="*/ 2147483646 w 2387"/>
                <a:gd name="T1" fmla="*/ 0 h 976"/>
                <a:gd name="T2" fmla="*/ 2147483646 w 2387"/>
                <a:gd name="T3" fmla="*/ 0 h 976"/>
                <a:gd name="T4" fmla="*/ 2147483646 w 2387"/>
                <a:gd name="T5" fmla="*/ 2147483646 h 976"/>
                <a:gd name="T6" fmla="*/ 2147483646 w 2387"/>
                <a:gd name="T7" fmla="*/ 2147483646 h 976"/>
                <a:gd name="T8" fmla="*/ 2147483646 w 2387"/>
                <a:gd name="T9" fmla="*/ 0 h 976"/>
                <a:gd name="T10" fmla="*/ 2147483646 w 2387"/>
                <a:gd name="T11" fmla="*/ 2147483646 h 976"/>
                <a:gd name="T12" fmla="*/ 2147483646 w 2387"/>
                <a:gd name="T13" fmla="*/ 2147483646 h 976"/>
                <a:gd name="T14" fmla="*/ 0 w 2387"/>
                <a:gd name="T15" fmla="*/ 2147483646 h 976"/>
                <a:gd name="T16" fmla="*/ 2147483646 w 2387"/>
                <a:gd name="T17" fmla="*/ 2147483646 h 9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87" h="976" extrusionOk="0">
                  <a:moveTo>
                    <a:pt x="2386" y="0"/>
                  </a:moveTo>
                  <a:lnTo>
                    <a:pt x="2386" y="0"/>
                  </a:lnTo>
                  <a:cubicBezTo>
                    <a:pt x="2324" y="33"/>
                    <a:pt x="2262" y="64"/>
                    <a:pt x="2200" y="95"/>
                  </a:cubicBez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lIns="91425" tIns="91425" rIns="91425" bIns="91425" anchor="ctr"/>
            <a:lstStyle/>
            <a:p>
              <a:pPr>
                <a:defRPr/>
              </a:pPr>
              <a:endParaRPr lang="vi-VN" sz="990"/>
            </a:p>
          </p:txBody>
        </p:sp>
        <p:sp>
          <p:nvSpPr>
            <p:cNvPr id="93" name="Google Shape;959;p32">
              <a:extLst>
                <a:ext uri="{FF2B5EF4-FFF2-40B4-BE49-F238E27FC236}">
                  <a16:creationId xmlns:a16="http://schemas.microsoft.com/office/drawing/2014/main" id="{25F3DA93-CE97-4BE2-BCAB-20B1F8F74455}"/>
                </a:ext>
              </a:extLst>
            </p:cNvPr>
            <p:cNvSpPr/>
            <p:nvPr/>
          </p:nvSpPr>
          <p:spPr>
            <a:xfrm>
              <a:off x="3933785" y="2127484"/>
              <a:ext cx="174778" cy="238828"/>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94" name="Google Shape;960;p32">
              <a:extLst>
                <a:ext uri="{FF2B5EF4-FFF2-40B4-BE49-F238E27FC236}">
                  <a16:creationId xmlns:a16="http://schemas.microsoft.com/office/drawing/2014/main" id="{74149BF2-230F-4ABC-8504-6AE6C8C89A06}"/>
                </a:ext>
              </a:extLst>
            </p:cNvPr>
            <p:cNvSpPr>
              <a:spLocks/>
            </p:cNvSpPr>
            <p:nvPr/>
          </p:nvSpPr>
          <p:spPr bwMode="auto">
            <a:xfrm>
              <a:off x="3802163" y="2094990"/>
              <a:ext cx="107887" cy="237204"/>
            </a:xfrm>
            <a:custGeom>
              <a:avLst/>
              <a:gdLst>
                <a:gd name="T0" fmla="*/ 2147483646 w 4336"/>
                <a:gd name="T1" fmla="*/ 2147483646 h 9546"/>
                <a:gd name="T2" fmla="*/ 2147483646 w 4336"/>
                <a:gd name="T3" fmla="*/ 2147483646 h 9546"/>
                <a:gd name="T4" fmla="*/ 0 w 4336"/>
                <a:gd name="T5" fmla="*/ 2147483646 h 9546"/>
                <a:gd name="T6" fmla="*/ 2147483646 w 4336"/>
                <a:gd name="T7" fmla="*/ 2147483646 h 9546"/>
                <a:gd name="T8" fmla="*/ 2147483646 w 4336"/>
                <a:gd name="T9" fmla="*/ 2147483646 h 9546"/>
                <a:gd name="T10" fmla="*/ 2147483646 w 4336"/>
                <a:gd name="T11" fmla="*/ 2147483646 h 9546"/>
                <a:gd name="T12" fmla="*/ 2147483646 w 4336"/>
                <a:gd name="T13" fmla="*/ 2147483646 h 9546"/>
                <a:gd name="T14" fmla="*/ 2147483646 w 4336"/>
                <a:gd name="T15" fmla="*/ 2147483646 h 954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lIns="91425" tIns="91425" rIns="91425" bIns="91425" anchor="ctr"/>
            <a:lstStyle/>
            <a:p>
              <a:pPr>
                <a:defRPr/>
              </a:pPr>
              <a:endParaRPr lang="vi-VN" sz="990"/>
            </a:p>
          </p:txBody>
        </p:sp>
        <p:sp>
          <p:nvSpPr>
            <p:cNvPr id="95" name="Google Shape;961;p32">
              <a:extLst>
                <a:ext uri="{FF2B5EF4-FFF2-40B4-BE49-F238E27FC236}">
                  <a16:creationId xmlns:a16="http://schemas.microsoft.com/office/drawing/2014/main" id="{84274B91-57FE-41D5-8FAD-40C146E6B035}"/>
                </a:ext>
              </a:extLst>
            </p:cNvPr>
            <p:cNvSpPr/>
            <p:nvPr/>
          </p:nvSpPr>
          <p:spPr>
            <a:xfrm>
              <a:off x="3815109" y="1805796"/>
              <a:ext cx="146727" cy="242078"/>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96" name="Google Shape;962;p32">
              <a:extLst>
                <a:ext uri="{FF2B5EF4-FFF2-40B4-BE49-F238E27FC236}">
                  <a16:creationId xmlns:a16="http://schemas.microsoft.com/office/drawing/2014/main" id="{804FF42D-F06D-484F-80DA-6AC9A5EE8E1F}"/>
                </a:ext>
              </a:extLst>
            </p:cNvPr>
            <p:cNvSpPr>
              <a:spLocks/>
            </p:cNvSpPr>
            <p:nvPr/>
          </p:nvSpPr>
          <p:spPr bwMode="auto">
            <a:xfrm>
              <a:off x="3808635" y="2046249"/>
              <a:ext cx="140254" cy="50365"/>
            </a:xfrm>
            <a:custGeom>
              <a:avLst/>
              <a:gdLst>
                <a:gd name="T0" fmla="*/ 2147483646 w 5614"/>
                <a:gd name="T1" fmla="*/ 2147483646 h 2118"/>
                <a:gd name="T2" fmla="*/ 2147483646 w 5614"/>
                <a:gd name="T3" fmla="*/ 2147483646 h 2118"/>
                <a:gd name="T4" fmla="*/ 2147483646 w 5614"/>
                <a:gd name="T5" fmla="*/ 2147483646 h 2118"/>
                <a:gd name="T6" fmla="*/ 2147483646 w 5614"/>
                <a:gd name="T7" fmla="*/ 2147483646 h 2118"/>
                <a:gd name="T8" fmla="*/ 2147483646 w 5614"/>
                <a:gd name="T9" fmla="*/ 2147483646 h 21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14" h="2118" extrusionOk="0">
                  <a:moveTo>
                    <a:pt x="5614" y="1"/>
                  </a:moveTo>
                  <a:lnTo>
                    <a:pt x="135" y="135"/>
                  </a:lnTo>
                  <a:lnTo>
                    <a:pt x="1" y="2118"/>
                  </a:lnTo>
                  <a:lnTo>
                    <a:pt x="4336" y="1950"/>
                  </a:lnTo>
                  <a:lnTo>
                    <a:pt x="5614" y="1"/>
                  </a:lnTo>
                  <a:close/>
                </a:path>
              </a:pathLst>
            </a:custGeom>
            <a:solidFill>
              <a:schemeClr val="tx2"/>
            </a:solidFill>
            <a:ln>
              <a:noFill/>
            </a:ln>
          </p:spPr>
          <p:txBody>
            <a:bodyPr lIns="91425" tIns="91425" rIns="91425" bIns="91425" anchor="ctr"/>
            <a:lstStyle/>
            <a:p>
              <a:pPr>
                <a:defRPr/>
              </a:pPr>
              <a:endParaRPr lang="vi-VN" sz="990"/>
            </a:p>
          </p:txBody>
        </p:sp>
        <p:sp>
          <p:nvSpPr>
            <p:cNvPr id="97" name="Google Shape;963;p32">
              <a:extLst>
                <a:ext uri="{FF2B5EF4-FFF2-40B4-BE49-F238E27FC236}">
                  <a16:creationId xmlns:a16="http://schemas.microsoft.com/office/drawing/2014/main" id="{2AAEAA40-4227-4708-A01E-BD3968416A17}"/>
                </a:ext>
              </a:extLst>
            </p:cNvPr>
            <p:cNvSpPr>
              <a:spLocks/>
            </p:cNvSpPr>
            <p:nvPr/>
          </p:nvSpPr>
          <p:spPr bwMode="auto">
            <a:xfrm>
              <a:off x="3618754" y="2046249"/>
              <a:ext cx="144570" cy="48741"/>
            </a:xfrm>
            <a:custGeom>
              <a:avLst/>
              <a:gdLst>
                <a:gd name="T0" fmla="*/ 0 w 5748"/>
                <a:gd name="T1" fmla="*/ 2147483646 h 1950"/>
                <a:gd name="T2" fmla="*/ 2147483646 w 5748"/>
                <a:gd name="T3" fmla="*/ 2147483646 h 1950"/>
                <a:gd name="T4" fmla="*/ 2147483646 w 5748"/>
                <a:gd name="T5" fmla="*/ 2147483646 h 1950"/>
                <a:gd name="T6" fmla="*/ 2147483646 w 5748"/>
                <a:gd name="T7" fmla="*/ 2147483646 h 1950"/>
                <a:gd name="T8" fmla="*/ 0 w 5748"/>
                <a:gd name="T9" fmla="*/ 2147483646 h 19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48" h="1950" extrusionOk="0">
                  <a:moveTo>
                    <a:pt x="0" y="1"/>
                  </a:moveTo>
                  <a:lnTo>
                    <a:pt x="1412" y="1950"/>
                  </a:lnTo>
                  <a:lnTo>
                    <a:pt x="5747" y="1950"/>
                  </a:lnTo>
                  <a:lnTo>
                    <a:pt x="5478" y="1"/>
                  </a:lnTo>
                  <a:lnTo>
                    <a:pt x="0" y="1"/>
                  </a:lnTo>
                  <a:close/>
                </a:path>
              </a:pathLst>
            </a:custGeom>
            <a:solidFill>
              <a:schemeClr val="tx2"/>
            </a:solidFill>
            <a:ln>
              <a:noFill/>
            </a:ln>
          </p:spPr>
          <p:txBody>
            <a:bodyPr lIns="91425" tIns="91425" rIns="91425" bIns="91425" anchor="ctr"/>
            <a:lstStyle/>
            <a:p>
              <a:pPr>
                <a:defRPr/>
              </a:pPr>
              <a:endParaRPr lang="vi-VN" sz="990"/>
            </a:p>
          </p:txBody>
        </p:sp>
        <p:sp>
          <p:nvSpPr>
            <p:cNvPr id="98" name="Google Shape;964;p32">
              <a:extLst>
                <a:ext uri="{FF2B5EF4-FFF2-40B4-BE49-F238E27FC236}">
                  <a16:creationId xmlns:a16="http://schemas.microsoft.com/office/drawing/2014/main" id="{7FDA1EE3-1EA9-49CC-90FA-07A2D1E6FF3B}"/>
                </a:ext>
              </a:extLst>
            </p:cNvPr>
            <p:cNvSpPr/>
            <p:nvPr/>
          </p:nvSpPr>
          <p:spPr>
            <a:xfrm>
              <a:off x="3612281" y="1805796"/>
              <a:ext cx="144568" cy="240453"/>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99" name="Google Shape;965;p32">
              <a:extLst>
                <a:ext uri="{FF2B5EF4-FFF2-40B4-BE49-F238E27FC236}">
                  <a16:creationId xmlns:a16="http://schemas.microsoft.com/office/drawing/2014/main" id="{4E920957-3C0B-4496-8E33-42A068010AB1}"/>
                </a:ext>
              </a:extLst>
            </p:cNvPr>
            <p:cNvSpPr>
              <a:spLocks/>
            </p:cNvSpPr>
            <p:nvPr/>
          </p:nvSpPr>
          <p:spPr bwMode="auto">
            <a:xfrm>
              <a:off x="3653278" y="2094990"/>
              <a:ext cx="105730" cy="237204"/>
            </a:xfrm>
            <a:custGeom>
              <a:avLst/>
              <a:gdLst>
                <a:gd name="T0" fmla="*/ 2147483646 w 4202"/>
                <a:gd name="T1" fmla="*/ 2147483646 h 9546"/>
                <a:gd name="T2" fmla="*/ 2147483646 w 4202"/>
                <a:gd name="T3" fmla="*/ 2147483646 h 9546"/>
                <a:gd name="T4" fmla="*/ 2147483646 w 4202"/>
                <a:gd name="T5" fmla="*/ 2147483646 h 9546"/>
                <a:gd name="T6" fmla="*/ 2147483646 w 4202"/>
                <a:gd name="T7" fmla="*/ 2147483646 h 9546"/>
                <a:gd name="T8" fmla="*/ 2147483646 w 4202"/>
                <a:gd name="T9" fmla="*/ 2147483646 h 9546"/>
                <a:gd name="T10" fmla="*/ 2147483646 w 4202"/>
                <a:gd name="T11" fmla="*/ 2147483646 h 9546"/>
                <a:gd name="T12" fmla="*/ 2147483646 w 4202"/>
                <a:gd name="T13" fmla="*/ 2147483646 h 9546"/>
                <a:gd name="T14" fmla="*/ 2147483646 w 4202"/>
                <a:gd name="T15" fmla="*/ 2147483646 h 954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lnTo>
                    <a:pt x="269" y="1"/>
                  </a:lnTo>
                  <a:close/>
                </a:path>
              </a:pathLst>
            </a:custGeom>
            <a:solidFill>
              <a:srgbClr val="EBBB73"/>
            </a:solidFill>
            <a:ln>
              <a:noFill/>
            </a:ln>
          </p:spPr>
          <p:txBody>
            <a:bodyPr lIns="91425" tIns="91425" rIns="91425" bIns="91425" anchor="ctr"/>
            <a:lstStyle/>
            <a:p>
              <a:pPr>
                <a:defRPr/>
              </a:pPr>
              <a:endParaRPr lang="vi-VN" sz="990"/>
            </a:p>
          </p:txBody>
        </p:sp>
        <p:sp>
          <p:nvSpPr>
            <p:cNvPr id="100" name="Google Shape;966;p32">
              <a:extLst>
                <a:ext uri="{FF2B5EF4-FFF2-40B4-BE49-F238E27FC236}">
                  <a16:creationId xmlns:a16="http://schemas.microsoft.com/office/drawing/2014/main" id="{DFE72598-D184-45F4-9E1B-1CCD9DA672E4}"/>
                </a:ext>
              </a:extLst>
            </p:cNvPr>
            <p:cNvSpPr>
              <a:spLocks/>
            </p:cNvSpPr>
            <p:nvPr/>
          </p:nvSpPr>
          <p:spPr bwMode="auto">
            <a:xfrm>
              <a:off x="3707222" y="1631954"/>
              <a:ext cx="118675" cy="201461"/>
            </a:xfrm>
            <a:custGeom>
              <a:avLst/>
              <a:gdLst>
                <a:gd name="T0" fmla="*/ 2147483646 w 4773"/>
                <a:gd name="T1" fmla="*/ 0 h 8134"/>
                <a:gd name="T2" fmla="*/ 0 w 4773"/>
                <a:gd name="T3" fmla="*/ 2147483646 h 8134"/>
                <a:gd name="T4" fmla="*/ 0 w 4773"/>
                <a:gd name="T5" fmla="*/ 2147483646 h 8134"/>
                <a:gd name="T6" fmla="*/ 2147483646 w 4773"/>
                <a:gd name="T7" fmla="*/ 2147483646 h 8134"/>
                <a:gd name="T8" fmla="*/ 2147483646 w 4773"/>
                <a:gd name="T9" fmla="*/ 2147483646 h 8134"/>
                <a:gd name="T10" fmla="*/ 2147483646 w 4773"/>
                <a:gd name="T11" fmla="*/ 2147483646 h 8134"/>
                <a:gd name="T12" fmla="*/ 2147483646 w 4773"/>
                <a:gd name="T13" fmla="*/ 2147483646 h 8134"/>
                <a:gd name="T14" fmla="*/ 2147483646 w 4773"/>
                <a:gd name="T15" fmla="*/ 2147483646 h 8134"/>
                <a:gd name="T16" fmla="*/ 2147483646 w 4773"/>
                <a:gd name="T17" fmla="*/ 2147483646 h 8134"/>
                <a:gd name="T18" fmla="*/ 2147483646 w 4773"/>
                <a:gd name="T19" fmla="*/ 0 h 813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lIns="91425" tIns="91425" rIns="91425" bIns="91425" anchor="ctr"/>
            <a:lstStyle/>
            <a:p>
              <a:pPr>
                <a:defRPr/>
              </a:pPr>
              <a:endParaRPr lang="vi-VN" sz="990"/>
            </a:p>
          </p:txBody>
        </p:sp>
        <p:sp>
          <p:nvSpPr>
            <p:cNvPr id="101" name="Google Shape;967;p32">
              <a:extLst>
                <a:ext uri="{FF2B5EF4-FFF2-40B4-BE49-F238E27FC236}">
                  <a16:creationId xmlns:a16="http://schemas.microsoft.com/office/drawing/2014/main" id="{89E6DE97-0AC5-43A3-AA1B-2AD2DE7239EA}"/>
                </a:ext>
              </a:extLst>
            </p:cNvPr>
            <p:cNvSpPr>
              <a:spLocks/>
            </p:cNvSpPr>
            <p:nvPr/>
          </p:nvSpPr>
          <p:spPr bwMode="auto">
            <a:xfrm>
              <a:off x="3718010" y="1729435"/>
              <a:ext cx="101415" cy="43867"/>
            </a:xfrm>
            <a:custGeom>
              <a:avLst/>
              <a:gdLst>
                <a:gd name="T0" fmla="*/ 2147483646 w 4067"/>
                <a:gd name="T1" fmla="*/ 0 h 1681"/>
                <a:gd name="T2" fmla="*/ 2147483646 w 4067"/>
                <a:gd name="T3" fmla="*/ 2147483646 h 1681"/>
                <a:gd name="T4" fmla="*/ 0 w 4067"/>
                <a:gd name="T5" fmla="*/ 2147483646 h 1681"/>
                <a:gd name="T6" fmla="*/ 2147483646 w 4067"/>
                <a:gd name="T7" fmla="*/ 2147483646 h 1681"/>
                <a:gd name="T8" fmla="*/ 2147483646 w 4067"/>
                <a:gd name="T9" fmla="*/ 2147483646 h 1681"/>
                <a:gd name="T10" fmla="*/ 2147483646 w 4067"/>
                <a:gd name="T11" fmla="*/ 2147483646 h 1681"/>
                <a:gd name="T12" fmla="*/ 2147483646 w 4067"/>
                <a:gd name="T13" fmla="*/ 0 h 168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lIns="91425" tIns="91425" rIns="91425" bIns="91425" anchor="ctr"/>
            <a:lstStyle/>
            <a:p>
              <a:pPr>
                <a:defRPr/>
              </a:pPr>
              <a:endParaRPr lang="vi-VN" sz="990"/>
            </a:p>
          </p:txBody>
        </p:sp>
        <p:sp>
          <p:nvSpPr>
            <p:cNvPr id="102" name="Google Shape;968;p32">
              <a:extLst>
                <a:ext uri="{FF2B5EF4-FFF2-40B4-BE49-F238E27FC236}">
                  <a16:creationId xmlns:a16="http://schemas.microsoft.com/office/drawing/2014/main" id="{2FD92DC9-8E3F-4F0E-99F7-3FF1AA13020D}"/>
                </a:ext>
              </a:extLst>
            </p:cNvPr>
            <p:cNvSpPr>
              <a:spLocks/>
            </p:cNvSpPr>
            <p:nvPr/>
          </p:nvSpPr>
          <p:spPr bwMode="auto">
            <a:xfrm>
              <a:off x="3892788" y="493050"/>
              <a:ext cx="839362" cy="1408602"/>
            </a:xfrm>
            <a:custGeom>
              <a:avLst/>
              <a:gdLst>
                <a:gd name="T0" fmla="*/ 2147483646 w 33610"/>
                <a:gd name="T1" fmla="*/ 2147483646 h 56383"/>
                <a:gd name="T2" fmla="*/ 2147483646 w 33610"/>
                <a:gd name="T3" fmla="*/ 2147483646 h 56383"/>
                <a:gd name="T4" fmla="*/ 2147483646 w 33610"/>
                <a:gd name="T5" fmla="*/ 2147483646 h 56383"/>
                <a:gd name="T6" fmla="*/ 2147483646 w 33610"/>
                <a:gd name="T7" fmla="*/ 2147483646 h 56383"/>
                <a:gd name="T8" fmla="*/ 2147483646 w 33610"/>
                <a:gd name="T9" fmla="*/ 2147483646 h 56383"/>
                <a:gd name="T10" fmla="*/ 2147483646 w 33610"/>
                <a:gd name="T11" fmla="*/ 2147483646 h 56383"/>
                <a:gd name="T12" fmla="*/ 2147483646 w 33610"/>
                <a:gd name="T13" fmla="*/ 2147483646 h 56383"/>
                <a:gd name="T14" fmla="*/ 2147483646 w 33610"/>
                <a:gd name="T15" fmla="*/ 2147483646 h 56383"/>
                <a:gd name="T16" fmla="*/ 2147483646 w 33610"/>
                <a:gd name="T17" fmla="*/ 2147483646 h 56383"/>
                <a:gd name="T18" fmla="*/ 2147483646 w 33610"/>
                <a:gd name="T19" fmla="*/ 2147483646 h 56383"/>
                <a:gd name="T20" fmla="*/ 2147483646 w 33610"/>
                <a:gd name="T21" fmla="*/ 2147483646 h 56383"/>
                <a:gd name="T22" fmla="*/ 2147483646 w 33610"/>
                <a:gd name="T23" fmla="*/ 2147483646 h 56383"/>
                <a:gd name="T24" fmla="*/ 2147483646 w 33610"/>
                <a:gd name="T25" fmla="*/ 2147483646 h 56383"/>
                <a:gd name="T26" fmla="*/ 2147483646 w 33610"/>
                <a:gd name="T27" fmla="*/ 2147483646 h 56383"/>
                <a:gd name="T28" fmla="*/ 2147483646 w 33610"/>
                <a:gd name="T29" fmla="*/ 2147483646 h 56383"/>
                <a:gd name="T30" fmla="*/ 2147483646 w 33610"/>
                <a:gd name="T31" fmla="*/ 2147483646 h 56383"/>
                <a:gd name="T32" fmla="*/ 2147483646 w 33610"/>
                <a:gd name="T33" fmla="*/ 2147483646 h 56383"/>
                <a:gd name="T34" fmla="*/ 2147483646 w 33610"/>
                <a:gd name="T35" fmla="*/ 2147483646 h 56383"/>
                <a:gd name="T36" fmla="*/ 2147483646 w 33610"/>
                <a:gd name="T37" fmla="*/ 2147483646 h 56383"/>
                <a:gd name="T38" fmla="*/ 2147483646 w 33610"/>
                <a:gd name="T39" fmla="*/ 2147483646 h 56383"/>
                <a:gd name="T40" fmla="*/ 2147483646 w 33610"/>
                <a:gd name="T41" fmla="*/ 2147483646 h 56383"/>
                <a:gd name="T42" fmla="*/ 2147483646 w 33610"/>
                <a:gd name="T43" fmla="*/ 2147483646 h 56383"/>
                <a:gd name="T44" fmla="*/ 2147483646 w 33610"/>
                <a:gd name="T45" fmla="*/ 2147483646 h 56383"/>
                <a:gd name="T46" fmla="*/ 2147483646 w 33610"/>
                <a:gd name="T47" fmla="*/ 2147483646 h 56383"/>
                <a:gd name="T48" fmla="*/ 2147483646 w 33610"/>
                <a:gd name="T49" fmla="*/ 2147483646 h 56383"/>
                <a:gd name="T50" fmla="*/ 2147483646 w 33610"/>
                <a:gd name="T51" fmla="*/ 2147483646 h 56383"/>
                <a:gd name="T52" fmla="*/ 2147483646 w 33610"/>
                <a:gd name="T53" fmla="*/ 2147483646 h 56383"/>
                <a:gd name="T54" fmla="*/ 2147483646 w 33610"/>
                <a:gd name="T55" fmla="*/ 2147483646 h 563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cubicBezTo>
                    <a:pt x="30390" y="28579"/>
                    <a:pt x="31292" y="30364"/>
                    <a:pt x="32931" y="30364"/>
                  </a:cubicBezTo>
                  <a:cubicBezTo>
                    <a:pt x="33144" y="30364"/>
                    <a:pt x="33370" y="30334"/>
                    <a:pt x="33609" y="30268"/>
                  </a:cubicBez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lIns="91425" tIns="91425" rIns="91425" bIns="91425" anchor="ctr"/>
            <a:lstStyle/>
            <a:p>
              <a:pPr>
                <a:defRPr/>
              </a:pPr>
              <a:endParaRPr lang="vi-VN" sz="990"/>
            </a:p>
          </p:txBody>
        </p:sp>
        <p:sp>
          <p:nvSpPr>
            <p:cNvPr id="103" name="Google Shape;969;p32">
              <a:extLst>
                <a:ext uri="{FF2B5EF4-FFF2-40B4-BE49-F238E27FC236}">
                  <a16:creationId xmlns:a16="http://schemas.microsoft.com/office/drawing/2014/main" id="{4AAEA750-B821-4387-868C-97FEE263EB9F}"/>
                </a:ext>
              </a:extLst>
            </p:cNvPr>
            <p:cNvSpPr>
              <a:spLocks/>
            </p:cNvSpPr>
            <p:nvPr/>
          </p:nvSpPr>
          <p:spPr bwMode="auto">
            <a:xfrm>
              <a:off x="4056777" y="540165"/>
              <a:ext cx="304241" cy="1171399"/>
            </a:xfrm>
            <a:custGeom>
              <a:avLst/>
              <a:gdLst>
                <a:gd name="T0" fmla="*/ 2147483646 w 12167"/>
                <a:gd name="T1" fmla="*/ 2147483646 h 46919"/>
                <a:gd name="T2" fmla="*/ 2147483646 w 12167"/>
                <a:gd name="T3" fmla="*/ 2147483646 h 46919"/>
                <a:gd name="T4" fmla="*/ 0 w 12167"/>
                <a:gd name="T5" fmla="*/ 2147483646 h 46919"/>
                <a:gd name="T6" fmla="*/ 2147483646 w 12167"/>
                <a:gd name="T7" fmla="*/ 2147483646 h 46919"/>
                <a:gd name="T8" fmla="*/ 2147483646 w 12167"/>
                <a:gd name="T9" fmla="*/ 2147483646 h 46919"/>
                <a:gd name="T10" fmla="*/ 2147483646 w 12167"/>
                <a:gd name="T11" fmla="*/ 2147483646 h 46919"/>
                <a:gd name="T12" fmla="*/ 2147483646 w 12167"/>
                <a:gd name="T13" fmla="*/ 2147483646 h 46919"/>
                <a:gd name="T14" fmla="*/ 2147483646 w 12167"/>
                <a:gd name="T15" fmla="*/ 2147483646 h 46919"/>
                <a:gd name="T16" fmla="*/ 2147483646 w 12167"/>
                <a:gd name="T17" fmla="*/ 2147483646 h 46919"/>
                <a:gd name="T18" fmla="*/ 2147483646 w 12167"/>
                <a:gd name="T19" fmla="*/ 2147483646 h 46919"/>
                <a:gd name="T20" fmla="*/ 2147483646 w 12167"/>
                <a:gd name="T21" fmla="*/ 2147483646 h 46919"/>
                <a:gd name="T22" fmla="*/ 2147483646 w 12167"/>
                <a:gd name="T23" fmla="*/ 2147483646 h 46919"/>
                <a:gd name="T24" fmla="*/ 2147483646 w 12167"/>
                <a:gd name="T25" fmla="*/ 2147483646 h 46919"/>
                <a:gd name="T26" fmla="*/ 2147483646 w 12167"/>
                <a:gd name="T27" fmla="*/ 2147483646 h 46919"/>
                <a:gd name="T28" fmla="*/ 2147483646 w 12167"/>
                <a:gd name="T29" fmla="*/ 2147483646 h 46919"/>
                <a:gd name="T30" fmla="*/ 2147483646 w 12167"/>
                <a:gd name="T31" fmla="*/ 2147483646 h 46919"/>
                <a:gd name="T32" fmla="*/ 2147483646 w 12167"/>
                <a:gd name="T33" fmla="*/ 2147483646 h 46919"/>
                <a:gd name="T34" fmla="*/ 2147483646 w 12167"/>
                <a:gd name="T35" fmla="*/ 2147483646 h 46919"/>
                <a:gd name="T36" fmla="*/ 2147483646 w 12167"/>
                <a:gd name="T37" fmla="*/ 2147483646 h 46919"/>
                <a:gd name="T38" fmla="*/ 2147483646 w 12167"/>
                <a:gd name="T39" fmla="*/ 2147483646 h 46919"/>
                <a:gd name="T40" fmla="*/ 2147483646 w 12167"/>
                <a:gd name="T41" fmla="*/ 2147483646 h 46919"/>
                <a:gd name="T42" fmla="*/ 2147483646 w 12167"/>
                <a:gd name="T43" fmla="*/ 2147483646 h 46919"/>
                <a:gd name="T44" fmla="*/ 2147483646 w 12167"/>
                <a:gd name="T45" fmla="*/ 2147483646 h 46919"/>
                <a:gd name="T46" fmla="*/ 2147483646 w 12167"/>
                <a:gd name="T47" fmla="*/ 2147483646 h 46919"/>
                <a:gd name="T48" fmla="*/ 2147483646 w 12167"/>
                <a:gd name="T49" fmla="*/ 2147483646 h 46919"/>
                <a:gd name="T50" fmla="*/ 2147483646 w 12167"/>
                <a:gd name="T51" fmla="*/ 2147483646 h 4691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lIns="91425" tIns="91425" rIns="91425" bIns="91425" anchor="ctr"/>
            <a:lstStyle/>
            <a:p>
              <a:pPr>
                <a:defRPr/>
              </a:pPr>
              <a:endParaRPr lang="vi-VN" sz="990"/>
            </a:p>
          </p:txBody>
        </p:sp>
        <p:sp>
          <p:nvSpPr>
            <p:cNvPr id="104" name="Google Shape;970;p32">
              <a:extLst>
                <a:ext uri="{FF2B5EF4-FFF2-40B4-BE49-F238E27FC236}">
                  <a16:creationId xmlns:a16="http://schemas.microsoft.com/office/drawing/2014/main" id="{E90CF06C-04B3-4BAC-9352-E9069F0A7E89}"/>
                </a:ext>
              </a:extLst>
            </p:cNvPr>
            <p:cNvSpPr>
              <a:spLocks/>
            </p:cNvSpPr>
            <p:nvPr/>
          </p:nvSpPr>
          <p:spPr bwMode="auto">
            <a:xfrm>
              <a:off x="2718975" y="714007"/>
              <a:ext cx="860939" cy="1398854"/>
            </a:xfrm>
            <a:custGeom>
              <a:avLst/>
              <a:gdLst>
                <a:gd name="T0" fmla="*/ 0 w 34450"/>
                <a:gd name="T1" fmla="*/ 2147483646 h 55868"/>
                <a:gd name="T2" fmla="*/ 0 w 34450"/>
                <a:gd name="T3" fmla="*/ 2147483646 h 55868"/>
                <a:gd name="T4" fmla="*/ 2147483646 w 34450"/>
                <a:gd name="T5" fmla="*/ 2147483646 h 55868"/>
                <a:gd name="T6" fmla="*/ 2147483646 w 34450"/>
                <a:gd name="T7" fmla="*/ 2147483646 h 55868"/>
                <a:gd name="T8" fmla="*/ 0 w 34450"/>
                <a:gd name="T9" fmla="*/ 2147483646 h 55868"/>
                <a:gd name="T10" fmla="*/ 2147483646 w 34450"/>
                <a:gd name="T11" fmla="*/ 0 h 55868"/>
                <a:gd name="T12" fmla="*/ 2147483646 w 34450"/>
                <a:gd name="T13" fmla="*/ 2147483646 h 55868"/>
                <a:gd name="T14" fmla="*/ 2147483646 w 34450"/>
                <a:gd name="T15" fmla="*/ 2147483646 h 55868"/>
                <a:gd name="T16" fmla="*/ 2147483646 w 34450"/>
                <a:gd name="T17" fmla="*/ 2147483646 h 55868"/>
                <a:gd name="T18" fmla="*/ 2147483646 w 34450"/>
                <a:gd name="T19" fmla="*/ 2147483646 h 55868"/>
                <a:gd name="T20" fmla="*/ 2147483646 w 34450"/>
                <a:gd name="T21" fmla="*/ 2147483646 h 55868"/>
                <a:gd name="T22" fmla="*/ 2147483646 w 34450"/>
                <a:gd name="T23" fmla="*/ 2147483646 h 55868"/>
                <a:gd name="T24" fmla="*/ 2147483646 w 34450"/>
                <a:gd name="T25" fmla="*/ 2147483646 h 55868"/>
                <a:gd name="T26" fmla="*/ 2147483646 w 34450"/>
                <a:gd name="T27" fmla="*/ 2147483646 h 55868"/>
                <a:gd name="T28" fmla="*/ 2147483646 w 34450"/>
                <a:gd name="T29" fmla="*/ 2147483646 h 55868"/>
                <a:gd name="T30" fmla="*/ 2147483646 w 34450"/>
                <a:gd name="T31" fmla="*/ 2147483646 h 55868"/>
                <a:gd name="T32" fmla="*/ 2147483646 w 34450"/>
                <a:gd name="T33" fmla="*/ 2147483646 h 55868"/>
                <a:gd name="T34" fmla="*/ 2147483646 w 34450"/>
                <a:gd name="T35" fmla="*/ 2147483646 h 55868"/>
                <a:gd name="T36" fmla="*/ 2147483646 w 34450"/>
                <a:gd name="T37" fmla="*/ 2147483646 h 55868"/>
                <a:gd name="T38" fmla="*/ 2147483646 w 34450"/>
                <a:gd name="T39" fmla="*/ 2147483646 h 55868"/>
                <a:gd name="T40" fmla="*/ 2147483646 w 34450"/>
                <a:gd name="T41" fmla="*/ 2147483646 h 55868"/>
                <a:gd name="T42" fmla="*/ 2147483646 w 34450"/>
                <a:gd name="T43" fmla="*/ 2147483646 h 55868"/>
                <a:gd name="T44" fmla="*/ 2147483646 w 34450"/>
                <a:gd name="T45" fmla="*/ 2147483646 h 55868"/>
                <a:gd name="T46" fmla="*/ 2147483646 w 34450"/>
                <a:gd name="T47" fmla="*/ 2147483646 h 55868"/>
                <a:gd name="T48" fmla="*/ 2147483646 w 34450"/>
                <a:gd name="T49" fmla="*/ 2147483646 h 55868"/>
                <a:gd name="T50" fmla="*/ 2147483646 w 34450"/>
                <a:gd name="T51" fmla="*/ 2147483646 h 55868"/>
                <a:gd name="T52" fmla="*/ 2147483646 w 34450"/>
                <a:gd name="T53" fmla="*/ 2147483646 h 55868"/>
                <a:gd name="T54" fmla="*/ 2147483646 w 34450"/>
                <a:gd name="T55" fmla="*/ 2147483646 h 55868"/>
                <a:gd name="T56" fmla="*/ 2147483646 w 34450"/>
                <a:gd name="T57" fmla="*/ 2147483646 h 55868"/>
                <a:gd name="T58" fmla="*/ 2147483646 w 34450"/>
                <a:gd name="T59" fmla="*/ 2147483646 h 55868"/>
                <a:gd name="T60" fmla="*/ 2147483646 w 34450"/>
                <a:gd name="T61" fmla="*/ 2147483646 h 55868"/>
                <a:gd name="T62" fmla="*/ 2147483646 w 34450"/>
                <a:gd name="T63" fmla="*/ 0 h 5586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4450" h="55868" extrusionOk="0">
                  <a:moveTo>
                    <a:pt x="0" y="28971"/>
                  </a:moveTo>
                  <a:lnTo>
                    <a:pt x="0" y="28971"/>
                  </a:lnTo>
                  <a:cubicBezTo>
                    <a:pt x="15" y="28978"/>
                    <a:pt x="30" y="28984"/>
                    <a:pt x="46" y="28987"/>
                  </a:cubicBez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cubicBezTo>
                    <a:pt x="319" y="29079"/>
                    <a:pt x="578" y="29120"/>
                    <a:pt x="825" y="29120"/>
                  </a:cubicBezTo>
                  <a:cubicBezTo>
                    <a:pt x="2344" y="29120"/>
                    <a:pt x="3389" y="27540"/>
                    <a:pt x="4336" y="26450"/>
                  </a:cubicBez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lIns="91425" tIns="91425" rIns="91425" bIns="91425" anchor="ctr"/>
            <a:lstStyle/>
            <a:p>
              <a:pPr>
                <a:defRPr/>
              </a:pPr>
              <a:endParaRPr lang="vi-VN" sz="990"/>
            </a:p>
          </p:txBody>
        </p:sp>
        <p:sp>
          <p:nvSpPr>
            <p:cNvPr id="105" name="Google Shape;971;p32">
              <a:extLst>
                <a:ext uri="{FF2B5EF4-FFF2-40B4-BE49-F238E27FC236}">
                  <a16:creationId xmlns:a16="http://schemas.microsoft.com/office/drawing/2014/main" id="{CB94538D-6B84-47AE-9673-5776B0F4327D}"/>
                </a:ext>
              </a:extLst>
            </p:cNvPr>
            <p:cNvSpPr>
              <a:spLocks/>
            </p:cNvSpPr>
            <p:nvPr/>
          </p:nvSpPr>
          <p:spPr bwMode="auto">
            <a:xfrm>
              <a:off x="3135419" y="1370380"/>
              <a:ext cx="315031" cy="511775"/>
            </a:xfrm>
            <a:custGeom>
              <a:avLst/>
              <a:gdLst>
                <a:gd name="T0" fmla="*/ 2147483646 w 12604"/>
                <a:gd name="T1" fmla="*/ 0 h 20569"/>
                <a:gd name="T2" fmla="*/ 2147483646 w 12604"/>
                <a:gd name="T3" fmla="*/ 2147483646 h 20569"/>
                <a:gd name="T4" fmla="*/ 0 w 12604"/>
                <a:gd name="T5" fmla="*/ 2147483646 h 20569"/>
                <a:gd name="T6" fmla="*/ 2147483646 w 12604"/>
                <a:gd name="T7" fmla="*/ 2147483646 h 20569"/>
                <a:gd name="T8" fmla="*/ 2147483646 w 12604"/>
                <a:gd name="T9" fmla="*/ 2147483646 h 20569"/>
                <a:gd name="T10" fmla="*/ 2147483646 w 12604"/>
                <a:gd name="T11" fmla="*/ 0 h 20569"/>
                <a:gd name="T12" fmla="*/ 2147483646 w 12604"/>
                <a:gd name="T13" fmla="*/ 2147483646 h 20569"/>
                <a:gd name="T14" fmla="*/ 2147483646 w 12604"/>
                <a:gd name="T15" fmla="*/ 2147483646 h 20569"/>
                <a:gd name="T16" fmla="*/ 2147483646 w 12604"/>
                <a:gd name="T17" fmla="*/ 2147483646 h 20569"/>
                <a:gd name="T18" fmla="*/ 2147483646 w 12604"/>
                <a:gd name="T19" fmla="*/ 2147483646 h 20569"/>
                <a:gd name="T20" fmla="*/ 2147483646 w 12604"/>
                <a:gd name="T21" fmla="*/ 2147483646 h 20569"/>
                <a:gd name="T22" fmla="*/ 2147483646 w 12604"/>
                <a:gd name="T23" fmla="*/ 2147483646 h 20569"/>
                <a:gd name="T24" fmla="*/ 2147483646 w 12604"/>
                <a:gd name="T25" fmla="*/ 2147483646 h 20569"/>
                <a:gd name="T26" fmla="*/ 2147483646 w 12604"/>
                <a:gd name="T27" fmla="*/ 2147483646 h 20569"/>
                <a:gd name="T28" fmla="*/ 2147483646 w 12604"/>
                <a:gd name="T29" fmla="*/ 2147483646 h 20569"/>
                <a:gd name="T30" fmla="*/ 2147483646 w 12604"/>
                <a:gd name="T31" fmla="*/ 2147483646 h 20569"/>
                <a:gd name="T32" fmla="*/ 2147483646 w 12604"/>
                <a:gd name="T33" fmla="*/ 2147483646 h 20569"/>
                <a:gd name="T34" fmla="*/ 2147483646 w 12604"/>
                <a:gd name="T35" fmla="*/ 2147483646 h 20569"/>
                <a:gd name="T36" fmla="*/ 2147483646 w 12604"/>
                <a:gd name="T37" fmla="*/ 2147483646 h 20569"/>
                <a:gd name="T38" fmla="*/ 2147483646 w 12604"/>
                <a:gd name="T39" fmla="*/ 2147483646 h 20569"/>
                <a:gd name="T40" fmla="*/ 2147483646 w 12604"/>
                <a:gd name="T41" fmla="*/ 2147483646 h 20569"/>
                <a:gd name="T42" fmla="*/ 2147483646 w 12604"/>
                <a:gd name="T43" fmla="*/ 2147483646 h 205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lIns="91425" tIns="91425" rIns="91425" bIns="91425" anchor="ctr"/>
            <a:lstStyle/>
            <a:p>
              <a:pPr>
                <a:defRPr/>
              </a:pPr>
              <a:endParaRPr lang="vi-VN" sz="990"/>
            </a:p>
          </p:txBody>
        </p:sp>
        <p:sp>
          <p:nvSpPr>
            <p:cNvPr id="106" name="Google Shape;972;p32">
              <a:extLst>
                <a:ext uri="{FF2B5EF4-FFF2-40B4-BE49-F238E27FC236}">
                  <a16:creationId xmlns:a16="http://schemas.microsoft.com/office/drawing/2014/main" id="{8C27C31A-DC08-4724-843A-C32400A5B543}"/>
                </a:ext>
              </a:extLst>
            </p:cNvPr>
            <p:cNvSpPr>
              <a:spLocks/>
            </p:cNvSpPr>
            <p:nvPr/>
          </p:nvSpPr>
          <p:spPr bwMode="auto">
            <a:xfrm>
              <a:off x="3197994" y="662017"/>
              <a:ext cx="1124184" cy="1070667"/>
            </a:xfrm>
            <a:custGeom>
              <a:avLst/>
              <a:gdLst>
                <a:gd name="T0" fmla="*/ 2147483646 w 44970"/>
                <a:gd name="T1" fmla="*/ 2147483646 h 42852"/>
                <a:gd name="T2" fmla="*/ 2147483646 w 44970"/>
                <a:gd name="T3" fmla="*/ 2147483646 h 42852"/>
                <a:gd name="T4" fmla="*/ 2147483646 w 44970"/>
                <a:gd name="T5" fmla="*/ 2147483646 h 42852"/>
                <a:gd name="T6" fmla="*/ 2147483646 w 44970"/>
                <a:gd name="T7" fmla="*/ 2147483646 h 42852"/>
                <a:gd name="T8" fmla="*/ 2147483646 w 44970"/>
                <a:gd name="T9" fmla="*/ 2147483646 h 42852"/>
                <a:gd name="T10" fmla="*/ 2147483646 w 44970"/>
                <a:gd name="T11" fmla="*/ 2147483646 h 42852"/>
                <a:gd name="T12" fmla="*/ 2147483646 w 44970"/>
                <a:gd name="T13" fmla="*/ 2147483646 h 42852"/>
                <a:gd name="T14" fmla="*/ 2147483646 w 44970"/>
                <a:gd name="T15" fmla="*/ 2147483646 h 42852"/>
                <a:gd name="T16" fmla="*/ 2147483646 w 44970"/>
                <a:gd name="T17" fmla="*/ 2147483646 h 42852"/>
                <a:gd name="T18" fmla="*/ 2147483646 w 44970"/>
                <a:gd name="T19" fmla="*/ 2147483646 h 42852"/>
                <a:gd name="T20" fmla="*/ 2147483646 w 44970"/>
                <a:gd name="T21" fmla="*/ 2147483646 h 42852"/>
                <a:gd name="T22" fmla="*/ 2147483646 w 44970"/>
                <a:gd name="T23" fmla="*/ 2147483646 h 42852"/>
                <a:gd name="T24" fmla="*/ 2147483646 w 44970"/>
                <a:gd name="T25" fmla="*/ 2147483646 h 428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lIns="91425" tIns="91425" rIns="91425" bIns="91425" anchor="ctr"/>
            <a:lstStyle/>
            <a:p>
              <a:pPr>
                <a:defRPr/>
              </a:pPr>
              <a:endParaRPr lang="vi-VN" sz="990"/>
            </a:p>
          </p:txBody>
        </p:sp>
        <p:sp>
          <p:nvSpPr>
            <p:cNvPr id="107" name="Google Shape;973;p32">
              <a:extLst>
                <a:ext uri="{FF2B5EF4-FFF2-40B4-BE49-F238E27FC236}">
                  <a16:creationId xmlns:a16="http://schemas.microsoft.com/office/drawing/2014/main" id="{7ED3D57F-2D0B-49A9-8269-97712A74ACED}"/>
                </a:ext>
              </a:extLst>
            </p:cNvPr>
            <p:cNvSpPr>
              <a:spLocks/>
            </p:cNvSpPr>
            <p:nvPr/>
          </p:nvSpPr>
          <p:spPr bwMode="auto">
            <a:xfrm>
              <a:off x="3353352" y="1064939"/>
              <a:ext cx="828574" cy="258324"/>
            </a:xfrm>
            <a:custGeom>
              <a:avLst/>
              <a:gdLst>
                <a:gd name="T0" fmla="*/ 2147483646 w 33206"/>
                <a:gd name="T1" fmla="*/ 0 h 10386"/>
                <a:gd name="T2" fmla="*/ 2147483646 w 33206"/>
                <a:gd name="T3" fmla="*/ 2147483646 h 10386"/>
                <a:gd name="T4" fmla="*/ 2147483646 w 33206"/>
                <a:gd name="T5" fmla="*/ 2147483646 h 10386"/>
                <a:gd name="T6" fmla="*/ 2147483646 w 33206"/>
                <a:gd name="T7" fmla="*/ 2147483646 h 10386"/>
                <a:gd name="T8" fmla="*/ 2147483646 w 33206"/>
                <a:gd name="T9" fmla="*/ 0 h 10386"/>
                <a:gd name="T10" fmla="*/ 0 w 33206"/>
                <a:gd name="T11" fmla="*/ 2147483646 h 10386"/>
                <a:gd name="T12" fmla="*/ 2147483646 w 33206"/>
                <a:gd name="T13" fmla="*/ 2147483646 h 10386"/>
                <a:gd name="T14" fmla="*/ 2147483646 w 33206"/>
                <a:gd name="T15" fmla="*/ 2147483646 h 10386"/>
                <a:gd name="T16" fmla="*/ 0 w 33206"/>
                <a:gd name="T17" fmla="*/ 2147483646 h 10386"/>
                <a:gd name="T18" fmla="*/ 2147483646 w 33206"/>
                <a:gd name="T19" fmla="*/ 2147483646 h 10386"/>
                <a:gd name="T20" fmla="*/ 2147483646 w 33206"/>
                <a:gd name="T21" fmla="*/ 2147483646 h 10386"/>
                <a:gd name="T22" fmla="*/ 2147483646 w 33206"/>
                <a:gd name="T23" fmla="*/ 2147483646 h 10386"/>
                <a:gd name="T24" fmla="*/ 2147483646 w 33206"/>
                <a:gd name="T25" fmla="*/ 2147483646 h 10386"/>
                <a:gd name="T26" fmla="*/ 2147483646 w 33206"/>
                <a:gd name="T27" fmla="*/ 2147483646 h 10386"/>
                <a:gd name="T28" fmla="*/ 2147483646 w 33206"/>
                <a:gd name="T29" fmla="*/ 2147483646 h 10386"/>
                <a:gd name="T30" fmla="*/ 2147483646 w 33206"/>
                <a:gd name="T31" fmla="*/ 2147483646 h 103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lIns="91425" tIns="91425" rIns="91425" bIns="91425" anchor="ctr"/>
            <a:lstStyle/>
            <a:p>
              <a:pPr>
                <a:defRPr/>
              </a:pPr>
              <a:endParaRPr lang="vi-VN" sz="990"/>
            </a:p>
          </p:txBody>
        </p:sp>
        <p:sp>
          <p:nvSpPr>
            <p:cNvPr id="108" name="Google Shape;974;p32">
              <a:extLst>
                <a:ext uri="{FF2B5EF4-FFF2-40B4-BE49-F238E27FC236}">
                  <a16:creationId xmlns:a16="http://schemas.microsoft.com/office/drawing/2014/main" id="{CD17B706-890B-49DB-84E9-A22539DEB650}"/>
                </a:ext>
              </a:extLst>
            </p:cNvPr>
            <p:cNvSpPr>
              <a:spLocks/>
            </p:cNvSpPr>
            <p:nvPr/>
          </p:nvSpPr>
          <p:spPr bwMode="auto">
            <a:xfrm>
              <a:off x="4266077" y="1268024"/>
              <a:ext cx="56101" cy="92608"/>
            </a:xfrm>
            <a:custGeom>
              <a:avLst/>
              <a:gdLst>
                <a:gd name="T0" fmla="*/ 2147483646 w 2253"/>
                <a:gd name="T1" fmla="*/ 2147483646 h 3799"/>
                <a:gd name="T2" fmla="*/ 2147483646 w 2253"/>
                <a:gd name="T3" fmla="*/ 2147483646 h 3799"/>
                <a:gd name="T4" fmla="*/ 2147483646 w 2253"/>
                <a:gd name="T5" fmla="*/ 2147483646 h 3799"/>
                <a:gd name="T6" fmla="*/ 0 60000 65536"/>
                <a:gd name="T7" fmla="*/ 0 60000 65536"/>
                <a:gd name="T8" fmla="*/ 0 60000 65536"/>
              </a:gdLst>
              <a:ahLst/>
              <a:cxnLst>
                <a:cxn ang="T6">
                  <a:pos x="T0" y="T1"/>
                </a:cxn>
                <a:cxn ang="T7">
                  <a:pos x="T2" y="T3"/>
                </a:cxn>
                <a:cxn ang="T8">
                  <a:pos x="T4" y="T5"/>
                </a:cxn>
              </a:cxnLst>
              <a:rect l="0" t="0"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lIns="91425" tIns="91425" rIns="91425" bIns="91425" anchor="ctr"/>
            <a:lstStyle/>
            <a:p>
              <a:pPr>
                <a:defRPr/>
              </a:pPr>
              <a:endParaRPr lang="vi-VN" sz="990"/>
            </a:p>
          </p:txBody>
        </p:sp>
        <p:sp>
          <p:nvSpPr>
            <p:cNvPr id="109" name="Google Shape;975;p32">
              <a:extLst>
                <a:ext uri="{FF2B5EF4-FFF2-40B4-BE49-F238E27FC236}">
                  <a16:creationId xmlns:a16="http://schemas.microsoft.com/office/drawing/2014/main" id="{1AE1DEDA-6EDC-4388-ABD2-3C2A6626536D}"/>
                </a:ext>
              </a:extLst>
            </p:cNvPr>
            <p:cNvSpPr>
              <a:spLocks/>
            </p:cNvSpPr>
            <p:nvPr/>
          </p:nvSpPr>
          <p:spPr bwMode="auto">
            <a:xfrm>
              <a:off x="4209976" y="1462987"/>
              <a:ext cx="53944" cy="11373"/>
            </a:xfrm>
            <a:custGeom>
              <a:avLst/>
              <a:gdLst>
                <a:gd name="T0" fmla="*/ 2147483646 w 2118"/>
                <a:gd name="T1" fmla="*/ 2147483646 h 438"/>
                <a:gd name="T2" fmla="*/ 2147483646 w 2118"/>
                <a:gd name="T3" fmla="*/ 2147483646 h 438"/>
                <a:gd name="T4" fmla="*/ 0 w 2118"/>
                <a:gd name="T5" fmla="*/ 2147483646 h 438"/>
                <a:gd name="T6" fmla="*/ 2147483646 w 2118"/>
                <a:gd name="T7" fmla="*/ 2147483646 h 4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lIns="91425" tIns="91425" rIns="91425" bIns="91425" anchor="ctr"/>
            <a:lstStyle/>
            <a:p>
              <a:pPr>
                <a:defRPr/>
              </a:pPr>
              <a:endParaRPr lang="vi-VN" sz="990"/>
            </a:p>
          </p:txBody>
        </p:sp>
        <p:sp>
          <p:nvSpPr>
            <p:cNvPr id="110" name="Google Shape;976;p32">
              <a:extLst>
                <a:ext uri="{FF2B5EF4-FFF2-40B4-BE49-F238E27FC236}">
                  <a16:creationId xmlns:a16="http://schemas.microsoft.com/office/drawing/2014/main" id="{0E37A4D5-0F6B-4989-9C2B-6FA62BF0C38D}"/>
                </a:ext>
              </a:extLst>
            </p:cNvPr>
            <p:cNvSpPr>
              <a:spLocks/>
            </p:cNvSpPr>
            <p:nvPr/>
          </p:nvSpPr>
          <p:spPr bwMode="auto">
            <a:xfrm>
              <a:off x="4192714" y="1243655"/>
              <a:ext cx="129465" cy="230705"/>
            </a:xfrm>
            <a:custGeom>
              <a:avLst/>
              <a:gdLst>
                <a:gd name="T0" fmla="*/ 2147483646 w 5211"/>
                <a:gd name="T1" fmla="*/ 2147483646 h 9244"/>
                <a:gd name="T2" fmla="*/ 2147483646 w 5211"/>
                <a:gd name="T3" fmla="*/ 2147483646 h 9244"/>
                <a:gd name="T4" fmla="*/ 2147483646 w 5211"/>
                <a:gd name="T5" fmla="*/ 2147483646 h 9244"/>
                <a:gd name="T6" fmla="*/ 2147483646 w 5211"/>
                <a:gd name="T7" fmla="*/ 2147483646 h 9244"/>
                <a:gd name="T8" fmla="*/ 2147483646 w 5211"/>
                <a:gd name="T9" fmla="*/ 2147483646 h 9244"/>
                <a:gd name="T10" fmla="*/ 2147483646 w 5211"/>
                <a:gd name="T11" fmla="*/ 2147483646 h 9244"/>
                <a:gd name="T12" fmla="*/ 2147483646 w 5211"/>
                <a:gd name="T13" fmla="*/ 2147483646 h 9244"/>
                <a:gd name="T14" fmla="*/ 2147483646 w 5211"/>
                <a:gd name="T15" fmla="*/ 2147483646 h 9244"/>
                <a:gd name="T16" fmla="*/ 2147483646 w 5211"/>
                <a:gd name="T17" fmla="*/ 2147483646 h 92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lIns="91425" tIns="91425" rIns="91425" bIns="91425" anchor="ctr"/>
            <a:lstStyle/>
            <a:p>
              <a:pPr>
                <a:defRPr/>
              </a:pPr>
              <a:endParaRPr lang="vi-VN" sz="990"/>
            </a:p>
          </p:txBody>
        </p:sp>
        <p:sp>
          <p:nvSpPr>
            <p:cNvPr id="111" name="Google Shape;977;p32">
              <a:extLst>
                <a:ext uri="{FF2B5EF4-FFF2-40B4-BE49-F238E27FC236}">
                  <a16:creationId xmlns:a16="http://schemas.microsoft.com/office/drawing/2014/main" id="{075BDA53-F23A-49B5-B3C4-CF51016BA582}"/>
                </a:ext>
              </a:extLst>
            </p:cNvPr>
            <p:cNvSpPr>
              <a:spLocks/>
            </p:cNvSpPr>
            <p:nvPr/>
          </p:nvSpPr>
          <p:spPr bwMode="auto">
            <a:xfrm>
              <a:off x="3208782" y="1445116"/>
              <a:ext cx="10789" cy="22746"/>
            </a:xfrm>
            <a:custGeom>
              <a:avLst/>
              <a:gdLst>
                <a:gd name="T0" fmla="*/ 2147483646 w 404"/>
                <a:gd name="T1" fmla="*/ 0 h 841"/>
                <a:gd name="T2" fmla="*/ 2147483646 w 404"/>
                <a:gd name="T3" fmla="*/ 2147483646 h 841"/>
                <a:gd name="T4" fmla="*/ 2147483646 w 404"/>
                <a:gd name="T5" fmla="*/ 2147483646 h 841"/>
                <a:gd name="T6" fmla="*/ 2147483646 w 404"/>
                <a:gd name="T7" fmla="*/ 2147483646 h 841"/>
                <a:gd name="T8" fmla="*/ 2147483646 w 404"/>
                <a:gd name="T9" fmla="*/ 0 h 8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lIns="91425" tIns="91425" rIns="91425" bIns="91425" anchor="ctr"/>
            <a:lstStyle/>
            <a:p>
              <a:pPr>
                <a:defRPr/>
              </a:pPr>
              <a:endParaRPr lang="vi-VN" sz="990"/>
            </a:p>
          </p:txBody>
        </p:sp>
        <p:sp>
          <p:nvSpPr>
            <p:cNvPr id="112" name="Google Shape;978;p32">
              <a:extLst>
                <a:ext uri="{FF2B5EF4-FFF2-40B4-BE49-F238E27FC236}">
                  <a16:creationId xmlns:a16="http://schemas.microsoft.com/office/drawing/2014/main" id="{3BF4C850-D1CC-40B6-8692-DD271F25CA40}"/>
                </a:ext>
              </a:extLst>
            </p:cNvPr>
            <p:cNvSpPr>
              <a:spLocks/>
            </p:cNvSpPr>
            <p:nvPr/>
          </p:nvSpPr>
          <p:spPr bwMode="auto">
            <a:xfrm>
              <a:off x="3202310" y="1420745"/>
              <a:ext cx="38839" cy="84484"/>
            </a:xfrm>
            <a:custGeom>
              <a:avLst/>
              <a:gdLst>
                <a:gd name="T0" fmla="*/ 2147483646 w 1547"/>
                <a:gd name="T1" fmla="*/ 2147483646 h 3359"/>
                <a:gd name="T2" fmla="*/ 2147483646 w 1547"/>
                <a:gd name="T3" fmla="*/ 2147483646 h 3359"/>
                <a:gd name="T4" fmla="*/ 2147483646 w 1547"/>
                <a:gd name="T5" fmla="*/ 2147483646 h 3359"/>
                <a:gd name="T6" fmla="*/ 2147483646 w 1547"/>
                <a:gd name="T7" fmla="*/ 2147483646 h 3359"/>
                <a:gd name="T8" fmla="*/ 2147483646 w 1547"/>
                <a:gd name="T9" fmla="*/ 2147483646 h 3359"/>
                <a:gd name="T10" fmla="*/ 2147483646 w 1547"/>
                <a:gd name="T11" fmla="*/ 2147483646 h 3359"/>
                <a:gd name="T12" fmla="*/ 2147483646 w 1547"/>
                <a:gd name="T13" fmla="*/ 2147483646 h 3359"/>
                <a:gd name="T14" fmla="*/ 2147483646 w 1547"/>
                <a:gd name="T15" fmla="*/ 2147483646 h 3359"/>
                <a:gd name="T16" fmla="*/ 2147483646 w 1547"/>
                <a:gd name="T17" fmla="*/ 2147483646 h 3359"/>
                <a:gd name="T18" fmla="*/ 2147483646 w 1547"/>
                <a:gd name="T19" fmla="*/ 2147483646 h 3359"/>
                <a:gd name="T20" fmla="*/ 2147483646 w 1547"/>
                <a:gd name="T21" fmla="*/ 2147483646 h 3359"/>
                <a:gd name="T22" fmla="*/ 0 w 1547"/>
                <a:gd name="T23" fmla="*/ 2147483646 h 3359"/>
                <a:gd name="T24" fmla="*/ 0 w 1547"/>
                <a:gd name="T25" fmla="*/ 2147483646 h 3359"/>
                <a:gd name="T26" fmla="*/ 2147483646 w 1547"/>
                <a:gd name="T27" fmla="*/ 2147483646 h 335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cubicBezTo>
                    <a:pt x="104" y="2474"/>
                    <a:pt x="232" y="2123"/>
                    <a:pt x="437" y="1849"/>
                  </a:cubicBezTo>
                  <a:lnTo>
                    <a:pt x="303" y="1849"/>
                  </a:lnTo>
                  <a:close/>
                  <a:moveTo>
                    <a:pt x="43" y="2839"/>
                  </a:moveTo>
                  <a:cubicBezTo>
                    <a:pt x="14" y="3011"/>
                    <a:pt x="0" y="3186"/>
                    <a:pt x="0" y="3358"/>
                  </a:cubicBezTo>
                  <a:cubicBezTo>
                    <a:pt x="0" y="3176"/>
                    <a:pt x="16" y="3006"/>
                    <a:pt x="43" y="2839"/>
                  </a:cubicBezTo>
                  <a:close/>
                </a:path>
              </a:pathLst>
            </a:custGeom>
            <a:solidFill>
              <a:srgbClr val="E7BD61"/>
            </a:solidFill>
            <a:ln>
              <a:noFill/>
            </a:ln>
          </p:spPr>
          <p:txBody>
            <a:bodyPr lIns="91425" tIns="91425" rIns="91425" bIns="91425" anchor="ctr"/>
            <a:lstStyle/>
            <a:p>
              <a:pPr>
                <a:defRPr/>
              </a:pPr>
              <a:endParaRPr lang="vi-VN" sz="990"/>
            </a:p>
          </p:txBody>
        </p:sp>
        <p:sp>
          <p:nvSpPr>
            <p:cNvPr id="113" name="Google Shape;979;p32">
              <a:extLst>
                <a:ext uri="{FF2B5EF4-FFF2-40B4-BE49-F238E27FC236}">
                  <a16:creationId xmlns:a16="http://schemas.microsoft.com/office/drawing/2014/main" id="{6498452E-251D-4510-A023-01DCDDE7E251}"/>
                </a:ext>
              </a:extLst>
            </p:cNvPr>
            <p:cNvSpPr>
              <a:spLocks/>
            </p:cNvSpPr>
            <p:nvPr/>
          </p:nvSpPr>
          <p:spPr bwMode="auto">
            <a:xfrm>
              <a:off x="3202310" y="1321640"/>
              <a:ext cx="174777" cy="297317"/>
            </a:xfrm>
            <a:custGeom>
              <a:avLst/>
              <a:gdLst>
                <a:gd name="T0" fmla="*/ 2147483646 w 7025"/>
                <a:gd name="T1" fmla="*/ 2147483646 h 11899"/>
                <a:gd name="T2" fmla="*/ 2147483646 w 7025"/>
                <a:gd name="T3" fmla="*/ 2147483646 h 11899"/>
                <a:gd name="T4" fmla="*/ 2147483646 w 7025"/>
                <a:gd name="T5" fmla="*/ 2147483646 h 11899"/>
                <a:gd name="T6" fmla="*/ 2147483646 w 7025"/>
                <a:gd name="T7" fmla="*/ 2147483646 h 11899"/>
                <a:gd name="T8" fmla="*/ 2147483646 w 7025"/>
                <a:gd name="T9" fmla="*/ 2147483646 h 11899"/>
                <a:gd name="T10" fmla="*/ 2147483646 w 7025"/>
                <a:gd name="T11" fmla="*/ 2147483646 h 11899"/>
                <a:gd name="T12" fmla="*/ 2147483646 w 7025"/>
                <a:gd name="T13" fmla="*/ 2147483646 h 11899"/>
                <a:gd name="T14" fmla="*/ 2147483646 w 7025"/>
                <a:gd name="T15" fmla="*/ 2147483646 h 11899"/>
                <a:gd name="T16" fmla="*/ 0 w 7025"/>
                <a:gd name="T17" fmla="*/ 2147483646 h 11899"/>
                <a:gd name="T18" fmla="*/ 2147483646 w 7025"/>
                <a:gd name="T19" fmla="*/ 2147483646 h 11899"/>
                <a:gd name="T20" fmla="*/ 2147483646 w 7025"/>
                <a:gd name="T21" fmla="*/ 2147483646 h 11899"/>
                <a:gd name="T22" fmla="*/ 2147483646 w 7025"/>
                <a:gd name="T23" fmla="*/ 2147483646 h 11899"/>
                <a:gd name="T24" fmla="*/ 2147483646 w 7025"/>
                <a:gd name="T25" fmla="*/ 2147483646 h 11899"/>
                <a:gd name="T26" fmla="*/ 2147483646 w 7025"/>
                <a:gd name="T27" fmla="*/ 2147483646 h 11899"/>
                <a:gd name="T28" fmla="*/ 2147483646 w 7025"/>
                <a:gd name="T29" fmla="*/ 2147483646 h 11899"/>
                <a:gd name="T30" fmla="*/ 2147483646 w 7025"/>
                <a:gd name="T31" fmla="*/ 2147483646 h 1189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lIns="91425" tIns="91425" rIns="91425" bIns="91425" anchor="ctr"/>
            <a:lstStyle/>
            <a:p>
              <a:pPr>
                <a:defRPr/>
              </a:pPr>
              <a:endParaRPr lang="vi-VN" sz="990"/>
            </a:p>
          </p:txBody>
        </p:sp>
        <p:sp>
          <p:nvSpPr>
            <p:cNvPr id="114" name="Google Shape;980;p32">
              <a:extLst>
                <a:ext uri="{FF2B5EF4-FFF2-40B4-BE49-F238E27FC236}">
                  <a16:creationId xmlns:a16="http://schemas.microsoft.com/office/drawing/2014/main" id="{BF51CFAF-CE04-4627-BFE5-D3A6B56E9329}"/>
                </a:ext>
              </a:extLst>
            </p:cNvPr>
            <p:cNvSpPr>
              <a:spLocks/>
            </p:cNvSpPr>
            <p:nvPr/>
          </p:nvSpPr>
          <p:spPr bwMode="auto">
            <a:xfrm>
              <a:off x="3057740" y="530417"/>
              <a:ext cx="1320540" cy="900076"/>
            </a:xfrm>
            <a:custGeom>
              <a:avLst/>
              <a:gdLst>
                <a:gd name="T0" fmla="*/ 2147483646 w 52800"/>
                <a:gd name="T1" fmla="*/ 0 h 35952"/>
                <a:gd name="T2" fmla="*/ 2147483646 w 52800"/>
                <a:gd name="T3" fmla="*/ 2147483646 h 35952"/>
                <a:gd name="T4" fmla="*/ 2147483646 w 52800"/>
                <a:gd name="T5" fmla="*/ 2147483646 h 35952"/>
                <a:gd name="T6" fmla="*/ 2147483646 w 52800"/>
                <a:gd name="T7" fmla="*/ 2147483646 h 35952"/>
                <a:gd name="T8" fmla="*/ 2147483646 w 52800"/>
                <a:gd name="T9" fmla="*/ 2147483646 h 35952"/>
                <a:gd name="T10" fmla="*/ 2147483646 w 52800"/>
                <a:gd name="T11" fmla="*/ 2147483646 h 35952"/>
                <a:gd name="T12" fmla="*/ 2147483646 w 52800"/>
                <a:gd name="T13" fmla="*/ 2147483646 h 35952"/>
                <a:gd name="T14" fmla="*/ 2147483646 w 52800"/>
                <a:gd name="T15" fmla="*/ 2147483646 h 35952"/>
                <a:gd name="T16" fmla="*/ 2147483646 w 52800"/>
                <a:gd name="T17" fmla="*/ 2147483646 h 35952"/>
                <a:gd name="T18" fmla="*/ 2147483646 w 52800"/>
                <a:gd name="T19" fmla="*/ 2147483646 h 35952"/>
                <a:gd name="T20" fmla="*/ 2147483646 w 52800"/>
                <a:gd name="T21" fmla="*/ 2147483646 h 35952"/>
                <a:gd name="T22" fmla="*/ 2147483646 w 52800"/>
                <a:gd name="T23" fmla="*/ 2147483646 h 35952"/>
                <a:gd name="T24" fmla="*/ 0 w 52800"/>
                <a:gd name="T25" fmla="*/ 2147483646 h 35952"/>
                <a:gd name="T26" fmla="*/ 2147483646 w 52800"/>
                <a:gd name="T27" fmla="*/ 2147483646 h 35952"/>
                <a:gd name="T28" fmla="*/ 2147483646 w 52800"/>
                <a:gd name="T29" fmla="*/ 2147483646 h 35952"/>
                <a:gd name="T30" fmla="*/ 2147483646 w 52800"/>
                <a:gd name="T31" fmla="*/ 2147483646 h 35952"/>
                <a:gd name="T32" fmla="*/ 2147483646 w 52800"/>
                <a:gd name="T33" fmla="*/ 2147483646 h 35952"/>
                <a:gd name="T34" fmla="*/ 2147483646 w 52800"/>
                <a:gd name="T35" fmla="*/ 2147483646 h 35952"/>
                <a:gd name="T36" fmla="*/ 2147483646 w 52800"/>
                <a:gd name="T37" fmla="*/ 2147483646 h 35952"/>
                <a:gd name="T38" fmla="*/ 2147483646 w 52800"/>
                <a:gd name="T39" fmla="*/ 2147483646 h 35952"/>
                <a:gd name="T40" fmla="*/ 2147483646 w 52800"/>
                <a:gd name="T41" fmla="*/ 2147483646 h 35952"/>
                <a:gd name="T42" fmla="*/ 2147483646 w 52800"/>
                <a:gd name="T43" fmla="*/ 2147483646 h 35952"/>
                <a:gd name="T44" fmla="*/ 2147483646 w 52800"/>
                <a:gd name="T45" fmla="*/ 2147483646 h 35952"/>
                <a:gd name="T46" fmla="*/ 2147483646 w 52800"/>
                <a:gd name="T47" fmla="*/ 2147483646 h 35952"/>
                <a:gd name="T48" fmla="*/ 2147483646 w 52800"/>
                <a:gd name="T49" fmla="*/ 2147483646 h 35952"/>
                <a:gd name="T50" fmla="*/ 2147483646 w 52800"/>
                <a:gd name="T51" fmla="*/ 2147483646 h 35952"/>
                <a:gd name="T52" fmla="*/ 2147483646 w 52800"/>
                <a:gd name="T53" fmla="*/ 2147483646 h 35952"/>
                <a:gd name="T54" fmla="*/ 2147483646 w 52800"/>
                <a:gd name="T55" fmla="*/ 2147483646 h 35952"/>
                <a:gd name="T56" fmla="*/ 2147483646 w 52800"/>
                <a:gd name="T57" fmla="*/ 2147483646 h 35952"/>
                <a:gd name="T58" fmla="*/ 2147483646 w 52800"/>
                <a:gd name="T59" fmla="*/ 2147483646 h 35952"/>
                <a:gd name="T60" fmla="*/ 2147483646 w 52800"/>
                <a:gd name="T61" fmla="*/ 2147483646 h 35952"/>
                <a:gd name="T62" fmla="*/ 2147483646 w 52800"/>
                <a:gd name="T63" fmla="*/ 2147483646 h 35952"/>
                <a:gd name="T64" fmla="*/ 2147483646 w 52800"/>
                <a:gd name="T65" fmla="*/ 2147483646 h 35952"/>
                <a:gd name="T66" fmla="*/ 2147483646 w 52800"/>
                <a:gd name="T67" fmla="*/ 2147483646 h 35952"/>
                <a:gd name="T68" fmla="*/ 2147483646 w 52800"/>
                <a:gd name="T69" fmla="*/ 2147483646 h 35952"/>
                <a:gd name="T70" fmla="*/ 2147483646 w 52800"/>
                <a:gd name="T71" fmla="*/ 2147483646 h 35952"/>
                <a:gd name="T72" fmla="*/ 2147483646 w 52800"/>
                <a:gd name="T73" fmla="*/ 2147483646 h 35952"/>
                <a:gd name="T74" fmla="*/ 2147483646 w 52800"/>
                <a:gd name="T75" fmla="*/ 2147483646 h 35952"/>
                <a:gd name="T76" fmla="*/ 2147483646 w 52800"/>
                <a:gd name="T77" fmla="*/ 2147483646 h 35952"/>
                <a:gd name="T78" fmla="*/ 2147483646 w 52800"/>
                <a:gd name="T79" fmla="*/ 2147483646 h 35952"/>
                <a:gd name="T80" fmla="*/ 2147483646 w 52800"/>
                <a:gd name="T81" fmla="*/ 2147483646 h 35952"/>
                <a:gd name="T82" fmla="*/ 2147483646 w 52800"/>
                <a:gd name="T83" fmla="*/ 2147483646 h 35952"/>
                <a:gd name="T84" fmla="*/ 2147483646 w 52800"/>
                <a:gd name="T85" fmla="*/ 2147483646 h 35952"/>
                <a:gd name="T86" fmla="*/ 2147483646 w 52800"/>
                <a:gd name="T87" fmla="*/ 2147483646 h 35952"/>
                <a:gd name="T88" fmla="*/ 2147483646 w 52800"/>
                <a:gd name="T89" fmla="*/ 2147483646 h 35952"/>
                <a:gd name="T90" fmla="*/ 2147483646 w 52800"/>
                <a:gd name="T91" fmla="*/ 2147483646 h 35952"/>
                <a:gd name="T92" fmla="*/ 2147483646 w 52800"/>
                <a:gd name="T93" fmla="*/ 2147483646 h 35952"/>
                <a:gd name="T94" fmla="*/ 2147483646 w 52800"/>
                <a:gd name="T95" fmla="*/ 2147483646 h 35952"/>
                <a:gd name="T96" fmla="*/ 2147483646 w 52800"/>
                <a:gd name="T97" fmla="*/ 0 h 3595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cubicBezTo>
                    <a:pt x="8402" y="31575"/>
                    <a:pt x="9001" y="31616"/>
                    <a:pt x="9789" y="31616"/>
                  </a:cubicBezTo>
                  <a:cubicBezTo>
                    <a:pt x="11021" y="31616"/>
                    <a:pt x="12715" y="31516"/>
                    <a:pt x="13309" y="31004"/>
                  </a:cubicBezTo>
                  <a:cubicBezTo>
                    <a:pt x="12771" y="30298"/>
                    <a:pt x="11763" y="27509"/>
                    <a:pt x="11763" y="27508"/>
                  </a:cubicBez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lIns="91425" tIns="91425" rIns="91425" bIns="91425" anchor="ctr"/>
            <a:lstStyle/>
            <a:p>
              <a:pPr>
                <a:defRPr/>
              </a:pPr>
              <a:endParaRPr lang="vi-VN" sz="990"/>
            </a:p>
          </p:txBody>
        </p:sp>
        <p:sp>
          <p:nvSpPr>
            <p:cNvPr id="115" name="Google Shape;981;p32">
              <a:extLst>
                <a:ext uri="{FF2B5EF4-FFF2-40B4-BE49-F238E27FC236}">
                  <a16:creationId xmlns:a16="http://schemas.microsoft.com/office/drawing/2014/main" id="{EB8692C3-2C1A-4F99-84E5-B36DAE636C05}"/>
                </a:ext>
              </a:extLst>
            </p:cNvPr>
            <p:cNvSpPr>
              <a:spLocks/>
            </p:cNvSpPr>
            <p:nvPr/>
          </p:nvSpPr>
          <p:spPr bwMode="auto">
            <a:xfrm>
              <a:off x="4266077" y="995077"/>
              <a:ext cx="81994" cy="248577"/>
            </a:xfrm>
            <a:custGeom>
              <a:avLst/>
              <a:gdLst>
                <a:gd name="T0" fmla="*/ 2147483646 w 3227"/>
                <a:gd name="T1" fmla="*/ 0 h 9867"/>
                <a:gd name="T2" fmla="*/ 2147483646 w 3227"/>
                <a:gd name="T3" fmla="*/ 2147483646 h 9867"/>
                <a:gd name="T4" fmla="*/ 2147483646 w 3227"/>
                <a:gd name="T5" fmla="*/ 2147483646 h 9867"/>
                <a:gd name="T6" fmla="*/ 2147483646 w 3227"/>
                <a:gd name="T7" fmla="*/ 0 h 9867"/>
                <a:gd name="T8" fmla="*/ 2147483646 w 3227"/>
                <a:gd name="T9" fmla="*/ 2147483646 h 9867"/>
                <a:gd name="T10" fmla="*/ 2147483646 w 3227"/>
                <a:gd name="T11" fmla="*/ 2147483646 h 9867"/>
                <a:gd name="T12" fmla="*/ 0 w 3227"/>
                <a:gd name="T13" fmla="*/ 2147483646 h 9867"/>
                <a:gd name="T14" fmla="*/ 0 w 3227"/>
                <a:gd name="T15" fmla="*/ 2147483646 h 9867"/>
                <a:gd name="T16" fmla="*/ 2147483646 w 3227"/>
                <a:gd name="T17" fmla="*/ 2147483646 h 98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lIns="91425" tIns="91425" rIns="91425" bIns="91425" anchor="ctr"/>
            <a:lstStyle/>
            <a:p>
              <a:pPr>
                <a:defRPr/>
              </a:pPr>
              <a:endParaRPr lang="vi-VN" sz="990"/>
            </a:p>
          </p:txBody>
        </p:sp>
        <p:sp>
          <p:nvSpPr>
            <p:cNvPr id="116" name="Google Shape;982;p32">
              <a:extLst>
                <a:ext uri="{FF2B5EF4-FFF2-40B4-BE49-F238E27FC236}">
                  <a16:creationId xmlns:a16="http://schemas.microsoft.com/office/drawing/2014/main" id="{ACEBAA0A-4399-41C1-A44C-5FE7E0974E1E}"/>
                </a:ext>
              </a:extLst>
            </p:cNvPr>
            <p:cNvSpPr>
              <a:spLocks/>
            </p:cNvSpPr>
            <p:nvPr/>
          </p:nvSpPr>
          <p:spPr bwMode="auto">
            <a:xfrm>
              <a:off x="4287655" y="1162420"/>
              <a:ext cx="23736" cy="48741"/>
            </a:xfrm>
            <a:custGeom>
              <a:avLst/>
              <a:gdLst>
                <a:gd name="T0" fmla="*/ 2147483646 w 976"/>
                <a:gd name="T1" fmla="*/ 2147483646 h 1950"/>
                <a:gd name="T2" fmla="*/ 0 w 976"/>
                <a:gd name="T3" fmla="*/ 2147483646 h 1950"/>
                <a:gd name="T4" fmla="*/ 2147483646 w 976"/>
                <a:gd name="T5" fmla="*/ 2147483646 h 1950"/>
                <a:gd name="T6" fmla="*/ 2147483646 w 976"/>
                <a:gd name="T7" fmla="*/ 2147483646 h 19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lIns="91425" tIns="91425" rIns="91425" bIns="91425" anchor="ctr"/>
            <a:lstStyle/>
            <a:p>
              <a:pPr>
                <a:defRPr/>
              </a:pPr>
              <a:endParaRPr lang="vi-VN" sz="990"/>
            </a:p>
          </p:txBody>
        </p:sp>
        <p:sp>
          <p:nvSpPr>
            <p:cNvPr id="117" name="Google Shape;983;p32">
              <a:extLst>
                <a:ext uri="{FF2B5EF4-FFF2-40B4-BE49-F238E27FC236}">
                  <a16:creationId xmlns:a16="http://schemas.microsoft.com/office/drawing/2014/main" id="{D0DDB966-9A0F-4E5B-B5C2-F1733F85AD2B}"/>
                </a:ext>
              </a:extLst>
            </p:cNvPr>
            <p:cNvSpPr>
              <a:spLocks/>
            </p:cNvSpPr>
            <p:nvPr/>
          </p:nvSpPr>
          <p:spPr bwMode="auto">
            <a:xfrm>
              <a:off x="3759008" y="1134800"/>
              <a:ext cx="241667" cy="121852"/>
            </a:xfrm>
            <a:custGeom>
              <a:avLst/>
              <a:gdLst>
                <a:gd name="T0" fmla="*/ 2147483646 w 9646"/>
                <a:gd name="T1" fmla="*/ 2147483646 h 4908"/>
                <a:gd name="T2" fmla="*/ 2147483646 w 9646"/>
                <a:gd name="T3" fmla="*/ 2147483646 h 4908"/>
                <a:gd name="T4" fmla="*/ 2147483646 w 9646"/>
                <a:gd name="T5" fmla="*/ 2147483646 h 4908"/>
                <a:gd name="T6" fmla="*/ 2147483646 w 9646"/>
                <a:gd name="T7" fmla="*/ 2147483646 h 4908"/>
                <a:gd name="T8" fmla="*/ 2147483646 w 9646"/>
                <a:gd name="T9" fmla="*/ 2147483646 h 4908"/>
                <a:gd name="T10" fmla="*/ 2147483646 w 9646"/>
                <a:gd name="T11" fmla="*/ 2147483646 h 4908"/>
                <a:gd name="T12" fmla="*/ 2147483646 w 9646"/>
                <a:gd name="T13" fmla="*/ 2147483646 h 4908"/>
                <a:gd name="T14" fmla="*/ 2147483646 w 9646"/>
                <a:gd name="T15" fmla="*/ 0 h 4908"/>
                <a:gd name="T16" fmla="*/ 2147483646 w 9646"/>
                <a:gd name="T17" fmla="*/ 0 h 4908"/>
                <a:gd name="T18" fmla="*/ 2147483646 w 9646"/>
                <a:gd name="T19" fmla="*/ 2147483646 h 4908"/>
                <a:gd name="T20" fmla="*/ 2147483646 w 9646"/>
                <a:gd name="T21" fmla="*/ 0 h 49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lIns="91425" tIns="91425" rIns="91425" bIns="91425" anchor="ctr"/>
            <a:lstStyle/>
            <a:p>
              <a:pPr>
                <a:defRPr/>
              </a:pPr>
              <a:endParaRPr lang="vi-VN" sz="990"/>
            </a:p>
          </p:txBody>
        </p:sp>
        <p:sp>
          <p:nvSpPr>
            <p:cNvPr id="118" name="Google Shape;984;p32">
              <a:extLst>
                <a:ext uri="{FF2B5EF4-FFF2-40B4-BE49-F238E27FC236}">
                  <a16:creationId xmlns:a16="http://schemas.microsoft.com/office/drawing/2014/main" id="{727E8029-C297-4358-9BD5-454761C6D14A}"/>
                </a:ext>
              </a:extLst>
            </p:cNvPr>
            <p:cNvSpPr>
              <a:spLocks/>
            </p:cNvSpPr>
            <p:nvPr/>
          </p:nvSpPr>
          <p:spPr bwMode="auto">
            <a:xfrm>
              <a:off x="3057740" y="1188415"/>
              <a:ext cx="56101" cy="22746"/>
            </a:xfrm>
            <a:custGeom>
              <a:avLst/>
              <a:gdLst>
                <a:gd name="T0" fmla="*/ 2147483646 w 2252"/>
                <a:gd name="T1" fmla="*/ 2147483646 h 841"/>
                <a:gd name="T2" fmla="*/ 0 w 2252"/>
                <a:gd name="T3" fmla="*/ 2147483646 h 841"/>
                <a:gd name="T4" fmla="*/ 2147483646 w 2252"/>
                <a:gd name="T5" fmla="*/ 2147483646 h 841"/>
                <a:gd name="T6" fmla="*/ 2147483646 w 2252"/>
                <a:gd name="T7" fmla="*/ 2147483646 h 84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lIns="91425" tIns="91425" rIns="91425" bIns="91425" anchor="ctr"/>
            <a:lstStyle/>
            <a:p>
              <a:pPr>
                <a:defRPr/>
              </a:pPr>
              <a:endParaRPr lang="vi-VN" sz="990"/>
            </a:p>
          </p:txBody>
        </p:sp>
        <p:sp>
          <p:nvSpPr>
            <p:cNvPr id="119" name="Google Shape;985;p32">
              <a:extLst>
                <a:ext uri="{FF2B5EF4-FFF2-40B4-BE49-F238E27FC236}">
                  <a16:creationId xmlns:a16="http://schemas.microsoft.com/office/drawing/2014/main" id="{681E68CC-4EC0-45CE-8045-76C1B20862B7}"/>
                </a:ext>
              </a:extLst>
            </p:cNvPr>
            <p:cNvSpPr>
              <a:spLocks/>
            </p:cNvSpPr>
            <p:nvPr/>
          </p:nvSpPr>
          <p:spPr bwMode="auto">
            <a:xfrm>
              <a:off x="3672698" y="1238780"/>
              <a:ext cx="86310" cy="29244"/>
            </a:xfrm>
            <a:custGeom>
              <a:avLst/>
              <a:gdLst>
                <a:gd name="T0" fmla="*/ 0 w 3495"/>
                <a:gd name="T1" fmla="*/ 2147483646 h 1110"/>
                <a:gd name="T2" fmla="*/ 0 w 3495"/>
                <a:gd name="T3" fmla="*/ 2147483646 h 1110"/>
                <a:gd name="T4" fmla="*/ 2147483646 w 3495"/>
                <a:gd name="T5" fmla="*/ 2147483646 h 1110"/>
                <a:gd name="T6" fmla="*/ 2147483646 w 3495"/>
                <a:gd name="T7" fmla="*/ 2147483646 h 1110"/>
                <a:gd name="T8" fmla="*/ 0 w 3495"/>
                <a:gd name="T9" fmla="*/ 2147483646 h 11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lIns="91425" tIns="91425" rIns="91425" bIns="91425" anchor="ctr"/>
            <a:lstStyle/>
            <a:p>
              <a:pPr>
                <a:defRPr/>
              </a:pPr>
              <a:endParaRPr lang="vi-VN" sz="990"/>
            </a:p>
          </p:txBody>
        </p:sp>
        <p:sp>
          <p:nvSpPr>
            <p:cNvPr id="120" name="Google Shape;986;p32">
              <a:extLst>
                <a:ext uri="{FF2B5EF4-FFF2-40B4-BE49-F238E27FC236}">
                  <a16:creationId xmlns:a16="http://schemas.microsoft.com/office/drawing/2014/main" id="{DD6044CF-41EC-49E3-B048-D17F7836429C}"/>
                </a:ext>
              </a:extLst>
            </p:cNvPr>
            <p:cNvSpPr>
              <a:spLocks/>
            </p:cNvSpPr>
            <p:nvPr/>
          </p:nvSpPr>
          <p:spPr bwMode="auto">
            <a:xfrm>
              <a:off x="3096580" y="1261526"/>
              <a:ext cx="138096" cy="157595"/>
            </a:xfrm>
            <a:custGeom>
              <a:avLst/>
              <a:gdLst>
                <a:gd name="T0" fmla="*/ 2147483646 w 5479"/>
                <a:gd name="T1" fmla="*/ 2147483646 h 6286"/>
                <a:gd name="T2" fmla="*/ 2147483646 w 5479"/>
                <a:gd name="T3" fmla="*/ 2147483646 h 6286"/>
                <a:gd name="T4" fmla="*/ 2147483646 w 5479"/>
                <a:gd name="T5" fmla="*/ 2147483646 h 6286"/>
                <a:gd name="T6" fmla="*/ 2147483646 w 5479"/>
                <a:gd name="T7" fmla="*/ 2147483646 h 6286"/>
                <a:gd name="T8" fmla="*/ 2147483646 w 5479"/>
                <a:gd name="T9" fmla="*/ 2147483646 h 6286"/>
                <a:gd name="T10" fmla="*/ 0 w 5479"/>
                <a:gd name="T11" fmla="*/ 2147483646 h 6286"/>
                <a:gd name="T12" fmla="*/ 2147483646 w 5479"/>
                <a:gd name="T13" fmla="*/ 2147483646 h 6286"/>
                <a:gd name="T14" fmla="*/ 2147483646 w 5479"/>
                <a:gd name="T15" fmla="*/ 2147483646 h 6286"/>
                <a:gd name="T16" fmla="*/ 2147483646 w 5479"/>
                <a:gd name="T17" fmla="*/ 2147483646 h 6286"/>
                <a:gd name="T18" fmla="*/ 2147483646 w 5479"/>
                <a:gd name="T19" fmla="*/ 2147483646 h 6286"/>
                <a:gd name="T20" fmla="*/ 0 w 5479"/>
                <a:gd name="T21" fmla="*/ 2147483646 h 62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479" h="6286" extrusionOk="0">
                  <a:moveTo>
                    <a:pt x="3495" y="5176"/>
                  </a:moveTo>
                  <a:lnTo>
                    <a:pt x="3495" y="5176"/>
                  </a:lnTo>
                  <a:cubicBezTo>
                    <a:pt x="4067" y="5580"/>
                    <a:pt x="4773" y="6017"/>
                    <a:pt x="5478" y="6286"/>
                  </a:cubicBezTo>
                  <a:cubicBezTo>
                    <a:pt x="4773" y="6017"/>
                    <a:pt x="4067" y="5580"/>
                    <a:pt x="3495" y="5176"/>
                  </a:cubicBezTo>
                  <a:close/>
                  <a:moveTo>
                    <a:pt x="0" y="1"/>
                  </a:moveTo>
                  <a:cubicBezTo>
                    <a:pt x="135" y="975"/>
                    <a:pt x="571" y="1950"/>
                    <a:pt x="1277" y="2925"/>
                  </a:cubicBezTo>
                  <a:cubicBezTo>
                    <a:pt x="1546" y="3362"/>
                    <a:pt x="1983" y="3899"/>
                    <a:pt x="2521" y="4336"/>
                  </a:cubicBezTo>
                  <a:cubicBezTo>
                    <a:pt x="1983" y="3899"/>
                    <a:pt x="1546" y="3362"/>
                    <a:pt x="1277" y="2925"/>
                  </a:cubicBezTo>
                  <a:cubicBezTo>
                    <a:pt x="571" y="1950"/>
                    <a:pt x="135" y="975"/>
                    <a:pt x="0" y="1"/>
                  </a:cubicBezTo>
                  <a:close/>
                </a:path>
              </a:pathLst>
            </a:custGeom>
            <a:solidFill>
              <a:srgbClr val="EDCE74"/>
            </a:solidFill>
            <a:ln>
              <a:noFill/>
            </a:ln>
          </p:spPr>
          <p:txBody>
            <a:bodyPr lIns="91425" tIns="91425" rIns="91425" bIns="91425" anchor="ctr"/>
            <a:lstStyle/>
            <a:p>
              <a:pPr>
                <a:defRPr/>
              </a:pPr>
              <a:endParaRPr lang="vi-VN" sz="990"/>
            </a:p>
          </p:txBody>
        </p:sp>
        <p:sp>
          <p:nvSpPr>
            <p:cNvPr id="121" name="Google Shape;987;p32">
              <a:extLst>
                <a:ext uri="{FF2B5EF4-FFF2-40B4-BE49-F238E27FC236}">
                  <a16:creationId xmlns:a16="http://schemas.microsoft.com/office/drawing/2014/main" id="{AF445D13-7CDE-4800-AB40-B5A982919128}"/>
                </a:ext>
              </a:extLst>
            </p:cNvPr>
            <p:cNvSpPr>
              <a:spLocks/>
            </p:cNvSpPr>
            <p:nvPr/>
          </p:nvSpPr>
          <p:spPr bwMode="auto">
            <a:xfrm>
              <a:off x="3234675" y="1419121"/>
              <a:ext cx="6474" cy="1624"/>
            </a:xfrm>
            <a:custGeom>
              <a:avLst/>
              <a:gdLst>
                <a:gd name="T0" fmla="*/ 0 w 270"/>
                <a:gd name="T1" fmla="*/ 2147483646 h 135"/>
                <a:gd name="T2" fmla="*/ 2147483646 w 270"/>
                <a:gd name="T3" fmla="*/ 2147483646 h 135"/>
                <a:gd name="T4" fmla="*/ 0 w 270"/>
                <a:gd name="T5" fmla="*/ 2147483646 h 135"/>
                <a:gd name="T6" fmla="*/ 0 60000 65536"/>
                <a:gd name="T7" fmla="*/ 0 60000 65536"/>
                <a:gd name="T8" fmla="*/ 0 60000 65536"/>
              </a:gdLst>
              <a:ahLst/>
              <a:cxnLst>
                <a:cxn ang="T6">
                  <a:pos x="T0" y="T1"/>
                </a:cxn>
                <a:cxn ang="T7">
                  <a:pos x="T2" y="T3"/>
                </a:cxn>
                <a:cxn ang="T8">
                  <a:pos x="T4" y="T5"/>
                </a:cxn>
              </a:cxnLst>
              <a:rect l="0" t="0"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lIns="91425" tIns="91425" rIns="91425" bIns="91425" anchor="ctr"/>
            <a:lstStyle/>
            <a:p>
              <a:pPr>
                <a:defRPr/>
              </a:pPr>
              <a:endParaRPr lang="vi-VN" sz="990"/>
            </a:p>
          </p:txBody>
        </p:sp>
        <p:sp>
          <p:nvSpPr>
            <p:cNvPr id="122" name="Google Shape;988;p32">
              <a:extLst>
                <a:ext uri="{FF2B5EF4-FFF2-40B4-BE49-F238E27FC236}">
                  <a16:creationId xmlns:a16="http://schemas.microsoft.com/office/drawing/2014/main" id="{6886E082-7F73-4616-BAC9-F2968C70931B}"/>
                </a:ext>
              </a:extLst>
            </p:cNvPr>
            <p:cNvSpPr>
              <a:spLocks/>
            </p:cNvSpPr>
            <p:nvPr/>
          </p:nvSpPr>
          <p:spPr bwMode="auto">
            <a:xfrm>
              <a:off x="4175452" y="1352508"/>
              <a:ext cx="17262" cy="24371"/>
            </a:xfrm>
            <a:custGeom>
              <a:avLst/>
              <a:gdLst>
                <a:gd name="T0" fmla="*/ 2147483646 w 671"/>
                <a:gd name="T1" fmla="*/ 2147483646 h 971"/>
                <a:gd name="T2" fmla="*/ 2147483646 w 671"/>
                <a:gd name="T3" fmla="*/ 2147483646 h 971"/>
                <a:gd name="T4" fmla="*/ 2147483646 w 671"/>
                <a:gd name="T5" fmla="*/ 2147483646 h 971"/>
                <a:gd name="T6" fmla="*/ 2147483646 w 671"/>
                <a:gd name="T7" fmla="*/ 2147483646 h 971"/>
                <a:gd name="T8" fmla="*/ 2147483646 w 671"/>
                <a:gd name="T9" fmla="*/ 2147483646 h 97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lIns="91425" tIns="91425" rIns="91425" bIns="91425" anchor="ctr"/>
            <a:lstStyle/>
            <a:p>
              <a:pPr>
                <a:defRPr/>
              </a:pPr>
              <a:endParaRPr lang="vi-VN" sz="990"/>
            </a:p>
          </p:txBody>
        </p:sp>
        <p:sp>
          <p:nvSpPr>
            <p:cNvPr id="123" name="Google Shape;989;p32">
              <a:extLst>
                <a:ext uri="{FF2B5EF4-FFF2-40B4-BE49-F238E27FC236}">
                  <a16:creationId xmlns:a16="http://schemas.microsoft.com/office/drawing/2014/main" id="{2184AD9B-4E0B-4651-8CF8-4088BBF0FC19}"/>
                </a:ext>
              </a:extLst>
            </p:cNvPr>
            <p:cNvSpPr>
              <a:spLocks/>
            </p:cNvSpPr>
            <p:nvPr/>
          </p:nvSpPr>
          <p:spPr bwMode="auto">
            <a:xfrm>
              <a:off x="4000675" y="1073062"/>
              <a:ext cx="161830" cy="149471"/>
            </a:xfrm>
            <a:custGeom>
              <a:avLst/>
              <a:gdLst>
                <a:gd name="T0" fmla="*/ 2147483646 w 6454"/>
                <a:gd name="T1" fmla="*/ 2147483646 h 5882"/>
                <a:gd name="T2" fmla="*/ 2147483646 w 6454"/>
                <a:gd name="T3" fmla="*/ 2147483646 h 5882"/>
                <a:gd name="T4" fmla="*/ 0 w 6454"/>
                <a:gd name="T5" fmla="*/ 2147483646 h 5882"/>
                <a:gd name="T6" fmla="*/ 2147483646 w 6454"/>
                <a:gd name="T7" fmla="*/ 2147483646 h 5882"/>
                <a:gd name="T8" fmla="*/ 2147483646 w 6454"/>
                <a:gd name="T9" fmla="*/ 2147483646 h 5882"/>
                <a:gd name="T10" fmla="*/ 2147483646 w 6454"/>
                <a:gd name="T11" fmla="*/ 0 h 5882"/>
                <a:gd name="T12" fmla="*/ 2147483646 w 6454"/>
                <a:gd name="T13" fmla="*/ 2147483646 h 5882"/>
                <a:gd name="T14" fmla="*/ 2147483646 w 6454"/>
                <a:gd name="T15" fmla="*/ 0 h 588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lIns="91425" tIns="91425" rIns="91425" bIns="91425" anchor="ctr"/>
            <a:lstStyle/>
            <a:p>
              <a:pPr>
                <a:defRPr/>
              </a:pPr>
              <a:endParaRPr lang="vi-VN" sz="990"/>
            </a:p>
          </p:txBody>
        </p:sp>
        <p:sp>
          <p:nvSpPr>
            <p:cNvPr id="124" name="Google Shape;990;p32">
              <a:extLst>
                <a:ext uri="{FF2B5EF4-FFF2-40B4-BE49-F238E27FC236}">
                  <a16:creationId xmlns:a16="http://schemas.microsoft.com/office/drawing/2014/main" id="{35E4436C-E994-49CB-835C-25CB705D6462}"/>
                </a:ext>
              </a:extLst>
            </p:cNvPr>
            <p:cNvSpPr>
              <a:spLocks/>
            </p:cNvSpPr>
            <p:nvPr/>
          </p:nvSpPr>
          <p:spPr bwMode="auto">
            <a:xfrm>
              <a:off x="4266077" y="1238780"/>
              <a:ext cx="0" cy="4875"/>
            </a:xfrm>
            <a:custGeom>
              <a:avLst/>
              <a:gdLst>
                <a:gd name="T0" fmla="*/ 0 w 1"/>
                <a:gd name="T1" fmla="*/ 2147483646 h 135"/>
                <a:gd name="T2" fmla="*/ 0 w 1"/>
                <a:gd name="T3" fmla="*/ 2147483646 h 135"/>
                <a:gd name="T4" fmla="*/ 0 w 1"/>
                <a:gd name="T5" fmla="*/ 2147483646 h 135"/>
                <a:gd name="T6" fmla="*/ 0 w 1"/>
                <a:gd name="T7" fmla="*/ 2147483646 h 135"/>
                <a:gd name="T8" fmla="*/ 0 w 1"/>
                <a:gd name="T9" fmla="*/ 2147483646 h 1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35" extrusionOk="0">
                  <a:moveTo>
                    <a:pt x="0" y="1"/>
                  </a:moveTo>
                  <a:lnTo>
                    <a:pt x="0" y="1"/>
                  </a:lnTo>
                  <a:lnTo>
                    <a:pt x="0" y="135"/>
                  </a:lnTo>
                  <a:lnTo>
                    <a:pt x="0" y="1"/>
                  </a:lnTo>
                  <a:close/>
                </a:path>
              </a:pathLst>
            </a:custGeom>
            <a:solidFill>
              <a:srgbClr val="E8BD61"/>
            </a:solidFill>
            <a:ln>
              <a:noFill/>
            </a:ln>
          </p:spPr>
          <p:txBody>
            <a:bodyPr lIns="91425" tIns="91425" rIns="91425" bIns="91425" anchor="ctr"/>
            <a:lstStyle/>
            <a:p>
              <a:pPr>
                <a:defRPr/>
              </a:pPr>
              <a:endParaRPr lang="vi-VN" sz="990"/>
            </a:p>
          </p:txBody>
        </p:sp>
        <p:sp>
          <p:nvSpPr>
            <p:cNvPr id="125" name="Google Shape;991;p32">
              <a:extLst>
                <a:ext uri="{FF2B5EF4-FFF2-40B4-BE49-F238E27FC236}">
                  <a16:creationId xmlns:a16="http://schemas.microsoft.com/office/drawing/2014/main" id="{850F8CF9-0243-46C1-8846-81A6B9AF2147}"/>
                </a:ext>
              </a:extLst>
            </p:cNvPr>
            <p:cNvSpPr>
              <a:spLocks/>
            </p:cNvSpPr>
            <p:nvPr/>
          </p:nvSpPr>
          <p:spPr bwMode="auto">
            <a:xfrm>
              <a:off x="3264884" y="1238780"/>
              <a:ext cx="1001193" cy="126725"/>
            </a:xfrm>
            <a:custGeom>
              <a:avLst/>
              <a:gdLst>
                <a:gd name="T0" fmla="*/ 2147483646 w 40063"/>
                <a:gd name="T1" fmla="*/ 2147483646 h 5042"/>
                <a:gd name="T2" fmla="*/ 2147483646 w 40063"/>
                <a:gd name="T3" fmla="*/ 2147483646 h 5042"/>
                <a:gd name="T4" fmla="*/ 2147483646 w 40063"/>
                <a:gd name="T5" fmla="*/ 2147483646 h 5042"/>
                <a:gd name="T6" fmla="*/ 2147483646 w 40063"/>
                <a:gd name="T7" fmla="*/ 2147483646 h 5042"/>
                <a:gd name="T8" fmla="*/ 2147483646 w 40063"/>
                <a:gd name="T9" fmla="*/ 2147483646 h 5042"/>
                <a:gd name="T10" fmla="*/ 2147483646 w 40063"/>
                <a:gd name="T11" fmla="*/ 2147483646 h 5042"/>
                <a:gd name="T12" fmla="*/ 2147483646 w 40063"/>
                <a:gd name="T13" fmla="*/ 2147483646 h 5042"/>
                <a:gd name="T14" fmla="*/ 2147483646 w 40063"/>
                <a:gd name="T15" fmla="*/ 2147483646 h 5042"/>
                <a:gd name="T16" fmla="*/ 2147483646 w 40063"/>
                <a:gd name="T17" fmla="*/ 2147483646 h 5042"/>
                <a:gd name="T18" fmla="*/ 2147483646 w 40063"/>
                <a:gd name="T19" fmla="*/ 2147483646 h 5042"/>
                <a:gd name="T20" fmla="*/ 2147483646 w 40063"/>
                <a:gd name="T21" fmla="*/ 2147483646 h 5042"/>
                <a:gd name="T22" fmla="*/ 2147483646 w 40063"/>
                <a:gd name="T23" fmla="*/ 2147483646 h 5042"/>
                <a:gd name="T24" fmla="*/ 2147483646 w 40063"/>
                <a:gd name="T25" fmla="*/ 2147483646 h 50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063" h="5042" extrusionOk="0">
                  <a:moveTo>
                    <a:pt x="135" y="3227"/>
                  </a:moveTo>
                  <a:cubicBezTo>
                    <a:pt x="135" y="3227"/>
                    <a:pt x="841" y="3361"/>
                    <a:pt x="1816" y="3361"/>
                  </a:cubicBezTo>
                  <a:cubicBezTo>
                    <a:pt x="2253" y="3361"/>
                    <a:pt x="2824" y="3227"/>
                    <a:pt x="3362" y="3227"/>
                  </a:cubicBezTo>
                  <a:lnTo>
                    <a:pt x="135" y="3227"/>
                  </a:lnTo>
                  <a:close/>
                  <a:moveTo>
                    <a:pt x="40062" y="1"/>
                  </a:moveTo>
                  <a:cubicBezTo>
                    <a:pt x="39224" y="1542"/>
                    <a:pt x="38253" y="3050"/>
                    <a:pt x="37114" y="4459"/>
                  </a:cubicBez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lIns="91425" tIns="91425" rIns="91425" bIns="91425" anchor="ctr"/>
            <a:lstStyle/>
            <a:p>
              <a:pPr>
                <a:defRPr/>
              </a:pPr>
              <a:endParaRPr lang="vi-VN" sz="990"/>
            </a:p>
          </p:txBody>
        </p:sp>
        <p:sp>
          <p:nvSpPr>
            <p:cNvPr id="126" name="Google Shape;992;p32">
              <a:extLst>
                <a:ext uri="{FF2B5EF4-FFF2-40B4-BE49-F238E27FC236}">
                  <a16:creationId xmlns:a16="http://schemas.microsoft.com/office/drawing/2014/main" id="{085B2CCA-4572-4284-A1EE-34AAF81AB316}"/>
                </a:ext>
              </a:extLst>
            </p:cNvPr>
            <p:cNvSpPr>
              <a:spLocks/>
            </p:cNvSpPr>
            <p:nvPr/>
          </p:nvSpPr>
          <p:spPr bwMode="auto">
            <a:xfrm>
              <a:off x="3241149" y="1420745"/>
              <a:ext cx="0" cy="4875"/>
            </a:xfrm>
            <a:custGeom>
              <a:avLst/>
              <a:gdLst>
                <a:gd name="T0" fmla="*/ 0 w 1"/>
                <a:gd name="T1" fmla="*/ 2147483646 h 170"/>
                <a:gd name="T2" fmla="*/ 0 w 1"/>
                <a:gd name="T3" fmla="*/ 2147483646 h 170"/>
                <a:gd name="T4" fmla="*/ 0 w 1"/>
                <a:gd name="T5" fmla="*/ 2147483646 h 170"/>
                <a:gd name="T6" fmla="*/ 0 w 1"/>
                <a:gd name="T7" fmla="*/ 2147483646 h 1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70" extrusionOk="0">
                  <a:moveTo>
                    <a:pt x="0" y="1"/>
                  </a:moveTo>
                  <a:lnTo>
                    <a:pt x="0" y="1"/>
                  </a:lnTo>
                  <a:lnTo>
                    <a:pt x="0" y="169"/>
                  </a:lnTo>
                  <a:lnTo>
                    <a:pt x="0" y="1"/>
                  </a:lnTo>
                  <a:close/>
                </a:path>
              </a:pathLst>
            </a:custGeom>
            <a:solidFill>
              <a:srgbClr val="DFAA41"/>
            </a:solidFill>
            <a:ln>
              <a:noFill/>
            </a:ln>
          </p:spPr>
          <p:txBody>
            <a:bodyPr lIns="91425" tIns="91425" rIns="91425" bIns="91425" anchor="ctr"/>
            <a:lstStyle/>
            <a:p>
              <a:pPr>
                <a:defRPr/>
              </a:pPr>
              <a:endParaRPr lang="vi-VN" sz="990"/>
            </a:p>
          </p:txBody>
        </p:sp>
        <p:sp>
          <p:nvSpPr>
            <p:cNvPr id="127" name="Google Shape;993;p32">
              <a:extLst>
                <a:ext uri="{FF2B5EF4-FFF2-40B4-BE49-F238E27FC236}">
                  <a16:creationId xmlns:a16="http://schemas.microsoft.com/office/drawing/2014/main" id="{93FF2F3C-6D28-41DF-9BF0-E2B279961C14}"/>
                </a:ext>
              </a:extLst>
            </p:cNvPr>
            <p:cNvSpPr>
              <a:spLocks/>
            </p:cNvSpPr>
            <p:nvPr/>
          </p:nvSpPr>
          <p:spPr bwMode="auto">
            <a:xfrm>
              <a:off x="3241149" y="1420745"/>
              <a:ext cx="47470" cy="11373"/>
            </a:xfrm>
            <a:custGeom>
              <a:avLst/>
              <a:gdLst>
                <a:gd name="T0" fmla="*/ 0 w 1950"/>
                <a:gd name="T1" fmla="*/ 2147483646 h 438"/>
                <a:gd name="T2" fmla="*/ 0 w 1950"/>
                <a:gd name="T3" fmla="*/ 2147483646 h 438"/>
                <a:gd name="T4" fmla="*/ 2147483646 w 1950"/>
                <a:gd name="T5" fmla="*/ 2147483646 h 438"/>
                <a:gd name="T6" fmla="*/ 0 w 1950"/>
                <a:gd name="T7" fmla="*/ 2147483646 h 438"/>
                <a:gd name="T8" fmla="*/ 2147483646 w 1950"/>
                <a:gd name="T9" fmla="*/ 2147483646 h 438"/>
                <a:gd name="T10" fmla="*/ 2147483646 w 1950"/>
                <a:gd name="T11" fmla="*/ 2147483646 h 438"/>
                <a:gd name="T12" fmla="*/ 2147483646 w 1950"/>
                <a:gd name="T13" fmla="*/ 2147483646 h 438"/>
                <a:gd name="T14" fmla="*/ 2147483646 w 1950"/>
                <a:gd name="T15" fmla="*/ 2147483646 h 43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lIns="91425" tIns="91425" rIns="91425" bIns="91425" anchor="ctr"/>
            <a:lstStyle/>
            <a:p>
              <a:pPr>
                <a:defRPr/>
              </a:pPr>
              <a:endParaRPr lang="vi-VN" sz="990"/>
            </a:p>
          </p:txBody>
        </p:sp>
        <p:sp>
          <p:nvSpPr>
            <p:cNvPr id="128" name="Google Shape;994;p32">
              <a:extLst>
                <a:ext uri="{FF2B5EF4-FFF2-40B4-BE49-F238E27FC236}">
                  <a16:creationId xmlns:a16="http://schemas.microsoft.com/office/drawing/2014/main" id="{6F604FE2-8840-4835-92DB-B4E98F119E47}"/>
                </a:ext>
              </a:extLst>
            </p:cNvPr>
            <p:cNvSpPr>
              <a:spLocks/>
            </p:cNvSpPr>
            <p:nvPr/>
          </p:nvSpPr>
          <p:spPr bwMode="auto">
            <a:xfrm>
              <a:off x="3057740" y="817987"/>
              <a:ext cx="1318383" cy="614131"/>
            </a:xfrm>
            <a:custGeom>
              <a:avLst/>
              <a:gdLst>
                <a:gd name="T0" fmla="*/ 2147483646 w 52665"/>
                <a:gd name="T1" fmla="*/ 0 h 24501"/>
                <a:gd name="T2" fmla="*/ 2147483646 w 52665"/>
                <a:gd name="T3" fmla="*/ 2147483646 h 24501"/>
                <a:gd name="T4" fmla="*/ 2147483646 w 52665"/>
                <a:gd name="T5" fmla="*/ 2147483646 h 24501"/>
                <a:gd name="T6" fmla="*/ 2147483646 w 52665"/>
                <a:gd name="T7" fmla="*/ 2147483646 h 24501"/>
                <a:gd name="T8" fmla="*/ 2147483646 w 52665"/>
                <a:gd name="T9" fmla="*/ 2147483646 h 24501"/>
                <a:gd name="T10" fmla="*/ 2147483646 w 52665"/>
                <a:gd name="T11" fmla="*/ 2147483646 h 24501"/>
                <a:gd name="T12" fmla="*/ 2147483646 w 52665"/>
                <a:gd name="T13" fmla="*/ 2147483646 h 24501"/>
                <a:gd name="T14" fmla="*/ 2147483646 w 52665"/>
                <a:gd name="T15" fmla="*/ 2147483646 h 24501"/>
                <a:gd name="T16" fmla="*/ 2147483646 w 52665"/>
                <a:gd name="T17" fmla="*/ 2147483646 h 24501"/>
                <a:gd name="T18" fmla="*/ 2147483646 w 52665"/>
                <a:gd name="T19" fmla="*/ 2147483646 h 24501"/>
                <a:gd name="T20" fmla="*/ 2147483646 w 52665"/>
                <a:gd name="T21" fmla="*/ 2147483646 h 24501"/>
                <a:gd name="T22" fmla="*/ 0 w 52665"/>
                <a:gd name="T23" fmla="*/ 2147483646 h 24501"/>
                <a:gd name="T24" fmla="*/ 2147483646 w 52665"/>
                <a:gd name="T25" fmla="*/ 2147483646 h 24501"/>
                <a:gd name="T26" fmla="*/ 2147483646 w 52665"/>
                <a:gd name="T27" fmla="*/ 2147483646 h 24501"/>
                <a:gd name="T28" fmla="*/ 2147483646 w 52665"/>
                <a:gd name="T29" fmla="*/ 2147483646 h 24501"/>
                <a:gd name="T30" fmla="*/ 2147483646 w 52665"/>
                <a:gd name="T31" fmla="*/ 2147483646 h 24501"/>
                <a:gd name="T32" fmla="*/ 2147483646 w 52665"/>
                <a:gd name="T33" fmla="*/ 2147483646 h 24501"/>
                <a:gd name="T34" fmla="*/ 2147483646 w 52665"/>
                <a:gd name="T35" fmla="*/ 2147483646 h 24501"/>
                <a:gd name="T36" fmla="*/ 2147483646 w 52665"/>
                <a:gd name="T37" fmla="*/ 2147483646 h 24501"/>
                <a:gd name="T38" fmla="*/ 2147483646 w 52665"/>
                <a:gd name="T39" fmla="*/ 2147483646 h 24501"/>
                <a:gd name="T40" fmla="*/ 2147483646 w 52665"/>
                <a:gd name="T41" fmla="*/ 2147483646 h 24501"/>
                <a:gd name="T42" fmla="*/ 2147483646 w 52665"/>
                <a:gd name="T43" fmla="*/ 2147483646 h 24501"/>
                <a:gd name="T44" fmla="*/ 2147483646 w 52665"/>
                <a:gd name="T45" fmla="*/ 2147483646 h 24501"/>
                <a:gd name="T46" fmla="*/ 2147483646 w 52665"/>
                <a:gd name="T47" fmla="*/ 2147483646 h 24501"/>
                <a:gd name="T48" fmla="*/ 2147483646 w 52665"/>
                <a:gd name="T49" fmla="*/ 2147483646 h 24501"/>
                <a:gd name="T50" fmla="*/ 2147483646 w 52665"/>
                <a:gd name="T51" fmla="*/ 2147483646 h 24501"/>
                <a:gd name="T52" fmla="*/ 2147483646 w 52665"/>
                <a:gd name="T53" fmla="*/ 2147483646 h 24501"/>
                <a:gd name="T54" fmla="*/ 2147483646 w 52665"/>
                <a:gd name="T55" fmla="*/ 2147483646 h 24501"/>
                <a:gd name="T56" fmla="*/ 2147483646 w 52665"/>
                <a:gd name="T57" fmla="*/ 2147483646 h 24501"/>
                <a:gd name="T58" fmla="*/ 2147483646 w 52665"/>
                <a:gd name="T59" fmla="*/ 2147483646 h 24501"/>
                <a:gd name="T60" fmla="*/ 2147483646 w 52665"/>
                <a:gd name="T61" fmla="*/ 2147483646 h 24501"/>
                <a:gd name="T62" fmla="*/ 2147483646 w 52665"/>
                <a:gd name="T63" fmla="*/ 2147483646 h 24501"/>
                <a:gd name="T64" fmla="*/ 2147483646 w 52665"/>
                <a:gd name="T65" fmla="*/ 2147483646 h 24501"/>
                <a:gd name="T66" fmla="*/ 2147483646 w 52665"/>
                <a:gd name="T67" fmla="*/ 2147483646 h 24501"/>
                <a:gd name="T68" fmla="*/ 2147483646 w 52665"/>
                <a:gd name="T69" fmla="*/ 2147483646 h 24501"/>
                <a:gd name="T70" fmla="*/ 2147483646 w 52665"/>
                <a:gd name="T71" fmla="*/ 0 h 2450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cubicBezTo>
                    <a:pt x="10385" y="6991"/>
                    <a:pt x="11225" y="9511"/>
                    <a:pt x="11763" y="10217"/>
                  </a:cubicBezTo>
                  <a:cubicBezTo>
                    <a:pt x="11225" y="10789"/>
                    <a:pt x="9679" y="10923"/>
                    <a:pt x="8570" y="10923"/>
                  </a:cubicBezTo>
                  <a:cubicBezTo>
                    <a:pt x="7562" y="10923"/>
                    <a:pt x="6890" y="10789"/>
                    <a:pt x="6890" y="10789"/>
                  </a:cubicBez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lIns="91425" tIns="91425" rIns="91425" bIns="91425" anchor="ctr"/>
            <a:lstStyle/>
            <a:p>
              <a:pPr>
                <a:defRPr/>
              </a:pPr>
              <a:endParaRPr lang="vi-VN" sz="990"/>
            </a:p>
          </p:txBody>
        </p:sp>
        <p:sp>
          <p:nvSpPr>
            <p:cNvPr id="129" name="Google Shape;995;p32">
              <a:extLst>
                <a:ext uri="{FF2B5EF4-FFF2-40B4-BE49-F238E27FC236}">
                  <a16:creationId xmlns:a16="http://schemas.microsoft.com/office/drawing/2014/main" id="{4FA50A65-6870-4B99-BE97-FC6845B8CE6A}"/>
                </a:ext>
              </a:extLst>
            </p:cNvPr>
            <p:cNvSpPr>
              <a:spLocks/>
            </p:cNvSpPr>
            <p:nvPr/>
          </p:nvSpPr>
          <p:spPr bwMode="auto">
            <a:xfrm>
              <a:off x="3664067" y="1449989"/>
              <a:ext cx="174777" cy="115353"/>
            </a:xfrm>
            <a:custGeom>
              <a:avLst/>
              <a:gdLst>
                <a:gd name="T0" fmla="*/ 2147483646 w 7026"/>
                <a:gd name="T1" fmla="*/ 2147483646 h 4606"/>
                <a:gd name="T2" fmla="*/ 2147483646 w 7026"/>
                <a:gd name="T3" fmla="*/ 2147483646 h 4606"/>
                <a:gd name="T4" fmla="*/ 2147483646 w 7026"/>
                <a:gd name="T5" fmla="*/ 2147483646 h 4606"/>
                <a:gd name="T6" fmla="*/ 2147483646 w 7026"/>
                <a:gd name="T7" fmla="*/ 2147483646 h 4606"/>
                <a:gd name="T8" fmla="*/ 2147483646 w 7026"/>
                <a:gd name="T9" fmla="*/ 2147483646 h 4606"/>
                <a:gd name="T10" fmla="*/ 2147483646 w 7026"/>
                <a:gd name="T11" fmla="*/ 2147483646 h 4606"/>
                <a:gd name="T12" fmla="*/ 2147483646 w 7026"/>
                <a:gd name="T13" fmla="*/ 2147483646 h 4606"/>
                <a:gd name="T14" fmla="*/ 2147483646 w 7026"/>
                <a:gd name="T15" fmla="*/ 2147483646 h 4606"/>
                <a:gd name="T16" fmla="*/ 2147483646 w 7026"/>
                <a:gd name="T17" fmla="*/ 2147483646 h 4606"/>
                <a:gd name="T18" fmla="*/ 2147483646 w 7026"/>
                <a:gd name="T19" fmla="*/ 2147483646 h 4606"/>
                <a:gd name="T20" fmla="*/ 2147483646 w 7026"/>
                <a:gd name="T21" fmla="*/ 2147483646 h 46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tx1"/>
            </a:solidFill>
            <a:ln>
              <a:noFill/>
            </a:ln>
          </p:spPr>
          <p:txBody>
            <a:bodyPr lIns="91425" tIns="91425" rIns="91425" bIns="91425" anchor="ctr"/>
            <a:lstStyle/>
            <a:p>
              <a:pPr>
                <a:defRPr/>
              </a:pPr>
              <a:endParaRPr lang="vi-VN" sz="990"/>
            </a:p>
          </p:txBody>
        </p:sp>
        <p:sp>
          <p:nvSpPr>
            <p:cNvPr id="130" name="Google Shape;996;p32">
              <a:extLst>
                <a:ext uri="{FF2B5EF4-FFF2-40B4-BE49-F238E27FC236}">
                  <a16:creationId xmlns:a16="http://schemas.microsoft.com/office/drawing/2014/main" id="{0E66397B-CECC-4633-86EB-695B6657996A}"/>
                </a:ext>
              </a:extLst>
            </p:cNvPr>
            <p:cNvSpPr>
              <a:spLocks/>
            </p:cNvSpPr>
            <p:nvPr/>
          </p:nvSpPr>
          <p:spPr bwMode="auto">
            <a:xfrm>
              <a:off x="3381402" y="1295645"/>
              <a:ext cx="230879" cy="167342"/>
            </a:xfrm>
            <a:custGeom>
              <a:avLst/>
              <a:gdLst>
                <a:gd name="T0" fmla="*/ 2147483646 w 9244"/>
                <a:gd name="T1" fmla="*/ 0 h 6749"/>
                <a:gd name="T2" fmla="*/ 2147483646 w 9244"/>
                <a:gd name="T3" fmla="*/ 2147483646 h 6749"/>
                <a:gd name="T4" fmla="*/ 2147483646 w 9244"/>
                <a:gd name="T5" fmla="*/ 2147483646 h 6749"/>
                <a:gd name="T6" fmla="*/ 2147483646 w 9244"/>
                <a:gd name="T7" fmla="*/ 2147483646 h 6749"/>
                <a:gd name="T8" fmla="*/ 2147483646 w 9244"/>
                <a:gd name="T9" fmla="*/ 2147483646 h 6749"/>
                <a:gd name="T10" fmla="*/ 2147483646 w 9244"/>
                <a:gd name="T11" fmla="*/ 2147483646 h 6749"/>
                <a:gd name="T12" fmla="*/ 2147483646 w 9244"/>
                <a:gd name="T13" fmla="*/ 2147483646 h 6749"/>
                <a:gd name="T14" fmla="*/ 2147483646 w 9244"/>
                <a:gd name="T15" fmla="*/ 2147483646 h 6749"/>
                <a:gd name="T16" fmla="*/ 2147483646 w 9244"/>
                <a:gd name="T17" fmla="*/ 2147483646 h 6749"/>
                <a:gd name="T18" fmla="*/ 2147483646 w 9244"/>
                <a:gd name="T19" fmla="*/ 2147483646 h 6749"/>
                <a:gd name="T20" fmla="*/ 2147483646 w 9244"/>
                <a:gd name="T21" fmla="*/ 0 h 67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tx1"/>
            </a:solidFill>
            <a:ln>
              <a:noFill/>
            </a:ln>
          </p:spPr>
          <p:txBody>
            <a:bodyPr lIns="91425" tIns="91425" rIns="91425" bIns="91425" anchor="ctr"/>
            <a:lstStyle/>
            <a:p>
              <a:pPr>
                <a:defRPr/>
              </a:pPr>
              <a:endParaRPr lang="vi-VN" sz="990"/>
            </a:p>
          </p:txBody>
        </p:sp>
        <p:sp>
          <p:nvSpPr>
            <p:cNvPr id="131" name="Google Shape;997;p32">
              <a:extLst>
                <a:ext uri="{FF2B5EF4-FFF2-40B4-BE49-F238E27FC236}">
                  <a16:creationId xmlns:a16="http://schemas.microsoft.com/office/drawing/2014/main" id="{BE538AE7-773E-4FD2-9080-856C82A72BCA}"/>
                </a:ext>
              </a:extLst>
            </p:cNvPr>
            <p:cNvSpPr>
              <a:spLocks/>
            </p:cNvSpPr>
            <p:nvPr/>
          </p:nvSpPr>
          <p:spPr bwMode="auto">
            <a:xfrm>
              <a:off x="3506551" y="1305393"/>
              <a:ext cx="60417" cy="60113"/>
            </a:xfrm>
            <a:custGeom>
              <a:avLst/>
              <a:gdLst>
                <a:gd name="T0" fmla="*/ 2147483646 w 2387"/>
                <a:gd name="T1" fmla="*/ 2147483646 h 2387"/>
                <a:gd name="T2" fmla="*/ 0 w 2387"/>
                <a:gd name="T3" fmla="*/ 2147483646 h 2387"/>
                <a:gd name="T4" fmla="*/ 2147483646 w 2387"/>
                <a:gd name="T5" fmla="*/ 2147483646 h 2387"/>
                <a:gd name="T6" fmla="*/ 2147483646 w 2387"/>
                <a:gd name="T7" fmla="*/ 2147483646 h 2387"/>
                <a:gd name="T8" fmla="*/ 2147483646 w 2387"/>
                <a:gd name="T9" fmla="*/ 2147483646 h 23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lIns="91425" tIns="91425" rIns="91425" bIns="91425" anchor="ctr"/>
            <a:lstStyle/>
            <a:p>
              <a:pPr>
                <a:defRPr/>
              </a:pPr>
              <a:endParaRPr lang="vi-VN" sz="990"/>
            </a:p>
          </p:txBody>
        </p:sp>
        <p:sp>
          <p:nvSpPr>
            <p:cNvPr id="132" name="Google Shape;998;p32">
              <a:extLst>
                <a:ext uri="{FF2B5EF4-FFF2-40B4-BE49-F238E27FC236}">
                  <a16:creationId xmlns:a16="http://schemas.microsoft.com/office/drawing/2014/main" id="{47B23B1A-0633-4A9B-B8E9-DA9D34220C05}"/>
                </a:ext>
              </a:extLst>
            </p:cNvPr>
            <p:cNvSpPr>
              <a:spLocks/>
            </p:cNvSpPr>
            <p:nvPr/>
          </p:nvSpPr>
          <p:spPr bwMode="auto">
            <a:xfrm>
              <a:off x="3877683" y="1246904"/>
              <a:ext cx="228721" cy="167342"/>
            </a:xfrm>
            <a:custGeom>
              <a:avLst/>
              <a:gdLst>
                <a:gd name="T0" fmla="*/ 2147483646 w 9109"/>
                <a:gd name="T1" fmla="*/ 0 h 6746"/>
                <a:gd name="T2" fmla="*/ 2147483646 w 9109"/>
                <a:gd name="T3" fmla="*/ 2147483646 h 6746"/>
                <a:gd name="T4" fmla="*/ 2147483646 w 9109"/>
                <a:gd name="T5" fmla="*/ 2147483646 h 6746"/>
                <a:gd name="T6" fmla="*/ 2147483646 w 9109"/>
                <a:gd name="T7" fmla="*/ 2147483646 h 6746"/>
                <a:gd name="T8" fmla="*/ 2147483646 w 9109"/>
                <a:gd name="T9" fmla="*/ 2147483646 h 6746"/>
                <a:gd name="T10" fmla="*/ 2147483646 w 9109"/>
                <a:gd name="T11" fmla="*/ 2147483646 h 6746"/>
                <a:gd name="T12" fmla="*/ 2147483646 w 9109"/>
                <a:gd name="T13" fmla="*/ 2147483646 h 6746"/>
                <a:gd name="T14" fmla="*/ 2147483646 w 9109"/>
                <a:gd name="T15" fmla="*/ 2147483646 h 6746"/>
                <a:gd name="T16" fmla="*/ 2147483646 w 9109"/>
                <a:gd name="T17" fmla="*/ 2147483646 h 6746"/>
                <a:gd name="T18" fmla="*/ 2147483646 w 9109"/>
                <a:gd name="T19" fmla="*/ 2147483646 h 6746"/>
                <a:gd name="T20" fmla="*/ 2147483646 w 9109"/>
                <a:gd name="T21" fmla="*/ 0 h 67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cubicBezTo>
                    <a:pt x="8974" y="1561"/>
                    <a:pt x="8430" y="2279"/>
                    <a:pt x="7411" y="2279"/>
                  </a:cubicBezTo>
                  <a:cubicBezTo>
                    <a:pt x="7164" y="2279"/>
                    <a:pt x="6889" y="2237"/>
                    <a:pt x="6588" y="2132"/>
                  </a:cubicBezTo>
                  <a:cubicBezTo>
                    <a:pt x="6213" y="819"/>
                    <a:pt x="4966" y="0"/>
                    <a:pt x="3549" y="0"/>
                  </a:cubicBezTo>
                  <a:close/>
                </a:path>
              </a:pathLst>
            </a:custGeom>
            <a:solidFill>
              <a:schemeClr val="tx1"/>
            </a:solidFill>
            <a:ln>
              <a:noFill/>
            </a:ln>
          </p:spPr>
          <p:txBody>
            <a:bodyPr lIns="91425" tIns="91425" rIns="91425" bIns="91425" anchor="ctr"/>
            <a:lstStyle/>
            <a:p>
              <a:pPr>
                <a:defRPr/>
              </a:pPr>
              <a:endParaRPr lang="vi-VN" sz="990"/>
            </a:p>
          </p:txBody>
        </p:sp>
        <p:sp>
          <p:nvSpPr>
            <p:cNvPr id="133" name="Google Shape;999;p32">
              <a:extLst>
                <a:ext uri="{FF2B5EF4-FFF2-40B4-BE49-F238E27FC236}">
                  <a16:creationId xmlns:a16="http://schemas.microsoft.com/office/drawing/2014/main" id="{81ABFA6A-B16B-4699-B48E-C12A39CC0DC1}"/>
                </a:ext>
              </a:extLst>
            </p:cNvPr>
            <p:cNvSpPr>
              <a:spLocks/>
            </p:cNvSpPr>
            <p:nvPr/>
          </p:nvSpPr>
          <p:spPr bwMode="auto">
            <a:xfrm>
              <a:off x="3916523" y="1263151"/>
              <a:ext cx="60417" cy="60113"/>
            </a:xfrm>
            <a:custGeom>
              <a:avLst/>
              <a:gdLst>
                <a:gd name="T0" fmla="*/ 2147483646 w 2387"/>
                <a:gd name="T1" fmla="*/ 0 h 2387"/>
                <a:gd name="T2" fmla="*/ 0 w 2387"/>
                <a:gd name="T3" fmla="*/ 2147483646 h 2387"/>
                <a:gd name="T4" fmla="*/ 2147483646 w 2387"/>
                <a:gd name="T5" fmla="*/ 2147483646 h 2387"/>
                <a:gd name="T6" fmla="*/ 2147483646 w 2387"/>
                <a:gd name="T7" fmla="*/ 2147483646 h 2387"/>
                <a:gd name="T8" fmla="*/ 2147483646 w 2387"/>
                <a:gd name="T9" fmla="*/ 0 h 23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lIns="91425" tIns="91425" rIns="91425" bIns="91425" anchor="ctr"/>
            <a:lstStyle/>
            <a:p>
              <a:pPr>
                <a:defRPr/>
              </a:pPr>
              <a:endParaRPr lang="vi-VN" sz="990"/>
            </a:p>
          </p:txBody>
        </p:sp>
        <p:sp>
          <p:nvSpPr>
            <p:cNvPr id="134" name="Google Shape;1000;p32">
              <a:extLst>
                <a:ext uri="{FF2B5EF4-FFF2-40B4-BE49-F238E27FC236}">
                  <a16:creationId xmlns:a16="http://schemas.microsoft.com/office/drawing/2014/main" id="{62240000-88B1-47BE-ACEA-63778AD7AE70}"/>
                </a:ext>
              </a:extLst>
            </p:cNvPr>
            <p:cNvSpPr/>
            <p:nvPr/>
          </p:nvSpPr>
          <p:spPr>
            <a:xfrm>
              <a:off x="3372771" y="1445116"/>
              <a:ext cx="207143" cy="107229"/>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35" name="Google Shape;1001;p32">
              <a:extLst>
                <a:ext uri="{FF2B5EF4-FFF2-40B4-BE49-F238E27FC236}">
                  <a16:creationId xmlns:a16="http://schemas.microsoft.com/office/drawing/2014/main" id="{029806F4-3062-434D-B7CD-52EDC090929E}"/>
                </a:ext>
              </a:extLst>
            </p:cNvPr>
            <p:cNvSpPr/>
            <p:nvPr/>
          </p:nvSpPr>
          <p:spPr>
            <a:xfrm>
              <a:off x="3931627" y="1375254"/>
              <a:ext cx="211459" cy="110479"/>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36" name="Google Shape;1002;p32">
              <a:extLst>
                <a:ext uri="{FF2B5EF4-FFF2-40B4-BE49-F238E27FC236}">
                  <a16:creationId xmlns:a16="http://schemas.microsoft.com/office/drawing/2014/main" id="{319AB379-8956-4B3C-A196-0D6D2865E6F1}"/>
                </a:ext>
              </a:extLst>
            </p:cNvPr>
            <p:cNvSpPr>
              <a:spLocks/>
            </p:cNvSpPr>
            <p:nvPr/>
          </p:nvSpPr>
          <p:spPr bwMode="auto">
            <a:xfrm>
              <a:off x="3597176" y="2132357"/>
              <a:ext cx="49629" cy="22746"/>
            </a:xfrm>
            <a:custGeom>
              <a:avLst/>
              <a:gdLst>
                <a:gd name="T0" fmla="*/ 2147483646 w 1951"/>
                <a:gd name="T1" fmla="*/ 2147483646 h 842"/>
                <a:gd name="T2" fmla="*/ 2147483646 w 1951"/>
                <a:gd name="T3" fmla="*/ 2147483646 h 842"/>
                <a:gd name="T4" fmla="*/ 2147483646 w 1951"/>
                <a:gd name="T5" fmla="*/ 2147483646 h 842"/>
                <a:gd name="T6" fmla="*/ 2147483646 w 1951"/>
                <a:gd name="T7" fmla="*/ 2147483646 h 842"/>
                <a:gd name="T8" fmla="*/ 2147483646 w 1951"/>
                <a:gd name="T9" fmla="*/ 2147483646 h 842"/>
                <a:gd name="T10" fmla="*/ 2147483646 w 1951"/>
                <a:gd name="T11" fmla="*/ 2147483646 h 842"/>
                <a:gd name="T12" fmla="*/ 2147483646 w 1951"/>
                <a:gd name="T13" fmla="*/ 2147483646 h 8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51" h="842" extrusionOk="0">
                  <a:moveTo>
                    <a:pt x="1" y="1"/>
                  </a:moveTo>
                  <a:cubicBezTo>
                    <a:pt x="559" y="428"/>
                    <a:pt x="1245" y="694"/>
                    <a:pt x="1903" y="832"/>
                  </a:cubicBez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lIns="91425" tIns="91425" rIns="91425" bIns="91425" anchor="ctr"/>
            <a:lstStyle/>
            <a:p>
              <a:pPr>
                <a:defRPr/>
              </a:pPr>
              <a:endParaRPr lang="vi-VN" sz="990"/>
            </a:p>
          </p:txBody>
        </p:sp>
      </p:grpSp>
      <p:grpSp>
        <p:nvGrpSpPr>
          <p:cNvPr id="137" name="Google Shape;211;p3">
            <a:extLst>
              <a:ext uri="{FF2B5EF4-FFF2-40B4-BE49-F238E27FC236}">
                <a16:creationId xmlns:a16="http://schemas.microsoft.com/office/drawing/2014/main" id="{0E239B6F-91CF-4404-8422-E77D479EE445}"/>
              </a:ext>
            </a:extLst>
          </p:cNvPr>
          <p:cNvGrpSpPr>
            <a:grpSpLocks/>
          </p:cNvGrpSpPr>
          <p:nvPr userDrawn="1"/>
        </p:nvGrpSpPr>
        <p:grpSpPr bwMode="auto">
          <a:xfrm>
            <a:off x="1030818" y="1579563"/>
            <a:ext cx="444500" cy="398462"/>
            <a:chOff x="2495125" y="2142250"/>
            <a:chExt cx="444275" cy="398525"/>
          </a:xfrm>
        </p:grpSpPr>
        <p:sp>
          <p:nvSpPr>
            <p:cNvPr id="138" name="Google Shape;212;p3">
              <a:extLst>
                <a:ext uri="{FF2B5EF4-FFF2-40B4-BE49-F238E27FC236}">
                  <a16:creationId xmlns:a16="http://schemas.microsoft.com/office/drawing/2014/main" id="{49EF0A74-72CB-4395-9C2C-02ED9B0C522F}"/>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lIns="91425" tIns="91425" rIns="91425" bIns="91425" anchor="ctr"/>
            <a:lstStyle/>
            <a:p>
              <a:pPr>
                <a:defRPr/>
              </a:pPr>
              <a:endParaRPr lang="vi-VN" sz="990"/>
            </a:p>
          </p:txBody>
        </p:sp>
        <p:sp>
          <p:nvSpPr>
            <p:cNvPr id="139" name="Google Shape;213;p3">
              <a:extLst>
                <a:ext uri="{FF2B5EF4-FFF2-40B4-BE49-F238E27FC236}">
                  <a16:creationId xmlns:a16="http://schemas.microsoft.com/office/drawing/2014/main" id="{E55BDF21-598F-457D-802E-A6593296BFA4}"/>
                </a:ext>
              </a:extLst>
            </p:cNvPr>
            <p:cNvSpPr/>
            <p:nvPr/>
          </p:nvSpPr>
          <p:spPr>
            <a:xfrm>
              <a:off x="2655910" y="2307376"/>
              <a:ext cx="95201" cy="73037"/>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140" name="Google Shape;214;p3">
            <a:extLst>
              <a:ext uri="{FF2B5EF4-FFF2-40B4-BE49-F238E27FC236}">
                <a16:creationId xmlns:a16="http://schemas.microsoft.com/office/drawing/2014/main" id="{B36F767D-F1E9-451B-A324-A52FE5927410}"/>
              </a:ext>
            </a:extLst>
          </p:cNvPr>
          <p:cNvGrpSpPr>
            <a:grpSpLocks/>
          </p:cNvGrpSpPr>
          <p:nvPr userDrawn="1"/>
        </p:nvGrpSpPr>
        <p:grpSpPr bwMode="auto">
          <a:xfrm>
            <a:off x="10560051" y="5040313"/>
            <a:ext cx="292100" cy="277812"/>
            <a:chOff x="3243875" y="2372825"/>
            <a:chExt cx="291375" cy="281375"/>
          </a:xfrm>
        </p:grpSpPr>
        <p:sp>
          <p:nvSpPr>
            <p:cNvPr id="141" name="Google Shape;215;p3">
              <a:extLst>
                <a:ext uri="{FF2B5EF4-FFF2-40B4-BE49-F238E27FC236}">
                  <a16:creationId xmlns:a16="http://schemas.microsoft.com/office/drawing/2014/main" id="{AA4DAAF1-4190-492F-9C2B-356C8BB81737}"/>
                </a:ext>
              </a:extLst>
            </p:cNvPr>
            <p:cNvSpPr/>
            <p:nvPr/>
          </p:nvSpPr>
          <p:spPr>
            <a:xfrm>
              <a:off x="3286103" y="2403374"/>
              <a:ext cx="206918" cy="200983"/>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42" name="Google Shape;216;p3">
              <a:extLst>
                <a:ext uri="{FF2B5EF4-FFF2-40B4-BE49-F238E27FC236}">
                  <a16:creationId xmlns:a16="http://schemas.microsoft.com/office/drawing/2014/main" id="{531A9838-70DD-49F1-97BE-241B0048C3AF}"/>
                </a:ext>
              </a:extLst>
            </p:cNvPr>
            <p:cNvSpPr/>
            <p:nvPr/>
          </p:nvSpPr>
          <p:spPr>
            <a:xfrm>
              <a:off x="3302995" y="2403374"/>
              <a:ext cx="192138" cy="212238"/>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43" name="Google Shape;217;p3">
              <a:extLst>
                <a:ext uri="{FF2B5EF4-FFF2-40B4-BE49-F238E27FC236}">
                  <a16:creationId xmlns:a16="http://schemas.microsoft.com/office/drawing/2014/main" id="{AD8EEFB0-C5CE-4F1E-8E23-C2A737512D73}"/>
                </a:ext>
              </a:extLst>
            </p:cNvPr>
            <p:cNvSpPr/>
            <p:nvPr/>
          </p:nvSpPr>
          <p:spPr>
            <a:xfrm>
              <a:off x="3395897" y="2372825"/>
              <a:ext cx="10556"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44" name="Google Shape;218;p3">
              <a:extLst>
                <a:ext uri="{FF2B5EF4-FFF2-40B4-BE49-F238E27FC236}">
                  <a16:creationId xmlns:a16="http://schemas.microsoft.com/office/drawing/2014/main" id="{615259A6-0F37-492B-B3BF-A2E38F612516}"/>
                </a:ext>
              </a:extLst>
            </p:cNvPr>
            <p:cNvSpPr/>
            <p:nvPr/>
          </p:nvSpPr>
          <p:spPr>
            <a:xfrm>
              <a:off x="3243875" y="2495022"/>
              <a:ext cx="285040" cy="1125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45" name="Google Shape;219;p3">
              <a:extLst>
                <a:ext uri="{FF2B5EF4-FFF2-40B4-BE49-F238E27FC236}">
                  <a16:creationId xmlns:a16="http://schemas.microsoft.com/office/drawing/2014/main" id="{1B7CF1F2-21C8-43BB-AF34-F58C22A64D5E}"/>
                </a:ext>
              </a:extLst>
            </p:cNvPr>
            <p:cNvSpPr/>
            <p:nvPr/>
          </p:nvSpPr>
          <p:spPr>
            <a:xfrm>
              <a:off x="3341000" y="2379256"/>
              <a:ext cx="103459" cy="26690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46" name="Google Shape;220;p3">
              <a:extLst>
                <a:ext uri="{FF2B5EF4-FFF2-40B4-BE49-F238E27FC236}">
                  <a16:creationId xmlns:a16="http://schemas.microsoft.com/office/drawing/2014/main" id="{128BD4F1-995F-45CE-9394-94E7F8357A05}"/>
                </a:ext>
              </a:extLst>
            </p:cNvPr>
            <p:cNvSpPr/>
            <p:nvPr/>
          </p:nvSpPr>
          <p:spPr>
            <a:xfrm>
              <a:off x="3267100" y="2458041"/>
              <a:ext cx="268150" cy="93256"/>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47" name="Google Shape;221;p3">
              <a:extLst>
                <a:ext uri="{FF2B5EF4-FFF2-40B4-BE49-F238E27FC236}">
                  <a16:creationId xmlns:a16="http://schemas.microsoft.com/office/drawing/2014/main" id="{92B1B05B-1B1D-4299-9088-CAAC7BE400F6}"/>
                </a:ext>
              </a:extLst>
            </p:cNvPr>
            <p:cNvSpPr/>
            <p:nvPr/>
          </p:nvSpPr>
          <p:spPr>
            <a:xfrm>
              <a:off x="3275546" y="2451610"/>
              <a:ext cx="257592" cy="112550"/>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dirty="0">
                <a:solidFill>
                  <a:prstClr val="black"/>
                </a:solidFill>
                <a:latin typeface="Arial"/>
              </a:endParaRPr>
            </a:p>
          </p:txBody>
        </p:sp>
        <p:sp>
          <p:nvSpPr>
            <p:cNvPr id="148" name="Google Shape;222;p3">
              <a:extLst>
                <a:ext uri="{FF2B5EF4-FFF2-40B4-BE49-F238E27FC236}">
                  <a16:creationId xmlns:a16="http://schemas.microsoft.com/office/drawing/2014/main" id="{4872C3CA-016B-46D1-B780-75D7CE42F3D7}"/>
                </a:ext>
              </a:extLst>
            </p:cNvPr>
            <p:cNvSpPr/>
            <p:nvPr/>
          </p:nvSpPr>
          <p:spPr>
            <a:xfrm>
              <a:off x="3328332" y="2385688"/>
              <a:ext cx="120350" cy="260473"/>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49" name="Google Shape;223;p3">
              <a:extLst>
                <a:ext uri="{FF2B5EF4-FFF2-40B4-BE49-F238E27FC236}">
                  <a16:creationId xmlns:a16="http://schemas.microsoft.com/office/drawing/2014/main" id="{2E1FF269-D01C-4D5E-9D82-89218E2A1071}"/>
                </a:ext>
              </a:extLst>
            </p:cNvPr>
            <p:cNvSpPr/>
            <p:nvPr/>
          </p:nvSpPr>
          <p:spPr>
            <a:xfrm>
              <a:off x="3328332" y="2438747"/>
              <a:ext cx="133018" cy="131845"/>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50" name="Google Shape;224;p3">
              <a:extLst>
                <a:ext uri="{FF2B5EF4-FFF2-40B4-BE49-F238E27FC236}">
                  <a16:creationId xmlns:a16="http://schemas.microsoft.com/office/drawing/2014/main" id="{3563592E-479D-4EF0-B472-A4BA823CFD80}"/>
                </a:ext>
              </a:extLst>
            </p:cNvPr>
            <p:cNvSpPr>
              <a:spLocks/>
            </p:cNvSpPr>
            <p:nvPr/>
          </p:nvSpPr>
          <p:spPr bwMode="auto">
            <a:xfrm>
              <a:off x="3357891" y="2469297"/>
              <a:ext cx="71788" cy="70746"/>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lIns="91425" tIns="91425" rIns="91425" bIns="91425" anchor="ctr"/>
            <a:lstStyle/>
            <a:p>
              <a:pPr>
                <a:defRPr/>
              </a:pPr>
              <a:endParaRPr lang="vi-VN" sz="990"/>
            </a:p>
          </p:txBody>
        </p:sp>
      </p:grpSp>
      <p:grpSp>
        <p:nvGrpSpPr>
          <p:cNvPr id="151" name="Google Shape;225;p3">
            <a:extLst>
              <a:ext uri="{FF2B5EF4-FFF2-40B4-BE49-F238E27FC236}">
                <a16:creationId xmlns:a16="http://schemas.microsoft.com/office/drawing/2014/main" id="{280B002B-FC66-481C-B899-5F8B5AF5E5A0}"/>
              </a:ext>
            </a:extLst>
          </p:cNvPr>
          <p:cNvGrpSpPr>
            <a:grpSpLocks/>
          </p:cNvGrpSpPr>
          <p:nvPr userDrawn="1"/>
        </p:nvGrpSpPr>
        <p:grpSpPr bwMode="auto">
          <a:xfrm>
            <a:off x="10778068" y="714376"/>
            <a:ext cx="167217" cy="168275"/>
            <a:chOff x="4954425" y="2036375"/>
            <a:chExt cx="166675" cy="168575"/>
          </a:xfrm>
        </p:grpSpPr>
        <p:sp>
          <p:nvSpPr>
            <p:cNvPr id="152" name="Google Shape;226;p3">
              <a:extLst>
                <a:ext uri="{FF2B5EF4-FFF2-40B4-BE49-F238E27FC236}">
                  <a16:creationId xmlns:a16="http://schemas.microsoft.com/office/drawing/2014/main" id="{47C194FF-D07B-4EB0-B245-C10E27932BC4}"/>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lIns="91425" tIns="91425" rIns="91425" bIns="91425" anchor="ctr"/>
            <a:lstStyle/>
            <a:p>
              <a:pPr>
                <a:defRPr/>
              </a:pPr>
              <a:endParaRPr lang="vi-VN" sz="990"/>
            </a:p>
          </p:txBody>
        </p:sp>
        <p:sp>
          <p:nvSpPr>
            <p:cNvPr id="153" name="Google Shape;227;p3">
              <a:extLst>
                <a:ext uri="{FF2B5EF4-FFF2-40B4-BE49-F238E27FC236}">
                  <a16:creationId xmlns:a16="http://schemas.microsoft.com/office/drawing/2014/main" id="{C0A86465-F880-49FB-9C89-CF7123B7FA67}"/>
                </a:ext>
              </a:extLst>
            </p:cNvPr>
            <p:cNvSpPr/>
            <p:nvPr/>
          </p:nvSpPr>
          <p:spPr>
            <a:xfrm>
              <a:off x="5009280" y="2104760"/>
              <a:ext cx="52746"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154" name="Google Shape;228;p3">
            <a:extLst>
              <a:ext uri="{FF2B5EF4-FFF2-40B4-BE49-F238E27FC236}">
                <a16:creationId xmlns:a16="http://schemas.microsoft.com/office/drawing/2014/main" id="{AF9A2A14-4613-463A-BFF3-0B0BA7A788DC}"/>
              </a:ext>
            </a:extLst>
          </p:cNvPr>
          <p:cNvSpPr>
            <a:spLocks/>
          </p:cNvSpPr>
          <p:nvPr userDrawn="1"/>
        </p:nvSpPr>
        <p:spPr bwMode="auto">
          <a:xfrm>
            <a:off x="1576918" y="3597275"/>
            <a:ext cx="118533" cy="80963"/>
          </a:xfrm>
          <a:custGeom>
            <a:avLst/>
            <a:gdLst>
              <a:gd name="T0" fmla="*/ 2147483646 w 4765"/>
              <a:gd name="T1" fmla="*/ 2147483646 h 3248"/>
              <a:gd name="T2" fmla="*/ 2147483646 w 4765"/>
              <a:gd name="T3" fmla="*/ 2147483646 h 3248"/>
              <a:gd name="T4" fmla="*/ 2147483646 w 4765"/>
              <a:gd name="T5" fmla="*/ 2147483646 h 3248"/>
              <a:gd name="T6" fmla="*/ 2147483646 w 4765"/>
              <a:gd name="T7" fmla="*/ 2147483646 h 3248"/>
              <a:gd name="T8" fmla="*/ 2147483646 w 4765"/>
              <a:gd name="T9" fmla="*/ 2147483646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lIns="37713" tIns="37713" rIns="37713" bIns="37713" anchor="ctr"/>
          <a:lstStyle/>
          <a:p>
            <a:pPr>
              <a:defRPr/>
            </a:pPr>
            <a:endParaRPr lang="vi-VN" sz="990"/>
          </a:p>
        </p:txBody>
      </p:sp>
      <p:sp>
        <p:nvSpPr>
          <p:cNvPr id="155" name="Google Shape;229;p3">
            <a:extLst>
              <a:ext uri="{FF2B5EF4-FFF2-40B4-BE49-F238E27FC236}">
                <a16:creationId xmlns:a16="http://schemas.microsoft.com/office/drawing/2014/main" id="{F772A2F7-C50B-4CDD-9EE6-087F0EAF1E22}"/>
              </a:ext>
            </a:extLst>
          </p:cNvPr>
          <p:cNvSpPr/>
          <p:nvPr userDrawn="1"/>
        </p:nvSpPr>
        <p:spPr>
          <a:xfrm>
            <a:off x="9846733" y="3887788"/>
            <a:ext cx="86784" cy="6350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lIns="37713" tIns="37713" rIns="37713" bIns="37713" anchor="ctr"/>
          <a:lstStyle/>
          <a:p>
            <a:pPr eaLnBrk="1" fontAlgn="auto" hangingPunct="1">
              <a:spcBef>
                <a:spcPts val="0"/>
              </a:spcBef>
              <a:spcAft>
                <a:spcPts val="0"/>
              </a:spcAft>
              <a:defRPr/>
            </a:pPr>
            <a:endParaRPr sz="990">
              <a:solidFill>
                <a:prstClr val="black"/>
              </a:solidFill>
              <a:latin typeface="Arial"/>
            </a:endParaRPr>
          </a:p>
        </p:txBody>
      </p:sp>
      <p:grpSp>
        <p:nvGrpSpPr>
          <p:cNvPr id="156" name="Google Shape;230;p3">
            <a:extLst>
              <a:ext uri="{FF2B5EF4-FFF2-40B4-BE49-F238E27FC236}">
                <a16:creationId xmlns:a16="http://schemas.microsoft.com/office/drawing/2014/main" id="{B3DAED19-48FA-4C4A-8AC4-399901739415}"/>
              </a:ext>
            </a:extLst>
          </p:cNvPr>
          <p:cNvGrpSpPr>
            <a:grpSpLocks/>
          </p:cNvGrpSpPr>
          <p:nvPr userDrawn="1"/>
        </p:nvGrpSpPr>
        <p:grpSpPr bwMode="auto">
          <a:xfrm>
            <a:off x="1274234" y="5541964"/>
            <a:ext cx="167217" cy="168275"/>
            <a:chOff x="4954425" y="2036375"/>
            <a:chExt cx="166675" cy="168575"/>
          </a:xfrm>
        </p:grpSpPr>
        <p:sp>
          <p:nvSpPr>
            <p:cNvPr id="157" name="Google Shape;231;p3">
              <a:extLst>
                <a:ext uri="{FF2B5EF4-FFF2-40B4-BE49-F238E27FC236}">
                  <a16:creationId xmlns:a16="http://schemas.microsoft.com/office/drawing/2014/main" id="{B3295EFC-72BE-4B7A-BF70-4E7908B4F48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58" name="Google Shape;232;p3">
              <a:extLst>
                <a:ext uri="{FF2B5EF4-FFF2-40B4-BE49-F238E27FC236}">
                  <a16:creationId xmlns:a16="http://schemas.microsoft.com/office/drawing/2014/main" id="{5F6BB7E9-3255-4E89-9962-1DAEF77739B8}"/>
                </a:ext>
              </a:extLst>
            </p:cNvPr>
            <p:cNvSpPr/>
            <p:nvPr/>
          </p:nvSpPr>
          <p:spPr>
            <a:xfrm>
              <a:off x="5009280" y="2104759"/>
              <a:ext cx="52746"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159" name="TextBox 158">
            <a:extLst>
              <a:ext uri="{FF2B5EF4-FFF2-40B4-BE49-F238E27FC236}">
                <a16:creationId xmlns:a16="http://schemas.microsoft.com/office/drawing/2014/main" id="{9FB0276E-0AD0-4FAE-A407-9EF5CFA3E735}"/>
              </a:ext>
            </a:extLst>
          </p:cNvPr>
          <p:cNvSpPr txBox="1"/>
          <p:nvPr userDrawn="1"/>
        </p:nvSpPr>
        <p:spPr>
          <a:xfrm>
            <a:off x="3642785" y="1501776"/>
            <a:ext cx="4728633" cy="822325"/>
          </a:xfrm>
          <a:prstGeom prst="rect">
            <a:avLst/>
          </a:prstGeom>
          <a:noFill/>
        </p:spPr>
        <p:txBody>
          <a:bodyPr>
            <a:spAutoFit/>
          </a:bodyPr>
          <a:lstStyle/>
          <a:p>
            <a:pPr algn="ctr" eaLnBrk="1" fontAlgn="auto" hangingPunct="1">
              <a:spcBef>
                <a:spcPts val="0"/>
              </a:spcBef>
              <a:spcAft>
                <a:spcPts val="0"/>
              </a:spcAft>
              <a:defRPr/>
            </a:pPr>
            <a:r>
              <a:rPr lang="vi-VN" sz="4744" dirty="0">
                <a:solidFill>
                  <a:srgbClr val="002060"/>
                </a:solidFill>
                <a:latin typeface="+mj-lt"/>
              </a:rPr>
              <a:t>LUYỆN TẬP</a:t>
            </a:r>
          </a:p>
        </p:txBody>
      </p:sp>
    </p:spTree>
    <p:extLst>
      <p:ext uri="{BB962C8B-B14F-4D97-AF65-F5344CB8AC3E}">
        <p14:creationId xmlns:p14="http://schemas.microsoft.com/office/powerpoint/2010/main" val="15666866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37"/>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154"/>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56"/>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51"/>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155"/>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40"/>
                                        </p:tgtEl>
                                      </p:cBhvr>
                                      <p:by x="150000" y="150000"/>
                                    </p:animScale>
                                  </p:childTnLst>
                                </p:cTn>
                              </p:par>
                              <p:par>
                                <p:cTn id="17" presetID="16" presetClass="entr" presetSubtype="21" fill="hold" nodeType="withEffect">
                                  <p:stCondLst>
                                    <p:cond delay="0"/>
                                  </p:stCondLst>
                                  <p:childTnLst>
                                    <p:set>
                                      <p:cBhvr>
                                        <p:cTn id="18" dur="1" fill="hold">
                                          <p:stCondLst>
                                            <p:cond delay="0"/>
                                          </p:stCondLst>
                                        </p:cTn>
                                        <p:tgtEl>
                                          <p:spTgt spid="71"/>
                                        </p:tgtEl>
                                        <p:attrNameLst>
                                          <p:attrName>style.visibility</p:attrName>
                                        </p:attrNameLst>
                                      </p:cBhvr>
                                      <p:to>
                                        <p:strVal val="visible"/>
                                      </p:to>
                                    </p:set>
                                    <p:animEffect transition="in" filter="barn(inVertical)">
                                      <p:cBhvr>
                                        <p:cTn id="19" dur="500"/>
                                        <p:tgtEl>
                                          <p:spTgt spid="71"/>
                                        </p:tgtEl>
                                      </p:cBhvr>
                                    </p:animEffect>
                                  </p:childTnLst>
                                </p:cTn>
                              </p:par>
                              <p:par>
                                <p:cTn id="20" presetID="16" presetClass="entr" presetSubtype="21" fill="hold" nodeType="withEffect">
                                  <p:stCondLst>
                                    <p:cond delay="0"/>
                                  </p:stCondLst>
                                  <p:childTnLst>
                                    <p:set>
                                      <p:cBhvr>
                                        <p:cTn id="21" dur="1" fill="hold">
                                          <p:stCondLst>
                                            <p:cond delay="0"/>
                                          </p:stCondLst>
                                        </p:cTn>
                                        <p:tgtEl>
                                          <p:spTgt spid="72"/>
                                        </p:tgtEl>
                                        <p:attrNameLst>
                                          <p:attrName>style.visibility</p:attrName>
                                        </p:attrNameLst>
                                      </p:cBhvr>
                                      <p:to>
                                        <p:strVal val="visible"/>
                                      </p:to>
                                    </p:set>
                                    <p:animEffect transition="in" filter="barn(inVertical)">
                                      <p:cBhvr>
                                        <p:cTn id="22" dur="500"/>
                                        <p:tgtEl>
                                          <p:spTgt spid="72"/>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70"/>
                                        </p:tgtEl>
                                        <p:attrNameLst>
                                          <p:attrName>style.visibility</p:attrName>
                                        </p:attrNameLst>
                                      </p:cBhvr>
                                      <p:to>
                                        <p:strVal val="visible"/>
                                      </p:to>
                                    </p:set>
                                    <p:animEffect transition="in" filter="fade">
                                      <p:cBhvr>
                                        <p:cTn id="26" dur="500"/>
                                        <p:tgtEl>
                                          <p:spTgt spid="70"/>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73"/>
                                        </p:tgtEl>
                                        <p:attrNameLst>
                                          <p:attrName>style.visibility</p:attrName>
                                        </p:attrNameLst>
                                      </p:cBhvr>
                                      <p:to>
                                        <p:strVal val="visible"/>
                                      </p:to>
                                    </p:set>
                                    <p:anim calcmode="lin" valueType="num">
                                      <p:cBhvr>
                                        <p:cTn id="30" dur="1000" fill="hold"/>
                                        <p:tgtEl>
                                          <p:spTgt spid="73"/>
                                        </p:tgtEl>
                                        <p:attrNameLst>
                                          <p:attrName>ppt_w</p:attrName>
                                        </p:attrNameLst>
                                      </p:cBhvr>
                                      <p:tavLst>
                                        <p:tav tm="0">
                                          <p:val>
                                            <p:fltVal val="0"/>
                                          </p:val>
                                        </p:tav>
                                        <p:tav tm="100000">
                                          <p:val>
                                            <p:strVal val="#ppt_w"/>
                                          </p:val>
                                        </p:tav>
                                      </p:tavLst>
                                    </p:anim>
                                    <p:anim calcmode="lin" valueType="num">
                                      <p:cBhvr>
                                        <p:cTn id="31" dur="1000" fill="hold"/>
                                        <p:tgtEl>
                                          <p:spTgt spid="73"/>
                                        </p:tgtEl>
                                        <p:attrNameLst>
                                          <p:attrName>ppt_h</p:attrName>
                                        </p:attrNameLst>
                                      </p:cBhvr>
                                      <p:tavLst>
                                        <p:tav tm="0">
                                          <p:val>
                                            <p:fltVal val="0"/>
                                          </p:val>
                                        </p:tav>
                                        <p:tav tm="100000">
                                          <p:val>
                                            <p:strVal val="#ppt_h"/>
                                          </p:val>
                                        </p:tav>
                                      </p:tavLst>
                                    </p:anim>
                                    <p:anim calcmode="lin" valueType="num">
                                      <p:cBhvr>
                                        <p:cTn id="32" dur="1000" fill="hold"/>
                                        <p:tgtEl>
                                          <p:spTgt spid="73"/>
                                        </p:tgtEl>
                                        <p:attrNameLst>
                                          <p:attrName>style.rotation</p:attrName>
                                        </p:attrNameLst>
                                      </p:cBhvr>
                                      <p:tavLst>
                                        <p:tav tm="0">
                                          <p:val>
                                            <p:fltVal val="90"/>
                                          </p:val>
                                        </p:tav>
                                        <p:tav tm="100000">
                                          <p:val>
                                            <p:fltVal val="0"/>
                                          </p:val>
                                        </p:tav>
                                      </p:tavLst>
                                    </p:anim>
                                    <p:animEffect transition="in" filter="fade">
                                      <p:cBhvr>
                                        <p:cTn id="33" dur="1000"/>
                                        <p:tgtEl>
                                          <p:spTgt spid="73"/>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59"/>
                                        </p:tgtEl>
                                        <p:attrNameLst>
                                          <p:attrName>style.visibility</p:attrName>
                                        </p:attrNameLst>
                                      </p:cBhvr>
                                      <p:to>
                                        <p:strVal val="visible"/>
                                      </p:to>
                                    </p:set>
                                    <p:animEffect transition="in" filter="randombar(horizontal)">
                                      <p:cBhvr>
                                        <p:cTn id="37" dur="500"/>
                                        <p:tgtEl>
                                          <p:spTgt spid="1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159" grpId="0"/>
    </p:bldLst>
  </p:timing>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13_Title and Content">
    <p:bg>
      <p:bgPr>
        <a:solidFill>
          <a:srgbClr val="002060"/>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C3AB4377-E311-45CE-9EE1-4B517CE80BF5}"/>
              </a:ext>
            </a:extLst>
          </p:cNvPr>
          <p:cNvGrpSpPr>
            <a:grpSpLocks/>
          </p:cNvGrpSpPr>
          <p:nvPr userDrawn="1"/>
        </p:nvGrpSpPr>
        <p:grpSpPr bwMode="auto">
          <a:xfrm>
            <a:off x="395818" y="219076"/>
            <a:ext cx="11614149" cy="6240463"/>
            <a:chOff x="395894" y="219519"/>
            <a:chExt cx="8518865" cy="4788281"/>
          </a:xfrm>
        </p:grpSpPr>
        <p:sp>
          <p:nvSpPr>
            <p:cNvPr id="3" name="Google Shape;993;p14">
              <a:extLst>
                <a:ext uri="{FF2B5EF4-FFF2-40B4-BE49-F238E27FC236}">
                  <a16:creationId xmlns:a16="http://schemas.microsoft.com/office/drawing/2014/main" id="{6E2A1AED-900C-4F30-AC24-DD9014F82823}"/>
                </a:ext>
              </a:extLst>
            </p:cNvPr>
            <p:cNvSpPr/>
            <p:nvPr/>
          </p:nvSpPr>
          <p:spPr>
            <a:xfrm>
              <a:off x="661380" y="219519"/>
              <a:ext cx="8068625"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nvGrpSpPr>
            <p:cNvPr id="4" name="Google Shape;994;p14">
              <a:extLst>
                <a:ext uri="{FF2B5EF4-FFF2-40B4-BE49-F238E27FC236}">
                  <a16:creationId xmlns:a16="http://schemas.microsoft.com/office/drawing/2014/main" id="{97A9BEF8-A180-4E54-B3D9-4230621AC153}"/>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40414FE5-12F1-44BD-8040-30779FC5537B}"/>
                  </a:ext>
                </a:extLst>
              </p:cNvPr>
              <p:cNvSpPr>
                <a:spLocks/>
              </p:cNvSpPr>
              <p:nvPr/>
            </p:nvSpPr>
            <p:spPr bwMode="auto">
              <a:xfrm>
                <a:off x="8341867" y="2362126"/>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4" name="Google Shape;996;p14">
                <a:extLst>
                  <a:ext uri="{FF2B5EF4-FFF2-40B4-BE49-F238E27FC236}">
                    <a16:creationId xmlns:a16="http://schemas.microsoft.com/office/drawing/2014/main" id="{29171E07-D639-48F6-8145-DDE4FDE4DEE2}"/>
                  </a:ext>
                </a:extLst>
              </p:cNvPr>
              <p:cNvSpPr>
                <a:spLocks/>
              </p:cNvSpPr>
              <p:nvPr/>
            </p:nvSpPr>
            <p:spPr bwMode="auto">
              <a:xfrm>
                <a:off x="8341867" y="2281733"/>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p:spPr>
            <p:txBody>
              <a:bodyPr lIns="91425" tIns="91425" rIns="91425" bIns="91425" anchor="ctr"/>
              <a:lstStyle/>
              <a:p>
                <a:pPr>
                  <a:defRPr/>
                </a:pPr>
                <a:endParaRPr lang="vi-VN" sz="990"/>
              </a:p>
            </p:txBody>
          </p:sp>
        </p:grpSp>
        <p:sp>
          <p:nvSpPr>
            <p:cNvPr id="5" name="Google Shape;997;p14">
              <a:extLst>
                <a:ext uri="{FF2B5EF4-FFF2-40B4-BE49-F238E27FC236}">
                  <a16:creationId xmlns:a16="http://schemas.microsoft.com/office/drawing/2014/main" id="{3E657BEC-84F2-421F-B3A8-9D69BEC75E97}"/>
                </a:ext>
              </a:extLst>
            </p:cNvPr>
            <p:cNvSpPr>
              <a:spLocks/>
            </p:cNvSpPr>
            <p:nvPr/>
          </p:nvSpPr>
          <p:spPr bwMode="auto">
            <a:xfrm>
              <a:off x="8341867" y="4447482"/>
              <a:ext cx="569787" cy="308174"/>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grpSp>
          <p:nvGrpSpPr>
            <p:cNvPr id="6" name="Google Shape;998;p14">
              <a:extLst>
                <a:ext uri="{FF2B5EF4-FFF2-40B4-BE49-F238E27FC236}">
                  <a16:creationId xmlns:a16="http://schemas.microsoft.com/office/drawing/2014/main" id="{CFA287D3-29A5-458A-AA5F-AEE3BE442119}"/>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7A10EE6D-EABC-47C0-9DAA-F03E8ADC0F77}"/>
                  </a:ext>
                </a:extLst>
              </p:cNvPr>
              <p:cNvSpPr>
                <a:spLocks/>
              </p:cNvSpPr>
              <p:nvPr/>
            </p:nvSpPr>
            <p:spPr bwMode="auto">
              <a:xfrm>
                <a:off x="8341867" y="1800590"/>
                <a:ext cx="569787" cy="30086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2" name="Google Shape;1000;p14">
                <a:extLst>
                  <a:ext uri="{FF2B5EF4-FFF2-40B4-BE49-F238E27FC236}">
                    <a16:creationId xmlns:a16="http://schemas.microsoft.com/office/drawing/2014/main" id="{22E62446-B728-4A77-A7B4-1D251DC21082}"/>
                  </a:ext>
                </a:extLst>
              </p:cNvPr>
              <p:cNvSpPr/>
              <p:nvPr/>
            </p:nvSpPr>
            <p:spPr>
              <a:xfrm>
                <a:off x="8341867" y="1721415"/>
                <a:ext cx="569787" cy="299648"/>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7" name="Google Shape;1001;p14">
              <a:extLst>
                <a:ext uri="{FF2B5EF4-FFF2-40B4-BE49-F238E27FC236}">
                  <a16:creationId xmlns:a16="http://schemas.microsoft.com/office/drawing/2014/main" id="{46364B6E-F1C0-46AF-8FFE-21E4BF3DCFA6}"/>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DB2FF105-E778-40E9-BE15-B496B22A96BC}"/>
                  </a:ext>
                </a:extLst>
              </p:cNvPr>
              <p:cNvSpPr>
                <a:spLocks/>
              </p:cNvSpPr>
              <p:nvPr/>
            </p:nvSpPr>
            <p:spPr bwMode="auto">
              <a:xfrm>
                <a:off x="8346524" y="1262198"/>
                <a:ext cx="568235" cy="309393"/>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0" name="Google Shape;1003;p14">
                <a:extLst>
                  <a:ext uri="{FF2B5EF4-FFF2-40B4-BE49-F238E27FC236}">
                    <a16:creationId xmlns:a16="http://schemas.microsoft.com/office/drawing/2014/main" id="{D5EAA866-C30A-477C-A4FC-B558447C897D}"/>
                  </a:ext>
                </a:extLst>
              </p:cNvPr>
              <p:cNvSpPr>
                <a:spLocks/>
              </p:cNvSpPr>
              <p:nvPr/>
            </p:nvSpPr>
            <p:spPr bwMode="auto">
              <a:xfrm>
                <a:off x="8346524" y="1181804"/>
                <a:ext cx="568235" cy="309393"/>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p:spPr>
            <p:txBody>
              <a:bodyPr lIns="91425" tIns="91425" rIns="91425" bIns="91425" anchor="ctr"/>
              <a:lstStyle/>
              <a:p>
                <a:pPr>
                  <a:defRPr/>
                </a:pPr>
                <a:endParaRPr lang="vi-VN" sz="990"/>
              </a:p>
            </p:txBody>
          </p:sp>
        </p:grpSp>
        <p:grpSp>
          <p:nvGrpSpPr>
            <p:cNvPr id="8" name="Google Shape;1004;p14">
              <a:extLst>
                <a:ext uri="{FF2B5EF4-FFF2-40B4-BE49-F238E27FC236}">
                  <a16:creationId xmlns:a16="http://schemas.microsoft.com/office/drawing/2014/main" id="{B9FE4A86-383B-42DC-8C78-34A5F4B8C821}"/>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8C19B69F-626C-4528-B4C1-74837C4595EC}"/>
                  </a:ext>
                </a:extLst>
              </p:cNvPr>
              <p:cNvSpPr>
                <a:spLocks/>
              </p:cNvSpPr>
              <p:nvPr/>
            </p:nvSpPr>
            <p:spPr bwMode="auto">
              <a:xfrm>
                <a:off x="8341867" y="686045"/>
                <a:ext cx="569787" cy="308175"/>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8" name="Google Shape;1006;p14">
                <a:extLst>
                  <a:ext uri="{FF2B5EF4-FFF2-40B4-BE49-F238E27FC236}">
                    <a16:creationId xmlns:a16="http://schemas.microsoft.com/office/drawing/2014/main" id="{A4412016-CC2C-4E9A-ADE7-584CEB40EC38}"/>
                  </a:ext>
                </a:extLst>
              </p:cNvPr>
              <p:cNvSpPr/>
              <p:nvPr/>
            </p:nvSpPr>
            <p:spPr>
              <a:xfrm>
                <a:off x="8341867" y="606869"/>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9" name="Google Shape;1007;p14">
              <a:extLst>
                <a:ext uri="{FF2B5EF4-FFF2-40B4-BE49-F238E27FC236}">
                  <a16:creationId xmlns:a16="http://schemas.microsoft.com/office/drawing/2014/main" id="{E69D48E6-BE3C-4F14-9D3C-3639308CAC8D}"/>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7D4CC722-0D75-41B3-9F3A-108F875187A3}"/>
                  </a:ext>
                </a:extLst>
              </p:cNvPr>
              <p:cNvSpPr>
                <a:spLocks/>
              </p:cNvSpPr>
              <p:nvPr/>
            </p:nvSpPr>
            <p:spPr bwMode="auto">
              <a:xfrm>
                <a:off x="8341867" y="2362736"/>
                <a:ext cx="569787" cy="299648"/>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6" name="Google Shape;1009;p14">
                <a:extLst>
                  <a:ext uri="{FF2B5EF4-FFF2-40B4-BE49-F238E27FC236}">
                    <a16:creationId xmlns:a16="http://schemas.microsoft.com/office/drawing/2014/main" id="{6CBB61E3-9149-49A9-8B23-2E57769C6B92}"/>
                  </a:ext>
                </a:extLst>
              </p:cNvPr>
              <p:cNvSpPr>
                <a:spLocks/>
              </p:cNvSpPr>
              <p:nvPr/>
            </p:nvSpPr>
            <p:spPr bwMode="auto">
              <a:xfrm>
                <a:off x="8341867" y="2283561"/>
                <a:ext cx="569787" cy="299648"/>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p:spPr>
            <p:txBody>
              <a:bodyPr lIns="91425" tIns="91425" rIns="91425" bIns="91425" anchor="ctr"/>
              <a:lstStyle/>
              <a:p>
                <a:pPr>
                  <a:defRPr/>
                </a:pPr>
                <a:endParaRPr lang="vi-VN" sz="990"/>
              </a:p>
            </p:txBody>
          </p:sp>
        </p:grpSp>
        <p:grpSp>
          <p:nvGrpSpPr>
            <p:cNvPr id="10" name="Google Shape;1010;p14">
              <a:extLst>
                <a:ext uri="{FF2B5EF4-FFF2-40B4-BE49-F238E27FC236}">
                  <a16:creationId xmlns:a16="http://schemas.microsoft.com/office/drawing/2014/main" id="{410DE60A-0C4F-4E6D-B313-600958FA0EF8}"/>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6FED38A2-EC9C-4E5D-852F-9B14DA1CDC17}"/>
                  </a:ext>
                </a:extLst>
              </p:cNvPr>
              <p:cNvSpPr>
                <a:spLocks/>
              </p:cNvSpPr>
              <p:nvPr/>
            </p:nvSpPr>
            <p:spPr bwMode="auto">
              <a:xfrm>
                <a:off x="8341867" y="2360911"/>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4" name="Google Shape;1012;p14">
                <a:extLst>
                  <a:ext uri="{FF2B5EF4-FFF2-40B4-BE49-F238E27FC236}">
                    <a16:creationId xmlns:a16="http://schemas.microsoft.com/office/drawing/2014/main" id="{E6299CF9-0D77-4DA6-9A5C-9FDC78937A43}"/>
                  </a:ext>
                </a:extLst>
              </p:cNvPr>
              <p:cNvSpPr/>
              <p:nvPr/>
            </p:nvSpPr>
            <p:spPr>
              <a:xfrm>
                <a:off x="8341867" y="2281736"/>
                <a:ext cx="569787"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11" name="Google Shape;1013;p14">
              <a:extLst>
                <a:ext uri="{FF2B5EF4-FFF2-40B4-BE49-F238E27FC236}">
                  <a16:creationId xmlns:a16="http://schemas.microsoft.com/office/drawing/2014/main" id="{FF3D0D1D-D032-4E64-BCC0-9A33A1C4D149}"/>
                </a:ext>
              </a:extLst>
            </p:cNvPr>
            <p:cNvSpPr/>
            <p:nvPr/>
          </p:nvSpPr>
          <p:spPr>
            <a:xfrm>
              <a:off x="8341867" y="4368307"/>
              <a:ext cx="569787" cy="309393"/>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 name="Google Shape;1014;p14">
              <a:extLst>
                <a:ext uri="{FF2B5EF4-FFF2-40B4-BE49-F238E27FC236}">
                  <a16:creationId xmlns:a16="http://schemas.microsoft.com/office/drawing/2014/main" id="{41482030-9A72-4EE3-B1F0-CBC9F55AED13}"/>
                </a:ext>
              </a:extLst>
            </p:cNvPr>
            <p:cNvSpPr>
              <a:spLocks/>
            </p:cNvSpPr>
            <p:nvPr/>
          </p:nvSpPr>
          <p:spPr bwMode="auto">
            <a:xfrm>
              <a:off x="395894" y="219519"/>
              <a:ext cx="8053099"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p:spPr>
          <p:txBody>
            <a:bodyPr lIns="91425" tIns="91425" rIns="91425" bIns="91425" anchor="ctr"/>
            <a:lstStyle/>
            <a:p>
              <a:pPr>
                <a:defRPr/>
              </a:pPr>
              <a:endParaRPr lang="vi-VN" sz="990"/>
            </a:p>
          </p:txBody>
        </p:sp>
      </p:grpSp>
      <p:sp>
        <p:nvSpPr>
          <p:cNvPr id="25" name="Google Shape;1082;p14">
            <a:extLst>
              <a:ext uri="{FF2B5EF4-FFF2-40B4-BE49-F238E27FC236}">
                <a16:creationId xmlns:a16="http://schemas.microsoft.com/office/drawing/2014/main" id="{EC6C5FE3-0516-4D78-8B50-9223A1AB82C3}"/>
              </a:ext>
            </a:extLst>
          </p:cNvPr>
          <p:cNvSpPr>
            <a:spLocks/>
          </p:cNvSpPr>
          <p:nvPr userDrawn="1"/>
        </p:nvSpPr>
        <p:spPr bwMode="auto">
          <a:xfrm>
            <a:off x="465667" y="8826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26" name="Google Shape;1083;p14">
            <a:extLst>
              <a:ext uri="{FF2B5EF4-FFF2-40B4-BE49-F238E27FC236}">
                <a16:creationId xmlns:a16="http://schemas.microsoft.com/office/drawing/2014/main" id="{2800B283-A530-40D1-876C-B47B2A5581FC}"/>
              </a:ext>
            </a:extLst>
          </p:cNvPr>
          <p:cNvSpPr>
            <a:spLocks/>
          </p:cNvSpPr>
          <p:nvPr userDrawn="1"/>
        </p:nvSpPr>
        <p:spPr bwMode="auto">
          <a:xfrm>
            <a:off x="201084" y="906463"/>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27" name="Google Shape;1084;p14">
            <a:extLst>
              <a:ext uri="{FF2B5EF4-FFF2-40B4-BE49-F238E27FC236}">
                <a16:creationId xmlns:a16="http://schemas.microsoft.com/office/drawing/2014/main" id="{E003A8E6-0F0C-47F6-9114-9F612A585F12}"/>
              </a:ext>
            </a:extLst>
          </p:cNvPr>
          <p:cNvSpPr>
            <a:spLocks/>
          </p:cNvSpPr>
          <p:nvPr userDrawn="1"/>
        </p:nvSpPr>
        <p:spPr bwMode="auto">
          <a:xfrm>
            <a:off x="224367" y="989014"/>
            <a:ext cx="44451"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28" name="Google Shape;1085;p14">
            <a:extLst>
              <a:ext uri="{FF2B5EF4-FFF2-40B4-BE49-F238E27FC236}">
                <a16:creationId xmlns:a16="http://schemas.microsoft.com/office/drawing/2014/main" id="{DAFC6A4E-731C-453A-B9D9-39605C3B8F21}"/>
              </a:ext>
            </a:extLst>
          </p:cNvPr>
          <p:cNvSpPr>
            <a:spLocks/>
          </p:cNvSpPr>
          <p:nvPr userDrawn="1"/>
        </p:nvSpPr>
        <p:spPr bwMode="auto">
          <a:xfrm>
            <a:off x="524934" y="9477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29" name="Google Shape;1086;p14">
            <a:extLst>
              <a:ext uri="{FF2B5EF4-FFF2-40B4-BE49-F238E27FC236}">
                <a16:creationId xmlns:a16="http://schemas.microsoft.com/office/drawing/2014/main" id="{84E026EE-297D-4289-85D3-E1BD7CB1ABB0}"/>
              </a:ext>
            </a:extLst>
          </p:cNvPr>
          <p:cNvSpPr>
            <a:spLocks/>
          </p:cNvSpPr>
          <p:nvPr userDrawn="1"/>
        </p:nvSpPr>
        <p:spPr bwMode="auto">
          <a:xfrm>
            <a:off x="201084" y="917576"/>
            <a:ext cx="448733" cy="98425"/>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30" name="Google Shape;1082;p14">
            <a:extLst>
              <a:ext uri="{FF2B5EF4-FFF2-40B4-BE49-F238E27FC236}">
                <a16:creationId xmlns:a16="http://schemas.microsoft.com/office/drawing/2014/main" id="{B36F1F9B-8B12-48E2-A2E4-91DBEBF58301}"/>
              </a:ext>
            </a:extLst>
          </p:cNvPr>
          <p:cNvSpPr>
            <a:spLocks/>
          </p:cNvSpPr>
          <p:nvPr userDrawn="1"/>
        </p:nvSpPr>
        <p:spPr bwMode="auto">
          <a:xfrm>
            <a:off x="463550" y="14954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31" name="Google Shape;1083;p14">
            <a:extLst>
              <a:ext uri="{FF2B5EF4-FFF2-40B4-BE49-F238E27FC236}">
                <a16:creationId xmlns:a16="http://schemas.microsoft.com/office/drawing/2014/main" id="{8EBFBBAF-B083-46D1-96AC-2E601AF19586}"/>
              </a:ext>
            </a:extLst>
          </p:cNvPr>
          <p:cNvSpPr>
            <a:spLocks/>
          </p:cNvSpPr>
          <p:nvPr userDrawn="1"/>
        </p:nvSpPr>
        <p:spPr bwMode="auto">
          <a:xfrm>
            <a:off x="198967" y="1522414"/>
            <a:ext cx="448733" cy="109537"/>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32" name="Google Shape;1084;p14">
            <a:extLst>
              <a:ext uri="{FF2B5EF4-FFF2-40B4-BE49-F238E27FC236}">
                <a16:creationId xmlns:a16="http://schemas.microsoft.com/office/drawing/2014/main" id="{3D47929E-CF6D-4C39-B2EE-B2C170C72CE4}"/>
              </a:ext>
            </a:extLst>
          </p:cNvPr>
          <p:cNvSpPr>
            <a:spLocks/>
          </p:cNvSpPr>
          <p:nvPr userDrawn="1"/>
        </p:nvSpPr>
        <p:spPr bwMode="auto">
          <a:xfrm>
            <a:off x="222251" y="1603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33" name="Google Shape;1085;p14">
            <a:extLst>
              <a:ext uri="{FF2B5EF4-FFF2-40B4-BE49-F238E27FC236}">
                <a16:creationId xmlns:a16="http://schemas.microsoft.com/office/drawing/2014/main" id="{1713ACC8-122A-429F-BA5E-1303BE6AC8FC}"/>
              </a:ext>
            </a:extLst>
          </p:cNvPr>
          <p:cNvSpPr>
            <a:spLocks/>
          </p:cNvSpPr>
          <p:nvPr userDrawn="1"/>
        </p:nvSpPr>
        <p:spPr bwMode="auto">
          <a:xfrm>
            <a:off x="522818" y="1563688"/>
            <a:ext cx="46567" cy="42862"/>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34" name="Google Shape;1086;p14">
            <a:extLst>
              <a:ext uri="{FF2B5EF4-FFF2-40B4-BE49-F238E27FC236}">
                <a16:creationId xmlns:a16="http://schemas.microsoft.com/office/drawing/2014/main" id="{0F8524E5-F313-4E14-9D80-501B21DC6C2F}"/>
              </a:ext>
            </a:extLst>
          </p:cNvPr>
          <p:cNvSpPr>
            <a:spLocks/>
          </p:cNvSpPr>
          <p:nvPr userDrawn="1"/>
        </p:nvSpPr>
        <p:spPr bwMode="auto">
          <a:xfrm>
            <a:off x="201084" y="1531938"/>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35" name="Google Shape;1082;p14">
            <a:extLst>
              <a:ext uri="{FF2B5EF4-FFF2-40B4-BE49-F238E27FC236}">
                <a16:creationId xmlns:a16="http://schemas.microsoft.com/office/drawing/2014/main" id="{CC96280C-319A-4CF8-9AAA-5F681E2F6526}"/>
              </a:ext>
            </a:extLst>
          </p:cNvPr>
          <p:cNvSpPr>
            <a:spLocks/>
          </p:cNvSpPr>
          <p:nvPr userDrawn="1"/>
        </p:nvSpPr>
        <p:spPr bwMode="auto">
          <a:xfrm>
            <a:off x="463550" y="2111376"/>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36" name="Google Shape;1083;p14">
            <a:extLst>
              <a:ext uri="{FF2B5EF4-FFF2-40B4-BE49-F238E27FC236}">
                <a16:creationId xmlns:a16="http://schemas.microsoft.com/office/drawing/2014/main" id="{04873C23-3C5B-4B01-AC52-944E69D45108}"/>
              </a:ext>
            </a:extLst>
          </p:cNvPr>
          <p:cNvSpPr>
            <a:spLocks/>
          </p:cNvSpPr>
          <p:nvPr userDrawn="1"/>
        </p:nvSpPr>
        <p:spPr bwMode="auto">
          <a:xfrm>
            <a:off x="198967" y="2135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37" name="Google Shape;1084;p14">
            <a:extLst>
              <a:ext uri="{FF2B5EF4-FFF2-40B4-BE49-F238E27FC236}">
                <a16:creationId xmlns:a16="http://schemas.microsoft.com/office/drawing/2014/main" id="{3A0A94EC-584F-48CE-BC21-E438F81851BA}"/>
              </a:ext>
            </a:extLst>
          </p:cNvPr>
          <p:cNvSpPr>
            <a:spLocks/>
          </p:cNvSpPr>
          <p:nvPr userDrawn="1"/>
        </p:nvSpPr>
        <p:spPr bwMode="auto">
          <a:xfrm>
            <a:off x="222251" y="2216150"/>
            <a:ext cx="44449"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38" name="Google Shape;1085;p14">
            <a:extLst>
              <a:ext uri="{FF2B5EF4-FFF2-40B4-BE49-F238E27FC236}">
                <a16:creationId xmlns:a16="http://schemas.microsoft.com/office/drawing/2014/main" id="{43A15057-C562-43FF-B08C-38D9B294B6E7}"/>
              </a:ext>
            </a:extLst>
          </p:cNvPr>
          <p:cNvSpPr>
            <a:spLocks/>
          </p:cNvSpPr>
          <p:nvPr userDrawn="1"/>
        </p:nvSpPr>
        <p:spPr bwMode="auto">
          <a:xfrm>
            <a:off x="522818" y="2174875"/>
            <a:ext cx="44449"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39" name="Google Shape;1086;p14">
            <a:extLst>
              <a:ext uri="{FF2B5EF4-FFF2-40B4-BE49-F238E27FC236}">
                <a16:creationId xmlns:a16="http://schemas.microsoft.com/office/drawing/2014/main" id="{F20B5483-56B4-4187-8682-6B9EEABC8ABA}"/>
              </a:ext>
            </a:extLst>
          </p:cNvPr>
          <p:cNvSpPr>
            <a:spLocks/>
          </p:cNvSpPr>
          <p:nvPr userDrawn="1"/>
        </p:nvSpPr>
        <p:spPr bwMode="auto">
          <a:xfrm>
            <a:off x="198967" y="2144713"/>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40" name="Google Shape;1082;p14">
            <a:extLst>
              <a:ext uri="{FF2B5EF4-FFF2-40B4-BE49-F238E27FC236}">
                <a16:creationId xmlns:a16="http://schemas.microsoft.com/office/drawing/2014/main" id="{103AF280-D7CC-4634-9A31-6E73E3455004}"/>
              </a:ext>
            </a:extLst>
          </p:cNvPr>
          <p:cNvSpPr>
            <a:spLocks/>
          </p:cNvSpPr>
          <p:nvPr userDrawn="1"/>
        </p:nvSpPr>
        <p:spPr bwMode="auto">
          <a:xfrm>
            <a:off x="461433" y="2722563"/>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41" name="Google Shape;1083;p14">
            <a:extLst>
              <a:ext uri="{FF2B5EF4-FFF2-40B4-BE49-F238E27FC236}">
                <a16:creationId xmlns:a16="http://schemas.microsoft.com/office/drawing/2014/main" id="{106B658F-09E3-4BE7-AA78-934D510CE2A4}"/>
              </a:ext>
            </a:extLst>
          </p:cNvPr>
          <p:cNvSpPr>
            <a:spLocks/>
          </p:cNvSpPr>
          <p:nvPr userDrawn="1"/>
        </p:nvSpPr>
        <p:spPr bwMode="auto">
          <a:xfrm>
            <a:off x="196851" y="2746376"/>
            <a:ext cx="448733" cy="112713"/>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42" name="Google Shape;1084;p14">
            <a:extLst>
              <a:ext uri="{FF2B5EF4-FFF2-40B4-BE49-F238E27FC236}">
                <a16:creationId xmlns:a16="http://schemas.microsoft.com/office/drawing/2014/main" id="{48267A4D-6A1C-4697-9E3C-B31DAAA7468A}"/>
              </a:ext>
            </a:extLst>
          </p:cNvPr>
          <p:cNvSpPr>
            <a:spLocks/>
          </p:cNvSpPr>
          <p:nvPr userDrawn="1"/>
        </p:nvSpPr>
        <p:spPr bwMode="auto">
          <a:xfrm>
            <a:off x="220134" y="2832100"/>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43" name="Google Shape;1085;p14">
            <a:extLst>
              <a:ext uri="{FF2B5EF4-FFF2-40B4-BE49-F238E27FC236}">
                <a16:creationId xmlns:a16="http://schemas.microsoft.com/office/drawing/2014/main" id="{620F26B7-3EAF-4C10-9FB7-76BBADF705EA}"/>
              </a:ext>
            </a:extLst>
          </p:cNvPr>
          <p:cNvSpPr>
            <a:spLocks/>
          </p:cNvSpPr>
          <p:nvPr userDrawn="1"/>
        </p:nvSpPr>
        <p:spPr bwMode="auto">
          <a:xfrm>
            <a:off x="520701" y="2787651"/>
            <a:ext cx="46567" cy="47625"/>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44" name="Google Shape;1086;p14">
            <a:extLst>
              <a:ext uri="{FF2B5EF4-FFF2-40B4-BE49-F238E27FC236}">
                <a16:creationId xmlns:a16="http://schemas.microsoft.com/office/drawing/2014/main" id="{C2E34AC0-0CE5-49FB-9832-C500ED8FC276}"/>
              </a:ext>
            </a:extLst>
          </p:cNvPr>
          <p:cNvSpPr>
            <a:spLocks/>
          </p:cNvSpPr>
          <p:nvPr userDrawn="1"/>
        </p:nvSpPr>
        <p:spPr bwMode="auto">
          <a:xfrm>
            <a:off x="198968" y="2760663"/>
            <a:ext cx="446617"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45" name="Google Shape;1082;p14">
            <a:extLst>
              <a:ext uri="{FF2B5EF4-FFF2-40B4-BE49-F238E27FC236}">
                <a16:creationId xmlns:a16="http://schemas.microsoft.com/office/drawing/2014/main" id="{56EF09D8-48B0-4BD4-BED1-0C687388D563}"/>
              </a:ext>
            </a:extLst>
          </p:cNvPr>
          <p:cNvSpPr>
            <a:spLocks/>
          </p:cNvSpPr>
          <p:nvPr userDrawn="1"/>
        </p:nvSpPr>
        <p:spPr bwMode="auto">
          <a:xfrm>
            <a:off x="461433" y="3335339"/>
            <a:ext cx="110067" cy="180975"/>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46" name="Google Shape;1083;p14">
            <a:extLst>
              <a:ext uri="{FF2B5EF4-FFF2-40B4-BE49-F238E27FC236}">
                <a16:creationId xmlns:a16="http://schemas.microsoft.com/office/drawing/2014/main" id="{2516FD29-6E01-478D-ACDC-17483A9286E2}"/>
              </a:ext>
            </a:extLst>
          </p:cNvPr>
          <p:cNvSpPr>
            <a:spLocks/>
          </p:cNvSpPr>
          <p:nvPr userDrawn="1"/>
        </p:nvSpPr>
        <p:spPr bwMode="auto">
          <a:xfrm>
            <a:off x="194733" y="3362326"/>
            <a:ext cx="450851" cy="112713"/>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47" name="Google Shape;1084;p14">
            <a:extLst>
              <a:ext uri="{FF2B5EF4-FFF2-40B4-BE49-F238E27FC236}">
                <a16:creationId xmlns:a16="http://schemas.microsoft.com/office/drawing/2014/main" id="{DAEF8D9E-3706-4C4E-8DBB-6D881D9E9280}"/>
              </a:ext>
            </a:extLst>
          </p:cNvPr>
          <p:cNvSpPr>
            <a:spLocks/>
          </p:cNvSpPr>
          <p:nvPr userDrawn="1"/>
        </p:nvSpPr>
        <p:spPr bwMode="auto">
          <a:xfrm>
            <a:off x="220133" y="3444876"/>
            <a:ext cx="44451" cy="47625"/>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48" name="Google Shape;1085;p14">
            <a:extLst>
              <a:ext uri="{FF2B5EF4-FFF2-40B4-BE49-F238E27FC236}">
                <a16:creationId xmlns:a16="http://schemas.microsoft.com/office/drawing/2014/main" id="{B9C29F3C-6A2B-4843-A97B-8789872E5DD7}"/>
              </a:ext>
            </a:extLst>
          </p:cNvPr>
          <p:cNvSpPr>
            <a:spLocks/>
          </p:cNvSpPr>
          <p:nvPr userDrawn="1"/>
        </p:nvSpPr>
        <p:spPr bwMode="auto">
          <a:xfrm>
            <a:off x="520700" y="3403600"/>
            <a:ext cx="44451"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49" name="Google Shape;1086;p14">
            <a:extLst>
              <a:ext uri="{FF2B5EF4-FFF2-40B4-BE49-F238E27FC236}">
                <a16:creationId xmlns:a16="http://schemas.microsoft.com/office/drawing/2014/main" id="{A51D0308-EC45-46F7-BBC5-454A78F0EB20}"/>
              </a:ext>
            </a:extLst>
          </p:cNvPr>
          <p:cNvSpPr>
            <a:spLocks/>
          </p:cNvSpPr>
          <p:nvPr userDrawn="1"/>
        </p:nvSpPr>
        <p:spPr bwMode="auto">
          <a:xfrm>
            <a:off x="196851" y="33734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50" name="Google Shape;1082;p14">
            <a:extLst>
              <a:ext uri="{FF2B5EF4-FFF2-40B4-BE49-F238E27FC236}">
                <a16:creationId xmlns:a16="http://schemas.microsoft.com/office/drawing/2014/main" id="{8A363164-1F67-4399-B472-ADEFCE57552B}"/>
              </a:ext>
            </a:extLst>
          </p:cNvPr>
          <p:cNvSpPr>
            <a:spLocks/>
          </p:cNvSpPr>
          <p:nvPr userDrawn="1"/>
        </p:nvSpPr>
        <p:spPr bwMode="auto">
          <a:xfrm>
            <a:off x="459317" y="3951288"/>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51" name="Google Shape;1083;p14">
            <a:extLst>
              <a:ext uri="{FF2B5EF4-FFF2-40B4-BE49-F238E27FC236}">
                <a16:creationId xmlns:a16="http://schemas.microsoft.com/office/drawing/2014/main" id="{327AA96D-B8EB-490A-A6C1-4BA4B0783582}"/>
              </a:ext>
            </a:extLst>
          </p:cNvPr>
          <p:cNvSpPr>
            <a:spLocks/>
          </p:cNvSpPr>
          <p:nvPr userDrawn="1"/>
        </p:nvSpPr>
        <p:spPr bwMode="auto">
          <a:xfrm>
            <a:off x="194734" y="39766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52" name="Google Shape;1084;p14">
            <a:extLst>
              <a:ext uri="{FF2B5EF4-FFF2-40B4-BE49-F238E27FC236}">
                <a16:creationId xmlns:a16="http://schemas.microsoft.com/office/drawing/2014/main" id="{6341F224-A92F-47BD-BDDC-C1A84DF3C20B}"/>
              </a:ext>
            </a:extLst>
          </p:cNvPr>
          <p:cNvSpPr>
            <a:spLocks/>
          </p:cNvSpPr>
          <p:nvPr userDrawn="1"/>
        </p:nvSpPr>
        <p:spPr bwMode="auto">
          <a:xfrm>
            <a:off x="218018" y="4059238"/>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53" name="Google Shape;1085;p14">
            <a:extLst>
              <a:ext uri="{FF2B5EF4-FFF2-40B4-BE49-F238E27FC236}">
                <a16:creationId xmlns:a16="http://schemas.microsoft.com/office/drawing/2014/main" id="{E5D85BAC-8D3F-4758-95D9-7ADF9D354D98}"/>
              </a:ext>
            </a:extLst>
          </p:cNvPr>
          <p:cNvSpPr>
            <a:spLocks/>
          </p:cNvSpPr>
          <p:nvPr userDrawn="1"/>
        </p:nvSpPr>
        <p:spPr bwMode="auto">
          <a:xfrm>
            <a:off x="518585" y="4016376"/>
            <a:ext cx="46567" cy="47625"/>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54" name="Google Shape;1086;p14">
            <a:extLst>
              <a:ext uri="{FF2B5EF4-FFF2-40B4-BE49-F238E27FC236}">
                <a16:creationId xmlns:a16="http://schemas.microsoft.com/office/drawing/2014/main" id="{595ADBEF-7925-4BC2-A4D4-67203CCA1B3A}"/>
              </a:ext>
            </a:extLst>
          </p:cNvPr>
          <p:cNvSpPr>
            <a:spLocks/>
          </p:cNvSpPr>
          <p:nvPr userDrawn="1"/>
        </p:nvSpPr>
        <p:spPr bwMode="auto">
          <a:xfrm>
            <a:off x="194734" y="39878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55" name="Google Shape;1082;p14">
            <a:extLst>
              <a:ext uri="{FF2B5EF4-FFF2-40B4-BE49-F238E27FC236}">
                <a16:creationId xmlns:a16="http://schemas.microsoft.com/office/drawing/2014/main" id="{4AFA7A21-E1D4-40D6-BAAE-2A4034336584}"/>
              </a:ext>
            </a:extLst>
          </p:cNvPr>
          <p:cNvSpPr>
            <a:spLocks/>
          </p:cNvSpPr>
          <p:nvPr userDrawn="1"/>
        </p:nvSpPr>
        <p:spPr bwMode="auto">
          <a:xfrm>
            <a:off x="459317" y="4565650"/>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56" name="Google Shape;1083;p14">
            <a:extLst>
              <a:ext uri="{FF2B5EF4-FFF2-40B4-BE49-F238E27FC236}">
                <a16:creationId xmlns:a16="http://schemas.microsoft.com/office/drawing/2014/main" id="{F759FEC1-5EB7-4B16-8FD9-79BD6C729869}"/>
              </a:ext>
            </a:extLst>
          </p:cNvPr>
          <p:cNvSpPr>
            <a:spLocks/>
          </p:cNvSpPr>
          <p:nvPr userDrawn="1"/>
        </p:nvSpPr>
        <p:spPr bwMode="auto">
          <a:xfrm>
            <a:off x="192618" y="4589464"/>
            <a:ext cx="450849" cy="109537"/>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57" name="Google Shape;1084;p14">
            <a:extLst>
              <a:ext uri="{FF2B5EF4-FFF2-40B4-BE49-F238E27FC236}">
                <a16:creationId xmlns:a16="http://schemas.microsoft.com/office/drawing/2014/main" id="{869C04EB-C999-42FE-842F-F48DFB57354A}"/>
              </a:ext>
            </a:extLst>
          </p:cNvPr>
          <p:cNvSpPr>
            <a:spLocks/>
          </p:cNvSpPr>
          <p:nvPr userDrawn="1"/>
        </p:nvSpPr>
        <p:spPr bwMode="auto">
          <a:xfrm>
            <a:off x="215901" y="4672013"/>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58" name="Google Shape;1085;p14">
            <a:extLst>
              <a:ext uri="{FF2B5EF4-FFF2-40B4-BE49-F238E27FC236}">
                <a16:creationId xmlns:a16="http://schemas.microsoft.com/office/drawing/2014/main" id="{B30E8FC8-2323-434A-B222-725E6DB79B08}"/>
              </a:ext>
            </a:extLst>
          </p:cNvPr>
          <p:cNvSpPr>
            <a:spLocks/>
          </p:cNvSpPr>
          <p:nvPr userDrawn="1"/>
        </p:nvSpPr>
        <p:spPr bwMode="auto">
          <a:xfrm>
            <a:off x="518585" y="4630738"/>
            <a:ext cx="44449"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59" name="Google Shape;1086;p14">
            <a:extLst>
              <a:ext uri="{FF2B5EF4-FFF2-40B4-BE49-F238E27FC236}">
                <a16:creationId xmlns:a16="http://schemas.microsoft.com/office/drawing/2014/main" id="{21E39735-FDC8-41E6-9B07-D56DA827B732}"/>
              </a:ext>
            </a:extLst>
          </p:cNvPr>
          <p:cNvSpPr>
            <a:spLocks/>
          </p:cNvSpPr>
          <p:nvPr userDrawn="1"/>
        </p:nvSpPr>
        <p:spPr bwMode="auto">
          <a:xfrm>
            <a:off x="194734" y="46005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60" name="Google Shape;1082;p14">
            <a:extLst>
              <a:ext uri="{FF2B5EF4-FFF2-40B4-BE49-F238E27FC236}">
                <a16:creationId xmlns:a16="http://schemas.microsoft.com/office/drawing/2014/main" id="{E57BA0D1-180C-42AC-9AA0-71A8DF014821}"/>
              </a:ext>
            </a:extLst>
          </p:cNvPr>
          <p:cNvSpPr>
            <a:spLocks/>
          </p:cNvSpPr>
          <p:nvPr userDrawn="1"/>
        </p:nvSpPr>
        <p:spPr bwMode="auto">
          <a:xfrm>
            <a:off x="457200" y="5180013"/>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61" name="Google Shape;1083;p14">
            <a:extLst>
              <a:ext uri="{FF2B5EF4-FFF2-40B4-BE49-F238E27FC236}">
                <a16:creationId xmlns:a16="http://schemas.microsoft.com/office/drawing/2014/main" id="{5437A664-1655-4535-A119-3D3834AFE09A}"/>
              </a:ext>
            </a:extLst>
          </p:cNvPr>
          <p:cNvSpPr>
            <a:spLocks/>
          </p:cNvSpPr>
          <p:nvPr userDrawn="1"/>
        </p:nvSpPr>
        <p:spPr bwMode="auto">
          <a:xfrm>
            <a:off x="192618" y="5203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62" name="Google Shape;1084;p14">
            <a:extLst>
              <a:ext uri="{FF2B5EF4-FFF2-40B4-BE49-F238E27FC236}">
                <a16:creationId xmlns:a16="http://schemas.microsoft.com/office/drawing/2014/main" id="{1CCAB5A3-CCF9-4CB6-8A5E-41F2BECC3AD0}"/>
              </a:ext>
            </a:extLst>
          </p:cNvPr>
          <p:cNvSpPr>
            <a:spLocks/>
          </p:cNvSpPr>
          <p:nvPr userDrawn="1"/>
        </p:nvSpPr>
        <p:spPr bwMode="auto">
          <a:xfrm>
            <a:off x="215901" y="5286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63" name="Google Shape;1085;p14">
            <a:extLst>
              <a:ext uri="{FF2B5EF4-FFF2-40B4-BE49-F238E27FC236}">
                <a16:creationId xmlns:a16="http://schemas.microsoft.com/office/drawing/2014/main" id="{8784ECF2-9508-4E24-9D81-CF87EDA33DD0}"/>
              </a:ext>
            </a:extLst>
          </p:cNvPr>
          <p:cNvSpPr>
            <a:spLocks/>
          </p:cNvSpPr>
          <p:nvPr userDrawn="1"/>
        </p:nvSpPr>
        <p:spPr bwMode="auto">
          <a:xfrm>
            <a:off x="516467" y="5245100"/>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64" name="Google Shape;1086;p14">
            <a:extLst>
              <a:ext uri="{FF2B5EF4-FFF2-40B4-BE49-F238E27FC236}">
                <a16:creationId xmlns:a16="http://schemas.microsoft.com/office/drawing/2014/main" id="{E181D1A8-7D66-4AA3-BD59-0A2044916FAD}"/>
              </a:ext>
            </a:extLst>
          </p:cNvPr>
          <p:cNvSpPr>
            <a:spLocks/>
          </p:cNvSpPr>
          <p:nvPr userDrawn="1"/>
        </p:nvSpPr>
        <p:spPr bwMode="auto">
          <a:xfrm>
            <a:off x="192618" y="52149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65" name="Google Shape;1082;p14">
            <a:extLst>
              <a:ext uri="{FF2B5EF4-FFF2-40B4-BE49-F238E27FC236}">
                <a16:creationId xmlns:a16="http://schemas.microsoft.com/office/drawing/2014/main" id="{F221B12B-381D-4E8D-B046-3BC672E1CECC}"/>
              </a:ext>
            </a:extLst>
          </p:cNvPr>
          <p:cNvSpPr>
            <a:spLocks/>
          </p:cNvSpPr>
          <p:nvPr userDrawn="1"/>
        </p:nvSpPr>
        <p:spPr bwMode="auto">
          <a:xfrm>
            <a:off x="457200" y="5792788"/>
            <a:ext cx="107951"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66" name="Google Shape;1083;p14">
            <a:extLst>
              <a:ext uri="{FF2B5EF4-FFF2-40B4-BE49-F238E27FC236}">
                <a16:creationId xmlns:a16="http://schemas.microsoft.com/office/drawing/2014/main" id="{A7438D53-2D8B-4BFB-9851-0EC08EEF3A4A}"/>
              </a:ext>
            </a:extLst>
          </p:cNvPr>
          <p:cNvSpPr>
            <a:spLocks/>
          </p:cNvSpPr>
          <p:nvPr userDrawn="1"/>
        </p:nvSpPr>
        <p:spPr bwMode="auto">
          <a:xfrm>
            <a:off x="190500" y="5818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67" name="Google Shape;1084;p14">
            <a:extLst>
              <a:ext uri="{FF2B5EF4-FFF2-40B4-BE49-F238E27FC236}">
                <a16:creationId xmlns:a16="http://schemas.microsoft.com/office/drawing/2014/main" id="{1ECED19E-CB52-42BA-A4BE-9D55172223ED}"/>
              </a:ext>
            </a:extLst>
          </p:cNvPr>
          <p:cNvSpPr>
            <a:spLocks/>
          </p:cNvSpPr>
          <p:nvPr userDrawn="1"/>
        </p:nvSpPr>
        <p:spPr bwMode="auto">
          <a:xfrm>
            <a:off x="213784" y="59007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68" name="Google Shape;1085;p14">
            <a:extLst>
              <a:ext uri="{FF2B5EF4-FFF2-40B4-BE49-F238E27FC236}">
                <a16:creationId xmlns:a16="http://schemas.microsoft.com/office/drawing/2014/main" id="{AB65F4E0-4E76-4E53-B9E5-DCA6BF6EB8E2}"/>
              </a:ext>
            </a:extLst>
          </p:cNvPr>
          <p:cNvSpPr>
            <a:spLocks/>
          </p:cNvSpPr>
          <p:nvPr userDrawn="1"/>
        </p:nvSpPr>
        <p:spPr bwMode="auto">
          <a:xfrm>
            <a:off x="514351" y="58578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69" name="Google Shape;1086;p14">
            <a:extLst>
              <a:ext uri="{FF2B5EF4-FFF2-40B4-BE49-F238E27FC236}">
                <a16:creationId xmlns:a16="http://schemas.microsoft.com/office/drawing/2014/main" id="{3979BEAF-6A1D-47B6-996F-C5D6928A60FD}"/>
              </a:ext>
            </a:extLst>
          </p:cNvPr>
          <p:cNvSpPr>
            <a:spLocks/>
          </p:cNvSpPr>
          <p:nvPr userDrawn="1"/>
        </p:nvSpPr>
        <p:spPr bwMode="auto">
          <a:xfrm>
            <a:off x="192617" y="5829300"/>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Tree>
    <p:extLst>
      <p:ext uri="{BB962C8B-B14F-4D97-AF65-F5344CB8AC3E}">
        <p14:creationId xmlns:p14="http://schemas.microsoft.com/office/powerpoint/2010/main" val="1898664621"/>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2_Title Slide">
    <p:bg>
      <p:bgPr>
        <a:solidFill>
          <a:srgbClr val="4F6228"/>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1095F193-E7BE-4183-86A9-06FA170D5C34}"/>
              </a:ext>
            </a:extLst>
          </p:cNvPr>
          <p:cNvGrpSpPr>
            <a:grpSpLocks/>
          </p:cNvGrpSpPr>
          <p:nvPr userDrawn="1"/>
        </p:nvGrpSpPr>
        <p:grpSpPr bwMode="auto">
          <a:xfrm>
            <a:off x="395818" y="219076"/>
            <a:ext cx="11614149" cy="6240463"/>
            <a:chOff x="395894" y="219519"/>
            <a:chExt cx="8518865" cy="4788281"/>
          </a:xfrm>
        </p:grpSpPr>
        <p:sp>
          <p:nvSpPr>
            <p:cNvPr id="3" name="Google Shape;993;p14">
              <a:extLst>
                <a:ext uri="{FF2B5EF4-FFF2-40B4-BE49-F238E27FC236}">
                  <a16:creationId xmlns:a16="http://schemas.microsoft.com/office/drawing/2014/main" id="{977CB490-7D2B-4D48-AEA4-73E6F51E13F3}"/>
                </a:ext>
              </a:extLst>
            </p:cNvPr>
            <p:cNvSpPr/>
            <p:nvPr/>
          </p:nvSpPr>
          <p:spPr>
            <a:xfrm>
              <a:off x="661380" y="219519"/>
              <a:ext cx="8068625"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nvGrpSpPr>
            <p:cNvPr id="4" name="Google Shape;994;p14">
              <a:extLst>
                <a:ext uri="{FF2B5EF4-FFF2-40B4-BE49-F238E27FC236}">
                  <a16:creationId xmlns:a16="http://schemas.microsoft.com/office/drawing/2014/main" id="{1A7BBB62-6798-40C4-88AF-4D2672BF5635}"/>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B2F1AA51-9B7B-4C6C-8B38-CD8F7E287760}"/>
                  </a:ext>
                </a:extLst>
              </p:cNvPr>
              <p:cNvSpPr>
                <a:spLocks/>
              </p:cNvSpPr>
              <p:nvPr/>
            </p:nvSpPr>
            <p:spPr bwMode="auto">
              <a:xfrm>
                <a:off x="8341867" y="2362126"/>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4" name="Google Shape;996;p14">
                <a:extLst>
                  <a:ext uri="{FF2B5EF4-FFF2-40B4-BE49-F238E27FC236}">
                    <a16:creationId xmlns:a16="http://schemas.microsoft.com/office/drawing/2014/main" id="{90D39EB2-A05E-4930-AD4C-849E31A15B62}"/>
                  </a:ext>
                </a:extLst>
              </p:cNvPr>
              <p:cNvSpPr>
                <a:spLocks/>
              </p:cNvSpPr>
              <p:nvPr/>
            </p:nvSpPr>
            <p:spPr bwMode="auto">
              <a:xfrm>
                <a:off x="8341867" y="2281733"/>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p:spPr>
            <p:txBody>
              <a:bodyPr lIns="91425" tIns="91425" rIns="91425" bIns="91425" anchor="ctr"/>
              <a:lstStyle/>
              <a:p>
                <a:pPr>
                  <a:defRPr/>
                </a:pPr>
                <a:endParaRPr lang="vi-VN" sz="990"/>
              </a:p>
            </p:txBody>
          </p:sp>
        </p:grpSp>
        <p:sp>
          <p:nvSpPr>
            <p:cNvPr id="5" name="Google Shape;997;p14">
              <a:extLst>
                <a:ext uri="{FF2B5EF4-FFF2-40B4-BE49-F238E27FC236}">
                  <a16:creationId xmlns:a16="http://schemas.microsoft.com/office/drawing/2014/main" id="{0A27A4DC-4666-4E9D-B1FA-34F345D33BC4}"/>
                </a:ext>
              </a:extLst>
            </p:cNvPr>
            <p:cNvSpPr>
              <a:spLocks/>
            </p:cNvSpPr>
            <p:nvPr/>
          </p:nvSpPr>
          <p:spPr bwMode="auto">
            <a:xfrm>
              <a:off x="8341867" y="4447482"/>
              <a:ext cx="569787" cy="308174"/>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grpSp>
          <p:nvGrpSpPr>
            <p:cNvPr id="6" name="Google Shape;998;p14">
              <a:extLst>
                <a:ext uri="{FF2B5EF4-FFF2-40B4-BE49-F238E27FC236}">
                  <a16:creationId xmlns:a16="http://schemas.microsoft.com/office/drawing/2014/main" id="{0BA2AA42-E98E-4A72-9EEA-2CB2A4B20F76}"/>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C6952F84-1ACC-4CF4-B7D9-AC629C9A9A7A}"/>
                  </a:ext>
                </a:extLst>
              </p:cNvPr>
              <p:cNvSpPr>
                <a:spLocks/>
              </p:cNvSpPr>
              <p:nvPr/>
            </p:nvSpPr>
            <p:spPr bwMode="auto">
              <a:xfrm>
                <a:off x="8341867" y="1800590"/>
                <a:ext cx="569787" cy="30086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2" name="Google Shape;1000;p14">
                <a:extLst>
                  <a:ext uri="{FF2B5EF4-FFF2-40B4-BE49-F238E27FC236}">
                    <a16:creationId xmlns:a16="http://schemas.microsoft.com/office/drawing/2014/main" id="{529D201E-EACF-4321-823A-05DF211D8387}"/>
                  </a:ext>
                </a:extLst>
              </p:cNvPr>
              <p:cNvSpPr/>
              <p:nvPr/>
            </p:nvSpPr>
            <p:spPr>
              <a:xfrm>
                <a:off x="8341867" y="1721415"/>
                <a:ext cx="569787" cy="299648"/>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7" name="Google Shape;1001;p14">
              <a:extLst>
                <a:ext uri="{FF2B5EF4-FFF2-40B4-BE49-F238E27FC236}">
                  <a16:creationId xmlns:a16="http://schemas.microsoft.com/office/drawing/2014/main" id="{1992BAEA-DE5B-4BF1-8FE4-5415157135CC}"/>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74E240FC-2F71-403E-9F49-52A277E8033D}"/>
                  </a:ext>
                </a:extLst>
              </p:cNvPr>
              <p:cNvSpPr>
                <a:spLocks/>
              </p:cNvSpPr>
              <p:nvPr/>
            </p:nvSpPr>
            <p:spPr bwMode="auto">
              <a:xfrm>
                <a:off x="8346524" y="1262198"/>
                <a:ext cx="568235" cy="309393"/>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0" name="Google Shape;1003;p14">
                <a:extLst>
                  <a:ext uri="{FF2B5EF4-FFF2-40B4-BE49-F238E27FC236}">
                    <a16:creationId xmlns:a16="http://schemas.microsoft.com/office/drawing/2014/main" id="{1B040D47-C13A-4023-BA39-543199AC9863}"/>
                  </a:ext>
                </a:extLst>
              </p:cNvPr>
              <p:cNvSpPr>
                <a:spLocks/>
              </p:cNvSpPr>
              <p:nvPr/>
            </p:nvSpPr>
            <p:spPr bwMode="auto">
              <a:xfrm>
                <a:off x="8346524" y="1181804"/>
                <a:ext cx="568235" cy="309393"/>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p:spPr>
            <p:txBody>
              <a:bodyPr lIns="91425" tIns="91425" rIns="91425" bIns="91425" anchor="ctr"/>
              <a:lstStyle/>
              <a:p>
                <a:pPr>
                  <a:defRPr/>
                </a:pPr>
                <a:endParaRPr lang="vi-VN" sz="990"/>
              </a:p>
            </p:txBody>
          </p:sp>
        </p:grpSp>
        <p:grpSp>
          <p:nvGrpSpPr>
            <p:cNvPr id="8" name="Google Shape;1004;p14">
              <a:extLst>
                <a:ext uri="{FF2B5EF4-FFF2-40B4-BE49-F238E27FC236}">
                  <a16:creationId xmlns:a16="http://schemas.microsoft.com/office/drawing/2014/main" id="{E58028A0-F81E-422F-9BB6-B9A86B57B7A7}"/>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5823E338-AB41-4E28-9752-73514B080E75}"/>
                  </a:ext>
                </a:extLst>
              </p:cNvPr>
              <p:cNvSpPr>
                <a:spLocks/>
              </p:cNvSpPr>
              <p:nvPr/>
            </p:nvSpPr>
            <p:spPr bwMode="auto">
              <a:xfrm>
                <a:off x="8341867" y="686045"/>
                <a:ext cx="569787" cy="308175"/>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8" name="Google Shape;1006;p14">
                <a:extLst>
                  <a:ext uri="{FF2B5EF4-FFF2-40B4-BE49-F238E27FC236}">
                    <a16:creationId xmlns:a16="http://schemas.microsoft.com/office/drawing/2014/main" id="{6AA7D161-FB52-468C-8471-B96B400A8782}"/>
                  </a:ext>
                </a:extLst>
              </p:cNvPr>
              <p:cNvSpPr/>
              <p:nvPr/>
            </p:nvSpPr>
            <p:spPr>
              <a:xfrm>
                <a:off x="8341867" y="606869"/>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9" name="Google Shape;1007;p14">
              <a:extLst>
                <a:ext uri="{FF2B5EF4-FFF2-40B4-BE49-F238E27FC236}">
                  <a16:creationId xmlns:a16="http://schemas.microsoft.com/office/drawing/2014/main" id="{EE1D1468-93CE-4D6F-B3CB-FE60F93936E4}"/>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B6017BA5-872E-4BDA-8EC3-71946E32A092}"/>
                  </a:ext>
                </a:extLst>
              </p:cNvPr>
              <p:cNvSpPr>
                <a:spLocks/>
              </p:cNvSpPr>
              <p:nvPr/>
            </p:nvSpPr>
            <p:spPr bwMode="auto">
              <a:xfrm>
                <a:off x="8341867" y="2362736"/>
                <a:ext cx="569787" cy="299648"/>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6" name="Google Shape;1009;p14">
                <a:extLst>
                  <a:ext uri="{FF2B5EF4-FFF2-40B4-BE49-F238E27FC236}">
                    <a16:creationId xmlns:a16="http://schemas.microsoft.com/office/drawing/2014/main" id="{A7966285-84B4-465B-9A0D-AEA5ACF5ADD8}"/>
                  </a:ext>
                </a:extLst>
              </p:cNvPr>
              <p:cNvSpPr>
                <a:spLocks/>
              </p:cNvSpPr>
              <p:nvPr/>
            </p:nvSpPr>
            <p:spPr bwMode="auto">
              <a:xfrm>
                <a:off x="8341867" y="2283561"/>
                <a:ext cx="569787" cy="299648"/>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p:spPr>
            <p:txBody>
              <a:bodyPr lIns="91425" tIns="91425" rIns="91425" bIns="91425" anchor="ctr"/>
              <a:lstStyle/>
              <a:p>
                <a:pPr>
                  <a:defRPr/>
                </a:pPr>
                <a:endParaRPr lang="vi-VN" sz="990"/>
              </a:p>
            </p:txBody>
          </p:sp>
        </p:grpSp>
        <p:grpSp>
          <p:nvGrpSpPr>
            <p:cNvPr id="10" name="Google Shape;1010;p14">
              <a:extLst>
                <a:ext uri="{FF2B5EF4-FFF2-40B4-BE49-F238E27FC236}">
                  <a16:creationId xmlns:a16="http://schemas.microsoft.com/office/drawing/2014/main" id="{A27D0999-AB5B-4CD7-95D2-7DE3C6D91ACD}"/>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3346DF76-C63D-4390-BB9D-59E36791D6FF}"/>
                  </a:ext>
                </a:extLst>
              </p:cNvPr>
              <p:cNvSpPr>
                <a:spLocks/>
              </p:cNvSpPr>
              <p:nvPr/>
            </p:nvSpPr>
            <p:spPr bwMode="auto">
              <a:xfrm>
                <a:off x="8341867" y="2360911"/>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4" name="Google Shape;1012;p14">
                <a:extLst>
                  <a:ext uri="{FF2B5EF4-FFF2-40B4-BE49-F238E27FC236}">
                    <a16:creationId xmlns:a16="http://schemas.microsoft.com/office/drawing/2014/main" id="{1E95A8A2-789B-409E-B898-FDDC4926B3AE}"/>
                  </a:ext>
                </a:extLst>
              </p:cNvPr>
              <p:cNvSpPr/>
              <p:nvPr/>
            </p:nvSpPr>
            <p:spPr>
              <a:xfrm>
                <a:off x="8341867" y="2281736"/>
                <a:ext cx="569787"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11" name="Google Shape;1013;p14">
              <a:extLst>
                <a:ext uri="{FF2B5EF4-FFF2-40B4-BE49-F238E27FC236}">
                  <a16:creationId xmlns:a16="http://schemas.microsoft.com/office/drawing/2014/main" id="{C5318718-6EB6-46C1-8BA6-0E1EA9658F7D}"/>
                </a:ext>
              </a:extLst>
            </p:cNvPr>
            <p:cNvSpPr/>
            <p:nvPr/>
          </p:nvSpPr>
          <p:spPr>
            <a:xfrm>
              <a:off x="8341867" y="4368307"/>
              <a:ext cx="569787" cy="309393"/>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 name="Google Shape;1014;p14">
              <a:extLst>
                <a:ext uri="{FF2B5EF4-FFF2-40B4-BE49-F238E27FC236}">
                  <a16:creationId xmlns:a16="http://schemas.microsoft.com/office/drawing/2014/main" id="{B2486C71-8754-46D5-A2DC-E106FCD15B51}"/>
                </a:ext>
              </a:extLst>
            </p:cNvPr>
            <p:cNvSpPr>
              <a:spLocks/>
            </p:cNvSpPr>
            <p:nvPr/>
          </p:nvSpPr>
          <p:spPr bwMode="auto">
            <a:xfrm>
              <a:off x="395894" y="219519"/>
              <a:ext cx="8053099"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p:spPr>
          <p:txBody>
            <a:bodyPr lIns="91425" tIns="91425" rIns="91425" bIns="91425" anchor="ctr"/>
            <a:lstStyle/>
            <a:p>
              <a:pPr>
                <a:defRPr/>
              </a:pPr>
              <a:endParaRPr lang="vi-VN" sz="990"/>
            </a:p>
          </p:txBody>
        </p:sp>
      </p:grpSp>
      <p:grpSp>
        <p:nvGrpSpPr>
          <p:cNvPr id="25" name="Google Shape;1016;p14">
            <a:extLst>
              <a:ext uri="{FF2B5EF4-FFF2-40B4-BE49-F238E27FC236}">
                <a16:creationId xmlns:a16="http://schemas.microsoft.com/office/drawing/2014/main" id="{0D30C5E7-BB0D-4C20-BA56-F71C1B85FDE8}"/>
              </a:ext>
            </a:extLst>
          </p:cNvPr>
          <p:cNvGrpSpPr>
            <a:grpSpLocks/>
          </p:cNvGrpSpPr>
          <p:nvPr userDrawn="1"/>
        </p:nvGrpSpPr>
        <p:grpSpPr bwMode="auto">
          <a:xfrm>
            <a:off x="988484" y="5645151"/>
            <a:ext cx="615949" cy="538163"/>
            <a:chOff x="2495125" y="2142250"/>
            <a:chExt cx="444275" cy="398525"/>
          </a:xfrm>
        </p:grpSpPr>
        <p:sp>
          <p:nvSpPr>
            <p:cNvPr id="26" name="Google Shape;1017;p14">
              <a:extLst>
                <a:ext uri="{FF2B5EF4-FFF2-40B4-BE49-F238E27FC236}">
                  <a16:creationId xmlns:a16="http://schemas.microsoft.com/office/drawing/2014/main" id="{548922D5-6CBE-4EFA-8F3F-C6863CEB8097}"/>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lIns="91425" tIns="91425" rIns="91425" bIns="91425" anchor="ctr"/>
            <a:lstStyle/>
            <a:p>
              <a:pPr>
                <a:defRPr/>
              </a:pPr>
              <a:endParaRPr lang="vi-VN" sz="990"/>
            </a:p>
          </p:txBody>
        </p:sp>
        <p:sp>
          <p:nvSpPr>
            <p:cNvPr id="27" name="Google Shape;1018;p14">
              <a:extLst>
                <a:ext uri="{FF2B5EF4-FFF2-40B4-BE49-F238E27FC236}">
                  <a16:creationId xmlns:a16="http://schemas.microsoft.com/office/drawing/2014/main" id="{A9D6AF8D-9759-43BE-8893-4DB438842B01}"/>
                </a:ext>
              </a:extLst>
            </p:cNvPr>
            <p:cNvSpPr/>
            <p:nvPr/>
          </p:nvSpPr>
          <p:spPr>
            <a:xfrm>
              <a:off x="2655430" y="2308008"/>
              <a:ext cx="94657" cy="71711"/>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28" name="Google Shape;1019;p14">
            <a:extLst>
              <a:ext uri="{FF2B5EF4-FFF2-40B4-BE49-F238E27FC236}">
                <a16:creationId xmlns:a16="http://schemas.microsoft.com/office/drawing/2014/main" id="{C5019A2B-0C1E-405E-BF1B-45FC19CC337A}"/>
              </a:ext>
            </a:extLst>
          </p:cNvPr>
          <p:cNvGrpSpPr>
            <a:grpSpLocks/>
          </p:cNvGrpSpPr>
          <p:nvPr userDrawn="1"/>
        </p:nvGrpSpPr>
        <p:grpSpPr bwMode="auto">
          <a:xfrm>
            <a:off x="10176934" y="427038"/>
            <a:ext cx="404284" cy="381000"/>
            <a:chOff x="3243875" y="2372825"/>
            <a:chExt cx="291375" cy="281375"/>
          </a:xfrm>
        </p:grpSpPr>
        <p:sp>
          <p:nvSpPr>
            <p:cNvPr id="29" name="Google Shape;1020;p14">
              <a:extLst>
                <a:ext uri="{FF2B5EF4-FFF2-40B4-BE49-F238E27FC236}">
                  <a16:creationId xmlns:a16="http://schemas.microsoft.com/office/drawing/2014/main" id="{686E74F2-48B8-4DA6-85BD-7263ABCEFF29}"/>
                </a:ext>
              </a:extLst>
            </p:cNvPr>
            <p:cNvSpPr/>
            <p:nvPr/>
          </p:nvSpPr>
          <p:spPr>
            <a:xfrm>
              <a:off x="3286590" y="2403307"/>
              <a:ext cx="205946" cy="199307"/>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30" name="Google Shape;1021;p14">
              <a:extLst>
                <a:ext uri="{FF2B5EF4-FFF2-40B4-BE49-F238E27FC236}">
                  <a16:creationId xmlns:a16="http://schemas.microsoft.com/office/drawing/2014/main" id="{829DACCA-5157-4474-B445-9784D967E635}"/>
                </a:ext>
              </a:extLst>
            </p:cNvPr>
            <p:cNvSpPr/>
            <p:nvPr/>
          </p:nvSpPr>
          <p:spPr>
            <a:xfrm>
              <a:off x="3303371" y="2403307"/>
              <a:ext cx="192216" cy="211031"/>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31" name="Google Shape;1022;p14">
              <a:extLst>
                <a:ext uri="{FF2B5EF4-FFF2-40B4-BE49-F238E27FC236}">
                  <a16:creationId xmlns:a16="http://schemas.microsoft.com/office/drawing/2014/main" id="{CB58CDE6-BB07-4E7F-9C05-3525E5EB0E7C}"/>
                </a:ext>
              </a:extLst>
            </p:cNvPr>
            <p:cNvSpPr/>
            <p:nvPr/>
          </p:nvSpPr>
          <p:spPr>
            <a:xfrm>
              <a:off x="3396427" y="2372825"/>
              <a:ext cx="10679"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32" name="Google Shape;1023;p14">
              <a:extLst>
                <a:ext uri="{FF2B5EF4-FFF2-40B4-BE49-F238E27FC236}">
                  <a16:creationId xmlns:a16="http://schemas.microsoft.com/office/drawing/2014/main" id="{FB0EEBD6-80E0-4E46-9EFD-2BF1C68DD526}"/>
                </a:ext>
              </a:extLst>
            </p:cNvPr>
            <p:cNvSpPr/>
            <p:nvPr/>
          </p:nvSpPr>
          <p:spPr>
            <a:xfrm>
              <a:off x="3243875" y="2495926"/>
              <a:ext cx="285273" cy="9379"/>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33" name="Google Shape;1024;p14">
              <a:extLst>
                <a:ext uri="{FF2B5EF4-FFF2-40B4-BE49-F238E27FC236}">
                  <a16:creationId xmlns:a16="http://schemas.microsoft.com/office/drawing/2014/main" id="{C6189C83-1797-47B5-A412-785446BDEFEB}"/>
                </a:ext>
              </a:extLst>
            </p:cNvPr>
            <p:cNvSpPr/>
            <p:nvPr/>
          </p:nvSpPr>
          <p:spPr>
            <a:xfrm>
              <a:off x="3339983" y="2378687"/>
              <a:ext cx="105260" cy="269651"/>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34" name="Google Shape;1025;p14">
              <a:extLst>
                <a:ext uri="{FF2B5EF4-FFF2-40B4-BE49-F238E27FC236}">
                  <a16:creationId xmlns:a16="http://schemas.microsoft.com/office/drawing/2014/main" id="{46890B51-C5CE-432A-A2E0-6F43241F6175}"/>
                </a:ext>
              </a:extLst>
            </p:cNvPr>
            <p:cNvSpPr/>
            <p:nvPr/>
          </p:nvSpPr>
          <p:spPr>
            <a:xfrm>
              <a:off x="3266758" y="2459582"/>
              <a:ext cx="268492" cy="93792"/>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35" name="Google Shape;1026;p14">
              <a:extLst>
                <a:ext uri="{FF2B5EF4-FFF2-40B4-BE49-F238E27FC236}">
                  <a16:creationId xmlns:a16="http://schemas.microsoft.com/office/drawing/2014/main" id="{F349B087-2F80-4C5F-B550-2F001566DE4F}"/>
                </a:ext>
              </a:extLst>
            </p:cNvPr>
            <p:cNvSpPr/>
            <p:nvPr/>
          </p:nvSpPr>
          <p:spPr>
            <a:xfrm>
              <a:off x="3275911" y="2451375"/>
              <a:ext cx="257813" cy="113723"/>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36" name="Google Shape;1027;p14">
              <a:extLst>
                <a:ext uri="{FF2B5EF4-FFF2-40B4-BE49-F238E27FC236}">
                  <a16:creationId xmlns:a16="http://schemas.microsoft.com/office/drawing/2014/main" id="{D12DC499-F92D-4B1D-A73B-FA758CFC433A}"/>
                </a:ext>
              </a:extLst>
            </p:cNvPr>
            <p:cNvSpPr/>
            <p:nvPr/>
          </p:nvSpPr>
          <p:spPr>
            <a:xfrm>
              <a:off x="3329304" y="2385721"/>
              <a:ext cx="120517" cy="256755"/>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37" name="Google Shape;1028;p14">
              <a:extLst>
                <a:ext uri="{FF2B5EF4-FFF2-40B4-BE49-F238E27FC236}">
                  <a16:creationId xmlns:a16="http://schemas.microsoft.com/office/drawing/2014/main" id="{6CBDC1A6-92B1-483F-857F-5CD0271DCF4A}"/>
                </a:ext>
              </a:extLst>
            </p:cNvPr>
            <p:cNvSpPr/>
            <p:nvPr/>
          </p:nvSpPr>
          <p:spPr>
            <a:xfrm>
              <a:off x="3327779" y="2438479"/>
              <a:ext cx="134246" cy="13248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38" name="Google Shape;1029;p14">
              <a:extLst>
                <a:ext uri="{FF2B5EF4-FFF2-40B4-BE49-F238E27FC236}">
                  <a16:creationId xmlns:a16="http://schemas.microsoft.com/office/drawing/2014/main" id="{1129E229-A874-46F8-B6BF-E0EA213F43DD}"/>
                </a:ext>
              </a:extLst>
            </p:cNvPr>
            <p:cNvSpPr>
              <a:spLocks/>
            </p:cNvSpPr>
            <p:nvPr/>
          </p:nvSpPr>
          <p:spPr bwMode="auto">
            <a:xfrm>
              <a:off x="3358290" y="2468961"/>
              <a:ext cx="71699" cy="71516"/>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lIns="91425" tIns="91425" rIns="91425" bIns="91425" anchor="ctr"/>
            <a:lstStyle/>
            <a:p>
              <a:pPr>
                <a:defRPr/>
              </a:pPr>
              <a:endParaRPr lang="vi-VN" sz="990"/>
            </a:p>
          </p:txBody>
        </p:sp>
      </p:grpSp>
      <p:grpSp>
        <p:nvGrpSpPr>
          <p:cNvPr id="39" name="Google Shape;1030;p14">
            <a:extLst>
              <a:ext uri="{FF2B5EF4-FFF2-40B4-BE49-F238E27FC236}">
                <a16:creationId xmlns:a16="http://schemas.microsoft.com/office/drawing/2014/main" id="{CDE65185-B3CD-4ECB-A810-DDEA322B87DA}"/>
              </a:ext>
            </a:extLst>
          </p:cNvPr>
          <p:cNvGrpSpPr>
            <a:grpSpLocks/>
          </p:cNvGrpSpPr>
          <p:nvPr userDrawn="1"/>
        </p:nvGrpSpPr>
        <p:grpSpPr bwMode="auto">
          <a:xfrm>
            <a:off x="11004551" y="1042988"/>
            <a:ext cx="230716" cy="227012"/>
            <a:chOff x="4954425" y="2036375"/>
            <a:chExt cx="166675" cy="168575"/>
          </a:xfrm>
        </p:grpSpPr>
        <p:sp>
          <p:nvSpPr>
            <p:cNvPr id="40" name="Google Shape;1031;p14">
              <a:extLst>
                <a:ext uri="{FF2B5EF4-FFF2-40B4-BE49-F238E27FC236}">
                  <a16:creationId xmlns:a16="http://schemas.microsoft.com/office/drawing/2014/main" id="{3869E14F-CC51-4248-AF50-6989726ABA1A}"/>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lIns="91425" tIns="91425" rIns="91425" bIns="91425" anchor="ctr"/>
            <a:lstStyle/>
            <a:p>
              <a:pPr>
                <a:defRPr/>
              </a:pPr>
              <a:endParaRPr lang="vi-VN" sz="990"/>
            </a:p>
          </p:txBody>
        </p:sp>
        <p:sp>
          <p:nvSpPr>
            <p:cNvPr id="41" name="Google Shape;1032;p14">
              <a:extLst>
                <a:ext uri="{FF2B5EF4-FFF2-40B4-BE49-F238E27FC236}">
                  <a16:creationId xmlns:a16="http://schemas.microsoft.com/office/drawing/2014/main" id="{977E87B8-1B26-49FC-AF0B-1448D745C162}"/>
                </a:ext>
              </a:extLst>
            </p:cNvPr>
            <p:cNvSpPr/>
            <p:nvPr/>
          </p:nvSpPr>
          <p:spPr>
            <a:xfrm>
              <a:off x="5009474" y="2105927"/>
              <a:ext cx="51991" cy="40081"/>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42" name="Google Shape;1033;p14">
            <a:extLst>
              <a:ext uri="{FF2B5EF4-FFF2-40B4-BE49-F238E27FC236}">
                <a16:creationId xmlns:a16="http://schemas.microsoft.com/office/drawing/2014/main" id="{06A54AC1-B367-45BC-BD47-5C5885750B36}"/>
              </a:ext>
            </a:extLst>
          </p:cNvPr>
          <p:cNvSpPr>
            <a:spLocks/>
          </p:cNvSpPr>
          <p:nvPr userDrawn="1"/>
        </p:nvSpPr>
        <p:spPr bwMode="auto">
          <a:xfrm>
            <a:off x="2055285" y="6264275"/>
            <a:ext cx="165100" cy="109538"/>
          </a:xfrm>
          <a:custGeom>
            <a:avLst/>
            <a:gdLst>
              <a:gd name="T0" fmla="*/ 2147483646 w 4765"/>
              <a:gd name="T1" fmla="*/ 2147483646 h 3248"/>
              <a:gd name="T2" fmla="*/ 2147483646 w 4765"/>
              <a:gd name="T3" fmla="*/ 2147483646 h 3248"/>
              <a:gd name="T4" fmla="*/ 2147483646 w 4765"/>
              <a:gd name="T5" fmla="*/ 2147483646 h 3248"/>
              <a:gd name="T6" fmla="*/ 2147483646 w 4765"/>
              <a:gd name="T7" fmla="*/ 2147483646 h 3248"/>
              <a:gd name="T8" fmla="*/ 2147483646 w 4765"/>
              <a:gd name="T9" fmla="*/ 2147483646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lIns="37713" tIns="37713" rIns="37713" bIns="37713" anchor="ctr"/>
          <a:lstStyle/>
          <a:p>
            <a:pPr>
              <a:defRPr/>
            </a:pPr>
            <a:endParaRPr lang="vi-VN" sz="990"/>
          </a:p>
        </p:txBody>
      </p:sp>
      <p:sp>
        <p:nvSpPr>
          <p:cNvPr id="43" name="Google Shape;1034;p14">
            <a:extLst>
              <a:ext uri="{FF2B5EF4-FFF2-40B4-BE49-F238E27FC236}">
                <a16:creationId xmlns:a16="http://schemas.microsoft.com/office/drawing/2014/main" id="{CD91A676-ACFB-4DB2-B354-81D3760520A8}"/>
              </a:ext>
            </a:extLst>
          </p:cNvPr>
          <p:cNvSpPr/>
          <p:nvPr userDrawn="1"/>
        </p:nvSpPr>
        <p:spPr>
          <a:xfrm>
            <a:off x="10996085" y="6183313"/>
            <a:ext cx="120649" cy="80962"/>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lIns="37713" tIns="37713" rIns="37713" bIns="37713" anchor="ctr"/>
          <a:lstStyle/>
          <a:p>
            <a:pPr eaLnBrk="1" fontAlgn="auto" hangingPunct="1">
              <a:spcBef>
                <a:spcPts val="0"/>
              </a:spcBef>
              <a:spcAft>
                <a:spcPts val="0"/>
              </a:spcAft>
              <a:defRPr/>
            </a:pPr>
            <a:endParaRPr sz="990">
              <a:solidFill>
                <a:prstClr val="black"/>
              </a:solidFill>
              <a:latin typeface="Arial"/>
            </a:endParaRPr>
          </a:p>
        </p:txBody>
      </p:sp>
      <p:grpSp>
        <p:nvGrpSpPr>
          <p:cNvPr id="44" name="Google Shape;1035;p14">
            <a:extLst>
              <a:ext uri="{FF2B5EF4-FFF2-40B4-BE49-F238E27FC236}">
                <a16:creationId xmlns:a16="http://schemas.microsoft.com/office/drawing/2014/main" id="{871FC156-D414-49C4-A116-A04C96254040}"/>
              </a:ext>
            </a:extLst>
          </p:cNvPr>
          <p:cNvGrpSpPr>
            <a:grpSpLocks/>
          </p:cNvGrpSpPr>
          <p:nvPr userDrawn="1"/>
        </p:nvGrpSpPr>
        <p:grpSpPr bwMode="auto">
          <a:xfrm>
            <a:off x="817034" y="5192714"/>
            <a:ext cx="230717" cy="225425"/>
            <a:chOff x="4954425" y="2036375"/>
            <a:chExt cx="166675" cy="168575"/>
          </a:xfrm>
        </p:grpSpPr>
        <p:sp>
          <p:nvSpPr>
            <p:cNvPr id="45" name="Google Shape;1036;p14">
              <a:extLst>
                <a:ext uri="{FF2B5EF4-FFF2-40B4-BE49-F238E27FC236}">
                  <a16:creationId xmlns:a16="http://schemas.microsoft.com/office/drawing/2014/main" id="{EDBA8B8F-DDBD-42B8-88D3-F88A6EA18DB6}"/>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46" name="Google Shape;1037;p14">
              <a:extLst>
                <a:ext uri="{FF2B5EF4-FFF2-40B4-BE49-F238E27FC236}">
                  <a16:creationId xmlns:a16="http://schemas.microsoft.com/office/drawing/2014/main" id="{90ACD54A-5D0D-4CA4-B717-67C712ACC2DE}"/>
                </a:ext>
              </a:extLst>
            </p:cNvPr>
            <p:cNvSpPr/>
            <p:nvPr/>
          </p:nvSpPr>
          <p:spPr>
            <a:xfrm>
              <a:off x="5009473" y="2104042"/>
              <a:ext cx="51990" cy="40363"/>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47" name="Google Shape;1082;p14">
            <a:extLst>
              <a:ext uri="{FF2B5EF4-FFF2-40B4-BE49-F238E27FC236}">
                <a16:creationId xmlns:a16="http://schemas.microsoft.com/office/drawing/2014/main" id="{EB941F6E-D2B6-4623-9857-43FBE63CD03A}"/>
              </a:ext>
            </a:extLst>
          </p:cNvPr>
          <p:cNvSpPr>
            <a:spLocks/>
          </p:cNvSpPr>
          <p:nvPr userDrawn="1"/>
        </p:nvSpPr>
        <p:spPr bwMode="auto">
          <a:xfrm>
            <a:off x="465667" y="8826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48" name="Google Shape;1083;p14">
            <a:extLst>
              <a:ext uri="{FF2B5EF4-FFF2-40B4-BE49-F238E27FC236}">
                <a16:creationId xmlns:a16="http://schemas.microsoft.com/office/drawing/2014/main" id="{A66E87E3-C54A-47B6-8AAD-AF94C51417EE}"/>
              </a:ext>
            </a:extLst>
          </p:cNvPr>
          <p:cNvSpPr>
            <a:spLocks/>
          </p:cNvSpPr>
          <p:nvPr userDrawn="1"/>
        </p:nvSpPr>
        <p:spPr bwMode="auto">
          <a:xfrm>
            <a:off x="201084" y="906463"/>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49" name="Google Shape;1084;p14">
            <a:extLst>
              <a:ext uri="{FF2B5EF4-FFF2-40B4-BE49-F238E27FC236}">
                <a16:creationId xmlns:a16="http://schemas.microsoft.com/office/drawing/2014/main" id="{024676D8-5E08-49B8-9257-E7458C026C25}"/>
              </a:ext>
            </a:extLst>
          </p:cNvPr>
          <p:cNvSpPr>
            <a:spLocks/>
          </p:cNvSpPr>
          <p:nvPr userDrawn="1"/>
        </p:nvSpPr>
        <p:spPr bwMode="auto">
          <a:xfrm>
            <a:off x="224367" y="989014"/>
            <a:ext cx="44451"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50" name="Google Shape;1085;p14">
            <a:extLst>
              <a:ext uri="{FF2B5EF4-FFF2-40B4-BE49-F238E27FC236}">
                <a16:creationId xmlns:a16="http://schemas.microsoft.com/office/drawing/2014/main" id="{ED829527-494D-4F17-B9E1-7018366F1E36}"/>
              </a:ext>
            </a:extLst>
          </p:cNvPr>
          <p:cNvSpPr>
            <a:spLocks/>
          </p:cNvSpPr>
          <p:nvPr userDrawn="1"/>
        </p:nvSpPr>
        <p:spPr bwMode="auto">
          <a:xfrm>
            <a:off x="524934" y="9477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51" name="Google Shape;1086;p14">
            <a:extLst>
              <a:ext uri="{FF2B5EF4-FFF2-40B4-BE49-F238E27FC236}">
                <a16:creationId xmlns:a16="http://schemas.microsoft.com/office/drawing/2014/main" id="{C0550974-265C-4D0B-8EB7-622B81783AAA}"/>
              </a:ext>
            </a:extLst>
          </p:cNvPr>
          <p:cNvSpPr>
            <a:spLocks/>
          </p:cNvSpPr>
          <p:nvPr userDrawn="1"/>
        </p:nvSpPr>
        <p:spPr bwMode="auto">
          <a:xfrm>
            <a:off x="201084" y="917576"/>
            <a:ext cx="448733" cy="98425"/>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52" name="Google Shape;1082;p14">
            <a:extLst>
              <a:ext uri="{FF2B5EF4-FFF2-40B4-BE49-F238E27FC236}">
                <a16:creationId xmlns:a16="http://schemas.microsoft.com/office/drawing/2014/main" id="{CC37D08F-91C4-42E3-BEFB-643B95405FE9}"/>
              </a:ext>
            </a:extLst>
          </p:cNvPr>
          <p:cNvSpPr>
            <a:spLocks/>
          </p:cNvSpPr>
          <p:nvPr userDrawn="1"/>
        </p:nvSpPr>
        <p:spPr bwMode="auto">
          <a:xfrm>
            <a:off x="463550" y="14954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53" name="Google Shape;1083;p14">
            <a:extLst>
              <a:ext uri="{FF2B5EF4-FFF2-40B4-BE49-F238E27FC236}">
                <a16:creationId xmlns:a16="http://schemas.microsoft.com/office/drawing/2014/main" id="{83DF7FD6-1694-4EFE-976A-DEB6D5F72D0C}"/>
              </a:ext>
            </a:extLst>
          </p:cNvPr>
          <p:cNvSpPr>
            <a:spLocks/>
          </p:cNvSpPr>
          <p:nvPr userDrawn="1"/>
        </p:nvSpPr>
        <p:spPr bwMode="auto">
          <a:xfrm>
            <a:off x="198967" y="1522414"/>
            <a:ext cx="448733" cy="109537"/>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54" name="Google Shape;1084;p14">
            <a:extLst>
              <a:ext uri="{FF2B5EF4-FFF2-40B4-BE49-F238E27FC236}">
                <a16:creationId xmlns:a16="http://schemas.microsoft.com/office/drawing/2014/main" id="{8E6C5714-E6D3-41F3-AE58-83F4AFD3F0DE}"/>
              </a:ext>
            </a:extLst>
          </p:cNvPr>
          <p:cNvSpPr>
            <a:spLocks/>
          </p:cNvSpPr>
          <p:nvPr userDrawn="1"/>
        </p:nvSpPr>
        <p:spPr bwMode="auto">
          <a:xfrm>
            <a:off x="222251" y="1603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55" name="Google Shape;1085;p14">
            <a:extLst>
              <a:ext uri="{FF2B5EF4-FFF2-40B4-BE49-F238E27FC236}">
                <a16:creationId xmlns:a16="http://schemas.microsoft.com/office/drawing/2014/main" id="{5B67B974-44DB-4037-9C22-86E974B3906A}"/>
              </a:ext>
            </a:extLst>
          </p:cNvPr>
          <p:cNvSpPr>
            <a:spLocks/>
          </p:cNvSpPr>
          <p:nvPr userDrawn="1"/>
        </p:nvSpPr>
        <p:spPr bwMode="auto">
          <a:xfrm>
            <a:off x="522818" y="1563688"/>
            <a:ext cx="46567" cy="42862"/>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56" name="Google Shape;1086;p14">
            <a:extLst>
              <a:ext uri="{FF2B5EF4-FFF2-40B4-BE49-F238E27FC236}">
                <a16:creationId xmlns:a16="http://schemas.microsoft.com/office/drawing/2014/main" id="{83E65F9A-FE28-41BC-8DE2-E8D29B97CC77}"/>
              </a:ext>
            </a:extLst>
          </p:cNvPr>
          <p:cNvSpPr>
            <a:spLocks/>
          </p:cNvSpPr>
          <p:nvPr userDrawn="1"/>
        </p:nvSpPr>
        <p:spPr bwMode="auto">
          <a:xfrm>
            <a:off x="201084" y="1531938"/>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57" name="Google Shape;1082;p14">
            <a:extLst>
              <a:ext uri="{FF2B5EF4-FFF2-40B4-BE49-F238E27FC236}">
                <a16:creationId xmlns:a16="http://schemas.microsoft.com/office/drawing/2014/main" id="{57DF391C-13F1-462B-B2A9-BEA8ADDC8207}"/>
              </a:ext>
            </a:extLst>
          </p:cNvPr>
          <p:cNvSpPr>
            <a:spLocks/>
          </p:cNvSpPr>
          <p:nvPr userDrawn="1"/>
        </p:nvSpPr>
        <p:spPr bwMode="auto">
          <a:xfrm>
            <a:off x="463550" y="2111376"/>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58" name="Google Shape;1083;p14">
            <a:extLst>
              <a:ext uri="{FF2B5EF4-FFF2-40B4-BE49-F238E27FC236}">
                <a16:creationId xmlns:a16="http://schemas.microsoft.com/office/drawing/2014/main" id="{1951ED1C-EF15-4994-9EB3-E19BE24B517C}"/>
              </a:ext>
            </a:extLst>
          </p:cNvPr>
          <p:cNvSpPr>
            <a:spLocks/>
          </p:cNvSpPr>
          <p:nvPr userDrawn="1"/>
        </p:nvSpPr>
        <p:spPr bwMode="auto">
          <a:xfrm>
            <a:off x="198967" y="2135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59" name="Google Shape;1084;p14">
            <a:extLst>
              <a:ext uri="{FF2B5EF4-FFF2-40B4-BE49-F238E27FC236}">
                <a16:creationId xmlns:a16="http://schemas.microsoft.com/office/drawing/2014/main" id="{01CE8CD9-D9B7-40EA-B868-2FC04B47D2F4}"/>
              </a:ext>
            </a:extLst>
          </p:cNvPr>
          <p:cNvSpPr>
            <a:spLocks/>
          </p:cNvSpPr>
          <p:nvPr userDrawn="1"/>
        </p:nvSpPr>
        <p:spPr bwMode="auto">
          <a:xfrm>
            <a:off x="222251" y="2216150"/>
            <a:ext cx="44449"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60" name="Google Shape;1085;p14">
            <a:extLst>
              <a:ext uri="{FF2B5EF4-FFF2-40B4-BE49-F238E27FC236}">
                <a16:creationId xmlns:a16="http://schemas.microsoft.com/office/drawing/2014/main" id="{BF0515CA-19FB-4735-8D52-CF9CF323BE18}"/>
              </a:ext>
            </a:extLst>
          </p:cNvPr>
          <p:cNvSpPr>
            <a:spLocks/>
          </p:cNvSpPr>
          <p:nvPr userDrawn="1"/>
        </p:nvSpPr>
        <p:spPr bwMode="auto">
          <a:xfrm>
            <a:off x="522818" y="2174875"/>
            <a:ext cx="44449"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61" name="Google Shape;1086;p14">
            <a:extLst>
              <a:ext uri="{FF2B5EF4-FFF2-40B4-BE49-F238E27FC236}">
                <a16:creationId xmlns:a16="http://schemas.microsoft.com/office/drawing/2014/main" id="{EC4D84D1-2329-4A90-9281-B0B185479811}"/>
              </a:ext>
            </a:extLst>
          </p:cNvPr>
          <p:cNvSpPr>
            <a:spLocks/>
          </p:cNvSpPr>
          <p:nvPr userDrawn="1"/>
        </p:nvSpPr>
        <p:spPr bwMode="auto">
          <a:xfrm>
            <a:off x="198967" y="2144713"/>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62" name="Google Shape;1082;p14">
            <a:extLst>
              <a:ext uri="{FF2B5EF4-FFF2-40B4-BE49-F238E27FC236}">
                <a16:creationId xmlns:a16="http://schemas.microsoft.com/office/drawing/2014/main" id="{02CFB8E5-C87C-4416-BDF2-E96845CC656B}"/>
              </a:ext>
            </a:extLst>
          </p:cNvPr>
          <p:cNvSpPr>
            <a:spLocks/>
          </p:cNvSpPr>
          <p:nvPr userDrawn="1"/>
        </p:nvSpPr>
        <p:spPr bwMode="auto">
          <a:xfrm>
            <a:off x="461433" y="2722563"/>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63" name="Google Shape;1083;p14">
            <a:extLst>
              <a:ext uri="{FF2B5EF4-FFF2-40B4-BE49-F238E27FC236}">
                <a16:creationId xmlns:a16="http://schemas.microsoft.com/office/drawing/2014/main" id="{C3BE456D-9410-4A10-AD69-50D955FF5134}"/>
              </a:ext>
            </a:extLst>
          </p:cNvPr>
          <p:cNvSpPr>
            <a:spLocks/>
          </p:cNvSpPr>
          <p:nvPr userDrawn="1"/>
        </p:nvSpPr>
        <p:spPr bwMode="auto">
          <a:xfrm>
            <a:off x="196851" y="2746376"/>
            <a:ext cx="448733" cy="112713"/>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64" name="Google Shape;1084;p14">
            <a:extLst>
              <a:ext uri="{FF2B5EF4-FFF2-40B4-BE49-F238E27FC236}">
                <a16:creationId xmlns:a16="http://schemas.microsoft.com/office/drawing/2014/main" id="{B79944E1-AE66-4A5F-A08E-C7CDBEE8C42C}"/>
              </a:ext>
            </a:extLst>
          </p:cNvPr>
          <p:cNvSpPr>
            <a:spLocks/>
          </p:cNvSpPr>
          <p:nvPr userDrawn="1"/>
        </p:nvSpPr>
        <p:spPr bwMode="auto">
          <a:xfrm>
            <a:off x="220134" y="2832100"/>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65" name="Google Shape;1085;p14">
            <a:extLst>
              <a:ext uri="{FF2B5EF4-FFF2-40B4-BE49-F238E27FC236}">
                <a16:creationId xmlns:a16="http://schemas.microsoft.com/office/drawing/2014/main" id="{9EE4252E-52F0-46C7-8E06-F3557ABE8F9E}"/>
              </a:ext>
            </a:extLst>
          </p:cNvPr>
          <p:cNvSpPr>
            <a:spLocks/>
          </p:cNvSpPr>
          <p:nvPr userDrawn="1"/>
        </p:nvSpPr>
        <p:spPr bwMode="auto">
          <a:xfrm>
            <a:off x="520701" y="2787651"/>
            <a:ext cx="46567" cy="47625"/>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66" name="Google Shape;1086;p14">
            <a:extLst>
              <a:ext uri="{FF2B5EF4-FFF2-40B4-BE49-F238E27FC236}">
                <a16:creationId xmlns:a16="http://schemas.microsoft.com/office/drawing/2014/main" id="{5AA95881-D1AA-48F1-80FC-BEA5AE33925B}"/>
              </a:ext>
            </a:extLst>
          </p:cNvPr>
          <p:cNvSpPr>
            <a:spLocks/>
          </p:cNvSpPr>
          <p:nvPr userDrawn="1"/>
        </p:nvSpPr>
        <p:spPr bwMode="auto">
          <a:xfrm>
            <a:off x="198968" y="2760663"/>
            <a:ext cx="446617"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67" name="Google Shape;1082;p14">
            <a:extLst>
              <a:ext uri="{FF2B5EF4-FFF2-40B4-BE49-F238E27FC236}">
                <a16:creationId xmlns:a16="http://schemas.microsoft.com/office/drawing/2014/main" id="{DD21582A-996E-4031-8583-C31D40D49815}"/>
              </a:ext>
            </a:extLst>
          </p:cNvPr>
          <p:cNvSpPr>
            <a:spLocks/>
          </p:cNvSpPr>
          <p:nvPr userDrawn="1"/>
        </p:nvSpPr>
        <p:spPr bwMode="auto">
          <a:xfrm>
            <a:off x="461433" y="3335339"/>
            <a:ext cx="110067" cy="180975"/>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68" name="Google Shape;1083;p14">
            <a:extLst>
              <a:ext uri="{FF2B5EF4-FFF2-40B4-BE49-F238E27FC236}">
                <a16:creationId xmlns:a16="http://schemas.microsoft.com/office/drawing/2014/main" id="{F1DF1559-3A69-4782-B38D-02AE3824ADE3}"/>
              </a:ext>
            </a:extLst>
          </p:cNvPr>
          <p:cNvSpPr>
            <a:spLocks/>
          </p:cNvSpPr>
          <p:nvPr userDrawn="1"/>
        </p:nvSpPr>
        <p:spPr bwMode="auto">
          <a:xfrm>
            <a:off x="194733" y="3362326"/>
            <a:ext cx="450851" cy="112713"/>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69" name="Google Shape;1084;p14">
            <a:extLst>
              <a:ext uri="{FF2B5EF4-FFF2-40B4-BE49-F238E27FC236}">
                <a16:creationId xmlns:a16="http://schemas.microsoft.com/office/drawing/2014/main" id="{08FB0853-FBEC-436D-9DC2-241F9F0C4494}"/>
              </a:ext>
            </a:extLst>
          </p:cNvPr>
          <p:cNvSpPr>
            <a:spLocks/>
          </p:cNvSpPr>
          <p:nvPr userDrawn="1"/>
        </p:nvSpPr>
        <p:spPr bwMode="auto">
          <a:xfrm>
            <a:off x="220133" y="3444876"/>
            <a:ext cx="44451" cy="47625"/>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70" name="Google Shape;1085;p14">
            <a:extLst>
              <a:ext uri="{FF2B5EF4-FFF2-40B4-BE49-F238E27FC236}">
                <a16:creationId xmlns:a16="http://schemas.microsoft.com/office/drawing/2014/main" id="{FEC430B7-89D9-4E5D-857D-643FD02C2F96}"/>
              </a:ext>
            </a:extLst>
          </p:cNvPr>
          <p:cNvSpPr>
            <a:spLocks/>
          </p:cNvSpPr>
          <p:nvPr userDrawn="1"/>
        </p:nvSpPr>
        <p:spPr bwMode="auto">
          <a:xfrm>
            <a:off x="520700" y="3403600"/>
            <a:ext cx="44451"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71" name="Google Shape;1086;p14">
            <a:extLst>
              <a:ext uri="{FF2B5EF4-FFF2-40B4-BE49-F238E27FC236}">
                <a16:creationId xmlns:a16="http://schemas.microsoft.com/office/drawing/2014/main" id="{A748E8CA-7115-491A-A572-BD65C5DC7F09}"/>
              </a:ext>
            </a:extLst>
          </p:cNvPr>
          <p:cNvSpPr>
            <a:spLocks/>
          </p:cNvSpPr>
          <p:nvPr userDrawn="1"/>
        </p:nvSpPr>
        <p:spPr bwMode="auto">
          <a:xfrm>
            <a:off x="196851" y="33734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72" name="Google Shape;1082;p14">
            <a:extLst>
              <a:ext uri="{FF2B5EF4-FFF2-40B4-BE49-F238E27FC236}">
                <a16:creationId xmlns:a16="http://schemas.microsoft.com/office/drawing/2014/main" id="{760079C6-6C3E-42F9-8B37-58CCEE6FFB88}"/>
              </a:ext>
            </a:extLst>
          </p:cNvPr>
          <p:cNvSpPr>
            <a:spLocks/>
          </p:cNvSpPr>
          <p:nvPr userDrawn="1"/>
        </p:nvSpPr>
        <p:spPr bwMode="auto">
          <a:xfrm>
            <a:off x="459317" y="3951288"/>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73" name="Google Shape;1083;p14">
            <a:extLst>
              <a:ext uri="{FF2B5EF4-FFF2-40B4-BE49-F238E27FC236}">
                <a16:creationId xmlns:a16="http://schemas.microsoft.com/office/drawing/2014/main" id="{59FA40D0-A1CE-4917-97F8-DE8AC44DC95A}"/>
              </a:ext>
            </a:extLst>
          </p:cNvPr>
          <p:cNvSpPr>
            <a:spLocks/>
          </p:cNvSpPr>
          <p:nvPr userDrawn="1"/>
        </p:nvSpPr>
        <p:spPr bwMode="auto">
          <a:xfrm>
            <a:off x="194734" y="39766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74" name="Google Shape;1084;p14">
            <a:extLst>
              <a:ext uri="{FF2B5EF4-FFF2-40B4-BE49-F238E27FC236}">
                <a16:creationId xmlns:a16="http://schemas.microsoft.com/office/drawing/2014/main" id="{B79E34CA-8CF2-44F0-BC8F-ECA445A09194}"/>
              </a:ext>
            </a:extLst>
          </p:cNvPr>
          <p:cNvSpPr>
            <a:spLocks/>
          </p:cNvSpPr>
          <p:nvPr userDrawn="1"/>
        </p:nvSpPr>
        <p:spPr bwMode="auto">
          <a:xfrm>
            <a:off x="218018" y="4059238"/>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75" name="Google Shape;1085;p14">
            <a:extLst>
              <a:ext uri="{FF2B5EF4-FFF2-40B4-BE49-F238E27FC236}">
                <a16:creationId xmlns:a16="http://schemas.microsoft.com/office/drawing/2014/main" id="{684AFC2C-4AC9-4817-BEF3-CB9A9F42AFE4}"/>
              </a:ext>
            </a:extLst>
          </p:cNvPr>
          <p:cNvSpPr>
            <a:spLocks/>
          </p:cNvSpPr>
          <p:nvPr userDrawn="1"/>
        </p:nvSpPr>
        <p:spPr bwMode="auto">
          <a:xfrm>
            <a:off x="518585" y="4016376"/>
            <a:ext cx="46567" cy="47625"/>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76" name="Google Shape;1086;p14">
            <a:extLst>
              <a:ext uri="{FF2B5EF4-FFF2-40B4-BE49-F238E27FC236}">
                <a16:creationId xmlns:a16="http://schemas.microsoft.com/office/drawing/2014/main" id="{E079D818-E0E7-4E70-AB71-7ED2A8FA6C1C}"/>
              </a:ext>
            </a:extLst>
          </p:cNvPr>
          <p:cNvSpPr>
            <a:spLocks/>
          </p:cNvSpPr>
          <p:nvPr userDrawn="1"/>
        </p:nvSpPr>
        <p:spPr bwMode="auto">
          <a:xfrm>
            <a:off x="194734" y="39878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77" name="Google Shape;1082;p14">
            <a:extLst>
              <a:ext uri="{FF2B5EF4-FFF2-40B4-BE49-F238E27FC236}">
                <a16:creationId xmlns:a16="http://schemas.microsoft.com/office/drawing/2014/main" id="{63743CB6-2E26-4053-8FBF-F6E56ADE3051}"/>
              </a:ext>
            </a:extLst>
          </p:cNvPr>
          <p:cNvSpPr>
            <a:spLocks/>
          </p:cNvSpPr>
          <p:nvPr userDrawn="1"/>
        </p:nvSpPr>
        <p:spPr bwMode="auto">
          <a:xfrm>
            <a:off x="459317" y="4565650"/>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78" name="Google Shape;1083;p14">
            <a:extLst>
              <a:ext uri="{FF2B5EF4-FFF2-40B4-BE49-F238E27FC236}">
                <a16:creationId xmlns:a16="http://schemas.microsoft.com/office/drawing/2014/main" id="{9EFC0F78-B48F-40DB-B420-9A8AEB9A73BA}"/>
              </a:ext>
            </a:extLst>
          </p:cNvPr>
          <p:cNvSpPr>
            <a:spLocks/>
          </p:cNvSpPr>
          <p:nvPr userDrawn="1"/>
        </p:nvSpPr>
        <p:spPr bwMode="auto">
          <a:xfrm>
            <a:off x="192618" y="4589464"/>
            <a:ext cx="450849" cy="109537"/>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79" name="Google Shape;1084;p14">
            <a:extLst>
              <a:ext uri="{FF2B5EF4-FFF2-40B4-BE49-F238E27FC236}">
                <a16:creationId xmlns:a16="http://schemas.microsoft.com/office/drawing/2014/main" id="{63C1675C-1F85-4784-BFBE-A2BEF64DCBA4}"/>
              </a:ext>
            </a:extLst>
          </p:cNvPr>
          <p:cNvSpPr>
            <a:spLocks/>
          </p:cNvSpPr>
          <p:nvPr userDrawn="1"/>
        </p:nvSpPr>
        <p:spPr bwMode="auto">
          <a:xfrm>
            <a:off x="215901" y="4672013"/>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80" name="Google Shape;1085;p14">
            <a:extLst>
              <a:ext uri="{FF2B5EF4-FFF2-40B4-BE49-F238E27FC236}">
                <a16:creationId xmlns:a16="http://schemas.microsoft.com/office/drawing/2014/main" id="{51A4A039-CEF4-4101-A78B-3E7E120158D9}"/>
              </a:ext>
            </a:extLst>
          </p:cNvPr>
          <p:cNvSpPr>
            <a:spLocks/>
          </p:cNvSpPr>
          <p:nvPr userDrawn="1"/>
        </p:nvSpPr>
        <p:spPr bwMode="auto">
          <a:xfrm>
            <a:off x="518585" y="4630738"/>
            <a:ext cx="44449"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81" name="Google Shape;1086;p14">
            <a:extLst>
              <a:ext uri="{FF2B5EF4-FFF2-40B4-BE49-F238E27FC236}">
                <a16:creationId xmlns:a16="http://schemas.microsoft.com/office/drawing/2014/main" id="{BD0940A2-5C20-4C71-9E15-A00EEC10D934}"/>
              </a:ext>
            </a:extLst>
          </p:cNvPr>
          <p:cNvSpPr>
            <a:spLocks/>
          </p:cNvSpPr>
          <p:nvPr userDrawn="1"/>
        </p:nvSpPr>
        <p:spPr bwMode="auto">
          <a:xfrm>
            <a:off x="194734" y="46005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82" name="Google Shape;1082;p14">
            <a:extLst>
              <a:ext uri="{FF2B5EF4-FFF2-40B4-BE49-F238E27FC236}">
                <a16:creationId xmlns:a16="http://schemas.microsoft.com/office/drawing/2014/main" id="{F7901FFE-A4BD-4C9A-A0DC-7927F1EED90F}"/>
              </a:ext>
            </a:extLst>
          </p:cNvPr>
          <p:cNvSpPr>
            <a:spLocks/>
          </p:cNvSpPr>
          <p:nvPr userDrawn="1"/>
        </p:nvSpPr>
        <p:spPr bwMode="auto">
          <a:xfrm>
            <a:off x="457200" y="5180013"/>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83" name="Google Shape;1083;p14">
            <a:extLst>
              <a:ext uri="{FF2B5EF4-FFF2-40B4-BE49-F238E27FC236}">
                <a16:creationId xmlns:a16="http://schemas.microsoft.com/office/drawing/2014/main" id="{EC25CF0C-02B7-4217-94C3-B2C844351675}"/>
              </a:ext>
            </a:extLst>
          </p:cNvPr>
          <p:cNvSpPr>
            <a:spLocks/>
          </p:cNvSpPr>
          <p:nvPr userDrawn="1"/>
        </p:nvSpPr>
        <p:spPr bwMode="auto">
          <a:xfrm>
            <a:off x="192618" y="5203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84" name="Google Shape;1084;p14">
            <a:extLst>
              <a:ext uri="{FF2B5EF4-FFF2-40B4-BE49-F238E27FC236}">
                <a16:creationId xmlns:a16="http://schemas.microsoft.com/office/drawing/2014/main" id="{1A1CE915-94E2-4894-8289-77BBDC27A448}"/>
              </a:ext>
            </a:extLst>
          </p:cNvPr>
          <p:cNvSpPr>
            <a:spLocks/>
          </p:cNvSpPr>
          <p:nvPr userDrawn="1"/>
        </p:nvSpPr>
        <p:spPr bwMode="auto">
          <a:xfrm>
            <a:off x="215901" y="5286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85" name="Google Shape;1085;p14">
            <a:extLst>
              <a:ext uri="{FF2B5EF4-FFF2-40B4-BE49-F238E27FC236}">
                <a16:creationId xmlns:a16="http://schemas.microsoft.com/office/drawing/2014/main" id="{3B60725C-9EB2-468C-BE6A-6028D6B3F843}"/>
              </a:ext>
            </a:extLst>
          </p:cNvPr>
          <p:cNvSpPr>
            <a:spLocks/>
          </p:cNvSpPr>
          <p:nvPr userDrawn="1"/>
        </p:nvSpPr>
        <p:spPr bwMode="auto">
          <a:xfrm>
            <a:off x="516467" y="5245100"/>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86" name="Google Shape;1086;p14">
            <a:extLst>
              <a:ext uri="{FF2B5EF4-FFF2-40B4-BE49-F238E27FC236}">
                <a16:creationId xmlns:a16="http://schemas.microsoft.com/office/drawing/2014/main" id="{CD4A91E5-6F13-4008-820C-C003459FF6F4}"/>
              </a:ext>
            </a:extLst>
          </p:cNvPr>
          <p:cNvSpPr>
            <a:spLocks/>
          </p:cNvSpPr>
          <p:nvPr userDrawn="1"/>
        </p:nvSpPr>
        <p:spPr bwMode="auto">
          <a:xfrm>
            <a:off x="192618" y="52149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87" name="Google Shape;1082;p14">
            <a:extLst>
              <a:ext uri="{FF2B5EF4-FFF2-40B4-BE49-F238E27FC236}">
                <a16:creationId xmlns:a16="http://schemas.microsoft.com/office/drawing/2014/main" id="{9ABC88BC-F4BA-4908-8EA8-5FD1E9D8AF39}"/>
              </a:ext>
            </a:extLst>
          </p:cNvPr>
          <p:cNvSpPr>
            <a:spLocks/>
          </p:cNvSpPr>
          <p:nvPr userDrawn="1"/>
        </p:nvSpPr>
        <p:spPr bwMode="auto">
          <a:xfrm>
            <a:off x="457200" y="5792788"/>
            <a:ext cx="107951"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88" name="Google Shape;1083;p14">
            <a:extLst>
              <a:ext uri="{FF2B5EF4-FFF2-40B4-BE49-F238E27FC236}">
                <a16:creationId xmlns:a16="http://schemas.microsoft.com/office/drawing/2014/main" id="{A4F951A7-8BBE-4FF7-ABC9-464AFED6623E}"/>
              </a:ext>
            </a:extLst>
          </p:cNvPr>
          <p:cNvSpPr>
            <a:spLocks/>
          </p:cNvSpPr>
          <p:nvPr userDrawn="1"/>
        </p:nvSpPr>
        <p:spPr bwMode="auto">
          <a:xfrm>
            <a:off x="190500" y="5818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89" name="Google Shape;1084;p14">
            <a:extLst>
              <a:ext uri="{FF2B5EF4-FFF2-40B4-BE49-F238E27FC236}">
                <a16:creationId xmlns:a16="http://schemas.microsoft.com/office/drawing/2014/main" id="{EB7B9077-05C3-4743-8F51-EF9FC8284E2A}"/>
              </a:ext>
            </a:extLst>
          </p:cNvPr>
          <p:cNvSpPr>
            <a:spLocks/>
          </p:cNvSpPr>
          <p:nvPr userDrawn="1"/>
        </p:nvSpPr>
        <p:spPr bwMode="auto">
          <a:xfrm>
            <a:off x="213784" y="59007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90" name="Google Shape;1085;p14">
            <a:extLst>
              <a:ext uri="{FF2B5EF4-FFF2-40B4-BE49-F238E27FC236}">
                <a16:creationId xmlns:a16="http://schemas.microsoft.com/office/drawing/2014/main" id="{ADD4CD72-8062-48E9-82AE-B2D421A7822A}"/>
              </a:ext>
            </a:extLst>
          </p:cNvPr>
          <p:cNvSpPr>
            <a:spLocks/>
          </p:cNvSpPr>
          <p:nvPr userDrawn="1"/>
        </p:nvSpPr>
        <p:spPr bwMode="auto">
          <a:xfrm>
            <a:off x="514351" y="58578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91" name="Google Shape;1086;p14">
            <a:extLst>
              <a:ext uri="{FF2B5EF4-FFF2-40B4-BE49-F238E27FC236}">
                <a16:creationId xmlns:a16="http://schemas.microsoft.com/office/drawing/2014/main" id="{77D48EB0-71E6-4054-BB20-C8080973276E}"/>
              </a:ext>
            </a:extLst>
          </p:cNvPr>
          <p:cNvSpPr>
            <a:spLocks/>
          </p:cNvSpPr>
          <p:nvPr userDrawn="1"/>
        </p:nvSpPr>
        <p:spPr bwMode="auto">
          <a:xfrm>
            <a:off x="192617" y="5829300"/>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grpSp>
        <p:nvGrpSpPr>
          <p:cNvPr id="92" name="Google Shape;2356;p30">
            <a:extLst>
              <a:ext uri="{FF2B5EF4-FFF2-40B4-BE49-F238E27FC236}">
                <a16:creationId xmlns:a16="http://schemas.microsoft.com/office/drawing/2014/main" id="{24926D78-93C7-4144-A485-700DE8BC3EAD}"/>
              </a:ext>
            </a:extLst>
          </p:cNvPr>
          <p:cNvGrpSpPr/>
          <p:nvPr userDrawn="1"/>
        </p:nvGrpSpPr>
        <p:grpSpPr>
          <a:xfrm>
            <a:off x="745417" y="1491607"/>
            <a:ext cx="9867487" cy="4773076"/>
            <a:chOff x="623255" y="927125"/>
            <a:chExt cx="7691377" cy="3871900"/>
          </a:xfrm>
          <a:solidFill>
            <a:schemeClr val="accent3">
              <a:lumMod val="60000"/>
              <a:lumOff val="40000"/>
            </a:schemeClr>
          </a:solidFill>
        </p:grpSpPr>
        <p:sp>
          <p:nvSpPr>
            <p:cNvPr id="93" name="Google Shape;2357;p30">
              <a:extLst>
                <a:ext uri="{FF2B5EF4-FFF2-40B4-BE49-F238E27FC236}">
                  <a16:creationId xmlns:a16="http://schemas.microsoft.com/office/drawing/2014/main" id="{6F0854B1-C5CD-4009-AE2B-CD92F5351BC6}"/>
                </a:ext>
              </a:extLst>
            </p:cNvPr>
            <p:cNvSpPr/>
            <p:nvPr/>
          </p:nvSpPr>
          <p:spPr>
            <a:xfrm>
              <a:off x="2977025" y="927125"/>
              <a:ext cx="3134100" cy="1481700"/>
            </a:xfrm>
            <a:prstGeom prst="ellipse">
              <a:avLst/>
            </a:prstGeom>
            <a:grp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nvGrpSpPr>
            <p:cNvPr id="94" name="Google Shape;2358;p30">
              <a:extLst>
                <a:ext uri="{FF2B5EF4-FFF2-40B4-BE49-F238E27FC236}">
                  <a16:creationId xmlns:a16="http://schemas.microsoft.com/office/drawing/2014/main" id="{E8F2C82F-99DC-4AA0-BCA0-A6A840B4BE51}"/>
                </a:ext>
              </a:extLst>
            </p:cNvPr>
            <p:cNvGrpSpPr/>
            <p:nvPr/>
          </p:nvGrpSpPr>
          <p:grpSpPr>
            <a:xfrm>
              <a:off x="623255" y="973375"/>
              <a:ext cx="7691377" cy="3825650"/>
              <a:chOff x="623255" y="973375"/>
              <a:chExt cx="7691377" cy="3825650"/>
            </a:xfrm>
            <a:grpFill/>
          </p:grpSpPr>
          <p:sp>
            <p:nvSpPr>
              <p:cNvPr id="95" name="Google Shape;2359;p30">
                <a:extLst>
                  <a:ext uri="{FF2B5EF4-FFF2-40B4-BE49-F238E27FC236}">
                    <a16:creationId xmlns:a16="http://schemas.microsoft.com/office/drawing/2014/main" id="{2C58891D-C0FB-44A6-B0DA-6575C3C21F80}"/>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lIns="91425" tIns="91425" rIns="91425" bIns="91425" anchor="ctr"/>
              <a:lstStyle/>
              <a:p>
                <a:pPr eaLnBrk="1" fontAlgn="auto" hangingPunct="1">
                  <a:spcBef>
                    <a:spcPts val="0"/>
                  </a:spcBef>
                  <a:spcAft>
                    <a:spcPts val="0"/>
                  </a:spcAft>
                  <a:defRPr/>
                </a:pPr>
                <a:endParaRPr sz="990" dirty="0">
                  <a:solidFill>
                    <a:prstClr val="black"/>
                  </a:solidFill>
                  <a:latin typeface="Arial"/>
                </a:endParaRPr>
              </a:p>
            </p:txBody>
          </p:sp>
          <p:sp>
            <p:nvSpPr>
              <p:cNvPr id="96" name="Google Shape;2360;p30">
                <a:extLst>
                  <a:ext uri="{FF2B5EF4-FFF2-40B4-BE49-F238E27FC236}">
                    <a16:creationId xmlns:a16="http://schemas.microsoft.com/office/drawing/2014/main" id="{E7AEAD16-7B1E-4E9F-A1E8-CA27342E6D95}"/>
                  </a:ext>
                </a:extLst>
              </p:cNvPr>
              <p:cNvSpPr/>
              <p:nvPr/>
            </p:nvSpPr>
            <p:spPr>
              <a:xfrm>
                <a:off x="1878425" y="1185100"/>
                <a:ext cx="2028300" cy="1403400"/>
              </a:xfrm>
              <a:prstGeom prst="ellipse">
                <a:avLst/>
              </a:prstGeom>
              <a:grpFill/>
              <a:ln>
                <a:noFill/>
              </a:ln>
            </p:spPr>
            <p:txBody>
              <a:bodyPr spcFirstLastPara="1" lIns="91425" tIns="91425" rIns="91425" bIns="91425" anchor="ctr"/>
              <a:lstStyle/>
              <a:p>
                <a:pPr eaLnBrk="1" fontAlgn="auto" hangingPunct="1">
                  <a:spcBef>
                    <a:spcPts val="0"/>
                  </a:spcBef>
                  <a:spcAft>
                    <a:spcPts val="0"/>
                  </a:spcAft>
                  <a:defRPr/>
                </a:pPr>
                <a:endParaRPr sz="990" dirty="0">
                  <a:solidFill>
                    <a:prstClr val="black"/>
                  </a:solidFill>
                  <a:latin typeface="Arial"/>
                </a:endParaRPr>
              </a:p>
            </p:txBody>
          </p:sp>
          <p:sp>
            <p:nvSpPr>
              <p:cNvPr id="97" name="Google Shape;2361;p30">
                <a:extLst>
                  <a:ext uri="{FF2B5EF4-FFF2-40B4-BE49-F238E27FC236}">
                    <a16:creationId xmlns:a16="http://schemas.microsoft.com/office/drawing/2014/main" id="{5029F60E-4FFF-467E-9CDE-8AB3ACFFB3F8}"/>
                  </a:ext>
                </a:extLst>
              </p:cNvPr>
              <p:cNvSpPr/>
              <p:nvPr/>
            </p:nvSpPr>
            <p:spPr>
              <a:xfrm>
                <a:off x="5585525" y="3231300"/>
                <a:ext cx="2028300" cy="1403400"/>
              </a:xfrm>
              <a:prstGeom prst="ellipse">
                <a:avLst/>
              </a:prstGeom>
              <a:grp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grpSp>
        <p:nvGrpSpPr>
          <p:cNvPr id="98" name="Google Shape;447;p27">
            <a:extLst>
              <a:ext uri="{FF2B5EF4-FFF2-40B4-BE49-F238E27FC236}">
                <a16:creationId xmlns:a16="http://schemas.microsoft.com/office/drawing/2014/main" id="{16D2CEA1-ED33-4905-8E16-B56A21648688}"/>
              </a:ext>
            </a:extLst>
          </p:cNvPr>
          <p:cNvGrpSpPr>
            <a:grpSpLocks/>
          </p:cNvGrpSpPr>
          <p:nvPr userDrawn="1"/>
        </p:nvGrpSpPr>
        <p:grpSpPr bwMode="auto">
          <a:xfrm>
            <a:off x="8392584" y="4048125"/>
            <a:ext cx="2300816" cy="1593850"/>
            <a:chOff x="4799733" y="3457797"/>
            <a:chExt cx="2301388" cy="1593766"/>
          </a:xfrm>
        </p:grpSpPr>
        <p:sp>
          <p:nvSpPr>
            <p:cNvPr id="99" name="Google Shape;448;p27">
              <a:extLst>
                <a:ext uri="{FF2B5EF4-FFF2-40B4-BE49-F238E27FC236}">
                  <a16:creationId xmlns:a16="http://schemas.microsoft.com/office/drawing/2014/main" id="{106699CE-7D69-427F-898B-B6D7A0B8C3A7}"/>
                </a:ext>
              </a:extLst>
            </p:cNvPr>
            <p:cNvSpPr>
              <a:spLocks/>
            </p:cNvSpPr>
            <p:nvPr/>
          </p:nvSpPr>
          <p:spPr bwMode="auto">
            <a:xfrm>
              <a:off x="5513226" y="4443583"/>
              <a:ext cx="133384" cy="120644"/>
            </a:xfrm>
            <a:custGeom>
              <a:avLst/>
              <a:gdLst>
                <a:gd name="T0" fmla="*/ 2147483646 w 2437"/>
                <a:gd name="T1" fmla="*/ 2147483646 h 2211"/>
                <a:gd name="T2" fmla="*/ 2147483646 w 2437"/>
                <a:gd name="T3" fmla="*/ 2147483646 h 2211"/>
                <a:gd name="T4" fmla="*/ 2147483646 w 2437"/>
                <a:gd name="T5" fmla="*/ 2147483646 h 2211"/>
                <a:gd name="T6" fmla="*/ 2147483646 w 2437"/>
                <a:gd name="T7" fmla="*/ 2147483646 h 2211"/>
                <a:gd name="T8" fmla="*/ 2147483646 w 2437"/>
                <a:gd name="T9" fmla="*/ 2147483646 h 2211"/>
                <a:gd name="T10" fmla="*/ 2147483646 w 2437"/>
                <a:gd name="T11" fmla="*/ 2147483646 h 22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lIns="91425" tIns="91425" rIns="91425" bIns="91425" anchor="ctr"/>
            <a:lstStyle/>
            <a:p>
              <a:pPr>
                <a:defRPr/>
              </a:pPr>
              <a:endParaRPr lang="vi-VN" sz="990"/>
            </a:p>
          </p:txBody>
        </p:sp>
        <p:sp>
          <p:nvSpPr>
            <p:cNvPr id="100" name="Google Shape;449;p27">
              <a:extLst>
                <a:ext uri="{FF2B5EF4-FFF2-40B4-BE49-F238E27FC236}">
                  <a16:creationId xmlns:a16="http://schemas.microsoft.com/office/drawing/2014/main" id="{5F987973-ABD6-4158-B3A0-68E780268FA2}"/>
                </a:ext>
              </a:extLst>
            </p:cNvPr>
            <p:cNvSpPr>
              <a:spLocks/>
            </p:cNvSpPr>
            <p:nvPr/>
          </p:nvSpPr>
          <p:spPr bwMode="auto">
            <a:xfrm>
              <a:off x="5672016" y="4451520"/>
              <a:ext cx="91039" cy="77784"/>
            </a:xfrm>
            <a:custGeom>
              <a:avLst/>
              <a:gdLst>
                <a:gd name="T0" fmla="*/ 2147483646 w 1656"/>
                <a:gd name="T1" fmla="*/ 2147483646 h 1431"/>
                <a:gd name="T2" fmla="*/ 2147483646 w 1656"/>
                <a:gd name="T3" fmla="*/ 2147483646 h 1431"/>
                <a:gd name="T4" fmla="*/ 2147483646 w 1656"/>
                <a:gd name="T5" fmla="*/ 2147483646 h 1431"/>
                <a:gd name="T6" fmla="*/ 2147483646 w 1656"/>
                <a:gd name="T7" fmla="*/ 2147483646 h 1431"/>
                <a:gd name="T8" fmla="*/ 2147483646 w 1656"/>
                <a:gd name="T9" fmla="*/ 2147483646 h 14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56" h="1431" extrusionOk="0">
                  <a:moveTo>
                    <a:pt x="1" y="1"/>
                  </a:moveTo>
                  <a:lnTo>
                    <a:pt x="1" y="1430"/>
                  </a:lnTo>
                  <a:lnTo>
                    <a:pt x="1655" y="1430"/>
                  </a:lnTo>
                  <a:lnTo>
                    <a:pt x="1655" y="1"/>
                  </a:lnTo>
                  <a:lnTo>
                    <a:pt x="1" y="1"/>
                  </a:lnTo>
                  <a:close/>
                </a:path>
              </a:pathLst>
            </a:custGeom>
            <a:solidFill>
              <a:srgbClr val="F9CF72"/>
            </a:solidFill>
            <a:ln>
              <a:noFill/>
            </a:ln>
          </p:spPr>
          <p:txBody>
            <a:bodyPr lIns="91425" tIns="91425" rIns="91425" bIns="91425" anchor="ctr"/>
            <a:lstStyle/>
            <a:p>
              <a:pPr>
                <a:defRPr/>
              </a:pPr>
              <a:endParaRPr lang="vi-VN" sz="990"/>
            </a:p>
          </p:txBody>
        </p:sp>
        <p:sp>
          <p:nvSpPr>
            <p:cNvPr id="101" name="Google Shape;450;p27">
              <a:extLst>
                <a:ext uri="{FF2B5EF4-FFF2-40B4-BE49-F238E27FC236}">
                  <a16:creationId xmlns:a16="http://schemas.microsoft.com/office/drawing/2014/main" id="{28D03D5F-97EB-4071-838B-5FDA13EE2BAC}"/>
                </a:ext>
              </a:extLst>
            </p:cNvPr>
            <p:cNvSpPr>
              <a:spLocks/>
            </p:cNvSpPr>
            <p:nvPr/>
          </p:nvSpPr>
          <p:spPr bwMode="auto">
            <a:xfrm>
              <a:off x="5669899" y="4446758"/>
              <a:ext cx="93156" cy="82546"/>
            </a:xfrm>
            <a:custGeom>
              <a:avLst/>
              <a:gdLst>
                <a:gd name="T0" fmla="*/ 2147483646 w 1669"/>
                <a:gd name="T1" fmla="*/ 2147483646 h 1457"/>
                <a:gd name="T2" fmla="*/ 2147483646 w 1669"/>
                <a:gd name="T3" fmla="*/ 2147483646 h 1457"/>
                <a:gd name="T4" fmla="*/ 2147483646 w 1669"/>
                <a:gd name="T5" fmla="*/ 2147483646 h 1457"/>
                <a:gd name="T6" fmla="*/ 2147483646 w 1669"/>
                <a:gd name="T7" fmla="*/ 2147483646 h 1457"/>
                <a:gd name="T8" fmla="*/ 2147483646 w 1669"/>
                <a:gd name="T9" fmla="*/ 2147483646 h 1457"/>
                <a:gd name="T10" fmla="*/ 2147483646 w 1669"/>
                <a:gd name="T11" fmla="*/ 2147483646 h 1457"/>
                <a:gd name="T12" fmla="*/ 2147483646 w 1669"/>
                <a:gd name="T13" fmla="*/ 2147483646 h 1457"/>
                <a:gd name="T14" fmla="*/ 2147483646 w 1669"/>
                <a:gd name="T15" fmla="*/ 2147483646 h 1457"/>
                <a:gd name="T16" fmla="*/ 2147483646 w 1669"/>
                <a:gd name="T17" fmla="*/ 2147483646 h 1457"/>
                <a:gd name="T18" fmla="*/ 2147483646 w 1669"/>
                <a:gd name="T19" fmla="*/ 2147483646 h 1457"/>
                <a:gd name="T20" fmla="*/ 2147483646 w 1669"/>
                <a:gd name="T21" fmla="*/ 2147483646 h 1457"/>
                <a:gd name="T22" fmla="*/ 2147483646 w 1669"/>
                <a:gd name="T23" fmla="*/ 2147483646 h 1457"/>
                <a:gd name="T24" fmla="*/ 2147483646 w 1669"/>
                <a:gd name="T25" fmla="*/ 2147483646 h 1457"/>
                <a:gd name="T26" fmla="*/ 2147483646 w 1669"/>
                <a:gd name="T27" fmla="*/ 2147483646 h 1457"/>
                <a:gd name="T28" fmla="*/ 2147483646 w 1669"/>
                <a:gd name="T29" fmla="*/ 2147483646 h 1457"/>
                <a:gd name="T30" fmla="*/ 2147483646 w 1669"/>
                <a:gd name="T31" fmla="*/ 2147483646 h 1457"/>
                <a:gd name="T32" fmla="*/ 2147483646 w 1669"/>
                <a:gd name="T33" fmla="*/ 2147483646 h 1457"/>
                <a:gd name="T34" fmla="*/ 2147483646 w 1669"/>
                <a:gd name="T35" fmla="*/ 2147483646 h 1457"/>
                <a:gd name="T36" fmla="*/ 2147483646 w 1669"/>
                <a:gd name="T37" fmla="*/ 2147483646 h 1457"/>
                <a:gd name="T38" fmla="*/ 2147483646 w 1669"/>
                <a:gd name="T39" fmla="*/ 2147483646 h 1457"/>
                <a:gd name="T40" fmla="*/ 2147483646 w 1669"/>
                <a:gd name="T41" fmla="*/ 2147483646 h 1457"/>
                <a:gd name="T42" fmla="*/ 2147483646 w 1669"/>
                <a:gd name="T43" fmla="*/ 2147483646 h 1457"/>
                <a:gd name="T44" fmla="*/ 2147483646 w 1669"/>
                <a:gd name="T45" fmla="*/ 2147483646 h 1457"/>
                <a:gd name="T46" fmla="*/ 2147483646 w 1669"/>
                <a:gd name="T47" fmla="*/ 2147483646 h 1457"/>
                <a:gd name="T48" fmla="*/ 2147483646 w 1669"/>
                <a:gd name="T49" fmla="*/ 2147483646 h 1457"/>
                <a:gd name="T50" fmla="*/ 2147483646 w 1669"/>
                <a:gd name="T51" fmla="*/ 2147483646 h 1457"/>
                <a:gd name="T52" fmla="*/ 2147483646 w 1669"/>
                <a:gd name="T53" fmla="*/ 2147483646 h 1457"/>
                <a:gd name="T54" fmla="*/ 2147483646 w 1669"/>
                <a:gd name="T55" fmla="*/ 2147483646 h 1457"/>
                <a:gd name="T56" fmla="*/ 2147483646 w 1669"/>
                <a:gd name="T57" fmla="*/ 2147483646 h 1457"/>
                <a:gd name="T58" fmla="*/ 2147483646 w 1669"/>
                <a:gd name="T59" fmla="*/ 2147483646 h 1457"/>
                <a:gd name="T60" fmla="*/ 2147483646 w 1669"/>
                <a:gd name="T61" fmla="*/ 2147483646 h 1457"/>
                <a:gd name="T62" fmla="*/ 2147483646 w 1669"/>
                <a:gd name="T63" fmla="*/ 2147483646 h 1457"/>
                <a:gd name="T64" fmla="*/ 2147483646 w 1669"/>
                <a:gd name="T65" fmla="*/ 2147483646 h 1457"/>
                <a:gd name="T66" fmla="*/ 2147483646 w 1669"/>
                <a:gd name="T67" fmla="*/ 2147483646 h 1457"/>
                <a:gd name="T68" fmla="*/ 2147483646 w 1669"/>
                <a:gd name="T69" fmla="*/ 2147483646 h 1457"/>
                <a:gd name="T70" fmla="*/ 2147483646 w 1669"/>
                <a:gd name="T71" fmla="*/ 2147483646 h 1457"/>
                <a:gd name="T72" fmla="*/ 2147483646 w 1669"/>
                <a:gd name="T73" fmla="*/ 2147483646 h 1457"/>
                <a:gd name="T74" fmla="*/ 2147483646 w 1669"/>
                <a:gd name="T75" fmla="*/ 2147483646 h 1457"/>
                <a:gd name="T76" fmla="*/ 2147483646 w 1669"/>
                <a:gd name="T77" fmla="*/ 2147483646 h 1457"/>
                <a:gd name="T78" fmla="*/ 2147483646 w 1669"/>
                <a:gd name="T79" fmla="*/ 2147483646 h 1457"/>
                <a:gd name="T80" fmla="*/ 2147483646 w 1669"/>
                <a:gd name="T81" fmla="*/ 2147483646 h 145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lnTo>
                    <a:pt x="239" y="1"/>
                  </a:lnTo>
                  <a:close/>
                </a:path>
              </a:pathLst>
            </a:custGeom>
            <a:solidFill>
              <a:srgbClr val="F09C4E"/>
            </a:solidFill>
            <a:ln>
              <a:noFill/>
            </a:ln>
          </p:spPr>
          <p:txBody>
            <a:bodyPr lIns="91425" tIns="91425" rIns="91425" bIns="91425" anchor="ctr"/>
            <a:lstStyle/>
            <a:p>
              <a:pPr>
                <a:defRPr/>
              </a:pPr>
              <a:endParaRPr lang="vi-VN" sz="990"/>
            </a:p>
          </p:txBody>
        </p:sp>
        <p:sp>
          <p:nvSpPr>
            <p:cNvPr id="102" name="Google Shape;451;p27">
              <a:extLst>
                <a:ext uri="{FF2B5EF4-FFF2-40B4-BE49-F238E27FC236}">
                  <a16:creationId xmlns:a16="http://schemas.microsoft.com/office/drawing/2014/main" id="{579B1714-6068-43B7-970D-A14AE89D2667}"/>
                </a:ext>
              </a:extLst>
            </p:cNvPr>
            <p:cNvSpPr>
              <a:spLocks/>
            </p:cNvSpPr>
            <p:nvPr/>
          </p:nvSpPr>
          <p:spPr bwMode="auto">
            <a:xfrm>
              <a:off x="5667782" y="4446758"/>
              <a:ext cx="101625" cy="85720"/>
            </a:xfrm>
            <a:custGeom>
              <a:avLst/>
              <a:gdLst>
                <a:gd name="T0" fmla="*/ 2147483646 w 1814"/>
                <a:gd name="T1" fmla="*/ 2147483646 h 1536"/>
                <a:gd name="T2" fmla="*/ 2147483646 w 1814"/>
                <a:gd name="T3" fmla="*/ 2147483646 h 1536"/>
                <a:gd name="T4" fmla="*/ 2147483646 w 1814"/>
                <a:gd name="T5" fmla="*/ 2147483646 h 1536"/>
                <a:gd name="T6" fmla="*/ 2147483646 w 1814"/>
                <a:gd name="T7" fmla="*/ 2147483646 h 1536"/>
                <a:gd name="T8" fmla="*/ 2147483646 w 1814"/>
                <a:gd name="T9" fmla="*/ 2147483646 h 1536"/>
                <a:gd name="T10" fmla="*/ 2147483646 w 1814"/>
                <a:gd name="T11" fmla="*/ 2147483646 h 1536"/>
                <a:gd name="T12" fmla="*/ 2147483646 w 1814"/>
                <a:gd name="T13" fmla="*/ 2147483646 h 1536"/>
                <a:gd name="T14" fmla="*/ 2147483646 w 1814"/>
                <a:gd name="T15" fmla="*/ 2147483646 h 1536"/>
                <a:gd name="T16" fmla="*/ 2147483646 w 1814"/>
                <a:gd name="T17" fmla="*/ 2147483646 h 1536"/>
                <a:gd name="T18" fmla="*/ 2147483646 w 1814"/>
                <a:gd name="T19" fmla="*/ 2147483646 h 1536"/>
                <a:gd name="T20" fmla="*/ 2147483646 w 1814"/>
                <a:gd name="T21" fmla="*/ 2147483646 h 1536"/>
                <a:gd name="T22" fmla="*/ 2147483646 w 1814"/>
                <a:gd name="T23" fmla="*/ 2147483646 h 1536"/>
                <a:gd name="T24" fmla="*/ 2147483646 w 1814"/>
                <a:gd name="T25" fmla="*/ 2147483646 h 1536"/>
                <a:gd name="T26" fmla="*/ 2147483646 w 1814"/>
                <a:gd name="T27" fmla="*/ 2147483646 h 1536"/>
                <a:gd name="T28" fmla="*/ 2147483646 w 1814"/>
                <a:gd name="T29" fmla="*/ 2147483646 h 1536"/>
                <a:gd name="T30" fmla="*/ 2147483646 w 1814"/>
                <a:gd name="T31" fmla="*/ 2147483646 h 1536"/>
                <a:gd name="T32" fmla="*/ 2147483646 w 1814"/>
                <a:gd name="T33" fmla="*/ 2147483646 h 1536"/>
                <a:gd name="T34" fmla="*/ 2147483646 w 1814"/>
                <a:gd name="T35" fmla="*/ 2147483646 h 1536"/>
                <a:gd name="T36" fmla="*/ 2147483646 w 1814"/>
                <a:gd name="T37" fmla="*/ 2147483646 h 1536"/>
                <a:gd name="T38" fmla="*/ 2147483646 w 1814"/>
                <a:gd name="T39" fmla="*/ 2147483646 h 1536"/>
                <a:gd name="T40" fmla="*/ 2147483646 w 1814"/>
                <a:gd name="T41" fmla="*/ 2147483646 h 1536"/>
                <a:gd name="T42" fmla="*/ 2147483646 w 1814"/>
                <a:gd name="T43" fmla="*/ 2147483646 h 1536"/>
                <a:gd name="T44" fmla="*/ 2147483646 w 1814"/>
                <a:gd name="T45" fmla="*/ 2147483646 h 1536"/>
                <a:gd name="T46" fmla="*/ 2147483646 w 1814"/>
                <a:gd name="T47" fmla="*/ 2147483646 h 1536"/>
                <a:gd name="T48" fmla="*/ 2147483646 w 1814"/>
                <a:gd name="T49" fmla="*/ 2147483646 h 1536"/>
                <a:gd name="T50" fmla="*/ 2147483646 w 1814"/>
                <a:gd name="T51" fmla="*/ 2147483646 h 1536"/>
                <a:gd name="T52" fmla="*/ 2147483646 w 1814"/>
                <a:gd name="T53" fmla="*/ 2147483646 h 1536"/>
                <a:gd name="T54" fmla="*/ 2147483646 w 1814"/>
                <a:gd name="T55" fmla="*/ 2147483646 h 1536"/>
                <a:gd name="T56" fmla="*/ 2147483646 w 1814"/>
                <a:gd name="T57" fmla="*/ 2147483646 h 1536"/>
                <a:gd name="T58" fmla="*/ 2147483646 w 1814"/>
                <a:gd name="T59" fmla="*/ 2147483646 h 1536"/>
                <a:gd name="T60" fmla="*/ 2147483646 w 1814"/>
                <a:gd name="T61" fmla="*/ 2147483646 h 1536"/>
                <a:gd name="T62" fmla="*/ 2147483646 w 1814"/>
                <a:gd name="T63" fmla="*/ 2147483646 h 1536"/>
                <a:gd name="T64" fmla="*/ 2147483646 w 1814"/>
                <a:gd name="T65" fmla="*/ 2147483646 h 1536"/>
                <a:gd name="T66" fmla="*/ 2147483646 w 1814"/>
                <a:gd name="T67" fmla="*/ 2147483646 h 1536"/>
                <a:gd name="T68" fmla="*/ 2147483646 w 1814"/>
                <a:gd name="T69" fmla="*/ 2147483646 h 1536"/>
                <a:gd name="T70" fmla="*/ 2147483646 w 1814"/>
                <a:gd name="T71" fmla="*/ 2147483646 h 1536"/>
                <a:gd name="T72" fmla="*/ 2147483646 w 1814"/>
                <a:gd name="T73" fmla="*/ 2147483646 h 1536"/>
                <a:gd name="T74" fmla="*/ 2147483646 w 1814"/>
                <a:gd name="T75" fmla="*/ 2147483646 h 1536"/>
                <a:gd name="T76" fmla="*/ 2147483646 w 1814"/>
                <a:gd name="T77" fmla="*/ 2147483646 h 1536"/>
                <a:gd name="T78" fmla="*/ 2147483646 w 1814"/>
                <a:gd name="T79" fmla="*/ 2147483646 h 1536"/>
                <a:gd name="T80" fmla="*/ 2147483646 w 1814"/>
                <a:gd name="T81" fmla="*/ 2147483646 h 1536"/>
                <a:gd name="T82" fmla="*/ 2147483646 w 1814"/>
                <a:gd name="T83" fmla="*/ 2147483646 h 1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lnTo>
                    <a:pt x="768"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lnTo>
                    <a:pt x="106" y="1"/>
                  </a:lnTo>
                  <a:close/>
                </a:path>
              </a:pathLst>
            </a:custGeom>
            <a:solidFill>
              <a:srgbClr val="F09C4E"/>
            </a:solidFill>
            <a:ln>
              <a:noFill/>
            </a:ln>
          </p:spPr>
          <p:txBody>
            <a:bodyPr lIns="91425" tIns="91425" rIns="91425" bIns="91425" anchor="ctr"/>
            <a:lstStyle/>
            <a:p>
              <a:pPr>
                <a:defRPr/>
              </a:pPr>
              <a:endParaRPr lang="vi-VN" sz="990"/>
            </a:p>
          </p:txBody>
        </p:sp>
        <p:sp>
          <p:nvSpPr>
            <p:cNvPr id="103" name="Google Shape;452;p27">
              <a:extLst>
                <a:ext uri="{FF2B5EF4-FFF2-40B4-BE49-F238E27FC236}">
                  <a16:creationId xmlns:a16="http://schemas.microsoft.com/office/drawing/2014/main" id="{52800332-203B-4D5F-A26A-A96EC80BB8C5}"/>
                </a:ext>
              </a:extLst>
            </p:cNvPr>
            <p:cNvSpPr>
              <a:spLocks/>
            </p:cNvSpPr>
            <p:nvPr/>
          </p:nvSpPr>
          <p:spPr bwMode="auto">
            <a:xfrm>
              <a:off x="4799733" y="3864176"/>
              <a:ext cx="1238557" cy="1187387"/>
            </a:xfrm>
            <a:custGeom>
              <a:avLst/>
              <a:gdLst>
                <a:gd name="T0" fmla="*/ 2147483646 w 22395"/>
                <a:gd name="T1" fmla="*/ 2147483646 h 21477"/>
                <a:gd name="T2" fmla="*/ 2147483646 w 22395"/>
                <a:gd name="T3" fmla="*/ 2147483646 h 21477"/>
                <a:gd name="T4" fmla="*/ 2147483646 w 22395"/>
                <a:gd name="T5" fmla="*/ 2147483646 h 21477"/>
                <a:gd name="T6" fmla="*/ 2147483646 w 22395"/>
                <a:gd name="T7" fmla="*/ 2147483646 h 21477"/>
                <a:gd name="T8" fmla="*/ 2147483646 w 22395"/>
                <a:gd name="T9" fmla="*/ 2147483646 h 21477"/>
                <a:gd name="T10" fmla="*/ 2147483646 w 22395"/>
                <a:gd name="T11" fmla="*/ 2147483646 h 21477"/>
                <a:gd name="T12" fmla="*/ 2147483646 w 22395"/>
                <a:gd name="T13" fmla="*/ 2147483646 h 21477"/>
                <a:gd name="T14" fmla="*/ 2147483646 w 22395"/>
                <a:gd name="T15" fmla="*/ 2147483646 h 21477"/>
                <a:gd name="T16" fmla="*/ 2147483646 w 22395"/>
                <a:gd name="T17" fmla="*/ 2147483646 h 21477"/>
                <a:gd name="T18" fmla="*/ 2147483646 w 22395"/>
                <a:gd name="T19" fmla="*/ 2147483646 h 21477"/>
                <a:gd name="T20" fmla="*/ 2147483646 w 22395"/>
                <a:gd name="T21" fmla="*/ 2147483646 h 21477"/>
                <a:gd name="T22" fmla="*/ 2147483646 w 22395"/>
                <a:gd name="T23" fmla="*/ 2147483646 h 21477"/>
                <a:gd name="T24" fmla="*/ 2147483646 w 22395"/>
                <a:gd name="T25" fmla="*/ 2147483646 h 21477"/>
                <a:gd name="T26" fmla="*/ 2147483646 w 22395"/>
                <a:gd name="T27" fmla="*/ 2147483646 h 21477"/>
                <a:gd name="T28" fmla="*/ 2147483646 w 22395"/>
                <a:gd name="T29" fmla="*/ 2147483646 h 21477"/>
                <a:gd name="T30" fmla="*/ 2147483646 w 22395"/>
                <a:gd name="T31" fmla="*/ 2147483646 h 2147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bg2"/>
            </a:solidFill>
            <a:ln>
              <a:noFill/>
            </a:ln>
          </p:spPr>
          <p:txBody>
            <a:bodyPr lIns="91425" tIns="91425" rIns="91425" bIns="91425" anchor="ctr"/>
            <a:lstStyle/>
            <a:p>
              <a:pPr>
                <a:defRPr/>
              </a:pPr>
              <a:endParaRPr lang="vi-VN" sz="990"/>
            </a:p>
          </p:txBody>
        </p:sp>
        <p:sp>
          <p:nvSpPr>
            <p:cNvPr id="104" name="Google Shape;453;p27">
              <a:extLst>
                <a:ext uri="{FF2B5EF4-FFF2-40B4-BE49-F238E27FC236}">
                  <a16:creationId xmlns:a16="http://schemas.microsoft.com/office/drawing/2014/main" id="{5D35D5E4-1A39-44D1-A5C7-83B064CD218C}"/>
                </a:ext>
              </a:extLst>
            </p:cNvPr>
            <p:cNvSpPr>
              <a:spLocks/>
            </p:cNvSpPr>
            <p:nvPr/>
          </p:nvSpPr>
          <p:spPr bwMode="auto">
            <a:xfrm>
              <a:off x="4846311" y="3875288"/>
              <a:ext cx="1026838" cy="1046107"/>
            </a:xfrm>
            <a:custGeom>
              <a:avLst/>
              <a:gdLst>
                <a:gd name="T0" fmla="*/ 2147483646 w 18583"/>
                <a:gd name="T1" fmla="*/ 0 h 18937"/>
                <a:gd name="T2" fmla="*/ 2147483646 w 18583"/>
                <a:gd name="T3" fmla="*/ 2147483646 h 18937"/>
                <a:gd name="T4" fmla="*/ 2147483646 w 18583"/>
                <a:gd name="T5" fmla="*/ 2147483646 h 18937"/>
                <a:gd name="T6" fmla="*/ 0 w 18583"/>
                <a:gd name="T7" fmla="*/ 2147483646 h 18937"/>
                <a:gd name="T8" fmla="*/ 0 w 18583"/>
                <a:gd name="T9" fmla="*/ 2147483646 h 18937"/>
                <a:gd name="T10" fmla="*/ 2147483646 w 18583"/>
                <a:gd name="T11" fmla="*/ 2147483646 h 18937"/>
                <a:gd name="T12" fmla="*/ 2147483646 w 18583"/>
                <a:gd name="T13" fmla="*/ 2147483646 h 18937"/>
                <a:gd name="T14" fmla="*/ 2147483646 w 18583"/>
                <a:gd name="T15" fmla="*/ 2147483646 h 18937"/>
                <a:gd name="T16" fmla="*/ 2147483646 w 18583"/>
                <a:gd name="T17" fmla="*/ 0 h 189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lIns="91425" tIns="91425" rIns="91425" bIns="91425" anchor="ctr"/>
            <a:lstStyle/>
            <a:p>
              <a:pPr>
                <a:defRPr/>
              </a:pPr>
              <a:endParaRPr lang="vi-VN" sz="990"/>
            </a:p>
          </p:txBody>
        </p:sp>
        <p:sp>
          <p:nvSpPr>
            <p:cNvPr id="105" name="Google Shape;454;p27">
              <a:extLst>
                <a:ext uri="{FF2B5EF4-FFF2-40B4-BE49-F238E27FC236}">
                  <a16:creationId xmlns:a16="http://schemas.microsoft.com/office/drawing/2014/main" id="{9B04D524-B5DF-46DB-BC7C-6B70D7A6D5B2}"/>
                </a:ext>
              </a:extLst>
            </p:cNvPr>
            <p:cNvSpPr>
              <a:spLocks/>
            </p:cNvSpPr>
            <p:nvPr/>
          </p:nvSpPr>
          <p:spPr bwMode="auto">
            <a:xfrm>
              <a:off x="5818102" y="3943546"/>
              <a:ext cx="76219" cy="63497"/>
            </a:xfrm>
            <a:custGeom>
              <a:avLst/>
              <a:gdLst>
                <a:gd name="T0" fmla="*/ 0 w 1377"/>
                <a:gd name="T1" fmla="*/ 2147483646 h 1219"/>
                <a:gd name="T2" fmla="*/ 0 w 1377"/>
                <a:gd name="T3" fmla="*/ 2147483646 h 1219"/>
                <a:gd name="T4" fmla="*/ 2147483646 w 1377"/>
                <a:gd name="T5" fmla="*/ 2147483646 h 1219"/>
                <a:gd name="T6" fmla="*/ 2147483646 w 1377"/>
                <a:gd name="T7" fmla="*/ 2147483646 h 1219"/>
                <a:gd name="T8" fmla="*/ 2147483646 w 1377"/>
                <a:gd name="T9" fmla="*/ 2147483646 h 1219"/>
                <a:gd name="T10" fmla="*/ 2147483646 w 1377"/>
                <a:gd name="T11" fmla="*/ 2147483646 h 1219"/>
                <a:gd name="T12" fmla="*/ 0 w 1377"/>
                <a:gd name="T13" fmla="*/ 2147483646 h 12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77" h="1219" extrusionOk="0">
                  <a:moveTo>
                    <a:pt x="0" y="1"/>
                  </a:moveTo>
                  <a:lnTo>
                    <a:pt x="0" y="160"/>
                  </a:lnTo>
                  <a:lnTo>
                    <a:pt x="1218" y="1219"/>
                  </a:lnTo>
                  <a:lnTo>
                    <a:pt x="1324" y="1219"/>
                  </a:lnTo>
                  <a:cubicBezTo>
                    <a:pt x="1376" y="1152"/>
                    <a:pt x="1376" y="1099"/>
                    <a:pt x="1324" y="1047"/>
                  </a:cubicBezTo>
                  <a:lnTo>
                    <a:pt x="172" y="1"/>
                  </a:lnTo>
                  <a:lnTo>
                    <a:pt x="0" y="1"/>
                  </a:lnTo>
                  <a:close/>
                </a:path>
              </a:pathLst>
            </a:custGeom>
            <a:solidFill>
              <a:schemeClr val="accent1"/>
            </a:solidFill>
            <a:ln>
              <a:noFill/>
            </a:ln>
          </p:spPr>
          <p:txBody>
            <a:bodyPr lIns="91425" tIns="91425" rIns="91425" bIns="91425" anchor="ctr"/>
            <a:lstStyle/>
            <a:p>
              <a:pPr>
                <a:defRPr/>
              </a:pPr>
              <a:endParaRPr lang="vi-VN" sz="990"/>
            </a:p>
          </p:txBody>
        </p:sp>
        <p:sp>
          <p:nvSpPr>
            <p:cNvPr id="106" name="Google Shape;455;p27">
              <a:extLst>
                <a:ext uri="{FF2B5EF4-FFF2-40B4-BE49-F238E27FC236}">
                  <a16:creationId xmlns:a16="http://schemas.microsoft.com/office/drawing/2014/main" id="{118C6828-4A6A-4A09-A627-C47094415F3A}"/>
                </a:ext>
              </a:extLst>
            </p:cNvPr>
            <p:cNvSpPr>
              <a:spLocks/>
            </p:cNvSpPr>
            <p:nvPr/>
          </p:nvSpPr>
          <p:spPr bwMode="auto">
            <a:xfrm>
              <a:off x="5646610" y="4113400"/>
              <a:ext cx="76219" cy="69846"/>
            </a:xfrm>
            <a:custGeom>
              <a:avLst/>
              <a:gdLst>
                <a:gd name="T0" fmla="*/ 2147483646 w 1377"/>
                <a:gd name="T1" fmla="*/ 2147483646 h 1259"/>
                <a:gd name="T2" fmla="*/ 2147483646 w 1377"/>
                <a:gd name="T3" fmla="*/ 2147483646 h 1259"/>
                <a:gd name="T4" fmla="*/ 2147483646 w 1377"/>
                <a:gd name="T5" fmla="*/ 2147483646 h 1259"/>
                <a:gd name="T6" fmla="*/ 2147483646 w 1377"/>
                <a:gd name="T7" fmla="*/ 2147483646 h 1259"/>
                <a:gd name="T8" fmla="*/ 2147483646 w 1377"/>
                <a:gd name="T9" fmla="*/ 2147483646 h 1259"/>
                <a:gd name="T10" fmla="*/ 2147483646 w 1377"/>
                <a:gd name="T11" fmla="*/ 2147483646 h 1259"/>
                <a:gd name="T12" fmla="*/ 2147483646 w 1377"/>
                <a:gd name="T13" fmla="*/ 2147483646 h 1259"/>
                <a:gd name="T14" fmla="*/ 2147483646 w 1377"/>
                <a:gd name="T15" fmla="*/ 2147483646 h 12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lIns="91425" tIns="91425" rIns="91425" bIns="91425" anchor="ctr"/>
            <a:lstStyle/>
            <a:p>
              <a:pPr>
                <a:defRPr/>
              </a:pPr>
              <a:endParaRPr lang="vi-VN" sz="990"/>
            </a:p>
          </p:txBody>
        </p:sp>
        <p:sp>
          <p:nvSpPr>
            <p:cNvPr id="107" name="Google Shape;456;p27">
              <a:extLst>
                <a:ext uri="{FF2B5EF4-FFF2-40B4-BE49-F238E27FC236}">
                  <a16:creationId xmlns:a16="http://schemas.microsoft.com/office/drawing/2014/main" id="{EA0FFD0D-4F17-42DF-A35F-05B5FE86ED6C}"/>
                </a:ext>
              </a:extLst>
            </p:cNvPr>
            <p:cNvSpPr>
              <a:spLocks/>
            </p:cNvSpPr>
            <p:nvPr/>
          </p:nvSpPr>
          <p:spPr bwMode="auto">
            <a:xfrm>
              <a:off x="5775758" y="3983232"/>
              <a:ext cx="55047" cy="50797"/>
            </a:xfrm>
            <a:custGeom>
              <a:avLst/>
              <a:gdLst>
                <a:gd name="T0" fmla="*/ 2147483646 w 993"/>
                <a:gd name="T1" fmla="*/ 2147483646 h 888"/>
                <a:gd name="T2" fmla="*/ 2147483646 w 993"/>
                <a:gd name="T3" fmla="*/ 2147483646 h 888"/>
                <a:gd name="T4" fmla="*/ 2147483646 w 993"/>
                <a:gd name="T5" fmla="*/ 2147483646 h 888"/>
                <a:gd name="T6" fmla="*/ 2147483646 w 993"/>
                <a:gd name="T7" fmla="*/ 2147483646 h 888"/>
                <a:gd name="T8" fmla="*/ 2147483646 w 993"/>
                <a:gd name="T9" fmla="*/ 2147483646 h 888"/>
                <a:gd name="T10" fmla="*/ 2147483646 w 993"/>
                <a:gd name="T11" fmla="*/ 2147483646 h 888"/>
                <a:gd name="T12" fmla="*/ 2147483646 w 993"/>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88" extrusionOk="0">
                  <a:moveTo>
                    <a:pt x="53" y="1"/>
                  </a:moveTo>
                  <a:cubicBezTo>
                    <a:pt x="0" y="54"/>
                    <a:pt x="0" y="54"/>
                    <a:pt x="53" y="120"/>
                  </a:cubicBezTo>
                  <a:lnTo>
                    <a:pt x="874" y="887"/>
                  </a:lnTo>
                  <a:lnTo>
                    <a:pt x="993" y="887"/>
                  </a:lnTo>
                  <a:lnTo>
                    <a:pt x="993" y="781"/>
                  </a:lnTo>
                  <a:lnTo>
                    <a:pt x="106" y="1"/>
                  </a:lnTo>
                  <a:lnTo>
                    <a:pt x="53" y="1"/>
                  </a:lnTo>
                  <a:close/>
                </a:path>
              </a:pathLst>
            </a:custGeom>
            <a:solidFill>
              <a:schemeClr val="accent1"/>
            </a:solidFill>
            <a:ln>
              <a:noFill/>
            </a:ln>
          </p:spPr>
          <p:txBody>
            <a:bodyPr lIns="91425" tIns="91425" rIns="91425" bIns="91425" anchor="ctr"/>
            <a:lstStyle/>
            <a:p>
              <a:pPr>
                <a:defRPr/>
              </a:pPr>
              <a:endParaRPr lang="vi-VN" sz="990"/>
            </a:p>
          </p:txBody>
        </p:sp>
        <p:sp>
          <p:nvSpPr>
            <p:cNvPr id="108" name="Google Shape;457;p27">
              <a:extLst>
                <a:ext uri="{FF2B5EF4-FFF2-40B4-BE49-F238E27FC236}">
                  <a16:creationId xmlns:a16="http://schemas.microsoft.com/office/drawing/2014/main" id="{5FDD8D80-0C71-41EC-A3C7-0421E801863F}"/>
                </a:ext>
              </a:extLst>
            </p:cNvPr>
            <p:cNvSpPr>
              <a:spLocks/>
            </p:cNvSpPr>
            <p:nvPr/>
          </p:nvSpPr>
          <p:spPr bwMode="auto">
            <a:xfrm>
              <a:off x="5735532" y="4024505"/>
              <a:ext cx="55047" cy="50797"/>
            </a:xfrm>
            <a:custGeom>
              <a:avLst/>
              <a:gdLst>
                <a:gd name="T0" fmla="*/ 2147483646 w 994"/>
                <a:gd name="T1" fmla="*/ 2147483646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2147483646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lIns="91425" tIns="91425" rIns="91425" bIns="91425" anchor="ctr"/>
            <a:lstStyle/>
            <a:p>
              <a:pPr>
                <a:defRPr/>
              </a:pPr>
              <a:endParaRPr lang="vi-VN" sz="990"/>
            </a:p>
          </p:txBody>
        </p:sp>
        <p:sp>
          <p:nvSpPr>
            <p:cNvPr id="109" name="Google Shape;458;p27">
              <a:extLst>
                <a:ext uri="{FF2B5EF4-FFF2-40B4-BE49-F238E27FC236}">
                  <a16:creationId xmlns:a16="http://schemas.microsoft.com/office/drawing/2014/main" id="{7B394F3D-A7EC-45D0-88E0-BFB6DF118FD9}"/>
                </a:ext>
              </a:extLst>
            </p:cNvPr>
            <p:cNvSpPr>
              <a:spLocks/>
            </p:cNvSpPr>
            <p:nvPr/>
          </p:nvSpPr>
          <p:spPr bwMode="auto">
            <a:xfrm>
              <a:off x="5695305" y="4065778"/>
              <a:ext cx="55047" cy="47622"/>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40" y="874"/>
                  </a:lnTo>
                  <a:cubicBezTo>
                    <a:pt x="993" y="874"/>
                    <a:pt x="993" y="821"/>
                    <a:pt x="940" y="768"/>
                  </a:cubicBezTo>
                  <a:lnTo>
                    <a:pt x="120" y="0"/>
                  </a:lnTo>
                  <a:lnTo>
                    <a:pt x="1" y="0"/>
                  </a:lnTo>
                  <a:close/>
                </a:path>
              </a:pathLst>
            </a:custGeom>
            <a:solidFill>
              <a:schemeClr val="accent1"/>
            </a:solidFill>
            <a:ln>
              <a:noFill/>
            </a:ln>
          </p:spPr>
          <p:txBody>
            <a:bodyPr lIns="91425" tIns="91425" rIns="91425" bIns="91425" anchor="ctr"/>
            <a:lstStyle/>
            <a:p>
              <a:pPr>
                <a:defRPr/>
              </a:pPr>
              <a:endParaRPr lang="vi-VN" sz="990"/>
            </a:p>
          </p:txBody>
        </p:sp>
        <p:sp>
          <p:nvSpPr>
            <p:cNvPr id="110" name="Google Shape;459;p27">
              <a:extLst>
                <a:ext uri="{FF2B5EF4-FFF2-40B4-BE49-F238E27FC236}">
                  <a16:creationId xmlns:a16="http://schemas.microsoft.com/office/drawing/2014/main" id="{4F46CD3F-29D5-4FEB-B815-E763444CE378}"/>
                </a:ext>
              </a:extLst>
            </p:cNvPr>
            <p:cNvSpPr>
              <a:spLocks/>
            </p:cNvSpPr>
            <p:nvPr/>
          </p:nvSpPr>
          <p:spPr bwMode="auto">
            <a:xfrm>
              <a:off x="5604266" y="4157848"/>
              <a:ext cx="55047" cy="49209"/>
            </a:xfrm>
            <a:custGeom>
              <a:avLst/>
              <a:gdLst>
                <a:gd name="T0" fmla="*/ 2147483646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2147483646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66" y="1"/>
                  </a:moveTo>
                  <a:cubicBezTo>
                    <a:pt x="0" y="54"/>
                    <a:pt x="0" y="54"/>
                    <a:pt x="66" y="106"/>
                  </a:cubicBezTo>
                  <a:lnTo>
                    <a:pt x="887" y="874"/>
                  </a:lnTo>
                  <a:lnTo>
                    <a:pt x="993" y="874"/>
                  </a:lnTo>
                  <a:lnTo>
                    <a:pt x="993" y="768"/>
                  </a:lnTo>
                  <a:lnTo>
                    <a:pt x="119" y="1"/>
                  </a:lnTo>
                  <a:lnTo>
                    <a:pt x="66" y="1"/>
                  </a:lnTo>
                  <a:close/>
                </a:path>
              </a:pathLst>
            </a:custGeom>
            <a:solidFill>
              <a:schemeClr val="accent1"/>
            </a:solidFill>
            <a:ln>
              <a:noFill/>
            </a:ln>
          </p:spPr>
          <p:txBody>
            <a:bodyPr lIns="91425" tIns="91425" rIns="91425" bIns="91425" anchor="ctr"/>
            <a:lstStyle/>
            <a:p>
              <a:pPr>
                <a:defRPr/>
              </a:pPr>
              <a:endParaRPr lang="vi-VN" sz="990"/>
            </a:p>
          </p:txBody>
        </p:sp>
        <p:sp>
          <p:nvSpPr>
            <p:cNvPr id="111" name="Google Shape;460;p27">
              <a:extLst>
                <a:ext uri="{FF2B5EF4-FFF2-40B4-BE49-F238E27FC236}">
                  <a16:creationId xmlns:a16="http://schemas.microsoft.com/office/drawing/2014/main" id="{1DDA5C33-D4D9-4CB0-A01A-D795E8A518DA}"/>
                </a:ext>
              </a:extLst>
            </p:cNvPr>
            <p:cNvSpPr>
              <a:spLocks/>
            </p:cNvSpPr>
            <p:nvPr/>
          </p:nvSpPr>
          <p:spPr bwMode="auto">
            <a:xfrm>
              <a:off x="5564039" y="4199121"/>
              <a:ext cx="55047" cy="49209"/>
            </a:xfrm>
            <a:custGeom>
              <a:avLst/>
              <a:gdLst>
                <a:gd name="T0" fmla="*/ 2147483646 w 994"/>
                <a:gd name="T1" fmla="*/ 2147483646 h 914"/>
                <a:gd name="T2" fmla="*/ 2147483646 w 994"/>
                <a:gd name="T3" fmla="*/ 2147483646 h 914"/>
                <a:gd name="T4" fmla="*/ 2147483646 w 994"/>
                <a:gd name="T5" fmla="*/ 2147483646 h 914"/>
                <a:gd name="T6" fmla="*/ 2147483646 w 994"/>
                <a:gd name="T7" fmla="*/ 2147483646 h 914"/>
                <a:gd name="T8" fmla="*/ 2147483646 w 994"/>
                <a:gd name="T9" fmla="*/ 2147483646 h 914"/>
                <a:gd name="T10" fmla="*/ 2147483646 w 994"/>
                <a:gd name="T11" fmla="*/ 2147483646 h 914"/>
                <a:gd name="T12" fmla="*/ 2147483646 w 994"/>
                <a:gd name="T13" fmla="*/ 2147483646 h 914"/>
                <a:gd name="T14" fmla="*/ 2147483646 w 994"/>
                <a:gd name="T15" fmla="*/ 2147483646 h 914"/>
                <a:gd name="T16" fmla="*/ 2147483646 w 994"/>
                <a:gd name="T17" fmla="*/ 2147483646 h 9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lIns="91425" tIns="91425" rIns="91425" bIns="91425" anchor="ctr"/>
            <a:lstStyle/>
            <a:p>
              <a:pPr>
                <a:defRPr/>
              </a:pPr>
              <a:endParaRPr lang="vi-VN" sz="990"/>
            </a:p>
          </p:txBody>
        </p:sp>
        <p:sp>
          <p:nvSpPr>
            <p:cNvPr id="112" name="Google Shape;461;p27">
              <a:extLst>
                <a:ext uri="{FF2B5EF4-FFF2-40B4-BE49-F238E27FC236}">
                  <a16:creationId xmlns:a16="http://schemas.microsoft.com/office/drawing/2014/main" id="{81725439-C615-48A3-BA74-9C65F2E9FAB0}"/>
                </a:ext>
              </a:extLst>
            </p:cNvPr>
            <p:cNvSpPr>
              <a:spLocks/>
            </p:cNvSpPr>
            <p:nvPr/>
          </p:nvSpPr>
          <p:spPr bwMode="auto">
            <a:xfrm>
              <a:off x="5525929" y="4238806"/>
              <a:ext cx="55047" cy="50797"/>
            </a:xfrm>
            <a:custGeom>
              <a:avLst/>
              <a:gdLst>
                <a:gd name="T0" fmla="*/ 2147483646 w 994"/>
                <a:gd name="T1" fmla="*/ 2147483646 h 888"/>
                <a:gd name="T2" fmla="*/ 2147483646 w 994"/>
                <a:gd name="T3" fmla="*/ 2147483646 h 888"/>
                <a:gd name="T4" fmla="*/ 2147483646 w 994"/>
                <a:gd name="T5" fmla="*/ 2147483646 h 888"/>
                <a:gd name="T6" fmla="*/ 2147483646 w 994"/>
                <a:gd name="T7" fmla="*/ 2147483646 h 888"/>
                <a:gd name="T8" fmla="*/ 2147483646 w 994"/>
                <a:gd name="T9" fmla="*/ 2147483646 h 888"/>
                <a:gd name="T10" fmla="*/ 2147483646 w 994"/>
                <a:gd name="T11" fmla="*/ 2147483646 h 888"/>
                <a:gd name="T12" fmla="*/ 2147483646 w 994"/>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88" extrusionOk="0">
                  <a:moveTo>
                    <a:pt x="1" y="1"/>
                  </a:moveTo>
                  <a:lnTo>
                    <a:pt x="1" y="120"/>
                  </a:lnTo>
                  <a:lnTo>
                    <a:pt x="888" y="888"/>
                  </a:lnTo>
                  <a:lnTo>
                    <a:pt x="994" y="888"/>
                  </a:lnTo>
                  <a:cubicBezTo>
                    <a:pt x="994" y="888"/>
                    <a:pt x="994" y="835"/>
                    <a:pt x="941" y="782"/>
                  </a:cubicBezTo>
                  <a:lnTo>
                    <a:pt x="107" y="1"/>
                  </a:lnTo>
                  <a:lnTo>
                    <a:pt x="1" y="1"/>
                  </a:lnTo>
                  <a:close/>
                </a:path>
              </a:pathLst>
            </a:custGeom>
            <a:solidFill>
              <a:schemeClr val="accent1"/>
            </a:solidFill>
            <a:ln>
              <a:noFill/>
            </a:ln>
          </p:spPr>
          <p:txBody>
            <a:bodyPr lIns="91425" tIns="91425" rIns="91425" bIns="91425" anchor="ctr"/>
            <a:lstStyle/>
            <a:p>
              <a:pPr>
                <a:defRPr/>
              </a:pPr>
              <a:endParaRPr lang="vi-VN" sz="990"/>
            </a:p>
          </p:txBody>
        </p:sp>
        <p:sp>
          <p:nvSpPr>
            <p:cNvPr id="113" name="Google Shape;462;p27">
              <a:extLst>
                <a:ext uri="{FF2B5EF4-FFF2-40B4-BE49-F238E27FC236}">
                  <a16:creationId xmlns:a16="http://schemas.microsoft.com/office/drawing/2014/main" id="{89E2C1EA-0A8C-4567-94E7-5DA238D44993}"/>
                </a:ext>
              </a:extLst>
            </p:cNvPr>
            <p:cNvSpPr>
              <a:spLocks/>
            </p:cNvSpPr>
            <p:nvPr/>
          </p:nvSpPr>
          <p:spPr bwMode="auto">
            <a:xfrm>
              <a:off x="5434891" y="4332464"/>
              <a:ext cx="57164" cy="47622"/>
            </a:xfrm>
            <a:custGeom>
              <a:avLst/>
              <a:gdLst>
                <a:gd name="T0" fmla="*/ 2147483646 w 1047"/>
                <a:gd name="T1" fmla="*/ 0 h 888"/>
                <a:gd name="T2" fmla="*/ 2147483646 w 1047"/>
                <a:gd name="T3" fmla="*/ 2147483646 h 888"/>
                <a:gd name="T4" fmla="*/ 2147483646 w 1047"/>
                <a:gd name="T5" fmla="*/ 2147483646 h 888"/>
                <a:gd name="T6" fmla="*/ 2147483646 w 1047"/>
                <a:gd name="T7" fmla="*/ 2147483646 h 888"/>
                <a:gd name="T8" fmla="*/ 2147483646 w 1047"/>
                <a:gd name="T9" fmla="*/ 2147483646 h 888"/>
                <a:gd name="T10" fmla="*/ 2147483646 w 1047"/>
                <a:gd name="T11" fmla="*/ 0 h 888"/>
                <a:gd name="T12" fmla="*/ 2147483646 w 1047"/>
                <a:gd name="T13" fmla="*/ 0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7" h="888" extrusionOk="0">
                  <a:moveTo>
                    <a:pt x="53" y="0"/>
                  </a:moveTo>
                  <a:cubicBezTo>
                    <a:pt x="0" y="53"/>
                    <a:pt x="0" y="53"/>
                    <a:pt x="53" y="119"/>
                  </a:cubicBezTo>
                  <a:lnTo>
                    <a:pt x="940" y="887"/>
                  </a:lnTo>
                  <a:lnTo>
                    <a:pt x="993" y="887"/>
                  </a:lnTo>
                  <a:cubicBezTo>
                    <a:pt x="1046" y="887"/>
                    <a:pt x="1046" y="834"/>
                    <a:pt x="993" y="781"/>
                  </a:cubicBezTo>
                  <a:lnTo>
                    <a:pt x="173" y="0"/>
                  </a:lnTo>
                  <a:lnTo>
                    <a:pt x="53" y="0"/>
                  </a:lnTo>
                  <a:close/>
                </a:path>
              </a:pathLst>
            </a:custGeom>
            <a:solidFill>
              <a:schemeClr val="accent1"/>
            </a:solidFill>
            <a:ln>
              <a:noFill/>
            </a:ln>
          </p:spPr>
          <p:txBody>
            <a:bodyPr lIns="91425" tIns="91425" rIns="91425" bIns="91425" anchor="ctr"/>
            <a:lstStyle/>
            <a:p>
              <a:pPr>
                <a:defRPr/>
              </a:pPr>
              <a:endParaRPr lang="vi-VN" sz="990"/>
            </a:p>
          </p:txBody>
        </p:sp>
        <p:sp>
          <p:nvSpPr>
            <p:cNvPr id="114" name="Google Shape;463;p27">
              <a:extLst>
                <a:ext uri="{FF2B5EF4-FFF2-40B4-BE49-F238E27FC236}">
                  <a16:creationId xmlns:a16="http://schemas.microsoft.com/office/drawing/2014/main" id="{731FB233-37C1-47A9-BC1C-89B7969C1D40}"/>
                </a:ext>
              </a:extLst>
            </p:cNvPr>
            <p:cNvSpPr>
              <a:spLocks/>
            </p:cNvSpPr>
            <p:nvPr/>
          </p:nvSpPr>
          <p:spPr bwMode="auto">
            <a:xfrm>
              <a:off x="5394664" y="4372149"/>
              <a:ext cx="55047" cy="50797"/>
            </a:xfrm>
            <a:custGeom>
              <a:avLst/>
              <a:gdLst>
                <a:gd name="T0" fmla="*/ 2147483646 w 994"/>
                <a:gd name="T1" fmla="*/ 2147483646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2147483646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lIns="91425" tIns="91425" rIns="91425" bIns="91425" anchor="ctr"/>
            <a:lstStyle/>
            <a:p>
              <a:pPr>
                <a:defRPr/>
              </a:pPr>
              <a:endParaRPr lang="vi-VN" sz="990"/>
            </a:p>
          </p:txBody>
        </p:sp>
        <p:sp>
          <p:nvSpPr>
            <p:cNvPr id="115" name="Google Shape;464;p27">
              <a:extLst>
                <a:ext uri="{FF2B5EF4-FFF2-40B4-BE49-F238E27FC236}">
                  <a16:creationId xmlns:a16="http://schemas.microsoft.com/office/drawing/2014/main" id="{2D152130-C86F-4E87-B20E-188B4514D701}"/>
                </a:ext>
              </a:extLst>
            </p:cNvPr>
            <p:cNvSpPr>
              <a:spLocks/>
            </p:cNvSpPr>
            <p:nvPr/>
          </p:nvSpPr>
          <p:spPr bwMode="auto">
            <a:xfrm>
              <a:off x="5354438" y="4415010"/>
              <a:ext cx="55047" cy="47622"/>
            </a:xfrm>
            <a:custGeom>
              <a:avLst/>
              <a:gdLst>
                <a:gd name="T0" fmla="*/ 0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0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0" y="1"/>
                  </a:moveTo>
                  <a:cubicBezTo>
                    <a:pt x="0" y="54"/>
                    <a:pt x="0" y="54"/>
                    <a:pt x="53" y="107"/>
                  </a:cubicBezTo>
                  <a:lnTo>
                    <a:pt x="874" y="874"/>
                  </a:lnTo>
                  <a:lnTo>
                    <a:pt x="993" y="874"/>
                  </a:lnTo>
                  <a:lnTo>
                    <a:pt x="993" y="769"/>
                  </a:lnTo>
                  <a:lnTo>
                    <a:pt x="106" y="1"/>
                  </a:lnTo>
                  <a:lnTo>
                    <a:pt x="0" y="1"/>
                  </a:lnTo>
                  <a:close/>
                </a:path>
              </a:pathLst>
            </a:custGeom>
            <a:solidFill>
              <a:schemeClr val="accent1"/>
            </a:solidFill>
            <a:ln>
              <a:noFill/>
            </a:ln>
          </p:spPr>
          <p:txBody>
            <a:bodyPr lIns="91425" tIns="91425" rIns="91425" bIns="91425" anchor="ctr"/>
            <a:lstStyle/>
            <a:p>
              <a:pPr>
                <a:defRPr/>
              </a:pPr>
              <a:endParaRPr lang="vi-VN" sz="990"/>
            </a:p>
          </p:txBody>
        </p:sp>
        <p:sp>
          <p:nvSpPr>
            <p:cNvPr id="116" name="Google Shape;465;p27">
              <a:extLst>
                <a:ext uri="{FF2B5EF4-FFF2-40B4-BE49-F238E27FC236}">
                  <a16:creationId xmlns:a16="http://schemas.microsoft.com/office/drawing/2014/main" id="{BA00B032-9955-4506-90FC-EECC0BC90050}"/>
                </a:ext>
              </a:extLst>
            </p:cNvPr>
            <p:cNvSpPr>
              <a:spLocks/>
            </p:cNvSpPr>
            <p:nvPr/>
          </p:nvSpPr>
          <p:spPr bwMode="auto">
            <a:xfrm>
              <a:off x="5265515" y="4505492"/>
              <a:ext cx="55047" cy="50797"/>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40" y="874"/>
                  </a:lnTo>
                  <a:cubicBezTo>
                    <a:pt x="993" y="874"/>
                    <a:pt x="993" y="821"/>
                    <a:pt x="940" y="768"/>
                  </a:cubicBezTo>
                  <a:lnTo>
                    <a:pt x="106" y="0"/>
                  </a:lnTo>
                  <a:lnTo>
                    <a:pt x="1" y="0"/>
                  </a:lnTo>
                  <a:close/>
                </a:path>
              </a:pathLst>
            </a:custGeom>
            <a:solidFill>
              <a:schemeClr val="accent1"/>
            </a:solidFill>
            <a:ln>
              <a:noFill/>
            </a:ln>
          </p:spPr>
          <p:txBody>
            <a:bodyPr lIns="91425" tIns="91425" rIns="91425" bIns="91425" anchor="ctr"/>
            <a:lstStyle/>
            <a:p>
              <a:pPr>
                <a:defRPr/>
              </a:pPr>
              <a:endParaRPr lang="vi-VN" sz="990"/>
            </a:p>
          </p:txBody>
        </p:sp>
        <p:sp>
          <p:nvSpPr>
            <p:cNvPr id="117" name="Google Shape;466;p27">
              <a:extLst>
                <a:ext uri="{FF2B5EF4-FFF2-40B4-BE49-F238E27FC236}">
                  <a16:creationId xmlns:a16="http://schemas.microsoft.com/office/drawing/2014/main" id="{EACD9FCD-2642-42FB-ABB3-7892C8B76760}"/>
                </a:ext>
              </a:extLst>
            </p:cNvPr>
            <p:cNvSpPr>
              <a:spLocks/>
            </p:cNvSpPr>
            <p:nvPr/>
          </p:nvSpPr>
          <p:spPr bwMode="auto">
            <a:xfrm>
              <a:off x="5223172" y="4546765"/>
              <a:ext cx="59281" cy="50797"/>
            </a:xfrm>
            <a:custGeom>
              <a:avLst/>
              <a:gdLst>
                <a:gd name="T0" fmla="*/ 2147483646 w 1047"/>
                <a:gd name="T1" fmla="*/ 0 h 914"/>
                <a:gd name="T2" fmla="*/ 2147483646 w 1047"/>
                <a:gd name="T3" fmla="*/ 2147483646 h 914"/>
                <a:gd name="T4" fmla="*/ 2147483646 w 1047"/>
                <a:gd name="T5" fmla="*/ 2147483646 h 914"/>
                <a:gd name="T6" fmla="*/ 2147483646 w 1047"/>
                <a:gd name="T7" fmla="*/ 2147483646 h 914"/>
                <a:gd name="T8" fmla="*/ 2147483646 w 1047"/>
                <a:gd name="T9" fmla="*/ 2147483646 h 914"/>
                <a:gd name="T10" fmla="*/ 2147483646 w 1047"/>
                <a:gd name="T11" fmla="*/ 2147483646 h 914"/>
                <a:gd name="T12" fmla="*/ 2147483646 w 1047"/>
                <a:gd name="T13" fmla="*/ 2147483646 h 914"/>
                <a:gd name="T14" fmla="*/ 2147483646 w 1047"/>
                <a:gd name="T15" fmla="*/ 2147483646 h 914"/>
                <a:gd name="T16" fmla="*/ 2147483646 w 1047"/>
                <a:gd name="T17" fmla="*/ 0 h 9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lIns="91425" tIns="91425" rIns="91425" bIns="91425" anchor="ctr"/>
            <a:lstStyle/>
            <a:p>
              <a:pPr>
                <a:defRPr/>
              </a:pPr>
              <a:endParaRPr lang="vi-VN" sz="990"/>
            </a:p>
          </p:txBody>
        </p:sp>
        <p:sp>
          <p:nvSpPr>
            <p:cNvPr id="118" name="Google Shape;467;p27">
              <a:extLst>
                <a:ext uri="{FF2B5EF4-FFF2-40B4-BE49-F238E27FC236}">
                  <a16:creationId xmlns:a16="http://schemas.microsoft.com/office/drawing/2014/main" id="{C24B6A44-16D6-4921-B21E-B0199E8EC494}"/>
                </a:ext>
              </a:extLst>
            </p:cNvPr>
            <p:cNvSpPr>
              <a:spLocks/>
            </p:cNvSpPr>
            <p:nvPr/>
          </p:nvSpPr>
          <p:spPr bwMode="auto">
            <a:xfrm>
              <a:off x="5182944" y="4588037"/>
              <a:ext cx="55047" cy="49210"/>
            </a:xfrm>
            <a:custGeom>
              <a:avLst/>
              <a:gdLst>
                <a:gd name="T0" fmla="*/ 2147483646 w 993"/>
                <a:gd name="T1" fmla="*/ 2147483646 h 888"/>
                <a:gd name="T2" fmla="*/ 2147483646 w 993"/>
                <a:gd name="T3" fmla="*/ 2147483646 h 888"/>
                <a:gd name="T4" fmla="*/ 2147483646 w 993"/>
                <a:gd name="T5" fmla="*/ 2147483646 h 888"/>
                <a:gd name="T6" fmla="*/ 2147483646 w 993"/>
                <a:gd name="T7" fmla="*/ 2147483646 h 888"/>
                <a:gd name="T8" fmla="*/ 2147483646 w 993"/>
                <a:gd name="T9" fmla="*/ 2147483646 h 888"/>
                <a:gd name="T10" fmla="*/ 2147483646 w 993"/>
                <a:gd name="T11" fmla="*/ 2147483646 h 888"/>
                <a:gd name="T12" fmla="*/ 2147483646 w 993"/>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88" extrusionOk="0">
                  <a:moveTo>
                    <a:pt x="66" y="1"/>
                  </a:moveTo>
                  <a:cubicBezTo>
                    <a:pt x="0" y="54"/>
                    <a:pt x="0" y="120"/>
                    <a:pt x="66" y="120"/>
                  </a:cubicBezTo>
                  <a:lnTo>
                    <a:pt x="887" y="887"/>
                  </a:lnTo>
                  <a:lnTo>
                    <a:pt x="993" y="887"/>
                  </a:lnTo>
                  <a:lnTo>
                    <a:pt x="993" y="782"/>
                  </a:lnTo>
                  <a:lnTo>
                    <a:pt x="119" y="1"/>
                  </a:lnTo>
                  <a:lnTo>
                    <a:pt x="66" y="1"/>
                  </a:lnTo>
                  <a:close/>
                </a:path>
              </a:pathLst>
            </a:custGeom>
            <a:solidFill>
              <a:schemeClr val="accent1"/>
            </a:solidFill>
            <a:ln>
              <a:noFill/>
            </a:ln>
          </p:spPr>
          <p:txBody>
            <a:bodyPr lIns="91425" tIns="91425" rIns="91425" bIns="91425" anchor="ctr"/>
            <a:lstStyle/>
            <a:p>
              <a:pPr>
                <a:defRPr/>
              </a:pPr>
              <a:endParaRPr lang="vi-VN" sz="990"/>
            </a:p>
          </p:txBody>
        </p:sp>
        <p:sp>
          <p:nvSpPr>
            <p:cNvPr id="119" name="Google Shape;468;p27">
              <a:extLst>
                <a:ext uri="{FF2B5EF4-FFF2-40B4-BE49-F238E27FC236}">
                  <a16:creationId xmlns:a16="http://schemas.microsoft.com/office/drawing/2014/main" id="{CB22026C-FFAD-49C4-A9B4-B6E50B8853A4}"/>
                </a:ext>
              </a:extLst>
            </p:cNvPr>
            <p:cNvSpPr>
              <a:spLocks/>
            </p:cNvSpPr>
            <p:nvPr/>
          </p:nvSpPr>
          <p:spPr bwMode="auto">
            <a:xfrm>
              <a:off x="5096140" y="4678521"/>
              <a:ext cx="55047" cy="47622"/>
            </a:xfrm>
            <a:custGeom>
              <a:avLst/>
              <a:gdLst>
                <a:gd name="T0" fmla="*/ 2147483646 w 994"/>
                <a:gd name="T1" fmla="*/ 0 h 887"/>
                <a:gd name="T2" fmla="*/ 2147483646 w 994"/>
                <a:gd name="T3" fmla="*/ 2147483646 h 887"/>
                <a:gd name="T4" fmla="*/ 2147483646 w 994"/>
                <a:gd name="T5" fmla="*/ 2147483646 h 887"/>
                <a:gd name="T6" fmla="*/ 2147483646 w 994"/>
                <a:gd name="T7" fmla="*/ 2147483646 h 887"/>
                <a:gd name="T8" fmla="*/ 2147483646 w 994"/>
                <a:gd name="T9" fmla="*/ 2147483646 h 887"/>
                <a:gd name="T10" fmla="*/ 2147483646 w 994"/>
                <a:gd name="T11" fmla="*/ 0 h 887"/>
                <a:gd name="T12" fmla="*/ 2147483646 w 994"/>
                <a:gd name="T13" fmla="*/ 0 h 88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87" extrusionOk="0">
                  <a:moveTo>
                    <a:pt x="1" y="0"/>
                  </a:moveTo>
                  <a:lnTo>
                    <a:pt x="1" y="119"/>
                  </a:lnTo>
                  <a:lnTo>
                    <a:pt x="874" y="887"/>
                  </a:lnTo>
                  <a:lnTo>
                    <a:pt x="993" y="887"/>
                  </a:lnTo>
                  <a:cubicBezTo>
                    <a:pt x="993" y="887"/>
                    <a:pt x="993" y="834"/>
                    <a:pt x="927" y="781"/>
                  </a:cubicBezTo>
                  <a:lnTo>
                    <a:pt x="107" y="0"/>
                  </a:lnTo>
                  <a:lnTo>
                    <a:pt x="1" y="0"/>
                  </a:lnTo>
                  <a:close/>
                </a:path>
              </a:pathLst>
            </a:custGeom>
            <a:solidFill>
              <a:schemeClr val="accent1"/>
            </a:solidFill>
            <a:ln>
              <a:noFill/>
            </a:ln>
          </p:spPr>
          <p:txBody>
            <a:bodyPr lIns="91425" tIns="91425" rIns="91425" bIns="91425" anchor="ctr"/>
            <a:lstStyle/>
            <a:p>
              <a:pPr>
                <a:defRPr/>
              </a:pPr>
              <a:endParaRPr lang="vi-VN" sz="990"/>
            </a:p>
          </p:txBody>
        </p:sp>
        <p:sp>
          <p:nvSpPr>
            <p:cNvPr id="120" name="Google Shape;469;p27">
              <a:extLst>
                <a:ext uri="{FF2B5EF4-FFF2-40B4-BE49-F238E27FC236}">
                  <a16:creationId xmlns:a16="http://schemas.microsoft.com/office/drawing/2014/main" id="{3F4CA269-1C6A-435E-9F72-4A8B867DA0B5}"/>
                </a:ext>
              </a:extLst>
            </p:cNvPr>
            <p:cNvSpPr>
              <a:spLocks/>
            </p:cNvSpPr>
            <p:nvPr/>
          </p:nvSpPr>
          <p:spPr bwMode="auto">
            <a:xfrm>
              <a:off x="5055913" y="4719793"/>
              <a:ext cx="55047" cy="50797"/>
            </a:xfrm>
            <a:custGeom>
              <a:avLst/>
              <a:gdLst>
                <a:gd name="T0" fmla="*/ 2147483646 w 994"/>
                <a:gd name="T1" fmla="*/ 0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0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lIns="91425" tIns="91425" rIns="91425" bIns="91425" anchor="ctr"/>
            <a:lstStyle/>
            <a:p>
              <a:pPr>
                <a:defRPr/>
              </a:pPr>
              <a:endParaRPr lang="vi-VN" sz="990"/>
            </a:p>
          </p:txBody>
        </p:sp>
        <p:sp>
          <p:nvSpPr>
            <p:cNvPr id="121" name="Google Shape;470;p27">
              <a:extLst>
                <a:ext uri="{FF2B5EF4-FFF2-40B4-BE49-F238E27FC236}">
                  <a16:creationId xmlns:a16="http://schemas.microsoft.com/office/drawing/2014/main" id="{E72D3F11-F9C6-4BB9-AEBD-041396B2429A}"/>
                </a:ext>
              </a:extLst>
            </p:cNvPr>
            <p:cNvSpPr>
              <a:spLocks/>
            </p:cNvSpPr>
            <p:nvPr/>
          </p:nvSpPr>
          <p:spPr bwMode="auto">
            <a:xfrm>
              <a:off x="5013569" y="4761066"/>
              <a:ext cx="55047" cy="50797"/>
            </a:xfrm>
            <a:custGeom>
              <a:avLst/>
              <a:gdLst>
                <a:gd name="T0" fmla="*/ 2147483646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2147483646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53" y="1"/>
                  </a:moveTo>
                  <a:cubicBezTo>
                    <a:pt x="0" y="54"/>
                    <a:pt x="0" y="107"/>
                    <a:pt x="53" y="107"/>
                  </a:cubicBezTo>
                  <a:lnTo>
                    <a:pt x="887" y="874"/>
                  </a:lnTo>
                  <a:lnTo>
                    <a:pt x="993" y="874"/>
                  </a:lnTo>
                  <a:lnTo>
                    <a:pt x="993" y="768"/>
                  </a:lnTo>
                  <a:lnTo>
                    <a:pt x="106" y="1"/>
                  </a:lnTo>
                  <a:lnTo>
                    <a:pt x="53" y="1"/>
                  </a:lnTo>
                  <a:close/>
                </a:path>
              </a:pathLst>
            </a:custGeom>
            <a:solidFill>
              <a:schemeClr val="accent1"/>
            </a:solidFill>
            <a:ln>
              <a:noFill/>
            </a:ln>
          </p:spPr>
          <p:txBody>
            <a:bodyPr lIns="91425" tIns="91425" rIns="91425" bIns="91425" anchor="ctr"/>
            <a:lstStyle/>
            <a:p>
              <a:pPr>
                <a:defRPr/>
              </a:pPr>
              <a:endParaRPr lang="vi-VN" sz="990"/>
            </a:p>
          </p:txBody>
        </p:sp>
        <p:sp>
          <p:nvSpPr>
            <p:cNvPr id="122" name="Google Shape;471;p27">
              <a:extLst>
                <a:ext uri="{FF2B5EF4-FFF2-40B4-BE49-F238E27FC236}">
                  <a16:creationId xmlns:a16="http://schemas.microsoft.com/office/drawing/2014/main" id="{50BD5ACA-E5B1-47F7-B887-1C82D0E29B80}"/>
                </a:ext>
              </a:extLst>
            </p:cNvPr>
            <p:cNvSpPr>
              <a:spLocks/>
            </p:cNvSpPr>
            <p:nvPr/>
          </p:nvSpPr>
          <p:spPr bwMode="auto">
            <a:xfrm>
              <a:off x="4924647" y="4851549"/>
              <a:ext cx="55047" cy="50797"/>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93" y="874"/>
                  </a:lnTo>
                  <a:lnTo>
                    <a:pt x="993" y="768"/>
                  </a:lnTo>
                  <a:lnTo>
                    <a:pt x="120" y="0"/>
                  </a:lnTo>
                  <a:lnTo>
                    <a:pt x="1" y="0"/>
                  </a:lnTo>
                  <a:close/>
                </a:path>
              </a:pathLst>
            </a:custGeom>
            <a:solidFill>
              <a:schemeClr val="accent1"/>
            </a:solidFill>
            <a:ln>
              <a:noFill/>
            </a:ln>
          </p:spPr>
          <p:txBody>
            <a:bodyPr lIns="91425" tIns="91425" rIns="91425" bIns="91425" anchor="ctr"/>
            <a:lstStyle/>
            <a:p>
              <a:pPr>
                <a:defRPr/>
              </a:pPr>
              <a:endParaRPr lang="vi-VN" sz="990"/>
            </a:p>
          </p:txBody>
        </p:sp>
        <p:sp>
          <p:nvSpPr>
            <p:cNvPr id="123" name="Google Shape;472;p27">
              <a:extLst>
                <a:ext uri="{FF2B5EF4-FFF2-40B4-BE49-F238E27FC236}">
                  <a16:creationId xmlns:a16="http://schemas.microsoft.com/office/drawing/2014/main" id="{A43B182E-1567-4A53-9F5D-8ADFB4E4004D}"/>
                </a:ext>
              </a:extLst>
            </p:cNvPr>
            <p:cNvSpPr>
              <a:spLocks/>
            </p:cNvSpPr>
            <p:nvPr/>
          </p:nvSpPr>
          <p:spPr bwMode="auto">
            <a:xfrm>
              <a:off x="4884421" y="4892821"/>
              <a:ext cx="55047" cy="52385"/>
            </a:xfrm>
            <a:custGeom>
              <a:avLst/>
              <a:gdLst>
                <a:gd name="T0" fmla="*/ 2147483646 w 993"/>
                <a:gd name="T1" fmla="*/ 2147483646 h 928"/>
                <a:gd name="T2" fmla="*/ 0 w 993"/>
                <a:gd name="T3" fmla="*/ 2147483646 h 928"/>
                <a:gd name="T4" fmla="*/ 0 w 993"/>
                <a:gd name="T5" fmla="*/ 2147483646 h 928"/>
                <a:gd name="T6" fmla="*/ 2147483646 w 993"/>
                <a:gd name="T7" fmla="*/ 2147483646 h 928"/>
                <a:gd name="T8" fmla="*/ 2147483646 w 993"/>
                <a:gd name="T9" fmla="*/ 2147483646 h 928"/>
                <a:gd name="T10" fmla="*/ 2147483646 w 993"/>
                <a:gd name="T11" fmla="*/ 2147483646 h 928"/>
                <a:gd name="T12" fmla="*/ 2147483646 w 993"/>
                <a:gd name="T13" fmla="*/ 2147483646 h 928"/>
                <a:gd name="T14" fmla="*/ 2147483646 w 993"/>
                <a:gd name="T15" fmla="*/ 2147483646 h 9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lIns="91425" tIns="91425" rIns="91425" bIns="91425" anchor="ctr"/>
            <a:lstStyle/>
            <a:p>
              <a:pPr>
                <a:defRPr/>
              </a:pPr>
              <a:endParaRPr lang="vi-VN" sz="990"/>
            </a:p>
          </p:txBody>
        </p:sp>
        <p:sp>
          <p:nvSpPr>
            <p:cNvPr id="124" name="Google Shape;473;p27">
              <a:extLst>
                <a:ext uri="{FF2B5EF4-FFF2-40B4-BE49-F238E27FC236}">
                  <a16:creationId xmlns:a16="http://schemas.microsoft.com/office/drawing/2014/main" id="{84CE7641-E7FC-4E10-8433-DA52CAFDBFF0}"/>
                </a:ext>
              </a:extLst>
            </p:cNvPr>
            <p:cNvSpPr>
              <a:spLocks/>
            </p:cNvSpPr>
            <p:nvPr/>
          </p:nvSpPr>
          <p:spPr bwMode="auto">
            <a:xfrm>
              <a:off x="5479351" y="4286428"/>
              <a:ext cx="76219" cy="69846"/>
            </a:xfrm>
            <a:custGeom>
              <a:avLst/>
              <a:gdLst>
                <a:gd name="T0" fmla="*/ 2147483646 w 1377"/>
                <a:gd name="T1" fmla="*/ 2147483646 h 1242"/>
                <a:gd name="T2" fmla="*/ 0 w 1377"/>
                <a:gd name="T3" fmla="*/ 2147483646 h 1242"/>
                <a:gd name="T4" fmla="*/ 0 w 1377"/>
                <a:gd name="T5" fmla="*/ 2147483646 h 1242"/>
                <a:gd name="T6" fmla="*/ 2147483646 w 1377"/>
                <a:gd name="T7" fmla="*/ 2147483646 h 1242"/>
                <a:gd name="T8" fmla="*/ 2147483646 w 1377"/>
                <a:gd name="T9" fmla="*/ 2147483646 h 1242"/>
                <a:gd name="T10" fmla="*/ 2147483646 w 1377"/>
                <a:gd name="T11" fmla="*/ 2147483646 h 1242"/>
                <a:gd name="T12" fmla="*/ 2147483646 w 1377"/>
                <a:gd name="T13" fmla="*/ 2147483646 h 1242"/>
                <a:gd name="T14" fmla="*/ 2147483646 w 1377"/>
                <a:gd name="T15" fmla="*/ 2147483646 h 1242"/>
                <a:gd name="T16" fmla="*/ 2147483646 w 1377"/>
                <a:gd name="T17" fmla="*/ 2147483646 h 12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lIns="91425" tIns="91425" rIns="91425" bIns="91425" anchor="ctr"/>
            <a:lstStyle/>
            <a:p>
              <a:pPr>
                <a:defRPr/>
              </a:pPr>
              <a:endParaRPr lang="vi-VN" sz="990"/>
            </a:p>
          </p:txBody>
        </p:sp>
        <p:sp>
          <p:nvSpPr>
            <p:cNvPr id="125" name="Google Shape;474;p27">
              <a:extLst>
                <a:ext uri="{FF2B5EF4-FFF2-40B4-BE49-F238E27FC236}">
                  <a16:creationId xmlns:a16="http://schemas.microsoft.com/office/drawing/2014/main" id="{F0236828-FAC2-4F87-995B-8E018B6BED10}"/>
                </a:ext>
              </a:extLst>
            </p:cNvPr>
            <p:cNvSpPr>
              <a:spLocks/>
            </p:cNvSpPr>
            <p:nvPr/>
          </p:nvSpPr>
          <p:spPr bwMode="auto">
            <a:xfrm>
              <a:off x="5307859" y="4461044"/>
              <a:ext cx="76219" cy="68259"/>
            </a:xfrm>
            <a:custGeom>
              <a:avLst/>
              <a:gdLst>
                <a:gd name="T0" fmla="*/ 2147483646 w 1377"/>
                <a:gd name="T1" fmla="*/ 0 h 1258"/>
                <a:gd name="T2" fmla="*/ 2147483646 w 1377"/>
                <a:gd name="T3" fmla="*/ 2147483646 h 1258"/>
                <a:gd name="T4" fmla="*/ 2147483646 w 1377"/>
                <a:gd name="T5" fmla="*/ 2147483646 h 1258"/>
                <a:gd name="T6" fmla="*/ 2147483646 w 1377"/>
                <a:gd name="T7" fmla="*/ 2147483646 h 1258"/>
                <a:gd name="T8" fmla="*/ 2147483646 w 1377"/>
                <a:gd name="T9" fmla="*/ 2147483646 h 1258"/>
                <a:gd name="T10" fmla="*/ 2147483646 w 1377"/>
                <a:gd name="T11" fmla="*/ 2147483646 h 1258"/>
                <a:gd name="T12" fmla="*/ 2147483646 w 1377"/>
                <a:gd name="T13" fmla="*/ 0 h 1258"/>
                <a:gd name="T14" fmla="*/ 2147483646 w 1377"/>
                <a:gd name="T15" fmla="*/ 0 h 125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lnTo>
                    <a:pt x="53" y="0"/>
                  </a:lnTo>
                  <a:close/>
                </a:path>
              </a:pathLst>
            </a:custGeom>
            <a:solidFill>
              <a:schemeClr val="accent1"/>
            </a:solidFill>
            <a:ln>
              <a:noFill/>
            </a:ln>
          </p:spPr>
          <p:txBody>
            <a:bodyPr lIns="91425" tIns="91425" rIns="91425" bIns="91425" anchor="ctr"/>
            <a:lstStyle/>
            <a:p>
              <a:pPr>
                <a:defRPr/>
              </a:pPr>
              <a:endParaRPr lang="vi-VN" sz="990"/>
            </a:p>
          </p:txBody>
        </p:sp>
        <p:sp>
          <p:nvSpPr>
            <p:cNvPr id="126" name="Google Shape;475;p27">
              <a:extLst>
                <a:ext uri="{FF2B5EF4-FFF2-40B4-BE49-F238E27FC236}">
                  <a16:creationId xmlns:a16="http://schemas.microsoft.com/office/drawing/2014/main" id="{13147F3B-E514-459F-8213-E4F89F32AF8E}"/>
                </a:ext>
              </a:extLst>
            </p:cNvPr>
            <p:cNvSpPr>
              <a:spLocks/>
            </p:cNvSpPr>
            <p:nvPr/>
          </p:nvSpPr>
          <p:spPr bwMode="auto">
            <a:xfrm>
              <a:off x="5138484" y="4630898"/>
              <a:ext cx="78335" cy="69846"/>
            </a:xfrm>
            <a:custGeom>
              <a:avLst/>
              <a:gdLst>
                <a:gd name="T0" fmla="*/ 2147483646 w 1430"/>
                <a:gd name="T1" fmla="*/ 2147483646 h 1245"/>
                <a:gd name="T2" fmla="*/ 2147483646 w 1430"/>
                <a:gd name="T3" fmla="*/ 2147483646 h 1245"/>
                <a:gd name="T4" fmla="*/ 2147483646 w 1430"/>
                <a:gd name="T5" fmla="*/ 2147483646 h 1245"/>
                <a:gd name="T6" fmla="*/ 2147483646 w 1430"/>
                <a:gd name="T7" fmla="*/ 2147483646 h 1245"/>
                <a:gd name="T8" fmla="*/ 2147483646 w 1430"/>
                <a:gd name="T9" fmla="*/ 2147483646 h 1245"/>
                <a:gd name="T10" fmla="*/ 2147483646 w 1430"/>
                <a:gd name="T11" fmla="*/ 2147483646 h 1245"/>
                <a:gd name="T12" fmla="*/ 2147483646 w 1430"/>
                <a:gd name="T13" fmla="*/ 2147483646 h 1245"/>
                <a:gd name="T14" fmla="*/ 2147483646 w 1430"/>
                <a:gd name="T15" fmla="*/ 2147483646 h 12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lIns="91425" tIns="91425" rIns="91425" bIns="91425" anchor="ctr"/>
            <a:lstStyle/>
            <a:p>
              <a:pPr>
                <a:defRPr/>
              </a:pPr>
              <a:endParaRPr lang="vi-VN" sz="990"/>
            </a:p>
          </p:txBody>
        </p:sp>
        <p:sp>
          <p:nvSpPr>
            <p:cNvPr id="127" name="Google Shape;476;p27">
              <a:extLst>
                <a:ext uri="{FF2B5EF4-FFF2-40B4-BE49-F238E27FC236}">
                  <a16:creationId xmlns:a16="http://schemas.microsoft.com/office/drawing/2014/main" id="{2F236098-4E0D-4079-8821-456372E19A6A}"/>
                </a:ext>
              </a:extLst>
            </p:cNvPr>
            <p:cNvSpPr>
              <a:spLocks/>
            </p:cNvSpPr>
            <p:nvPr/>
          </p:nvSpPr>
          <p:spPr bwMode="auto">
            <a:xfrm>
              <a:off x="4971225" y="4803926"/>
              <a:ext cx="76219" cy="69846"/>
            </a:xfrm>
            <a:custGeom>
              <a:avLst/>
              <a:gdLst>
                <a:gd name="T0" fmla="*/ 2147483646 w 1377"/>
                <a:gd name="T1" fmla="*/ 2147483646 h 1245"/>
                <a:gd name="T2" fmla="*/ 2147483646 w 1377"/>
                <a:gd name="T3" fmla="*/ 2147483646 h 1245"/>
                <a:gd name="T4" fmla="*/ 2147483646 w 1377"/>
                <a:gd name="T5" fmla="*/ 2147483646 h 1245"/>
                <a:gd name="T6" fmla="*/ 2147483646 w 1377"/>
                <a:gd name="T7" fmla="*/ 2147483646 h 1245"/>
                <a:gd name="T8" fmla="*/ 2147483646 w 1377"/>
                <a:gd name="T9" fmla="*/ 2147483646 h 1245"/>
                <a:gd name="T10" fmla="*/ 2147483646 w 1377"/>
                <a:gd name="T11" fmla="*/ 2147483646 h 1245"/>
                <a:gd name="T12" fmla="*/ 2147483646 w 1377"/>
                <a:gd name="T13" fmla="*/ 2147483646 h 1245"/>
                <a:gd name="T14" fmla="*/ 2147483646 w 1377"/>
                <a:gd name="T15" fmla="*/ 2147483646 h 1245"/>
                <a:gd name="T16" fmla="*/ 2147483646 w 1377"/>
                <a:gd name="T17" fmla="*/ 2147483646 h 12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lIns="91425" tIns="91425" rIns="91425" bIns="91425" anchor="ctr"/>
            <a:lstStyle/>
            <a:p>
              <a:pPr>
                <a:defRPr/>
              </a:pPr>
              <a:endParaRPr lang="vi-VN" sz="990"/>
            </a:p>
          </p:txBody>
        </p:sp>
        <p:sp>
          <p:nvSpPr>
            <p:cNvPr id="128" name="Google Shape;477;p27">
              <a:extLst>
                <a:ext uri="{FF2B5EF4-FFF2-40B4-BE49-F238E27FC236}">
                  <a16:creationId xmlns:a16="http://schemas.microsoft.com/office/drawing/2014/main" id="{35361712-D7CE-4DA4-9497-C588CF082985}"/>
                </a:ext>
              </a:extLst>
            </p:cNvPr>
            <p:cNvSpPr/>
            <p:nvPr/>
          </p:nvSpPr>
          <p:spPr>
            <a:xfrm>
              <a:off x="5818102" y="4746779"/>
              <a:ext cx="1122112" cy="304784"/>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9" name="Google Shape;478;p27">
              <a:extLst>
                <a:ext uri="{FF2B5EF4-FFF2-40B4-BE49-F238E27FC236}">
                  <a16:creationId xmlns:a16="http://schemas.microsoft.com/office/drawing/2014/main" id="{5B5DC3C9-6F49-4D31-B800-681E4B1654F8}"/>
                </a:ext>
              </a:extLst>
            </p:cNvPr>
            <p:cNvSpPr/>
            <p:nvPr/>
          </p:nvSpPr>
          <p:spPr>
            <a:xfrm>
              <a:off x="5979009" y="4746779"/>
              <a:ext cx="1122112" cy="304784"/>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30" name="Google Shape;479;p27">
              <a:extLst>
                <a:ext uri="{FF2B5EF4-FFF2-40B4-BE49-F238E27FC236}">
                  <a16:creationId xmlns:a16="http://schemas.microsoft.com/office/drawing/2014/main" id="{34433D75-67E3-41EB-9EE6-365BF50797A3}"/>
                </a:ext>
              </a:extLst>
            </p:cNvPr>
            <p:cNvSpPr>
              <a:spLocks/>
            </p:cNvSpPr>
            <p:nvPr/>
          </p:nvSpPr>
          <p:spPr bwMode="auto">
            <a:xfrm>
              <a:off x="6053111" y="4807101"/>
              <a:ext cx="1012018" cy="180965"/>
            </a:xfrm>
            <a:custGeom>
              <a:avLst/>
              <a:gdLst>
                <a:gd name="T0" fmla="*/ 2147483646 w 18305"/>
                <a:gd name="T1" fmla="*/ 0 h 3310"/>
                <a:gd name="T2" fmla="*/ 2147483646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2147483646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lnTo>
                    <a:pt x="821" y="0"/>
                  </a:lnTo>
                  <a:close/>
                </a:path>
              </a:pathLst>
            </a:custGeom>
            <a:solidFill>
              <a:srgbClr val="FEFEFE"/>
            </a:solidFill>
            <a:ln>
              <a:noFill/>
            </a:ln>
          </p:spPr>
          <p:txBody>
            <a:bodyPr lIns="91425" tIns="91425" rIns="91425" bIns="91425" anchor="ctr"/>
            <a:lstStyle/>
            <a:p>
              <a:pPr>
                <a:defRPr/>
              </a:pPr>
              <a:endParaRPr lang="vi-VN" sz="990"/>
            </a:p>
          </p:txBody>
        </p:sp>
        <p:sp>
          <p:nvSpPr>
            <p:cNvPr id="131" name="Google Shape;480;p27">
              <a:extLst>
                <a:ext uri="{FF2B5EF4-FFF2-40B4-BE49-F238E27FC236}">
                  <a16:creationId xmlns:a16="http://schemas.microsoft.com/office/drawing/2014/main" id="{4693FED4-4895-4E7B-B80E-E71A73A75FF3}"/>
                </a:ext>
              </a:extLst>
            </p:cNvPr>
            <p:cNvSpPr>
              <a:spLocks/>
            </p:cNvSpPr>
            <p:nvPr/>
          </p:nvSpPr>
          <p:spPr bwMode="auto">
            <a:xfrm>
              <a:off x="6053111" y="4900759"/>
              <a:ext cx="1012018" cy="87307"/>
            </a:xfrm>
            <a:custGeom>
              <a:avLst/>
              <a:gdLst>
                <a:gd name="T0" fmla="*/ 2147483646 w 18305"/>
                <a:gd name="T1" fmla="*/ 2147483646 h 1656"/>
                <a:gd name="T2" fmla="*/ 2147483646 w 18305"/>
                <a:gd name="T3" fmla="*/ 2147483646 h 1656"/>
                <a:gd name="T4" fmla="*/ 2147483646 w 18305"/>
                <a:gd name="T5" fmla="*/ 2147483646 h 1656"/>
                <a:gd name="T6" fmla="*/ 2147483646 w 18305"/>
                <a:gd name="T7" fmla="*/ 2147483646 h 1656"/>
                <a:gd name="T8" fmla="*/ 2147483646 w 18305"/>
                <a:gd name="T9" fmla="*/ 2147483646 h 1656"/>
                <a:gd name="T10" fmla="*/ 2147483646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1" y="1"/>
                  </a:moveTo>
                  <a:lnTo>
                    <a:pt x="1" y="715"/>
                  </a:lnTo>
                  <a:cubicBezTo>
                    <a:pt x="1" y="1218"/>
                    <a:pt x="331" y="1655"/>
                    <a:pt x="821" y="1655"/>
                  </a:cubicBezTo>
                  <a:lnTo>
                    <a:pt x="18305" y="1655"/>
                  </a:lnTo>
                  <a:lnTo>
                    <a:pt x="18305" y="1"/>
                  </a:lnTo>
                  <a:lnTo>
                    <a:pt x="1" y="1"/>
                  </a:lnTo>
                  <a:close/>
                </a:path>
              </a:pathLst>
            </a:custGeom>
            <a:solidFill>
              <a:srgbClr val="E3E8DD"/>
            </a:solidFill>
            <a:ln>
              <a:noFill/>
            </a:ln>
          </p:spPr>
          <p:txBody>
            <a:bodyPr lIns="91425" tIns="91425" rIns="91425" bIns="91425" anchor="ctr"/>
            <a:lstStyle/>
            <a:p>
              <a:pPr>
                <a:defRPr/>
              </a:pPr>
              <a:endParaRPr lang="vi-VN" sz="990"/>
            </a:p>
          </p:txBody>
        </p:sp>
        <p:sp>
          <p:nvSpPr>
            <p:cNvPr id="132" name="Google Shape;481;p27">
              <a:extLst>
                <a:ext uri="{FF2B5EF4-FFF2-40B4-BE49-F238E27FC236}">
                  <a16:creationId xmlns:a16="http://schemas.microsoft.com/office/drawing/2014/main" id="{97F0D58D-B908-48D0-86EF-695286EB86F0}"/>
                </a:ext>
              </a:extLst>
            </p:cNvPr>
            <p:cNvSpPr>
              <a:spLocks/>
            </p:cNvSpPr>
            <p:nvPr/>
          </p:nvSpPr>
          <p:spPr bwMode="auto">
            <a:xfrm>
              <a:off x="5818102" y="4137211"/>
              <a:ext cx="1122112" cy="306372"/>
            </a:xfrm>
            <a:custGeom>
              <a:avLst/>
              <a:gdLst>
                <a:gd name="T0" fmla="*/ 2147483646 w 20290"/>
                <a:gd name="T1" fmla="*/ 2147483646 h 5507"/>
                <a:gd name="T2" fmla="*/ 0 w 20290"/>
                <a:gd name="T3" fmla="*/ 2147483646 h 5507"/>
                <a:gd name="T4" fmla="*/ 0 w 20290"/>
                <a:gd name="T5" fmla="*/ 2147483646 h 5507"/>
                <a:gd name="T6" fmla="*/ 2147483646 w 20290"/>
                <a:gd name="T7" fmla="*/ 2147483646 h 5507"/>
                <a:gd name="T8" fmla="*/ 2147483646 w 20290"/>
                <a:gd name="T9" fmla="*/ 2147483646 h 5507"/>
                <a:gd name="T10" fmla="*/ 2147483646 w 20290"/>
                <a:gd name="T11" fmla="*/ 2147483646 h 5507"/>
                <a:gd name="T12" fmla="*/ 2147483646 w 20290"/>
                <a:gd name="T13" fmla="*/ 2147483646 h 5507"/>
                <a:gd name="T14" fmla="*/ 2147483646 w 20290"/>
                <a:gd name="T15" fmla="*/ 2147483646 h 5507"/>
                <a:gd name="T16" fmla="*/ 2147483646 w 20290"/>
                <a:gd name="T17" fmla="*/ 2147483646 h 55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lnTo>
                    <a:pt x="2316" y="1"/>
                  </a:lnTo>
                  <a:close/>
                </a:path>
              </a:pathLst>
            </a:custGeom>
            <a:solidFill>
              <a:schemeClr val="tx2"/>
            </a:solidFill>
            <a:ln>
              <a:noFill/>
            </a:ln>
          </p:spPr>
          <p:txBody>
            <a:bodyPr lIns="91425" tIns="91425" rIns="91425" bIns="91425" anchor="ctr"/>
            <a:lstStyle/>
            <a:p>
              <a:pPr>
                <a:defRPr/>
              </a:pPr>
              <a:endParaRPr lang="vi-VN" sz="990"/>
            </a:p>
          </p:txBody>
        </p:sp>
        <p:sp>
          <p:nvSpPr>
            <p:cNvPr id="133" name="Google Shape;482;p27">
              <a:extLst>
                <a:ext uri="{FF2B5EF4-FFF2-40B4-BE49-F238E27FC236}">
                  <a16:creationId xmlns:a16="http://schemas.microsoft.com/office/drawing/2014/main" id="{3B05BBA6-A5EE-440B-AB1E-1339DB91DCED}"/>
                </a:ext>
              </a:extLst>
            </p:cNvPr>
            <p:cNvSpPr>
              <a:spLocks/>
            </p:cNvSpPr>
            <p:nvPr/>
          </p:nvSpPr>
          <p:spPr bwMode="auto">
            <a:xfrm>
              <a:off x="5979009" y="4137211"/>
              <a:ext cx="1122112" cy="306372"/>
            </a:xfrm>
            <a:custGeom>
              <a:avLst/>
              <a:gdLst>
                <a:gd name="T0" fmla="*/ 2147483646 w 20290"/>
                <a:gd name="T1" fmla="*/ 2147483646 h 5507"/>
                <a:gd name="T2" fmla="*/ 0 w 20290"/>
                <a:gd name="T3" fmla="*/ 2147483646 h 5507"/>
                <a:gd name="T4" fmla="*/ 0 w 20290"/>
                <a:gd name="T5" fmla="*/ 2147483646 h 5507"/>
                <a:gd name="T6" fmla="*/ 2147483646 w 20290"/>
                <a:gd name="T7" fmla="*/ 2147483646 h 5507"/>
                <a:gd name="T8" fmla="*/ 2147483646 w 20290"/>
                <a:gd name="T9" fmla="*/ 2147483646 h 5507"/>
                <a:gd name="T10" fmla="*/ 2147483646 w 20290"/>
                <a:gd name="T11" fmla="*/ 2147483646 h 5507"/>
                <a:gd name="T12" fmla="*/ 2147483646 w 20290"/>
                <a:gd name="T13" fmla="*/ 2147483646 h 5507"/>
                <a:gd name="T14" fmla="*/ 2147483646 w 20290"/>
                <a:gd name="T15" fmla="*/ 2147483646 h 5507"/>
                <a:gd name="T16" fmla="*/ 2147483646 w 20290"/>
                <a:gd name="T17" fmla="*/ 2147483646 h 5507"/>
                <a:gd name="T18" fmla="*/ 2147483646 w 20290"/>
                <a:gd name="T19" fmla="*/ 2147483646 h 5507"/>
                <a:gd name="T20" fmla="*/ 2147483646 w 20290"/>
                <a:gd name="T21" fmla="*/ 2147483646 h 5507"/>
                <a:gd name="T22" fmla="*/ 2147483646 w 20290"/>
                <a:gd name="T23" fmla="*/ 2147483646 h 5507"/>
                <a:gd name="T24" fmla="*/ 2147483646 w 20290"/>
                <a:gd name="T25" fmla="*/ 2147483646 h 55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lnTo>
                    <a:pt x="2263" y="1"/>
                  </a:lnTo>
                  <a:close/>
                </a:path>
              </a:pathLst>
            </a:custGeom>
            <a:solidFill>
              <a:schemeClr val="accent2"/>
            </a:solidFill>
            <a:ln>
              <a:noFill/>
            </a:ln>
          </p:spPr>
          <p:txBody>
            <a:bodyPr lIns="91425" tIns="91425" rIns="91425" bIns="91425" anchor="ctr"/>
            <a:lstStyle/>
            <a:p>
              <a:pPr>
                <a:defRPr/>
              </a:pPr>
              <a:endParaRPr lang="vi-VN" sz="990"/>
            </a:p>
          </p:txBody>
        </p:sp>
        <p:sp>
          <p:nvSpPr>
            <p:cNvPr id="134" name="Google Shape;483;p27">
              <a:extLst>
                <a:ext uri="{FF2B5EF4-FFF2-40B4-BE49-F238E27FC236}">
                  <a16:creationId xmlns:a16="http://schemas.microsoft.com/office/drawing/2014/main" id="{0F12EC41-585C-4605-814A-D3D36E343556}"/>
                </a:ext>
              </a:extLst>
            </p:cNvPr>
            <p:cNvSpPr>
              <a:spLocks/>
            </p:cNvSpPr>
            <p:nvPr/>
          </p:nvSpPr>
          <p:spPr bwMode="auto">
            <a:xfrm>
              <a:off x="6053111" y="4199121"/>
              <a:ext cx="1012018" cy="180965"/>
            </a:xfrm>
            <a:custGeom>
              <a:avLst/>
              <a:gdLst>
                <a:gd name="T0" fmla="*/ 2147483646 w 18305"/>
                <a:gd name="T1" fmla="*/ 0 h 3310"/>
                <a:gd name="T2" fmla="*/ 2147483646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2147483646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lnTo>
                    <a:pt x="821" y="0"/>
                  </a:lnTo>
                  <a:close/>
                </a:path>
              </a:pathLst>
            </a:custGeom>
            <a:solidFill>
              <a:srgbClr val="FEFEFE"/>
            </a:solidFill>
            <a:ln>
              <a:noFill/>
            </a:ln>
          </p:spPr>
          <p:txBody>
            <a:bodyPr lIns="91425" tIns="91425" rIns="91425" bIns="91425" anchor="ctr"/>
            <a:lstStyle/>
            <a:p>
              <a:pPr>
                <a:defRPr/>
              </a:pPr>
              <a:endParaRPr lang="vi-VN" sz="990"/>
            </a:p>
          </p:txBody>
        </p:sp>
        <p:sp>
          <p:nvSpPr>
            <p:cNvPr id="135" name="Google Shape;484;p27">
              <a:extLst>
                <a:ext uri="{FF2B5EF4-FFF2-40B4-BE49-F238E27FC236}">
                  <a16:creationId xmlns:a16="http://schemas.microsoft.com/office/drawing/2014/main" id="{8EED13D4-E8B6-4208-8B40-E8B5DFE87A45}"/>
                </a:ext>
              </a:extLst>
            </p:cNvPr>
            <p:cNvSpPr>
              <a:spLocks/>
            </p:cNvSpPr>
            <p:nvPr/>
          </p:nvSpPr>
          <p:spPr bwMode="auto">
            <a:xfrm>
              <a:off x="6053111" y="4289603"/>
              <a:ext cx="1012018" cy="90483"/>
            </a:xfrm>
            <a:custGeom>
              <a:avLst/>
              <a:gdLst>
                <a:gd name="T0" fmla="*/ 2147483646 w 18305"/>
                <a:gd name="T1" fmla="*/ 2147483646 h 1656"/>
                <a:gd name="T2" fmla="*/ 2147483646 w 18305"/>
                <a:gd name="T3" fmla="*/ 2147483646 h 1656"/>
                <a:gd name="T4" fmla="*/ 2147483646 w 18305"/>
                <a:gd name="T5" fmla="*/ 2147483646 h 1656"/>
                <a:gd name="T6" fmla="*/ 2147483646 w 18305"/>
                <a:gd name="T7" fmla="*/ 2147483646 h 1656"/>
                <a:gd name="T8" fmla="*/ 2147483646 w 18305"/>
                <a:gd name="T9" fmla="*/ 2147483646 h 1656"/>
                <a:gd name="T10" fmla="*/ 2147483646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1" y="1"/>
                  </a:moveTo>
                  <a:lnTo>
                    <a:pt x="1" y="715"/>
                  </a:lnTo>
                  <a:cubicBezTo>
                    <a:pt x="1" y="1218"/>
                    <a:pt x="331" y="1655"/>
                    <a:pt x="821" y="1655"/>
                  </a:cubicBezTo>
                  <a:lnTo>
                    <a:pt x="18305" y="1655"/>
                  </a:lnTo>
                  <a:lnTo>
                    <a:pt x="18305" y="1"/>
                  </a:lnTo>
                  <a:lnTo>
                    <a:pt x="1" y="1"/>
                  </a:lnTo>
                  <a:close/>
                </a:path>
              </a:pathLst>
            </a:custGeom>
            <a:solidFill>
              <a:srgbClr val="E3E8DD"/>
            </a:solidFill>
            <a:ln>
              <a:noFill/>
            </a:ln>
          </p:spPr>
          <p:txBody>
            <a:bodyPr lIns="91425" tIns="91425" rIns="91425" bIns="91425" anchor="ctr"/>
            <a:lstStyle/>
            <a:p>
              <a:pPr>
                <a:defRPr/>
              </a:pPr>
              <a:endParaRPr lang="vi-VN" sz="990"/>
            </a:p>
          </p:txBody>
        </p:sp>
        <p:sp>
          <p:nvSpPr>
            <p:cNvPr id="136" name="Google Shape;485;p27">
              <a:extLst>
                <a:ext uri="{FF2B5EF4-FFF2-40B4-BE49-F238E27FC236}">
                  <a16:creationId xmlns:a16="http://schemas.microsoft.com/office/drawing/2014/main" id="{072FF9FD-CE1A-4314-837F-50B743A9A9AF}"/>
                </a:ext>
              </a:extLst>
            </p:cNvPr>
            <p:cNvSpPr/>
            <p:nvPr/>
          </p:nvSpPr>
          <p:spPr>
            <a:xfrm>
              <a:off x="5879501" y="4443583"/>
              <a:ext cx="1122112" cy="303196"/>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37" name="Google Shape;486;p27">
              <a:extLst>
                <a:ext uri="{FF2B5EF4-FFF2-40B4-BE49-F238E27FC236}">
                  <a16:creationId xmlns:a16="http://schemas.microsoft.com/office/drawing/2014/main" id="{1F117172-3F19-4E96-B34E-53A967507DE3}"/>
                </a:ext>
              </a:extLst>
            </p:cNvPr>
            <p:cNvSpPr/>
            <p:nvPr/>
          </p:nvSpPr>
          <p:spPr>
            <a:xfrm>
              <a:off x="5722829" y="4443583"/>
              <a:ext cx="1122112" cy="303196"/>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38" name="Google Shape;487;p27">
              <a:extLst>
                <a:ext uri="{FF2B5EF4-FFF2-40B4-BE49-F238E27FC236}">
                  <a16:creationId xmlns:a16="http://schemas.microsoft.com/office/drawing/2014/main" id="{5B74CC8A-4397-48D1-A994-A6E39809B8D4}"/>
                </a:ext>
              </a:extLst>
            </p:cNvPr>
            <p:cNvSpPr>
              <a:spLocks/>
            </p:cNvSpPr>
            <p:nvPr/>
          </p:nvSpPr>
          <p:spPr bwMode="auto">
            <a:xfrm>
              <a:off x="5760939" y="4502317"/>
              <a:ext cx="1012018" cy="182553"/>
            </a:xfrm>
            <a:custGeom>
              <a:avLst/>
              <a:gdLst>
                <a:gd name="T0" fmla="*/ 0 w 18305"/>
                <a:gd name="T1" fmla="*/ 0 h 3310"/>
                <a:gd name="T2" fmla="*/ 0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0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lnTo>
                    <a:pt x="0" y="0"/>
                  </a:lnTo>
                  <a:close/>
                </a:path>
              </a:pathLst>
            </a:custGeom>
            <a:solidFill>
              <a:srgbClr val="FEFEFE"/>
            </a:solidFill>
            <a:ln>
              <a:noFill/>
            </a:ln>
          </p:spPr>
          <p:txBody>
            <a:bodyPr lIns="91425" tIns="91425" rIns="91425" bIns="91425" anchor="ctr"/>
            <a:lstStyle/>
            <a:p>
              <a:pPr>
                <a:defRPr/>
              </a:pPr>
              <a:endParaRPr lang="vi-VN" sz="990"/>
            </a:p>
          </p:txBody>
        </p:sp>
        <p:sp>
          <p:nvSpPr>
            <p:cNvPr id="139" name="Google Shape;488;p27">
              <a:extLst>
                <a:ext uri="{FF2B5EF4-FFF2-40B4-BE49-F238E27FC236}">
                  <a16:creationId xmlns:a16="http://schemas.microsoft.com/office/drawing/2014/main" id="{78EF9D50-6E7E-48F5-90AA-B549FF7552FE}"/>
                </a:ext>
              </a:extLst>
            </p:cNvPr>
            <p:cNvSpPr>
              <a:spLocks/>
            </p:cNvSpPr>
            <p:nvPr/>
          </p:nvSpPr>
          <p:spPr bwMode="auto">
            <a:xfrm>
              <a:off x="5760939" y="4594387"/>
              <a:ext cx="1012018" cy="90483"/>
            </a:xfrm>
            <a:custGeom>
              <a:avLst/>
              <a:gdLst>
                <a:gd name="T0" fmla="*/ 0 w 18305"/>
                <a:gd name="T1" fmla="*/ 2147483646 h 1656"/>
                <a:gd name="T2" fmla="*/ 0 w 18305"/>
                <a:gd name="T3" fmla="*/ 2147483646 h 1656"/>
                <a:gd name="T4" fmla="*/ 2147483646 w 18305"/>
                <a:gd name="T5" fmla="*/ 2147483646 h 1656"/>
                <a:gd name="T6" fmla="*/ 2147483646 w 18305"/>
                <a:gd name="T7" fmla="*/ 2147483646 h 1656"/>
                <a:gd name="T8" fmla="*/ 2147483646 w 18305"/>
                <a:gd name="T9" fmla="*/ 2147483646 h 1656"/>
                <a:gd name="T10" fmla="*/ 0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0" y="1"/>
                  </a:moveTo>
                  <a:lnTo>
                    <a:pt x="0" y="1655"/>
                  </a:lnTo>
                  <a:lnTo>
                    <a:pt x="17537" y="1655"/>
                  </a:lnTo>
                  <a:cubicBezTo>
                    <a:pt x="18027" y="1655"/>
                    <a:pt x="18305" y="1205"/>
                    <a:pt x="18305" y="715"/>
                  </a:cubicBezTo>
                  <a:lnTo>
                    <a:pt x="18305" y="1"/>
                  </a:lnTo>
                  <a:lnTo>
                    <a:pt x="0" y="1"/>
                  </a:lnTo>
                  <a:close/>
                </a:path>
              </a:pathLst>
            </a:custGeom>
            <a:solidFill>
              <a:srgbClr val="E3E8DD"/>
            </a:solidFill>
            <a:ln>
              <a:noFill/>
            </a:ln>
          </p:spPr>
          <p:txBody>
            <a:bodyPr lIns="91425" tIns="91425" rIns="91425" bIns="91425" anchor="ctr"/>
            <a:lstStyle/>
            <a:p>
              <a:pPr>
                <a:defRPr/>
              </a:pPr>
              <a:endParaRPr lang="vi-VN" sz="990"/>
            </a:p>
          </p:txBody>
        </p:sp>
        <p:sp>
          <p:nvSpPr>
            <p:cNvPr id="140" name="Google Shape;489;p27">
              <a:extLst>
                <a:ext uri="{FF2B5EF4-FFF2-40B4-BE49-F238E27FC236}">
                  <a16:creationId xmlns:a16="http://schemas.microsoft.com/office/drawing/2014/main" id="{06631FA4-8CAD-4AAB-87BA-87F4DAF4F435}"/>
                </a:ext>
              </a:extLst>
            </p:cNvPr>
            <p:cNvSpPr>
              <a:spLocks/>
            </p:cNvSpPr>
            <p:nvPr/>
          </p:nvSpPr>
          <p:spPr bwMode="auto">
            <a:xfrm>
              <a:off x="5485703" y="4848374"/>
              <a:ext cx="201133" cy="203189"/>
            </a:xfrm>
            <a:custGeom>
              <a:avLst/>
              <a:gdLst>
                <a:gd name="T0" fmla="*/ 2147483646 w 3620"/>
                <a:gd name="T1" fmla="*/ 0 h 3688"/>
                <a:gd name="T2" fmla="*/ 0 w 3620"/>
                <a:gd name="T3" fmla="*/ 2147483646 h 3688"/>
                <a:gd name="T4" fmla="*/ 2147483646 w 3620"/>
                <a:gd name="T5" fmla="*/ 2147483646 h 3688"/>
                <a:gd name="T6" fmla="*/ 2147483646 w 3620"/>
                <a:gd name="T7" fmla="*/ 2147483646 h 3688"/>
                <a:gd name="T8" fmla="*/ 2147483646 w 3620"/>
                <a:gd name="T9" fmla="*/ 0 h 36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lIns="91425" tIns="91425" rIns="91425" bIns="91425" anchor="ctr"/>
            <a:lstStyle/>
            <a:p>
              <a:pPr>
                <a:defRPr/>
              </a:pPr>
              <a:endParaRPr lang="vi-VN" sz="990"/>
            </a:p>
          </p:txBody>
        </p:sp>
        <p:sp>
          <p:nvSpPr>
            <p:cNvPr id="141" name="Google Shape;490;p27">
              <a:extLst>
                <a:ext uri="{FF2B5EF4-FFF2-40B4-BE49-F238E27FC236}">
                  <a16:creationId xmlns:a16="http://schemas.microsoft.com/office/drawing/2014/main" id="{3B419C38-56D9-4778-8A10-27C432361ACC}"/>
                </a:ext>
              </a:extLst>
            </p:cNvPr>
            <p:cNvSpPr>
              <a:spLocks/>
            </p:cNvSpPr>
            <p:nvPr/>
          </p:nvSpPr>
          <p:spPr bwMode="auto">
            <a:xfrm>
              <a:off x="5528047" y="4988066"/>
              <a:ext cx="65632" cy="63497"/>
            </a:xfrm>
            <a:custGeom>
              <a:avLst/>
              <a:gdLst>
                <a:gd name="T0" fmla="*/ 2147483646 w 1166"/>
                <a:gd name="T1" fmla="*/ 0 h 1147"/>
                <a:gd name="T2" fmla="*/ 2147483646 w 1166"/>
                <a:gd name="T3" fmla="*/ 2147483646 h 1147"/>
                <a:gd name="T4" fmla="*/ 2147483646 w 1166"/>
                <a:gd name="T5" fmla="*/ 2147483646 h 1147"/>
                <a:gd name="T6" fmla="*/ 2147483646 w 1166"/>
                <a:gd name="T7" fmla="*/ 2147483646 h 1147"/>
                <a:gd name="T8" fmla="*/ 2147483646 w 1166"/>
                <a:gd name="T9" fmla="*/ 2147483646 h 1147"/>
                <a:gd name="T10" fmla="*/ 2147483646 w 1166"/>
                <a:gd name="T11" fmla="*/ 0 h 114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tx1"/>
            </a:solidFill>
            <a:ln>
              <a:noFill/>
            </a:ln>
          </p:spPr>
          <p:txBody>
            <a:bodyPr lIns="91425" tIns="91425" rIns="91425" bIns="91425" anchor="ctr"/>
            <a:lstStyle/>
            <a:p>
              <a:pPr>
                <a:defRPr/>
              </a:pPr>
              <a:endParaRPr lang="vi-VN" sz="990"/>
            </a:p>
          </p:txBody>
        </p:sp>
        <p:sp>
          <p:nvSpPr>
            <p:cNvPr id="142" name="Google Shape;491;p27">
              <a:extLst>
                <a:ext uri="{FF2B5EF4-FFF2-40B4-BE49-F238E27FC236}">
                  <a16:creationId xmlns:a16="http://schemas.microsoft.com/office/drawing/2014/main" id="{7EE1E2D3-6CE1-4400-ADC4-A555366612C8}"/>
                </a:ext>
              </a:extLst>
            </p:cNvPr>
            <p:cNvSpPr/>
            <p:nvPr/>
          </p:nvSpPr>
          <p:spPr>
            <a:xfrm>
              <a:off x="5644492" y="4086414"/>
              <a:ext cx="228657" cy="150805"/>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43" name="Google Shape;492;p27">
              <a:extLst>
                <a:ext uri="{FF2B5EF4-FFF2-40B4-BE49-F238E27FC236}">
                  <a16:creationId xmlns:a16="http://schemas.microsoft.com/office/drawing/2014/main" id="{8B6F19DC-3732-4148-8DC3-05E817F99A85}"/>
                </a:ext>
              </a:extLst>
            </p:cNvPr>
            <p:cNvSpPr/>
            <p:nvPr/>
          </p:nvSpPr>
          <p:spPr>
            <a:xfrm>
              <a:off x="5646610" y="4137211"/>
              <a:ext cx="215954" cy="100008"/>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44" name="Google Shape;493;p27">
              <a:extLst>
                <a:ext uri="{FF2B5EF4-FFF2-40B4-BE49-F238E27FC236}">
                  <a16:creationId xmlns:a16="http://schemas.microsoft.com/office/drawing/2014/main" id="{B2F8E03A-5B5A-4153-B7EF-D35A0BD09A68}"/>
                </a:ext>
              </a:extLst>
            </p:cNvPr>
            <p:cNvSpPr>
              <a:spLocks/>
            </p:cNvSpPr>
            <p:nvPr/>
          </p:nvSpPr>
          <p:spPr bwMode="auto">
            <a:xfrm>
              <a:off x="5629673" y="4230869"/>
              <a:ext cx="209601" cy="688939"/>
            </a:xfrm>
            <a:custGeom>
              <a:avLst/>
              <a:gdLst>
                <a:gd name="T0" fmla="*/ 2147483646 w 3799"/>
                <a:gd name="T1" fmla="*/ 0 h 12455"/>
                <a:gd name="T2" fmla="*/ 0 w 3799"/>
                <a:gd name="T3" fmla="*/ 2147483646 h 12455"/>
                <a:gd name="T4" fmla="*/ 2147483646 w 3799"/>
                <a:gd name="T5" fmla="*/ 2147483646 h 12455"/>
                <a:gd name="T6" fmla="*/ 2147483646 w 3799"/>
                <a:gd name="T7" fmla="*/ 2147483646 h 12455"/>
                <a:gd name="T8" fmla="*/ 2147483646 w 3799"/>
                <a:gd name="T9" fmla="*/ 0 h 12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lIns="91425" tIns="91425" rIns="91425" bIns="91425" anchor="ctr"/>
            <a:lstStyle/>
            <a:p>
              <a:pPr>
                <a:defRPr/>
              </a:pPr>
              <a:endParaRPr lang="vi-VN" sz="990"/>
            </a:p>
          </p:txBody>
        </p:sp>
        <p:sp>
          <p:nvSpPr>
            <p:cNvPr id="145" name="Google Shape;494;p27">
              <a:extLst>
                <a:ext uri="{FF2B5EF4-FFF2-40B4-BE49-F238E27FC236}">
                  <a16:creationId xmlns:a16="http://schemas.microsoft.com/office/drawing/2014/main" id="{48DB2616-D381-4DF2-827F-1FF42AF82D56}"/>
                </a:ext>
              </a:extLst>
            </p:cNvPr>
            <p:cNvSpPr>
              <a:spLocks/>
            </p:cNvSpPr>
            <p:nvPr/>
          </p:nvSpPr>
          <p:spPr bwMode="auto">
            <a:xfrm>
              <a:off x="5559805" y="4214995"/>
              <a:ext cx="222306" cy="687351"/>
            </a:xfrm>
            <a:custGeom>
              <a:avLst/>
              <a:gdLst>
                <a:gd name="T0" fmla="*/ 2147483646 w 4025"/>
                <a:gd name="T1" fmla="*/ 0 h 12402"/>
                <a:gd name="T2" fmla="*/ 2147483646 w 4025"/>
                <a:gd name="T3" fmla="*/ 2147483646 h 12402"/>
                <a:gd name="T4" fmla="*/ 2147483646 w 4025"/>
                <a:gd name="T5" fmla="*/ 2147483646 h 12402"/>
                <a:gd name="T6" fmla="*/ 2147483646 w 4025"/>
                <a:gd name="T7" fmla="*/ 2147483646 h 12402"/>
                <a:gd name="T8" fmla="*/ 2147483646 w 4025"/>
                <a:gd name="T9" fmla="*/ 2147483646 h 12402"/>
                <a:gd name="T10" fmla="*/ 2147483646 w 4025"/>
                <a:gd name="T11" fmla="*/ 0 h 1240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25" h="12402" extrusionOk="0">
                  <a:moveTo>
                    <a:pt x="2754" y="0"/>
                  </a:moveTo>
                  <a:lnTo>
                    <a:pt x="1" y="11475"/>
                  </a:lnTo>
                  <a:lnTo>
                    <a:pt x="437" y="12402"/>
                  </a:lnTo>
                  <a:lnTo>
                    <a:pt x="1271" y="11806"/>
                  </a:lnTo>
                  <a:lnTo>
                    <a:pt x="4024" y="278"/>
                  </a:lnTo>
                  <a:lnTo>
                    <a:pt x="2754" y="0"/>
                  </a:lnTo>
                  <a:close/>
                </a:path>
              </a:pathLst>
            </a:custGeom>
            <a:solidFill>
              <a:schemeClr val="tx2"/>
            </a:solidFill>
            <a:ln>
              <a:noFill/>
            </a:ln>
          </p:spPr>
          <p:txBody>
            <a:bodyPr lIns="91425" tIns="91425" rIns="91425" bIns="91425" anchor="ctr"/>
            <a:lstStyle/>
            <a:p>
              <a:pPr>
                <a:defRPr/>
              </a:pPr>
              <a:endParaRPr lang="vi-VN" sz="990"/>
            </a:p>
          </p:txBody>
        </p:sp>
        <p:sp>
          <p:nvSpPr>
            <p:cNvPr id="146" name="Google Shape;495;p27">
              <a:extLst>
                <a:ext uri="{FF2B5EF4-FFF2-40B4-BE49-F238E27FC236}">
                  <a16:creationId xmlns:a16="http://schemas.microsoft.com/office/drawing/2014/main" id="{52576B8D-516D-4736-AEC2-2A0ED8BA5977}"/>
                </a:ext>
              </a:extLst>
            </p:cNvPr>
            <p:cNvSpPr>
              <a:spLocks/>
            </p:cNvSpPr>
            <p:nvPr/>
          </p:nvSpPr>
          <p:spPr bwMode="auto">
            <a:xfrm>
              <a:off x="5485703" y="4200708"/>
              <a:ext cx="226539" cy="673065"/>
            </a:xfrm>
            <a:custGeom>
              <a:avLst/>
              <a:gdLst>
                <a:gd name="T0" fmla="*/ 2147483646 w 4077"/>
                <a:gd name="T1" fmla="*/ 0 h 12190"/>
                <a:gd name="T2" fmla="*/ 0 w 4077"/>
                <a:gd name="T3" fmla="*/ 2147483646 h 12190"/>
                <a:gd name="T4" fmla="*/ 0 w 4077"/>
                <a:gd name="T5" fmla="*/ 2147483646 h 12190"/>
                <a:gd name="T6" fmla="*/ 2147483646 w 4077"/>
                <a:gd name="T7" fmla="*/ 2147483646 h 12190"/>
                <a:gd name="T8" fmla="*/ 2147483646 w 4077"/>
                <a:gd name="T9" fmla="*/ 2147483646 h 12190"/>
                <a:gd name="T10" fmla="*/ 2147483646 w 4077"/>
                <a:gd name="T11" fmla="*/ 0 h 1219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77" h="12190" extrusionOk="0">
                  <a:moveTo>
                    <a:pt x="2925" y="0"/>
                  </a:moveTo>
                  <a:lnTo>
                    <a:pt x="0" y="12190"/>
                  </a:lnTo>
                  <a:lnTo>
                    <a:pt x="1324" y="11753"/>
                  </a:lnTo>
                  <a:lnTo>
                    <a:pt x="4077" y="278"/>
                  </a:lnTo>
                  <a:lnTo>
                    <a:pt x="2925" y="0"/>
                  </a:lnTo>
                  <a:close/>
                </a:path>
              </a:pathLst>
            </a:custGeom>
            <a:solidFill>
              <a:schemeClr val="accent2"/>
            </a:solidFill>
            <a:ln>
              <a:noFill/>
            </a:ln>
          </p:spPr>
          <p:txBody>
            <a:bodyPr lIns="91425" tIns="91425" rIns="91425" bIns="91425" anchor="ctr"/>
            <a:lstStyle/>
            <a:p>
              <a:pPr>
                <a:defRPr/>
              </a:pPr>
              <a:endParaRPr lang="vi-VN" sz="990"/>
            </a:p>
          </p:txBody>
        </p:sp>
        <p:sp>
          <p:nvSpPr>
            <p:cNvPr id="147" name="Google Shape;496;p27">
              <a:extLst>
                <a:ext uri="{FF2B5EF4-FFF2-40B4-BE49-F238E27FC236}">
                  <a16:creationId xmlns:a16="http://schemas.microsoft.com/office/drawing/2014/main" id="{E21FE593-205F-4026-BF5F-53A2BEEC546E}"/>
                </a:ext>
              </a:extLst>
            </p:cNvPr>
            <p:cNvSpPr>
              <a:spLocks/>
            </p:cNvSpPr>
            <p:nvPr/>
          </p:nvSpPr>
          <p:spPr bwMode="auto">
            <a:xfrm>
              <a:off x="5616969" y="4167373"/>
              <a:ext cx="241360" cy="160329"/>
            </a:xfrm>
            <a:custGeom>
              <a:avLst/>
              <a:gdLst>
                <a:gd name="T0" fmla="*/ 2147483646 w 4355"/>
                <a:gd name="T1" fmla="*/ 0 h 2926"/>
                <a:gd name="T2" fmla="*/ 2147483646 w 4355"/>
                <a:gd name="T3" fmla="*/ 2147483646 h 2926"/>
                <a:gd name="T4" fmla="*/ 2147483646 w 4355"/>
                <a:gd name="T5" fmla="*/ 2147483646 h 2926"/>
                <a:gd name="T6" fmla="*/ 2147483646 w 4355"/>
                <a:gd name="T7" fmla="*/ 2147483646 h 2926"/>
                <a:gd name="T8" fmla="*/ 2147483646 w 4355"/>
                <a:gd name="T9" fmla="*/ 2147483646 h 2926"/>
                <a:gd name="T10" fmla="*/ 2147483646 w 4355"/>
                <a:gd name="T11" fmla="*/ 2147483646 h 2926"/>
                <a:gd name="T12" fmla="*/ 2147483646 w 4355"/>
                <a:gd name="T13" fmla="*/ 2147483646 h 2926"/>
                <a:gd name="T14" fmla="*/ 2147483646 w 4355"/>
                <a:gd name="T15" fmla="*/ 2147483646 h 2926"/>
                <a:gd name="T16" fmla="*/ 2147483646 w 4355"/>
                <a:gd name="T17" fmla="*/ 2147483646 h 2926"/>
                <a:gd name="T18" fmla="*/ 2147483646 w 4355"/>
                <a:gd name="T19" fmla="*/ 2147483646 h 2926"/>
                <a:gd name="T20" fmla="*/ 2147483646 w 4355"/>
                <a:gd name="T21" fmla="*/ 2147483646 h 2926"/>
                <a:gd name="T22" fmla="*/ 2147483646 w 4355"/>
                <a:gd name="T23" fmla="*/ 0 h 29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lIns="91425" tIns="91425" rIns="91425" bIns="91425" anchor="ctr"/>
            <a:lstStyle/>
            <a:p>
              <a:pPr>
                <a:defRPr/>
              </a:pPr>
              <a:endParaRPr lang="vi-VN" sz="990"/>
            </a:p>
          </p:txBody>
        </p:sp>
        <p:sp>
          <p:nvSpPr>
            <p:cNvPr id="148" name="Google Shape;497;p27">
              <a:extLst>
                <a:ext uri="{FF2B5EF4-FFF2-40B4-BE49-F238E27FC236}">
                  <a16:creationId xmlns:a16="http://schemas.microsoft.com/office/drawing/2014/main" id="{294E1EC5-7184-4727-9090-EFCB36AA1062}"/>
                </a:ext>
              </a:extLst>
            </p:cNvPr>
            <p:cNvSpPr>
              <a:spLocks/>
            </p:cNvSpPr>
            <p:nvPr/>
          </p:nvSpPr>
          <p:spPr bwMode="auto">
            <a:xfrm>
              <a:off x="5629673" y="4167373"/>
              <a:ext cx="228657" cy="106356"/>
            </a:xfrm>
            <a:custGeom>
              <a:avLst/>
              <a:gdLst>
                <a:gd name="T0" fmla="*/ 2147483646 w 4130"/>
                <a:gd name="T1" fmla="*/ 0 h 1933"/>
                <a:gd name="T2" fmla="*/ 2147483646 w 4130"/>
                <a:gd name="T3" fmla="*/ 2147483646 h 1933"/>
                <a:gd name="T4" fmla="*/ 2147483646 w 4130"/>
                <a:gd name="T5" fmla="*/ 2147483646 h 1933"/>
                <a:gd name="T6" fmla="*/ 0 w 4130"/>
                <a:gd name="T7" fmla="*/ 2147483646 h 1933"/>
                <a:gd name="T8" fmla="*/ 2147483646 w 4130"/>
                <a:gd name="T9" fmla="*/ 2147483646 h 1933"/>
                <a:gd name="T10" fmla="*/ 2147483646 w 4130"/>
                <a:gd name="T11" fmla="*/ 2147483646 h 1933"/>
                <a:gd name="T12" fmla="*/ 2147483646 w 4130"/>
                <a:gd name="T13" fmla="*/ 2147483646 h 1933"/>
                <a:gd name="T14" fmla="*/ 2147483646 w 4130"/>
                <a:gd name="T15" fmla="*/ 2147483646 h 1933"/>
                <a:gd name="T16" fmla="*/ 2147483646 w 4130"/>
                <a:gd name="T17" fmla="*/ 2147483646 h 1933"/>
                <a:gd name="T18" fmla="*/ 2147483646 w 4130"/>
                <a:gd name="T19" fmla="*/ 0 h 19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lIns="91425" tIns="91425" rIns="91425" bIns="91425" anchor="ctr"/>
            <a:lstStyle/>
            <a:p>
              <a:pPr>
                <a:defRPr/>
              </a:pPr>
              <a:endParaRPr lang="vi-VN" sz="990"/>
            </a:p>
          </p:txBody>
        </p:sp>
        <p:sp>
          <p:nvSpPr>
            <p:cNvPr id="149" name="Google Shape;498;p27">
              <a:extLst>
                <a:ext uri="{FF2B5EF4-FFF2-40B4-BE49-F238E27FC236}">
                  <a16:creationId xmlns:a16="http://schemas.microsoft.com/office/drawing/2014/main" id="{7F304474-50EC-4FF6-8E47-DDDCDBE6AF8B}"/>
                </a:ext>
              </a:extLst>
            </p:cNvPr>
            <p:cNvSpPr>
              <a:spLocks/>
            </p:cNvSpPr>
            <p:nvPr/>
          </p:nvSpPr>
          <p:spPr bwMode="auto">
            <a:xfrm>
              <a:off x="5625438" y="4161023"/>
              <a:ext cx="245594" cy="77783"/>
            </a:xfrm>
            <a:custGeom>
              <a:avLst/>
              <a:gdLst>
                <a:gd name="T0" fmla="*/ 2147483646 w 4408"/>
                <a:gd name="T1" fmla="*/ 0 h 1458"/>
                <a:gd name="T2" fmla="*/ 2147483646 w 4408"/>
                <a:gd name="T3" fmla="*/ 2147483646 h 1458"/>
                <a:gd name="T4" fmla="*/ 2147483646 w 4408"/>
                <a:gd name="T5" fmla="*/ 2147483646 h 1458"/>
                <a:gd name="T6" fmla="*/ 2147483646 w 4408"/>
                <a:gd name="T7" fmla="*/ 2147483646 h 1458"/>
                <a:gd name="T8" fmla="*/ 2147483646 w 4408"/>
                <a:gd name="T9" fmla="*/ 2147483646 h 1458"/>
                <a:gd name="T10" fmla="*/ 2147483646 w 4408"/>
                <a:gd name="T11" fmla="*/ 2147483646 h 1458"/>
                <a:gd name="T12" fmla="*/ 2147483646 w 4408"/>
                <a:gd name="T13" fmla="*/ 2147483646 h 1458"/>
                <a:gd name="T14" fmla="*/ 2147483646 w 4408"/>
                <a:gd name="T15" fmla="*/ 2147483646 h 1458"/>
                <a:gd name="T16" fmla="*/ 2147483646 w 4408"/>
                <a:gd name="T17" fmla="*/ 0 h 14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tx1"/>
            </a:solidFill>
            <a:ln>
              <a:noFill/>
            </a:ln>
          </p:spPr>
          <p:txBody>
            <a:bodyPr lIns="91425" tIns="91425" rIns="91425" bIns="91425" anchor="ctr"/>
            <a:lstStyle/>
            <a:p>
              <a:pPr>
                <a:defRPr/>
              </a:pPr>
              <a:endParaRPr lang="vi-VN" sz="990"/>
            </a:p>
          </p:txBody>
        </p:sp>
        <p:sp>
          <p:nvSpPr>
            <p:cNvPr id="150" name="Google Shape;499;p27">
              <a:extLst>
                <a:ext uri="{FF2B5EF4-FFF2-40B4-BE49-F238E27FC236}">
                  <a16:creationId xmlns:a16="http://schemas.microsoft.com/office/drawing/2014/main" id="{D9603578-D896-44D2-BE52-F78DAD9565B8}"/>
                </a:ext>
              </a:extLst>
            </p:cNvPr>
            <p:cNvSpPr>
              <a:spLocks/>
            </p:cNvSpPr>
            <p:nvPr/>
          </p:nvSpPr>
          <p:spPr bwMode="auto">
            <a:xfrm>
              <a:off x="5604266" y="4254680"/>
              <a:ext cx="243477" cy="79371"/>
            </a:xfrm>
            <a:custGeom>
              <a:avLst/>
              <a:gdLst>
                <a:gd name="T0" fmla="*/ 2147483646 w 4421"/>
                <a:gd name="T1" fmla="*/ 2147483646 h 1445"/>
                <a:gd name="T2" fmla="*/ 2147483646 w 4421"/>
                <a:gd name="T3" fmla="*/ 2147483646 h 1445"/>
                <a:gd name="T4" fmla="*/ 2147483646 w 4421"/>
                <a:gd name="T5" fmla="*/ 2147483646 h 1445"/>
                <a:gd name="T6" fmla="*/ 2147483646 w 4421"/>
                <a:gd name="T7" fmla="*/ 2147483646 h 1445"/>
                <a:gd name="T8" fmla="*/ 2147483646 w 4421"/>
                <a:gd name="T9" fmla="*/ 2147483646 h 1445"/>
                <a:gd name="T10" fmla="*/ 2147483646 w 4421"/>
                <a:gd name="T11" fmla="*/ 2147483646 h 1445"/>
                <a:gd name="T12" fmla="*/ 2147483646 w 4421"/>
                <a:gd name="T13" fmla="*/ 2147483646 h 1445"/>
                <a:gd name="T14" fmla="*/ 2147483646 w 4421"/>
                <a:gd name="T15" fmla="*/ 2147483646 h 14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tx1"/>
            </a:solidFill>
            <a:ln>
              <a:noFill/>
            </a:ln>
          </p:spPr>
          <p:txBody>
            <a:bodyPr lIns="91425" tIns="91425" rIns="91425" bIns="91425" anchor="ctr"/>
            <a:lstStyle/>
            <a:p>
              <a:pPr>
                <a:defRPr/>
              </a:pPr>
              <a:endParaRPr lang="vi-VN" sz="990"/>
            </a:p>
          </p:txBody>
        </p:sp>
        <p:sp>
          <p:nvSpPr>
            <p:cNvPr id="151" name="Google Shape;500;p27">
              <a:extLst>
                <a:ext uri="{FF2B5EF4-FFF2-40B4-BE49-F238E27FC236}">
                  <a16:creationId xmlns:a16="http://schemas.microsoft.com/office/drawing/2014/main" id="{843FECDF-C270-48B7-9015-E522A6D5F237}"/>
                </a:ext>
              </a:extLst>
            </p:cNvPr>
            <p:cNvSpPr>
              <a:spLocks/>
            </p:cNvSpPr>
            <p:nvPr/>
          </p:nvSpPr>
          <p:spPr bwMode="auto">
            <a:xfrm>
              <a:off x="6377041" y="3457797"/>
              <a:ext cx="156672" cy="233351"/>
            </a:xfrm>
            <a:custGeom>
              <a:avLst/>
              <a:gdLst>
                <a:gd name="T0" fmla="*/ 2147483646 w 2860"/>
                <a:gd name="T1" fmla="*/ 0 h 4232"/>
                <a:gd name="T2" fmla="*/ 2147483646 w 2860"/>
                <a:gd name="T3" fmla="*/ 2147483646 h 4232"/>
                <a:gd name="T4" fmla="*/ 2147483646 w 2860"/>
                <a:gd name="T5" fmla="*/ 2147483646 h 4232"/>
                <a:gd name="T6" fmla="*/ 2147483646 w 2860"/>
                <a:gd name="T7" fmla="*/ 2147483646 h 4232"/>
                <a:gd name="T8" fmla="*/ 2147483646 w 2860"/>
                <a:gd name="T9" fmla="*/ 2147483646 h 4232"/>
                <a:gd name="T10" fmla="*/ 2147483646 w 2860"/>
                <a:gd name="T11" fmla="*/ 2147483646 h 4232"/>
                <a:gd name="T12" fmla="*/ 2147483646 w 2860"/>
                <a:gd name="T13" fmla="*/ 2147483646 h 4232"/>
                <a:gd name="T14" fmla="*/ 2147483646 w 2860"/>
                <a:gd name="T15" fmla="*/ 2147483646 h 4232"/>
                <a:gd name="T16" fmla="*/ 2147483646 w 2860"/>
                <a:gd name="T17" fmla="*/ 0 h 42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lIns="91425" tIns="91425" rIns="91425" bIns="91425" anchor="ctr"/>
            <a:lstStyle/>
            <a:p>
              <a:pPr>
                <a:defRPr/>
              </a:pPr>
              <a:endParaRPr lang="vi-VN" sz="990"/>
            </a:p>
          </p:txBody>
        </p:sp>
        <p:sp>
          <p:nvSpPr>
            <p:cNvPr id="152" name="Google Shape;501;p27">
              <a:extLst>
                <a:ext uri="{FF2B5EF4-FFF2-40B4-BE49-F238E27FC236}">
                  <a16:creationId xmlns:a16="http://schemas.microsoft.com/office/drawing/2014/main" id="{77A84796-3DCC-428B-ABF1-3307415B57F4}"/>
                </a:ext>
              </a:extLst>
            </p:cNvPr>
            <p:cNvSpPr/>
            <p:nvPr/>
          </p:nvSpPr>
          <p:spPr>
            <a:xfrm>
              <a:off x="6180143" y="3608602"/>
              <a:ext cx="527180" cy="528609"/>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53" name="Google Shape;502;p27">
              <a:extLst>
                <a:ext uri="{FF2B5EF4-FFF2-40B4-BE49-F238E27FC236}">
                  <a16:creationId xmlns:a16="http://schemas.microsoft.com/office/drawing/2014/main" id="{4AEAAB96-C635-499B-8B6B-000D91A66926}"/>
                </a:ext>
              </a:extLst>
            </p:cNvPr>
            <p:cNvSpPr/>
            <p:nvPr/>
          </p:nvSpPr>
          <p:spPr>
            <a:xfrm>
              <a:off x="6241541" y="3659399"/>
              <a:ext cx="207485" cy="147629"/>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54" name="Google Shape;503;p27">
              <a:extLst>
                <a:ext uri="{FF2B5EF4-FFF2-40B4-BE49-F238E27FC236}">
                  <a16:creationId xmlns:a16="http://schemas.microsoft.com/office/drawing/2014/main" id="{9AA2C035-9406-456B-A8A2-8F3E13862E22}"/>
                </a:ext>
              </a:extLst>
            </p:cNvPr>
            <p:cNvSpPr>
              <a:spLocks/>
            </p:cNvSpPr>
            <p:nvPr/>
          </p:nvSpPr>
          <p:spPr bwMode="auto">
            <a:xfrm>
              <a:off x="6188612" y="3719721"/>
              <a:ext cx="518712" cy="417490"/>
            </a:xfrm>
            <a:custGeom>
              <a:avLst/>
              <a:gdLst>
                <a:gd name="T0" fmla="*/ 2147483646 w 9385"/>
                <a:gd name="T1" fmla="*/ 0 h 7558"/>
                <a:gd name="T2" fmla="*/ 2147483646 w 9385"/>
                <a:gd name="T3" fmla="*/ 0 h 7558"/>
                <a:gd name="T4" fmla="*/ 2147483646 w 9385"/>
                <a:gd name="T5" fmla="*/ 2147483646 h 7558"/>
                <a:gd name="T6" fmla="*/ 2147483646 w 9385"/>
                <a:gd name="T7" fmla="*/ 2147483646 h 7558"/>
                <a:gd name="T8" fmla="*/ 2147483646 w 9385"/>
                <a:gd name="T9" fmla="*/ 2147483646 h 7558"/>
                <a:gd name="T10" fmla="*/ 2147483646 w 9385"/>
                <a:gd name="T11" fmla="*/ 2147483646 h 7558"/>
                <a:gd name="T12" fmla="*/ 2147483646 w 9385"/>
                <a:gd name="T13" fmla="*/ 2147483646 h 7558"/>
                <a:gd name="T14" fmla="*/ 2147483646 w 9385"/>
                <a:gd name="T15" fmla="*/ 2147483646 h 7558"/>
                <a:gd name="T16" fmla="*/ 2147483646 w 9385"/>
                <a:gd name="T17" fmla="*/ 0 h 75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lIns="91425" tIns="91425" rIns="91425" bIns="91425" anchor="ctr"/>
            <a:lstStyle/>
            <a:p>
              <a:pPr>
                <a:defRPr/>
              </a:pPr>
              <a:endParaRPr lang="vi-VN" sz="990"/>
            </a:p>
          </p:txBody>
        </p:sp>
      </p:grpSp>
      <p:grpSp>
        <p:nvGrpSpPr>
          <p:cNvPr id="155" name="Group 154">
            <a:extLst>
              <a:ext uri="{FF2B5EF4-FFF2-40B4-BE49-F238E27FC236}">
                <a16:creationId xmlns:a16="http://schemas.microsoft.com/office/drawing/2014/main" id="{6A951285-5163-4BFF-A885-224820A2A355}"/>
              </a:ext>
            </a:extLst>
          </p:cNvPr>
          <p:cNvGrpSpPr>
            <a:grpSpLocks/>
          </p:cNvGrpSpPr>
          <p:nvPr userDrawn="1"/>
        </p:nvGrpSpPr>
        <p:grpSpPr bwMode="auto">
          <a:xfrm>
            <a:off x="1598085" y="3608388"/>
            <a:ext cx="2203449" cy="2017712"/>
            <a:chOff x="1598355" y="3608289"/>
            <a:chExt cx="2204156" cy="2018295"/>
          </a:xfrm>
        </p:grpSpPr>
        <p:grpSp>
          <p:nvGrpSpPr>
            <p:cNvPr id="156" name="Google Shape;505;p27">
              <a:extLst>
                <a:ext uri="{FF2B5EF4-FFF2-40B4-BE49-F238E27FC236}">
                  <a16:creationId xmlns:a16="http://schemas.microsoft.com/office/drawing/2014/main" id="{33836CB0-3A4E-403A-A397-E46B10B09A54}"/>
                </a:ext>
              </a:extLst>
            </p:cNvPr>
            <p:cNvGrpSpPr>
              <a:grpSpLocks/>
            </p:cNvGrpSpPr>
            <p:nvPr/>
          </p:nvGrpSpPr>
          <p:grpSpPr bwMode="auto">
            <a:xfrm>
              <a:off x="1598355" y="4368136"/>
              <a:ext cx="868990" cy="1258447"/>
              <a:chOff x="3235834" y="3793115"/>
              <a:chExt cx="868990" cy="1258447"/>
            </a:xfrm>
          </p:grpSpPr>
          <p:sp>
            <p:nvSpPr>
              <p:cNvPr id="202" name="Google Shape;506;p27">
                <a:extLst>
                  <a:ext uri="{FF2B5EF4-FFF2-40B4-BE49-F238E27FC236}">
                    <a16:creationId xmlns:a16="http://schemas.microsoft.com/office/drawing/2014/main" id="{4E495CB1-F38A-47B5-A0DD-C52576B8B4B7}"/>
                  </a:ext>
                </a:extLst>
              </p:cNvPr>
              <p:cNvSpPr>
                <a:spLocks/>
              </p:cNvSpPr>
              <p:nvPr/>
            </p:nvSpPr>
            <p:spPr bwMode="auto">
              <a:xfrm>
                <a:off x="3235834" y="3797075"/>
                <a:ext cx="868111" cy="1254488"/>
              </a:xfrm>
              <a:custGeom>
                <a:avLst/>
                <a:gdLst>
                  <a:gd name="T0" fmla="*/ 2147483646 w 15711"/>
                  <a:gd name="T1" fmla="*/ 2147483646 h 22726"/>
                  <a:gd name="T2" fmla="*/ 2147483646 w 15711"/>
                  <a:gd name="T3" fmla="*/ 2147483646 h 22726"/>
                  <a:gd name="T4" fmla="*/ 2147483646 w 15711"/>
                  <a:gd name="T5" fmla="*/ 2147483646 h 22726"/>
                  <a:gd name="T6" fmla="*/ 2147483646 w 15711"/>
                  <a:gd name="T7" fmla="*/ 2147483646 h 22726"/>
                  <a:gd name="T8" fmla="*/ 2147483646 w 15711"/>
                  <a:gd name="T9" fmla="*/ 2147483646 h 22726"/>
                  <a:gd name="T10" fmla="*/ 2147483646 w 15711"/>
                  <a:gd name="T11" fmla="*/ 2147483646 h 22726"/>
                  <a:gd name="T12" fmla="*/ 2147483646 w 15711"/>
                  <a:gd name="T13" fmla="*/ 2147483646 h 22726"/>
                  <a:gd name="T14" fmla="*/ 2147483646 w 15711"/>
                  <a:gd name="T15" fmla="*/ 2147483646 h 22726"/>
                  <a:gd name="T16" fmla="*/ 2147483646 w 15711"/>
                  <a:gd name="T17" fmla="*/ 2147483646 h 227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lnTo>
                      <a:pt x="1099" y="1"/>
                    </a:lnTo>
                    <a:close/>
                  </a:path>
                </a:pathLst>
              </a:custGeom>
              <a:solidFill>
                <a:srgbClr val="FFFFFF"/>
              </a:solidFill>
              <a:ln>
                <a:noFill/>
              </a:ln>
            </p:spPr>
            <p:txBody>
              <a:bodyPr lIns="91425" tIns="91425" rIns="91425" bIns="91425" anchor="ctr"/>
              <a:lstStyle/>
              <a:p>
                <a:pPr>
                  <a:defRPr/>
                </a:pPr>
                <a:endParaRPr lang="vi-VN" sz="990"/>
              </a:p>
            </p:txBody>
          </p:sp>
          <p:grpSp>
            <p:nvGrpSpPr>
              <p:cNvPr id="203" name="Google Shape;507;p27">
                <a:extLst>
                  <a:ext uri="{FF2B5EF4-FFF2-40B4-BE49-F238E27FC236}">
                    <a16:creationId xmlns:a16="http://schemas.microsoft.com/office/drawing/2014/main" id="{432599FD-906E-45C2-8884-EB70F57EE563}"/>
                  </a:ext>
                </a:extLst>
              </p:cNvPr>
              <p:cNvGrpSpPr>
                <a:grpSpLocks/>
              </p:cNvGrpSpPr>
              <p:nvPr/>
            </p:nvGrpSpPr>
            <p:grpSpPr bwMode="auto">
              <a:xfrm>
                <a:off x="3235834" y="3793115"/>
                <a:ext cx="865418" cy="1258447"/>
                <a:chOff x="3235834" y="3793115"/>
                <a:chExt cx="865418" cy="1258447"/>
              </a:xfrm>
            </p:grpSpPr>
            <p:sp>
              <p:nvSpPr>
                <p:cNvPr id="204" name="Google Shape;508;p27">
                  <a:extLst>
                    <a:ext uri="{FF2B5EF4-FFF2-40B4-BE49-F238E27FC236}">
                      <a16:creationId xmlns:a16="http://schemas.microsoft.com/office/drawing/2014/main" id="{D603F3D0-66DB-45BE-89FE-9996751F6EB2}"/>
                    </a:ext>
                  </a:extLst>
                </p:cNvPr>
                <p:cNvSpPr/>
                <p:nvPr/>
              </p:nvSpPr>
              <p:spPr>
                <a:xfrm>
                  <a:off x="3235834" y="3793899"/>
                  <a:ext cx="810942" cy="389051"/>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205" name="Google Shape;509;p27">
                  <a:extLst>
                    <a:ext uri="{FF2B5EF4-FFF2-40B4-BE49-F238E27FC236}">
                      <a16:creationId xmlns:a16="http://schemas.microsoft.com/office/drawing/2014/main" id="{546CEA74-858E-4476-AE4F-67F7EDCA3690}"/>
                    </a:ext>
                  </a:extLst>
                </p:cNvPr>
                <p:cNvSpPr>
                  <a:spLocks/>
                </p:cNvSpPr>
                <p:nvPr/>
              </p:nvSpPr>
              <p:spPr bwMode="auto">
                <a:xfrm>
                  <a:off x="3305706" y="3906645"/>
                  <a:ext cx="707193" cy="184203"/>
                </a:xfrm>
                <a:custGeom>
                  <a:avLst/>
                  <a:gdLst>
                    <a:gd name="T0" fmla="*/ 2147483646 w 13011"/>
                    <a:gd name="T1" fmla="*/ 0 h 3309"/>
                    <a:gd name="T2" fmla="*/ 0 w 13011"/>
                    <a:gd name="T3" fmla="*/ 2147483646 h 3309"/>
                    <a:gd name="T4" fmla="*/ 0 w 13011"/>
                    <a:gd name="T5" fmla="*/ 2147483646 h 3309"/>
                    <a:gd name="T6" fmla="*/ 2147483646 w 13011"/>
                    <a:gd name="T7" fmla="*/ 2147483646 h 3309"/>
                    <a:gd name="T8" fmla="*/ 2147483646 w 13011"/>
                    <a:gd name="T9" fmla="*/ 2147483646 h 3309"/>
                    <a:gd name="T10" fmla="*/ 2147483646 w 13011"/>
                    <a:gd name="T11" fmla="*/ 2147483646 h 3309"/>
                    <a:gd name="T12" fmla="*/ 2147483646 w 13011"/>
                    <a:gd name="T13" fmla="*/ 2147483646 h 3309"/>
                    <a:gd name="T14" fmla="*/ 2147483646 w 13011"/>
                    <a:gd name="T15" fmla="*/ 0 h 3309"/>
                    <a:gd name="T16" fmla="*/ 2147483646 w 13011"/>
                    <a:gd name="T17" fmla="*/ 0 h 33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lnTo>
                        <a:pt x="662" y="0"/>
                      </a:lnTo>
                      <a:close/>
                    </a:path>
                  </a:pathLst>
                </a:custGeom>
                <a:solidFill>
                  <a:srgbClr val="233E49"/>
                </a:solidFill>
                <a:ln w="9525" cap="flat" cmpd="sng">
                  <a:solidFill>
                    <a:srgbClr val="233E49"/>
                  </a:solidFill>
                  <a:prstDash val="solid"/>
                  <a:round/>
                  <a:headEnd type="none" w="sm" len="sm"/>
                  <a:tailEnd type="none" w="sm" len="sm"/>
                </a:ln>
              </p:spPr>
              <p:txBody>
                <a:bodyPr lIns="91425" tIns="91425" rIns="91425" bIns="91425" anchor="ctr"/>
                <a:lstStyle/>
                <a:p>
                  <a:pPr>
                    <a:defRPr/>
                  </a:pPr>
                  <a:endParaRPr lang="vi-VN" sz="990"/>
                </a:p>
              </p:txBody>
            </p:sp>
            <p:sp>
              <p:nvSpPr>
                <p:cNvPr id="206" name="Google Shape;510;p27">
                  <a:extLst>
                    <a:ext uri="{FF2B5EF4-FFF2-40B4-BE49-F238E27FC236}">
                      <a16:creationId xmlns:a16="http://schemas.microsoft.com/office/drawing/2014/main" id="{EE4C8569-32AB-4BD5-BE71-536F0827F80A}"/>
                    </a:ext>
                  </a:extLst>
                </p:cNvPr>
                <p:cNvSpPr>
                  <a:spLocks/>
                </p:cNvSpPr>
                <p:nvPr/>
              </p:nvSpPr>
              <p:spPr bwMode="auto">
                <a:xfrm>
                  <a:off x="3309940" y="4263935"/>
                  <a:ext cx="146097" cy="142916"/>
                </a:xfrm>
                <a:custGeom>
                  <a:avLst/>
                  <a:gdLst>
                    <a:gd name="T0" fmla="*/ 2147483646 w 2648"/>
                    <a:gd name="T1" fmla="*/ 2147483646 h 2595"/>
                    <a:gd name="T2" fmla="*/ 0 w 2648"/>
                    <a:gd name="T3" fmla="*/ 2147483646 h 2595"/>
                    <a:gd name="T4" fmla="*/ 0 w 2648"/>
                    <a:gd name="T5" fmla="*/ 2147483646 h 2595"/>
                    <a:gd name="T6" fmla="*/ 2147483646 w 2648"/>
                    <a:gd name="T7" fmla="*/ 2147483646 h 2595"/>
                    <a:gd name="T8" fmla="*/ 2147483646 w 2648"/>
                    <a:gd name="T9" fmla="*/ 2147483646 h 2595"/>
                    <a:gd name="T10" fmla="*/ 2147483646 w 2648"/>
                    <a:gd name="T11" fmla="*/ 2147483646 h 2595"/>
                    <a:gd name="T12" fmla="*/ 2147483646 w 2648"/>
                    <a:gd name="T13" fmla="*/ 2147483646 h 2595"/>
                    <a:gd name="T14" fmla="*/ 2147483646 w 2648"/>
                    <a:gd name="T15" fmla="*/ 2147483646 h 2595"/>
                    <a:gd name="T16" fmla="*/ 2147483646 w 2648"/>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lnTo>
                        <a:pt x="556" y="1"/>
                      </a:lnTo>
                      <a:close/>
                    </a:path>
                  </a:pathLst>
                </a:custGeom>
                <a:solidFill>
                  <a:srgbClr val="EE1D69"/>
                </a:solidFill>
                <a:ln>
                  <a:noFill/>
                </a:ln>
              </p:spPr>
              <p:txBody>
                <a:bodyPr lIns="91425" tIns="91425" rIns="91425" bIns="91425" anchor="ctr"/>
                <a:lstStyle/>
                <a:p>
                  <a:pPr>
                    <a:defRPr/>
                  </a:pPr>
                  <a:endParaRPr lang="vi-VN" sz="990"/>
                </a:p>
              </p:txBody>
            </p:sp>
            <p:sp>
              <p:nvSpPr>
                <p:cNvPr id="207" name="Google Shape;511;p27">
                  <a:extLst>
                    <a:ext uri="{FF2B5EF4-FFF2-40B4-BE49-F238E27FC236}">
                      <a16:creationId xmlns:a16="http://schemas.microsoft.com/office/drawing/2014/main" id="{993D4C01-F7A9-41F0-ACF4-245127F12A11}"/>
                    </a:ext>
                  </a:extLst>
                </p:cNvPr>
                <p:cNvSpPr>
                  <a:spLocks/>
                </p:cNvSpPr>
                <p:nvPr/>
              </p:nvSpPr>
              <p:spPr bwMode="auto">
                <a:xfrm>
                  <a:off x="3500501" y="4263935"/>
                  <a:ext cx="143979" cy="142916"/>
                </a:xfrm>
                <a:custGeom>
                  <a:avLst/>
                  <a:gdLst>
                    <a:gd name="T0" fmla="*/ 2147483646 w 2595"/>
                    <a:gd name="T1" fmla="*/ 2147483646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lnTo>
                        <a:pt x="557" y="1"/>
                      </a:lnTo>
                      <a:close/>
                    </a:path>
                  </a:pathLst>
                </a:custGeom>
                <a:solidFill>
                  <a:srgbClr val="CECCBC"/>
                </a:solidFill>
                <a:ln>
                  <a:noFill/>
                </a:ln>
              </p:spPr>
              <p:txBody>
                <a:bodyPr lIns="91425" tIns="91425" rIns="91425" bIns="91425" anchor="ctr"/>
                <a:lstStyle/>
                <a:p>
                  <a:pPr>
                    <a:defRPr/>
                  </a:pPr>
                  <a:endParaRPr lang="vi-VN" sz="990"/>
                </a:p>
              </p:txBody>
            </p:sp>
            <p:sp>
              <p:nvSpPr>
                <p:cNvPr id="208" name="Google Shape;512;p27">
                  <a:extLst>
                    <a:ext uri="{FF2B5EF4-FFF2-40B4-BE49-F238E27FC236}">
                      <a16:creationId xmlns:a16="http://schemas.microsoft.com/office/drawing/2014/main" id="{7BC57498-38A9-4D1D-88C4-DAEAD4AFD228}"/>
                    </a:ext>
                  </a:extLst>
                </p:cNvPr>
                <p:cNvSpPr>
                  <a:spLocks/>
                </p:cNvSpPr>
                <p:nvPr/>
              </p:nvSpPr>
              <p:spPr bwMode="auto">
                <a:xfrm>
                  <a:off x="3693180" y="4263935"/>
                  <a:ext cx="135510" cy="142916"/>
                </a:xfrm>
                <a:custGeom>
                  <a:avLst/>
                  <a:gdLst>
                    <a:gd name="T0" fmla="*/ 2147483646 w 2595"/>
                    <a:gd name="T1" fmla="*/ 2147483646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lnTo>
                        <a:pt x="490" y="1"/>
                      </a:lnTo>
                      <a:close/>
                    </a:path>
                  </a:pathLst>
                </a:custGeom>
                <a:solidFill>
                  <a:srgbClr val="CECCBC"/>
                </a:solidFill>
                <a:ln>
                  <a:noFill/>
                </a:ln>
              </p:spPr>
              <p:txBody>
                <a:bodyPr lIns="91425" tIns="91425" rIns="91425" bIns="91425" anchor="ctr"/>
                <a:lstStyle/>
                <a:p>
                  <a:pPr>
                    <a:defRPr/>
                  </a:pPr>
                  <a:endParaRPr lang="vi-VN" sz="990"/>
                </a:p>
              </p:txBody>
            </p:sp>
            <p:sp>
              <p:nvSpPr>
                <p:cNvPr id="209" name="Google Shape;513;p27">
                  <a:extLst>
                    <a:ext uri="{FF2B5EF4-FFF2-40B4-BE49-F238E27FC236}">
                      <a16:creationId xmlns:a16="http://schemas.microsoft.com/office/drawing/2014/main" id="{C6768927-199E-4342-8920-1D3AC7FA43FB}"/>
                    </a:ext>
                  </a:extLst>
                </p:cNvPr>
                <p:cNvSpPr>
                  <a:spLocks/>
                </p:cNvSpPr>
                <p:nvPr/>
              </p:nvSpPr>
              <p:spPr bwMode="auto">
                <a:xfrm>
                  <a:off x="3309940" y="4454490"/>
                  <a:ext cx="146097" cy="142916"/>
                </a:xfrm>
                <a:custGeom>
                  <a:avLst/>
                  <a:gdLst>
                    <a:gd name="T0" fmla="*/ 2147483646 w 2648"/>
                    <a:gd name="T1" fmla="*/ 2147483646 h 2595"/>
                    <a:gd name="T2" fmla="*/ 0 w 2648"/>
                    <a:gd name="T3" fmla="*/ 2147483646 h 2595"/>
                    <a:gd name="T4" fmla="*/ 0 w 2648"/>
                    <a:gd name="T5" fmla="*/ 2147483646 h 2595"/>
                    <a:gd name="T6" fmla="*/ 2147483646 w 2648"/>
                    <a:gd name="T7" fmla="*/ 2147483646 h 2595"/>
                    <a:gd name="T8" fmla="*/ 2147483646 w 2648"/>
                    <a:gd name="T9" fmla="*/ 2147483646 h 2595"/>
                    <a:gd name="T10" fmla="*/ 2147483646 w 2648"/>
                    <a:gd name="T11" fmla="*/ 2147483646 h 2595"/>
                    <a:gd name="T12" fmla="*/ 2147483646 w 2648"/>
                    <a:gd name="T13" fmla="*/ 2147483646 h 2595"/>
                    <a:gd name="T14" fmla="*/ 2147483646 w 2648"/>
                    <a:gd name="T15" fmla="*/ 2147483646 h 2595"/>
                    <a:gd name="T16" fmla="*/ 2147483646 w 2648"/>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lnTo>
                        <a:pt x="556" y="1"/>
                      </a:lnTo>
                      <a:close/>
                    </a:path>
                  </a:pathLst>
                </a:custGeom>
                <a:solidFill>
                  <a:srgbClr val="CECCBC"/>
                </a:solidFill>
                <a:ln>
                  <a:noFill/>
                </a:ln>
              </p:spPr>
              <p:txBody>
                <a:bodyPr lIns="91425" tIns="91425" rIns="91425" bIns="91425" anchor="ctr"/>
                <a:lstStyle/>
                <a:p>
                  <a:pPr>
                    <a:defRPr/>
                  </a:pPr>
                  <a:endParaRPr lang="vi-VN" sz="990"/>
                </a:p>
              </p:txBody>
            </p:sp>
            <p:sp>
              <p:nvSpPr>
                <p:cNvPr id="210" name="Google Shape;514;p27">
                  <a:extLst>
                    <a:ext uri="{FF2B5EF4-FFF2-40B4-BE49-F238E27FC236}">
                      <a16:creationId xmlns:a16="http://schemas.microsoft.com/office/drawing/2014/main" id="{A9D4E55E-BC96-4C14-B460-7F8A14F6C7F0}"/>
                    </a:ext>
                  </a:extLst>
                </p:cNvPr>
                <p:cNvSpPr>
                  <a:spLocks/>
                </p:cNvSpPr>
                <p:nvPr/>
              </p:nvSpPr>
              <p:spPr bwMode="auto">
                <a:xfrm>
                  <a:off x="3500501" y="4454490"/>
                  <a:ext cx="143979" cy="142916"/>
                </a:xfrm>
                <a:custGeom>
                  <a:avLst/>
                  <a:gdLst>
                    <a:gd name="T0" fmla="*/ 2147483646 w 2595"/>
                    <a:gd name="T1" fmla="*/ 2147483646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lnTo>
                        <a:pt x="557" y="1"/>
                      </a:lnTo>
                      <a:close/>
                    </a:path>
                  </a:pathLst>
                </a:custGeom>
                <a:solidFill>
                  <a:srgbClr val="CECCBC"/>
                </a:solidFill>
                <a:ln>
                  <a:noFill/>
                </a:ln>
              </p:spPr>
              <p:txBody>
                <a:bodyPr lIns="91425" tIns="91425" rIns="91425" bIns="91425" anchor="ctr"/>
                <a:lstStyle/>
                <a:p>
                  <a:pPr>
                    <a:defRPr/>
                  </a:pPr>
                  <a:endParaRPr lang="vi-VN" sz="990"/>
                </a:p>
              </p:txBody>
            </p:sp>
            <p:sp>
              <p:nvSpPr>
                <p:cNvPr id="211" name="Google Shape;515;p27">
                  <a:extLst>
                    <a:ext uri="{FF2B5EF4-FFF2-40B4-BE49-F238E27FC236}">
                      <a16:creationId xmlns:a16="http://schemas.microsoft.com/office/drawing/2014/main" id="{22F23F39-0835-4327-B4CE-01D2FC0997E0}"/>
                    </a:ext>
                  </a:extLst>
                </p:cNvPr>
                <p:cNvSpPr>
                  <a:spLocks/>
                </p:cNvSpPr>
                <p:nvPr/>
              </p:nvSpPr>
              <p:spPr bwMode="auto">
                <a:xfrm>
                  <a:off x="3693180" y="4454490"/>
                  <a:ext cx="135510" cy="142916"/>
                </a:xfrm>
                <a:custGeom>
                  <a:avLst/>
                  <a:gdLst>
                    <a:gd name="T0" fmla="*/ 2147483646 w 2595"/>
                    <a:gd name="T1" fmla="*/ 2147483646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lnTo>
                        <a:pt x="490" y="1"/>
                      </a:lnTo>
                      <a:close/>
                    </a:path>
                  </a:pathLst>
                </a:custGeom>
                <a:solidFill>
                  <a:srgbClr val="CECCBC"/>
                </a:solidFill>
                <a:ln>
                  <a:noFill/>
                </a:ln>
              </p:spPr>
              <p:txBody>
                <a:bodyPr lIns="91425" tIns="91425" rIns="91425" bIns="91425" anchor="ctr"/>
                <a:lstStyle/>
                <a:p>
                  <a:pPr>
                    <a:defRPr/>
                  </a:pPr>
                  <a:endParaRPr lang="vi-VN" sz="990"/>
                </a:p>
              </p:txBody>
            </p:sp>
            <p:sp>
              <p:nvSpPr>
                <p:cNvPr id="212" name="Google Shape;516;p27">
                  <a:extLst>
                    <a:ext uri="{FF2B5EF4-FFF2-40B4-BE49-F238E27FC236}">
                      <a16:creationId xmlns:a16="http://schemas.microsoft.com/office/drawing/2014/main" id="{CA919CE0-FDD6-4762-B04A-CA7E6E5A38C9}"/>
                    </a:ext>
                  </a:extLst>
                </p:cNvPr>
                <p:cNvSpPr>
                  <a:spLocks/>
                </p:cNvSpPr>
                <p:nvPr/>
              </p:nvSpPr>
              <p:spPr bwMode="auto">
                <a:xfrm>
                  <a:off x="3309940" y="4645045"/>
                  <a:ext cx="146097" cy="149268"/>
                </a:xfrm>
                <a:custGeom>
                  <a:avLst/>
                  <a:gdLst>
                    <a:gd name="T0" fmla="*/ 2147483646 w 2648"/>
                    <a:gd name="T1" fmla="*/ 0 h 2648"/>
                    <a:gd name="T2" fmla="*/ 0 w 2648"/>
                    <a:gd name="T3" fmla="*/ 2147483646 h 2648"/>
                    <a:gd name="T4" fmla="*/ 0 w 2648"/>
                    <a:gd name="T5" fmla="*/ 2147483646 h 2648"/>
                    <a:gd name="T6" fmla="*/ 2147483646 w 2648"/>
                    <a:gd name="T7" fmla="*/ 2147483646 h 2648"/>
                    <a:gd name="T8" fmla="*/ 2147483646 w 2648"/>
                    <a:gd name="T9" fmla="*/ 2147483646 h 2648"/>
                    <a:gd name="T10" fmla="*/ 2147483646 w 2648"/>
                    <a:gd name="T11" fmla="*/ 2147483646 h 2648"/>
                    <a:gd name="T12" fmla="*/ 2147483646 w 2648"/>
                    <a:gd name="T13" fmla="*/ 2147483646 h 2648"/>
                    <a:gd name="T14" fmla="*/ 2147483646 w 2648"/>
                    <a:gd name="T15" fmla="*/ 0 h 2648"/>
                    <a:gd name="T16" fmla="*/ 2147483646 w 2648"/>
                    <a:gd name="T17" fmla="*/ 0 h 26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lnTo>
                        <a:pt x="556" y="0"/>
                      </a:lnTo>
                      <a:close/>
                    </a:path>
                  </a:pathLst>
                </a:custGeom>
                <a:solidFill>
                  <a:srgbClr val="EE1D69"/>
                </a:solidFill>
                <a:ln>
                  <a:noFill/>
                </a:ln>
              </p:spPr>
              <p:txBody>
                <a:bodyPr lIns="91425" tIns="91425" rIns="91425" bIns="91425" anchor="ctr"/>
                <a:lstStyle/>
                <a:p>
                  <a:pPr>
                    <a:defRPr/>
                  </a:pPr>
                  <a:endParaRPr lang="vi-VN" sz="990"/>
                </a:p>
              </p:txBody>
            </p:sp>
            <p:sp>
              <p:nvSpPr>
                <p:cNvPr id="213" name="Google Shape;517;p27">
                  <a:extLst>
                    <a:ext uri="{FF2B5EF4-FFF2-40B4-BE49-F238E27FC236}">
                      <a16:creationId xmlns:a16="http://schemas.microsoft.com/office/drawing/2014/main" id="{8B2237C7-ACB3-4329-9612-F55CAEA513CC}"/>
                    </a:ext>
                  </a:extLst>
                </p:cNvPr>
                <p:cNvSpPr>
                  <a:spLocks/>
                </p:cNvSpPr>
                <p:nvPr/>
              </p:nvSpPr>
              <p:spPr bwMode="auto">
                <a:xfrm>
                  <a:off x="3500501" y="4645045"/>
                  <a:ext cx="143979" cy="149268"/>
                </a:xfrm>
                <a:custGeom>
                  <a:avLst/>
                  <a:gdLst>
                    <a:gd name="T0" fmla="*/ 2147483646 w 2595"/>
                    <a:gd name="T1" fmla="*/ 0 h 2648"/>
                    <a:gd name="T2" fmla="*/ 2147483646 w 2595"/>
                    <a:gd name="T3" fmla="*/ 2147483646 h 2648"/>
                    <a:gd name="T4" fmla="*/ 2147483646 w 2595"/>
                    <a:gd name="T5" fmla="*/ 2147483646 h 2648"/>
                    <a:gd name="T6" fmla="*/ 2147483646 w 2595"/>
                    <a:gd name="T7" fmla="*/ 2147483646 h 2648"/>
                    <a:gd name="T8" fmla="*/ 2147483646 w 2595"/>
                    <a:gd name="T9" fmla="*/ 2147483646 h 2648"/>
                    <a:gd name="T10" fmla="*/ 2147483646 w 2595"/>
                    <a:gd name="T11" fmla="*/ 2147483646 h 2648"/>
                    <a:gd name="T12" fmla="*/ 2147483646 w 2595"/>
                    <a:gd name="T13" fmla="*/ 2147483646 h 2648"/>
                    <a:gd name="T14" fmla="*/ 2147483646 w 2595"/>
                    <a:gd name="T15" fmla="*/ 0 h 2648"/>
                    <a:gd name="T16" fmla="*/ 2147483646 w 2595"/>
                    <a:gd name="T17" fmla="*/ 0 h 26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lnTo>
                        <a:pt x="557" y="0"/>
                      </a:lnTo>
                      <a:close/>
                    </a:path>
                  </a:pathLst>
                </a:custGeom>
                <a:solidFill>
                  <a:srgbClr val="C1C1C1"/>
                </a:solidFill>
                <a:ln>
                  <a:noFill/>
                </a:ln>
              </p:spPr>
              <p:txBody>
                <a:bodyPr lIns="91425" tIns="91425" rIns="91425" bIns="91425" anchor="ctr"/>
                <a:lstStyle/>
                <a:p>
                  <a:pPr>
                    <a:defRPr/>
                  </a:pPr>
                  <a:endParaRPr lang="vi-VN" sz="990"/>
                </a:p>
              </p:txBody>
            </p:sp>
            <p:sp>
              <p:nvSpPr>
                <p:cNvPr id="214" name="Google Shape;518;p27">
                  <a:extLst>
                    <a:ext uri="{FF2B5EF4-FFF2-40B4-BE49-F238E27FC236}">
                      <a16:creationId xmlns:a16="http://schemas.microsoft.com/office/drawing/2014/main" id="{D2954793-FBF3-488D-9EA1-801C4254D5A0}"/>
                    </a:ext>
                  </a:extLst>
                </p:cNvPr>
                <p:cNvSpPr>
                  <a:spLocks/>
                </p:cNvSpPr>
                <p:nvPr/>
              </p:nvSpPr>
              <p:spPr bwMode="auto">
                <a:xfrm>
                  <a:off x="3693180" y="4645045"/>
                  <a:ext cx="135510" cy="149268"/>
                </a:xfrm>
                <a:custGeom>
                  <a:avLst/>
                  <a:gdLst>
                    <a:gd name="T0" fmla="*/ 2147483646 w 2595"/>
                    <a:gd name="T1" fmla="*/ 0 h 2648"/>
                    <a:gd name="T2" fmla="*/ 2147483646 w 2595"/>
                    <a:gd name="T3" fmla="*/ 2147483646 h 2648"/>
                    <a:gd name="T4" fmla="*/ 2147483646 w 2595"/>
                    <a:gd name="T5" fmla="*/ 2147483646 h 2648"/>
                    <a:gd name="T6" fmla="*/ 2147483646 w 2595"/>
                    <a:gd name="T7" fmla="*/ 2147483646 h 2648"/>
                    <a:gd name="T8" fmla="*/ 2147483646 w 2595"/>
                    <a:gd name="T9" fmla="*/ 2147483646 h 2648"/>
                    <a:gd name="T10" fmla="*/ 2147483646 w 2595"/>
                    <a:gd name="T11" fmla="*/ 2147483646 h 2648"/>
                    <a:gd name="T12" fmla="*/ 2147483646 w 2595"/>
                    <a:gd name="T13" fmla="*/ 2147483646 h 2648"/>
                    <a:gd name="T14" fmla="*/ 2147483646 w 2595"/>
                    <a:gd name="T15" fmla="*/ 0 h 2648"/>
                    <a:gd name="T16" fmla="*/ 2147483646 w 2595"/>
                    <a:gd name="T17" fmla="*/ 0 h 26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lnTo>
                        <a:pt x="490" y="0"/>
                      </a:lnTo>
                      <a:close/>
                    </a:path>
                  </a:pathLst>
                </a:custGeom>
                <a:solidFill>
                  <a:srgbClr val="CECCBC"/>
                </a:solidFill>
                <a:ln>
                  <a:noFill/>
                </a:ln>
              </p:spPr>
              <p:txBody>
                <a:bodyPr lIns="91425" tIns="91425" rIns="91425" bIns="91425" anchor="ctr"/>
                <a:lstStyle/>
                <a:p>
                  <a:pPr>
                    <a:defRPr/>
                  </a:pPr>
                  <a:endParaRPr lang="vi-VN" sz="990"/>
                </a:p>
              </p:txBody>
            </p:sp>
            <p:sp>
              <p:nvSpPr>
                <p:cNvPr id="215" name="Google Shape;519;p27">
                  <a:extLst>
                    <a:ext uri="{FF2B5EF4-FFF2-40B4-BE49-F238E27FC236}">
                      <a16:creationId xmlns:a16="http://schemas.microsoft.com/office/drawing/2014/main" id="{E524E458-281D-4C8B-8889-312FA5D91882}"/>
                    </a:ext>
                  </a:extLst>
                </p:cNvPr>
                <p:cNvSpPr>
                  <a:spLocks/>
                </p:cNvSpPr>
                <p:nvPr/>
              </p:nvSpPr>
              <p:spPr bwMode="auto">
                <a:xfrm>
                  <a:off x="3309940" y="4838776"/>
                  <a:ext cx="146097" cy="146092"/>
                </a:xfrm>
                <a:custGeom>
                  <a:avLst/>
                  <a:gdLst>
                    <a:gd name="T0" fmla="*/ 2147483646 w 2648"/>
                    <a:gd name="T1" fmla="*/ 0 h 2595"/>
                    <a:gd name="T2" fmla="*/ 0 w 2648"/>
                    <a:gd name="T3" fmla="*/ 2147483646 h 2595"/>
                    <a:gd name="T4" fmla="*/ 0 w 2648"/>
                    <a:gd name="T5" fmla="*/ 2147483646 h 2595"/>
                    <a:gd name="T6" fmla="*/ 2147483646 w 2648"/>
                    <a:gd name="T7" fmla="*/ 2147483646 h 2595"/>
                    <a:gd name="T8" fmla="*/ 2147483646 w 2648"/>
                    <a:gd name="T9" fmla="*/ 2147483646 h 2595"/>
                    <a:gd name="T10" fmla="*/ 2147483646 w 2648"/>
                    <a:gd name="T11" fmla="*/ 2147483646 h 2595"/>
                    <a:gd name="T12" fmla="*/ 2147483646 w 2648"/>
                    <a:gd name="T13" fmla="*/ 2147483646 h 2595"/>
                    <a:gd name="T14" fmla="*/ 2147483646 w 2648"/>
                    <a:gd name="T15" fmla="*/ 0 h 2595"/>
                    <a:gd name="T16" fmla="*/ 2147483646 w 2648"/>
                    <a:gd name="T17" fmla="*/ 0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lnTo>
                        <a:pt x="556" y="0"/>
                      </a:lnTo>
                      <a:close/>
                    </a:path>
                  </a:pathLst>
                </a:custGeom>
                <a:solidFill>
                  <a:srgbClr val="EE1D69"/>
                </a:solidFill>
                <a:ln>
                  <a:noFill/>
                </a:ln>
              </p:spPr>
              <p:txBody>
                <a:bodyPr lIns="91425" tIns="91425" rIns="91425" bIns="91425" anchor="ctr"/>
                <a:lstStyle/>
                <a:p>
                  <a:pPr>
                    <a:defRPr/>
                  </a:pPr>
                  <a:endParaRPr lang="vi-VN" sz="990"/>
                </a:p>
              </p:txBody>
            </p:sp>
            <p:sp>
              <p:nvSpPr>
                <p:cNvPr id="216" name="Google Shape;520;p27">
                  <a:extLst>
                    <a:ext uri="{FF2B5EF4-FFF2-40B4-BE49-F238E27FC236}">
                      <a16:creationId xmlns:a16="http://schemas.microsoft.com/office/drawing/2014/main" id="{C30A09D3-1DAD-4B41-A3E8-16573F01EAB4}"/>
                    </a:ext>
                  </a:extLst>
                </p:cNvPr>
                <p:cNvSpPr>
                  <a:spLocks/>
                </p:cNvSpPr>
                <p:nvPr/>
              </p:nvSpPr>
              <p:spPr bwMode="auto">
                <a:xfrm>
                  <a:off x="3500501" y="4838776"/>
                  <a:ext cx="143979" cy="146092"/>
                </a:xfrm>
                <a:custGeom>
                  <a:avLst/>
                  <a:gdLst>
                    <a:gd name="T0" fmla="*/ 2147483646 w 2595"/>
                    <a:gd name="T1" fmla="*/ 0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0 h 2595"/>
                    <a:gd name="T16" fmla="*/ 2147483646 w 2595"/>
                    <a:gd name="T17" fmla="*/ 0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lnTo>
                        <a:pt x="557" y="0"/>
                      </a:lnTo>
                      <a:close/>
                    </a:path>
                  </a:pathLst>
                </a:custGeom>
                <a:solidFill>
                  <a:srgbClr val="CECCBC"/>
                </a:solidFill>
                <a:ln>
                  <a:noFill/>
                </a:ln>
              </p:spPr>
              <p:txBody>
                <a:bodyPr lIns="91425" tIns="91425" rIns="91425" bIns="91425" anchor="ctr"/>
                <a:lstStyle/>
                <a:p>
                  <a:pPr>
                    <a:defRPr/>
                  </a:pPr>
                  <a:endParaRPr lang="vi-VN" sz="990"/>
                </a:p>
              </p:txBody>
            </p:sp>
            <p:sp>
              <p:nvSpPr>
                <p:cNvPr id="217" name="Google Shape;521;p27">
                  <a:extLst>
                    <a:ext uri="{FF2B5EF4-FFF2-40B4-BE49-F238E27FC236}">
                      <a16:creationId xmlns:a16="http://schemas.microsoft.com/office/drawing/2014/main" id="{5AF32E50-56A9-4116-95A4-691B8DDEDD73}"/>
                    </a:ext>
                  </a:extLst>
                </p:cNvPr>
                <p:cNvSpPr>
                  <a:spLocks/>
                </p:cNvSpPr>
                <p:nvPr/>
              </p:nvSpPr>
              <p:spPr bwMode="auto">
                <a:xfrm>
                  <a:off x="3693180" y="4838776"/>
                  <a:ext cx="135510" cy="146092"/>
                </a:xfrm>
                <a:custGeom>
                  <a:avLst/>
                  <a:gdLst>
                    <a:gd name="T0" fmla="*/ 2147483646 w 2595"/>
                    <a:gd name="T1" fmla="*/ 0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0 h 2595"/>
                    <a:gd name="T16" fmla="*/ 2147483646 w 2595"/>
                    <a:gd name="T17" fmla="*/ 0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lnTo>
                        <a:pt x="490" y="0"/>
                      </a:lnTo>
                      <a:close/>
                    </a:path>
                  </a:pathLst>
                </a:custGeom>
                <a:solidFill>
                  <a:srgbClr val="999999"/>
                </a:solidFill>
                <a:ln>
                  <a:noFill/>
                </a:ln>
              </p:spPr>
              <p:txBody>
                <a:bodyPr lIns="91425" tIns="91425" rIns="91425" bIns="91425" anchor="ctr"/>
                <a:lstStyle/>
                <a:p>
                  <a:pPr>
                    <a:defRPr/>
                  </a:pPr>
                  <a:endParaRPr lang="vi-VN" sz="990"/>
                </a:p>
              </p:txBody>
            </p:sp>
            <p:sp>
              <p:nvSpPr>
                <p:cNvPr id="218" name="Google Shape;522;p27">
                  <a:extLst>
                    <a:ext uri="{FF2B5EF4-FFF2-40B4-BE49-F238E27FC236}">
                      <a16:creationId xmlns:a16="http://schemas.microsoft.com/office/drawing/2014/main" id="{20ED3BE7-7F8A-49E5-913B-D1DF8F87774E}"/>
                    </a:ext>
                  </a:extLst>
                </p:cNvPr>
                <p:cNvSpPr>
                  <a:spLocks/>
                </p:cNvSpPr>
                <p:nvPr/>
              </p:nvSpPr>
              <p:spPr bwMode="auto">
                <a:xfrm>
                  <a:off x="3843511" y="4186126"/>
                  <a:ext cx="243495" cy="865437"/>
                </a:xfrm>
                <a:custGeom>
                  <a:avLst/>
                  <a:gdLst>
                    <a:gd name="T0" fmla="*/ 2147483646 w 4409"/>
                    <a:gd name="T1" fmla="*/ 2147483646 h 15671"/>
                    <a:gd name="T2" fmla="*/ 2147483646 w 4409"/>
                    <a:gd name="T3" fmla="*/ 2147483646 h 15671"/>
                    <a:gd name="T4" fmla="*/ 2147483646 w 4409"/>
                    <a:gd name="T5" fmla="*/ 2147483646 h 15671"/>
                    <a:gd name="T6" fmla="*/ 2147483646 w 4409"/>
                    <a:gd name="T7" fmla="*/ 2147483646 h 15671"/>
                    <a:gd name="T8" fmla="*/ 2147483646 w 4409"/>
                    <a:gd name="T9" fmla="*/ 2147483646 h 15671"/>
                    <a:gd name="T10" fmla="*/ 2147483646 w 4409"/>
                    <a:gd name="T11" fmla="*/ 2147483646 h 15671"/>
                    <a:gd name="T12" fmla="*/ 2147483646 w 4409"/>
                    <a:gd name="T13" fmla="*/ 2147483646 h 15671"/>
                    <a:gd name="T14" fmla="*/ 2147483646 w 4409"/>
                    <a:gd name="T15" fmla="*/ 2147483646 h 15671"/>
                    <a:gd name="T16" fmla="*/ 2147483646 w 4409"/>
                    <a:gd name="T17" fmla="*/ 2147483646 h 15671"/>
                    <a:gd name="T18" fmla="*/ 2147483646 w 4409"/>
                    <a:gd name="T19" fmla="*/ 2147483646 h 15671"/>
                    <a:gd name="T20" fmla="*/ 2147483646 w 4409"/>
                    <a:gd name="T21" fmla="*/ 2147483646 h 15671"/>
                    <a:gd name="T22" fmla="*/ 2147483646 w 4409"/>
                    <a:gd name="T23" fmla="*/ 2147483646 h 15671"/>
                    <a:gd name="T24" fmla="*/ 2147483646 w 4409"/>
                    <a:gd name="T25" fmla="*/ 2147483646 h 15671"/>
                    <a:gd name="T26" fmla="*/ 2147483646 w 4409"/>
                    <a:gd name="T27" fmla="*/ 2147483646 h 15671"/>
                    <a:gd name="T28" fmla="*/ 2147483646 w 4409"/>
                    <a:gd name="T29" fmla="*/ 2147483646 h 15671"/>
                    <a:gd name="T30" fmla="*/ 2147483646 w 4409"/>
                    <a:gd name="T31" fmla="*/ 2147483646 h 15671"/>
                    <a:gd name="T32" fmla="*/ 2147483646 w 4409"/>
                    <a:gd name="T33" fmla="*/ 2147483646 h 15671"/>
                    <a:gd name="T34" fmla="*/ 2147483646 w 4409"/>
                    <a:gd name="T35" fmla="*/ 2147483646 h 15671"/>
                    <a:gd name="T36" fmla="*/ 2147483646 w 4409"/>
                    <a:gd name="T37" fmla="*/ 2147483646 h 15671"/>
                    <a:gd name="T38" fmla="*/ 2147483646 w 4409"/>
                    <a:gd name="T39" fmla="*/ 2147483646 h 15671"/>
                    <a:gd name="T40" fmla="*/ 2147483646 w 4409"/>
                    <a:gd name="T41" fmla="*/ 2147483646 h 15671"/>
                    <a:gd name="T42" fmla="*/ 2147483646 w 4409"/>
                    <a:gd name="T43" fmla="*/ 2147483646 h 15671"/>
                    <a:gd name="T44" fmla="*/ 2147483646 w 4409"/>
                    <a:gd name="T45" fmla="*/ 2147483646 h 15671"/>
                    <a:gd name="T46" fmla="*/ 2147483646 w 4409"/>
                    <a:gd name="T47" fmla="*/ 2147483646 h 15671"/>
                    <a:gd name="T48" fmla="*/ 2147483646 w 4409"/>
                    <a:gd name="T49" fmla="*/ 2147483646 h 15671"/>
                    <a:gd name="T50" fmla="*/ 2147483646 w 4409"/>
                    <a:gd name="T51" fmla="*/ 2147483646 h 15671"/>
                    <a:gd name="T52" fmla="*/ 2147483646 w 4409"/>
                    <a:gd name="T53" fmla="*/ 2147483646 h 15671"/>
                    <a:gd name="T54" fmla="*/ 2147483646 w 4409"/>
                    <a:gd name="T55" fmla="*/ 0 h 15671"/>
                    <a:gd name="T56" fmla="*/ 2147483646 w 4409"/>
                    <a:gd name="T57" fmla="*/ 2147483646 h 15671"/>
                    <a:gd name="T58" fmla="*/ 2147483646 w 4409"/>
                    <a:gd name="T59" fmla="*/ 2147483646 h 15671"/>
                    <a:gd name="T60" fmla="*/ 2147483646 w 4409"/>
                    <a:gd name="T61" fmla="*/ 2147483646 h 15671"/>
                    <a:gd name="T62" fmla="*/ 2147483646 w 4409"/>
                    <a:gd name="T63" fmla="*/ 2147483646 h 15671"/>
                    <a:gd name="T64" fmla="*/ 2147483646 w 4409"/>
                    <a:gd name="T65" fmla="*/ 0 h 15671"/>
                    <a:gd name="T66" fmla="*/ 2147483646 w 4409"/>
                    <a:gd name="T67" fmla="*/ 0 h 1567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lnTo>
                        <a:pt x="2595" y="1377"/>
                      </a:ln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lnTo>
                        <a:pt x="2595" y="4858"/>
                      </a:ln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lnTo>
                        <a:pt x="2595" y="8325"/>
                      </a:lnTo>
                      <a:close/>
                      <a:moveTo>
                        <a:pt x="1" y="0"/>
                      </a:moveTo>
                      <a:lnTo>
                        <a:pt x="1" y="15671"/>
                      </a:lnTo>
                      <a:lnTo>
                        <a:pt x="3415" y="15671"/>
                      </a:lnTo>
                      <a:cubicBezTo>
                        <a:pt x="3521" y="15671"/>
                        <a:pt x="3693" y="15605"/>
                        <a:pt x="3799" y="15605"/>
                      </a:cubicBezTo>
                      <a:cubicBezTo>
                        <a:pt x="4183" y="15446"/>
                        <a:pt x="4408" y="15009"/>
                        <a:pt x="4408" y="14559"/>
                      </a:cubicBezTo>
                      <a:lnTo>
                        <a:pt x="4408" y="0"/>
                      </a:lnTo>
                      <a:lnTo>
                        <a:pt x="1" y="0"/>
                      </a:lnTo>
                      <a:close/>
                    </a:path>
                  </a:pathLst>
                </a:custGeom>
                <a:solidFill>
                  <a:srgbClr val="D9D9D9"/>
                </a:solidFill>
                <a:ln>
                  <a:noFill/>
                </a:ln>
              </p:spPr>
              <p:txBody>
                <a:bodyPr lIns="91425" tIns="91425" rIns="91425" bIns="91425" anchor="ctr"/>
                <a:lstStyle/>
                <a:p>
                  <a:pPr>
                    <a:defRPr/>
                  </a:pPr>
                  <a:endParaRPr lang="vi-VN" sz="990"/>
                </a:p>
              </p:txBody>
            </p:sp>
            <p:sp>
              <p:nvSpPr>
                <p:cNvPr id="219" name="Google Shape;523;p27">
                  <a:extLst>
                    <a:ext uri="{FF2B5EF4-FFF2-40B4-BE49-F238E27FC236}">
                      <a16:creationId xmlns:a16="http://schemas.microsoft.com/office/drawing/2014/main" id="{8784406F-3F3F-405B-B6C3-E4D9E7B09206}"/>
                    </a:ext>
                  </a:extLst>
                </p:cNvPr>
                <p:cNvSpPr/>
                <p:nvPr/>
              </p:nvSpPr>
              <p:spPr>
                <a:xfrm>
                  <a:off x="3828690" y="3793899"/>
                  <a:ext cx="215969" cy="389051"/>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220" name="Google Shape;524;p27">
                  <a:extLst>
                    <a:ext uri="{FF2B5EF4-FFF2-40B4-BE49-F238E27FC236}">
                      <a16:creationId xmlns:a16="http://schemas.microsoft.com/office/drawing/2014/main" id="{B2FDC231-CB45-4A91-9B64-AA92E3C13AE9}"/>
                    </a:ext>
                  </a:extLst>
                </p:cNvPr>
                <p:cNvSpPr>
                  <a:spLocks/>
                </p:cNvSpPr>
                <p:nvPr/>
              </p:nvSpPr>
              <p:spPr bwMode="auto">
                <a:xfrm>
                  <a:off x="3843511" y="3906645"/>
                  <a:ext cx="169387" cy="184203"/>
                </a:xfrm>
                <a:custGeom>
                  <a:avLst/>
                  <a:gdLst>
                    <a:gd name="T0" fmla="*/ 2147483646 w 3085"/>
                    <a:gd name="T1" fmla="*/ 0 h 3309"/>
                    <a:gd name="T2" fmla="*/ 2147483646 w 3085"/>
                    <a:gd name="T3" fmla="*/ 2147483646 h 3309"/>
                    <a:gd name="T4" fmla="*/ 2147483646 w 3085"/>
                    <a:gd name="T5" fmla="*/ 2147483646 h 3309"/>
                    <a:gd name="T6" fmla="*/ 2147483646 w 3085"/>
                    <a:gd name="T7" fmla="*/ 2147483646 h 3309"/>
                    <a:gd name="T8" fmla="*/ 2147483646 w 3085"/>
                    <a:gd name="T9" fmla="*/ 2147483646 h 3309"/>
                    <a:gd name="T10" fmla="*/ 2147483646 w 3085"/>
                    <a:gd name="T11" fmla="*/ 2147483646 h 3309"/>
                    <a:gd name="T12" fmla="*/ 2147483646 w 3085"/>
                    <a:gd name="T13" fmla="*/ 2147483646 h 3309"/>
                    <a:gd name="T14" fmla="*/ 2147483646 w 3085"/>
                    <a:gd name="T15" fmla="*/ 2147483646 h 3309"/>
                    <a:gd name="T16" fmla="*/ 2147483646 w 3085"/>
                    <a:gd name="T17" fmla="*/ 2147483646 h 3309"/>
                    <a:gd name="T18" fmla="*/ 2147483646 w 3085"/>
                    <a:gd name="T19" fmla="*/ 0 h 3309"/>
                    <a:gd name="T20" fmla="*/ 2147483646 w 3085"/>
                    <a:gd name="T21" fmla="*/ 0 h 330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lnTo>
                        <a:pt x="1" y="0"/>
                      </a:lnTo>
                      <a:close/>
                    </a:path>
                  </a:pathLst>
                </a:custGeom>
                <a:solidFill>
                  <a:srgbClr val="233E49"/>
                </a:solidFill>
                <a:ln w="9525" cap="flat" cmpd="sng">
                  <a:solidFill>
                    <a:srgbClr val="233E49"/>
                  </a:solidFill>
                  <a:prstDash val="solid"/>
                  <a:round/>
                  <a:headEnd type="none" w="sm" len="sm"/>
                  <a:tailEnd type="none" w="sm" len="sm"/>
                </a:ln>
              </p:spPr>
              <p:txBody>
                <a:bodyPr lIns="91425" tIns="91425" rIns="91425" bIns="91425" anchor="ctr"/>
                <a:lstStyle/>
                <a:p>
                  <a:pPr>
                    <a:defRPr/>
                  </a:pPr>
                  <a:endParaRPr lang="vi-VN" sz="990"/>
                </a:p>
              </p:txBody>
            </p:sp>
            <p:sp>
              <p:nvSpPr>
                <p:cNvPr id="221" name="Google Shape;525;p27">
                  <a:extLst>
                    <a:ext uri="{FF2B5EF4-FFF2-40B4-BE49-F238E27FC236}">
                      <a16:creationId xmlns:a16="http://schemas.microsoft.com/office/drawing/2014/main" id="{CC09AA1C-BED0-45DC-8F5C-323E9B0C2EC3}"/>
                    </a:ext>
                  </a:extLst>
                </p:cNvPr>
                <p:cNvSpPr>
                  <a:spLocks/>
                </p:cNvSpPr>
                <p:nvPr/>
              </p:nvSpPr>
              <p:spPr bwMode="auto">
                <a:xfrm>
                  <a:off x="3722823" y="3947932"/>
                  <a:ext cx="35994" cy="100041"/>
                </a:xfrm>
                <a:custGeom>
                  <a:avLst/>
                  <a:gdLst>
                    <a:gd name="T0" fmla="*/ 2147483646 w 649"/>
                    <a:gd name="T1" fmla="*/ 0 h 1814"/>
                    <a:gd name="T2" fmla="*/ 2147483646 w 649"/>
                    <a:gd name="T3" fmla="*/ 2147483646 h 1814"/>
                    <a:gd name="T4" fmla="*/ 0 w 649"/>
                    <a:gd name="T5" fmla="*/ 2147483646 h 1814"/>
                    <a:gd name="T6" fmla="*/ 2147483646 w 649"/>
                    <a:gd name="T7" fmla="*/ 2147483646 h 1814"/>
                    <a:gd name="T8" fmla="*/ 2147483646 w 649"/>
                    <a:gd name="T9" fmla="*/ 2147483646 h 1814"/>
                    <a:gd name="T10" fmla="*/ 2147483646 w 649"/>
                    <a:gd name="T11" fmla="*/ 2147483646 h 1814"/>
                    <a:gd name="T12" fmla="*/ 2147483646 w 649"/>
                    <a:gd name="T13" fmla="*/ 2147483646 h 1814"/>
                    <a:gd name="T14" fmla="*/ 2147483646 w 649"/>
                    <a:gd name="T15" fmla="*/ 2147483646 h 1814"/>
                    <a:gd name="T16" fmla="*/ 2147483646 w 649"/>
                    <a:gd name="T17" fmla="*/ 2147483646 h 1814"/>
                    <a:gd name="T18" fmla="*/ 2147483646 w 649"/>
                    <a:gd name="T19" fmla="*/ 2147483646 h 1814"/>
                    <a:gd name="T20" fmla="*/ 2147483646 w 649"/>
                    <a:gd name="T21" fmla="*/ 2147483646 h 1814"/>
                    <a:gd name="T22" fmla="*/ 2147483646 w 649"/>
                    <a:gd name="T23" fmla="*/ 2147483646 h 1814"/>
                    <a:gd name="T24" fmla="*/ 2147483646 w 649"/>
                    <a:gd name="T25" fmla="*/ 2147483646 h 1814"/>
                    <a:gd name="T26" fmla="*/ 2147483646 w 649"/>
                    <a:gd name="T27" fmla="*/ 2147483646 h 1814"/>
                    <a:gd name="T28" fmla="*/ 2147483646 w 649"/>
                    <a:gd name="T29" fmla="*/ 2147483646 h 1814"/>
                    <a:gd name="T30" fmla="*/ 2147483646 w 649"/>
                    <a:gd name="T31" fmla="*/ 2147483646 h 1814"/>
                    <a:gd name="T32" fmla="*/ 2147483646 w 649"/>
                    <a:gd name="T33" fmla="*/ 2147483646 h 1814"/>
                    <a:gd name="T34" fmla="*/ 2147483646 w 649"/>
                    <a:gd name="T35" fmla="*/ 2147483646 h 1814"/>
                    <a:gd name="T36" fmla="*/ 2147483646 w 649"/>
                    <a:gd name="T37" fmla="*/ 2147483646 h 1814"/>
                    <a:gd name="T38" fmla="*/ 2147483646 w 649"/>
                    <a:gd name="T39" fmla="*/ 2147483646 h 1814"/>
                    <a:gd name="T40" fmla="*/ 2147483646 w 649"/>
                    <a:gd name="T41" fmla="*/ 2147483646 h 1814"/>
                    <a:gd name="T42" fmla="*/ 2147483646 w 649"/>
                    <a:gd name="T43" fmla="*/ 2147483646 h 1814"/>
                    <a:gd name="T44" fmla="*/ 0 w 649"/>
                    <a:gd name="T45" fmla="*/ 2147483646 h 1814"/>
                    <a:gd name="T46" fmla="*/ 2147483646 w 649"/>
                    <a:gd name="T47" fmla="*/ 2147483646 h 1814"/>
                    <a:gd name="T48" fmla="*/ 2147483646 w 649"/>
                    <a:gd name="T49" fmla="*/ 2147483646 h 1814"/>
                    <a:gd name="T50" fmla="*/ 2147483646 w 649"/>
                    <a:gd name="T51" fmla="*/ 2147483646 h 1814"/>
                    <a:gd name="T52" fmla="*/ 2147483646 w 649"/>
                    <a:gd name="T53" fmla="*/ 2147483646 h 1814"/>
                    <a:gd name="T54" fmla="*/ 2147483646 w 649"/>
                    <a:gd name="T55" fmla="*/ 2147483646 h 1814"/>
                    <a:gd name="T56" fmla="*/ 2147483646 w 649"/>
                    <a:gd name="T57" fmla="*/ 2147483646 h 1814"/>
                    <a:gd name="T58" fmla="*/ 2147483646 w 649"/>
                    <a:gd name="T59" fmla="*/ 2147483646 h 1814"/>
                    <a:gd name="T60" fmla="*/ 2147483646 w 649"/>
                    <a:gd name="T61" fmla="*/ 2147483646 h 1814"/>
                    <a:gd name="T62" fmla="*/ 2147483646 w 649"/>
                    <a:gd name="T63" fmla="*/ 2147483646 h 1814"/>
                    <a:gd name="T64" fmla="*/ 2147483646 w 649"/>
                    <a:gd name="T65" fmla="*/ 2147483646 h 1814"/>
                    <a:gd name="T66" fmla="*/ 2147483646 w 649"/>
                    <a:gd name="T67" fmla="*/ 0 h 1814"/>
                    <a:gd name="T68" fmla="*/ 2147483646 w 649"/>
                    <a:gd name="T69" fmla="*/ 0 h 181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lnTo>
                        <a:pt x="80" y="0"/>
                      </a:lnTo>
                      <a:close/>
                    </a:path>
                  </a:pathLst>
                </a:custGeom>
                <a:solidFill>
                  <a:srgbClr val="D2D2D2"/>
                </a:solidFill>
                <a:ln>
                  <a:noFill/>
                </a:ln>
              </p:spPr>
              <p:txBody>
                <a:bodyPr lIns="91425" tIns="91425" rIns="91425" bIns="91425" anchor="ctr"/>
                <a:lstStyle/>
                <a:p>
                  <a:pPr>
                    <a:defRPr/>
                  </a:pPr>
                  <a:endParaRPr lang="vi-VN" sz="990"/>
                </a:p>
              </p:txBody>
            </p:sp>
            <p:sp>
              <p:nvSpPr>
                <p:cNvPr id="222" name="Google Shape;526;p27">
                  <a:extLst>
                    <a:ext uri="{FF2B5EF4-FFF2-40B4-BE49-F238E27FC236}">
                      <a16:creationId xmlns:a16="http://schemas.microsoft.com/office/drawing/2014/main" id="{B51755BD-439F-4BFE-8CB0-DFA73A31E911}"/>
                    </a:ext>
                  </a:extLst>
                </p:cNvPr>
                <p:cNvSpPr>
                  <a:spLocks/>
                </p:cNvSpPr>
                <p:nvPr/>
              </p:nvSpPr>
              <p:spPr bwMode="auto">
                <a:xfrm>
                  <a:off x="3763052" y="3946343"/>
                  <a:ext cx="63520" cy="101629"/>
                </a:xfrm>
                <a:custGeom>
                  <a:avLst/>
                  <a:gdLst>
                    <a:gd name="T0" fmla="*/ 2147483646 w 1152"/>
                    <a:gd name="T1" fmla="*/ 2147483646 h 1854"/>
                    <a:gd name="T2" fmla="*/ 2147483646 w 1152"/>
                    <a:gd name="T3" fmla="*/ 2147483646 h 1854"/>
                    <a:gd name="T4" fmla="*/ 2147483646 w 1152"/>
                    <a:gd name="T5" fmla="*/ 2147483646 h 1854"/>
                    <a:gd name="T6" fmla="*/ 2147483646 w 1152"/>
                    <a:gd name="T7" fmla="*/ 2147483646 h 1854"/>
                    <a:gd name="T8" fmla="*/ 2147483646 w 1152"/>
                    <a:gd name="T9" fmla="*/ 2147483646 h 1854"/>
                    <a:gd name="T10" fmla="*/ 2147483646 w 1152"/>
                    <a:gd name="T11" fmla="*/ 2147483646 h 1854"/>
                    <a:gd name="T12" fmla="*/ 2147483646 w 1152"/>
                    <a:gd name="T13" fmla="*/ 2147483646 h 1854"/>
                    <a:gd name="T14" fmla="*/ 2147483646 w 1152"/>
                    <a:gd name="T15" fmla="*/ 2147483646 h 1854"/>
                    <a:gd name="T16" fmla="*/ 2147483646 w 1152"/>
                    <a:gd name="T17" fmla="*/ 2147483646 h 1854"/>
                    <a:gd name="T18" fmla="*/ 2147483646 w 1152"/>
                    <a:gd name="T19" fmla="*/ 2147483646 h 1854"/>
                    <a:gd name="T20" fmla="*/ 2147483646 w 1152"/>
                    <a:gd name="T21" fmla="*/ 2147483646 h 1854"/>
                    <a:gd name="T22" fmla="*/ 2147483646 w 1152"/>
                    <a:gd name="T23" fmla="*/ 2147483646 h 1854"/>
                    <a:gd name="T24" fmla="*/ 2147483646 w 1152"/>
                    <a:gd name="T25" fmla="*/ 2147483646 h 1854"/>
                    <a:gd name="T26" fmla="*/ 2147483646 w 1152"/>
                    <a:gd name="T27" fmla="*/ 2147483646 h 1854"/>
                    <a:gd name="T28" fmla="*/ 2147483646 w 1152"/>
                    <a:gd name="T29" fmla="*/ 2147483646 h 1854"/>
                    <a:gd name="T30" fmla="*/ 2147483646 w 1152"/>
                    <a:gd name="T31" fmla="*/ 2147483646 h 1854"/>
                    <a:gd name="T32" fmla="*/ 2147483646 w 1152"/>
                    <a:gd name="T33" fmla="*/ 2147483646 h 1854"/>
                    <a:gd name="T34" fmla="*/ 2147483646 w 1152"/>
                    <a:gd name="T35" fmla="*/ 2147483646 h 1854"/>
                    <a:gd name="T36" fmla="*/ 2147483646 w 1152"/>
                    <a:gd name="T37" fmla="*/ 2147483646 h 1854"/>
                    <a:gd name="T38" fmla="*/ 2147483646 w 1152"/>
                    <a:gd name="T39" fmla="*/ 2147483646 h 1854"/>
                    <a:gd name="T40" fmla="*/ 2147483646 w 1152"/>
                    <a:gd name="T41" fmla="*/ 2147483646 h 1854"/>
                    <a:gd name="T42" fmla="*/ 2147483646 w 1152"/>
                    <a:gd name="T43" fmla="*/ 2147483646 h 1854"/>
                    <a:gd name="T44" fmla="*/ 2147483646 w 1152"/>
                    <a:gd name="T45" fmla="*/ 2147483646 h 1854"/>
                    <a:gd name="T46" fmla="*/ 2147483646 w 1152"/>
                    <a:gd name="T47" fmla="*/ 2147483646 h 1854"/>
                    <a:gd name="T48" fmla="*/ 2147483646 w 1152"/>
                    <a:gd name="T49" fmla="*/ 2147483646 h 1854"/>
                    <a:gd name="T50" fmla="*/ 2147483646 w 1152"/>
                    <a:gd name="T51" fmla="*/ 2147483646 h 1854"/>
                    <a:gd name="T52" fmla="*/ 2147483646 w 1152"/>
                    <a:gd name="T53" fmla="*/ 2147483646 h 1854"/>
                    <a:gd name="T54" fmla="*/ 2147483646 w 1152"/>
                    <a:gd name="T55" fmla="*/ 2147483646 h 1854"/>
                    <a:gd name="T56" fmla="*/ 2147483646 w 1152"/>
                    <a:gd name="T57" fmla="*/ 2147483646 h 1854"/>
                    <a:gd name="T58" fmla="*/ 2147483646 w 1152"/>
                    <a:gd name="T59" fmla="*/ 2147483646 h 1854"/>
                    <a:gd name="T60" fmla="*/ 2147483646 w 1152"/>
                    <a:gd name="T61" fmla="*/ 2147483646 h 1854"/>
                    <a:gd name="T62" fmla="*/ 2147483646 w 1152"/>
                    <a:gd name="T63" fmla="*/ 2147483646 h 1854"/>
                    <a:gd name="T64" fmla="*/ 2147483646 w 1152"/>
                    <a:gd name="T65" fmla="*/ 2147483646 h 1854"/>
                    <a:gd name="T66" fmla="*/ 2147483646 w 1152"/>
                    <a:gd name="T67" fmla="*/ 2147483646 h 1854"/>
                    <a:gd name="T68" fmla="*/ 2147483646 w 1152"/>
                    <a:gd name="T69" fmla="*/ 2147483646 h 1854"/>
                    <a:gd name="T70" fmla="*/ 2147483646 w 1152"/>
                    <a:gd name="T71" fmla="*/ 2147483646 h 1854"/>
                    <a:gd name="T72" fmla="*/ 2147483646 w 1152"/>
                    <a:gd name="T73" fmla="*/ 2147483646 h 1854"/>
                    <a:gd name="T74" fmla="*/ 2147483646 w 1152"/>
                    <a:gd name="T75" fmla="*/ 2147483646 h 1854"/>
                    <a:gd name="T76" fmla="*/ 2147483646 w 1152"/>
                    <a:gd name="T77" fmla="*/ 2147483646 h 1854"/>
                    <a:gd name="T78" fmla="*/ 2147483646 w 1152"/>
                    <a:gd name="T79" fmla="*/ 2147483646 h 1854"/>
                    <a:gd name="T80" fmla="*/ 2147483646 w 1152"/>
                    <a:gd name="T81" fmla="*/ 2147483646 h 1854"/>
                    <a:gd name="T82" fmla="*/ 2147483646 w 1152"/>
                    <a:gd name="T83" fmla="*/ 2147483646 h 1854"/>
                    <a:gd name="T84" fmla="*/ 2147483646 w 1152"/>
                    <a:gd name="T85" fmla="*/ 2147483646 h 1854"/>
                    <a:gd name="T86" fmla="*/ 2147483646 w 1152"/>
                    <a:gd name="T87" fmla="*/ 2147483646 h 1854"/>
                    <a:gd name="T88" fmla="*/ 2147483646 w 1152"/>
                    <a:gd name="T89" fmla="*/ 2147483646 h 1854"/>
                    <a:gd name="T90" fmla="*/ 2147483646 w 1152"/>
                    <a:gd name="T91" fmla="*/ 2147483646 h 1854"/>
                    <a:gd name="T92" fmla="*/ 2147483646 w 1152"/>
                    <a:gd name="T93" fmla="*/ 2147483646 h 1854"/>
                    <a:gd name="T94" fmla="*/ 2147483646 w 1152"/>
                    <a:gd name="T95" fmla="*/ 2147483646 h 1854"/>
                    <a:gd name="T96" fmla="*/ 2147483646 w 1152"/>
                    <a:gd name="T97" fmla="*/ 2147483646 h 1854"/>
                    <a:gd name="T98" fmla="*/ 2147483646 w 1152"/>
                    <a:gd name="T99" fmla="*/ 2147483646 h 1854"/>
                    <a:gd name="T100" fmla="*/ 2147483646 w 1152"/>
                    <a:gd name="T101" fmla="*/ 2147483646 h 1854"/>
                    <a:gd name="T102" fmla="*/ 2147483646 w 1152"/>
                    <a:gd name="T103" fmla="*/ 2147483646 h 1854"/>
                    <a:gd name="T104" fmla="*/ 2147483646 w 1152"/>
                    <a:gd name="T105" fmla="*/ 2147483646 h 1854"/>
                    <a:gd name="T106" fmla="*/ 2147483646 w 1152"/>
                    <a:gd name="T107" fmla="*/ 2147483646 h 1854"/>
                    <a:gd name="T108" fmla="*/ 2147483646 w 1152"/>
                    <a:gd name="T109" fmla="*/ 2147483646 h 1854"/>
                    <a:gd name="T110" fmla="*/ 2147483646 w 1152"/>
                    <a:gd name="T111" fmla="*/ 2147483646 h 1854"/>
                    <a:gd name="T112" fmla="*/ 2147483646 w 1152"/>
                    <a:gd name="T113" fmla="*/ 2147483646 h 1854"/>
                    <a:gd name="T114" fmla="*/ 2147483646 w 1152"/>
                    <a:gd name="T115" fmla="*/ 2147483646 h 1854"/>
                    <a:gd name="T116" fmla="*/ 2147483646 w 1152"/>
                    <a:gd name="T117" fmla="*/ 2147483646 h 1854"/>
                    <a:gd name="T118" fmla="*/ 2147483646 w 1152"/>
                    <a:gd name="T119" fmla="*/ 2147483646 h 1854"/>
                    <a:gd name="T120" fmla="*/ 2147483646 w 1152"/>
                    <a:gd name="T121" fmla="*/ 2147483646 h 185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lIns="91425" tIns="91425" rIns="91425" bIns="91425" anchor="ctr"/>
                <a:lstStyle/>
                <a:p>
                  <a:pPr>
                    <a:defRPr/>
                  </a:pPr>
                  <a:endParaRPr lang="vi-VN" sz="990"/>
                </a:p>
              </p:txBody>
            </p:sp>
            <p:sp>
              <p:nvSpPr>
                <p:cNvPr id="223" name="Google Shape;527;p27">
                  <a:extLst>
                    <a:ext uri="{FF2B5EF4-FFF2-40B4-BE49-F238E27FC236}">
                      <a16:creationId xmlns:a16="http://schemas.microsoft.com/office/drawing/2014/main" id="{FD15CA0E-8D47-4D2F-8845-CF307A501F5B}"/>
                    </a:ext>
                  </a:extLst>
                </p:cNvPr>
                <p:cNvSpPr>
                  <a:spLocks/>
                </p:cNvSpPr>
                <p:nvPr/>
              </p:nvSpPr>
              <p:spPr bwMode="auto">
                <a:xfrm>
                  <a:off x="3828690" y="3993982"/>
                  <a:ext cx="55051" cy="55579"/>
                </a:xfrm>
                <a:custGeom>
                  <a:avLst/>
                  <a:gdLst>
                    <a:gd name="T0" fmla="*/ 2147483646 w 1192"/>
                    <a:gd name="T1" fmla="*/ 2147483646 h 1034"/>
                    <a:gd name="T2" fmla="*/ 2147483646 w 1192"/>
                    <a:gd name="T3" fmla="*/ 2147483646 h 1034"/>
                    <a:gd name="T4" fmla="*/ 2147483646 w 1192"/>
                    <a:gd name="T5" fmla="*/ 2147483646 h 1034"/>
                    <a:gd name="T6" fmla="*/ 2147483646 w 1192"/>
                    <a:gd name="T7" fmla="*/ 2147483646 h 1034"/>
                    <a:gd name="T8" fmla="*/ 2147483646 w 1192"/>
                    <a:gd name="T9" fmla="*/ 2147483646 h 1034"/>
                    <a:gd name="T10" fmla="*/ 2147483646 w 1192"/>
                    <a:gd name="T11" fmla="*/ 2147483646 h 1034"/>
                    <a:gd name="T12" fmla="*/ 2147483646 w 1192"/>
                    <a:gd name="T13" fmla="*/ 2147483646 h 1034"/>
                    <a:gd name="T14" fmla="*/ 2147483646 w 1192"/>
                    <a:gd name="T15" fmla="*/ 2147483646 h 1034"/>
                    <a:gd name="T16" fmla="*/ 2147483646 w 1192"/>
                    <a:gd name="T17" fmla="*/ 2147483646 h 1034"/>
                    <a:gd name="T18" fmla="*/ 2147483646 w 1192"/>
                    <a:gd name="T19" fmla="*/ 2147483646 h 1034"/>
                    <a:gd name="T20" fmla="*/ 2147483646 w 1192"/>
                    <a:gd name="T21" fmla="*/ 2147483646 h 1034"/>
                    <a:gd name="T22" fmla="*/ 2147483646 w 1192"/>
                    <a:gd name="T23" fmla="*/ 2147483646 h 1034"/>
                    <a:gd name="T24" fmla="*/ 2147483646 w 1192"/>
                    <a:gd name="T25" fmla="*/ 2147483646 h 1034"/>
                    <a:gd name="T26" fmla="*/ 2147483646 w 1192"/>
                    <a:gd name="T27" fmla="*/ 2147483646 h 1034"/>
                    <a:gd name="T28" fmla="*/ 2147483646 w 1192"/>
                    <a:gd name="T29" fmla="*/ 2147483646 h 1034"/>
                    <a:gd name="T30" fmla="*/ 2147483646 w 1192"/>
                    <a:gd name="T31" fmla="*/ 2147483646 h 1034"/>
                    <a:gd name="T32" fmla="*/ 2147483646 w 1192"/>
                    <a:gd name="T33" fmla="*/ 2147483646 h 1034"/>
                    <a:gd name="T34" fmla="*/ 2147483646 w 1192"/>
                    <a:gd name="T35" fmla="*/ 2147483646 h 1034"/>
                    <a:gd name="T36" fmla="*/ 2147483646 w 1192"/>
                    <a:gd name="T37" fmla="*/ 2147483646 h 1034"/>
                    <a:gd name="T38" fmla="*/ 2147483646 w 1192"/>
                    <a:gd name="T39" fmla="*/ 2147483646 h 1034"/>
                    <a:gd name="T40" fmla="*/ 2147483646 w 1192"/>
                    <a:gd name="T41" fmla="*/ 2147483646 h 1034"/>
                    <a:gd name="T42" fmla="*/ 2147483646 w 1192"/>
                    <a:gd name="T43" fmla="*/ 2147483646 h 1034"/>
                    <a:gd name="T44" fmla="*/ 2147483646 w 1192"/>
                    <a:gd name="T45" fmla="*/ 2147483646 h 1034"/>
                    <a:gd name="T46" fmla="*/ 2147483646 w 1192"/>
                    <a:gd name="T47" fmla="*/ 2147483646 h 1034"/>
                    <a:gd name="T48" fmla="*/ 2147483646 w 1192"/>
                    <a:gd name="T49" fmla="*/ 2147483646 h 1034"/>
                    <a:gd name="T50" fmla="*/ 2147483646 w 1192"/>
                    <a:gd name="T51" fmla="*/ 2147483646 h 1034"/>
                    <a:gd name="T52" fmla="*/ 2147483646 w 1192"/>
                    <a:gd name="T53" fmla="*/ 2147483646 h 1034"/>
                    <a:gd name="T54" fmla="*/ 2147483646 w 1192"/>
                    <a:gd name="T55" fmla="*/ 2147483646 h 1034"/>
                    <a:gd name="T56" fmla="*/ 2147483646 w 1192"/>
                    <a:gd name="T57" fmla="*/ 2147483646 h 1034"/>
                    <a:gd name="T58" fmla="*/ 2147483646 w 1192"/>
                    <a:gd name="T59" fmla="*/ 2147483646 h 1034"/>
                    <a:gd name="T60" fmla="*/ 2147483646 w 1192"/>
                    <a:gd name="T61" fmla="*/ 2147483646 h 1034"/>
                    <a:gd name="T62" fmla="*/ 2147483646 w 1192"/>
                    <a:gd name="T63" fmla="*/ 2147483646 h 1034"/>
                    <a:gd name="T64" fmla="*/ 2147483646 w 1192"/>
                    <a:gd name="T65" fmla="*/ 2147483646 h 1034"/>
                    <a:gd name="T66" fmla="*/ 2147483646 w 1192"/>
                    <a:gd name="T67" fmla="*/ 2147483646 h 1034"/>
                    <a:gd name="T68" fmla="*/ 2147483646 w 1192"/>
                    <a:gd name="T69" fmla="*/ 2147483646 h 1034"/>
                    <a:gd name="T70" fmla="*/ 2147483646 w 1192"/>
                    <a:gd name="T71" fmla="*/ 2147483646 h 1034"/>
                    <a:gd name="T72" fmla="*/ 2147483646 w 1192"/>
                    <a:gd name="T73" fmla="*/ 2147483646 h 1034"/>
                    <a:gd name="T74" fmla="*/ 2147483646 w 1192"/>
                    <a:gd name="T75" fmla="*/ 2147483646 h 1034"/>
                    <a:gd name="T76" fmla="*/ 2147483646 w 1192"/>
                    <a:gd name="T77" fmla="*/ 2147483646 h 1034"/>
                    <a:gd name="T78" fmla="*/ 2147483646 w 1192"/>
                    <a:gd name="T79" fmla="*/ 2147483646 h 103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lnTo>
                        <a:pt x="173" y="1"/>
                      </a:lnTo>
                      <a:close/>
                    </a:path>
                  </a:pathLst>
                </a:custGeom>
                <a:solidFill>
                  <a:srgbClr val="D2D2D2"/>
                </a:solidFill>
                <a:ln>
                  <a:noFill/>
                </a:ln>
              </p:spPr>
              <p:txBody>
                <a:bodyPr lIns="91425" tIns="91425" rIns="91425" bIns="91425" anchor="ctr"/>
                <a:lstStyle/>
                <a:p>
                  <a:pPr>
                    <a:defRPr/>
                  </a:pPr>
                  <a:endParaRPr lang="vi-VN" sz="990"/>
                </a:p>
              </p:txBody>
            </p:sp>
            <p:sp>
              <p:nvSpPr>
                <p:cNvPr id="224" name="Google Shape;528;p27">
                  <a:extLst>
                    <a:ext uri="{FF2B5EF4-FFF2-40B4-BE49-F238E27FC236}">
                      <a16:creationId xmlns:a16="http://schemas.microsoft.com/office/drawing/2014/main" id="{70E75040-9DAC-46DD-A4FD-5DD279FDD5EB}"/>
                    </a:ext>
                  </a:extLst>
                </p:cNvPr>
                <p:cNvSpPr>
                  <a:spLocks/>
                </p:cNvSpPr>
                <p:nvPr/>
              </p:nvSpPr>
              <p:spPr bwMode="auto">
                <a:xfrm>
                  <a:off x="3890092" y="3947932"/>
                  <a:ext cx="59286" cy="100041"/>
                </a:xfrm>
                <a:custGeom>
                  <a:avLst/>
                  <a:gdLst>
                    <a:gd name="T0" fmla="*/ 2147483646 w 1086"/>
                    <a:gd name="T1" fmla="*/ 2147483646 h 1814"/>
                    <a:gd name="T2" fmla="*/ 2147483646 w 1086"/>
                    <a:gd name="T3" fmla="*/ 2147483646 h 1814"/>
                    <a:gd name="T4" fmla="*/ 2147483646 w 1086"/>
                    <a:gd name="T5" fmla="*/ 2147483646 h 1814"/>
                    <a:gd name="T6" fmla="*/ 2147483646 w 1086"/>
                    <a:gd name="T7" fmla="*/ 2147483646 h 1814"/>
                    <a:gd name="T8" fmla="*/ 2147483646 w 1086"/>
                    <a:gd name="T9" fmla="*/ 2147483646 h 1814"/>
                    <a:gd name="T10" fmla="*/ 2147483646 w 1086"/>
                    <a:gd name="T11" fmla="*/ 2147483646 h 1814"/>
                    <a:gd name="T12" fmla="*/ 2147483646 w 1086"/>
                    <a:gd name="T13" fmla="*/ 2147483646 h 1814"/>
                    <a:gd name="T14" fmla="*/ 2147483646 w 1086"/>
                    <a:gd name="T15" fmla="*/ 2147483646 h 1814"/>
                    <a:gd name="T16" fmla="*/ 2147483646 w 1086"/>
                    <a:gd name="T17" fmla="*/ 2147483646 h 1814"/>
                    <a:gd name="T18" fmla="*/ 2147483646 w 1086"/>
                    <a:gd name="T19" fmla="*/ 2147483646 h 1814"/>
                    <a:gd name="T20" fmla="*/ 2147483646 w 1086"/>
                    <a:gd name="T21" fmla="*/ 2147483646 h 1814"/>
                    <a:gd name="T22" fmla="*/ 2147483646 w 1086"/>
                    <a:gd name="T23" fmla="*/ 2147483646 h 1814"/>
                    <a:gd name="T24" fmla="*/ 2147483646 w 1086"/>
                    <a:gd name="T25" fmla="*/ 2147483646 h 1814"/>
                    <a:gd name="T26" fmla="*/ 2147483646 w 1086"/>
                    <a:gd name="T27" fmla="*/ 2147483646 h 1814"/>
                    <a:gd name="T28" fmla="*/ 2147483646 w 1086"/>
                    <a:gd name="T29" fmla="*/ 2147483646 h 1814"/>
                    <a:gd name="T30" fmla="*/ 2147483646 w 1086"/>
                    <a:gd name="T31" fmla="*/ 2147483646 h 1814"/>
                    <a:gd name="T32" fmla="*/ 2147483646 w 1086"/>
                    <a:gd name="T33" fmla="*/ 2147483646 h 1814"/>
                    <a:gd name="T34" fmla="*/ 2147483646 w 1086"/>
                    <a:gd name="T35" fmla="*/ 2147483646 h 1814"/>
                    <a:gd name="T36" fmla="*/ 2147483646 w 1086"/>
                    <a:gd name="T37" fmla="*/ 2147483646 h 1814"/>
                    <a:gd name="T38" fmla="*/ 2147483646 w 1086"/>
                    <a:gd name="T39" fmla="*/ 2147483646 h 1814"/>
                    <a:gd name="T40" fmla="*/ 2147483646 w 1086"/>
                    <a:gd name="T41" fmla="*/ 2147483646 h 1814"/>
                    <a:gd name="T42" fmla="*/ 2147483646 w 1086"/>
                    <a:gd name="T43" fmla="*/ 2147483646 h 1814"/>
                    <a:gd name="T44" fmla="*/ 2147483646 w 1086"/>
                    <a:gd name="T45" fmla="*/ 2147483646 h 1814"/>
                    <a:gd name="T46" fmla="*/ 2147483646 w 1086"/>
                    <a:gd name="T47" fmla="*/ 2147483646 h 1814"/>
                    <a:gd name="T48" fmla="*/ 2147483646 w 1086"/>
                    <a:gd name="T49" fmla="*/ 2147483646 h 1814"/>
                    <a:gd name="T50" fmla="*/ 2147483646 w 1086"/>
                    <a:gd name="T51" fmla="*/ 2147483646 h 1814"/>
                    <a:gd name="T52" fmla="*/ 2147483646 w 1086"/>
                    <a:gd name="T53" fmla="*/ 2147483646 h 1814"/>
                    <a:gd name="T54" fmla="*/ 2147483646 w 1086"/>
                    <a:gd name="T55" fmla="*/ 2147483646 h 1814"/>
                    <a:gd name="T56" fmla="*/ 2147483646 w 1086"/>
                    <a:gd name="T57" fmla="*/ 2147483646 h 1814"/>
                    <a:gd name="T58" fmla="*/ 2147483646 w 1086"/>
                    <a:gd name="T59" fmla="*/ 2147483646 h 1814"/>
                    <a:gd name="T60" fmla="*/ 2147483646 w 1086"/>
                    <a:gd name="T61" fmla="*/ 2147483646 h 1814"/>
                    <a:gd name="T62" fmla="*/ 2147483646 w 1086"/>
                    <a:gd name="T63" fmla="*/ 0 h 18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lIns="91425" tIns="91425" rIns="91425" bIns="91425" anchor="ctr"/>
                <a:lstStyle/>
                <a:p>
                  <a:pPr>
                    <a:defRPr/>
                  </a:pPr>
                  <a:endParaRPr lang="vi-VN" sz="990"/>
                </a:p>
              </p:txBody>
            </p:sp>
            <p:sp>
              <p:nvSpPr>
                <p:cNvPr id="225" name="Google Shape;529;p27">
                  <a:extLst>
                    <a:ext uri="{FF2B5EF4-FFF2-40B4-BE49-F238E27FC236}">
                      <a16:creationId xmlns:a16="http://schemas.microsoft.com/office/drawing/2014/main" id="{BF9A38C5-E6E6-43D0-A579-EE89ADEEE7D0}"/>
                    </a:ext>
                  </a:extLst>
                </p:cNvPr>
                <p:cNvSpPr>
                  <a:spLocks/>
                </p:cNvSpPr>
                <p:nvPr/>
              </p:nvSpPr>
              <p:spPr bwMode="auto">
                <a:xfrm>
                  <a:off x="3873154" y="4263935"/>
                  <a:ext cx="143979" cy="142916"/>
                </a:xfrm>
                <a:custGeom>
                  <a:avLst/>
                  <a:gdLst>
                    <a:gd name="T0" fmla="*/ 2147483646 w 2595"/>
                    <a:gd name="T1" fmla="*/ 2147483646 h 2595"/>
                    <a:gd name="T2" fmla="*/ 0 w 2595"/>
                    <a:gd name="T3" fmla="*/ 2147483646 h 2595"/>
                    <a:gd name="T4" fmla="*/ 0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lnTo>
                        <a:pt x="503" y="1"/>
                      </a:lnTo>
                      <a:close/>
                    </a:path>
                  </a:pathLst>
                </a:custGeom>
                <a:solidFill>
                  <a:srgbClr val="A0A0A0"/>
                </a:solidFill>
                <a:ln>
                  <a:noFill/>
                </a:ln>
              </p:spPr>
              <p:txBody>
                <a:bodyPr lIns="91425" tIns="91425" rIns="91425" bIns="91425" anchor="ctr"/>
                <a:lstStyle/>
                <a:p>
                  <a:pPr>
                    <a:defRPr/>
                  </a:pPr>
                  <a:endParaRPr lang="vi-VN" sz="990"/>
                </a:p>
              </p:txBody>
            </p:sp>
            <p:sp>
              <p:nvSpPr>
                <p:cNvPr id="226" name="Google Shape;530;p27">
                  <a:extLst>
                    <a:ext uri="{FF2B5EF4-FFF2-40B4-BE49-F238E27FC236}">
                      <a16:creationId xmlns:a16="http://schemas.microsoft.com/office/drawing/2014/main" id="{1CFE743A-A145-4404-AEDF-E9CF1DB808AE}"/>
                    </a:ext>
                  </a:extLst>
                </p:cNvPr>
                <p:cNvSpPr>
                  <a:spLocks/>
                </p:cNvSpPr>
                <p:nvPr/>
              </p:nvSpPr>
              <p:spPr bwMode="auto">
                <a:xfrm>
                  <a:off x="3873154" y="4454490"/>
                  <a:ext cx="143979" cy="142916"/>
                </a:xfrm>
                <a:custGeom>
                  <a:avLst/>
                  <a:gdLst>
                    <a:gd name="T0" fmla="*/ 2147483646 w 2595"/>
                    <a:gd name="T1" fmla="*/ 2147483646 h 2595"/>
                    <a:gd name="T2" fmla="*/ 0 w 2595"/>
                    <a:gd name="T3" fmla="*/ 2147483646 h 2595"/>
                    <a:gd name="T4" fmla="*/ 0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lnTo>
                        <a:pt x="503" y="1"/>
                      </a:lnTo>
                      <a:close/>
                    </a:path>
                  </a:pathLst>
                </a:custGeom>
                <a:solidFill>
                  <a:srgbClr val="A0A0A0"/>
                </a:solidFill>
                <a:ln>
                  <a:noFill/>
                </a:ln>
              </p:spPr>
              <p:txBody>
                <a:bodyPr lIns="91425" tIns="91425" rIns="91425" bIns="91425" anchor="ctr"/>
                <a:lstStyle/>
                <a:p>
                  <a:pPr>
                    <a:defRPr/>
                  </a:pPr>
                  <a:endParaRPr lang="vi-VN" sz="990"/>
                </a:p>
              </p:txBody>
            </p:sp>
            <p:sp>
              <p:nvSpPr>
                <p:cNvPr id="227" name="Google Shape;531;p27">
                  <a:extLst>
                    <a:ext uri="{FF2B5EF4-FFF2-40B4-BE49-F238E27FC236}">
                      <a16:creationId xmlns:a16="http://schemas.microsoft.com/office/drawing/2014/main" id="{AB0ED8E4-0653-4D2E-96F2-5F5FA0C15331}"/>
                    </a:ext>
                  </a:extLst>
                </p:cNvPr>
                <p:cNvSpPr>
                  <a:spLocks/>
                </p:cNvSpPr>
                <p:nvPr/>
              </p:nvSpPr>
              <p:spPr bwMode="auto">
                <a:xfrm>
                  <a:off x="3873154" y="4645045"/>
                  <a:ext cx="143979" cy="339823"/>
                </a:xfrm>
                <a:custGeom>
                  <a:avLst/>
                  <a:gdLst>
                    <a:gd name="T0" fmla="*/ 2147483646 w 2595"/>
                    <a:gd name="T1" fmla="*/ 0 h 6129"/>
                    <a:gd name="T2" fmla="*/ 0 w 2595"/>
                    <a:gd name="T3" fmla="*/ 2147483646 h 6129"/>
                    <a:gd name="T4" fmla="*/ 0 w 2595"/>
                    <a:gd name="T5" fmla="*/ 2147483646 h 6129"/>
                    <a:gd name="T6" fmla="*/ 2147483646 w 2595"/>
                    <a:gd name="T7" fmla="*/ 2147483646 h 6129"/>
                    <a:gd name="T8" fmla="*/ 2147483646 w 2595"/>
                    <a:gd name="T9" fmla="*/ 2147483646 h 6129"/>
                    <a:gd name="T10" fmla="*/ 2147483646 w 2595"/>
                    <a:gd name="T11" fmla="*/ 2147483646 h 6129"/>
                    <a:gd name="T12" fmla="*/ 2147483646 w 2595"/>
                    <a:gd name="T13" fmla="*/ 2147483646 h 6129"/>
                    <a:gd name="T14" fmla="*/ 2147483646 w 2595"/>
                    <a:gd name="T15" fmla="*/ 0 h 6129"/>
                    <a:gd name="T16" fmla="*/ 2147483646 w 2595"/>
                    <a:gd name="T17" fmla="*/ 0 h 6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lnTo>
                        <a:pt x="503" y="0"/>
                      </a:lnTo>
                      <a:close/>
                    </a:path>
                  </a:pathLst>
                </a:custGeom>
                <a:solidFill>
                  <a:srgbClr val="808080"/>
                </a:solidFill>
                <a:ln>
                  <a:noFill/>
                </a:ln>
              </p:spPr>
              <p:txBody>
                <a:bodyPr lIns="91425" tIns="91425" rIns="91425" bIns="91425" anchor="ctr"/>
                <a:lstStyle/>
                <a:p>
                  <a:pPr>
                    <a:defRPr/>
                  </a:pPr>
                  <a:endParaRPr lang="vi-VN" sz="990"/>
                </a:p>
              </p:txBody>
            </p:sp>
          </p:grpSp>
        </p:grpSp>
        <p:sp>
          <p:nvSpPr>
            <p:cNvPr id="157" name="Google Shape;532;p27">
              <a:extLst>
                <a:ext uri="{FF2B5EF4-FFF2-40B4-BE49-F238E27FC236}">
                  <a16:creationId xmlns:a16="http://schemas.microsoft.com/office/drawing/2014/main" id="{5A215F77-7C60-4BBC-B703-E1EA5171A11D}"/>
                </a:ext>
              </a:extLst>
            </p:cNvPr>
            <p:cNvSpPr>
              <a:spLocks/>
            </p:cNvSpPr>
            <p:nvPr/>
          </p:nvSpPr>
          <p:spPr bwMode="auto">
            <a:xfrm>
              <a:off x="2415650" y="3608289"/>
              <a:ext cx="277372" cy="1899199"/>
            </a:xfrm>
            <a:custGeom>
              <a:avLst/>
              <a:gdLst>
                <a:gd name="T0" fmla="*/ 2147483646 w 5030"/>
                <a:gd name="T1" fmla="*/ 2147483646 h 34360"/>
                <a:gd name="T2" fmla="*/ 2147483646 w 5030"/>
                <a:gd name="T3" fmla="*/ 2147483646 h 34360"/>
                <a:gd name="T4" fmla="*/ 2147483646 w 5030"/>
                <a:gd name="T5" fmla="*/ 2147483646 h 34360"/>
                <a:gd name="T6" fmla="*/ 2147483646 w 5030"/>
                <a:gd name="T7" fmla="*/ 2147483646 h 34360"/>
                <a:gd name="T8" fmla="*/ 2147483646 w 5030"/>
                <a:gd name="T9" fmla="*/ 2147483646 h 343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30" h="34360" extrusionOk="0">
                  <a:moveTo>
                    <a:pt x="1" y="1"/>
                  </a:moveTo>
                  <a:lnTo>
                    <a:pt x="1" y="34359"/>
                  </a:lnTo>
                  <a:lnTo>
                    <a:pt x="5030" y="34359"/>
                  </a:lnTo>
                  <a:lnTo>
                    <a:pt x="5030" y="1"/>
                  </a:lnTo>
                  <a:lnTo>
                    <a:pt x="1" y="1"/>
                  </a:lnTo>
                  <a:close/>
                </a:path>
              </a:pathLst>
            </a:custGeom>
            <a:solidFill>
              <a:schemeClr val="bg2"/>
            </a:solidFill>
            <a:ln>
              <a:noFill/>
            </a:ln>
          </p:spPr>
          <p:txBody>
            <a:bodyPr lIns="91425" tIns="91425" rIns="91425" bIns="91425" anchor="ctr"/>
            <a:lstStyle/>
            <a:p>
              <a:pPr>
                <a:defRPr/>
              </a:pPr>
              <a:endParaRPr lang="vi-VN" sz="990"/>
            </a:p>
          </p:txBody>
        </p:sp>
        <p:sp>
          <p:nvSpPr>
            <p:cNvPr id="158" name="Google Shape;533;p27">
              <a:extLst>
                <a:ext uri="{FF2B5EF4-FFF2-40B4-BE49-F238E27FC236}">
                  <a16:creationId xmlns:a16="http://schemas.microsoft.com/office/drawing/2014/main" id="{84F4E912-7E7A-4972-94DB-ACCD9333A94F}"/>
                </a:ext>
              </a:extLst>
            </p:cNvPr>
            <p:cNvSpPr>
              <a:spLocks/>
            </p:cNvSpPr>
            <p:nvPr/>
          </p:nvSpPr>
          <p:spPr bwMode="auto">
            <a:xfrm>
              <a:off x="2652793" y="3608289"/>
              <a:ext cx="40229" cy="1899199"/>
            </a:xfrm>
            <a:custGeom>
              <a:avLst/>
              <a:gdLst>
                <a:gd name="T0" fmla="*/ 0 w 728"/>
                <a:gd name="T1" fmla="*/ 2147483646 h 34360"/>
                <a:gd name="T2" fmla="*/ 0 w 728"/>
                <a:gd name="T3" fmla="*/ 2147483646 h 34360"/>
                <a:gd name="T4" fmla="*/ 2147483646 w 728"/>
                <a:gd name="T5" fmla="*/ 2147483646 h 34360"/>
                <a:gd name="T6" fmla="*/ 2147483646 w 728"/>
                <a:gd name="T7" fmla="*/ 2147483646 h 34360"/>
                <a:gd name="T8" fmla="*/ 0 w 728"/>
                <a:gd name="T9" fmla="*/ 2147483646 h 343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8" h="34360" extrusionOk="0">
                  <a:moveTo>
                    <a:pt x="0" y="1"/>
                  </a:moveTo>
                  <a:lnTo>
                    <a:pt x="0" y="34359"/>
                  </a:lnTo>
                  <a:lnTo>
                    <a:pt x="728" y="34359"/>
                  </a:lnTo>
                  <a:lnTo>
                    <a:pt x="728" y="1"/>
                  </a:lnTo>
                  <a:lnTo>
                    <a:pt x="0" y="1"/>
                  </a:lnTo>
                  <a:close/>
                </a:path>
              </a:pathLst>
            </a:custGeom>
            <a:solidFill>
              <a:srgbClr val="EDD56E"/>
            </a:solidFill>
            <a:ln>
              <a:noFill/>
            </a:ln>
          </p:spPr>
          <p:txBody>
            <a:bodyPr lIns="91425" tIns="91425" rIns="91425" bIns="91425" anchor="ctr"/>
            <a:lstStyle/>
            <a:p>
              <a:pPr>
                <a:defRPr/>
              </a:pPr>
              <a:endParaRPr lang="vi-VN" sz="990"/>
            </a:p>
          </p:txBody>
        </p:sp>
        <p:sp>
          <p:nvSpPr>
            <p:cNvPr id="159" name="Google Shape;534;p27">
              <a:extLst>
                <a:ext uri="{FF2B5EF4-FFF2-40B4-BE49-F238E27FC236}">
                  <a16:creationId xmlns:a16="http://schemas.microsoft.com/office/drawing/2014/main" id="{1BED3628-E8D5-4641-9634-605064657752}"/>
                </a:ext>
              </a:extLst>
            </p:cNvPr>
            <p:cNvSpPr>
              <a:spLocks/>
            </p:cNvSpPr>
            <p:nvPr/>
          </p:nvSpPr>
          <p:spPr bwMode="auto">
            <a:xfrm>
              <a:off x="2510930" y="3671807"/>
              <a:ext cx="182092" cy="6352"/>
            </a:xfrm>
            <a:custGeom>
              <a:avLst/>
              <a:gdLst>
                <a:gd name="T0" fmla="*/ 0 w 3309"/>
                <a:gd name="T1" fmla="*/ 2147483646 h 160"/>
                <a:gd name="T2" fmla="*/ 0 w 3309"/>
                <a:gd name="T3" fmla="*/ 2147483646 h 160"/>
                <a:gd name="T4" fmla="*/ 2147483646 w 3309"/>
                <a:gd name="T5" fmla="*/ 2147483646 h 160"/>
                <a:gd name="T6" fmla="*/ 2147483646 w 3309"/>
                <a:gd name="T7" fmla="*/ 2147483646 h 160"/>
                <a:gd name="T8" fmla="*/ 0 w 3309"/>
                <a:gd name="T9" fmla="*/ 2147483646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160" extrusionOk="0">
                  <a:moveTo>
                    <a:pt x="0" y="1"/>
                  </a:moveTo>
                  <a:lnTo>
                    <a:pt x="0" y="159"/>
                  </a:lnTo>
                  <a:lnTo>
                    <a:pt x="3309" y="159"/>
                  </a:lnTo>
                  <a:lnTo>
                    <a:pt x="3309" y="1"/>
                  </a:lnTo>
                  <a:lnTo>
                    <a:pt x="0" y="1"/>
                  </a:lnTo>
                  <a:close/>
                </a:path>
              </a:pathLst>
            </a:custGeom>
            <a:solidFill>
              <a:srgbClr val="EDD56E"/>
            </a:solidFill>
            <a:ln>
              <a:noFill/>
            </a:ln>
          </p:spPr>
          <p:txBody>
            <a:bodyPr lIns="91425" tIns="91425" rIns="91425" bIns="91425" anchor="ctr"/>
            <a:lstStyle/>
            <a:p>
              <a:pPr>
                <a:defRPr/>
              </a:pPr>
              <a:endParaRPr lang="vi-VN" sz="990"/>
            </a:p>
          </p:txBody>
        </p:sp>
        <p:sp>
          <p:nvSpPr>
            <p:cNvPr id="160" name="Google Shape;535;p27">
              <a:extLst>
                <a:ext uri="{FF2B5EF4-FFF2-40B4-BE49-F238E27FC236}">
                  <a16:creationId xmlns:a16="http://schemas.microsoft.com/office/drawing/2014/main" id="{52D49F93-CD47-4393-B2CA-F081B42BDDB8}"/>
                </a:ext>
              </a:extLst>
            </p:cNvPr>
            <p:cNvSpPr>
              <a:spLocks/>
            </p:cNvSpPr>
            <p:nvPr/>
          </p:nvSpPr>
          <p:spPr bwMode="auto">
            <a:xfrm>
              <a:off x="2572334" y="3746441"/>
              <a:ext cx="120688" cy="6352"/>
            </a:xfrm>
            <a:custGeom>
              <a:avLst/>
              <a:gdLst>
                <a:gd name="T0" fmla="*/ 2147483646 w 2211"/>
                <a:gd name="T1" fmla="*/ 0 h 159"/>
                <a:gd name="T2" fmla="*/ 2147483646 w 2211"/>
                <a:gd name="T3" fmla="*/ 2147483646 h 159"/>
                <a:gd name="T4" fmla="*/ 2147483646 w 2211"/>
                <a:gd name="T5" fmla="*/ 2147483646 h 159"/>
                <a:gd name="T6" fmla="*/ 2147483646 w 2211"/>
                <a:gd name="T7" fmla="*/ 0 h 159"/>
                <a:gd name="T8" fmla="*/ 2147483646 w 2211"/>
                <a:gd name="T9" fmla="*/ 0 h 1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59" extrusionOk="0">
                  <a:moveTo>
                    <a:pt x="1" y="0"/>
                  </a:moveTo>
                  <a:lnTo>
                    <a:pt x="1" y="159"/>
                  </a:lnTo>
                  <a:lnTo>
                    <a:pt x="2211" y="159"/>
                  </a:lnTo>
                  <a:lnTo>
                    <a:pt x="2211" y="0"/>
                  </a:lnTo>
                  <a:lnTo>
                    <a:pt x="1" y="0"/>
                  </a:lnTo>
                  <a:close/>
                </a:path>
              </a:pathLst>
            </a:custGeom>
            <a:solidFill>
              <a:srgbClr val="EDD56E"/>
            </a:solidFill>
            <a:ln>
              <a:noFill/>
            </a:ln>
          </p:spPr>
          <p:txBody>
            <a:bodyPr lIns="91425" tIns="91425" rIns="91425" bIns="91425" anchor="ctr"/>
            <a:lstStyle/>
            <a:p>
              <a:pPr>
                <a:defRPr/>
              </a:pPr>
              <a:endParaRPr lang="vi-VN" sz="990"/>
            </a:p>
          </p:txBody>
        </p:sp>
        <p:sp>
          <p:nvSpPr>
            <p:cNvPr id="161" name="Google Shape;536;p27">
              <a:extLst>
                <a:ext uri="{FF2B5EF4-FFF2-40B4-BE49-F238E27FC236}">
                  <a16:creationId xmlns:a16="http://schemas.microsoft.com/office/drawing/2014/main" id="{3D57AD82-B1E4-4220-B54C-55D30444DD90}"/>
                </a:ext>
              </a:extLst>
            </p:cNvPr>
            <p:cNvSpPr>
              <a:spLocks/>
            </p:cNvSpPr>
            <p:nvPr/>
          </p:nvSpPr>
          <p:spPr bwMode="auto">
            <a:xfrm>
              <a:off x="2572334" y="3848070"/>
              <a:ext cx="120688" cy="14292"/>
            </a:xfrm>
            <a:custGeom>
              <a:avLst/>
              <a:gdLst>
                <a:gd name="T0" fmla="*/ 2147483646 w 2211"/>
                <a:gd name="T1" fmla="*/ 0 h 226"/>
                <a:gd name="T2" fmla="*/ 2147483646 w 2211"/>
                <a:gd name="T3" fmla="*/ 2147483646 h 226"/>
                <a:gd name="T4" fmla="*/ 2147483646 w 2211"/>
                <a:gd name="T5" fmla="*/ 2147483646 h 226"/>
                <a:gd name="T6" fmla="*/ 2147483646 w 2211"/>
                <a:gd name="T7" fmla="*/ 0 h 226"/>
                <a:gd name="T8" fmla="*/ 2147483646 w 2211"/>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226" extrusionOk="0">
                  <a:moveTo>
                    <a:pt x="1" y="0"/>
                  </a:moveTo>
                  <a:lnTo>
                    <a:pt x="1" y="225"/>
                  </a:lnTo>
                  <a:lnTo>
                    <a:pt x="2211" y="225"/>
                  </a:lnTo>
                  <a:lnTo>
                    <a:pt x="2211" y="0"/>
                  </a:lnTo>
                  <a:lnTo>
                    <a:pt x="1" y="0"/>
                  </a:lnTo>
                  <a:close/>
                </a:path>
              </a:pathLst>
            </a:custGeom>
            <a:solidFill>
              <a:srgbClr val="EDD56E"/>
            </a:solidFill>
            <a:ln>
              <a:noFill/>
            </a:ln>
          </p:spPr>
          <p:txBody>
            <a:bodyPr lIns="91425" tIns="91425" rIns="91425" bIns="91425" anchor="ctr"/>
            <a:lstStyle/>
            <a:p>
              <a:pPr>
                <a:defRPr/>
              </a:pPr>
              <a:endParaRPr lang="vi-VN" sz="990"/>
            </a:p>
          </p:txBody>
        </p:sp>
        <p:sp>
          <p:nvSpPr>
            <p:cNvPr id="162" name="Google Shape;537;p27">
              <a:extLst>
                <a:ext uri="{FF2B5EF4-FFF2-40B4-BE49-F238E27FC236}">
                  <a16:creationId xmlns:a16="http://schemas.microsoft.com/office/drawing/2014/main" id="{48A7CDD4-A4CE-4C26-9AF8-BA2D1D8AF328}"/>
                </a:ext>
              </a:extLst>
            </p:cNvPr>
            <p:cNvSpPr>
              <a:spLocks/>
            </p:cNvSpPr>
            <p:nvPr/>
          </p:nvSpPr>
          <p:spPr bwMode="auto">
            <a:xfrm>
              <a:off x="2572334" y="3957640"/>
              <a:ext cx="120688" cy="7939"/>
            </a:xfrm>
            <a:custGeom>
              <a:avLst/>
              <a:gdLst>
                <a:gd name="T0" fmla="*/ 2147483646 w 2211"/>
                <a:gd name="T1" fmla="*/ 2147483646 h 173"/>
                <a:gd name="T2" fmla="*/ 2147483646 w 2211"/>
                <a:gd name="T3" fmla="*/ 2147483646 h 173"/>
                <a:gd name="T4" fmla="*/ 2147483646 w 2211"/>
                <a:gd name="T5" fmla="*/ 2147483646 h 173"/>
                <a:gd name="T6" fmla="*/ 2147483646 w 2211"/>
                <a:gd name="T7" fmla="*/ 2147483646 h 173"/>
                <a:gd name="T8" fmla="*/ 2147483646 w 2211"/>
                <a:gd name="T9" fmla="*/ 2147483646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1"/>
                  </a:moveTo>
                  <a:lnTo>
                    <a:pt x="1" y="173"/>
                  </a:lnTo>
                  <a:lnTo>
                    <a:pt x="2211" y="173"/>
                  </a:lnTo>
                  <a:lnTo>
                    <a:pt x="2211" y="1"/>
                  </a:lnTo>
                  <a:lnTo>
                    <a:pt x="1" y="1"/>
                  </a:lnTo>
                  <a:close/>
                </a:path>
              </a:pathLst>
            </a:custGeom>
            <a:solidFill>
              <a:srgbClr val="EDD56E"/>
            </a:solidFill>
            <a:ln>
              <a:noFill/>
            </a:ln>
          </p:spPr>
          <p:txBody>
            <a:bodyPr lIns="91425" tIns="91425" rIns="91425" bIns="91425" anchor="ctr"/>
            <a:lstStyle/>
            <a:p>
              <a:pPr>
                <a:defRPr/>
              </a:pPr>
              <a:endParaRPr lang="vi-VN" sz="990"/>
            </a:p>
          </p:txBody>
        </p:sp>
        <p:sp>
          <p:nvSpPr>
            <p:cNvPr id="163" name="Google Shape;538;p27">
              <a:extLst>
                <a:ext uri="{FF2B5EF4-FFF2-40B4-BE49-F238E27FC236}">
                  <a16:creationId xmlns:a16="http://schemas.microsoft.com/office/drawing/2014/main" id="{27399D7B-0108-420A-AB80-5E43E2216823}"/>
                </a:ext>
              </a:extLst>
            </p:cNvPr>
            <p:cNvSpPr>
              <a:spLocks/>
            </p:cNvSpPr>
            <p:nvPr/>
          </p:nvSpPr>
          <p:spPr bwMode="auto">
            <a:xfrm>
              <a:off x="2572334" y="4119612"/>
              <a:ext cx="120688" cy="11115"/>
            </a:xfrm>
            <a:custGeom>
              <a:avLst/>
              <a:gdLst>
                <a:gd name="T0" fmla="*/ 2147483646 w 2211"/>
                <a:gd name="T1" fmla="*/ 0 h 173"/>
                <a:gd name="T2" fmla="*/ 2147483646 w 2211"/>
                <a:gd name="T3" fmla="*/ 2147483646 h 173"/>
                <a:gd name="T4" fmla="*/ 2147483646 w 2211"/>
                <a:gd name="T5" fmla="*/ 2147483646 h 173"/>
                <a:gd name="T6" fmla="*/ 2147483646 w 2211"/>
                <a:gd name="T7" fmla="*/ 0 h 173"/>
                <a:gd name="T8" fmla="*/ 2147483646 w 2211"/>
                <a:gd name="T9" fmla="*/ 0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0"/>
                  </a:moveTo>
                  <a:lnTo>
                    <a:pt x="1" y="173"/>
                  </a:lnTo>
                  <a:lnTo>
                    <a:pt x="2211" y="173"/>
                  </a:lnTo>
                  <a:lnTo>
                    <a:pt x="2211" y="0"/>
                  </a:lnTo>
                  <a:lnTo>
                    <a:pt x="1" y="0"/>
                  </a:lnTo>
                  <a:close/>
                </a:path>
              </a:pathLst>
            </a:custGeom>
            <a:solidFill>
              <a:srgbClr val="EA781B"/>
            </a:solidFill>
            <a:ln>
              <a:noFill/>
            </a:ln>
          </p:spPr>
          <p:txBody>
            <a:bodyPr lIns="91425" tIns="91425" rIns="91425" bIns="91425" anchor="ctr"/>
            <a:lstStyle/>
            <a:p>
              <a:pPr>
                <a:defRPr/>
              </a:pPr>
              <a:endParaRPr lang="vi-VN" sz="990"/>
            </a:p>
          </p:txBody>
        </p:sp>
        <p:sp>
          <p:nvSpPr>
            <p:cNvPr id="164" name="Google Shape;539;p27">
              <a:extLst>
                <a:ext uri="{FF2B5EF4-FFF2-40B4-BE49-F238E27FC236}">
                  <a16:creationId xmlns:a16="http://schemas.microsoft.com/office/drawing/2014/main" id="{32A175D0-2E6F-414E-A1C2-84A3D914B2B2}"/>
                </a:ext>
              </a:extLst>
            </p:cNvPr>
            <p:cNvSpPr>
              <a:spLocks/>
            </p:cNvSpPr>
            <p:nvPr/>
          </p:nvSpPr>
          <p:spPr bwMode="auto">
            <a:xfrm>
              <a:off x="2572334" y="4227593"/>
              <a:ext cx="120688" cy="7939"/>
            </a:xfrm>
            <a:custGeom>
              <a:avLst/>
              <a:gdLst>
                <a:gd name="T0" fmla="*/ 2147483646 w 2211"/>
                <a:gd name="T1" fmla="*/ 2147483646 h 173"/>
                <a:gd name="T2" fmla="*/ 2147483646 w 2211"/>
                <a:gd name="T3" fmla="*/ 2147483646 h 173"/>
                <a:gd name="T4" fmla="*/ 2147483646 w 2211"/>
                <a:gd name="T5" fmla="*/ 2147483646 h 173"/>
                <a:gd name="T6" fmla="*/ 2147483646 w 2211"/>
                <a:gd name="T7" fmla="*/ 2147483646 h 173"/>
                <a:gd name="T8" fmla="*/ 2147483646 w 2211"/>
                <a:gd name="T9" fmla="*/ 2147483646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1"/>
                  </a:moveTo>
                  <a:lnTo>
                    <a:pt x="1" y="173"/>
                  </a:lnTo>
                  <a:lnTo>
                    <a:pt x="2211" y="173"/>
                  </a:lnTo>
                  <a:lnTo>
                    <a:pt x="2211" y="1"/>
                  </a:lnTo>
                  <a:lnTo>
                    <a:pt x="1" y="1"/>
                  </a:lnTo>
                  <a:close/>
                </a:path>
              </a:pathLst>
            </a:custGeom>
            <a:solidFill>
              <a:srgbClr val="EA781B"/>
            </a:solidFill>
            <a:ln>
              <a:noFill/>
            </a:ln>
          </p:spPr>
          <p:txBody>
            <a:bodyPr lIns="91425" tIns="91425" rIns="91425" bIns="91425" anchor="ctr"/>
            <a:lstStyle/>
            <a:p>
              <a:pPr>
                <a:defRPr/>
              </a:pPr>
              <a:endParaRPr lang="vi-VN" sz="990"/>
            </a:p>
          </p:txBody>
        </p:sp>
        <p:sp>
          <p:nvSpPr>
            <p:cNvPr id="165" name="Google Shape;540;p27">
              <a:extLst>
                <a:ext uri="{FF2B5EF4-FFF2-40B4-BE49-F238E27FC236}">
                  <a16:creationId xmlns:a16="http://schemas.microsoft.com/office/drawing/2014/main" id="{50AD59FF-4023-459B-A3D2-0EE07924CAD9}"/>
                </a:ext>
              </a:extLst>
            </p:cNvPr>
            <p:cNvSpPr>
              <a:spLocks/>
            </p:cNvSpPr>
            <p:nvPr/>
          </p:nvSpPr>
          <p:spPr bwMode="auto">
            <a:xfrm>
              <a:off x="2572334" y="4333986"/>
              <a:ext cx="120688" cy="11116"/>
            </a:xfrm>
            <a:custGeom>
              <a:avLst/>
              <a:gdLst>
                <a:gd name="T0" fmla="*/ 2147483646 w 2211"/>
                <a:gd name="T1" fmla="*/ 0 h 159"/>
                <a:gd name="T2" fmla="*/ 2147483646 w 2211"/>
                <a:gd name="T3" fmla="*/ 2147483646 h 159"/>
                <a:gd name="T4" fmla="*/ 2147483646 w 2211"/>
                <a:gd name="T5" fmla="*/ 2147483646 h 159"/>
                <a:gd name="T6" fmla="*/ 2147483646 w 2211"/>
                <a:gd name="T7" fmla="*/ 0 h 159"/>
                <a:gd name="T8" fmla="*/ 2147483646 w 2211"/>
                <a:gd name="T9" fmla="*/ 0 h 1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59" extrusionOk="0">
                  <a:moveTo>
                    <a:pt x="1" y="0"/>
                  </a:moveTo>
                  <a:lnTo>
                    <a:pt x="1" y="159"/>
                  </a:lnTo>
                  <a:lnTo>
                    <a:pt x="2211" y="159"/>
                  </a:lnTo>
                  <a:lnTo>
                    <a:pt x="2211" y="0"/>
                  </a:lnTo>
                  <a:lnTo>
                    <a:pt x="1" y="0"/>
                  </a:lnTo>
                  <a:close/>
                </a:path>
              </a:pathLst>
            </a:custGeom>
            <a:solidFill>
              <a:srgbClr val="EDD56E"/>
            </a:solidFill>
            <a:ln>
              <a:noFill/>
            </a:ln>
          </p:spPr>
          <p:txBody>
            <a:bodyPr lIns="91425" tIns="91425" rIns="91425" bIns="91425" anchor="ctr"/>
            <a:lstStyle/>
            <a:p>
              <a:pPr>
                <a:defRPr/>
              </a:pPr>
              <a:endParaRPr lang="vi-VN" sz="990"/>
            </a:p>
          </p:txBody>
        </p:sp>
        <p:sp>
          <p:nvSpPr>
            <p:cNvPr id="166" name="Google Shape;541;p27">
              <a:extLst>
                <a:ext uri="{FF2B5EF4-FFF2-40B4-BE49-F238E27FC236}">
                  <a16:creationId xmlns:a16="http://schemas.microsoft.com/office/drawing/2014/main" id="{6BFE2D9F-DD44-4019-943F-88A8B3137F81}"/>
                </a:ext>
              </a:extLst>
            </p:cNvPr>
            <p:cNvSpPr>
              <a:spLocks/>
            </p:cNvSpPr>
            <p:nvPr/>
          </p:nvSpPr>
          <p:spPr bwMode="auto">
            <a:xfrm>
              <a:off x="2572334" y="4495957"/>
              <a:ext cx="120688" cy="9528"/>
            </a:xfrm>
            <a:custGeom>
              <a:avLst/>
              <a:gdLst>
                <a:gd name="T0" fmla="*/ 2147483646 w 2211"/>
                <a:gd name="T1" fmla="*/ 0 h 159"/>
                <a:gd name="T2" fmla="*/ 2147483646 w 2211"/>
                <a:gd name="T3" fmla="*/ 2147483646 h 159"/>
                <a:gd name="T4" fmla="*/ 2147483646 w 2211"/>
                <a:gd name="T5" fmla="*/ 2147483646 h 159"/>
                <a:gd name="T6" fmla="*/ 2147483646 w 2211"/>
                <a:gd name="T7" fmla="*/ 0 h 159"/>
                <a:gd name="T8" fmla="*/ 2147483646 w 2211"/>
                <a:gd name="T9" fmla="*/ 0 h 1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59" extrusionOk="0">
                  <a:moveTo>
                    <a:pt x="1" y="0"/>
                  </a:moveTo>
                  <a:lnTo>
                    <a:pt x="1" y="159"/>
                  </a:lnTo>
                  <a:lnTo>
                    <a:pt x="2211" y="159"/>
                  </a:lnTo>
                  <a:lnTo>
                    <a:pt x="2211" y="0"/>
                  </a:lnTo>
                  <a:lnTo>
                    <a:pt x="1" y="0"/>
                  </a:lnTo>
                  <a:close/>
                </a:path>
              </a:pathLst>
            </a:custGeom>
            <a:solidFill>
              <a:srgbClr val="EDD56E"/>
            </a:solidFill>
            <a:ln>
              <a:noFill/>
            </a:ln>
          </p:spPr>
          <p:txBody>
            <a:bodyPr lIns="91425" tIns="91425" rIns="91425" bIns="91425" anchor="ctr"/>
            <a:lstStyle/>
            <a:p>
              <a:pPr>
                <a:defRPr/>
              </a:pPr>
              <a:endParaRPr lang="vi-VN" sz="990"/>
            </a:p>
          </p:txBody>
        </p:sp>
        <p:sp>
          <p:nvSpPr>
            <p:cNvPr id="167" name="Google Shape;542;p27">
              <a:extLst>
                <a:ext uri="{FF2B5EF4-FFF2-40B4-BE49-F238E27FC236}">
                  <a16:creationId xmlns:a16="http://schemas.microsoft.com/office/drawing/2014/main" id="{8281B52A-A659-46C3-B4C0-952CB96AB1F9}"/>
                </a:ext>
              </a:extLst>
            </p:cNvPr>
            <p:cNvSpPr>
              <a:spLocks/>
            </p:cNvSpPr>
            <p:nvPr/>
          </p:nvSpPr>
          <p:spPr bwMode="auto">
            <a:xfrm>
              <a:off x="2572334" y="4600763"/>
              <a:ext cx="120688" cy="9528"/>
            </a:xfrm>
            <a:custGeom>
              <a:avLst/>
              <a:gdLst>
                <a:gd name="T0" fmla="*/ 2147483646 w 2211"/>
                <a:gd name="T1" fmla="*/ 0 h 226"/>
                <a:gd name="T2" fmla="*/ 2147483646 w 2211"/>
                <a:gd name="T3" fmla="*/ 2147483646 h 226"/>
                <a:gd name="T4" fmla="*/ 2147483646 w 2211"/>
                <a:gd name="T5" fmla="*/ 2147483646 h 226"/>
                <a:gd name="T6" fmla="*/ 2147483646 w 2211"/>
                <a:gd name="T7" fmla="*/ 0 h 226"/>
                <a:gd name="T8" fmla="*/ 2147483646 w 2211"/>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226" extrusionOk="0">
                  <a:moveTo>
                    <a:pt x="1" y="0"/>
                  </a:moveTo>
                  <a:lnTo>
                    <a:pt x="1" y="225"/>
                  </a:lnTo>
                  <a:lnTo>
                    <a:pt x="2211" y="225"/>
                  </a:lnTo>
                  <a:lnTo>
                    <a:pt x="2211" y="0"/>
                  </a:lnTo>
                  <a:lnTo>
                    <a:pt x="1" y="0"/>
                  </a:lnTo>
                  <a:close/>
                </a:path>
              </a:pathLst>
            </a:custGeom>
            <a:solidFill>
              <a:srgbClr val="EDD56E"/>
            </a:solidFill>
            <a:ln>
              <a:noFill/>
            </a:ln>
          </p:spPr>
          <p:txBody>
            <a:bodyPr lIns="91425" tIns="91425" rIns="91425" bIns="91425" anchor="ctr"/>
            <a:lstStyle/>
            <a:p>
              <a:pPr>
                <a:defRPr/>
              </a:pPr>
              <a:endParaRPr lang="vi-VN" sz="990"/>
            </a:p>
          </p:txBody>
        </p:sp>
        <p:sp>
          <p:nvSpPr>
            <p:cNvPr id="168" name="Google Shape;543;p27">
              <a:extLst>
                <a:ext uri="{FF2B5EF4-FFF2-40B4-BE49-F238E27FC236}">
                  <a16:creationId xmlns:a16="http://schemas.microsoft.com/office/drawing/2014/main" id="{6FEF98B5-4823-4140-8E81-4B02AD600B28}"/>
                </a:ext>
              </a:extLst>
            </p:cNvPr>
            <p:cNvSpPr>
              <a:spLocks/>
            </p:cNvSpPr>
            <p:nvPr/>
          </p:nvSpPr>
          <p:spPr bwMode="auto">
            <a:xfrm>
              <a:off x="2572334" y="4705568"/>
              <a:ext cx="120688" cy="9528"/>
            </a:xfrm>
            <a:custGeom>
              <a:avLst/>
              <a:gdLst>
                <a:gd name="T0" fmla="*/ 2147483646 w 2211"/>
                <a:gd name="T1" fmla="*/ 2147483646 h 173"/>
                <a:gd name="T2" fmla="*/ 2147483646 w 2211"/>
                <a:gd name="T3" fmla="*/ 2147483646 h 173"/>
                <a:gd name="T4" fmla="*/ 2147483646 w 2211"/>
                <a:gd name="T5" fmla="*/ 2147483646 h 173"/>
                <a:gd name="T6" fmla="*/ 2147483646 w 2211"/>
                <a:gd name="T7" fmla="*/ 2147483646 h 173"/>
                <a:gd name="T8" fmla="*/ 2147483646 w 2211"/>
                <a:gd name="T9" fmla="*/ 2147483646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1"/>
                  </a:moveTo>
                  <a:lnTo>
                    <a:pt x="1" y="173"/>
                  </a:lnTo>
                  <a:lnTo>
                    <a:pt x="2211" y="173"/>
                  </a:lnTo>
                  <a:lnTo>
                    <a:pt x="2211" y="1"/>
                  </a:lnTo>
                  <a:lnTo>
                    <a:pt x="1" y="1"/>
                  </a:lnTo>
                  <a:close/>
                </a:path>
              </a:pathLst>
            </a:custGeom>
            <a:solidFill>
              <a:srgbClr val="EA781B"/>
            </a:solidFill>
            <a:ln>
              <a:noFill/>
            </a:ln>
          </p:spPr>
          <p:txBody>
            <a:bodyPr lIns="91425" tIns="91425" rIns="91425" bIns="91425" anchor="ctr"/>
            <a:lstStyle/>
            <a:p>
              <a:pPr>
                <a:defRPr/>
              </a:pPr>
              <a:endParaRPr lang="vi-VN" sz="990"/>
            </a:p>
          </p:txBody>
        </p:sp>
        <p:sp>
          <p:nvSpPr>
            <p:cNvPr id="169" name="Google Shape;544;p27">
              <a:extLst>
                <a:ext uri="{FF2B5EF4-FFF2-40B4-BE49-F238E27FC236}">
                  <a16:creationId xmlns:a16="http://schemas.microsoft.com/office/drawing/2014/main" id="{BEBEDA49-E6D2-4D8D-8B9A-B91BF1C748B6}"/>
                </a:ext>
              </a:extLst>
            </p:cNvPr>
            <p:cNvSpPr>
              <a:spLocks/>
            </p:cNvSpPr>
            <p:nvPr/>
          </p:nvSpPr>
          <p:spPr bwMode="auto">
            <a:xfrm>
              <a:off x="2572334" y="4865952"/>
              <a:ext cx="120688" cy="14291"/>
            </a:xfrm>
            <a:custGeom>
              <a:avLst/>
              <a:gdLst>
                <a:gd name="T0" fmla="*/ 2147483646 w 2211"/>
                <a:gd name="T1" fmla="*/ 2147483646 h 226"/>
                <a:gd name="T2" fmla="*/ 2147483646 w 2211"/>
                <a:gd name="T3" fmla="*/ 2147483646 h 226"/>
                <a:gd name="T4" fmla="*/ 2147483646 w 2211"/>
                <a:gd name="T5" fmla="*/ 2147483646 h 226"/>
                <a:gd name="T6" fmla="*/ 2147483646 w 2211"/>
                <a:gd name="T7" fmla="*/ 2147483646 h 226"/>
                <a:gd name="T8" fmla="*/ 2147483646 w 2211"/>
                <a:gd name="T9" fmla="*/ 2147483646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226" extrusionOk="0">
                  <a:moveTo>
                    <a:pt x="1" y="1"/>
                  </a:moveTo>
                  <a:lnTo>
                    <a:pt x="1" y="226"/>
                  </a:lnTo>
                  <a:lnTo>
                    <a:pt x="2211" y="226"/>
                  </a:lnTo>
                  <a:lnTo>
                    <a:pt x="2211" y="1"/>
                  </a:lnTo>
                  <a:lnTo>
                    <a:pt x="1" y="1"/>
                  </a:lnTo>
                  <a:close/>
                </a:path>
              </a:pathLst>
            </a:custGeom>
            <a:solidFill>
              <a:srgbClr val="EA781B"/>
            </a:solidFill>
            <a:ln>
              <a:noFill/>
            </a:ln>
          </p:spPr>
          <p:txBody>
            <a:bodyPr lIns="91425" tIns="91425" rIns="91425" bIns="91425" anchor="ctr"/>
            <a:lstStyle/>
            <a:p>
              <a:pPr>
                <a:defRPr/>
              </a:pPr>
              <a:endParaRPr lang="vi-VN" sz="990"/>
            </a:p>
          </p:txBody>
        </p:sp>
        <p:sp>
          <p:nvSpPr>
            <p:cNvPr id="170" name="Google Shape;545;p27">
              <a:extLst>
                <a:ext uri="{FF2B5EF4-FFF2-40B4-BE49-F238E27FC236}">
                  <a16:creationId xmlns:a16="http://schemas.microsoft.com/office/drawing/2014/main" id="{39B72CB3-E446-4111-98B8-5D3F7B107376}"/>
                </a:ext>
              </a:extLst>
            </p:cNvPr>
            <p:cNvSpPr>
              <a:spLocks/>
            </p:cNvSpPr>
            <p:nvPr/>
          </p:nvSpPr>
          <p:spPr bwMode="auto">
            <a:xfrm>
              <a:off x="2572334" y="4975521"/>
              <a:ext cx="120688" cy="7940"/>
            </a:xfrm>
            <a:custGeom>
              <a:avLst/>
              <a:gdLst>
                <a:gd name="T0" fmla="*/ 2147483646 w 2211"/>
                <a:gd name="T1" fmla="*/ 2147483646 h 160"/>
                <a:gd name="T2" fmla="*/ 2147483646 w 2211"/>
                <a:gd name="T3" fmla="*/ 2147483646 h 160"/>
                <a:gd name="T4" fmla="*/ 2147483646 w 2211"/>
                <a:gd name="T5" fmla="*/ 2147483646 h 160"/>
                <a:gd name="T6" fmla="*/ 2147483646 w 2211"/>
                <a:gd name="T7" fmla="*/ 2147483646 h 160"/>
                <a:gd name="T8" fmla="*/ 2147483646 w 2211"/>
                <a:gd name="T9" fmla="*/ 2147483646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60" extrusionOk="0">
                  <a:moveTo>
                    <a:pt x="1" y="1"/>
                  </a:moveTo>
                  <a:lnTo>
                    <a:pt x="1" y="160"/>
                  </a:lnTo>
                  <a:lnTo>
                    <a:pt x="2211" y="160"/>
                  </a:lnTo>
                  <a:lnTo>
                    <a:pt x="2211" y="1"/>
                  </a:lnTo>
                  <a:lnTo>
                    <a:pt x="1" y="1"/>
                  </a:lnTo>
                  <a:close/>
                </a:path>
              </a:pathLst>
            </a:custGeom>
            <a:solidFill>
              <a:srgbClr val="EA781B"/>
            </a:solidFill>
            <a:ln>
              <a:noFill/>
            </a:ln>
          </p:spPr>
          <p:txBody>
            <a:bodyPr lIns="91425" tIns="91425" rIns="91425" bIns="91425" anchor="ctr"/>
            <a:lstStyle/>
            <a:p>
              <a:pPr>
                <a:defRPr/>
              </a:pPr>
              <a:endParaRPr lang="vi-VN" sz="990"/>
            </a:p>
          </p:txBody>
        </p:sp>
        <p:sp>
          <p:nvSpPr>
            <p:cNvPr id="171" name="Google Shape;546;p27">
              <a:extLst>
                <a:ext uri="{FF2B5EF4-FFF2-40B4-BE49-F238E27FC236}">
                  <a16:creationId xmlns:a16="http://schemas.microsoft.com/office/drawing/2014/main" id="{1EBB93C9-058B-4A2C-B52A-4501394DD6F3}"/>
                </a:ext>
              </a:extLst>
            </p:cNvPr>
            <p:cNvSpPr>
              <a:spLocks/>
            </p:cNvSpPr>
            <p:nvPr/>
          </p:nvSpPr>
          <p:spPr bwMode="auto">
            <a:xfrm>
              <a:off x="2572334" y="5080326"/>
              <a:ext cx="120688" cy="9528"/>
            </a:xfrm>
            <a:custGeom>
              <a:avLst/>
              <a:gdLst>
                <a:gd name="T0" fmla="*/ 2147483646 w 2211"/>
                <a:gd name="T1" fmla="*/ 0 h 160"/>
                <a:gd name="T2" fmla="*/ 2147483646 w 2211"/>
                <a:gd name="T3" fmla="*/ 2147483646 h 160"/>
                <a:gd name="T4" fmla="*/ 2147483646 w 2211"/>
                <a:gd name="T5" fmla="*/ 2147483646 h 160"/>
                <a:gd name="T6" fmla="*/ 2147483646 w 2211"/>
                <a:gd name="T7" fmla="*/ 0 h 160"/>
                <a:gd name="T8" fmla="*/ 2147483646 w 2211"/>
                <a:gd name="T9" fmla="*/ 0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60" extrusionOk="0">
                  <a:moveTo>
                    <a:pt x="1" y="0"/>
                  </a:moveTo>
                  <a:lnTo>
                    <a:pt x="1" y="159"/>
                  </a:lnTo>
                  <a:lnTo>
                    <a:pt x="2211" y="159"/>
                  </a:lnTo>
                  <a:lnTo>
                    <a:pt x="2211" y="0"/>
                  </a:lnTo>
                  <a:lnTo>
                    <a:pt x="1" y="0"/>
                  </a:lnTo>
                  <a:close/>
                </a:path>
              </a:pathLst>
            </a:custGeom>
            <a:solidFill>
              <a:srgbClr val="EA781B"/>
            </a:solidFill>
            <a:ln>
              <a:noFill/>
            </a:ln>
          </p:spPr>
          <p:txBody>
            <a:bodyPr lIns="91425" tIns="91425" rIns="91425" bIns="91425" anchor="ctr"/>
            <a:lstStyle/>
            <a:p>
              <a:pPr>
                <a:defRPr/>
              </a:pPr>
              <a:endParaRPr lang="vi-VN" sz="990"/>
            </a:p>
          </p:txBody>
        </p:sp>
        <p:sp>
          <p:nvSpPr>
            <p:cNvPr id="172" name="Google Shape;547;p27">
              <a:extLst>
                <a:ext uri="{FF2B5EF4-FFF2-40B4-BE49-F238E27FC236}">
                  <a16:creationId xmlns:a16="http://schemas.microsoft.com/office/drawing/2014/main" id="{FEF7F7C6-3E37-46B1-A963-2FCE4CC65014}"/>
                </a:ext>
              </a:extLst>
            </p:cNvPr>
            <p:cNvSpPr>
              <a:spLocks/>
            </p:cNvSpPr>
            <p:nvPr/>
          </p:nvSpPr>
          <p:spPr bwMode="auto">
            <a:xfrm>
              <a:off x="2572334" y="5243886"/>
              <a:ext cx="120688" cy="7939"/>
            </a:xfrm>
            <a:custGeom>
              <a:avLst/>
              <a:gdLst>
                <a:gd name="T0" fmla="*/ 2147483646 w 2211"/>
                <a:gd name="T1" fmla="*/ 0 h 160"/>
                <a:gd name="T2" fmla="*/ 2147483646 w 2211"/>
                <a:gd name="T3" fmla="*/ 2147483646 h 160"/>
                <a:gd name="T4" fmla="*/ 2147483646 w 2211"/>
                <a:gd name="T5" fmla="*/ 2147483646 h 160"/>
                <a:gd name="T6" fmla="*/ 2147483646 w 2211"/>
                <a:gd name="T7" fmla="*/ 0 h 160"/>
                <a:gd name="T8" fmla="*/ 2147483646 w 2211"/>
                <a:gd name="T9" fmla="*/ 0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60" extrusionOk="0">
                  <a:moveTo>
                    <a:pt x="1" y="0"/>
                  </a:moveTo>
                  <a:lnTo>
                    <a:pt x="1" y="159"/>
                  </a:lnTo>
                  <a:lnTo>
                    <a:pt x="2211" y="159"/>
                  </a:lnTo>
                  <a:lnTo>
                    <a:pt x="2211" y="0"/>
                  </a:lnTo>
                  <a:lnTo>
                    <a:pt x="1" y="0"/>
                  </a:lnTo>
                  <a:close/>
                </a:path>
              </a:pathLst>
            </a:custGeom>
            <a:solidFill>
              <a:srgbClr val="EA781B"/>
            </a:solidFill>
            <a:ln>
              <a:noFill/>
            </a:ln>
          </p:spPr>
          <p:txBody>
            <a:bodyPr lIns="91425" tIns="91425" rIns="91425" bIns="91425" anchor="ctr"/>
            <a:lstStyle/>
            <a:p>
              <a:pPr>
                <a:defRPr/>
              </a:pPr>
              <a:endParaRPr lang="vi-VN" sz="990"/>
            </a:p>
          </p:txBody>
        </p:sp>
        <p:sp>
          <p:nvSpPr>
            <p:cNvPr id="173" name="Google Shape;548;p27">
              <a:extLst>
                <a:ext uri="{FF2B5EF4-FFF2-40B4-BE49-F238E27FC236}">
                  <a16:creationId xmlns:a16="http://schemas.microsoft.com/office/drawing/2014/main" id="{336CF989-9494-468A-997A-E1FCE2D4B92D}"/>
                </a:ext>
              </a:extLst>
            </p:cNvPr>
            <p:cNvSpPr>
              <a:spLocks/>
            </p:cNvSpPr>
            <p:nvPr/>
          </p:nvSpPr>
          <p:spPr bwMode="auto">
            <a:xfrm>
              <a:off x="2572334" y="5348692"/>
              <a:ext cx="120688" cy="9528"/>
            </a:xfrm>
            <a:custGeom>
              <a:avLst/>
              <a:gdLst>
                <a:gd name="T0" fmla="*/ 2147483646 w 2211"/>
                <a:gd name="T1" fmla="*/ 0 h 173"/>
                <a:gd name="T2" fmla="*/ 2147483646 w 2211"/>
                <a:gd name="T3" fmla="*/ 2147483646 h 173"/>
                <a:gd name="T4" fmla="*/ 2147483646 w 2211"/>
                <a:gd name="T5" fmla="*/ 2147483646 h 173"/>
                <a:gd name="T6" fmla="*/ 2147483646 w 2211"/>
                <a:gd name="T7" fmla="*/ 0 h 173"/>
                <a:gd name="T8" fmla="*/ 2147483646 w 2211"/>
                <a:gd name="T9" fmla="*/ 0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0"/>
                  </a:moveTo>
                  <a:lnTo>
                    <a:pt x="1" y="172"/>
                  </a:lnTo>
                  <a:lnTo>
                    <a:pt x="2211" y="172"/>
                  </a:lnTo>
                  <a:lnTo>
                    <a:pt x="2211" y="0"/>
                  </a:lnTo>
                  <a:lnTo>
                    <a:pt x="1" y="0"/>
                  </a:lnTo>
                  <a:close/>
                </a:path>
              </a:pathLst>
            </a:custGeom>
            <a:solidFill>
              <a:srgbClr val="EA781B"/>
            </a:solidFill>
            <a:ln>
              <a:noFill/>
            </a:ln>
          </p:spPr>
          <p:txBody>
            <a:bodyPr lIns="91425" tIns="91425" rIns="91425" bIns="91425" anchor="ctr"/>
            <a:lstStyle/>
            <a:p>
              <a:pPr>
                <a:defRPr/>
              </a:pPr>
              <a:endParaRPr lang="vi-VN" sz="990"/>
            </a:p>
          </p:txBody>
        </p:sp>
        <p:sp>
          <p:nvSpPr>
            <p:cNvPr id="174" name="Google Shape;549;p27">
              <a:extLst>
                <a:ext uri="{FF2B5EF4-FFF2-40B4-BE49-F238E27FC236}">
                  <a16:creationId xmlns:a16="http://schemas.microsoft.com/office/drawing/2014/main" id="{D987A7A7-BFAA-48D5-A5A4-1C3811B9FB80}"/>
                </a:ext>
              </a:extLst>
            </p:cNvPr>
            <p:cNvSpPr>
              <a:spLocks/>
            </p:cNvSpPr>
            <p:nvPr/>
          </p:nvSpPr>
          <p:spPr bwMode="auto">
            <a:xfrm>
              <a:off x="2572334" y="5451909"/>
              <a:ext cx="120688" cy="12704"/>
            </a:xfrm>
            <a:custGeom>
              <a:avLst/>
              <a:gdLst>
                <a:gd name="T0" fmla="*/ 2147483646 w 2211"/>
                <a:gd name="T1" fmla="*/ 2147483646 h 226"/>
                <a:gd name="T2" fmla="*/ 2147483646 w 2211"/>
                <a:gd name="T3" fmla="*/ 2147483646 h 226"/>
                <a:gd name="T4" fmla="*/ 2147483646 w 2211"/>
                <a:gd name="T5" fmla="*/ 2147483646 h 226"/>
                <a:gd name="T6" fmla="*/ 2147483646 w 2211"/>
                <a:gd name="T7" fmla="*/ 2147483646 h 226"/>
                <a:gd name="T8" fmla="*/ 2147483646 w 2211"/>
                <a:gd name="T9" fmla="*/ 2147483646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226" extrusionOk="0">
                  <a:moveTo>
                    <a:pt x="1" y="1"/>
                  </a:moveTo>
                  <a:lnTo>
                    <a:pt x="1" y="226"/>
                  </a:lnTo>
                  <a:lnTo>
                    <a:pt x="2211" y="226"/>
                  </a:lnTo>
                  <a:lnTo>
                    <a:pt x="2211" y="1"/>
                  </a:lnTo>
                  <a:lnTo>
                    <a:pt x="1" y="1"/>
                  </a:lnTo>
                  <a:close/>
                </a:path>
              </a:pathLst>
            </a:custGeom>
            <a:solidFill>
              <a:srgbClr val="EA781B"/>
            </a:solidFill>
            <a:ln>
              <a:noFill/>
            </a:ln>
          </p:spPr>
          <p:txBody>
            <a:bodyPr lIns="91425" tIns="91425" rIns="91425" bIns="91425" anchor="ctr"/>
            <a:lstStyle/>
            <a:p>
              <a:pPr>
                <a:defRPr/>
              </a:pPr>
              <a:endParaRPr lang="vi-VN" sz="990"/>
            </a:p>
          </p:txBody>
        </p:sp>
        <p:sp>
          <p:nvSpPr>
            <p:cNvPr id="175" name="Google Shape;550;p27">
              <a:extLst>
                <a:ext uri="{FF2B5EF4-FFF2-40B4-BE49-F238E27FC236}">
                  <a16:creationId xmlns:a16="http://schemas.microsoft.com/office/drawing/2014/main" id="{138ED00D-3FEA-4BA2-A664-8E402A1F7796}"/>
                </a:ext>
              </a:extLst>
            </p:cNvPr>
            <p:cNvSpPr>
              <a:spLocks/>
            </p:cNvSpPr>
            <p:nvPr/>
          </p:nvSpPr>
          <p:spPr bwMode="auto">
            <a:xfrm>
              <a:off x="2510930" y="4041801"/>
              <a:ext cx="182092" cy="12704"/>
            </a:xfrm>
            <a:custGeom>
              <a:avLst/>
              <a:gdLst>
                <a:gd name="T0" fmla="*/ 0 w 3309"/>
                <a:gd name="T1" fmla="*/ 0 h 226"/>
                <a:gd name="T2" fmla="*/ 0 w 3309"/>
                <a:gd name="T3" fmla="*/ 2147483646 h 226"/>
                <a:gd name="T4" fmla="*/ 2147483646 w 3309"/>
                <a:gd name="T5" fmla="*/ 2147483646 h 226"/>
                <a:gd name="T6" fmla="*/ 2147483646 w 3309"/>
                <a:gd name="T7" fmla="*/ 0 h 226"/>
                <a:gd name="T8" fmla="*/ 0 w 3309"/>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226" extrusionOk="0">
                  <a:moveTo>
                    <a:pt x="0" y="0"/>
                  </a:moveTo>
                  <a:lnTo>
                    <a:pt x="0" y="225"/>
                  </a:lnTo>
                  <a:lnTo>
                    <a:pt x="3309" y="225"/>
                  </a:lnTo>
                  <a:lnTo>
                    <a:pt x="3309" y="0"/>
                  </a:lnTo>
                  <a:lnTo>
                    <a:pt x="0" y="0"/>
                  </a:lnTo>
                  <a:close/>
                </a:path>
              </a:pathLst>
            </a:custGeom>
            <a:solidFill>
              <a:srgbClr val="EDD56E"/>
            </a:solidFill>
            <a:ln>
              <a:noFill/>
            </a:ln>
          </p:spPr>
          <p:txBody>
            <a:bodyPr lIns="91425" tIns="91425" rIns="91425" bIns="91425" anchor="ctr"/>
            <a:lstStyle/>
            <a:p>
              <a:pPr>
                <a:defRPr/>
              </a:pPr>
              <a:endParaRPr lang="vi-VN" sz="990"/>
            </a:p>
          </p:txBody>
        </p:sp>
        <p:sp>
          <p:nvSpPr>
            <p:cNvPr id="176" name="Google Shape;551;p27">
              <a:extLst>
                <a:ext uri="{FF2B5EF4-FFF2-40B4-BE49-F238E27FC236}">
                  <a16:creationId xmlns:a16="http://schemas.microsoft.com/office/drawing/2014/main" id="{2BF00FBB-36B1-4173-8353-060340239CB5}"/>
                </a:ext>
              </a:extLst>
            </p:cNvPr>
            <p:cNvSpPr>
              <a:spLocks/>
            </p:cNvSpPr>
            <p:nvPr/>
          </p:nvSpPr>
          <p:spPr bwMode="auto">
            <a:xfrm>
              <a:off x="2510930" y="4416559"/>
              <a:ext cx="182092" cy="9528"/>
            </a:xfrm>
            <a:custGeom>
              <a:avLst/>
              <a:gdLst>
                <a:gd name="T0" fmla="*/ 0 w 3309"/>
                <a:gd name="T1" fmla="*/ 0 h 173"/>
                <a:gd name="T2" fmla="*/ 0 w 3309"/>
                <a:gd name="T3" fmla="*/ 2147483646 h 173"/>
                <a:gd name="T4" fmla="*/ 2147483646 w 3309"/>
                <a:gd name="T5" fmla="*/ 2147483646 h 173"/>
                <a:gd name="T6" fmla="*/ 2147483646 w 3309"/>
                <a:gd name="T7" fmla="*/ 0 h 173"/>
                <a:gd name="T8" fmla="*/ 0 w 3309"/>
                <a:gd name="T9" fmla="*/ 0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173" extrusionOk="0">
                  <a:moveTo>
                    <a:pt x="0" y="0"/>
                  </a:moveTo>
                  <a:lnTo>
                    <a:pt x="0" y="173"/>
                  </a:lnTo>
                  <a:lnTo>
                    <a:pt x="3309" y="173"/>
                  </a:lnTo>
                  <a:lnTo>
                    <a:pt x="3309" y="0"/>
                  </a:lnTo>
                  <a:lnTo>
                    <a:pt x="0" y="0"/>
                  </a:lnTo>
                  <a:close/>
                </a:path>
              </a:pathLst>
            </a:custGeom>
            <a:solidFill>
              <a:srgbClr val="EDD56E"/>
            </a:solidFill>
            <a:ln>
              <a:noFill/>
            </a:ln>
          </p:spPr>
          <p:txBody>
            <a:bodyPr lIns="91425" tIns="91425" rIns="91425" bIns="91425" anchor="ctr"/>
            <a:lstStyle/>
            <a:p>
              <a:pPr>
                <a:defRPr/>
              </a:pPr>
              <a:endParaRPr lang="vi-VN" sz="990"/>
            </a:p>
          </p:txBody>
        </p:sp>
        <p:sp>
          <p:nvSpPr>
            <p:cNvPr id="177" name="Google Shape;552;p27">
              <a:extLst>
                <a:ext uri="{FF2B5EF4-FFF2-40B4-BE49-F238E27FC236}">
                  <a16:creationId xmlns:a16="http://schemas.microsoft.com/office/drawing/2014/main" id="{40C243A0-ED0C-47FC-B1DC-994987A0D112}"/>
                </a:ext>
              </a:extLst>
            </p:cNvPr>
            <p:cNvSpPr>
              <a:spLocks/>
            </p:cNvSpPr>
            <p:nvPr/>
          </p:nvSpPr>
          <p:spPr bwMode="auto">
            <a:xfrm>
              <a:off x="2510930" y="4788142"/>
              <a:ext cx="182092" cy="9528"/>
            </a:xfrm>
            <a:custGeom>
              <a:avLst/>
              <a:gdLst>
                <a:gd name="T0" fmla="*/ 0 w 3309"/>
                <a:gd name="T1" fmla="*/ 0 h 160"/>
                <a:gd name="T2" fmla="*/ 0 w 3309"/>
                <a:gd name="T3" fmla="*/ 2147483646 h 160"/>
                <a:gd name="T4" fmla="*/ 2147483646 w 3309"/>
                <a:gd name="T5" fmla="*/ 2147483646 h 160"/>
                <a:gd name="T6" fmla="*/ 2147483646 w 3309"/>
                <a:gd name="T7" fmla="*/ 0 h 160"/>
                <a:gd name="T8" fmla="*/ 0 w 3309"/>
                <a:gd name="T9" fmla="*/ 0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160" extrusionOk="0">
                  <a:moveTo>
                    <a:pt x="0" y="0"/>
                  </a:moveTo>
                  <a:lnTo>
                    <a:pt x="0" y="159"/>
                  </a:lnTo>
                  <a:lnTo>
                    <a:pt x="3309" y="159"/>
                  </a:lnTo>
                  <a:lnTo>
                    <a:pt x="3309" y="0"/>
                  </a:lnTo>
                  <a:lnTo>
                    <a:pt x="0" y="0"/>
                  </a:lnTo>
                  <a:close/>
                </a:path>
              </a:pathLst>
            </a:custGeom>
            <a:solidFill>
              <a:srgbClr val="EA781B"/>
            </a:solidFill>
            <a:ln>
              <a:noFill/>
            </a:ln>
          </p:spPr>
          <p:txBody>
            <a:bodyPr lIns="91425" tIns="91425" rIns="91425" bIns="91425" anchor="ctr"/>
            <a:lstStyle/>
            <a:p>
              <a:pPr>
                <a:defRPr/>
              </a:pPr>
              <a:endParaRPr lang="vi-VN" sz="990"/>
            </a:p>
          </p:txBody>
        </p:sp>
        <p:sp>
          <p:nvSpPr>
            <p:cNvPr id="178" name="Google Shape;553;p27">
              <a:extLst>
                <a:ext uri="{FF2B5EF4-FFF2-40B4-BE49-F238E27FC236}">
                  <a16:creationId xmlns:a16="http://schemas.microsoft.com/office/drawing/2014/main" id="{FC1400A0-A545-4C8B-A81A-258FA48F5AE2}"/>
                </a:ext>
              </a:extLst>
            </p:cNvPr>
            <p:cNvSpPr>
              <a:spLocks/>
            </p:cNvSpPr>
            <p:nvPr/>
          </p:nvSpPr>
          <p:spPr bwMode="auto">
            <a:xfrm>
              <a:off x="2510930" y="5162900"/>
              <a:ext cx="182092" cy="9528"/>
            </a:xfrm>
            <a:custGeom>
              <a:avLst/>
              <a:gdLst>
                <a:gd name="T0" fmla="*/ 0 w 3309"/>
                <a:gd name="T1" fmla="*/ 2147483646 h 173"/>
                <a:gd name="T2" fmla="*/ 0 w 3309"/>
                <a:gd name="T3" fmla="*/ 2147483646 h 173"/>
                <a:gd name="T4" fmla="*/ 2147483646 w 3309"/>
                <a:gd name="T5" fmla="*/ 2147483646 h 173"/>
                <a:gd name="T6" fmla="*/ 2147483646 w 3309"/>
                <a:gd name="T7" fmla="*/ 2147483646 h 173"/>
                <a:gd name="T8" fmla="*/ 0 w 3309"/>
                <a:gd name="T9" fmla="*/ 2147483646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173" extrusionOk="0">
                  <a:moveTo>
                    <a:pt x="0" y="1"/>
                  </a:moveTo>
                  <a:lnTo>
                    <a:pt x="0" y="173"/>
                  </a:lnTo>
                  <a:lnTo>
                    <a:pt x="3309" y="173"/>
                  </a:lnTo>
                  <a:lnTo>
                    <a:pt x="3309" y="1"/>
                  </a:lnTo>
                  <a:lnTo>
                    <a:pt x="0" y="1"/>
                  </a:lnTo>
                  <a:close/>
                </a:path>
              </a:pathLst>
            </a:custGeom>
            <a:solidFill>
              <a:srgbClr val="EA781B"/>
            </a:solidFill>
            <a:ln>
              <a:noFill/>
            </a:ln>
          </p:spPr>
          <p:txBody>
            <a:bodyPr lIns="91425" tIns="91425" rIns="91425" bIns="91425" anchor="ctr"/>
            <a:lstStyle/>
            <a:p>
              <a:pPr>
                <a:defRPr/>
              </a:pPr>
              <a:endParaRPr lang="vi-VN" sz="990"/>
            </a:p>
          </p:txBody>
        </p:sp>
        <p:sp>
          <p:nvSpPr>
            <p:cNvPr id="179" name="Google Shape;554;p27">
              <a:extLst>
                <a:ext uri="{FF2B5EF4-FFF2-40B4-BE49-F238E27FC236}">
                  <a16:creationId xmlns:a16="http://schemas.microsoft.com/office/drawing/2014/main" id="{39DBE18F-80CF-40E2-9EE5-79904ED9011B}"/>
                </a:ext>
              </a:extLst>
            </p:cNvPr>
            <p:cNvSpPr/>
            <p:nvPr/>
          </p:nvSpPr>
          <p:spPr>
            <a:xfrm>
              <a:off x="2597742" y="4303815"/>
              <a:ext cx="317602" cy="1059168"/>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80" name="Google Shape;555;p27">
              <a:extLst>
                <a:ext uri="{FF2B5EF4-FFF2-40B4-BE49-F238E27FC236}">
                  <a16:creationId xmlns:a16="http://schemas.microsoft.com/office/drawing/2014/main" id="{B64C33FA-5A60-4287-BB1A-3BFB3BC954B5}"/>
                </a:ext>
              </a:extLst>
            </p:cNvPr>
            <p:cNvSpPr>
              <a:spLocks/>
            </p:cNvSpPr>
            <p:nvPr/>
          </p:nvSpPr>
          <p:spPr bwMode="auto">
            <a:xfrm>
              <a:off x="2608328" y="4618231"/>
              <a:ext cx="285842" cy="744752"/>
            </a:xfrm>
            <a:custGeom>
              <a:avLst/>
              <a:gdLst>
                <a:gd name="T0" fmla="*/ 0 w 5189"/>
                <a:gd name="T1" fmla="*/ 0 h 13466"/>
                <a:gd name="T2" fmla="*/ 2147483646 w 5189"/>
                <a:gd name="T3" fmla="*/ 2147483646 h 13466"/>
                <a:gd name="T4" fmla="*/ 2147483646 w 5189"/>
                <a:gd name="T5" fmla="*/ 2147483646 h 13466"/>
                <a:gd name="T6" fmla="*/ 2147483646 w 5189"/>
                <a:gd name="T7" fmla="*/ 2147483646 h 13466"/>
                <a:gd name="T8" fmla="*/ 2147483646 w 5189"/>
                <a:gd name="T9" fmla="*/ 2147483646 h 13466"/>
                <a:gd name="T10" fmla="*/ 2147483646 w 5189"/>
                <a:gd name="T11" fmla="*/ 2147483646 h 13466"/>
                <a:gd name="T12" fmla="*/ 2147483646 w 5189"/>
                <a:gd name="T13" fmla="*/ 2147483646 h 13466"/>
                <a:gd name="T14" fmla="*/ 0 w 5189"/>
                <a:gd name="T15" fmla="*/ 0 h 1346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cubicBezTo>
                    <a:pt x="4695" y="7986"/>
                    <a:pt x="4237" y="8200"/>
                    <a:pt x="3813" y="8200"/>
                  </a:cubicBezTo>
                  <a:cubicBezTo>
                    <a:pt x="1860" y="8200"/>
                    <a:pt x="631" y="3676"/>
                    <a:pt x="0" y="0"/>
                  </a:cubicBezTo>
                  <a:close/>
                </a:path>
              </a:pathLst>
            </a:custGeom>
            <a:solidFill>
              <a:srgbClr val="BDB8FF"/>
            </a:solidFill>
            <a:ln>
              <a:noFill/>
            </a:ln>
          </p:spPr>
          <p:txBody>
            <a:bodyPr lIns="91425" tIns="91425" rIns="91425" bIns="91425" anchor="ctr"/>
            <a:lstStyle/>
            <a:p>
              <a:pPr>
                <a:defRPr/>
              </a:pPr>
              <a:endParaRPr lang="vi-VN" sz="990"/>
            </a:p>
          </p:txBody>
        </p:sp>
        <p:sp>
          <p:nvSpPr>
            <p:cNvPr id="181" name="Google Shape;556;p27">
              <a:extLst>
                <a:ext uri="{FF2B5EF4-FFF2-40B4-BE49-F238E27FC236}">
                  <a16:creationId xmlns:a16="http://schemas.microsoft.com/office/drawing/2014/main" id="{D74E8E1E-497A-4CF9-92D7-75E2309162D8}"/>
                </a:ext>
              </a:extLst>
            </p:cNvPr>
            <p:cNvSpPr/>
            <p:nvPr/>
          </p:nvSpPr>
          <p:spPr>
            <a:xfrm>
              <a:off x="2722665" y="4416559"/>
              <a:ext cx="101633" cy="246134"/>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82" name="Google Shape;557;p27">
              <a:extLst>
                <a:ext uri="{FF2B5EF4-FFF2-40B4-BE49-F238E27FC236}">
                  <a16:creationId xmlns:a16="http://schemas.microsoft.com/office/drawing/2014/main" id="{C1DE6125-89DE-4750-A9C0-4994DE91F862}"/>
                </a:ext>
              </a:extLst>
            </p:cNvPr>
            <p:cNvSpPr/>
            <p:nvPr/>
          </p:nvSpPr>
          <p:spPr>
            <a:xfrm>
              <a:off x="2525752" y="3916353"/>
              <a:ext cx="395943" cy="371582"/>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83" name="Google Shape;558;p27">
              <a:extLst>
                <a:ext uri="{FF2B5EF4-FFF2-40B4-BE49-F238E27FC236}">
                  <a16:creationId xmlns:a16="http://schemas.microsoft.com/office/drawing/2014/main" id="{01E4D656-DEFE-42B1-8A52-540B26A0BAF9}"/>
                </a:ext>
              </a:extLst>
            </p:cNvPr>
            <p:cNvSpPr>
              <a:spLocks/>
            </p:cNvSpPr>
            <p:nvPr/>
          </p:nvSpPr>
          <p:spPr bwMode="auto">
            <a:xfrm>
              <a:off x="2568099" y="4062445"/>
              <a:ext cx="247729" cy="225490"/>
            </a:xfrm>
            <a:custGeom>
              <a:avLst/>
              <a:gdLst>
                <a:gd name="T0" fmla="*/ 2147483646 w 4461"/>
                <a:gd name="T1" fmla="*/ 0 h 4053"/>
                <a:gd name="T2" fmla="*/ 2147483646 w 4461"/>
                <a:gd name="T3" fmla="*/ 2147483646 h 4053"/>
                <a:gd name="T4" fmla="*/ 2147483646 w 4461"/>
                <a:gd name="T5" fmla="*/ 2147483646 h 4053"/>
                <a:gd name="T6" fmla="*/ 2147483646 w 4461"/>
                <a:gd name="T7" fmla="*/ 2147483646 h 4053"/>
                <a:gd name="T8" fmla="*/ 2147483646 w 4461"/>
                <a:gd name="T9" fmla="*/ 2147483646 h 4053"/>
                <a:gd name="T10" fmla="*/ 2147483646 w 4461"/>
                <a:gd name="T11" fmla="*/ 2147483646 h 4053"/>
                <a:gd name="T12" fmla="*/ 2147483646 w 4461"/>
                <a:gd name="T13" fmla="*/ 2147483646 h 4053"/>
                <a:gd name="T14" fmla="*/ 2147483646 w 4461"/>
                <a:gd name="T15" fmla="*/ 2147483646 h 4053"/>
                <a:gd name="T16" fmla="*/ 2147483646 w 4461"/>
                <a:gd name="T17" fmla="*/ 2147483646 h 4053"/>
                <a:gd name="T18" fmla="*/ 2147483646 w 4461"/>
                <a:gd name="T19" fmla="*/ 2147483646 h 4053"/>
                <a:gd name="T20" fmla="*/ 2147483646 w 4461"/>
                <a:gd name="T21" fmla="*/ 2147483646 h 4053"/>
                <a:gd name="T22" fmla="*/ 2147483646 w 4461"/>
                <a:gd name="T23" fmla="*/ 2147483646 h 4053"/>
                <a:gd name="T24" fmla="*/ 2147483646 w 4461"/>
                <a:gd name="T25" fmla="*/ 2147483646 h 4053"/>
                <a:gd name="T26" fmla="*/ 2147483646 w 4461"/>
                <a:gd name="T27" fmla="*/ 0 h 40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tx1"/>
            </a:solidFill>
            <a:ln>
              <a:noFill/>
            </a:ln>
          </p:spPr>
          <p:txBody>
            <a:bodyPr lIns="91425" tIns="91425" rIns="91425" bIns="91425" anchor="ctr"/>
            <a:lstStyle/>
            <a:p>
              <a:pPr>
                <a:defRPr/>
              </a:pPr>
              <a:endParaRPr lang="vi-VN" sz="990"/>
            </a:p>
          </p:txBody>
        </p:sp>
        <p:sp>
          <p:nvSpPr>
            <p:cNvPr id="184" name="Google Shape;559;p27">
              <a:extLst>
                <a:ext uri="{FF2B5EF4-FFF2-40B4-BE49-F238E27FC236}">
                  <a16:creationId xmlns:a16="http://schemas.microsoft.com/office/drawing/2014/main" id="{E783B9A2-B759-4FD9-B86B-2C386C9D375C}"/>
                </a:ext>
              </a:extLst>
            </p:cNvPr>
            <p:cNvSpPr>
              <a:spLocks/>
            </p:cNvSpPr>
            <p:nvPr/>
          </p:nvSpPr>
          <p:spPr bwMode="auto">
            <a:xfrm>
              <a:off x="2587155" y="4259352"/>
              <a:ext cx="215969" cy="130213"/>
            </a:xfrm>
            <a:custGeom>
              <a:avLst/>
              <a:gdLst>
                <a:gd name="T0" fmla="*/ 2147483646 w 3919"/>
                <a:gd name="T1" fmla="*/ 2147483646 h 2359"/>
                <a:gd name="T2" fmla="*/ 2147483646 w 3919"/>
                <a:gd name="T3" fmla="*/ 2147483646 h 2359"/>
                <a:gd name="T4" fmla="*/ 2147483646 w 3919"/>
                <a:gd name="T5" fmla="*/ 2147483646 h 2359"/>
                <a:gd name="T6" fmla="*/ 2147483646 w 3919"/>
                <a:gd name="T7" fmla="*/ 2147483646 h 2359"/>
                <a:gd name="T8" fmla="*/ 2147483646 w 3919"/>
                <a:gd name="T9" fmla="*/ 2147483646 h 2359"/>
                <a:gd name="T10" fmla="*/ 2147483646 w 3919"/>
                <a:gd name="T11" fmla="*/ 2147483646 h 2359"/>
                <a:gd name="T12" fmla="*/ 2147483646 w 3919"/>
                <a:gd name="T13" fmla="*/ 2147483646 h 2359"/>
                <a:gd name="T14" fmla="*/ 2147483646 w 3919"/>
                <a:gd name="T15" fmla="*/ 2147483646 h 2359"/>
                <a:gd name="T16" fmla="*/ 2147483646 w 3919"/>
                <a:gd name="T17" fmla="*/ 2147483646 h 2359"/>
                <a:gd name="T18" fmla="*/ 2147483646 w 3919"/>
                <a:gd name="T19" fmla="*/ 2147483646 h 2359"/>
                <a:gd name="T20" fmla="*/ 2147483646 w 3919"/>
                <a:gd name="T21" fmla="*/ 2147483646 h 23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lIns="91425" tIns="91425" rIns="91425" bIns="91425" anchor="ctr"/>
            <a:lstStyle/>
            <a:p>
              <a:pPr>
                <a:defRPr/>
              </a:pPr>
              <a:endParaRPr lang="vi-VN" sz="990"/>
            </a:p>
          </p:txBody>
        </p:sp>
        <p:sp>
          <p:nvSpPr>
            <p:cNvPr id="185" name="Google Shape;560;p27">
              <a:extLst>
                <a:ext uri="{FF2B5EF4-FFF2-40B4-BE49-F238E27FC236}">
                  <a16:creationId xmlns:a16="http://schemas.microsoft.com/office/drawing/2014/main" id="{0531082C-F880-4665-8660-09ABA20F1151}"/>
                </a:ext>
              </a:extLst>
            </p:cNvPr>
            <p:cNvSpPr>
              <a:spLocks/>
            </p:cNvSpPr>
            <p:nvPr/>
          </p:nvSpPr>
          <p:spPr bwMode="auto">
            <a:xfrm rot="41933">
              <a:off x="2589273" y="4314930"/>
              <a:ext cx="215969" cy="77810"/>
            </a:xfrm>
            <a:custGeom>
              <a:avLst/>
              <a:gdLst>
                <a:gd name="T0" fmla="*/ 2147483646 w 3866"/>
                <a:gd name="T1" fmla="*/ 0 h 1398"/>
                <a:gd name="T2" fmla="*/ 2147483646 w 3866"/>
                <a:gd name="T3" fmla="*/ 2147483646 h 1398"/>
                <a:gd name="T4" fmla="*/ 2147483646 w 3866"/>
                <a:gd name="T5" fmla="*/ 2147483646 h 1398"/>
                <a:gd name="T6" fmla="*/ 2147483646 w 3866"/>
                <a:gd name="T7" fmla="*/ 2147483646 h 1398"/>
                <a:gd name="T8" fmla="*/ 2147483646 w 3866"/>
                <a:gd name="T9" fmla="*/ 2147483646 h 1398"/>
                <a:gd name="T10" fmla="*/ 2147483646 w 3866"/>
                <a:gd name="T11" fmla="*/ 2147483646 h 1398"/>
                <a:gd name="T12" fmla="*/ 2147483646 w 3866"/>
                <a:gd name="T13" fmla="*/ 2147483646 h 1398"/>
                <a:gd name="T14" fmla="*/ 2147483646 w 3866"/>
                <a:gd name="T15" fmla="*/ 0 h 139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lIns="91425" tIns="91425" rIns="91425" bIns="91425" anchor="ctr"/>
            <a:lstStyle/>
            <a:p>
              <a:pPr>
                <a:defRPr/>
              </a:pPr>
              <a:endParaRPr lang="vi-VN" sz="990"/>
            </a:p>
          </p:txBody>
        </p:sp>
        <p:sp>
          <p:nvSpPr>
            <p:cNvPr id="186" name="Google Shape;561;p27">
              <a:extLst>
                <a:ext uri="{FF2B5EF4-FFF2-40B4-BE49-F238E27FC236}">
                  <a16:creationId xmlns:a16="http://schemas.microsoft.com/office/drawing/2014/main" id="{875D5ECF-E251-48F8-A604-ABAE1C4471E6}"/>
                </a:ext>
              </a:extLst>
            </p:cNvPr>
            <p:cNvSpPr>
              <a:spLocks/>
            </p:cNvSpPr>
            <p:nvPr/>
          </p:nvSpPr>
          <p:spPr bwMode="auto">
            <a:xfrm>
              <a:off x="2724783" y="5007280"/>
              <a:ext cx="239259" cy="242958"/>
            </a:xfrm>
            <a:custGeom>
              <a:avLst/>
              <a:gdLst>
                <a:gd name="T0" fmla="*/ 2147483646 w 4342"/>
                <a:gd name="T1" fmla="*/ 2147483646 h 4381"/>
                <a:gd name="T2" fmla="*/ 2147483646 w 4342"/>
                <a:gd name="T3" fmla="*/ 2147483646 h 4381"/>
                <a:gd name="T4" fmla="*/ 2147483646 w 4342"/>
                <a:gd name="T5" fmla="*/ 2147483646 h 4381"/>
                <a:gd name="T6" fmla="*/ 2147483646 w 4342"/>
                <a:gd name="T7" fmla="*/ 2147483646 h 4381"/>
                <a:gd name="T8" fmla="*/ 2147483646 w 4342"/>
                <a:gd name="T9" fmla="*/ 2147483646 h 438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lIns="91425" tIns="91425" rIns="91425" bIns="91425" anchor="ctr"/>
            <a:lstStyle/>
            <a:p>
              <a:pPr>
                <a:defRPr/>
              </a:pPr>
              <a:endParaRPr lang="vi-VN" sz="990"/>
            </a:p>
          </p:txBody>
        </p:sp>
        <p:sp>
          <p:nvSpPr>
            <p:cNvPr id="187" name="Google Shape;562;p27">
              <a:extLst>
                <a:ext uri="{FF2B5EF4-FFF2-40B4-BE49-F238E27FC236}">
                  <a16:creationId xmlns:a16="http://schemas.microsoft.com/office/drawing/2014/main" id="{C769B55A-6800-4C99-9773-0298710348EB}"/>
                </a:ext>
              </a:extLst>
            </p:cNvPr>
            <p:cNvSpPr>
              <a:spLocks/>
            </p:cNvSpPr>
            <p:nvPr/>
          </p:nvSpPr>
          <p:spPr bwMode="auto">
            <a:xfrm>
              <a:off x="2729017" y="4357806"/>
              <a:ext cx="357831" cy="855909"/>
            </a:xfrm>
            <a:custGeom>
              <a:avLst/>
              <a:gdLst>
                <a:gd name="T0" fmla="*/ 2147483646 w 6447"/>
                <a:gd name="T1" fmla="*/ 2147483646 h 15447"/>
                <a:gd name="T2" fmla="*/ 2147483646 w 6447"/>
                <a:gd name="T3" fmla="*/ 2147483646 h 15447"/>
                <a:gd name="T4" fmla="*/ 2147483646 w 6447"/>
                <a:gd name="T5" fmla="*/ 2147483646 h 15447"/>
                <a:gd name="T6" fmla="*/ 2147483646 w 6447"/>
                <a:gd name="T7" fmla="*/ 2147483646 h 15447"/>
                <a:gd name="T8" fmla="*/ 2147483646 w 6447"/>
                <a:gd name="T9" fmla="*/ 2147483646 h 154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447" h="15447" extrusionOk="0">
                  <a:moveTo>
                    <a:pt x="2198" y="1"/>
                  </a:moveTo>
                  <a:lnTo>
                    <a:pt x="1" y="14785"/>
                  </a:lnTo>
                  <a:lnTo>
                    <a:pt x="4236" y="15446"/>
                  </a:lnTo>
                  <a:lnTo>
                    <a:pt x="6446" y="610"/>
                  </a:lnTo>
                  <a:lnTo>
                    <a:pt x="2198" y="1"/>
                  </a:lnTo>
                  <a:close/>
                </a:path>
              </a:pathLst>
            </a:custGeom>
            <a:solidFill>
              <a:schemeClr val="tx2"/>
            </a:solidFill>
            <a:ln>
              <a:noFill/>
            </a:ln>
          </p:spPr>
          <p:txBody>
            <a:bodyPr lIns="91425" tIns="91425" rIns="91425" bIns="91425" anchor="ctr"/>
            <a:lstStyle/>
            <a:p>
              <a:pPr>
                <a:defRPr/>
              </a:pPr>
              <a:endParaRPr lang="vi-VN" sz="990"/>
            </a:p>
          </p:txBody>
        </p:sp>
        <p:sp>
          <p:nvSpPr>
            <p:cNvPr id="188" name="Google Shape;563;p27">
              <a:extLst>
                <a:ext uri="{FF2B5EF4-FFF2-40B4-BE49-F238E27FC236}">
                  <a16:creationId xmlns:a16="http://schemas.microsoft.com/office/drawing/2014/main" id="{1CF6E1FA-7BA0-4684-9EAF-75D18A45B46B}"/>
                </a:ext>
              </a:extLst>
            </p:cNvPr>
            <p:cNvSpPr>
              <a:spLocks/>
            </p:cNvSpPr>
            <p:nvPr/>
          </p:nvSpPr>
          <p:spPr bwMode="auto">
            <a:xfrm>
              <a:off x="2843354" y="4372097"/>
              <a:ext cx="243494" cy="841618"/>
            </a:xfrm>
            <a:custGeom>
              <a:avLst/>
              <a:gdLst>
                <a:gd name="T0" fmla="*/ 2147483646 w 4409"/>
                <a:gd name="T1" fmla="*/ 2147483646 h 15169"/>
                <a:gd name="T2" fmla="*/ 2147483646 w 4409"/>
                <a:gd name="T3" fmla="*/ 2147483646 h 15169"/>
                <a:gd name="T4" fmla="*/ 2147483646 w 4409"/>
                <a:gd name="T5" fmla="*/ 2147483646 h 15169"/>
                <a:gd name="T6" fmla="*/ 2147483646 w 4409"/>
                <a:gd name="T7" fmla="*/ 2147483646 h 15169"/>
                <a:gd name="T8" fmla="*/ 2147483646 w 4409"/>
                <a:gd name="T9" fmla="*/ 2147483646 h 1516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09" h="15169" extrusionOk="0">
                  <a:moveTo>
                    <a:pt x="2198" y="1"/>
                  </a:moveTo>
                  <a:lnTo>
                    <a:pt x="1" y="14838"/>
                  </a:lnTo>
                  <a:lnTo>
                    <a:pt x="2198" y="15168"/>
                  </a:lnTo>
                  <a:lnTo>
                    <a:pt x="4408" y="332"/>
                  </a:lnTo>
                  <a:lnTo>
                    <a:pt x="2198" y="1"/>
                  </a:lnTo>
                  <a:close/>
                </a:path>
              </a:pathLst>
            </a:custGeom>
            <a:solidFill>
              <a:schemeClr val="tx1"/>
            </a:solidFill>
            <a:ln>
              <a:noFill/>
            </a:ln>
          </p:spPr>
          <p:txBody>
            <a:bodyPr lIns="91425" tIns="91425" rIns="91425" bIns="91425" anchor="ctr"/>
            <a:lstStyle/>
            <a:p>
              <a:pPr>
                <a:defRPr/>
              </a:pPr>
              <a:endParaRPr lang="vi-VN" sz="990"/>
            </a:p>
          </p:txBody>
        </p:sp>
        <p:sp>
          <p:nvSpPr>
            <p:cNvPr id="189" name="Google Shape;564;p27">
              <a:extLst>
                <a:ext uri="{FF2B5EF4-FFF2-40B4-BE49-F238E27FC236}">
                  <a16:creationId xmlns:a16="http://schemas.microsoft.com/office/drawing/2014/main" id="{E6E5E443-2B74-4998-B49C-B24DA576637D}"/>
                </a:ext>
              </a:extLst>
            </p:cNvPr>
            <p:cNvSpPr>
              <a:spLocks/>
            </p:cNvSpPr>
            <p:nvPr/>
          </p:nvSpPr>
          <p:spPr bwMode="auto">
            <a:xfrm>
              <a:off x="2845471" y="4187893"/>
              <a:ext cx="241377" cy="241370"/>
            </a:xfrm>
            <a:custGeom>
              <a:avLst/>
              <a:gdLst>
                <a:gd name="T0" fmla="*/ 2147483646 w 4348"/>
                <a:gd name="T1" fmla="*/ 0 h 4380"/>
                <a:gd name="T2" fmla="*/ 2147483646 w 4348"/>
                <a:gd name="T3" fmla="*/ 2147483646 h 4380"/>
                <a:gd name="T4" fmla="*/ 2147483646 w 4348"/>
                <a:gd name="T5" fmla="*/ 2147483646 h 4380"/>
                <a:gd name="T6" fmla="*/ 2147483646 w 4348"/>
                <a:gd name="T7" fmla="*/ 2147483646 h 4380"/>
                <a:gd name="T8" fmla="*/ 2147483646 w 4348"/>
                <a:gd name="T9" fmla="*/ 0 h 43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lIns="91425" tIns="91425" rIns="91425" bIns="91425" anchor="ctr"/>
            <a:lstStyle/>
            <a:p>
              <a:pPr>
                <a:defRPr/>
              </a:pPr>
              <a:endParaRPr lang="vi-VN" sz="990"/>
            </a:p>
          </p:txBody>
        </p:sp>
        <p:sp>
          <p:nvSpPr>
            <p:cNvPr id="190" name="Google Shape;565;p27">
              <a:extLst>
                <a:ext uri="{FF2B5EF4-FFF2-40B4-BE49-F238E27FC236}">
                  <a16:creationId xmlns:a16="http://schemas.microsoft.com/office/drawing/2014/main" id="{2AABCB0D-06DB-4EDD-9224-7AAD643C9870}"/>
                </a:ext>
              </a:extLst>
            </p:cNvPr>
            <p:cNvSpPr>
              <a:spLocks/>
            </p:cNvSpPr>
            <p:nvPr/>
          </p:nvSpPr>
          <p:spPr bwMode="auto">
            <a:xfrm>
              <a:off x="2942869" y="4186306"/>
              <a:ext cx="80459" cy="77809"/>
            </a:xfrm>
            <a:custGeom>
              <a:avLst/>
              <a:gdLst>
                <a:gd name="T0" fmla="*/ 2147483646 w 1443"/>
                <a:gd name="T1" fmla="*/ 0 h 1398"/>
                <a:gd name="T2" fmla="*/ 0 w 1443"/>
                <a:gd name="T3" fmla="*/ 2147483646 h 1398"/>
                <a:gd name="T4" fmla="*/ 2147483646 w 1443"/>
                <a:gd name="T5" fmla="*/ 2147483646 h 1398"/>
                <a:gd name="T6" fmla="*/ 2147483646 w 1443"/>
                <a:gd name="T7" fmla="*/ 2147483646 h 1398"/>
                <a:gd name="T8" fmla="*/ 2147483646 w 1443"/>
                <a:gd name="T9" fmla="*/ 2147483646 h 1398"/>
                <a:gd name="T10" fmla="*/ 2147483646 w 1443"/>
                <a:gd name="T11" fmla="*/ 0 h 139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lIns="91425" tIns="91425" rIns="91425" bIns="91425" anchor="ctr"/>
            <a:lstStyle/>
            <a:p>
              <a:pPr>
                <a:defRPr/>
              </a:pPr>
              <a:endParaRPr lang="vi-VN" sz="990"/>
            </a:p>
          </p:txBody>
        </p:sp>
        <p:sp>
          <p:nvSpPr>
            <p:cNvPr id="191" name="Google Shape;566;p27">
              <a:extLst>
                <a:ext uri="{FF2B5EF4-FFF2-40B4-BE49-F238E27FC236}">
                  <a16:creationId xmlns:a16="http://schemas.microsoft.com/office/drawing/2014/main" id="{3FDE1C79-C195-4E44-839D-59AE778943D5}"/>
                </a:ext>
              </a:extLst>
            </p:cNvPr>
            <p:cNvSpPr>
              <a:spLocks/>
            </p:cNvSpPr>
            <p:nvPr/>
          </p:nvSpPr>
          <p:spPr bwMode="auto">
            <a:xfrm>
              <a:off x="2339426" y="4662694"/>
              <a:ext cx="777065" cy="963890"/>
            </a:xfrm>
            <a:custGeom>
              <a:avLst/>
              <a:gdLst>
                <a:gd name="T0" fmla="*/ 0 w 14070"/>
                <a:gd name="T1" fmla="*/ 2147483646 h 17432"/>
                <a:gd name="T2" fmla="*/ 0 w 14070"/>
                <a:gd name="T3" fmla="*/ 2147483646 h 17432"/>
                <a:gd name="T4" fmla="*/ 2147483646 w 14070"/>
                <a:gd name="T5" fmla="*/ 2147483646 h 17432"/>
                <a:gd name="T6" fmla="*/ 2147483646 w 14070"/>
                <a:gd name="T7" fmla="*/ 2147483646 h 17432"/>
                <a:gd name="T8" fmla="*/ 2147483646 w 14070"/>
                <a:gd name="T9" fmla="*/ 2147483646 h 17432"/>
                <a:gd name="T10" fmla="*/ 2147483646 w 14070"/>
                <a:gd name="T11" fmla="*/ 2147483646 h 17432"/>
                <a:gd name="T12" fmla="*/ 0 w 14070"/>
                <a:gd name="T13" fmla="*/ 2147483646 h 174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lnTo>
                    <a:pt x="0" y="1"/>
                  </a:lnTo>
                  <a:close/>
                </a:path>
              </a:pathLst>
            </a:custGeom>
            <a:solidFill>
              <a:schemeClr val="accent2"/>
            </a:solidFill>
            <a:ln>
              <a:noFill/>
            </a:ln>
          </p:spPr>
          <p:txBody>
            <a:bodyPr lIns="91425" tIns="91425" rIns="91425" bIns="91425" anchor="ctr"/>
            <a:lstStyle/>
            <a:p>
              <a:pPr>
                <a:defRPr/>
              </a:pPr>
              <a:endParaRPr lang="vi-VN" sz="990"/>
            </a:p>
          </p:txBody>
        </p:sp>
        <p:sp>
          <p:nvSpPr>
            <p:cNvPr id="192" name="Google Shape;567;p27">
              <a:extLst>
                <a:ext uri="{FF2B5EF4-FFF2-40B4-BE49-F238E27FC236}">
                  <a16:creationId xmlns:a16="http://schemas.microsoft.com/office/drawing/2014/main" id="{252FF83F-0345-402E-A7D6-13E698D84977}"/>
                </a:ext>
              </a:extLst>
            </p:cNvPr>
            <p:cNvSpPr>
              <a:spLocks/>
            </p:cNvSpPr>
            <p:nvPr/>
          </p:nvSpPr>
          <p:spPr bwMode="auto">
            <a:xfrm>
              <a:off x="2375420" y="4821489"/>
              <a:ext cx="741071" cy="805095"/>
            </a:xfrm>
            <a:custGeom>
              <a:avLst/>
              <a:gdLst>
                <a:gd name="T0" fmla="*/ 2147483646 w 13409"/>
                <a:gd name="T1" fmla="*/ 2147483646 h 17432"/>
                <a:gd name="T2" fmla="*/ 2147483646 w 13409"/>
                <a:gd name="T3" fmla="*/ 2147483646 h 17432"/>
                <a:gd name="T4" fmla="*/ 2147483646 w 13409"/>
                <a:gd name="T5" fmla="*/ 2147483646 h 17432"/>
                <a:gd name="T6" fmla="*/ 2147483646 w 13409"/>
                <a:gd name="T7" fmla="*/ 2147483646 h 17432"/>
                <a:gd name="T8" fmla="*/ 2147483646 w 13409"/>
                <a:gd name="T9" fmla="*/ 2147483646 h 17432"/>
                <a:gd name="T10" fmla="*/ 2147483646 w 13409"/>
                <a:gd name="T11" fmla="*/ 2147483646 h 17432"/>
                <a:gd name="T12" fmla="*/ 2147483646 w 13409"/>
                <a:gd name="T13" fmla="*/ 2147483646 h 17432"/>
                <a:gd name="T14" fmla="*/ 2147483646 w 13409"/>
                <a:gd name="T15" fmla="*/ 2147483646 h 17432"/>
                <a:gd name="T16" fmla="*/ 2147483646 w 13409"/>
                <a:gd name="T17" fmla="*/ 2147483646 h 17432"/>
                <a:gd name="T18" fmla="*/ 2147483646 w 13409"/>
                <a:gd name="T19" fmla="*/ 2147483646 h 17432"/>
                <a:gd name="T20" fmla="*/ 2147483646 w 13409"/>
                <a:gd name="T21" fmla="*/ 2147483646 h 174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cubicBezTo>
                    <a:pt x="557" y="16876"/>
                    <a:pt x="1443" y="17432"/>
                    <a:pt x="2436" y="17432"/>
                  </a:cubicBezTo>
                  <a:lnTo>
                    <a:pt x="10311" y="17432"/>
                  </a:lnTo>
                  <a:cubicBezTo>
                    <a:pt x="12032" y="17432"/>
                    <a:pt x="13408" y="15777"/>
                    <a:pt x="13408" y="13726"/>
                  </a:cubicBezTo>
                  <a:lnTo>
                    <a:pt x="13408" y="1"/>
                  </a:lnTo>
                  <a:lnTo>
                    <a:pt x="11701" y="1"/>
                  </a:lnTo>
                  <a:close/>
                </a:path>
              </a:pathLst>
            </a:custGeom>
            <a:solidFill>
              <a:schemeClr val="tx2"/>
            </a:solidFill>
            <a:ln>
              <a:noFill/>
            </a:ln>
          </p:spPr>
          <p:txBody>
            <a:bodyPr lIns="91425" tIns="91425" rIns="91425" bIns="91425" anchor="ctr"/>
            <a:lstStyle/>
            <a:p>
              <a:pPr>
                <a:defRPr/>
              </a:pPr>
              <a:endParaRPr lang="vi-VN" sz="990"/>
            </a:p>
          </p:txBody>
        </p:sp>
        <p:sp>
          <p:nvSpPr>
            <p:cNvPr id="193" name="Google Shape;568;p27">
              <a:extLst>
                <a:ext uri="{FF2B5EF4-FFF2-40B4-BE49-F238E27FC236}">
                  <a16:creationId xmlns:a16="http://schemas.microsoft.com/office/drawing/2014/main" id="{1D9371C6-8A39-425E-81AB-11A96DDDB196}"/>
                </a:ext>
              </a:extLst>
            </p:cNvPr>
            <p:cNvSpPr/>
            <p:nvPr/>
          </p:nvSpPr>
          <p:spPr>
            <a:xfrm>
              <a:off x="2434706" y="4872304"/>
              <a:ext cx="459465" cy="492267"/>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94" name="Google Shape;569;p27">
              <a:extLst>
                <a:ext uri="{FF2B5EF4-FFF2-40B4-BE49-F238E27FC236}">
                  <a16:creationId xmlns:a16="http://schemas.microsoft.com/office/drawing/2014/main" id="{D897487E-6B75-47F9-937B-0ED7364A5C46}"/>
                </a:ext>
              </a:extLst>
            </p:cNvPr>
            <p:cNvSpPr/>
            <p:nvPr/>
          </p:nvSpPr>
          <p:spPr>
            <a:xfrm>
              <a:off x="3376925" y="4937410"/>
              <a:ext cx="425586" cy="428749"/>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95" name="Google Shape;570;p27">
              <a:extLst>
                <a:ext uri="{FF2B5EF4-FFF2-40B4-BE49-F238E27FC236}">
                  <a16:creationId xmlns:a16="http://schemas.microsoft.com/office/drawing/2014/main" id="{5FD1F7E8-4DEC-48BB-A917-6CBC3D117DE3}"/>
                </a:ext>
              </a:extLst>
            </p:cNvPr>
            <p:cNvSpPr>
              <a:spLocks/>
            </p:cNvSpPr>
            <p:nvPr/>
          </p:nvSpPr>
          <p:spPr bwMode="auto">
            <a:xfrm>
              <a:off x="2894170" y="4821489"/>
              <a:ext cx="658494" cy="768572"/>
            </a:xfrm>
            <a:custGeom>
              <a:avLst/>
              <a:gdLst>
                <a:gd name="T0" fmla="*/ 2147483646 w 11913"/>
                <a:gd name="T1" fmla="*/ 0 h 13898"/>
                <a:gd name="T2" fmla="*/ 2147483646 w 11913"/>
                <a:gd name="T3" fmla="*/ 2147483646 h 13898"/>
                <a:gd name="T4" fmla="*/ 2147483646 w 11913"/>
                <a:gd name="T5" fmla="*/ 2147483646 h 13898"/>
                <a:gd name="T6" fmla="*/ 2147483646 w 11913"/>
                <a:gd name="T7" fmla="*/ 2147483646 h 13898"/>
                <a:gd name="T8" fmla="*/ 2147483646 w 11913"/>
                <a:gd name="T9" fmla="*/ 2147483646 h 13898"/>
                <a:gd name="T10" fmla="*/ 2147483646 w 11913"/>
                <a:gd name="T11" fmla="*/ 0 h 13898"/>
                <a:gd name="T12" fmla="*/ 2147483646 w 11913"/>
                <a:gd name="T13" fmla="*/ 0 h 1389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lnTo>
                    <a:pt x="1" y="0"/>
                  </a:lnTo>
                  <a:close/>
                </a:path>
              </a:pathLst>
            </a:custGeom>
            <a:solidFill>
              <a:schemeClr val="bg2"/>
            </a:solidFill>
            <a:ln>
              <a:noFill/>
            </a:ln>
          </p:spPr>
          <p:txBody>
            <a:bodyPr lIns="91425" tIns="91425" rIns="91425" bIns="91425" anchor="ctr"/>
            <a:lstStyle/>
            <a:p>
              <a:pPr>
                <a:defRPr/>
              </a:pPr>
              <a:endParaRPr lang="vi-VN" sz="990"/>
            </a:p>
          </p:txBody>
        </p:sp>
        <p:sp>
          <p:nvSpPr>
            <p:cNvPr id="196" name="Google Shape;571;p27">
              <a:extLst>
                <a:ext uri="{FF2B5EF4-FFF2-40B4-BE49-F238E27FC236}">
                  <a16:creationId xmlns:a16="http://schemas.microsoft.com/office/drawing/2014/main" id="{A71C1D54-1565-48DC-BF8A-9B1B653EE043}"/>
                </a:ext>
              </a:extLst>
            </p:cNvPr>
            <p:cNvSpPr>
              <a:spLocks/>
            </p:cNvSpPr>
            <p:nvPr/>
          </p:nvSpPr>
          <p:spPr bwMode="auto">
            <a:xfrm>
              <a:off x="2928048" y="4821489"/>
              <a:ext cx="624616" cy="768572"/>
            </a:xfrm>
            <a:custGeom>
              <a:avLst/>
              <a:gdLst>
                <a:gd name="T0" fmla="*/ 2147483646 w 11317"/>
                <a:gd name="T1" fmla="*/ 0 h 13898"/>
                <a:gd name="T2" fmla="*/ 2147483646 w 11317"/>
                <a:gd name="T3" fmla="*/ 2147483646 h 13898"/>
                <a:gd name="T4" fmla="*/ 2147483646 w 11317"/>
                <a:gd name="T5" fmla="*/ 2147483646 h 13898"/>
                <a:gd name="T6" fmla="*/ 2147483646 w 11317"/>
                <a:gd name="T7" fmla="*/ 2147483646 h 13898"/>
                <a:gd name="T8" fmla="*/ 0 w 11317"/>
                <a:gd name="T9" fmla="*/ 2147483646 h 13898"/>
                <a:gd name="T10" fmla="*/ 0 w 11317"/>
                <a:gd name="T11" fmla="*/ 2147483646 h 13898"/>
                <a:gd name="T12" fmla="*/ 2147483646 w 11317"/>
                <a:gd name="T13" fmla="*/ 2147483646 h 13898"/>
                <a:gd name="T14" fmla="*/ 2147483646 w 11317"/>
                <a:gd name="T15" fmla="*/ 2147483646 h 13898"/>
                <a:gd name="T16" fmla="*/ 2147483646 w 11317"/>
                <a:gd name="T17" fmla="*/ 2147483646 h 13898"/>
                <a:gd name="T18" fmla="*/ 2147483646 w 11317"/>
                <a:gd name="T19" fmla="*/ 0 h 13898"/>
                <a:gd name="T20" fmla="*/ 2147483646 w 11317"/>
                <a:gd name="T21" fmla="*/ 0 h 138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cubicBezTo>
                    <a:pt x="503" y="13394"/>
                    <a:pt x="1218" y="13897"/>
                    <a:pt x="2052" y="13897"/>
                  </a:cubicBezTo>
                  <a:lnTo>
                    <a:pt x="8669" y="13897"/>
                  </a:lnTo>
                  <a:cubicBezTo>
                    <a:pt x="10099" y="13897"/>
                    <a:pt x="11316" y="12507"/>
                    <a:pt x="11316" y="10853"/>
                  </a:cubicBezTo>
                  <a:lnTo>
                    <a:pt x="11316" y="0"/>
                  </a:lnTo>
                  <a:lnTo>
                    <a:pt x="9768" y="0"/>
                  </a:lnTo>
                  <a:close/>
                </a:path>
              </a:pathLst>
            </a:custGeom>
            <a:solidFill>
              <a:schemeClr val="accent1"/>
            </a:solidFill>
            <a:ln>
              <a:noFill/>
            </a:ln>
          </p:spPr>
          <p:txBody>
            <a:bodyPr lIns="91425" tIns="91425" rIns="91425" bIns="91425" anchor="ctr"/>
            <a:lstStyle/>
            <a:p>
              <a:pPr>
                <a:defRPr/>
              </a:pPr>
              <a:endParaRPr lang="vi-VN" sz="990"/>
            </a:p>
          </p:txBody>
        </p:sp>
        <p:grpSp>
          <p:nvGrpSpPr>
            <p:cNvPr id="197" name="Google Shape;572;p27">
              <a:extLst>
                <a:ext uri="{FF2B5EF4-FFF2-40B4-BE49-F238E27FC236}">
                  <a16:creationId xmlns:a16="http://schemas.microsoft.com/office/drawing/2014/main" id="{F8E32E28-D8B0-4128-8D95-DB79CA057B41}"/>
                </a:ext>
              </a:extLst>
            </p:cNvPr>
            <p:cNvGrpSpPr>
              <a:grpSpLocks/>
            </p:cNvGrpSpPr>
            <p:nvPr/>
          </p:nvGrpSpPr>
          <p:grpSpPr bwMode="auto">
            <a:xfrm>
              <a:off x="3041664" y="5111577"/>
              <a:ext cx="320455" cy="156580"/>
              <a:chOff x="2774143" y="4536556"/>
              <a:chExt cx="320455" cy="156580"/>
            </a:xfrm>
          </p:grpSpPr>
          <p:sp>
            <p:nvSpPr>
              <p:cNvPr id="199" name="Google Shape;573;p27">
                <a:extLst>
                  <a:ext uri="{FF2B5EF4-FFF2-40B4-BE49-F238E27FC236}">
                    <a16:creationId xmlns:a16="http://schemas.microsoft.com/office/drawing/2014/main" id="{C00BCE67-A85B-4110-A757-66B6AC25FF13}"/>
                  </a:ext>
                </a:extLst>
              </p:cNvPr>
              <p:cNvSpPr>
                <a:spLocks/>
              </p:cNvSpPr>
              <p:nvPr/>
            </p:nvSpPr>
            <p:spPr bwMode="auto">
              <a:xfrm>
                <a:off x="2774863" y="4562471"/>
                <a:ext cx="112219" cy="96866"/>
              </a:xfrm>
              <a:custGeom>
                <a:avLst/>
                <a:gdLst>
                  <a:gd name="T0" fmla="*/ 2147483646 w 2040"/>
                  <a:gd name="T1" fmla="*/ 2147483646 h 1775"/>
                  <a:gd name="T2" fmla="*/ 2147483646 w 2040"/>
                  <a:gd name="T3" fmla="*/ 2147483646 h 1775"/>
                  <a:gd name="T4" fmla="*/ 2147483646 w 2040"/>
                  <a:gd name="T5" fmla="*/ 2147483646 h 1775"/>
                  <a:gd name="T6" fmla="*/ 2147483646 w 2040"/>
                  <a:gd name="T7" fmla="*/ 2147483646 h 1775"/>
                  <a:gd name="T8" fmla="*/ 2147483646 w 2040"/>
                  <a:gd name="T9" fmla="*/ 2147483646 h 1775"/>
                  <a:gd name="T10" fmla="*/ 2147483646 w 2040"/>
                  <a:gd name="T11" fmla="*/ 2147483646 h 1775"/>
                  <a:gd name="T12" fmla="*/ 2147483646 w 2040"/>
                  <a:gd name="T13" fmla="*/ 2147483646 h 1775"/>
                  <a:gd name="T14" fmla="*/ 2147483646 w 2040"/>
                  <a:gd name="T15" fmla="*/ 2147483646 h 1775"/>
                  <a:gd name="T16" fmla="*/ 2147483646 w 2040"/>
                  <a:gd name="T17" fmla="*/ 2147483646 h 1775"/>
                  <a:gd name="T18" fmla="*/ 2147483646 w 2040"/>
                  <a:gd name="T19" fmla="*/ 2147483646 h 1775"/>
                  <a:gd name="T20" fmla="*/ 2147483646 w 2040"/>
                  <a:gd name="T21" fmla="*/ 2147483646 h 1775"/>
                  <a:gd name="T22" fmla="*/ 2147483646 w 2040"/>
                  <a:gd name="T23" fmla="*/ 2147483646 h 1775"/>
                  <a:gd name="T24" fmla="*/ 2147483646 w 2040"/>
                  <a:gd name="T25" fmla="*/ 2147483646 h 1775"/>
                  <a:gd name="T26" fmla="*/ 2147483646 w 2040"/>
                  <a:gd name="T27" fmla="*/ 2147483646 h 1775"/>
                  <a:gd name="T28" fmla="*/ 2147483646 w 2040"/>
                  <a:gd name="T29" fmla="*/ 2147483646 h 1775"/>
                  <a:gd name="T30" fmla="*/ 2147483646 w 2040"/>
                  <a:gd name="T31" fmla="*/ 2147483646 h 1775"/>
                  <a:gd name="T32" fmla="*/ 2147483646 w 2040"/>
                  <a:gd name="T33" fmla="*/ 2147483646 h 1775"/>
                  <a:gd name="T34" fmla="*/ 2147483646 w 2040"/>
                  <a:gd name="T35" fmla="*/ 2147483646 h 1775"/>
                  <a:gd name="T36" fmla="*/ 2147483646 w 2040"/>
                  <a:gd name="T37" fmla="*/ 2147483646 h 1775"/>
                  <a:gd name="T38" fmla="*/ 2147483646 w 2040"/>
                  <a:gd name="T39" fmla="*/ 2147483646 h 1775"/>
                  <a:gd name="T40" fmla="*/ 2147483646 w 2040"/>
                  <a:gd name="T41" fmla="*/ 2147483646 h 1775"/>
                  <a:gd name="T42" fmla="*/ 2147483646 w 2040"/>
                  <a:gd name="T43" fmla="*/ 2147483646 h 1775"/>
                  <a:gd name="T44" fmla="*/ 2147483646 w 2040"/>
                  <a:gd name="T45" fmla="*/ 2147483646 h 1775"/>
                  <a:gd name="T46" fmla="*/ 2147483646 w 2040"/>
                  <a:gd name="T47" fmla="*/ 2147483646 h 1775"/>
                  <a:gd name="T48" fmla="*/ 2147483646 w 2040"/>
                  <a:gd name="T49" fmla="*/ 2147483646 h 1775"/>
                  <a:gd name="T50" fmla="*/ 2147483646 w 2040"/>
                  <a:gd name="T51" fmla="*/ 2147483646 h 1775"/>
                  <a:gd name="T52" fmla="*/ 2147483646 w 2040"/>
                  <a:gd name="T53" fmla="*/ 2147483646 h 1775"/>
                  <a:gd name="T54" fmla="*/ 2147483646 w 2040"/>
                  <a:gd name="T55" fmla="*/ 2147483646 h 1775"/>
                  <a:gd name="T56" fmla="*/ 2147483646 w 2040"/>
                  <a:gd name="T57" fmla="*/ 2147483646 h 1775"/>
                  <a:gd name="T58" fmla="*/ 2147483646 w 2040"/>
                  <a:gd name="T59" fmla="*/ 2147483646 h 1775"/>
                  <a:gd name="T60" fmla="*/ 2147483646 w 2040"/>
                  <a:gd name="T61" fmla="*/ 2147483646 h 1775"/>
                  <a:gd name="T62" fmla="*/ 2147483646 w 2040"/>
                  <a:gd name="T63" fmla="*/ 2147483646 h 1775"/>
                  <a:gd name="T64" fmla="*/ 2147483646 w 2040"/>
                  <a:gd name="T65" fmla="*/ 2147483646 h 1775"/>
                  <a:gd name="T66" fmla="*/ 2147483646 w 2040"/>
                  <a:gd name="T67" fmla="*/ 2147483646 h 1775"/>
                  <a:gd name="T68" fmla="*/ 2147483646 w 2040"/>
                  <a:gd name="T69" fmla="*/ 2147483646 h 1775"/>
                  <a:gd name="T70" fmla="*/ 2147483646 w 2040"/>
                  <a:gd name="T71" fmla="*/ 2147483646 h 1775"/>
                  <a:gd name="T72" fmla="*/ 2147483646 w 2040"/>
                  <a:gd name="T73" fmla="*/ 2147483646 h 1775"/>
                  <a:gd name="T74" fmla="*/ 2147483646 w 2040"/>
                  <a:gd name="T75" fmla="*/ 2147483646 h 1775"/>
                  <a:gd name="T76" fmla="*/ 2147483646 w 2040"/>
                  <a:gd name="T77" fmla="*/ 2147483646 h 1775"/>
                  <a:gd name="T78" fmla="*/ 2147483646 w 2040"/>
                  <a:gd name="T79" fmla="*/ 2147483646 h 1775"/>
                  <a:gd name="T80" fmla="*/ 2147483646 w 2040"/>
                  <a:gd name="T81" fmla="*/ 2147483646 h 1775"/>
                  <a:gd name="T82" fmla="*/ 2147483646 w 2040"/>
                  <a:gd name="T83" fmla="*/ 2147483646 h 1775"/>
                  <a:gd name="T84" fmla="*/ 2147483646 w 2040"/>
                  <a:gd name="T85" fmla="*/ 2147483646 h 17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lnTo>
                      <a:pt x="292" y="1"/>
                    </a:lnTo>
                    <a:close/>
                  </a:path>
                </a:pathLst>
              </a:custGeom>
              <a:solidFill>
                <a:srgbClr val="233E49"/>
              </a:solidFill>
              <a:ln>
                <a:noFill/>
              </a:ln>
            </p:spPr>
            <p:txBody>
              <a:bodyPr lIns="91425" tIns="91425" rIns="91425" bIns="91425" anchor="ctr"/>
              <a:lstStyle/>
              <a:p>
                <a:pPr>
                  <a:defRPr/>
                </a:pPr>
                <a:endParaRPr lang="vi-VN" sz="990"/>
              </a:p>
            </p:txBody>
          </p:sp>
          <p:sp>
            <p:nvSpPr>
              <p:cNvPr id="200" name="Google Shape;574;p27">
                <a:extLst>
                  <a:ext uri="{FF2B5EF4-FFF2-40B4-BE49-F238E27FC236}">
                    <a16:creationId xmlns:a16="http://schemas.microsoft.com/office/drawing/2014/main" id="{31B1C0A3-A9F7-46F8-9A79-7E1E4D3D700F}"/>
                  </a:ext>
                </a:extLst>
              </p:cNvPr>
              <p:cNvSpPr>
                <a:spLocks/>
              </p:cNvSpPr>
              <p:nvPr/>
            </p:nvSpPr>
            <p:spPr bwMode="auto">
              <a:xfrm>
                <a:off x="2897669" y="4537064"/>
                <a:ext cx="65637" cy="66694"/>
              </a:xfrm>
              <a:custGeom>
                <a:avLst/>
                <a:gdLst>
                  <a:gd name="T0" fmla="*/ 2147483646 w 1192"/>
                  <a:gd name="T1" fmla="*/ 0 h 1205"/>
                  <a:gd name="T2" fmla="*/ 2147483646 w 1192"/>
                  <a:gd name="T3" fmla="*/ 2147483646 h 1205"/>
                  <a:gd name="T4" fmla="*/ 2147483646 w 1192"/>
                  <a:gd name="T5" fmla="*/ 2147483646 h 1205"/>
                  <a:gd name="T6" fmla="*/ 2147483646 w 1192"/>
                  <a:gd name="T7" fmla="*/ 2147483646 h 1205"/>
                  <a:gd name="T8" fmla="*/ 2147483646 w 1192"/>
                  <a:gd name="T9" fmla="*/ 2147483646 h 1205"/>
                  <a:gd name="T10" fmla="*/ 2147483646 w 1192"/>
                  <a:gd name="T11" fmla="*/ 2147483646 h 1205"/>
                  <a:gd name="T12" fmla="*/ 2147483646 w 1192"/>
                  <a:gd name="T13" fmla="*/ 2147483646 h 1205"/>
                  <a:gd name="T14" fmla="*/ 2147483646 w 1192"/>
                  <a:gd name="T15" fmla="*/ 2147483646 h 1205"/>
                  <a:gd name="T16" fmla="*/ 2147483646 w 1192"/>
                  <a:gd name="T17" fmla="*/ 2147483646 h 1205"/>
                  <a:gd name="T18" fmla="*/ 2147483646 w 1192"/>
                  <a:gd name="T19" fmla="*/ 2147483646 h 1205"/>
                  <a:gd name="T20" fmla="*/ 2147483646 w 1192"/>
                  <a:gd name="T21" fmla="*/ 2147483646 h 1205"/>
                  <a:gd name="T22" fmla="*/ 2147483646 w 1192"/>
                  <a:gd name="T23" fmla="*/ 2147483646 h 1205"/>
                  <a:gd name="T24" fmla="*/ 2147483646 w 1192"/>
                  <a:gd name="T25" fmla="*/ 2147483646 h 1205"/>
                  <a:gd name="T26" fmla="*/ 2147483646 w 1192"/>
                  <a:gd name="T27" fmla="*/ 2147483646 h 1205"/>
                  <a:gd name="T28" fmla="*/ 2147483646 w 1192"/>
                  <a:gd name="T29" fmla="*/ 2147483646 h 1205"/>
                  <a:gd name="T30" fmla="*/ 2147483646 w 1192"/>
                  <a:gd name="T31" fmla="*/ 2147483646 h 1205"/>
                  <a:gd name="T32" fmla="*/ 2147483646 w 1192"/>
                  <a:gd name="T33" fmla="*/ 2147483646 h 1205"/>
                  <a:gd name="T34" fmla="*/ 2147483646 w 1192"/>
                  <a:gd name="T35" fmla="*/ 2147483646 h 1205"/>
                  <a:gd name="T36" fmla="*/ 2147483646 w 1192"/>
                  <a:gd name="T37" fmla="*/ 2147483646 h 1205"/>
                  <a:gd name="T38" fmla="*/ 2147483646 w 1192"/>
                  <a:gd name="T39" fmla="*/ 2147483646 h 1205"/>
                  <a:gd name="T40" fmla="*/ 2147483646 w 1192"/>
                  <a:gd name="T41" fmla="*/ 2147483646 h 1205"/>
                  <a:gd name="T42" fmla="*/ 2147483646 w 1192"/>
                  <a:gd name="T43" fmla="*/ 2147483646 h 1205"/>
                  <a:gd name="T44" fmla="*/ 2147483646 w 1192"/>
                  <a:gd name="T45" fmla="*/ 2147483646 h 1205"/>
                  <a:gd name="T46" fmla="*/ 2147483646 w 1192"/>
                  <a:gd name="T47" fmla="*/ 2147483646 h 1205"/>
                  <a:gd name="T48" fmla="*/ 2147483646 w 1192"/>
                  <a:gd name="T49" fmla="*/ 2147483646 h 1205"/>
                  <a:gd name="T50" fmla="*/ 2147483646 w 1192"/>
                  <a:gd name="T51" fmla="*/ 2147483646 h 1205"/>
                  <a:gd name="T52" fmla="*/ 2147483646 w 1192"/>
                  <a:gd name="T53" fmla="*/ 2147483646 h 1205"/>
                  <a:gd name="T54" fmla="*/ 2147483646 w 1192"/>
                  <a:gd name="T55" fmla="*/ 2147483646 h 1205"/>
                  <a:gd name="T56" fmla="*/ 2147483646 w 1192"/>
                  <a:gd name="T57" fmla="*/ 2147483646 h 1205"/>
                  <a:gd name="T58" fmla="*/ 2147483646 w 1192"/>
                  <a:gd name="T59" fmla="*/ 2147483646 h 1205"/>
                  <a:gd name="T60" fmla="*/ 2147483646 w 1192"/>
                  <a:gd name="T61" fmla="*/ 0 h 120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lIns="91425" tIns="91425" rIns="91425" bIns="91425" anchor="ctr"/>
              <a:lstStyle/>
              <a:p>
                <a:pPr>
                  <a:defRPr/>
                </a:pPr>
                <a:endParaRPr lang="vi-VN" sz="990"/>
              </a:p>
            </p:txBody>
          </p:sp>
          <p:sp>
            <p:nvSpPr>
              <p:cNvPr id="201" name="Google Shape;575;p27">
                <a:extLst>
                  <a:ext uri="{FF2B5EF4-FFF2-40B4-BE49-F238E27FC236}">
                    <a16:creationId xmlns:a16="http://schemas.microsoft.com/office/drawing/2014/main" id="{5D6F8817-187B-4A6E-A638-27BFCB6122F5}"/>
                  </a:ext>
                </a:extLst>
              </p:cNvPr>
              <p:cNvSpPr>
                <a:spLocks/>
              </p:cNvSpPr>
              <p:nvPr/>
            </p:nvSpPr>
            <p:spPr bwMode="auto">
              <a:xfrm>
                <a:off x="2967541" y="4564060"/>
                <a:ext cx="127041" cy="127037"/>
              </a:xfrm>
              <a:custGeom>
                <a:avLst/>
                <a:gdLst>
                  <a:gd name="T0" fmla="*/ 2147483646 w 2303"/>
                  <a:gd name="T1" fmla="*/ 2147483646 h 2304"/>
                  <a:gd name="T2" fmla="*/ 2147483646 w 2303"/>
                  <a:gd name="T3" fmla="*/ 2147483646 h 2304"/>
                  <a:gd name="T4" fmla="*/ 0 w 2303"/>
                  <a:gd name="T5" fmla="*/ 2147483646 h 2304"/>
                  <a:gd name="T6" fmla="*/ 2147483646 w 2303"/>
                  <a:gd name="T7" fmla="*/ 2147483646 h 2304"/>
                  <a:gd name="T8" fmla="*/ 2147483646 w 2303"/>
                  <a:gd name="T9" fmla="*/ 2147483646 h 2304"/>
                  <a:gd name="T10" fmla="*/ 2147483646 w 2303"/>
                  <a:gd name="T11" fmla="*/ 2147483646 h 2304"/>
                  <a:gd name="T12" fmla="*/ 2147483646 w 2303"/>
                  <a:gd name="T13" fmla="*/ 2147483646 h 2304"/>
                  <a:gd name="T14" fmla="*/ 2147483646 w 2303"/>
                  <a:gd name="T15" fmla="*/ 2147483646 h 2304"/>
                  <a:gd name="T16" fmla="*/ 2147483646 w 2303"/>
                  <a:gd name="T17" fmla="*/ 2147483646 h 2304"/>
                  <a:gd name="T18" fmla="*/ 2147483646 w 2303"/>
                  <a:gd name="T19" fmla="*/ 2147483646 h 2304"/>
                  <a:gd name="T20" fmla="*/ 2147483646 w 2303"/>
                  <a:gd name="T21" fmla="*/ 2147483646 h 2304"/>
                  <a:gd name="T22" fmla="*/ 2147483646 w 2303"/>
                  <a:gd name="T23" fmla="*/ 2147483646 h 2304"/>
                  <a:gd name="T24" fmla="*/ 2147483646 w 2303"/>
                  <a:gd name="T25" fmla="*/ 2147483646 h 2304"/>
                  <a:gd name="T26" fmla="*/ 2147483646 w 2303"/>
                  <a:gd name="T27" fmla="*/ 2147483646 h 2304"/>
                  <a:gd name="T28" fmla="*/ 2147483646 w 2303"/>
                  <a:gd name="T29" fmla="*/ 2147483646 h 2304"/>
                  <a:gd name="T30" fmla="*/ 2147483646 w 2303"/>
                  <a:gd name="T31" fmla="*/ 2147483646 h 2304"/>
                  <a:gd name="T32" fmla="*/ 2147483646 w 2303"/>
                  <a:gd name="T33" fmla="*/ 2147483646 h 2304"/>
                  <a:gd name="T34" fmla="*/ 2147483646 w 2303"/>
                  <a:gd name="T35" fmla="*/ 2147483646 h 2304"/>
                  <a:gd name="T36" fmla="*/ 2147483646 w 2303"/>
                  <a:gd name="T37" fmla="*/ 2147483646 h 2304"/>
                  <a:gd name="T38" fmla="*/ 2147483646 w 2303"/>
                  <a:gd name="T39" fmla="*/ 2147483646 h 2304"/>
                  <a:gd name="T40" fmla="*/ 2147483646 w 2303"/>
                  <a:gd name="T41" fmla="*/ 2147483646 h 2304"/>
                  <a:gd name="T42" fmla="*/ 2147483646 w 2303"/>
                  <a:gd name="T43" fmla="*/ 2147483646 h 2304"/>
                  <a:gd name="T44" fmla="*/ 2147483646 w 2303"/>
                  <a:gd name="T45" fmla="*/ 2147483646 h 2304"/>
                  <a:gd name="T46" fmla="*/ 2147483646 w 2303"/>
                  <a:gd name="T47" fmla="*/ 2147483646 h 2304"/>
                  <a:gd name="T48" fmla="*/ 2147483646 w 2303"/>
                  <a:gd name="T49" fmla="*/ 2147483646 h 2304"/>
                  <a:gd name="T50" fmla="*/ 2147483646 w 2303"/>
                  <a:gd name="T51" fmla="*/ 2147483646 h 2304"/>
                  <a:gd name="T52" fmla="*/ 2147483646 w 2303"/>
                  <a:gd name="T53" fmla="*/ 2147483646 h 2304"/>
                  <a:gd name="T54" fmla="*/ 2147483646 w 2303"/>
                  <a:gd name="T55" fmla="*/ 2147483646 h 2304"/>
                  <a:gd name="T56" fmla="*/ 2147483646 w 2303"/>
                  <a:gd name="T57" fmla="*/ 2147483646 h 2304"/>
                  <a:gd name="T58" fmla="*/ 2147483646 w 2303"/>
                  <a:gd name="T59" fmla="*/ 2147483646 h 2304"/>
                  <a:gd name="T60" fmla="*/ 2147483646 w 2303"/>
                  <a:gd name="T61" fmla="*/ 2147483646 h 2304"/>
                  <a:gd name="T62" fmla="*/ 2147483646 w 2303"/>
                  <a:gd name="T63" fmla="*/ 2147483646 h 2304"/>
                  <a:gd name="T64" fmla="*/ 2147483646 w 2303"/>
                  <a:gd name="T65" fmla="*/ 2147483646 h 2304"/>
                  <a:gd name="T66" fmla="*/ 2147483646 w 2303"/>
                  <a:gd name="T67" fmla="*/ 2147483646 h 2304"/>
                  <a:gd name="T68" fmla="*/ 2147483646 w 2303"/>
                  <a:gd name="T69" fmla="*/ 2147483646 h 2304"/>
                  <a:gd name="T70" fmla="*/ 2147483646 w 2303"/>
                  <a:gd name="T71" fmla="*/ 2147483646 h 2304"/>
                  <a:gd name="T72" fmla="*/ 2147483646 w 2303"/>
                  <a:gd name="T73" fmla="*/ 2147483646 h 2304"/>
                  <a:gd name="T74" fmla="*/ 2147483646 w 2303"/>
                  <a:gd name="T75" fmla="*/ 2147483646 h 2304"/>
                  <a:gd name="T76" fmla="*/ 2147483646 w 2303"/>
                  <a:gd name="T77" fmla="*/ 2147483646 h 2304"/>
                  <a:gd name="T78" fmla="*/ 2147483646 w 2303"/>
                  <a:gd name="T79" fmla="*/ 2147483646 h 2304"/>
                  <a:gd name="T80" fmla="*/ 2147483646 w 2303"/>
                  <a:gd name="T81" fmla="*/ 2147483646 h 2304"/>
                  <a:gd name="T82" fmla="*/ 2147483646 w 2303"/>
                  <a:gd name="T83" fmla="*/ 2147483646 h 2304"/>
                  <a:gd name="T84" fmla="*/ 2147483646 w 2303"/>
                  <a:gd name="T85" fmla="*/ 2147483646 h 2304"/>
                  <a:gd name="T86" fmla="*/ 2147483646 w 2303"/>
                  <a:gd name="T87" fmla="*/ 2147483646 h 2304"/>
                  <a:gd name="T88" fmla="*/ 2147483646 w 2303"/>
                  <a:gd name="T89" fmla="*/ 2147483646 h 2304"/>
                  <a:gd name="T90" fmla="*/ 2147483646 w 2303"/>
                  <a:gd name="T91" fmla="*/ 2147483646 h 2304"/>
                  <a:gd name="T92" fmla="*/ 2147483646 w 2303"/>
                  <a:gd name="T93" fmla="*/ 2147483646 h 2304"/>
                  <a:gd name="T94" fmla="*/ 2147483646 w 2303"/>
                  <a:gd name="T95" fmla="*/ 2147483646 h 2304"/>
                  <a:gd name="T96" fmla="*/ 2147483646 w 2303"/>
                  <a:gd name="T97" fmla="*/ 2147483646 h 2304"/>
                  <a:gd name="T98" fmla="*/ 2147483646 w 2303"/>
                  <a:gd name="T99" fmla="*/ 2147483646 h 2304"/>
                  <a:gd name="T100" fmla="*/ 2147483646 w 2303"/>
                  <a:gd name="T101" fmla="*/ 2147483646 h 2304"/>
                  <a:gd name="T102" fmla="*/ 2147483646 w 2303"/>
                  <a:gd name="T103" fmla="*/ 2147483646 h 2304"/>
                  <a:gd name="T104" fmla="*/ 2147483646 w 2303"/>
                  <a:gd name="T105" fmla="*/ 2147483646 h 2304"/>
                  <a:gd name="T106" fmla="*/ 2147483646 w 2303"/>
                  <a:gd name="T107" fmla="*/ 2147483646 h 2304"/>
                  <a:gd name="T108" fmla="*/ 2147483646 w 2303"/>
                  <a:gd name="T109" fmla="*/ 2147483646 h 2304"/>
                  <a:gd name="T110" fmla="*/ 2147483646 w 2303"/>
                  <a:gd name="T111" fmla="*/ 2147483646 h 2304"/>
                  <a:gd name="T112" fmla="*/ 2147483646 w 2303"/>
                  <a:gd name="T113" fmla="*/ 2147483646 h 2304"/>
                  <a:gd name="T114" fmla="*/ 2147483646 w 2303"/>
                  <a:gd name="T115" fmla="*/ 2147483646 h 2304"/>
                  <a:gd name="T116" fmla="*/ 2147483646 w 2303"/>
                  <a:gd name="T117" fmla="*/ 2147483646 h 2304"/>
                  <a:gd name="T118" fmla="*/ 2147483646 w 2303"/>
                  <a:gd name="T119" fmla="*/ 2147483646 h 2304"/>
                  <a:gd name="T120" fmla="*/ 2147483646 w 2303"/>
                  <a:gd name="T121" fmla="*/ 2147483646 h 2304"/>
                  <a:gd name="T122" fmla="*/ 2147483646 w 2303"/>
                  <a:gd name="T123" fmla="*/ 2147483646 h 230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lnTo>
                      <a:pt x="225" y="1"/>
                    </a:lnTo>
                    <a:close/>
                  </a:path>
                </a:pathLst>
              </a:custGeom>
              <a:solidFill>
                <a:srgbClr val="233E49"/>
              </a:solidFill>
              <a:ln>
                <a:noFill/>
              </a:ln>
            </p:spPr>
            <p:txBody>
              <a:bodyPr lIns="91425" tIns="91425" rIns="91425" bIns="91425" anchor="ctr"/>
              <a:lstStyle/>
              <a:p>
                <a:pPr>
                  <a:defRPr/>
                </a:pPr>
                <a:endParaRPr lang="vi-VN" sz="990"/>
              </a:p>
            </p:txBody>
          </p:sp>
        </p:grpSp>
        <p:sp>
          <p:nvSpPr>
            <p:cNvPr id="198" name="Google Shape;576;p27">
              <a:extLst>
                <a:ext uri="{FF2B5EF4-FFF2-40B4-BE49-F238E27FC236}">
                  <a16:creationId xmlns:a16="http://schemas.microsoft.com/office/drawing/2014/main" id="{623E728D-B96F-4343-9DF7-C1957972754F}"/>
                </a:ext>
              </a:extLst>
            </p:cNvPr>
            <p:cNvSpPr>
              <a:spLocks/>
            </p:cNvSpPr>
            <p:nvPr/>
          </p:nvSpPr>
          <p:spPr bwMode="auto">
            <a:xfrm>
              <a:off x="3027563" y="5577358"/>
              <a:ext cx="391710" cy="49226"/>
            </a:xfrm>
            <a:custGeom>
              <a:avLst/>
              <a:gdLst>
                <a:gd name="T0" fmla="*/ 2147483646 w 7056"/>
                <a:gd name="T1" fmla="*/ 0 h 887"/>
                <a:gd name="T2" fmla="*/ 2147483646 w 7056"/>
                <a:gd name="T3" fmla="*/ 2147483646 h 887"/>
                <a:gd name="T4" fmla="*/ 2147483646 w 7056"/>
                <a:gd name="T5" fmla="*/ 2147483646 h 887"/>
                <a:gd name="T6" fmla="*/ 2147483646 w 7056"/>
                <a:gd name="T7" fmla="*/ 0 h 887"/>
                <a:gd name="T8" fmla="*/ 2147483646 w 7056"/>
                <a:gd name="T9" fmla="*/ 0 h 8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56" h="887" extrusionOk="0">
                  <a:moveTo>
                    <a:pt x="1" y="0"/>
                  </a:moveTo>
                  <a:lnTo>
                    <a:pt x="1" y="887"/>
                  </a:lnTo>
                  <a:lnTo>
                    <a:pt x="7055" y="887"/>
                  </a:lnTo>
                  <a:lnTo>
                    <a:pt x="7055" y="0"/>
                  </a:lnTo>
                  <a:lnTo>
                    <a:pt x="1" y="0"/>
                  </a:lnTo>
                  <a:close/>
                </a:path>
              </a:pathLst>
            </a:custGeom>
            <a:solidFill>
              <a:srgbClr val="8D7DFF"/>
            </a:solidFill>
            <a:ln>
              <a:noFill/>
            </a:ln>
          </p:spPr>
          <p:txBody>
            <a:bodyPr lIns="91425" tIns="91425" rIns="91425" bIns="91425" anchor="ctr"/>
            <a:lstStyle/>
            <a:p>
              <a:pPr>
                <a:defRPr/>
              </a:pPr>
              <a:endParaRPr lang="vi-VN" sz="990"/>
            </a:p>
          </p:txBody>
        </p:sp>
      </p:grpSp>
      <p:sp>
        <p:nvSpPr>
          <p:cNvPr id="228" name="Google Shape;578;p27">
            <a:extLst>
              <a:ext uri="{FF2B5EF4-FFF2-40B4-BE49-F238E27FC236}">
                <a16:creationId xmlns:a16="http://schemas.microsoft.com/office/drawing/2014/main" id="{1F3AE70D-0A9A-41F1-AD80-31F5058A3106}"/>
              </a:ext>
            </a:extLst>
          </p:cNvPr>
          <p:cNvSpPr>
            <a:spLocks/>
          </p:cNvSpPr>
          <p:nvPr/>
        </p:nvSpPr>
        <p:spPr bwMode="auto">
          <a:xfrm>
            <a:off x="3308351" y="6418263"/>
            <a:ext cx="264583" cy="165100"/>
          </a:xfrm>
          <a:custGeom>
            <a:avLst/>
            <a:gdLst>
              <a:gd name="T0" fmla="*/ 2147483646 w 4806"/>
              <a:gd name="T1" fmla="*/ 2147483646 h 2979"/>
              <a:gd name="T2" fmla="*/ 2147483646 w 4806"/>
              <a:gd name="T3" fmla="*/ 2147483646 h 2979"/>
              <a:gd name="T4" fmla="*/ 2147483646 w 4806"/>
              <a:gd name="T5" fmla="*/ 2147483646 h 2979"/>
              <a:gd name="T6" fmla="*/ 2147483646 w 4806"/>
              <a:gd name="T7" fmla="*/ 2147483646 h 2979"/>
              <a:gd name="T8" fmla="*/ 2147483646 w 4806"/>
              <a:gd name="T9" fmla="*/ 2147483646 h 29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06" h="2979" extrusionOk="0">
                <a:moveTo>
                  <a:pt x="1" y="1"/>
                </a:moveTo>
                <a:lnTo>
                  <a:pt x="1" y="2978"/>
                </a:lnTo>
                <a:lnTo>
                  <a:pt x="4805" y="2978"/>
                </a:lnTo>
                <a:lnTo>
                  <a:pt x="4805" y="1"/>
                </a:lnTo>
                <a:lnTo>
                  <a:pt x="1" y="1"/>
                </a:lnTo>
                <a:close/>
              </a:path>
            </a:pathLst>
          </a:custGeom>
          <a:solidFill>
            <a:srgbClr val="CCCCCC"/>
          </a:solidFill>
          <a:ln>
            <a:noFill/>
          </a:ln>
        </p:spPr>
        <p:txBody>
          <a:bodyPr lIns="37713" tIns="37713" rIns="37713" bIns="37713" anchor="ctr"/>
          <a:lstStyle/>
          <a:p>
            <a:pPr>
              <a:defRPr/>
            </a:pPr>
            <a:endParaRPr lang="vi-VN" sz="990"/>
          </a:p>
        </p:txBody>
      </p:sp>
      <p:grpSp>
        <p:nvGrpSpPr>
          <p:cNvPr id="229" name="Group 228">
            <a:extLst>
              <a:ext uri="{FF2B5EF4-FFF2-40B4-BE49-F238E27FC236}">
                <a16:creationId xmlns:a16="http://schemas.microsoft.com/office/drawing/2014/main" id="{9F7C01B8-457D-465B-A093-FF62A19C76C1}"/>
              </a:ext>
            </a:extLst>
          </p:cNvPr>
          <p:cNvGrpSpPr>
            <a:grpSpLocks/>
          </p:cNvGrpSpPr>
          <p:nvPr userDrawn="1"/>
        </p:nvGrpSpPr>
        <p:grpSpPr bwMode="auto">
          <a:xfrm>
            <a:off x="1524001" y="5626100"/>
            <a:ext cx="9319684" cy="1231900"/>
            <a:chOff x="1524301" y="5626805"/>
            <a:chExt cx="9320239" cy="1231195"/>
          </a:xfrm>
        </p:grpSpPr>
        <p:sp>
          <p:nvSpPr>
            <p:cNvPr id="230" name="Google Shape;577;p27">
              <a:extLst>
                <a:ext uri="{FF2B5EF4-FFF2-40B4-BE49-F238E27FC236}">
                  <a16:creationId xmlns:a16="http://schemas.microsoft.com/office/drawing/2014/main" id="{EDE6E31E-C4D1-42D2-9CAD-970527BBE4E5}"/>
                </a:ext>
              </a:extLst>
            </p:cNvPr>
            <p:cNvSpPr>
              <a:spLocks/>
            </p:cNvSpPr>
            <p:nvPr/>
          </p:nvSpPr>
          <p:spPr bwMode="auto">
            <a:xfrm>
              <a:off x="3308758" y="6404235"/>
              <a:ext cx="264598" cy="452179"/>
            </a:xfrm>
            <a:custGeom>
              <a:avLst/>
              <a:gdLst>
                <a:gd name="T0" fmla="*/ 2147483646 w 4806"/>
                <a:gd name="T1" fmla="*/ 2147483646 h 8167"/>
                <a:gd name="T2" fmla="*/ 2147483646 w 4806"/>
                <a:gd name="T3" fmla="*/ 2147483646 h 8167"/>
                <a:gd name="T4" fmla="*/ 2147483646 w 4806"/>
                <a:gd name="T5" fmla="*/ 2147483646 h 8167"/>
                <a:gd name="T6" fmla="*/ 2147483646 w 4806"/>
                <a:gd name="T7" fmla="*/ 2147483646 h 8167"/>
                <a:gd name="T8" fmla="*/ 2147483646 w 4806"/>
                <a:gd name="T9" fmla="*/ 2147483646 h 81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06" h="8167" extrusionOk="0">
                  <a:moveTo>
                    <a:pt x="1" y="1"/>
                  </a:moveTo>
                  <a:lnTo>
                    <a:pt x="1" y="8167"/>
                  </a:lnTo>
                  <a:lnTo>
                    <a:pt x="4805" y="8167"/>
                  </a:lnTo>
                  <a:lnTo>
                    <a:pt x="4805" y="1"/>
                  </a:lnTo>
                  <a:lnTo>
                    <a:pt x="1" y="1"/>
                  </a:lnTo>
                  <a:close/>
                </a:path>
              </a:pathLst>
            </a:custGeom>
            <a:solidFill>
              <a:srgbClr val="CECCBC"/>
            </a:solidFill>
            <a:ln>
              <a:noFill/>
            </a:ln>
          </p:spPr>
          <p:txBody>
            <a:bodyPr lIns="91425" tIns="91425" rIns="91425" bIns="91425" anchor="ctr"/>
            <a:lstStyle/>
            <a:p>
              <a:pPr>
                <a:defRPr/>
              </a:pPr>
              <a:endParaRPr lang="vi-VN" sz="990"/>
            </a:p>
          </p:txBody>
        </p:sp>
        <p:grpSp>
          <p:nvGrpSpPr>
            <p:cNvPr id="231" name="Google Shape;579;p27">
              <a:extLst>
                <a:ext uri="{FF2B5EF4-FFF2-40B4-BE49-F238E27FC236}">
                  <a16:creationId xmlns:a16="http://schemas.microsoft.com/office/drawing/2014/main" id="{5A26839E-60CF-443F-B4FD-7A33BE98C00B}"/>
                </a:ext>
              </a:extLst>
            </p:cNvPr>
            <p:cNvGrpSpPr>
              <a:grpSpLocks/>
            </p:cNvGrpSpPr>
            <p:nvPr userDrawn="1"/>
          </p:nvGrpSpPr>
          <p:grpSpPr bwMode="auto">
            <a:xfrm>
              <a:off x="1524301" y="5626805"/>
              <a:ext cx="9320239" cy="1231195"/>
              <a:chOff x="929285" y="5051507"/>
              <a:chExt cx="7315206" cy="1231195"/>
            </a:xfrm>
          </p:grpSpPr>
          <p:sp>
            <p:nvSpPr>
              <p:cNvPr id="232" name="Google Shape;580;p27">
                <a:extLst>
                  <a:ext uri="{FF2B5EF4-FFF2-40B4-BE49-F238E27FC236}">
                    <a16:creationId xmlns:a16="http://schemas.microsoft.com/office/drawing/2014/main" id="{7C6E4292-4669-47E9-8D7A-F44A3B2677B1}"/>
                  </a:ext>
                </a:extLst>
              </p:cNvPr>
              <p:cNvSpPr>
                <a:spLocks/>
              </p:cNvSpPr>
              <p:nvPr/>
            </p:nvSpPr>
            <p:spPr bwMode="auto">
              <a:xfrm>
                <a:off x="929285" y="5051507"/>
                <a:ext cx="7315206" cy="420447"/>
              </a:xfrm>
              <a:custGeom>
                <a:avLst/>
                <a:gdLst>
                  <a:gd name="T0" fmla="*/ 2147483646 w 132354"/>
                  <a:gd name="T1" fmla="*/ 2147483646 h 7612"/>
                  <a:gd name="T2" fmla="*/ 2147483646 w 132354"/>
                  <a:gd name="T3" fmla="*/ 2147483646 h 7612"/>
                  <a:gd name="T4" fmla="*/ 2147483646 w 132354"/>
                  <a:gd name="T5" fmla="*/ 2147483646 h 7612"/>
                  <a:gd name="T6" fmla="*/ 2147483646 w 132354"/>
                  <a:gd name="T7" fmla="*/ 2147483646 h 7612"/>
                  <a:gd name="T8" fmla="*/ 2147483646 w 132354"/>
                  <a:gd name="T9" fmla="*/ 2147483646 h 76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354" h="7612" extrusionOk="0">
                    <a:moveTo>
                      <a:pt x="1" y="1"/>
                    </a:moveTo>
                    <a:lnTo>
                      <a:pt x="1" y="7611"/>
                    </a:lnTo>
                    <a:lnTo>
                      <a:pt x="132353" y="7611"/>
                    </a:lnTo>
                    <a:lnTo>
                      <a:pt x="132353" y="1"/>
                    </a:lnTo>
                    <a:lnTo>
                      <a:pt x="1" y="1"/>
                    </a:lnTo>
                    <a:close/>
                  </a:path>
                </a:pathLst>
              </a:custGeom>
              <a:solidFill>
                <a:srgbClr val="EFEDD8"/>
              </a:solidFill>
              <a:ln>
                <a:noFill/>
              </a:ln>
            </p:spPr>
            <p:txBody>
              <a:bodyPr lIns="91425" tIns="91425" rIns="91425" bIns="91425" anchor="ctr"/>
              <a:lstStyle/>
              <a:p>
                <a:pPr>
                  <a:defRPr/>
                </a:pPr>
                <a:endParaRPr lang="vi-VN" sz="990"/>
              </a:p>
            </p:txBody>
          </p:sp>
          <p:sp>
            <p:nvSpPr>
              <p:cNvPr id="233" name="Google Shape;581;p27">
                <a:extLst>
                  <a:ext uri="{FF2B5EF4-FFF2-40B4-BE49-F238E27FC236}">
                    <a16:creationId xmlns:a16="http://schemas.microsoft.com/office/drawing/2014/main" id="{01CE1C53-B857-4C90-9D3F-74C6F516D6D0}"/>
                  </a:ext>
                </a:extLst>
              </p:cNvPr>
              <p:cNvSpPr>
                <a:spLocks/>
              </p:cNvSpPr>
              <p:nvPr/>
            </p:nvSpPr>
            <p:spPr bwMode="auto">
              <a:xfrm>
                <a:off x="929285" y="5051507"/>
                <a:ext cx="7315206" cy="134861"/>
              </a:xfrm>
              <a:custGeom>
                <a:avLst/>
                <a:gdLst>
                  <a:gd name="T0" fmla="*/ 2147483646 w 132354"/>
                  <a:gd name="T1" fmla="*/ 2147483646 h 2423"/>
                  <a:gd name="T2" fmla="*/ 2147483646 w 132354"/>
                  <a:gd name="T3" fmla="*/ 2147483646 h 2423"/>
                  <a:gd name="T4" fmla="*/ 2147483646 w 132354"/>
                  <a:gd name="T5" fmla="*/ 2147483646 h 2423"/>
                  <a:gd name="T6" fmla="*/ 2147483646 w 132354"/>
                  <a:gd name="T7" fmla="*/ 2147483646 h 2423"/>
                  <a:gd name="T8" fmla="*/ 2147483646 w 132354"/>
                  <a:gd name="T9" fmla="*/ 2147483646 h 24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354" h="2423" extrusionOk="0">
                    <a:moveTo>
                      <a:pt x="1" y="1"/>
                    </a:moveTo>
                    <a:lnTo>
                      <a:pt x="1" y="2423"/>
                    </a:lnTo>
                    <a:lnTo>
                      <a:pt x="132353" y="2423"/>
                    </a:lnTo>
                    <a:lnTo>
                      <a:pt x="132353" y="1"/>
                    </a:lnTo>
                    <a:lnTo>
                      <a:pt x="1" y="1"/>
                    </a:lnTo>
                    <a:close/>
                  </a:path>
                </a:pathLst>
              </a:custGeom>
              <a:solidFill>
                <a:srgbClr val="FFFEF6"/>
              </a:solidFill>
              <a:ln>
                <a:noFill/>
              </a:ln>
            </p:spPr>
            <p:txBody>
              <a:bodyPr lIns="91425" tIns="91425" rIns="91425" bIns="91425" anchor="ctr"/>
              <a:lstStyle/>
              <a:p>
                <a:pPr>
                  <a:defRPr/>
                </a:pPr>
                <a:endParaRPr lang="vi-VN" sz="990"/>
              </a:p>
            </p:txBody>
          </p:sp>
          <p:sp>
            <p:nvSpPr>
              <p:cNvPr id="234" name="Google Shape;582;p27">
                <a:extLst>
                  <a:ext uri="{FF2B5EF4-FFF2-40B4-BE49-F238E27FC236}">
                    <a16:creationId xmlns:a16="http://schemas.microsoft.com/office/drawing/2014/main" id="{DD0A4ADE-EB24-4752-8BBF-99731E6A3498}"/>
                  </a:ext>
                </a:extLst>
              </p:cNvPr>
              <p:cNvSpPr>
                <a:spLocks/>
              </p:cNvSpPr>
              <p:nvPr/>
            </p:nvSpPr>
            <p:spPr bwMode="auto">
              <a:xfrm>
                <a:off x="6669471" y="5830524"/>
                <a:ext cx="264164" cy="452178"/>
              </a:xfrm>
              <a:custGeom>
                <a:avLst/>
                <a:gdLst>
                  <a:gd name="T0" fmla="*/ 2147483646 w 4792"/>
                  <a:gd name="T1" fmla="*/ 2147483646 h 8167"/>
                  <a:gd name="T2" fmla="*/ 2147483646 w 4792"/>
                  <a:gd name="T3" fmla="*/ 2147483646 h 8167"/>
                  <a:gd name="T4" fmla="*/ 2147483646 w 4792"/>
                  <a:gd name="T5" fmla="*/ 2147483646 h 8167"/>
                  <a:gd name="T6" fmla="*/ 2147483646 w 4792"/>
                  <a:gd name="T7" fmla="*/ 2147483646 h 8167"/>
                  <a:gd name="T8" fmla="*/ 2147483646 w 4792"/>
                  <a:gd name="T9" fmla="*/ 2147483646 h 81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92" h="8167" extrusionOk="0">
                    <a:moveTo>
                      <a:pt x="1" y="1"/>
                    </a:moveTo>
                    <a:lnTo>
                      <a:pt x="1" y="8167"/>
                    </a:lnTo>
                    <a:lnTo>
                      <a:pt x="4792" y="8167"/>
                    </a:lnTo>
                    <a:lnTo>
                      <a:pt x="4792" y="1"/>
                    </a:lnTo>
                    <a:lnTo>
                      <a:pt x="1" y="1"/>
                    </a:lnTo>
                    <a:close/>
                  </a:path>
                </a:pathLst>
              </a:custGeom>
              <a:solidFill>
                <a:srgbClr val="CECCBC"/>
              </a:solidFill>
              <a:ln>
                <a:noFill/>
              </a:ln>
            </p:spPr>
            <p:txBody>
              <a:bodyPr lIns="91425" tIns="91425" rIns="91425" bIns="91425" anchor="ctr"/>
              <a:lstStyle/>
              <a:p>
                <a:pPr>
                  <a:defRPr/>
                </a:pPr>
                <a:endParaRPr lang="vi-VN" sz="990"/>
              </a:p>
            </p:txBody>
          </p:sp>
          <p:sp>
            <p:nvSpPr>
              <p:cNvPr id="235" name="Google Shape;583;p27">
                <a:extLst>
                  <a:ext uri="{FF2B5EF4-FFF2-40B4-BE49-F238E27FC236}">
                    <a16:creationId xmlns:a16="http://schemas.microsoft.com/office/drawing/2014/main" id="{762B88EF-E6AB-44A3-81F2-71B579834D88}"/>
                  </a:ext>
                </a:extLst>
              </p:cNvPr>
              <p:cNvSpPr>
                <a:spLocks/>
              </p:cNvSpPr>
              <p:nvPr/>
            </p:nvSpPr>
            <p:spPr bwMode="auto">
              <a:xfrm>
                <a:off x="6669471" y="5830524"/>
                <a:ext cx="264164" cy="165006"/>
              </a:xfrm>
              <a:custGeom>
                <a:avLst/>
                <a:gdLst>
                  <a:gd name="T0" fmla="*/ 2147483646 w 4792"/>
                  <a:gd name="T1" fmla="*/ 2147483646 h 2979"/>
                  <a:gd name="T2" fmla="*/ 2147483646 w 4792"/>
                  <a:gd name="T3" fmla="*/ 2147483646 h 2979"/>
                  <a:gd name="T4" fmla="*/ 2147483646 w 4792"/>
                  <a:gd name="T5" fmla="*/ 2147483646 h 2979"/>
                  <a:gd name="T6" fmla="*/ 2147483646 w 4792"/>
                  <a:gd name="T7" fmla="*/ 2147483646 h 2979"/>
                  <a:gd name="T8" fmla="*/ 2147483646 w 4792"/>
                  <a:gd name="T9" fmla="*/ 2147483646 h 29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92" h="2979" extrusionOk="0">
                    <a:moveTo>
                      <a:pt x="1" y="1"/>
                    </a:moveTo>
                    <a:lnTo>
                      <a:pt x="1" y="2978"/>
                    </a:lnTo>
                    <a:lnTo>
                      <a:pt x="4792" y="2978"/>
                    </a:lnTo>
                    <a:lnTo>
                      <a:pt x="4792" y="1"/>
                    </a:lnTo>
                    <a:lnTo>
                      <a:pt x="1" y="1"/>
                    </a:lnTo>
                    <a:close/>
                  </a:path>
                </a:pathLst>
              </a:custGeom>
              <a:solidFill>
                <a:srgbClr val="CCCCCC"/>
              </a:solidFill>
              <a:ln>
                <a:noFill/>
              </a:ln>
            </p:spPr>
            <p:txBody>
              <a:bodyPr lIns="91425" tIns="91425" rIns="91425" bIns="91425" anchor="ctr"/>
              <a:lstStyle/>
              <a:p>
                <a:pPr>
                  <a:defRPr/>
                </a:pPr>
                <a:endParaRPr lang="vi-VN" sz="990"/>
              </a:p>
            </p:txBody>
          </p:sp>
          <p:sp>
            <p:nvSpPr>
              <p:cNvPr id="236" name="Google Shape;584;p27">
                <a:extLst>
                  <a:ext uri="{FF2B5EF4-FFF2-40B4-BE49-F238E27FC236}">
                    <a16:creationId xmlns:a16="http://schemas.microsoft.com/office/drawing/2014/main" id="{4969B68B-2879-46B1-9EF7-661ED74BEA73}"/>
                  </a:ext>
                </a:extLst>
              </p:cNvPr>
              <p:cNvSpPr>
                <a:spLocks/>
              </p:cNvSpPr>
              <p:nvPr/>
            </p:nvSpPr>
            <p:spPr bwMode="auto">
              <a:xfrm>
                <a:off x="1653661" y="5471954"/>
                <a:ext cx="5864791" cy="360156"/>
              </a:xfrm>
              <a:custGeom>
                <a:avLst/>
                <a:gdLst>
                  <a:gd name="T0" fmla="*/ 2147483646 w 106109"/>
                  <a:gd name="T1" fmla="*/ 0 h 6499"/>
                  <a:gd name="T2" fmla="*/ 2147483646 w 106109"/>
                  <a:gd name="T3" fmla="*/ 2147483646 h 6499"/>
                  <a:gd name="T4" fmla="*/ 2147483646 w 106109"/>
                  <a:gd name="T5" fmla="*/ 2147483646 h 6499"/>
                  <a:gd name="T6" fmla="*/ 2147483646 w 106109"/>
                  <a:gd name="T7" fmla="*/ 0 h 6499"/>
                  <a:gd name="T8" fmla="*/ 2147483646 w 106109"/>
                  <a:gd name="T9" fmla="*/ 0 h 649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6109" h="6499" extrusionOk="0">
                    <a:moveTo>
                      <a:pt x="1" y="0"/>
                    </a:moveTo>
                    <a:lnTo>
                      <a:pt x="1" y="6499"/>
                    </a:lnTo>
                    <a:lnTo>
                      <a:pt x="106108" y="6499"/>
                    </a:lnTo>
                    <a:lnTo>
                      <a:pt x="106108" y="0"/>
                    </a:lnTo>
                    <a:lnTo>
                      <a:pt x="1" y="0"/>
                    </a:lnTo>
                    <a:close/>
                  </a:path>
                </a:pathLst>
              </a:custGeom>
              <a:solidFill>
                <a:srgbClr val="CECCBC"/>
              </a:solidFill>
              <a:ln>
                <a:noFill/>
              </a:ln>
            </p:spPr>
            <p:txBody>
              <a:bodyPr lIns="91425" tIns="91425" rIns="91425" bIns="91425" anchor="ctr"/>
              <a:lstStyle/>
              <a:p>
                <a:pPr>
                  <a:defRPr/>
                </a:pPr>
                <a:endParaRPr lang="vi-VN" sz="990"/>
              </a:p>
            </p:txBody>
          </p:sp>
          <p:sp>
            <p:nvSpPr>
              <p:cNvPr id="237" name="Google Shape;585;p27">
                <a:extLst>
                  <a:ext uri="{FF2B5EF4-FFF2-40B4-BE49-F238E27FC236}">
                    <a16:creationId xmlns:a16="http://schemas.microsoft.com/office/drawing/2014/main" id="{ADA46CC0-5153-4C8D-B17F-D7AFC181661B}"/>
                  </a:ext>
                </a:extLst>
              </p:cNvPr>
              <p:cNvSpPr>
                <a:spLocks/>
              </p:cNvSpPr>
              <p:nvPr/>
            </p:nvSpPr>
            <p:spPr bwMode="auto">
              <a:xfrm>
                <a:off x="1653661" y="5471954"/>
                <a:ext cx="5864791" cy="176111"/>
              </a:xfrm>
              <a:custGeom>
                <a:avLst/>
                <a:gdLst>
                  <a:gd name="T0" fmla="*/ 2147483646 w 106109"/>
                  <a:gd name="T1" fmla="*/ 0 h 3190"/>
                  <a:gd name="T2" fmla="*/ 2147483646 w 106109"/>
                  <a:gd name="T3" fmla="*/ 2147483646 h 3190"/>
                  <a:gd name="T4" fmla="*/ 2147483646 w 106109"/>
                  <a:gd name="T5" fmla="*/ 2147483646 h 3190"/>
                  <a:gd name="T6" fmla="*/ 2147483646 w 106109"/>
                  <a:gd name="T7" fmla="*/ 0 h 3190"/>
                  <a:gd name="T8" fmla="*/ 2147483646 w 106109"/>
                  <a:gd name="T9" fmla="*/ 0 h 319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6109" h="3190" extrusionOk="0">
                    <a:moveTo>
                      <a:pt x="1" y="0"/>
                    </a:moveTo>
                    <a:lnTo>
                      <a:pt x="1" y="3190"/>
                    </a:lnTo>
                    <a:lnTo>
                      <a:pt x="106108" y="3190"/>
                    </a:lnTo>
                    <a:lnTo>
                      <a:pt x="106108" y="0"/>
                    </a:lnTo>
                    <a:lnTo>
                      <a:pt x="1" y="0"/>
                    </a:lnTo>
                    <a:close/>
                  </a:path>
                </a:pathLst>
              </a:custGeom>
              <a:solidFill>
                <a:srgbClr val="B7B7B7"/>
              </a:solidFill>
              <a:ln>
                <a:noFill/>
              </a:ln>
            </p:spPr>
            <p:txBody>
              <a:bodyPr lIns="91425" tIns="91425" rIns="91425" bIns="91425" anchor="ctr"/>
              <a:lstStyle/>
              <a:p>
                <a:pPr>
                  <a:defRPr/>
                </a:pPr>
                <a:endParaRPr lang="vi-VN" sz="990"/>
              </a:p>
            </p:txBody>
          </p:sp>
        </p:grpSp>
      </p:grpSp>
    </p:spTree>
    <p:extLst>
      <p:ext uri="{BB962C8B-B14F-4D97-AF65-F5344CB8AC3E}">
        <p14:creationId xmlns:p14="http://schemas.microsoft.com/office/powerpoint/2010/main" val="36665068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5"/>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4"/>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42"/>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8"/>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39"/>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43"/>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29"/>
                                        </p:tgtEl>
                                        <p:attrNameLst>
                                          <p:attrName>style.visibility</p:attrName>
                                        </p:attrNameLst>
                                      </p:cBhvr>
                                      <p:to>
                                        <p:strVal val="visible"/>
                                      </p:to>
                                    </p:set>
                                    <p:anim calcmode="lin" valueType="num">
                                      <p:cBhvr additive="base">
                                        <p:cTn id="19" dur="500" fill="hold"/>
                                        <p:tgtEl>
                                          <p:spTgt spid="229"/>
                                        </p:tgtEl>
                                        <p:attrNameLst>
                                          <p:attrName>ppt_x</p:attrName>
                                        </p:attrNameLst>
                                      </p:cBhvr>
                                      <p:tavLst>
                                        <p:tav tm="0">
                                          <p:val>
                                            <p:strVal val="#ppt_x"/>
                                          </p:val>
                                        </p:tav>
                                        <p:tav tm="100000">
                                          <p:val>
                                            <p:strVal val="#ppt_x"/>
                                          </p:val>
                                        </p:tav>
                                      </p:tavLst>
                                    </p:anim>
                                    <p:anim calcmode="lin" valueType="num">
                                      <p:cBhvr additive="base">
                                        <p:cTn id="20" dur="500" fill="hold"/>
                                        <p:tgtEl>
                                          <p:spTgt spid="229"/>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155"/>
                                        </p:tgtEl>
                                        <p:attrNameLst>
                                          <p:attrName>style.visibility</p:attrName>
                                        </p:attrNameLst>
                                      </p:cBhvr>
                                      <p:to>
                                        <p:strVal val="visible"/>
                                      </p:to>
                                    </p:set>
                                    <p:anim calcmode="lin" valueType="num">
                                      <p:cBhvr additive="base">
                                        <p:cTn id="24" dur="500" fill="hold"/>
                                        <p:tgtEl>
                                          <p:spTgt spid="155"/>
                                        </p:tgtEl>
                                        <p:attrNameLst>
                                          <p:attrName>ppt_x</p:attrName>
                                        </p:attrNameLst>
                                      </p:cBhvr>
                                      <p:tavLst>
                                        <p:tav tm="0">
                                          <p:val>
                                            <p:strVal val="0-#ppt_w/2"/>
                                          </p:val>
                                        </p:tav>
                                        <p:tav tm="100000">
                                          <p:val>
                                            <p:strVal val="#ppt_x"/>
                                          </p:val>
                                        </p:tav>
                                      </p:tavLst>
                                    </p:anim>
                                    <p:anim calcmode="lin" valueType="num">
                                      <p:cBhvr additive="base">
                                        <p:cTn id="25" dur="500" fill="hold"/>
                                        <p:tgtEl>
                                          <p:spTgt spid="155"/>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98"/>
                                        </p:tgtEl>
                                        <p:attrNameLst>
                                          <p:attrName>style.visibility</p:attrName>
                                        </p:attrNameLst>
                                      </p:cBhvr>
                                      <p:to>
                                        <p:strVal val="visible"/>
                                      </p:to>
                                    </p:set>
                                    <p:anim calcmode="lin" valueType="num">
                                      <p:cBhvr additive="base">
                                        <p:cTn id="29" dur="500" fill="hold"/>
                                        <p:tgtEl>
                                          <p:spTgt spid="98"/>
                                        </p:tgtEl>
                                        <p:attrNameLst>
                                          <p:attrName>ppt_x</p:attrName>
                                        </p:attrNameLst>
                                      </p:cBhvr>
                                      <p:tavLst>
                                        <p:tav tm="0">
                                          <p:val>
                                            <p:strVal val="1+#ppt_w/2"/>
                                          </p:val>
                                        </p:tav>
                                        <p:tav tm="100000">
                                          <p:val>
                                            <p:strVal val="#ppt_x"/>
                                          </p:val>
                                        </p:tav>
                                      </p:tavLst>
                                    </p:anim>
                                    <p:anim calcmode="lin" valueType="num">
                                      <p:cBhvr additive="base">
                                        <p:cTn id="30" dur="500" fill="hold"/>
                                        <p:tgtEl>
                                          <p:spTgt spid="98"/>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92"/>
                                        </p:tgtEl>
                                        <p:attrNameLst>
                                          <p:attrName>style.visibility</p:attrName>
                                        </p:attrNameLst>
                                      </p:cBhvr>
                                      <p:to>
                                        <p:strVal val="visible"/>
                                      </p:to>
                                    </p:set>
                                    <p:animEffect transition="in" filter="fade">
                                      <p:cBhvr>
                                        <p:cTn id="34" dur="500"/>
                                        <p:tgtEl>
                                          <p:spTgt spid="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6_Title and Content">
    <p:bg>
      <p:bgPr>
        <a:solidFill>
          <a:srgbClr val="4F6228"/>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999803C6-E7D4-4676-8793-D89E3ACC7FCA}"/>
              </a:ext>
            </a:extLst>
          </p:cNvPr>
          <p:cNvGrpSpPr>
            <a:grpSpLocks/>
          </p:cNvGrpSpPr>
          <p:nvPr userDrawn="1"/>
        </p:nvGrpSpPr>
        <p:grpSpPr bwMode="auto">
          <a:xfrm>
            <a:off x="395818" y="219076"/>
            <a:ext cx="11614149" cy="6240463"/>
            <a:chOff x="395894" y="219519"/>
            <a:chExt cx="8518865" cy="4788281"/>
          </a:xfrm>
        </p:grpSpPr>
        <p:sp>
          <p:nvSpPr>
            <p:cNvPr id="3" name="Google Shape;993;p14">
              <a:extLst>
                <a:ext uri="{FF2B5EF4-FFF2-40B4-BE49-F238E27FC236}">
                  <a16:creationId xmlns:a16="http://schemas.microsoft.com/office/drawing/2014/main" id="{196A832B-8F3D-4611-B9D0-2023247F7268}"/>
                </a:ext>
              </a:extLst>
            </p:cNvPr>
            <p:cNvSpPr/>
            <p:nvPr/>
          </p:nvSpPr>
          <p:spPr>
            <a:xfrm>
              <a:off x="661380" y="219519"/>
              <a:ext cx="8068625"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nvGrpSpPr>
            <p:cNvPr id="4" name="Google Shape;994;p14">
              <a:extLst>
                <a:ext uri="{FF2B5EF4-FFF2-40B4-BE49-F238E27FC236}">
                  <a16:creationId xmlns:a16="http://schemas.microsoft.com/office/drawing/2014/main" id="{72B56796-BB1F-4C84-BB5B-ED9C46AE770B}"/>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95621882-B1DB-4536-A949-36F9A0B05BE2}"/>
                  </a:ext>
                </a:extLst>
              </p:cNvPr>
              <p:cNvSpPr>
                <a:spLocks/>
              </p:cNvSpPr>
              <p:nvPr/>
            </p:nvSpPr>
            <p:spPr bwMode="auto">
              <a:xfrm>
                <a:off x="8341867" y="2362126"/>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4" name="Google Shape;996;p14">
                <a:extLst>
                  <a:ext uri="{FF2B5EF4-FFF2-40B4-BE49-F238E27FC236}">
                    <a16:creationId xmlns:a16="http://schemas.microsoft.com/office/drawing/2014/main" id="{74FAD871-5AD0-45DD-BA1F-454182D50A32}"/>
                  </a:ext>
                </a:extLst>
              </p:cNvPr>
              <p:cNvSpPr>
                <a:spLocks/>
              </p:cNvSpPr>
              <p:nvPr/>
            </p:nvSpPr>
            <p:spPr bwMode="auto">
              <a:xfrm>
                <a:off x="8341867" y="2281733"/>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p:spPr>
            <p:txBody>
              <a:bodyPr lIns="91425" tIns="91425" rIns="91425" bIns="91425" anchor="ctr"/>
              <a:lstStyle/>
              <a:p>
                <a:pPr>
                  <a:defRPr/>
                </a:pPr>
                <a:endParaRPr lang="vi-VN" sz="990"/>
              </a:p>
            </p:txBody>
          </p:sp>
        </p:grpSp>
        <p:sp>
          <p:nvSpPr>
            <p:cNvPr id="5" name="Google Shape;997;p14">
              <a:extLst>
                <a:ext uri="{FF2B5EF4-FFF2-40B4-BE49-F238E27FC236}">
                  <a16:creationId xmlns:a16="http://schemas.microsoft.com/office/drawing/2014/main" id="{46748E77-B292-446F-8F6E-A8ED4FA92085}"/>
                </a:ext>
              </a:extLst>
            </p:cNvPr>
            <p:cNvSpPr>
              <a:spLocks/>
            </p:cNvSpPr>
            <p:nvPr/>
          </p:nvSpPr>
          <p:spPr bwMode="auto">
            <a:xfrm>
              <a:off x="8341867" y="4447482"/>
              <a:ext cx="569787" cy="308174"/>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grpSp>
          <p:nvGrpSpPr>
            <p:cNvPr id="6" name="Google Shape;998;p14">
              <a:extLst>
                <a:ext uri="{FF2B5EF4-FFF2-40B4-BE49-F238E27FC236}">
                  <a16:creationId xmlns:a16="http://schemas.microsoft.com/office/drawing/2014/main" id="{21D71EE9-AC93-434D-8203-8B64282ABED4}"/>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0CD90A98-D8CE-4A1F-B486-2400C9B93A25}"/>
                  </a:ext>
                </a:extLst>
              </p:cNvPr>
              <p:cNvSpPr>
                <a:spLocks/>
              </p:cNvSpPr>
              <p:nvPr/>
            </p:nvSpPr>
            <p:spPr bwMode="auto">
              <a:xfrm>
                <a:off x="8341867" y="1800590"/>
                <a:ext cx="569787" cy="30086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2" name="Google Shape;1000;p14">
                <a:extLst>
                  <a:ext uri="{FF2B5EF4-FFF2-40B4-BE49-F238E27FC236}">
                    <a16:creationId xmlns:a16="http://schemas.microsoft.com/office/drawing/2014/main" id="{D4470BF9-933D-4378-BE01-CB49495CE337}"/>
                  </a:ext>
                </a:extLst>
              </p:cNvPr>
              <p:cNvSpPr/>
              <p:nvPr/>
            </p:nvSpPr>
            <p:spPr>
              <a:xfrm>
                <a:off x="8341867" y="1721415"/>
                <a:ext cx="569787" cy="299648"/>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7" name="Google Shape;1001;p14">
              <a:extLst>
                <a:ext uri="{FF2B5EF4-FFF2-40B4-BE49-F238E27FC236}">
                  <a16:creationId xmlns:a16="http://schemas.microsoft.com/office/drawing/2014/main" id="{A400EC97-905D-47D9-A21A-FDDB5AB39490}"/>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93187E77-5773-43D9-A5C6-4F27DFD36D94}"/>
                  </a:ext>
                </a:extLst>
              </p:cNvPr>
              <p:cNvSpPr>
                <a:spLocks/>
              </p:cNvSpPr>
              <p:nvPr/>
            </p:nvSpPr>
            <p:spPr bwMode="auto">
              <a:xfrm>
                <a:off x="8346524" y="1262198"/>
                <a:ext cx="568235" cy="309393"/>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0" name="Google Shape;1003;p14">
                <a:extLst>
                  <a:ext uri="{FF2B5EF4-FFF2-40B4-BE49-F238E27FC236}">
                    <a16:creationId xmlns:a16="http://schemas.microsoft.com/office/drawing/2014/main" id="{A4BC31D3-A6B8-42AF-9440-3902B37A048B}"/>
                  </a:ext>
                </a:extLst>
              </p:cNvPr>
              <p:cNvSpPr>
                <a:spLocks/>
              </p:cNvSpPr>
              <p:nvPr/>
            </p:nvSpPr>
            <p:spPr bwMode="auto">
              <a:xfrm>
                <a:off x="8346524" y="1181804"/>
                <a:ext cx="568235" cy="309393"/>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p:spPr>
            <p:txBody>
              <a:bodyPr lIns="91425" tIns="91425" rIns="91425" bIns="91425" anchor="ctr"/>
              <a:lstStyle/>
              <a:p>
                <a:pPr>
                  <a:defRPr/>
                </a:pPr>
                <a:endParaRPr lang="vi-VN" sz="990"/>
              </a:p>
            </p:txBody>
          </p:sp>
        </p:grpSp>
        <p:grpSp>
          <p:nvGrpSpPr>
            <p:cNvPr id="8" name="Google Shape;1004;p14">
              <a:extLst>
                <a:ext uri="{FF2B5EF4-FFF2-40B4-BE49-F238E27FC236}">
                  <a16:creationId xmlns:a16="http://schemas.microsoft.com/office/drawing/2014/main" id="{915F50B3-BC1F-4552-B288-BA48FD7CA045}"/>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15943A29-8DCA-4717-B752-41EB4EF2C49E}"/>
                  </a:ext>
                </a:extLst>
              </p:cNvPr>
              <p:cNvSpPr>
                <a:spLocks/>
              </p:cNvSpPr>
              <p:nvPr/>
            </p:nvSpPr>
            <p:spPr bwMode="auto">
              <a:xfrm>
                <a:off x="8341867" y="686045"/>
                <a:ext cx="569787" cy="308175"/>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8" name="Google Shape;1006;p14">
                <a:extLst>
                  <a:ext uri="{FF2B5EF4-FFF2-40B4-BE49-F238E27FC236}">
                    <a16:creationId xmlns:a16="http://schemas.microsoft.com/office/drawing/2014/main" id="{765F1718-5764-4BDF-B196-04AE1FCAD321}"/>
                  </a:ext>
                </a:extLst>
              </p:cNvPr>
              <p:cNvSpPr/>
              <p:nvPr/>
            </p:nvSpPr>
            <p:spPr>
              <a:xfrm>
                <a:off x="8341867" y="606869"/>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9" name="Google Shape;1007;p14">
              <a:extLst>
                <a:ext uri="{FF2B5EF4-FFF2-40B4-BE49-F238E27FC236}">
                  <a16:creationId xmlns:a16="http://schemas.microsoft.com/office/drawing/2014/main" id="{BC7F2FAF-15F9-4EF5-B5E6-58C79F2AE094}"/>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99C06477-D1C5-43D5-8C91-B600CBF811E8}"/>
                  </a:ext>
                </a:extLst>
              </p:cNvPr>
              <p:cNvSpPr>
                <a:spLocks/>
              </p:cNvSpPr>
              <p:nvPr/>
            </p:nvSpPr>
            <p:spPr bwMode="auto">
              <a:xfrm>
                <a:off x="8341867" y="2362736"/>
                <a:ext cx="569787" cy="299648"/>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6" name="Google Shape;1009;p14">
                <a:extLst>
                  <a:ext uri="{FF2B5EF4-FFF2-40B4-BE49-F238E27FC236}">
                    <a16:creationId xmlns:a16="http://schemas.microsoft.com/office/drawing/2014/main" id="{395E75E7-837E-453A-84B6-C6F388706021}"/>
                  </a:ext>
                </a:extLst>
              </p:cNvPr>
              <p:cNvSpPr>
                <a:spLocks/>
              </p:cNvSpPr>
              <p:nvPr/>
            </p:nvSpPr>
            <p:spPr bwMode="auto">
              <a:xfrm>
                <a:off x="8341867" y="2283561"/>
                <a:ext cx="569787" cy="299648"/>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p:spPr>
            <p:txBody>
              <a:bodyPr lIns="91425" tIns="91425" rIns="91425" bIns="91425" anchor="ctr"/>
              <a:lstStyle/>
              <a:p>
                <a:pPr>
                  <a:defRPr/>
                </a:pPr>
                <a:endParaRPr lang="vi-VN" sz="990"/>
              </a:p>
            </p:txBody>
          </p:sp>
        </p:grpSp>
        <p:grpSp>
          <p:nvGrpSpPr>
            <p:cNvPr id="10" name="Google Shape;1010;p14">
              <a:extLst>
                <a:ext uri="{FF2B5EF4-FFF2-40B4-BE49-F238E27FC236}">
                  <a16:creationId xmlns:a16="http://schemas.microsoft.com/office/drawing/2014/main" id="{DC9CD72D-0919-4755-9427-3F89A35245FE}"/>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472BA426-07C1-4841-80AA-182CE1C7CD60}"/>
                  </a:ext>
                </a:extLst>
              </p:cNvPr>
              <p:cNvSpPr>
                <a:spLocks/>
              </p:cNvSpPr>
              <p:nvPr/>
            </p:nvSpPr>
            <p:spPr bwMode="auto">
              <a:xfrm>
                <a:off x="8341867" y="2360911"/>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4" name="Google Shape;1012;p14">
                <a:extLst>
                  <a:ext uri="{FF2B5EF4-FFF2-40B4-BE49-F238E27FC236}">
                    <a16:creationId xmlns:a16="http://schemas.microsoft.com/office/drawing/2014/main" id="{BF1A17E7-8B27-4FAB-8198-E514F203CF5D}"/>
                  </a:ext>
                </a:extLst>
              </p:cNvPr>
              <p:cNvSpPr/>
              <p:nvPr/>
            </p:nvSpPr>
            <p:spPr>
              <a:xfrm>
                <a:off x="8341867" y="2281736"/>
                <a:ext cx="569787"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11" name="Google Shape;1013;p14">
              <a:extLst>
                <a:ext uri="{FF2B5EF4-FFF2-40B4-BE49-F238E27FC236}">
                  <a16:creationId xmlns:a16="http://schemas.microsoft.com/office/drawing/2014/main" id="{0175E936-3D9F-4BAA-833F-0B550482FEE7}"/>
                </a:ext>
              </a:extLst>
            </p:cNvPr>
            <p:cNvSpPr/>
            <p:nvPr/>
          </p:nvSpPr>
          <p:spPr>
            <a:xfrm>
              <a:off x="8341867" y="4368307"/>
              <a:ext cx="569787" cy="309393"/>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 name="Google Shape;1014;p14">
              <a:extLst>
                <a:ext uri="{FF2B5EF4-FFF2-40B4-BE49-F238E27FC236}">
                  <a16:creationId xmlns:a16="http://schemas.microsoft.com/office/drawing/2014/main" id="{A5736F93-D99F-499C-8ABE-E7299771E1EB}"/>
                </a:ext>
              </a:extLst>
            </p:cNvPr>
            <p:cNvSpPr>
              <a:spLocks/>
            </p:cNvSpPr>
            <p:nvPr/>
          </p:nvSpPr>
          <p:spPr bwMode="auto">
            <a:xfrm>
              <a:off x="395894" y="219519"/>
              <a:ext cx="8053099"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p:spPr>
          <p:txBody>
            <a:bodyPr lIns="91425" tIns="91425" rIns="91425" bIns="91425" anchor="ctr"/>
            <a:lstStyle/>
            <a:p>
              <a:pPr>
                <a:defRPr/>
              </a:pPr>
              <a:endParaRPr lang="vi-VN" sz="990"/>
            </a:p>
          </p:txBody>
        </p:sp>
      </p:grpSp>
      <p:sp>
        <p:nvSpPr>
          <p:cNvPr id="25" name="Google Shape;1082;p14">
            <a:extLst>
              <a:ext uri="{FF2B5EF4-FFF2-40B4-BE49-F238E27FC236}">
                <a16:creationId xmlns:a16="http://schemas.microsoft.com/office/drawing/2014/main" id="{57267B5D-B411-40EF-9120-E15F21418569}"/>
              </a:ext>
            </a:extLst>
          </p:cNvPr>
          <p:cNvSpPr>
            <a:spLocks/>
          </p:cNvSpPr>
          <p:nvPr userDrawn="1"/>
        </p:nvSpPr>
        <p:spPr bwMode="auto">
          <a:xfrm>
            <a:off x="465667" y="8826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26" name="Google Shape;1083;p14">
            <a:extLst>
              <a:ext uri="{FF2B5EF4-FFF2-40B4-BE49-F238E27FC236}">
                <a16:creationId xmlns:a16="http://schemas.microsoft.com/office/drawing/2014/main" id="{A51DB7BB-1D0C-49BC-91E4-20E5EE48D0AF}"/>
              </a:ext>
            </a:extLst>
          </p:cNvPr>
          <p:cNvSpPr>
            <a:spLocks/>
          </p:cNvSpPr>
          <p:nvPr userDrawn="1"/>
        </p:nvSpPr>
        <p:spPr bwMode="auto">
          <a:xfrm>
            <a:off x="201084" y="906463"/>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27" name="Google Shape;1084;p14">
            <a:extLst>
              <a:ext uri="{FF2B5EF4-FFF2-40B4-BE49-F238E27FC236}">
                <a16:creationId xmlns:a16="http://schemas.microsoft.com/office/drawing/2014/main" id="{45B3002F-9FB5-4B2B-AA56-A0EB7A3B30AE}"/>
              </a:ext>
            </a:extLst>
          </p:cNvPr>
          <p:cNvSpPr>
            <a:spLocks/>
          </p:cNvSpPr>
          <p:nvPr userDrawn="1"/>
        </p:nvSpPr>
        <p:spPr bwMode="auto">
          <a:xfrm>
            <a:off x="224367" y="989014"/>
            <a:ext cx="44451"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28" name="Google Shape;1085;p14">
            <a:extLst>
              <a:ext uri="{FF2B5EF4-FFF2-40B4-BE49-F238E27FC236}">
                <a16:creationId xmlns:a16="http://schemas.microsoft.com/office/drawing/2014/main" id="{1F896107-E50D-4D84-87EC-0918543ADC4F}"/>
              </a:ext>
            </a:extLst>
          </p:cNvPr>
          <p:cNvSpPr>
            <a:spLocks/>
          </p:cNvSpPr>
          <p:nvPr userDrawn="1"/>
        </p:nvSpPr>
        <p:spPr bwMode="auto">
          <a:xfrm>
            <a:off x="524934" y="9477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29" name="Google Shape;1086;p14">
            <a:extLst>
              <a:ext uri="{FF2B5EF4-FFF2-40B4-BE49-F238E27FC236}">
                <a16:creationId xmlns:a16="http://schemas.microsoft.com/office/drawing/2014/main" id="{3EAAB1EE-62D6-4BA5-B400-F560C2205801}"/>
              </a:ext>
            </a:extLst>
          </p:cNvPr>
          <p:cNvSpPr>
            <a:spLocks/>
          </p:cNvSpPr>
          <p:nvPr userDrawn="1"/>
        </p:nvSpPr>
        <p:spPr bwMode="auto">
          <a:xfrm>
            <a:off x="201084" y="917576"/>
            <a:ext cx="448733" cy="98425"/>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30" name="Google Shape;1082;p14">
            <a:extLst>
              <a:ext uri="{FF2B5EF4-FFF2-40B4-BE49-F238E27FC236}">
                <a16:creationId xmlns:a16="http://schemas.microsoft.com/office/drawing/2014/main" id="{FCA6E0AA-FB99-41CC-8357-605BEEAB315D}"/>
              </a:ext>
            </a:extLst>
          </p:cNvPr>
          <p:cNvSpPr>
            <a:spLocks/>
          </p:cNvSpPr>
          <p:nvPr userDrawn="1"/>
        </p:nvSpPr>
        <p:spPr bwMode="auto">
          <a:xfrm>
            <a:off x="463550" y="14954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31" name="Google Shape;1083;p14">
            <a:extLst>
              <a:ext uri="{FF2B5EF4-FFF2-40B4-BE49-F238E27FC236}">
                <a16:creationId xmlns:a16="http://schemas.microsoft.com/office/drawing/2014/main" id="{76CAD696-8B88-404D-A191-1850E059F4DF}"/>
              </a:ext>
            </a:extLst>
          </p:cNvPr>
          <p:cNvSpPr>
            <a:spLocks/>
          </p:cNvSpPr>
          <p:nvPr userDrawn="1"/>
        </p:nvSpPr>
        <p:spPr bwMode="auto">
          <a:xfrm>
            <a:off x="198967" y="1522414"/>
            <a:ext cx="448733" cy="109537"/>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32" name="Google Shape;1084;p14">
            <a:extLst>
              <a:ext uri="{FF2B5EF4-FFF2-40B4-BE49-F238E27FC236}">
                <a16:creationId xmlns:a16="http://schemas.microsoft.com/office/drawing/2014/main" id="{A238D87D-03B4-4D4B-80DC-8E7DF164626A}"/>
              </a:ext>
            </a:extLst>
          </p:cNvPr>
          <p:cNvSpPr>
            <a:spLocks/>
          </p:cNvSpPr>
          <p:nvPr userDrawn="1"/>
        </p:nvSpPr>
        <p:spPr bwMode="auto">
          <a:xfrm>
            <a:off x="222251" y="1603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33" name="Google Shape;1085;p14">
            <a:extLst>
              <a:ext uri="{FF2B5EF4-FFF2-40B4-BE49-F238E27FC236}">
                <a16:creationId xmlns:a16="http://schemas.microsoft.com/office/drawing/2014/main" id="{FE5496AD-E96D-4CF6-B6DC-DB2C3954DC4A}"/>
              </a:ext>
            </a:extLst>
          </p:cNvPr>
          <p:cNvSpPr>
            <a:spLocks/>
          </p:cNvSpPr>
          <p:nvPr userDrawn="1"/>
        </p:nvSpPr>
        <p:spPr bwMode="auto">
          <a:xfrm>
            <a:off x="522818" y="1563688"/>
            <a:ext cx="46567" cy="42862"/>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34" name="Google Shape;1086;p14">
            <a:extLst>
              <a:ext uri="{FF2B5EF4-FFF2-40B4-BE49-F238E27FC236}">
                <a16:creationId xmlns:a16="http://schemas.microsoft.com/office/drawing/2014/main" id="{09E76B6A-AFBC-407D-A3C4-E733C96478A3}"/>
              </a:ext>
            </a:extLst>
          </p:cNvPr>
          <p:cNvSpPr>
            <a:spLocks/>
          </p:cNvSpPr>
          <p:nvPr userDrawn="1"/>
        </p:nvSpPr>
        <p:spPr bwMode="auto">
          <a:xfrm>
            <a:off x="201084" y="1531938"/>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35" name="Google Shape;1082;p14">
            <a:extLst>
              <a:ext uri="{FF2B5EF4-FFF2-40B4-BE49-F238E27FC236}">
                <a16:creationId xmlns:a16="http://schemas.microsoft.com/office/drawing/2014/main" id="{2D6ADD78-A7DD-4713-A955-E8673FEAAF01}"/>
              </a:ext>
            </a:extLst>
          </p:cNvPr>
          <p:cNvSpPr>
            <a:spLocks/>
          </p:cNvSpPr>
          <p:nvPr userDrawn="1"/>
        </p:nvSpPr>
        <p:spPr bwMode="auto">
          <a:xfrm>
            <a:off x="463550" y="2111376"/>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36" name="Google Shape;1083;p14">
            <a:extLst>
              <a:ext uri="{FF2B5EF4-FFF2-40B4-BE49-F238E27FC236}">
                <a16:creationId xmlns:a16="http://schemas.microsoft.com/office/drawing/2014/main" id="{96C5B3A3-52D7-4621-9811-647636F35B6D}"/>
              </a:ext>
            </a:extLst>
          </p:cNvPr>
          <p:cNvSpPr>
            <a:spLocks/>
          </p:cNvSpPr>
          <p:nvPr userDrawn="1"/>
        </p:nvSpPr>
        <p:spPr bwMode="auto">
          <a:xfrm>
            <a:off x="198967" y="2135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37" name="Google Shape;1084;p14">
            <a:extLst>
              <a:ext uri="{FF2B5EF4-FFF2-40B4-BE49-F238E27FC236}">
                <a16:creationId xmlns:a16="http://schemas.microsoft.com/office/drawing/2014/main" id="{F2930DF2-9178-4B4F-8B1F-041C2730F69A}"/>
              </a:ext>
            </a:extLst>
          </p:cNvPr>
          <p:cNvSpPr>
            <a:spLocks/>
          </p:cNvSpPr>
          <p:nvPr userDrawn="1"/>
        </p:nvSpPr>
        <p:spPr bwMode="auto">
          <a:xfrm>
            <a:off x="222251" y="2216150"/>
            <a:ext cx="44449"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38" name="Google Shape;1085;p14">
            <a:extLst>
              <a:ext uri="{FF2B5EF4-FFF2-40B4-BE49-F238E27FC236}">
                <a16:creationId xmlns:a16="http://schemas.microsoft.com/office/drawing/2014/main" id="{351E36CB-5CA9-4940-BA0B-C7FA9AE8B930}"/>
              </a:ext>
            </a:extLst>
          </p:cNvPr>
          <p:cNvSpPr>
            <a:spLocks/>
          </p:cNvSpPr>
          <p:nvPr userDrawn="1"/>
        </p:nvSpPr>
        <p:spPr bwMode="auto">
          <a:xfrm>
            <a:off x="522818" y="2174875"/>
            <a:ext cx="44449"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39" name="Google Shape;1086;p14">
            <a:extLst>
              <a:ext uri="{FF2B5EF4-FFF2-40B4-BE49-F238E27FC236}">
                <a16:creationId xmlns:a16="http://schemas.microsoft.com/office/drawing/2014/main" id="{B7A1DD0B-E387-4C1A-AB01-05633B503BE1}"/>
              </a:ext>
            </a:extLst>
          </p:cNvPr>
          <p:cNvSpPr>
            <a:spLocks/>
          </p:cNvSpPr>
          <p:nvPr userDrawn="1"/>
        </p:nvSpPr>
        <p:spPr bwMode="auto">
          <a:xfrm>
            <a:off x="198967" y="2144713"/>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40" name="Google Shape;1082;p14">
            <a:extLst>
              <a:ext uri="{FF2B5EF4-FFF2-40B4-BE49-F238E27FC236}">
                <a16:creationId xmlns:a16="http://schemas.microsoft.com/office/drawing/2014/main" id="{9097E007-0C02-4C2D-A3C1-B03434BD0C78}"/>
              </a:ext>
            </a:extLst>
          </p:cNvPr>
          <p:cNvSpPr>
            <a:spLocks/>
          </p:cNvSpPr>
          <p:nvPr userDrawn="1"/>
        </p:nvSpPr>
        <p:spPr bwMode="auto">
          <a:xfrm>
            <a:off x="461433" y="2722563"/>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41" name="Google Shape;1083;p14">
            <a:extLst>
              <a:ext uri="{FF2B5EF4-FFF2-40B4-BE49-F238E27FC236}">
                <a16:creationId xmlns:a16="http://schemas.microsoft.com/office/drawing/2014/main" id="{BCB274D9-2D9F-4A62-BE44-52C3C0939720}"/>
              </a:ext>
            </a:extLst>
          </p:cNvPr>
          <p:cNvSpPr>
            <a:spLocks/>
          </p:cNvSpPr>
          <p:nvPr userDrawn="1"/>
        </p:nvSpPr>
        <p:spPr bwMode="auto">
          <a:xfrm>
            <a:off x="196851" y="2746376"/>
            <a:ext cx="448733" cy="112713"/>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42" name="Google Shape;1084;p14">
            <a:extLst>
              <a:ext uri="{FF2B5EF4-FFF2-40B4-BE49-F238E27FC236}">
                <a16:creationId xmlns:a16="http://schemas.microsoft.com/office/drawing/2014/main" id="{ED13FCE2-09D7-4066-924B-6C1B1DE735D1}"/>
              </a:ext>
            </a:extLst>
          </p:cNvPr>
          <p:cNvSpPr>
            <a:spLocks/>
          </p:cNvSpPr>
          <p:nvPr userDrawn="1"/>
        </p:nvSpPr>
        <p:spPr bwMode="auto">
          <a:xfrm>
            <a:off x="220134" y="2832100"/>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43" name="Google Shape;1085;p14">
            <a:extLst>
              <a:ext uri="{FF2B5EF4-FFF2-40B4-BE49-F238E27FC236}">
                <a16:creationId xmlns:a16="http://schemas.microsoft.com/office/drawing/2014/main" id="{B0B30EAD-16CF-4A4A-8ED5-B9D505FFC4AE}"/>
              </a:ext>
            </a:extLst>
          </p:cNvPr>
          <p:cNvSpPr>
            <a:spLocks/>
          </p:cNvSpPr>
          <p:nvPr userDrawn="1"/>
        </p:nvSpPr>
        <p:spPr bwMode="auto">
          <a:xfrm>
            <a:off x="520701" y="2787651"/>
            <a:ext cx="46567" cy="47625"/>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44" name="Google Shape;1086;p14">
            <a:extLst>
              <a:ext uri="{FF2B5EF4-FFF2-40B4-BE49-F238E27FC236}">
                <a16:creationId xmlns:a16="http://schemas.microsoft.com/office/drawing/2014/main" id="{4D20D4BE-ADBC-46F2-9D47-FD5BDAF022E1}"/>
              </a:ext>
            </a:extLst>
          </p:cNvPr>
          <p:cNvSpPr>
            <a:spLocks/>
          </p:cNvSpPr>
          <p:nvPr userDrawn="1"/>
        </p:nvSpPr>
        <p:spPr bwMode="auto">
          <a:xfrm>
            <a:off x="198968" y="2760663"/>
            <a:ext cx="446617"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45" name="Google Shape;1082;p14">
            <a:extLst>
              <a:ext uri="{FF2B5EF4-FFF2-40B4-BE49-F238E27FC236}">
                <a16:creationId xmlns:a16="http://schemas.microsoft.com/office/drawing/2014/main" id="{A0625F33-EC46-403B-838E-FC63091AA369}"/>
              </a:ext>
            </a:extLst>
          </p:cNvPr>
          <p:cNvSpPr>
            <a:spLocks/>
          </p:cNvSpPr>
          <p:nvPr userDrawn="1"/>
        </p:nvSpPr>
        <p:spPr bwMode="auto">
          <a:xfrm>
            <a:off x="461433" y="3335339"/>
            <a:ext cx="110067" cy="180975"/>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46" name="Google Shape;1083;p14">
            <a:extLst>
              <a:ext uri="{FF2B5EF4-FFF2-40B4-BE49-F238E27FC236}">
                <a16:creationId xmlns:a16="http://schemas.microsoft.com/office/drawing/2014/main" id="{6304ED7B-9DC9-4E7D-8E04-E6BA6226383F}"/>
              </a:ext>
            </a:extLst>
          </p:cNvPr>
          <p:cNvSpPr>
            <a:spLocks/>
          </p:cNvSpPr>
          <p:nvPr userDrawn="1"/>
        </p:nvSpPr>
        <p:spPr bwMode="auto">
          <a:xfrm>
            <a:off x="194733" y="3362326"/>
            <a:ext cx="450851" cy="112713"/>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47" name="Google Shape;1084;p14">
            <a:extLst>
              <a:ext uri="{FF2B5EF4-FFF2-40B4-BE49-F238E27FC236}">
                <a16:creationId xmlns:a16="http://schemas.microsoft.com/office/drawing/2014/main" id="{C2CEF54C-2E8F-4633-9304-BDB9F2F4DE8C}"/>
              </a:ext>
            </a:extLst>
          </p:cNvPr>
          <p:cNvSpPr>
            <a:spLocks/>
          </p:cNvSpPr>
          <p:nvPr userDrawn="1"/>
        </p:nvSpPr>
        <p:spPr bwMode="auto">
          <a:xfrm>
            <a:off x="220133" y="3444876"/>
            <a:ext cx="44451" cy="47625"/>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48" name="Google Shape;1085;p14">
            <a:extLst>
              <a:ext uri="{FF2B5EF4-FFF2-40B4-BE49-F238E27FC236}">
                <a16:creationId xmlns:a16="http://schemas.microsoft.com/office/drawing/2014/main" id="{707D544A-620E-40F8-A690-42BB586121A3}"/>
              </a:ext>
            </a:extLst>
          </p:cNvPr>
          <p:cNvSpPr>
            <a:spLocks/>
          </p:cNvSpPr>
          <p:nvPr userDrawn="1"/>
        </p:nvSpPr>
        <p:spPr bwMode="auto">
          <a:xfrm>
            <a:off x="520700" y="3403600"/>
            <a:ext cx="44451"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49" name="Google Shape;1086;p14">
            <a:extLst>
              <a:ext uri="{FF2B5EF4-FFF2-40B4-BE49-F238E27FC236}">
                <a16:creationId xmlns:a16="http://schemas.microsoft.com/office/drawing/2014/main" id="{AA58B71B-357F-489A-A14E-5A1822BA707D}"/>
              </a:ext>
            </a:extLst>
          </p:cNvPr>
          <p:cNvSpPr>
            <a:spLocks/>
          </p:cNvSpPr>
          <p:nvPr userDrawn="1"/>
        </p:nvSpPr>
        <p:spPr bwMode="auto">
          <a:xfrm>
            <a:off x="196851" y="33734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50" name="Google Shape;1082;p14">
            <a:extLst>
              <a:ext uri="{FF2B5EF4-FFF2-40B4-BE49-F238E27FC236}">
                <a16:creationId xmlns:a16="http://schemas.microsoft.com/office/drawing/2014/main" id="{EACBA1C1-B255-472A-B71D-86B932174E2D}"/>
              </a:ext>
            </a:extLst>
          </p:cNvPr>
          <p:cNvSpPr>
            <a:spLocks/>
          </p:cNvSpPr>
          <p:nvPr userDrawn="1"/>
        </p:nvSpPr>
        <p:spPr bwMode="auto">
          <a:xfrm>
            <a:off x="459317" y="3951288"/>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51" name="Google Shape;1083;p14">
            <a:extLst>
              <a:ext uri="{FF2B5EF4-FFF2-40B4-BE49-F238E27FC236}">
                <a16:creationId xmlns:a16="http://schemas.microsoft.com/office/drawing/2014/main" id="{9C136B72-CED8-458A-B88B-50CDED286694}"/>
              </a:ext>
            </a:extLst>
          </p:cNvPr>
          <p:cNvSpPr>
            <a:spLocks/>
          </p:cNvSpPr>
          <p:nvPr userDrawn="1"/>
        </p:nvSpPr>
        <p:spPr bwMode="auto">
          <a:xfrm>
            <a:off x="194734" y="39766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52" name="Google Shape;1084;p14">
            <a:extLst>
              <a:ext uri="{FF2B5EF4-FFF2-40B4-BE49-F238E27FC236}">
                <a16:creationId xmlns:a16="http://schemas.microsoft.com/office/drawing/2014/main" id="{AC713653-FBC5-47FC-82D6-9E25F75348DA}"/>
              </a:ext>
            </a:extLst>
          </p:cNvPr>
          <p:cNvSpPr>
            <a:spLocks/>
          </p:cNvSpPr>
          <p:nvPr userDrawn="1"/>
        </p:nvSpPr>
        <p:spPr bwMode="auto">
          <a:xfrm>
            <a:off x="218018" y="4059238"/>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53" name="Google Shape;1085;p14">
            <a:extLst>
              <a:ext uri="{FF2B5EF4-FFF2-40B4-BE49-F238E27FC236}">
                <a16:creationId xmlns:a16="http://schemas.microsoft.com/office/drawing/2014/main" id="{61B13FAD-D0E2-40CC-B624-00AD70790E71}"/>
              </a:ext>
            </a:extLst>
          </p:cNvPr>
          <p:cNvSpPr>
            <a:spLocks/>
          </p:cNvSpPr>
          <p:nvPr userDrawn="1"/>
        </p:nvSpPr>
        <p:spPr bwMode="auto">
          <a:xfrm>
            <a:off x="518585" y="4016376"/>
            <a:ext cx="46567" cy="47625"/>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54" name="Google Shape;1086;p14">
            <a:extLst>
              <a:ext uri="{FF2B5EF4-FFF2-40B4-BE49-F238E27FC236}">
                <a16:creationId xmlns:a16="http://schemas.microsoft.com/office/drawing/2014/main" id="{482F1514-AC5B-413C-8106-2F247B34B591}"/>
              </a:ext>
            </a:extLst>
          </p:cNvPr>
          <p:cNvSpPr>
            <a:spLocks/>
          </p:cNvSpPr>
          <p:nvPr userDrawn="1"/>
        </p:nvSpPr>
        <p:spPr bwMode="auto">
          <a:xfrm>
            <a:off x="194734" y="39878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55" name="Google Shape;1082;p14">
            <a:extLst>
              <a:ext uri="{FF2B5EF4-FFF2-40B4-BE49-F238E27FC236}">
                <a16:creationId xmlns:a16="http://schemas.microsoft.com/office/drawing/2014/main" id="{03DF9ED1-0557-4D3A-BDCD-788459C6B151}"/>
              </a:ext>
            </a:extLst>
          </p:cNvPr>
          <p:cNvSpPr>
            <a:spLocks/>
          </p:cNvSpPr>
          <p:nvPr userDrawn="1"/>
        </p:nvSpPr>
        <p:spPr bwMode="auto">
          <a:xfrm>
            <a:off x="459317" y="4565650"/>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56" name="Google Shape;1083;p14">
            <a:extLst>
              <a:ext uri="{FF2B5EF4-FFF2-40B4-BE49-F238E27FC236}">
                <a16:creationId xmlns:a16="http://schemas.microsoft.com/office/drawing/2014/main" id="{02450241-A91E-4D86-9C69-F689B93B4715}"/>
              </a:ext>
            </a:extLst>
          </p:cNvPr>
          <p:cNvSpPr>
            <a:spLocks/>
          </p:cNvSpPr>
          <p:nvPr userDrawn="1"/>
        </p:nvSpPr>
        <p:spPr bwMode="auto">
          <a:xfrm>
            <a:off x="192618" y="4589464"/>
            <a:ext cx="450849" cy="109537"/>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57" name="Google Shape;1084;p14">
            <a:extLst>
              <a:ext uri="{FF2B5EF4-FFF2-40B4-BE49-F238E27FC236}">
                <a16:creationId xmlns:a16="http://schemas.microsoft.com/office/drawing/2014/main" id="{3C49E3DD-B393-4BEB-8D8A-A852F7C007B4}"/>
              </a:ext>
            </a:extLst>
          </p:cNvPr>
          <p:cNvSpPr>
            <a:spLocks/>
          </p:cNvSpPr>
          <p:nvPr userDrawn="1"/>
        </p:nvSpPr>
        <p:spPr bwMode="auto">
          <a:xfrm>
            <a:off x="215901" y="4672013"/>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58" name="Google Shape;1085;p14">
            <a:extLst>
              <a:ext uri="{FF2B5EF4-FFF2-40B4-BE49-F238E27FC236}">
                <a16:creationId xmlns:a16="http://schemas.microsoft.com/office/drawing/2014/main" id="{9F872EFB-8B45-4956-AD41-2793196D3D85}"/>
              </a:ext>
            </a:extLst>
          </p:cNvPr>
          <p:cNvSpPr>
            <a:spLocks/>
          </p:cNvSpPr>
          <p:nvPr userDrawn="1"/>
        </p:nvSpPr>
        <p:spPr bwMode="auto">
          <a:xfrm>
            <a:off x="518585" y="4630738"/>
            <a:ext cx="44449"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59" name="Google Shape;1086;p14">
            <a:extLst>
              <a:ext uri="{FF2B5EF4-FFF2-40B4-BE49-F238E27FC236}">
                <a16:creationId xmlns:a16="http://schemas.microsoft.com/office/drawing/2014/main" id="{6B22A373-75AC-4A1A-8831-487722085BA1}"/>
              </a:ext>
            </a:extLst>
          </p:cNvPr>
          <p:cNvSpPr>
            <a:spLocks/>
          </p:cNvSpPr>
          <p:nvPr userDrawn="1"/>
        </p:nvSpPr>
        <p:spPr bwMode="auto">
          <a:xfrm>
            <a:off x="194734" y="46005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60" name="Google Shape;1082;p14">
            <a:extLst>
              <a:ext uri="{FF2B5EF4-FFF2-40B4-BE49-F238E27FC236}">
                <a16:creationId xmlns:a16="http://schemas.microsoft.com/office/drawing/2014/main" id="{75FE9222-0C34-4631-B20D-1954E4A28704}"/>
              </a:ext>
            </a:extLst>
          </p:cNvPr>
          <p:cNvSpPr>
            <a:spLocks/>
          </p:cNvSpPr>
          <p:nvPr userDrawn="1"/>
        </p:nvSpPr>
        <p:spPr bwMode="auto">
          <a:xfrm>
            <a:off x="457200" y="5180013"/>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61" name="Google Shape;1083;p14">
            <a:extLst>
              <a:ext uri="{FF2B5EF4-FFF2-40B4-BE49-F238E27FC236}">
                <a16:creationId xmlns:a16="http://schemas.microsoft.com/office/drawing/2014/main" id="{6E0BD337-65C4-4606-8B07-C89D3BF90CF2}"/>
              </a:ext>
            </a:extLst>
          </p:cNvPr>
          <p:cNvSpPr>
            <a:spLocks/>
          </p:cNvSpPr>
          <p:nvPr userDrawn="1"/>
        </p:nvSpPr>
        <p:spPr bwMode="auto">
          <a:xfrm>
            <a:off x="192618" y="5203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62" name="Google Shape;1084;p14">
            <a:extLst>
              <a:ext uri="{FF2B5EF4-FFF2-40B4-BE49-F238E27FC236}">
                <a16:creationId xmlns:a16="http://schemas.microsoft.com/office/drawing/2014/main" id="{4D65A8CB-4C8A-4ADE-B3F8-91354F0A3F8A}"/>
              </a:ext>
            </a:extLst>
          </p:cNvPr>
          <p:cNvSpPr>
            <a:spLocks/>
          </p:cNvSpPr>
          <p:nvPr userDrawn="1"/>
        </p:nvSpPr>
        <p:spPr bwMode="auto">
          <a:xfrm>
            <a:off x="215901" y="5286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63" name="Google Shape;1085;p14">
            <a:extLst>
              <a:ext uri="{FF2B5EF4-FFF2-40B4-BE49-F238E27FC236}">
                <a16:creationId xmlns:a16="http://schemas.microsoft.com/office/drawing/2014/main" id="{0A6D940D-506C-4C78-9652-2187182DC8B9}"/>
              </a:ext>
            </a:extLst>
          </p:cNvPr>
          <p:cNvSpPr>
            <a:spLocks/>
          </p:cNvSpPr>
          <p:nvPr userDrawn="1"/>
        </p:nvSpPr>
        <p:spPr bwMode="auto">
          <a:xfrm>
            <a:off x="516467" y="5245100"/>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64" name="Google Shape;1086;p14">
            <a:extLst>
              <a:ext uri="{FF2B5EF4-FFF2-40B4-BE49-F238E27FC236}">
                <a16:creationId xmlns:a16="http://schemas.microsoft.com/office/drawing/2014/main" id="{2CEB6AAE-29F3-4386-B7A8-346F4DED2C04}"/>
              </a:ext>
            </a:extLst>
          </p:cNvPr>
          <p:cNvSpPr>
            <a:spLocks/>
          </p:cNvSpPr>
          <p:nvPr userDrawn="1"/>
        </p:nvSpPr>
        <p:spPr bwMode="auto">
          <a:xfrm>
            <a:off x="192618" y="52149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65" name="Google Shape;1082;p14">
            <a:extLst>
              <a:ext uri="{FF2B5EF4-FFF2-40B4-BE49-F238E27FC236}">
                <a16:creationId xmlns:a16="http://schemas.microsoft.com/office/drawing/2014/main" id="{D37A2A91-6DF5-42C3-96E0-1B3B4715D0E1}"/>
              </a:ext>
            </a:extLst>
          </p:cNvPr>
          <p:cNvSpPr>
            <a:spLocks/>
          </p:cNvSpPr>
          <p:nvPr userDrawn="1"/>
        </p:nvSpPr>
        <p:spPr bwMode="auto">
          <a:xfrm>
            <a:off x="457200" y="5792788"/>
            <a:ext cx="107951"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66" name="Google Shape;1083;p14">
            <a:extLst>
              <a:ext uri="{FF2B5EF4-FFF2-40B4-BE49-F238E27FC236}">
                <a16:creationId xmlns:a16="http://schemas.microsoft.com/office/drawing/2014/main" id="{3DB09D74-AAAC-45B3-808A-45FC6C25AAB5}"/>
              </a:ext>
            </a:extLst>
          </p:cNvPr>
          <p:cNvSpPr>
            <a:spLocks/>
          </p:cNvSpPr>
          <p:nvPr userDrawn="1"/>
        </p:nvSpPr>
        <p:spPr bwMode="auto">
          <a:xfrm>
            <a:off x="190500" y="5818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67" name="Google Shape;1084;p14">
            <a:extLst>
              <a:ext uri="{FF2B5EF4-FFF2-40B4-BE49-F238E27FC236}">
                <a16:creationId xmlns:a16="http://schemas.microsoft.com/office/drawing/2014/main" id="{30328320-5E3C-448D-8B2A-A9E979023849}"/>
              </a:ext>
            </a:extLst>
          </p:cNvPr>
          <p:cNvSpPr>
            <a:spLocks/>
          </p:cNvSpPr>
          <p:nvPr userDrawn="1"/>
        </p:nvSpPr>
        <p:spPr bwMode="auto">
          <a:xfrm>
            <a:off x="213784" y="59007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68" name="Google Shape;1085;p14">
            <a:extLst>
              <a:ext uri="{FF2B5EF4-FFF2-40B4-BE49-F238E27FC236}">
                <a16:creationId xmlns:a16="http://schemas.microsoft.com/office/drawing/2014/main" id="{18854530-1A8E-490B-8FF6-68F0E663D1E9}"/>
              </a:ext>
            </a:extLst>
          </p:cNvPr>
          <p:cNvSpPr>
            <a:spLocks/>
          </p:cNvSpPr>
          <p:nvPr userDrawn="1"/>
        </p:nvSpPr>
        <p:spPr bwMode="auto">
          <a:xfrm>
            <a:off x="514351" y="58578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69" name="Google Shape;1086;p14">
            <a:extLst>
              <a:ext uri="{FF2B5EF4-FFF2-40B4-BE49-F238E27FC236}">
                <a16:creationId xmlns:a16="http://schemas.microsoft.com/office/drawing/2014/main" id="{A6110BCF-9008-415F-A334-E1DBD56C6573}"/>
              </a:ext>
            </a:extLst>
          </p:cNvPr>
          <p:cNvSpPr>
            <a:spLocks/>
          </p:cNvSpPr>
          <p:nvPr userDrawn="1"/>
        </p:nvSpPr>
        <p:spPr bwMode="auto">
          <a:xfrm>
            <a:off x="192617" y="5829300"/>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70" name="Google Shape;1765;p26">
            <a:extLst>
              <a:ext uri="{FF2B5EF4-FFF2-40B4-BE49-F238E27FC236}">
                <a16:creationId xmlns:a16="http://schemas.microsoft.com/office/drawing/2014/main" id="{28CC1B68-81E9-4A5D-AB10-AB562A833C57}"/>
              </a:ext>
            </a:extLst>
          </p:cNvPr>
          <p:cNvSpPr/>
          <p:nvPr userDrawn="1"/>
        </p:nvSpPr>
        <p:spPr>
          <a:xfrm rot="126755">
            <a:off x="3092451" y="1090613"/>
            <a:ext cx="5549900" cy="4730750"/>
          </a:xfrm>
          <a:prstGeom prst="rect">
            <a:avLst/>
          </a:prstGeom>
          <a:solidFill>
            <a:srgbClr val="FFE285"/>
          </a:solidFill>
          <a:ln>
            <a:noFill/>
          </a:ln>
        </p:spPr>
        <p:txBody>
          <a:bodyPr spcFirstLastPara="1" lIns="37713" tIns="37713" rIns="37713" bIns="37713" anchor="ctr"/>
          <a:lstStyle/>
          <a:p>
            <a:pPr eaLnBrk="1" fontAlgn="auto" hangingPunct="1">
              <a:spcBef>
                <a:spcPts val="0"/>
              </a:spcBef>
              <a:spcAft>
                <a:spcPts val="0"/>
              </a:spcAft>
              <a:defRPr/>
            </a:pPr>
            <a:endParaRPr sz="206" dirty="0">
              <a:solidFill>
                <a:prstClr val="black"/>
              </a:solidFill>
              <a:latin typeface="Arial"/>
            </a:endParaRPr>
          </a:p>
        </p:txBody>
      </p:sp>
      <p:sp>
        <p:nvSpPr>
          <p:cNvPr id="71" name="Google Shape;1766;p26">
            <a:extLst>
              <a:ext uri="{FF2B5EF4-FFF2-40B4-BE49-F238E27FC236}">
                <a16:creationId xmlns:a16="http://schemas.microsoft.com/office/drawing/2014/main" id="{E81D891F-2B84-4B06-B690-9B925208FB85}"/>
              </a:ext>
            </a:extLst>
          </p:cNvPr>
          <p:cNvSpPr/>
          <p:nvPr userDrawn="1"/>
        </p:nvSpPr>
        <p:spPr>
          <a:xfrm rot="21464125">
            <a:off x="2810934" y="773113"/>
            <a:ext cx="1284817" cy="1338262"/>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lIns="37713" tIns="37713" rIns="37713" bIns="37713" anchor="ctr"/>
          <a:lstStyle/>
          <a:p>
            <a:pPr eaLnBrk="1" fontAlgn="auto" hangingPunct="1">
              <a:spcBef>
                <a:spcPts val="0"/>
              </a:spcBef>
              <a:spcAft>
                <a:spcPts val="0"/>
              </a:spcAft>
              <a:defRPr/>
            </a:pPr>
            <a:endParaRPr sz="206">
              <a:solidFill>
                <a:prstClr val="black"/>
              </a:solidFill>
              <a:latin typeface="Arial"/>
            </a:endParaRPr>
          </a:p>
        </p:txBody>
      </p:sp>
      <p:sp>
        <p:nvSpPr>
          <p:cNvPr id="72" name="Google Shape;1767;p26">
            <a:extLst>
              <a:ext uri="{FF2B5EF4-FFF2-40B4-BE49-F238E27FC236}">
                <a16:creationId xmlns:a16="http://schemas.microsoft.com/office/drawing/2014/main" id="{877C5FF6-FF1B-45D7-A819-CE3E1F449457}"/>
              </a:ext>
            </a:extLst>
          </p:cNvPr>
          <p:cNvSpPr/>
          <p:nvPr userDrawn="1"/>
        </p:nvSpPr>
        <p:spPr>
          <a:xfrm rot="4829593">
            <a:off x="7640638" y="1029760"/>
            <a:ext cx="1546225" cy="1109133"/>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lIns="37713" tIns="37713" rIns="37713" bIns="37713" anchor="ctr"/>
          <a:lstStyle/>
          <a:p>
            <a:pPr eaLnBrk="1" fontAlgn="auto" hangingPunct="1">
              <a:spcBef>
                <a:spcPts val="0"/>
              </a:spcBef>
              <a:spcAft>
                <a:spcPts val="0"/>
              </a:spcAft>
              <a:defRPr/>
            </a:pPr>
            <a:endParaRPr sz="206">
              <a:solidFill>
                <a:prstClr val="black"/>
              </a:solidFill>
              <a:latin typeface="Arial"/>
            </a:endParaRPr>
          </a:p>
        </p:txBody>
      </p:sp>
      <p:grpSp>
        <p:nvGrpSpPr>
          <p:cNvPr id="73" name="Google Shape;211;p3">
            <a:extLst>
              <a:ext uri="{FF2B5EF4-FFF2-40B4-BE49-F238E27FC236}">
                <a16:creationId xmlns:a16="http://schemas.microsoft.com/office/drawing/2014/main" id="{7FF08302-0460-45FF-A7EF-55257A67561C}"/>
              </a:ext>
            </a:extLst>
          </p:cNvPr>
          <p:cNvGrpSpPr>
            <a:grpSpLocks/>
          </p:cNvGrpSpPr>
          <p:nvPr userDrawn="1"/>
        </p:nvGrpSpPr>
        <p:grpSpPr bwMode="auto">
          <a:xfrm>
            <a:off x="1030818" y="1579563"/>
            <a:ext cx="444500" cy="398462"/>
            <a:chOff x="2495125" y="2142250"/>
            <a:chExt cx="444275" cy="398525"/>
          </a:xfrm>
        </p:grpSpPr>
        <p:sp>
          <p:nvSpPr>
            <p:cNvPr id="74" name="Google Shape;212;p3">
              <a:extLst>
                <a:ext uri="{FF2B5EF4-FFF2-40B4-BE49-F238E27FC236}">
                  <a16:creationId xmlns:a16="http://schemas.microsoft.com/office/drawing/2014/main" id="{2462C879-18F8-4F30-98F2-CEF7510E9A50}"/>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lIns="91425" tIns="91425" rIns="91425" bIns="91425" anchor="ctr"/>
            <a:lstStyle/>
            <a:p>
              <a:pPr>
                <a:defRPr/>
              </a:pPr>
              <a:endParaRPr lang="vi-VN" sz="990"/>
            </a:p>
          </p:txBody>
        </p:sp>
        <p:sp>
          <p:nvSpPr>
            <p:cNvPr id="75" name="Google Shape;213;p3">
              <a:extLst>
                <a:ext uri="{FF2B5EF4-FFF2-40B4-BE49-F238E27FC236}">
                  <a16:creationId xmlns:a16="http://schemas.microsoft.com/office/drawing/2014/main" id="{CE3C6DA6-795D-4353-85D6-235FAC0D970B}"/>
                </a:ext>
              </a:extLst>
            </p:cNvPr>
            <p:cNvSpPr/>
            <p:nvPr/>
          </p:nvSpPr>
          <p:spPr>
            <a:xfrm>
              <a:off x="2655910" y="2307376"/>
              <a:ext cx="95201" cy="73037"/>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76" name="Google Shape;214;p3">
            <a:extLst>
              <a:ext uri="{FF2B5EF4-FFF2-40B4-BE49-F238E27FC236}">
                <a16:creationId xmlns:a16="http://schemas.microsoft.com/office/drawing/2014/main" id="{1F452F47-4D1F-487C-94FC-7875D4C7EEBE}"/>
              </a:ext>
            </a:extLst>
          </p:cNvPr>
          <p:cNvGrpSpPr>
            <a:grpSpLocks/>
          </p:cNvGrpSpPr>
          <p:nvPr userDrawn="1"/>
        </p:nvGrpSpPr>
        <p:grpSpPr bwMode="auto">
          <a:xfrm>
            <a:off x="10560051" y="5040313"/>
            <a:ext cx="292100" cy="277812"/>
            <a:chOff x="3243875" y="2372825"/>
            <a:chExt cx="291375" cy="281375"/>
          </a:xfrm>
        </p:grpSpPr>
        <p:sp>
          <p:nvSpPr>
            <p:cNvPr id="77" name="Google Shape;215;p3">
              <a:extLst>
                <a:ext uri="{FF2B5EF4-FFF2-40B4-BE49-F238E27FC236}">
                  <a16:creationId xmlns:a16="http://schemas.microsoft.com/office/drawing/2014/main" id="{C50D4F00-4E55-44EF-B1F7-B605E186C45B}"/>
                </a:ext>
              </a:extLst>
            </p:cNvPr>
            <p:cNvSpPr/>
            <p:nvPr/>
          </p:nvSpPr>
          <p:spPr>
            <a:xfrm>
              <a:off x="3286103" y="2403374"/>
              <a:ext cx="206918" cy="200983"/>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78" name="Google Shape;216;p3">
              <a:extLst>
                <a:ext uri="{FF2B5EF4-FFF2-40B4-BE49-F238E27FC236}">
                  <a16:creationId xmlns:a16="http://schemas.microsoft.com/office/drawing/2014/main" id="{B652BCDF-718B-41F3-986A-671A2F06A518}"/>
                </a:ext>
              </a:extLst>
            </p:cNvPr>
            <p:cNvSpPr/>
            <p:nvPr/>
          </p:nvSpPr>
          <p:spPr>
            <a:xfrm>
              <a:off x="3302995" y="2403374"/>
              <a:ext cx="192138" cy="212238"/>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79" name="Google Shape;217;p3">
              <a:extLst>
                <a:ext uri="{FF2B5EF4-FFF2-40B4-BE49-F238E27FC236}">
                  <a16:creationId xmlns:a16="http://schemas.microsoft.com/office/drawing/2014/main" id="{5D762B91-BAF5-4EDB-B49C-F94BB48C6307}"/>
                </a:ext>
              </a:extLst>
            </p:cNvPr>
            <p:cNvSpPr/>
            <p:nvPr/>
          </p:nvSpPr>
          <p:spPr>
            <a:xfrm>
              <a:off x="3395897" y="2372825"/>
              <a:ext cx="10556"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0" name="Google Shape;218;p3">
              <a:extLst>
                <a:ext uri="{FF2B5EF4-FFF2-40B4-BE49-F238E27FC236}">
                  <a16:creationId xmlns:a16="http://schemas.microsoft.com/office/drawing/2014/main" id="{67ADFDE9-583D-4135-8FDC-390D89F858EB}"/>
                </a:ext>
              </a:extLst>
            </p:cNvPr>
            <p:cNvSpPr/>
            <p:nvPr/>
          </p:nvSpPr>
          <p:spPr>
            <a:xfrm>
              <a:off x="3243875" y="2495022"/>
              <a:ext cx="285040" cy="1125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1" name="Google Shape;219;p3">
              <a:extLst>
                <a:ext uri="{FF2B5EF4-FFF2-40B4-BE49-F238E27FC236}">
                  <a16:creationId xmlns:a16="http://schemas.microsoft.com/office/drawing/2014/main" id="{A38B86F0-F937-47FF-A5E2-20F241EDB38D}"/>
                </a:ext>
              </a:extLst>
            </p:cNvPr>
            <p:cNvSpPr/>
            <p:nvPr/>
          </p:nvSpPr>
          <p:spPr>
            <a:xfrm>
              <a:off x="3341000" y="2379256"/>
              <a:ext cx="103459" cy="26690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2" name="Google Shape;220;p3">
              <a:extLst>
                <a:ext uri="{FF2B5EF4-FFF2-40B4-BE49-F238E27FC236}">
                  <a16:creationId xmlns:a16="http://schemas.microsoft.com/office/drawing/2014/main" id="{D343F917-520A-41CD-B5E2-A48AFDC23E14}"/>
                </a:ext>
              </a:extLst>
            </p:cNvPr>
            <p:cNvSpPr/>
            <p:nvPr/>
          </p:nvSpPr>
          <p:spPr>
            <a:xfrm>
              <a:off x="3267100" y="2458041"/>
              <a:ext cx="268150" cy="93256"/>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3" name="Google Shape;221;p3">
              <a:extLst>
                <a:ext uri="{FF2B5EF4-FFF2-40B4-BE49-F238E27FC236}">
                  <a16:creationId xmlns:a16="http://schemas.microsoft.com/office/drawing/2014/main" id="{40E4DAD4-B5AA-407A-94BF-22EFAB43A6C8}"/>
                </a:ext>
              </a:extLst>
            </p:cNvPr>
            <p:cNvSpPr/>
            <p:nvPr/>
          </p:nvSpPr>
          <p:spPr>
            <a:xfrm>
              <a:off x="3275546" y="2451610"/>
              <a:ext cx="257592" cy="112550"/>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dirty="0">
                <a:solidFill>
                  <a:prstClr val="black"/>
                </a:solidFill>
                <a:latin typeface="Arial"/>
              </a:endParaRPr>
            </a:p>
          </p:txBody>
        </p:sp>
        <p:sp>
          <p:nvSpPr>
            <p:cNvPr id="84" name="Google Shape;222;p3">
              <a:extLst>
                <a:ext uri="{FF2B5EF4-FFF2-40B4-BE49-F238E27FC236}">
                  <a16:creationId xmlns:a16="http://schemas.microsoft.com/office/drawing/2014/main" id="{1BEBE959-310D-4400-97D2-A86F9731F0EE}"/>
                </a:ext>
              </a:extLst>
            </p:cNvPr>
            <p:cNvSpPr/>
            <p:nvPr/>
          </p:nvSpPr>
          <p:spPr>
            <a:xfrm>
              <a:off x="3328332" y="2385688"/>
              <a:ext cx="120350" cy="260473"/>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5" name="Google Shape;223;p3">
              <a:extLst>
                <a:ext uri="{FF2B5EF4-FFF2-40B4-BE49-F238E27FC236}">
                  <a16:creationId xmlns:a16="http://schemas.microsoft.com/office/drawing/2014/main" id="{946B18B3-6058-4AF3-B4AC-574308D01D47}"/>
                </a:ext>
              </a:extLst>
            </p:cNvPr>
            <p:cNvSpPr/>
            <p:nvPr/>
          </p:nvSpPr>
          <p:spPr>
            <a:xfrm>
              <a:off x="3328332" y="2438747"/>
              <a:ext cx="133018" cy="131845"/>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6" name="Google Shape;224;p3">
              <a:extLst>
                <a:ext uri="{FF2B5EF4-FFF2-40B4-BE49-F238E27FC236}">
                  <a16:creationId xmlns:a16="http://schemas.microsoft.com/office/drawing/2014/main" id="{6976002D-61D7-4CD9-8503-A041AD137D05}"/>
                </a:ext>
              </a:extLst>
            </p:cNvPr>
            <p:cNvSpPr>
              <a:spLocks/>
            </p:cNvSpPr>
            <p:nvPr/>
          </p:nvSpPr>
          <p:spPr bwMode="auto">
            <a:xfrm>
              <a:off x="3357891" y="2469297"/>
              <a:ext cx="71788" cy="70746"/>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lIns="91425" tIns="91425" rIns="91425" bIns="91425" anchor="ctr"/>
            <a:lstStyle/>
            <a:p>
              <a:pPr>
                <a:defRPr/>
              </a:pPr>
              <a:endParaRPr lang="vi-VN" sz="990"/>
            </a:p>
          </p:txBody>
        </p:sp>
      </p:grpSp>
      <p:grpSp>
        <p:nvGrpSpPr>
          <p:cNvPr id="87" name="Google Shape;225;p3">
            <a:extLst>
              <a:ext uri="{FF2B5EF4-FFF2-40B4-BE49-F238E27FC236}">
                <a16:creationId xmlns:a16="http://schemas.microsoft.com/office/drawing/2014/main" id="{3CFE36D4-B16C-49A4-A5A9-C456D20218D5}"/>
              </a:ext>
            </a:extLst>
          </p:cNvPr>
          <p:cNvGrpSpPr>
            <a:grpSpLocks/>
          </p:cNvGrpSpPr>
          <p:nvPr userDrawn="1"/>
        </p:nvGrpSpPr>
        <p:grpSpPr bwMode="auto">
          <a:xfrm>
            <a:off x="10778068" y="714376"/>
            <a:ext cx="167217" cy="168275"/>
            <a:chOff x="4954425" y="2036375"/>
            <a:chExt cx="166675" cy="168575"/>
          </a:xfrm>
        </p:grpSpPr>
        <p:sp>
          <p:nvSpPr>
            <p:cNvPr id="88" name="Google Shape;226;p3">
              <a:extLst>
                <a:ext uri="{FF2B5EF4-FFF2-40B4-BE49-F238E27FC236}">
                  <a16:creationId xmlns:a16="http://schemas.microsoft.com/office/drawing/2014/main" id="{D6A106A8-7C20-4D8C-BB44-0A394A295D11}"/>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lIns="91425" tIns="91425" rIns="91425" bIns="91425" anchor="ctr"/>
            <a:lstStyle/>
            <a:p>
              <a:pPr>
                <a:defRPr/>
              </a:pPr>
              <a:endParaRPr lang="vi-VN" sz="990"/>
            </a:p>
          </p:txBody>
        </p:sp>
        <p:sp>
          <p:nvSpPr>
            <p:cNvPr id="89" name="Google Shape;227;p3">
              <a:extLst>
                <a:ext uri="{FF2B5EF4-FFF2-40B4-BE49-F238E27FC236}">
                  <a16:creationId xmlns:a16="http://schemas.microsoft.com/office/drawing/2014/main" id="{947C8D29-A11C-46A0-865A-9ACFB8A1145F}"/>
                </a:ext>
              </a:extLst>
            </p:cNvPr>
            <p:cNvSpPr/>
            <p:nvPr/>
          </p:nvSpPr>
          <p:spPr>
            <a:xfrm>
              <a:off x="5009280" y="2104760"/>
              <a:ext cx="52746"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90" name="Google Shape;228;p3">
            <a:extLst>
              <a:ext uri="{FF2B5EF4-FFF2-40B4-BE49-F238E27FC236}">
                <a16:creationId xmlns:a16="http://schemas.microsoft.com/office/drawing/2014/main" id="{8F3B9162-1392-4A2A-99A1-BE8029076C2C}"/>
              </a:ext>
            </a:extLst>
          </p:cNvPr>
          <p:cNvSpPr>
            <a:spLocks/>
          </p:cNvSpPr>
          <p:nvPr userDrawn="1"/>
        </p:nvSpPr>
        <p:spPr bwMode="auto">
          <a:xfrm>
            <a:off x="1576918" y="3597275"/>
            <a:ext cx="118533" cy="80963"/>
          </a:xfrm>
          <a:custGeom>
            <a:avLst/>
            <a:gdLst>
              <a:gd name="T0" fmla="*/ 2147483646 w 4765"/>
              <a:gd name="T1" fmla="*/ 2147483646 h 3248"/>
              <a:gd name="T2" fmla="*/ 2147483646 w 4765"/>
              <a:gd name="T3" fmla="*/ 2147483646 h 3248"/>
              <a:gd name="T4" fmla="*/ 2147483646 w 4765"/>
              <a:gd name="T5" fmla="*/ 2147483646 h 3248"/>
              <a:gd name="T6" fmla="*/ 2147483646 w 4765"/>
              <a:gd name="T7" fmla="*/ 2147483646 h 3248"/>
              <a:gd name="T8" fmla="*/ 2147483646 w 4765"/>
              <a:gd name="T9" fmla="*/ 2147483646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lIns="37713" tIns="37713" rIns="37713" bIns="37713" anchor="ctr"/>
          <a:lstStyle/>
          <a:p>
            <a:pPr>
              <a:defRPr/>
            </a:pPr>
            <a:endParaRPr lang="vi-VN" sz="990"/>
          </a:p>
        </p:txBody>
      </p:sp>
      <p:sp>
        <p:nvSpPr>
          <p:cNvPr id="91" name="Google Shape;229;p3">
            <a:extLst>
              <a:ext uri="{FF2B5EF4-FFF2-40B4-BE49-F238E27FC236}">
                <a16:creationId xmlns:a16="http://schemas.microsoft.com/office/drawing/2014/main" id="{C498E02E-B280-447E-9F41-02AD62CC770B}"/>
              </a:ext>
            </a:extLst>
          </p:cNvPr>
          <p:cNvSpPr/>
          <p:nvPr userDrawn="1"/>
        </p:nvSpPr>
        <p:spPr>
          <a:xfrm>
            <a:off x="9846733" y="3887788"/>
            <a:ext cx="86784" cy="6350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lIns="37713" tIns="37713" rIns="37713" bIns="37713" anchor="ctr"/>
          <a:lstStyle/>
          <a:p>
            <a:pPr eaLnBrk="1" fontAlgn="auto" hangingPunct="1">
              <a:spcBef>
                <a:spcPts val="0"/>
              </a:spcBef>
              <a:spcAft>
                <a:spcPts val="0"/>
              </a:spcAft>
              <a:defRPr/>
            </a:pPr>
            <a:endParaRPr sz="990">
              <a:solidFill>
                <a:prstClr val="black"/>
              </a:solidFill>
              <a:latin typeface="Arial"/>
            </a:endParaRPr>
          </a:p>
        </p:txBody>
      </p:sp>
      <p:grpSp>
        <p:nvGrpSpPr>
          <p:cNvPr id="92" name="Google Shape;230;p3">
            <a:extLst>
              <a:ext uri="{FF2B5EF4-FFF2-40B4-BE49-F238E27FC236}">
                <a16:creationId xmlns:a16="http://schemas.microsoft.com/office/drawing/2014/main" id="{86962E9B-DB7A-4834-B86D-B9D53162FA4C}"/>
              </a:ext>
            </a:extLst>
          </p:cNvPr>
          <p:cNvGrpSpPr>
            <a:grpSpLocks/>
          </p:cNvGrpSpPr>
          <p:nvPr userDrawn="1"/>
        </p:nvGrpSpPr>
        <p:grpSpPr bwMode="auto">
          <a:xfrm>
            <a:off x="1274234" y="5541964"/>
            <a:ext cx="167217" cy="168275"/>
            <a:chOff x="4954425" y="2036375"/>
            <a:chExt cx="166675" cy="168575"/>
          </a:xfrm>
        </p:grpSpPr>
        <p:sp>
          <p:nvSpPr>
            <p:cNvPr id="93" name="Google Shape;231;p3">
              <a:extLst>
                <a:ext uri="{FF2B5EF4-FFF2-40B4-BE49-F238E27FC236}">
                  <a16:creationId xmlns:a16="http://schemas.microsoft.com/office/drawing/2014/main" id="{FB8DBE55-AFEE-420A-9022-E6D7A7A92926}"/>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94" name="Google Shape;232;p3">
              <a:extLst>
                <a:ext uri="{FF2B5EF4-FFF2-40B4-BE49-F238E27FC236}">
                  <a16:creationId xmlns:a16="http://schemas.microsoft.com/office/drawing/2014/main" id="{4DB85972-BDB8-4155-887D-5F85C460FCCD}"/>
                </a:ext>
              </a:extLst>
            </p:cNvPr>
            <p:cNvSpPr/>
            <p:nvPr/>
          </p:nvSpPr>
          <p:spPr>
            <a:xfrm>
              <a:off x="5009280" y="2104759"/>
              <a:ext cx="52746"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95" name="Google Shape;769;p31">
            <a:extLst>
              <a:ext uri="{FF2B5EF4-FFF2-40B4-BE49-F238E27FC236}">
                <a16:creationId xmlns:a16="http://schemas.microsoft.com/office/drawing/2014/main" id="{27616998-5AB6-4DE2-A095-92AB94B72313}"/>
              </a:ext>
            </a:extLst>
          </p:cNvPr>
          <p:cNvGrpSpPr>
            <a:grpSpLocks/>
          </p:cNvGrpSpPr>
          <p:nvPr userDrawn="1"/>
        </p:nvGrpSpPr>
        <p:grpSpPr bwMode="auto">
          <a:xfrm>
            <a:off x="2548467" y="3587751"/>
            <a:ext cx="2599267" cy="2524125"/>
            <a:chOff x="5641385" y="2381306"/>
            <a:chExt cx="2599446" cy="2521829"/>
          </a:xfrm>
        </p:grpSpPr>
        <p:sp>
          <p:nvSpPr>
            <p:cNvPr id="96" name="Google Shape;770;p31">
              <a:extLst>
                <a:ext uri="{FF2B5EF4-FFF2-40B4-BE49-F238E27FC236}">
                  <a16:creationId xmlns:a16="http://schemas.microsoft.com/office/drawing/2014/main" id="{7FEE937B-E03D-4716-ADB5-6CE5EB139A65}"/>
                </a:ext>
              </a:extLst>
            </p:cNvPr>
            <p:cNvSpPr>
              <a:spLocks/>
            </p:cNvSpPr>
            <p:nvPr/>
          </p:nvSpPr>
          <p:spPr bwMode="auto">
            <a:xfrm>
              <a:off x="5715474" y="4459039"/>
              <a:ext cx="2364479" cy="361621"/>
            </a:xfrm>
            <a:custGeom>
              <a:avLst/>
              <a:gdLst>
                <a:gd name="T0" fmla="*/ 2147483646 w 38516"/>
                <a:gd name="T1" fmla="*/ 2147483646 h 5883"/>
                <a:gd name="T2" fmla="*/ 0 w 38516"/>
                <a:gd name="T3" fmla="*/ 2147483646 h 5883"/>
                <a:gd name="T4" fmla="*/ 2147483646 w 38516"/>
                <a:gd name="T5" fmla="*/ 2147483646 h 5883"/>
                <a:gd name="T6" fmla="*/ 2147483646 w 38516"/>
                <a:gd name="T7" fmla="*/ 2147483646 h 5883"/>
                <a:gd name="T8" fmla="*/ 2147483646 w 38516"/>
                <a:gd name="T9" fmla="*/ 2147483646 h 588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bg1"/>
            </a:solidFill>
            <a:ln>
              <a:noFill/>
            </a:ln>
          </p:spPr>
          <p:txBody>
            <a:bodyPr lIns="91425" tIns="91425" rIns="91425" bIns="91425" anchor="ctr"/>
            <a:lstStyle/>
            <a:p>
              <a:pPr>
                <a:defRPr/>
              </a:pPr>
              <a:endParaRPr lang="vi-VN" sz="990"/>
            </a:p>
          </p:txBody>
        </p:sp>
        <p:grpSp>
          <p:nvGrpSpPr>
            <p:cNvPr id="97" name="Google Shape;771;p31">
              <a:extLst>
                <a:ext uri="{FF2B5EF4-FFF2-40B4-BE49-F238E27FC236}">
                  <a16:creationId xmlns:a16="http://schemas.microsoft.com/office/drawing/2014/main" id="{3CA37FB3-4E94-49A5-89DD-4FF98600AC7A}"/>
                </a:ext>
              </a:extLst>
            </p:cNvPr>
            <p:cNvGrpSpPr>
              <a:grpSpLocks/>
            </p:cNvGrpSpPr>
            <p:nvPr/>
          </p:nvGrpSpPr>
          <p:grpSpPr bwMode="auto">
            <a:xfrm flipH="1">
              <a:off x="6793275" y="3690844"/>
              <a:ext cx="1447557" cy="1002468"/>
              <a:chOff x="4799733" y="3457797"/>
              <a:chExt cx="2301388" cy="1593766"/>
            </a:xfrm>
          </p:grpSpPr>
          <p:sp>
            <p:nvSpPr>
              <p:cNvPr id="152" name="Google Shape;772;p31">
                <a:extLst>
                  <a:ext uri="{FF2B5EF4-FFF2-40B4-BE49-F238E27FC236}">
                    <a16:creationId xmlns:a16="http://schemas.microsoft.com/office/drawing/2014/main" id="{DB22836C-88E1-463D-8C9D-E75DB57D2674}"/>
                  </a:ext>
                </a:extLst>
              </p:cNvPr>
              <p:cNvSpPr>
                <a:spLocks/>
              </p:cNvSpPr>
              <p:nvPr/>
            </p:nvSpPr>
            <p:spPr bwMode="auto">
              <a:xfrm>
                <a:off x="5513200" y="4439557"/>
                <a:ext cx="134616" cy="123557"/>
              </a:xfrm>
              <a:custGeom>
                <a:avLst/>
                <a:gdLst>
                  <a:gd name="T0" fmla="*/ 2147483646 w 2437"/>
                  <a:gd name="T1" fmla="*/ 2147483646 h 2211"/>
                  <a:gd name="T2" fmla="*/ 2147483646 w 2437"/>
                  <a:gd name="T3" fmla="*/ 2147483646 h 2211"/>
                  <a:gd name="T4" fmla="*/ 2147483646 w 2437"/>
                  <a:gd name="T5" fmla="*/ 2147483646 h 2211"/>
                  <a:gd name="T6" fmla="*/ 2147483646 w 2437"/>
                  <a:gd name="T7" fmla="*/ 2147483646 h 2211"/>
                  <a:gd name="T8" fmla="*/ 2147483646 w 2437"/>
                  <a:gd name="T9" fmla="*/ 2147483646 h 2211"/>
                  <a:gd name="T10" fmla="*/ 2147483646 w 2437"/>
                  <a:gd name="T11" fmla="*/ 2147483646 h 22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lIns="91425" tIns="91425" rIns="91425" bIns="91425" anchor="ctr"/>
              <a:lstStyle/>
              <a:p>
                <a:pPr>
                  <a:defRPr/>
                </a:pPr>
                <a:endParaRPr lang="vi-VN" sz="990"/>
              </a:p>
            </p:txBody>
          </p:sp>
          <p:sp>
            <p:nvSpPr>
              <p:cNvPr id="153" name="Google Shape;773;p31">
                <a:extLst>
                  <a:ext uri="{FF2B5EF4-FFF2-40B4-BE49-F238E27FC236}">
                    <a16:creationId xmlns:a16="http://schemas.microsoft.com/office/drawing/2014/main" id="{26DB1433-F2FC-4166-94B9-A0C0BBAC63FB}"/>
                  </a:ext>
                </a:extLst>
              </p:cNvPr>
              <p:cNvSpPr>
                <a:spLocks/>
              </p:cNvSpPr>
              <p:nvPr/>
            </p:nvSpPr>
            <p:spPr bwMode="auto">
              <a:xfrm>
                <a:off x="5671372" y="4449644"/>
                <a:ext cx="90867" cy="80690"/>
              </a:xfrm>
              <a:custGeom>
                <a:avLst/>
                <a:gdLst>
                  <a:gd name="T0" fmla="*/ 2147483646 w 1656"/>
                  <a:gd name="T1" fmla="*/ 2147483646 h 1431"/>
                  <a:gd name="T2" fmla="*/ 2147483646 w 1656"/>
                  <a:gd name="T3" fmla="*/ 2147483646 h 1431"/>
                  <a:gd name="T4" fmla="*/ 2147483646 w 1656"/>
                  <a:gd name="T5" fmla="*/ 2147483646 h 1431"/>
                  <a:gd name="T6" fmla="*/ 2147483646 w 1656"/>
                  <a:gd name="T7" fmla="*/ 2147483646 h 1431"/>
                  <a:gd name="T8" fmla="*/ 2147483646 w 1656"/>
                  <a:gd name="T9" fmla="*/ 2147483646 h 14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56" h="1431" extrusionOk="0">
                    <a:moveTo>
                      <a:pt x="1" y="1"/>
                    </a:moveTo>
                    <a:lnTo>
                      <a:pt x="1" y="1430"/>
                    </a:lnTo>
                    <a:lnTo>
                      <a:pt x="1655" y="1430"/>
                    </a:lnTo>
                    <a:lnTo>
                      <a:pt x="1655" y="1"/>
                    </a:lnTo>
                    <a:lnTo>
                      <a:pt x="1" y="1"/>
                    </a:lnTo>
                    <a:close/>
                  </a:path>
                </a:pathLst>
              </a:custGeom>
              <a:solidFill>
                <a:srgbClr val="F9CF72"/>
              </a:solidFill>
              <a:ln>
                <a:noFill/>
              </a:ln>
            </p:spPr>
            <p:txBody>
              <a:bodyPr lIns="91425" tIns="91425" rIns="91425" bIns="91425" anchor="ctr"/>
              <a:lstStyle/>
              <a:p>
                <a:pPr>
                  <a:defRPr/>
                </a:pPr>
                <a:endParaRPr lang="vi-VN" sz="990"/>
              </a:p>
            </p:txBody>
          </p:sp>
          <p:sp>
            <p:nvSpPr>
              <p:cNvPr id="154" name="Google Shape;774;p31">
                <a:extLst>
                  <a:ext uri="{FF2B5EF4-FFF2-40B4-BE49-F238E27FC236}">
                    <a16:creationId xmlns:a16="http://schemas.microsoft.com/office/drawing/2014/main" id="{54BFF5AD-0D66-488E-8FA4-21C6870ED2DA}"/>
                  </a:ext>
                </a:extLst>
              </p:cNvPr>
              <p:cNvSpPr>
                <a:spLocks/>
              </p:cNvSpPr>
              <p:nvPr/>
            </p:nvSpPr>
            <p:spPr bwMode="auto">
              <a:xfrm>
                <a:off x="5671372" y="4449644"/>
                <a:ext cx="90867" cy="80690"/>
              </a:xfrm>
              <a:custGeom>
                <a:avLst/>
                <a:gdLst>
                  <a:gd name="T0" fmla="*/ 2147483646 w 1669"/>
                  <a:gd name="T1" fmla="*/ 2147483646 h 1457"/>
                  <a:gd name="T2" fmla="*/ 2147483646 w 1669"/>
                  <a:gd name="T3" fmla="*/ 2147483646 h 1457"/>
                  <a:gd name="T4" fmla="*/ 2147483646 w 1669"/>
                  <a:gd name="T5" fmla="*/ 2147483646 h 1457"/>
                  <a:gd name="T6" fmla="*/ 2147483646 w 1669"/>
                  <a:gd name="T7" fmla="*/ 2147483646 h 1457"/>
                  <a:gd name="T8" fmla="*/ 2147483646 w 1669"/>
                  <a:gd name="T9" fmla="*/ 2147483646 h 1457"/>
                  <a:gd name="T10" fmla="*/ 2147483646 w 1669"/>
                  <a:gd name="T11" fmla="*/ 2147483646 h 1457"/>
                  <a:gd name="T12" fmla="*/ 2147483646 w 1669"/>
                  <a:gd name="T13" fmla="*/ 2147483646 h 1457"/>
                  <a:gd name="T14" fmla="*/ 2147483646 w 1669"/>
                  <a:gd name="T15" fmla="*/ 2147483646 h 1457"/>
                  <a:gd name="T16" fmla="*/ 2147483646 w 1669"/>
                  <a:gd name="T17" fmla="*/ 2147483646 h 1457"/>
                  <a:gd name="T18" fmla="*/ 2147483646 w 1669"/>
                  <a:gd name="T19" fmla="*/ 2147483646 h 1457"/>
                  <a:gd name="T20" fmla="*/ 2147483646 w 1669"/>
                  <a:gd name="T21" fmla="*/ 2147483646 h 1457"/>
                  <a:gd name="T22" fmla="*/ 2147483646 w 1669"/>
                  <a:gd name="T23" fmla="*/ 2147483646 h 1457"/>
                  <a:gd name="T24" fmla="*/ 2147483646 w 1669"/>
                  <a:gd name="T25" fmla="*/ 2147483646 h 1457"/>
                  <a:gd name="T26" fmla="*/ 2147483646 w 1669"/>
                  <a:gd name="T27" fmla="*/ 2147483646 h 1457"/>
                  <a:gd name="T28" fmla="*/ 2147483646 w 1669"/>
                  <a:gd name="T29" fmla="*/ 2147483646 h 1457"/>
                  <a:gd name="T30" fmla="*/ 2147483646 w 1669"/>
                  <a:gd name="T31" fmla="*/ 2147483646 h 1457"/>
                  <a:gd name="T32" fmla="*/ 2147483646 w 1669"/>
                  <a:gd name="T33" fmla="*/ 2147483646 h 1457"/>
                  <a:gd name="T34" fmla="*/ 2147483646 w 1669"/>
                  <a:gd name="T35" fmla="*/ 2147483646 h 1457"/>
                  <a:gd name="T36" fmla="*/ 2147483646 w 1669"/>
                  <a:gd name="T37" fmla="*/ 2147483646 h 1457"/>
                  <a:gd name="T38" fmla="*/ 2147483646 w 1669"/>
                  <a:gd name="T39" fmla="*/ 2147483646 h 1457"/>
                  <a:gd name="T40" fmla="*/ 2147483646 w 1669"/>
                  <a:gd name="T41" fmla="*/ 2147483646 h 1457"/>
                  <a:gd name="T42" fmla="*/ 2147483646 w 1669"/>
                  <a:gd name="T43" fmla="*/ 2147483646 h 1457"/>
                  <a:gd name="T44" fmla="*/ 2147483646 w 1669"/>
                  <a:gd name="T45" fmla="*/ 2147483646 h 1457"/>
                  <a:gd name="T46" fmla="*/ 2147483646 w 1669"/>
                  <a:gd name="T47" fmla="*/ 2147483646 h 1457"/>
                  <a:gd name="T48" fmla="*/ 2147483646 w 1669"/>
                  <a:gd name="T49" fmla="*/ 2147483646 h 1457"/>
                  <a:gd name="T50" fmla="*/ 2147483646 w 1669"/>
                  <a:gd name="T51" fmla="*/ 2147483646 h 1457"/>
                  <a:gd name="T52" fmla="*/ 2147483646 w 1669"/>
                  <a:gd name="T53" fmla="*/ 2147483646 h 1457"/>
                  <a:gd name="T54" fmla="*/ 2147483646 w 1669"/>
                  <a:gd name="T55" fmla="*/ 2147483646 h 1457"/>
                  <a:gd name="T56" fmla="*/ 2147483646 w 1669"/>
                  <a:gd name="T57" fmla="*/ 2147483646 h 1457"/>
                  <a:gd name="T58" fmla="*/ 2147483646 w 1669"/>
                  <a:gd name="T59" fmla="*/ 2147483646 h 1457"/>
                  <a:gd name="T60" fmla="*/ 2147483646 w 1669"/>
                  <a:gd name="T61" fmla="*/ 2147483646 h 1457"/>
                  <a:gd name="T62" fmla="*/ 2147483646 w 1669"/>
                  <a:gd name="T63" fmla="*/ 2147483646 h 1457"/>
                  <a:gd name="T64" fmla="*/ 2147483646 w 1669"/>
                  <a:gd name="T65" fmla="*/ 2147483646 h 1457"/>
                  <a:gd name="T66" fmla="*/ 2147483646 w 1669"/>
                  <a:gd name="T67" fmla="*/ 2147483646 h 1457"/>
                  <a:gd name="T68" fmla="*/ 2147483646 w 1669"/>
                  <a:gd name="T69" fmla="*/ 2147483646 h 1457"/>
                  <a:gd name="T70" fmla="*/ 2147483646 w 1669"/>
                  <a:gd name="T71" fmla="*/ 2147483646 h 1457"/>
                  <a:gd name="T72" fmla="*/ 2147483646 w 1669"/>
                  <a:gd name="T73" fmla="*/ 2147483646 h 1457"/>
                  <a:gd name="T74" fmla="*/ 2147483646 w 1669"/>
                  <a:gd name="T75" fmla="*/ 2147483646 h 1457"/>
                  <a:gd name="T76" fmla="*/ 2147483646 w 1669"/>
                  <a:gd name="T77" fmla="*/ 2147483646 h 1457"/>
                  <a:gd name="T78" fmla="*/ 2147483646 w 1669"/>
                  <a:gd name="T79" fmla="*/ 2147483646 h 1457"/>
                  <a:gd name="T80" fmla="*/ 2147483646 w 1669"/>
                  <a:gd name="T81" fmla="*/ 2147483646 h 145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lnTo>
                      <a:pt x="239" y="1"/>
                    </a:lnTo>
                    <a:close/>
                  </a:path>
                </a:pathLst>
              </a:custGeom>
              <a:solidFill>
                <a:srgbClr val="F09C4E"/>
              </a:solidFill>
              <a:ln>
                <a:noFill/>
              </a:ln>
            </p:spPr>
            <p:txBody>
              <a:bodyPr lIns="91425" tIns="91425" rIns="91425" bIns="91425" anchor="ctr"/>
              <a:lstStyle/>
              <a:p>
                <a:pPr>
                  <a:defRPr/>
                </a:pPr>
                <a:endParaRPr lang="vi-VN" sz="990"/>
              </a:p>
            </p:txBody>
          </p:sp>
          <p:sp>
            <p:nvSpPr>
              <p:cNvPr id="155" name="Google Shape;775;p31">
                <a:extLst>
                  <a:ext uri="{FF2B5EF4-FFF2-40B4-BE49-F238E27FC236}">
                    <a16:creationId xmlns:a16="http://schemas.microsoft.com/office/drawing/2014/main" id="{D0071542-5145-44A9-BFE5-1A7A0005A0CF}"/>
                  </a:ext>
                </a:extLst>
              </p:cNvPr>
              <p:cNvSpPr>
                <a:spLocks/>
              </p:cNvSpPr>
              <p:nvPr/>
            </p:nvSpPr>
            <p:spPr bwMode="auto">
              <a:xfrm>
                <a:off x="5668008" y="4449644"/>
                <a:ext cx="100962" cy="83211"/>
              </a:xfrm>
              <a:custGeom>
                <a:avLst/>
                <a:gdLst>
                  <a:gd name="T0" fmla="*/ 2147483646 w 1814"/>
                  <a:gd name="T1" fmla="*/ 2147483646 h 1536"/>
                  <a:gd name="T2" fmla="*/ 2147483646 w 1814"/>
                  <a:gd name="T3" fmla="*/ 2147483646 h 1536"/>
                  <a:gd name="T4" fmla="*/ 2147483646 w 1814"/>
                  <a:gd name="T5" fmla="*/ 2147483646 h 1536"/>
                  <a:gd name="T6" fmla="*/ 2147483646 w 1814"/>
                  <a:gd name="T7" fmla="*/ 2147483646 h 1536"/>
                  <a:gd name="T8" fmla="*/ 2147483646 w 1814"/>
                  <a:gd name="T9" fmla="*/ 2147483646 h 1536"/>
                  <a:gd name="T10" fmla="*/ 2147483646 w 1814"/>
                  <a:gd name="T11" fmla="*/ 2147483646 h 1536"/>
                  <a:gd name="T12" fmla="*/ 2147483646 w 1814"/>
                  <a:gd name="T13" fmla="*/ 2147483646 h 1536"/>
                  <a:gd name="T14" fmla="*/ 2147483646 w 1814"/>
                  <a:gd name="T15" fmla="*/ 2147483646 h 1536"/>
                  <a:gd name="T16" fmla="*/ 2147483646 w 1814"/>
                  <a:gd name="T17" fmla="*/ 2147483646 h 1536"/>
                  <a:gd name="T18" fmla="*/ 2147483646 w 1814"/>
                  <a:gd name="T19" fmla="*/ 2147483646 h 1536"/>
                  <a:gd name="T20" fmla="*/ 2147483646 w 1814"/>
                  <a:gd name="T21" fmla="*/ 2147483646 h 1536"/>
                  <a:gd name="T22" fmla="*/ 2147483646 w 1814"/>
                  <a:gd name="T23" fmla="*/ 2147483646 h 1536"/>
                  <a:gd name="T24" fmla="*/ 2147483646 w 1814"/>
                  <a:gd name="T25" fmla="*/ 2147483646 h 1536"/>
                  <a:gd name="T26" fmla="*/ 2147483646 w 1814"/>
                  <a:gd name="T27" fmla="*/ 2147483646 h 1536"/>
                  <a:gd name="T28" fmla="*/ 2147483646 w 1814"/>
                  <a:gd name="T29" fmla="*/ 2147483646 h 1536"/>
                  <a:gd name="T30" fmla="*/ 2147483646 w 1814"/>
                  <a:gd name="T31" fmla="*/ 2147483646 h 1536"/>
                  <a:gd name="T32" fmla="*/ 2147483646 w 1814"/>
                  <a:gd name="T33" fmla="*/ 2147483646 h 1536"/>
                  <a:gd name="T34" fmla="*/ 2147483646 w 1814"/>
                  <a:gd name="T35" fmla="*/ 2147483646 h 1536"/>
                  <a:gd name="T36" fmla="*/ 2147483646 w 1814"/>
                  <a:gd name="T37" fmla="*/ 2147483646 h 1536"/>
                  <a:gd name="T38" fmla="*/ 2147483646 w 1814"/>
                  <a:gd name="T39" fmla="*/ 2147483646 h 1536"/>
                  <a:gd name="T40" fmla="*/ 2147483646 w 1814"/>
                  <a:gd name="T41" fmla="*/ 2147483646 h 1536"/>
                  <a:gd name="T42" fmla="*/ 2147483646 w 1814"/>
                  <a:gd name="T43" fmla="*/ 2147483646 h 1536"/>
                  <a:gd name="T44" fmla="*/ 2147483646 w 1814"/>
                  <a:gd name="T45" fmla="*/ 2147483646 h 1536"/>
                  <a:gd name="T46" fmla="*/ 2147483646 w 1814"/>
                  <a:gd name="T47" fmla="*/ 2147483646 h 1536"/>
                  <a:gd name="T48" fmla="*/ 2147483646 w 1814"/>
                  <a:gd name="T49" fmla="*/ 2147483646 h 1536"/>
                  <a:gd name="T50" fmla="*/ 2147483646 w 1814"/>
                  <a:gd name="T51" fmla="*/ 2147483646 h 1536"/>
                  <a:gd name="T52" fmla="*/ 2147483646 w 1814"/>
                  <a:gd name="T53" fmla="*/ 2147483646 h 1536"/>
                  <a:gd name="T54" fmla="*/ 2147483646 w 1814"/>
                  <a:gd name="T55" fmla="*/ 2147483646 h 1536"/>
                  <a:gd name="T56" fmla="*/ 2147483646 w 1814"/>
                  <a:gd name="T57" fmla="*/ 2147483646 h 1536"/>
                  <a:gd name="T58" fmla="*/ 2147483646 w 1814"/>
                  <a:gd name="T59" fmla="*/ 2147483646 h 1536"/>
                  <a:gd name="T60" fmla="*/ 2147483646 w 1814"/>
                  <a:gd name="T61" fmla="*/ 2147483646 h 1536"/>
                  <a:gd name="T62" fmla="*/ 2147483646 w 1814"/>
                  <a:gd name="T63" fmla="*/ 2147483646 h 1536"/>
                  <a:gd name="T64" fmla="*/ 2147483646 w 1814"/>
                  <a:gd name="T65" fmla="*/ 2147483646 h 1536"/>
                  <a:gd name="T66" fmla="*/ 2147483646 w 1814"/>
                  <a:gd name="T67" fmla="*/ 2147483646 h 1536"/>
                  <a:gd name="T68" fmla="*/ 2147483646 w 1814"/>
                  <a:gd name="T69" fmla="*/ 2147483646 h 1536"/>
                  <a:gd name="T70" fmla="*/ 2147483646 w 1814"/>
                  <a:gd name="T71" fmla="*/ 2147483646 h 1536"/>
                  <a:gd name="T72" fmla="*/ 2147483646 w 1814"/>
                  <a:gd name="T73" fmla="*/ 2147483646 h 1536"/>
                  <a:gd name="T74" fmla="*/ 2147483646 w 1814"/>
                  <a:gd name="T75" fmla="*/ 2147483646 h 1536"/>
                  <a:gd name="T76" fmla="*/ 2147483646 w 1814"/>
                  <a:gd name="T77" fmla="*/ 2147483646 h 1536"/>
                  <a:gd name="T78" fmla="*/ 2147483646 w 1814"/>
                  <a:gd name="T79" fmla="*/ 2147483646 h 1536"/>
                  <a:gd name="T80" fmla="*/ 2147483646 w 1814"/>
                  <a:gd name="T81" fmla="*/ 2147483646 h 1536"/>
                  <a:gd name="T82" fmla="*/ 2147483646 w 1814"/>
                  <a:gd name="T83" fmla="*/ 2147483646 h 1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lnTo>
                      <a:pt x="768"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lnTo>
                      <a:pt x="106" y="1"/>
                    </a:lnTo>
                    <a:close/>
                  </a:path>
                </a:pathLst>
              </a:custGeom>
              <a:solidFill>
                <a:srgbClr val="F09C4E"/>
              </a:solidFill>
              <a:ln>
                <a:noFill/>
              </a:ln>
            </p:spPr>
            <p:txBody>
              <a:bodyPr lIns="91425" tIns="91425" rIns="91425" bIns="91425" anchor="ctr"/>
              <a:lstStyle/>
              <a:p>
                <a:pPr>
                  <a:defRPr/>
                </a:pPr>
                <a:endParaRPr lang="vi-VN" sz="990"/>
              </a:p>
            </p:txBody>
          </p:sp>
          <p:sp>
            <p:nvSpPr>
              <p:cNvPr id="156" name="Google Shape;776;p31">
                <a:extLst>
                  <a:ext uri="{FF2B5EF4-FFF2-40B4-BE49-F238E27FC236}">
                    <a16:creationId xmlns:a16="http://schemas.microsoft.com/office/drawing/2014/main" id="{D10E1ED1-AAEC-4514-ACF4-B8275C57FE01}"/>
                  </a:ext>
                </a:extLst>
              </p:cNvPr>
              <p:cNvSpPr>
                <a:spLocks/>
              </p:cNvSpPr>
              <p:nvPr/>
            </p:nvSpPr>
            <p:spPr bwMode="auto">
              <a:xfrm>
                <a:off x="4799735" y="3862115"/>
                <a:ext cx="1238467" cy="1190185"/>
              </a:xfrm>
              <a:custGeom>
                <a:avLst/>
                <a:gdLst>
                  <a:gd name="T0" fmla="*/ 2147483646 w 22395"/>
                  <a:gd name="T1" fmla="*/ 2147483646 h 21477"/>
                  <a:gd name="T2" fmla="*/ 2147483646 w 22395"/>
                  <a:gd name="T3" fmla="*/ 2147483646 h 21477"/>
                  <a:gd name="T4" fmla="*/ 2147483646 w 22395"/>
                  <a:gd name="T5" fmla="*/ 2147483646 h 21477"/>
                  <a:gd name="T6" fmla="*/ 2147483646 w 22395"/>
                  <a:gd name="T7" fmla="*/ 2147483646 h 21477"/>
                  <a:gd name="T8" fmla="*/ 2147483646 w 22395"/>
                  <a:gd name="T9" fmla="*/ 2147483646 h 21477"/>
                  <a:gd name="T10" fmla="*/ 2147483646 w 22395"/>
                  <a:gd name="T11" fmla="*/ 2147483646 h 21477"/>
                  <a:gd name="T12" fmla="*/ 2147483646 w 22395"/>
                  <a:gd name="T13" fmla="*/ 2147483646 h 21477"/>
                  <a:gd name="T14" fmla="*/ 2147483646 w 22395"/>
                  <a:gd name="T15" fmla="*/ 2147483646 h 21477"/>
                  <a:gd name="T16" fmla="*/ 2147483646 w 22395"/>
                  <a:gd name="T17" fmla="*/ 2147483646 h 21477"/>
                  <a:gd name="T18" fmla="*/ 2147483646 w 22395"/>
                  <a:gd name="T19" fmla="*/ 2147483646 h 21477"/>
                  <a:gd name="T20" fmla="*/ 2147483646 w 22395"/>
                  <a:gd name="T21" fmla="*/ 2147483646 h 21477"/>
                  <a:gd name="T22" fmla="*/ 2147483646 w 22395"/>
                  <a:gd name="T23" fmla="*/ 2147483646 h 21477"/>
                  <a:gd name="T24" fmla="*/ 2147483646 w 22395"/>
                  <a:gd name="T25" fmla="*/ 2147483646 h 21477"/>
                  <a:gd name="T26" fmla="*/ 2147483646 w 22395"/>
                  <a:gd name="T27" fmla="*/ 2147483646 h 21477"/>
                  <a:gd name="T28" fmla="*/ 2147483646 w 22395"/>
                  <a:gd name="T29" fmla="*/ 2147483646 h 21477"/>
                  <a:gd name="T30" fmla="*/ 2147483646 w 22395"/>
                  <a:gd name="T31" fmla="*/ 2147483646 h 2147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bg2"/>
              </a:solidFill>
              <a:ln>
                <a:noFill/>
              </a:ln>
            </p:spPr>
            <p:txBody>
              <a:bodyPr lIns="91425" tIns="91425" rIns="91425" bIns="91425" anchor="ctr"/>
              <a:lstStyle/>
              <a:p>
                <a:pPr>
                  <a:defRPr/>
                </a:pPr>
                <a:endParaRPr lang="vi-VN" sz="990"/>
              </a:p>
            </p:txBody>
          </p:sp>
          <p:sp>
            <p:nvSpPr>
              <p:cNvPr id="157" name="Google Shape;777;p31">
                <a:extLst>
                  <a:ext uri="{FF2B5EF4-FFF2-40B4-BE49-F238E27FC236}">
                    <a16:creationId xmlns:a16="http://schemas.microsoft.com/office/drawing/2014/main" id="{F16C3B8F-F639-4BC3-A4CB-0F812E8B4BA7}"/>
                  </a:ext>
                </a:extLst>
              </p:cNvPr>
              <p:cNvSpPr>
                <a:spLocks/>
              </p:cNvSpPr>
              <p:nvPr/>
            </p:nvSpPr>
            <p:spPr bwMode="auto">
              <a:xfrm>
                <a:off x="4846851" y="3872201"/>
                <a:ext cx="1026446" cy="1048976"/>
              </a:xfrm>
              <a:custGeom>
                <a:avLst/>
                <a:gdLst>
                  <a:gd name="T0" fmla="*/ 2147483646 w 18583"/>
                  <a:gd name="T1" fmla="*/ 0 h 18937"/>
                  <a:gd name="T2" fmla="*/ 2147483646 w 18583"/>
                  <a:gd name="T3" fmla="*/ 2147483646 h 18937"/>
                  <a:gd name="T4" fmla="*/ 2147483646 w 18583"/>
                  <a:gd name="T5" fmla="*/ 2147483646 h 18937"/>
                  <a:gd name="T6" fmla="*/ 0 w 18583"/>
                  <a:gd name="T7" fmla="*/ 2147483646 h 18937"/>
                  <a:gd name="T8" fmla="*/ 0 w 18583"/>
                  <a:gd name="T9" fmla="*/ 2147483646 h 18937"/>
                  <a:gd name="T10" fmla="*/ 2147483646 w 18583"/>
                  <a:gd name="T11" fmla="*/ 2147483646 h 18937"/>
                  <a:gd name="T12" fmla="*/ 2147483646 w 18583"/>
                  <a:gd name="T13" fmla="*/ 2147483646 h 18937"/>
                  <a:gd name="T14" fmla="*/ 2147483646 w 18583"/>
                  <a:gd name="T15" fmla="*/ 2147483646 h 18937"/>
                  <a:gd name="T16" fmla="*/ 2147483646 w 18583"/>
                  <a:gd name="T17" fmla="*/ 0 h 189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lIns="91425" tIns="91425" rIns="91425" bIns="91425" anchor="ctr"/>
              <a:lstStyle/>
              <a:p>
                <a:pPr>
                  <a:defRPr/>
                </a:pPr>
                <a:endParaRPr lang="vi-VN" sz="990"/>
              </a:p>
            </p:txBody>
          </p:sp>
          <p:sp>
            <p:nvSpPr>
              <p:cNvPr id="158" name="Google Shape;778;p31">
                <a:extLst>
                  <a:ext uri="{FF2B5EF4-FFF2-40B4-BE49-F238E27FC236}">
                    <a16:creationId xmlns:a16="http://schemas.microsoft.com/office/drawing/2014/main" id="{4105B32E-0D64-4DB3-B048-04F3832B1686}"/>
                  </a:ext>
                </a:extLst>
              </p:cNvPr>
              <p:cNvSpPr>
                <a:spLocks/>
              </p:cNvSpPr>
              <p:nvPr/>
            </p:nvSpPr>
            <p:spPr bwMode="auto">
              <a:xfrm>
                <a:off x="5819450" y="3942806"/>
                <a:ext cx="74039" cy="68083"/>
              </a:xfrm>
              <a:custGeom>
                <a:avLst/>
                <a:gdLst>
                  <a:gd name="T0" fmla="*/ 0 w 1377"/>
                  <a:gd name="T1" fmla="*/ 2147483646 h 1219"/>
                  <a:gd name="T2" fmla="*/ 0 w 1377"/>
                  <a:gd name="T3" fmla="*/ 2147483646 h 1219"/>
                  <a:gd name="T4" fmla="*/ 2147483646 w 1377"/>
                  <a:gd name="T5" fmla="*/ 2147483646 h 1219"/>
                  <a:gd name="T6" fmla="*/ 2147483646 w 1377"/>
                  <a:gd name="T7" fmla="*/ 2147483646 h 1219"/>
                  <a:gd name="T8" fmla="*/ 2147483646 w 1377"/>
                  <a:gd name="T9" fmla="*/ 2147483646 h 1219"/>
                  <a:gd name="T10" fmla="*/ 2147483646 w 1377"/>
                  <a:gd name="T11" fmla="*/ 2147483646 h 1219"/>
                  <a:gd name="T12" fmla="*/ 0 w 1377"/>
                  <a:gd name="T13" fmla="*/ 2147483646 h 12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77" h="1219" extrusionOk="0">
                    <a:moveTo>
                      <a:pt x="0" y="1"/>
                    </a:moveTo>
                    <a:lnTo>
                      <a:pt x="0" y="160"/>
                    </a:lnTo>
                    <a:lnTo>
                      <a:pt x="1218" y="1219"/>
                    </a:lnTo>
                    <a:lnTo>
                      <a:pt x="1324" y="1219"/>
                    </a:lnTo>
                    <a:cubicBezTo>
                      <a:pt x="1376" y="1152"/>
                      <a:pt x="1376" y="1099"/>
                      <a:pt x="1324" y="1047"/>
                    </a:cubicBezTo>
                    <a:lnTo>
                      <a:pt x="172" y="1"/>
                    </a:lnTo>
                    <a:lnTo>
                      <a:pt x="0" y="1"/>
                    </a:lnTo>
                    <a:close/>
                  </a:path>
                </a:pathLst>
              </a:custGeom>
              <a:solidFill>
                <a:srgbClr val="EDD56E"/>
              </a:solidFill>
              <a:ln>
                <a:noFill/>
              </a:ln>
            </p:spPr>
            <p:txBody>
              <a:bodyPr lIns="91425" tIns="91425" rIns="91425" bIns="91425" anchor="ctr"/>
              <a:lstStyle/>
              <a:p>
                <a:pPr>
                  <a:defRPr/>
                </a:pPr>
                <a:endParaRPr lang="vi-VN" sz="990"/>
              </a:p>
            </p:txBody>
          </p:sp>
          <p:sp>
            <p:nvSpPr>
              <p:cNvPr id="159" name="Google Shape;779;p31">
                <a:extLst>
                  <a:ext uri="{FF2B5EF4-FFF2-40B4-BE49-F238E27FC236}">
                    <a16:creationId xmlns:a16="http://schemas.microsoft.com/office/drawing/2014/main" id="{F405F664-385F-47C8-9C7E-E975A1884FB0}"/>
                  </a:ext>
                </a:extLst>
              </p:cNvPr>
              <p:cNvSpPr>
                <a:spLocks/>
              </p:cNvSpPr>
              <p:nvPr/>
            </p:nvSpPr>
            <p:spPr bwMode="auto">
              <a:xfrm>
                <a:off x="5647816" y="4114273"/>
                <a:ext cx="77403" cy="68083"/>
              </a:xfrm>
              <a:custGeom>
                <a:avLst/>
                <a:gdLst>
                  <a:gd name="T0" fmla="*/ 2147483646 w 1377"/>
                  <a:gd name="T1" fmla="*/ 2147483646 h 1259"/>
                  <a:gd name="T2" fmla="*/ 2147483646 w 1377"/>
                  <a:gd name="T3" fmla="*/ 2147483646 h 1259"/>
                  <a:gd name="T4" fmla="*/ 2147483646 w 1377"/>
                  <a:gd name="T5" fmla="*/ 2147483646 h 1259"/>
                  <a:gd name="T6" fmla="*/ 2147483646 w 1377"/>
                  <a:gd name="T7" fmla="*/ 2147483646 h 1259"/>
                  <a:gd name="T8" fmla="*/ 2147483646 w 1377"/>
                  <a:gd name="T9" fmla="*/ 2147483646 h 1259"/>
                  <a:gd name="T10" fmla="*/ 2147483646 w 1377"/>
                  <a:gd name="T11" fmla="*/ 2147483646 h 1259"/>
                  <a:gd name="T12" fmla="*/ 2147483646 w 1377"/>
                  <a:gd name="T13" fmla="*/ 2147483646 h 1259"/>
                  <a:gd name="T14" fmla="*/ 2147483646 w 1377"/>
                  <a:gd name="T15" fmla="*/ 2147483646 h 12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lIns="91425" tIns="91425" rIns="91425" bIns="91425" anchor="ctr"/>
              <a:lstStyle/>
              <a:p>
                <a:pPr>
                  <a:defRPr/>
                </a:pPr>
                <a:endParaRPr lang="vi-VN" sz="990"/>
              </a:p>
            </p:txBody>
          </p:sp>
          <p:sp>
            <p:nvSpPr>
              <p:cNvPr id="160" name="Google Shape;780;p31">
                <a:extLst>
                  <a:ext uri="{FF2B5EF4-FFF2-40B4-BE49-F238E27FC236}">
                    <a16:creationId xmlns:a16="http://schemas.microsoft.com/office/drawing/2014/main" id="{2089AEE7-999D-4581-8745-38DC7F3F5A35}"/>
                  </a:ext>
                </a:extLst>
              </p:cNvPr>
              <p:cNvSpPr>
                <a:spLocks/>
              </p:cNvSpPr>
              <p:nvPr/>
            </p:nvSpPr>
            <p:spPr bwMode="auto">
              <a:xfrm>
                <a:off x="5775701" y="3983151"/>
                <a:ext cx="53846" cy="47911"/>
              </a:xfrm>
              <a:custGeom>
                <a:avLst/>
                <a:gdLst>
                  <a:gd name="T0" fmla="*/ 2147483646 w 993"/>
                  <a:gd name="T1" fmla="*/ 2147483646 h 888"/>
                  <a:gd name="T2" fmla="*/ 2147483646 w 993"/>
                  <a:gd name="T3" fmla="*/ 2147483646 h 888"/>
                  <a:gd name="T4" fmla="*/ 2147483646 w 993"/>
                  <a:gd name="T5" fmla="*/ 2147483646 h 888"/>
                  <a:gd name="T6" fmla="*/ 2147483646 w 993"/>
                  <a:gd name="T7" fmla="*/ 2147483646 h 888"/>
                  <a:gd name="T8" fmla="*/ 2147483646 w 993"/>
                  <a:gd name="T9" fmla="*/ 2147483646 h 888"/>
                  <a:gd name="T10" fmla="*/ 2147483646 w 993"/>
                  <a:gd name="T11" fmla="*/ 2147483646 h 888"/>
                  <a:gd name="T12" fmla="*/ 2147483646 w 993"/>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88" extrusionOk="0">
                    <a:moveTo>
                      <a:pt x="53" y="1"/>
                    </a:moveTo>
                    <a:cubicBezTo>
                      <a:pt x="0" y="54"/>
                      <a:pt x="0" y="54"/>
                      <a:pt x="53" y="120"/>
                    </a:cubicBezTo>
                    <a:lnTo>
                      <a:pt x="874" y="887"/>
                    </a:lnTo>
                    <a:lnTo>
                      <a:pt x="993" y="887"/>
                    </a:lnTo>
                    <a:lnTo>
                      <a:pt x="993" y="781"/>
                    </a:lnTo>
                    <a:lnTo>
                      <a:pt x="106" y="1"/>
                    </a:lnTo>
                    <a:lnTo>
                      <a:pt x="53" y="1"/>
                    </a:lnTo>
                    <a:close/>
                  </a:path>
                </a:pathLst>
              </a:custGeom>
              <a:solidFill>
                <a:srgbClr val="EDD56E"/>
              </a:solidFill>
              <a:ln>
                <a:noFill/>
              </a:ln>
            </p:spPr>
            <p:txBody>
              <a:bodyPr lIns="91425" tIns="91425" rIns="91425" bIns="91425" anchor="ctr"/>
              <a:lstStyle/>
              <a:p>
                <a:pPr>
                  <a:defRPr/>
                </a:pPr>
                <a:endParaRPr lang="vi-VN" sz="990"/>
              </a:p>
            </p:txBody>
          </p:sp>
          <p:sp>
            <p:nvSpPr>
              <p:cNvPr id="161" name="Google Shape;781;p31">
                <a:extLst>
                  <a:ext uri="{FF2B5EF4-FFF2-40B4-BE49-F238E27FC236}">
                    <a16:creationId xmlns:a16="http://schemas.microsoft.com/office/drawing/2014/main" id="{F3806EB4-9D45-4B32-AB6E-15E98A04AAD2}"/>
                  </a:ext>
                </a:extLst>
              </p:cNvPr>
              <p:cNvSpPr>
                <a:spLocks/>
              </p:cNvSpPr>
              <p:nvPr/>
            </p:nvSpPr>
            <p:spPr bwMode="auto">
              <a:xfrm>
                <a:off x="5735316" y="4023496"/>
                <a:ext cx="57211" cy="52954"/>
              </a:xfrm>
              <a:custGeom>
                <a:avLst/>
                <a:gdLst>
                  <a:gd name="T0" fmla="*/ 2147483646 w 994"/>
                  <a:gd name="T1" fmla="*/ 2147483646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2147483646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lIns="91425" tIns="91425" rIns="91425" bIns="91425" anchor="ctr"/>
              <a:lstStyle/>
              <a:p>
                <a:pPr>
                  <a:defRPr/>
                </a:pPr>
                <a:endParaRPr lang="vi-VN" sz="990"/>
              </a:p>
            </p:txBody>
          </p:sp>
          <p:sp>
            <p:nvSpPr>
              <p:cNvPr id="162" name="Google Shape;782;p31">
                <a:extLst>
                  <a:ext uri="{FF2B5EF4-FFF2-40B4-BE49-F238E27FC236}">
                    <a16:creationId xmlns:a16="http://schemas.microsoft.com/office/drawing/2014/main" id="{F93312BF-F3BB-4684-9027-ED1517130E73}"/>
                  </a:ext>
                </a:extLst>
              </p:cNvPr>
              <p:cNvSpPr>
                <a:spLocks/>
              </p:cNvSpPr>
              <p:nvPr/>
            </p:nvSpPr>
            <p:spPr bwMode="auto">
              <a:xfrm>
                <a:off x="5694931" y="4068885"/>
                <a:ext cx="57211" cy="47911"/>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40" y="874"/>
                    </a:lnTo>
                    <a:cubicBezTo>
                      <a:pt x="993" y="874"/>
                      <a:pt x="993" y="821"/>
                      <a:pt x="940" y="768"/>
                    </a:cubicBezTo>
                    <a:lnTo>
                      <a:pt x="120" y="0"/>
                    </a:lnTo>
                    <a:lnTo>
                      <a:pt x="1" y="0"/>
                    </a:lnTo>
                    <a:close/>
                  </a:path>
                </a:pathLst>
              </a:custGeom>
              <a:solidFill>
                <a:srgbClr val="EDD56E"/>
              </a:solidFill>
              <a:ln>
                <a:noFill/>
              </a:ln>
            </p:spPr>
            <p:txBody>
              <a:bodyPr lIns="91425" tIns="91425" rIns="91425" bIns="91425" anchor="ctr"/>
              <a:lstStyle/>
              <a:p>
                <a:pPr>
                  <a:defRPr/>
                </a:pPr>
                <a:endParaRPr lang="vi-VN" sz="990"/>
              </a:p>
            </p:txBody>
          </p:sp>
          <p:sp>
            <p:nvSpPr>
              <p:cNvPr id="163" name="Google Shape;783;p31">
                <a:extLst>
                  <a:ext uri="{FF2B5EF4-FFF2-40B4-BE49-F238E27FC236}">
                    <a16:creationId xmlns:a16="http://schemas.microsoft.com/office/drawing/2014/main" id="{FAC3A92C-C3B4-4537-948B-7333B73F0732}"/>
                  </a:ext>
                </a:extLst>
              </p:cNvPr>
              <p:cNvSpPr>
                <a:spLocks/>
              </p:cNvSpPr>
              <p:nvPr/>
            </p:nvSpPr>
            <p:spPr bwMode="auto">
              <a:xfrm>
                <a:off x="5604064" y="4159661"/>
                <a:ext cx="53846" cy="47911"/>
              </a:xfrm>
              <a:custGeom>
                <a:avLst/>
                <a:gdLst>
                  <a:gd name="T0" fmla="*/ 2147483646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2147483646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66" y="1"/>
                    </a:moveTo>
                    <a:cubicBezTo>
                      <a:pt x="0" y="54"/>
                      <a:pt x="0" y="54"/>
                      <a:pt x="66" y="106"/>
                    </a:cubicBezTo>
                    <a:lnTo>
                      <a:pt x="887" y="874"/>
                    </a:lnTo>
                    <a:lnTo>
                      <a:pt x="993" y="874"/>
                    </a:lnTo>
                    <a:lnTo>
                      <a:pt x="993" y="768"/>
                    </a:lnTo>
                    <a:lnTo>
                      <a:pt x="119" y="1"/>
                    </a:lnTo>
                    <a:lnTo>
                      <a:pt x="66" y="1"/>
                    </a:lnTo>
                    <a:close/>
                  </a:path>
                </a:pathLst>
              </a:custGeom>
              <a:solidFill>
                <a:srgbClr val="EDD56E"/>
              </a:solidFill>
              <a:ln>
                <a:noFill/>
              </a:ln>
            </p:spPr>
            <p:txBody>
              <a:bodyPr lIns="91425" tIns="91425" rIns="91425" bIns="91425" anchor="ctr"/>
              <a:lstStyle/>
              <a:p>
                <a:pPr>
                  <a:defRPr/>
                </a:pPr>
                <a:endParaRPr lang="vi-VN" sz="990"/>
              </a:p>
            </p:txBody>
          </p:sp>
          <p:sp>
            <p:nvSpPr>
              <p:cNvPr id="164" name="Google Shape;784;p31">
                <a:extLst>
                  <a:ext uri="{FF2B5EF4-FFF2-40B4-BE49-F238E27FC236}">
                    <a16:creationId xmlns:a16="http://schemas.microsoft.com/office/drawing/2014/main" id="{29E9F5A7-AFF1-4D92-B600-94EB07312995}"/>
                  </a:ext>
                </a:extLst>
              </p:cNvPr>
              <p:cNvSpPr>
                <a:spLocks/>
              </p:cNvSpPr>
              <p:nvPr/>
            </p:nvSpPr>
            <p:spPr bwMode="auto">
              <a:xfrm>
                <a:off x="5563680" y="4200007"/>
                <a:ext cx="57213" cy="50432"/>
              </a:xfrm>
              <a:custGeom>
                <a:avLst/>
                <a:gdLst>
                  <a:gd name="T0" fmla="*/ 2147483646 w 994"/>
                  <a:gd name="T1" fmla="*/ 2147483646 h 914"/>
                  <a:gd name="T2" fmla="*/ 2147483646 w 994"/>
                  <a:gd name="T3" fmla="*/ 2147483646 h 914"/>
                  <a:gd name="T4" fmla="*/ 2147483646 w 994"/>
                  <a:gd name="T5" fmla="*/ 2147483646 h 914"/>
                  <a:gd name="T6" fmla="*/ 2147483646 w 994"/>
                  <a:gd name="T7" fmla="*/ 2147483646 h 914"/>
                  <a:gd name="T8" fmla="*/ 2147483646 w 994"/>
                  <a:gd name="T9" fmla="*/ 2147483646 h 914"/>
                  <a:gd name="T10" fmla="*/ 2147483646 w 994"/>
                  <a:gd name="T11" fmla="*/ 2147483646 h 914"/>
                  <a:gd name="T12" fmla="*/ 2147483646 w 994"/>
                  <a:gd name="T13" fmla="*/ 2147483646 h 914"/>
                  <a:gd name="T14" fmla="*/ 2147483646 w 994"/>
                  <a:gd name="T15" fmla="*/ 2147483646 h 914"/>
                  <a:gd name="T16" fmla="*/ 2147483646 w 994"/>
                  <a:gd name="T17" fmla="*/ 2147483646 h 9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lIns="91425" tIns="91425" rIns="91425" bIns="91425" anchor="ctr"/>
              <a:lstStyle/>
              <a:p>
                <a:pPr>
                  <a:defRPr/>
                </a:pPr>
                <a:endParaRPr lang="vi-VN" sz="990"/>
              </a:p>
            </p:txBody>
          </p:sp>
          <p:sp>
            <p:nvSpPr>
              <p:cNvPr id="165" name="Google Shape;785;p31">
                <a:extLst>
                  <a:ext uri="{FF2B5EF4-FFF2-40B4-BE49-F238E27FC236}">
                    <a16:creationId xmlns:a16="http://schemas.microsoft.com/office/drawing/2014/main" id="{AC8426F7-9355-4604-B7D6-B6F3C3817D32}"/>
                  </a:ext>
                </a:extLst>
              </p:cNvPr>
              <p:cNvSpPr>
                <a:spLocks/>
              </p:cNvSpPr>
              <p:nvPr/>
            </p:nvSpPr>
            <p:spPr bwMode="auto">
              <a:xfrm>
                <a:off x="5526661" y="4240352"/>
                <a:ext cx="53846" cy="47911"/>
              </a:xfrm>
              <a:custGeom>
                <a:avLst/>
                <a:gdLst>
                  <a:gd name="T0" fmla="*/ 2147483646 w 994"/>
                  <a:gd name="T1" fmla="*/ 2147483646 h 888"/>
                  <a:gd name="T2" fmla="*/ 2147483646 w 994"/>
                  <a:gd name="T3" fmla="*/ 2147483646 h 888"/>
                  <a:gd name="T4" fmla="*/ 2147483646 w 994"/>
                  <a:gd name="T5" fmla="*/ 2147483646 h 888"/>
                  <a:gd name="T6" fmla="*/ 2147483646 w 994"/>
                  <a:gd name="T7" fmla="*/ 2147483646 h 888"/>
                  <a:gd name="T8" fmla="*/ 2147483646 w 994"/>
                  <a:gd name="T9" fmla="*/ 2147483646 h 888"/>
                  <a:gd name="T10" fmla="*/ 2147483646 w 994"/>
                  <a:gd name="T11" fmla="*/ 2147483646 h 888"/>
                  <a:gd name="T12" fmla="*/ 2147483646 w 994"/>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88" extrusionOk="0">
                    <a:moveTo>
                      <a:pt x="1" y="1"/>
                    </a:moveTo>
                    <a:lnTo>
                      <a:pt x="1" y="120"/>
                    </a:lnTo>
                    <a:lnTo>
                      <a:pt x="888" y="888"/>
                    </a:lnTo>
                    <a:lnTo>
                      <a:pt x="994" y="888"/>
                    </a:lnTo>
                    <a:cubicBezTo>
                      <a:pt x="994" y="888"/>
                      <a:pt x="994" y="835"/>
                      <a:pt x="941" y="782"/>
                    </a:cubicBezTo>
                    <a:lnTo>
                      <a:pt x="107" y="1"/>
                    </a:lnTo>
                    <a:lnTo>
                      <a:pt x="1" y="1"/>
                    </a:lnTo>
                    <a:close/>
                  </a:path>
                </a:pathLst>
              </a:custGeom>
              <a:solidFill>
                <a:srgbClr val="EDD56E"/>
              </a:solidFill>
              <a:ln>
                <a:noFill/>
              </a:ln>
            </p:spPr>
            <p:txBody>
              <a:bodyPr lIns="91425" tIns="91425" rIns="91425" bIns="91425" anchor="ctr"/>
              <a:lstStyle/>
              <a:p>
                <a:pPr>
                  <a:defRPr/>
                </a:pPr>
                <a:endParaRPr lang="vi-VN" sz="990"/>
              </a:p>
            </p:txBody>
          </p:sp>
          <p:sp>
            <p:nvSpPr>
              <p:cNvPr id="166" name="Google Shape;786;p31">
                <a:extLst>
                  <a:ext uri="{FF2B5EF4-FFF2-40B4-BE49-F238E27FC236}">
                    <a16:creationId xmlns:a16="http://schemas.microsoft.com/office/drawing/2014/main" id="{6EF036F5-22CC-4E2B-95F7-4728C97C71E9}"/>
                  </a:ext>
                </a:extLst>
              </p:cNvPr>
              <p:cNvSpPr>
                <a:spLocks/>
              </p:cNvSpPr>
              <p:nvPr/>
            </p:nvSpPr>
            <p:spPr bwMode="auto">
              <a:xfrm>
                <a:off x="5432430" y="4333651"/>
                <a:ext cx="60577" cy="47909"/>
              </a:xfrm>
              <a:custGeom>
                <a:avLst/>
                <a:gdLst>
                  <a:gd name="T0" fmla="*/ 2147483646 w 1047"/>
                  <a:gd name="T1" fmla="*/ 0 h 888"/>
                  <a:gd name="T2" fmla="*/ 2147483646 w 1047"/>
                  <a:gd name="T3" fmla="*/ 2147483646 h 888"/>
                  <a:gd name="T4" fmla="*/ 2147483646 w 1047"/>
                  <a:gd name="T5" fmla="*/ 2147483646 h 888"/>
                  <a:gd name="T6" fmla="*/ 2147483646 w 1047"/>
                  <a:gd name="T7" fmla="*/ 2147483646 h 888"/>
                  <a:gd name="T8" fmla="*/ 2147483646 w 1047"/>
                  <a:gd name="T9" fmla="*/ 2147483646 h 888"/>
                  <a:gd name="T10" fmla="*/ 2147483646 w 1047"/>
                  <a:gd name="T11" fmla="*/ 0 h 888"/>
                  <a:gd name="T12" fmla="*/ 2147483646 w 1047"/>
                  <a:gd name="T13" fmla="*/ 0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7" h="888" extrusionOk="0">
                    <a:moveTo>
                      <a:pt x="53" y="0"/>
                    </a:moveTo>
                    <a:cubicBezTo>
                      <a:pt x="0" y="53"/>
                      <a:pt x="0" y="53"/>
                      <a:pt x="53" y="119"/>
                    </a:cubicBezTo>
                    <a:lnTo>
                      <a:pt x="940" y="887"/>
                    </a:lnTo>
                    <a:lnTo>
                      <a:pt x="993" y="887"/>
                    </a:lnTo>
                    <a:cubicBezTo>
                      <a:pt x="1046" y="887"/>
                      <a:pt x="1046" y="834"/>
                      <a:pt x="993" y="781"/>
                    </a:cubicBezTo>
                    <a:lnTo>
                      <a:pt x="173" y="0"/>
                    </a:lnTo>
                    <a:lnTo>
                      <a:pt x="53" y="0"/>
                    </a:lnTo>
                    <a:close/>
                  </a:path>
                </a:pathLst>
              </a:custGeom>
              <a:solidFill>
                <a:srgbClr val="EDD56E"/>
              </a:solidFill>
              <a:ln>
                <a:noFill/>
              </a:ln>
            </p:spPr>
            <p:txBody>
              <a:bodyPr lIns="91425" tIns="91425" rIns="91425" bIns="91425" anchor="ctr"/>
              <a:lstStyle/>
              <a:p>
                <a:pPr>
                  <a:defRPr/>
                </a:pPr>
                <a:endParaRPr lang="vi-VN" sz="990"/>
              </a:p>
            </p:txBody>
          </p:sp>
          <p:sp>
            <p:nvSpPr>
              <p:cNvPr id="167" name="Google Shape;787;p31">
                <a:extLst>
                  <a:ext uri="{FF2B5EF4-FFF2-40B4-BE49-F238E27FC236}">
                    <a16:creationId xmlns:a16="http://schemas.microsoft.com/office/drawing/2014/main" id="{12AF791B-DEF4-4B79-BB32-52DA168FAF61}"/>
                  </a:ext>
                </a:extLst>
              </p:cNvPr>
              <p:cNvSpPr>
                <a:spLocks/>
              </p:cNvSpPr>
              <p:nvPr/>
            </p:nvSpPr>
            <p:spPr bwMode="auto">
              <a:xfrm>
                <a:off x="5395410" y="4373996"/>
                <a:ext cx="53846" cy="47909"/>
              </a:xfrm>
              <a:custGeom>
                <a:avLst/>
                <a:gdLst>
                  <a:gd name="T0" fmla="*/ 2147483646 w 994"/>
                  <a:gd name="T1" fmla="*/ 2147483646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2147483646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lIns="91425" tIns="91425" rIns="91425" bIns="91425" anchor="ctr"/>
              <a:lstStyle/>
              <a:p>
                <a:pPr>
                  <a:defRPr/>
                </a:pPr>
                <a:endParaRPr lang="vi-VN" sz="990"/>
              </a:p>
            </p:txBody>
          </p:sp>
          <p:sp>
            <p:nvSpPr>
              <p:cNvPr id="168" name="Google Shape;788;p31">
                <a:extLst>
                  <a:ext uri="{FF2B5EF4-FFF2-40B4-BE49-F238E27FC236}">
                    <a16:creationId xmlns:a16="http://schemas.microsoft.com/office/drawing/2014/main" id="{EA0EF5D1-27DA-41BE-972D-5348709EDB74}"/>
                  </a:ext>
                </a:extLst>
              </p:cNvPr>
              <p:cNvSpPr>
                <a:spLocks/>
              </p:cNvSpPr>
              <p:nvPr/>
            </p:nvSpPr>
            <p:spPr bwMode="auto">
              <a:xfrm>
                <a:off x="5355025" y="4411819"/>
                <a:ext cx="53846" cy="47911"/>
              </a:xfrm>
              <a:custGeom>
                <a:avLst/>
                <a:gdLst>
                  <a:gd name="T0" fmla="*/ 0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0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0" y="1"/>
                    </a:moveTo>
                    <a:cubicBezTo>
                      <a:pt x="0" y="54"/>
                      <a:pt x="0" y="54"/>
                      <a:pt x="53" y="107"/>
                    </a:cubicBezTo>
                    <a:lnTo>
                      <a:pt x="874" y="874"/>
                    </a:lnTo>
                    <a:lnTo>
                      <a:pt x="993" y="874"/>
                    </a:lnTo>
                    <a:lnTo>
                      <a:pt x="993" y="769"/>
                    </a:lnTo>
                    <a:lnTo>
                      <a:pt x="106" y="1"/>
                    </a:lnTo>
                    <a:lnTo>
                      <a:pt x="0" y="1"/>
                    </a:lnTo>
                    <a:close/>
                  </a:path>
                </a:pathLst>
              </a:custGeom>
              <a:solidFill>
                <a:srgbClr val="EDD56E"/>
              </a:solidFill>
              <a:ln>
                <a:noFill/>
              </a:ln>
            </p:spPr>
            <p:txBody>
              <a:bodyPr lIns="91425" tIns="91425" rIns="91425" bIns="91425" anchor="ctr"/>
              <a:lstStyle/>
              <a:p>
                <a:pPr>
                  <a:defRPr/>
                </a:pPr>
                <a:endParaRPr lang="vi-VN" sz="990"/>
              </a:p>
            </p:txBody>
          </p:sp>
          <p:sp>
            <p:nvSpPr>
              <p:cNvPr id="169" name="Google Shape;789;p31">
                <a:extLst>
                  <a:ext uri="{FF2B5EF4-FFF2-40B4-BE49-F238E27FC236}">
                    <a16:creationId xmlns:a16="http://schemas.microsoft.com/office/drawing/2014/main" id="{2DD37694-85F3-4DBA-B794-157B7C4645C4}"/>
                  </a:ext>
                </a:extLst>
              </p:cNvPr>
              <p:cNvSpPr>
                <a:spLocks/>
              </p:cNvSpPr>
              <p:nvPr/>
            </p:nvSpPr>
            <p:spPr bwMode="auto">
              <a:xfrm>
                <a:off x="5267525" y="4505118"/>
                <a:ext cx="53846" cy="47909"/>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40" y="874"/>
                    </a:lnTo>
                    <a:cubicBezTo>
                      <a:pt x="993" y="874"/>
                      <a:pt x="993" y="821"/>
                      <a:pt x="940" y="768"/>
                    </a:cubicBezTo>
                    <a:lnTo>
                      <a:pt x="106" y="0"/>
                    </a:lnTo>
                    <a:lnTo>
                      <a:pt x="1" y="0"/>
                    </a:lnTo>
                    <a:close/>
                  </a:path>
                </a:pathLst>
              </a:custGeom>
              <a:solidFill>
                <a:srgbClr val="EDD56E"/>
              </a:solidFill>
              <a:ln>
                <a:noFill/>
              </a:ln>
            </p:spPr>
            <p:txBody>
              <a:bodyPr lIns="91425" tIns="91425" rIns="91425" bIns="91425" anchor="ctr"/>
              <a:lstStyle/>
              <a:p>
                <a:pPr>
                  <a:defRPr/>
                </a:pPr>
                <a:endParaRPr lang="vi-VN" sz="990"/>
              </a:p>
            </p:txBody>
          </p:sp>
          <p:sp>
            <p:nvSpPr>
              <p:cNvPr id="170" name="Google Shape;790;p31">
                <a:extLst>
                  <a:ext uri="{FF2B5EF4-FFF2-40B4-BE49-F238E27FC236}">
                    <a16:creationId xmlns:a16="http://schemas.microsoft.com/office/drawing/2014/main" id="{54BFE9A9-7590-46CE-B590-A75D14D1B7E2}"/>
                  </a:ext>
                </a:extLst>
              </p:cNvPr>
              <p:cNvSpPr>
                <a:spLocks/>
              </p:cNvSpPr>
              <p:nvPr/>
            </p:nvSpPr>
            <p:spPr bwMode="auto">
              <a:xfrm>
                <a:off x="5223775" y="4547984"/>
                <a:ext cx="57211" cy="50432"/>
              </a:xfrm>
              <a:custGeom>
                <a:avLst/>
                <a:gdLst>
                  <a:gd name="T0" fmla="*/ 2147483646 w 1047"/>
                  <a:gd name="T1" fmla="*/ 0 h 914"/>
                  <a:gd name="T2" fmla="*/ 2147483646 w 1047"/>
                  <a:gd name="T3" fmla="*/ 2147483646 h 914"/>
                  <a:gd name="T4" fmla="*/ 2147483646 w 1047"/>
                  <a:gd name="T5" fmla="*/ 2147483646 h 914"/>
                  <a:gd name="T6" fmla="*/ 2147483646 w 1047"/>
                  <a:gd name="T7" fmla="*/ 2147483646 h 914"/>
                  <a:gd name="T8" fmla="*/ 2147483646 w 1047"/>
                  <a:gd name="T9" fmla="*/ 2147483646 h 914"/>
                  <a:gd name="T10" fmla="*/ 2147483646 w 1047"/>
                  <a:gd name="T11" fmla="*/ 2147483646 h 914"/>
                  <a:gd name="T12" fmla="*/ 2147483646 w 1047"/>
                  <a:gd name="T13" fmla="*/ 2147483646 h 914"/>
                  <a:gd name="T14" fmla="*/ 2147483646 w 1047"/>
                  <a:gd name="T15" fmla="*/ 2147483646 h 914"/>
                  <a:gd name="T16" fmla="*/ 2147483646 w 1047"/>
                  <a:gd name="T17" fmla="*/ 0 h 9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lIns="91425" tIns="91425" rIns="91425" bIns="91425" anchor="ctr"/>
              <a:lstStyle/>
              <a:p>
                <a:pPr>
                  <a:defRPr/>
                </a:pPr>
                <a:endParaRPr lang="vi-VN" sz="990"/>
              </a:p>
            </p:txBody>
          </p:sp>
          <p:sp>
            <p:nvSpPr>
              <p:cNvPr id="171" name="Google Shape;791;p31">
                <a:extLst>
                  <a:ext uri="{FF2B5EF4-FFF2-40B4-BE49-F238E27FC236}">
                    <a16:creationId xmlns:a16="http://schemas.microsoft.com/office/drawing/2014/main" id="{6493AF8E-3F18-4674-9CB4-65C090F33EBB}"/>
                  </a:ext>
                </a:extLst>
              </p:cNvPr>
              <p:cNvSpPr>
                <a:spLocks/>
              </p:cNvSpPr>
              <p:nvPr/>
            </p:nvSpPr>
            <p:spPr bwMode="auto">
              <a:xfrm>
                <a:off x="5183391" y="4588330"/>
                <a:ext cx="53846" cy="50432"/>
              </a:xfrm>
              <a:custGeom>
                <a:avLst/>
                <a:gdLst>
                  <a:gd name="T0" fmla="*/ 2147483646 w 993"/>
                  <a:gd name="T1" fmla="*/ 2147483646 h 888"/>
                  <a:gd name="T2" fmla="*/ 2147483646 w 993"/>
                  <a:gd name="T3" fmla="*/ 2147483646 h 888"/>
                  <a:gd name="T4" fmla="*/ 2147483646 w 993"/>
                  <a:gd name="T5" fmla="*/ 2147483646 h 888"/>
                  <a:gd name="T6" fmla="*/ 2147483646 w 993"/>
                  <a:gd name="T7" fmla="*/ 2147483646 h 888"/>
                  <a:gd name="T8" fmla="*/ 2147483646 w 993"/>
                  <a:gd name="T9" fmla="*/ 2147483646 h 888"/>
                  <a:gd name="T10" fmla="*/ 2147483646 w 993"/>
                  <a:gd name="T11" fmla="*/ 2147483646 h 888"/>
                  <a:gd name="T12" fmla="*/ 2147483646 w 993"/>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88" extrusionOk="0">
                    <a:moveTo>
                      <a:pt x="66" y="1"/>
                    </a:moveTo>
                    <a:cubicBezTo>
                      <a:pt x="0" y="54"/>
                      <a:pt x="0" y="120"/>
                      <a:pt x="66" y="120"/>
                    </a:cubicBezTo>
                    <a:lnTo>
                      <a:pt x="887" y="887"/>
                    </a:lnTo>
                    <a:lnTo>
                      <a:pt x="993" y="887"/>
                    </a:lnTo>
                    <a:lnTo>
                      <a:pt x="993" y="782"/>
                    </a:lnTo>
                    <a:lnTo>
                      <a:pt x="119" y="1"/>
                    </a:lnTo>
                    <a:lnTo>
                      <a:pt x="66" y="1"/>
                    </a:lnTo>
                    <a:close/>
                  </a:path>
                </a:pathLst>
              </a:custGeom>
              <a:solidFill>
                <a:srgbClr val="EDD56E"/>
              </a:solidFill>
              <a:ln>
                <a:noFill/>
              </a:ln>
            </p:spPr>
            <p:txBody>
              <a:bodyPr lIns="91425" tIns="91425" rIns="91425" bIns="91425" anchor="ctr"/>
              <a:lstStyle/>
              <a:p>
                <a:pPr>
                  <a:defRPr/>
                </a:pPr>
                <a:endParaRPr lang="vi-VN" sz="990"/>
              </a:p>
            </p:txBody>
          </p:sp>
          <p:sp>
            <p:nvSpPr>
              <p:cNvPr id="172" name="Google Shape;792;p31">
                <a:extLst>
                  <a:ext uri="{FF2B5EF4-FFF2-40B4-BE49-F238E27FC236}">
                    <a16:creationId xmlns:a16="http://schemas.microsoft.com/office/drawing/2014/main" id="{4BB9758C-EAFE-408B-BF33-0E94C4449648}"/>
                  </a:ext>
                </a:extLst>
              </p:cNvPr>
              <p:cNvSpPr>
                <a:spLocks/>
              </p:cNvSpPr>
              <p:nvPr/>
            </p:nvSpPr>
            <p:spPr bwMode="auto">
              <a:xfrm>
                <a:off x="5095890" y="4676586"/>
                <a:ext cx="53846" cy="52952"/>
              </a:xfrm>
              <a:custGeom>
                <a:avLst/>
                <a:gdLst>
                  <a:gd name="T0" fmla="*/ 2147483646 w 994"/>
                  <a:gd name="T1" fmla="*/ 0 h 887"/>
                  <a:gd name="T2" fmla="*/ 2147483646 w 994"/>
                  <a:gd name="T3" fmla="*/ 2147483646 h 887"/>
                  <a:gd name="T4" fmla="*/ 2147483646 w 994"/>
                  <a:gd name="T5" fmla="*/ 2147483646 h 887"/>
                  <a:gd name="T6" fmla="*/ 2147483646 w 994"/>
                  <a:gd name="T7" fmla="*/ 2147483646 h 887"/>
                  <a:gd name="T8" fmla="*/ 2147483646 w 994"/>
                  <a:gd name="T9" fmla="*/ 2147483646 h 887"/>
                  <a:gd name="T10" fmla="*/ 2147483646 w 994"/>
                  <a:gd name="T11" fmla="*/ 0 h 887"/>
                  <a:gd name="T12" fmla="*/ 2147483646 w 994"/>
                  <a:gd name="T13" fmla="*/ 0 h 88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87" extrusionOk="0">
                    <a:moveTo>
                      <a:pt x="1" y="0"/>
                    </a:moveTo>
                    <a:lnTo>
                      <a:pt x="1" y="119"/>
                    </a:lnTo>
                    <a:lnTo>
                      <a:pt x="874" y="887"/>
                    </a:lnTo>
                    <a:lnTo>
                      <a:pt x="993" y="887"/>
                    </a:lnTo>
                    <a:cubicBezTo>
                      <a:pt x="993" y="887"/>
                      <a:pt x="993" y="834"/>
                      <a:pt x="927" y="781"/>
                    </a:cubicBezTo>
                    <a:lnTo>
                      <a:pt x="107" y="0"/>
                    </a:lnTo>
                    <a:lnTo>
                      <a:pt x="1" y="0"/>
                    </a:lnTo>
                    <a:close/>
                  </a:path>
                </a:pathLst>
              </a:custGeom>
              <a:solidFill>
                <a:srgbClr val="EDD56E"/>
              </a:solidFill>
              <a:ln>
                <a:noFill/>
              </a:ln>
            </p:spPr>
            <p:txBody>
              <a:bodyPr lIns="91425" tIns="91425" rIns="91425" bIns="91425" anchor="ctr"/>
              <a:lstStyle/>
              <a:p>
                <a:pPr>
                  <a:defRPr/>
                </a:pPr>
                <a:endParaRPr lang="vi-VN" sz="990"/>
              </a:p>
            </p:txBody>
          </p:sp>
          <p:sp>
            <p:nvSpPr>
              <p:cNvPr id="173" name="Google Shape;793;p31">
                <a:extLst>
                  <a:ext uri="{FF2B5EF4-FFF2-40B4-BE49-F238E27FC236}">
                    <a16:creationId xmlns:a16="http://schemas.microsoft.com/office/drawing/2014/main" id="{C5FE1BDE-6330-46FC-852D-0622BC12C535}"/>
                  </a:ext>
                </a:extLst>
              </p:cNvPr>
              <p:cNvSpPr>
                <a:spLocks/>
              </p:cNvSpPr>
              <p:nvPr/>
            </p:nvSpPr>
            <p:spPr bwMode="auto">
              <a:xfrm>
                <a:off x="5055505" y="4719452"/>
                <a:ext cx="53846" cy="50432"/>
              </a:xfrm>
              <a:custGeom>
                <a:avLst/>
                <a:gdLst>
                  <a:gd name="T0" fmla="*/ 2147483646 w 994"/>
                  <a:gd name="T1" fmla="*/ 0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0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lIns="91425" tIns="91425" rIns="91425" bIns="91425" anchor="ctr"/>
              <a:lstStyle/>
              <a:p>
                <a:pPr>
                  <a:defRPr/>
                </a:pPr>
                <a:endParaRPr lang="vi-VN" sz="990"/>
              </a:p>
            </p:txBody>
          </p:sp>
          <p:sp>
            <p:nvSpPr>
              <p:cNvPr id="174" name="Google Shape;794;p31">
                <a:extLst>
                  <a:ext uri="{FF2B5EF4-FFF2-40B4-BE49-F238E27FC236}">
                    <a16:creationId xmlns:a16="http://schemas.microsoft.com/office/drawing/2014/main" id="{C7F021F1-2224-4C4C-B8B3-55D1E33E8397}"/>
                  </a:ext>
                </a:extLst>
              </p:cNvPr>
              <p:cNvSpPr>
                <a:spLocks/>
              </p:cNvSpPr>
              <p:nvPr/>
            </p:nvSpPr>
            <p:spPr bwMode="auto">
              <a:xfrm>
                <a:off x="5011754" y="4762319"/>
                <a:ext cx="57213" cy="50432"/>
              </a:xfrm>
              <a:custGeom>
                <a:avLst/>
                <a:gdLst>
                  <a:gd name="T0" fmla="*/ 2147483646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2147483646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53" y="1"/>
                    </a:moveTo>
                    <a:cubicBezTo>
                      <a:pt x="0" y="54"/>
                      <a:pt x="0" y="107"/>
                      <a:pt x="53" y="107"/>
                    </a:cubicBezTo>
                    <a:lnTo>
                      <a:pt x="887" y="874"/>
                    </a:lnTo>
                    <a:lnTo>
                      <a:pt x="993" y="874"/>
                    </a:lnTo>
                    <a:lnTo>
                      <a:pt x="993" y="768"/>
                    </a:lnTo>
                    <a:lnTo>
                      <a:pt x="106" y="1"/>
                    </a:lnTo>
                    <a:lnTo>
                      <a:pt x="53" y="1"/>
                    </a:lnTo>
                    <a:close/>
                  </a:path>
                </a:pathLst>
              </a:custGeom>
              <a:solidFill>
                <a:srgbClr val="EDD56E"/>
              </a:solidFill>
              <a:ln>
                <a:noFill/>
              </a:ln>
            </p:spPr>
            <p:txBody>
              <a:bodyPr lIns="91425" tIns="91425" rIns="91425" bIns="91425" anchor="ctr"/>
              <a:lstStyle/>
              <a:p>
                <a:pPr>
                  <a:defRPr/>
                </a:pPr>
                <a:endParaRPr lang="vi-VN" sz="990"/>
              </a:p>
            </p:txBody>
          </p:sp>
          <p:sp>
            <p:nvSpPr>
              <p:cNvPr id="175" name="Google Shape;795;p31">
                <a:extLst>
                  <a:ext uri="{FF2B5EF4-FFF2-40B4-BE49-F238E27FC236}">
                    <a16:creationId xmlns:a16="http://schemas.microsoft.com/office/drawing/2014/main" id="{5B290310-2795-45E1-A2D3-ACDC9B8CA107}"/>
                  </a:ext>
                </a:extLst>
              </p:cNvPr>
              <p:cNvSpPr>
                <a:spLocks/>
              </p:cNvSpPr>
              <p:nvPr/>
            </p:nvSpPr>
            <p:spPr bwMode="auto">
              <a:xfrm>
                <a:off x="4924254" y="4853096"/>
                <a:ext cx="57213" cy="50432"/>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93" y="874"/>
                    </a:lnTo>
                    <a:lnTo>
                      <a:pt x="993" y="768"/>
                    </a:lnTo>
                    <a:lnTo>
                      <a:pt x="120" y="0"/>
                    </a:lnTo>
                    <a:lnTo>
                      <a:pt x="1" y="0"/>
                    </a:lnTo>
                    <a:close/>
                  </a:path>
                </a:pathLst>
              </a:custGeom>
              <a:solidFill>
                <a:srgbClr val="EDD56E"/>
              </a:solidFill>
              <a:ln>
                <a:noFill/>
              </a:ln>
            </p:spPr>
            <p:txBody>
              <a:bodyPr lIns="91425" tIns="91425" rIns="91425" bIns="91425" anchor="ctr"/>
              <a:lstStyle/>
              <a:p>
                <a:pPr>
                  <a:defRPr/>
                </a:pPr>
                <a:endParaRPr lang="vi-VN" sz="990"/>
              </a:p>
            </p:txBody>
          </p:sp>
          <p:sp>
            <p:nvSpPr>
              <p:cNvPr id="176" name="Google Shape;796;p31">
                <a:extLst>
                  <a:ext uri="{FF2B5EF4-FFF2-40B4-BE49-F238E27FC236}">
                    <a16:creationId xmlns:a16="http://schemas.microsoft.com/office/drawing/2014/main" id="{6404502A-F118-4CE7-ACCD-9BE8682BB3BA}"/>
                  </a:ext>
                </a:extLst>
              </p:cNvPr>
              <p:cNvSpPr>
                <a:spLocks/>
              </p:cNvSpPr>
              <p:nvPr/>
            </p:nvSpPr>
            <p:spPr bwMode="auto">
              <a:xfrm>
                <a:off x="4883869" y="4893441"/>
                <a:ext cx="57213" cy="52952"/>
              </a:xfrm>
              <a:custGeom>
                <a:avLst/>
                <a:gdLst>
                  <a:gd name="T0" fmla="*/ 2147483646 w 993"/>
                  <a:gd name="T1" fmla="*/ 2147483646 h 928"/>
                  <a:gd name="T2" fmla="*/ 0 w 993"/>
                  <a:gd name="T3" fmla="*/ 2147483646 h 928"/>
                  <a:gd name="T4" fmla="*/ 0 w 993"/>
                  <a:gd name="T5" fmla="*/ 2147483646 h 928"/>
                  <a:gd name="T6" fmla="*/ 2147483646 w 993"/>
                  <a:gd name="T7" fmla="*/ 2147483646 h 928"/>
                  <a:gd name="T8" fmla="*/ 2147483646 w 993"/>
                  <a:gd name="T9" fmla="*/ 2147483646 h 928"/>
                  <a:gd name="T10" fmla="*/ 2147483646 w 993"/>
                  <a:gd name="T11" fmla="*/ 2147483646 h 928"/>
                  <a:gd name="T12" fmla="*/ 2147483646 w 993"/>
                  <a:gd name="T13" fmla="*/ 2147483646 h 928"/>
                  <a:gd name="T14" fmla="*/ 2147483646 w 993"/>
                  <a:gd name="T15" fmla="*/ 2147483646 h 9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lIns="91425" tIns="91425" rIns="91425" bIns="91425" anchor="ctr"/>
              <a:lstStyle/>
              <a:p>
                <a:pPr>
                  <a:defRPr/>
                </a:pPr>
                <a:endParaRPr lang="vi-VN" sz="990"/>
              </a:p>
            </p:txBody>
          </p:sp>
          <p:sp>
            <p:nvSpPr>
              <p:cNvPr id="177" name="Google Shape;797;p31">
                <a:extLst>
                  <a:ext uri="{FF2B5EF4-FFF2-40B4-BE49-F238E27FC236}">
                    <a16:creationId xmlns:a16="http://schemas.microsoft.com/office/drawing/2014/main" id="{8F03348C-A46B-4C19-82BE-B7D8584B0C35}"/>
                  </a:ext>
                </a:extLst>
              </p:cNvPr>
              <p:cNvSpPr>
                <a:spLocks/>
              </p:cNvSpPr>
              <p:nvPr/>
            </p:nvSpPr>
            <p:spPr bwMode="auto">
              <a:xfrm>
                <a:off x="5479546" y="4288263"/>
                <a:ext cx="77403" cy="65561"/>
              </a:xfrm>
              <a:custGeom>
                <a:avLst/>
                <a:gdLst>
                  <a:gd name="T0" fmla="*/ 2147483646 w 1377"/>
                  <a:gd name="T1" fmla="*/ 2147483646 h 1242"/>
                  <a:gd name="T2" fmla="*/ 0 w 1377"/>
                  <a:gd name="T3" fmla="*/ 2147483646 h 1242"/>
                  <a:gd name="T4" fmla="*/ 0 w 1377"/>
                  <a:gd name="T5" fmla="*/ 2147483646 h 1242"/>
                  <a:gd name="T6" fmla="*/ 2147483646 w 1377"/>
                  <a:gd name="T7" fmla="*/ 2147483646 h 1242"/>
                  <a:gd name="T8" fmla="*/ 2147483646 w 1377"/>
                  <a:gd name="T9" fmla="*/ 2147483646 h 1242"/>
                  <a:gd name="T10" fmla="*/ 2147483646 w 1377"/>
                  <a:gd name="T11" fmla="*/ 2147483646 h 1242"/>
                  <a:gd name="T12" fmla="*/ 2147483646 w 1377"/>
                  <a:gd name="T13" fmla="*/ 2147483646 h 1242"/>
                  <a:gd name="T14" fmla="*/ 2147483646 w 1377"/>
                  <a:gd name="T15" fmla="*/ 2147483646 h 1242"/>
                  <a:gd name="T16" fmla="*/ 2147483646 w 1377"/>
                  <a:gd name="T17" fmla="*/ 2147483646 h 12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lIns="91425" tIns="91425" rIns="91425" bIns="91425" anchor="ctr"/>
              <a:lstStyle/>
              <a:p>
                <a:pPr>
                  <a:defRPr/>
                </a:pPr>
                <a:endParaRPr lang="vi-VN" sz="990"/>
              </a:p>
            </p:txBody>
          </p:sp>
          <p:sp>
            <p:nvSpPr>
              <p:cNvPr id="178" name="Google Shape;798;p31">
                <a:extLst>
                  <a:ext uri="{FF2B5EF4-FFF2-40B4-BE49-F238E27FC236}">
                    <a16:creationId xmlns:a16="http://schemas.microsoft.com/office/drawing/2014/main" id="{9C81D9DA-33DB-4593-BF12-E1554C18AEF0}"/>
                  </a:ext>
                </a:extLst>
              </p:cNvPr>
              <p:cNvSpPr>
                <a:spLocks/>
              </p:cNvSpPr>
              <p:nvPr/>
            </p:nvSpPr>
            <p:spPr bwMode="auto">
              <a:xfrm>
                <a:off x="5307909" y="4459730"/>
                <a:ext cx="77405" cy="70604"/>
              </a:xfrm>
              <a:custGeom>
                <a:avLst/>
                <a:gdLst>
                  <a:gd name="T0" fmla="*/ 2147483646 w 1377"/>
                  <a:gd name="T1" fmla="*/ 0 h 1258"/>
                  <a:gd name="T2" fmla="*/ 2147483646 w 1377"/>
                  <a:gd name="T3" fmla="*/ 2147483646 h 1258"/>
                  <a:gd name="T4" fmla="*/ 2147483646 w 1377"/>
                  <a:gd name="T5" fmla="*/ 2147483646 h 1258"/>
                  <a:gd name="T6" fmla="*/ 2147483646 w 1377"/>
                  <a:gd name="T7" fmla="*/ 2147483646 h 1258"/>
                  <a:gd name="T8" fmla="*/ 2147483646 w 1377"/>
                  <a:gd name="T9" fmla="*/ 2147483646 h 1258"/>
                  <a:gd name="T10" fmla="*/ 2147483646 w 1377"/>
                  <a:gd name="T11" fmla="*/ 2147483646 h 1258"/>
                  <a:gd name="T12" fmla="*/ 2147483646 w 1377"/>
                  <a:gd name="T13" fmla="*/ 0 h 1258"/>
                  <a:gd name="T14" fmla="*/ 2147483646 w 1377"/>
                  <a:gd name="T15" fmla="*/ 0 h 125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lnTo>
                      <a:pt x="53" y="0"/>
                    </a:lnTo>
                    <a:close/>
                  </a:path>
                </a:pathLst>
              </a:custGeom>
              <a:solidFill>
                <a:srgbClr val="EDD56E"/>
              </a:solidFill>
              <a:ln>
                <a:noFill/>
              </a:ln>
            </p:spPr>
            <p:txBody>
              <a:bodyPr lIns="91425" tIns="91425" rIns="91425" bIns="91425" anchor="ctr"/>
              <a:lstStyle/>
              <a:p>
                <a:pPr>
                  <a:defRPr/>
                </a:pPr>
                <a:endParaRPr lang="vi-VN" sz="990"/>
              </a:p>
            </p:txBody>
          </p:sp>
          <p:sp>
            <p:nvSpPr>
              <p:cNvPr id="179" name="Google Shape;799;p31">
                <a:extLst>
                  <a:ext uri="{FF2B5EF4-FFF2-40B4-BE49-F238E27FC236}">
                    <a16:creationId xmlns:a16="http://schemas.microsoft.com/office/drawing/2014/main" id="{95B9B4E6-3639-4C82-8DC4-37769B5E3DAF}"/>
                  </a:ext>
                </a:extLst>
              </p:cNvPr>
              <p:cNvSpPr>
                <a:spLocks/>
              </p:cNvSpPr>
              <p:nvPr/>
            </p:nvSpPr>
            <p:spPr bwMode="auto">
              <a:xfrm>
                <a:off x="5139639" y="4628675"/>
                <a:ext cx="77405" cy="73127"/>
              </a:xfrm>
              <a:custGeom>
                <a:avLst/>
                <a:gdLst>
                  <a:gd name="T0" fmla="*/ 2147483646 w 1430"/>
                  <a:gd name="T1" fmla="*/ 2147483646 h 1245"/>
                  <a:gd name="T2" fmla="*/ 2147483646 w 1430"/>
                  <a:gd name="T3" fmla="*/ 2147483646 h 1245"/>
                  <a:gd name="T4" fmla="*/ 2147483646 w 1430"/>
                  <a:gd name="T5" fmla="*/ 2147483646 h 1245"/>
                  <a:gd name="T6" fmla="*/ 2147483646 w 1430"/>
                  <a:gd name="T7" fmla="*/ 2147483646 h 1245"/>
                  <a:gd name="T8" fmla="*/ 2147483646 w 1430"/>
                  <a:gd name="T9" fmla="*/ 2147483646 h 1245"/>
                  <a:gd name="T10" fmla="*/ 2147483646 w 1430"/>
                  <a:gd name="T11" fmla="*/ 2147483646 h 1245"/>
                  <a:gd name="T12" fmla="*/ 2147483646 w 1430"/>
                  <a:gd name="T13" fmla="*/ 2147483646 h 1245"/>
                  <a:gd name="T14" fmla="*/ 2147483646 w 1430"/>
                  <a:gd name="T15" fmla="*/ 2147483646 h 12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lIns="91425" tIns="91425" rIns="91425" bIns="91425" anchor="ctr"/>
              <a:lstStyle/>
              <a:p>
                <a:pPr>
                  <a:defRPr/>
                </a:pPr>
                <a:endParaRPr lang="vi-VN" sz="990"/>
              </a:p>
            </p:txBody>
          </p:sp>
          <p:sp>
            <p:nvSpPr>
              <p:cNvPr id="180" name="Google Shape;800;p31">
                <a:extLst>
                  <a:ext uri="{FF2B5EF4-FFF2-40B4-BE49-F238E27FC236}">
                    <a16:creationId xmlns:a16="http://schemas.microsoft.com/office/drawing/2014/main" id="{A7C4A469-8B25-4A5A-931D-7CAB3BBD253C}"/>
                  </a:ext>
                </a:extLst>
              </p:cNvPr>
              <p:cNvSpPr>
                <a:spLocks/>
              </p:cNvSpPr>
              <p:nvPr/>
            </p:nvSpPr>
            <p:spPr bwMode="auto">
              <a:xfrm>
                <a:off x="4971369" y="4805185"/>
                <a:ext cx="74039" cy="70604"/>
              </a:xfrm>
              <a:custGeom>
                <a:avLst/>
                <a:gdLst>
                  <a:gd name="T0" fmla="*/ 2147483646 w 1377"/>
                  <a:gd name="T1" fmla="*/ 2147483646 h 1245"/>
                  <a:gd name="T2" fmla="*/ 2147483646 w 1377"/>
                  <a:gd name="T3" fmla="*/ 2147483646 h 1245"/>
                  <a:gd name="T4" fmla="*/ 2147483646 w 1377"/>
                  <a:gd name="T5" fmla="*/ 2147483646 h 1245"/>
                  <a:gd name="T6" fmla="*/ 2147483646 w 1377"/>
                  <a:gd name="T7" fmla="*/ 2147483646 h 1245"/>
                  <a:gd name="T8" fmla="*/ 2147483646 w 1377"/>
                  <a:gd name="T9" fmla="*/ 2147483646 h 1245"/>
                  <a:gd name="T10" fmla="*/ 2147483646 w 1377"/>
                  <a:gd name="T11" fmla="*/ 2147483646 h 1245"/>
                  <a:gd name="T12" fmla="*/ 2147483646 w 1377"/>
                  <a:gd name="T13" fmla="*/ 2147483646 h 1245"/>
                  <a:gd name="T14" fmla="*/ 2147483646 w 1377"/>
                  <a:gd name="T15" fmla="*/ 2147483646 h 1245"/>
                  <a:gd name="T16" fmla="*/ 2147483646 w 1377"/>
                  <a:gd name="T17" fmla="*/ 2147483646 h 12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lIns="91425" tIns="91425" rIns="91425" bIns="91425" anchor="ctr"/>
              <a:lstStyle/>
              <a:p>
                <a:pPr>
                  <a:defRPr/>
                </a:pPr>
                <a:endParaRPr lang="vi-VN" sz="990"/>
              </a:p>
            </p:txBody>
          </p:sp>
          <p:sp>
            <p:nvSpPr>
              <p:cNvPr id="181" name="Google Shape;801;p31">
                <a:extLst>
                  <a:ext uri="{FF2B5EF4-FFF2-40B4-BE49-F238E27FC236}">
                    <a16:creationId xmlns:a16="http://schemas.microsoft.com/office/drawing/2014/main" id="{E5DDE84B-4746-49A5-8077-007C5B759ECF}"/>
                  </a:ext>
                </a:extLst>
              </p:cNvPr>
              <p:cNvSpPr/>
              <p:nvPr/>
            </p:nvSpPr>
            <p:spPr>
              <a:xfrm>
                <a:off x="5819450" y="4747190"/>
                <a:ext cx="1120679" cy="30511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82" name="Google Shape;802;p31">
                <a:extLst>
                  <a:ext uri="{FF2B5EF4-FFF2-40B4-BE49-F238E27FC236}">
                    <a16:creationId xmlns:a16="http://schemas.microsoft.com/office/drawing/2014/main" id="{C99842F5-3A00-4323-89B5-354E8F52D65D}"/>
                  </a:ext>
                </a:extLst>
              </p:cNvPr>
              <p:cNvSpPr/>
              <p:nvPr/>
            </p:nvSpPr>
            <p:spPr>
              <a:xfrm>
                <a:off x="5980989" y="4747190"/>
                <a:ext cx="1120679" cy="30511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83" name="Google Shape;803;p31">
                <a:extLst>
                  <a:ext uri="{FF2B5EF4-FFF2-40B4-BE49-F238E27FC236}">
                    <a16:creationId xmlns:a16="http://schemas.microsoft.com/office/drawing/2014/main" id="{B02399DD-E426-425C-9DE1-CF60F3C2AFB7}"/>
                  </a:ext>
                </a:extLst>
              </p:cNvPr>
              <p:cNvSpPr>
                <a:spLocks/>
              </p:cNvSpPr>
              <p:nvPr/>
            </p:nvSpPr>
            <p:spPr bwMode="auto">
              <a:xfrm>
                <a:off x="6051663" y="4807708"/>
                <a:ext cx="1012984" cy="186597"/>
              </a:xfrm>
              <a:custGeom>
                <a:avLst/>
                <a:gdLst>
                  <a:gd name="T0" fmla="*/ 2147483646 w 18305"/>
                  <a:gd name="T1" fmla="*/ 0 h 3310"/>
                  <a:gd name="T2" fmla="*/ 2147483646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2147483646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lnTo>
                      <a:pt x="821" y="0"/>
                    </a:lnTo>
                    <a:close/>
                  </a:path>
                </a:pathLst>
              </a:custGeom>
              <a:solidFill>
                <a:srgbClr val="FEFEFE"/>
              </a:solidFill>
              <a:ln>
                <a:noFill/>
              </a:ln>
            </p:spPr>
            <p:txBody>
              <a:bodyPr lIns="91425" tIns="91425" rIns="91425" bIns="91425" anchor="ctr"/>
              <a:lstStyle/>
              <a:p>
                <a:pPr>
                  <a:defRPr/>
                </a:pPr>
                <a:endParaRPr lang="vi-VN" sz="990"/>
              </a:p>
            </p:txBody>
          </p:sp>
          <p:sp>
            <p:nvSpPr>
              <p:cNvPr id="184" name="Google Shape;804;p31">
                <a:extLst>
                  <a:ext uri="{FF2B5EF4-FFF2-40B4-BE49-F238E27FC236}">
                    <a16:creationId xmlns:a16="http://schemas.microsoft.com/office/drawing/2014/main" id="{F4C03374-2D26-4E15-A980-07945055E136}"/>
                  </a:ext>
                </a:extLst>
              </p:cNvPr>
              <p:cNvSpPr>
                <a:spLocks/>
              </p:cNvSpPr>
              <p:nvPr/>
            </p:nvSpPr>
            <p:spPr bwMode="auto">
              <a:xfrm>
                <a:off x="6051663" y="4898485"/>
                <a:ext cx="1012984" cy="95820"/>
              </a:xfrm>
              <a:custGeom>
                <a:avLst/>
                <a:gdLst>
                  <a:gd name="T0" fmla="*/ 2147483646 w 18305"/>
                  <a:gd name="T1" fmla="*/ 2147483646 h 1656"/>
                  <a:gd name="T2" fmla="*/ 2147483646 w 18305"/>
                  <a:gd name="T3" fmla="*/ 2147483646 h 1656"/>
                  <a:gd name="T4" fmla="*/ 2147483646 w 18305"/>
                  <a:gd name="T5" fmla="*/ 2147483646 h 1656"/>
                  <a:gd name="T6" fmla="*/ 2147483646 w 18305"/>
                  <a:gd name="T7" fmla="*/ 2147483646 h 1656"/>
                  <a:gd name="T8" fmla="*/ 2147483646 w 18305"/>
                  <a:gd name="T9" fmla="*/ 2147483646 h 1656"/>
                  <a:gd name="T10" fmla="*/ 2147483646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1" y="1"/>
                    </a:moveTo>
                    <a:lnTo>
                      <a:pt x="1" y="715"/>
                    </a:lnTo>
                    <a:cubicBezTo>
                      <a:pt x="1" y="1218"/>
                      <a:pt x="331" y="1655"/>
                      <a:pt x="821" y="1655"/>
                    </a:cubicBezTo>
                    <a:lnTo>
                      <a:pt x="18305" y="1655"/>
                    </a:lnTo>
                    <a:lnTo>
                      <a:pt x="18305" y="1"/>
                    </a:lnTo>
                    <a:lnTo>
                      <a:pt x="1" y="1"/>
                    </a:lnTo>
                    <a:close/>
                  </a:path>
                </a:pathLst>
              </a:custGeom>
              <a:solidFill>
                <a:srgbClr val="E3E8DD"/>
              </a:solidFill>
              <a:ln>
                <a:noFill/>
              </a:ln>
            </p:spPr>
            <p:txBody>
              <a:bodyPr lIns="91425" tIns="91425" rIns="91425" bIns="91425" anchor="ctr"/>
              <a:lstStyle/>
              <a:p>
                <a:pPr>
                  <a:defRPr/>
                </a:pPr>
                <a:endParaRPr lang="vi-VN" sz="990"/>
              </a:p>
            </p:txBody>
          </p:sp>
          <p:sp>
            <p:nvSpPr>
              <p:cNvPr id="185" name="Google Shape;805;p31">
                <a:extLst>
                  <a:ext uri="{FF2B5EF4-FFF2-40B4-BE49-F238E27FC236}">
                    <a16:creationId xmlns:a16="http://schemas.microsoft.com/office/drawing/2014/main" id="{4CD07150-6495-420B-882E-11C72B81DF71}"/>
                  </a:ext>
                </a:extLst>
              </p:cNvPr>
              <p:cNvSpPr>
                <a:spLocks/>
              </p:cNvSpPr>
              <p:nvPr/>
            </p:nvSpPr>
            <p:spPr bwMode="auto">
              <a:xfrm>
                <a:off x="5819450" y="4136968"/>
                <a:ext cx="1120679" cy="302589"/>
              </a:xfrm>
              <a:custGeom>
                <a:avLst/>
                <a:gdLst>
                  <a:gd name="T0" fmla="*/ 2147483646 w 20290"/>
                  <a:gd name="T1" fmla="*/ 2147483646 h 5507"/>
                  <a:gd name="T2" fmla="*/ 0 w 20290"/>
                  <a:gd name="T3" fmla="*/ 2147483646 h 5507"/>
                  <a:gd name="T4" fmla="*/ 0 w 20290"/>
                  <a:gd name="T5" fmla="*/ 2147483646 h 5507"/>
                  <a:gd name="T6" fmla="*/ 2147483646 w 20290"/>
                  <a:gd name="T7" fmla="*/ 2147483646 h 5507"/>
                  <a:gd name="T8" fmla="*/ 2147483646 w 20290"/>
                  <a:gd name="T9" fmla="*/ 2147483646 h 5507"/>
                  <a:gd name="T10" fmla="*/ 2147483646 w 20290"/>
                  <a:gd name="T11" fmla="*/ 2147483646 h 5507"/>
                  <a:gd name="T12" fmla="*/ 2147483646 w 20290"/>
                  <a:gd name="T13" fmla="*/ 2147483646 h 5507"/>
                  <a:gd name="T14" fmla="*/ 2147483646 w 20290"/>
                  <a:gd name="T15" fmla="*/ 2147483646 h 5507"/>
                  <a:gd name="T16" fmla="*/ 2147483646 w 20290"/>
                  <a:gd name="T17" fmla="*/ 2147483646 h 55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lnTo>
                      <a:pt x="2316" y="1"/>
                    </a:lnTo>
                    <a:close/>
                  </a:path>
                </a:pathLst>
              </a:custGeom>
              <a:solidFill>
                <a:srgbClr val="3FB6D6"/>
              </a:solidFill>
              <a:ln>
                <a:noFill/>
              </a:ln>
            </p:spPr>
            <p:txBody>
              <a:bodyPr lIns="91425" tIns="91425" rIns="91425" bIns="91425" anchor="ctr"/>
              <a:lstStyle/>
              <a:p>
                <a:pPr>
                  <a:defRPr/>
                </a:pPr>
                <a:endParaRPr lang="vi-VN" sz="990"/>
              </a:p>
            </p:txBody>
          </p:sp>
          <p:sp>
            <p:nvSpPr>
              <p:cNvPr id="186" name="Google Shape;806;p31">
                <a:extLst>
                  <a:ext uri="{FF2B5EF4-FFF2-40B4-BE49-F238E27FC236}">
                    <a16:creationId xmlns:a16="http://schemas.microsoft.com/office/drawing/2014/main" id="{39F01356-26E6-45CD-9C66-5A9E1A3BCA67}"/>
                  </a:ext>
                </a:extLst>
              </p:cNvPr>
              <p:cNvSpPr>
                <a:spLocks/>
              </p:cNvSpPr>
              <p:nvPr/>
            </p:nvSpPr>
            <p:spPr bwMode="auto">
              <a:xfrm>
                <a:off x="5980989" y="4136968"/>
                <a:ext cx="1120679" cy="302589"/>
              </a:xfrm>
              <a:custGeom>
                <a:avLst/>
                <a:gdLst>
                  <a:gd name="T0" fmla="*/ 2147483646 w 20290"/>
                  <a:gd name="T1" fmla="*/ 2147483646 h 5507"/>
                  <a:gd name="T2" fmla="*/ 0 w 20290"/>
                  <a:gd name="T3" fmla="*/ 2147483646 h 5507"/>
                  <a:gd name="T4" fmla="*/ 0 w 20290"/>
                  <a:gd name="T5" fmla="*/ 2147483646 h 5507"/>
                  <a:gd name="T6" fmla="*/ 2147483646 w 20290"/>
                  <a:gd name="T7" fmla="*/ 2147483646 h 5507"/>
                  <a:gd name="T8" fmla="*/ 2147483646 w 20290"/>
                  <a:gd name="T9" fmla="*/ 2147483646 h 5507"/>
                  <a:gd name="T10" fmla="*/ 2147483646 w 20290"/>
                  <a:gd name="T11" fmla="*/ 2147483646 h 5507"/>
                  <a:gd name="T12" fmla="*/ 2147483646 w 20290"/>
                  <a:gd name="T13" fmla="*/ 2147483646 h 5507"/>
                  <a:gd name="T14" fmla="*/ 2147483646 w 20290"/>
                  <a:gd name="T15" fmla="*/ 2147483646 h 5507"/>
                  <a:gd name="T16" fmla="*/ 2147483646 w 20290"/>
                  <a:gd name="T17" fmla="*/ 2147483646 h 5507"/>
                  <a:gd name="T18" fmla="*/ 2147483646 w 20290"/>
                  <a:gd name="T19" fmla="*/ 2147483646 h 5507"/>
                  <a:gd name="T20" fmla="*/ 2147483646 w 20290"/>
                  <a:gd name="T21" fmla="*/ 2147483646 h 5507"/>
                  <a:gd name="T22" fmla="*/ 2147483646 w 20290"/>
                  <a:gd name="T23" fmla="*/ 2147483646 h 5507"/>
                  <a:gd name="T24" fmla="*/ 2147483646 w 20290"/>
                  <a:gd name="T25" fmla="*/ 2147483646 h 55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lnTo>
                      <a:pt x="2263" y="1"/>
                    </a:lnTo>
                    <a:close/>
                  </a:path>
                </a:pathLst>
              </a:custGeom>
              <a:solidFill>
                <a:schemeClr val="accent2"/>
              </a:solidFill>
              <a:ln>
                <a:noFill/>
              </a:ln>
            </p:spPr>
            <p:txBody>
              <a:bodyPr lIns="91425" tIns="91425" rIns="91425" bIns="91425" anchor="ctr"/>
              <a:lstStyle/>
              <a:p>
                <a:pPr>
                  <a:defRPr/>
                </a:pPr>
                <a:endParaRPr lang="vi-VN" sz="990"/>
              </a:p>
            </p:txBody>
          </p:sp>
          <p:sp>
            <p:nvSpPr>
              <p:cNvPr id="187" name="Google Shape;807;p31">
                <a:extLst>
                  <a:ext uri="{FF2B5EF4-FFF2-40B4-BE49-F238E27FC236}">
                    <a16:creationId xmlns:a16="http://schemas.microsoft.com/office/drawing/2014/main" id="{FA2FF63A-01AE-4B06-AD6D-D3D32D0B829D}"/>
                  </a:ext>
                </a:extLst>
              </p:cNvPr>
              <p:cNvSpPr>
                <a:spLocks/>
              </p:cNvSpPr>
              <p:nvPr/>
            </p:nvSpPr>
            <p:spPr bwMode="auto">
              <a:xfrm>
                <a:off x="6051663" y="4197486"/>
                <a:ext cx="1012984" cy="184074"/>
              </a:xfrm>
              <a:custGeom>
                <a:avLst/>
                <a:gdLst>
                  <a:gd name="T0" fmla="*/ 2147483646 w 18305"/>
                  <a:gd name="T1" fmla="*/ 0 h 3310"/>
                  <a:gd name="T2" fmla="*/ 2147483646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2147483646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lnTo>
                      <a:pt x="821" y="0"/>
                    </a:lnTo>
                    <a:close/>
                  </a:path>
                </a:pathLst>
              </a:custGeom>
              <a:solidFill>
                <a:srgbClr val="FEFEFE"/>
              </a:solidFill>
              <a:ln>
                <a:noFill/>
              </a:ln>
            </p:spPr>
            <p:txBody>
              <a:bodyPr lIns="91425" tIns="91425" rIns="91425" bIns="91425" anchor="ctr"/>
              <a:lstStyle/>
              <a:p>
                <a:pPr>
                  <a:defRPr/>
                </a:pPr>
                <a:endParaRPr lang="vi-VN" sz="990"/>
              </a:p>
            </p:txBody>
          </p:sp>
          <p:sp>
            <p:nvSpPr>
              <p:cNvPr id="188" name="Google Shape;808;p31">
                <a:extLst>
                  <a:ext uri="{FF2B5EF4-FFF2-40B4-BE49-F238E27FC236}">
                    <a16:creationId xmlns:a16="http://schemas.microsoft.com/office/drawing/2014/main" id="{3B566323-6931-4BBF-8150-BB472602D67B}"/>
                  </a:ext>
                </a:extLst>
              </p:cNvPr>
              <p:cNvSpPr>
                <a:spLocks/>
              </p:cNvSpPr>
              <p:nvPr/>
            </p:nvSpPr>
            <p:spPr bwMode="auto">
              <a:xfrm>
                <a:off x="6051663" y="4288263"/>
                <a:ext cx="1012984" cy="93298"/>
              </a:xfrm>
              <a:custGeom>
                <a:avLst/>
                <a:gdLst>
                  <a:gd name="T0" fmla="*/ 2147483646 w 18305"/>
                  <a:gd name="T1" fmla="*/ 2147483646 h 1656"/>
                  <a:gd name="T2" fmla="*/ 2147483646 w 18305"/>
                  <a:gd name="T3" fmla="*/ 2147483646 h 1656"/>
                  <a:gd name="T4" fmla="*/ 2147483646 w 18305"/>
                  <a:gd name="T5" fmla="*/ 2147483646 h 1656"/>
                  <a:gd name="T6" fmla="*/ 2147483646 w 18305"/>
                  <a:gd name="T7" fmla="*/ 2147483646 h 1656"/>
                  <a:gd name="T8" fmla="*/ 2147483646 w 18305"/>
                  <a:gd name="T9" fmla="*/ 2147483646 h 1656"/>
                  <a:gd name="T10" fmla="*/ 2147483646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1" y="1"/>
                    </a:moveTo>
                    <a:lnTo>
                      <a:pt x="1" y="715"/>
                    </a:lnTo>
                    <a:cubicBezTo>
                      <a:pt x="1" y="1218"/>
                      <a:pt x="331" y="1655"/>
                      <a:pt x="821" y="1655"/>
                    </a:cubicBezTo>
                    <a:lnTo>
                      <a:pt x="18305" y="1655"/>
                    </a:lnTo>
                    <a:lnTo>
                      <a:pt x="18305" y="1"/>
                    </a:lnTo>
                    <a:lnTo>
                      <a:pt x="1" y="1"/>
                    </a:lnTo>
                    <a:close/>
                  </a:path>
                </a:pathLst>
              </a:custGeom>
              <a:solidFill>
                <a:srgbClr val="E3E8DD"/>
              </a:solidFill>
              <a:ln>
                <a:noFill/>
              </a:ln>
            </p:spPr>
            <p:txBody>
              <a:bodyPr lIns="91425" tIns="91425" rIns="91425" bIns="91425" anchor="ctr"/>
              <a:lstStyle/>
              <a:p>
                <a:pPr>
                  <a:defRPr/>
                </a:pPr>
                <a:endParaRPr lang="vi-VN" sz="990"/>
              </a:p>
            </p:txBody>
          </p:sp>
          <p:sp>
            <p:nvSpPr>
              <p:cNvPr id="189" name="Google Shape;809;p31">
                <a:extLst>
                  <a:ext uri="{FF2B5EF4-FFF2-40B4-BE49-F238E27FC236}">
                    <a16:creationId xmlns:a16="http://schemas.microsoft.com/office/drawing/2014/main" id="{9EB9B994-4E3B-417D-B3EE-A71E80EE03E2}"/>
                  </a:ext>
                </a:extLst>
              </p:cNvPr>
              <p:cNvSpPr/>
              <p:nvPr/>
            </p:nvSpPr>
            <p:spPr>
              <a:xfrm>
                <a:off x="5880027" y="4439557"/>
                <a:ext cx="1120679" cy="307633"/>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90" name="Google Shape;810;p31">
                <a:extLst>
                  <a:ext uri="{FF2B5EF4-FFF2-40B4-BE49-F238E27FC236}">
                    <a16:creationId xmlns:a16="http://schemas.microsoft.com/office/drawing/2014/main" id="{55C76C27-50A9-459D-8045-D5F2B966CA7B}"/>
                  </a:ext>
                </a:extLst>
              </p:cNvPr>
              <p:cNvSpPr>
                <a:spLocks/>
              </p:cNvSpPr>
              <p:nvPr/>
            </p:nvSpPr>
            <p:spPr bwMode="auto">
              <a:xfrm>
                <a:off x="5725219" y="4439557"/>
                <a:ext cx="1120679" cy="307633"/>
              </a:xfrm>
              <a:custGeom>
                <a:avLst/>
                <a:gdLst>
                  <a:gd name="T0" fmla="*/ 2147483646 w 20291"/>
                  <a:gd name="T1" fmla="*/ 2147483646 h 5520"/>
                  <a:gd name="T2" fmla="*/ 2147483646 w 20291"/>
                  <a:gd name="T3" fmla="*/ 2147483646 h 5520"/>
                  <a:gd name="T4" fmla="*/ 2147483646 w 20291"/>
                  <a:gd name="T5" fmla="*/ 2147483646 h 5520"/>
                  <a:gd name="T6" fmla="*/ 2147483646 w 20291"/>
                  <a:gd name="T7" fmla="*/ 2147483646 h 5520"/>
                  <a:gd name="T8" fmla="*/ 2147483646 w 20291"/>
                  <a:gd name="T9" fmla="*/ 2147483646 h 5520"/>
                  <a:gd name="T10" fmla="*/ 2147483646 w 20291"/>
                  <a:gd name="T11" fmla="*/ 2147483646 h 5520"/>
                  <a:gd name="T12" fmla="*/ 2147483646 w 20291"/>
                  <a:gd name="T13" fmla="*/ 2147483646 h 5520"/>
                  <a:gd name="T14" fmla="*/ 2147483646 w 20291"/>
                  <a:gd name="T15" fmla="*/ 2147483646 h 5520"/>
                  <a:gd name="T16" fmla="*/ 2147483646 w 20291"/>
                  <a:gd name="T17" fmla="*/ 2147483646 h 5520"/>
                  <a:gd name="T18" fmla="*/ 2147483646 w 20291"/>
                  <a:gd name="T19" fmla="*/ 2147483646 h 5520"/>
                  <a:gd name="T20" fmla="*/ 2147483646 w 20291"/>
                  <a:gd name="T21" fmla="*/ 2147483646 h 5520"/>
                  <a:gd name="T22" fmla="*/ 2147483646 w 20291"/>
                  <a:gd name="T23" fmla="*/ 2147483646 h 5520"/>
                  <a:gd name="T24" fmla="*/ 2147483646 w 20291"/>
                  <a:gd name="T25" fmla="*/ 2147483646 h 55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lnTo>
                      <a:pt x="1" y="1"/>
                    </a:lnTo>
                    <a:close/>
                  </a:path>
                </a:pathLst>
              </a:custGeom>
              <a:solidFill>
                <a:srgbClr val="EE1D69"/>
              </a:solidFill>
              <a:ln>
                <a:noFill/>
              </a:ln>
            </p:spPr>
            <p:txBody>
              <a:bodyPr lIns="91425" tIns="91425" rIns="91425" bIns="91425" anchor="ctr"/>
              <a:lstStyle/>
              <a:p>
                <a:pPr>
                  <a:defRPr/>
                </a:pPr>
                <a:endParaRPr lang="vi-VN" sz="990"/>
              </a:p>
            </p:txBody>
          </p:sp>
          <p:sp>
            <p:nvSpPr>
              <p:cNvPr id="191" name="Google Shape;811;p31">
                <a:extLst>
                  <a:ext uri="{FF2B5EF4-FFF2-40B4-BE49-F238E27FC236}">
                    <a16:creationId xmlns:a16="http://schemas.microsoft.com/office/drawing/2014/main" id="{8A37C484-F6BE-4B67-AF7F-B0F457D6D14D}"/>
                  </a:ext>
                </a:extLst>
              </p:cNvPr>
              <p:cNvSpPr>
                <a:spLocks/>
              </p:cNvSpPr>
              <p:nvPr/>
            </p:nvSpPr>
            <p:spPr bwMode="auto">
              <a:xfrm>
                <a:off x="5758873" y="4502596"/>
                <a:ext cx="1012986" cy="184076"/>
              </a:xfrm>
              <a:custGeom>
                <a:avLst/>
                <a:gdLst>
                  <a:gd name="T0" fmla="*/ 0 w 18305"/>
                  <a:gd name="T1" fmla="*/ 0 h 3310"/>
                  <a:gd name="T2" fmla="*/ 0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0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lnTo>
                      <a:pt x="0" y="0"/>
                    </a:lnTo>
                    <a:close/>
                  </a:path>
                </a:pathLst>
              </a:custGeom>
              <a:solidFill>
                <a:srgbClr val="FEFEFE"/>
              </a:solidFill>
              <a:ln>
                <a:noFill/>
              </a:ln>
            </p:spPr>
            <p:txBody>
              <a:bodyPr lIns="91425" tIns="91425" rIns="91425" bIns="91425" anchor="ctr"/>
              <a:lstStyle/>
              <a:p>
                <a:pPr>
                  <a:defRPr/>
                </a:pPr>
                <a:endParaRPr lang="vi-VN" sz="990"/>
              </a:p>
            </p:txBody>
          </p:sp>
          <p:sp>
            <p:nvSpPr>
              <p:cNvPr id="192" name="Google Shape;812;p31">
                <a:extLst>
                  <a:ext uri="{FF2B5EF4-FFF2-40B4-BE49-F238E27FC236}">
                    <a16:creationId xmlns:a16="http://schemas.microsoft.com/office/drawing/2014/main" id="{569D2ADE-0987-405A-8F10-F3361B00B922}"/>
                  </a:ext>
                </a:extLst>
              </p:cNvPr>
              <p:cNvSpPr>
                <a:spLocks/>
              </p:cNvSpPr>
              <p:nvPr/>
            </p:nvSpPr>
            <p:spPr bwMode="auto">
              <a:xfrm>
                <a:off x="5758873" y="4595895"/>
                <a:ext cx="1012986" cy="90777"/>
              </a:xfrm>
              <a:custGeom>
                <a:avLst/>
                <a:gdLst>
                  <a:gd name="T0" fmla="*/ 0 w 18305"/>
                  <a:gd name="T1" fmla="*/ 2147483646 h 1656"/>
                  <a:gd name="T2" fmla="*/ 0 w 18305"/>
                  <a:gd name="T3" fmla="*/ 2147483646 h 1656"/>
                  <a:gd name="T4" fmla="*/ 2147483646 w 18305"/>
                  <a:gd name="T5" fmla="*/ 2147483646 h 1656"/>
                  <a:gd name="T6" fmla="*/ 2147483646 w 18305"/>
                  <a:gd name="T7" fmla="*/ 2147483646 h 1656"/>
                  <a:gd name="T8" fmla="*/ 2147483646 w 18305"/>
                  <a:gd name="T9" fmla="*/ 2147483646 h 1656"/>
                  <a:gd name="T10" fmla="*/ 0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0" y="1"/>
                    </a:moveTo>
                    <a:lnTo>
                      <a:pt x="0" y="1655"/>
                    </a:lnTo>
                    <a:lnTo>
                      <a:pt x="17537" y="1655"/>
                    </a:lnTo>
                    <a:cubicBezTo>
                      <a:pt x="18027" y="1655"/>
                      <a:pt x="18305" y="1205"/>
                      <a:pt x="18305" y="715"/>
                    </a:cubicBezTo>
                    <a:lnTo>
                      <a:pt x="18305" y="1"/>
                    </a:lnTo>
                    <a:lnTo>
                      <a:pt x="0" y="1"/>
                    </a:lnTo>
                    <a:close/>
                  </a:path>
                </a:pathLst>
              </a:custGeom>
              <a:solidFill>
                <a:srgbClr val="E3E8DD"/>
              </a:solidFill>
              <a:ln>
                <a:noFill/>
              </a:ln>
            </p:spPr>
            <p:txBody>
              <a:bodyPr lIns="91425" tIns="91425" rIns="91425" bIns="91425" anchor="ctr"/>
              <a:lstStyle/>
              <a:p>
                <a:pPr>
                  <a:defRPr/>
                </a:pPr>
                <a:endParaRPr lang="vi-VN" sz="990"/>
              </a:p>
            </p:txBody>
          </p:sp>
          <p:sp>
            <p:nvSpPr>
              <p:cNvPr id="193" name="Google Shape;813;p31">
                <a:extLst>
                  <a:ext uri="{FF2B5EF4-FFF2-40B4-BE49-F238E27FC236}">
                    <a16:creationId xmlns:a16="http://schemas.microsoft.com/office/drawing/2014/main" id="{43B7FE81-827D-43CC-8805-D909B8EA24AD}"/>
                  </a:ext>
                </a:extLst>
              </p:cNvPr>
              <p:cNvSpPr>
                <a:spLocks/>
              </p:cNvSpPr>
              <p:nvPr/>
            </p:nvSpPr>
            <p:spPr bwMode="auto">
              <a:xfrm>
                <a:off x="5486276" y="4850574"/>
                <a:ext cx="198557" cy="201726"/>
              </a:xfrm>
              <a:custGeom>
                <a:avLst/>
                <a:gdLst>
                  <a:gd name="T0" fmla="*/ 2147483646 w 3620"/>
                  <a:gd name="T1" fmla="*/ 0 h 3688"/>
                  <a:gd name="T2" fmla="*/ 0 w 3620"/>
                  <a:gd name="T3" fmla="*/ 2147483646 h 3688"/>
                  <a:gd name="T4" fmla="*/ 2147483646 w 3620"/>
                  <a:gd name="T5" fmla="*/ 2147483646 h 3688"/>
                  <a:gd name="T6" fmla="*/ 2147483646 w 3620"/>
                  <a:gd name="T7" fmla="*/ 2147483646 h 3688"/>
                  <a:gd name="T8" fmla="*/ 2147483646 w 3620"/>
                  <a:gd name="T9" fmla="*/ 0 h 36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lIns="91425" tIns="91425" rIns="91425" bIns="91425" anchor="ctr"/>
              <a:lstStyle/>
              <a:p>
                <a:pPr>
                  <a:defRPr/>
                </a:pPr>
                <a:endParaRPr lang="vi-VN" sz="990"/>
              </a:p>
            </p:txBody>
          </p:sp>
          <p:sp>
            <p:nvSpPr>
              <p:cNvPr id="194" name="Google Shape;814;p31">
                <a:extLst>
                  <a:ext uri="{FF2B5EF4-FFF2-40B4-BE49-F238E27FC236}">
                    <a16:creationId xmlns:a16="http://schemas.microsoft.com/office/drawing/2014/main" id="{CB7013E2-E24C-4180-8A13-3864E2D87375}"/>
                  </a:ext>
                </a:extLst>
              </p:cNvPr>
              <p:cNvSpPr>
                <a:spLocks/>
              </p:cNvSpPr>
              <p:nvPr/>
            </p:nvSpPr>
            <p:spPr bwMode="auto">
              <a:xfrm>
                <a:off x="5530026" y="4989261"/>
                <a:ext cx="63944" cy="63039"/>
              </a:xfrm>
              <a:custGeom>
                <a:avLst/>
                <a:gdLst>
                  <a:gd name="T0" fmla="*/ 2147483646 w 1166"/>
                  <a:gd name="T1" fmla="*/ 0 h 1147"/>
                  <a:gd name="T2" fmla="*/ 2147483646 w 1166"/>
                  <a:gd name="T3" fmla="*/ 2147483646 h 1147"/>
                  <a:gd name="T4" fmla="*/ 2147483646 w 1166"/>
                  <a:gd name="T5" fmla="*/ 2147483646 h 1147"/>
                  <a:gd name="T6" fmla="*/ 2147483646 w 1166"/>
                  <a:gd name="T7" fmla="*/ 2147483646 h 1147"/>
                  <a:gd name="T8" fmla="*/ 2147483646 w 1166"/>
                  <a:gd name="T9" fmla="*/ 2147483646 h 1147"/>
                  <a:gd name="T10" fmla="*/ 2147483646 w 1166"/>
                  <a:gd name="T11" fmla="*/ 0 h 114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lIns="91425" tIns="91425" rIns="91425" bIns="91425" anchor="ctr"/>
              <a:lstStyle/>
              <a:p>
                <a:pPr>
                  <a:defRPr/>
                </a:pPr>
                <a:endParaRPr lang="vi-VN" sz="990"/>
              </a:p>
            </p:txBody>
          </p:sp>
          <p:sp>
            <p:nvSpPr>
              <p:cNvPr id="195" name="Google Shape;815;p31">
                <a:extLst>
                  <a:ext uri="{FF2B5EF4-FFF2-40B4-BE49-F238E27FC236}">
                    <a16:creationId xmlns:a16="http://schemas.microsoft.com/office/drawing/2014/main" id="{22DAE54F-A2EC-45B8-B8C8-5847328219E7}"/>
                  </a:ext>
                </a:extLst>
              </p:cNvPr>
              <p:cNvSpPr>
                <a:spLocks/>
              </p:cNvSpPr>
              <p:nvPr/>
            </p:nvSpPr>
            <p:spPr bwMode="auto">
              <a:xfrm>
                <a:off x="5644449" y="4086536"/>
                <a:ext cx="228847" cy="151295"/>
              </a:xfrm>
              <a:custGeom>
                <a:avLst/>
                <a:gdLst>
                  <a:gd name="T0" fmla="*/ 2147483646 w 4130"/>
                  <a:gd name="T1" fmla="*/ 0 h 2753"/>
                  <a:gd name="T2" fmla="*/ 2147483646 w 4130"/>
                  <a:gd name="T3" fmla="*/ 2147483646 h 2753"/>
                  <a:gd name="T4" fmla="*/ 2147483646 w 4130"/>
                  <a:gd name="T5" fmla="*/ 2147483646 h 2753"/>
                  <a:gd name="T6" fmla="*/ 2147483646 w 4130"/>
                  <a:gd name="T7" fmla="*/ 2147483646 h 2753"/>
                  <a:gd name="T8" fmla="*/ 2147483646 w 4130"/>
                  <a:gd name="T9" fmla="*/ 2147483646 h 2753"/>
                  <a:gd name="T10" fmla="*/ 2147483646 w 4130"/>
                  <a:gd name="T11" fmla="*/ 2147483646 h 2753"/>
                  <a:gd name="T12" fmla="*/ 2147483646 w 4130"/>
                  <a:gd name="T13" fmla="*/ 2147483646 h 2753"/>
                  <a:gd name="T14" fmla="*/ 2147483646 w 4130"/>
                  <a:gd name="T15" fmla="*/ 2147483646 h 2753"/>
                  <a:gd name="T16" fmla="*/ 2147483646 w 4130"/>
                  <a:gd name="T17" fmla="*/ 2147483646 h 2753"/>
                  <a:gd name="T18" fmla="*/ 2147483646 w 4130"/>
                  <a:gd name="T19" fmla="*/ 2147483646 h 2753"/>
                  <a:gd name="T20" fmla="*/ 2147483646 w 4130"/>
                  <a:gd name="T21" fmla="*/ 2147483646 h 2753"/>
                  <a:gd name="T22" fmla="*/ 2147483646 w 4130"/>
                  <a:gd name="T23" fmla="*/ 0 h 275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lIns="91425" tIns="91425" rIns="91425" bIns="91425" anchor="ctr"/>
              <a:lstStyle/>
              <a:p>
                <a:pPr>
                  <a:defRPr/>
                </a:pPr>
                <a:endParaRPr lang="vi-VN" sz="990"/>
              </a:p>
            </p:txBody>
          </p:sp>
          <p:sp>
            <p:nvSpPr>
              <p:cNvPr id="196" name="Google Shape;816;p31">
                <a:extLst>
                  <a:ext uri="{FF2B5EF4-FFF2-40B4-BE49-F238E27FC236}">
                    <a16:creationId xmlns:a16="http://schemas.microsoft.com/office/drawing/2014/main" id="{B4837CC1-6221-4EC3-8AEF-AAAE16F832ED}"/>
                  </a:ext>
                </a:extLst>
              </p:cNvPr>
              <p:cNvSpPr>
                <a:spLocks/>
              </p:cNvSpPr>
              <p:nvPr/>
            </p:nvSpPr>
            <p:spPr bwMode="auto">
              <a:xfrm>
                <a:off x="5644449" y="4136968"/>
                <a:ext cx="215386" cy="100863"/>
              </a:xfrm>
              <a:custGeom>
                <a:avLst/>
                <a:gdLst>
                  <a:gd name="T0" fmla="*/ 2147483646 w 3905"/>
                  <a:gd name="T1" fmla="*/ 2147483646 h 1814"/>
                  <a:gd name="T2" fmla="*/ 2147483646 w 3905"/>
                  <a:gd name="T3" fmla="*/ 2147483646 h 1814"/>
                  <a:gd name="T4" fmla="*/ 2147483646 w 3905"/>
                  <a:gd name="T5" fmla="*/ 2147483646 h 1814"/>
                  <a:gd name="T6" fmla="*/ 2147483646 w 3905"/>
                  <a:gd name="T7" fmla="*/ 2147483646 h 1814"/>
                  <a:gd name="T8" fmla="*/ 2147483646 w 3905"/>
                  <a:gd name="T9" fmla="*/ 2147483646 h 1814"/>
                  <a:gd name="T10" fmla="*/ 2147483646 w 3905"/>
                  <a:gd name="T11" fmla="*/ 2147483646 h 1814"/>
                  <a:gd name="T12" fmla="*/ 2147483646 w 3905"/>
                  <a:gd name="T13" fmla="*/ 2147483646 h 1814"/>
                  <a:gd name="T14" fmla="*/ 2147483646 w 3905"/>
                  <a:gd name="T15" fmla="*/ 2147483646 h 1814"/>
                  <a:gd name="T16" fmla="*/ 2147483646 w 3905"/>
                  <a:gd name="T17" fmla="*/ 2147483646 h 1814"/>
                  <a:gd name="T18" fmla="*/ 2147483646 w 3905"/>
                  <a:gd name="T19" fmla="*/ 2147483646 h 18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lIns="91425" tIns="91425" rIns="91425" bIns="91425" anchor="ctr"/>
              <a:lstStyle/>
              <a:p>
                <a:pPr>
                  <a:defRPr/>
                </a:pPr>
                <a:endParaRPr lang="vi-VN" sz="990"/>
              </a:p>
            </p:txBody>
          </p:sp>
          <p:sp>
            <p:nvSpPr>
              <p:cNvPr id="197" name="Google Shape;817;p31">
                <a:extLst>
                  <a:ext uri="{FF2B5EF4-FFF2-40B4-BE49-F238E27FC236}">
                    <a16:creationId xmlns:a16="http://schemas.microsoft.com/office/drawing/2014/main" id="{6650F681-9AB3-42DB-9720-C47DF83288E8}"/>
                  </a:ext>
                </a:extLst>
              </p:cNvPr>
              <p:cNvSpPr>
                <a:spLocks/>
              </p:cNvSpPr>
              <p:nvPr/>
            </p:nvSpPr>
            <p:spPr bwMode="auto">
              <a:xfrm>
                <a:off x="5630988" y="4230266"/>
                <a:ext cx="208655" cy="690912"/>
              </a:xfrm>
              <a:custGeom>
                <a:avLst/>
                <a:gdLst>
                  <a:gd name="T0" fmla="*/ 2147483646 w 3799"/>
                  <a:gd name="T1" fmla="*/ 0 h 12455"/>
                  <a:gd name="T2" fmla="*/ 0 w 3799"/>
                  <a:gd name="T3" fmla="*/ 2147483646 h 12455"/>
                  <a:gd name="T4" fmla="*/ 2147483646 w 3799"/>
                  <a:gd name="T5" fmla="*/ 2147483646 h 12455"/>
                  <a:gd name="T6" fmla="*/ 2147483646 w 3799"/>
                  <a:gd name="T7" fmla="*/ 2147483646 h 12455"/>
                  <a:gd name="T8" fmla="*/ 2147483646 w 3799"/>
                  <a:gd name="T9" fmla="*/ 0 h 12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lIns="91425" tIns="91425" rIns="91425" bIns="91425" anchor="ctr"/>
              <a:lstStyle/>
              <a:p>
                <a:pPr>
                  <a:defRPr/>
                </a:pPr>
                <a:endParaRPr lang="vi-VN" sz="990"/>
              </a:p>
            </p:txBody>
          </p:sp>
          <p:sp>
            <p:nvSpPr>
              <p:cNvPr id="198" name="Google Shape;818;p31">
                <a:extLst>
                  <a:ext uri="{FF2B5EF4-FFF2-40B4-BE49-F238E27FC236}">
                    <a16:creationId xmlns:a16="http://schemas.microsoft.com/office/drawing/2014/main" id="{94DD21BC-BDBA-42A5-A9D7-DA576A40126F}"/>
                  </a:ext>
                </a:extLst>
              </p:cNvPr>
              <p:cNvSpPr>
                <a:spLocks/>
              </p:cNvSpPr>
              <p:nvPr/>
            </p:nvSpPr>
            <p:spPr bwMode="auto">
              <a:xfrm>
                <a:off x="5560315" y="4217658"/>
                <a:ext cx="222116" cy="685869"/>
              </a:xfrm>
              <a:custGeom>
                <a:avLst/>
                <a:gdLst>
                  <a:gd name="T0" fmla="*/ 2147483646 w 4025"/>
                  <a:gd name="T1" fmla="*/ 0 h 12402"/>
                  <a:gd name="T2" fmla="*/ 2147483646 w 4025"/>
                  <a:gd name="T3" fmla="*/ 2147483646 h 12402"/>
                  <a:gd name="T4" fmla="*/ 2147483646 w 4025"/>
                  <a:gd name="T5" fmla="*/ 2147483646 h 12402"/>
                  <a:gd name="T6" fmla="*/ 2147483646 w 4025"/>
                  <a:gd name="T7" fmla="*/ 2147483646 h 12402"/>
                  <a:gd name="T8" fmla="*/ 2147483646 w 4025"/>
                  <a:gd name="T9" fmla="*/ 2147483646 h 12402"/>
                  <a:gd name="T10" fmla="*/ 2147483646 w 4025"/>
                  <a:gd name="T11" fmla="*/ 0 h 1240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lIns="91425" tIns="91425" rIns="91425" bIns="91425" anchor="ctr"/>
              <a:lstStyle/>
              <a:p>
                <a:pPr>
                  <a:defRPr/>
                </a:pPr>
                <a:endParaRPr lang="vi-VN" sz="990"/>
              </a:p>
            </p:txBody>
          </p:sp>
          <p:sp>
            <p:nvSpPr>
              <p:cNvPr id="199" name="Google Shape;819;p31">
                <a:extLst>
                  <a:ext uri="{FF2B5EF4-FFF2-40B4-BE49-F238E27FC236}">
                    <a16:creationId xmlns:a16="http://schemas.microsoft.com/office/drawing/2014/main" id="{60A2DC6A-8349-44D1-8C94-FC52CA8A97C5}"/>
                  </a:ext>
                </a:extLst>
              </p:cNvPr>
              <p:cNvSpPr>
                <a:spLocks/>
              </p:cNvSpPr>
              <p:nvPr/>
            </p:nvSpPr>
            <p:spPr bwMode="auto">
              <a:xfrm>
                <a:off x="5486276" y="4202529"/>
                <a:ext cx="225481" cy="673261"/>
              </a:xfrm>
              <a:custGeom>
                <a:avLst/>
                <a:gdLst>
                  <a:gd name="T0" fmla="*/ 2147483646 w 4077"/>
                  <a:gd name="T1" fmla="*/ 0 h 12190"/>
                  <a:gd name="T2" fmla="*/ 0 w 4077"/>
                  <a:gd name="T3" fmla="*/ 2147483646 h 12190"/>
                  <a:gd name="T4" fmla="*/ 0 w 4077"/>
                  <a:gd name="T5" fmla="*/ 2147483646 h 12190"/>
                  <a:gd name="T6" fmla="*/ 2147483646 w 4077"/>
                  <a:gd name="T7" fmla="*/ 2147483646 h 12190"/>
                  <a:gd name="T8" fmla="*/ 2147483646 w 4077"/>
                  <a:gd name="T9" fmla="*/ 2147483646 h 12190"/>
                  <a:gd name="T10" fmla="*/ 2147483646 w 4077"/>
                  <a:gd name="T11" fmla="*/ 0 h 1219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77" h="12190" extrusionOk="0">
                    <a:moveTo>
                      <a:pt x="2925" y="0"/>
                    </a:moveTo>
                    <a:lnTo>
                      <a:pt x="0" y="12190"/>
                    </a:lnTo>
                    <a:lnTo>
                      <a:pt x="1324" y="11753"/>
                    </a:lnTo>
                    <a:lnTo>
                      <a:pt x="4077" y="278"/>
                    </a:lnTo>
                    <a:lnTo>
                      <a:pt x="2925" y="0"/>
                    </a:lnTo>
                    <a:close/>
                  </a:path>
                </a:pathLst>
              </a:custGeom>
              <a:solidFill>
                <a:srgbClr val="309AB7"/>
              </a:solidFill>
              <a:ln>
                <a:noFill/>
              </a:ln>
            </p:spPr>
            <p:txBody>
              <a:bodyPr lIns="91425" tIns="91425" rIns="91425" bIns="91425" anchor="ctr"/>
              <a:lstStyle/>
              <a:p>
                <a:pPr>
                  <a:defRPr/>
                </a:pPr>
                <a:endParaRPr lang="vi-VN" sz="990"/>
              </a:p>
            </p:txBody>
          </p:sp>
          <p:sp>
            <p:nvSpPr>
              <p:cNvPr id="200" name="Google Shape;820;p31">
                <a:extLst>
                  <a:ext uri="{FF2B5EF4-FFF2-40B4-BE49-F238E27FC236}">
                    <a16:creationId xmlns:a16="http://schemas.microsoft.com/office/drawing/2014/main" id="{9EFDBD87-C87B-4AD4-B98E-F124A2292480}"/>
                  </a:ext>
                </a:extLst>
              </p:cNvPr>
              <p:cNvSpPr>
                <a:spLocks/>
              </p:cNvSpPr>
              <p:nvPr/>
            </p:nvSpPr>
            <p:spPr bwMode="auto">
              <a:xfrm>
                <a:off x="5617526" y="4164705"/>
                <a:ext cx="238944" cy="161381"/>
              </a:xfrm>
              <a:custGeom>
                <a:avLst/>
                <a:gdLst>
                  <a:gd name="T0" fmla="*/ 2147483646 w 4355"/>
                  <a:gd name="T1" fmla="*/ 0 h 2926"/>
                  <a:gd name="T2" fmla="*/ 2147483646 w 4355"/>
                  <a:gd name="T3" fmla="*/ 2147483646 h 2926"/>
                  <a:gd name="T4" fmla="*/ 2147483646 w 4355"/>
                  <a:gd name="T5" fmla="*/ 2147483646 h 2926"/>
                  <a:gd name="T6" fmla="*/ 2147483646 w 4355"/>
                  <a:gd name="T7" fmla="*/ 2147483646 h 2926"/>
                  <a:gd name="T8" fmla="*/ 2147483646 w 4355"/>
                  <a:gd name="T9" fmla="*/ 2147483646 h 2926"/>
                  <a:gd name="T10" fmla="*/ 2147483646 w 4355"/>
                  <a:gd name="T11" fmla="*/ 2147483646 h 2926"/>
                  <a:gd name="T12" fmla="*/ 2147483646 w 4355"/>
                  <a:gd name="T13" fmla="*/ 2147483646 h 2926"/>
                  <a:gd name="T14" fmla="*/ 2147483646 w 4355"/>
                  <a:gd name="T15" fmla="*/ 2147483646 h 2926"/>
                  <a:gd name="T16" fmla="*/ 2147483646 w 4355"/>
                  <a:gd name="T17" fmla="*/ 2147483646 h 2926"/>
                  <a:gd name="T18" fmla="*/ 2147483646 w 4355"/>
                  <a:gd name="T19" fmla="*/ 2147483646 h 2926"/>
                  <a:gd name="T20" fmla="*/ 2147483646 w 4355"/>
                  <a:gd name="T21" fmla="*/ 2147483646 h 2926"/>
                  <a:gd name="T22" fmla="*/ 2147483646 w 4355"/>
                  <a:gd name="T23" fmla="*/ 0 h 29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lIns="91425" tIns="91425" rIns="91425" bIns="91425" anchor="ctr"/>
              <a:lstStyle/>
              <a:p>
                <a:pPr>
                  <a:defRPr/>
                </a:pPr>
                <a:endParaRPr lang="vi-VN" sz="990"/>
              </a:p>
            </p:txBody>
          </p:sp>
          <p:sp>
            <p:nvSpPr>
              <p:cNvPr id="201" name="Google Shape;821;p31">
                <a:extLst>
                  <a:ext uri="{FF2B5EF4-FFF2-40B4-BE49-F238E27FC236}">
                    <a16:creationId xmlns:a16="http://schemas.microsoft.com/office/drawing/2014/main" id="{5613CE0A-01F7-470A-BF14-3DB126713AC7}"/>
                  </a:ext>
                </a:extLst>
              </p:cNvPr>
              <p:cNvSpPr>
                <a:spLocks/>
              </p:cNvSpPr>
              <p:nvPr/>
            </p:nvSpPr>
            <p:spPr bwMode="auto">
              <a:xfrm>
                <a:off x="5630988" y="4164705"/>
                <a:ext cx="225483" cy="110949"/>
              </a:xfrm>
              <a:custGeom>
                <a:avLst/>
                <a:gdLst>
                  <a:gd name="T0" fmla="*/ 2147483646 w 4130"/>
                  <a:gd name="T1" fmla="*/ 0 h 1933"/>
                  <a:gd name="T2" fmla="*/ 2147483646 w 4130"/>
                  <a:gd name="T3" fmla="*/ 2147483646 h 1933"/>
                  <a:gd name="T4" fmla="*/ 2147483646 w 4130"/>
                  <a:gd name="T5" fmla="*/ 2147483646 h 1933"/>
                  <a:gd name="T6" fmla="*/ 0 w 4130"/>
                  <a:gd name="T7" fmla="*/ 2147483646 h 1933"/>
                  <a:gd name="T8" fmla="*/ 2147483646 w 4130"/>
                  <a:gd name="T9" fmla="*/ 2147483646 h 1933"/>
                  <a:gd name="T10" fmla="*/ 2147483646 w 4130"/>
                  <a:gd name="T11" fmla="*/ 2147483646 h 1933"/>
                  <a:gd name="T12" fmla="*/ 2147483646 w 4130"/>
                  <a:gd name="T13" fmla="*/ 2147483646 h 1933"/>
                  <a:gd name="T14" fmla="*/ 2147483646 w 4130"/>
                  <a:gd name="T15" fmla="*/ 2147483646 h 1933"/>
                  <a:gd name="T16" fmla="*/ 2147483646 w 4130"/>
                  <a:gd name="T17" fmla="*/ 2147483646 h 1933"/>
                  <a:gd name="T18" fmla="*/ 2147483646 w 4130"/>
                  <a:gd name="T19" fmla="*/ 0 h 19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lIns="91425" tIns="91425" rIns="91425" bIns="91425" anchor="ctr"/>
              <a:lstStyle/>
              <a:p>
                <a:pPr>
                  <a:defRPr/>
                </a:pPr>
                <a:endParaRPr lang="vi-VN" sz="990"/>
              </a:p>
            </p:txBody>
          </p:sp>
          <p:sp>
            <p:nvSpPr>
              <p:cNvPr id="202" name="Google Shape;822;p31">
                <a:extLst>
                  <a:ext uri="{FF2B5EF4-FFF2-40B4-BE49-F238E27FC236}">
                    <a16:creationId xmlns:a16="http://schemas.microsoft.com/office/drawing/2014/main" id="{C0B1FEFF-323E-480A-9061-AD6D07D1180F}"/>
                  </a:ext>
                </a:extLst>
              </p:cNvPr>
              <p:cNvSpPr>
                <a:spLocks/>
              </p:cNvSpPr>
              <p:nvPr/>
            </p:nvSpPr>
            <p:spPr bwMode="auto">
              <a:xfrm>
                <a:off x="5627623" y="4162184"/>
                <a:ext cx="242309" cy="78168"/>
              </a:xfrm>
              <a:custGeom>
                <a:avLst/>
                <a:gdLst>
                  <a:gd name="T0" fmla="*/ 2147483646 w 4408"/>
                  <a:gd name="T1" fmla="*/ 0 h 1458"/>
                  <a:gd name="T2" fmla="*/ 2147483646 w 4408"/>
                  <a:gd name="T3" fmla="*/ 2147483646 h 1458"/>
                  <a:gd name="T4" fmla="*/ 2147483646 w 4408"/>
                  <a:gd name="T5" fmla="*/ 2147483646 h 1458"/>
                  <a:gd name="T6" fmla="*/ 2147483646 w 4408"/>
                  <a:gd name="T7" fmla="*/ 2147483646 h 1458"/>
                  <a:gd name="T8" fmla="*/ 2147483646 w 4408"/>
                  <a:gd name="T9" fmla="*/ 2147483646 h 1458"/>
                  <a:gd name="T10" fmla="*/ 2147483646 w 4408"/>
                  <a:gd name="T11" fmla="*/ 2147483646 h 1458"/>
                  <a:gd name="T12" fmla="*/ 2147483646 w 4408"/>
                  <a:gd name="T13" fmla="*/ 2147483646 h 1458"/>
                  <a:gd name="T14" fmla="*/ 2147483646 w 4408"/>
                  <a:gd name="T15" fmla="*/ 2147483646 h 1458"/>
                  <a:gd name="T16" fmla="*/ 2147483646 w 4408"/>
                  <a:gd name="T17" fmla="*/ 0 h 14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lIns="91425" tIns="91425" rIns="91425" bIns="91425" anchor="ctr"/>
              <a:lstStyle/>
              <a:p>
                <a:pPr>
                  <a:defRPr/>
                </a:pPr>
                <a:endParaRPr lang="vi-VN" sz="990"/>
              </a:p>
            </p:txBody>
          </p:sp>
          <p:sp>
            <p:nvSpPr>
              <p:cNvPr id="203" name="Google Shape;823;p31">
                <a:extLst>
                  <a:ext uri="{FF2B5EF4-FFF2-40B4-BE49-F238E27FC236}">
                    <a16:creationId xmlns:a16="http://schemas.microsoft.com/office/drawing/2014/main" id="{29A87D4A-2403-4078-A25D-FC13BCCEDB7B}"/>
                  </a:ext>
                </a:extLst>
              </p:cNvPr>
              <p:cNvSpPr>
                <a:spLocks/>
              </p:cNvSpPr>
              <p:nvPr/>
            </p:nvSpPr>
            <p:spPr bwMode="auto">
              <a:xfrm>
                <a:off x="5604064" y="4250438"/>
                <a:ext cx="245675" cy="83213"/>
              </a:xfrm>
              <a:custGeom>
                <a:avLst/>
                <a:gdLst>
                  <a:gd name="T0" fmla="*/ 2147483646 w 4421"/>
                  <a:gd name="T1" fmla="*/ 2147483646 h 1445"/>
                  <a:gd name="T2" fmla="*/ 2147483646 w 4421"/>
                  <a:gd name="T3" fmla="*/ 2147483646 h 1445"/>
                  <a:gd name="T4" fmla="*/ 2147483646 w 4421"/>
                  <a:gd name="T5" fmla="*/ 2147483646 h 1445"/>
                  <a:gd name="T6" fmla="*/ 2147483646 w 4421"/>
                  <a:gd name="T7" fmla="*/ 2147483646 h 1445"/>
                  <a:gd name="T8" fmla="*/ 2147483646 w 4421"/>
                  <a:gd name="T9" fmla="*/ 2147483646 h 1445"/>
                  <a:gd name="T10" fmla="*/ 2147483646 w 4421"/>
                  <a:gd name="T11" fmla="*/ 2147483646 h 1445"/>
                  <a:gd name="T12" fmla="*/ 2147483646 w 4421"/>
                  <a:gd name="T13" fmla="*/ 2147483646 h 1445"/>
                  <a:gd name="T14" fmla="*/ 2147483646 w 4421"/>
                  <a:gd name="T15" fmla="*/ 2147483646 h 14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lIns="91425" tIns="91425" rIns="91425" bIns="91425" anchor="ctr"/>
              <a:lstStyle/>
              <a:p>
                <a:pPr>
                  <a:defRPr/>
                </a:pPr>
                <a:endParaRPr lang="vi-VN" sz="990"/>
              </a:p>
            </p:txBody>
          </p:sp>
          <p:sp>
            <p:nvSpPr>
              <p:cNvPr id="204" name="Google Shape;824;p31">
                <a:extLst>
                  <a:ext uri="{FF2B5EF4-FFF2-40B4-BE49-F238E27FC236}">
                    <a16:creationId xmlns:a16="http://schemas.microsoft.com/office/drawing/2014/main" id="{39F85077-D719-4352-9ECD-A571937B88C4}"/>
                  </a:ext>
                </a:extLst>
              </p:cNvPr>
              <p:cNvSpPr>
                <a:spLocks/>
              </p:cNvSpPr>
              <p:nvPr/>
            </p:nvSpPr>
            <p:spPr bwMode="auto">
              <a:xfrm>
                <a:off x="6378106" y="3456142"/>
                <a:ext cx="158175" cy="234506"/>
              </a:xfrm>
              <a:custGeom>
                <a:avLst/>
                <a:gdLst>
                  <a:gd name="T0" fmla="*/ 2147483646 w 2860"/>
                  <a:gd name="T1" fmla="*/ 0 h 4232"/>
                  <a:gd name="T2" fmla="*/ 2147483646 w 2860"/>
                  <a:gd name="T3" fmla="*/ 2147483646 h 4232"/>
                  <a:gd name="T4" fmla="*/ 2147483646 w 2860"/>
                  <a:gd name="T5" fmla="*/ 2147483646 h 4232"/>
                  <a:gd name="T6" fmla="*/ 2147483646 w 2860"/>
                  <a:gd name="T7" fmla="*/ 2147483646 h 4232"/>
                  <a:gd name="T8" fmla="*/ 2147483646 w 2860"/>
                  <a:gd name="T9" fmla="*/ 2147483646 h 4232"/>
                  <a:gd name="T10" fmla="*/ 2147483646 w 2860"/>
                  <a:gd name="T11" fmla="*/ 2147483646 h 4232"/>
                  <a:gd name="T12" fmla="*/ 2147483646 w 2860"/>
                  <a:gd name="T13" fmla="*/ 2147483646 h 4232"/>
                  <a:gd name="T14" fmla="*/ 2147483646 w 2860"/>
                  <a:gd name="T15" fmla="*/ 2147483646 h 4232"/>
                  <a:gd name="T16" fmla="*/ 2147483646 w 2860"/>
                  <a:gd name="T17" fmla="*/ 0 h 42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lIns="91425" tIns="91425" rIns="91425" bIns="91425" anchor="ctr"/>
              <a:lstStyle/>
              <a:p>
                <a:pPr>
                  <a:defRPr/>
                </a:pPr>
                <a:endParaRPr lang="vi-VN" sz="990"/>
              </a:p>
            </p:txBody>
          </p:sp>
          <p:sp>
            <p:nvSpPr>
              <p:cNvPr id="205" name="Google Shape;825;p31">
                <a:extLst>
                  <a:ext uri="{FF2B5EF4-FFF2-40B4-BE49-F238E27FC236}">
                    <a16:creationId xmlns:a16="http://schemas.microsoft.com/office/drawing/2014/main" id="{73B364D2-9FCC-4B16-8711-171646836F9D}"/>
                  </a:ext>
                </a:extLst>
              </p:cNvPr>
              <p:cNvSpPr/>
              <p:nvPr/>
            </p:nvSpPr>
            <p:spPr>
              <a:xfrm>
                <a:off x="6179549" y="3607437"/>
                <a:ext cx="528367" cy="529531"/>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206" name="Google Shape;826;p31">
                <a:extLst>
                  <a:ext uri="{FF2B5EF4-FFF2-40B4-BE49-F238E27FC236}">
                    <a16:creationId xmlns:a16="http://schemas.microsoft.com/office/drawing/2014/main" id="{6DF4AEC3-7AB1-44BD-B282-39211D6D439C}"/>
                  </a:ext>
                </a:extLst>
              </p:cNvPr>
              <p:cNvSpPr/>
              <p:nvPr/>
            </p:nvSpPr>
            <p:spPr>
              <a:xfrm>
                <a:off x="6243490" y="3660389"/>
                <a:ext cx="205290" cy="143731"/>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207" name="Google Shape;827;p31">
                <a:extLst>
                  <a:ext uri="{FF2B5EF4-FFF2-40B4-BE49-F238E27FC236}">
                    <a16:creationId xmlns:a16="http://schemas.microsoft.com/office/drawing/2014/main" id="{700412CD-8ADA-43FC-8206-EB3FE22CAB56}"/>
                  </a:ext>
                </a:extLst>
              </p:cNvPr>
              <p:cNvSpPr/>
              <p:nvPr/>
            </p:nvSpPr>
            <p:spPr>
              <a:xfrm>
                <a:off x="6189644" y="3718386"/>
                <a:ext cx="518271" cy="418582"/>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98" name="Google Shape;828;p31">
              <a:extLst>
                <a:ext uri="{FF2B5EF4-FFF2-40B4-BE49-F238E27FC236}">
                  <a16:creationId xmlns:a16="http://schemas.microsoft.com/office/drawing/2014/main" id="{6F902529-AC0F-400D-85B0-9EB9F7C8BE96}"/>
                </a:ext>
              </a:extLst>
            </p:cNvPr>
            <p:cNvSpPr>
              <a:spLocks/>
            </p:cNvSpPr>
            <p:nvPr/>
          </p:nvSpPr>
          <p:spPr bwMode="auto">
            <a:xfrm>
              <a:off x="5641385" y="4714395"/>
              <a:ext cx="205331" cy="153847"/>
            </a:xfrm>
            <a:custGeom>
              <a:avLst/>
              <a:gdLst>
                <a:gd name="T0" fmla="*/ 2147483646 w 6588"/>
                <a:gd name="T1" fmla="*/ 2147483646 h 4903"/>
                <a:gd name="T2" fmla="*/ 2147483646 w 6588"/>
                <a:gd name="T3" fmla="*/ 2147483646 h 4903"/>
                <a:gd name="T4" fmla="*/ 2147483646 w 6588"/>
                <a:gd name="T5" fmla="*/ 2147483646 h 4903"/>
                <a:gd name="T6" fmla="*/ 2147483646 w 6588"/>
                <a:gd name="T7" fmla="*/ 2147483646 h 4903"/>
                <a:gd name="T8" fmla="*/ 2147483646 w 6588"/>
                <a:gd name="T9" fmla="*/ 2147483646 h 4903"/>
                <a:gd name="T10" fmla="*/ 2147483646 w 6588"/>
                <a:gd name="T11" fmla="*/ 2147483646 h 4903"/>
                <a:gd name="T12" fmla="*/ 2147483646 w 6588"/>
                <a:gd name="T13" fmla="*/ 2147483646 h 4903"/>
                <a:gd name="T14" fmla="*/ 2147483646 w 6588"/>
                <a:gd name="T15" fmla="*/ 2147483646 h 4903"/>
                <a:gd name="T16" fmla="*/ 2147483646 w 6588"/>
                <a:gd name="T17" fmla="*/ 2147483646 h 49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lIns="91425" tIns="91425" rIns="91425" bIns="91425" anchor="ctr"/>
            <a:lstStyle/>
            <a:p>
              <a:pPr>
                <a:defRPr/>
              </a:pPr>
              <a:endParaRPr lang="vi-VN" sz="990"/>
            </a:p>
          </p:txBody>
        </p:sp>
        <p:sp>
          <p:nvSpPr>
            <p:cNvPr id="99" name="Google Shape;829;p31">
              <a:extLst>
                <a:ext uri="{FF2B5EF4-FFF2-40B4-BE49-F238E27FC236}">
                  <a16:creationId xmlns:a16="http://schemas.microsoft.com/office/drawing/2014/main" id="{20E6150E-03BF-4398-BC0B-BA6C42BB4BD0}"/>
                </a:ext>
              </a:extLst>
            </p:cNvPr>
            <p:cNvSpPr>
              <a:spLocks/>
            </p:cNvSpPr>
            <p:nvPr/>
          </p:nvSpPr>
          <p:spPr bwMode="auto">
            <a:xfrm>
              <a:off x="5768394" y="4249680"/>
              <a:ext cx="622343" cy="512297"/>
            </a:xfrm>
            <a:custGeom>
              <a:avLst/>
              <a:gdLst>
                <a:gd name="T0" fmla="*/ 2147483646 w 20032"/>
                <a:gd name="T1" fmla="*/ 2147483646 h 16500"/>
                <a:gd name="T2" fmla="*/ 2147483646 w 20032"/>
                <a:gd name="T3" fmla="*/ 2147483646 h 16500"/>
                <a:gd name="T4" fmla="*/ 2147483646 w 20032"/>
                <a:gd name="T5" fmla="*/ 2147483646 h 16500"/>
                <a:gd name="T6" fmla="*/ 2147483646 w 20032"/>
                <a:gd name="T7" fmla="*/ 2147483646 h 16500"/>
                <a:gd name="T8" fmla="*/ 2147483646 w 20032"/>
                <a:gd name="T9" fmla="*/ 2147483646 h 16500"/>
                <a:gd name="T10" fmla="*/ 2147483646 w 20032"/>
                <a:gd name="T11" fmla="*/ 2147483646 h 16500"/>
                <a:gd name="T12" fmla="*/ 2147483646 w 20032"/>
                <a:gd name="T13" fmla="*/ 2147483646 h 16500"/>
                <a:gd name="T14" fmla="*/ 2147483646 w 20032"/>
                <a:gd name="T15" fmla="*/ 2147483646 h 16500"/>
                <a:gd name="T16" fmla="*/ 2147483646 w 20032"/>
                <a:gd name="T17" fmla="*/ 2147483646 h 16500"/>
                <a:gd name="T18" fmla="*/ 2147483646 w 20032"/>
                <a:gd name="T19" fmla="*/ 2147483646 h 16500"/>
                <a:gd name="T20" fmla="*/ 2147483646 w 20032"/>
                <a:gd name="T21" fmla="*/ 2147483646 h 16500"/>
                <a:gd name="T22" fmla="*/ 2147483646 w 20032"/>
                <a:gd name="T23" fmla="*/ 2147483646 h 16500"/>
                <a:gd name="T24" fmla="*/ 2147483646 w 20032"/>
                <a:gd name="T25" fmla="*/ 2147483646 h 16500"/>
                <a:gd name="T26" fmla="*/ 2147483646 w 20032"/>
                <a:gd name="T27" fmla="*/ 2147483646 h 16500"/>
                <a:gd name="T28" fmla="*/ 2147483646 w 20032"/>
                <a:gd name="T29" fmla="*/ 2147483646 h 165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lIns="91425" tIns="91425" rIns="91425" bIns="91425" anchor="ctr"/>
            <a:lstStyle/>
            <a:p>
              <a:pPr>
                <a:defRPr/>
              </a:pPr>
              <a:endParaRPr lang="vi-VN" sz="990"/>
            </a:p>
          </p:txBody>
        </p:sp>
        <p:sp>
          <p:nvSpPr>
            <p:cNvPr id="100" name="Google Shape;830;p31">
              <a:extLst>
                <a:ext uri="{FF2B5EF4-FFF2-40B4-BE49-F238E27FC236}">
                  <a16:creationId xmlns:a16="http://schemas.microsoft.com/office/drawing/2014/main" id="{E8A4896C-5246-4695-8BFA-78F91917F651}"/>
                </a:ext>
              </a:extLst>
            </p:cNvPr>
            <p:cNvSpPr>
              <a:spLocks/>
            </p:cNvSpPr>
            <p:nvPr/>
          </p:nvSpPr>
          <p:spPr bwMode="auto">
            <a:xfrm>
              <a:off x="5768394" y="4249680"/>
              <a:ext cx="622343" cy="512297"/>
            </a:xfrm>
            <a:custGeom>
              <a:avLst/>
              <a:gdLst>
                <a:gd name="T0" fmla="*/ 2147483646 w 20032"/>
                <a:gd name="T1" fmla="*/ 2147483646 h 16500"/>
                <a:gd name="T2" fmla="*/ 2147483646 w 20032"/>
                <a:gd name="T3" fmla="*/ 2147483646 h 16500"/>
                <a:gd name="T4" fmla="*/ 2147483646 w 20032"/>
                <a:gd name="T5" fmla="*/ 2147483646 h 16500"/>
                <a:gd name="T6" fmla="*/ 2147483646 w 20032"/>
                <a:gd name="T7" fmla="*/ 2147483646 h 16500"/>
                <a:gd name="T8" fmla="*/ 2147483646 w 20032"/>
                <a:gd name="T9" fmla="*/ 2147483646 h 16500"/>
                <a:gd name="T10" fmla="*/ 2147483646 w 20032"/>
                <a:gd name="T11" fmla="*/ 2147483646 h 16500"/>
                <a:gd name="T12" fmla="*/ 2147483646 w 20032"/>
                <a:gd name="T13" fmla="*/ 2147483646 h 16500"/>
                <a:gd name="T14" fmla="*/ 2147483646 w 20032"/>
                <a:gd name="T15" fmla="*/ 2147483646 h 16500"/>
                <a:gd name="T16" fmla="*/ 2147483646 w 20032"/>
                <a:gd name="T17" fmla="*/ 2147483646 h 16500"/>
                <a:gd name="T18" fmla="*/ 2147483646 w 20032"/>
                <a:gd name="T19" fmla="*/ 2147483646 h 16500"/>
                <a:gd name="T20" fmla="*/ 2147483646 w 20032"/>
                <a:gd name="T21" fmla="*/ 2147483646 h 16500"/>
                <a:gd name="T22" fmla="*/ 2147483646 w 20032"/>
                <a:gd name="T23" fmla="*/ 2147483646 h 16500"/>
                <a:gd name="T24" fmla="*/ 2147483646 w 20032"/>
                <a:gd name="T25" fmla="*/ 2147483646 h 16500"/>
                <a:gd name="T26" fmla="*/ 2147483646 w 20032"/>
                <a:gd name="T27" fmla="*/ 2147483646 h 16500"/>
                <a:gd name="T28" fmla="*/ 2147483646 w 20032"/>
                <a:gd name="T29" fmla="*/ 2147483646 h 16500"/>
                <a:gd name="T30" fmla="*/ 2147483646 w 20032"/>
                <a:gd name="T31" fmla="*/ 2147483646 h 16500"/>
                <a:gd name="T32" fmla="*/ 2147483646 w 20032"/>
                <a:gd name="T33" fmla="*/ 2147483646 h 165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lIns="91425" tIns="91425" rIns="91425" bIns="91425" anchor="ctr"/>
            <a:lstStyle/>
            <a:p>
              <a:pPr>
                <a:defRPr/>
              </a:pPr>
              <a:endParaRPr lang="vi-VN" sz="990"/>
            </a:p>
          </p:txBody>
        </p:sp>
        <p:sp>
          <p:nvSpPr>
            <p:cNvPr id="101" name="Google Shape;831;p31">
              <a:extLst>
                <a:ext uri="{FF2B5EF4-FFF2-40B4-BE49-F238E27FC236}">
                  <a16:creationId xmlns:a16="http://schemas.microsoft.com/office/drawing/2014/main" id="{1CAA4DE3-50B6-4032-B719-C23E8471F9A0}"/>
                </a:ext>
              </a:extLst>
            </p:cNvPr>
            <p:cNvSpPr>
              <a:spLocks/>
            </p:cNvSpPr>
            <p:nvPr/>
          </p:nvSpPr>
          <p:spPr bwMode="auto">
            <a:xfrm>
              <a:off x="5802263" y="4428905"/>
              <a:ext cx="436063" cy="333072"/>
            </a:xfrm>
            <a:custGeom>
              <a:avLst/>
              <a:gdLst>
                <a:gd name="T0" fmla="*/ 2147483646 w 14016"/>
                <a:gd name="T1" fmla="*/ 0 h 10789"/>
                <a:gd name="T2" fmla="*/ 2147483646 w 14016"/>
                <a:gd name="T3" fmla="*/ 2147483646 h 10789"/>
                <a:gd name="T4" fmla="*/ 2147483646 w 14016"/>
                <a:gd name="T5" fmla="*/ 2147483646 h 10789"/>
                <a:gd name="T6" fmla="*/ 2147483646 w 14016"/>
                <a:gd name="T7" fmla="*/ 2147483646 h 10789"/>
                <a:gd name="T8" fmla="*/ 2147483646 w 14016"/>
                <a:gd name="T9" fmla="*/ 2147483646 h 10789"/>
                <a:gd name="T10" fmla="*/ 2147483646 w 14016"/>
                <a:gd name="T11" fmla="*/ 2147483646 h 10789"/>
                <a:gd name="T12" fmla="*/ 2147483646 w 14016"/>
                <a:gd name="T13" fmla="*/ 2147483646 h 10789"/>
                <a:gd name="T14" fmla="*/ 2147483646 w 14016"/>
                <a:gd name="T15" fmla="*/ 2147483646 h 10789"/>
                <a:gd name="T16" fmla="*/ 2147483646 w 14016"/>
                <a:gd name="T17" fmla="*/ 2147483646 h 10789"/>
                <a:gd name="T18" fmla="*/ 2147483646 w 14016"/>
                <a:gd name="T19" fmla="*/ 2147483646 h 10789"/>
                <a:gd name="T20" fmla="*/ 2147483646 w 14016"/>
                <a:gd name="T21" fmla="*/ 0 h 107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lIns="91425" tIns="91425" rIns="91425" bIns="91425" anchor="ctr"/>
            <a:lstStyle/>
            <a:p>
              <a:pPr>
                <a:defRPr/>
              </a:pPr>
              <a:endParaRPr lang="vi-VN" sz="990"/>
            </a:p>
          </p:txBody>
        </p:sp>
        <p:sp>
          <p:nvSpPr>
            <p:cNvPr id="102" name="Google Shape;832;p31">
              <a:extLst>
                <a:ext uri="{FF2B5EF4-FFF2-40B4-BE49-F238E27FC236}">
                  <a16:creationId xmlns:a16="http://schemas.microsoft.com/office/drawing/2014/main" id="{0478D70C-CE1F-4A34-9F48-24B8FAE1FD53}"/>
                </a:ext>
              </a:extLst>
            </p:cNvPr>
            <p:cNvSpPr>
              <a:spLocks/>
            </p:cNvSpPr>
            <p:nvPr/>
          </p:nvSpPr>
          <p:spPr bwMode="auto">
            <a:xfrm>
              <a:off x="5992776" y="3849994"/>
              <a:ext cx="436063" cy="323555"/>
            </a:xfrm>
            <a:custGeom>
              <a:avLst/>
              <a:gdLst>
                <a:gd name="T0" fmla="*/ 2147483646 w 14016"/>
                <a:gd name="T1" fmla="*/ 0 h 10487"/>
                <a:gd name="T2" fmla="*/ 2147483646 w 14016"/>
                <a:gd name="T3" fmla="*/ 2147483646 h 10487"/>
                <a:gd name="T4" fmla="*/ 2147483646 w 14016"/>
                <a:gd name="T5" fmla="*/ 2147483646 h 10487"/>
                <a:gd name="T6" fmla="*/ 2147483646 w 14016"/>
                <a:gd name="T7" fmla="*/ 2147483646 h 10487"/>
                <a:gd name="T8" fmla="*/ 0 w 14016"/>
                <a:gd name="T9" fmla="*/ 2147483646 h 10487"/>
                <a:gd name="T10" fmla="*/ 2147483646 w 14016"/>
                <a:gd name="T11" fmla="*/ 2147483646 h 10487"/>
                <a:gd name="T12" fmla="*/ 2147483646 w 14016"/>
                <a:gd name="T13" fmla="*/ 2147483646 h 10487"/>
                <a:gd name="T14" fmla="*/ 2147483646 w 14016"/>
                <a:gd name="T15" fmla="*/ 2147483646 h 10487"/>
                <a:gd name="T16" fmla="*/ 2147483646 w 14016"/>
                <a:gd name="T17" fmla="*/ 2147483646 h 10487"/>
                <a:gd name="T18" fmla="*/ 2147483646 w 14016"/>
                <a:gd name="T19" fmla="*/ 2147483646 h 10487"/>
                <a:gd name="T20" fmla="*/ 2147483646 w 14016"/>
                <a:gd name="T21" fmla="*/ 0 h 1048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lIns="91425" tIns="91425" rIns="91425" bIns="91425" anchor="ctr"/>
            <a:lstStyle/>
            <a:p>
              <a:pPr>
                <a:defRPr/>
              </a:pPr>
              <a:endParaRPr lang="vi-VN" sz="990"/>
            </a:p>
          </p:txBody>
        </p:sp>
        <p:sp>
          <p:nvSpPr>
            <p:cNvPr id="103" name="Google Shape;833;p31">
              <a:extLst>
                <a:ext uri="{FF2B5EF4-FFF2-40B4-BE49-F238E27FC236}">
                  <a16:creationId xmlns:a16="http://schemas.microsoft.com/office/drawing/2014/main" id="{5FED0721-3829-49EB-905C-47012A1B742C}"/>
                </a:ext>
              </a:extLst>
            </p:cNvPr>
            <p:cNvSpPr>
              <a:spLocks/>
            </p:cNvSpPr>
            <p:nvPr/>
          </p:nvSpPr>
          <p:spPr bwMode="auto">
            <a:xfrm>
              <a:off x="6107084" y="3869027"/>
              <a:ext cx="177812" cy="307695"/>
            </a:xfrm>
            <a:custGeom>
              <a:avLst/>
              <a:gdLst>
                <a:gd name="T0" fmla="*/ 2147483646 w 5748"/>
                <a:gd name="T1" fmla="*/ 0 h 9814"/>
                <a:gd name="T2" fmla="*/ 2147483646 w 5748"/>
                <a:gd name="T3" fmla="*/ 0 h 9814"/>
                <a:gd name="T4" fmla="*/ 2147483646 w 5748"/>
                <a:gd name="T5" fmla="*/ 2147483646 h 9814"/>
                <a:gd name="T6" fmla="*/ 2147483646 w 5748"/>
                <a:gd name="T7" fmla="*/ 2147483646 h 9814"/>
                <a:gd name="T8" fmla="*/ 2147483646 w 5748"/>
                <a:gd name="T9" fmla="*/ 2147483646 h 9814"/>
                <a:gd name="T10" fmla="*/ 2147483646 w 5748"/>
                <a:gd name="T11" fmla="*/ 2147483646 h 9814"/>
                <a:gd name="T12" fmla="*/ 2147483646 w 5748"/>
                <a:gd name="T13" fmla="*/ 2147483646 h 9814"/>
                <a:gd name="T14" fmla="*/ 2147483646 w 5748"/>
                <a:gd name="T15" fmla="*/ 2147483646 h 9814"/>
                <a:gd name="T16" fmla="*/ 2147483646 w 5748"/>
                <a:gd name="T17" fmla="*/ 2147483646 h 9814"/>
                <a:gd name="T18" fmla="*/ 2147483646 w 5748"/>
                <a:gd name="T19" fmla="*/ 0 h 98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lIns="91425" tIns="91425" rIns="91425" bIns="91425" anchor="ctr"/>
            <a:lstStyle/>
            <a:p>
              <a:pPr>
                <a:defRPr/>
              </a:pPr>
              <a:endParaRPr lang="vi-VN" sz="990"/>
            </a:p>
          </p:txBody>
        </p:sp>
        <p:sp>
          <p:nvSpPr>
            <p:cNvPr id="104" name="Google Shape;834;p31">
              <a:extLst>
                <a:ext uri="{FF2B5EF4-FFF2-40B4-BE49-F238E27FC236}">
                  <a16:creationId xmlns:a16="http://schemas.microsoft.com/office/drawing/2014/main" id="{2A7B6BD7-5417-4FF1-BF0D-5CB7A620B427}"/>
                </a:ext>
              </a:extLst>
            </p:cNvPr>
            <p:cNvSpPr>
              <a:spLocks/>
            </p:cNvSpPr>
            <p:nvPr/>
          </p:nvSpPr>
          <p:spPr bwMode="auto">
            <a:xfrm>
              <a:off x="6174822" y="3778622"/>
              <a:ext cx="440297" cy="507538"/>
            </a:xfrm>
            <a:custGeom>
              <a:avLst/>
              <a:gdLst>
                <a:gd name="T0" fmla="*/ 2147483646 w 14151"/>
                <a:gd name="T1" fmla="*/ 0 h 16292"/>
                <a:gd name="T2" fmla="*/ 2147483646 w 14151"/>
                <a:gd name="T3" fmla="*/ 2147483646 h 16292"/>
                <a:gd name="T4" fmla="*/ 2147483646 w 14151"/>
                <a:gd name="T5" fmla="*/ 2147483646 h 16292"/>
                <a:gd name="T6" fmla="*/ 2147483646 w 14151"/>
                <a:gd name="T7" fmla="*/ 2147483646 h 16292"/>
                <a:gd name="T8" fmla="*/ 2147483646 w 14151"/>
                <a:gd name="T9" fmla="*/ 2147483646 h 16292"/>
                <a:gd name="T10" fmla="*/ 2147483646 w 14151"/>
                <a:gd name="T11" fmla="*/ 2147483646 h 16292"/>
                <a:gd name="T12" fmla="*/ 2147483646 w 14151"/>
                <a:gd name="T13" fmla="*/ 2147483646 h 16292"/>
                <a:gd name="T14" fmla="*/ 2147483646 w 14151"/>
                <a:gd name="T15" fmla="*/ 2147483646 h 16292"/>
                <a:gd name="T16" fmla="*/ 2147483646 w 14151"/>
                <a:gd name="T17" fmla="*/ 2147483646 h 16292"/>
                <a:gd name="T18" fmla="*/ 2147483646 w 14151"/>
                <a:gd name="T19" fmla="*/ 0 h 1629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bg2"/>
            </a:solidFill>
            <a:ln>
              <a:noFill/>
            </a:ln>
          </p:spPr>
          <p:txBody>
            <a:bodyPr lIns="91425" tIns="91425" rIns="91425" bIns="91425" anchor="ctr"/>
            <a:lstStyle/>
            <a:p>
              <a:pPr>
                <a:defRPr/>
              </a:pPr>
              <a:endParaRPr lang="vi-VN" sz="990"/>
            </a:p>
          </p:txBody>
        </p:sp>
        <p:sp>
          <p:nvSpPr>
            <p:cNvPr id="105" name="Google Shape;835;p31">
              <a:extLst>
                <a:ext uri="{FF2B5EF4-FFF2-40B4-BE49-F238E27FC236}">
                  <a16:creationId xmlns:a16="http://schemas.microsoft.com/office/drawing/2014/main" id="{0DAA221F-DF8C-4CB5-AD18-5E250FAC047D}"/>
                </a:ext>
              </a:extLst>
            </p:cNvPr>
            <p:cNvSpPr>
              <a:spLocks/>
            </p:cNvSpPr>
            <p:nvPr/>
          </p:nvSpPr>
          <p:spPr bwMode="auto">
            <a:xfrm>
              <a:off x="6445774" y="3824617"/>
              <a:ext cx="169345" cy="459956"/>
            </a:xfrm>
            <a:custGeom>
              <a:avLst/>
              <a:gdLst>
                <a:gd name="T0" fmla="*/ 2147483646 w 5446"/>
                <a:gd name="T1" fmla="*/ 2147483646 h 14823"/>
                <a:gd name="T2" fmla="*/ 2147483646 w 5446"/>
                <a:gd name="T3" fmla="*/ 2147483646 h 14823"/>
                <a:gd name="T4" fmla="*/ 2147483646 w 5446"/>
                <a:gd name="T5" fmla="*/ 2147483646 h 14823"/>
                <a:gd name="T6" fmla="*/ 2147483646 w 5446"/>
                <a:gd name="T7" fmla="*/ 2147483646 h 14823"/>
                <a:gd name="T8" fmla="*/ 2147483646 w 5446"/>
                <a:gd name="T9" fmla="*/ 2147483646 h 14823"/>
                <a:gd name="T10" fmla="*/ 2147483646 w 5446"/>
                <a:gd name="T11" fmla="*/ 2147483646 h 14823"/>
                <a:gd name="T12" fmla="*/ 2147483646 w 5446"/>
                <a:gd name="T13" fmla="*/ 2147483646 h 14823"/>
                <a:gd name="T14" fmla="*/ 2147483646 w 5446"/>
                <a:gd name="T15" fmla="*/ 2147483646 h 1482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lIns="91425" tIns="91425" rIns="91425" bIns="91425" anchor="ctr"/>
            <a:lstStyle/>
            <a:p>
              <a:pPr>
                <a:defRPr/>
              </a:pPr>
              <a:endParaRPr lang="vi-VN" sz="990"/>
            </a:p>
          </p:txBody>
        </p:sp>
        <p:sp>
          <p:nvSpPr>
            <p:cNvPr id="106" name="Google Shape;836;p31">
              <a:extLst>
                <a:ext uri="{FF2B5EF4-FFF2-40B4-BE49-F238E27FC236}">
                  <a16:creationId xmlns:a16="http://schemas.microsoft.com/office/drawing/2014/main" id="{F11CC83D-F97F-44FE-BAE4-A68A4728BD18}"/>
                </a:ext>
              </a:extLst>
            </p:cNvPr>
            <p:cNvSpPr>
              <a:spLocks/>
            </p:cNvSpPr>
            <p:nvPr/>
          </p:nvSpPr>
          <p:spPr bwMode="auto">
            <a:xfrm>
              <a:off x="6124018" y="4195754"/>
              <a:ext cx="501685" cy="358449"/>
            </a:xfrm>
            <a:custGeom>
              <a:avLst/>
              <a:gdLst>
                <a:gd name="T0" fmla="*/ 2147483646 w 16133"/>
                <a:gd name="T1" fmla="*/ 2147483646 h 11630"/>
                <a:gd name="T2" fmla="*/ 2147483646 w 16133"/>
                <a:gd name="T3" fmla="*/ 2147483646 h 11630"/>
                <a:gd name="T4" fmla="*/ 2147483646 w 16133"/>
                <a:gd name="T5" fmla="*/ 2147483646 h 11630"/>
                <a:gd name="T6" fmla="*/ 2147483646 w 16133"/>
                <a:gd name="T7" fmla="*/ 2147483646 h 11630"/>
                <a:gd name="T8" fmla="*/ 2147483646 w 16133"/>
                <a:gd name="T9" fmla="*/ 2147483646 h 11630"/>
                <a:gd name="T10" fmla="*/ 2147483646 w 16133"/>
                <a:gd name="T11" fmla="*/ 2147483646 h 11630"/>
                <a:gd name="T12" fmla="*/ 2147483646 w 16133"/>
                <a:gd name="T13" fmla="*/ 2147483646 h 11630"/>
                <a:gd name="T14" fmla="*/ 2147483646 w 16133"/>
                <a:gd name="T15" fmla="*/ 2147483646 h 11630"/>
                <a:gd name="T16" fmla="*/ 2147483646 w 16133"/>
                <a:gd name="T17" fmla="*/ 2147483646 h 11630"/>
                <a:gd name="T18" fmla="*/ 2147483646 w 16133"/>
                <a:gd name="T19" fmla="*/ 2147483646 h 11630"/>
                <a:gd name="T20" fmla="*/ 2147483646 w 16133"/>
                <a:gd name="T21" fmla="*/ 2147483646 h 11630"/>
                <a:gd name="T22" fmla="*/ 2147483646 w 16133"/>
                <a:gd name="T23" fmla="*/ 2147483646 h 116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lIns="91425" tIns="91425" rIns="91425" bIns="91425" anchor="ctr"/>
            <a:lstStyle/>
            <a:p>
              <a:pPr>
                <a:defRPr/>
              </a:pPr>
              <a:endParaRPr lang="vi-VN" sz="990"/>
            </a:p>
          </p:txBody>
        </p:sp>
        <p:sp>
          <p:nvSpPr>
            <p:cNvPr id="107" name="Google Shape;837;p31">
              <a:extLst>
                <a:ext uri="{FF2B5EF4-FFF2-40B4-BE49-F238E27FC236}">
                  <a16:creationId xmlns:a16="http://schemas.microsoft.com/office/drawing/2014/main" id="{5129C72D-F56A-46BB-B1FA-82542FA8F210}"/>
                </a:ext>
              </a:extLst>
            </p:cNvPr>
            <p:cNvSpPr>
              <a:spLocks/>
            </p:cNvSpPr>
            <p:nvPr/>
          </p:nvSpPr>
          <p:spPr bwMode="auto">
            <a:xfrm>
              <a:off x="6320883" y="3624774"/>
              <a:ext cx="141826" cy="250597"/>
            </a:xfrm>
            <a:custGeom>
              <a:avLst/>
              <a:gdLst>
                <a:gd name="T0" fmla="*/ 2147483646 w 4606"/>
                <a:gd name="T1" fmla="*/ 0 h 8148"/>
                <a:gd name="T2" fmla="*/ 2147483646 w 4606"/>
                <a:gd name="T3" fmla="*/ 2147483646 h 8148"/>
                <a:gd name="T4" fmla="*/ 2147483646 w 4606"/>
                <a:gd name="T5" fmla="*/ 2147483646 h 8148"/>
                <a:gd name="T6" fmla="*/ 2147483646 w 4606"/>
                <a:gd name="T7" fmla="*/ 2147483646 h 8148"/>
                <a:gd name="T8" fmla="*/ 2147483646 w 4606"/>
                <a:gd name="T9" fmla="*/ 2147483646 h 8148"/>
                <a:gd name="T10" fmla="*/ 2147483646 w 4606"/>
                <a:gd name="T11" fmla="*/ 2147483646 h 8148"/>
                <a:gd name="T12" fmla="*/ 2147483646 w 4606"/>
                <a:gd name="T13" fmla="*/ 2147483646 h 8148"/>
                <a:gd name="T14" fmla="*/ 2147483646 w 4606"/>
                <a:gd name="T15" fmla="*/ 2147483646 h 8148"/>
                <a:gd name="T16" fmla="*/ 2147483646 w 4606"/>
                <a:gd name="T17" fmla="*/ 0 h 81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lIns="91425" tIns="91425" rIns="91425" bIns="91425" anchor="ctr"/>
            <a:lstStyle/>
            <a:p>
              <a:pPr>
                <a:defRPr/>
              </a:pPr>
              <a:endParaRPr lang="vi-VN" sz="990"/>
            </a:p>
          </p:txBody>
        </p:sp>
        <p:sp>
          <p:nvSpPr>
            <p:cNvPr id="108" name="Google Shape;838;p31">
              <a:extLst>
                <a:ext uri="{FF2B5EF4-FFF2-40B4-BE49-F238E27FC236}">
                  <a16:creationId xmlns:a16="http://schemas.microsoft.com/office/drawing/2014/main" id="{E0BAD030-6F33-4CE9-BA18-78484761AF1B}"/>
                </a:ext>
              </a:extLst>
            </p:cNvPr>
            <p:cNvSpPr>
              <a:spLocks/>
            </p:cNvSpPr>
            <p:nvPr/>
          </p:nvSpPr>
          <p:spPr bwMode="auto">
            <a:xfrm>
              <a:off x="5802263" y="4761977"/>
              <a:ext cx="234967" cy="141158"/>
            </a:xfrm>
            <a:custGeom>
              <a:avLst/>
              <a:gdLst>
                <a:gd name="T0" fmla="*/ 2147483646 w 6420"/>
                <a:gd name="T1" fmla="*/ 2147483646 h 4389"/>
                <a:gd name="T2" fmla="*/ 2147483646 w 6420"/>
                <a:gd name="T3" fmla="*/ 2147483646 h 4389"/>
                <a:gd name="T4" fmla="*/ 2147483646 w 6420"/>
                <a:gd name="T5" fmla="*/ 2147483646 h 4389"/>
                <a:gd name="T6" fmla="*/ 2147483646 w 6420"/>
                <a:gd name="T7" fmla="*/ 2147483646 h 4389"/>
                <a:gd name="T8" fmla="*/ 2147483646 w 6420"/>
                <a:gd name="T9" fmla="*/ 2147483646 h 4389"/>
                <a:gd name="T10" fmla="*/ 2147483646 w 6420"/>
                <a:gd name="T11" fmla="*/ 2147483646 h 4389"/>
                <a:gd name="T12" fmla="*/ 2147483646 w 6420"/>
                <a:gd name="T13" fmla="*/ 2147483646 h 4389"/>
                <a:gd name="T14" fmla="*/ 2147483646 w 6420"/>
                <a:gd name="T15" fmla="*/ 2147483646 h 4389"/>
                <a:gd name="T16" fmla="*/ 2147483646 w 6420"/>
                <a:gd name="T17" fmla="*/ 2147483646 h 438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lIns="91425" tIns="91425" rIns="91425" bIns="91425" anchor="ctr"/>
            <a:lstStyle/>
            <a:p>
              <a:pPr>
                <a:defRPr/>
              </a:pPr>
              <a:endParaRPr lang="vi-VN" sz="990"/>
            </a:p>
          </p:txBody>
        </p:sp>
        <p:sp>
          <p:nvSpPr>
            <p:cNvPr id="109" name="Google Shape;839;p31">
              <a:extLst>
                <a:ext uri="{FF2B5EF4-FFF2-40B4-BE49-F238E27FC236}">
                  <a16:creationId xmlns:a16="http://schemas.microsoft.com/office/drawing/2014/main" id="{B294CF36-9C2A-4107-B824-059C5FF70E16}"/>
                </a:ext>
              </a:extLst>
            </p:cNvPr>
            <p:cNvSpPr>
              <a:spLocks/>
            </p:cNvSpPr>
            <p:nvPr/>
          </p:nvSpPr>
          <p:spPr bwMode="auto">
            <a:xfrm>
              <a:off x="5950440" y="4368635"/>
              <a:ext cx="675264" cy="461542"/>
            </a:xfrm>
            <a:custGeom>
              <a:avLst/>
              <a:gdLst>
                <a:gd name="T0" fmla="*/ 2147483646 w 21712"/>
                <a:gd name="T1" fmla="*/ 2147483646 h 14732"/>
                <a:gd name="T2" fmla="*/ 2147483646 w 21712"/>
                <a:gd name="T3" fmla="*/ 2147483646 h 14732"/>
                <a:gd name="T4" fmla="*/ 2147483646 w 21712"/>
                <a:gd name="T5" fmla="*/ 2147483646 h 14732"/>
                <a:gd name="T6" fmla="*/ 2147483646 w 21712"/>
                <a:gd name="T7" fmla="*/ 2147483646 h 14732"/>
                <a:gd name="T8" fmla="*/ 2147483646 w 21712"/>
                <a:gd name="T9" fmla="*/ 2147483646 h 14732"/>
                <a:gd name="T10" fmla="*/ 2147483646 w 21712"/>
                <a:gd name="T11" fmla="*/ 2147483646 h 14732"/>
                <a:gd name="T12" fmla="*/ 0 w 21712"/>
                <a:gd name="T13" fmla="*/ 2147483646 h 14732"/>
                <a:gd name="T14" fmla="*/ 2147483646 w 21712"/>
                <a:gd name="T15" fmla="*/ 2147483646 h 14732"/>
                <a:gd name="T16" fmla="*/ 2147483646 w 21712"/>
                <a:gd name="T17" fmla="*/ 2147483646 h 14732"/>
                <a:gd name="T18" fmla="*/ 2147483646 w 21712"/>
                <a:gd name="T19" fmla="*/ 2147483646 h 14732"/>
                <a:gd name="T20" fmla="*/ 2147483646 w 21712"/>
                <a:gd name="T21" fmla="*/ 2147483646 h 14732"/>
                <a:gd name="T22" fmla="*/ 2147483646 w 21712"/>
                <a:gd name="T23" fmla="*/ 2147483646 h 14732"/>
                <a:gd name="T24" fmla="*/ 2147483646 w 21712"/>
                <a:gd name="T25" fmla="*/ 2147483646 h 14732"/>
                <a:gd name="T26" fmla="*/ 2147483646 w 21712"/>
                <a:gd name="T27" fmla="*/ 2147483646 h 14732"/>
                <a:gd name="T28" fmla="*/ 2147483646 w 21712"/>
                <a:gd name="T29" fmla="*/ 2147483646 h 147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lIns="91425" tIns="91425" rIns="91425" bIns="91425" anchor="ctr"/>
            <a:lstStyle/>
            <a:p>
              <a:pPr>
                <a:defRPr/>
              </a:pPr>
              <a:endParaRPr lang="vi-VN" sz="990"/>
            </a:p>
          </p:txBody>
        </p:sp>
        <p:sp>
          <p:nvSpPr>
            <p:cNvPr id="110" name="Google Shape;840;p31">
              <a:extLst>
                <a:ext uri="{FF2B5EF4-FFF2-40B4-BE49-F238E27FC236}">
                  <a16:creationId xmlns:a16="http://schemas.microsoft.com/office/drawing/2014/main" id="{39B01801-A104-4663-99A5-4E066875ADEE}"/>
                </a:ext>
              </a:extLst>
            </p:cNvPr>
            <p:cNvSpPr>
              <a:spLocks/>
            </p:cNvSpPr>
            <p:nvPr/>
          </p:nvSpPr>
          <p:spPr bwMode="auto">
            <a:xfrm>
              <a:off x="6428839" y="4371807"/>
              <a:ext cx="196864" cy="274387"/>
            </a:xfrm>
            <a:custGeom>
              <a:avLst/>
              <a:gdLst>
                <a:gd name="T0" fmla="*/ 2147483646 w 6319"/>
                <a:gd name="T1" fmla="*/ 0 h 8806"/>
                <a:gd name="T2" fmla="*/ 2147483646 w 6319"/>
                <a:gd name="T3" fmla="*/ 2147483646 h 8806"/>
                <a:gd name="T4" fmla="*/ 2147483646 w 6319"/>
                <a:gd name="T5" fmla="*/ 2147483646 h 8806"/>
                <a:gd name="T6" fmla="*/ 2147483646 w 6319"/>
                <a:gd name="T7" fmla="*/ 2147483646 h 8806"/>
                <a:gd name="T8" fmla="*/ 0 w 6319"/>
                <a:gd name="T9" fmla="*/ 2147483646 h 8806"/>
                <a:gd name="T10" fmla="*/ 0 w 6319"/>
                <a:gd name="T11" fmla="*/ 2147483646 h 8806"/>
                <a:gd name="T12" fmla="*/ 2147483646 w 6319"/>
                <a:gd name="T13" fmla="*/ 2147483646 h 8806"/>
                <a:gd name="T14" fmla="*/ 2147483646 w 6319"/>
                <a:gd name="T15" fmla="*/ 2147483646 h 8806"/>
                <a:gd name="T16" fmla="*/ 2147483646 w 6319"/>
                <a:gd name="T17" fmla="*/ 2147483646 h 8806"/>
                <a:gd name="T18" fmla="*/ 2147483646 w 6319"/>
                <a:gd name="T19" fmla="*/ 2147483646 h 8806"/>
                <a:gd name="T20" fmla="*/ 2147483646 w 6319"/>
                <a:gd name="T21" fmla="*/ 2147483646 h 8806"/>
                <a:gd name="T22" fmla="*/ 2147483646 w 6319"/>
                <a:gd name="T23" fmla="*/ 2147483646 h 8806"/>
                <a:gd name="T24" fmla="*/ 2147483646 w 6319"/>
                <a:gd name="T25" fmla="*/ 0 h 8806"/>
                <a:gd name="T26" fmla="*/ 2147483646 w 6319"/>
                <a:gd name="T27" fmla="*/ 0 h 880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lnTo>
                    <a:pt x="2790" y="0"/>
                  </a:lnTo>
                  <a:close/>
                </a:path>
              </a:pathLst>
            </a:custGeom>
            <a:solidFill>
              <a:srgbClr val="8D7DFF"/>
            </a:solidFill>
            <a:ln>
              <a:noFill/>
            </a:ln>
          </p:spPr>
          <p:txBody>
            <a:bodyPr lIns="91425" tIns="91425" rIns="91425" bIns="91425" anchor="ctr"/>
            <a:lstStyle/>
            <a:p>
              <a:pPr>
                <a:defRPr/>
              </a:pPr>
              <a:endParaRPr lang="vi-VN" sz="990"/>
            </a:p>
          </p:txBody>
        </p:sp>
        <p:sp>
          <p:nvSpPr>
            <p:cNvPr id="111" name="Google Shape;841;p31">
              <a:extLst>
                <a:ext uri="{FF2B5EF4-FFF2-40B4-BE49-F238E27FC236}">
                  <a16:creationId xmlns:a16="http://schemas.microsoft.com/office/drawing/2014/main" id="{E8E01F1F-10BA-467A-81B0-2D441C4778FC}"/>
                </a:ext>
              </a:extLst>
            </p:cNvPr>
            <p:cNvSpPr>
              <a:spLocks/>
            </p:cNvSpPr>
            <p:nvPr/>
          </p:nvSpPr>
          <p:spPr bwMode="auto">
            <a:xfrm>
              <a:off x="6477527" y="3875371"/>
              <a:ext cx="226498" cy="539259"/>
            </a:xfrm>
            <a:custGeom>
              <a:avLst/>
              <a:gdLst>
                <a:gd name="T0" fmla="*/ 2147483646 w 7294"/>
                <a:gd name="T1" fmla="*/ 0 h 17402"/>
                <a:gd name="T2" fmla="*/ 2147483646 w 7294"/>
                <a:gd name="T3" fmla="*/ 2147483646 h 17402"/>
                <a:gd name="T4" fmla="*/ 2147483646 w 7294"/>
                <a:gd name="T5" fmla="*/ 2147483646 h 17402"/>
                <a:gd name="T6" fmla="*/ 2147483646 w 7294"/>
                <a:gd name="T7" fmla="*/ 2147483646 h 17402"/>
                <a:gd name="T8" fmla="*/ 2147483646 w 7294"/>
                <a:gd name="T9" fmla="*/ 2147483646 h 17402"/>
                <a:gd name="T10" fmla="*/ 2147483646 w 7294"/>
                <a:gd name="T11" fmla="*/ 2147483646 h 17402"/>
                <a:gd name="T12" fmla="*/ 2147483646 w 7294"/>
                <a:gd name="T13" fmla="*/ 2147483646 h 17402"/>
                <a:gd name="T14" fmla="*/ 2147483646 w 7294"/>
                <a:gd name="T15" fmla="*/ 0 h 1740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bg2"/>
            </a:solidFill>
            <a:ln>
              <a:noFill/>
            </a:ln>
          </p:spPr>
          <p:txBody>
            <a:bodyPr lIns="91425" tIns="91425" rIns="91425" bIns="91425" anchor="ctr"/>
            <a:lstStyle/>
            <a:p>
              <a:pPr>
                <a:defRPr/>
              </a:pPr>
              <a:endParaRPr lang="vi-VN" sz="990"/>
            </a:p>
          </p:txBody>
        </p:sp>
        <p:sp>
          <p:nvSpPr>
            <p:cNvPr id="112" name="Google Shape;842;p31">
              <a:extLst>
                <a:ext uri="{FF2B5EF4-FFF2-40B4-BE49-F238E27FC236}">
                  <a16:creationId xmlns:a16="http://schemas.microsoft.com/office/drawing/2014/main" id="{454D0375-BC8F-4354-B2CF-A65B26F154F9}"/>
                </a:ext>
              </a:extLst>
            </p:cNvPr>
            <p:cNvSpPr>
              <a:spLocks/>
            </p:cNvSpPr>
            <p:nvPr/>
          </p:nvSpPr>
          <p:spPr bwMode="auto">
            <a:xfrm>
              <a:off x="6644754" y="4401941"/>
              <a:ext cx="148177" cy="95163"/>
            </a:xfrm>
            <a:custGeom>
              <a:avLst/>
              <a:gdLst>
                <a:gd name="T0" fmla="*/ 2147483646 w 4774"/>
                <a:gd name="T1" fmla="*/ 0 h 3059"/>
                <a:gd name="T2" fmla="*/ 2147483646 w 4774"/>
                <a:gd name="T3" fmla="*/ 2147483646 h 3059"/>
                <a:gd name="T4" fmla="*/ 2147483646 w 4774"/>
                <a:gd name="T5" fmla="*/ 2147483646 h 3059"/>
                <a:gd name="T6" fmla="*/ 2147483646 w 4774"/>
                <a:gd name="T7" fmla="*/ 2147483646 h 3059"/>
                <a:gd name="T8" fmla="*/ 2147483646 w 4774"/>
                <a:gd name="T9" fmla="*/ 2147483646 h 3059"/>
                <a:gd name="T10" fmla="*/ 2147483646 w 4774"/>
                <a:gd name="T11" fmla="*/ 2147483646 h 3059"/>
                <a:gd name="T12" fmla="*/ 2147483646 w 4774"/>
                <a:gd name="T13" fmla="*/ 2147483646 h 3059"/>
                <a:gd name="T14" fmla="*/ 2147483646 w 4774"/>
                <a:gd name="T15" fmla="*/ 0 h 30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lIns="91425" tIns="91425" rIns="91425" bIns="91425" anchor="ctr"/>
            <a:lstStyle/>
            <a:p>
              <a:pPr>
                <a:defRPr/>
              </a:pPr>
              <a:endParaRPr lang="vi-VN" sz="990"/>
            </a:p>
          </p:txBody>
        </p:sp>
        <p:sp>
          <p:nvSpPr>
            <p:cNvPr id="113" name="Google Shape;843;p31">
              <a:extLst>
                <a:ext uri="{FF2B5EF4-FFF2-40B4-BE49-F238E27FC236}">
                  <a16:creationId xmlns:a16="http://schemas.microsoft.com/office/drawing/2014/main" id="{DD292B23-9233-4AA1-84F7-D00471E65F6D}"/>
                </a:ext>
              </a:extLst>
            </p:cNvPr>
            <p:cNvSpPr>
              <a:spLocks/>
            </p:cNvSpPr>
            <p:nvPr/>
          </p:nvSpPr>
          <p:spPr bwMode="auto">
            <a:xfrm>
              <a:off x="6454241" y="3754830"/>
              <a:ext cx="4234" cy="23791"/>
            </a:xfrm>
            <a:custGeom>
              <a:avLst/>
              <a:gdLst>
                <a:gd name="T0" fmla="*/ 0 w 135"/>
                <a:gd name="T1" fmla="*/ 0 h 841"/>
                <a:gd name="T2" fmla="*/ 0 w 135"/>
                <a:gd name="T3" fmla="*/ 0 h 841"/>
                <a:gd name="T4" fmla="*/ 2147483646 w 135"/>
                <a:gd name="T5" fmla="*/ 2147483646 h 841"/>
                <a:gd name="T6" fmla="*/ 2147483646 w 135"/>
                <a:gd name="T7" fmla="*/ 2147483646 h 841"/>
                <a:gd name="T8" fmla="*/ 2147483646 w 135"/>
                <a:gd name="T9" fmla="*/ 2147483646 h 841"/>
                <a:gd name="T10" fmla="*/ 0 w 135"/>
                <a:gd name="T11" fmla="*/ 0 h 84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5" h="841" extrusionOk="0">
                  <a:moveTo>
                    <a:pt x="0" y="0"/>
                  </a:moveTo>
                  <a:lnTo>
                    <a:pt x="0" y="0"/>
                  </a:lnTo>
                  <a:lnTo>
                    <a:pt x="135" y="840"/>
                  </a:lnTo>
                  <a:lnTo>
                    <a:pt x="0" y="0"/>
                  </a:lnTo>
                  <a:close/>
                </a:path>
              </a:pathLst>
            </a:custGeom>
            <a:solidFill>
              <a:srgbClr val="D2BDA8"/>
            </a:solidFill>
            <a:ln>
              <a:noFill/>
            </a:ln>
          </p:spPr>
          <p:txBody>
            <a:bodyPr lIns="91425" tIns="91425" rIns="91425" bIns="91425" anchor="ctr"/>
            <a:lstStyle/>
            <a:p>
              <a:pPr>
                <a:defRPr/>
              </a:pPr>
              <a:endParaRPr lang="vi-VN" sz="990"/>
            </a:p>
          </p:txBody>
        </p:sp>
        <p:sp>
          <p:nvSpPr>
            <p:cNvPr id="114" name="Google Shape;844;p31">
              <a:extLst>
                <a:ext uri="{FF2B5EF4-FFF2-40B4-BE49-F238E27FC236}">
                  <a16:creationId xmlns:a16="http://schemas.microsoft.com/office/drawing/2014/main" id="{6AE8E61D-C98F-489D-B20A-5B761C1F2BAC}"/>
                </a:ext>
              </a:extLst>
            </p:cNvPr>
            <p:cNvSpPr>
              <a:spLocks/>
            </p:cNvSpPr>
            <p:nvPr/>
          </p:nvSpPr>
          <p:spPr bwMode="auto">
            <a:xfrm>
              <a:off x="6458475" y="3778622"/>
              <a:ext cx="0" cy="0"/>
            </a:xfrm>
            <a:custGeom>
              <a:avLst/>
              <a:gdLst>
                <a:gd name="T0" fmla="*/ 2147483646 w 1"/>
                <a:gd name="T1" fmla="*/ 0 h 1"/>
                <a:gd name="T2" fmla="*/ 2147483646 w 1"/>
                <a:gd name="T3" fmla="*/ 0 h 1"/>
                <a:gd name="T4" fmla="*/ 2147483646 w 1"/>
                <a:gd name="T5" fmla="*/ 0 h 1"/>
                <a:gd name="T6" fmla="*/ 0 60000 65536"/>
                <a:gd name="T7" fmla="*/ 0 60000 65536"/>
                <a:gd name="T8" fmla="*/ 0 60000 65536"/>
              </a:gdLst>
              <a:ahLst/>
              <a:cxnLst>
                <a:cxn ang="T6">
                  <a:pos x="T0" y="T1"/>
                </a:cxn>
                <a:cxn ang="T7">
                  <a:pos x="T2" y="T3"/>
                </a:cxn>
                <a:cxn ang="T8">
                  <a:pos x="T4" y="T5"/>
                </a:cxn>
              </a:cxnLst>
              <a:rect l="0" t="0" r="r" b="b"/>
              <a:pathLst>
                <a:path w="1" h="1" extrusionOk="0">
                  <a:moveTo>
                    <a:pt x="1" y="0"/>
                  </a:moveTo>
                  <a:lnTo>
                    <a:pt x="1" y="0"/>
                  </a:lnTo>
                  <a:close/>
                </a:path>
              </a:pathLst>
            </a:custGeom>
            <a:solidFill>
              <a:srgbClr val="CBAA71"/>
            </a:solidFill>
            <a:ln>
              <a:noFill/>
            </a:ln>
          </p:spPr>
          <p:txBody>
            <a:bodyPr lIns="91425" tIns="91425" rIns="91425" bIns="91425" anchor="ctr"/>
            <a:lstStyle/>
            <a:p>
              <a:pPr>
                <a:defRPr/>
              </a:pPr>
              <a:endParaRPr lang="vi-VN" sz="990"/>
            </a:p>
          </p:txBody>
        </p:sp>
        <p:sp>
          <p:nvSpPr>
            <p:cNvPr id="115" name="Google Shape;845;p31">
              <a:extLst>
                <a:ext uri="{FF2B5EF4-FFF2-40B4-BE49-F238E27FC236}">
                  <a16:creationId xmlns:a16="http://schemas.microsoft.com/office/drawing/2014/main" id="{CB8AD646-E9C1-46C6-B15D-4DDB3A7147AC}"/>
                </a:ext>
              </a:extLst>
            </p:cNvPr>
            <p:cNvSpPr>
              <a:spLocks/>
            </p:cNvSpPr>
            <p:nvPr/>
          </p:nvSpPr>
          <p:spPr bwMode="auto">
            <a:xfrm>
              <a:off x="6327232" y="3761175"/>
              <a:ext cx="4234" cy="23791"/>
            </a:xfrm>
            <a:custGeom>
              <a:avLst/>
              <a:gdLst>
                <a:gd name="T0" fmla="*/ 2147483646 w 136"/>
                <a:gd name="T1" fmla="*/ 2147483646 h 707"/>
                <a:gd name="T2" fmla="*/ 2147483646 w 136"/>
                <a:gd name="T3" fmla="*/ 2147483646 h 707"/>
                <a:gd name="T4" fmla="*/ 2147483646 w 136"/>
                <a:gd name="T5" fmla="*/ 2147483646 h 707"/>
                <a:gd name="T6" fmla="*/ 2147483646 w 136"/>
                <a:gd name="T7" fmla="*/ 2147483646 h 7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6" h="707" extrusionOk="0">
                  <a:moveTo>
                    <a:pt x="1" y="1"/>
                  </a:moveTo>
                  <a:lnTo>
                    <a:pt x="135" y="707"/>
                  </a:lnTo>
                  <a:lnTo>
                    <a:pt x="1" y="1"/>
                  </a:lnTo>
                  <a:close/>
                </a:path>
              </a:pathLst>
            </a:custGeom>
            <a:solidFill>
              <a:srgbClr val="D2BDA8"/>
            </a:solidFill>
            <a:ln>
              <a:noFill/>
            </a:ln>
          </p:spPr>
          <p:txBody>
            <a:bodyPr lIns="91425" tIns="91425" rIns="91425" bIns="91425" anchor="ctr"/>
            <a:lstStyle/>
            <a:p>
              <a:pPr>
                <a:defRPr/>
              </a:pPr>
              <a:endParaRPr lang="vi-VN" sz="990"/>
            </a:p>
          </p:txBody>
        </p:sp>
        <p:sp>
          <p:nvSpPr>
            <p:cNvPr id="116" name="Google Shape;846;p31">
              <a:extLst>
                <a:ext uri="{FF2B5EF4-FFF2-40B4-BE49-F238E27FC236}">
                  <a16:creationId xmlns:a16="http://schemas.microsoft.com/office/drawing/2014/main" id="{35C8E55A-0004-45E4-9F77-BB6CC8F490FA}"/>
                </a:ext>
              </a:extLst>
            </p:cNvPr>
            <p:cNvSpPr>
              <a:spLocks/>
            </p:cNvSpPr>
            <p:nvPr/>
          </p:nvSpPr>
          <p:spPr bwMode="auto">
            <a:xfrm>
              <a:off x="6327232" y="3754830"/>
              <a:ext cx="131242" cy="53926"/>
            </a:xfrm>
            <a:custGeom>
              <a:avLst/>
              <a:gdLst>
                <a:gd name="T0" fmla="*/ 2147483646 w 4202"/>
                <a:gd name="T1" fmla="*/ 0 h 1815"/>
                <a:gd name="T2" fmla="*/ 2147483646 w 4202"/>
                <a:gd name="T3" fmla="*/ 2147483646 h 1815"/>
                <a:gd name="T4" fmla="*/ 2147483646 w 4202"/>
                <a:gd name="T5" fmla="*/ 2147483646 h 1815"/>
                <a:gd name="T6" fmla="*/ 2147483646 w 4202"/>
                <a:gd name="T7" fmla="*/ 2147483646 h 1815"/>
                <a:gd name="T8" fmla="*/ 2147483646 w 4202"/>
                <a:gd name="T9" fmla="*/ 2147483646 h 1815"/>
                <a:gd name="T10" fmla="*/ 2147483646 w 4202"/>
                <a:gd name="T11" fmla="*/ 2147483646 h 1815"/>
                <a:gd name="T12" fmla="*/ 2147483646 w 4202"/>
                <a:gd name="T13" fmla="*/ 0 h 18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lIns="91425" tIns="91425" rIns="91425" bIns="91425" anchor="ctr"/>
            <a:lstStyle/>
            <a:p>
              <a:pPr>
                <a:defRPr/>
              </a:pPr>
              <a:endParaRPr lang="vi-VN" sz="990"/>
            </a:p>
          </p:txBody>
        </p:sp>
        <p:sp>
          <p:nvSpPr>
            <p:cNvPr id="117" name="Google Shape;847;p31">
              <a:extLst>
                <a:ext uri="{FF2B5EF4-FFF2-40B4-BE49-F238E27FC236}">
                  <a16:creationId xmlns:a16="http://schemas.microsoft.com/office/drawing/2014/main" id="{B17A4FCE-7D88-40F7-90DD-298F3A12B384}"/>
                </a:ext>
              </a:extLst>
            </p:cNvPr>
            <p:cNvSpPr>
              <a:spLocks/>
            </p:cNvSpPr>
            <p:nvPr/>
          </p:nvSpPr>
          <p:spPr bwMode="auto">
            <a:xfrm>
              <a:off x="5798029" y="2519293"/>
              <a:ext cx="1225635" cy="1241881"/>
            </a:xfrm>
            <a:custGeom>
              <a:avLst/>
              <a:gdLst>
                <a:gd name="T0" fmla="*/ 2147483646 w 39491"/>
                <a:gd name="T1" fmla="*/ 0 h 40034"/>
                <a:gd name="T2" fmla="*/ 2147483646 w 39491"/>
                <a:gd name="T3" fmla="*/ 2147483646 h 40034"/>
                <a:gd name="T4" fmla="*/ 2147483646 w 39491"/>
                <a:gd name="T5" fmla="*/ 2147483646 h 40034"/>
                <a:gd name="T6" fmla="*/ 2147483646 w 39491"/>
                <a:gd name="T7" fmla="*/ 2147483646 h 40034"/>
                <a:gd name="T8" fmla="*/ 2147483646 w 39491"/>
                <a:gd name="T9" fmla="*/ 2147483646 h 40034"/>
                <a:gd name="T10" fmla="*/ 2147483646 w 39491"/>
                <a:gd name="T11" fmla="*/ 2147483646 h 40034"/>
                <a:gd name="T12" fmla="*/ 2147483646 w 39491"/>
                <a:gd name="T13" fmla="*/ 2147483646 h 40034"/>
                <a:gd name="T14" fmla="*/ 2147483646 w 39491"/>
                <a:gd name="T15" fmla="*/ 2147483646 h 40034"/>
                <a:gd name="T16" fmla="*/ 2147483646 w 39491"/>
                <a:gd name="T17" fmla="*/ 2147483646 h 40034"/>
                <a:gd name="T18" fmla="*/ 2147483646 w 39491"/>
                <a:gd name="T19" fmla="*/ 2147483646 h 40034"/>
                <a:gd name="T20" fmla="*/ 2147483646 w 39491"/>
                <a:gd name="T21" fmla="*/ 2147483646 h 40034"/>
                <a:gd name="T22" fmla="*/ 2147483646 w 39491"/>
                <a:gd name="T23" fmla="*/ 2147483646 h 40034"/>
                <a:gd name="T24" fmla="*/ 2147483646 w 39491"/>
                <a:gd name="T25" fmla="*/ 2147483646 h 40034"/>
                <a:gd name="T26" fmla="*/ 2147483646 w 39491"/>
                <a:gd name="T27" fmla="*/ 2147483646 h 40034"/>
                <a:gd name="T28" fmla="*/ 2147483646 w 39491"/>
                <a:gd name="T29" fmla="*/ 0 h 4003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lIns="91425" tIns="91425" rIns="91425" bIns="91425" anchor="ctr"/>
            <a:lstStyle/>
            <a:p>
              <a:pPr>
                <a:defRPr/>
              </a:pPr>
              <a:endParaRPr lang="vi-VN" sz="990"/>
            </a:p>
          </p:txBody>
        </p:sp>
        <p:sp>
          <p:nvSpPr>
            <p:cNvPr id="118" name="Google Shape;848;p31">
              <a:extLst>
                <a:ext uri="{FF2B5EF4-FFF2-40B4-BE49-F238E27FC236}">
                  <a16:creationId xmlns:a16="http://schemas.microsoft.com/office/drawing/2014/main" id="{02C68918-E50D-4374-AC98-46DAB40E5409}"/>
                </a:ext>
              </a:extLst>
            </p:cNvPr>
            <p:cNvSpPr>
              <a:spLocks/>
            </p:cNvSpPr>
            <p:nvPr/>
          </p:nvSpPr>
          <p:spPr bwMode="auto">
            <a:xfrm>
              <a:off x="5855184" y="3350387"/>
              <a:ext cx="1024537" cy="328313"/>
            </a:xfrm>
            <a:custGeom>
              <a:avLst/>
              <a:gdLst>
                <a:gd name="T0" fmla="*/ 2147483646 w 33038"/>
                <a:gd name="T1" fmla="*/ 2147483646 h 10655"/>
                <a:gd name="T2" fmla="*/ 2147483646 w 33038"/>
                <a:gd name="T3" fmla="*/ 2147483646 h 10655"/>
                <a:gd name="T4" fmla="*/ 2147483646 w 33038"/>
                <a:gd name="T5" fmla="*/ 2147483646 h 10655"/>
                <a:gd name="T6" fmla="*/ 2147483646 w 33038"/>
                <a:gd name="T7" fmla="*/ 2147483646 h 10655"/>
                <a:gd name="T8" fmla="*/ 2147483646 w 33038"/>
                <a:gd name="T9" fmla="*/ 2147483646 h 10655"/>
                <a:gd name="T10" fmla="*/ 2147483646 w 33038"/>
                <a:gd name="T11" fmla="*/ 2147483646 h 10655"/>
                <a:gd name="T12" fmla="*/ 2147483646 w 33038"/>
                <a:gd name="T13" fmla="*/ 2147483646 h 10655"/>
                <a:gd name="T14" fmla="*/ 2147483646 w 33038"/>
                <a:gd name="T15" fmla="*/ 2147483646 h 10655"/>
                <a:gd name="T16" fmla="*/ 0 w 33038"/>
                <a:gd name="T17" fmla="*/ 2147483646 h 10655"/>
                <a:gd name="T18" fmla="*/ 0 w 33038"/>
                <a:gd name="T19" fmla="*/ 2147483646 h 10655"/>
                <a:gd name="T20" fmla="*/ 2147483646 w 33038"/>
                <a:gd name="T21" fmla="*/ 2147483646 h 10655"/>
                <a:gd name="T22" fmla="*/ 2147483646 w 33038"/>
                <a:gd name="T23" fmla="*/ 2147483646 h 10655"/>
                <a:gd name="T24" fmla="*/ 2147483646 w 33038"/>
                <a:gd name="T25" fmla="*/ 2147483646 h 10655"/>
                <a:gd name="T26" fmla="*/ 0 w 33038"/>
                <a:gd name="T27" fmla="*/ 2147483646 h 1065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lIns="91425" tIns="91425" rIns="91425" bIns="91425" anchor="ctr"/>
            <a:lstStyle/>
            <a:p>
              <a:pPr>
                <a:defRPr/>
              </a:pPr>
              <a:endParaRPr lang="vi-VN" sz="990"/>
            </a:p>
          </p:txBody>
        </p:sp>
        <p:sp>
          <p:nvSpPr>
            <p:cNvPr id="119" name="Google Shape;849;p31">
              <a:extLst>
                <a:ext uri="{FF2B5EF4-FFF2-40B4-BE49-F238E27FC236}">
                  <a16:creationId xmlns:a16="http://schemas.microsoft.com/office/drawing/2014/main" id="{452B274B-E5AB-4A53-B2CC-A06382F75A3B}"/>
                </a:ext>
              </a:extLst>
            </p:cNvPr>
            <p:cNvSpPr>
              <a:spLocks/>
            </p:cNvSpPr>
            <p:nvPr/>
          </p:nvSpPr>
          <p:spPr bwMode="auto">
            <a:xfrm>
              <a:off x="5855184" y="3126752"/>
              <a:ext cx="1121911" cy="551947"/>
            </a:xfrm>
            <a:custGeom>
              <a:avLst/>
              <a:gdLst>
                <a:gd name="T0" fmla="*/ 2147483646 w 36130"/>
                <a:gd name="T1" fmla="*/ 2147483646 h 17780"/>
                <a:gd name="T2" fmla="*/ 2147483646 w 36130"/>
                <a:gd name="T3" fmla="*/ 2147483646 h 17780"/>
                <a:gd name="T4" fmla="*/ 2147483646 w 36130"/>
                <a:gd name="T5" fmla="*/ 2147483646 h 17780"/>
                <a:gd name="T6" fmla="*/ 0 w 36130"/>
                <a:gd name="T7" fmla="*/ 2147483646 h 17780"/>
                <a:gd name="T8" fmla="*/ 2147483646 w 36130"/>
                <a:gd name="T9" fmla="*/ 2147483646 h 17780"/>
                <a:gd name="T10" fmla="*/ 2147483646 w 36130"/>
                <a:gd name="T11" fmla="*/ 2147483646 h 17780"/>
                <a:gd name="T12" fmla="*/ 2147483646 w 36130"/>
                <a:gd name="T13" fmla="*/ 2147483646 h 17780"/>
                <a:gd name="T14" fmla="*/ 2147483646 w 36130"/>
                <a:gd name="T15" fmla="*/ 2147483646 h 17780"/>
                <a:gd name="T16" fmla="*/ 2147483646 w 36130"/>
                <a:gd name="T17" fmla="*/ 2147483646 h 17780"/>
                <a:gd name="T18" fmla="*/ 2147483646 w 36130"/>
                <a:gd name="T19" fmla="*/ 2147483646 h 17780"/>
                <a:gd name="T20" fmla="*/ 2147483646 w 36130"/>
                <a:gd name="T21" fmla="*/ 2147483646 h 17780"/>
                <a:gd name="T22" fmla="*/ 2147483646 w 36130"/>
                <a:gd name="T23" fmla="*/ 2147483646 h 17780"/>
                <a:gd name="T24" fmla="*/ 2147483646 w 36130"/>
                <a:gd name="T25" fmla="*/ 2147483646 h 17780"/>
                <a:gd name="T26" fmla="*/ 2147483646 w 36130"/>
                <a:gd name="T27" fmla="*/ 2147483646 h 17780"/>
                <a:gd name="T28" fmla="*/ 2147483646 w 36130"/>
                <a:gd name="T29" fmla="*/ 2147483646 h 17780"/>
                <a:gd name="T30" fmla="*/ 2147483646 w 36130"/>
                <a:gd name="T31" fmla="*/ 2147483646 h 17780"/>
                <a:gd name="T32" fmla="*/ 2147483646 w 36130"/>
                <a:gd name="T33" fmla="*/ 2147483646 h 17780"/>
                <a:gd name="T34" fmla="*/ 2147483646 w 36130"/>
                <a:gd name="T35" fmla="*/ 2147483646 h 17780"/>
                <a:gd name="T36" fmla="*/ 2147483646 w 36130"/>
                <a:gd name="T37" fmla="*/ 2147483646 h 17780"/>
                <a:gd name="T38" fmla="*/ 2147483646 w 36130"/>
                <a:gd name="T39" fmla="*/ 2147483646 h 17780"/>
                <a:gd name="T40" fmla="*/ 2147483646 w 36130"/>
                <a:gd name="T41" fmla="*/ 2147483646 h 17780"/>
                <a:gd name="T42" fmla="*/ 2147483646 w 36130"/>
                <a:gd name="T43" fmla="*/ 2147483646 h 17780"/>
                <a:gd name="T44" fmla="*/ 2147483646 w 36130"/>
                <a:gd name="T45" fmla="*/ 2147483646 h 17780"/>
                <a:gd name="T46" fmla="*/ 2147483646 w 36130"/>
                <a:gd name="T47" fmla="*/ 2147483646 h 17780"/>
                <a:gd name="T48" fmla="*/ 2147483646 w 36130"/>
                <a:gd name="T49" fmla="*/ 2147483646 h 17780"/>
                <a:gd name="T50" fmla="*/ 2147483646 w 36130"/>
                <a:gd name="T51" fmla="*/ 2147483646 h 17780"/>
                <a:gd name="T52" fmla="*/ 2147483646 w 36130"/>
                <a:gd name="T53" fmla="*/ 2147483646 h 17780"/>
                <a:gd name="T54" fmla="*/ 2147483646 w 36130"/>
                <a:gd name="T55" fmla="*/ 2147483646 h 17780"/>
                <a:gd name="T56" fmla="*/ 2147483646 w 36130"/>
                <a:gd name="T57" fmla="*/ 2147483646 h 1778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lIns="91425" tIns="91425" rIns="91425" bIns="91425" anchor="ctr"/>
            <a:lstStyle/>
            <a:p>
              <a:pPr>
                <a:defRPr/>
              </a:pPr>
              <a:endParaRPr lang="vi-VN" sz="990"/>
            </a:p>
          </p:txBody>
        </p:sp>
        <p:sp>
          <p:nvSpPr>
            <p:cNvPr id="120" name="Google Shape;850;p31">
              <a:extLst>
                <a:ext uri="{FF2B5EF4-FFF2-40B4-BE49-F238E27FC236}">
                  <a16:creationId xmlns:a16="http://schemas.microsoft.com/office/drawing/2014/main" id="{0DB75557-B74F-48A8-84BA-9106F5E1D62B}"/>
                </a:ext>
              </a:extLst>
            </p:cNvPr>
            <p:cNvSpPr/>
            <p:nvPr/>
          </p:nvSpPr>
          <p:spPr>
            <a:xfrm>
              <a:off x="5641385" y="2381306"/>
              <a:ext cx="1492354" cy="100714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1" name="Google Shape;851;p31">
              <a:extLst>
                <a:ext uri="{FF2B5EF4-FFF2-40B4-BE49-F238E27FC236}">
                  <a16:creationId xmlns:a16="http://schemas.microsoft.com/office/drawing/2014/main" id="{9E608D8C-008E-411C-A422-A42EEBEFBA08}"/>
                </a:ext>
              </a:extLst>
            </p:cNvPr>
            <p:cNvSpPr>
              <a:spLocks/>
            </p:cNvSpPr>
            <p:nvPr/>
          </p:nvSpPr>
          <p:spPr bwMode="auto">
            <a:xfrm>
              <a:off x="5715474" y="3063310"/>
              <a:ext cx="8467" cy="3172"/>
            </a:xfrm>
            <a:custGeom>
              <a:avLst/>
              <a:gdLst>
                <a:gd name="T0" fmla="*/ 2147483646 w 270"/>
                <a:gd name="T1" fmla="*/ 2147483646 h 169"/>
                <a:gd name="T2" fmla="*/ 0 w 270"/>
                <a:gd name="T3" fmla="*/ 2147483646 h 169"/>
                <a:gd name="T4" fmla="*/ 2147483646 w 270"/>
                <a:gd name="T5" fmla="*/ 2147483646 h 169"/>
                <a:gd name="T6" fmla="*/ 0 60000 65536"/>
                <a:gd name="T7" fmla="*/ 0 60000 65536"/>
                <a:gd name="T8" fmla="*/ 0 60000 65536"/>
              </a:gdLst>
              <a:ahLst/>
              <a:cxnLst>
                <a:cxn ang="T6">
                  <a:pos x="T0" y="T1"/>
                </a:cxn>
                <a:cxn ang="T7">
                  <a:pos x="T2" y="T3"/>
                </a:cxn>
                <a:cxn ang="T8">
                  <a:pos x="T4" y="T5"/>
                </a:cxn>
              </a:cxnLst>
              <a:rect l="0" t="0"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lIns="91425" tIns="91425" rIns="91425" bIns="91425" anchor="ctr"/>
            <a:lstStyle/>
            <a:p>
              <a:pPr>
                <a:defRPr/>
              </a:pPr>
              <a:endParaRPr lang="vi-VN" sz="990"/>
            </a:p>
          </p:txBody>
        </p:sp>
        <p:sp>
          <p:nvSpPr>
            <p:cNvPr id="122" name="Google Shape;852;p31">
              <a:extLst>
                <a:ext uri="{FF2B5EF4-FFF2-40B4-BE49-F238E27FC236}">
                  <a16:creationId xmlns:a16="http://schemas.microsoft.com/office/drawing/2014/main" id="{05FB7FD1-6555-4DF5-9AC6-62867D30CF0D}"/>
                </a:ext>
              </a:extLst>
            </p:cNvPr>
            <p:cNvSpPr>
              <a:spLocks/>
            </p:cNvSpPr>
            <p:nvPr/>
          </p:nvSpPr>
          <p:spPr bwMode="auto">
            <a:xfrm>
              <a:off x="6325116" y="3196539"/>
              <a:ext cx="95256" cy="52340"/>
            </a:xfrm>
            <a:custGeom>
              <a:avLst/>
              <a:gdLst>
                <a:gd name="T0" fmla="*/ 2147483646 w 3093"/>
                <a:gd name="T1" fmla="*/ 2147483646 h 1682"/>
                <a:gd name="T2" fmla="*/ 2147483646 w 3093"/>
                <a:gd name="T3" fmla="*/ 2147483646 h 1682"/>
                <a:gd name="T4" fmla="*/ 0 w 3093"/>
                <a:gd name="T5" fmla="*/ 2147483646 h 1682"/>
                <a:gd name="T6" fmla="*/ 2147483646 w 3093"/>
                <a:gd name="T7" fmla="*/ 2147483646 h 16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lIns="91425" tIns="91425" rIns="91425" bIns="91425" anchor="ctr"/>
            <a:lstStyle/>
            <a:p>
              <a:pPr>
                <a:defRPr/>
              </a:pPr>
              <a:endParaRPr lang="vi-VN" sz="990"/>
            </a:p>
          </p:txBody>
        </p:sp>
        <p:sp>
          <p:nvSpPr>
            <p:cNvPr id="123" name="Google Shape;853;p31">
              <a:extLst>
                <a:ext uri="{FF2B5EF4-FFF2-40B4-BE49-F238E27FC236}">
                  <a16:creationId xmlns:a16="http://schemas.microsoft.com/office/drawing/2014/main" id="{1B0FEBBF-C311-4368-9840-948EE89539C5}"/>
                </a:ext>
              </a:extLst>
            </p:cNvPr>
            <p:cNvSpPr>
              <a:spLocks/>
            </p:cNvSpPr>
            <p:nvPr/>
          </p:nvSpPr>
          <p:spPr bwMode="auto">
            <a:xfrm>
              <a:off x="6420372" y="3126752"/>
              <a:ext cx="220149" cy="79303"/>
            </a:xfrm>
            <a:custGeom>
              <a:avLst/>
              <a:gdLst>
                <a:gd name="T0" fmla="*/ 2147483646 w 7126"/>
                <a:gd name="T1" fmla="*/ 2147483646 h 2522"/>
                <a:gd name="T2" fmla="*/ 2147483646 w 7126"/>
                <a:gd name="T3" fmla="*/ 2147483646 h 2522"/>
                <a:gd name="T4" fmla="*/ 2147483646 w 7126"/>
                <a:gd name="T5" fmla="*/ 2147483646 h 2522"/>
                <a:gd name="T6" fmla="*/ 2147483646 w 7126"/>
                <a:gd name="T7" fmla="*/ 2147483646 h 2522"/>
                <a:gd name="T8" fmla="*/ 2147483646 w 7126"/>
                <a:gd name="T9" fmla="*/ 2147483646 h 2522"/>
                <a:gd name="T10" fmla="*/ 2147483646 w 7126"/>
                <a:gd name="T11" fmla="*/ 2147483646 h 2522"/>
                <a:gd name="T12" fmla="*/ 2147483646 w 7126"/>
                <a:gd name="T13" fmla="*/ 2147483646 h 2522"/>
                <a:gd name="T14" fmla="*/ 0 w 7126"/>
                <a:gd name="T15" fmla="*/ 2147483646 h 2522"/>
                <a:gd name="T16" fmla="*/ 0 w 7126"/>
                <a:gd name="T17" fmla="*/ 2147483646 h 2522"/>
                <a:gd name="T18" fmla="*/ 2147483646 w 7126"/>
                <a:gd name="T19" fmla="*/ 2147483646 h 25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126" h="2522" extrusionOk="0">
                  <a:moveTo>
                    <a:pt x="1950" y="270"/>
                  </a:moveTo>
                  <a:cubicBezTo>
                    <a:pt x="1950" y="1681"/>
                    <a:pt x="3764" y="2522"/>
                    <a:pt x="5176" y="2522"/>
                  </a:cubicBezTo>
                  <a:cubicBezTo>
                    <a:pt x="6151" y="2522"/>
                    <a:pt x="6856" y="2085"/>
                    <a:pt x="7125" y="1412"/>
                  </a:cubicBezTo>
                  <a:cubicBezTo>
                    <a:pt x="6856" y="2085"/>
                    <a:pt x="6151" y="2522"/>
                    <a:pt x="5176" y="2522"/>
                  </a:cubicBezTo>
                  <a:cubicBezTo>
                    <a:pt x="3764" y="2522"/>
                    <a:pt x="1950" y="1681"/>
                    <a:pt x="1950" y="270"/>
                  </a:cubicBezTo>
                  <a:close/>
                  <a:moveTo>
                    <a:pt x="1950" y="1"/>
                  </a:moveTo>
                  <a:cubicBezTo>
                    <a:pt x="1378" y="841"/>
                    <a:pt x="706" y="1547"/>
                    <a:pt x="0" y="2253"/>
                  </a:cubicBezTo>
                  <a:cubicBezTo>
                    <a:pt x="706" y="1547"/>
                    <a:pt x="1378" y="841"/>
                    <a:pt x="1950" y="1"/>
                  </a:cubicBezTo>
                  <a:close/>
                </a:path>
              </a:pathLst>
            </a:custGeom>
            <a:solidFill>
              <a:srgbClr val="6E472B"/>
            </a:solidFill>
            <a:ln>
              <a:noFill/>
            </a:ln>
          </p:spPr>
          <p:txBody>
            <a:bodyPr lIns="91425" tIns="91425" rIns="91425" bIns="91425" anchor="ctr"/>
            <a:lstStyle/>
            <a:p>
              <a:pPr>
                <a:defRPr/>
              </a:pPr>
              <a:endParaRPr lang="vi-VN" sz="990"/>
            </a:p>
          </p:txBody>
        </p:sp>
        <p:sp>
          <p:nvSpPr>
            <p:cNvPr id="124" name="Google Shape;854;p31">
              <a:extLst>
                <a:ext uri="{FF2B5EF4-FFF2-40B4-BE49-F238E27FC236}">
                  <a16:creationId xmlns:a16="http://schemas.microsoft.com/office/drawing/2014/main" id="{22268B60-76CF-4536-8482-89B1908538C2}"/>
                </a:ext>
              </a:extLst>
            </p:cNvPr>
            <p:cNvSpPr>
              <a:spLocks/>
            </p:cNvSpPr>
            <p:nvPr/>
          </p:nvSpPr>
          <p:spPr bwMode="auto">
            <a:xfrm>
              <a:off x="6119785" y="3188609"/>
              <a:ext cx="127009" cy="60270"/>
            </a:xfrm>
            <a:custGeom>
              <a:avLst/>
              <a:gdLst>
                <a:gd name="T0" fmla="*/ 2147483646 w 4068"/>
                <a:gd name="T1" fmla="*/ 0 h 1984"/>
                <a:gd name="T2" fmla="*/ 2147483646 w 4068"/>
                <a:gd name="T3" fmla="*/ 2147483646 h 1984"/>
                <a:gd name="T4" fmla="*/ 2147483646 w 4068"/>
                <a:gd name="T5" fmla="*/ 0 h 1984"/>
                <a:gd name="T6" fmla="*/ 2147483646 w 4068"/>
                <a:gd name="T7" fmla="*/ 0 h 19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068" h="1984" extrusionOk="0">
                  <a:moveTo>
                    <a:pt x="3933" y="0"/>
                  </a:moveTo>
                  <a:cubicBezTo>
                    <a:pt x="3093" y="1143"/>
                    <a:pt x="1413" y="1983"/>
                    <a:pt x="1" y="1983"/>
                  </a:cubicBezTo>
                  <a:cubicBezTo>
                    <a:pt x="1413" y="1983"/>
                    <a:pt x="3093" y="1143"/>
                    <a:pt x="4068" y="0"/>
                  </a:cubicBezTo>
                  <a:lnTo>
                    <a:pt x="3933" y="0"/>
                  </a:lnTo>
                  <a:close/>
                </a:path>
              </a:pathLst>
            </a:custGeom>
            <a:solidFill>
              <a:srgbClr val="865F41"/>
            </a:solidFill>
            <a:ln>
              <a:noFill/>
            </a:ln>
          </p:spPr>
          <p:txBody>
            <a:bodyPr lIns="91425" tIns="91425" rIns="91425" bIns="91425" anchor="ctr"/>
            <a:lstStyle/>
            <a:p>
              <a:pPr>
                <a:defRPr/>
              </a:pPr>
              <a:endParaRPr lang="vi-VN" sz="990"/>
            </a:p>
          </p:txBody>
        </p:sp>
        <p:sp>
          <p:nvSpPr>
            <p:cNvPr id="125" name="Google Shape;855;p31">
              <a:extLst>
                <a:ext uri="{FF2B5EF4-FFF2-40B4-BE49-F238E27FC236}">
                  <a16:creationId xmlns:a16="http://schemas.microsoft.com/office/drawing/2014/main" id="{D0147A26-D3B2-4A82-9CF2-2F391D5A369D}"/>
                </a:ext>
              </a:extLst>
            </p:cNvPr>
            <p:cNvSpPr>
              <a:spLocks/>
            </p:cNvSpPr>
            <p:nvPr/>
          </p:nvSpPr>
          <p:spPr bwMode="auto">
            <a:xfrm>
              <a:off x="5855184" y="3344042"/>
              <a:ext cx="0" cy="6344"/>
            </a:xfrm>
            <a:custGeom>
              <a:avLst/>
              <a:gdLst>
                <a:gd name="T0" fmla="*/ 0 w 1"/>
                <a:gd name="T1" fmla="*/ 0 h 135"/>
                <a:gd name="T2" fmla="*/ 0 w 1"/>
                <a:gd name="T3" fmla="*/ 0 h 135"/>
                <a:gd name="T4" fmla="*/ 0 w 1"/>
                <a:gd name="T5" fmla="*/ 2147483646 h 135"/>
                <a:gd name="T6" fmla="*/ 0 w 1"/>
                <a:gd name="T7" fmla="*/ 2147483646 h 135"/>
                <a:gd name="T8" fmla="*/ 0 w 1"/>
                <a:gd name="T9" fmla="*/ 0 h 1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35" extrusionOk="0">
                  <a:moveTo>
                    <a:pt x="0" y="0"/>
                  </a:moveTo>
                  <a:lnTo>
                    <a:pt x="0" y="0"/>
                  </a:lnTo>
                  <a:lnTo>
                    <a:pt x="0" y="135"/>
                  </a:lnTo>
                  <a:lnTo>
                    <a:pt x="0" y="0"/>
                  </a:lnTo>
                  <a:close/>
                </a:path>
              </a:pathLst>
            </a:custGeom>
            <a:solidFill>
              <a:srgbClr val="A99286"/>
            </a:solidFill>
            <a:ln>
              <a:noFill/>
            </a:ln>
          </p:spPr>
          <p:txBody>
            <a:bodyPr lIns="91425" tIns="91425" rIns="91425" bIns="91425" anchor="ctr"/>
            <a:lstStyle/>
            <a:p>
              <a:pPr>
                <a:defRPr/>
              </a:pPr>
              <a:endParaRPr lang="vi-VN" sz="990"/>
            </a:p>
          </p:txBody>
        </p:sp>
        <p:sp>
          <p:nvSpPr>
            <p:cNvPr id="126" name="Google Shape;856;p31">
              <a:extLst>
                <a:ext uri="{FF2B5EF4-FFF2-40B4-BE49-F238E27FC236}">
                  <a16:creationId xmlns:a16="http://schemas.microsoft.com/office/drawing/2014/main" id="{4280FD00-5970-41CA-93E0-20749B18E344}"/>
                </a:ext>
              </a:extLst>
            </p:cNvPr>
            <p:cNvSpPr>
              <a:spLocks/>
            </p:cNvSpPr>
            <p:nvPr/>
          </p:nvSpPr>
          <p:spPr bwMode="auto">
            <a:xfrm>
              <a:off x="5855184" y="3277428"/>
              <a:ext cx="42336" cy="72959"/>
            </a:xfrm>
            <a:custGeom>
              <a:avLst/>
              <a:gdLst>
                <a:gd name="T0" fmla="*/ 2147483646 w 1405"/>
                <a:gd name="T1" fmla="*/ 2147483646 h 2334"/>
                <a:gd name="T2" fmla="*/ 2147483646 w 1405"/>
                <a:gd name="T3" fmla="*/ 2147483646 h 2334"/>
                <a:gd name="T4" fmla="*/ 0 w 1405"/>
                <a:gd name="T5" fmla="*/ 2147483646 h 2334"/>
                <a:gd name="T6" fmla="*/ 0 w 1405"/>
                <a:gd name="T7" fmla="*/ 2147483646 h 2334"/>
                <a:gd name="T8" fmla="*/ 2147483646 w 1405"/>
                <a:gd name="T9" fmla="*/ 2147483646 h 23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lIns="91425" tIns="91425" rIns="91425" bIns="91425" anchor="ctr"/>
            <a:lstStyle/>
            <a:p>
              <a:pPr>
                <a:defRPr/>
              </a:pPr>
              <a:endParaRPr lang="vi-VN" sz="990"/>
            </a:p>
          </p:txBody>
        </p:sp>
        <p:sp>
          <p:nvSpPr>
            <p:cNvPr id="127" name="Google Shape;857;p31">
              <a:extLst>
                <a:ext uri="{FF2B5EF4-FFF2-40B4-BE49-F238E27FC236}">
                  <a16:creationId xmlns:a16="http://schemas.microsoft.com/office/drawing/2014/main" id="{D8798A40-A58E-48E4-9FF4-0C1BDA5326F2}"/>
                </a:ext>
              </a:extLst>
            </p:cNvPr>
            <p:cNvSpPr>
              <a:spLocks/>
            </p:cNvSpPr>
            <p:nvPr/>
          </p:nvSpPr>
          <p:spPr bwMode="auto">
            <a:xfrm>
              <a:off x="5658320" y="3179093"/>
              <a:ext cx="1466952" cy="209359"/>
            </a:xfrm>
            <a:custGeom>
              <a:avLst/>
              <a:gdLst>
                <a:gd name="T0" fmla="*/ 2147483646 w 47188"/>
                <a:gd name="T1" fmla="*/ 2147483646 h 6723"/>
                <a:gd name="T2" fmla="*/ 2147483646 w 47188"/>
                <a:gd name="T3" fmla="*/ 2147483646 h 6723"/>
                <a:gd name="T4" fmla="*/ 2147483646 w 47188"/>
                <a:gd name="T5" fmla="*/ 2147483646 h 6723"/>
                <a:gd name="T6" fmla="*/ 2147483646 w 47188"/>
                <a:gd name="T7" fmla="*/ 2147483646 h 6723"/>
                <a:gd name="T8" fmla="*/ 2147483646 w 47188"/>
                <a:gd name="T9" fmla="*/ 2147483646 h 6723"/>
                <a:gd name="T10" fmla="*/ 2147483646 w 47188"/>
                <a:gd name="T11" fmla="*/ 2147483646 h 6723"/>
                <a:gd name="T12" fmla="*/ 2147483646 w 47188"/>
                <a:gd name="T13" fmla="*/ 2147483646 h 6723"/>
                <a:gd name="T14" fmla="*/ 2147483646 w 47188"/>
                <a:gd name="T15" fmla="*/ 2147483646 h 6723"/>
                <a:gd name="T16" fmla="*/ 2147483646 w 47188"/>
                <a:gd name="T17" fmla="*/ 2147483646 h 6723"/>
                <a:gd name="T18" fmla="*/ 2147483646 w 47188"/>
                <a:gd name="T19" fmla="*/ 2147483646 h 6723"/>
                <a:gd name="T20" fmla="*/ 2147483646 w 47188"/>
                <a:gd name="T21" fmla="*/ 2147483646 h 6723"/>
                <a:gd name="T22" fmla="*/ 2147483646 w 47188"/>
                <a:gd name="T23" fmla="*/ 2147483646 h 6723"/>
                <a:gd name="T24" fmla="*/ 2147483646 w 47188"/>
                <a:gd name="T25" fmla="*/ 2147483646 h 6723"/>
                <a:gd name="T26" fmla="*/ 2147483646 w 47188"/>
                <a:gd name="T27" fmla="*/ 2147483646 h 6723"/>
                <a:gd name="T28" fmla="*/ 2147483646 w 47188"/>
                <a:gd name="T29" fmla="*/ 2147483646 h 6723"/>
                <a:gd name="T30" fmla="*/ 2147483646 w 47188"/>
                <a:gd name="T31" fmla="*/ 2147483646 h 6723"/>
                <a:gd name="T32" fmla="*/ 2147483646 w 47188"/>
                <a:gd name="T33" fmla="*/ 2147483646 h 6723"/>
                <a:gd name="T34" fmla="*/ 2147483646 w 47188"/>
                <a:gd name="T35" fmla="*/ 2147483646 h 6723"/>
                <a:gd name="T36" fmla="*/ 2147483646 w 47188"/>
                <a:gd name="T37" fmla="*/ 0 h 6723"/>
                <a:gd name="T38" fmla="*/ 2147483646 w 47188"/>
                <a:gd name="T39" fmla="*/ 2147483646 h 6723"/>
                <a:gd name="T40" fmla="*/ 2147483646 w 47188"/>
                <a:gd name="T41" fmla="*/ 2147483646 h 6723"/>
                <a:gd name="T42" fmla="*/ 2147483646 w 47188"/>
                <a:gd name="T43" fmla="*/ 0 h 672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7188" h="6723" extrusionOk="0">
                  <a:moveTo>
                    <a:pt x="45372" y="4470"/>
                  </a:moveTo>
                  <a:cubicBezTo>
                    <a:pt x="45204" y="5613"/>
                    <a:pt x="44095" y="6722"/>
                    <a:pt x="42986" y="6722"/>
                  </a:cubicBezTo>
                  <a:lnTo>
                    <a:pt x="42683" y="6722"/>
                  </a:lnTo>
                  <a:cubicBezTo>
                    <a:pt x="42549" y="6722"/>
                    <a:pt x="42280" y="6722"/>
                    <a:pt x="42146" y="6588"/>
                  </a:cubicBez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cubicBezTo>
                    <a:pt x="46347" y="2924"/>
                    <a:pt x="47053" y="1412"/>
                    <a:pt x="47187" y="0"/>
                  </a:cubicBezTo>
                  <a:close/>
                </a:path>
              </a:pathLst>
            </a:custGeom>
            <a:solidFill>
              <a:srgbClr val="CDC4CA"/>
            </a:solidFill>
            <a:ln>
              <a:noFill/>
            </a:ln>
          </p:spPr>
          <p:txBody>
            <a:bodyPr lIns="91425" tIns="91425" rIns="91425" bIns="91425" anchor="ctr"/>
            <a:lstStyle/>
            <a:p>
              <a:pPr>
                <a:defRPr/>
              </a:pPr>
              <a:endParaRPr lang="vi-VN" sz="990"/>
            </a:p>
          </p:txBody>
        </p:sp>
        <p:sp>
          <p:nvSpPr>
            <p:cNvPr id="128" name="Google Shape;858;p31">
              <a:extLst>
                <a:ext uri="{FF2B5EF4-FFF2-40B4-BE49-F238E27FC236}">
                  <a16:creationId xmlns:a16="http://schemas.microsoft.com/office/drawing/2014/main" id="{B2E0E1A8-E735-4456-A578-05A210ECC2EE}"/>
                </a:ext>
              </a:extLst>
            </p:cNvPr>
            <p:cNvSpPr>
              <a:spLocks/>
            </p:cNvSpPr>
            <p:nvPr/>
          </p:nvSpPr>
          <p:spPr bwMode="auto">
            <a:xfrm>
              <a:off x="6968627" y="3385280"/>
              <a:ext cx="0" cy="0"/>
            </a:xfrm>
            <a:custGeom>
              <a:avLst/>
              <a:gdLst>
                <a:gd name="T0" fmla="*/ 2147483646 w 1"/>
                <a:gd name="T1" fmla="*/ 2147483646 h 1"/>
                <a:gd name="T2" fmla="*/ 2147483646 w 1"/>
                <a:gd name="T3" fmla="*/ 2147483646 h 1"/>
                <a:gd name="T4" fmla="*/ 2147483646 w 1"/>
                <a:gd name="T5" fmla="*/ 2147483646 h 1"/>
                <a:gd name="T6" fmla="*/ 2147483646 w 1"/>
                <a:gd name="T7" fmla="*/ 2147483646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extrusionOk="0">
                  <a:moveTo>
                    <a:pt x="1" y="1"/>
                  </a:moveTo>
                  <a:lnTo>
                    <a:pt x="1" y="1"/>
                  </a:lnTo>
                  <a:close/>
                </a:path>
              </a:pathLst>
            </a:custGeom>
            <a:solidFill>
              <a:srgbClr val="865F41"/>
            </a:solidFill>
            <a:ln>
              <a:noFill/>
            </a:ln>
          </p:spPr>
          <p:txBody>
            <a:bodyPr lIns="91425" tIns="91425" rIns="91425" bIns="91425" anchor="ctr"/>
            <a:lstStyle/>
            <a:p>
              <a:pPr>
                <a:defRPr/>
              </a:pPr>
              <a:endParaRPr lang="vi-VN" sz="990"/>
            </a:p>
          </p:txBody>
        </p:sp>
        <p:sp>
          <p:nvSpPr>
            <p:cNvPr id="129" name="Google Shape;859;p31">
              <a:extLst>
                <a:ext uri="{FF2B5EF4-FFF2-40B4-BE49-F238E27FC236}">
                  <a16:creationId xmlns:a16="http://schemas.microsoft.com/office/drawing/2014/main" id="{DD5805F7-57EA-4B11-BFF9-AF4032FBF10E}"/>
                </a:ext>
              </a:extLst>
            </p:cNvPr>
            <p:cNvSpPr>
              <a:spLocks/>
            </p:cNvSpPr>
            <p:nvPr/>
          </p:nvSpPr>
          <p:spPr bwMode="auto">
            <a:xfrm>
              <a:off x="6879721" y="3313907"/>
              <a:ext cx="88906" cy="71373"/>
            </a:xfrm>
            <a:custGeom>
              <a:avLst/>
              <a:gdLst>
                <a:gd name="T0" fmla="*/ 0 w 2823"/>
                <a:gd name="T1" fmla="*/ 2147483646 h 2253"/>
                <a:gd name="T2" fmla="*/ 2147483646 w 2823"/>
                <a:gd name="T3" fmla="*/ 2147483646 h 2253"/>
                <a:gd name="T4" fmla="*/ 0 w 2823"/>
                <a:gd name="T5" fmla="*/ 2147483646 h 2253"/>
                <a:gd name="T6" fmla="*/ 0 60000 65536"/>
                <a:gd name="T7" fmla="*/ 0 60000 65536"/>
                <a:gd name="T8" fmla="*/ 0 60000 65536"/>
              </a:gdLst>
              <a:ahLst/>
              <a:cxnLst>
                <a:cxn ang="T6">
                  <a:pos x="T0" y="T1"/>
                </a:cxn>
                <a:cxn ang="T7">
                  <a:pos x="T2" y="T3"/>
                </a:cxn>
                <a:cxn ang="T8">
                  <a:pos x="T4" y="T5"/>
                </a:cxn>
              </a:cxnLst>
              <a:rect l="0" t="0"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lIns="91425" tIns="91425" rIns="91425" bIns="91425" anchor="ctr"/>
            <a:lstStyle/>
            <a:p>
              <a:pPr>
                <a:defRPr/>
              </a:pPr>
              <a:endParaRPr lang="vi-VN" sz="990"/>
            </a:p>
          </p:txBody>
        </p:sp>
        <p:sp>
          <p:nvSpPr>
            <p:cNvPr id="130" name="Google Shape;860;p31">
              <a:extLst>
                <a:ext uri="{FF2B5EF4-FFF2-40B4-BE49-F238E27FC236}">
                  <a16:creationId xmlns:a16="http://schemas.microsoft.com/office/drawing/2014/main" id="{D3233FFD-B4FB-4104-9CAC-EB9EF59F1224}"/>
                </a:ext>
              </a:extLst>
            </p:cNvPr>
            <p:cNvSpPr/>
            <p:nvPr/>
          </p:nvSpPr>
          <p:spPr>
            <a:xfrm>
              <a:off x="5658320" y="2838090"/>
              <a:ext cx="1466952" cy="550362"/>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31" name="Google Shape;861;p31">
              <a:extLst>
                <a:ext uri="{FF2B5EF4-FFF2-40B4-BE49-F238E27FC236}">
                  <a16:creationId xmlns:a16="http://schemas.microsoft.com/office/drawing/2014/main" id="{EAACE67F-15CA-4E41-8C7F-C63DD47AB0D2}"/>
                </a:ext>
              </a:extLst>
            </p:cNvPr>
            <p:cNvSpPr>
              <a:spLocks/>
            </p:cNvSpPr>
            <p:nvPr/>
          </p:nvSpPr>
          <p:spPr bwMode="auto">
            <a:xfrm>
              <a:off x="6132486" y="3493132"/>
              <a:ext cx="179930" cy="120540"/>
            </a:xfrm>
            <a:custGeom>
              <a:avLst/>
              <a:gdLst>
                <a:gd name="T0" fmla="*/ 2147483646 w 5748"/>
                <a:gd name="T1" fmla="*/ 2147483646 h 3934"/>
                <a:gd name="T2" fmla="*/ 2147483646 w 5748"/>
                <a:gd name="T3" fmla="*/ 2147483646 h 3934"/>
                <a:gd name="T4" fmla="*/ 2147483646 w 5748"/>
                <a:gd name="T5" fmla="*/ 2147483646 h 3934"/>
                <a:gd name="T6" fmla="*/ 2147483646 w 5748"/>
                <a:gd name="T7" fmla="*/ 2147483646 h 3934"/>
                <a:gd name="T8" fmla="*/ 2147483646 w 5748"/>
                <a:gd name="T9" fmla="*/ 2147483646 h 3934"/>
                <a:gd name="T10" fmla="*/ 2147483646 w 5748"/>
                <a:gd name="T11" fmla="*/ 2147483646 h 3934"/>
                <a:gd name="T12" fmla="*/ 2147483646 w 5748"/>
                <a:gd name="T13" fmla="*/ 2147483646 h 3934"/>
                <a:gd name="T14" fmla="*/ 2147483646 w 5748"/>
                <a:gd name="T15" fmla="*/ 2147483646 h 3934"/>
                <a:gd name="T16" fmla="*/ 2147483646 w 5748"/>
                <a:gd name="T17" fmla="*/ 2147483646 h 3934"/>
                <a:gd name="T18" fmla="*/ 2147483646 w 5748"/>
                <a:gd name="T19" fmla="*/ 2147483646 h 3934"/>
                <a:gd name="T20" fmla="*/ 2147483646 w 5748"/>
                <a:gd name="T21" fmla="*/ 2147483646 h 3934"/>
                <a:gd name="T22" fmla="*/ 2147483646 w 5748"/>
                <a:gd name="T23" fmla="*/ 2147483646 h 39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tx1"/>
            </a:solidFill>
            <a:ln>
              <a:noFill/>
            </a:ln>
          </p:spPr>
          <p:txBody>
            <a:bodyPr lIns="91425" tIns="91425" rIns="91425" bIns="91425" anchor="ctr"/>
            <a:lstStyle/>
            <a:p>
              <a:pPr>
                <a:defRPr/>
              </a:pPr>
              <a:endParaRPr lang="vi-VN" sz="990"/>
            </a:p>
          </p:txBody>
        </p:sp>
        <p:sp>
          <p:nvSpPr>
            <p:cNvPr id="132" name="Google Shape;862;p31">
              <a:extLst>
                <a:ext uri="{FF2B5EF4-FFF2-40B4-BE49-F238E27FC236}">
                  <a16:creationId xmlns:a16="http://schemas.microsoft.com/office/drawing/2014/main" id="{3ABE95C4-8F03-48B4-B6AC-B5F2F4B67D65}"/>
                </a:ext>
              </a:extLst>
            </p:cNvPr>
            <p:cNvSpPr>
              <a:spLocks/>
            </p:cNvSpPr>
            <p:nvPr/>
          </p:nvSpPr>
          <p:spPr bwMode="auto">
            <a:xfrm>
              <a:off x="6337817" y="3256809"/>
              <a:ext cx="234966" cy="210946"/>
            </a:xfrm>
            <a:custGeom>
              <a:avLst/>
              <a:gdLst>
                <a:gd name="T0" fmla="*/ 2147483646 w 7563"/>
                <a:gd name="T1" fmla="*/ 0 h 6741"/>
                <a:gd name="T2" fmla="*/ 2147483646 w 7563"/>
                <a:gd name="T3" fmla="*/ 2147483646 h 6741"/>
                <a:gd name="T4" fmla="*/ 2147483646 w 7563"/>
                <a:gd name="T5" fmla="*/ 2147483646 h 6741"/>
                <a:gd name="T6" fmla="*/ 2147483646 w 7563"/>
                <a:gd name="T7" fmla="*/ 2147483646 h 6741"/>
                <a:gd name="T8" fmla="*/ 2147483646 w 7563"/>
                <a:gd name="T9" fmla="*/ 2147483646 h 6741"/>
                <a:gd name="T10" fmla="*/ 2147483646 w 7563"/>
                <a:gd name="T11" fmla="*/ 2147483646 h 6741"/>
                <a:gd name="T12" fmla="*/ 2147483646 w 7563"/>
                <a:gd name="T13" fmla="*/ 0 h 67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tx1"/>
            </a:solidFill>
            <a:ln>
              <a:noFill/>
            </a:ln>
          </p:spPr>
          <p:txBody>
            <a:bodyPr lIns="91425" tIns="91425" rIns="91425" bIns="91425" anchor="ctr"/>
            <a:lstStyle/>
            <a:p>
              <a:pPr>
                <a:defRPr/>
              </a:pPr>
              <a:endParaRPr lang="vi-VN" sz="990"/>
            </a:p>
          </p:txBody>
        </p:sp>
        <p:sp>
          <p:nvSpPr>
            <p:cNvPr id="133" name="Google Shape;863;p31">
              <a:extLst>
                <a:ext uri="{FF2B5EF4-FFF2-40B4-BE49-F238E27FC236}">
                  <a16:creationId xmlns:a16="http://schemas.microsoft.com/office/drawing/2014/main" id="{1AF92639-9BCA-453B-AE2D-13A13009612D}"/>
                </a:ext>
              </a:extLst>
            </p:cNvPr>
            <p:cNvSpPr/>
            <p:nvPr/>
          </p:nvSpPr>
          <p:spPr>
            <a:xfrm>
              <a:off x="6384387" y="3439206"/>
              <a:ext cx="266718" cy="136401"/>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34" name="Google Shape;864;p31">
              <a:extLst>
                <a:ext uri="{FF2B5EF4-FFF2-40B4-BE49-F238E27FC236}">
                  <a16:creationId xmlns:a16="http://schemas.microsoft.com/office/drawing/2014/main" id="{B9442551-7E7F-4C27-A3B4-C3DB7B76F9D5}"/>
                </a:ext>
              </a:extLst>
            </p:cNvPr>
            <p:cNvSpPr>
              <a:spLocks/>
            </p:cNvSpPr>
            <p:nvPr/>
          </p:nvSpPr>
          <p:spPr bwMode="auto">
            <a:xfrm>
              <a:off x="5893286" y="3290117"/>
              <a:ext cx="218031" cy="191912"/>
            </a:xfrm>
            <a:custGeom>
              <a:avLst/>
              <a:gdLst>
                <a:gd name="T0" fmla="*/ 2147483646 w 6992"/>
                <a:gd name="T1" fmla="*/ 2147483646 h 6211"/>
                <a:gd name="T2" fmla="*/ 2147483646 w 6992"/>
                <a:gd name="T3" fmla="*/ 2147483646 h 6211"/>
                <a:gd name="T4" fmla="*/ 2147483646 w 6992"/>
                <a:gd name="T5" fmla="*/ 2147483646 h 6211"/>
                <a:gd name="T6" fmla="*/ 2147483646 w 6992"/>
                <a:gd name="T7" fmla="*/ 2147483646 h 6211"/>
                <a:gd name="T8" fmla="*/ 2147483646 w 6992"/>
                <a:gd name="T9" fmla="*/ 2147483646 h 6211"/>
                <a:gd name="T10" fmla="*/ 2147483646 w 6992"/>
                <a:gd name="T11" fmla="*/ 2147483646 h 6211"/>
                <a:gd name="T12" fmla="*/ 2147483646 w 6992"/>
                <a:gd name="T13" fmla="*/ 2147483646 h 62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tx1"/>
            </a:solidFill>
            <a:ln>
              <a:noFill/>
            </a:ln>
          </p:spPr>
          <p:txBody>
            <a:bodyPr lIns="91425" tIns="91425" rIns="91425" bIns="91425" anchor="ctr"/>
            <a:lstStyle/>
            <a:p>
              <a:pPr>
                <a:defRPr/>
              </a:pPr>
              <a:endParaRPr lang="vi-VN" sz="990"/>
            </a:p>
          </p:txBody>
        </p:sp>
        <p:sp>
          <p:nvSpPr>
            <p:cNvPr id="135" name="Google Shape;865;p31">
              <a:extLst>
                <a:ext uri="{FF2B5EF4-FFF2-40B4-BE49-F238E27FC236}">
                  <a16:creationId xmlns:a16="http://schemas.microsoft.com/office/drawing/2014/main" id="{519B3E9D-D06D-407E-9540-DBEEEF8AC481}"/>
                </a:ext>
              </a:extLst>
            </p:cNvPr>
            <p:cNvSpPr/>
            <p:nvPr/>
          </p:nvSpPr>
          <p:spPr>
            <a:xfrm>
              <a:off x="5880586" y="3458239"/>
              <a:ext cx="182046" cy="120540"/>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36" name="Google Shape;866;p31">
              <a:extLst>
                <a:ext uri="{FF2B5EF4-FFF2-40B4-BE49-F238E27FC236}">
                  <a16:creationId xmlns:a16="http://schemas.microsoft.com/office/drawing/2014/main" id="{804660F4-8228-40D7-ADB0-1FBB80A17CE5}"/>
                </a:ext>
              </a:extLst>
            </p:cNvPr>
            <p:cNvSpPr>
              <a:spLocks/>
            </p:cNvSpPr>
            <p:nvPr/>
          </p:nvSpPr>
          <p:spPr bwMode="auto">
            <a:xfrm>
              <a:off x="5859417" y="3819859"/>
              <a:ext cx="247666" cy="358449"/>
            </a:xfrm>
            <a:custGeom>
              <a:avLst/>
              <a:gdLst>
                <a:gd name="T0" fmla="*/ 2147483646 w 8000"/>
                <a:gd name="T1" fmla="*/ 2147483646 h 11551"/>
                <a:gd name="T2" fmla="*/ 2147483646 w 8000"/>
                <a:gd name="T3" fmla="*/ 2147483646 h 11551"/>
                <a:gd name="T4" fmla="*/ 2147483646 w 8000"/>
                <a:gd name="T5" fmla="*/ 2147483646 h 11551"/>
                <a:gd name="T6" fmla="*/ 2147483646 w 8000"/>
                <a:gd name="T7" fmla="*/ 2147483646 h 11551"/>
                <a:gd name="T8" fmla="*/ 2147483646 w 8000"/>
                <a:gd name="T9" fmla="*/ 2147483646 h 11551"/>
                <a:gd name="T10" fmla="*/ 2147483646 w 8000"/>
                <a:gd name="T11" fmla="*/ 2147483646 h 11551"/>
                <a:gd name="T12" fmla="*/ 2147483646 w 8000"/>
                <a:gd name="T13" fmla="*/ 2147483646 h 11551"/>
                <a:gd name="T14" fmla="*/ 2147483646 w 8000"/>
                <a:gd name="T15" fmla="*/ 2147483646 h 11551"/>
                <a:gd name="T16" fmla="*/ 2147483646 w 8000"/>
                <a:gd name="T17" fmla="*/ 2147483646 h 115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lIns="91425" tIns="91425" rIns="91425" bIns="91425" anchor="ctr"/>
            <a:lstStyle/>
            <a:p>
              <a:pPr>
                <a:defRPr/>
              </a:pPr>
              <a:endParaRPr lang="vi-VN" sz="990"/>
            </a:p>
          </p:txBody>
        </p:sp>
        <p:sp>
          <p:nvSpPr>
            <p:cNvPr id="137" name="Google Shape;867;p31">
              <a:extLst>
                <a:ext uri="{FF2B5EF4-FFF2-40B4-BE49-F238E27FC236}">
                  <a16:creationId xmlns:a16="http://schemas.microsoft.com/office/drawing/2014/main" id="{EC18F066-D467-4E9E-90D2-423B5F4714EA}"/>
                </a:ext>
              </a:extLst>
            </p:cNvPr>
            <p:cNvSpPr>
              <a:spLocks/>
            </p:cNvSpPr>
            <p:nvPr/>
          </p:nvSpPr>
          <p:spPr bwMode="auto">
            <a:xfrm>
              <a:off x="5859417" y="3819859"/>
              <a:ext cx="247666" cy="356862"/>
            </a:xfrm>
            <a:custGeom>
              <a:avLst/>
              <a:gdLst>
                <a:gd name="T0" fmla="*/ 2147483646 w 8000"/>
                <a:gd name="T1" fmla="*/ 2147483646 h 11495"/>
                <a:gd name="T2" fmla="*/ 2147483646 w 8000"/>
                <a:gd name="T3" fmla="*/ 2147483646 h 11495"/>
                <a:gd name="T4" fmla="*/ 2147483646 w 8000"/>
                <a:gd name="T5" fmla="*/ 2147483646 h 11495"/>
                <a:gd name="T6" fmla="*/ 2147483646 w 8000"/>
                <a:gd name="T7" fmla="*/ 2147483646 h 11495"/>
                <a:gd name="T8" fmla="*/ 2147483646 w 8000"/>
                <a:gd name="T9" fmla="*/ 2147483646 h 11495"/>
                <a:gd name="T10" fmla="*/ 2147483646 w 8000"/>
                <a:gd name="T11" fmla="*/ 2147483646 h 11495"/>
                <a:gd name="T12" fmla="*/ 2147483646 w 8000"/>
                <a:gd name="T13" fmla="*/ 2147483646 h 11495"/>
                <a:gd name="T14" fmla="*/ 2147483646 w 8000"/>
                <a:gd name="T15" fmla="*/ 2147483646 h 11495"/>
                <a:gd name="T16" fmla="*/ 2147483646 w 8000"/>
                <a:gd name="T17" fmla="*/ 2147483646 h 11495"/>
                <a:gd name="T18" fmla="*/ 2147483646 w 8000"/>
                <a:gd name="T19" fmla="*/ 2147483646 h 11495"/>
                <a:gd name="T20" fmla="*/ 2147483646 w 8000"/>
                <a:gd name="T21" fmla="*/ 2147483646 h 11495"/>
                <a:gd name="T22" fmla="*/ 2147483646 w 8000"/>
                <a:gd name="T23" fmla="*/ 2147483646 h 11495"/>
                <a:gd name="T24" fmla="*/ 2147483646 w 8000"/>
                <a:gd name="T25" fmla="*/ 2147483646 h 11495"/>
                <a:gd name="T26" fmla="*/ 2147483646 w 8000"/>
                <a:gd name="T27" fmla="*/ 2147483646 h 11495"/>
                <a:gd name="T28" fmla="*/ 2147483646 w 8000"/>
                <a:gd name="T29" fmla="*/ 2147483646 h 11495"/>
                <a:gd name="T30" fmla="*/ 2147483646 w 8000"/>
                <a:gd name="T31" fmla="*/ 2147483646 h 11495"/>
                <a:gd name="T32" fmla="*/ 2147483646 w 8000"/>
                <a:gd name="T33" fmla="*/ 2147483646 h 11495"/>
                <a:gd name="T34" fmla="*/ 2147483646 w 8000"/>
                <a:gd name="T35" fmla="*/ 2147483646 h 11495"/>
                <a:gd name="T36" fmla="*/ 2147483646 w 8000"/>
                <a:gd name="T37" fmla="*/ 2147483646 h 1149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8000" h="11495" extrusionOk="0">
                  <a:moveTo>
                    <a:pt x="8000" y="1"/>
                  </a:moveTo>
                  <a:lnTo>
                    <a:pt x="8000" y="1"/>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lIns="91425" tIns="91425" rIns="91425" bIns="91425" anchor="ctr"/>
            <a:lstStyle/>
            <a:p>
              <a:pPr>
                <a:defRPr/>
              </a:pPr>
              <a:endParaRPr lang="vi-VN" sz="990"/>
            </a:p>
          </p:txBody>
        </p:sp>
        <p:sp>
          <p:nvSpPr>
            <p:cNvPr id="138" name="Google Shape;868;p31">
              <a:extLst>
                <a:ext uri="{FF2B5EF4-FFF2-40B4-BE49-F238E27FC236}">
                  <a16:creationId xmlns:a16="http://schemas.microsoft.com/office/drawing/2014/main" id="{7829752C-1ED0-437E-9346-45D8755158AE}"/>
                </a:ext>
              </a:extLst>
            </p:cNvPr>
            <p:cNvSpPr>
              <a:spLocks/>
            </p:cNvSpPr>
            <p:nvPr/>
          </p:nvSpPr>
          <p:spPr bwMode="auto">
            <a:xfrm>
              <a:off x="6107084" y="3981637"/>
              <a:ext cx="0" cy="137986"/>
            </a:xfrm>
            <a:custGeom>
              <a:avLst/>
              <a:gdLst>
                <a:gd name="T0" fmla="*/ 2147483646 w 1"/>
                <a:gd name="T1" fmla="*/ 0 h 4471"/>
                <a:gd name="T2" fmla="*/ 2147483646 w 1"/>
                <a:gd name="T3" fmla="*/ 2147483646 h 4471"/>
                <a:gd name="T4" fmla="*/ 2147483646 w 1"/>
                <a:gd name="T5" fmla="*/ 2147483646 h 4471"/>
                <a:gd name="T6" fmla="*/ 2147483646 w 1"/>
                <a:gd name="T7" fmla="*/ 0 h 44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4471" extrusionOk="0">
                  <a:moveTo>
                    <a:pt x="1" y="0"/>
                  </a:moveTo>
                  <a:lnTo>
                    <a:pt x="1" y="4470"/>
                  </a:lnTo>
                  <a:lnTo>
                    <a:pt x="1" y="0"/>
                  </a:lnTo>
                  <a:close/>
                </a:path>
              </a:pathLst>
            </a:custGeom>
            <a:solidFill>
              <a:srgbClr val="DB9F5F"/>
            </a:solidFill>
            <a:ln>
              <a:noFill/>
            </a:ln>
          </p:spPr>
          <p:txBody>
            <a:bodyPr lIns="91425" tIns="91425" rIns="91425" bIns="91425" anchor="ctr"/>
            <a:lstStyle/>
            <a:p>
              <a:pPr>
                <a:defRPr/>
              </a:pPr>
              <a:endParaRPr lang="vi-VN" sz="990"/>
            </a:p>
          </p:txBody>
        </p:sp>
        <p:sp>
          <p:nvSpPr>
            <p:cNvPr id="139" name="Google Shape;869;p31">
              <a:extLst>
                <a:ext uri="{FF2B5EF4-FFF2-40B4-BE49-F238E27FC236}">
                  <a16:creationId xmlns:a16="http://schemas.microsoft.com/office/drawing/2014/main" id="{49020FB6-408D-4028-8C23-099332D6390C}"/>
                </a:ext>
              </a:extLst>
            </p:cNvPr>
            <p:cNvSpPr>
              <a:spLocks/>
            </p:cNvSpPr>
            <p:nvPr/>
          </p:nvSpPr>
          <p:spPr bwMode="auto">
            <a:xfrm>
              <a:off x="6081682" y="3826203"/>
              <a:ext cx="25402" cy="12688"/>
            </a:xfrm>
            <a:custGeom>
              <a:avLst/>
              <a:gdLst>
                <a:gd name="T0" fmla="*/ 2147483646 w 841"/>
                <a:gd name="T1" fmla="*/ 0 h 404"/>
                <a:gd name="T2" fmla="*/ 2147483646 w 841"/>
                <a:gd name="T3" fmla="*/ 2147483646 h 404"/>
                <a:gd name="T4" fmla="*/ 2147483646 w 841"/>
                <a:gd name="T5" fmla="*/ 2147483646 h 404"/>
                <a:gd name="T6" fmla="*/ 2147483646 w 841"/>
                <a:gd name="T7" fmla="*/ 0 h 404"/>
                <a:gd name="T8" fmla="*/ 2147483646 w 841"/>
                <a:gd name="T9" fmla="*/ 2147483646 h 404"/>
                <a:gd name="T10" fmla="*/ 2147483646 w 841"/>
                <a:gd name="T11" fmla="*/ 2147483646 h 404"/>
                <a:gd name="T12" fmla="*/ 2147483646 w 841"/>
                <a:gd name="T13" fmla="*/ 2147483646 h 404"/>
                <a:gd name="T14" fmla="*/ 2147483646 w 841"/>
                <a:gd name="T15" fmla="*/ 2147483646 h 404"/>
                <a:gd name="T16" fmla="*/ 2147483646 w 841"/>
                <a:gd name="T17" fmla="*/ 2147483646 h 404"/>
                <a:gd name="T18" fmla="*/ 2147483646 w 841"/>
                <a:gd name="T19" fmla="*/ 2147483646 h 404"/>
                <a:gd name="T20" fmla="*/ 2147483646 w 841"/>
                <a:gd name="T21" fmla="*/ 2147483646 h 404"/>
                <a:gd name="T22" fmla="*/ 0 w 841"/>
                <a:gd name="T23" fmla="*/ 2147483646 h 404"/>
                <a:gd name="T24" fmla="*/ 2147483646 w 841"/>
                <a:gd name="T25" fmla="*/ 2147483646 h 4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41" h="404" extrusionOk="0">
                  <a:moveTo>
                    <a:pt x="841" y="0"/>
                  </a:moveTo>
                  <a:cubicBezTo>
                    <a:pt x="841" y="0"/>
                    <a:pt x="730" y="0"/>
                    <a:pt x="709" y="101"/>
                  </a:cubicBezTo>
                  <a:cubicBezTo>
                    <a:pt x="763" y="68"/>
                    <a:pt x="807" y="34"/>
                    <a:pt x="841" y="0"/>
                  </a:cubicBezTo>
                  <a:close/>
                  <a:moveTo>
                    <a:pt x="709" y="101"/>
                  </a:moveTo>
                  <a:lnTo>
                    <a:pt x="709" y="101"/>
                  </a:lnTo>
                  <a:cubicBezTo>
                    <a:pt x="609" y="164"/>
                    <a:pt x="476" y="227"/>
                    <a:pt x="317" y="289"/>
                  </a:cubicBez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lIns="91425" tIns="91425" rIns="91425" bIns="91425" anchor="ctr"/>
            <a:lstStyle/>
            <a:p>
              <a:pPr>
                <a:defRPr/>
              </a:pPr>
              <a:endParaRPr lang="vi-VN" sz="990"/>
            </a:p>
          </p:txBody>
        </p:sp>
        <p:sp>
          <p:nvSpPr>
            <p:cNvPr id="140" name="Google Shape;870;p31">
              <a:extLst>
                <a:ext uri="{FF2B5EF4-FFF2-40B4-BE49-F238E27FC236}">
                  <a16:creationId xmlns:a16="http://schemas.microsoft.com/office/drawing/2014/main" id="{276BB48E-6FC8-439E-94B6-6FBDFCB6533C}"/>
                </a:ext>
              </a:extLst>
            </p:cNvPr>
            <p:cNvSpPr>
              <a:spLocks/>
            </p:cNvSpPr>
            <p:nvPr/>
          </p:nvSpPr>
          <p:spPr bwMode="auto">
            <a:xfrm>
              <a:off x="5859417" y="3826203"/>
              <a:ext cx="247666" cy="350518"/>
            </a:xfrm>
            <a:custGeom>
              <a:avLst/>
              <a:gdLst>
                <a:gd name="T0" fmla="*/ 2147483646 w 8000"/>
                <a:gd name="T1" fmla="*/ 0 h 11192"/>
                <a:gd name="T2" fmla="*/ 2147483646 w 8000"/>
                <a:gd name="T3" fmla="*/ 2147483646 h 11192"/>
                <a:gd name="T4" fmla="*/ 2147483646 w 8000"/>
                <a:gd name="T5" fmla="*/ 2147483646 h 11192"/>
                <a:gd name="T6" fmla="*/ 2147483646 w 8000"/>
                <a:gd name="T7" fmla="*/ 2147483646 h 11192"/>
                <a:gd name="T8" fmla="*/ 2147483646 w 8000"/>
                <a:gd name="T9" fmla="*/ 2147483646 h 11192"/>
                <a:gd name="T10" fmla="*/ 2147483646 w 8000"/>
                <a:gd name="T11" fmla="*/ 2147483646 h 11192"/>
                <a:gd name="T12" fmla="*/ 2147483646 w 8000"/>
                <a:gd name="T13" fmla="*/ 2147483646 h 11192"/>
                <a:gd name="T14" fmla="*/ 2147483646 w 8000"/>
                <a:gd name="T15" fmla="*/ 2147483646 h 11192"/>
                <a:gd name="T16" fmla="*/ 2147483646 w 8000"/>
                <a:gd name="T17" fmla="*/ 0 h 11192"/>
                <a:gd name="T18" fmla="*/ 2147483646 w 8000"/>
                <a:gd name="T19" fmla="*/ 2147483646 h 11192"/>
                <a:gd name="T20" fmla="*/ 2147483646 w 8000"/>
                <a:gd name="T21" fmla="*/ 2147483646 h 11192"/>
                <a:gd name="T22" fmla="*/ 2147483646 w 8000"/>
                <a:gd name="T23" fmla="*/ 2147483646 h 11192"/>
                <a:gd name="T24" fmla="*/ 2147483646 w 8000"/>
                <a:gd name="T25" fmla="*/ 2147483646 h 11192"/>
                <a:gd name="T26" fmla="*/ 2147483646 w 8000"/>
                <a:gd name="T27" fmla="*/ 2147483646 h 11192"/>
                <a:gd name="T28" fmla="*/ 2147483646 w 8000"/>
                <a:gd name="T29" fmla="*/ 2147483646 h 11192"/>
                <a:gd name="T30" fmla="*/ 2147483646 w 8000"/>
                <a:gd name="T31" fmla="*/ 2147483646 h 11192"/>
                <a:gd name="T32" fmla="*/ 2147483646 w 8000"/>
                <a:gd name="T33" fmla="*/ 2147483646 h 11192"/>
                <a:gd name="T34" fmla="*/ 2147483646 w 8000"/>
                <a:gd name="T35" fmla="*/ 2147483646 h 11192"/>
                <a:gd name="T36" fmla="*/ 2147483646 w 8000"/>
                <a:gd name="T37" fmla="*/ 2147483646 h 11192"/>
                <a:gd name="T38" fmla="*/ 2147483646 w 8000"/>
                <a:gd name="T39" fmla="*/ 2147483646 h 11192"/>
                <a:gd name="T40" fmla="*/ 2147483646 w 8000"/>
                <a:gd name="T41" fmla="*/ 0 h 1119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lIns="91425" tIns="91425" rIns="91425" bIns="91425" anchor="ctr"/>
            <a:lstStyle/>
            <a:p>
              <a:pPr>
                <a:defRPr/>
              </a:pPr>
              <a:endParaRPr lang="vi-VN" sz="990"/>
            </a:p>
          </p:txBody>
        </p:sp>
        <p:sp>
          <p:nvSpPr>
            <p:cNvPr id="141" name="Google Shape;871;p31">
              <a:extLst>
                <a:ext uri="{FF2B5EF4-FFF2-40B4-BE49-F238E27FC236}">
                  <a16:creationId xmlns:a16="http://schemas.microsoft.com/office/drawing/2014/main" id="{5E16ADF2-9E6B-418B-AA68-4FD5699D4039}"/>
                </a:ext>
              </a:extLst>
            </p:cNvPr>
            <p:cNvSpPr>
              <a:spLocks/>
            </p:cNvSpPr>
            <p:nvPr/>
          </p:nvSpPr>
          <p:spPr bwMode="auto">
            <a:xfrm>
              <a:off x="5859417" y="3784966"/>
              <a:ext cx="247666" cy="69786"/>
            </a:xfrm>
            <a:custGeom>
              <a:avLst/>
              <a:gdLst>
                <a:gd name="T0" fmla="*/ 2147483646 w 8000"/>
                <a:gd name="T1" fmla="*/ 2147483646 h 2253"/>
                <a:gd name="T2" fmla="*/ 2147483646 w 8000"/>
                <a:gd name="T3" fmla="*/ 2147483646 h 2253"/>
                <a:gd name="T4" fmla="*/ 2147483646 w 8000"/>
                <a:gd name="T5" fmla="*/ 2147483646 h 2253"/>
                <a:gd name="T6" fmla="*/ 2147483646 w 8000"/>
                <a:gd name="T7" fmla="*/ 2147483646 h 2253"/>
                <a:gd name="T8" fmla="*/ 2147483646 w 8000"/>
                <a:gd name="T9" fmla="*/ 2147483646 h 2253"/>
                <a:gd name="T10" fmla="*/ 2147483646 w 8000"/>
                <a:gd name="T11" fmla="*/ 2147483646 h 2253"/>
                <a:gd name="T12" fmla="*/ 2147483646 w 8000"/>
                <a:gd name="T13" fmla="*/ 2147483646 h 2253"/>
                <a:gd name="T14" fmla="*/ 2147483646 w 8000"/>
                <a:gd name="T15" fmla="*/ 2147483646 h 2253"/>
                <a:gd name="T16" fmla="*/ 2147483646 w 8000"/>
                <a:gd name="T17" fmla="*/ 2147483646 h 2253"/>
                <a:gd name="T18" fmla="*/ 2147483646 w 8000"/>
                <a:gd name="T19" fmla="*/ 2147483646 h 2253"/>
                <a:gd name="T20" fmla="*/ 2147483646 w 8000"/>
                <a:gd name="T21" fmla="*/ 2147483646 h 22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lIns="91425" tIns="91425" rIns="91425" bIns="91425" anchor="ctr"/>
            <a:lstStyle/>
            <a:p>
              <a:pPr>
                <a:defRPr/>
              </a:pPr>
              <a:endParaRPr lang="vi-VN" sz="990"/>
            </a:p>
          </p:txBody>
        </p:sp>
        <p:sp>
          <p:nvSpPr>
            <p:cNvPr id="142" name="Google Shape;872;p31">
              <a:extLst>
                <a:ext uri="{FF2B5EF4-FFF2-40B4-BE49-F238E27FC236}">
                  <a16:creationId xmlns:a16="http://schemas.microsoft.com/office/drawing/2014/main" id="{A6F9EF6D-75AF-4934-8479-C55EF1276930}"/>
                </a:ext>
              </a:extLst>
            </p:cNvPr>
            <p:cNvSpPr>
              <a:spLocks/>
            </p:cNvSpPr>
            <p:nvPr/>
          </p:nvSpPr>
          <p:spPr bwMode="auto">
            <a:xfrm>
              <a:off x="5872118" y="3797654"/>
              <a:ext cx="222265" cy="41237"/>
            </a:xfrm>
            <a:custGeom>
              <a:avLst/>
              <a:gdLst>
                <a:gd name="T0" fmla="*/ 2147483646 w 7126"/>
                <a:gd name="T1" fmla="*/ 2147483646 h 1379"/>
                <a:gd name="T2" fmla="*/ 2147483646 w 7126"/>
                <a:gd name="T3" fmla="*/ 2147483646 h 1379"/>
                <a:gd name="T4" fmla="*/ 2147483646 w 7126"/>
                <a:gd name="T5" fmla="*/ 2147483646 h 1379"/>
                <a:gd name="T6" fmla="*/ 2147483646 w 7126"/>
                <a:gd name="T7" fmla="*/ 2147483646 h 1379"/>
                <a:gd name="T8" fmla="*/ 2147483646 w 7126"/>
                <a:gd name="T9" fmla="*/ 2147483646 h 1379"/>
                <a:gd name="T10" fmla="*/ 2147483646 w 7126"/>
                <a:gd name="T11" fmla="*/ 2147483646 h 1379"/>
                <a:gd name="T12" fmla="*/ 2147483646 w 7126"/>
                <a:gd name="T13" fmla="*/ 2147483646 h 1379"/>
                <a:gd name="T14" fmla="*/ 2147483646 w 7126"/>
                <a:gd name="T15" fmla="*/ 2147483646 h 1379"/>
                <a:gd name="T16" fmla="*/ 2147483646 w 7126"/>
                <a:gd name="T17" fmla="*/ 2147483646 h 1379"/>
                <a:gd name="T18" fmla="*/ 2147483646 w 7126"/>
                <a:gd name="T19" fmla="*/ 2147483646 h 1379"/>
                <a:gd name="T20" fmla="*/ 2147483646 w 7126"/>
                <a:gd name="T21" fmla="*/ 2147483646 h 13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lnTo>
                    <a:pt x="3630" y="1"/>
                  </a:ln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tx2"/>
            </a:solidFill>
            <a:ln>
              <a:noFill/>
            </a:ln>
          </p:spPr>
          <p:txBody>
            <a:bodyPr lIns="91425" tIns="91425" rIns="91425" bIns="91425" anchor="ctr"/>
            <a:lstStyle/>
            <a:p>
              <a:pPr>
                <a:defRPr/>
              </a:pPr>
              <a:endParaRPr lang="vi-VN" sz="990"/>
            </a:p>
          </p:txBody>
        </p:sp>
        <p:sp>
          <p:nvSpPr>
            <p:cNvPr id="143" name="Google Shape;873;p31">
              <a:extLst>
                <a:ext uri="{FF2B5EF4-FFF2-40B4-BE49-F238E27FC236}">
                  <a16:creationId xmlns:a16="http://schemas.microsoft.com/office/drawing/2014/main" id="{9DFDE802-B286-4EB7-A4B9-ED73562BCC37}"/>
                </a:ext>
              </a:extLst>
            </p:cNvPr>
            <p:cNvSpPr>
              <a:spLocks/>
            </p:cNvSpPr>
            <p:nvPr/>
          </p:nvSpPr>
          <p:spPr bwMode="auto">
            <a:xfrm>
              <a:off x="5889053" y="3815101"/>
              <a:ext cx="188396" cy="39652"/>
            </a:xfrm>
            <a:custGeom>
              <a:avLst/>
              <a:gdLst>
                <a:gd name="T0" fmla="*/ 2147483646 w 6050"/>
                <a:gd name="T1" fmla="*/ 0 h 1278"/>
                <a:gd name="T2" fmla="*/ 0 w 6050"/>
                <a:gd name="T3" fmla="*/ 2147483646 h 1278"/>
                <a:gd name="T4" fmla="*/ 0 w 6050"/>
                <a:gd name="T5" fmla="*/ 2147483646 h 1278"/>
                <a:gd name="T6" fmla="*/ 2147483646 w 6050"/>
                <a:gd name="T7" fmla="*/ 2147483646 h 1278"/>
                <a:gd name="T8" fmla="*/ 2147483646 w 6050"/>
                <a:gd name="T9" fmla="*/ 2147483646 h 1278"/>
                <a:gd name="T10" fmla="*/ 2147483646 w 6050"/>
                <a:gd name="T11" fmla="*/ 2147483646 h 1278"/>
                <a:gd name="T12" fmla="*/ 2147483646 w 6050"/>
                <a:gd name="T13" fmla="*/ 0 h 127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tx1"/>
            </a:solidFill>
            <a:ln>
              <a:noFill/>
            </a:ln>
          </p:spPr>
          <p:txBody>
            <a:bodyPr lIns="91425" tIns="91425" rIns="91425" bIns="91425" anchor="ctr"/>
            <a:lstStyle/>
            <a:p>
              <a:pPr>
                <a:defRPr/>
              </a:pPr>
              <a:endParaRPr lang="vi-VN" sz="990"/>
            </a:p>
          </p:txBody>
        </p:sp>
        <p:sp>
          <p:nvSpPr>
            <p:cNvPr id="144" name="Google Shape;874;p31">
              <a:extLst>
                <a:ext uri="{FF2B5EF4-FFF2-40B4-BE49-F238E27FC236}">
                  <a16:creationId xmlns:a16="http://schemas.microsoft.com/office/drawing/2014/main" id="{2368B420-C44B-4C42-9C1F-D400AD2382B4}"/>
                </a:ext>
              </a:extLst>
            </p:cNvPr>
            <p:cNvSpPr>
              <a:spLocks/>
            </p:cNvSpPr>
            <p:nvPr/>
          </p:nvSpPr>
          <p:spPr bwMode="auto">
            <a:xfrm>
              <a:off x="5736642" y="3469340"/>
              <a:ext cx="218031" cy="309281"/>
            </a:xfrm>
            <a:custGeom>
              <a:avLst/>
              <a:gdLst>
                <a:gd name="T0" fmla="*/ 2147483646 w 6991"/>
                <a:gd name="T1" fmla="*/ 2147483646 h 10038"/>
                <a:gd name="T2" fmla="*/ 2147483646 w 6991"/>
                <a:gd name="T3" fmla="*/ 2147483646 h 10038"/>
                <a:gd name="T4" fmla="*/ 2147483646 w 6991"/>
                <a:gd name="T5" fmla="*/ 2147483646 h 10038"/>
                <a:gd name="T6" fmla="*/ 2147483646 w 6991"/>
                <a:gd name="T7" fmla="*/ 2147483646 h 10038"/>
                <a:gd name="T8" fmla="*/ 2147483646 w 6991"/>
                <a:gd name="T9" fmla="*/ 2147483646 h 10038"/>
                <a:gd name="T10" fmla="*/ 2147483646 w 6991"/>
                <a:gd name="T11" fmla="*/ 2147483646 h 10038"/>
                <a:gd name="T12" fmla="*/ 2147483646 w 6991"/>
                <a:gd name="T13" fmla="*/ 2147483646 h 10038"/>
                <a:gd name="T14" fmla="*/ 2147483646 w 6991"/>
                <a:gd name="T15" fmla="*/ 2147483646 h 10038"/>
                <a:gd name="T16" fmla="*/ 2147483646 w 6991"/>
                <a:gd name="T17" fmla="*/ 2147483646 h 10038"/>
                <a:gd name="T18" fmla="*/ 2147483646 w 6991"/>
                <a:gd name="T19" fmla="*/ 2147483646 h 10038"/>
                <a:gd name="T20" fmla="*/ 2147483646 w 6991"/>
                <a:gd name="T21" fmla="*/ 2147483646 h 10038"/>
                <a:gd name="T22" fmla="*/ 2147483646 w 6991"/>
                <a:gd name="T23" fmla="*/ 2147483646 h 10038"/>
                <a:gd name="T24" fmla="*/ 2147483646 w 6991"/>
                <a:gd name="T25" fmla="*/ 2147483646 h 10038"/>
                <a:gd name="T26" fmla="*/ 2147483646 w 6991"/>
                <a:gd name="T27" fmla="*/ 2147483646 h 10038"/>
                <a:gd name="T28" fmla="*/ 2147483646 w 6991"/>
                <a:gd name="T29" fmla="*/ 2147483646 h 10038"/>
                <a:gd name="T30" fmla="*/ 2147483646 w 6991"/>
                <a:gd name="T31" fmla="*/ 2147483646 h 10038"/>
                <a:gd name="T32" fmla="*/ 2147483646 w 6991"/>
                <a:gd name="T33" fmla="*/ 2147483646 h 10038"/>
                <a:gd name="T34" fmla="*/ 2147483646 w 6991"/>
                <a:gd name="T35" fmla="*/ 2147483646 h 10038"/>
                <a:gd name="T36" fmla="*/ 2147483646 w 6991"/>
                <a:gd name="T37" fmla="*/ 2147483646 h 100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bg2"/>
            </a:solidFill>
            <a:ln>
              <a:noFill/>
            </a:ln>
          </p:spPr>
          <p:txBody>
            <a:bodyPr lIns="91425" tIns="91425" rIns="91425" bIns="91425" anchor="ctr"/>
            <a:lstStyle/>
            <a:p>
              <a:pPr>
                <a:defRPr/>
              </a:pPr>
              <a:endParaRPr lang="vi-VN" sz="990"/>
            </a:p>
          </p:txBody>
        </p:sp>
        <p:sp>
          <p:nvSpPr>
            <p:cNvPr id="145" name="Google Shape;875;p31">
              <a:extLst>
                <a:ext uri="{FF2B5EF4-FFF2-40B4-BE49-F238E27FC236}">
                  <a16:creationId xmlns:a16="http://schemas.microsoft.com/office/drawing/2014/main" id="{88DF6FC6-119F-4550-9902-0694F3C34C30}"/>
                </a:ext>
              </a:extLst>
            </p:cNvPr>
            <p:cNvSpPr>
              <a:spLocks/>
            </p:cNvSpPr>
            <p:nvPr/>
          </p:nvSpPr>
          <p:spPr bwMode="auto">
            <a:xfrm>
              <a:off x="5772627" y="3708835"/>
              <a:ext cx="141827" cy="45995"/>
            </a:xfrm>
            <a:custGeom>
              <a:avLst/>
              <a:gdLst>
                <a:gd name="T0" fmla="*/ 2147483646 w 4605"/>
                <a:gd name="T1" fmla="*/ 2147483646 h 1413"/>
                <a:gd name="T2" fmla="*/ 2147483646 w 4605"/>
                <a:gd name="T3" fmla="*/ 2147483646 h 1413"/>
                <a:gd name="T4" fmla="*/ 2147483646 w 4605"/>
                <a:gd name="T5" fmla="*/ 2147483646 h 1413"/>
                <a:gd name="T6" fmla="*/ 2147483646 w 4605"/>
                <a:gd name="T7" fmla="*/ 2147483646 h 1413"/>
                <a:gd name="T8" fmla="*/ 2147483646 w 4605"/>
                <a:gd name="T9" fmla="*/ 2147483646 h 1413"/>
                <a:gd name="T10" fmla="*/ 2147483646 w 4605"/>
                <a:gd name="T11" fmla="*/ 2147483646 h 1413"/>
                <a:gd name="T12" fmla="*/ 2147483646 w 4605"/>
                <a:gd name="T13" fmla="*/ 2147483646 h 1413"/>
                <a:gd name="T14" fmla="*/ 2147483646 w 4605"/>
                <a:gd name="T15" fmla="*/ 2147483646 h 1413"/>
                <a:gd name="T16" fmla="*/ 2147483646 w 4605"/>
                <a:gd name="T17" fmla="*/ 2147483646 h 1413"/>
                <a:gd name="T18" fmla="*/ 2147483646 w 4605"/>
                <a:gd name="T19" fmla="*/ 2147483646 h 1413"/>
                <a:gd name="T20" fmla="*/ 2147483646 w 4605"/>
                <a:gd name="T21" fmla="*/ 2147483646 h 1413"/>
                <a:gd name="T22" fmla="*/ 2147483646 w 4605"/>
                <a:gd name="T23" fmla="*/ 2147483646 h 1413"/>
                <a:gd name="T24" fmla="*/ 2147483646 w 4605"/>
                <a:gd name="T25" fmla="*/ 2147483646 h 1413"/>
                <a:gd name="T26" fmla="*/ 2147483646 w 4605"/>
                <a:gd name="T27" fmla="*/ 2147483646 h 1413"/>
                <a:gd name="T28" fmla="*/ 2147483646 w 4605"/>
                <a:gd name="T29" fmla="*/ 2147483646 h 1413"/>
                <a:gd name="T30" fmla="*/ 2147483646 w 4605"/>
                <a:gd name="T31" fmla="*/ 2147483646 h 1413"/>
                <a:gd name="T32" fmla="*/ 2147483646 w 4605"/>
                <a:gd name="T33" fmla="*/ 2147483646 h 1413"/>
                <a:gd name="T34" fmla="*/ 0 w 4605"/>
                <a:gd name="T35" fmla="*/ 2147483646 h 1413"/>
                <a:gd name="T36" fmla="*/ 2147483646 w 4605"/>
                <a:gd name="T37" fmla="*/ 2147483646 h 1413"/>
                <a:gd name="T38" fmla="*/ 0 w 4605"/>
                <a:gd name="T39" fmla="*/ 2147483646 h 141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605" h="1413" extrusionOk="0">
                  <a:moveTo>
                    <a:pt x="1815" y="437"/>
                  </a:moveTo>
                  <a:lnTo>
                    <a:pt x="1815" y="437"/>
                  </a:lnTo>
                  <a:close/>
                  <a:moveTo>
                    <a:pt x="3227" y="303"/>
                  </a:moveTo>
                  <a:lnTo>
                    <a:pt x="3227" y="303"/>
                  </a:lnTo>
                  <a:close/>
                  <a:moveTo>
                    <a:pt x="3227" y="303"/>
                  </a:moveTo>
                  <a:lnTo>
                    <a:pt x="3227" y="303"/>
                  </a:lnTo>
                  <a:close/>
                  <a:moveTo>
                    <a:pt x="3630" y="303"/>
                  </a:moveTo>
                  <a:cubicBezTo>
                    <a:pt x="4201" y="303"/>
                    <a:pt x="4605" y="706"/>
                    <a:pt x="4605" y="1412"/>
                  </a:cubicBezTo>
                  <a:cubicBezTo>
                    <a:pt x="4605" y="706"/>
                    <a:pt x="4201" y="303"/>
                    <a:pt x="3630" y="303"/>
                  </a:cubicBezTo>
                  <a:close/>
                  <a:moveTo>
                    <a:pt x="3630" y="303"/>
                  </a:move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lIns="91425" tIns="91425" rIns="91425" bIns="91425" anchor="ctr"/>
            <a:lstStyle/>
            <a:p>
              <a:pPr>
                <a:defRPr/>
              </a:pPr>
              <a:endParaRPr lang="vi-VN" sz="990"/>
            </a:p>
          </p:txBody>
        </p:sp>
        <p:sp>
          <p:nvSpPr>
            <p:cNvPr id="146" name="Google Shape;876;p31">
              <a:extLst>
                <a:ext uri="{FF2B5EF4-FFF2-40B4-BE49-F238E27FC236}">
                  <a16:creationId xmlns:a16="http://schemas.microsoft.com/office/drawing/2014/main" id="{963498DD-29F3-436E-95F2-C786F7EBE579}"/>
                </a:ext>
              </a:extLst>
            </p:cNvPr>
            <p:cNvSpPr>
              <a:spLocks/>
            </p:cNvSpPr>
            <p:nvPr/>
          </p:nvSpPr>
          <p:spPr bwMode="auto">
            <a:xfrm>
              <a:off x="5749343" y="3583536"/>
              <a:ext cx="192629" cy="195085"/>
            </a:xfrm>
            <a:custGeom>
              <a:avLst/>
              <a:gdLst>
                <a:gd name="T0" fmla="*/ 2147483646 w 6151"/>
                <a:gd name="T1" fmla="*/ 2147483646 h 6320"/>
                <a:gd name="T2" fmla="*/ 2147483646 w 6151"/>
                <a:gd name="T3" fmla="*/ 2147483646 h 6320"/>
                <a:gd name="T4" fmla="*/ 2147483646 w 6151"/>
                <a:gd name="T5" fmla="*/ 2147483646 h 6320"/>
                <a:gd name="T6" fmla="*/ 2147483646 w 6151"/>
                <a:gd name="T7" fmla="*/ 2147483646 h 6320"/>
                <a:gd name="T8" fmla="*/ 2147483646 w 6151"/>
                <a:gd name="T9" fmla="*/ 2147483646 h 6320"/>
                <a:gd name="T10" fmla="*/ 2147483646 w 6151"/>
                <a:gd name="T11" fmla="*/ 2147483646 h 6320"/>
                <a:gd name="T12" fmla="*/ 2147483646 w 6151"/>
                <a:gd name="T13" fmla="*/ 2147483646 h 6320"/>
                <a:gd name="T14" fmla="*/ 2147483646 w 6151"/>
                <a:gd name="T15" fmla="*/ 2147483646 h 6320"/>
                <a:gd name="T16" fmla="*/ 2147483646 w 6151"/>
                <a:gd name="T17" fmla="*/ 2147483646 h 6320"/>
                <a:gd name="T18" fmla="*/ 2147483646 w 6151"/>
                <a:gd name="T19" fmla="*/ 2147483646 h 6320"/>
                <a:gd name="T20" fmla="*/ 2147483646 w 6151"/>
                <a:gd name="T21" fmla="*/ 2147483646 h 6320"/>
                <a:gd name="T22" fmla="*/ 2147483646 w 6151"/>
                <a:gd name="T23" fmla="*/ 2147483646 h 6320"/>
                <a:gd name="T24" fmla="*/ 2147483646 w 6151"/>
                <a:gd name="T25" fmla="*/ 2147483646 h 6320"/>
                <a:gd name="T26" fmla="*/ 2147483646 w 6151"/>
                <a:gd name="T27" fmla="*/ 2147483646 h 6320"/>
                <a:gd name="T28" fmla="*/ 2147483646 w 6151"/>
                <a:gd name="T29" fmla="*/ 2147483646 h 63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lIns="91425" tIns="91425" rIns="91425" bIns="91425" anchor="ctr"/>
            <a:lstStyle/>
            <a:p>
              <a:pPr>
                <a:defRPr/>
              </a:pPr>
              <a:endParaRPr lang="vi-VN" sz="990"/>
            </a:p>
          </p:txBody>
        </p:sp>
        <p:sp>
          <p:nvSpPr>
            <p:cNvPr id="147" name="Google Shape;877;p31">
              <a:extLst>
                <a:ext uri="{FF2B5EF4-FFF2-40B4-BE49-F238E27FC236}">
                  <a16:creationId xmlns:a16="http://schemas.microsoft.com/office/drawing/2014/main" id="{50E82C99-7D60-4C4E-B68B-68EB669652A5}"/>
                </a:ext>
              </a:extLst>
            </p:cNvPr>
            <p:cNvSpPr>
              <a:spLocks/>
            </p:cNvSpPr>
            <p:nvPr/>
          </p:nvSpPr>
          <p:spPr bwMode="auto">
            <a:xfrm>
              <a:off x="5984309" y="3613672"/>
              <a:ext cx="93140" cy="201429"/>
            </a:xfrm>
            <a:custGeom>
              <a:avLst/>
              <a:gdLst>
                <a:gd name="T0" fmla="*/ 2147483646 w 2958"/>
                <a:gd name="T1" fmla="*/ 0 h 6420"/>
                <a:gd name="T2" fmla="*/ 2147483646 w 2958"/>
                <a:gd name="T3" fmla="*/ 2147483646 h 6420"/>
                <a:gd name="T4" fmla="*/ 2147483646 w 2958"/>
                <a:gd name="T5" fmla="*/ 2147483646 h 6420"/>
                <a:gd name="T6" fmla="*/ 2147483646 w 2958"/>
                <a:gd name="T7" fmla="*/ 2147483646 h 6420"/>
                <a:gd name="T8" fmla="*/ 2147483646 w 2958"/>
                <a:gd name="T9" fmla="*/ 2147483646 h 6420"/>
                <a:gd name="T10" fmla="*/ 2147483646 w 2958"/>
                <a:gd name="T11" fmla="*/ 2147483646 h 6420"/>
                <a:gd name="T12" fmla="*/ 0 w 2958"/>
                <a:gd name="T13" fmla="*/ 2147483646 h 6420"/>
                <a:gd name="T14" fmla="*/ 2147483646 w 2958"/>
                <a:gd name="T15" fmla="*/ 2147483646 h 6420"/>
                <a:gd name="T16" fmla="*/ 2147483646 w 2958"/>
                <a:gd name="T17" fmla="*/ 2147483646 h 6420"/>
                <a:gd name="T18" fmla="*/ 2147483646 w 2958"/>
                <a:gd name="T19" fmla="*/ 2147483646 h 6420"/>
                <a:gd name="T20" fmla="*/ 2147483646 w 2958"/>
                <a:gd name="T21" fmla="*/ 2147483646 h 6420"/>
                <a:gd name="T22" fmla="*/ 2147483646 w 2958"/>
                <a:gd name="T23" fmla="*/ 0 h 64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bg2"/>
            </a:solidFill>
            <a:ln>
              <a:noFill/>
            </a:ln>
          </p:spPr>
          <p:txBody>
            <a:bodyPr lIns="91425" tIns="91425" rIns="91425" bIns="91425" anchor="ctr"/>
            <a:lstStyle/>
            <a:p>
              <a:pPr>
                <a:defRPr/>
              </a:pPr>
              <a:endParaRPr lang="vi-VN" sz="990"/>
            </a:p>
          </p:txBody>
        </p:sp>
        <p:sp>
          <p:nvSpPr>
            <p:cNvPr id="148" name="Google Shape;878;p31">
              <a:extLst>
                <a:ext uri="{FF2B5EF4-FFF2-40B4-BE49-F238E27FC236}">
                  <a16:creationId xmlns:a16="http://schemas.microsoft.com/office/drawing/2014/main" id="{49366FFE-36C4-4833-A215-414698D06DAE}"/>
                </a:ext>
              </a:extLst>
            </p:cNvPr>
            <p:cNvSpPr>
              <a:spLocks/>
            </p:cNvSpPr>
            <p:nvPr/>
          </p:nvSpPr>
          <p:spPr bwMode="auto">
            <a:xfrm>
              <a:off x="5984309" y="3643807"/>
              <a:ext cx="74089" cy="171294"/>
            </a:xfrm>
            <a:custGeom>
              <a:avLst/>
              <a:gdLst>
                <a:gd name="T0" fmla="*/ 2147483646 w 2387"/>
                <a:gd name="T1" fmla="*/ 2147483646 h 5446"/>
                <a:gd name="T2" fmla="*/ 2147483646 w 2387"/>
                <a:gd name="T3" fmla="*/ 2147483646 h 5446"/>
                <a:gd name="T4" fmla="*/ 2147483646 w 2387"/>
                <a:gd name="T5" fmla="*/ 2147483646 h 5446"/>
                <a:gd name="T6" fmla="*/ 2147483646 w 2387"/>
                <a:gd name="T7" fmla="*/ 2147483646 h 5446"/>
                <a:gd name="T8" fmla="*/ 2147483646 w 2387"/>
                <a:gd name="T9" fmla="*/ 2147483646 h 5446"/>
                <a:gd name="T10" fmla="*/ 2147483646 w 2387"/>
                <a:gd name="T11" fmla="*/ 2147483646 h 5446"/>
                <a:gd name="T12" fmla="*/ 2147483646 w 2387"/>
                <a:gd name="T13" fmla="*/ 2147483646 h 5446"/>
                <a:gd name="T14" fmla="*/ 2147483646 w 2387"/>
                <a:gd name="T15" fmla="*/ 2147483646 h 5446"/>
                <a:gd name="T16" fmla="*/ 2147483646 w 2387"/>
                <a:gd name="T17" fmla="*/ 2147483646 h 5446"/>
                <a:gd name="T18" fmla="*/ 2147483646 w 2387"/>
                <a:gd name="T19" fmla="*/ 2147483646 h 5446"/>
                <a:gd name="T20" fmla="*/ 2147483646 w 2387"/>
                <a:gd name="T21" fmla="*/ 2147483646 h 5446"/>
                <a:gd name="T22" fmla="*/ 2147483646 w 2387"/>
                <a:gd name="T23" fmla="*/ 2147483646 h 5446"/>
                <a:gd name="T24" fmla="*/ 2147483646 w 2387"/>
                <a:gd name="T25" fmla="*/ 2147483646 h 5446"/>
                <a:gd name="T26" fmla="*/ 0 w 2387"/>
                <a:gd name="T27" fmla="*/ 2147483646 h 5446"/>
                <a:gd name="T28" fmla="*/ 2147483646 w 2387"/>
                <a:gd name="T29" fmla="*/ 2147483646 h 5446"/>
                <a:gd name="T30" fmla="*/ 2147483646 w 2387"/>
                <a:gd name="T31" fmla="*/ 2147483646 h 5446"/>
                <a:gd name="T32" fmla="*/ 2147483646 w 2387"/>
                <a:gd name="T33" fmla="*/ 2147483646 h 5446"/>
                <a:gd name="T34" fmla="*/ 2147483646 w 2387"/>
                <a:gd name="T35" fmla="*/ 2147483646 h 544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87" h="5446" extrusionOk="0">
                  <a:moveTo>
                    <a:pt x="572" y="1"/>
                  </a:moveTo>
                  <a:lnTo>
                    <a:pt x="572" y="1"/>
                  </a:lnTo>
                  <a:cubicBezTo>
                    <a:pt x="568" y="24"/>
                    <a:pt x="565" y="47"/>
                    <a:pt x="561" y="70"/>
                  </a:cubicBez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lIns="91425" tIns="91425" rIns="91425" bIns="91425" anchor="ctr"/>
            <a:lstStyle/>
            <a:p>
              <a:pPr>
                <a:defRPr/>
              </a:pPr>
              <a:endParaRPr lang="vi-VN" sz="990"/>
            </a:p>
          </p:txBody>
        </p:sp>
        <p:sp>
          <p:nvSpPr>
            <p:cNvPr id="149" name="Google Shape;879;p31">
              <a:extLst>
                <a:ext uri="{FF2B5EF4-FFF2-40B4-BE49-F238E27FC236}">
                  <a16:creationId xmlns:a16="http://schemas.microsoft.com/office/drawing/2014/main" id="{6AE84081-7659-444C-ACEE-6D06AB251864}"/>
                </a:ext>
              </a:extLst>
            </p:cNvPr>
            <p:cNvSpPr>
              <a:spLocks/>
            </p:cNvSpPr>
            <p:nvPr/>
          </p:nvSpPr>
          <p:spPr bwMode="auto">
            <a:xfrm>
              <a:off x="5971608" y="3369419"/>
              <a:ext cx="74089" cy="80888"/>
            </a:xfrm>
            <a:custGeom>
              <a:avLst/>
              <a:gdLst>
                <a:gd name="T0" fmla="*/ 2147483646 w 2353"/>
                <a:gd name="T1" fmla="*/ 2147483646 h 2522"/>
                <a:gd name="T2" fmla="*/ 0 w 2353"/>
                <a:gd name="T3" fmla="*/ 2147483646 h 2522"/>
                <a:gd name="T4" fmla="*/ 2147483646 w 2353"/>
                <a:gd name="T5" fmla="*/ 2147483646 h 2522"/>
                <a:gd name="T6" fmla="*/ 2147483646 w 2353"/>
                <a:gd name="T7" fmla="*/ 2147483646 h 2522"/>
                <a:gd name="T8" fmla="*/ 2147483646 w 2353"/>
                <a:gd name="T9" fmla="*/ 2147483646 h 25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lIns="91425" tIns="91425" rIns="91425" bIns="91425" anchor="ctr"/>
            <a:lstStyle/>
            <a:p>
              <a:pPr>
                <a:defRPr/>
              </a:pPr>
              <a:endParaRPr lang="vi-VN" sz="990"/>
            </a:p>
          </p:txBody>
        </p:sp>
        <p:sp>
          <p:nvSpPr>
            <p:cNvPr id="150" name="Google Shape;880;p31">
              <a:extLst>
                <a:ext uri="{FF2B5EF4-FFF2-40B4-BE49-F238E27FC236}">
                  <a16:creationId xmlns:a16="http://schemas.microsoft.com/office/drawing/2014/main" id="{9E7AC30E-4048-40AD-9D5B-EA6B6328CEC0}"/>
                </a:ext>
              </a:extLst>
            </p:cNvPr>
            <p:cNvSpPr>
              <a:spLocks/>
            </p:cNvSpPr>
            <p:nvPr/>
          </p:nvSpPr>
          <p:spPr bwMode="auto">
            <a:xfrm>
              <a:off x="6399204" y="3355144"/>
              <a:ext cx="74089" cy="72959"/>
            </a:xfrm>
            <a:custGeom>
              <a:avLst/>
              <a:gdLst>
                <a:gd name="T0" fmla="*/ 2147483646 w 2387"/>
                <a:gd name="T1" fmla="*/ 2147483646 h 2354"/>
                <a:gd name="T2" fmla="*/ 0 w 2387"/>
                <a:gd name="T3" fmla="*/ 2147483646 h 2354"/>
                <a:gd name="T4" fmla="*/ 2147483646 w 2387"/>
                <a:gd name="T5" fmla="*/ 2147483646 h 2354"/>
                <a:gd name="T6" fmla="*/ 2147483646 w 2387"/>
                <a:gd name="T7" fmla="*/ 2147483646 h 2354"/>
                <a:gd name="T8" fmla="*/ 2147483646 w 2387"/>
                <a:gd name="T9" fmla="*/ 2147483646 h 23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lIns="91425" tIns="91425" rIns="91425" bIns="91425" anchor="ctr"/>
            <a:lstStyle/>
            <a:p>
              <a:pPr>
                <a:defRPr/>
              </a:pPr>
              <a:endParaRPr lang="vi-VN" sz="990"/>
            </a:p>
          </p:txBody>
        </p:sp>
        <p:sp>
          <p:nvSpPr>
            <p:cNvPr id="151" name="Google Shape;881;p31">
              <a:extLst>
                <a:ext uri="{FF2B5EF4-FFF2-40B4-BE49-F238E27FC236}">
                  <a16:creationId xmlns:a16="http://schemas.microsoft.com/office/drawing/2014/main" id="{B30881C0-255F-42D8-94A7-982183AA5B55}"/>
                </a:ext>
              </a:extLst>
            </p:cNvPr>
            <p:cNvSpPr/>
            <p:nvPr/>
          </p:nvSpPr>
          <p:spPr>
            <a:xfrm>
              <a:off x="5950440" y="4373392"/>
              <a:ext cx="673146" cy="456784"/>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208" name="TextBox 207">
            <a:extLst>
              <a:ext uri="{FF2B5EF4-FFF2-40B4-BE49-F238E27FC236}">
                <a16:creationId xmlns:a16="http://schemas.microsoft.com/office/drawing/2014/main" id="{51B84ECC-7F68-4AAD-A861-FDE33FDBE742}"/>
              </a:ext>
            </a:extLst>
          </p:cNvPr>
          <p:cNvSpPr txBox="1"/>
          <p:nvPr userDrawn="1"/>
        </p:nvSpPr>
        <p:spPr>
          <a:xfrm>
            <a:off x="4334934" y="1571626"/>
            <a:ext cx="3725333" cy="822405"/>
          </a:xfrm>
          <a:prstGeom prst="rect">
            <a:avLst/>
          </a:prstGeom>
          <a:noFill/>
        </p:spPr>
        <p:txBody>
          <a:bodyPr>
            <a:spAutoFit/>
          </a:bodyPr>
          <a:lstStyle/>
          <a:p>
            <a:pPr algn="ctr" eaLnBrk="1" fontAlgn="auto" hangingPunct="1">
              <a:spcBef>
                <a:spcPts val="0"/>
              </a:spcBef>
              <a:spcAft>
                <a:spcPts val="0"/>
              </a:spcAft>
              <a:defRPr/>
            </a:pPr>
            <a:r>
              <a:rPr lang="vi-VN" sz="4744" dirty="0">
                <a:solidFill>
                  <a:srgbClr val="F79646">
                    <a:lumMod val="50000"/>
                  </a:srgbClr>
                </a:solidFill>
                <a:latin typeface="+mj-lt"/>
              </a:rPr>
              <a:t>KHÁM PHÁ</a:t>
            </a:r>
          </a:p>
        </p:txBody>
      </p:sp>
    </p:spTree>
    <p:extLst>
      <p:ext uri="{BB962C8B-B14F-4D97-AF65-F5344CB8AC3E}">
        <p14:creationId xmlns:p14="http://schemas.microsoft.com/office/powerpoint/2010/main" val="19919584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73"/>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90"/>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92"/>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87"/>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91"/>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76"/>
                                        </p:tgtEl>
                                      </p:cBhvr>
                                      <p:by x="150000" y="150000"/>
                                    </p:animScale>
                                  </p:childTnLst>
                                </p:cTn>
                              </p:par>
                              <p:par>
                                <p:cTn id="17" presetID="16" presetClass="entr" presetSubtype="21" fill="hold" nodeType="withEffect">
                                  <p:stCondLst>
                                    <p:cond delay="0"/>
                                  </p:stCondLst>
                                  <p:childTnLst>
                                    <p:set>
                                      <p:cBhvr>
                                        <p:cTn id="18" dur="1" fill="hold">
                                          <p:stCondLst>
                                            <p:cond delay="0"/>
                                          </p:stCondLst>
                                        </p:cTn>
                                        <p:tgtEl>
                                          <p:spTgt spid="71"/>
                                        </p:tgtEl>
                                        <p:attrNameLst>
                                          <p:attrName>style.visibility</p:attrName>
                                        </p:attrNameLst>
                                      </p:cBhvr>
                                      <p:to>
                                        <p:strVal val="visible"/>
                                      </p:to>
                                    </p:set>
                                    <p:animEffect transition="in" filter="barn(inVertical)">
                                      <p:cBhvr>
                                        <p:cTn id="19" dur="500"/>
                                        <p:tgtEl>
                                          <p:spTgt spid="71"/>
                                        </p:tgtEl>
                                      </p:cBhvr>
                                    </p:animEffect>
                                  </p:childTnLst>
                                </p:cTn>
                              </p:par>
                              <p:par>
                                <p:cTn id="20" presetID="16" presetClass="entr" presetSubtype="21" fill="hold" nodeType="withEffect">
                                  <p:stCondLst>
                                    <p:cond delay="0"/>
                                  </p:stCondLst>
                                  <p:childTnLst>
                                    <p:set>
                                      <p:cBhvr>
                                        <p:cTn id="21" dur="1" fill="hold">
                                          <p:stCondLst>
                                            <p:cond delay="0"/>
                                          </p:stCondLst>
                                        </p:cTn>
                                        <p:tgtEl>
                                          <p:spTgt spid="72"/>
                                        </p:tgtEl>
                                        <p:attrNameLst>
                                          <p:attrName>style.visibility</p:attrName>
                                        </p:attrNameLst>
                                      </p:cBhvr>
                                      <p:to>
                                        <p:strVal val="visible"/>
                                      </p:to>
                                    </p:set>
                                    <p:animEffect transition="in" filter="barn(inVertical)">
                                      <p:cBhvr>
                                        <p:cTn id="22" dur="500"/>
                                        <p:tgtEl>
                                          <p:spTgt spid="72"/>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70"/>
                                        </p:tgtEl>
                                        <p:attrNameLst>
                                          <p:attrName>style.visibility</p:attrName>
                                        </p:attrNameLst>
                                      </p:cBhvr>
                                      <p:to>
                                        <p:strVal val="visible"/>
                                      </p:to>
                                    </p:set>
                                    <p:animEffect transition="in" filter="fade">
                                      <p:cBhvr>
                                        <p:cTn id="26" dur="500"/>
                                        <p:tgtEl>
                                          <p:spTgt spid="70"/>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95"/>
                                        </p:tgtEl>
                                        <p:attrNameLst>
                                          <p:attrName>style.visibility</p:attrName>
                                        </p:attrNameLst>
                                      </p:cBhvr>
                                      <p:to>
                                        <p:strVal val="visible"/>
                                      </p:to>
                                    </p:set>
                                    <p:anim calcmode="lin" valueType="num">
                                      <p:cBhvr>
                                        <p:cTn id="30" dur="1000" fill="hold"/>
                                        <p:tgtEl>
                                          <p:spTgt spid="95"/>
                                        </p:tgtEl>
                                        <p:attrNameLst>
                                          <p:attrName>ppt_w</p:attrName>
                                        </p:attrNameLst>
                                      </p:cBhvr>
                                      <p:tavLst>
                                        <p:tav tm="0">
                                          <p:val>
                                            <p:fltVal val="0"/>
                                          </p:val>
                                        </p:tav>
                                        <p:tav tm="100000">
                                          <p:val>
                                            <p:strVal val="#ppt_w"/>
                                          </p:val>
                                        </p:tav>
                                      </p:tavLst>
                                    </p:anim>
                                    <p:anim calcmode="lin" valueType="num">
                                      <p:cBhvr>
                                        <p:cTn id="31" dur="1000" fill="hold"/>
                                        <p:tgtEl>
                                          <p:spTgt spid="95"/>
                                        </p:tgtEl>
                                        <p:attrNameLst>
                                          <p:attrName>ppt_h</p:attrName>
                                        </p:attrNameLst>
                                      </p:cBhvr>
                                      <p:tavLst>
                                        <p:tav tm="0">
                                          <p:val>
                                            <p:fltVal val="0"/>
                                          </p:val>
                                        </p:tav>
                                        <p:tav tm="100000">
                                          <p:val>
                                            <p:strVal val="#ppt_h"/>
                                          </p:val>
                                        </p:tav>
                                      </p:tavLst>
                                    </p:anim>
                                    <p:anim calcmode="lin" valueType="num">
                                      <p:cBhvr>
                                        <p:cTn id="32" dur="1000" fill="hold"/>
                                        <p:tgtEl>
                                          <p:spTgt spid="95"/>
                                        </p:tgtEl>
                                        <p:attrNameLst>
                                          <p:attrName>style.rotation</p:attrName>
                                        </p:attrNameLst>
                                      </p:cBhvr>
                                      <p:tavLst>
                                        <p:tav tm="0">
                                          <p:val>
                                            <p:fltVal val="90"/>
                                          </p:val>
                                        </p:tav>
                                        <p:tav tm="100000">
                                          <p:val>
                                            <p:fltVal val="0"/>
                                          </p:val>
                                        </p:tav>
                                      </p:tavLst>
                                    </p:anim>
                                    <p:animEffect transition="in" filter="fade">
                                      <p:cBhvr>
                                        <p:cTn id="33" dur="1000"/>
                                        <p:tgtEl>
                                          <p:spTgt spid="95"/>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08"/>
                                        </p:tgtEl>
                                        <p:attrNameLst>
                                          <p:attrName>style.visibility</p:attrName>
                                        </p:attrNameLst>
                                      </p:cBhvr>
                                      <p:to>
                                        <p:strVal val="visible"/>
                                      </p:to>
                                    </p:set>
                                    <p:animEffect transition="in" filter="randombar(horizontal)">
                                      <p:cBhvr>
                                        <p:cTn id="37" dur="500"/>
                                        <p:tgtEl>
                                          <p:spTgt spid="2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208" grpId="0"/>
    </p:bldLst>
  </p:timing>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7_Title and Content">
    <p:bg>
      <p:bgPr>
        <a:solidFill>
          <a:srgbClr val="4F6228"/>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301ECBFF-11B7-42FC-92D0-47140E63115C}"/>
              </a:ext>
            </a:extLst>
          </p:cNvPr>
          <p:cNvGrpSpPr>
            <a:grpSpLocks/>
          </p:cNvGrpSpPr>
          <p:nvPr userDrawn="1"/>
        </p:nvGrpSpPr>
        <p:grpSpPr bwMode="auto">
          <a:xfrm>
            <a:off x="395818" y="219076"/>
            <a:ext cx="11614149" cy="6240463"/>
            <a:chOff x="395894" y="219519"/>
            <a:chExt cx="8518865" cy="4788281"/>
          </a:xfrm>
        </p:grpSpPr>
        <p:sp>
          <p:nvSpPr>
            <p:cNvPr id="3" name="Google Shape;993;p14">
              <a:extLst>
                <a:ext uri="{FF2B5EF4-FFF2-40B4-BE49-F238E27FC236}">
                  <a16:creationId xmlns:a16="http://schemas.microsoft.com/office/drawing/2014/main" id="{F1D4F692-0586-4DD5-80BB-18E6D51AAFA5}"/>
                </a:ext>
              </a:extLst>
            </p:cNvPr>
            <p:cNvSpPr/>
            <p:nvPr/>
          </p:nvSpPr>
          <p:spPr>
            <a:xfrm>
              <a:off x="661380" y="219519"/>
              <a:ext cx="8068625"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nvGrpSpPr>
            <p:cNvPr id="4" name="Google Shape;994;p14">
              <a:extLst>
                <a:ext uri="{FF2B5EF4-FFF2-40B4-BE49-F238E27FC236}">
                  <a16:creationId xmlns:a16="http://schemas.microsoft.com/office/drawing/2014/main" id="{7A412AD2-7C4E-473E-8259-7D566EE716AE}"/>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3ED4E585-D024-4E20-B75F-BA31C6889164}"/>
                  </a:ext>
                </a:extLst>
              </p:cNvPr>
              <p:cNvSpPr>
                <a:spLocks/>
              </p:cNvSpPr>
              <p:nvPr/>
            </p:nvSpPr>
            <p:spPr bwMode="auto">
              <a:xfrm>
                <a:off x="8341867" y="2362126"/>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4" name="Google Shape;996;p14">
                <a:extLst>
                  <a:ext uri="{FF2B5EF4-FFF2-40B4-BE49-F238E27FC236}">
                    <a16:creationId xmlns:a16="http://schemas.microsoft.com/office/drawing/2014/main" id="{FC9484B1-BEF4-4D9F-AA7D-CD5AC6143D61}"/>
                  </a:ext>
                </a:extLst>
              </p:cNvPr>
              <p:cNvSpPr>
                <a:spLocks/>
              </p:cNvSpPr>
              <p:nvPr/>
            </p:nvSpPr>
            <p:spPr bwMode="auto">
              <a:xfrm>
                <a:off x="8341867" y="2281733"/>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p:spPr>
            <p:txBody>
              <a:bodyPr lIns="91425" tIns="91425" rIns="91425" bIns="91425" anchor="ctr"/>
              <a:lstStyle/>
              <a:p>
                <a:pPr>
                  <a:defRPr/>
                </a:pPr>
                <a:endParaRPr lang="vi-VN" sz="990"/>
              </a:p>
            </p:txBody>
          </p:sp>
        </p:grpSp>
        <p:sp>
          <p:nvSpPr>
            <p:cNvPr id="5" name="Google Shape;997;p14">
              <a:extLst>
                <a:ext uri="{FF2B5EF4-FFF2-40B4-BE49-F238E27FC236}">
                  <a16:creationId xmlns:a16="http://schemas.microsoft.com/office/drawing/2014/main" id="{19D50153-9C66-496F-8007-1277CF28A8FB}"/>
                </a:ext>
              </a:extLst>
            </p:cNvPr>
            <p:cNvSpPr>
              <a:spLocks/>
            </p:cNvSpPr>
            <p:nvPr/>
          </p:nvSpPr>
          <p:spPr bwMode="auto">
            <a:xfrm>
              <a:off x="8341867" y="4447482"/>
              <a:ext cx="569787" cy="308174"/>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grpSp>
          <p:nvGrpSpPr>
            <p:cNvPr id="6" name="Google Shape;998;p14">
              <a:extLst>
                <a:ext uri="{FF2B5EF4-FFF2-40B4-BE49-F238E27FC236}">
                  <a16:creationId xmlns:a16="http://schemas.microsoft.com/office/drawing/2014/main" id="{FC783970-0E92-477A-8E82-B514DC35764D}"/>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562C6EAC-D884-4561-8BAF-53ED94B7AE26}"/>
                  </a:ext>
                </a:extLst>
              </p:cNvPr>
              <p:cNvSpPr>
                <a:spLocks/>
              </p:cNvSpPr>
              <p:nvPr/>
            </p:nvSpPr>
            <p:spPr bwMode="auto">
              <a:xfrm>
                <a:off x="8341867" y="1800590"/>
                <a:ext cx="569787" cy="30086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2" name="Google Shape;1000;p14">
                <a:extLst>
                  <a:ext uri="{FF2B5EF4-FFF2-40B4-BE49-F238E27FC236}">
                    <a16:creationId xmlns:a16="http://schemas.microsoft.com/office/drawing/2014/main" id="{2C7D3CF5-BD0F-4FD9-BBF8-6FA49706FA08}"/>
                  </a:ext>
                </a:extLst>
              </p:cNvPr>
              <p:cNvSpPr/>
              <p:nvPr/>
            </p:nvSpPr>
            <p:spPr>
              <a:xfrm>
                <a:off x="8341867" y="1721415"/>
                <a:ext cx="569787" cy="299648"/>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7" name="Google Shape;1001;p14">
              <a:extLst>
                <a:ext uri="{FF2B5EF4-FFF2-40B4-BE49-F238E27FC236}">
                  <a16:creationId xmlns:a16="http://schemas.microsoft.com/office/drawing/2014/main" id="{FABBBD1B-7CFD-466D-94F0-254413285725}"/>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A2838DDE-CD04-42BD-9FA4-37CE9F66A8BC}"/>
                  </a:ext>
                </a:extLst>
              </p:cNvPr>
              <p:cNvSpPr>
                <a:spLocks/>
              </p:cNvSpPr>
              <p:nvPr/>
            </p:nvSpPr>
            <p:spPr bwMode="auto">
              <a:xfrm>
                <a:off x="8346524" y="1262198"/>
                <a:ext cx="568235" cy="309393"/>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0" name="Google Shape;1003;p14">
                <a:extLst>
                  <a:ext uri="{FF2B5EF4-FFF2-40B4-BE49-F238E27FC236}">
                    <a16:creationId xmlns:a16="http://schemas.microsoft.com/office/drawing/2014/main" id="{84E092A3-1F97-4D76-BF6D-52E8C349055E}"/>
                  </a:ext>
                </a:extLst>
              </p:cNvPr>
              <p:cNvSpPr>
                <a:spLocks/>
              </p:cNvSpPr>
              <p:nvPr/>
            </p:nvSpPr>
            <p:spPr bwMode="auto">
              <a:xfrm>
                <a:off x="8346524" y="1181804"/>
                <a:ext cx="568235" cy="309393"/>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p:spPr>
            <p:txBody>
              <a:bodyPr lIns="91425" tIns="91425" rIns="91425" bIns="91425" anchor="ctr"/>
              <a:lstStyle/>
              <a:p>
                <a:pPr>
                  <a:defRPr/>
                </a:pPr>
                <a:endParaRPr lang="vi-VN" sz="990"/>
              </a:p>
            </p:txBody>
          </p:sp>
        </p:grpSp>
        <p:grpSp>
          <p:nvGrpSpPr>
            <p:cNvPr id="8" name="Google Shape;1004;p14">
              <a:extLst>
                <a:ext uri="{FF2B5EF4-FFF2-40B4-BE49-F238E27FC236}">
                  <a16:creationId xmlns:a16="http://schemas.microsoft.com/office/drawing/2014/main" id="{87C81E4B-E700-4332-B838-B6FC5885772A}"/>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2A97C5F1-A48A-4513-A8DA-49430E05001A}"/>
                  </a:ext>
                </a:extLst>
              </p:cNvPr>
              <p:cNvSpPr>
                <a:spLocks/>
              </p:cNvSpPr>
              <p:nvPr/>
            </p:nvSpPr>
            <p:spPr bwMode="auto">
              <a:xfrm>
                <a:off x="8341867" y="686045"/>
                <a:ext cx="569787" cy="308175"/>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8" name="Google Shape;1006;p14">
                <a:extLst>
                  <a:ext uri="{FF2B5EF4-FFF2-40B4-BE49-F238E27FC236}">
                    <a16:creationId xmlns:a16="http://schemas.microsoft.com/office/drawing/2014/main" id="{555CECE8-0CB3-4061-8706-B0A330F96D8C}"/>
                  </a:ext>
                </a:extLst>
              </p:cNvPr>
              <p:cNvSpPr/>
              <p:nvPr/>
            </p:nvSpPr>
            <p:spPr>
              <a:xfrm>
                <a:off x="8341867" y="606869"/>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9" name="Google Shape;1007;p14">
              <a:extLst>
                <a:ext uri="{FF2B5EF4-FFF2-40B4-BE49-F238E27FC236}">
                  <a16:creationId xmlns:a16="http://schemas.microsoft.com/office/drawing/2014/main" id="{CCFAF3EF-90FB-4962-8B9D-A18BCE59A543}"/>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F266D021-55D3-419C-839D-F9AA75FF9202}"/>
                  </a:ext>
                </a:extLst>
              </p:cNvPr>
              <p:cNvSpPr>
                <a:spLocks/>
              </p:cNvSpPr>
              <p:nvPr/>
            </p:nvSpPr>
            <p:spPr bwMode="auto">
              <a:xfrm>
                <a:off x="8341867" y="2362736"/>
                <a:ext cx="569787" cy="299648"/>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6" name="Google Shape;1009;p14">
                <a:extLst>
                  <a:ext uri="{FF2B5EF4-FFF2-40B4-BE49-F238E27FC236}">
                    <a16:creationId xmlns:a16="http://schemas.microsoft.com/office/drawing/2014/main" id="{27DA7F69-F802-44E1-8F92-13496F9393B6}"/>
                  </a:ext>
                </a:extLst>
              </p:cNvPr>
              <p:cNvSpPr>
                <a:spLocks/>
              </p:cNvSpPr>
              <p:nvPr/>
            </p:nvSpPr>
            <p:spPr bwMode="auto">
              <a:xfrm>
                <a:off x="8341867" y="2283561"/>
                <a:ext cx="569787" cy="299648"/>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p:spPr>
            <p:txBody>
              <a:bodyPr lIns="91425" tIns="91425" rIns="91425" bIns="91425" anchor="ctr"/>
              <a:lstStyle/>
              <a:p>
                <a:pPr>
                  <a:defRPr/>
                </a:pPr>
                <a:endParaRPr lang="vi-VN" sz="990"/>
              </a:p>
            </p:txBody>
          </p:sp>
        </p:grpSp>
        <p:grpSp>
          <p:nvGrpSpPr>
            <p:cNvPr id="10" name="Google Shape;1010;p14">
              <a:extLst>
                <a:ext uri="{FF2B5EF4-FFF2-40B4-BE49-F238E27FC236}">
                  <a16:creationId xmlns:a16="http://schemas.microsoft.com/office/drawing/2014/main" id="{74529CC4-FF3A-44A7-9808-45074DAF0570}"/>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117D8895-C9B0-43CB-9FA3-274B44227360}"/>
                  </a:ext>
                </a:extLst>
              </p:cNvPr>
              <p:cNvSpPr>
                <a:spLocks/>
              </p:cNvSpPr>
              <p:nvPr/>
            </p:nvSpPr>
            <p:spPr bwMode="auto">
              <a:xfrm>
                <a:off x="8341867" y="2360911"/>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4" name="Google Shape;1012;p14">
                <a:extLst>
                  <a:ext uri="{FF2B5EF4-FFF2-40B4-BE49-F238E27FC236}">
                    <a16:creationId xmlns:a16="http://schemas.microsoft.com/office/drawing/2014/main" id="{FFE34FA4-2E95-48DD-BE40-9353318A04C9}"/>
                  </a:ext>
                </a:extLst>
              </p:cNvPr>
              <p:cNvSpPr/>
              <p:nvPr/>
            </p:nvSpPr>
            <p:spPr>
              <a:xfrm>
                <a:off x="8341867" y="2281736"/>
                <a:ext cx="569787"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11" name="Google Shape;1013;p14">
              <a:extLst>
                <a:ext uri="{FF2B5EF4-FFF2-40B4-BE49-F238E27FC236}">
                  <a16:creationId xmlns:a16="http://schemas.microsoft.com/office/drawing/2014/main" id="{0CE0C0B7-9440-4ECF-AADB-F907D2340FED}"/>
                </a:ext>
              </a:extLst>
            </p:cNvPr>
            <p:cNvSpPr/>
            <p:nvPr/>
          </p:nvSpPr>
          <p:spPr>
            <a:xfrm>
              <a:off x="8341867" y="4368307"/>
              <a:ext cx="569787" cy="309393"/>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 name="Google Shape;1014;p14">
              <a:extLst>
                <a:ext uri="{FF2B5EF4-FFF2-40B4-BE49-F238E27FC236}">
                  <a16:creationId xmlns:a16="http://schemas.microsoft.com/office/drawing/2014/main" id="{352A68AC-1652-4071-B323-1CD7C6FE5801}"/>
                </a:ext>
              </a:extLst>
            </p:cNvPr>
            <p:cNvSpPr>
              <a:spLocks/>
            </p:cNvSpPr>
            <p:nvPr/>
          </p:nvSpPr>
          <p:spPr bwMode="auto">
            <a:xfrm>
              <a:off x="395894" y="219519"/>
              <a:ext cx="8053099"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p:spPr>
          <p:txBody>
            <a:bodyPr lIns="91425" tIns="91425" rIns="91425" bIns="91425" anchor="ctr"/>
            <a:lstStyle/>
            <a:p>
              <a:pPr>
                <a:defRPr/>
              </a:pPr>
              <a:endParaRPr lang="vi-VN" sz="990"/>
            </a:p>
          </p:txBody>
        </p:sp>
      </p:grpSp>
      <p:sp>
        <p:nvSpPr>
          <p:cNvPr id="25" name="Google Shape;1082;p14">
            <a:extLst>
              <a:ext uri="{FF2B5EF4-FFF2-40B4-BE49-F238E27FC236}">
                <a16:creationId xmlns:a16="http://schemas.microsoft.com/office/drawing/2014/main" id="{CA3B1B1D-6F8C-43F3-B812-BA13760B7BE9}"/>
              </a:ext>
            </a:extLst>
          </p:cNvPr>
          <p:cNvSpPr>
            <a:spLocks/>
          </p:cNvSpPr>
          <p:nvPr userDrawn="1"/>
        </p:nvSpPr>
        <p:spPr bwMode="auto">
          <a:xfrm>
            <a:off x="465667" y="8826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26" name="Google Shape;1083;p14">
            <a:extLst>
              <a:ext uri="{FF2B5EF4-FFF2-40B4-BE49-F238E27FC236}">
                <a16:creationId xmlns:a16="http://schemas.microsoft.com/office/drawing/2014/main" id="{3F3C40A0-47D8-4C52-A480-BEA16A9DA2F4}"/>
              </a:ext>
            </a:extLst>
          </p:cNvPr>
          <p:cNvSpPr>
            <a:spLocks/>
          </p:cNvSpPr>
          <p:nvPr userDrawn="1"/>
        </p:nvSpPr>
        <p:spPr bwMode="auto">
          <a:xfrm>
            <a:off x="201084" y="906463"/>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27" name="Google Shape;1084;p14">
            <a:extLst>
              <a:ext uri="{FF2B5EF4-FFF2-40B4-BE49-F238E27FC236}">
                <a16:creationId xmlns:a16="http://schemas.microsoft.com/office/drawing/2014/main" id="{18270C6D-8BB7-48F4-9853-F20CFE9892BC}"/>
              </a:ext>
            </a:extLst>
          </p:cNvPr>
          <p:cNvSpPr>
            <a:spLocks/>
          </p:cNvSpPr>
          <p:nvPr userDrawn="1"/>
        </p:nvSpPr>
        <p:spPr bwMode="auto">
          <a:xfrm>
            <a:off x="224367" y="989014"/>
            <a:ext cx="44451"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28" name="Google Shape;1085;p14">
            <a:extLst>
              <a:ext uri="{FF2B5EF4-FFF2-40B4-BE49-F238E27FC236}">
                <a16:creationId xmlns:a16="http://schemas.microsoft.com/office/drawing/2014/main" id="{434C87C5-2F71-48D5-AE8C-FCAB3460473E}"/>
              </a:ext>
            </a:extLst>
          </p:cNvPr>
          <p:cNvSpPr>
            <a:spLocks/>
          </p:cNvSpPr>
          <p:nvPr userDrawn="1"/>
        </p:nvSpPr>
        <p:spPr bwMode="auto">
          <a:xfrm>
            <a:off x="524934" y="9477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29" name="Google Shape;1086;p14">
            <a:extLst>
              <a:ext uri="{FF2B5EF4-FFF2-40B4-BE49-F238E27FC236}">
                <a16:creationId xmlns:a16="http://schemas.microsoft.com/office/drawing/2014/main" id="{F057526E-A6FD-4F00-8C00-6608080C33C7}"/>
              </a:ext>
            </a:extLst>
          </p:cNvPr>
          <p:cNvSpPr>
            <a:spLocks/>
          </p:cNvSpPr>
          <p:nvPr userDrawn="1"/>
        </p:nvSpPr>
        <p:spPr bwMode="auto">
          <a:xfrm>
            <a:off x="201084" y="917576"/>
            <a:ext cx="448733" cy="98425"/>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30" name="Google Shape;1082;p14">
            <a:extLst>
              <a:ext uri="{FF2B5EF4-FFF2-40B4-BE49-F238E27FC236}">
                <a16:creationId xmlns:a16="http://schemas.microsoft.com/office/drawing/2014/main" id="{D484A4BA-B0BE-4366-BEEE-12F99A5AE904}"/>
              </a:ext>
            </a:extLst>
          </p:cNvPr>
          <p:cNvSpPr>
            <a:spLocks/>
          </p:cNvSpPr>
          <p:nvPr userDrawn="1"/>
        </p:nvSpPr>
        <p:spPr bwMode="auto">
          <a:xfrm>
            <a:off x="463550" y="14954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31" name="Google Shape;1083;p14">
            <a:extLst>
              <a:ext uri="{FF2B5EF4-FFF2-40B4-BE49-F238E27FC236}">
                <a16:creationId xmlns:a16="http://schemas.microsoft.com/office/drawing/2014/main" id="{A27D4EDB-BAD2-44AE-8A91-04C18A8522D2}"/>
              </a:ext>
            </a:extLst>
          </p:cNvPr>
          <p:cNvSpPr>
            <a:spLocks/>
          </p:cNvSpPr>
          <p:nvPr userDrawn="1"/>
        </p:nvSpPr>
        <p:spPr bwMode="auto">
          <a:xfrm>
            <a:off x="198967" y="1522414"/>
            <a:ext cx="448733" cy="109537"/>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32" name="Google Shape;1084;p14">
            <a:extLst>
              <a:ext uri="{FF2B5EF4-FFF2-40B4-BE49-F238E27FC236}">
                <a16:creationId xmlns:a16="http://schemas.microsoft.com/office/drawing/2014/main" id="{7ACE62AD-FF4A-4948-860B-6D228E6F441A}"/>
              </a:ext>
            </a:extLst>
          </p:cNvPr>
          <p:cNvSpPr>
            <a:spLocks/>
          </p:cNvSpPr>
          <p:nvPr userDrawn="1"/>
        </p:nvSpPr>
        <p:spPr bwMode="auto">
          <a:xfrm>
            <a:off x="222251" y="1603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33" name="Google Shape;1085;p14">
            <a:extLst>
              <a:ext uri="{FF2B5EF4-FFF2-40B4-BE49-F238E27FC236}">
                <a16:creationId xmlns:a16="http://schemas.microsoft.com/office/drawing/2014/main" id="{FE8056A0-515C-41B3-B500-B37A375AACF7}"/>
              </a:ext>
            </a:extLst>
          </p:cNvPr>
          <p:cNvSpPr>
            <a:spLocks/>
          </p:cNvSpPr>
          <p:nvPr userDrawn="1"/>
        </p:nvSpPr>
        <p:spPr bwMode="auto">
          <a:xfrm>
            <a:off x="522818" y="1563688"/>
            <a:ext cx="46567" cy="42862"/>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34" name="Google Shape;1086;p14">
            <a:extLst>
              <a:ext uri="{FF2B5EF4-FFF2-40B4-BE49-F238E27FC236}">
                <a16:creationId xmlns:a16="http://schemas.microsoft.com/office/drawing/2014/main" id="{143C9B52-3CF9-4F9B-8F34-FBCF394A22A0}"/>
              </a:ext>
            </a:extLst>
          </p:cNvPr>
          <p:cNvSpPr>
            <a:spLocks/>
          </p:cNvSpPr>
          <p:nvPr userDrawn="1"/>
        </p:nvSpPr>
        <p:spPr bwMode="auto">
          <a:xfrm>
            <a:off x="201084" y="1531938"/>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35" name="Google Shape;1082;p14">
            <a:extLst>
              <a:ext uri="{FF2B5EF4-FFF2-40B4-BE49-F238E27FC236}">
                <a16:creationId xmlns:a16="http://schemas.microsoft.com/office/drawing/2014/main" id="{119D0AD3-6897-4220-A3CA-B3B2BDF5A901}"/>
              </a:ext>
            </a:extLst>
          </p:cNvPr>
          <p:cNvSpPr>
            <a:spLocks/>
          </p:cNvSpPr>
          <p:nvPr userDrawn="1"/>
        </p:nvSpPr>
        <p:spPr bwMode="auto">
          <a:xfrm>
            <a:off x="463550" y="2111376"/>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36" name="Google Shape;1083;p14">
            <a:extLst>
              <a:ext uri="{FF2B5EF4-FFF2-40B4-BE49-F238E27FC236}">
                <a16:creationId xmlns:a16="http://schemas.microsoft.com/office/drawing/2014/main" id="{33DFA8A1-C434-47A5-8496-41CBCA9D236E}"/>
              </a:ext>
            </a:extLst>
          </p:cNvPr>
          <p:cNvSpPr>
            <a:spLocks/>
          </p:cNvSpPr>
          <p:nvPr userDrawn="1"/>
        </p:nvSpPr>
        <p:spPr bwMode="auto">
          <a:xfrm>
            <a:off x="198967" y="2135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37" name="Google Shape;1084;p14">
            <a:extLst>
              <a:ext uri="{FF2B5EF4-FFF2-40B4-BE49-F238E27FC236}">
                <a16:creationId xmlns:a16="http://schemas.microsoft.com/office/drawing/2014/main" id="{FD01DF00-820F-4A0D-8A46-1833082A730B}"/>
              </a:ext>
            </a:extLst>
          </p:cNvPr>
          <p:cNvSpPr>
            <a:spLocks/>
          </p:cNvSpPr>
          <p:nvPr userDrawn="1"/>
        </p:nvSpPr>
        <p:spPr bwMode="auto">
          <a:xfrm>
            <a:off x="222251" y="2216150"/>
            <a:ext cx="44449"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38" name="Google Shape;1085;p14">
            <a:extLst>
              <a:ext uri="{FF2B5EF4-FFF2-40B4-BE49-F238E27FC236}">
                <a16:creationId xmlns:a16="http://schemas.microsoft.com/office/drawing/2014/main" id="{933550D0-63BD-4EF8-AAA2-24C6EE22C5CF}"/>
              </a:ext>
            </a:extLst>
          </p:cNvPr>
          <p:cNvSpPr>
            <a:spLocks/>
          </p:cNvSpPr>
          <p:nvPr userDrawn="1"/>
        </p:nvSpPr>
        <p:spPr bwMode="auto">
          <a:xfrm>
            <a:off x="522818" y="2174875"/>
            <a:ext cx="44449"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39" name="Google Shape;1086;p14">
            <a:extLst>
              <a:ext uri="{FF2B5EF4-FFF2-40B4-BE49-F238E27FC236}">
                <a16:creationId xmlns:a16="http://schemas.microsoft.com/office/drawing/2014/main" id="{C1998E4A-52F1-4654-B3D6-2B74107E22C7}"/>
              </a:ext>
            </a:extLst>
          </p:cNvPr>
          <p:cNvSpPr>
            <a:spLocks/>
          </p:cNvSpPr>
          <p:nvPr userDrawn="1"/>
        </p:nvSpPr>
        <p:spPr bwMode="auto">
          <a:xfrm>
            <a:off x="198967" y="2144713"/>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40" name="Google Shape;1082;p14">
            <a:extLst>
              <a:ext uri="{FF2B5EF4-FFF2-40B4-BE49-F238E27FC236}">
                <a16:creationId xmlns:a16="http://schemas.microsoft.com/office/drawing/2014/main" id="{127A6367-EDBF-49DF-B0A4-249FE2A89AA3}"/>
              </a:ext>
            </a:extLst>
          </p:cNvPr>
          <p:cNvSpPr>
            <a:spLocks/>
          </p:cNvSpPr>
          <p:nvPr userDrawn="1"/>
        </p:nvSpPr>
        <p:spPr bwMode="auto">
          <a:xfrm>
            <a:off x="461433" y="2722563"/>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41" name="Google Shape;1083;p14">
            <a:extLst>
              <a:ext uri="{FF2B5EF4-FFF2-40B4-BE49-F238E27FC236}">
                <a16:creationId xmlns:a16="http://schemas.microsoft.com/office/drawing/2014/main" id="{7F90B3D8-EE9A-4BCB-89F9-8B7B9B604F32}"/>
              </a:ext>
            </a:extLst>
          </p:cNvPr>
          <p:cNvSpPr>
            <a:spLocks/>
          </p:cNvSpPr>
          <p:nvPr userDrawn="1"/>
        </p:nvSpPr>
        <p:spPr bwMode="auto">
          <a:xfrm>
            <a:off x="196851" y="2746376"/>
            <a:ext cx="448733" cy="112713"/>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42" name="Google Shape;1084;p14">
            <a:extLst>
              <a:ext uri="{FF2B5EF4-FFF2-40B4-BE49-F238E27FC236}">
                <a16:creationId xmlns:a16="http://schemas.microsoft.com/office/drawing/2014/main" id="{24800E67-1439-4633-B7F7-09A00CAD4F48}"/>
              </a:ext>
            </a:extLst>
          </p:cNvPr>
          <p:cNvSpPr>
            <a:spLocks/>
          </p:cNvSpPr>
          <p:nvPr userDrawn="1"/>
        </p:nvSpPr>
        <p:spPr bwMode="auto">
          <a:xfrm>
            <a:off x="220134" y="2832100"/>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43" name="Google Shape;1085;p14">
            <a:extLst>
              <a:ext uri="{FF2B5EF4-FFF2-40B4-BE49-F238E27FC236}">
                <a16:creationId xmlns:a16="http://schemas.microsoft.com/office/drawing/2014/main" id="{8830357E-2D81-4371-BE7F-DE719B1B8061}"/>
              </a:ext>
            </a:extLst>
          </p:cNvPr>
          <p:cNvSpPr>
            <a:spLocks/>
          </p:cNvSpPr>
          <p:nvPr userDrawn="1"/>
        </p:nvSpPr>
        <p:spPr bwMode="auto">
          <a:xfrm>
            <a:off x="520701" y="2787651"/>
            <a:ext cx="46567" cy="47625"/>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44" name="Google Shape;1086;p14">
            <a:extLst>
              <a:ext uri="{FF2B5EF4-FFF2-40B4-BE49-F238E27FC236}">
                <a16:creationId xmlns:a16="http://schemas.microsoft.com/office/drawing/2014/main" id="{4A08813C-DED3-42F4-B82B-E0E894CDD5C7}"/>
              </a:ext>
            </a:extLst>
          </p:cNvPr>
          <p:cNvSpPr>
            <a:spLocks/>
          </p:cNvSpPr>
          <p:nvPr userDrawn="1"/>
        </p:nvSpPr>
        <p:spPr bwMode="auto">
          <a:xfrm>
            <a:off x="198968" y="2760663"/>
            <a:ext cx="446617"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45" name="Google Shape;1082;p14">
            <a:extLst>
              <a:ext uri="{FF2B5EF4-FFF2-40B4-BE49-F238E27FC236}">
                <a16:creationId xmlns:a16="http://schemas.microsoft.com/office/drawing/2014/main" id="{EE75416F-323D-4A3B-AF4C-784314A69E82}"/>
              </a:ext>
            </a:extLst>
          </p:cNvPr>
          <p:cNvSpPr>
            <a:spLocks/>
          </p:cNvSpPr>
          <p:nvPr userDrawn="1"/>
        </p:nvSpPr>
        <p:spPr bwMode="auto">
          <a:xfrm>
            <a:off x="461433" y="3335339"/>
            <a:ext cx="110067" cy="180975"/>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46" name="Google Shape;1083;p14">
            <a:extLst>
              <a:ext uri="{FF2B5EF4-FFF2-40B4-BE49-F238E27FC236}">
                <a16:creationId xmlns:a16="http://schemas.microsoft.com/office/drawing/2014/main" id="{F7C28AA2-75AA-4345-AA68-95FC130E0B71}"/>
              </a:ext>
            </a:extLst>
          </p:cNvPr>
          <p:cNvSpPr>
            <a:spLocks/>
          </p:cNvSpPr>
          <p:nvPr userDrawn="1"/>
        </p:nvSpPr>
        <p:spPr bwMode="auto">
          <a:xfrm>
            <a:off x="194733" y="3362326"/>
            <a:ext cx="450851" cy="112713"/>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47" name="Google Shape;1084;p14">
            <a:extLst>
              <a:ext uri="{FF2B5EF4-FFF2-40B4-BE49-F238E27FC236}">
                <a16:creationId xmlns:a16="http://schemas.microsoft.com/office/drawing/2014/main" id="{4990EF36-A5FA-44BF-B716-67DF849752BF}"/>
              </a:ext>
            </a:extLst>
          </p:cNvPr>
          <p:cNvSpPr>
            <a:spLocks/>
          </p:cNvSpPr>
          <p:nvPr userDrawn="1"/>
        </p:nvSpPr>
        <p:spPr bwMode="auto">
          <a:xfrm>
            <a:off x="220133" y="3444876"/>
            <a:ext cx="44451" cy="47625"/>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48" name="Google Shape;1085;p14">
            <a:extLst>
              <a:ext uri="{FF2B5EF4-FFF2-40B4-BE49-F238E27FC236}">
                <a16:creationId xmlns:a16="http://schemas.microsoft.com/office/drawing/2014/main" id="{E42442C2-2932-4345-AC76-E2CD3BD9A45D}"/>
              </a:ext>
            </a:extLst>
          </p:cNvPr>
          <p:cNvSpPr>
            <a:spLocks/>
          </p:cNvSpPr>
          <p:nvPr userDrawn="1"/>
        </p:nvSpPr>
        <p:spPr bwMode="auto">
          <a:xfrm>
            <a:off x="520700" y="3403600"/>
            <a:ext cx="44451"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49" name="Google Shape;1086;p14">
            <a:extLst>
              <a:ext uri="{FF2B5EF4-FFF2-40B4-BE49-F238E27FC236}">
                <a16:creationId xmlns:a16="http://schemas.microsoft.com/office/drawing/2014/main" id="{93017F07-F5E5-4395-86E0-0A762B2042AC}"/>
              </a:ext>
            </a:extLst>
          </p:cNvPr>
          <p:cNvSpPr>
            <a:spLocks/>
          </p:cNvSpPr>
          <p:nvPr userDrawn="1"/>
        </p:nvSpPr>
        <p:spPr bwMode="auto">
          <a:xfrm>
            <a:off x="196851" y="33734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50" name="Google Shape;1082;p14">
            <a:extLst>
              <a:ext uri="{FF2B5EF4-FFF2-40B4-BE49-F238E27FC236}">
                <a16:creationId xmlns:a16="http://schemas.microsoft.com/office/drawing/2014/main" id="{89FA86FF-9A86-48C0-A3EE-DF3FCDD12A2C}"/>
              </a:ext>
            </a:extLst>
          </p:cNvPr>
          <p:cNvSpPr>
            <a:spLocks/>
          </p:cNvSpPr>
          <p:nvPr userDrawn="1"/>
        </p:nvSpPr>
        <p:spPr bwMode="auto">
          <a:xfrm>
            <a:off x="459317" y="3951288"/>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51" name="Google Shape;1083;p14">
            <a:extLst>
              <a:ext uri="{FF2B5EF4-FFF2-40B4-BE49-F238E27FC236}">
                <a16:creationId xmlns:a16="http://schemas.microsoft.com/office/drawing/2014/main" id="{6B95C113-A82A-49F5-AF5E-70024DED8CC9}"/>
              </a:ext>
            </a:extLst>
          </p:cNvPr>
          <p:cNvSpPr>
            <a:spLocks/>
          </p:cNvSpPr>
          <p:nvPr userDrawn="1"/>
        </p:nvSpPr>
        <p:spPr bwMode="auto">
          <a:xfrm>
            <a:off x="194734" y="39766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52" name="Google Shape;1084;p14">
            <a:extLst>
              <a:ext uri="{FF2B5EF4-FFF2-40B4-BE49-F238E27FC236}">
                <a16:creationId xmlns:a16="http://schemas.microsoft.com/office/drawing/2014/main" id="{C773C773-6F32-43E9-8778-BE5E6A17BD1A}"/>
              </a:ext>
            </a:extLst>
          </p:cNvPr>
          <p:cNvSpPr>
            <a:spLocks/>
          </p:cNvSpPr>
          <p:nvPr userDrawn="1"/>
        </p:nvSpPr>
        <p:spPr bwMode="auto">
          <a:xfrm>
            <a:off x="218018" y="4059238"/>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53" name="Google Shape;1085;p14">
            <a:extLst>
              <a:ext uri="{FF2B5EF4-FFF2-40B4-BE49-F238E27FC236}">
                <a16:creationId xmlns:a16="http://schemas.microsoft.com/office/drawing/2014/main" id="{3BFFF0F9-99D1-400E-8E49-01FE53352876}"/>
              </a:ext>
            </a:extLst>
          </p:cNvPr>
          <p:cNvSpPr>
            <a:spLocks/>
          </p:cNvSpPr>
          <p:nvPr userDrawn="1"/>
        </p:nvSpPr>
        <p:spPr bwMode="auto">
          <a:xfrm>
            <a:off x="518585" y="4016376"/>
            <a:ext cx="46567" cy="47625"/>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54" name="Google Shape;1086;p14">
            <a:extLst>
              <a:ext uri="{FF2B5EF4-FFF2-40B4-BE49-F238E27FC236}">
                <a16:creationId xmlns:a16="http://schemas.microsoft.com/office/drawing/2014/main" id="{0E784A9B-8434-4747-8B9F-C56606B7058B}"/>
              </a:ext>
            </a:extLst>
          </p:cNvPr>
          <p:cNvSpPr>
            <a:spLocks/>
          </p:cNvSpPr>
          <p:nvPr userDrawn="1"/>
        </p:nvSpPr>
        <p:spPr bwMode="auto">
          <a:xfrm>
            <a:off x="194734" y="39878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55" name="Google Shape;1082;p14">
            <a:extLst>
              <a:ext uri="{FF2B5EF4-FFF2-40B4-BE49-F238E27FC236}">
                <a16:creationId xmlns:a16="http://schemas.microsoft.com/office/drawing/2014/main" id="{59322549-01A3-45DD-92DB-8D90C5C22D5B}"/>
              </a:ext>
            </a:extLst>
          </p:cNvPr>
          <p:cNvSpPr>
            <a:spLocks/>
          </p:cNvSpPr>
          <p:nvPr userDrawn="1"/>
        </p:nvSpPr>
        <p:spPr bwMode="auto">
          <a:xfrm>
            <a:off x="459317" y="4565650"/>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56" name="Google Shape;1083;p14">
            <a:extLst>
              <a:ext uri="{FF2B5EF4-FFF2-40B4-BE49-F238E27FC236}">
                <a16:creationId xmlns:a16="http://schemas.microsoft.com/office/drawing/2014/main" id="{FB40E93F-CEA0-43AE-AF5B-CF3C2732ECC5}"/>
              </a:ext>
            </a:extLst>
          </p:cNvPr>
          <p:cNvSpPr>
            <a:spLocks/>
          </p:cNvSpPr>
          <p:nvPr userDrawn="1"/>
        </p:nvSpPr>
        <p:spPr bwMode="auto">
          <a:xfrm>
            <a:off x="192618" y="4589464"/>
            <a:ext cx="450849" cy="109537"/>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57" name="Google Shape;1084;p14">
            <a:extLst>
              <a:ext uri="{FF2B5EF4-FFF2-40B4-BE49-F238E27FC236}">
                <a16:creationId xmlns:a16="http://schemas.microsoft.com/office/drawing/2014/main" id="{9F1DC4B7-31CB-4BD5-96BD-56F946B6A47F}"/>
              </a:ext>
            </a:extLst>
          </p:cNvPr>
          <p:cNvSpPr>
            <a:spLocks/>
          </p:cNvSpPr>
          <p:nvPr userDrawn="1"/>
        </p:nvSpPr>
        <p:spPr bwMode="auto">
          <a:xfrm>
            <a:off x="215901" y="4672013"/>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58" name="Google Shape;1085;p14">
            <a:extLst>
              <a:ext uri="{FF2B5EF4-FFF2-40B4-BE49-F238E27FC236}">
                <a16:creationId xmlns:a16="http://schemas.microsoft.com/office/drawing/2014/main" id="{C28BF8D9-69A0-4AFB-ACFA-2D137B9FAECF}"/>
              </a:ext>
            </a:extLst>
          </p:cNvPr>
          <p:cNvSpPr>
            <a:spLocks/>
          </p:cNvSpPr>
          <p:nvPr userDrawn="1"/>
        </p:nvSpPr>
        <p:spPr bwMode="auto">
          <a:xfrm>
            <a:off x="518585" y="4630738"/>
            <a:ext cx="44449"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59" name="Google Shape;1086;p14">
            <a:extLst>
              <a:ext uri="{FF2B5EF4-FFF2-40B4-BE49-F238E27FC236}">
                <a16:creationId xmlns:a16="http://schemas.microsoft.com/office/drawing/2014/main" id="{0F267043-A4ED-4A3F-9FA0-9420EC722820}"/>
              </a:ext>
            </a:extLst>
          </p:cNvPr>
          <p:cNvSpPr>
            <a:spLocks/>
          </p:cNvSpPr>
          <p:nvPr userDrawn="1"/>
        </p:nvSpPr>
        <p:spPr bwMode="auto">
          <a:xfrm>
            <a:off x="194734" y="46005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60" name="Google Shape;1082;p14">
            <a:extLst>
              <a:ext uri="{FF2B5EF4-FFF2-40B4-BE49-F238E27FC236}">
                <a16:creationId xmlns:a16="http://schemas.microsoft.com/office/drawing/2014/main" id="{F4229DC7-F705-406A-A15F-F6725BA1606D}"/>
              </a:ext>
            </a:extLst>
          </p:cNvPr>
          <p:cNvSpPr>
            <a:spLocks/>
          </p:cNvSpPr>
          <p:nvPr userDrawn="1"/>
        </p:nvSpPr>
        <p:spPr bwMode="auto">
          <a:xfrm>
            <a:off x="457200" y="5180013"/>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61" name="Google Shape;1083;p14">
            <a:extLst>
              <a:ext uri="{FF2B5EF4-FFF2-40B4-BE49-F238E27FC236}">
                <a16:creationId xmlns:a16="http://schemas.microsoft.com/office/drawing/2014/main" id="{4CB397C1-FF2E-442B-B1B6-778E60A18A60}"/>
              </a:ext>
            </a:extLst>
          </p:cNvPr>
          <p:cNvSpPr>
            <a:spLocks/>
          </p:cNvSpPr>
          <p:nvPr userDrawn="1"/>
        </p:nvSpPr>
        <p:spPr bwMode="auto">
          <a:xfrm>
            <a:off x="192618" y="5203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62" name="Google Shape;1084;p14">
            <a:extLst>
              <a:ext uri="{FF2B5EF4-FFF2-40B4-BE49-F238E27FC236}">
                <a16:creationId xmlns:a16="http://schemas.microsoft.com/office/drawing/2014/main" id="{BC33B8C1-963D-4891-936C-39E148710DB4}"/>
              </a:ext>
            </a:extLst>
          </p:cNvPr>
          <p:cNvSpPr>
            <a:spLocks/>
          </p:cNvSpPr>
          <p:nvPr userDrawn="1"/>
        </p:nvSpPr>
        <p:spPr bwMode="auto">
          <a:xfrm>
            <a:off x="215901" y="5286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63" name="Google Shape;1085;p14">
            <a:extLst>
              <a:ext uri="{FF2B5EF4-FFF2-40B4-BE49-F238E27FC236}">
                <a16:creationId xmlns:a16="http://schemas.microsoft.com/office/drawing/2014/main" id="{2D709CE0-966C-4251-8F25-CADBA62EFA93}"/>
              </a:ext>
            </a:extLst>
          </p:cNvPr>
          <p:cNvSpPr>
            <a:spLocks/>
          </p:cNvSpPr>
          <p:nvPr userDrawn="1"/>
        </p:nvSpPr>
        <p:spPr bwMode="auto">
          <a:xfrm>
            <a:off x="516467" y="5245100"/>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64" name="Google Shape;1086;p14">
            <a:extLst>
              <a:ext uri="{FF2B5EF4-FFF2-40B4-BE49-F238E27FC236}">
                <a16:creationId xmlns:a16="http://schemas.microsoft.com/office/drawing/2014/main" id="{D44805F5-69AD-4AB7-8077-DD2A0913C5EB}"/>
              </a:ext>
            </a:extLst>
          </p:cNvPr>
          <p:cNvSpPr>
            <a:spLocks/>
          </p:cNvSpPr>
          <p:nvPr userDrawn="1"/>
        </p:nvSpPr>
        <p:spPr bwMode="auto">
          <a:xfrm>
            <a:off x="192618" y="52149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65" name="Google Shape;1082;p14">
            <a:extLst>
              <a:ext uri="{FF2B5EF4-FFF2-40B4-BE49-F238E27FC236}">
                <a16:creationId xmlns:a16="http://schemas.microsoft.com/office/drawing/2014/main" id="{3BCE2A09-8EA0-4E8C-88D7-EFC78B911DA3}"/>
              </a:ext>
            </a:extLst>
          </p:cNvPr>
          <p:cNvSpPr>
            <a:spLocks/>
          </p:cNvSpPr>
          <p:nvPr userDrawn="1"/>
        </p:nvSpPr>
        <p:spPr bwMode="auto">
          <a:xfrm>
            <a:off x="457200" y="5792788"/>
            <a:ext cx="107951"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66" name="Google Shape;1083;p14">
            <a:extLst>
              <a:ext uri="{FF2B5EF4-FFF2-40B4-BE49-F238E27FC236}">
                <a16:creationId xmlns:a16="http://schemas.microsoft.com/office/drawing/2014/main" id="{B52DF566-0B6C-419E-96C3-8EF5CA3FEFE7}"/>
              </a:ext>
            </a:extLst>
          </p:cNvPr>
          <p:cNvSpPr>
            <a:spLocks/>
          </p:cNvSpPr>
          <p:nvPr userDrawn="1"/>
        </p:nvSpPr>
        <p:spPr bwMode="auto">
          <a:xfrm>
            <a:off x="190500" y="5818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67" name="Google Shape;1084;p14">
            <a:extLst>
              <a:ext uri="{FF2B5EF4-FFF2-40B4-BE49-F238E27FC236}">
                <a16:creationId xmlns:a16="http://schemas.microsoft.com/office/drawing/2014/main" id="{7CCEC31F-6CFA-466C-A54A-54ADE1C79F83}"/>
              </a:ext>
            </a:extLst>
          </p:cNvPr>
          <p:cNvSpPr>
            <a:spLocks/>
          </p:cNvSpPr>
          <p:nvPr userDrawn="1"/>
        </p:nvSpPr>
        <p:spPr bwMode="auto">
          <a:xfrm>
            <a:off x="213784" y="59007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68" name="Google Shape;1085;p14">
            <a:extLst>
              <a:ext uri="{FF2B5EF4-FFF2-40B4-BE49-F238E27FC236}">
                <a16:creationId xmlns:a16="http://schemas.microsoft.com/office/drawing/2014/main" id="{89CA28C6-73A7-4C0E-B145-C12F363EB656}"/>
              </a:ext>
            </a:extLst>
          </p:cNvPr>
          <p:cNvSpPr>
            <a:spLocks/>
          </p:cNvSpPr>
          <p:nvPr userDrawn="1"/>
        </p:nvSpPr>
        <p:spPr bwMode="auto">
          <a:xfrm>
            <a:off x="514351" y="58578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69" name="Google Shape;1086;p14">
            <a:extLst>
              <a:ext uri="{FF2B5EF4-FFF2-40B4-BE49-F238E27FC236}">
                <a16:creationId xmlns:a16="http://schemas.microsoft.com/office/drawing/2014/main" id="{5376CCE6-54E5-4750-A678-9604BE92BBFD}"/>
              </a:ext>
            </a:extLst>
          </p:cNvPr>
          <p:cNvSpPr>
            <a:spLocks/>
          </p:cNvSpPr>
          <p:nvPr userDrawn="1"/>
        </p:nvSpPr>
        <p:spPr bwMode="auto">
          <a:xfrm>
            <a:off x="192617" y="5829300"/>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70" name="Google Shape;1765;p26">
            <a:extLst>
              <a:ext uri="{FF2B5EF4-FFF2-40B4-BE49-F238E27FC236}">
                <a16:creationId xmlns:a16="http://schemas.microsoft.com/office/drawing/2014/main" id="{2EEF7265-82FC-4AEA-800F-2C971A75A919}"/>
              </a:ext>
            </a:extLst>
          </p:cNvPr>
          <p:cNvSpPr/>
          <p:nvPr userDrawn="1"/>
        </p:nvSpPr>
        <p:spPr>
          <a:xfrm rot="126755">
            <a:off x="3092451" y="1090613"/>
            <a:ext cx="5549900" cy="4730750"/>
          </a:xfrm>
          <a:prstGeom prst="rect">
            <a:avLst/>
          </a:prstGeom>
          <a:solidFill>
            <a:schemeClr val="accent6">
              <a:lumMod val="40000"/>
              <a:lumOff val="60000"/>
            </a:schemeClr>
          </a:solidFill>
          <a:ln>
            <a:noFill/>
          </a:ln>
        </p:spPr>
        <p:txBody>
          <a:bodyPr spcFirstLastPara="1" lIns="37713" tIns="37713" rIns="37713" bIns="37713" anchor="ctr"/>
          <a:lstStyle/>
          <a:p>
            <a:pPr eaLnBrk="1" fontAlgn="auto" hangingPunct="1">
              <a:spcBef>
                <a:spcPts val="0"/>
              </a:spcBef>
              <a:spcAft>
                <a:spcPts val="0"/>
              </a:spcAft>
              <a:defRPr/>
            </a:pPr>
            <a:endParaRPr sz="206" dirty="0">
              <a:solidFill>
                <a:prstClr val="black"/>
              </a:solidFill>
              <a:latin typeface="Arial"/>
            </a:endParaRPr>
          </a:p>
        </p:txBody>
      </p:sp>
      <p:sp>
        <p:nvSpPr>
          <p:cNvPr id="71" name="Google Shape;1766;p26">
            <a:extLst>
              <a:ext uri="{FF2B5EF4-FFF2-40B4-BE49-F238E27FC236}">
                <a16:creationId xmlns:a16="http://schemas.microsoft.com/office/drawing/2014/main" id="{9BC4283F-CC48-4876-8BC5-AD8FE56144F4}"/>
              </a:ext>
            </a:extLst>
          </p:cNvPr>
          <p:cNvSpPr/>
          <p:nvPr userDrawn="1"/>
        </p:nvSpPr>
        <p:spPr>
          <a:xfrm rot="21464125">
            <a:off x="2810934" y="773113"/>
            <a:ext cx="1284817" cy="1338262"/>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lIns="37713" tIns="37713" rIns="37713" bIns="37713" anchor="ctr"/>
          <a:lstStyle/>
          <a:p>
            <a:pPr eaLnBrk="1" fontAlgn="auto" hangingPunct="1">
              <a:spcBef>
                <a:spcPts val="0"/>
              </a:spcBef>
              <a:spcAft>
                <a:spcPts val="0"/>
              </a:spcAft>
              <a:defRPr/>
            </a:pPr>
            <a:endParaRPr sz="206">
              <a:solidFill>
                <a:prstClr val="black"/>
              </a:solidFill>
              <a:latin typeface="Arial"/>
            </a:endParaRPr>
          </a:p>
        </p:txBody>
      </p:sp>
      <p:sp>
        <p:nvSpPr>
          <p:cNvPr id="72" name="Google Shape;1767;p26">
            <a:extLst>
              <a:ext uri="{FF2B5EF4-FFF2-40B4-BE49-F238E27FC236}">
                <a16:creationId xmlns:a16="http://schemas.microsoft.com/office/drawing/2014/main" id="{B99C4A86-F44A-46F5-AA3F-F20F501A578A}"/>
              </a:ext>
            </a:extLst>
          </p:cNvPr>
          <p:cNvSpPr/>
          <p:nvPr userDrawn="1"/>
        </p:nvSpPr>
        <p:spPr>
          <a:xfrm rot="4829593">
            <a:off x="7640638" y="1029760"/>
            <a:ext cx="1546225" cy="1109133"/>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lIns="37713" tIns="37713" rIns="37713" bIns="37713" anchor="ctr"/>
          <a:lstStyle/>
          <a:p>
            <a:pPr eaLnBrk="1" fontAlgn="auto" hangingPunct="1">
              <a:spcBef>
                <a:spcPts val="0"/>
              </a:spcBef>
              <a:spcAft>
                <a:spcPts val="0"/>
              </a:spcAft>
              <a:defRPr/>
            </a:pPr>
            <a:endParaRPr sz="206">
              <a:solidFill>
                <a:prstClr val="black"/>
              </a:solidFill>
              <a:latin typeface="Arial"/>
            </a:endParaRPr>
          </a:p>
        </p:txBody>
      </p:sp>
      <p:grpSp>
        <p:nvGrpSpPr>
          <p:cNvPr id="73" name="Google Shape;631;p30">
            <a:extLst>
              <a:ext uri="{FF2B5EF4-FFF2-40B4-BE49-F238E27FC236}">
                <a16:creationId xmlns:a16="http://schemas.microsoft.com/office/drawing/2014/main" id="{9D8F32BE-8293-4F35-8427-2E79D27DD00C}"/>
              </a:ext>
            </a:extLst>
          </p:cNvPr>
          <p:cNvGrpSpPr>
            <a:grpSpLocks/>
          </p:cNvGrpSpPr>
          <p:nvPr userDrawn="1"/>
        </p:nvGrpSpPr>
        <p:grpSpPr bwMode="auto">
          <a:xfrm>
            <a:off x="7672917" y="3621088"/>
            <a:ext cx="1310216" cy="2487612"/>
            <a:chOff x="961250" y="234750"/>
            <a:chExt cx="1222525" cy="2320700"/>
          </a:xfrm>
        </p:grpSpPr>
        <p:sp>
          <p:nvSpPr>
            <p:cNvPr id="74" name="Google Shape;632;p30">
              <a:extLst>
                <a:ext uri="{FF2B5EF4-FFF2-40B4-BE49-F238E27FC236}">
                  <a16:creationId xmlns:a16="http://schemas.microsoft.com/office/drawing/2014/main" id="{6605C80C-D402-4CA0-8749-7F4E69B2A463}"/>
                </a:ext>
              </a:extLst>
            </p:cNvPr>
            <p:cNvSpPr>
              <a:spLocks/>
            </p:cNvSpPr>
            <p:nvPr/>
          </p:nvSpPr>
          <p:spPr bwMode="auto">
            <a:xfrm>
              <a:off x="1530050" y="1557267"/>
              <a:ext cx="187624" cy="242881"/>
            </a:xfrm>
            <a:custGeom>
              <a:avLst/>
              <a:gdLst>
                <a:gd name="T0" fmla="*/ 2147483646 w 7563"/>
                <a:gd name="T1" fmla="*/ 0 h 9646"/>
                <a:gd name="T2" fmla="*/ 2147483646 w 7563"/>
                <a:gd name="T3" fmla="*/ 2147483646 h 9646"/>
                <a:gd name="T4" fmla="*/ 2147483646 w 7563"/>
                <a:gd name="T5" fmla="*/ 2147483646 h 9646"/>
                <a:gd name="T6" fmla="*/ 2147483646 w 7563"/>
                <a:gd name="T7" fmla="*/ 2147483646 h 9646"/>
                <a:gd name="T8" fmla="*/ 2147483646 w 7563"/>
                <a:gd name="T9" fmla="*/ 2147483646 h 9646"/>
                <a:gd name="T10" fmla="*/ 2147483646 w 7563"/>
                <a:gd name="T11" fmla="*/ 2147483646 h 9646"/>
                <a:gd name="T12" fmla="*/ 2147483646 w 7563"/>
                <a:gd name="T13" fmla="*/ 2147483646 h 9646"/>
                <a:gd name="T14" fmla="*/ 2147483646 w 7563"/>
                <a:gd name="T15" fmla="*/ 2147483646 h 9646"/>
                <a:gd name="T16" fmla="*/ 2147483646 w 7563"/>
                <a:gd name="T17" fmla="*/ 0 h 96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lIns="91425" tIns="91425" rIns="91425" bIns="91425" anchor="ctr"/>
            <a:lstStyle/>
            <a:p>
              <a:pPr>
                <a:defRPr/>
              </a:pPr>
              <a:endParaRPr lang="vi-VN" sz="990"/>
            </a:p>
          </p:txBody>
        </p:sp>
        <p:sp>
          <p:nvSpPr>
            <p:cNvPr id="75" name="Google Shape;633;p30">
              <a:extLst>
                <a:ext uri="{FF2B5EF4-FFF2-40B4-BE49-F238E27FC236}">
                  <a16:creationId xmlns:a16="http://schemas.microsoft.com/office/drawing/2014/main" id="{6B73B196-7C45-4C59-841F-E56FDCF11359}"/>
                </a:ext>
              </a:extLst>
            </p:cNvPr>
            <p:cNvSpPr>
              <a:spLocks/>
            </p:cNvSpPr>
            <p:nvPr/>
          </p:nvSpPr>
          <p:spPr bwMode="auto">
            <a:xfrm>
              <a:off x="1648550" y="1817920"/>
              <a:ext cx="205400" cy="250287"/>
            </a:xfrm>
            <a:custGeom>
              <a:avLst/>
              <a:gdLst>
                <a:gd name="T0" fmla="*/ 2147483646 w 8269"/>
                <a:gd name="T1" fmla="*/ 2147483646 h 10096"/>
                <a:gd name="T2" fmla="*/ 0 w 8269"/>
                <a:gd name="T3" fmla="*/ 2147483646 h 10096"/>
                <a:gd name="T4" fmla="*/ 2147483646 w 8269"/>
                <a:gd name="T5" fmla="*/ 2147483646 h 10096"/>
                <a:gd name="T6" fmla="*/ 2147483646 w 8269"/>
                <a:gd name="T7" fmla="*/ 2147483646 h 10096"/>
                <a:gd name="T8" fmla="*/ 2147483646 w 8269"/>
                <a:gd name="T9" fmla="*/ 2147483646 h 10096"/>
                <a:gd name="T10" fmla="*/ 2147483646 w 8269"/>
                <a:gd name="T11" fmla="*/ 2147483646 h 10096"/>
                <a:gd name="T12" fmla="*/ 2147483646 w 8269"/>
                <a:gd name="T13" fmla="*/ 2147483646 h 10096"/>
                <a:gd name="T14" fmla="*/ 2147483646 w 8269"/>
                <a:gd name="T15" fmla="*/ 2147483646 h 10096"/>
                <a:gd name="T16" fmla="*/ 2147483646 w 8269"/>
                <a:gd name="T17" fmla="*/ 2147483646 h 100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lIns="91425" tIns="91425" rIns="91425" bIns="91425" anchor="ctr"/>
            <a:lstStyle/>
            <a:p>
              <a:pPr>
                <a:defRPr/>
              </a:pPr>
              <a:endParaRPr lang="vi-VN" sz="990"/>
            </a:p>
          </p:txBody>
        </p:sp>
        <p:sp>
          <p:nvSpPr>
            <p:cNvPr id="76" name="Google Shape;634;p30">
              <a:extLst>
                <a:ext uri="{FF2B5EF4-FFF2-40B4-BE49-F238E27FC236}">
                  <a16:creationId xmlns:a16="http://schemas.microsoft.com/office/drawing/2014/main" id="{7403EAD5-B74D-4E3C-90E4-B3D7565E6061}"/>
                </a:ext>
              </a:extLst>
            </p:cNvPr>
            <p:cNvSpPr/>
            <p:nvPr/>
          </p:nvSpPr>
          <p:spPr>
            <a:xfrm>
              <a:off x="1599175" y="1737947"/>
              <a:ext cx="163926" cy="130327"/>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77" name="Google Shape;635;p30">
              <a:extLst>
                <a:ext uri="{FF2B5EF4-FFF2-40B4-BE49-F238E27FC236}">
                  <a16:creationId xmlns:a16="http://schemas.microsoft.com/office/drawing/2014/main" id="{6F813FFC-9936-488E-BF64-144492D813D6}"/>
                </a:ext>
              </a:extLst>
            </p:cNvPr>
            <p:cNvSpPr>
              <a:spLocks/>
            </p:cNvSpPr>
            <p:nvPr/>
          </p:nvSpPr>
          <p:spPr bwMode="auto">
            <a:xfrm>
              <a:off x="1287125" y="1495066"/>
              <a:ext cx="393026" cy="422081"/>
            </a:xfrm>
            <a:custGeom>
              <a:avLst/>
              <a:gdLst>
                <a:gd name="T0" fmla="*/ 2147483646 w 15696"/>
                <a:gd name="T1" fmla="*/ 0 h 16828"/>
                <a:gd name="T2" fmla="*/ 2147483646 w 15696"/>
                <a:gd name="T3" fmla="*/ 2147483646 h 16828"/>
                <a:gd name="T4" fmla="*/ 2147483646 w 15696"/>
                <a:gd name="T5" fmla="*/ 2147483646 h 16828"/>
                <a:gd name="T6" fmla="*/ 0 w 15696"/>
                <a:gd name="T7" fmla="*/ 2147483646 h 16828"/>
                <a:gd name="T8" fmla="*/ 0 w 15696"/>
                <a:gd name="T9" fmla="*/ 2147483646 h 16828"/>
                <a:gd name="T10" fmla="*/ 2147483646 w 15696"/>
                <a:gd name="T11" fmla="*/ 2147483646 h 16828"/>
                <a:gd name="T12" fmla="*/ 2147483646 w 15696"/>
                <a:gd name="T13" fmla="*/ 2147483646 h 16828"/>
                <a:gd name="T14" fmla="*/ 2147483646 w 15696"/>
                <a:gd name="T15" fmla="*/ 2147483646 h 16828"/>
                <a:gd name="T16" fmla="*/ 2147483646 w 15696"/>
                <a:gd name="T17" fmla="*/ 2147483646 h 16828"/>
                <a:gd name="T18" fmla="*/ 2147483646 w 15696"/>
                <a:gd name="T19" fmla="*/ 0 h 168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lIns="91425" tIns="91425" rIns="91425" bIns="91425" anchor="ctr"/>
            <a:lstStyle/>
            <a:p>
              <a:pPr>
                <a:defRPr/>
              </a:pPr>
              <a:endParaRPr lang="vi-VN" sz="990"/>
            </a:p>
          </p:txBody>
        </p:sp>
        <p:sp>
          <p:nvSpPr>
            <p:cNvPr id="78" name="Google Shape;636;p30">
              <a:extLst>
                <a:ext uri="{FF2B5EF4-FFF2-40B4-BE49-F238E27FC236}">
                  <a16:creationId xmlns:a16="http://schemas.microsoft.com/office/drawing/2014/main" id="{29EA1908-0DD5-4BE6-87DC-78F7C6FF9277}"/>
                </a:ext>
              </a:extLst>
            </p:cNvPr>
            <p:cNvSpPr>
              <a:spLocks/>
            </p:cNvSpPr>
            <p:nvPr/>
          </p:nvSpPr>
          <p:spPr bwMode="auto">
            <a:xfrm>
              <a:off x="1567575" y="1905299"/>
              <a:ext cx="3950" cy="0"/>
            </a:xfrm>
            <a:custGeom>
              <a:avLst/>
              <a:gdLst>
                <a:gd name="T0" fmla="*/ 2147483646 w 169"/>
                <a:gd name="T1" fmla="*/ 2147483646 h 1"/>
                <a:gd name="T2" fmla="*/ 2147483646 w 169"/>
                <a:gd name="T3" fmla="*/ 2147483646 h 1"/>
                <a:gd name="T4" fmla="*/ 2147483646 w 169"/>
                <a:gd name="T5" fmla="*/ 2147483646 h 1"/>
                <a:gd name="T6" fmla="*/ 2147483646 w 169"/>
                <a:gd name="T7" fmla="*/ 2147483646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9" h="1" extrusionOk="0">
                  <a:moveTo>
                    <a:pt x="169" y="1"/>
                  </a:moveTo>
                  <a:lnTo>
                    <a:pt x="1" y="1"/>
                  </a:lnTo>
                  <a:lnTo>
                    <a:pt x="169" y="1"/>
                  </a:lnTo>
                  <a:close/>
                </a:path>
              </a:pathLst>
            </a:custGeom>
            <a:solidFill>
              <a:srgbClr val="E3E8F4"/>
            </a:solidFill>
            <a:ln>
              <a:noFill/>
            </a:ln>
          </p:spPr>
          <p:txBody>
            <a:bodyPr lIns="91425" tIns="91425" rIns="91425" bIns="91425" anchor="ctr"/>
            <a:lstStyle/>
            <a:p>
              <a:pPr>
                <a:defRPr/>
              </a:pPr>
              <a:endParaRPr lang="vi-VN" sz="990"/>
            </a:p>
          </p:txBody>
        </p:sp>
        <p:sp>
          <p:nvSpPr>
            <p:cNvPr id="79" name="Google Shape;637;p30">
              <a:extLst>
                <a:ext uri="{FF2B5EF4-FFF2-40B4-BE49-F238E27FC236}">
                  <a16:creationId xmlns:a16="http://schemas.microsoft.com/office/drawing/2014/main" id="{6FF7E8D7-4238-4FC6-A0BF-6111DAA2A42A}"/>
                </a:ext>
              </a:extLst>
            </p:cNvPr>
            <p:cNvSpPr>
              <a:spLocks/>
            </p:cNvSpPr>
            <p:nvPr/>
          </p:nvSpPr>
          <p:spPr bwMode="auto">
            <a:xfrm>
              <a:off x="1567575" y="1576521"/>
              <a:ext cx="7900" cy="328778"/>
            </a:xfrm>
            <a:custGeom>
              <a:avLst/>
              <a:gdLst>
                <a:gd name="T0" fmla="*/ 2147483646 w 304"/>
                <a:gd name="T1" fmla="*/ 2147483646 h 13142"/>
                <a:gd name="T2" fmla="*/ 2147483646 w 304"/>
                <a:gd name="T3" fmla="*/ 2147483646 h 13142"/>
                <a:gd name="T4" fmla="*/ 2147483646 w 304"/>
                <a:gd name="T5" fmla="*/ 2147483646 h 13142"/>
                <a:gd name="T6" fmla="*/ 2147483646 w 304"/>
                <a:gd name="T7" fmla="*/ 2147483646 h 13142"/>
                <a:gd name="T8" fmla="*/ 2147483646 w 304"/>
                <a:gd name="T9" fmla="*/ 2147483646 h 13142"/>
                <a:gd name="T10" fmla="*/ 2147483646 w 304"/>
                <a:gd name="T11" fmla="*/ 2147483646 h 13142"/>
                <a:gd name="T12" fmla="*/ 2147483646 w 304"/>
                <a:gd name="T13" fmla="*/ 2147483646 h 13142"/>
                <a:gd name="T14" fmla="*/ 2147483646 w 304"/>
                <a:gd name="T15" fmla="*/ 2147483646 h 1314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lIns="91425" tIns="91425" rIns="91425" bIns="91425" anchor="ctr"/>
            <a:lstStyle/>
            <a:p>
              <a:pPr>
                <a:defRPr/>
              </a:pPr>
              <a:endParaRPr lang="vi-VN" sz="990"/>
            </a:p>
          </p:txBody>
        </p:sp>
        <p:sp>
          <p:nvSpPr>
            <p:cNvPr id="80" name="Google Shape;638;p30">
              <a:extLst>
                <a:ext uri="{FF2B5EF4-FFF2-40B4-BE49-F238E27FC236}">
                  <a16:creationId xmlns:a16="http://schemas.microsoft.com/office/drawing/2014/main" id="{4493F849-D406-482D-9C3C-CF182A686483}"/>
                </a:ext>
              </a:extLst>
            </p:cNvPr>
            <p:cNvSpPr>
              <a:spLocks/>
            </p:cNvSpPr>
            <p:nvPr/>
          </p:nvSpPr>
          <p:spPr bwMode="auto">
            <a:xfrm>
              <a:off x="1462900" y="1915665"/>
              <a:ext cx="49374" cy="2962"/>
            </a:xfrm>
            <a:custGeom>
              <a:avLst/>
              <a:gdLst>
                <a:gd name="T0" fmla="*/ 2147483646 w 1984"/>
                <a:gd name="T1" fmla="*/ 2147483646 h 136"/>
                <a:gd name="T2" fmla="*/ 2147483646 w 1984"/>
                <a:gd name="T3" fmla="*/ 2147483646 h 136"/>
                <a:gd name="T4" fmla="*/ 2147483646 w 1984"/>
                <a:gd name="T5" fmla="*/ 2147483646 h 136"/>
                <a:gd name="T6" fmla="*/ 2147483646 w 1984"/>
                <a:gd name="T7" fmla="*/ 2147483646 h 136"/>
                <a:gd name="T8" fmla="*/ 2147483646 w 1984"/>
                <a:gd name="T9" fmla="*/ 2147483646 h 136"/>
                <a:gd name="T10" fmla="*/ 2147483646 w 1984"/>
                <a:gd name="T11" fmla="*/ 2147483646 h 136"/>
                <a:gd name="T12" fmla="*/ 2147483646 w 1984"/>
                <a:gd name="T13" fmla="*/ 2147483646 h 1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84" h="136" extrusionOk="0">
                  <a:moveTo>
                    <a:pt x="1" y="135"/>
                  </a:move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lIns="91425" tIns="91425" rIns="91425" bIns="91425" anchor="ctr"/>
            <a:lstStyle/>
            <a:p>
              <a:pPr>
                <a:defRPr/>
              </a:pPr>
              <a:endParaRPr lang="vi-VN" sz="990"/>
            </a:p>
          </p:txBody>
        </p:sp>
        <p:sp>
          <p:nvSpPr>
            <p:cNvPr id="81" name="Google Shape;639;p30">
              <a:extLst>
                <a:ext uri="{FF2B5EF4-FFF2-40B4-BE49-F238E27FC236}">
                  <a16:creationId xmlns:a16="http://schemas.microsoft.com/office/drawing/2014/main" id="{E5EEC2FE-8614-467E-9B82-239939C1EF14}"/>
                </a:ext>
              </a:extLst>
            </p:cNvPr>
            <p:cNvSpPr>
              <a:spLocks/>
            </p:cNvSpPr>
            <p:nvPr/>
          </p:nvSpPr>
          <p:spPr bwMode="auto">
            <a:xfrm>
              <a:off x="1462900" y="1533572"/>
              <a:ext cx="73074" cy="385056"/>
            </a:xfrm>
            <a:custGeom>
              <a:avLst/>
              <a:gdLst>
                <a:gd name="T0" fmla="*/ 2147483646 w 2959"/>
                <a:gd name="T1" fmla="*/ 2147483646 h 15394"/>
                <a:gd name="T2" fmla="*/ 2147483646 w 2959"/>
                <a:gd name="T3" fmla="*/ 2147483646 h 15394"/>
                <a:gd name="T4" fmla="*/ 2147483646 w 2959"/>
                <a:gd name="T5" fmla="*/ 2147483646 h 15394"/>
                <a:gd name="T6" fmla="*/ 2147483646 w 2959"/>
                <a:gd name="T7" fmla="*/ 2147483646 h 15394"/>
                <a:gd name="T8" fmla="*/ 2147483646 w 2959"/>
                <a:gd name="T9" fmla="*/ 2147483646 h 15394"/>
                <a:gd name="T10" fmla="*/ 2147483646 w 2959"/>
                <a:gd name="T11" fmla="*/ 2147483646 h 153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lIns="91425" tIns="91425" rIns="91425" bIns="91425" anchor="ctr"/>
            <a:lstStyle/>
            <a:p>
              <a:pPr>
                <a:defRPr/>
              </a:pPr>
              <a:endParaRPr lang="vi-VN" sz="990"/>
            </a:p>
          </p:txBody>
        </p:sp>
        <p:sp>
          <p:nvSpPr>
            <p:cNvPr id="82" name="Google Shape;640;p30">
              <a:extLst>
                <a:ext uri="{FF2B5EF4-FFF2-40B4-BE49-F238E27FC236}">
                  <a16:creationId xmlns:a16="http://schemas.microsoft.com/office/drawing/2014/main" id="{00F58946-0A61-4CA0-8F95-83DFA71B750C}"/>
                </a:ext>
              </a:extLst>
            </p:cNvPr>
            <p:cNvSpPr>
              <a:spLocks/>
            </p:cNvSpPr>
            <p:nvPr/>
          </p:nvSpPr>
          <p:spPr bwMode="auto">
            <a:xfrm>
              <a:off x="1603125" y="1518762"/>
              <a:ext cx="1976" cy="14810"/>
            </a:xfrm>
            <a:custGeom>
              <a:avLst/>
              <a:gdLst>
                <a:gd name="T0" fmla="*/ 2147483646 w 135"/>
                <a:gd name="T1" fmla="*/ 0 h 572"/>
                <a:gd name="T2" fmla="*/ 0 w 135"/>
                <a:gd name="T3" fmla="*/ 2147483646 h 572"/>
                <a:gd name="T4" fmla="*/ 2147483646 w 135"/>
                <a:gd name="T5" fmla="*/ 2147483646 h 572"/>
                <a:gd name="T6" fmla="*/ 2147483646 w 135"/>
                <a:gd name="T7" fmla="*/ 0 h 5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5" h="572" extrusionOk="0">
                  <a:moveTo>
                    <a:pt x="135" y="0"/>
                  </a:moveTo>
                  <a:lnTo>
                    <a:pt x="0" y="572"/>
                  </a:lnTo>
                  <a:lnTo>
                    <a:pt x="135" y="572"/>
                  </a:lnTo>
                  <a:lnTo>
                    <a:pt x="135" y="0"/>
                  </a:lnTo>
                  <a:close/>
                </a:path>
              </a:pathLst>
            </a:custGeom>
            <a:solidFill>
              <a:srgbClr val="E3E8F4"/>
            </a:solidFill>
            <a:ln>
              <a:noFill/>
            </a:ln>
          </p:spPr>
          <p:txBody>
            <a:bodyPr lIns="91425" tIns="91425" rIns="91425" bIns="91425" anchor="ctr"/>
            <a:lstStyle/>
            <a:p>
              <a:pPr>
                <a:defRPr/>
              </a:pPr>
              <a:endParaRPr lang="vi-VN" sz="990"/>
            </a:p>
          </p:txBody>
        </p:sp>
        <p:sp>
          <p:nvSpPr>
            <p:cNvPr id="83" name="Google Shape;641;p30">
              <a:extLst>
                <a:ext uri="{FF2B5EF4-FFF2-40B4-BE49-F238E27FC236}">
                  <a16:creationId xmlns:a16="http://schemas.microsoft.com/office/drawing/2014/main" id="{BA473A88-E352-45E4-AE5E-C6D22A7D9DA5}"/>
                </a:ext>
              </a:extLst>
            </p:cNvPr>
            <p:cNvSpPr>
              <a:spLocks/>
            </p:cNvSpPr>
            <p:nvPr/>
          </p:nvSpPr>
          <p:spPr bwMode="auto">
            <a:xfrm>
              <a:off x="1571525" y="1533572"/>
              <a:ext cx="33576" cy="371727"/>
            </a:xfrm>
            <a:custGeom>
              <a:avLst/>
              <a:gdLst>
                <a:gd name="T0" fmla="*/ 2147483646 w 1379"/>
                <a:gd name="T1" fmla="*/ 2147483646 h 14822"/>
                <a:gd name="T2" fmla="*/ 2147483646 w 1379"/>
                <a:gd name="T3" fmla="*/ 2147483646 h 14822"/>
                <a:gd name="T4" fmla="*/ 2147483646 w 1379"/>
                <a:gd name="T5" fmla="*/ 2147483646 h 14822"/>
                <a:gd name="T6" fmla="*/ 2147483646 w 1379"/>
                <a:gd name="T7" fmla="*/ 2147483646 h 14822"/>
                <a:gd name="T8" fmla="*/ 2147483646 w 1379"/>
                <a:gd name="T9" fmla="*/ 2147483646 h 14822"/>
                <a:gd name="T10" fmla="*/ 2147483646 w 1379"/>
                <a:gd name="T11" fmla="*/ 2147483646 h 148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79" h="14822" extrusionOk="0">
                  <a:moveTo>
                    <a:pt x="1244" y="1"/>
                  </a:moveTo>
                  <a:cubicBezTo>
                    <a:pt x="1244" y="841"/>
                    <a:pt x="841" y="1379"/>
                    <a:pt x="135" y="1681"/>
                  </a:cubicBezTo>
                  <a:lnTo>
                    <a:pt x="1" y="14822"/>
                  </a:lnTo>
                  <a:cubicBezTo>
                    <a:pt x="404" y="14822"/>
                    <a:pt x="841" y="14688"/>
                    <a:pt x="1379" y="14553"/>
                  </a:cubicBezTo>
                  <a:lnTo>
                    <a:pt x="1379" y="1"/>
                  </a:lnTo>
                  <a:lnTo>
                    <a:pt x="1244" y="1"/>
                  </a:lnTo>
                  <a:close/>
                </a:path>
              </a:pathLst>
            </a:custGeom>
            <a:solidFill>
              <a:srgbClr val="E3E8F4"/>
            </a:solidFill>
            <a:ln>
              <a:noFill/>
            </a:ln>
          </p:spPr>
          <p:txBody>
            <a:bodyPr lIns="91425" tIns="91425" rIns="91425" bIns="91425" anchor="ctr"/>
            <a:lstStyle/>
            <a:p>
              <a:pPr>
                <a:defRPr/>
              </a:pPr>
              <a:endParaRPr lang="vi-VN" sz="990"/>
            </a:p>
          </p:txBody>
        </p:sp>
        <p:sp>
          <p:nvSpPr>
            <p:cNvPr id="84" name="Google Shape;642;p30">
              <a:extLst>
                <a:ext uri="{FF2B5EF4-FFF2-40B4-BE49-F238E27FC236}">
                  <a16:creationId xmlns:a16="http://schemas.microsoft.com/office/drawing/2014/main" id="{8D6B91D2-5BD2-4CD3-A1B6-088B3A772703}"/>
                </a:ext>
              </a:extLst>
            </p:cNvPr>
            <p:cNvSpPr/>
            <p:nvPr/>
          </p:nvSpPr>
          <p:spPr>
            <a:xfrm>
              <a:off x="1518200" y="1954171"/>
              <a:ext cx="252800" cy="447257"/>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5" name="Google Shape;643;p30">
              <a:extLst>
                <a:ext uri="{FF2B5EF4-FFF2-40B4-BE49-F238E27FC236}">
                  <a16:creationId xmlns:a16="http://schemas.microsoft.com/office/drawing/2014/main" id="{BD85EF33-F398-43C1-8500-1C37E8FE2910}"/>
                </a:ext>
              </a:extLst>
            </p:cNvPr>
            <p:cNvSpPr/>
            <p:nvPr/>
          </p:nvSpPr>
          <p:spPr>
            <a:xfrm>
              <a:off x="1518200" y="2272583"/>
              <a:ext cx="84924" cy="12884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6" name="Google Shape;644;p30">
              <a:extLst>
                <a:ext uri="{FF2B5EF4-FFF2-40B4-BE49-F238E27FC236}">
                  <a16:creationId xmlns:a16="http://schemas.microsoft.com/office/drawing/2014/main" id="{E0C3F2D3-2331-43FA-8313-253F4E4BF352}"/>
                </a:ext>
              </a:extLst>
            </p:cNvPr>
            <p:cNvSpPr/>
            <p:nvPr/>
          </p:nvSpPr>
          <p:spPr>
            <a:xfrm>
              <a:off x="1265400" y="1989714"/>
              <a:ext cx="357475" cy="513902"/>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7" name="Google Shape;645;p30">
              <a:extLst>
                <a:ext uri="{FF2B5EF4-FFF2-40B4-BE49-F238E27FC236}">
                  <a16:creationId xmlns:a16="http://schemas.microsoft.com/office/drawing/2014/main" id="{56585199-A2CC-44ED-9E98-3413B7D7AC0B}"/>
                </a:ext>
              </a:extLst>
            </p:cNvPr>
            <p:cNvSpPr/>
            <p:nvPr/>
          </p:nvSpPr>
          <p:spPr>
            <a:xfrm>
              <a:off x="1273300" y="1872717"/>
              <a:ext cx="420675" cy="228071"/>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8" name="Google Shape;646;p30">
              <a:extLst>
                <a:ext uri="{FF2B5EF4-FFF2-40B4-BE49-F238E27FC236}">
                  <a16:creationId xmlns:a16="http://schemas.microsoft.com/office/drawing/2014/main" id="{EEA75723-F4F3-4722-B4C9-6D2AE68C54EE}"/>
                </a:ext>
              </a:extLst>
            </p:cNvPr>
            <p:cNvSpPr/>
            <p:nvPr/>
          </p:nvSpPr>
          <p:spPr>
            <a:xfrm>
              <a:off x="1559675" y="2072650"/>
              <a:ext cx="120476" cy="199933"/>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9" name="Google Shape;647;p30">
              <a:extLst>
                <a:ext uri="{FF2B5EF4-FFF2-40B4-BE49-F238E27FC236}">
                  <a16:creationId xmlns:a16="http://schemas.microsoft.com/office/drawing/2014/main" id="{C9EEA3FA-EBBC-4F7C-8421-890F9CCC0700}"/>
                </a:ext>
              </a:extLst>
            </p:cNvPr>
            <p:cNvSpPr/>
            <p:nvPr/>
          </p:nvSpPr>
          <p:spPr>
            <a:xfrm>
              <a:off x="1494500" y="1995638"/>
              <a:ext cx="110600" cy="108112"/>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90" name="Google Shape;648;p30">
              <a:extLst>
                <a:ext uri="{FF2B5EF4-FFF2-40B4-BE49-F238E27FC236}">
                  <a16:creationId xmlns:a16="http://schemas.microsoft.com/office/drawing/2014/main" id="{FDC8C15E-C0C8-416E-AC0F-76B41B5C4911}"/>
                </a:ext>
              </a:extLst>
            </p:cNvPr>
            <p:cNvSpPr/>
            <p:nvPr/>
          </p:nvSpPr>
          <p:spPr>
            <a:xfrm>
              <a:off x="1530050" y="2488806"/>
              <a:ext cx="152074" cy="66644"/>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91" name="Google Shape;649;p30">
              <a:extLst>
                <a:ext uri="{FF2B5EF4-FFF2-40B4-BE49-F238E27FC236}">
                  <a16:creationId xmlns:a16="http://schemas.microsoft.com/office/drawing/2014/main" id="{4E57D717-1C56-49E2-97A1-2FAEF16628E0}"/>
                </a:ext>
              </a:extLst>
            </p:cNvPr>
            <p:cNvSpPr>
              <a:spLocks/>
            </p:cNvSpPr>
            <p:nvPr/>
          </p:nvSpPr>
          <p:spPr bwMode="auto">
            <a:xfrm>
              <a:off x="1500425" y="1378069"/>
              <a:ext cx="112576" cy="204376"/>
            </a:xfrm>
            <a:custGeom>
              <a:avLst/>
              <a:gdLst>
                <a:gd name="T0" fmla="*/ 2147483646 w 4505"/>
                <a:gd name="T1" fmla="*/ 2147483646 h 8134"/>
                <a:gd name="T2" fmla="*/ 2147483646 w 4505"/>
                <a:gd name="T3" fmla="*/ 2147483646 h 8134"/>
                <a:gd name="T4" fmla="*/ 2147483646 w 4505"/>
                <a:gd name="T5" fmla="*/ 2147483646 h 8134"/>
                <a:gd name="T6" fmla="*/ 2147483646 w 4505"/>
                <a:gd name="T7" fmla="*/ 2147483646 h 8134"/>
                <a:gd name="T8" fmla="*/ 2147483646 w 4505"/>
                <a:gd name="T9" fmla="*/ 2147483646 h 8134"/>
                <a:gd name="T10" fmla="*/ 2147483646 w 4505"/>
                <a:gd name="T11" fmla="*/ 2147483646 h 8134"/>
                <a:gd name="T12" fmla="*/ 2147483646 w 4505"/>
                <a:gd name="T13" fmla="*/ 2147483646 h 8134"/>
                <a:gd name="T14" fmla="*/ 2147483646 w 4505"/>
                <a:gd name="T15" fmla="*/ 2147483646 h 813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lIns="91425" tIns="91425" rIns="91425" bIns="91425" anchor="ctr"/>
            <a:lstStyle/>
            <a:p>
              <a:pPr>
                <a:defRPr/>
              </a:pPr>
              <a:endParaRPr lang="vi-VN" sz="990"/>
            </a:p>
          </p:txBody>
        </p:sp>
        <p:sp>
          <p:nvSpPr>
            <p:cNvPr id="92" name="Google Shape;650;p30">
              <a:extLst>
                <a:ext uri="{FF2B5EF4-FFF2-40B4-BE49-F238E27FC236}">
                  <a16:creationId xmlns:a16="http://schemas.microsoft.com/office/drawing/2014/main" id="{3C44CD1C-2D5E-40EC-9096-678325C612AE}"/>
                </a:ext>
              </a:extLst>
            </p:cNvPr>
            <p:cNvSpPr>
              <a:spLocks/>
            </p:cNvSpPr>
            <p:nvPr/>
          </p:nvSpPr>
          <p:spPr bwMode="auto">
            <a:xfrm>
              <a:off x="1060000" y="406544"/>
              <a:ext cx="1015151" cy="1066308"/>
            </a:xfrm>
            <a:custGeom>
              <a:avLst/>
              <a:gdLst>
                <a:gd name="T0" fmla="*/ 2147483646 w 40634"/>
                <a:gd name="T1" fmla="*/ 2147483646 h 42724"/>
                <a:gd name="T2" fmla="*/ 2147483646 w 40634"/>
                <a:gd name="T3" fmla="*/ 2147483646 h 42724"/>
                <a:gd name="T4" fmla="*/ 2147483646 w 40634"/>
                <a:gd name="T5" fmla="*/ 2147483646 h 42724"/>
                <a:gd name="T6" fmla="*/ 2147483646 w 40634"/>
                <a:gd name="T7" fmla="*/ 2147483646 h 42724"/>
                <a:gd name="T8" fmla="*/ 2147483646 w 40634"/>
                <a:gd name="T9" fmla="*/ 2147483646 h 42724"/>
                <a:gd name="T10" fmla="*/ 2147483646 w 40634"/>
                <a:gd name="T11" fmla="*/ 2147483646 h 42724"/>
                <a:gd name="T12" fmla="*/ 2147483646 w 40634"/>
                <a:gd name="T13" fmla="*/ 2147483646 h 42724"/>
                <a:gd name="T14" fmla="*/ 2147483646 w 40634"/>
                <a:gd name="T15" fmla="*/ 2147483646 h 42724"/>
                <a:gd name="T16" fmla="*/ 2147483646 w 40634"/>
                <a:gd name="T17" fmla="*/ 2147483646 h 42724"/>
                <a:gd name="T18" fmla="*/ 2147483646 w 40634"/>
                <a:gd name="T19" fmla="*/ 2147483646 h 42724"/>
                <a:gd name="T20" fmla="*/ 2147483646 w 40634"/>
                <a:gd name="T21" fmla="*/ 2147483646 h 42724"/>
                <a:gd name="T22" fmla="*/ 2147483646 w 40634"/>
                <a:gd name="T23" fmla="*/ 2147483646 h 42724"/>
                <a:gd name="T24" fmla="*/ 2147483646 w 40634"/>
                <a:gd name="T25" fmla="*/ 2147483646 h 427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lIns="91425" tIns="91425" rIns="91425" bIns="91425" anchor="ctr"/>
            <a:lstStyle/>
            <a:p>
              <a:pPr>
                <a:defRPr/>
              </a:pPr>
              <a:endParaRPr lang="vi-VN" sz="990"/>
            </a:p>
          </p:txBody>
        </p:sp>
        <p:sp>
          <p:nvSpPr>
            <p:cNvPr id="93" name="Google Shape;651;p30">
              <a:extLst>
                <a:ext uri="{FF2B5EF4-FFF2-40B4-BE49-F238E27FC236}">
                  <a16:creationId xmlns:a16="http://schemas.microsoft.com/office/drawing/2014/main" id="{CBB2E92F-85AD-48BC-8767-91613A0F1D8B}"/>
                </a:ext>
              </a:extLst>
            </p:cNvPr>
            <p:cNvSpPr>
              <a:spLocks/>
            </p:cNvSpPr>
            <p:nvPr/>
          </p:nvSpPr>
          <p:spPr bwMode="auto">
            <a:xfrm>
              <a:off x="1077774" y="1178136"/>
              <a:ext cx="649776" cy="294716"/>
            </a:xfrm>
            <a:custGeom>
              <a:avLst/>
              <a:gdLst>
                <a:gd name="T0" fmla="*/ 2147483646 w 26047"/>
                <a:gd name="T1" fmla="*/ 2147483646 h 11899"/>
                <a:gd name="T2" fmla="*/ 2147483646 w 26047"/>
                <a:gd name="T3" fmla="*/ 2147483646 h 11899"/>
                <a:gd name="T4" fmla="*/ 2147483646 w 26047"/>
                <a:gd name="T5" fmla="*/ 2147483646 h 11899"/>
                <a:gd name="T6" fmla="*/ 2147483646 w 26047"/>
                <a:gd name="T7" fmla="*/ 2147483646 h 11899"/>
                <a:gd name="T8" fmla="*/ 2147483646 w 26047"/>
                <a:gd name="T9" fmla="*/ 2147483646 h 11899"/>
                <a:gd name="T10" fmla="*/ 2147483646 w 26047"/>
                <a:gd name="T11" fmla="*/ 2147483646 h 11899"/>
                <a:gd name="T12" fmla="*/ 2147483646 w 26047"/>
                <a:gd name="T13" fmla="*/ 2147483646 h 11899"/>
                <a:gd name="T14" fmla="*/ 0 w 26047"/>
                <a:gd name="T15" fmla="*/ 2147483646 h 11899"/>
                <a:gd name="T16" fmla="*/ 2147483646 w 26047"/>
                <a:gd name="T17" fmla="*/ 2147483646 h 11899"/>
                <a:gd name="T18" fmla="*/ 2147483646 w 26047"/>
                <a:gd name="T19" fmla="*/ 2147483646 h 11899"/>
                <a:gd name="T20" fmla="*/ 2147483646 w 26047"/>
                <a:gd name="T21" fmla="*/ 2147483646 h 11899"/>
                <a:gd name="T22" fmla="*/ 0 w 26047"/>
                <a:gd name="T23" fmla="*/ 2147483646 h 118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047" h="11899" extrusionOk="0">
                  <a:moveTo>
                    <a:pt x="26047" y="11764"/>
                  </a:moveTo>
                  <a:cubicBezTo>
                    <a:pt x="25207" y="11764"/>
                    <a:pt x="24366" y="11898"/>
                    <a:pt x="23392" y="11898"/>
                  </a:cubicBezTo>
                  <a:cubicBezTo>
                    <a:pt x="22686" y="11898"/>
                    <a:pt x="21980" y="11898"/>
                    <a:pt x="21274" y="11764"/>
                  </a:cubicBezTo>
                  <a:cubicBezTo>
                    <a:pt x="21980" y="11898"/>
                    <a:pt x="22686" y="11898"/>
                    <a:pt x="23392" y="11898"/>
                  </a:cubicBezTo>
                  <a:cubicBezTo>
                    <a:pt x="24366" y="11898"/>
                    <a:pt x="25207" y="11764"/>
                    <a:pt x="26047" y="11764"/>
                  </a:cubicBez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lIns="91425" tIns="91425" rIns="91425" bIns="91425" anchor="ctr"/>
            <a:lstStyle/>
            <a:p>
              <a:pPr>
                <a:defRPr/>
              </a:pPr>
              <a:endParaRPr lang="vi-VN" sz="990"/>
            </a:p>
          </p:txBody>
        </p:sp>
        <p:sp>
          <p:nvSpPr>
            <p:cNvPr id="94" name="Google Shape;652;p30">
              <a:extLst>
                <a:ext uri="{FF2B5EF4-FFF2-40B4-BE49-F238E27FC236}">
                  <a16:creationId xmlns:a16="http://schemas.microsoft.com/office/drawing/2014/main" id="{BB6C040C-0864-4B7A-B633-2B870F3CAD10}"/>
                </a:ext>
              </a:extLst>
            </p:cNvPr>
            <p:cNvSpPr>
              <a:spLocks/>
            </p:cNvSpPr>
            <p:nvPr/>
          </p:nvSpPr>
          <p:spPr bwMode="auto">
            <a:xfrm>
              <a:off x="1559675" y="1466928"/>
              <a:ext cx="49376" cy="4442"/>
            </a:xfrm>
            <a:custGeom>
              <a:avLst/>
              <a:gdLst>
                <a:gd name="T0" fmla="*/ 0 w 1950"/>
                <a:gd name="T1" fmla="*/ 0 h 135"/>
                <a:gd name="T2" fmla="*/ 2147483646 w 1950"/>
                <a:gd name="T3" fmla="*/ 2147483646 h 135"/>
                <a:gd name="T4" fmla="*/ 2147483646 w 1950"/>
                <a:gd name="T5" fmla="*/ 2147483646 h 135"/>
                <a:gd name="T6" fmla="*/ 0 w 1950"/>
                <a:gd name="T7" fmla="*/ 0 h 1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50" h="135" extrusionOk="0">
                  <a:moveTo>
                    <a:pt x="0" y="0"/>
                  </a:moveTo>
                  <a:cubicBezTo>
                    <a:pt x="571" y="135"/>
                    <a:pt x="1277" y="135"/>
                    <a:pt x="1949" y="135"/>
                  </a:cubicBezTo>
                  <a:cubicBezTo>
                    <a:pt x="1277" y="135"/>
                    <a:pt x="571" y="135"/>
                    <a:pt x="0" y="0"/>
                  </a:cubicBezTo>
                  <a:close/>
                </a:path>
              </a:pathLst>
            </a:custGeom>
            <a:solidFill>
              <a:srgbClr val="845934"/>
            </a:solidFill>
            <a:ln>
              <a:noFill/>
            </a:ln>
          </p:spPr>
          <p:txBody>
            <a:bodyPr lIns="91425" tIns="91425" rIns="91425" bIns="91425" anchor="ctr"/>
            <a:lstStyle/>
            <a:p>
              <a:pPr>
                <a:defRPr/>
              </a:pPr>
              <a:endParaRPr lang="vi-VN" sz="990"/>
            </a:p>
          </p:txBody>
        </p:sp>
        <p:sp>
          <p:nvSpPr>
            <p:cNvPr id="95" name="Google Shape;653;p30">
              <a:extLst>
                <a:ext uri="{FF2B5EF4-FFF2-40B4-BE49-F238E27FC236}">
                  <a16:creationId xmlns:a16="http://schemas.microsoft.com/office/drawing/2014/main" id="{B9DD588C-042A-4C3F-B726-D3A3B9C6A3A8}"/>
                </a:ext>
              </a:extLst>
            </p:cNvPr>
            <p:cNvSpPr>
              <a:spLocks/>
            </p:cNvSpPr>
            <p:nvPr/>
          </p:nvSpPr>
          <p:spPr bwMode="auto">
            <a:xfrm>
              <a:off x="1077774" y="1077429"/>
              <a:ext cx="649776" cy="395423"/>
            </a:xfrm>
            <a:custGeom>
              <a:avLst/>
              <a:gdLst>
                <a:gd name="T0" fmla="*/ 2147483646 w 26047"/>
                <a:gd name="T1" fmla="*/ 2147483646 h 15831"/>
                <a:gd name="T2" fmla="*/ 2147483646 w 26047"/>
                <a:gd name="T3" fmla="*/ 2147483646 h 15831"/>
                <a:gd name="T4" fmla="*/ 0 w 26047"/>
                <a:gd name="T5" fmla="*/ 2147483646 h 15831"/>
                <a:gd name="T6" fmla="*/ 0 w 26047"/>
                <a:gd name="T7" fmla="*/ 2147483646 h 15831"/>
                <a:gd name="T8" fmla="*/ 2147483646 w 26047"/>
                <a:gd name="T9" fmla="*/ 2147483646 h 15831"/>
                <a:gd name="T10" fmla="*/ 2147483646 w 26047"/>
                <a:gd name="T11" fmla="*/ 2147483646 h 15831"/>
                <a:gd name="T12" fmla="*/ 2147483646 w 26047"/>
                <a:gd name="T13" fmla="*/ 2147483646 h 15831"/>
                <a:gd name="T14" fmla="*/ 2147483646 w 26047"/>
                <a:gd name="T15" fmla="*/ 2147483646 h 15831"/>
                <a:gd name="T16" fmla="*/ 2147483646 w 26047"/>
                <a:gd name="T17" fmla="*/ 2147483646 h 15831"/>
                <a:gd name="T18" fmla="*/ 2147483646 w 26047"/>
                <a:gd name="T19" fmla="*/ 2147483646 h 15831"/>
                <a:gd name="T20" fmla="*/ 2147483646 w 26047"/>
                <a:gd name="T21" fmla="*/ 2147483646 h 15831"/>
                <a:gd name="T22" fmla="*/ 2147483646 w 26047"/>
                <a:gd name="T23" fmla="*/ 2147483646 h 15831"/>
                <a:gd name="T24" fmla="*/ 2147483646 w 26047"/>
                <a:gd name="T25" fmla="*/ 2147483646 h 15831"/>
                <a:gd name="T26" fmla="*/ 2147483646 w 26047"/>
                <a:gd name="T27" fmla="*/ 2147483646 h 15831"/>
                <a:gd name="T28" fmla="*/ 2147483646 w 26047"/>
                <a:gd name="T29" fmla="*/ 2147483646 h 15831"/>
                <a:gd name="T30" fmla="*/ 2147483646 w 26047"/>
                <a:gd name="T31" fmla="*/ 2147483646 h 15831"/>
                <a:gd name="T32" fmla="*/ 2147483646 w 26047"/>
                <a:gd name="T33" fmla="*/ 2147483646 h 158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lnTo>
                    <a:pt x="3798" y="1"/>
                  </a:lnTo>
                  <a:close/>
                </a:path>
              </a:pathLst>
            </a:custGeom>
            <a:solidFill>
              <a:srgbClr val="946941"/>
            </a:solidFill>
            <a:ln>
              <a:noFill/>
            </a:ln>
          </p:spPr>
          <p:txBody>
            <a:bodyPr lIns="91425" tIns="91425" rIns="91425" bIns="91425" anchor="ctr"/>
            <a:lstStyle/>
            <a:p>
              <a:pPr>
                <a:defRPr/>
              </a:pPr>
              <a:endParaRPr lang="vi-VN" sz="990"/>
            </a:p>
          </p:txBody>
        </p:sp>
        <p:sp>
          <p:nvSpPr>
            <p:cNvPr id="96" name="Google Shape;654;p30">
              <a:extLst>
                <a:ext uri="{FF2B5EF4-FFF2-40B4-BE49-F238E27FC236}">
                  <a16:creationId xmlns:a16="http://schemas.microsoft.com/office/drawing/2014/main" id="{635D3653-F741-4828-923B-6575415164E7}"/>
                </a:ext>
              </a:extLst>
            </p:cNvPr>
            <p:cNvSpPr/>
            <p:nvPr/>
          </p:nvSpPr>
          <p:spPr>
            <a:xfrm>
              <a:off x="1231825" y="1480256"/>
              <a:ext cx="280450" cy="704948"/>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97" name="Google Shape;655;p30">
              <a:extLst>
                <a:ext uri="{FF2B5EF4-FFF2-40B4-BE49-F238E27FC236}">
                  <a16:creationId xmlns:a16="http://schemas.microsoft.com/office/drawing/2014/main" id="{C1D84099-01A3-499E-AAA1-CE40E273567D}"/>
                </a:ext>
              </a:extLst>
            </p:cNvPr>
            <p:cNvSpPr/>
            <p:nvPr/>
          </p:nvSpPr>
          <p:spPr>
            <a:xfrm>
              <a:off x="1235775" y="1480256"/>
              <a:ext cx="272550" cy="690138"/>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dirty="0">
                <a:solidFill>
                  <a:prstClr val="black"/>
                </a:solidFill>
                <a:latin typeface="Arial"/>
              </a:endParaRPr>
            </a:p>
          </p:txBody>
        </p:sp>
        <p:sp>
          <p:nvSpPr>
            <p:cNvPr id="98" name="Google Shape;656;p30">
              <a:extLst>
                <a:ext uri="{FF2B5EF4-FFF2-40B4-BE49-F238E27FC236}">
                  <a16:creationId xmlns:a16="http://schemas.microsoft.com/office/drawing/2014/main" id="{6C2CF1CF-9627-4D04-BC8C-D2B36053E137}"/>
                </a:ext>
              </a:extLst>
            </p:cNvPr>
            <p:cNvSpPr/>
            <p:nvPr/>
          </p:nvSpPr>
          <p:spPr>
            <a:xfrm>
              <a:off x="1605100" y="1517281"/>
              <a:ext cx="158000" cy="638303"/>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99" name="Google Shape;657;p30">
              <a:extLst>
                <a:ext uri="{FF2B5EF4-FFF2-40B4-BE49-F238E27FC236}">
                  <a16:creationId xmlns:a16="http://schemas.microsoft.com/office/drawing/2014/main" id="{C19444C0-4501-4B40-B4D1-21A77BDDA11A}"/>
                </a:ext>
              </a:extLst>
            </p:cNvPr>
            <p:cNvSpPr>
              <a:spLocks/>
            </p:cNvSpPr>
            <p:nvPr/>
          </p:nvSpPr>
          <p:spPr bwMode="auto">
            <a:xfrm>
              <a:off x="1743350" y="1988234"/>
              <a:ext cx="0" cy="56277"/>
            </a:xfrm>
            <a:custGeom>
              <a:avLst/>
              <a:gdLst>
                <a:gd name="T0" fmla="*/ 0 w 1"/>
                <a:gd name="T1" fmla="*/ 2147483646 h 2253"/>
                <a:gd name="T2" fmla="*/ 0 w 1"/>
                <a:gd name="T3" fmla="*/ 2147483646 h 2253"/>
                <a:gd name="T4" fmla="*/ 0 w 1"/>
                <a:gd name="T5" fmla="*/ 2147483646 h 2253"/>
                <a:gd name="T6" fmla="*/ 0 w 1"/>
                <a:gd name="T7" fmla="*/ 2147483646 h 22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253" extrusionOk="0">
                  <a:moveTo>
                    <a:pt x="0" y="1"/>
                  </a:moveTo>
                  <a:lnTo>
                    <a:pt x="0" y="2253"/>
                  </a:lnTo>
                  <a:lnTo>
                    <a:pt x="0" y="1"/>
                  </a:lnTo>
                  <a:close/>
                </a:path>
              </a:pathLst>
            </a:custGeom>
            <a:solidFill>
              <a:srgbClr val="9D6841"/>
            </a:solidFill>
            <a:ln>
              <a:noFill/>
            </a:ln>
          </p:spPr>
          <p:txBody>
            <a:bodyPr lIns="91425" tIns="91425" rIns="91425" bIns="91425" anchor="ctr"/>
            <a:lstStyle/>
            <a:p>
              <a:pPr>
                <a:defRPr/>
              </a:pPr>
              <a:endParaRPr lang="vi-VN" sz="990"/>
            </a:p>
          </p:txBody>
        </p:sp>
        <p:sp>
          <p:nvSpPr>
            <p:cNvPr id="100" name="Google Shape;658;p30">
              <a:extLst>
                <a:ext uri="{FF2B5EF4-FFF2-40B4-BE49-F238E27FC236}">
                  <a16:creationId xmlns:a16="http://schemas.microsoft.com/office/drawing/2014/main" id="{248DFE39-9B3D-4DA2-8960-68E0AFDF697A}"/>
                </a:ext>
              </a:extLst>
            </p:cNvPr>
            <p:cNvSpPr/>
            <p:nvPr/>
          </p:nvSpPr>
          <p:spPr>
            <a:xfrm>
              <a:off x="1613000" y="1527648"/>
              <a:ext cx="128374" cy="583507"/>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01" name="Google Shape;659;p30">
              <a:extLst>
                <a:ext uri="{FF2B5EF4-FFF2-40B4-BE49-F238E27FC236}">
                  <a16:creationId xmlns:a16="http://schemas.microsoft.com/office/drawing/2014/main" id="{9638B1B6-7CCC-4223-916F-65B266406B8F}"/>
                </a:ext>
              </a:extLst>
            </p:cNvPr>
            <p:cNvSpPr>
              <a:spLocks/>
            </p:cNvSpPr>
            <p:nvPr/>
          </p:nvSpPr>
          <p:spPr bwMode="auto">
            <a:xfrm>
              <a:off x="1672250" y="1201831"/>
              <a:ext cx="134300" cy="121441"/>
            </a:xfrm>
            <a:custGeom>
              <a:avLst/>
              <a:gdLst>
                <a:gd name="T0" fmla="*/ 2147483646 w 5345"/>
                <a:gd name="T1" fmla="*/ 0 h 4826"/>
                <a:gd name="T2" fmla="*/ 2147483646 w 5345"/>
                <a:gd name="T3" fmla="*/ 2147483646 h 4826"/>
                <a:gd name="T4" fmla="*/ 2147483646 w 5345"/>
                <a:gd name="T5" fmla="*/ 2147483646 h 4826"/>
                <a:gd name="T6" fmla="*/ 2147483646 w 5345"/>
                <a:gd name="T7" fmla="*/ 2147483646 h 4826"/>
                <a:gd name="T8" fmla="*/ 2147483646 w 5345"/>
                <a:gd name="T9" fmla="*/ 2147483646 h 4826"/>
                <a:gd name="T10" fmla="*/ 2147483646 w 5345"/>
                <a:gd name="T11" fmla="*/ 2147483646 h 4826"/>
                <a:gd name="T12" fmla="*/ 2147483646 w 5345"/>
                <a:gd name="T13" fmla="*/ 2147483646 h 4826"/>
                <a:gd name="T14" fmla="*/ 2147483646 w 5345"/>
                <a:gd name="T15" fmla="*/ 2147483646 h 4826"/>
                <a:gd name="T16" fmla="*/ 2147483646 w 5345"/>
                <a:gd name="T17" fmla="*/ 2147483646 h 4826"/>
                <a:gd name="T18" fmla="*/ 2147483646 w 5345"/>
                <a:gd name="T19" fmla="*/ 2147483646 h 4826"/>
                <a:gd name="T20" fmla="*/ 2147483646 w 5345"/>
                <a:gd name="T21" fmla="*/ 2147483646 h 4826"/>
                <a:gd name="T22" fmla="*/ 2147483646 w 5345"/>
                <a:gd name="T23" fmla="*/ 2147483646 h 4826"/>
                <a:gd name="T24" fmla="*/ 2147483646 w 5345"/>
                <a:gd name="T25" fmla="*/ 0 h 48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tx1"/>
            </a:solidFill>
            <a:ln>
              <a:noFill/>
            </a:ln>
          </p:spPr>
          <p:txBody>
            <a:bodyPr lIns="91425" tIns="91425" rIns="91425" bIns="91425" anchor="ctr"/>
            <a:lstStyle/>
            <a:p>
              <a:pPr>
                <a:defRPr/>
              </a:pPr>
              <a:endParaRPr lang="vi-VN" sz="990"/>
            </a:p>
          </p:txBody>
        </p:sp>
        <p:sp>
          <p:nvSpPr>
            <p:cNvPr id="102" name="Google Shape;660;p30">
              <a:extLst>
                <a:ext uri="{FF2B5EF4-FFF2-40B4-BE49-F238E27FC236}">
                  <a16:creationId xmlns:a16="http://schemas.microsoft.com/office/drawing/2014/main" id="{F06546F6-BF34-4083-B7D9-305FBC6956E7}"/>
                </a:ext>
              </a:extLst>
            </p:cNvPr>
            <p:cNvSpPr>
              <a:spLocks/>
            </p:cNvSpPr>
            <p:nvPr/>
          </p:nvSpPr>
          <p:spPr bwMode="auto">
            <a:xfrm>
              <a:off x="1512275" y="982646"/>
              <a:ext cx="187626" cy="167352"/>
            </a:xfrm>
            <a:custGeom>
              <a:avLst/>
              <a:gdLst>
                <a:gd name="T0" fmla="*/ 2147483646 w 7563"/>
                <a:gd name="T1" fmla="*/ 0 h 6785"/>
                <a:gd name="T2" fmla="*/ 2147483646 w 7563"/>
                <a:gd name="T3" fmla="*/ 2147483646 h 6785"/>
                <a:gd name="T4" fmla="*/ 2147483646 w 7563"/>
                <a:gd name="T5" fmla="*/ 2147483646 h 6785"/>
                <a:gd name="T6" fmla="*/ 2147483646 w 7563"/>
                <a:gd name="T7" fmla="*/ 2147483646 h 6785"/>
                <a:gd name="T8" fmla="*/ 2147483646 w 7563"/>
                <a:gd name="T9" fmla="*/ 2147483646 h 6785"/>
                <a:gd name="T10" fmla="*/ 2147483646 w 7563"/>
                <a:gd name="T11" fmla="*/ 2147483646 h 6785"/>
                <a:gd name="T12" fmla="*/ 2147483646 w 7563"/>
                <a:gd name="T13" fmla="*/ 0 h 678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tx1"/>
            </a:solidFill>
            <a:ln>
              <a:noFill/>
            </a:ln>
          </p:spPr>
          <p:txBody>
            <a:bodyPr lIns="91425" tIns="91425" rIns="91425" bIns="91425" anchor="ctr"/>
            <a:lstStyle/>
            <a:p>
              <a:pPr>
                <a:defRPr/>
              </a:pPr>
              <a:endParaRPr lang="vi-VN" sz="990"/>
            </a:p>
          </p:txBody>
        </p:sp>
        <p:sp>
          <p:nvSpPr>
            <p:cNvPr id="103" name="Google Shape;661;p30">
              <a:extLst>
                <a:ext uri="{FF2B5EF4-FFF2-40B4-BE49-F238E27FC236}">
                  <a16:creationId xmlns:a16="http://schemas.microsoft.com/office/drawing/2014/main" id="{D9829B2B-82E9-463E-95DB-5D2D2B76C57C}"/>
                </a:ext>
              </a:extLst>
            </p:cNvPr>
            <p:cNvSpPr/>
            <p:nvPr/>
          </p:nvSpPr>
          <p:spPr>
            <a:xfrm>
              <a:off x="1417475" y="1105568"/>
              <a:ext cx="217250" cy="118479"/>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04" name="Google Shape;662;p30">
              <a:extLst>
                <a:ext uri="{FF2B5EF4-FFF2-40B4-BE49-F238E27FC236}">
                  <a16:creationId xmlns:a16="http://schemas.microsoft.com/office/drawing/2014/main" id="{1D6D2951-6B81-4DCB-8187-492E392C6282}"/>
                </a:ext>
              </a:extLst>
            </p:cNvPr>
            <p:cNvSpPr>
              <a:spLocks/>
            </p:cNvSpPr>
            <p:nvPr/>
          </p:nvSpPr>
          <p:spPr bwMode="auto">
            <a:xfrm>
              <a:off x="1851975" y="1078910"/>
              <a:ext cx="159976" cy="143655"/>
            </a:xfrm>
            <a:custGeom>
              <a:avLst/>
              <a:gdLst>
                <a:gd name="T0" fmla="*/ 2147483646 w 6454"/>
                <a:gd name="T1" fmla="*/ 0 h 5755"/>
                <a:gd name="T2" fmla="*/ 2147483646 w 6454"/>
                <a:gd name="T3" fmla="*/ 2147483646 h 5755"/>
                <a:gd name="T4" fmla="*/ 2147483646 w 6454"/>
                <a:gd name="T5" fmla="*/ 2147483646 h 5755"/>
                <a:gd name="T6" fmla="*/ 2147483646 w 6454"/>
                <a:gd name="T7" fmla="*/ 2147483646 h 5755"/>
                <a:gd name="T8" fmla="*/ 2147483646 w 6454"/>
                <a:gd name="T9" fmla="*/ 2147483646 h 5755"/>
                <a:gd name="T10" fmla="*/ 2147483646 w 6454"/>
                <a:gd name="T11" fmla="*/ 2147483646 h 5755"/>
                <a:gd name="T12" fmla="*/ 2147483646 w 6454"/>
                <a:gd name="T13" fmla="*/ 0 h 575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tx1"/>
            </a:solidFill>
            <a:ln>
              <a:noFill/>
            </a:ln>
          </p:spPr>
          <p:txBody>
            <a:bodyPr lIns="91425" tIns="91425" rIns="91425" bIns="91425" anchor="ctr"/>
            <a:lstStyle/>
            <a:p>
              <a:pPr>
                <a:defRPr/>
              </a:pPr>
              <a:endParaRPr lang="vi-VN" sz="990"/>
            </a:p>
          </p:txBody>
        </p:sp>
        <p:sp>
          <p:nvSpPr>
            <p:cNvPr id="105" name="Google Shape;663;p30">
              <a:extLst>
                <a:ext uri="{FF2B5EF4-FFF2-40B4-BE49-F238E27FC236}">
                  <a16:creationId xmlns:a16="http://schemas.microsoft.com/office/drawing/2014/main" id="{C4BFD6B8-036A-4CF2-ADA6-082C395ED002}"/>
                </a:ext>
              </a:extLst>
            </p:cNvPr>
            <p:cNvSpPr/>
            <p:nvPr/>
          </p:nvSpPr>
          <p:spPr>
            <a:xfrm>
              <a:off x="1861850" y="1212199"/>
              <a:ext cx="130350" cy="93301"/>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06" name="Google Shape;664;p30">
              <a:extLst>
                <a:ext uri="{FF2B5EF4-FFF2-40B4-BE49-F238E27FC236}">
                  <a16:creationId xmlns:a16="http://schemas.microsoft.com/office/drawing/2014/main" id="{9F3CC726-6427-4C93-899F-A572925FF7B5}"/>
                </a:ext>
              </a:extLst>
            </p:cNvPr>
            <p:cNvSpPr>
              <a:spLocks/>
            </p:cNvSpPr>
            <p:nvPr/>
          </p:nvSpPr>
          <p:spPr bwMode="auto">
            <a:xfrm>
              <a:off x="1609050" y="1010785"/>
              <a:ext cx="71100" cy="62201"/>
            </a:xfrm>
            <a:custGeom>
              <a:avLst/>
              <a:gdLst>
                <a:gd name="T0" fmla="*/ 2147483646 w 2824"/>
                <a:gd name="T1" fmla="*/ 0 h 2440"/>
                <a:gd name="T2" fmla="*/ 2147483646 w 2824"/>
                <a:gd name="T3" fmla="*/ 2147483646 h 2440"/>
                <a:gd name="T4" fmla="*/ 2147483646 w 2824"/>
                <a:gd name="T5" fmla="*/ 2147483646 h 2440"/>
                <a:gd name="T6" fmla="*/ 2147483646 w 2824"/>
                <a:gd name="T7" fmla="*/ 2147483646 h 2440"/>
                <a:gd name="T8" fmla="*/ 2147483646 w 2824"/>
                <a:gd name="T9" fmla="*/ 2147483646 h 2440"/>
                <a:gd name="T10" fmla="*/ 2147483646 w 2824"/>
                <a:gd name="T11" fmla="*/ 2147483646 h 2440"/>
                <a:gd name="T12" fmla="*/ 2147483646 w 2824"/>
                <a:gd name="T13" fmla="*/ 0 h 244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lIns="91425" tIns="91425" rIns="91425" bIns="91425" anchor="ctr"/>
            <a:lstStyle/>
            <a:p>
              <a:pPr>
                <a:defRPr/>
              </a:pPr>
              <a:endParaRPr lang="vi-VN" sz="990"/>
            </a:p>
          </p:txBody>
        </p:sp>
        <p:sp>
          <p:nvSpPr>
            <p:cNvPr id="107" name="Google Shape;665;p30">
              <a:extLst>
                <a:ext uri="{FF2B5EF4-FFF2-40B4-BE49-F238E27FC236}">
                  <a16:creationId xmlns:a16="http://schemas.microsoft.com/office/drawing/2014/main" id="{FADB3456-746A-4585-AADD-2F70176CDF79}"/>
                </a:ext>
              </a:extLst>
            </p:cNvPr>
            <p:cNvSpPr>
              <a:spLocks/>
            </p:cNvSpPr>
            <p:nvPr/>
          </p:nvSpPr>
          <p:spPr bwMode="auto">
            <a:xfrm>
              <a:off x="1921100" y="1095201"/>
              <a:ext cx="71100" cy="60721"/>
            </a:xfrm>
            <a:custGeom>
              <a:avLst/>
              <a:gdLst>
                <a:gd name="T0" fmla="*/ 2147483646 w 2824"/>
                <a:gd name="T1" fmla="*/ 2147483646 h 2445"/>
                <a:gd name="T2" fmla="*/ 2147483646 w 2824"/>
                <a:gd name="T3" fmla="*/ 2147483646 h 2445"/>
                <a:gd name="T4" fmla="*/ 2147483646 w 2824"/>
                <a:gd name="T5" fmla="*/ 2147483646 h 2445"/>
                <a:gd name="T6" fmla="*/ 2147483646 w 2824"/>
                <a:gd name="T7" fmla="*/ 2147483646 h 2445"/>
                <a:gd name="T8" fmla="*/ 2147483646 w 2824"/>
                <a:gd name="T9" fmla="*/ 2147483646 h 2445"/>
                <a:gd name="T10" fmla="*/ 2147483646 w 2824"/>
                <a:gd name="T11" fmla="*/ 2147483646 h 2445"/>
                <a:gd name="T12" fmla="*/ 2147483646 w 2824"/>
                <a:gd name="T13" fmla="*/ 2147483646 h 24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lIns="91425" tIns="91425" rIns="91425" bIns="91425" anchor="ctr"/>
            <a:lstStyle/>
            <a:p>
              <a:pPr>
                <a:defRPr/>
              </a:pPr>
              <a:endParaRPr lang="vi-VN" sz="990"/>
            </a:p>
          </p:txBody>
        </p:sp>
        <p:sp>
          <p:nvSpPr>
            <p:cNvPr id="108" name="Google Shape;666;p30">
              <a:extLst>
                <a:ext uri="{FF2B5EF4-FFF2-40B4-BE49-F238E27FC236}">
                  <a16:creationId xmlns:a16="http://schemas.microsoft.com/office/drawing/2014/main" id="{B01901EF-8DC5-43EB-850C-B06342F7F86B}"/>
                </a:ext>
              </a:extLst>
            </p:cNvPr>
            <p:cNvSpPr>
              <a:spLocks/>
            </p:cNvSpPr>
            <p:nvPr/>
          </p:nvSpPr>
          <p:spPr bwMode="auto">
            <a:xfrm>
              <a:off x="961250" y="236231"/>
              <a:ext cx="1222525" cy="947829"/>
            </a:xfrm>
            <a:custGeom>
              <a:avLst/>
              <a:gdLst>
                <a:gd name="T0" fmla="*/ 2147483646 w 48901"/>
                <a:gd name="T1" fmla="*/ 0 h 37862"/>
                <a:gd name="T2" fmla="*/ 2147483646 w 48901"/>
                <a:gd name="T3" fmla="*/ 2147483646 h 37862"/>
                <a:gd name="T4" fmla="*/ 2147483646 w 48901"/>
                <a:gd name="T5" fmla="*/ 2147483646 h 37862"/>
                <a:gd name="T6" fmla="*/ 2147483646 w 48901"/>
                <a:gd name="T7" fmla="*/ 2147483646 h 37862"/>
                <a:gd name="T8" fmla="*/ 2147483646 w 48901"/>
                <a:gd name="T9" fmla="*/ 2147483646 h 37862"/>
                <a:gd name="T10" fmla="*/ 2147483646 w 48901"/>
                <a:gd name="T11" fmla="*/ 2147483646 h 37862"/>
                <a:gd name="T12" fmla="*/ 2147483646 w 48901"/>
                <a:gd name="T13" fmla="*/ 2147483646 h 37862"/>
                <a:gd name="T14" fmla="*/ 2147483646 w 48901"/>
                <a:gd name="T15" fmla="*/ 2147483646 h 37862"/>
                <a:gd name="T16" fmla="*/ 2147483646 w 48901"/>
                <a:gd name="T17" fmla="*/ 2147483646 h 37862"/>
                <a:gd name="T18" fmla="*/ 2147483646 w 48901"/>
                <a:gd name="T19" fmla="*/ 2147483646 h 37862"/>
                <a:gd name="T20" fmla="*/ 2147483646 w 48901"/>
                <a:gd name="T21" fmla="*/ 2147483646 h 37862"/>
                <a:gd name="T22" fmla="*/ 2147483646 w 48901"/>
                <a:gd name="T23" fmla="*/ 2147483646 h 37862"/>
                <a:gd name="T24" fmla="*/ 2147483646 w 48901"/>
                <a:gd name="T25" fmla="*/ 2147483646 h 37862"/>
                <a:gd name="T26" fmla="*/ 2147483646 w 48901"/>
                <a:gd name="T27" fmla="*/ 2147483646 h 37862"/>
                <a:gd name="T28" fmla="*/ 2147483646 w 48901"/>
                <a:gd name="T29" fmla="*/ 2147483646 h 37862"/>
                <a:gd name="T30" fmla="*/ 2147483646 w 48901"/>
                <a:gd name="T31" fmla="*/ 2147483646 h 37862"/>
                <a:gd name="T32" fmla="*/ 2147483646 w 48901"/>
                <a:gd name="T33" fmla="*/ 2147483646 h 37862"/>
                <a:gd name="T34" fmla="*/ 2147483646 w 48901"/>
                <a:gd name="T35" fmla="*/ 2147483646 h 37862"/>
                <a:gd name="T36" fmla="*/ 2147483646 w 48901"/>
                <a:gd name="T37" fmla="*/ 2147483646 h 37862"/>
                <a:gd name="T38" fmla="*/ 2147483646 w 48901"/>
                <a:gd name="T39" fmla="*/ 2147483646 h 37862"/>
                <a:gd name="T40" fmla="*/ 2147483646 w 48901"/>
                <a:gd name="T41" fmla="*/ 2147483646 h 37862"/>
                <a:gd name="T42" fmla="*/ 2147483646 w 48901"/>
                <a:gd name="T43" fmla="*/ 2147483646 h 37862"/>
                <a:gd name="T44" fmla="*/ 2147483646 w 48901"/>
                <a:gd name="T45" fmla="*/ 2147483646 h 37862"/>
                <a:gd name="T46" fmla="*/ 2147483646 w 48901"/>
                <a:gd name="T47" fmla="*/ 2147483646 h 37862"/>
                <a:gd name="T48" fmla="*/ 2147483646 w 48901"/>
                <a:gd name="T49" fmla="*/ 2147483646 h 37862"/>
                <a:gd name="T50" fmla="*/ 2147483646 w 48901"/>
                <a:gd name="T51" fmla="*/ 2147483646 h 37862"/>
                <a:gd name="T52" fmla="*/ 2147483646 w 48901"/>
                <a:gd name="T53" fmla="*/ 2147483646 h 37862"/>
                <a:gd name="T54" fmla="*/ 2147483646 w 48901"/>
                <a:gd name="T55" fmla="*/ 2147483646 h 37862"/>
                <a:gd name="T56" fmla="*/ 2147483646 w 48901"/>
                <a:gd name="T57" fmla="*/ 2147483646 h 37862"/>
                <a:gd name="T58" fmla="*/ 2147483646 w 48901"/>
                <a:gd name="T59" fmla="*/ 2147483646 h 37862"/>
                <a:gd name="T60" fmla="*/ 2147483646 w 48901"/>
                <a:gd name="T61" fmla="*/ 2147483646 h 37862"/>
                <a:gd name="T62" fmla="*/ 2147483646 w 48901"/>
                <a:gd name="T63" fmla="*/ 2147483646 h 37862"/>
                <a:gd name="T64" fmla="*/ 2147483646 w 48901"/>
                <a:gd name="T65" fmla="*/ 2147483646 h 37862"/>
                <a:gd name="T66" fmla="*/ 2147483646 w 48901"/>
                <a:gd name="T67" fmla="*/ 2147483646 h 37862"/>
                <a:gd name="T68" fmla="*/ 2147483646 w 48901"/>
                <a:gd name="T69" fmla="*/ 2147483646 h 37862"/>
                <a:gd name="T70" fmla="*/ 2147483646 w 48901"/>
                <a:gd name="T71" fmla="*/ 2147483646 h 37862"/>
                <a:gd name="T72" fmla="*/ 2147483646 w 48901"/>
                <a:gd name="T73" fmla="*/ 2147483646 h 37862"/>
                <a:gd name="T74" fmla="*/ 2147483646 w 48901"/>
                <a:gd name="T75" fmla="*/ 2147483646 h 37862"/>
                <a:gd name="T76" fmla="*/ 2147483646 w 48901"/>
                <a:gd name="T77" fmla="*/ 2147483646 h 37862"/>
                <a:gd name="T78" fmla="*/ 2147483646 w 48901"/>
                <a:gd name="T79" fmla="*/ 2147483646 h 37862"/>
                <a:gd name="T80" fmla="*/ 2147483646 w 48901"/>
                <a:gd name="T81" fmla="*/ 2147483646 h 37862"/>
                <a:gd name="T82" fmla="*/ 2147483646 w 48901"/>
                <a:gd name="T83" fmla="*/ 2147483646 h 37862"/>
                <a:gd name="T84" fmla="*/ 2147483646 w 48901"/>
                <a:gd name="T85" fmla="*/ 2147483646 h 37862"/>
                <a:gd name="T86" fmla="*/ 2147483646 w 48901"/>
                <a:gd name="T87" fmla="*/ 2147483646 h 37862"/>
                <a:gd name="T88" fmla="*/ 2147483646 w 48901"/>
                <a:gd name="T89" fmla="*/ 2147483646 h 37862"/>
                <a:gd name="T90" fmla="*/ 2147483646 w 48901"/>
                <a:gd name="T91" fmla="*/ 2147483646 h 37862"/>
                <a:gd name="T92" fmla="*/ 2147483646 w 48901"/>
                <a:gd name="T93" fmla="*/ 2147483646 h 37862"/>
                <a:gd name="T94" fmla="*/ 2147483646 w 48901"/>
                <a:gd name="T95" fmla="*/ 2147483646 h 37862"/>
                <a:gd name="T96" fmla="*/ 2147483646 w 48901"/>
                <a:gd name="T97" fmla="*/ 2147483646 h 37862"/>
                <a:gd name="T98" fmla="*/ 2147483646 w 48901"/>
                <a:gd name="T99" fmla="*/ 2147483646 h 37862"/>
                <a:gd name="T100" fmla="*/ 2147483646 w 48901"/>
                <a:gd name="T101" fmla="*/ 2147483646 h 37862"/>
                <a:gd name="T102" fmla="*/ 2147483646 w 48901"/>
                <a:gd name="T103" fmla="*/ 2147483646 h 37862"/>
                <a:gd name="T104" fmla="*/ 2147483646 w 48901"/>
                <a:gd name="T105" fmla="*/ 0 h 378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bg2"/>
            </a:solidFill>
            <a:ln>
              <a:noFill/>
            </a:ln>
          </p:spPr>
          <p:txBody>
            <a:bodyPr lIns="91425" tIns="91425" rIns="91425" bIns="91425" anchor="ctr"/>
            <a:lstStyle/>
            <a:p>
              <a:pPr>
                <a:defRPr/>
              </a:pPr>
              <a:endParaRPr lang="vi-VN" sz="990"/>
            </a:p>
          </p:txBody>
        </p:sp>
        <p:sp>
          <p:nvSpPr>
            <p:cNvPr id="109" name="Google Shape;667;p30">
              <a:extLst>
                <a:ext uri="{FF2B5EF4-FFF2-40B4-BE49-F238E27FC236}">
                  <a16:creationId xmlns:a16="http://schemas.microsoft.com/office/drawing/2014/main" id="{E8874E68-3E1C-4576-A0B4-A637757ECFD3}"/>
                </a:ext>
              </a:extLst>
            </p:cNvPr>
            <p:cNvSpPr>
              <a:spLocks/>
            </p:cNvSpPr>
            <p:nvPr/>
          </p:nvSpPr>
          <p:spPr bwMode="auto">
            <a:xfrm>
              <a:off x="988900" y="234750"/>
              <a:ext cx="1194875" cy="706428"/>
            </a:xfrm>
            <a:custGeom>
              <a:avLst/>
              <a:gdLst>
                <a:gd name="T0" fmla="*/ 2147483646 w 47759"/>
                <a:gd name="T1" fmla="*/ 2147483646 h 28249"/>
                <a:gd name="T2" fmla="*/ 2147483646 w 47759"/>
                <a:gd name="T3" fmla="*/ 2147483646 h 28249"/>
                <a:gd name="T4" fmla="*/ 2147483646 w 47759"/>
                <a:gd name="T5" fmla="*/ 2147483646 h 28249"/>
                <a:gd name="T6" fmla="*/ 2147483646 w 47759"/>
                <a:gd name="T7" fmla="*/ 2147483646 h 28249"/>
                <a:gd name="T8" fmla="*/ 2147483646 w 47759"/>
                <a:gd name="T9" fmla="*/ 2147483646 h 28249"/>
                <a:gd name="T10" fmla="*/ 2147483646 w 47759"/>
                <a:gd name="T11" fmla="*/ 2147483646 h 28249"/>
                <a:gd name="T12" fmla="*/ 2147483646 w 47759"/>
                <a:gd name="T13" fmla="*/ 2147483646 h 28249"/>
                <a:gd name="T14" fmla="*/ 2147483646 w 47759"/>
                <a:gd name="T15" fmla="*/ 2147483646 h 28249"/>
                <a:gd name="T16" fmla="*/ 2147483646 w 47759"/>
                <a:gd name="T17" fmla="*/ 2147483646 h 28249"/>
                <a:gd name="T18" fmla="*/ 2147483646 w 47759"/>
                <a:gd name="T19" fmla="*/ 2147483646 h 28249"/>
                <a:gd name="T20" fmla="*/ 2147483646 w 47759"/>
                <a:gd name="T21" fmla="*/ 2147483646 h 28249"/>
                <a:gd name="T22" fmla="*/ 2147483646 w 47759"/>
                <a:gd name="T23" fmla="*/ 2147483646 h 28249"/>
                <a:gd name="T24" fmla="*/ 2147483646 w 47759"/>
                <a:gd name="T25" fmla="*/ 2147483646 h 28249"/>
                <a:gd name="T26" fmla="*/ 2147483646 w 47759"/>
                <a:gd name="T27" fmla="*/ 2147483646 h 28249"/>
                <a:gd name="T28" fmla="*/ 2147483646 w 47759"/>
                <a:gd name="T29" fmla="*/ 2147483646 h 28249"/>
                <a:gd name="T30" fmla="*/ 2147483646 w 47759"/>
                <a:gd name="T31" fmla="*/ 2147483646 h 28249"/>
                <a:gd name="T32" fmla="*/ 2147483646 w 47759"/>
                <a:gd name="T33" fmla="*/ 2147483646 h 28249"/>
                <a:gd name="T34" fmla="*/ 2147483646 w 47759"/>
                <a:gd name="T35" fmla="*/ 2147483646 h 28249"/>
                <a:gd name="T36" fmla="*/ 2147483646 w 47759"/>
                <a:gd name="T37" fmla="*/ 2147483646 h 28249"/>
                <a:gd name="T38" fmla="*/ 2147483646 w 47759"/>
                <a:gd name="T39" fmla="*/ 2147483646 h 28249"/>
                <a:gd name="T40" fmla="*/ 2147483646 w 47759"/>
                <a:gd name="T41" fmla="*/ 2147483646 h 28249"/>
                <a:gd name="T42" fmla="*/ 2147483646 w 47759"/>
                <a:gd name="T43" fmla="*/ 2147483646 h 28249"/>
                <a:gd name="T44" fmla="*/ 2147483646 w 47759"/>
                <a:gd name="T45" fmla="*/ 2147483646 h 28249"/>
                <a:gd name="T46" fmla="*/ 2147483646 w 47759"/>
                <a:gd name="T47" fmla="*/ 2147483646 h 28249"/>
                <a:gd name="T48" fmla="*/ 2147483646 w 47759"/>
                <a:gd name="T49" fmla="*/ 2147483646 h 28249"/>
                <a:gd name="T50" fmla="*/ 2147483646 w 47759"/>
                <a:gd name="T51" fmla="*/ 2147483646 h 28249"/>
                <a:gd name="T52" fmla="*/ 2147483646 w 47759"/>
                <a:gd name="T53" fmla="*/ 2147483646 h 28249"/>
                <a:gd name="T54" fmla="*/ 2147483646 w 47759"/>
                <a:gd name="T55" fmla="*/ 2147483646 h 28249"/>
                <a:gd name="T56" fmla="*/ 2147483646 w 47759"/>
                <a:gd name="T57" fmla="*/ 2147483646 h 28249"/>
                <a:gd name="T58" fmla="*/ 2147483646 w 47759"/>
                <a:gd name="T59" fmla="*/ 2147483646 h 28249"/>
                <a:gd name="T60" fmla="*/ 2147483646 w 47759"/>
                <a:gd name="T61" fmla="*/ 2147483646 h 28249"/>
                <a:gd name="T62" fmla="*/ 2147483646 w 47759"/>
                <a:gd name="T63" fmla="*/ 2147483646 h 28249"/>
                <a:gd name="T64" fmla="*/ 2147483646 w 47759"/>
                <a:gd name="T65" fmla="*/ 2147483646 h 28249"/>
                <a:gd name="T66" fmla="*/ 2147483646 w 47759"/>
                <a:gd name="T67" fmla="*/ 2147483646 h 28249"/>
                <a:gd name="T68" fmla="*/ 2147483646 w 47759"/>
                <a:gd name="T69" fmla="*/ 2147483646 h 28249"/>
                <a:gd name="T70" fmla="*/ 2147483646 w 47759"/>
                <a:gd name="T71" fmla="*/ 2147483646 h 28249"/>
                <a:gd name="T72" fmla="*/ 2147483646 w 47759"/>
                <a:gd name="T73" fmla="*/ 2147483646 h 28249"/>
                <a:gd name="T74" fmla="*/ 2147483646 w 47759"/>
                <a:gd name="T75" fmla="*/ 2147483646 h 28249"/>
                <a:gd name="T76" fmla="*/ 2147483646 w 47759"/>
                <a:gd name="T77" fmla="*/ 2147483646 h 28249"/>
                <a:gd name="T78" fmla="*/ 2147483646 w 47759"/>
                <a:gd name="T79" fmla="*/ 2147483646 h 28249"/>
                <a:gd name="T80" fmla="*/ 2147483646 w 47759"/>
                <a:gd name="T81" fmla="*/ 2147483646 h 28249"/>
                <a:gd name="T82" fmla="*/ 2147483646 w 47759"/>
                <a:gd name="T83" fmla="*/ 2147483646 h 28249"/>
                <a:gd name="T84" fmla="*/ 2147483646 w 47759"/>
                <a:gd name="T85" fmla="*/ 2147483646 h 28249"/>
                <a:gd name="T86" fmla="*/ 2147483646 w 47759"/>
                <a:gd name="T87" fmla="*/ 2147483646 h 28249"/>
                <a:gd name="T88" fmla="*/ 2147483646 w 47759"/>
                <a:gd name="T89" fmla="*/ 2147483646 h 28249"/>
                <a:gd name="T90" fmla="*/ 2147483646 w 47759"/>
                <a:gd name="T91" fmla="*/ 2147483646 h 28249"/>
                <a:gd name="T92" fmla="*/ 2147483646 w 47759"/>
                <a:gd name="T93" fmla="*/ 2147483646 h 28249"/>
                <a:gd name="T94" fmla="*/ 2147483646 w 47759"/>
                <a:gd name="T95" fmla="*/ 2147483646 h 28249"/>
                <a:gd name="T96" fmla="*/ 2147483646 w 47759"/>
                <a:gd name="T97" fmla="*/ 2147483646 h 28249"/>
                <a:gd name="T98" fmla="*/ 2147483646 w 47759"/>
                <a:gd name="T99" fmla="*/ 2147483646 h 28249"/>
                <a:gd name="T100" fmla="*/ 2147483646 w 47759"/>
                <a:gd name="T101" fmla="*/ 2147483646 h 28249"/>
                <a:gd name="T102" fmla="*/ 2147483646 w 47759"/>
                <a:gd name="T103" fmla="*/ 2147483646 h 28249"/>
                <a:gd name="T104" fmla="*/ 2147483646 w 47759"/>
                <a:gd name="T105" fmla="*/ 2147483646 h 2824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47759" h="28249" extrusionOk="0">
                  <a:moveTo>
                    <a:pt x="21409" y="1"/>
                  </a:moveTo>
                  <a:cubicBezTo>
                    <a:pt x="19588" y="1"/>
                    <a:pt x="17826" y="343"/>
                    <a:pt x="16079" y="888"/>
                  </a:cubicBez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cubicBezTo>
                    <a:pt x="1" y="26854"/>
                    <a:pt x="2" y="25457"/>
                    <a:pt x="135" y="23930"/>
                  </a:cubicBezTo>
                  <a:cubicBezTo>
                    <a:pt x="705" y="20179"/>
                    <a:pt x="1674" y="16128"/>
                    <a:pt x="3909" y="13040"/>
                  </a:cubicBezTo>
                  <a:close/>
                </a:path>
              </a:pathLst>
            </a:custGeom>
            <a:solidFill>
              <a:srgbClr val="FAF2D5"/>
            </a:solidFill>
            <a:ln>
              <a:noFill/>
            </a:ln>
          </p:spPr>
          <p:txBody>
            <a:bodyPr lIns="91425" tIns="91425" rIns="91425" bIns="91425" anchor="ctr"/>
            <a:lstStyle/>
            <a:p>
              <a:pPr>
                <a:defRPr/>
              </a:pPr>
              <a:endParaRPr lang="vi-VN" sz="990"/>
            </a:p>
          </p:txBody>
        </p:sp>
        <p:sp>
          <p:nvSpPr>
            <p:cNvPr id="110" name="Google Shape;668;p30">
              <a:extLst>
                <a:ext uri="{FF2B5EF4-FFF2-40B4-BE49-F238E27FC236}">
                  <a16:creationId xmlns:a16="http://schemas.microsoft.com/office/drawing/2014/main" id="{67318339-77A6-41C4-9A13-8B75C747D71B}"/>
                </a:ext>
              </a:extLst>
            </p:cNvPr>
            <p:cNvSpPr>
              <a:spLocks/>
            </p:cNvSpPr>
            <p:nvPr/>
          </p:nvSpPr>
          <p:spPr bwMode="auto">
            <a:xfrm>
              <a:off x="988900" y="236231"/>
              <a:ext cx="1194875" cy="935981"/>
            </a:xfrm>
            <a:custGeom>
              <a:avLst/>
              <a:gdLst>
                <a:gd name="T0" fmla="*/ 2147483646 w 47759"/>
                <a:gd name="T1" fmla="*/ 0 h 37407"/>
                <a:gd name="T2" fmla="*/ 2147483646 w 47759"/>
                <a:gd name="T3" fmla="*/ 2147483646 h 37407"/>
                <a:gd name="T4" fmla="*/ 2147483646 w 47759"/>
                <a:gd name="T5" fmla="*/ 2147483646 h 37407"/>
                <a:gd name="T6" fmla="*/ 2147483646 w 47759"/>
                <a:gd name="T7" fmla="*/ 2147483646 h 37407"/>
                <a:gd name="T8" fmla="*/ 2147483646 w 47759"/>
                <a:gd name="T9" fmla="*/ 2147483646 h 37407"/>
                <a:gd name="T10" fmla="*/ 2147483646 w 47759"/>
                <a:gd name="T11" fmla="*/ 2147483646 h 37407"/>
                <a:gd name="T12" fmla="*/ 2147483646 w 47759"/>
                <a:gd name="T13" fmla="*/ 2147483646 h 37407"/>
                <a:gd name="T14" fmla="*/ 2147483646 w 47759"/>
                <a:gd name="T15" fmla="*/ 2147483646 h 37407"/>
                <a:gd name="T16" fmla="*/ 2147483646 w 47759"/>
                <a:gd name="T17" fmla="*/ 2147483646 h 37407"/>
                <a:gd name="T18" fmla="*/ 2147483646 w 47759"/>
                <a:gd name="T19" fmla="*/ 2147483646 h 37407"/>
                <a:gd name="T20" fmla="*/ 2147483646 w 47759"/>
                <a:gd name="T21" fmla="*/ 2147483646 h 37407"/>
                <a:gd name="T22" fmla="*/ 2147483646 w 47759"/>
                <a:gd name="T23" fmla="*/ 2147483646 h 37407"/>
                <a:gd name="T24" fmla="*/ 2147483646 w 47759"/>
                <a:gd name="T25" fmla="*/ 2147483646 h 37407"/>
                <a:gd name="T26" fmla="*/ 2147483646 w 47759"/>
                <a:gd name="T27" fmla="*/ 2147483646 h 37407"/>
                <a:gd name="T28" fmla="*/ 2147483646 w 47759"/>
                <a:gd name="T29" fmla="*/ 2147483646 h 37407"/>
                <a:gd name="T30" fmla="*/ 2147483646 w 47759"/>
                <a:gd name="T31" fmla="*/ 2147483646 h 37407"/>
                <a:gd name="T32" fmla="*/ 2147483646 w 47759"/>
                <a:gd name="T33" fmla="*/ 2147483646 h 37407"/>
                <a:gd name="T34" fmla="*/ 2147483646 w 47759"/>
                <a:gd name="T35" fmla="*/ 2147483646 h 37407"/>
                <a:gd name="T36" fmla="*/ 2147483646 w 47759"/>
                <a:gd name="T37" fmla="*/ 2147483646 h 37407"/>
                <a:gd name="T38" fmla="*/ 2147483646 w 47759"/>
                <a:gd name="T39" fmla="*/ 2147483646 h 37407"/>
                <a:gd name="T40" fmla="*/ 2147483646 w 47759"/>
                <a:gd name="T41" fmla="*/ 2147483646 h 37407"/>
                <a:gd name="T42" fmla="*/ 2147483646 w 47759"/>
                <a:gd name="T43" fmla="*/ 2147483646 h 37407"/>
                <a:gd name="T44" fmla="*/ 2147483646 w 47759"/>
                <a:gd name="T45" fmla="*/ 2147483646 h 37407"/>
                <a:gd name="T46" fmla="*/ 2147483646 w 47759"/>
                <a:gd name="T47" fmla="*/ 2147483646 h 37407"/>
                <a:gd name="T48" fmla="*/ 2147483646 w 47759"/>
                <a:gd name="T49" fmla="*/ 2147483646 h 37407"/>
                <a:gd name="T50" fmla="*/ 2147483646 w 47759"/>
                <a:gd name="T51" fmla="*/ 2147483646 h 37407"/>
                <a:gd name="T52" fmla="*/ 2147483646 w 47759"/>
                <a:gd name="T53" fmla="*/ 2147483646 h 37407"/>
                <a:gd name="T54" fmla="*/ 2147483646 w 47759"/>
                <a:gd name="T55" fmla="*/ 2147483646 h 37407"/>
                <a:gd name="T56" fmla="*/ 2147483646 w 47759"/>
                <a:gd name="T57" fmla="*/ 2147483646 h 37407"/>
                <a:gd name="T58" fmla="*/ 2147483646 w 47759"/>
                <a:gd name="T59" fmla="*/ 2147483646 h 37407"/>
                <a:gd name="T60" fmla="*/ 2147483646 w 47759"/>
                <a:gd name="T61" fmla="*/ 2147483646 h 37407"/>
                <a:gd name="T62" fmla="*/ 2147483646 w 47759"/>
                <a:gd name="T63" fmla="*/ 2147483646 h 37407"/>
                <a:gd name="T64" fmla="*/ 2147483646 w 47759"/>
                <a:gd name="T65" fmla="*/ 2147483646 h 37407"/>
                <a:gd name="T66" fmla="*/ 2147483646 w 47759"/>
                <a:gd name="T67" fmla="*/ 2147483646 h 37407"/>
                <a:gd name="T68" fmla="*/ 2147483646 w 47759"/>
                <a:gd name="T69" fmla="*/ 2147483646 h 37407"/>
                <a:gd name="T70" fmla="*/ 2147483646 w 47759"/>
                <a:gd name="T71" fmla="*/ 2147483646 h 37407"/>
                <a:gd name="T72" fmla="*/ 2147483646 w 47759"/>
                <a:gd name="T73" fmla="*/ 2147483646 h 37407"/>
                <a:gd name="T74" fmla="*/ 2147483646 w 47759"/>
                <a:gd name="T75" fmla="*/ 2147483646 h 37407"/>
                <a:gd name="T76" fmla="*/ 2147483646 w 47759"/>
                <a:gd name="T77" fmla="*/ 0 h 374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lIns="91425" tIns="91425" rIns="91425" bIns="91425" anchor="ctr"/>
            <a:lstStyle/>
            <a:p>
              <a:pPr>
                <a:defRPr/>
              </a:pPr>
              <a:endParaRPr lang="vi-VN" sz="990"/>
            </a:p>
          </p:txBody>
        </p:sp>
        <p:sp>
          <p:nvSpPr>
            <p:cNvPr id="111" name="Google Shape;669;p30">
              <a:extLst>
                <a:ext uri="{FF2B5EF4-FFF2-40B4-BE49-F238E27FC236}">
                  <a16:creationId xmlns:a16="http://schemas.microsoft.com/office/drawing/2014/main" id="{90A8E608-26DB-4DB6-BADC-1DC868E9C002}"/>
                </a:ext>
              </a:extLst>
            </p:cNvPr>
            <p:cNvSpPr>
              <a:spLocks/>
            </p:cNvSpPr>
            <p:nvPr/>
          </p:nvSpPr>
          <p:spPr bwMode="auto">
            <a:xfrm>
              <a:off x="1069874" y="1734985"/>
              <a:ext cx="244900" cy="253249"/>
            </a:xfrm>
            <a:custGeom>
              <a:avLst/>
              <a:gdLst>
                <a:gd name="T0" fmla="*/ 2147483646 w 9781"/>
                <a:gd name="T1" fmla="*/ 0 h 10083"/>
                <a:gd name="T2" fmla="*/ 2147483646 w 9781"/>
                <a:gd name="T3" fmla="*/ 2147483646 h 10083"/>
                <a:gd name="T4" fmla="*/ 2147483646 w 9781"/>
                <a:gd name="T5" fmla="*/ 2147483646 h 10083"/>
                <a:gd name="T6" fmla="*/ 2147483646 w 9781"/>
                <a:gd name="T7" fmla="*/ 2147483646 h 10083"/>
                <a:gd name="T8" fmla="*/ 2147483646 w 9781"/>
                <a:gd name="T9" fmla="*/ 2147483646 h 10083"/>
                <a:gd name="T10" fmla="*/ 2147483646 w 9781"/>
                <a:gd name="T11" fmla="*/ 2147483646 h 10083"/>
                <a:gd name="T12" fmla="*/ 2147483646 w 9781"/>
                <a:gd name="T13" fmla="*/ 2147483646 h 10083"/>
                <a:gd name="T14" fmla="*/ 2147483646 w 9781"/>
                <a:gd name="T15" fmla="*/ 0 h 1008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lIns="91425" tIns="91425" rIns="91425" bIns="91425" anchor="ctr"/>
            <a:lstStyle/>
            <a:p>
              <a:pPr>
                <a:defRPr/>
              </a:pPr>
              <a:endParaRPr lang="vi-VN" sz="990"/>
            </a:p>
          </p:txBody>
        </p:sp>
        <p:sp>
          <p:nvSpPr>
            <p:cNvPr id="112" name="Google Shape;670;p30">
              <a:extLst>
                <a:ext uri="{FF2B5EF4-FFF2-40B4-BE49-F238E27FC236}">
                  <a16:creationId xmlns:a16="http://schemas.microsoft.com/office/drawing/2014/main" id="{6DB5D49E-483C-437A-A5AA-B736A05E6535}"/>
                </a:ext>
              </a:extLst>
            </p:cNvPr>
            <p:cNvSpPr>
              <a:spLocks/>
            </p:cNvSpPr>
            <p:nvPr/>
          </p:nvSpPr>
          <p:spPr bwMode="auto">
            <a:xfrm>
              <a:off x="1273300" y="1524686"/>
              <a:ext cx="203424" cy="226591"/>
            </a:xfrm>
            <a:custGeom>
              <a:avLst/>
              <a:gdLst>
                <a:gd name="T0" fmla="*/ 2147483646 w 8135"/>
                <a:gd name="T1" fmla="*/ 0 h 8974"/>
                <a:gd name="T2" fmla="*/ 2147483646 w 8135"/>
                <a:gd name="T3" fmla="*/ 2147483646 h 8974"/>
                <a:gd name="T4" fmla="*/ 2147483646 w 8135"/>
                <a:gd name="T5" fmla="*/ 2147483646 h 8974"/>
                <a:gd name="T6" fmla="*/ 2147483646 w 8135"/>
                <a:gd name="T7" fmla="*/ 2147483646 h 8974"/>
                <a:gd name="T8" fmla="*/ 2147483646 w 8135"/>
                <a:gd name="T9" fmla="*/ 2147483646 h 8974"/>
                <a:gd name="T10" fmla="*/ 2147483646 w 8135"/>
                <a:gd name="T11" fmla="*/ 2147483646 h 8974"/>
                <a:gd name="T12" fmla="*/ 2147483646 w 8135"/>
                <a:gd name="T13" fmla="*/ 2147483646 h 8974"/>
                <a:gd name="T14" fmla="*/ 2147483646 w 8135"/>
                <a:gd name="T15" fmla="*/ 2147483646 h 8974"/>
                <a:gd name="T16" fmla="*/ 2147483646 w 8135"/>
                <a:gd name="T17" fmla="*/ 0 h 89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lIns="91425" tIns="91425" rIns="91425" bIns="91425" anchor="ctr"/>
            <a:lstStyle/>
            <a:p>
              <a:pPr>
                <a:defRPr/>
              </a:pPr>
              <a:endParaRPr lang="vi-VN" sz="990"/>
            </a:p>
          </p:txBody>
        </p:sp>
        <p:sp>
          <p:nvSpPr>
            <p:cNvPr id="113" name="Google Shape;671;p30">
              <a:extLst>
                <a:ext uri="{FF2B5EF4-FFF2-40B4-BE49-F238E27FC236}">
                  <a16:creationId xmlns:a16="http://schemas.microsoft.com/office/drawing/2014/main" id="{E65F3357-67F0-4E9D-90E8-26D4E4959271}"/>
                </a:ext>
              </a:extLst>
            </p:cNvPr>
            <p:cNvSpPr/>
            <p:nvPr/>
          </p:nvSpPr>
          <p:spPr>
            <a:xfrm>
              <a:off x="1273300" y="1524686"/>
              <a:ext cx="199474" cy="226591"/>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14" name="Google Shape;672;p30">
              <a:extLst>
                <a:ext uri="{FF2B5EF4-FFF2-40B4-BE49-F238E27FC236}">
                  <a16:creationId xmlns:a16="http://schemas.microsoft.com/office/drawing/2014/main" id="{6852F9CE-D5F5-4C7B-A51D-1D09DC15CFC6}"/>
                </a:ext>
              </a:extLst>
            </p:cNvPr>
            <p:cNvSpPr/>
            <p:nvPr/>
          </p:nvSpPr>
          <p:spPr>
            <a:xfrm>
              <a:off x="1219975" y="1657974"/>
              <a:ext cx="154050" cy="158466"/>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115" name="Google Shape;211;p3">
            <a:extLst>
              <a:ext uri="{FF2B5EF4-FFF2-40B4-BE49-F238E27FC236}">
                <a16:creationId xmlns:a16="http://schemas.microsoft.com/office/drawing/2014/main" id="{56BF5BF7-C3BE-4EA0-8C2C-62611BE09232}"/>
              </a:ext>
            </a:extLst>
          </p:cNvPr>
          <p:cNvGrpSpPr>
            <a:grpSpLocks/>
          </p:cNvGrpSpPr>
          <p:nvPr userDrawn="1"/>
        </p:nvGrpSpPr>
        <p:grpSpPr bwMode="auto">
          <a:xfrm>
            <a:off x="1030818" y="1579563"/>
            <a:ext cx="444500" cy="398462"/>
            <a:chOff x="2495125" y="2142250"/>
            <a:chExt cx="444275" cy="398525"/>
          </a:xfrm>
        </p:grpSpPr>
        <p:sp>
          <p:nvSpPr>
            <p:cNvPr id="116" name="Google Shape;212;p3">
              <a:extLst>
                <a:ext uri="{FF2B5EF4-FFF2-40B4-BE49-F238E27FC236}">
                  <a16:creationId xmlns:a16="http://schemas.microsoft.com/office/drawing/2014/main" id="{A32C896E-50EE-49B3-A02C-08A4A65827D5}"/>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lIns="91425" tIns="91425" rIns="91425" bIns="91425" anchor="ctr"/>
            <a:lstStyle/>
            <a:p>
              <a:pPr>
                <a:defRPr/>
              </a:pPr>
              <a:endParaRPr lang="vi-VN" sz="990"/>
            </a:p>
          </p:txBody>
        </p:sp>
        <p:sp>
          <p:nvSpPr>
            <p:cNvPr id="117" name="Google Shape;213;p3">
              <a:extLst>
                <a:ext uri="{FF2B5EF4-FFF2-40B4-BE49-F238E27FC236}">
                  <a16:creationId xmlns:a16="http://schemas.microsoft.com/office/drawing/2014/main" id="{CB6EFCA6-1E6E-44BD-B47C-5B01AE2E5337}"/>
                </a:ext>
              </a:extLst>
            </p:cNvPr>
            <p:cNvSpPr/>
            <p:nvPr/>
          </p:nvSpPr>
          <p:spPr>
            <a:xfrm>
              <a:off x="2655910" y="2307376"/>
              <a:ext cx="95201" cy="73037"/>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118" name="Google Shape;214;p3">
            <a:extLst>
              <a:ext uri="{FF2B5EF4-FFF2-40B4-BE49-F238E27FC236}">
                <a16:creationId xmlns:a16="http://schemas.microsoft.com/office/drawing/2014/main" id="{A44B72A9-C037-4D0E-9026-78829DC8966B}"/>
              </a:ext>
            </a:extLst>
          </p:cNvPr>
          <p:cNvGrpSpPr>
            <a:grpSpLocks/>
          </p:cNvGrpSpPr>
          <p:nvPr userDrawn="1"/>
        </p:nvGrpSpPr>
        <p:grpSpPr bwMode="auto">
          <a:xfrm>
            <a:off x="10560051" y="5040313"/>
            <a:ext cx="292100" cy="277812"/>
            <a:chOff x="3243875" y="2372825"/>
            <a:chExt cx="291375" cy="281375"/>
          </a:xfrm>
        </p:grpSpPr>
        <p:sp>
          <p:nvSpPr>
            <p:cNvPr id="119" name="Google Shape;215;p3">
              <a:extLst>
                <a:ext uri="{FF2B5EF4-FFF2-40B4-BE49-F238E27FC236}">
                  <a16:creationId xmlns:a16="http://schemas.microsoft.com/office/drawing/2014/main" id="{37A8C14C-9E25-44DB-9CC6-1C45A4A875AF}"/>
                </a:ext>
              </a:extLst>
            </p:cNvPr>
            <p:cNvSpPr/>
            <p:nvPr/>
          </p:nvSpPr>
          <p:spPr>
            <a:xfrm>
              <a:off x="3286103" y="2403374"/>
              <a:ext cx="206918" cy="200983"/>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0" name="Google Shape;216;p3">
              <a:extLst>
                <a:ext uri="{FF2B5EF4-FFF2-40B4-BE49-F238E27FC236}">
                  <a16:creationId xmlns:a16="http://schemas.microsoft.com/office/drawing/2014/main" id="{D701C482-7BB1-4BEA-8A66-85A40C47B83A}"/>
                </a:ext>
              </a:extLst>
            </p:cNvPr>
            <p:cNvSpPr/>
            <p:nvPr/>
          </p:nvSpPr>
          <p:spPr>
            <a:xfrm>
              <a:off x="3302995" y="2403374"/>
              <a:ext cx="192138" cy="212238"/>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1" name="Google Shape;217;p3">
              <a:extLst>
                <a:ext uri="{FF2B5EF4-FFF2-40B4-BE49-F238E27FC236}">
                  <a16:creationId xmlns:a16="http://schemas.microsoft.com/office/drawing/2014/main" id="{426F8D5A-BB48-4E1D-BD99-DBA7F5B02504}"/>
                </a:ext>
              </a:extLst>
            </p:cNvPr>
            <p:cNvSpPr/>
            <p:nvPr/>
          </p:nvSpPr>
          <p:spPr>
            <a:xfrm>
              <a:off x="3395897" y="2372825"/>
              <a:ext cx="10556"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2" name="Google Shape;218;p3">
              <a:extLst>
                <a:ext uri="{FF2B5EF4-FFF2-40B4-BE49-F238E27FC236}">
                  <a16:creationId xmlns:a16="http://schemas.microsoft.com/office/drawing/2014/main" id="{6FAD284E-C0E4-4375-A0A8-BD5C79281BFD}"/>
                </a:ext>
              </a:extLst>
            </p:cNvPr>
            <p:cNvSpPr/>
            <p:nvPr/>
          </p:nvSpPr>
          <p:spPr>
            <a:xfrm>
              <a:off x="3243875" y="2495022"/>
              <a:ext cx="285040" cy="1125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3" name="Google Shape;219;p3">
              <a:extLst>
                <a:ext uri="{FF2B5EF4-FFF2-40B4-BE49-F238E27FC236}">
                  <a16:creationId xmlns:a16="http://schemas.microsoft.com/office/drawing/2014/main" id="{EE939F61-2D9C-4933-B7A9-A5A9A1EA3835}"/>
                </a:ext>
              </a:extLst>
            </p:cNvPr>
            <p:cNvSpPr/>
            <p:nvPr/>
          </p:nvSpPr>
          <p:spPr>
            <a:xfrm>
              <a:off x="3341000" y="2379256"/>
              <a:ext cx="103459" cy="26690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4" name="Google Shape;220;p3">
              <a:extLst>
                <a:ext uri="{FF2B5EF4-FFF2-40B4-BE49-F238E27FC236}">
                  <a16:creationId xmlns:a16="http://schemas.microsoft.com/office/drawing/2014/main" id="{33590B1B-AB6D-4205-83D1-9FD127B3D6AC}"/>
                </a:ext>
              </a:extLst>
            </p:cNvPr>
            <p:cNvSpPr/>
            <p:nvPr/>
          </p:nvSpPr>
          <p:spPr>
            <a:xfrm>
              <a:off x="3267100" y="2458041"/>
              <a:ext cx="268150" cy="93256"/>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5" name="Google Shape;221;p3">
              <a:extLst>
                <a:ext uri="{FF2B5EF4-FFF2-40B4-BE49-F238E27FC236}">
                  <a16:creationId xmlns:a16="http://schemas.microsoft.com/office/drawing/2014/main" id="{4BB31E78-3204-496A-A644-5533AF3730D7}"/>
                </a:ext>
              </a:extLst>
            </p:cNvPr>
            <p:cNvSpPr/>
            <p:nvPr/>
          </p:nvSpPr>
          <p:spPr>
            <a:xfrm>
              <a:off x="3275546" y="2451610"/>
              <a:ext cx="257592" cy="112550"/>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dirty="0">
                <a:solidFill>
                  <a:prstClr val="black"/>
                </a:solidFill>
                <a:latin typeface="Arial"/>
              </a:endParaRPr>
            </a:p>
          </p:txBody>
        </p:sp>
        <p:sp>
          <p:nvSpPr>
            <p:cNvPr id="126" name="Google Shape;222;p3">
              <a:extLst>
                <a:ext uri="{FF2B5EF4-FFF2-40B4-BE49-F238E27FC236}">
                  <a16:creationId xmlns:a16="http://schemas.microsoft.com/office/drawing/2014/main" id="{6D6753A4-71C9-4D31-A5C0-13CEDAC99DD2}"/>
                </a:ext>
              </a:extLst>
            </p:cNvPr>
            <p:cNvSpPr/>
            <p:nvPr/>
          </p:nvSpPr>
          <p:spPr>
            <a:xfrm>
              <a:off x="3328332" y="2385688"/>
              <a:ext cx="120350" cy="260473"/>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7" name="Google Shape;223;p3">
              <a:extLst>
                <a:ext uri="{FF2B5EF4-FFF2-40B4-BE49-F238E27FC236}">
                  <a16:creationId xmlns:a16="http://schemas.microsoft.com/office/drawing/2014/main" id="{BDBB0986-997E-4C9E-A590-8F2AFDA67103}"/>
                </a:ext>
              </a:extLst>
            </p:cNvPr>
            <p:cNvSpPr/>
            <p:nvPr/>
          </p:nvSpPr>
          <p:spPr>
            <a:xfrm>
              <a:off x="3328332" y="2438747"/>
              <a:ext cx="133018" cy="131845"/>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8" name="Google Shape;224;p3">
              <a:extLst>
                <a:ext uri="{FF2B5EF4-FFF2-40B4-BE49-F238E27FC236}">
                  <a16:creationId xmlns:a16="http://schemas.microsoft.com/office/drawing/2014/main" id="{19DBE365-88D1-435D-BA40-DB7556EE368A}"/>
                </a:ext>
              </a:extLst>
            </p:cNvPr>
            <p:cNvSpPr>
              <a:spLocks/>
            </p:cNvSpPr>
            <p:nvPr/>
          </p:nvSpPr>
          <p:spPr bwMode="auto">
            <a:xfrm>
              <a:off x="3357891" y="2469297"/>
              <a:ext cx="71788" cy="70746"/>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lIns="91425" tIns="91425" rIns="91425" bIns="91425" anchor="ctr"/>
            <a:lstStyle/>
            <a:p>
              <a:pPr>
                <a:defRPr/>
              </a:pPr>
              <a:endParaRPr lang="vi-VN" sz="990"/>
            </a:p>
          </p:txBody>
        </p:sp>
      </p:grpSp>
      <p:grpSp>
        <p:nvGrpSpPr>
          <p:cNvPr id="129" name="Google Shape;225;p3">
            <a:extLst>
              <a:ext uri="{FF2B5EF4-FFF2-40B4-BE49-F238E27FC236}">
                <a16:creationId xmlns:a16="http://schemas.microsoft.com/office/drawing/2014/main" id="{6D575B7E-371F-499A-966B-645B8B6B2CF0}"/>
              </a:ext>
            </a:extLst>
          </p:cNvPr>
          <p:cNvGrpSpPr>
            <a:grpSpLocks/>
          </p:cNvGrpSpPr>
          <p:nvPr userDrawn="1"/>
        </p:nvGrpSpPr>
        <p:grpSpPr bwMode="auto">
          <a:xfrm>
            <a:off x="10778068" y="714376"/>
            <a:ext cx="167217" cy="168275"/>
            <a:chOff x="4954425" y="2036375"/>
            <a:chExt cx="166675" cy="168575"/>
          </a:xfrm>
        </p:grpSpPr>
        <p:sp>
          <p:nvSpPr>
            <p:cNvPr id="130" name="Google Shape;226;p3">
              <a:extLst>
                <a:ext uri="{FF2B5EF4-FFF2-40B4-BE49-F238E27FC236}">
                  <a16:creationId xmlns:a16="http://schemas.microsoft.com/office/drawing/2014/main" id="{3AC45709-9226-42F8-89FB-5486FC49B09E}"/>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lIns="91425" tIns="91425" rIns="91425" bIns="91425" anchor="ctr"/>
            <a:lstStyle/>
            <a:p>
              <a:pPr>
                <a:defRPr/>
              </a:pPr>
              <a:endParaRPr lang="vi-VN" sz="990"/>
            </a:p>
          </p:txBody>
        </p:sp>
        <p:sp>
          <p:nvSpPr>
            <p:cNvPr id="131" name="Google Shape;227;p3">
              <a:extLst>
                <a:ext uri="{FF2B5EF4-FFF2-40B4-BE49-F238E27FC236}">
                  <a16:creationId xmlns:a16="http://schemas.microsoft.com/office/drawing/2014/main" id="{645095A1-E1CD-40ED-9C1F-12DA2D7D915B}"/>
                </a:ext>
              </a:extLst>
            </p:cNvPr>
            <p:cNvSpPr/>
            <p:nvPr/>
          </p:nvSpPr>
          <p:spPr>
            <a:xfrm>
              <a:off x="5009280" y="2104760"/>
              <a:ext cx="52746"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132" name="Google Shape;228;p3">
            <a:extLst>
              <a:ext uri="{FF2B5EF4-FFF2-40B4-BE49-F238E27FC236}">
                <a16:creationId xmlns:a16="http://schemas.microsoft.com/office/drawing/2014/main" id="{956011AD-142A-4BF3-B62B-E621A8FB7D18}"/>
              </a:ext>
            </a:extLst>
          </p:cNvPr>
          <p:cNvSpPr>
            <a:spLocks/>
          </p:cNvSpPr>
          <p:nvPr userDrawn="1"/>
        </p:nvSpPr>
        <p:spPr bwMode="auto">
          <a:xfrm>
            <a:off x="1576918" y="3597275"/>
            <a:ext cx="118533" cy="80963"/>
          </a:xfrm>
          <a:custGeom>
            <a:avLst/>
            <a:gdLst>
              <a:gd name="T0" fmla="*/ 2147483646 w 4765"/>
              <a:gd name="T1" fmla="*/ 2147483646 h 3248"/>
              <a:gd name="T2" fmla="*/ 2147483646 w 4765"/>
              <a:gd name="T3" fmla="*/ 2147483646 h 3248"/>
              <a:gd name="T4" fmla="*/ 2147483646 w 4765"/>
              <a:gd name="T5" fmla="*/ 2147483646 h 3248"/>
              <a:gd name="T6" fmla="*/ 2147483646 w 4765"/>
              <a:gd name="T7" fmla="*/ 2147483646 h 3248"/>
              <a:gd name="T8" fmla="*/ 2147483646 w 4765"/>
              <a:gd name="T9" fmla="*/ 2147483646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lIns="37713" tIns="37713" rIns="37713" bIns="37713" anchor="ctr"/>
          <a:lstStyle/>
          <a:p>
            <a:pPr>
              <a:defRPr/>
            </a:pPr>
            <a:endParaRPr lang="vi-VN" sz="990"/>
          </a:p>
        </p:txBody>
      </p:sp>
      <p:sp>
        <p:nvSpPr>
          <p:cNvPr id="133" name="Google Shape;229;p3">
            <a:extLst>
              <a:ext uri="{FF2B5EF4-FFF2-40B4-BE49-F238E27FC236}">
                <a16:creationId xmlns:a16="http://schemas.microsoft.com/office/drawing/2014/main" id="{8B796C7F-CF28-4D12-AB42-5BAEFB3A2565}"/>
              </a:ext>
            </a:extLst>
          </p:cNvPr>
          <p:cNvSpPr/>
          <p:nvPr userDrawn="1"/>
        </p:nvSpPr>
        <p:spPr>
          <a:xfrm>
            <a:off x="9846733" y="3887788"/>
            <a:ext cx="86784" cy="6350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lIns="37713" tIns="37713" rIns="37713" bIns="37713" anchor="ctr"/>
          <a:lstStyle/>
          <a:p>
            <a:pPr eaLnBrk="1" fontAlgn="auto" hangingPunct="1">
              <a:spcBef>
                <a:spcPts val="0"/>
              </a:spcBef>
              <a:spcAft>
                <a:spcPts val="0"/>
              </a:spcAft>
              <a:defRPr/>
            </a:pPr>
            <a:endParaRPr sz="990">
              <a:solidFill>
                <a:prstClr val="black"/>
              </a:solidFill>
              <a:latin typeface="Arial"/>
            </a:endParaRPr>
          </a:p>
        </p:txBody>
      </p:sp>
      <p:grpSp>
        <p:nvGrpSpPr>
          <p:cNvPr id="134" name="Google Shape;230;p3">
            <a:extLst>
              <a:ext uri="{FF2B5EF4-FFF2-40B4-BE49-F238E27FC236}">
                <a16:creationId xmlns:a16="http://schemas.microsoft.com/office/drawing/2014/main" id="{52DA77B3-6B65-4B1C-991D-6EBC8723C410}"/>
              </a:ext>
            </a:extLst>
          </p:cNvPr>
          <p:cNvGrpSpPr>
            <a:grpSpLocks/>
          </p:cNvGrpSpPr>
          <p:nvPr userDrawn="1"/>
        </p:nvGrpSpPr>
        <p:grpSpPr bwMode="auto">
          <a:xfrm>
            <a:off x="1274234" y="5541964"/>
            <a:ext cx="167217" cy="168275"/>
            <a:chOff x="4954425" y="2036375"/>
            <a:chExt cx="166675" cy="168575"/>
          </a:xfrm>
        </p:grpSpPr>
        <p:sp>
          <p:nvSpPr>
            <p:cNvPr id="135" name="Google Shape;231;p3">
              <a:extLst>
                <a:ext uri="{FF2B5EF4-FFF2-40B4-BE49-F238E27FC236}">
                  <a16:creationId xmlns:a16="http://schemas.microsoft.com/office/drawing/2014/main" id="{29B137B5-B3EC-4930-9B14-C670B730A9E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36" name="Google Shape;232;p3">
              <a:extLst>
                <a:ext uri="{FF2B5EF4-FFF2-40B4-BE49-F238E27FC236}">
                  <a16:creationId xmlns:a16="http://schemas.microsoft.com/office/drawing/2014/main" id="{A22E200C-0CCF-4E79-8D1F-D9466A58F282}"/>
                </a:ext>
              </a:extLst>
            </p:cNvPr>
            <p:cNvSpPr/>
            <p:nvPr/>
          </p:nvSpPr>
          <p:spPr>
            <a:xfrm>
              <a:off x="5009280" y="2104759"/>
              <a:ext cx="52746"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137" name="TextBox 136">
            <a:extLst>
              <a:ext uri="{FF2B5EF4-FFF2-40B4-BE49-F238E27FC236}">
                <a16:creationId xmlns:a16="http://schemas.microsoft.com/office/drawing/2014/main" id="{4C99390A-0E34-4DEE-995A-A03B84AA0796}"/>
              </a:ext>
            </a:extLst>
          </p:cNvPr>
          <p:cNvSpPr txBox="1"/>
          <p:nvPr userDrawn="1"/>
        </p:nvSpPr>
        <p:spPr>
          <a:xfrm>
            <a:off x="3558117" y="1522414"/>
            <a:ext cx="4519083" cy="822325"/>
          </a:xfrm>
          <a:prstGeom prst="rect">
            <a:avLst/>
          </a:prstGeom>
          <a:noFill/>
        </p:spPr>
        <p:txBody>
          <a:bodyPr>
            <a:spAutoFit/>
          </a:bodyPr>
          <a:lstStyle/>
          <a:p>
            <a:pPr algn="ctr" eaLnBrk="1" fontAlgn="auto" hangingPunct="1">
              <a:spcBef>
                <a:spcPts val="0"/>
              </a:spcBef>
              <a:spcAft>
                <a:spcPts val="0"/>
              </a:spcAft>
              <a:defRPr/>
            </a:pPr>
            <a:r>
              <a:rPr lang="vi-VN" sz="4744" dirty="0">
                <a:solidFill>
                  <a:srgbClr val="C00000"/>
                </a:solidFill>
                <a:latin typeface="+mj-lt"/>
              </a:rPr>
              <a:t>HOẠT ĐỘNG</a:t>
            </a:r>
          </a:p>
        </p:txBody>
      </p:sp>
    </p:spTree>
    <p:extLst>
      <p:ext uri="{BB962C8B-B14F-4D97-AF65-F5344CB8AC3E}">
        <p14:creationId xmlns:p14="http://schemas.microsoft.com/office/powerpoint/2010/main" val="10401417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15"/>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132"/>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34"/>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29"/>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133"/>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18"/>
                                        </p:tgtEl>
                                      </p:cBhvr>
                                      <p:by x="150000" y="150000"/>
                                    </p:animScale>
                                  </p:childTnLst>
                                </p:cTn>
                              </p:par>
                              <p:par>
                                <p:cTn id="17" presetID="16" presetClass="entr" presetSubtype="21" fill="hold" nodeType="withEffect">
                                  <p:stCondLst>
                                    <p:cond delay="0"/>
                                  </p:stCondLst>
                                  <p:childTnLst>
                                    <p:set>
                                      <p:cBhvr>
                                        <p:cTn id="18" dur="1" fill="hold">
                                          <p:stCondLst>
                                            <p:cond delay="0"/>
                                          </p:stCondLst>
                                        </p:cTn>
                                        <p:tgtEl>
                                          <p:spTgt spid="71"/>
                                        </p:tgtEl>
                                        <p:attrNameLst>
                                          <p:attrName>style.visibility</p:attrName>
                                        </p:attrNameLst>
                                      </p:cBhvr>
                                      <p:to>
                                        <p:strVal val="visible"/>
                                      </p:to>
                                    </p:set>
                                    <p:animEffect transition="in" filter="barn(inVertical)">
                                      <p:cBhvr>
                                        <p:cTn id="19" dur="500"/>
                                        <p:tgtEl>
                                          <p:spTgt spid="71"/>
                                        </p:tgtEl>
                                      </p:cBhvr>
                                    </p:animEffect>
                                  </p:childTnLst>
                                </p:cTn>
                              </p:par>
                              <p:par>
                                <p:cTn id="20" presetID="16" presetClass="entr" presetSubtype="21" fill="hold" nodeType="withEffect">
                                  <p:stCondLst>
                                    <p:cond delay="0"/>
                                  </p:stCondLst>
                                  <p:childTnLst>
                                    <p:set>
                                      <p:cBhvr>
                                        <p:cTn id="21" dur="1" fill="hold">
                                          <p:stCondLst>
                                            <p:cond delay="0"/>
                                          </p:stCondLst>
                                        </p:cTn>
                                        <p:tgtEl>
                                          <p:spTgt spid="72"/>
                                        </p:tgtEl>
                                        <p:attrNameLst>
                                          <p:attrName>style.visibility</p:attrName>
                                        </p:attrNameLst>
                                      </p:cBhvr>
                                      <p:to>
                                        <p:strVal val="visible"/>
                                      </p:to>
                                    </p:set>
                                    <p:animEffect transition="in" filter="barn(inVertical)">
                                      <p:cBhvr>
                                        <p:cTn id="22" dur="500"/>
                                        <p:tgtEl>
                                          <p:spTgt spid="72"/>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70"/>
                                        </p:tgtEl>
                                        <p:attrNameLst>
                                          <p:attrName>style.visibility</p:attrName>
                                        </p:attrNameLst>
                                      </p:cBhvr>
                                      <p:to>
                                        <p:strVal val="visible"/>
                                      </p:to>
                                    </p:set>
                                    <p:animEffect transition="in" filter="fade">
                                      <p:cBhvr>
                                        <p:cTn id="26" dur="500"/>
                                        <p:tgtEl>
                                          <p:spTgt spid="70"/>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73"/>
                                        </p:tgtEl>
                                        <p:attrNameLst>
                                          <p:attrName>style.visibility</p:attrName>
                                        </p:attrNameLst>
                                      </p:cBhvr>
                                      <p:to>
                                        <p:strVal val="visible"/>
                                      </p:to>
                                    </p:set>
                                    <p:anim calcmode="lin" valueType="num">
                                      <p:cBhvr>
                                        <p:cTn id="30" dur="1000" fill="hold"/>
                                        <p:tgtEl>
                                          <p:spTgt spid="73"/>
                                        </p:tgtEl>
                                        <p:attrNameLst>
                                          <p:attrName>ppt_w</p:attrName>
                                        </p:attrNameLst>
                                      </p:cBhvr>
                                      <p:tavLst>
                                        <p:tav tm="0">
                                          <p:val>
                                            <p:fltVal val="0"/>
                                          </p:val>
                                        </p:tav>
                                        <p:tav tm="100000">
                                          <p:val>
                                            <p:strVal val="#ppt_w"/>
                                          </p:val>
                                        </p:tav>
                                      </p:tavLst>
                                    </p:anim>
                                    <p:anim calcmode="lin" valueType="num">
                                      <p:cBhvr>
                                        <p:cTn id="31" dur="1000" fill="hold"/>
                                        <p:tgtEl>
                                          <p:spTgt spid="73"/>
                                        </p:tgtEl>
                                        <p:attrNameLst>
                                          <p:attrName>ppt_h</p:attrName>
                                        </p:attrNameLst>
                                      </p:cBhvr>
                                      <p:tavLst>
                                        <p:tav tm="0">
                                          <p:val>
                                            <p:fltVal val="0"/>
                                          </p:val>
                                        </p:tav>
                                        <p:tav tm="100000">
                                          <p:val>
                                            <p:strVal val="#ppt_h"/>
                                          </p:val>
                                        </p:tav>
                                      </p:tavLst>
                                    </p:anim>
                                    <p:anim calcmode="lin" valueType="num">
                                      <p:cBhvr>
                                        <p:cTn id="32" dur="1000" fill="hold"/>
                                        <p:tgtEl>
                                          <p:spTgt spid="73"/>
                                        </p:tgtEl>
                                        <p:attrNameLst>
                                          <p:attrName>style.rotation</p:attrName>
                                        </p:attrNameLst>
                                      </p:cBhvr>
                                      <p:tavLst>
                                        <p:tav tm="0">
                                          <p:val>
                                            <p:fltVal val="90"/>
                                          </p:val>
                                        </p:tav>
                                        <p:tav tm="100000">
                                          <p:val>
                                            <p:fltVal val="0"/>
                                          </p:val>
                                        </p:tav>
                                      </p:tavLst>
                                    </p:anim>
                                    <p:animEffect transition="in" filter="fade">
                                      <p:cBhvr>
                                        <p:cTn id="33" dur="1000"/>
                                        <p:tgtEl>
                                          <p:spTgt spid="73"/>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7"/>
                                        </p:tgtEl>
                                        <p:attrNameLst>
                                          <p:attrName>style.visibility</p:attrName>
                                        </p:attrNameLst>
                                      </p:cBhvr>
                                      <p:to>
                                        <p:strVal val="visible"/>
                                      </p:to>
                                    </p:set>
                                    <p:animEffect transition="in" filter="randombar(horizontal)">
                                      <p:cBhvr>
                                        <p:cTn id="37" dur="500"/>
                                        <p:tgtEl>
                                          <p:spTgt spid="1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137" grpId="0"/>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endParaRPr lang="en-US">
              <a:solidFill>
                <a:prstClr val="black">
                  <a:tint val="75000"/>
                </a:prstClr>
              </a:solidFill>
            </a:endParaRPr>
          </a:p>
        </p:txBody>
      </p:sp>
      <p:sp>
        <p:nvSpPr>
          <p:cNvPr id="3" name="Footer Placeholder 2"/>
          <p:cNvSpPr>
            <a:spLocks noGrp="1"/>
          </p:cNvSpPr>
          <p:nvPr>
            <p:ph type="ftr" sz="quarter" idx="11"/>
          </p:nvPr>
        </p:nvSpPr>
        <p:spPr/>
        <p:txBody>
          <a:bodyPr/>
          <a:lstStyle/>
          <a:p>
            <a:pPr>
              <a:defRPr/>
            </a:pPr>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pPr>
              <a:defRPr/>
            </a:pPr>
            <a:fld id="{5F9037DA-FB64-4711-92C7-1ADB21776A97}" type="slidenum">
              <a:rPr lang="en-US" smtClean="0">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31782814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8_Title and Content">
    <p:bg>
      <p:bgPr>
        <a:solidFill>
          <a:srgbClr val="4F6228"/>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EFFECC76-E055-4E17-A8AA-B46F539DA9EA}"/>
              </a:ext>
            </a:extLst>
          </p:cNvPr>
          <p:cNvGrpSpPr>
            <a:grpSpLocks/>
          </p:cNvGrpSpPr>
          <p:nvPr userDrawn="1"/>
        </p:nvGrpSpPr>
        <p:grpSpPr bwMode="auto">
          <a:xfrm>
            <a:off x="395818" y="219076"/>
            <a:ext cx="11614149" cy="6240463"/>
            <a:chOff x="395894" y="219519"/>
            <a:chExt cx="8518865" cy="4788281"/>
          </a:xfrm>
        </p:grpSpPr>
        <p:sp>
          <p:nvSpPr>
            <p:cNvPr id="3" name="Google Shape;993;p14">
              <a:extLst>
                <a:ext uri="{FF2B5EF4-FFF2-40B4-BE49-F238E27FC236}">
                  <a16:creationId xmlns:a16="http://schemas.microsoft.com/office/drawing/2014/main" id="{52DB6CC6-5EBC-4B07-90D3-D4A5007D0BC3}"/>
                </a:ext>
              </a:extLst>
            </p:cNvPr>
            <p:cNvSpPr/>
            <p:nvPr/>
          </p:nvSpPr>
          <p:spPr>
            <a:xfrm>
              <a:off x="661380" y="219519"/>
              <a:ext cx="8068625"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nvGrpSpPr>
            <p:cNvPr id="4" name="Google Shape;994;p14">
              <a:extLst>
                <a:ext uri="{FF2B5EF4-FFF2-40B4-BE49-F238E27FC236}">
                  <a16:creationId xmlns:a16="http://schemas.microsoft.com/office/drawing/2014/main" id="{C3F97AAD-B03A-4DF4-92F3-7CD7F8977CBF}"/>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467FFE22-CE1C-49C4-9788-66171A8DA960}"/>
                  </a:ext>
                </a:extLst>
              </p:cNvPr>
              <p:cNvSpPr>
                <a:spLocks/>
              </p:cNvSpPr>
              <p:nvPr/>
            </p:nvSpPr>
            <p:spPr bwMode="auto">
              <a:xfrm>
                <a:off x="8341867" y="2362126"/>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4" name="Google Shape;996;p14">
                <a:extLst>
                  <a:ext uri="{FF2B5EF4-FFF2-40B4-BE49-F238E27FC236}">
                    <a16:creationId xmlns:a16="http://schemas.microsoft.com/office/drawing/2014/main" id="{E2B77333-E550-44A3-8BF8-9CDC0CF3B691}"/>
                  </a:ext>
                </a:extLst>
              </p:cNvPr>
              <p:cNvSpPr>
                <a:spLocks/>
              </p:cNvSpPr>
              <p:nvPr/>
            </p:nvSpPr>
            <p:spPr bwMode="auto">
              <a:xfrm>
                <a:off x="8341867" y="2281733"/>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p:spPr>
            <p:txBody>
              <a:bodyPr lIns="91425" tIns="91425" rIns="91425" bIns="91425" anchor="ctr"/>
              <a:lstStyle/>
              <a:p>
                <a:pPr>
                  <a:defRPr/>
                </a:pPr>
                <a:endParaRPr lang="vi-VN" sz="990"/>
              </a:p>
            </p:txBody>
          </p:sp>
        </p:grpSp>
        <p:sp>
          <p:nvSpPr>
            <p:cNvPr id="5" name="Google Shape;997;p14">
              <a:extLst>
                <a:ext uri="{FF2B5EF4-FFF2-40B4-BE49-F238E27FC236}">
                  <a16:creationId xmlns:a16="http://schemas.microsoft.com/office/drawing/2014/main" id="{3E99A24F-D008-4422-A4B9-D4D37F857D15}"/>
                </a:ext>
              </a:extLst>
            </p:cNvPr>
            <p:cNvSpPr>
              <a:spLocks/>
            </p:cNvSpPr>
            <p:nvPr/>
          </p:nvSpPr>
          <p:spPr bwMode="auto">
            <a:xfrm>
              <a:off x="8341867" y="4447482"/>
              <a:ext cx="569787" cy="308174"/>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grpSp>
          <p:nvGrpSpPr>
            <p:cNvPr id="6" name="Google Shape;998;p14">
              <a:extLst>
                <a:ext uri="{FF2B5EF4-FFF2-40B4-BE49-F238E27FC236}">
                  <a16:creationId xmlns:a16="http://schemas.microsoft.com/office/drawing/2014/main" id="{00F7DCF1-D50B-4FF3-BBA0-0563FBAE9E0C}"/>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D8FA7601-7A43-4397-A695-6A43DC46949F}"/>
                  </a:ext>
                </a:extLst>
              </p:cNvPr>
              <p:cNvSpPr>
                <a:spLocks/>
              </p:cNvSpPr>
              <p:nvPr/>
            </p:nvSpPr>
            <p:spPr bwMode="auto">
              <a:xfrm>
                <a:off x="8341867" y="1800590"/>
                <a:ext cx="569787" cy="30086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2" name="Google Shape;1000;p14">
                <a:extLst>
                  <a:ext uri="{FF2B5EF4-FFF2-40B4-BE49-F238E27FC236}">
                    <a16:creationId xmlns:a16="http://schemas.microsoft.com/office/drawing/2014/main" id="{72DAF88F-AA9D-4401-9FED-57E0901DD66C}"/>
                  </a:ext>
                </a:extLst>
              </p:cNvPr>
              <p:cNvSpPr/>
              <p:nvPr/>
            </p:nvSpPr>
            <p:spPr>
              <a:xfrm>
                <a:off x="8341867" y="1721415"/>
                <a:ext cx="569787" cy="299648"/>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7" name="Google Shape;1001;p14">
              <a:extLst>
                <a:ext uri="{FF2B5EF4-FFF2-40B4-BE49-F238E27FC236}">
                  <a16:creationId xmlns:a16="http://schemas.microsoft.com/office/drawing/2014/main" id="{99538E92-C18D-4A3B-A188-4985EC5A463D}"/>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DFB37239-2384-445D-ADDF-1AED72E03DA6}"/>
                  </a:ext>
                </a:extLst>
              </p:cNvPr>
              <p:cNvSpPr>
                <a:spLocks/>
              </p:cNvSpPr>
              <p:nvPr/>
            </p:nvSpPr>
            <p:spPr bwMode="auto">
              <a:xfrm>
                <a:off x="8346524" y="1262198"/>
                <a:ext cx="568235" cy="309393"/>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0" name="Google Shape;1003;p14">
                <a:extLst>
                  <a:ext uri="{FF2B5EF4-FFF2-40B4-BE49-F238E27FC236}">
                    <a16:creationId xmlns:a16="http://schemas.microsoft.com/office/drawing/2014/main" id="{2FC1291E-4775-4299-8A27-09354B0CCB90}"/>
                  </a:ext>
                </a:extLst>
              </p:cNvPr>
              <p:cNvSpPr>
                <a:spLocks/>
              </p:cNvSpPr>
              <p:nvPr/>
            </p:nvSpPr>
            <p:spPr bwMode="auto">
              <a:xfrm>
                <a:off x="8346524" y="1181804"/>
                <a:ext cx="568235" cy="309393"/>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p:spPr>
            <p:txBody>
              <a:bodyPr lIns="91425" tIns="91425" rIns="91425" bIns="91425" anchor="ctr"/>
              <a:lstStyle/>
              <a:p>
                <a:pPr>
                  <a:defRPr/>
                </a:pPr>
                <a:endParaRPr lang="vi-VN" sz="990"/>
              </a:p>
            </p:txBody>
          </p:sp>
        </p:grpSp>
        <p:grpSp>
          <p:nvGrpSpPr>
            <p:cNvPr id="8" name="Google Shape;1004;p14">
              <a:extLst>
                <a:ext uri="{FF2B5EF4-FFF2-40B4-BE49-F238E27FC236}">
                  <a16:creationId xmlns:a16="http://schemas.microsoft.com/office/drawing/2014/main" id="{58468E73-CE2A-491A-B66B-339FAF88E0DC}"/>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0E393C1E-B543-45C5-97A9-A4C73E2F5991}"/>
                  </a:ext>
                </a:extLst>
              </p:cNvPr>
              <p:cNvSpPr>
                <a:spLocks/>
              </p:cNvSpPr>
              <p:nvPr/>
            </p:nvSpPr>
            <p:spPr bwMode="auto">
              <a:xfrm>
                <a:off x="8341867" y="686045"/>
                <a:ext cx="569787" cy="308175"/>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8" name="Google Shape;1006;p14">
                <a:extLst>
                  <a:ext uri="{FF2B5EF4-FFF2-40B4-BE49-F238E27FC236}">
                    <a16:creationId xmlns:a16="http://schemas.microsoft.com/office/drawing/2014/main" id="{A53DA1E6-BE96-4D73-9657-34822FF53974}"/>
                  </a:ext>
                </a:extLst>
              </p:cNvPr>
              <p:cNvSpPr/>
              <p:nvPr/>
            </p:nvSpPr>
            <p:spPr>
              <a:xfrm>
                <a:off x="8341867" y="606869"/>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9" name="Google Shape;1007;p14">
              <a:extLst>
                <a:ext uri="{FF2B5EF4-FFF2-40B4-BE49-F238E27FC236}">
                  <a16:creationId xmlns:a16="http://schemas.microsoft.com/office/drawing/2014/main" id="{029F1BD5-73FA-44ED-BED1-ADCF46A6FFBE}"/>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C717266C-1181-4046-A745-ED1AA996A7A9}"/>
                  </a:ext>
                </a:extLst>
              </p:cNvPr>
              <p:cNvSpPr>
                <a:spLocks/>
              </p:cNvSpPr>
              <p:nvPr/>
            </p:nvSpPr>
            <p:spPr bwMode="auto">
              <a:xfrm>
                <a:off x="8341867" y="2362736"/>
                <a:ext cx="569787" cy="299648"/>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6" name="Google Shape;1009;p14">
                <a:extLst>
                  <a:ext uri="{FF2B5EF4-FFF2-40B4-BE49-F238E27FC236}">
                    <a16:creationId xmlns:a16="http://schemas.microsoft.com/office/drawing/2014/main" id="{8863E662-7257-4E44-B84B-E3B44A8350A0}"/>
                  </a:ext>
                </a:extLst>
              </p:cNvPr>
              <p:cNvSpPr>
                <a:spLocks/>
              </p:cNvSpPr>
              <p:nvPr/>
            </p:nvSpPr>
            <p:spPr bwMode="auto">
              <a:xfrm>
                <a:off x="8341867" y="2283561"/>
                <a:ext cx="569787" cy="299648"/>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p:spPr>
            <p:txBody>
              <a:bodyPr lIns="91425" tIns="91425" rIns="91425" bIns="91425" anchor="ctr"/>
              <a:lstStyle/>
              <a:p>
                <a:pPr>
                  <a:defRPr/>
                </a:pPr>
                <a:endParaRPr lang="vi-VN" sz="990"/>
              </a:p>
            </p:txBody>
          </p:sp>
        </p:grpSp>
        <p:grpSp>
          <p:nvGrpSpPr>
            <p:cNvPr id="10" name="Google Shape;1010;p14">
              <a:extLst>
                <a:ext uri="{FF2B5EF4-FFF2-40B4-BE49-F238E27FC236}">
                  <a16:creationId xmlns:a16="http://schemas.microsoft.com/office/drawing/2014/main" id="{1BA3805E-1822-429B-97A6-2DCDF845CFBB}"/>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134318CC-FE0D-4BE0-8C20-8E9B9F0F17A3}"/>
                  </a:ext>
                </a:extLst>
              </p:cNvPr>
              <p:cNvSpPr>
                <a:spLocks/>
              </p:cNvSpPr>
              <p:nvPr/>
            </p:nvSpPr>
            <p:spPr bwMode="auto">
              <a:xfrm>
                <a:off x="8341867" y="2360911"/>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4" name="Google Shape;1012;p14">
                <a:extLst>
                  <a:ext uri="{FF2B5EF4-FFF2-40B4-BE49-F238E27FC236}">
                    <a16:creationId xmlns:a16="http://schemas.microsoft.com/office/drawing/2014/main" id="{553E6BB3-5125-4160-8924-50DD54FE15B8}"/>
                  </a:ext>
                </a:extLst>
              </p:cNvPr>
              <p:cNvSpPr/>
              <p:nvPr/>
            </p:nvSpPr>
            <p:spPr>
              <a:xfrm>
                <a:off x="8341867" y="2281736"/>
                <a:ext cx="569787"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11" name="Google Shape;1013;p14">
              <a:extLst>
                <a:ext uri="{FF2B5EF4-FFF2-40B4-BE49-F238E27FC236}">
                  <a16:creationId xmlns:a16="http://schemas.microsoft.com/office/drawing/2014/main" id="{D8C784F1-43AB-481A-A724-5F6C304B104D}"/>
                </a:ext>
              </a:extLst>
            </p:cNvPr>
            <p:cNvSpPr/>
            <p:nvPr/>
          </p:nvSpPr>
          <p:spPr>
            <a:xfrm>
              <a:off x="8341867" y="4368307"/>
              <a:ext cx="569787" cy="309393"/>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 name="Google Shape;1014;p14">
              <a:extLst>
                <a:ext uri="{FF2B5EF4-FFF2-40B4-BE49-F238E27FC236}">
                  <a16:creationId xmlns:a16="http://schemas.microsoft.com/office/drawing/2014/main" id="{F22F8625-0C71-47E3-A13D-021C7A5EB257}"/>
                </a:ext>
              </a:extLst>
            </p:cNvPr>
            <p:cNvSpPr>
              <a:spLocks/>
            </p:cNvSpPr>
            <p:nvPr/>
          </p:nvSpPr>
          <p:spPr bwMode="auto">
            <a:xfrm>
              <a:off x="395894" y="219519"/>
              <a:ext cx="8053099"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p:spPr>
          <p:txBody>
            <a:bodyPr lIns="91425" tIns="91425" rIns="91425" bIns="91425" anchor="ctr"/>
            <a:lstStyle/>
            <a:p>
              <a:pPr>
                <a:defRPr/>
              </a:pPr>
              <a:endParaRPr lang="vi-VN" sz="990"/>
            </a:p>
          </p:txBody>
        </p:sp>
      </p:grpSp>
      <p:sp>
        <p:nvSpPr>
          <p:cNvPr id="25" name="Google Shape;1082;p14">
            <a:extLst>
              <a:ext uri="{FF2B5EF4-FFF2-40B4-BE49-F238E27FC236}">
                <a16:creationId xmlns:a16="http://schemas.microsoft.com/office/drawing/2014/main" id="{424CF53B-9BB6-4B02-B8CC-06ECFD1275AA}"/>
              </a:ext>
            </a:extLst>
          </p:cNvPr>
          <p:cNvSpPr>
            <a:spLocks/>
          </p:cNvSpPr>
          <p:nvPr userDrawn="1"/>
        </p:nvSpPr>
        <p:spPr bwMode="auto">
          <a:xfrm>
            <a:off x="465667" y="8826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26" name="Google Shape;1083;p14">
            <a:extLst>
              <a:ext uri="{FF2B5EF4-FFF2-40B4-BE49-F238E27FC236}">
                <a16:creationId xmlns:a16="http://schemas.microsoft.com/office/drawing/2014/main" id="{3DA39EAD-2AD8-4877-B997-3CF4565FDE1C}"/>
              </a:ext>
            </a:extLst>
          </p:cNvPr>
          <p:cNvSpPr>
            <a:spLocks/>
          </p:cNvSpPr>
          <p:nvPr userDrawn="1"/>
        </p:nvSpPr>
        <p:spPr bwMode="auto">
          <a:xfrm>
            <a:off x="201084" y="906463"/>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27" name="Google Shape;1084;p14">
            <a:extLst>
              <a:ext uri="{FF2B5EF4-FFF2-40B4-BE49-F238E27FC236}">
                <a16:creationId xmlns:a16="http://schemas.microsoft.com/office/drawing/2014/main" id="{2FDE4074-145B-42B2-8318-B261217BCA6B}"/>
              </a:ext>
            </a:extLst>
          </p:cNvPr>
          <p:cNvSpPr>
            <a:spLocks/>
          </p:cNvSpPr>
          <p:nvPr userDrawn="1"/>
        </p:nvSpPr>
        <p:spPr bwMode="auto">
          <a:xfrm>
            <a:off x="224367" y="989014"/>
            <a:ext cx="44451"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28" name="Google Shape;1085;p14">
            <a:extLst>
              <a:ext uri="{FF2B5EF4-FFF2-40B4-BE49-F238E27FC236}">
                <a16:creationId xmlns:a16="http://schemas.microsoft.com/office/drawing/2014/main" id="{DCB387AB-0372-4E20-A5D0-191C4DC5D776}"/>
              </a:ext>
            </a:extLst>
          </p:cNvPr>
          <p:cNvSpPr>
            <a:spLocks/>
          </p:cNvSpPr>
          <p:nvPr userDrawn="1"/>
        </p:nvSpPr>
        <p:spPr bwMode="auto">
          <a:xfrm>
            <a:off x="524934" y="9477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29" name="Google Shape;1086;p14">
            <a:extLst>
              <a:ext uri="{FF2B5EF4-FFF2-40B4-BE49-F238E27FC236}">
                <a16:creationId xmlns:a16="http://schemas.microsoft.com/office/drawing/2014/main" id="{FD3DDD63-90A6-4B73-BFEE-D6900DAC4B87}"/>
              </a:ext>
            </a:extLst>
          </p:cNvPr>
          <p:cNvSpPr>
            <a:spLocks/>
          </p:cNvSpPr>
          <p:nvPr userDrawn="1"/>
        </p:nvSpPr>
        <p:spPr bwMode="auto">
          <a:xfrm>
            <a:off x="201084" y="917576"/>
            <a:ext cx="448733" cy="98425"/>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30" name="Google Shape;1082;p14">
            <a:extLst>
              <a:ext uri="{FF2B5EF4-FFF2-40B4-BE49-F238E27FC236}">
                <a16:creationId xmlns:a16="http://schemas.microsoft.com/office/drawing/2014/main" id="{49D052B5-4C62-45A9-AE70-9F60EA21AFF3}"/>
              </a:ext>
            </a:extLst>
          </p:cNvPr>
          <p:cNvSpPr>
            <a:spLocks/>
          </p:cNvSpPr>
          <p:nvPr userDrawn="1"/>
        </p:nvSpPr>
        <p:spPr bwMode="auto">
          <a:xfrm>
            <a:off x="463550" y="14954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31" name="Google Shape;1083;p14">
            <a:extLst>
              <a:ext uri="{FF2B5EF4-FFF2-40B4-BE49-F238E27FC236}">
                <a16:creationId xmlns:a16="http://schemas.microsoft.com/office/drawing/2014/main" id="{4E529726-6C0A-42C7-8698-A63A0BD1AF88}"/>
              </a:ext>
            </a:extLst>
          </p:cNvPr>
          <p:cNvSpPr>
            <a:spLocks/>
          </p:cNvSpPr>
          <p:nvPr userDrawn="1"/>
        </p:nvSpPr>
        <p:spPr bwMode="auto">
          <a:xfrm>
            <a:off x="198967" y="1522414"/>
            <a:ext cx="448733" cy="109537"/>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32" name="Google Shape;1084;p14">
            <a:extLst>
              <a:ext uri="{FF2B5EF4-FFF2-40B4-BE49-F238E27FC236}">
                <a16:creationId xmlns:a16="http://schemas.microsoft.com/office/drawing/2014/main" id="{067C56A3-D0A0-4318-B8EE-0445012730E8}"/>
              </a:ext>
            </a:extLst>
          </p:cNvPr>
          <p:cNvSpPr>
            <a:spLocks/>
          </p:cNvSpPr>
          <p:nvPr userDrawn="1"/>
        </p:nvSpPr>
        <p:spPr bwMode="auto">
          <a:xfrm>
            <a:off x="222251" y="1603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33" name="Google Shape;1085;p14">
            <a:extLst>
              <a:ext uri="{FF2B5EF4-FFF2-40B4-BE49-F238E27FC236}">
                <a16:creationId xmlns:a16="http://schemas.microsoft.com/office/drawing/2014/main" id="{39B18A4C-90B4-48BB-9987-73DEBD75C14B}"/>
              </a:ext>
            </a:extLst>
          </p:cNvPr>
          <p:cNvSpPr>
            <a:spLocks/>
          </p:cNvSpPr>
          <p:nvPr userDrawn="1"/>
        </p:nvSpPr>
        <p:spPr bwMode="auto">
          <a:xfrm>
            <a:off x="522818" y="1563688"/>
            <a:ext cx="46567" cy="42862"/>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34" name="Google Shape;1086;p14">
            <a:extLst>
              <a:ext uri="{FF2B5EF4-FFF2-40B4-BE49-F238E27FC236}">
                <a16:creationId xmlns:a16="http://schemas.microsoft.com/office/drawing/2014/main" id="{6D12CEFE-FDDD-4919-94DE-6B60FCE79F8A}"/>
              </a:ext>
            </a:extLst>
          </p:cNvPr>
          <p:cNvSpPr>
            <a:spLocks/>
          </p:cNvSpPr>
          <p:nvPr userDrawn="1"/>
        </p:nvSpPr>
        <p:spPr bwMode="auto">
          <a:xfrm>
            <a:off x="201084" y="1531938"/>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35" name="Google Shape;1082;p14">
            <a:extLst>
              <a:ext uri="{FF2B5EF4-FFF2-40B4-BE49-F238E27FC236}">
                <a16:creationId xmlns:a16="http://schemas.microsoft.com/office/drawing/2014/main" id="{243A09DD-52CE-40ED-84AB-31DA30ECD50F}"/>
              </a:ext>
            </a:extLst>
          </p:cNvPr>
          <p:cNvSpPr>
            <a:spLocks/>
          </p:cNvSpPr>
          <p:nvPr userDrawn="1"/>
        </p:nvSpPr>
        <p:spPr bwMode="auto">
          <a:xfrm>
            <a:off x="463550" y="2111376"/>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36" name="Google Shape;1083;p14">
            <a:extLst>
              <a:ext uri="{FF2B5EF4-FFF2-40B4-BE49-F238E27FC236}">
                <a16:creationId xmlns:a16="http://schemas.microsoft.com/office/drawing/2014/main" id="{48D5571E-C3B6-4C8C-AAAD-EF6B8B50E3F6}"/>
              </a:ext>
            </a:extLst>
          </p:cNvPr>
          <p:cNvSpPr>
            <a:spLocks/>
          </p:cNvSpPr>
          <p:nvPr userDrawn="1"/>
        </p:nvSpPr>
        <p:spPr bwMode="auto">
          <a:xfrm>
            <a:off x="198967" y="2135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37" name="Google Shape;1084;p14">
            <a:extLst>
              <a:ext uri="{FF2B5EF4-FFF2-40B4-BE49-F238E27FC236}">
                <a16:creationId xmlns:a16="http://schemas.microsoft.com/office/drawing/2014/main" id="{A7C6E0B1-E6C6-4893-A0DE-53D6012CBE1A}"/>
              </a:ext>
            </a:extLst>
          </p:cNvPr>
          <p:cNvSpPr>
            <a:spLocks/>
          </p:cNvSpPr>
          <p:nvPr userDrawn="1"/>
        </p:nvSpPr>
        <p:spPr bwMode="auto">
          <a:xfrm>
            <a:off x="222251" y="2216150"/>
            <a:ext cx="44449"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38" name="Google Shape;1085;p14">
            <a:extLst>
              <a:ext uri="{FF2B5EF4-FFF2-40B4-BE49-F238E27FC236}">
                <a16:creationId xmlns:a16="http://schemas.microsoft.com/office/drawing/2014/main" id="{3201E74F-5D94-4E4F-82B7-7CB162E743E4}"/>
              </a:ext>
            </a:extLst>
          </p:cNvPr>
          <p:cNvSpPr>
            <a:spLocks/>
          </p:cNvSpPr>
          <p:nvPr userDrawn="1"/>
        </p:nvSpPr>
        <p:spPr bwMode="auto">
          <a:xfrm>
            <a:off x="522818" y="2174875"/>
            <a:ext cx="44449"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39" name="Google Shape;1086;p14">
            <a:extLst>
              <a:ext uri="{FF2B5EF4-FFF2-40B4-BE49-F238E27FC236}">
                <a16:creationId xmlns:a16="http://schemas.microsoft.com/office/drawing/2014/main" id="{04261A61-D087-4BF3-B13E-0FDBB08AE7EE}"/>
              </a:ext>
            </a:extLst>
          </p:cNvPr>
          <p:cNvSpPr>
            <a:spLocks/>
          </p:cNvSpPr>
          <p:nvPr userDrawn="1"/>
        </p:nvSpPr>
        <p:spPr bwMode="auto">
          <a:xfrm>
            <a:off x="198967" y="2144713"/>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40" name="Google Shape;1082;p14">
            <a:extLst>
              <a:ext uri="{FF2B5EF4-FFF2-40B4-BE49-F238E27FC236}">
                <a16:creationId xmlns:a16="http://schemas.microsoft.com/office/drawing/2014/main" id="{E99D8A64-19C4-430D-AA99-E34E6F07093F}"/>
              </a:ext>
            </a:extLst>
          </p:cNvPr>
          <p:cNvSpPr>
            <a:spLocks/>
          </p:cNvSpPr>
          <p:nvPr userDrawn="1"/>
        </p:nvSpPr>
        <p:spPr bwMode="auto">
          <a:xfrm>
            <a:off x="461433" y="2722563"/>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41" name="Google Shape;1083;p14">
            <a:extLst>
              <a:ext uri="{FF2B5EF4-FFF2-40B4-BE49-F238E27FC236}">
                <a16:creationId xmlns:a16="http://schemas.microsoft.com/office/drawing/2014/main" id="{55A1F254-A7D7-4C53-B566-5C9490AAF832}"/>
              </a:ext>
            </a:extLst>
          </p:cNvPr>
          <p:cNvSpPr>
            <a:spLocks/>
          </p:cNvSpPr>
          <p:nvPr userDrawn="1"/>
        </p:nvSpPr>
        <p:spPr bwMode="auto">
          <a:xfrm>
            <a:off x="196851" y="2746376"/>
            <a:ext cx="448733" cy="112713"/>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42" name="Google Shape;1084;p14">
            <a:extLst>
              <a:ext uri="{FF2B5EF4-FFF2-40B4-BE49-F238E27FC236}">
                <a16:creationId xmlns:a16="http://schemas.microsoft.com/office/drawing/2014/main" id="{9FE627DB-68AC-4BF7-96AC-3C9DB0E31113}"/>
              </a:ext>
            </a:extLst>
          </p:cNvPr>
          <p:cNvSpPr>
            <a:spLocks/>
          </p:cNvSpPr>
          <p:nvPr userDrawn="1"/>
        </p:nvSpPr>
        <p:spPr bwMode="auto">
          <a:xfrm>
            <a:off x="220134" y="2832100"/>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43" name="Google Shape;1085;p14">
            <a:extLst>
              <a:ext uri="{FF2B5EF4-FFF2-40B4-BE49-F238E27FC236}">
                <a16:creationId xmlns:a16="http://schemas.microsoft.com/office/drawing/2014/main" id="{15E1B3E6-11DC-485E-8ED5-05893BE590B2}"/>
              </a:ext>
            </a:extLst>
          </p:cNvPr>
          <p:cNvSpPr>
            <a:spLocks/>
          </p:cNvSpPr>
          <p:nvPr userDrawn="1"/>
        </p:nvSpPr>
        <p:spPr bwMode="auto">
          <a:xfrm>
            <a:off x="520701" y="2787651"/>
            <a:ext cx="46567" cy="47625"/>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44" name="Google Shape;1086;p14">
            <a:extLst>
              <a:ext uri="{FF2B5EF4-FFF2-40B4-BE49-F238E27FC236}">
                <a16:creationId xmlns:a16="http://schemas.microsoft.com/office/drawing/2014/main" id="{4D44DC20-3E52-43E7-8E6F-3E6B518448DD}"/>
              </a:ext>
            </a:extLst>
          </p:cNvPr>
          <p:cNvSpPr>
            <a:spLocks/>
          </p:cNvSpPr>
          <p:nvPr userDrawn="1"/>
        </p:nvSpPr>
        <p:spPr bwMode="auto">
          <a:xfrm>
            <a:off x="198968" y="2760663"/>
            <a:ext cx="446617"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45" name="Google Shape;1082;p14">
            <a:extLst>
              <a:ext uri="{FF2B5EF4-FFF2-40B4-BE49-F238E27FC236}">
                <a16:creationId xmlns:a16="http://schemas.microsoft.com/office/drawing/2014/main" id="{87CAD28A-E241-4B76-AC98-93029E933001}"/>
              </a:ext>
            </a:extLst>
          </p:cNvPr>
          <p:cNvSpPr>
            <a:spLocks/>
          </p:cNvSpPr>
          <p:nvPr userDrawn="1"/>
        </p:nvSpPr>
        <p:spPr bwMode="auto">
          <a:xfrm>
            <a:off x="461433" y="3335339"/>
            <a:ext cx="110067" cy="180975"/>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46" name="Google Shape;1083;p14">
            <a:extLst>
              <a:ext uri="{FF2B5EF4-FFF2-40B4-BE49-F238E27FC236}">
                <a16:creationId xmlns:a16="http://schemas.microsoft.com/office/drawing/2014/main" id="{1FFB9684-D6EF-48E4-9685-36DF3D469C05}"/>
              </a:ext>
            </a:extLst>
          </p:cNvPr>
          <p:cNvSpPr>
            <a:spLocks/>
          </p:cNvSpPr>
          <p:nvPr userDrawn="1"/>
        </p:nvSpPr>
        <p:spPr bwMode="auto">
          <a:xfrm>
            <a:off x="194733" y="3362326"/>
            <a:ext cx="450851" cy="112713"/>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47" name="Google Shape;1084;p14">
            <a:extLst>
              <a:ext uri="{FF2B5EF4-FFF2-40B4-BE49-F238E27FC236}">
                <a16:creationId xmlns:a16="http://schemas.microsoft.com/office/drawing/2014/main" id="{70A4F3C8-F56C-47C6-901C-2DE9A10659E9}"/>
              </a:ext>
            </a:extLst>
          </p:cNvPr>
          <p:cNvSpPr>
            <a:spLocks/>
          </p:cNvSpPr>
          <p:nvPr userDrawn="1"/>
        </p:nvSpPr>
        <p:spPr bwMode="auto">
          <a:xfrm>
            <a:off x="220133" y="3444876"/>
            <a:ext cx="44451" cy="47625"/>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48" name="Google Shape;1085;p14">
            <a:extLst>
              <a:ext uri="{FF2B5EF4-FFF2-40B4-BE49-F238E27FC236}">
                <a16:creationId xmlns:a16="http://schemas.microsoft.com/office/drawing/2014/main" id="{DFB5B9E4-1ABF-4CFB-8093-192796174D88}"/>
              </a:ext>
            </a:extLst>
          </p:cNvPr>
          <p:cNvSpPr>
            <a:spLocks/>
          </p:cNvSpPr>
          <p:nvPr userDrawn="1"/>
        </p:nvSpPr>
        <p:spPr bwMode="auto">
          <a:xfrm>
            <a:off x="520700" y="3403600"/>
            <a:ext cx="44451"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49" name="Google Shape;1086;p14">
            <a:extLst>
              <a:ext uri="{FF2B5EF4-FFF2-40B4-BE49-F238E27FC236}">
                <a16:creationId xmlns:a16="http://schemas.microsoft.com/office/drawing/2014/main" id="{43AE4FC9-18FF-46C7-91B2-70F9E8013126}"/>
              </a:ext>
            </a:extLst>
          </p:cNvPr>
          <p:cNvSpPr>
            <a:spLocks/>
          </p:cNvSpPr>
          <p:nvPr userDrawn="1"/>
        </p:nvSpPr>
        <p:spPr bwMode="auto">
          <a:xfrm>
            <a:off x="196851" y="33734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50" name="Google Shape;1082;p14">
            <a:extLst>
              <a:ext uri="{FF2B5EF4-FFF2-40B4-BE49-F238E27FC236}">
                <a16:creationId xmlns:a16="http://schemas.microsoft.com/office/drawing/2014/main" id="{F1BD9D33-D718-451F-AEF4-DB875EE720CC}"/>
              </a:ext>
            </a:extLst>
          </p:cNvPr>
          <p:cNvSpPr>
            <a:spLocks/>
          </p:cNvSpPr>
          <p:nvPr userDrawn="1"/>
        </p:nvSpPr>
        <p:spPr bwMode="auto">
          <a:xfrm>
            <a:off x="459317" y="3951288"/>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51" name="Google Shape;1083;p14">
            <a:extLst>
              <a:ext uri="{FF2B5EF4-FFF2-40B4-BE49-F238E27FC236}">
                <a16:creationId xmlns:a16="http://schemas.microsoft.com/office/drawing/2014/main" id="{AA422424-48DB-4774-B781-22FF15703588}"/>
              </a:ext>
            </a:extLst>
          </p:cNvPr>
          <p:cNvSpPr>
            <a:spLocks/>
          </p:cNvSpPr>
          <p:nvPr userDrawn="1"/>
        </p:nvSpPr>
        <p:spPr bwMode="auto">
          <a:xfrm>
            <a:off x="194734" y="39766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52" name="Google Shape;1084;p14">
            <a:extLst>
              <a:ext uri="{FF2B5EF4-FFF2-40B4-BE49-F238E27FC236}">
                <a16:creationId xmlns:a16="http://schemas.microsoft.com/office/drawing/2014/main" id="{6DBCA39C-2C36-4489-9EEF-5ADC5EFAD9B9}"/>
              </a:ext>
            </a:extLst>
          </p:cNvPr>
          <p:cNvSpPr>
            <a:spLocks/>
          </p:cNvSpPr>
          <p:nvPr userDrawn="1"/>
        </p:nvSpPr>
        <p:spPr bwMode="auto">
          <a:xfrm>
            <a:off x="218018" y="4059238"/>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53" name="Google Shape;1085;p14">
            <a:extLst>
              <a:ext uri="{FF2B5EF4-FFF2-40B4-BE49-F238E27FC236}">
                <a16:creationId xmlns:a16="http://schemas.microsoft.com/office/drawing/2014/main" id="{51F37EA3-FFA1-4F3B-97B4-8D93577B2F9E}"/>
              </a:ext>
            </a:extLst>
          </p:cNvPr>
          <p:cNvSpPr>
            <a:spLocks/>
          </p:cNvSpPr>
          <p:nvPr userDrawn="1"/>
        </p:nvSpPr>
        <p:spPr bwMode="auto">
          <a:xfrm>
            <a:off x="518585" y="4016376"/>
            <a:ext cx="46567" cy="47625"/>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54" name="Google Shape;1086;p14">
            <a:extLst>
              <a:ext uri="{FF2B5EF4-FFF2-40B4-BE49-F238E27FC236}">
                <a16:creationId xmlns:a16="http://schemas.microsoft.com/office/drawing/2014/main" id="{7A9BD10A-F533-4AA0-9C4E-5B58BBDE4423}"/>
              </a:ext>
            </a:extLst>
          </p:cNvPr>
          <p:cNvSpPr>
            <a:spLocks/>
          </p:cNvSpPr>
          <p:nvPr userDrawn="1"/>
        </p:nvSpPr>
        <p:spPr bwMode="auto">
          <a:xfrm>
            <a:off x="194734" y="39878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55" name="Google Shape;1082;p14">
            <a:extLst>
              <a:ext uri="{FF2B5EF4-FFF2-40B4-BE49-F238E27FC236}">
                <a16:creationId xmlns:a16="http://schemas.microsoft.com/office/drawing/2014/main" id="{AA94EECB-8F5E-4919-BF14-326F67D69511}"/>
              </a:ext>
            </a:extLst>
          </p:cNvPr>
          <p:cNvSpPr>
            <a:spLocks/>
          </p:cNvSpPr>
          <p:nvPr userDrawn="1"/>
        </p:nvSpPr>
        <p:spPr bwMode="auto">
          <a:xfrm>
            <a:off x="459317" y="4565650"/>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56" name="Google Shape;1083;p14">
            <a:extLst>
              <a:ext uri="{FF2B5EF4-FFF2-40B4-BE49-F238E27FC236}">
                <a16:creationId xmlns:a16="http://schemas.microsoft.com/office/drawing/2014/main" id="{471701BD-5D8F-4CAF-9A83-DDA8145A1206}"/>
              </a:ext>
            </a:extLst>
          </p:cNvPr>
          <p:cNvSpPr>
            <a:spLocks/>
          </p:cNvSpPr>
          <p:nvPr userDrawn="1"/>
        </p:nvSpPr>
        <p:spPr bwMode="auto">
          <a:xfrm>
            <a:off x="192618" y="4589464"/>
            <a:ext cx="450849" cy="109537"/>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57" name="Google Shape;1084;p14">
            <a:extLst>
              <a:ext uri="{FF2B5EF4-FFF2-40B4-BE49-F238E27FC236}">
                <a16:creationId xmlns:a16="http://schemas.microsoft.com/office/drawing/2014/main" id="{643ABDAE-7DD7-4823-97CB-B4F7BD4E7C25}"/>
              </a:ext>
            </a:extLst>
          </p:cNvPr>
          <p:cNvSpPr>
            <a:spLocks/>
          </p:cNvSpPr>
          <p:nvPr userDrawn="1"/>
        </p:nvSpPr>
        <p:spPr bwMode="auto">
          <a:xfrm>
            <a:off x="215901" y="4672013"/>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58" name="Google Shape;1085;p14">
            <a:extLst>
              <a:ext uri="{FF2B5EF4-FFF2-40B4-BE49-F238E27FC236}">
                <a16:creationId xmlns:a16="http://schemas.microsoft.com/office/drawing/2014/main" id="{9DF8F1EE-AB44-43F9-A20C-EE16AC4EF3A4}"/>
              </a:ext>
            </a:extLst>
          </p:cNvPr>
          <p:cNvSpPr>
            <a:spLocks/>
          </p:cNvSpPr>
          <p:nvPr userDrawn="1"/>
        </p:nvSpPr>
        <p:spPr bwMode="auto">
          <a:xfrm>
            <a:off x="518585" y="4630738"/>
            <a:ext cx="44449"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59" name="Google Shape;1086;p14">
            <a:extLst>
              <a:ext uri="{FF2B5EF4-FFF2-40B4-BE49-F238E27FC236}">
                <a16:creationId xmlns:a16="http://schemas.microsoft.com/office/drawing/2014/main" id="{208401AA-4C54-44BF-A808-8308E7D4F83C}"/>
              </a:ext>
            </a:extLst>
          </p:cNvPr>
          <p:cNvSpPr>
            <a:spLocks/>
          </p:cNvSpPr>
          <p:nvPr userDrawn="1"/>
        </p:nvSpPr>
        <p:spPr bwMode="auto">
          <a:xfrm>
            <a:off x="194734" y="46005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60" name="Google Shape;1082;p14">
            <a:extLst>
              <a:ext uri="{FF2B5EF4-FFF2-40B4-BE49-F238E27FC236}">
                <a16:creationId xmlns:a16="http://schemas.microsoft.com/office/drawing/2014/main" id="{14B81BA5-7D83-4B77-8DB3-AD36420718B3}"/>
              </a:ext>
            </a:extLst>
          </p:cNvPr>
          <p:cNvSpPr>
            <a:spLocks/>
          </p:cNvSpPr>
          <p:nvPr userDrawn="1"/>
        </p:nvSpPr>
        <p:spPr bwMode="auto">
          <a:xfrm>
            <a:off x="457200" y="5180013"/>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61" name="Google Shape;1083;p14">
            <a:extLst>
              <a:ext uri="{FF2B5EF4-FFF2-40B4-BE49-F238E27FC236}">
                <a16:creationId xmlns:a16="http://schemas.microsoft.com/office/drawing/2014/main" id="{6D6F2584-D5BD-46E3-B7EE-BDFD11B1125D}"/>
              </a:ext>
            </a:extLst>
          </p:cNvPr>
          <p:cNvSpPr>
            <a:spLocks/>
          </p:cNvSpPr>
          <p:nvPr userDrawn="1"/>
        </p:nvSpPr>
        <p:spPr bwMode="auto">
          <a:xfrm>
            <a:off x="192618" y="5203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62" name="Google Shape;1084;p14">
            <a:extLst>
              <a:ext uri="{FF2B5EF4-FFF2-40B4-BE49-F238E27FC236}">
                <a16:creationId xmlns:a16="http://schemas.microsoft.com/office/drawing/2014/main" id="{3FBF66A1-CF6E-4861-B817-E043A07DB64E}"/>
              </a:ext>
            </a:extLst>
          </p:cNvPr>
          <p:cNvSpPr>
            <a:spLocks/>
          </p:cNvSpPr>
          <p:nvPr userDrawn="1"/>
        </p:nvSpPr>
        <p:spPr bwMode="auto">
          <a:xfrm>
            <a:off x="215901" y="5286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63" name="Google Shape;1085;p14">
            <a:extLst>
              <a:ext uri="{FF2B5EF4-FFF2-40B4-BE49-F238E27FC236}">
                <a16:creationId xmlns:a16="http://schemas.microsoft.com/office/drawing/2014/main" id="{4BB1CA69-07E9-491B-823E-62B99139A9FA}"/>
              </a:ext>
            </a:extLst>
          </p:cNvPr>
          <p:cNvSpPr>
            <a:spLocks/>
          </p:cNvSpPr>
          <p:nvPr userDrawn="1"/>
        </p:nvSpPr>
        <p:spPr bwMode="auto">
          <a:xfrm>
            <a:off x="516467" y="5245100"/>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64" name="Google Shape;1086;p14">
            <a:extLst>
              <a:ext uri="{FF2B5EF4-FFF2-40B4-BE49-F238E27FC236}">
                <a16:creationId xmlns:a16="http://schemas.microsoft.com/office/drawing/2014/main" id="{321CE64F-6C55-43E5-9DB3-D741D1B52D12}"/>
              </a:ext>
            </a:extLst>
          </p:cNvPr>
          <p:cNvSpPr>
            <a:spLocks/>
          </p:cNvSpPr>
          <p:nvPr userDrawn="1"/>
        </p:nvSpPr>
        <p:spPr bwMode="auto">
          <a:xfrm>
            <a:off x="192618" y="52149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65" name="Google Shape;1082;p14">
            <a:extLst>
              <a:ext uri="{FF2B5EF4-FFF2-40B4-BE49-F238E27FC236}">
                <a16:creationId xmlns:a16="http://schemas.microsoft.com/office/drawing/2014/main" id="{8E0FDD37-2C03-4F2A-AD6F-24F03CDF36C2}"/>
              </a:ext>
            </a:extLst>
          </p:cNvPr>
          <p:cNvSpPr>
            <a:spLocks/>
          </p:cNvSpPr>
          <p:nvPr userDrawn="1"/>
        </p:nvSpPr>
        <p:spPr bwMode="auto">
          <a:xfrm>
            <a:off x="457200" y="5792788"/>
            <a:ext cx="107951"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66" name="Google Shape;1083;p14">
            <a:extLst>
              <a:ext uri="{FF2B5EF4-FFF2-40B4-BE49-F238E27FC236}">
                <a16:creationId xmlns:a16="http://schemas.microsoft.com/office/drawing/2014/main" id="{BE4CB248-0311-48E5-945D-22B2C48C050D}"/>
              </a:ext>
            </a:extLst>
          </p:cNvPr>
          <p:cNvSpPr>
            <a:spLocks/>
          </p:cNvSpPr>
          <p:nvPr userDrawn="1"/>
        </p:nvSpPr>
        <p:spPr bwMode="auto">
          <a:xfrm>
            <a:off x="190500" y="5818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67" name="Google Shape;1084;p14">
            <a:extLst>
              <a:ext uri="{FF2B5EF4-FFF2-40B4-BE49-F238E27FC236}">
                <a16:creationId xmlns:a16="http://schemas.microsoft.com/office/drawing/2014/main" id="{188DBFBF-3445-47E9-8590-8A51364D4811}"/>
              </a:ext>
            </a:extLst>
          </p:cNvPr>
          <p:cNvSpPr>
            <a:spLocks/>
          </p:cNvSpPr>
          <p:nvPr userDrawn="1"/>
        </p:nvSpPr>
        <p:spPr bwMode="auto">
          <a:xfrm>
            <a:off x="213784" y="59007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68" name="Google Shape;1085;p14">
            <a:extLst>
              <a:ext uri="{FF2B5EF4-FFF2-40B4-BE49-F238E27FC236}">
                <a16:creationId xmlns:a16="http://schemas.microsoft.com/office/drawing/2014/main" id="{D275389E-30AB-425A-A6EA-853DA59729C6}"/>
              </a:ext>
            </a:extLst>
          </p:cNvPr>
          <p:cNvSpPr>
            <a:spLocks/>
          </p:cNvSpPr>
          <p:nvPr userDrawn="1"/>
        </p:nvSpPr>
        <p:spPr bwMode="auto">
          <a:xfrm>
            <a:off x="514351" y="58578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69" name="Google Shape;1086;p14">
            <a:extLst>
              <a:ext uri="{FF2B5EF4-FFF2-40B4-BE49-F238E27FC236}">
                <a16:creationId xmlns:a16="http://schemas.microsoft.com/office/drawing/2014/main" id="{0E174737-C149-462D-B1CF-39C32ADE9E2D}"/>
              </a:ext>
            </a:extLst>
          </p:cNvPr>
          <p:cNvSpPr>
            <a:spLocks/>
          </p:cNvSpPr>
          <p:nvPr userDrawn="1"/>
        </p:nvSpPr>
        <p:spPr bwMode="auto">
          <a:xfrm>
            <a:off x="192617" y="5829300"/>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70" name="Google Shape;1765;p26">
            <a:extLst>
              <a:ext uri="{FF2B5EF4-FFF2-40B4-BE49-F238E27FC236}">
                <a16:creationId xmlns:a16="http://schemas.microsoft.com/office/drawing/2014/main" id="{8EBAB9DF-F50A-4F79-89DD-10687021FE1C}"/>
              </a:ext>
            </a:extLst>
          </p:cNvPr>
          <p:cNvSpPr/>
          <p:nvPr userDrawn="1"/>
        </p:nvSpPr>
        <p:spPr>
          <a:xfrm rot="126755">
            <a:off x="3092451" y="1090613"/>
            <a:ext cx="5549900" cy="4730750"/>
          </a:xfrm>
          <a:prstGeom prst="rect">
            <a:avLst/>
          </a:prstGeom>
          <a:solidFill>
            <a:schemeClr val="accent5">
              <a:lumMod val="40000"/>
              <a:lumOff val="60000"/>
            </a:schemeClr>
          </a:solidFill>
          <a:ln>
            <a:noFill/>
          </a:ln>
        </p:spPr>
        <p:txBody>
          <a:bodyPr spcFirstLastPara="1" lIns="37713" tIns="37713" rIns="37713" bIns="37713" anchor="ctr"/>
          <a:lstStyle/>
          <a:p>
            <a:pPr eaLnBrk="1" fontAlgn="auto" hangingPunct="1">
              <a:spcBef>
                <a:spcPts val="0"/>
              </a:spcBef>
              <a:spcAft>
                <a:spcPts val="0"/>
              </a:spcAft>
              <a:defRPr/>
            </a:pPr>
            <a:endParaRPr sz="206" dirty="0">
              <a:solidFill>
                <a:prstClr val="black"/>
              </a:solidFill>
              <a:latin typeface="Arial"/>
            </a:endParaRPr>
          </a:p>
        </p:txBody>
      </p:sp>
      <p:sp>
        <p:nvSpPr>
          <p:cNvPr id="71" name="Google Shape;1766;p26">
            <a:extLst>
              <a:ext uri="{FF2B5EF4-FFF2-40B4-BE49-F238E27FC236}">
                <a16:creationId xmlns:a16="http://schemas.microsoft.com/office/drawing/2014/main" id="{4EE6078F-3DD9-4E09-9D75-FADB3857CF84}"/>
              </a:ext>
            </a:extLst>
          </p:cNvPr>
          <p:cNvSpPr/>
          <p:nvPr userDrawn="1"/>
        </p:nvSpPr>
        <p:spPr>
          <a:xfrm rot="21464125">
            <a:off x="2810934" y="773113"/>
            <a:ext cx="1284817" cy="1338262"/>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lIns="37713" tIns="37713" rIns="37713" bIns="37713" anchor="ctr"/>
          <a:lstStyle/>
          <a:p>
            <a:pPr eaLnBrk="1" fontAlgn="auto" hangingPunct="1">
              <a:spcBef>
                <a:spcPts val="0"/>
              </a:spcBef>
              <a:spcAft>
                <a:spcPts val="0"/>
              </a:spcAft>
              <a:defRPr/>
            </a:pPr>
            <a:endParaRPr sz="206">
              <a:solidFill>
                <a:prstClr val="black"/>
              </a:solidFill>
              <a:latin typeface="Arial"/>
            </a:endParaRPr>
          </a:p>
        </p:txBody>
      </p:sp>
      <p:sp>
        <p:nvSpPr>
          <p:cNvPr id="72" name="Google Shape;1767;p26">
            <a:extLst>
              <a:ext uri="{FF2B5EF4-FFF2-40B4-BE49-F238E27FC236}">
                <a16:creationId xmlns:a16="http://schemas.microsoft.com/office/drawing/2014/main" id="{EAEC8157-C084-422C-B50A-C1F144C1D466}"/>
              </a:ext>
            </a:extLst>
          </p:cNvPr>
          <p:cNvSpPr/>
          <p:nvPr userDrawn="1"/>
        </p:nvSpPr>
        <p:spPr>
          <a:xfrm rot="4829593">
            <a:off x="7640638" y="1029760"/>
            <a:ext cx="1546225" cy="1109133"/>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lIns="37713" tIns="37713" rIns="37713" bIns="37713" anchor="ctr"/>
          <a:lstStyle/>
          <a:p>
            <a:pPr eaLnBrk="1" fontAlgn="auto" hangingPunct="1">
              <a:spcBef>
                <a:spcPts val="0"/>
              </a:spcBef>
              <a:spcAft>
                <a:spcPts val="0"/>
              </a:spcAft>
              <a:defRPr/>
            </a:pPr>
            <a:endParaRPr sz="206">
              <a:solidFill>
                <a:prstClr val="black"/>
              </a:solidFill>
              <a:latin typeface="Arial"/>
            </a:endParaRPr>
          </a:p>
        </p:txBody>
      </p:sp>
      <p:grpSp>
        <p:nvGrpSpPr>
          <p:cNvPr id="73" name="Google Shape;939;p32">
            <a:extLst>
              <a:ext uri="{FF2B5EF4-FFF2-40B4-BE49-F238E27FC236}">
                <a16:creationId xmlns:a16="http://schemas.microsoft.com/office/drawing/2014/main" id="{0D6A85D5-EB02-40E6-8918-AD43F211F206}"/>
              </a:ext>
            </a:extLst>
          </p:cNvPr>
          <p:cNvGrpSpPr>
            <a:grpSpLocks/>
          </p:cNvGrpSpPr>
          <p:nvPr userDrawn="1"/>
        </p:nvGrpSpPr>
        <p:grpSpPr bwMode="auto">
          <a:xfrm>
            <a:off x="2203452" y="3951288"/>
            <a:ext cx="1974849" cy="2019300"/>
            <a:chOff x="2718975" y="493050"/>
            <a:chExt cx="2013175" cy="2066600"/>
          </a:xfrm>
        </p:grpSpPr>
        <p:sp>
          <p:nvSpPr>
            <p:cNvPr id="74" name="Google Shape;940;p32">
              <a:extLst>
                <a:ext uri="{FF2B5EF4-FFF2-40B4-BE49-F238E27FC236}">
                  <a16:creationId xmlns:a16="http://schemas.microsoft.com/office/drawing/2014/main" id="{12EC7242-F0E8-404C-839D-AC2BDEFBD210}"/>
                </a:ext>
              </a:extLst>
            </p:cNvPr>
            <p:cNvSpPr>
              <a:spLocks/>
            </p:cNvSpPr>
            <p:nvPr/>
          </p:nvSpPr>
          <p:spPr bwMode="auto">
            <a:xfrm>
              <a:off x="3297251" y="2415052"/>
              <a:ext cx="962354" cy="144598"/>
            </a:xfrm>
            <a:custGeom>
              <a:avLst/>
              <a:gdLst>
                <a:gd name="T0" fmla="*/ 2147483646 w 38517"/>
                <a:gd name="T1" fmla="*/ 2147483646 h 5748"/>
                <a:gd name="T2" fmla="*/ 2147483646 w 38517"/>
                <a:gd name="T3" fmla="*/ 2147483646 h 5748"/>
                <a:gd name="T4" fmla="*/ 2147483646 w 38517"/>
                <a:gd name="T5" fmla="*/ 2147483646 h 5748"/>
                <a:gd name="T6" fmla="*/ 2147483646 w 38517"/>
                <a:gd name="T7" fmla="*/ 2147483646 h 5748"/>
                <a:gd name="T8" fmla="*/ 2147483646 w 38517"/>
                <a:gd name="T9" fmla="*/ 2147483646 h 57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bg1"/>
            </a:solidFill>
            <a:ln>
              <a:noFill/>
            </a:ln>
          </p:spPr>
          <p:txBody>
            <a:bodyPr lIns="91425" tIns="91425" rIns="91425" bIns="91425" anchor="ctr"/>
            <a:lstStyle/>
            <a:p>
              <a:pPr>
                <a:defRPr/>
              </a:pPr>
              <a:endParaRPr lang="vi-VN" sz="990"/>
            </a:p>
          </p:txBody>
        </p:sp>
        <p:sp>
          <p:nvSpPr>
            <p:cNvPr id="75" name="Google Shape;941;p32">
              <a:extLst>
                <a:ext uri="{FF2B5EF4-FFF2-40B4-BE49-F238E27FC236}">
                  <a16:creationId xmlns:a16="http://schemas.microsoft.com/office/drawing/2014/main" id="{E6CEB691-B59F-419D-9DDD-050B220B7BDE}"/>
                </a:ext>
              </a:extLst>
            </p:cNvPr>
            <p:cNvSpPr>
              <a:spLocks/>
            </p:cNvSpPr>
            <p:nvPr/>
          </p:nvSpPr>
          <p:spPr bwMode="auto">
            <a:xfrm>
              <a:off x="3853949" y="2192471"/>
              <a:ext cx="379763" cy="365554"/>
            </a:xfrm>
            <a:custGeom>
              <a:avLst/>
              <a:gdLst>
                <a:gd name="T0" fmla="*/ 2147483646 w 15260"/>
                <a:gd name="T1" fmla="*/ 2147483646 h 14672"/>
                <a:gd name="T2" fmla="*/ 2147483646 w 15260"/>
                <a:gd name="T3" fmla="*/ 2147483646 h 14672"/>
                <a:gd name="T4" fmla="*/ 2147483646 w 15260"/>
                <a:gd name="T5" fmla="*/ 2147483646 h 14672"/>
                <a:gd name="T6" fmla="*/ 2147483646 w 15260"/>
                <a:gd name="T7" fmla="*/ 2147483646 h 14672"/>
                <a:gd name="T8" fmla="*/ 2147483646 w 15260"/>
                <a:gd name="T9" fmla="*/ 2147483646 h 14672"/>
                <a:gd name="T10" fmla="*/ 2147483646 w 15260"/>
                <a:gd name="T11" fmla="*/ 2147483646 h 14672"/>
                <a:gd name="T12" fmla="*/ 2147483646 w 15260"/>
                <a:gd name="T13" fmla="*/ 2147483646 h 14672"/>
                <a:gd name="T14" fmla="*/ 2147483646 w 15260"/>
                <a:gd name="T15" fmla="*/ 2147483646 h 14672"/>
                <a:gd name="T16" fmla="*/ 2147483646 w 15260"/>
                <a:gd name="T17" fmla="*/ 2147483646 h 14672"/>
                <a:gd name="T18" fmla="*/ 2147483646 w 15260"/>
                <a:gd name="T19" fmla="*/ 2147483646 h 14672"/>
                <a:gd name="T20" fmla="*/ 2147483646 w 15260"/>
                <a:gd name="T21" fmla="*/ 2147483646 h 14672"/>
                <a:gd name="T22" fmla="*/ 2147483646 w 15260"/>
                <a:gd name="T23" fmla="*/ 2147483646 h 14672"/>
                <a:gd name="T24" fmla="*/ 2147483646 w 15260"/>
                <a:gd name="T25" fmla="*/ 2147483646 h 14672"/>
                <a:gd name="T26" fmla="*/ 2147483646 w 15260"/>
                <a:gd name="T27" fmla="*/ 2147483646 h 14672"/>
                <a:gd name="T28" fmla="*/ 2147483646 w 15260"/>
                <a:gd name="T29" fmla="*/ 2147483646 h 14672"/>
                <a:gd name="T30" fmla="*/ 2147483646 w 15260"/>
                <a:gd name="T31" fmla="*/ 2147483646 h 146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lIns="91425" tIns="91425" rIns="91425" bIns="91425" anchor="ctr"/>
            <a:lstStyle/>
            <a:p>
              <a:pPr>
                <a:defRPr/>
              </a:pPr>
              <a:endParaRPr lang="vi-VN" sz="990"/>
            </a:p>
          </p:txBody>
        </p:sp>
        <p:sp>
          <p:nvSpPr>
            <p:cNvPr id="76" name="Google Shape;942;p32">
              <a:extLst>
                <a:ext uri="{FF2B5EF4-FFF2-40B4-BE49-F238E27FC236}">
                  <a16:creationId xmlns:a16="http://schemas.microsoft.com/office/drawing/2014/main" id="{167633F7-E93E-4321-9DEC-1E7828740593}"/>
                </a:ext>
              </a:extLst>
            </p:cNvPr>
            <p:cNvSpPr>
              <a:spLocks/>
            </p:cNvSpPr>
            <p:nvPr/>
          </p:nvSpPr>
          <p:spPr bwMode="auto">
            <a:xfrm>
              <a:off x="3976939" y="2372811"/>
              <a:ext cx="194197" cy="181965"/>
            </a:xfrm>
            <a:custGeom>
              <a:avLst/>
              <a:gdLst>
                <a:gd name="T0" fmla="*/ 2147483646 w 7832"/>
                <a:gd name="T1" fmla="*/ 0 h 7260"/>
                <a:gd name="T2" fmla="*/ 2147483646 w 7832"/>
                <a:gd name="T3" fmla="*/ 2147483646 h 7260"/>
                <a:gd name="T4" fmla="*/ 2147483646 w 7832"/>
                <a:gd name="T5" fmla="*/ 2147483646 h 7260"/>
                <a:gd name="T6" fmla="*/ 2147483646 w 7832"/>
                <a:gd name="T7" fmla="*/ 2147483646 h 7260"/>
                <a:gd name="T8" fmla="*/ 2147483646 w 7832"/>
                <a:gd name="T9" fmla="*/ 2147483646 h 7260"/>
                <a:gd name="T10" fmla="*/ 2147483646 w 7832"/>
                <a:gd name="T11" fmla="*/ 2147483646 h 7260"/>
                <a:gd name="T12" fmla="*/ 2147483646 w 7832"/>
                <a:gd name="T13" fmla="*/ 2147483646 h 7260"/>
                <a:gd name="T14" fmla="*/ 2147483646 w 7832"/>
                <a:gd name="T15" fmla="*/ 2147483646 h 7260"/>
                <a:gd name="T16" fmla="*/ 2147483646 w 7832"/>
                <a:gd name="T17" fmla="*/ 2147483646 h 7260"/>
                <a:gd name="T18" fmla="*/ 2147483646 w 7832"/>
                <a:gd name="T19" fmla="*/ 0 h 72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lIns="91425" tIns="91425" rIns="91425" bIns="91425" anchor="ctr"/>
            <a:lstStyle/>
            <a:p>
              <a:pPr>
                <a:defRPr/>
              </a:pPr>
              <a:endParaRPr lang="vi-VN" sz="990"/>
            </a:p>
          </p:txBody>
        </p:sp>
        <p:sp>
          <p:nvSpPr>
            <p:cNvPr id="77" name="Google Shape;943;p32">
              <a:extLst>
                <a:ext uri="{FF2B5EF4-FFF2-40B4-BE49-F238E27FC236}">
                  <a16:creationId xmlns:a16="http://schemas.microsoft.com/office/drawing/2014/main" id="{B41E21DD-96D2-4D3B-9F0C-BE2B7E1DFF6B}"/>
                </a:ext>
              </a:extLst>
            </p:cNvPr>
            <p:cNvSpPr>
              <a:spLocks/>
            </p:cNvSpPr>
            <p:nvPr/>
          </p:nvSpPr>
          <p:spPr bwMode="auto">
            <a:xfrm>
              <a:off x="3366298" y="2192471"/>
              <a:ext cx="381920" cy="365554"/>
            </a:xfrm>
            <a:custGeom>
              <a:avLst/>
              <a:gdLst>
                <a:gd name="T0" fmla="*/ 2147483646 w 15259"/>
                <a:gd name="T1" fmla="*/ 2147483646 h 14672"/>
                <a:gd name="T2" fmla="*/ 2147483646 w 15259"/>
                <a:gd name="T3" fmla="*/ 2147483646 h 14672"/>
                <a:gd name="T4" fmla="*/ 2147483646 w 15259"/>
                <a:gd name="T5" fmla="*/ 2147483646 h 14672"/>
                <a:gd name="T6" fmla="*/ 2147483646 w 15259"/>
                <a:gd name="T7" fmla="*/ 2147483646 h 14672"/>
                <a:gd name="T8" fmla="*/ 2147483646 w 15259"/>
                <a:gd name="T9" fmla="*/ 2147483646 h 14672"/>
                <a:gd name="T10" fmla="*/ 2147483646 w 15259"/>
                <a:gd name="T11" fmla="*/ 2147483646 h 14672"/>
                <a:gd name="T12" fmla="*/ 2147483646 w 15259"/>
                <a:gd name="T13" fmla="*/ 2147483646 h 14672"/>
                <a:gd name="T14" fmla="*/ 2147483646 w 15259"/>
                <a:gd name="T15" fmla="*/ 2147483646 h 14672"/>
                <a:gd name="T16" fmla="*/ 2147483646 w 15259"/>
                <a:gd name="T17" fmla="*/ 2147483646 h 14672"/>
                <a:gd name="T18" fmla="*/ 2147483646 w 15259"/>
                <a:gd name="T19" fmla="*/ 2147483646 h 14672"/>
                <a:gd name="T20" fmla="*/ 2147483646 w 15259"/>
                <a:gd name="T21" fmla="*/ 2147483646 h 14672"/>
                <a:gd name="T22" fmla="*/ 2147483646 w 15259"/>
                <a:gd name="T23" fmla="*/ 2147483646 h 14672"/>
                <a:gd name="T24" fmla="*/ 2147483646 w 15259"/>
                <a:gd name="T25" fmla="*/ 2147483646 h 14672"/>
                <a:gd name="T26" fmla="*/ 2147483646 w 15259"/>
                <a:gd name="T27" fmla="*/ 2147483646 h 14672"/>
                <a:gd name="T28" fmla="*/ 2147483646 w 15259"/>
                <a:gd name="T29" fmla="*/ 2147483646 h 14672"/>
                <a:gd name="T30" fmla="*/ 2147483646 w 15259"/>
                <a:gd name="T31" fmla="*/ 2147483646 h 146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lIns="91425" tIns="91425" rIns="91425" bIns="91425" anchor="ctr"/>
            <a:lstStyle/>
            <a:p>
              <a:pPr>
                <a:defRPr/>
              </a:pPr>
              <a:endParaRPr lang="vi-VN" sz="990"/>
            </a:p>
          </p:txBody>
        </p:sp>
        <p:sp>
          <p:nvSpPr>
            <p:cNvPr id="78" name="Google Shape;944;p32">
              <a:extLst>
                <a:ext uri="{FF2B5EF4-FFF2-40B4-BE49-F238E27FC236}">
                  <a16:creationId xmlns:a16="http://schemas.microsoft.com/office/drawing/2014/main" id="{34797A11-4320-4104-AF43-5DA5A459A5B3}"/>
                </a:ext>
              </a:extLst>
            </p:cNvPr>
            <p:cNvSpPr>
              <a:spLocks/>
            </p:cNvSpPr>
            <p:nvPr/>
          </p:nvSpPr>
          <p:spPr bwMode="auto">
            <a:xfrm>
              <a:off x="3426715" y="2377685"/>
              <a:ext cx="198513" cy="177090"/>
            </a:xfrm>
            <a:custGeom>
              <a:avLst/>
              <a:gdLst>
                <a:gd name="T0" fmla="*/ 2147483646 w 7966"/>
                <a:gd name="T1" fmla="*/ 2147483646 h 7126"/>
                <a:gd name="T2" fmla="*/ 2147483646 w 7966"/>
                <a:gd name="T3" fmla="*/ 2147483646 h 7126"/>
                <a:gd name="T4" fmla="*/ 2147483646 w 7966"/>
                <a:gd name="T5" fmla="*/ 2147483646 h 7126"/>
                <a:gd name="T6" fmla="*/ 2147483646 w 7966"/>
                <a:gd name="T7" fmla="*/ 2147483646 h 7126"/>
                <a:gd name="T8" fmla="*/ 2147483646 w 7966"/>
                <a:gd name="T9" fmla="*/ 2147483646 h 7126"/>
                <a:gd name="T10" fmla="*/ 2147483646 w 7966"/>
                <a:gd name="T11" fmla="*/ 2147483646 h 7126"/>
                <a:gd name="T12" fmla="*/ 2147483646 w 7966"/>
                <a:gd name="T13" fmla="*/ 2147483646 h 7126"/>
                <a:gd name="T14" fmla="*/ 2147483646 w 7966"/>
                <a:gd name="T15" fmla="*/ 2147483646 h 7126"/>
                <a:gd name="T16" fmla="*/ 2147483646 w 7966"/>
                <a:gd name="T17" fmla="*/ 2147483646 h 7126"/>
                <a:gd name="T18" fmla="*/ 2147483646 w 7966"/>
                <a:gd name="T19" fmla="*/ 2147483646 h 71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lIns="91425" tIns="91425" rIns="91425" bIns="91425" anchor="ctr"/>
            <a:lstStyle/>
            <a:p>
              <a:pPr>
                <a:defRPr/>
              </a:pPr>
              <a:endParaRPr lang="vi-VN" sz="990"/>
            </a:p>
          </p:txBody>
        </p:sp>
        <p:sp>
          <p:nvSpPr>
            <p:cNvPr id="79" name="Google Shape;945;p32">
              <a:extLst>
                <a:ext uri="{FF2B5EF4-FFF2-40B4-BE49-F238E27FC236}">
                  <a16:creationId xmlns:a16="http://schemas.microsoft.com/office/drawing/2014/main" id="{3609FB07-D256-4EC8-8F84-1D87B0DBBE14}"/>
                </a:ext>
              </a:extLst>
            </p:cNvPr>
            <p:cNvSpPr/>
            <p:nvPr/>
          </p:nvSpPr>
          <p:spPr>
            <a:xfrm>
              <a:off x="3366298" y="2481665"/>
              <a:ext cx="112203" cy="7636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0" name="Google Shape;946;p32">
              <a:extLst>
                <a:ext uri="{FF2B5EF4-FFF2-40B4-BE49-F238E27FC236}">
                  <a16:creationId xmlns:a16="http://schemas.microsoft.com/office/drawing/2014/main" id="{C9CC5BD2-9F3A-40F3-9273-182D78038964}"/>
                </a:ext>
              </a:extLst>
            </p:cNvPr>
            <p:cNvSpPr/>
            <p:nvPr/>
          </p:nvSpPr>
          <p:spPr>
            <a:xfrm>
              <a:off x="4123666" y="2481665"/>
              <a:ext cx="110046" cy="7636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1" name="Google Shape;947;p32">
              <a:extLst>
                <a:ext uri="{FF2B5EF4-FFF2-40B4-BE49-F238E27FC236}">
                  <a16:creationId xmlns:a16="http://schemas.microsoft.com/office/drawing/2014/main" id="{E9F1AE78-896C-4C88-B366-40011D6DEC82}"/>
                </a:ext>
              </a:extLst>
            </p:cNvPr>
            <p:cNvSpPr/>
            <p:nvPr/>
          </p:nvSpPr>
          <p:spPr>
            <a:xfrm>
              <a:off x="3558337" y="1747307"/>
              <a:ext cx="474704" cy="609257"/>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2" name="Google Shape;948;p32">
              <a:extLst>
                <a:ext uri="{FF2B5EF4-FFF2-40B4-BE49-F238E27FC236}">
                  <a16:creationId xmlns:a16="http://schemas.microsoft.com/office/drawing/2014/main" id="{AE4184E7-C82E-462C-BB40-FE7EBF3123B4}"/>
                </a:ext>
              </a:extLst>
            </p:cNvPr>
            <p:cNvSpPr>
              <a:spLocks/>
            </p:cNvSpPr>
            <p:nvPr/>
          </p:nvSpPr>
          <p:spPr bwMode="auto">
            <a:xfrm>
              <a:off x="3597176" y="2021879"/>
              <a:ext cx="15105" cy="110479"/>
            </a:xfrm>
            <a:custGeom>
              <a:avLst/>
              <a:gdLst>
                <a:gd name="T0" fmla="*/ 2147483646 w 573"/>
                <a:gd name="T1" fmla="*/ 2147483646 h 4471"/>
                <a:gd name="T2" fmla="*/ 2147483646 w 573"/>
                <a:gd name="T3" fmla="*/ 2147483646 h 4471"/>
                <a:gd name="T4" fmla="*/ 2147483646 w 573"/>
                <a:gd name="T5" fmla="*/ 2147483646 h 4471"/>
                <a:gd name="T6" fmla="*/ 2147483646 w 573"/>
                <a:gd name="T7" fmla="*/ 2147483646 h 44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73" h="4471" extrusionOk="0">
                  <a:moveTo>
                    <a:pt x="572" y="1"/>
                  </a:moveTo>
                  <a:cubicBezTo>
                    <a:pt x="572" y="1547"/>
                    <a:pt x="270" y="3093"/>
                    <a:pt x="1" y="4471"/>
                  </a:cubicBezTo>
                  <a:cubicBezTo>
                    <a:pt x="270" y="3093"/>
                    <a:pt x="572" y="1547"/>
                    <a:pt x="572" y="1"/>
                  </a:cubicBezTo>
                  <a:close/>
                </a:path>
              </a:pathLst>
            </a:custGeom>
            <a:solidFill>
              <a:srgbClr val="CACCD9"/>
            </a:solidFill>
            <a:ln>
              <a:noFill/>
            </a:ln>
          </p:spPr>
          <p:txBody>
            <a:bodyPr lIns="91425" tIns="91425" rIns="91425" bIns="91425" anchor="ctr"/>
            <a:lstStyle/>
            <a:p>
              <a:pPr>
                <a:defRPr/>
              </a:pPr>
              <a:endParaRPr lang="vi-VN" sz="990"/>
            </a:p>
          </p:txBody>
        </p:sp>
        <p:sp>
          <p:nvSpPr>
            <p:cNvPr id="83" name="Google Shape;949;p32">
              <a:extLst>
                <a:ext uri="{FF2B5EF4-FFF2-40B4-BE49-F238E27FC236}">
                  <a16:creationId xmlns:a16="http://schemas.microsoft.com/office/drawing/2014/main" id="{FCBC219B-7336-4EE5-BBD3-B637547E2D5C}"/>
                </a:ext>
              </a:extLst>
            </p:cNvPr>
            <p:cNvSpPr/>
            <p:nvPr/>
          </p:nvSpPr>
          <p:spPr>
            <a:xfrm>
              <a:off x="3595019" y="1906526"/>
              <a:ext cx="60417" cy="251826"/>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4" name="Google Shape;950;p32">
              <a:extLst>
                <a:ext uri="{FF2B5EF4-FFF2-40B4-BE49-F238E27FC236}">
                  <a16:creationId xmlns:a16="http://schemas.microsoft.com/office/drawing/2014/main" id="{E8805408-14FC-4202-A0A6-3DEE37CE76B0}"/>
                </a:ext>
              </a:extLst>
            </p:cNvPr>
            <p:cNvSpPr>
              <a:spLocks/>
            </p:cNvSpPr>
            <p:nvPr/>
          </p:nvSpPr>
          <p:spPr bwMode="auto">
            <a:xfrm>
              <a:off x="3966151" y="1986135"/>
              <a:ext cx="30208" cy="146222"/>
            </a:xfrm>
            <a:custGeom>
              <a:avLst/>
              <a:gdLst>
                <a:gd name="T0" fmla="*/ 0 w 1244"/>
                <a:gd name="T1" fmla="*/ 0 h 5882"/>
                <a:gd name="T2" fmla="*/ 2147483646 w 1244"/>
                <a:gd name="T3" fmla="*/ 2147483646 h 5882"/>
                <a:gd name="T4" fmla="*/ 2147483646 w 1244"/>
                <a:gd name="T5" fmla="*/ 2147483646 h 5882"/>
                <a:gd name="T6" fmla="*/ 2147483646 w 1244"/>
                <a:gd name="T7" fmla="*/ 2147483646 h 5882"/>
                <a:gd name="T8" fmla="*/ 2147483646 w 1244"/>
                <a:gd name="T9" fmla="*/ 2147483646 h 5882"/>
                <a:gd name="T10" fmla="*/ 0 w 1244"/>
                <a:gd name="T11" fmla="*/ 0 h 58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44" h="5882" extrusionOk="0">
                  <a:moveTo>
                    <a:pt x="0" y="0"/>
                  </a:moveTo>
                  <a:cubicBezTo>
                    <a:pt x="0" y="1983"/>
                    <a:pt x="404" y="3933"/>
                    <a:pt x="1109" y="5747"/>
                  </a:cubicBezTo>
                  <a:lnTo>
                    <a:pt x="1244" y="5882"/>
                  </a:lnTo>
                  <a:lnTo>
                    <a:pt x="1109" y="5747"/>
                  </a:lnTo>
                  <a:cubicBezTo>
                    <a:pt x="404" y="3933"/>
                    <a:pt x="0" y="1983"/>
                    <a:pt x="0" y="0"/>
                  </a:cubicBezTo>
                  <a:close/>
                </a:path>
              </a:pathLst>
            </a:custGeom>
            <a:solidFill>
              <a:srgbClr val="CACCD9"/>
            </a:solidFill>
            <a:ln>
              <a:noFill/>
            </a:ln>
          </p:spPr>
          <p:txBody>
            <a:bodyPr lIns="91425" tIns="91425" rIns="91425" bIns="91425" anchor="ctr"/>
            <a:lstStyle/>
            <a:p>
              <a:pPr>
                <a:defRPr/>
              </a:pPr>
              <a:endParaRPr lang="vi-VN" sz="990"/>
            </a:p>
          </p:txBody>
        </p:sp>
        <p:sp>
          <p:nvSpPr>
            <p:cNvPr id="85" name="Google Shape;951;p32">
              <a:extLst>
                <a:ext uri="{FF2B5EF4-FFF2-40B4-BE49-F238E27FC236}">
                  <a16:creationId xmlns:a16="http://schemas.microsoft.com/office/drawing/2014/main" id="{5A263135-AD61-4AEE-B3F0-9C447A279242}"/>
                </a:ext>
              </a:extLst>
            </p:cNvPr>
            <p:cNvSpPr/>
            <p:nvPr/>
          </p:nvSpPr>
          <p:spPr>
            <a:xfrm>
              <a:off x="3877683" y="1851287"/>
              <a:ext cx="116518" cy="310314"/>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6" name="Google Shape;952;p32">
              <a:extLst>
                <a:ext uri="{FF2B5EF4-FFF2-40B4-BE49-F238E27FC236}">
                  <a16:creationId xmlns:a16="http://schemas.microsoft.com/office/drawing/2014/main" id="{63DDA430-FFDB-473B-BE91-DF910AA6C16D}"/>
                </a:ext>
              </a:extLst>
            </p:cNvPr>
            <p:cNvSpPr/>
            <p:nvPr/>
          </p:nvSpPr>
          <p:spPr>
            <a:xfrm>
              <a:off x="3487132" y="2127484"/>
              <a:ext cx="621430" cy="375302"/>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7" name="Google Shape;953;p32">
              <a:extLst>
                <a:ext uri="{FF2B5EF4-FFF2-40B4-BE49-F238E27FC236}">
                  <a16:creationId xmlns:a16="http://schemas.microsoft.com/office/drawing/2014/main" id="{DC11811A-3EC6-4778-8CEC-0E9118A598D3}"/>
                </a:ext>
              </a:extLst>
            </p:cNvPr>
            <p:cNvSpPr>
              <a:spLocks/>
            </p:cNvSpPr>
            <p:nvPr/>
          </p:nvSpPr>
          <p:spPr bwMode="auto">
            <a:xfrm>
              <a:off x="3487132" y="2132357"/>
              <a:ext cx="110044" cy="224207"/>
            </a:xfrm>
            <a:custGeom>
              <a:avLst/>
              <a:gdLst>
                <a:gd name="T0" fmla="*/ 2147483646 w 4471"/>
                <a:gd name="T1" fmla="*/ 2147483646 h 8975"/>
                <a:gd name="T2" fmla="*/ 2147483646 w 4471"/>
                <a:gd name="T3" fmla="*/ 2147483646 h 8975"/>
                <a:gd name="T4" fmla="*/ 2147483646 w 4471"/>
                <a:gd name="T5" fmla="*/ 2147483646 h 8975"/>
                <a:gd name="T6" fmla="*/ 2147483646 w 4471"/>
                <a:gd name="T7" fmla="*/ 2147483646 h 8975"/>
                <a:gd name="T8" fmla="*/ 2147483646 w 4471"/>
                <a:gd name="T9" fmla="*/ 2147483646 h 8975"/>
                <a:gd name="T10" fmla="*/ 2147483646 w 4471"/>
                <a:gd name="T11" fmla="*/ 2147483646 h 8975"/>
                <a:gd name="T12" fmla="*/ 2147483646 w 4471"/>
                <a:gd name="T13" fmla="*/ 2147483646 h 89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471" h="8975" extrusionOk="0">
                  <a:moveTo>
                    <a:pt x="4336" y="1"/>
                  </a:moveTo>
                  <a:lnTo>
                    <a:pt x="1" y="8974"/>
                  </a:lnTo>
                  <a:lnTo>
                    <a:pt x="4336" y="1"/>
                  </a:lnTo>
                  <a:lnTo>
                    <a:pt x="4471" y="1"/>
                  </a:lnTo>
                  <a:lnTo>
                    <a:pt x="4336" y="1"/>
                  </a:lnTo>
                  <a:close/>
                </a:path>
              </a:pathLst>
            </a:custGeom>
            <a:solidFill>
              <a:srgbClr val="BAC5E4"/>
            </a:solidFill>
            <a:ln>
              <a:noFill/>
            </a:ln>
          </p:spPr>
          <p:txBody>
            <a:bodyPr lIns="91425" tIns="91425" rIns="91425" bIns="91425" anchor="ctr"/>
            <a:lstStyle/>
            <a:p>
              <a:pPr>
                <a:defRPr/>
              </a:pPr>
              <a:endParaRPr lang="vi-VN" sz="990"/>
            </a:p>
          </p:txBody>
        </p:sp>
        <p:sp>
          <p:nvSpPr>
            <p:cNvPr id="88" name="Google Shape;954;p32">
              <a:extLst>
                <a:ext uri="{FF2B5EF4-FFF2-40B4-BE49-F238E27FC236}">
                  <a16:creationId xmlns:a16="http://schemas.microsoft.com/office/drawing/2014/main" id="{BF2A33E8-CE44-46CB-9F09-2002D101F775}"/>
                </a:ext>
              </a:extLst>
            </p:cNvPr>
            <p:cNvSpPr>
              <a:spLocks/>
            </p:cNvSpPr>
            <p:nvPr/>
          </p:nvSpPr>
          <p:spPr bwMode="auto">
            <a:xfrm>
              <a:off x="3597176" y="2132357"/>
              <a:ext cx="0" cy="0"/>
            </a:xfrm>
            <a:custGeom>
              <a:avLst/>
              <a:gdLst>
                <a:gd name="T0" fmla="*/ 2147483646 w 1"/>
                <a:gd name="T1" fmla="*/ 2147483646 h 1"/>
                <a:gd name="T2" fmla="*/ 2147483646 w 1"/>
                <a:gd name="T3" fmla="*/ 2147483646 h 1"/>
                <a:gd name="T4" fmla="*/ 2147483646 w 1"/>
                <a:gd name="T5" fmla="*/ 2147483646 h 1"/>
                <a:gd name="T6" fmla="*/ 2147483646 w 1"/>
                <a:gd name="T7" fmla="*/ 2147483646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extrusionOk="0">
                  <a:moveTo>
                    <a:pt x="1" y="1"/>
                  </a:moveTo>
                  <a:lnTo>
                    <a:pt x="1" y="1"/>
                  </a:lnTo>
                  <a:close/>
                </a:path>
              </a:pathLst>
            </a:custGeom>
            <a:solidFill>
              <a:srgbClr val="949EC2"/>
            </a:solidFill>
            <a:ln>
              <a:noFill/>
            </a:ln>
          </p:spPr>
          <p:txBody>
            <a:bodyPr lIns="91425" tIns="91425" rIns="91425" bIns="91425" anchor="ctr"/>
            <a:lstStyle/>
            <a:p>
              <a:pPr>
                <a:defRPr/>
              </a:pPr>
              <a:endParaRPr lang="vi-VN" sz="990"/>
            </a:p>
          </p:txBody>
        </p:sp>
        <p:sp>
          <p:nvSpPr>
            <p:cNvPr id="89" name="Google Shape;955;p32">
              <a:extLst>
                <a:ext uri="{FF2B5EF4-FFF2-40B4-BE49-F238E27FC236}">
                  <a16:creationId xmlns:a16="http://schemas.microsoft.com/office/drawing/2014/main" id="{2D47121A-1FD4-44CC-BCB5-EFDC18C90FBB}"/>
                </a:ext>
              </a:extLst>
            </p:cNvPr>
            <p:cNvSpPr/>
            <p:nvPr/>
          </p:nvSpPr>
          <p:spPr>
            <a:xfrm>
              <a:off x="3487132" y="2132357"/>
              <a:ext cx="159673" cy="230705"/>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90" name="Google Shape;956;p32">
              <a:extLst>
                <a:ext uri="{FF2B5EF4-FFF2-40B4-BE49-F238E27FC236}">
                  <a16:creationId xmlns:a16="http://schemas.microsoft.com/office/drawing/2014/main" id="{368145F2-6FA2-4EA0-AB77-D594698A944D}"/>
                </a:ext>
              </a:extLst>
            </p:cNvPr>
            <p:cNvSpPr>
              <a:spLocks/>
            </p:cNvSpPr>
            <p:nvPr/>
          </p:nvSpPr>
          <p:spPr bwMode="auto">
            <a:xfrm>
              <a:off x="3996360" y="2132357"/>
              <a:ext cx="112203" cy="224207"/>
            </a:xfrm>
            <a:custGeom>
              <a:avLst/>
              <a:gdLst>
                <a:gd name="T0" fmla="*/ 2147483646 w 4471"/>
                <a:gd name="T1" fmla="*/ 2147483646 h 8975"/>
                <a:gd name="T2" fmla="*/ 2147483646 w 4471"/>
                <a:gd name="T3" fmla="*/ 2147483646 h 8975"/>
                <a:gd name="T4" fmla="*/ 2147483646 w 4471"/>
                <a:gd name="T5" fmla="*/ 2147483646 h 8975"/>
                <a:gd name="T6" fmla="*/ 2147483646 w 4471"/>
                <a:gd name="T7" fmla="*/ 2147483646 h 8975"/>
                <a:gd name="T8" fmla="*/ 2147483646 w 4471"/>
                <a:gd name="T9" fmla="*/ 2147483646 h 89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71" h="8975" extrusionOk="0">
                  <a:moveTo>
                    <a:pt x="1" y="1"/>
                  </a:moveTo>
                  <a:lnTo>
                    <a:pt x="1" y="1"/>
                  </a:lnTo>
                  <a:lnTo>
                    <a:pt x="4471" y="8974"/>
                  </a:lnTo>
                  <a:lnTo>
                    <a:pt x="1" y="1"/>
                  </a:lnTo>
                  <a:close/>
                </a:path>
              </a:pathLst>
            </a:custGeom>
            <a:solidFill>
              <a:srgbClr val="BAC5E4"/>
            </a:solidFill>
            <a:ln>
              <a:noFill/>
            </a:ln>
          </p:spPr>
          <p:txBody>
            <a:bodyPr lIns="91425" tIns="91425" rIns="91425" bIns="91425" anchor="ctr"/>
            <a:lstStyle/>
            <a:p>
              <a:pPr>
                <a:defRPr/>
              </a:pPr>
              <a:endParaRPr lang="vi-VN" sz="990"/>
            </a:p>
          </p:txBody>
        </p:sp>
        <p:sp>
          <p:nvSpPr>
            <p:cNvPr id="91" name="Google Shape;957;p32">
              <a:extLst>
                <a:ext uri="{FF2B5EF4-FFF2-40B4-BE49-F238E27FC236}">
                  <a16:creationId xmlns:a16="http://schemas.microsoft.com/office/drawing/2014/main" id="{BD92923E-BFE8-482E-BD33-CD99659C794C}"/>
                </a:ext>
              </a:extLst>
            </p:cNvPr>
            <p:cNvSpPr>
              <a:spLocks/>
            </p:cNvSpPr>
            <p:nvPr/>
          </p:nvSpPr>
          <p:spPr bwMode="auto">
            <a:xfrm>
              <a:off x="3994201" y="2127484"/>
              <a:ext cx="2158" cy="4874"/>
            </a:xfrm>
            <a:custGeom>
              <a:avLst/>
              <a:gdLst>
                <a:gd name="T0" fmla="*/ 0 w 135"/>
                <a:gd name="T1" fmla="*/ 0 h 135"/>
                <a:gd name="T2" fmla="*/ 0 w 135"/>
                <a:gd name="T3" fmla="*/ 2147483646 h 135"/>
                <a:gd name="T4" fmla="*/ 2147483646 w 135"/>
                <a:gd name="T5" fmla="*/ 2147483646 h 135"/>
                <a:gd name="T6" fmla="*/ 0 w 135"/>
                <a:gd name="T7" fmla="*/ 0 h 1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5" h="135" extrusionOk="0">
                  <a:moveTo>
                    <a:pt x="0" y="0"/>
                  </a:moveTo>
                  <a:lnTo>
                    <a:pt x="0" y="135"/>
                  </a:lnTo>
                  <a:lnTo>
                    <a:pt x="135" y="135"/>
                  </a:lnTo>
                  <a:lnTo>
                    <a:pt x="0" y="0"/>
                  </a:lnTo>
                  <a:close/>
                </a:path>
              </a:pathLst>
            </a:custGeom>
            <a:solidFill>
              <a:srgbClr val="949EC2"/>
            </a:solidFill>
            <a:ln>
              <a:noFill/>
            </a:ln>
          </p:spPr>
          <p:txBody>
            <a:bodyPr lIns="91425" tIns="91425" rIns="91425" bIns="91425" anchor="ctr"/>
            <a:lstStyle/>
            <a:p>
              <a:pPr>
                <a:defRPr/>
              </a:pPr>
              <a:endParaRPr lang="vi-VN" sz="990"/>
            </a:p>
          </p:txBody>
        </p:sp>
        <p:sp>
          <p:nvSpPr>
            <p:cNvPr id="92" name="Google Shape;958;p32">
              <a:extLst>
                <a:ext uri="{FF2B5EF4-FFF2-40B4-BE49-F238E27FC236}">
                  <a16:creationId xmlns:a16="http://schemas.microsoft.com/office/drawing/2014/main" id="{384CAF98-1837-489C-BB77-2BCC8481572A}"/>
                </a:ext>
              </a:extLst>
            </p:cNvPr>
            <p:cNvSpPr>
              <a:spLocks/>
            </p:cNvSpPr>
            <p:nvPr/>
          </p:nvSpPr>
          <p:spPr bwMode="auto">
            <a:xfrm>
              <a:off x="3933785" y="2127484"/>
              <a:ext cx="60417" cy="27619"/>
            </a:xfrm>
            <a:custGeom>
              <a:avLst/>
              <a:gdLst>
                <a:gd name="T0" fmla="*/ 2147483646 w 2387"/>
                <a:gd name="T1" fmla="*/ 0 h 976"/>
                <a:gd name="T2" fmla="*/ 2147483646 w 2387"/>
                <a:gd name="T3" fmla="*/ 0 h 976"/>
                <a:gd name="T4" fmla="*/ 2147483646 w 2387"/>
                <a:gd name="T5" fmla="*/ 2147483646 h 976"/>
                <a:gd name="T6" fmla="*/ 2147483646 w 2387"/>
                <a:gd name="T7" fmla="*/ 2147483646 h 976"/>
                <a:gd name="T8" fmla="*/ 2147483646 w 2387"/>
                <a:gd name="T9" fmla="*/ 0 h 976"/>
                <a:gd name="T10" fmla="*/ 2147483646 w 2387"/>
                <a:gd name="T11" fmla="*/ 2147483646 h 976"/>
                <a:gd name="T12" fmla="*/ 2147483646 w 2387"/>
                <a:gd name="T13" fmla="*/ 2147483646 h 976"/>
                <a:gd name="T14" fmla="*/ 0 w 2387"/>
                <a:gd name="T15" fmla="*/ 2147483646 h 976"/>
                <a:gd name="T16" fmla="*/ 2147483646 w 2387"/>
                <a:gd name="T17" fmla="*/ 2147483646 h 9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87" h="976" extrusionOk="0">
                  <a:moveTo>
                    <a:pt x="2386" y="0"/>
                  </a:moveTo>
                  <a:lnTo>
                    <a:pt x="2386" y="0"/>
                  </a:lnTo>
                  <a:cubicBezTo>
                    <a:pt x="2324" y="33"/>
                    <a:pt x="2262" y="64"/>
                    <a:pt x="2200" y="95"/>
                  </a:cubicBez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lIns="91425" tIns="91425" rIns="91425" bIns="91425" anchor="ctr"/>
            <a:lstStyle/>
            <a:p>
              <a:pPr>
                <a:defRPr/>
              </a:pPr>
              <a:endParaRPr lang="vi-VN" sz="990"/>
            </a:p>
          </p:txBody>
        </p:sp>
        <p:sp>
          <p:nvSpPr>
            <p:cNvPr id="93" name="Google Shape;959;p32">
              <a:extLst>
                <a:ext uri="{FF2B5EF4-FFF2-40B4-BE49-F238E27FC236}">
                  <a16:creationId xmlns:a16="http://schemas.microsoft.com/office/drawing/2014/main" id="{CA2234BC-9C8E-4BD4-9CA4-46BDEC7A1A0A}"/>
                </a:ext>
              </a:extLst>
            </p:cNvPr>
            <p:cNvSpPr/>
            <p:nvPr/>
          </p:nvSpPr>
          <p:spPr>
            <a:xfrm>
              <a:off x="3933785" y="2127484"/>
              <a:ext cx="174778" cy="238828"/>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94" name="Google Shape;960;p32">
              <a:extLst>
                <a:ext uri="{FF2B5EF4-FFF2-40B4-BE49-F238E27FC236}">
                  <a16:creationId xmlns:a16="http://schemas.microsoft.com/office/drawing/2014/main" id="{90ABBD96-2E29-445E-9CC3-1D7F5D3E292A}"/>
                </a:ext>
              </a:extLst>
            </p:cNvPr>
            <p:cNvSpPr>
              <a:spLocks/>
            </p:cNvSpPr>
            <p:nvPr/>
          </p:nvSpPr>
          <p:spPr bwMode="auto">
            <a:xfrm>
              <a:off x="3802163" y="2094990"/>
              <a:ext cx="107887" cy="237204"/>
            </a:xfrm>
            <a:custGeom>
              <a:avLst/>
              <a:gdLst>
                <a:gd name="T0" fmla="*/ 2147483646 w 4336"/>
                <a:gd name="T1" fmla="*/ 2147483646 h 9546"/>
                <a:gd name="T2" fmla="*/ 2147483646 w 4336"/>
                <a:gd name="T3" fmla="*/ 2147483646 h 9546"/>
                <a:gd name="T4" fmla="*/ 0 w 4336"/>
                <a:gd name="T5" fmla="*/ 2147483646 h 9546"/>
                <a:gd name="T6" fmla="*/ 2147483646 w 4336"/>
                <a:gd name="T7" fmla="*/ 2147483646 h 9546"/>
                <a:gd name="T8" fmla="*/ 2147483646 w 4336"/>
                <a:gd name="T9" fmla="*/ 2147483646 h 9546"/>
                <a:gd name="T10" fmla="*/ 2147483646 w 4336"/>
                <a:gd name="T11" fmla="*/ 2147483646 h 9546"/>
                <a:gd name="T12" fmla="*/ 2147483646 w 4336"/>
                <a:gd name="T13" fmla="*/ 2147483646 h 9546"/>
                <a:gd name="T14" fmla="*/ 2147483646 w 4336"/>
                <a:gd name="T15" fmla="*/ 2147483646 h 954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lIns="91425" tIns="91425" rIns="91425" bIns="91425" anchor="ctr"/>
            <a:lstStyle/>
            <a:p>
              <a:pPr>
                <a:defRPr/>
              </a:pPr>
              <a:endParaRPr lang="vi-VN" sz="990"/>
            </a:p>
          </p:txBody>
        </p:sp>
        <p:sp>
          <p:nvSpPr>
            <p:cNvPr id="95" name="Google Shape;961;p32">
              <a:extLst>
                <a:ext uri="{FF2B5EF4-FFF2-40B4-BE49-F238E27FC236}">
                  <a16:creationId xmlns:a16="http://schemas.microsoft.com/office/drawing/2014/main" id="{0145CC24-2A0F-472D-B804-80E93DC22E5F}"/>
                </a:ext>
              </a:extLst>
            </p:cNvPr>
            <p:cNvSpPr/>
            <p:nvPr/>
          </p:nvSpPr>
          <p:spPr>
            <a:xfrm>
              <a:off x="3815109" y="1805796"/>
              <a:ext cx="146727" cy="242078"/>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96" name="Google Shape;962;p32">
              <a:extLst>
                <a:ext uri="{FF2B5EF4-FFF2-40B4-BE49-F238E27FC236}">
                  <a16:creationId xmlns:a16="http://schemas.microsoft.com/office/drawing/2014/main" id="{3BE24987-215F-49BE-AF1E-EC85DE309DD3}"/>
                </a:ext>
              </a:extLst>
            </p:cNvPr>
            <p:cNvSpPr>
              <a:spLocks/>
            </p:cNvSpPr>
            <p:nvPr/>
          </p:nvSpPr>
          <p:spPr bwMode="auto">
            <a:xfrm>
              <a:off x="3808635" y="2046249"/>
              <a:ext cx="140254" cy="50365"/>
            </a:xfrm>
            <a:custGeom>
              <a:avLst/>
              <a:gdLst>
                <a:gd name="T0" fmla="*/ 2147483646 w 5614"/>
                <a:gd name="T1" fmla="*/ 2147483646 h 2118"/>
                <a:gd name="T2" fmla="*/ 2147483646 w 5614"/>
                <a:gd name="T3" fmla="*/ 2147483646 h 2118"/>
                <a:gd name="T4" fmla="*/ 2147483646 w 5614"/>
                <a:gd name="T5" fmla="*/ 2147483646 h 2118"/>
                <a:gd name="T6" fmla="*/ 2147483646 w 5614"/>
                <a:gd name="T7" fmla="*/ 2147483646 h 2118"/>
                <a:gd name="T8" fmla="*/ 2147483646 w 5614"/>
                <a:gd name="T9" fmla="*/ 2147483646 h 21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14" h="2118" extrusionOk="0">
                  <a:moveTo>
                    <a:pt x="5614" y="1"/>
                  </a:moveTo>
                  <a:lnTo>
                    <a:pt x="135" y="135"/>
                  </a:lnTo>
                  <a:lnTo>
                    <a:pt x="1" y="2118"/>
                  </a:lnTo>
                  <a:lnTo>
                    <a:pt x="4336" y="1950"/>
                  </a:lnTo>
                  <a:lnTo>
                    <a:pt x="5614" y="1"/>
                  </a:lnTo>
                  <a:close/>
                </a:path>
              </a:pathLst>
            </a:custGeom>
            <a:solidFill>
              <a:schemeClr val="tx2"/>
            </a:solidFill>
            <a:ln>
              <a:noFill/>
            </a:ln>
          </p:spPr>
          <p:txBody>
            <a:bodyPr lIns="91425" tIns="91425" rIns="91425" bIns="91425" anchor="ctr"/>
            <a:lstStyle/>
            <a:p>
              <a:pPr>
                <a:defRPr/>
              </a:pPr>
              <a:endParaRPr lang="vi-VN" sz="990"/>
            </a:p>
          </p:txBody>
        </p:sp>
        <p:sp>
          <p:nvSpPr>
            <p:cNvPr id="97" name="Google Shape;963;p32">
              <a:extLst>
                <a:ext uri="{FF2B5EF4-FFF2-40B4-BE49-F238E27FC236}">
                  <a16:creationId xmlns:a16="http://schemas.microsoft.com/office/drawing/2014/main" id="{1B81CFF8-4EAA-4096-AB90-2AF276B2981E}"/>
                </a:ext>
              </a:extLst>
            </p:cNvPr>
            <p:cNvSpPr>
              <a:spLocks/>
            </p:cNvSpPr>
            <p:nvPr/>
          </p:nvSpPr>
          <p:spPr bwMode="auto">
            <a:xfrm>
              <a:off x="3618754" y="2046249"/>
              <a:ext cx="144570" cy="48741"/>
            </a:xfrm>
            <a:custGeom>
              <a:avLst/>
              <a:gdLst>
                <a:gd name="T0" fmla="*/ 0 w 5748"/>
                <a:gd name="T1" fmla="*/ 2147483646 h 1950"/>
                <a:gd name="T2" fmla="*/ 2147483646 w 5748"/>
                <a:gd name="T3" fmla="*/ 2147483646 h 1950"/>
                <a:gd name="T4" fmla="*/ 2147483646 w 5748"/>
                <a:gd name="T5" fmla="*/ 2147483646 h 1950"/>
                <a:gd name="T6" fmla="*/ 2147483646 w 5748"/>
                <a:gd name="T7" fmla="*/ 2147483646 h 1950"/>
                <a:gd name="T8" fmla="*/ 0 w 5748"/>
                <a:gd name="T9" fmla="*/ 2147483646 h 19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48" h="1950" extrusionOk="0">
                  <a:moveTo>
                    <a:pt x="0" y="1"/>
                  </a:moveTo>
                  <a:lnTo>
                    <a:pt x="1412" y="1950"/>
                  </a:lnTo>
                  <a:lnTo>
                    <a:pt x="5747" y="1950"/>
                  </a:lnTo>
                  <a:lnTo>
                    <a:pt x="5478" y="1"/>
                  </a:lnTo>
                  <a:lnTo>
                    <a:pt x="0" y="1"/>
                  </a:lnTo>
                  <a:close/>
                </a:path>
              </a:pathLst>
            </a:custGeom>
            <a:solidFill>
              <a:schemeClr val="tx2"/>
            </a:solidFill>
            <a:ln>
              <a:noFill/>
            </a:ln>
          </p:spPr>
          <p:txBody>
            <a:bodyPr lIns="91425" tIns="91425" rIns="91425" bIns="91425" anchor="ctr"/>
            <a:lstStyle/>
            <a:p>
              <a:pPr>
                <a:defRPr/>
              </a:pPr>
              <a:endParaRPr lang="vi-VN" sz="990"/>
            </a:p>
          </p:txBody>
        </p:sp>
        <p:sp>
          <p:nvSpPr>
            <p:cNvPr id="98" name="Google Shape;964;p32">
              <a:extLst>
                <a:ext uri="{FF2B5EF4-FFF2-40B4-BE49-F238E27FC236}">
                  <a16:creationId xmlns:a16="http://schemas.microsoft.com/office/drawing/2014/main" id="{2CC8408A-EB04-4634-B176-FE142F16908A}"/>
                </a:ext>
              </a:extLst>
            </p:cNvPr>
            <p:cNvSpPr/>
            <p:nvPr/>
          </p:nvSpPr>
          <p:spPr>
            <a:xfrm>
              <a:off x="3612281" y="1805796"/>
              <a:ext cx="144568" cy="240453"/>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99" name="Google Shape;965;p32">
              <a:extLst>
                <a:ext uri="{FF2B5EF4-FFF2-40B4-BE49-F238E27FC236}">
                  <a16:creationId xmlns:a16="http://schemas.microsoft.com/office/drawing/2014/main" id="{4C4DFDF3-4589-4E38-AFB7-88DD3042CDF2}"/>
                </a:ext>
              </a:extLst>
            </p:cNvPr>
            <p:cNvSpPr>
              <a:spLocks/>
            </p:cNvSpPr>
            <p:nvPr/>
          </p:nvSpPr>
          <p:spPr bwMode="auto">
            <a:xfrm>
              <a:off x="3653278" y="2094990"/>
              <a:ext cx="105730" cy="237204"/>
            </a:xfrm>
            <a:custGeom>
              <a:avLst/>
              <a:gdLst>
                <a:gd name="T0" fmla="*/ 2147483646 w 4202"/>
                <a:gd name="T1" fmla="*/ 2147483646 h 9546"/>
                <a:gd name="T2" fmla="*/ 2147483646 w 4202"/>
                <a:gd name="T3" fmla="*/ 2147483646 h 9546"/>
                <a:gd name="T4" fmla="*/ 2147483646 w 4202"/>
                <a:gd name="T5" fmla="*/ 2147483646 h 9546"/>
                <a:gd name="T6" fmla="*/ 2147483646 w 4202"/>
                <a:gd name="T7" fmla="*/ 2147483646 h 9546"/>
                <a:gd name="T8" fmla="*/ 2147483646 w 4202"/>
                <a:gd name="T9" fmla="*/ 2147483646 h 9546"/>
                <a:gd name="T10" fmla="*/ 2147483646 w 4202"/>
                <a:gd name="T11" fmla="*/ 2147483646 h 9546"/>
                <a:gd name="T12" fmla="*/ 2147483646 w 4202"/>
                <a:gd name="T13" fmla="*/ 2147483646 h 9546"/>
                <a:gd name="T14" fmla="*/ 2147483646 w 4202"/>
                <a:gd name="T15" fmla="*/ 2147483646 h 954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lnTo>
                    <a:pt x="269" y="1"/>
                  </a:lnTo>
                  <a:close/>
                </a:path>
              </a:pathLst>
            </a:custGeom>
            <a:solidFill>
              <a:srgbClr val="EBBB73"/>
            </a:solidFill>
            <a:ln>
              <a:noFill/>
            </a:ln>
          </p:spPr>
          <p:txBody>
            <a:bodyPr lIns="91425" tIns="91425" rIns="91425" bIns="91425" anchor="ctr"/>
            <a:lstStyle/>
            <a:p>
              <a:pPr>
                <a:defRPr/>
              </a:pPr>
              <a:endParaRPr lang="vi-VN" sz="990"/>
            </a:p>
          </p:txBody>
        </p:sp>
        <p:sp>
          <p:nvSpPr>
            <p:cNvPr id="100" name="Google Shape;966;p32">
              <a:extLst>
                <a:ext uri="{FF2B5EF4-FFF2-40B4-BE49-F238E27FC236}">
                  <a16:creationId xmlns:a16="http://schemas.microsoft.com/office/drawing/2014/main" id="{9F667480-D306-421F-A4F7-A1DF1AD2949B}"/>
                </a:ext>
              </a:extLst>
            </p:cNvPr>
            <p:cNvSpPr>
              <a:spLocks/>
            </p:cNvSpPr>
            <p:nvPr/>
          </p:nvSpPr>
          <p:spPr bwMode="auto">
            <a:xfrm>
              <a:off x="3707222" y="1631954"/>
              <a:ext cx="118675" cy="201461"/>
            </a:xfrm>
            <a:custGeom>
              <a:avLst/>
              <a:gdLst>
                <a:gd name="T0" fmla="*/ 2147483646 w 4773"/>
                <a:gd name="T1" fmla="*/ 0 h 8134"/>
                <a:gd name="T2" fmla="*/ 0 w 4773"/>
                <a:gd name="T3" fmla="*/ 2147483646 h 8134"/>
                <a:gd name="T4" fmla="*/ 0 w 4773"/>
                <a:gd name="T5" fmla="*/ 2147483646 h 8134"/>
                <a:gd name="T6" fmla="*/ 2147483646 w 4773"/>
                <a:gd name="T7" fmla="*/ 2147483646 h 8134"/>
                <a:gd name="T8" fmla="*/ 2147483646 w 4773"/>
                <a:gd name="T9" fmla="*/ 2147483646 h 8134"/>
                <a:gd name="T10" fmla="*/ 2147483646 w 4773"/>
                <a:gd name="T11" fmla="*/ 2147483646 h 8134"/>
                <a:gd name="T12" fmla="*/ 2147483646 w 4773"/>
                <a:gd name="T13" fmla="*/ 2147483646 h 8134"/>
                <a:gd name="T14" fmla="*/ 2147483646 w 4773"/>
                <a:gd name="T15" fmla="*/ 2147483646 h 8134"/>
                <a:gd name="T16" fmla="*/ 2147483646 w 4773"/>
                <a:gd name="T17" fmla="*/ 2147483646 h 8134"/>
                <a:gd name="T18" fmla="*/ 2147483646 w 4773"/>
                <a:gd name="T19" fmla="*/ 0 h 813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lIns="91425" tIns="91425" rIns="91425" bIns="91425" anchor="ctr"/>
            <a:lstStyle/>
            <a:p>
              <a:pPr>
                <a:defRPr/>
              </a:pPr>
              <a:endParaRPr lang="vi-VN" sz="990"/>
            </a:p>
          </p:txBody>
        </p:sp>
        <p:sp>
          <p:nvSpPr>
            <p:cNvPr id="101" name="Google Shape;967;p32">
              <a:extLst>
                <a:ext uri="{FF2B5EF4-FFF2-40B4-BE49-F238E27FC236}">
                  <a16:creationId xmlns:a16="http://schemas.microsoft.com/office/drawing/2014/main" id="{8A8C337E-A0B9-4910-9587-43892167F58D}"/>
                </a:ext>
              </a:extLst>
            </p:cNvPr>
            <p:cNvSpPr>
              <a:spLocks/>
            </p:cNvSpPr>
            <p:nvPr/>
          </p:nvSpPr>
          <p:spPr bwMode="auto">
            <a:xfrm>
              <a:off x="3718010" y="1729435"/>
              <a:ext cx="101415" cy="43867"/>
            </a:xfrm>
            <a:custGeom>
              <a:avLst/>
              <a:gdLst>
                <a:gd name="T0" fmla="*/ 2147483646 w 4067"/>
                <a:gd name="T1" fmla="*/ 0 h 1681"/>
                <a:gd name="T2" fmla="*/ 2147483646 w 4067"/>
                <a:gd name="T3" fmla="*/ 2147483646 h 1681"/>
                <a:gd name="T4" fmla="*/ 0 w 4067"/>
                <a:gd name="T5" fmla="*/ 2147483646 h 1681"/>
                <a:gd name="T6" fmla="*/ 2147483646 w 4067"/>
                <a:gd name="T7" fmla="*/ 2147483646 h 1681"/>
                <a:gd name="T8" fmla="*/ 2147483646 w 4067"/>
                <a:gd name="T9" fmla="*/ 2147483646 h 1681"/>
                <a:gd name="T10" fmla="*/ 2147483646 w 4067"/>
                <a:gd name="T11" fmla="*/ 2147483646 h 1681"/>
                <a:gd name="T12" fmla="*/ 2147483646 w 4067"/>
                <a:gd name="T13" fmla="*/ 0 h 168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lIns="91425" tIns="91425" rIns="91425" bIns="91425" anchor="ctr"/>
            <a:lstStyle/>
            <a:p>
              <a:pPr>
                <a:defRPr/>
              </a:pPr>
              <a:endParaRPr lang="vi-VN" sz="990"/>
            </a:p>
          </p:txBody>
        </p:sp>
        <p:sp>
          <p:nvSpPr>
            <p:cNvPr id="102" name="Google Shape;968;p32">
              <a:extLst>
                <a:ext uri="{FF2B5EF4-FFF2-40B4-BE49-F238E27FC236}">
                  <a16:creationId xmlns:a16="http://schemas.microsoft.com/office/drawing/2014/main" id="{D8B3EFB7-1473-4048-B6C5-BE77A1D6FED5}"/>
                </a:ext>
              </a:extLst>
            </p:cNvPr>
            <p:cNvSpPr>
              <a:spLocks/>
            </p:cNvSpPr>
            <p:nvPr/>
          </p:nvSpPr>
          <p:spPr bwMode="auto">
            <a:xfrm>
              <a:off x="3892788" y="493050"/>
              <a:ext cx="839362" cy="1408602"/>
            </a:xfrm>
            <a:custGeom>
              <a:avLst/>
              <a:gdLst>
                <a:gd name="T0" fmla="*/ 2147483646 w 33610"/>
                <a:gd name="T1" fmla="*/ 2147483646 h 56383"/>
                <a:gd name="T2" fmla="*/ 2147483646 w 33610"/>
                <a:gd name="T3" fmla="*/ 2147483646 h 56383"/>
                <a:gd name="T4" fmla="*/ 2147483646 w 33610"/>
                <a:gd name="T5" fmla="*/ 2147483646 h 56383"/>
                <a:gd name="T6" fmla="*/ 2147483646 w 33610"/>
                <a:gd name="T7" fmla="*/ 2147483646 h 56383"/>
                <a:gd name="T8" fmla="*/ 2147483646 w 33610"/>
                <a:gd name="T9" fmla="*/ 2147483646 h 56383"/>
                <a:gd name="T10" fmla="*/ 2147483646 w 33610"/>
                <a:gd name="T11" fmla="*/ 2147483646 h 56383"/>
                <a:gd name="T12" fmla="*/ 2147483646 w 33610"/>
                <a:gd name="T13" fmla="*/ 2147483646 h 56383"/>
                <a:gd name="T14" fmla="*/ 2147483646 w 33610"/>
                <a:gd name="T15" fmla="*/ 2147483646 h 56383"/>
                <a:gd name="T16" fmla="*/ 2147483646 w 33610"/>
                <a:gd name="T17" fmla="*/ 2147483646 h 56383"/>
                <a:gd name="T18" fmla="*/ 2147483646 w 33610"/>
                <a:gd name="T19" fmla="*/ 2147483646 h 56383"/>
                <a:gd name="T20" fmla="*/ 2147483646 w 33610"/>
                <a:gd name="T21" fmla="*/ 2147483646 h 56383"/>
                <a:gd name="T22" fmla="*/ 2147483646 w 33610"/>
                <a:gd name="T23" fmla="*/ 2147483646 h 56383"/>
                <a:gd name="T24" fmla="*/ 2147483646 w 33610"/>
                <a:gd name="T25" fmla="*/ 2147483646 h 56383"/>
                <a:gd name="T26" fmla="*/ 2147483646 w 33610"/>
                <a:gd name="T27" fmla="*/ 2147483646 h 56383"/>
                <a:gd name="T28" fmla="*/ 2147483646 w 33610"/>
                <a:gd name="T29" fmla="*/ 2147483646 h 56383"/>
                <a:gd name="T30" fmla="*/ 2147483646 w 33610"/>
                <a:gd name="T31" fmla="*/ 2147483646 h 56383"/>
                <a:gd name="T32" fmla="*/ 2147483646 w 33610"/>
                <a:gd name="T33" fmla="*/ 2147483646 h 56383"/>
                <a:gd name="T34" fmla="*/ 2147483646 w 33610"/>
                <a:gd name="T35" fmla="*/ 2147483646 h 56383"/>
                <a:gd name="T36" fmla="*/ 2147483646 w 33610"/>
                <a:gd name="T37" fmla="*/ 2147483646 h 56383"/>
                <a:gd name="T38" fmla="*/ 2147483646 w 33610"/>
                <a:gd name="T39" fmla="*/ 2147483646 h 56383"/>
                <a:gd name="T40" fmla="*/ 2147483646 w 33610"/>
                <a:gd name="T41" fmla="*/ 2147483646 h 56383"/>
                <a:gd name="T42" fmla="*/ 2147483646 w 33610"/>
                <a:gd name="T43" fmla="*/ 2147483646 h 56383"/>
                <a:gd name="T44" fmla="*/ 2147483646 w 33610"/>
                <a:gd name="T45" fmla="*/ 2147483646 h 56383"/>
                <a:gd name="T46" fmla="*/ 2147483646 w 33610"/>
                <a:gd name="T47" fmla="*/ 2147483646 h 56383"/>
                <a:gd name="T48" fmla="*/ 2147483646 w 33610"/>
                <a:gd name="T49" fmla="*/ 2147483646 h 56383"/>
                <a:gd name="T50" fmla="*/ 2147483646 w 33610"/>
                <a:gd name="T51" fmla="*/ 2147483646 h 56383"/>
                <a:gd name="T52" fmla="*/ 2147483646 w 33610"/>
                <a:gd name="T53" fmla="*/ 2147483646 h 56383"/>
                <a:gd name="T54" fmla="*/ 2147483646 w 33610"/>
                <a:gd name="T55" fmla="*/ 2147483646 h 563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cubicBezTo>
                    <a:pt x="30390" y="28579"/>
                    <a:pt x="31292" y="30364"/>
                    <a:pt x="32931" y="30364"/>
                  </a:cubicBezTo>
                  <a:cubicBezTo>
                    <a:pt x="33144" y="30364"/>
                    <a:pt x="33370" y="30334"/>
                    <a:pt x="33609" y="30268"/>
                  </a:cubicBez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lIns="91425" tIns="91425" rIns="91425" bIns="91425" anchor="ctr"/>
            <a:lstStyle/>
            <a:p>
              <a:pPr>
                <a:defRPr/>
              </a:pPr>
              <a:endParaRPr lang="vi-VN" sz="990"/>
            </a:p>
          </p:txBody>
        </p:sp>
        <p:sp>
          <p:nvSpPr>
            <p:cNvPr id="103" name="Google Shape;969;p32">
              <a:extLst>
                <a:ext uri="{FF2B5EF4-FFF2-40B4-BE49-F238E27FC236}">
                  <a16:creationId xmlns:a16="http://schemas.microsoft.com/office/drawing/2014/main" id="{02F46D4E-607D-4C75-B273-C963F6D005F2}"/>
                </a:ext>
              </a:extLst>
            </p:cNvPr>
            <p:cNvSpPr>
              <a:spLocks/>
            </p:cNvSpPr>
            <p:nvPr/>
          </p:nvSpPr>
          <p:spPr bwMode="auto">
            <a:xfrm>
              <a:off x="4056777" y="540165"/>
              <a:ext cx="304241" cy="1171399"/>
            </a:xfrm>
            <a:custGeom>
              <a:avLst/>
              <a:gdLst>
                <a:gd name="T0" fmla="*/ 2147483646 w 12167"/>
                <a:gd name="T1" fmla="*/ 2147483646 h 46919"/>
                <a:gd name="T2" fmla="*/ 2147483646 w 12167"/>
                <a:gd name="T3" fmla="*/ 2147483646 h 46919"/>
                <a:gd name="T4" fmla="*/ 0 w 12167"/>
                <a:gd name="T5" fmla="*/ 2147483646 h 46919"/>
                <a:gd name="T6" fmla="*/ 2147483646 w 12167"/>
                <a:gd name="T7" fmla="*/ 2147483646 h 46919"/>
                <a:gd name="T8" fmla="*/ 2147483646 w 12167"/>
                <a:gd name="T9" fmla="*/ 2147483646 h 46919"/>
                <a:gd name="T10" fmla="*/ 2147483646 w 12167"/>
                <a:gd name="T11" fmla="*/ 2147483646 h 46919"/>
                <a:gd name="T12" fmla="*/ 2147483646 w 12167"/>
                <a:gd name="T13" fmla="*/ 2147483646 h 46919"/>
                <a:gd name="T14" fmla="*/ 2147483646 w 12167"/>
                <a:gd name="T15" fmla="*/ 2147483646 h 46919"/>
                <a:gd name="T16" fmla="*/ 2147483646 w 12167"/>
                <a:gd name="T17" fmla="*/ 2147483646 h 46919"/>
                <a:gd name="T18" fmla="*/ 2147483646 w 12167"/>
                <a:gd name="T19" fmla="*/ 2147483646 h 46919"/>
                <a:gd name="T20" fmla="*/ 2147483646 w 12167"/>
                <a:gd name="T21" fmla="*/ 2147483646 h 46919"/>
                <a:gd name="T22" fmla="*/ 2147483646 w 12167"/>
                <a:gd name="T23" fmla="*/ 2147483646 h 46919"/>
                <a:gd name="T24" fmla="*/ 2147483646 w 12167"/>
                <a:gd name="T25" fmla="*/ 2147483646 h 46919"/>
                <a:gd name="T26" fmla="*/ 2147483646 w 12167"/>
                <a:gd name="T27" fmla="*/ 2147483646 h 46919"/>
                <a:gd name="T28" fmla="*/ 2147483646 w 12167"/>
                <a:gd name="T29" fmla="*/ 2147483646 h 46919"/>
                <a:gd name="T30" fmla="*/ 2147483646 w 12167"/>
                <a:gd name="T31" fmla="*/ 2147483646 h 46919"/>
                <a:gd name="T32" fmla="*/ 2147483646 w 12167"/>
                <a:gd name="T33" fmla="*/ 2147483646 h 46919"/>
                <a:gd name="T34" fmla="*/ 2147483646 w 12167"/>
                <a:gd name="T35" fmla="*/ 2147483646 h 46919"/>
                <a:gd name="T36" fmla="*/ 2147483646 w 12167"/>
                <a:gd name="T37" fmla="*/ 2147483646 h 46919"/>
                <a:gd name="T38" fmla="*/ 2147483646 w 12167"/>
                <a:gd name="T39" fmla="*/ 2147483646 h 46919"/>
                <a:gd name="T40" fmla="*/ 2147483646 w 12167"/>
                <a:gd name="T41" fmla="*/ 2147483646 h 46919"/>
                <a:gd name="T42" fmla="*/ 2147483646 w 12167"/>
                <a:gd name="T43" fmla="*/ 2147483646 h 46919"/>
                <a:gd name="T44" fmla="*/ 2147483646 w 12167"/>
                <a:gd name="T45" fmla="*/ 2147483646 h 46919"/>
                <a:gd name="T46" fmla="*/ 2147483646 w 12167"/>
                <a:gd name="T47" fmla="*/ 2147483646 h 46919"/>
                <a:gd name="T48" fmla="*/ 2147483646 w 12167"/>
                <a:gd name="T49" fmla="*/ 2147483646 h 46919"/>
                <a:gd name="T50" fmla="*/ 2147483646 w 12167"/>
                <a:gd name="T51" fmla="*/ 2147483646 h 4691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lIns="91425" tIns="91425" rIns="91425" bIns="91425" anchor="ctr"/>
            <a:lstStyle/>
            <a:p>
              <a:pPr>
                <a:defRPr/>
              </a:pPr>
              <a:endParaRPr lang="vi-VN" sz="990"/>
            </a:p>
          </p:txBody>
        </p:sp>
        <p:sp>
          <p:nvSpPr>
            <p:cNvPr id="104" name="Google Shape;970;p32">
              <a:extLst>
                <a:ext uri="{FF2B5EF4-FFF2-40B4-BE49-F238E27FC236}">
                  <a16:creationId xmlns:a16="http://schemas.microsoft.com/office/drawing/2014/main" id="{EA3A626A-C7A9-4BD5-B206-DEC2EC001944}"/>
                </a:ext>
              </a:extLst>
            </p:cNvPr>
            <p:cNvSpPr>
              <a:spLocks/>
            </p:cNvSpPr>
            <p:nvPr/>
          </p:nvSpPr>
          <p:spPr bwMode="auto">
            <a:xfrm>
              <a:off x="2718975" y="714007"/>
              <a:ext cx="860939" cy="1398854"/>
            </a:xfrm>
            <a:custGeom>
              <a:avLst/>
              <a:gdLst>
                <a:gd name="T0" fmla="*/ 0 w 34450"/>
                <a:gd name="T1" fmla="*/ 2147483646 h 55868"/>
                <a:gd name="T2" fmla="*/ 0 w 34450"/>
                <a:gd name="T3" fmla="*/ 2147483646 h 55868"/>
                <a:gd name="T4" fmla="*/ 2147483646 w 34450"/>
                <a:gd name="T5" fmla="*/ 2147483646 h 55868"/>
                <a:gd name="T6" fmla="*/ 2147483646 w 34450"/>
                <a:gd name="T7" fmla="*/ 2147483646 h 55868"/>
                <a:gd name="T8" fmla="*/ 0 w 34450"/>
                <a:gd name="T9" fmla="*/ 2147483646 h 55868"/>
                <a:gd name="T10" fmla="*/ 2147483646 w 34450"/>
                <a:gd name="T11" fmla="*/ 0 h 55868"/>
                <a:gd name="T12" fmla="*/ 2147483646 w 34450"/>
                <a:gd name="T13" fmla="*/ 2147483646 h 55868"/>
                <a:gd name="T14" fmla="*/ 2147483646 w 34450"/>
                <a:gd name="T15" fmla="*/ 2147483646 h 55868"/>
                <a:gd name="T16" fmla="*/ 2147483646 w 34450"/>
                <a:gd name="T17" fmla="*/ 2147483646 h 55868"/>
                <a:gd name="T18" fmla="*/ 2147483646 w 34450"/>
                <a:gd name="T19" fmla="*/ 2147483646 h 55868"/>
                <a:gd name="T20" fmla="*/ 2147483646 w 34450"/>
                <a:gd name="T21" fmla="*/ 2147483646 h 55868"/>
                <a:gd name="T22" fmla="*/ 2147483646 w 34450"/>
                <a:gd name="T23" fmla="*/ 2147483646 h 55868"/>
                <a:gd name="T24" fmla="*/ 2147483646 w 34450"/>
                <a:gd name="T25" fmla="*/ 2147483646 h 55868"/>
                <a:gd name="T26" fmla="*/ 2147483646 w 34450"/>
                <a:gd name="T27" fmla="*/ 2147483646 h 55868"/>
                <a:gd name="T28" fmla="*/ 2147483646 w 34450"/>
                <a:gd name="T29" fmla="*/ 2147483646 h 55868"/>
                <a:gd name="T30" fmla="*/ 2147483646 w 34450"/>
                <a:gd name="T31" fmla="*/ 2147483646 h 55868"/>
                <a:gd name="T32" fmla="*/ 2147483646 w 34450"/>
                <a:gd name="T33" fmla="*/ 2147483646 h 55868"/>
                <a:gd name="T34" fmla="*/ 2147483646 w 34450"/>
                <a:gd name="T35" fmla="*/ 2147483646 h 55868"/>
                <a:gd name="T36" fmla="*/ 2147483646 w 34450"/>
                <a:gd name="T37" fmla="*/ 2147483646 h 55868"/>
                <a:gd name="T38" fmla="*/ 2147483646 w 34450"/>
                <a:gd name="T39" fmla="*/ 2147483646 h 55868"/>
                <a:gd name="T40" fmla="*/ 2147483646 w 34450"/>
                <a:gd name="T41" fmla="*/ 2147483646 h 55868"/>
                <a:gd name="T42" fmla="*/ 2147483646 w 34450"/>
                <a:gd name="T43" fmla="*/ 2147483646 h 55868"/>
                <a:gd name="T44" fmla="*/ 2147483646 w 34450"/>
                <a:gd name="T45" fmla="*/ 2147483646 h 55868"/>
                <a:gd name="T46" fmla="*/ 2147483646 w 34450"/>
                <a:gd name="T47" fmla="*/ 2147483646 h 55868"/>
                <a:gd name="T48" fmla="*/ 2147483646 w 34450"/>
                <a:gd name="T49" fmla="*/ 2147483646 h 55868"/>
                <a:gd name="T50" fmla="*/ 2147483646 w 34450"/>
                <a:gd name="T51" fmla="*/ 2147483646 h 55868"/>
                <a:gd name="T52" fmla="*/ 2147483646 w 34450"/>
                <a:gd name="T53" fmla="*/ 2147483646 h 55868"/>
                <a:gd name="T54" fmla="*/ 2147483646 w 34450"/>
                <a:gd name="T55" fmla="*/ 2147483646 h 55868"/>
                <a:gd name="T56" fmla="*/ 2147483646 w 34450"/>
                <a:gd name="T57" fmla="*/ 2147483646 h 55868"/>
                <a:gd name="T58" fmla="*/ 2147483646 w 34450"/>
                <a:gd name="T59" fmla="*/ 2147483646 h 55868"/>
                <a:gd name="T60" fmla="*/ 2147483646 w 34450"/>
                <a:gd name="T61" fmla="*/ 2147483646 h 55868"/>
                <a:gd name="T62" fmla="*/ 2147483646 w 34450"/>
                <a:gd name="T63" fmla="*/ 0 h 5586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4450" h="55868" extrusionOk="0">
                  <a:moveTo>
                    <a:pt x="0" y="28971"/>
                  </a:moveTo>
                  <a:lnTo>
                    <a:pt x="0" y="28971"/>
                  </a:lnTo>
                  <a:cubicBezTo>
                    <a:pt x="15" y="28978"/>
                    <a:pt x="30" y="28984"/>
                    <a:pt x="46" y="28987"/>
                  </a:cubicBez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cubicBezTo>
                    <a:pt x="319" y="29079"/>
                    <a:pt x="578" y="29120"/>
                    <a:pt x="825" y="29120"/>
                  </a:cubicBezTo>
                  <a:cubicBezTo>
                    <a:pt x="2344" y="29120"/>
                    <a:pt x="3389" y="27540"/>
                    <a:pt x="4336" y="26450"/>
                  </a:cubicBez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lIns="91425" tIns="91425" rIns="91425" bIns="91425" anchor="ctr"/>
            <a:lstStyle/>
            <a:p>
              <a:pPr>
                <a:defRPr/>
              </a:pPr>
              <a:endParaRPr lang="vi-VN" sz="990"/>
            </a:p>
          </p:txBody>
        </p:sp>
        <p:sp>
          <p:nvSpPr>
            <p:cNvPr id="105" name="Google Shape;971;p32">
              <a:extLst>
                <a:ext uri="{FF2B5EF4-FFF2-40B4-BE49-F238E27FC236}">
                  <a16:creationId xmlns:a16="http://schemas.microsoft.com/office/drawing/2014/main" id="{12CB86D1-0C6A-48DE-B457-1174B7CDB75A}"/>
                </a:ext>
              </a:extLst>
            </p:cNvPr>
            <p:cNvSpPr>
              <a:spLocks/>
            </p:cNvSpPr>
            <p:nvPr/>
          </p:nvSpPr>
          <p:spPr bwMode="auto">
            <a:xfrm>
              <a:off x="3135419" y="1370380"/>
              <a:ext cx="315031" cy="511775"/>
            </a:xfrm>
            <a:custGeom>
              <a:avLst/>
              <a:gdLst>
                <a:gd name="T0" fmla="*/ 2147483646 w 12604"/>
                <a:gd name="T1" fmla="*/ 0 h 20569"/>
                <a:gd name="T2" fmla="*/ 2147483646 w 12604"/>
                <a:gd name="T3" fmla="*/ 2147483646 h 20569"/>
                <a:gd name="T4" fmla="*/ 0 w 12604"/>
                <a:gd name="T5" fmla="*/ 2147483646 h 20569"/>
                <a:gd name="T6" fmla="*/ 2147483646 w 12604"/>
                <a:gd name="T7" fmla="*/ 2147483646 h 20569"/>
                <a:gd name="T8" fmla="*/ 2147483646 w 12604"/>
                <a:gd name="T9" fmla="*/ 2147483646 h 20569"/>
                <a:gd name="T10" fmla="*/ 2147483646 w 12604"/>
                <a:gd name="T11" fmla="*/ 0 h 20569"/>
                <a:gd name="T12" fmla="*/ 2147483646 w 12604"/>
                <a:gd name="T13" fmla="*/ 2147483646 h 20569"/>
                <a:gd name="T14" fmla="*/ 2147483646 w 12604"/>
                <a:gd name="T15" fmla="*/ 2147483646 h 20569"/>
                <a:gd name="T16" fmla="*/ 2147483646 w 12604"/>
                <a:gd name="T17" fmla="*/ 2147483646 h 20569"/>
                <a:gd name="T18" fmla="*/ 2147483646 w 12604"/>
                <a:gd name="T19" fmla="*/ 2147483646 h 20569"/>
                <a:gd name="T20" fmla="*/ 2147483646 w 12604"/>
                <a:gd name="T21" fmla="*/ 2147483646 h 20569"/>
                <a:gd name="T22" fmla="*/ 2147483646 w 12604"/>
                <a:gd name="T23" fmla="*/ 2147483646 h 20569"/>
                <a:gd name="T24" fmla="*/ 2147483646 w 12604"/>
                <a:gd name="T25" fmla="*/ 2147483646 h 20569"/>
                <a:gd name="T26" fmla="*/ 2147483646 w 12604"/>
                <a:gd name="T27" fmla="*/ 2147483646 h 20569"/>
                <a:gd name="T28" fmla="*/ 2147483646 w 12604"/>
                <a:gd name="T29" fmla="*/ 2147483646 h 20569"/>
                <a:gd name="T30" fmla="*/ 2147483646 w 12604"/>
                <a:gd name="T31" fmla="*/ 2147483646 h 20569"/>
                <a:gd name="T32" fmla="*/ 2147483646 w 12604"/>
                <a:gd name="T33" fmla="*/ 2147483646 h 20569"/>
                <a:gd name="T34" fmla="*/ 2147483646 w 12604"/>
                <a:gd name="T35" fmla="*/ 2147483646 h 20569"/>
                <a:gd name="T36" fmla="*/ 2147483646 w 12604"/>
                <a:gd name="T37" fmla="*/ 2147483646 h 20569"/>
                <a:gd name="T38" fmla="*/ 2147483646 w 12604"/>
                <a:gd name="T39" fmla="*/ 2147483646 h 20569"/>
                <a:gd name="T40" fmla="*/ 2147483646 w 12604"/>
                <a:gd name="T41" fmla="*/ 2147483646 h 20569"/>
                <a:gd name="T42" fmla="*/ 2147483646 w 12604"/>
                <a:gd name="T43" fmla="*/ 2147483646 h 205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lIns="91425" tIns="91425" rIns="91425" bIns="91425" anchor="ctr"/>
            <a:lstStyle/>
            <a:p>
              <a:pPr>
                <a:defRPr/>
              </a:pPr>
              <a:endParaRPr lang="vi-VN" sz="990"/>
            </a:p>
          </p:txBody>
        </p:sp>
        <p:sp>
          <p:nvSpPr>
            <p:cNvPr id="106" name="Google Shape;972;p32">
              <a:extLst>
                <a:ext uri="{FF2B5EF4-FFF2-40B4-BE49-F238E27FC236}">
                  <a16:creationId xmlns:a16="http://schemas.microsoft.com/office/drawing/2014/main" id="{F3B0B64C-745F-49D3-8836-93097B370E68}"/>
                </a:ext>
              </a:extLst>
            </p:cNvPr>
            <p:cNvSpPr>
              <a:spLocks/>
            </p:cNvSpPr>
            <p:nvPr/>
          </p:nvSpPr>
          <p:spPr bwMode="auto">
            <a:xfrm>
              <a:off x="3197994" y="662017"/>
              <a:ext cx="1124184" cy="1070667"/>
            </a:xfrm>
            <a:custGeom>
              <a:avLst/>
              <a:gdLst>
                <a:gd name="T0" fmla="*/ 2147483646 w 44970"/>
                <a:gd name="T1" fmla="*/ 2147483646 h 42852"/>
                <a:gd name="T2" fmla="*/ 2147483646 w 44970"/>
                <a:gd name="T3" fmla="*/ 2147483646 h 42852"/>
                <a:gd name="T4" fmla="*/ 2147483646 w 44970"/>
                <a:gd name="T5" fmla="*/ 2147483646 h 42852"/>
                <a:gd name="T6" fmla="*/ 2147483646 w 44970"/>
                <a:gd name="T7" fmla="*/ 2147483646 h 42852"/>
                <a:gd name="T8" fmla="*/ 2147483646 w 44970"/>
                <a:gd name="T9" fmla="*/ 2147483646 h 42852"/>
                <a:gd name="T10" fmla="*/ 2147483646 w 44970"/>
                <a:gd name="T11" fmla="*/ 2147483646 h 42852"/>
                <a:gd name="T12" fmla="*/ 2147483646 w 44970"/>
                <a:gd name="T13" fmla="*/ 2147483646 h 42852"/>
                <a:gd name="T14" fmla="*/ 2147483646 w 44970"/>
                <a:gd name="T15" fmla="*/ 2147483646 h 42852"/>
                <a:gd name="T16" fmla="*/ 2147483646 w 44970"/>
                <a:gd name="T17" fmla="*/ 2147483646 h 42852"/>
                <a:gd name="T18" fmla="*/ 2147483646 w 44970"/>
                <a:gd name="T19" fmla="*/ 2147483646 h 42852"/>
                <a:gd name="T20" fmla="*/ 2147483646 w 44970"/>
                <a:gd name="T21" fmla="*/ 2147483646 h 42852"/>
                <a:gd name="T22" fmla="*/ 2147483646 w 44970"/>
                <a:gd name="T23" fmla="*/ 2147483646 h 42852"/>
                <a:gd name="T24" fmla="*/ 2147483646 w 44970"/>
                <a:gd name="T25" fmla="*/ 2147483646 h 428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lIns="91425" tIns="91425" rIns="91425" bIns="91425" anchor="ctr"/>
            <a:lstStyle/>
            <a:p>
              <a:pPr>
                <a:defRPr/>
              </a:pPr>
              <a:endParaRPr lang="vi-VN" sz="990"/>
            </a:p>
          </p:txBody>
        </p:sp>
        <p:sp>
          <p:nvSpPr>
            <p:cNvPr id="107" name="Google Shape;973;p32">
              <a:extLst>
                <a:ext uri="{FF2B5EF4-FFF2-40B4-BE49-F238E27FC236}">
                  <a16:creationId xmlns:a16="http://schemas.microsoft.com/office/drawing/2014/main" id="{FCCDD38F-1B65-4DBF-AF18-9904C183077B}"/>
                </a:ext>
              </a:extLst>
            </p:cNvPr>
            <p:cNvSpPr>
              <a:spLocks/>
            </p:cNvSpPr>
            <p:nvPr/>
          </p:nvSpPr>
          <p:spPr bwMode="auto">
            <a:xfrm>
              <a:off x="3353352" y="1064939"/>
              <a:ext cx="828574" cy="258324"/>
            </a:xfrm>
            <a:custGeom>
              <a:avLst/>
              <a:gdLst>
                <a:gd name="T0" fmla="*/ 2147483646 w 33206"/>
                <a:gd name="T1" fmla="*/ 0 h 10386"/>
                <a:gd name="T2" fmla="*/ 2147483646 w 33206"/>
                <a:gd name="T3" fmla="*/ 2147483646 h 10386"/>
                <a:gd name="T4" fmla="*/ 2147483646 w 33206"/>
                <a:gd name="T5" fmla="*/ 2147483646 h 10386"/>
                <a:gd name="T6" fmla="*/ 2147483646 w 33206"/>
                <a:gd name="T7" fmla="*/ 2147483646 h 10386"/>
                <a:gd name="T8" fmla="*/ 2147483646 w 33206"/>
                <a:gd name="T9" fmla="*/ 0 h 10386"/>
                <a:gd name="T10" fmla="*/ 0 w 33206"/>
                <a:gd name="T11" fmla="*/ 2147483646 h 10386"/>
                <a:gd name="T12" fmla="*/ 2147483646 w 33206"/>
                <a:gd name="T13" fmla="*/ 2147483646 h 10386"/>
                <a:gd name="T14" fmla="*/ 2147483646 w 33206"/>
                <a:gd name="T15" fmla="*/ 2147483646 h 10386"/>
                <a:gd name="T16" fmla="*/ 0 w 33206"/>
                <a:gd name="T17" fmla="*/ 2147483646 h 10386"/>
                <a:gd name="T18" fmla="*/ 2147483646 w 33206"/>
                <a:gd name="T19" fmla="*/ 2147483646 h 10386"/>
                <a:gd name="T20" fmla="*/ 2147483646 w 33206"/>
                <a:gd name="T21" fmla="*/ 2147483646 h 10386"/>
                <a:gd name="T22" fmla="*/ 2147483646 w 33206"/>
                <a:gd name="T23" fmla="*/ 2147483646 h 10386"/>
                <a:gd name="T24" fmla="*/ 2147483646 w 33206"/>
                <a:gd name="T25" fmla="*/ 2147483646 h 10386"/>
                <a:gd name="T26" fmla="*/ 2147483646 w 33206"/>
                <a:gd name="T27" fmla="*/ 2147483646 h 10386"/>
                <a:gd name="T28" fmla="*/ 2147483646 w 33206"/>
                <a:gd name="T29" fmla="*/ 2147483646 h 10386"/>
                <a:gd name="T30" fmla="*/ 2147483646 w 33206"/>
                <a:gd name="T31" fmla="*/ 2147483646 h 103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lIns="91425" tIns="91425" rIns="91425" bIns="91425" anchor="ctr"/>
            <a:lstStyle/>
            <a:p>
              <a:pPr>
                <a:defRPr/>
              </a:pPr>
              <a:endParaRPr lang="vi-VN" sz="990"/>
            </a:p>
          </p:txBody>
        </p:sp>
        <p:sp>
          <p:nvSpPr>
            <p:cNvPr id="108" name="Google Shape;974;p32">
              <a:extLst>
                <a:ext uri="{FF2B5EF4-FFF2-40B4-BE49-F238E27FC236}">
                  <a16:creationId xmlns:a16="http://schemas.microsoft.com/office/drawing/2014/main" id="{0198FFD1-2E7C-4262-9C07-13B665D7F24D}"/>
                </a:ext>
              </a:extLst>
            </p:cNvPr>
            <p:cNvSpPr>
              <a:spLocks/>
            </p:cNvSpPr>
            <p:nvPr/>
          </p:nvSpPr>
          <p:spPr bwMode="auto">
            <a:xfrm>
              <a:off x="4266077" y="1268024"/>
              <a:ext cx="56101" cy="92608"/>
            </a:xfrm>
            <a:custGeom>
              <a:avLst/>
              <a:gdLst>
                <a:gd name="T0" fmla="*/ 2147483646 w 2253"/>
                <a:gd name="T1" fmla="*/ 2147483646 h 3799"/>
                <a:gd name="T2" fmla="*/ 2147483646 w 2253"/>
                <a:gd name="T3" fmla="*/ 2147483646 h 3799"/>
                <a:gd name="T4" fmla="*/ 2147483646 w 2253"/>
                <a:gd name="T5" fmla="*/ 2147483646 h 3799"/>
                <a:gd name="T6" fmla="*/ 0 60000 65536"/>
                <a:gd name="T7" fmla="*/ 0 60000 65536"/>
                <a:gd name="T8" fmla="*/ 0 60000 65536"/>
              </a:gdLst>
              <a:ahLst/>
              <a:cxnLst>
                <a:cxn ang="T6">
                  <a:pos x="T0" y="T1"/>
                </a:cxn>
                <a:cxn ang="T7">
                  <a:pos x="T2" y="T3"/>
                </a:cxn>
                <a:cxn ang="T8">
                  <a:pos x="T4" y="T5"/>
                </a:cxn>
              </a:cxnLst>
              <a:rect l="0" t="0"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lIns="91425" tIns="91425" rIns="91425" bIns="91425" anchor="ctr"/>
            <a:lstStyle/>
            <a:p>
              <a:pPr>
                <a:defRPr/>
              </a:pPr>
              <a:endParaRPr lang="vi-VN" sz="990"/>
            </a:p>
          </p:txBody>
        </p:sp>
        <p:sp>
          <p:nvSpPr>
            <p:cNvPr id="109" name="Google Shape;975;p32">
              <a:extLst>
                <a:ext uri="{FF2B5EF4-FFF2-40B4-BE49-F238E27FC236}">
                  <a16:creationId xmlns:a16="http://schemas.microsoft.com/office/drawing/2014/main" id="{E4561125-79A8-4031-B871-226A8465CDE2}"/>
                </a:ext>
              </a:extLst>
            </p:cNvPr>
            <p:cNvSpPr>
              <a:spLocks/>
            </p:cNvSpPr>
            <p:nvPr/>
          </p:nvSpPr>
          <p:spPr bwMode="auto">
            <a:xfrm>
              <a:off x="4209976" y="1462987"/>
              <a:ext cx="53944" cy="11373"/>
            </a:xfrm>
            <a:custGeom>
              <a:avLst/>
              <a:gdLst>
                <a:gd name="T0" fmla="*/ 2147483646 w 2118"/>
                <a:gd name="T1" fmla="*/ 2147483646 h 438"/>
                <a:gd name="T2" fmla="*/ 2147483646 w 2118"/>
                <a:gd name="T3" fmla="*/ 2147483646 h 438"/>
                <a:gd name="T4" fmla="*/ 0 w 2118"/>
                <a:gd name="T5" fmla="*/ 2147483646 h 438"/>
                <a:gd name="T6" fmla="*/ 2147483646 w 2118"/>
                <a:gd name="T7" fmla="*/ 2147483646 h 4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lIns="91425" tIns="91425" rIns="91425" bIns="91425" anchor="ctr"/>
            <a:lstStyle/>
            <a:p>
              <a:pPr>
                <a:defRPr/>
              </a:pPr>
              <a:endParaRPr lang="vi-VN" sz="990"/>
            </a:p>
          </p:txBody>
        </p:sp>
        <p:sp>
          <p:nvSpPr>
            <p:cNvPr id="110" name="Google Shape;976;p32">
              <a:extLst>
                <a:ext uri="{FF2B5EF4-FFF2-40B4-BE49-F238E27FC236}">
                  <a16:creationId xmlns:a16="http://schemas.microsoft.com/office/drawing/2014/main" id="{A84F520A-D051-4FFA-A11A-42CF6B72832D}"/>
                </a:ext>
              </a:extLst>
            </p:cNvPr>
            <p:cNvSpPr>
              <a:spLocks/>
            </p:cNvSpPr>
            <p:nvPr/>
          </p:nvSpPr>
          <p:spPr bwMode="auto">
            <a:xfrm>
              <a:off x="4192714" y="1243655"/>
              <a:ext cx="129465" cy="230705"/>
            </a:xfrm>
            <a:custGeom>
              <a:avLst/>
              <a:gdLst>
                <a:gd name="T0" fmla="*/ 2147483646 w 5211"/>
                <a:gd name="T1" fmla="*/ 2147483646 h 9244"/>
                <a:gd name="T2" fmla="*/ 2147483646 w 5211"/>
                <a:gd name="T3" fmla="*/ 2147483646 h 9244"/>
                <a:gd name="T4" fmla="*/ 2147483646 w 5211"/>
                <a:gd name="T5" fmla="*/ 2147483646 h 9244"/>
                <a:gd name="T6" fmla="*/ 2147483646 w 5211"/>
                <a:gd name="T7" fmla="*/ 2147483646 h 9244"/>
                <a:gd name="T8" fmla="*/ 2147483646 w 5211"/>
                <a:gd name="T9" fmla="*/ 2147483646 h 9244"/>
                <a:gd name="T10" fmla="*/ 2147483646 w 5211"/>
                <a:gd name="T11" fmla="*/ 2147483646 h 9244"/>
                <a:gd name="T12" fmla="*/ 2147483646 w 5211"/>
                <a:gd name="T13" fmla="*/ 2147483646 h 9244"/>
                <a:gd name="T14" fmla="*/ 2147483646 w 5211"/>
                <a:gd name="T15" fmla="*/ 2147483646 h 9244"/>
                <a:gd name="T16" fmla="*/ 2147483646 w 5211"/>
                <a:gd name="T17" fmla="*/ 2147483646 h 92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lIns="91425" tIns="91425" rIns="91425" bIns="91425" anchor="ctr"/>
            <a:lstStyle/>
            <a:p>
              <a:pPr>
                <a:defRPr/>
              </a:pPr>
              <a:endParaRPr lang="vi-VN" sz="990"/>
            </a:p>
          </p:txBody>
        </p:sp>
        <p:sp>
          <p:nvSpPr>
            <p:cNvPr id="111" name="Google Shape;977;p32">
              <a:extLst>
                <a:ext uri="{FF2B5EF4-FFF2-40B4-BE49-F238E27FC236}">
                  <a16:creationId xmlns:a16="http://schemas.microsoft.com/office/drawing/2014/main" id="{E32AC649-89DD-4221-9C59-5D6FF1C4C8AA}"/>
                </a:ext>
              </a:extLst>
            </p:cNvPr>
            <p:cNvSpPr>
              <a:spLocks/>
            </p:cNvSpPr>
            <p:nvPr/>
          </p:nvSpPr>
          <p:spPr bwMode="auto">
            <a:xfrm>
              <a:off x="3208782" y="1445116"/>
              <a:ext cx="10789" cy="22746"/>
            </a:xfrm>
            <a:custGeom>
              <a:avLst/>
              <a:gdLst>
                <a:gd name="T0" fmla="*/ 2147483646 w 404"/>
                <a:gd name="T1" fmla="*/ 0 h 841"/>
                <a:gd name="T2" fmla="*/ 2147483646 w 404"/>
                <a:gd name="T3" fmla="*/ 2147483646 h 841"/>
                <a:gd name="T4" fmla="*/ 2147483646 w 404"/>
                <a:gd name="T5" fmla="*/ 2147483646 h 841"/>
                <a:gd name="T6" fmla="*/ 2147483646 w 404"/>
                <a:gd name="T7" fmla="*/ 2147483646 h 841"/>
                <a:gd name="T8" fmla="*/ 2147483646 w 404"/>
                <a:gd name="T9" fmla="*/ 0 h 8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lIns="91425" tIns="91425" rIns="91425" bIns="91425" anchor="ctr"/>
            <a:lstStyle/>
            <a:p>
              <a:pPr>
                <a:defRPr/>
              </a:pPr>
              <a:endParaRPr lang="vi-VN" sz="990"/>
            </a:p>
          </p:txBody>
        </p:sp>
        <p:sp>
          <p:nvSpPr>
            <p:cNvPr id="112" name="Google Shape;978;p32">
              <a:extLst>
                <a:ext uri="{FF2B5EF4-FFF2-40B4-BE49-F238E27FC236}">
                  <a16:creationId xmlns:a16="http://schemas.microsoft.com/office/drawing/2014/main" id="{4C1589D2-FDF4-469E-BD74-C81AE7CC1022}"/>
                </a:ext>
              </a:extLst>
            </p:cNvPr>
            <p:cNvSpPr>
              <a:spLocks/>
            </p:cNvSpPr>
            <p:nvPr/>
          </p:nvSpPr>
          <p:spPr bwMode="auto">
            <a:xfrm>
              <a:off x="3202310" y="1420745"/>
              <a:ext cx="38839" cy="84484"/>
            </a:xfrm>
            <a:custGeom>
              <a:avLst/>
              <a:gdLst>
                <a:gd name="T0" fmla="*/ 2147483646 w 1547"/>
                <a:gd name="T1" fmla="*/ 2147483646 h 3359"/>
                <a:gd name="T2" fmla="*/ 2147483646 w 1547"/>
                <a:gd name="T3" fmla="*/ 2147483646 h 3359"/>
                <a:gd name="T4" fmla="*/ 2147483646 w 1547"/>
                <a:gd name="T5" fmla="*/ 2147483646 h 3359"/>
                <a:gd name="T6" fmla="*/ 2147483646 w 1547"/>
                <a:gd name="T7" fmla="*/ 2147483646 h 3359"/>
                <a:gd name="T8" fmla="*/ 2147483646 w 1547"/>
                <a:gd name="T9" fmla="*/ 2147483646 h 3359"/>
                <a:gd name="T10" fmla="*/ 2147483646 w 1547"/>
                <a:gd name="T11" fmla="*/ 2147483646 h 3359"/>
                <a:gd name="T12" fmla="*/ 2147483646 w 1547"/>
                <a:gd name="T13" fmla="*/ 2147483646 h 3359"/>
                <a:gd name="T14" fmla="*/ 2147483646 w 1547"/>
                <a:gd name="T15" fmla="*/ 2147483646 h 3359"/>
                <a:gd name="T16" fmla="*/ 2147483646 w 1547"/>
                <a:gd name="T17" fmla="*/ 2147483646 h 3359"/>
                <a:gd name="T18" fmla="*/ 2147483646 w 1547"/>
                <a:gd name="T19" fmla="*/ 2147483646 h 3359"/>
                <a:gd name="T20" fmla="*/ 2147483646 w 1547"/>
                <a:gd name="T21" fmla="*/ 2147483646 h 3359"/>
                <a:gd name="T22" fmla="*/ 0 w 1547"/>
                <a:gd name="T23" fmla="*/ 2147483646 h 3359"/>
                <a:gd name="T24" fmla="*/ 0 w 1547"/>
                <a:gd name="T25" fmla="*/ 2147483646 h 3359"/>
                <a:gd name="T26" fmla="*/ 2147483646 w 1547"/>
                <a:gd name="T27" fmla="*/ 2147483646 h 335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cubicBezTo>
                    <a:pt x="104" y="2474"/>
                    <a:pt x="232" y="2123"/>
                    <a:pt x="437" y="1849"/>
                  </a:cubicBezTo>
                  <a:lnTo>
                    <a:pt x="303" y="1849"/>
                  </a:lnTo>
                  <a:close/>
                  <a:moveTo>
                    <a:pt x="43" y="2839"/>
                  </a:moveTo>
                  <a:cubicBezTo>
                    <a:pt x="14" y="3011"/>
                    <a:pt x="0" y="3186"/>
                    <a:pt x="0" y="3358"/>
                  </a:cubicBezTo>
                  <a:cubicBezTo>
                    <a:pt x="0" y="3176"/>
                    <a:pt x="16" y="3006"/>
                    <a:pt x="43" y="2839"/>
                  </a:cubicBezTo>
                  <a:close/>
                </a:path>
              </a:pathLst>
            </a:custGeom>
            <a:solidFill>
              <a:srgbClr val="E7BD61"/>
            </a:solidFill>
            <a:ln>
              <a:noFill/>
            </a:ln>
          </p:spPr>
          <p:txBody>
            <a:bodyPr lIns="91425" tIns="91425" rIns="91425" bIns="91425" anchor="ctr"/>
            <a:lstStyle/>
            <a:p>
              <a:pPr>
                <a:defRPr/>
              </a:pPr>
              <a:endParaRPr lang="vi-VN" sz="990"/>
            </a:p>
          </p:txBody>
        </p:sp>
        <p:sp>
          <p:nvSpPr>
            <p:cNvPr id="113" name="Google Shape;979;p32">
              <a:extLst>
                <a:ext uri="{FF2B5EF4-FFF2-40B4-BE49-F238E27FC236}">
                  <a16:creationId xmlns:a16="http://schemas.microsoft.com/office/drawing/2014/main" id="{EE8D0A9E-040D-49C0-93BF-35154544465F}"/>
                </a:ext>
              </a:extLst>
            </p:cNvPr>
            <p:cNvSpPr>
              <a:spLocks/>
            </p:cNvSpPr>
            <p:nvPr/>
          </p:nvSpPr>
          <p:spPr bwMode="auto">
            <a:xfrm>
              <a:off x="3202310" y="1321640"/>
              <a:ext cx="174777" cy="297317"/>
            </a:xfrm>
            <a:custGeom>
              <a:avLst/>
              <a:gdLst>
                <a:gd name="T0" fmla="*/ 2147483646 w 7025"/>
                <a:gd name="T1" fmla="*/ 2147483646 h 11899"/>
                <a:gd name="T2" fmla="*/ 2147483646 w 7025"/>
                <a:gd name="T3" fmla="*/ 2147483646 h 11899"/>
                <a:gd name="T4" fmla="*/ 2147483646 w 7025"/>
                <a:gd name="T5" fmla="*/ 2147483646 h 11899"/>
                <a:gd name="T6" fmla="*/ 2147483646 w 7025"/>
                <a:gd name="T7" fmla="*/ 2147483646 h 11899"/>
                <a:gd name="T8" fmla="*/ 2147483646 w 7025"/>
                <a:gd name="T9" fmla="*/ 2147483646 h 11899"/>
                <a:gd name="T10" fmla="*/ 2147483646 w 7025"/>
                <a:gd name="T11" fmla="*/ 2147483646 h 11899"/>
                <a:gd name="T12" fmla="*/ 2147483646 w 7025"/>
                <a:gd name="T13" fmla="*/ 2147483646 h 11899"/>
                <a:gd name="T14" fmla="*/ 2147483646 w 7025"/>
                <a:gd name="T15" fmla="*/ 2147483646 h 11899"/>
                <a:gd name="T16" fmla="*/ 0 w 7025"/>
                <a:gd name="T17" fmla="*/ 2147483646 h 11899"/>
                <a:gd name="T18" fmla="*/ 2147483646 w 7025"/>
                <a:gd name="T19" fmla="*/ 2147483646 h 11899"/>
                <a:gd name="T20" fmla="*/ 2147483646 w 7025"/>
                <a:gd name="T21" fmla="*/ 2147483646 h 11899"/>
                <a:gd name="T22" fmla="*/ 2147483646 w 7025"/>
                <a:gd name="T23" fmla="*/ 2147483646 h 11899"/>
                <a:gd name="T24" fmla="*/ 2147483646 w 7025"/>
                <a:gd name="T25" fmla="*/ 2147483646 h 11899"/>
                <a:gd name="T26" fmla="*/ 2147483646 w 7025"/>
                <a:gd name="T27" fmla="*/ 2147483646 h 11899"/>
                <a:gd name="T28" fmla="*/ 2147483646 w 7025"/>
                <a:gd name="T29" fmla="*/ 2147483646 h 11899"/>
                <a:gd name="T30" fmla="*/ 2147483646 w 7025"/>
                <a:gd name="T31" fmla="*/ 2147483646 h 1189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lIns="91425" tIns="91425" rIns="91425" bIns="91425" anchor="ctr"/>
            <a:lstStyle/>
            <a:p>
              <a:pPr>
                <a:defRPr/>
              </a:pPr>
              <a:endParaRPr lang="vi-VN" sz="990"/>
            </a:p>
          </p:txBody>
        </p:sp>
        <p:sp>
          <p:nvSpPr>
            <p:cNvPr id="114" name="Google Shape;980;p32">
              <a:extLst>
                <a:ext uri="{FF2B5EF4-FFF2-40B4-BE49-F238E27FC236}">
                  <a16:creationId xmlns:a16="http://schemas.microsoft.com/office/drawing/2014/main" id="{E84EB5FE-6BD2-47D2-A447-343BDEF1E1F2}"/>
                </a:ext>
              </a:extLst>
            </p:cNvPr>
            <p:cNvSpPr>
              <a:spLocks/>
            </p:cNvSpPr>
            <p:nvPr/>
          </p:nvSpPr>
          <p:spPr bwMode="auto">
            <a:xfrm>
              <a:off x="3057740" y="530417"/>
              <a:ext cx="1320540" cy="900076"/>
            </a:xfrm>
            <a:custGeom>
              <a:avLst/>
              <a:gdLst>
                <a:gd name="T0" fmla="*/ 2147483646 w 52800"/>
                <a:gd name="T1" fmla="*/ 0 h 35952"/>
                <a:gd name="T2" fmla="*/ 2147483646 w 52800"/>
                <a:gd name="T3" fmla="*/ 2147483646 h 35952"/>
                <a:gd name="T4" fmla="*/ 2147483646 w 52800"/>
                <a:gd name="T5" fmla="*/ 2147483646 h 35952"/>
                <a:gd name="T6" fmla="*/ 2147483646 w 52800"/>
                <a:gd name="T7" fmla="*/ 2147483646 h 35952"/>
                <a:gd name="T8" fmla="*/ 2147483646 w 52800"/>
                <a:gd name="T9" fmla="*/ 2147483646 h 35952"/>
                <a:gd name="T10" fmla="*/ 2147483646 w 52800"/>
                <a:gd name="T11" fmla="*/ 2147483646 h 35952"/>
                <a:gd name="T12" fmla="*/ 2147483646 w 52800"/>
                <a:gd name="T13" fmla="*/ 2147483646 h 35952"/>
                <a:gd name="T14" fmla="*/ 2147483646 w 52800"/>
                <a:gd name="T15" fmla="*/ 2147483646 h 35952"/>
                <a:gd name="T16" fmla="*/ 2147483646 w 52800"/>
                <a:gd name="T17" fmla="*/ 2147483646 h 35952"/>
                <a:gd name="T18" fmla="*/ 2147483646 w 52800"/>
                <a:gd name="T19" fmla="*/ 2147483646 h 35952"/>
                <a:gd name="T20" fmla="*/ 2147483646 w 52800"/>
                <a:gd name="T21" fmla="*/ 2147483646 h 35952"/>
                <a:gd name="T22" fmla="*/ 2147483646 w 52800"/>
                <a:gd name="T23" fmla="*/ 2147483646 h 35952"/>
                <a:gd name="T24" fmla="*/ 0 w 52800"/>
                <a:gd name="T25" fmla="*/ 2147483646 h 35952"/>
                <a:gd name="T26" fmla="*/ 2147483646 w 52800"/>
                <a:gd name="T27" fmla="*/ 2147483646 h 35952"/>
                <a:gd name="T28" fmla="*/ 2147483646 w 52800"/>
                <a:gd name="T29" fmla="*/ 2147483646 h 35952"/>
                <a:gd name="T30" fmla="*/ 2147483646 w 52800"/>
                <a:gd name="T31" fmla="*/ 2147483646 h 35952"/>
                <a:gd name="T32" fmla="*/ 2147483646 w 52800"/>
                <a:gd name="T33" fmla="*/ 2147483646 h 35952"/>
                <a:gd name="T34" fmla="*/ 2147483646 w 52800"/>
                <a:gd name="T35" fmla="*/ 2147483646 h 35952"/>
                <a:gd name="T36" fmla="*/ 2147483646 w 52800"/>
                <a:gd name="T37" fmla="*/ 2147483646 h 35952"/>
                <a:gd name="T38" fmla="*/ 2147483646 w 52800"/>
                <a:gd name="T39" fmla="*/ 2147483646 h 35952"/>
                <a:gd name="T40" fmla="*/ 2147483646 w 52800"/>
                <a:gd name="T41" fmla="*/ 2147483646 h 35952"/>
                <a:gd name="T42" fmla="*/ 2147483646 w 52800"/>
                <a:gd name="T43" fmla="*/ 2147483646 h 35952"/>
                <a:gd name="T44" fmla="*/ 2147483646 w 52800"/>
                <a:gd name="T45" fmla="*/ 2147483646 h 35952"/>
                <a:gd name="T46" fmla="*/ 2147483646 w 52800"/>
                <a:gd name="T47" fmla="*/ 2147483646 h 35952"/>
                <a:gd name="T48" fmla="*/ 2147483646 w 52800"/>
                <a:gd name="T49" fmla="*/ 2147483646 h 35952"/>
                <a:gd name="T50" fmla="*/ 2147483646 w 52800"/>
                <a:gd name="T51" fmla="*/ 2147483646 h 35952"/>
                <a:gd name="T52" fmla="*/ 2147483646 w 52800"/>
                <a:gd name="T53" fmla="*/ 2147483646 h 35952"/>
                <a:gd name="T54" fmla="*/ 2147483646 w 52800"/>
                <a:gd name="T55" fmla="*/ 2147483646 h 35952"/>
                <a:gd name="T56" fmla="*/ 2147483646 w 52800"/>
                <a:gd name="T57" fmla="*/ 2147483646 h 35952"/>
                <a:gd name="T58" fmla="*/ 2147483646 w 52800"/>
                <a:gd name="T59" fmla="*/ 2147483646 h 35952"/>
                <a:gd name="T60" fmla="*/ 2147483646 w 52800"/>
                <a:gd name="T61" fmla="*/ 2147483646 h 35952"/>
                <a:gd name="T62" fmla="*/ 2147483646 w 52800"/>
                <a:gd name="T63" fmla="*/ 2147483646 h 35952"/>
                <a:gd name="T64" fmla="*/ 2147483646 w 52800"/>
                <a:gd name="T65" fmla="*/ 2147483646 h 35952"/>
                <a:gd name="T66" fmla="*/ 2147483646 w 52800"/>
                <a:gd name="T67" fmla="*/ 2147483646 h 35952"/>
                <a:gd name="T68" fmla="*/ 2147483646 w 52800"/>
                <a:gd name="T69" fmla="*/ 2147483646 h 35952"/>
                <a:gd name="T70" fmla="*/ 2147483646 w 52800"/>
                <a:gd name="T71" fmla="*/ 2147483646 h 35952"/>
                <a:gd name="T72" fmla="*/ 2147483646 w 52800"/>
                <a:gd name="T73" fmla="*/ 2147483646 h 35952"/>
                <a:gd name="T74" fmla="*/ 2147483646 w 52800"/>
                <a:gd name="T75" fmla="*/ 2147483646 h 35952"/>
                <a:gd name="T76" fmla="*/ 2147483646 w 52800"/>
                <a:gd name="T77" fmla="*/ 2147483646 h 35952"/>
                <a:gd name="T78" fmla="*/ 2147483646 w 52800"/>
                <a:gd name="T79" fmla="*/ 2147483646 h 35952"/>
                <a:gd name="T80" fmla="*/ 2147483646 w 52800"/>
                <a:gd name="T81" fmla="*/ 2147483646 h 35952"/>
                <a:gd name="T82" fmla="*/ 2147483646 w 52800"/>
                <a:gd name="T83" fmla="*/ 2147483646 h 35952"/>
                <a:gd name="T84" fmla="*/ 2147483646 w 52800"/>
                <a:gd name="T85" fmla="*/ 2147483646 h 35952"/>
                <a:gd name="T86" fmla="*/ 2147483646 w 52800"/>
                <a:gd name="T87" fmla="*/ 2147483646 h 35952"/>
                <a:gd name="T88" fmla="*/ 2147483646 w 52800"/>
                <a:gd name="T89" fmla="*/ 2147483646 h 35952"/>
                <a:gd name="T90" fmla="*/ 2147483646 w 52800"/>
                <a:gd name="T91" fmla="*/ 2147483646 h 35952"/>
                <a:gd name="T92" fmla="*/ 2147483646 w 52800"/>
                <a:gd name="T93" fmla="*/ 2147483646 h 35952"/>
                <a:gd name="T94" fmla="*/ 2147483646 w 52800"/>
                <a:gd name="T95" fmla="*/ 2147483646 h 35952"/>
                <a:gd name="T96" fmla="*/ 2147483646 w 52800"/>
                <a:gd name="T97" fmla="*/ 0 h 3595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cubicBezTo>
                    <a:pt x="8402" y="31575"/>
                    <a:pt x="9001" y="31616"/>
                    <a:pt x="9789" y="31616"/>
                  </a:cubicBezTo>
                  <a:cubicBezTo>
                    <a:pt x="11021" y="31616"/>
                    <a:pt x="12715" y="31516"/>
                    <a:pt x="13309" y="31004"/>
                  </a:cubicBezTo>
                  <a:cubicBezTo>
                    <a:pt x="12771" y="30298"/>
                    <a:pt x="11763" y="27509"/>
                    <a:pt x="11763" y="27508"/>
                  </a:cubicBez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lIns="91425" tIns="91425" rIns="91425" bIns="91425" anchor="ctr"/>
            <a:lstStyle/>
            <a:p>
              <a:pPr>
                <a:defRPr/>
              </a:pPr>
              <a:endParaRPr lang="vi-VN" sz="990"/>
            </a:p>
          </p:txBody>
        </p:sp>
        <p:sp>
          <p:nvSpPr>
            <p:cNvPr id="115" name="Google Shape;981;p32">
              <a:extLst>
                <a:ext uri="{FF2B5EF4-FFF2-40B4-BE49-F238E27FC236}">
                  <a16:creationId xmlns:a16="http://schemas.microsoft.com/office/drawing/2014/main" id="{1CE017E8-20B5-4501-832E-D4BEAD5B3E13}"/>
                </a:ext>
              </a:extLst>
            </p:cNvPr>
            <p:cNvSpPr>
              <a:spLocks/>
            </p:cNvSpPr>
            <p:nvPr/>
          </p:nvSpPr>
          <p:spPr bwMode="auto">
            <a:xfrm>
              <a:off x="4266077" y="995077"/>
              <a:ext cx="81994" cy="248577"/>
            </a:xfrm>
            <a:custGeom>
              <a:avLst/>
              <a:gdLst>
                <a:gd name="T0" fmla="*/ 2147483646 w 3227"/>
                <a:gd name="T1" fmla="*/ 0 h 9867"/>
                <a:gd name="T2" fmla="*/ 2147483646 w 3227"/>
                <a:gd name="T3" fmla="*/ 2147483646 h 9867"/>
                <a:gd name="T4" fmla="*/ 2147483646 w 3227"/>
                <a:gd name="T5" fmla="*/ 2147483646 h 9867"/>
                <a:gd name="T6" fmla="*/ 2147483646 w 3227"/>
                <a:gd name="T7" fmla="*/ 0 h 9867"/>
                <a:gd name="T8" fmla="*/ 2147483646 w 3227"/>
                <a:gd name="T9" fmla="*/ 2147483646 h 9867"/>
                <a:gd name="T10" fmla="*/ 2147483646 w 3227"/>
                <a:gd name="T11" fmla="*/ 2147483646 h 9867"/>
                <a:gd name="T12" fmla="*/ 0 w 3227"/>
                <a:gd name="T13" fmla="*/ 2147483646 h 9867"/>
                <a:gd name="T14" fmla="*/ 0 w 3227"/>
                <a:gd name="T15" fmla="*/ 2147483646 h 9867"/>
                <a:gd name="T16" fmla="*/ 2147483646 w 3227"/>
                <a:gd name="T17" fmla="*/ 2147483646 h 98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lIns="91425" tIns="91425" rIns="91425" bIns="91425" anchor="ctr"/>
            <a:lstStyle/>
            <a:p>
              <a:pPr>
                <a:defRPr/>
              </a:pPr>
              <a:endParaRPr lang="vi-VN" sz="990"/>
            </a:p>
          </p:txBody>
        </p:sp>
        <p:sp>
          <p:nvSpPr>
            <p:cNvPr id="116" name="Google Shape;982;p32">
              <a:extLst>
                <a:ext uri="{FF2B5EF4-FFF2-40B4-BE49-F238E27FC236}">
                  <a16:creationId xmlns:a16="http://schemas.microsoft.com/office/drawing/2014/main" id="{067E8475-CE1D-4F6A-824D-ED18853F214B}"/>
                </a:ext>
              </a:extLst>
            </p:cNvPr>
            <p:cNvSpPr>
              <a:spLocks/>
            </p:cNvSpPr>
            <p:nvPr/>
          </p:nvSpPr>
          <p:spPr bwMode="auto">
            <a:xfrm>
              <a:off x="4287655" y="1162420"/>
              <a:ext cx="23736" cy="48741"/>
            </a:xfrm>
            <a:custGeom>
              <a:avLst/>
              <a:gdLst>
                <a:gd name="T0" fmla="*/ 2147483646 w 976"/>
                <a:gd name="T1" fmla="*/ 2147483646 h 1950"/>
                <a:gd name="T2" fmla="*/ 0 w 976"/>
                <a:gd name="T3" fmla="*/ 2147483646 h 1950"/>
                <a:gd name="T4" fmla="*/ 2147483646 w 976"/>
                <a:gd name="T5" fmla="*/ 2147483646 h 1950"/>
                <a:gd name="T6" fmla="*/ 2147483646 w 976"/>
                <a:gd name="T7" fmla="*/ 2147483646 h 19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lIns="91425" tIns="91425" rIns="91425" bIns="91425" anchor="ctr"/>
            <a:lstStyle/>
            <a:p>
              <a:pPr>
                <a:defRPr/>
              </a:pPr>
              <a:endParaRPr lang="vi-VN" sz="990"/>
            </a:p>
          </p:txBody>
        </p:sp>
        <p:sp>
          <p:nvSpPr>
            <p:cNvPr id="117" name="Google Shape;983;p32">
              <a:extLst>
                <a:ext uri="{FF2B5EF4-FFF2-40B4-BE49-F238E27FC236}">
                  <a16:creationId xmlns:a16="http://schemas.microsoft.com/office/drawing/2014/main" id="{CE42E611-A2C7-48F8-BC81-6B1EB43EAE85}"/>
                </a:ext>
              </a:extLst>
            </p:cNvPr>
            <p:cNvSpPr>
              <a:spLocks/>
            </p:cNvSpPr>
            <p:nvPr/>
          </p:nvSpPr>
          <p:spPr bwMode="auto">
            <a:xfrm>
              <a:off x="3759008" y="1134800"/>
              <a:ext cx="241667" cy="121852"/>
            </a:xfrm>
            <a:custGeom>
              <a:avLst/>
              <a:gdLst>
                <a:gd name="T0" fmla="*/ 2147483646 w 9646"/>
                <a:gd name="T1" fmla="*/ 2147483646 h 4908"/>
                <a:gd name="T2" fmla="*/ 2147483646 w 9646"/>
                <a:gd name="T3" fmla="*/ 2147483646 h 4908"/>
                <a:gd name="T4" fmla="*/ 2147483646 w 9646"/>
                <a:gd name="T5" fmla="*/ 2147483646 h 4908"/>
                <a:gd name="T6" fmla="*/ 2147483646 w 9646"/>
                <a:gd name="T7" fmla="*/ 2147483646 h 4908"/>
                <a:gd name="T8" fmla="*/ 2147483646 w 9646"/>
                <a:gd name="T9" fmla="*/ 2147483646 h 4908"/>
                <a:gd name="T10" fmla="*/ 2147483646 w 9646"/>
                <a:gd name="T11" fmla="*/ 2147483646 h 4908"/>
                <a:gd name="T12" fmla="*/ 2147483646 w 9646"/>
                <a:gd name="T13" fmla="*/ 2147483646 h 4908"/>
                <a:gd name="T14" fmla="*/ 2147483646 w 9646"/>
                <a:gd name="T15" fmla="*/ 0 h 4908"/>
                <a:gd name="T16" fmla="*/ 2147483646 w 9646"/>
                <a:gd name="T17" fmla="*/ 0 h 4908"/>
                <a:gd name="T18" fmla="*/ 2147483646 w 9646"/>
                <a:gd name="T19" fmla="*/ 2147483646 h 4908"/>
                <a:gd name="T20" fmla="*/ 2147483646 w 9646"/>
                <a:gd name="T21" fmla="*/ 0 h 49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lIns="91425" tIns="91425" rIns="91425" bIns="91425" anchor="ctr"/>
            <a:lstStyle/>
            <a:p>
              <a:pPr>
                <a:defRPr/>
              </a:pPr>
              <a:endParaRPr lang="vi-VN" sz="990"/>
            </a:p>
          </p:txBody>
        </p:sp>
        <p:sp>
          <p:nvSpPr>
            <p:cNvPr id="118" name="Google Shape;984;p32">
              <a:extLst>
                <a:ext uri="{FF2B5EF4-FFF2-40B4-BE49-F238E27FC236}">
                  <a16:creationId xmlns:a16="http://schemas.microsoft.com/office/drawing/2014/main" id="{0216E974-D3B7-4B6D-8969-993AF2A10053}"/>
                </a:ext>
              </a:extLst>
            </p:cNvPr>
            <p:cNvSpPr>
              <a:spLocks/>
            </p:cNvSpPr>
            <p:nvPr/>
          </p:nvSpPr>
          <p:spPr bwMode="auto">
            <a:xfrm>
              <a:off x="3057740" y="1188415"/>
              <a:ext cx="56101" cy="22746"/>
            </a:xfrm>
            <a:custGeom>
              <a:avLst/>
              <a:gdLst>
                <a:gd name="T0" fmla="*/ 2147483646 w 2252"/>
                <a:gd name="T1" fmla="*/ 2147483646 h 841"/>
                <a:gd name="T2" fmla="*/ 0 w 2252"/>
                <a:gd name="T3" fmla="*/ 2147483646 h 841"/>
                <a:gd name="T4" fmla="*/ 2147483646 w 2252"/>
                <a:gd name="T5" fmla="*/ 2147483646 h 841"/>
                <a:gd name="T6" fmla="*/ 2147483646 w 2252"/>
                <a:gd name="T7" fmla="*/ 2147483646 h 84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lIns="91425" tIns="91425" rIns="91425" bIns="91425" anchor="ctr"/>
            <a:lstStyle/>
            <a:p>
              <a:pPr>
                <a:defRPr/>
              </a:pPr>
              <a:endParaRPr lang="vi-VN" sz="990"/>
            </a:p>
          </p:txBody>
        </p:sp>
        <p:sp>
          <p:nvSpPr>
            <p:cNvPr id="119" name="Google Shape;985;p32">
              <a:extLst>
                <a:ext uri="{FF2B5EF4-FFF2-40B4-BE49-F238E27FC236}">
                  <a16:creationId xmlns:a16="http://schemas.microsoft.com/office/drawing/2014/main" id="{EA4FB9D4-F537-448F-8C08-CBF5C0D75AF2}"/>
                </a:ext>
              </a:extLst>
            </p:cNvPr>
            <p:cNvSpPr>
              <a:spLocks/>
            </p:cNvSpPr>
            <p:nvPr/>
          </p:nvSpPr>
          <p:spPr bwMode="auto">
            <a:xfrm>
              <a:off x="3672698" y="1238780"/>
              <a:ext cx="86310" cy="29244"/>
            </a:xfrm>
            <a:custGeom>
              <a:avLst/>
              <a:gdLst>
                <a:gd name="T0" fmla="*/ 0 w 3495"/>
                <a:gd name="T1" fmla="*/ 2147483646 h 1110"/>
                <a:gd name="T2" fmla="*/ 0 w 3495"/>
                <a:gd name="T3" fmla="*/ 2147483646 h 1110"/>
                <a:gd name="T4" fmla="*/ 2147483646 w 3495"/>
                <a:gd name="T5" fmla="*/ 2147483646 h 1110"/>
                <a:gd name="T6" fmla="*/ 2147483646 w 3495"/>
                <a:gd name="T7" fmla="*/ 2147483646 h 1110"/>
                <a:gd name="T8" fmla="*/ 0 w 3495"/>
                <a:gd name="T9" fmla="*/ 2147483646 h 11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lIns="91425" tIns="91425" rIns="91425" bIns="91425" anchor="ctr"/>
            <a:lstStyle/>
            <a:p>
              <a:pPr>
                <a:defRPr/>
              </a:pPr>
              <a:endParaRPr lang="vi-VN" sz="990"/>
            </a:p>
          </p:txBody>
        </p:sp>
        <p:sp>
          <p:nvSpPr>
            <p:cNvPr id="120" name="Google Shape;986;p32">
              <a:extLst>
                <a:ext uri="{FF2B5EF4-FFF2-40B4-BE49-F238E27FC236}">
                  <a16:creationId xmlns:a16="http://schemas.microsoft.com/office/drawing/2014/main" id="{D5BB098C-575F-4B95-A152-DED41E9BA0E8}"/>
                </a:ext>
              </a:extLst>
            </p:cNvPr>
            <p:cNvSpPr>
              <a:spLocks/>
            </p:cNvSpPr>
            <p:nvPr/>
          </p:nvSpPr>
          <p:spPr bwMode="auto">
            <a:xfrm>
              <a:off x="3096580" y="1261526"/>
              <a:ext cx="138096" cy="157595"/>
            </a:xfrm>
            <a:custGeom>
              <a:avLst/>
              <a:gdLst>
                <a:gd name="T0" fmla="*/ 2147483646 w 5479"/>
                <a:gd name="T1" fmla="*/ 2147483646 h 6286"/>
                <a:gd name="T2" fmla="*/ 2147483646 w 5479"/>
                <a:gd name="T3" fmla="*/ 2147483646 h 6286"/>
                <a:gd name="T4" fmla="*/ 2147483646 w 5479"/>
                <a:gd name="T5" fmla="*/ 2147483646 h 6286"/>
                <a:gd name="T6" fmla="*/ 2147483646 w 5479"/>
                <a:gd name="T7" fmla="*/ 2147483646 h 6286"/>
                <a:gd name="T8" fmla="*/ 2147483646 w 5479"/>
                <a:gd name="T9" fmla="*/ 2147483646 h 6286"/>
                <a:gd name="T10" fmla="*/ 0 w 5479"/>
                <a:gd name="T11" fmla="*/ 2147483646 h 6286"/>
                <a:gd name="T12" fmla="*/ 2147483646 w 5479"/>
                <a:gd name="T13" fmla="*/ 2147483646 h 6286"/>
                <a:gd name="T14" fmla="*/ 2147483646 w 5479"/>
                <a:gd name="T15" fmla="*/ 2147483646 h 6286"/>
                <a:gd name="T16" fmla="*/ 2147483646 w 5479"/>
                <a:gd name="T17" fmla="*/ 2147483646 h 6286"/>
                <a:gd name="T18" fmla="*/ 2147483646 w 5479"/>
                <a:gd name="T19" fmla="*/ 2147483646 h 6286"/>
                <a:gd name="T20" fmla="*/ 0 w 5479"/>
                <a:gd name="T21" fmla="*/ 2147483646 h 62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479" h="6286" extrusionOk="0">
                  <a:moveTo>
                    <a:pt x="3495" y="5176"/>
                  </a:moveTo>
                  <a:lnTo>
                    <a:pt x="3495" y="5176"/>
                  </a:lnTo>
                  <a:cubicBezTo>
                    <a:pt x="4067" y="5580"/>
                    <a:pt x="4773" y="6017"/>
                    <a:pt x="5478" y="6286"/>
                  </a:cubicBezTo>
                  <a:cubicBezTo>
                    <a:pt x="4773" y="6017"/>
                    <a:pt x="4067" y="5580"/>
                    <a:pt x="3495" y="5176"/>
                  </a:cubicBezTo>
                  <a:close/>
                  <a:moveTo>
                    <a:pt x="0" y="1"/>
                  </a:moveTo>
                  <a:cubicBezTo>
                    <a:pt x="135" y="975"/>
                    <a:pt x="571" y="1950"/>
                    <a:pt x="1277" y="2925"/>
                  </a:cubicBezTo>
                  <a:cubicBezTo>
                    <a:pt x="1546" y="3362"/>
                    <a:pt x="1983" y="3899"/>
                    <a:pt x="2521" y="4336"/>
                  </a:cubicBezTo>
                  <a:cubicBezTo>
                    <a:pt x="1983" y="3899"/>
                    <a:pt x="1546" y="3362"/>
                    <a:pt x="1277" y="2925"/>
                  </a:cubicBezTo>
                  <a:cubicBezTo>
                    <a:pt x="571" y="1950"/>
                    <a:pt x="135" y="975"/>
                    <a:pt x="0" y="1"/>
                  </a:cubicBezTo>
                  <a:close/>
                </a:path>
              </a:pathLst>
            </a:custGeom>
            <a:solidFill>
              <a:srgbClr val="EDCE74"/>
            </a:solidFill>
            <a:ln>
              <a:noFill/>
            </a:ln>
          </p:spPr>
          <p:txBody>
            <a:bodyPr lIns="91425" tIns="91425" rIns="91425" bIns="91425" anchor="ctr"/>
            <a:lstStyle/>
            <a:p>
              <a:pPr>
                <a:defRPr/>
              </a:pPr>
              <a:endParaRPr lang="vi-VN" sz="990"/>
            </a:p>
          </p:txBody>
        </p:sp>
        <p:sp>
          <p:nvSpPr>
            <p:cNvPr id="121" name="Google Shape;987;p32">
              <a:extLst>
                <a:ext uri="{FF2B5EF4-FFF2-40B4-BE49-F238E27FC236}">
                  <a16:creationId xmlns:a16="http://schemas.microsoft.com/office/drawing/2014/main" id="{D43E79DB-733B-4A0B-B006-1CE41540551B}"/>
                </a:ext>
              </a:extLst>
            </p:cNvPr>
            <p:cNvSpPr>
              <a:spLocks/>
            </p:cNvSpPr>
            <p:nvPr/>
          </p:nvSpPr>
          <p:spPr bwMode="auto">
            <a:xfrm>
              <a:off x="3234675" y="1419121"/>
              <a:ext cx="6474" cy="1624"/>
            </a:xfrm>
            <a:custGeom>
              <a:avLst/>
              <a:gdLst>
                <a:gd name="T0" fmla="*/ 0 w 270"/>
                <a:gd name="T1" fmla="*/ 2147483646 h 135"/>
                <a:gd name="T2" fmla="*/ 2147483646 w 270"/>
                <a:gd name="T3" fmla="*/ 2147483646 h 135"/>
                <a:gd name="T4" fmla="*/ 0 w 270"/>
                <a:gd name="T5" fmla="*/ 2147483646 h 135"/>
                <a:gd name="T6" fmla="*/ 0 60000 65536"/>
                <a:gd name="T7" fmla="*/ 0 60000 65536"/>
                <a:gd name="T8" fmla="*/ 0 60000 65536"/>
              </a:gdLst>
              <a:ahLst/>
              <a:cxnLst>
                <a:cxn ang="T6">
                  <a:pos x="T0" y="T1"/>
                </a:cxn>
                <a:cxn ang="T7">
                  <a:pos x="T2" y="T3"/>
                </a:cxn>
                <a:cxn ang="T8">
                  <a:pos x="T4" y="T5"/>
                </a:cxn>
              </a:cxnLst>
              <a:rect l="0" t="0"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lIns="91425" tIns="91425" rIns="91425" bIns="91425" anchor="ctr"/>
            <a:lstStyle/>
            <a:p>
              <a:pPr>
                <a:defRPr/>
              </a:pPr>
              <a:endParaRPr lang="vi-VN" sz="990"/>
            </a:p>
          </p:txBody>
        </p:sp>
        <p:sp>
          <p:nvSpPr>
            <p:cNvPr id="122" name="Google Shape;988;p32">
              <a:extLst>
                <a:ext uri="{FF2B5EF4-FFF2-40B4-BE49-F238E27FC236}">
                  <a16:creationId xmlns:a16="http://schemas.microsoft.com/office/drawing/2014/main" id="{4ECB87C7-C12F-4C0F-B3DA-86D902B1A2BD}"/>
                </a:ext>
              </a:extLst>
            </p:cNvPr>
            <p:cNvSpPr>
              <a:spLocks/>
            </p:cNvSpPr>
            <p:nvPr/>
          </p:nvSpPr>
          <p:spPr bwMode="auto">
            <a:xfrm>
              <a:off x="4175452" y="1352508"/>
              <a:ext cx="17262" cy="24371"/>
            </a:xfrm>
            <a:custGeom>
              <a:avLst/>
              <a:gdLst>
                <a:gd name="T0" fmla="*/ 2147483646 w 671"/>
                <a:gd name="T1" fmla="*/ 2147483646 h 971"/>
                <a:gd name="T2" fmla="*/ 2147483646 w 671"/>
                <a:gd name="T3" fmla="*/ 2147483646 h 971"/>
                <a:gd name="T4" fmla="*/ 2147483646 w 671"/>
                <a:gd name="T5" fmla="*/ 2147483646 h 971"/>
                <a:gd name="T6" fmla="*/ 2147483646 w 671"/>
                <a:gd name="T7" fmla="*/ 2147483646 h 971"/>
                <a:gd name="T8" fmla="*/ 2147483646 w 671"/>
                <a:gd name="T9" fmla="*/ 2147483646 h 97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lIns="91425" tIns="91425" rIns="91425" bIns="91425" anchor="ctr"/>
            <a:lstStyle/>
            <a:p>
              <a:pPr>
                <a:defRPr/>
              </a:pPr>
              <a:endParaRPr lang="vi-VN" sz="990"/>
            </a:p>
          </p:txBody>
        </p:sp>
        <p:sp>
          <p:nvSpPr>
            <p:cNvPr id="123" name="Google Shape;989;p32">
              <a:extLst>
                <a:ext uri="{FF2B5EF4-FFF2-40B4-BE49-F238E27FC236}">
                  <a16:creationId xmlns:a16="http://schemas.microsoft.com/office/drawing/2014/main" id="{C7FF878F-3DAF-4827-8329-D35775EEA9CB}"/>
                </a:ext>
              </a:extLst>
            </p:cNvPr>
            <p:cNvSpPr>
              <a:spLocks/>
            </p:cNvSpPr>
            <p:nvPr/>
          </p:nvSpPr>
          <p:spPr bwMode="auto">
            <a:xfrm>
              <a:off x="4000675" y="1073062"/>
              <a:ext cx="161830" cy="149471"/>
            </a:xfrm>
            <a:custGeom>
              <a:avLst/>
              <a:gdLst>
                <a:gd name="T0" fmla="*/ 2147483646 w 6454"/>
                <a:gd name="T1" fmla="*/ 2147483646 h 5882"/>
                <a:gd name="T2" fmla="*/ 2147483646 w 6454"/>
                <a:gd name="T3" fmla="*/ 2147483646 h 5882"/>
                <a:gd name="T4" fmla="*/ 0 w 6454"/>
                <a:gd name="T5" fmla="*/ 2147483646 h 5882"/>
                <a:gd name="T6" fmla="*/ 2147483646 w 6454"/>
                <a:gd name="T7" fmla="*/ 2147483646 h 5882"/>
                <a:gd name="T8" fmla="*/ 2147483646 w 6454"/>
                <a:gd name="T9" fmla="*/ 2147483646 h 5882"/>
                <a:gd name="T10" fmla="*/ 2147483646 w 6454"/>
                <a:gd name="T11" fmla="*/ 0 h 5882"/>
                <a:gd name="T12" fmla="*/ 2147483646 w 6454"/>
                <a:gd name="T13" fmla="*/ 2147483646 h 5882"/>
                <a:gd name="T14" fmla="*/ 2147483646 w 6454"/>
                <a:gd name="T15" fmla="*/ 0 h 588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lIns="91425" tIns="91425" rIns="91425" bIns="91425" anchor="ctr"/>
            <a:lstStyle/>
            <a:p>
              <a:pPr>
                <a:defRPr/>
              </a:pPr>
              <a:endParaRPr lang="vi-VN" sz="990"/>
            </a:p>
          </p:txBody>
        </p:sp>
        <p:sp>
          <p:nvSpPr>
            <p:cNvPr id="124" name="Google Shape;990;p32">
              <a:extLst>
                <a:ext uri="{FF2B5EF4-FFF2-40B4-BE49-F238E27FC236}">
                  <a16:creationId xmlns:a16="http://schemas.microsoft.com/office/drawing/2014/main" id="{F8AFC947-878B-49E8-8308-261BF0ADEC79}"/>
                </a:ext>
              </a:extLst>
            </p:cNvPr>
            <p:cNvSpPr>
              <a:spLocks/>
            </p:cNvSpPr>
            <p:nvPr/>
          </p:nvSpPr>
          <p:spPr bwMode="auto">
            <a:xfrm>
              <a:off x="4266077" y="1238780"/>
              <a:ext cx="0" cy="4875"/>
            </a:xfrm>
            <a:custGeom>
              <a:avLst/>
              <a:gdLst>
                <a:gd name="T0" fmla="*/ 0 w 1"/>
                <a:gd name="T1" fmla="*/ 2147483646 h 135"/>
                <a:gd name="T2" fmla="*/ 0 w 1"/>
                <a:gd name="T3" fmla="*/ 2147483646 h 135"/>
                <a:gd name="T4" fmla="*/ 0 w 1"/>
                <a:gd name="T5" fmla="*/ 2147483646 h 135"/>
                <a:gd name="T6" fmla="*/ 0 w 1"/>
                <a:gd name="T7" fmla="*/ 2147483646 h 135"/>
                <a:gd name="T8" fmla="*/ 0 w 1"/>
                <a:gd name="T9" fmla="*/ 2147483646 h 1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35" extrusionOk="0">
                  <a:moveTo>
                    <a:pt x="0" y="1"/>
                  </a:moveTo>
                  <a:lnTo>
                    <a:pt x="0" y="1"/>
                  </a:lnTo>
                  <a:lnTo>
                    <a:pt x="0" y="135"/>
                  </a:lnTo>
                  <a:lnTo>
                    <a:pt x="0" y="1"/>
                  </a:lnTo>
                  <a:close/>
                </a:path>
              </a:pathLst>
            </a:custGeom>
            <a:solidFill>
              <a:srgbClr val="E8BD61"/>
            </a:solidFill>
            <a:ln>
              <a:noFill/>
            </a:ln>
          </p:spPr>
          <p:txBody>
            <a:bodyPr lIns="91425" tIns="91425" rIns="91425" bIns="91425" anchor="ctr"/>
            <a:lstStyle/>
            <a:p>
              <a:pPr>
                <a:defRPr/>
              </a:pPr>
              <a:endParaRPr lang="vi-VN" sz="990"/>
            </a:p>
          </p:txBody>
        </p:sp>
        <p:sp>
          <p:nvSpPr>
            <p:cNvPr id="125" name="Google Shape;991;p32">
              <a:extLst>
                <a:ext uri="{FF2B5EF4-FFF2-40B4-BE49-F238E27FC236}">
                  <a16:creationId xmlns:a16="http://schemas.microsoft.com/office/drawing/2014/main" id="{71A5C086-F822-4124-B498-8EE751A35908}"/>
                </a:ext>
              </a:extLst>
            </p:cNvPr>
            <p:cNvSpPr>
              <a:spLocks/>
            </p:cNvSpPr>
            <p:nvPr/>
          </p:nvSpPr>
          <p:spPr bwMode="auto">
            <a:xfrm>
              <a:off x="3264884" y="1238780"/>
              <a:ext cx="1001193" cy="126725"/>
            </a:xfrm>
            <a:custGeom>
              <a:avLst/>
              <a:gdLst>
                <a:gd name="T0" fmla="*/ 2147483646 w 40063"/>
                <a:gd name="T1" fmla="*/ 2147483646 h 5042"/>
                <a:gd name="T2" fmla="*/ 2147483646 w 40063"/>
                <a:gd name="T3" fmla="*/ 2147483646 h 5042"/>
                <a:gd name="T4" fmla="*/ 2147483646 w 40063"/>
                <a:gd name="T5" fmla="*/ 2147483646 h 5042"/>
                <a:gd name="T6" fmla="*/ 2147483646 w 40063"/>
                <a:gd name="T7" fmla="*/ 2147483646 h 5042"/>
                <a:gd name="T8" fmla="*/ 2147483646 w 40063"/>
                <a:gd name="T9" fmla="*/ 2147483646 h 5042"/>
                <a:gd name="T10" fmla="*/ 2147483646 w 40063"/>
                <a:gd name="T11" fmla="*/ 2147483646 h 5042"/>
                <a:gd name="T12" fmla="*/ 2147483646 w 40063"/>
                <a:gd name="T13" fmla="*/ 2147483646 h 5042"/>
                <a:gd name="T14" fmla="*/ 2147483646 w 40063"/>
                <a:gd name="T15" fmla="*/ 2147483646 h 5042"/>
                <a:gd name="T16" fmla="*/ 2147483646 w 40063"/>
                <a:gd name="T17" fmla="*/ 2147483646 h 5042"/>
                <a:gd name="T18" fmla="*/ 2147483646 w 40063"/>
                <a:gd name="T19" fmla="*/ 2147483646 h 5042"/>
                <a:gd name="T20" fmla="*/ 2147483646 w 40063"/>
                <a:gd name="T21" fmla="*/ 2147483646 h 5042"/>
                <a:gd name="T22" fmla="*/ 2147483646 w 40063"/>
                <a:gd name="T23" fmla="*/ 2147483646 h 5042"/>
                <a:gd name="T24" fmla="*/ 2147483646 w 40063"/>
                <a:gd name="T25" fmla="*/ 2147483646 h 50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063" h="5042" extrusionOk="0">
                  <a:moveTo>
                    <a:pt x="135" y="3227"/>
                  </a:moveTo>
                  <a:cubicBezTo>
                    <a:pt x="135" y="3227"/>
                    <a:pt x="841" y="3361"/>
                    <a:pt x="1816" y="3361"/>
                  </a:cubicBezTo>
                  <a:cubicBezTo>
                    <a:pt x="2253" y="3361"/>
                    <a:pt x="2824" y="3227"/>
                    <a:pt x="3362" y="3227"/>
                  </a:cubicBezTo>
                  <a:lnTo>
                    <a:pt x="135" y="3227"/>
                  </a:lnTo>
                  <a:close/>
                  <a:moveTo>
                    <a:pt x="40062" y="1"/>
                  </a:moveTo>
                  <a:cubicBezTo>
                    <a:pt x="39224" y="1542"/>
                    <a:pt x="38253" y="3050"/>
                    <a:pt x="37114" y="4459"/>
                  </a:cubicBez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lIns="91425" tIns="91425" rIns="91425" bIns="91425" anchor="ctr"/>
            <a:lstStyle/>
            <a:p>
              <a:pPr>
                <a:defRPr/>
              </a:pPr>
              <a:endParaRPr lang="vi-VN" sz="990"/>
            </a:p>
          </p:txBody>
        </p:sp>
        <p:sp>
          <p:nvSpPr>
            <p:cNvPr id="126" name="Google Shape;992;p32">
              <a:extLst>
                <a:ext uri="{FF2B5EF4-FFF2-40B4-BE49-F238E27FC236}">
                  <a16:creationId xmlns:a16="http://schemas.microsoft.com/office/drawing/2014/main" id="{31A3EE76-9050-4608-B23A-BB6658C33959}"/>
                </a:ext>
              </a:extLst>
            </p:cNvPr>
            <p:cNvSpPr>
              <a:spLocks/>
            </p:cNvSpPr>
            <p:nvPr/>
          </p:nvSpPr>
          <p:spPr bwMode="auto">
            <a:xfrm>
              <a:off x="3241149" y="1420745"/>
              <a:ext cx="0" cy="4875"/>
            </a:xfrm>
            <a:custGeom>
              <a:avLst/>
              <a:gdLst>
                <a:gd name="T0" fmla="*/ 0 w 1"/>
                <a:gd name="T1" fmla="*/ 2147483646 h 170"/>
                <a:gd name="T2" fmla="*/ 0 w 1"/>
                <a:gd name="T3" fmla="*/ 2147483646 h 170"/>
                <a:gd name="T4" fmla="*/ 0 w 1"/>
                <a:gd name="T5" fmla="*/ 2147483646 h 170"/>
                <a:gd name="T6" fmla="*/ 0 w 1"/>
                <a:gd name="T7" fmla="*/ 2147483646 h 1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70" extrusionOk="0">
                  <a:moveTo>
                    <a:pt x="0" y="1"/>
                  </a:moveTo>
                  <a:lnTo>
                    <a:pt x="0" y="1"/>
                  </a:lnTo>
                  <a:lnTo>
                    <a:pt x="0" y="169"/>
                  </a:lnTo>
                  <a:lnTo>
                    <a:pt x="0" y="1"/>
                  </a:lnTo>
                  <a:close/>
                </a:path>
              </a:pathLst>
            </a:custGeom>
            <a:solidFill>
              <a:srgbClr val="DFAA41"/>
            </a:solidFill>
            <a:ln>
              <a:noFill/>
            </a:ln>
          </p:spPr>
          <p:txBody>
            <a:bodyPr lIns="91425" tIns="91425" rIns="91425" bIns="91425" anchor="ctr"/>
            <a:lstStyle/>
            <a:p>
              <a:pPr>
                <a:defRPr/>
              </a:pPr>
              <a:endParaRPr lang="vi-VN" sz="990"/>
            </a:p>
          </p:txBody>
        </p:sp>
        <p:sp>
          <p:nvSpPr>
            <p:cNvPr id="127" name="Google Shape;993;p32">
              <a:extLst>
                <a:ext uri="{FF2B5EF4-FFF2-40B4-BE49-F238E27FC236}">
                  <a16:creationId xmlns:a16="http://schemas.microsoft.com/office/drawing/2014/main" id="{761F9344-F2D9-4C07-858D-1C97C401E8B7}"/>
                </a:ext>
              </a:extLst>
            </p:cNvPr>
            <p:cNvSpPr>
              <a:spLocks/>
            </p:cNvSpPr>
            <p:nvPr/>
          </p:nvSpPr>
          <p:spPr bwMode="auto">
            <a:xfrm>
              <a:off x="3241149" y="1420745"/>
              <a:ext cx="47470" cy="11373"/>
            </a:xfrm>
            <a:custGeom>
              <a:avLst/>
              <a:gdLst>
                <a:gd name="T0" fmla="*/ 0 w 1950"/>
                <a:gd name="T1" fmla="*/ 2147483646 h 438"/>
                <a:gd name="T2" fmla="*/ 0 w 1950"/>
                <a:gd name="T3" fmla="*/ 2147483646 h 438"/>
                <a:gd name="T4" fmla="*/ 2147483646 w 1950"/>
                <a:gd name="T5" fmla="*/ 2147483646 h 438"/>
                <a:gd name="T6" fmla="*/ 0 w 1950"/>
                <a:gd name="T7" fmla="*/ 2147483646 h 438"/>
                <a:gd name="T8" fmla="*/ 2147483646 w 1950"/>
                <a:gd name="T9" fmla="*/ 2147483646 h 438"/>
                <a:gd name="T10" fmla="*/ 2147483646 w 1950"/>
                <a:gd name="T11" fmla="*/ 2147483646 h 438"/>
                <a:gd name="T12" fmla="*/ 2147483646 w 1950"/>
                <a:gd name="T13" fmla="*/ 2147483646 h 438"/>
                <a:gd name="T14" fmla="*/ 2147483646 w 1950"/>
                <a:gd name="T15" fmla="*/ 2147483646 h 43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lIns="91425" tIns="91425" rIns="91425" bIns="91425" anchor="ctr"/>
            <a:lstStyle/>
            <a:p>
              <a:pPr>
                <a:defRPr/>
              </a:pPr>
              <a:endParaRPr lang="vi-VN" sz="990"/>
            </a:p>
          </p:txBody>
        </p:sp>
        <p:sp>
          <p:nvSpPr>
            <p:cNvPr id="128" name="Google Shape;994;p32">
              <a:extLst>
                <a:ext uri="{FF2B5EF4-FFF2-40B4-BE49-F238E27FC236}">
                  <a16:creationId xmlns:a16="http://schemas.microsoft.com/office/drawing/2014/main" id="{18DA1510-BA9F-447D-AF9D-85933DAB214C}"/>
                </a:ext>
              </a:extLst>
            </p:cNvPr>
            <p:cNvSpPr>
              <a:spLocks/>
            </p:cNvSpPr>
            <p:nvPr/>
          </p:nvSpPr>
          <p:spPr bwMode="auto">
            <a:xfrm>
              <a:off x="3057740" y="817987"/>
              <a:ext cx="1318383" cy="614131"/>
            </a:xfrm>
            <a:custGeom>
              <a:avLst/>
              <a:gdLst>
                <a:gd name="T0" fmla="*/ 2147483646 w 52665"/>
                <a:gd name="T1" fmla="*/ 0 h 24501"/>
                <a:gd name="T2" fmla="*/ 2147483646 w 52665"/>
                <a:gd name="T3" fmla="*/ 2147483646 h 24501"/>
                <a:gd name="T4" fmla="*/ 2147483646 w 52665"/>
                <a:gd name="T5" fmla="*/ 2147483646 h 24501"/>
                <a:gd name="T6" fmla="*/ 2147483646 w 52665"/>
                <a:gd name="T7" fmla="*/ 2147483646 h 24501"/>
                <a:gd name="T8" fmla="*/ 2147483646 w 52665"/>
                <a:gd name="T9" fmla="*/ 2147483646 h 24501"/>
                <a:gd name="T10" fmla="*/ 2147483646 w 52665"/>
                <a:gd name="T11" fmla="*/ 2147483646 h 24501"/>
                <a:gd name="T12" fmla="*/ 2147483646 w 52665"/>
                <a:gd name="T13" fmla="*/ 2147483646 h 24501"/>
                <a:gd name="T14" fmla="*/ 2147483646 w 52665"/>
                <a:gd name="T15" fmla="*/ 2147483646 h 24501"/>
                <a:gd name="T16" fmla="*/ 2147483646 w 52665"/>
                <a:gd name="T17" fmla="*/ 2147483646 h 24501"/>
                <a:gd name="T18" fmla="*/ 2147483646 w 52665"/>
                <a:gd name="T19" fmla="*/ 2147483646 h 24501"/>
                <a:gd name="T20" fmla="*/ 2147483646 w 52665"/>
                <a:gd name="T21" fmla="*/ 2147483646 h 24501"/>
                <a:gd name="T22" fmla="*/ 0 w 52665"/>
                <a:gd name="T23" fmla="*/ 2147483646 h 24501"/>
                <a:gd name="T24" fmla="*/ 2147483646 w 52665"/>
                <a:gd name="T25" fmla="*/ 2147483646 h 24501"/>
                <a:gd name="T26" fmla="*/ 2147483646 w 52665"/>
                <a:gd name="T27" fmla="*/ 2147483646 h 24501"/>
                <a:gd name="T28" fmla="*/ 2147483646 w 52665"/>
                <a:gd name="T29" fmla="*/ 2147483646 h 24501"/>
                <a:gd name="T30" fmla="*/ 2147483646 w 52665"/>
                <a:gd name="T31" fmla="*/ 2147483646 h 24501"/>
                <a:gd name="T32" fmla="*/ 2147483646 w 52665"/>
                <a:gd name="T33" fmla="*/ 2147483646 h 24501"/>
                <a:gd name="T34" fmla="*/ 2147483646 w 52665"/>
                <a:gd name="T35" fmla="*/ 2147483646 h 24501"/>
                <a:gd name="T36" fmla="*/ 2147483646 w 52665"/>
                <a:gd name="T37" fmla="*/ 2147483646 h 24501"/>
                <a:gd name="T38" fmla="*/ 2147483646 w 52665"/>
                <a:gd name="T39" fmla="*/ 2147483646 h 24501"/>
                <a:gd name="T40" fmla="*/ 2147483646 w 52665"/>
                <a:gd name="T41" fmla="*/ 2147483646 h 24501"/>
                <a:gd name="T42" fmla="*/ 2147483646 w 52665"/>
                <a:gd name="T43" fmla="*/ 2147483646 h 24501"/>
                <a:gd name="T44" fmla="*/ 2147483646 w 52665"/>
                <a:gd name="T45" fmla="*/ 2147483646 h 24501"/>
                <a:gd name="T46" fmla="*/ 2147483646 w 52665"/>
                <a:gd name="T47" fmla="*/ 2147483646 h 24501"/>
                <a:gd name="T48" fmla="*/ 2147483646 w 52665"/>
                <a:gd name="T49" fmla="*/ 2147483646 h 24501"/>
                <a:gd name="T50" fmla="*/ 2147483646 w 52665"/>
                <a:gd name="T51" fmla="*/ 2147483646 h 24501"/>
                <a:gd name="T52" fmla="*/ 2147483646 w 52665"/>
                <a:gd name="T53" fmla="*/ 2147483646 h 24501"/>
                <a:gd name="T54" fmla="*/ 2147483646 w 52665"/>
                <a:gd name="T55" fmla="*/ 2147483646 h 24501"/>
                <a:gd name="T56" fmla="*/ 2147483646 w 52665"/>
                <a:gd name="T57" fmla="*/ 2147483646 h 24501"/>
                <a:gd name="T58" fmla="*/ 2147483646 w 52665"/>
                <a:gd name="T59" fmla="*/ 2147483646 h 24501"/>
                <a:gd name="T60" fmla="*/ 2147483646 w 52665"/>
                <a:gd name="T61" fmla="*/ 2147483646 h 24501"/>
                <a:gd name="T62" fmla="*/ 2147483646 w 52665"/>
                <a:gd name="T63" fmla="*/ 2147483646 h 24501"/>
                <a:gd name="T64" fmla="*/ 2147483646 w 52665"/>
                <a:gd name="T65" fmla="*/ 2147483646 h 24501"/>
                <a:gd name="T66" fmla="*/ 2147483646 w 52665"/>
                <a:gd name="T67" fmla="*/ 2147483646 h 24501"/>
                <a:gd name="T68" fmla="*/ 2147483646 w 52665"/>
                <a:gd name="T69" fmla="*/ 2147483646 h 24501"/>
                <a:gd name="T70" fmla="*/ 2147483646 w 52665"/>
                <a:gd name="T71" fmla="*/ 0 h 2450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cubicBezTo>
                    <a:pt x="10385" y="6991"/>
                    <a:pt x="11225" y="9511"/>
                    <a:pt x="11763" y="10217"/>
                  </a:cubicBezTo>
                  <a:cubicBezTo>
                    <a:pt x="11225" y="10789"/>
                    <a:pt x="9679" y="10923"/>
                    <a:pt x="8570" y="10923"/>
                  </a:cubicBezTo>
                  <a:cubicBezTo>
                    <a:pt x="7562" y="10923"/>
                    <a:pt x="6890" y="10789"/>
                    <a:pt x="6890" y="10789"/>
                  </a:cubicBez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lIns="91425" tIns="91425" rIns="91425" bIns="91425" anchor="ctr"/>
            <a:lstStyle/>
            <a:p>
              <a:pPr>
                <a:defRPr/>
              </a:pPr>
              <a:endParaRPr lang="vi-VN" sz="990"/>
            </a:p>
          </p:txBody>
        </p:sp>
        <p:sp>
          <p:nvSpPr>
            <p:cNvPr id="129" name="Google Shape;995;p32">
              <a:extLst>
                <a:ext uri="{FF2B5EF4-FFF2-40B4-BE49-F238E27FC236}">
                  <a16:creationId xmlns:a16="http://schemas.microsoft.com/office/drawing/2014/main" id="{ACAC2461-76D3-4D38-BF9A-2E85D01CE3BC}"/>
                </a:ext>
              </a:extLst>
            </p:cNvPr>
            <p:cNvSpPr>
              <a:spLocks/>
            </p:cNvSpPr>
            <p:nvPr/>
          </p:nvSpPr>
          <p:spPr bwMode="auto">
            <a:xfrm>
              <a:off x="3664067" y="1449989"/>
              <a:ext cx="174777" cy="115353"/>
            </a:xfrm>
            <a:custGeom>
              <a:avLst/>
              <a:gdLst>
                <a:gd name="T0" fmla="*/ 2147483646 w 7026"/>
                <a:gd name="T1" fmla="*/ 2147483646 h 4606"/>
                <a:gd name="T2" fmla="*/ 2147483646 w 7026"/>
                <a:gd name="T3" fmla="*/ 2147483646 h 4606"/>
                <a:gd name="T4" fmla="*/ 2147483646 w 7026"/>
                <a:gd name="T5" fmla="*/ 2147483646 h 4606"/>
                <a:gd name="T6" fmla="*/ 2147483646 w 7026"/>
                <a:gd name="T7" fmla="*/ 2147483646 h 4606"/>
                <a:gd name="T8" fmla="*/ 2147483646 w 7026"/>
                <a:gd name="T9" fmla="*/ 2147483646 h 4606"/>
                <a:gd name="T10" fmla="*/ 2147483646 w 7026"/>
                <a:gd name="T11" fmla="*/ 2147483646 h 4606"/>
                <a:gd name="T12" fmla="*/ 2147483646 w 7026"/>
                <a:gd name="T13" fmla="*/ 2147483646 h 4606"/>
                <a:gd name="T14" fmla="*/ 2147483646 w 7026"/>
                <a:gd name="T15" fmla="*/ 2147483646 h 4606"/>
                <a:gd name="T16" fmla="*/ 2147483646 w 7026"/>
                <a:gd name="T17" fmla="*/ 2147483646 h 4606"/>
                <a:gd name="T18" fmla="*/ 2147483646 w 7026"/>
                <a:gd name="T19" fmla="*/ 2147483646 h 4606"/>
                <a:gd name="T20" fmla="*/ 2147483646 w 7026"/>
                <a:gd name="T21" fmla="*/ 2147483646 h 46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tx1"/>
            </a:solidFill>
            <a:ln>
              <a:noFill/>
            </a:ln>
          </p:spPr>
          <p:txBody>
            <a:bodyPr lIns="91425" tIns="91425" rIns="91425" bIns="91425" anchor="ctr"/>
            <a:lstStyle/>
            <a:p>
              <a:pPr>
                <a:defRPr/>
              </a:pPr>
              <a:endParaRPr lang="vi-VN" sz="990"/>
            </a:p>
          </p:txBody>
        </p:sp>
        <p:sp>
          <p:nvSpPr>
            <p:cNvPr id="130" name="Google Shape;996;p32">
              <a:extLst>
                <a:ext uri="{FF2B5EF4-FFF2-40B4-BE49-F238E27FC236}">
                  <a16:creationId xmlns:a16="http://schemas.microsoft.com/office/drawing/2014/main" id="{8FBA9F98-EC94-4A05-9D06-E195FA8EE403}"/>
                </a:ext>
              </a:extLst>
            </p:cNvPr>
            <p:cNvSpPr>
              <a:spLocks/>
            </p:cNvSpPr>
            <p:nvPr/>
          </p:nvSpPr>
          <p:spPr bwMode="auto">
            <a:xfrm>
              <a:off x="3381402" y="1295645"/>
              <a:ext cx="230879" cy="167342"/>
            </a:xfrm>
            <a:custGeom>
              <a:avLst/>
              <a:gdLst>
                <a:gd name="T0" fmla="*/ 2147483646 w 9244"/>
                <a:gd name="T1" fmla="*/ 0 h 6749"/>
                <a:gd name="T2" fmla="*/ 2147483646 w 9244"/>
                <a:gd name="T3" fmla="*/ 2147483646 h 6749"/>
                <a:gd name="T4" fmla="*/ 2147483646 w 9244"/>
                <a:gd name="T5" fmla="*/ 2147483646 h 6749"/>
                <a:gd name="T6" fmla="*/ 2147483646 w 9244"/>
                <a:gd name="T7" fmla="*/ 2147483646 h 6749"/>
                <a:gd name="T8" fmla="*/ 2147483646 w 9244"/>
                <a:gd name="T9" fmla="*/ 2147483646 h 6749"/>
                <a:gd name="T10" fmla="*/ 2147483646 w 9244"/>
                <a:gd name="T11" fmla="*/ 2147483646 h 6749"/>
                <a:gd name="T12" fmla="*/ 2147483646 w 9244"/>
                <a:gd name="T13" fmla="*/ 2147483646 h 6749"/>
                <a:gd name="T14" fmla="*/ 2147483646 w 9244"/>
                <a:gd name="T15" fmla="*/ 2147483646 h 6749"/>
                <a:gd name="T16" fmla="*/ 2147483646 w 9244"/>
                <a:gd name="T17" fmla="*/ 2147483646 h 6749"/>
                <a:gd name="T18" fmla="*/ 2147483646 w 9244"/>
                <a:gd name="T19" fmla="*/ 2147483646 h 6749"/>
                <a:gd name="T20" fmla="*/ 2147483646 w 9244"/>
                <a:gd name="T21" fmla="*/ 0 h 67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tx1"/>
            </a:solidFill>
            <a:ln>
              <a:noFill/>
            </a:ln>
          </p:spPr>
          <p:txBody>
            <a:bodyPr lIns="91425" tIns="91425" rIns="91425" bIns="91425" anchor="ctr"/>
            <a:lstStyle/>
            <a:p>
              <a:pPr>
                <a:defRPr/>
              </a:pPr>
              <a:endParaRPr lang="vi-VN" sz="990"/>
            </a:p>
          </p:txBody>
        </p:sp>
        <p:sp>
          <p:nvSpPr>
            <p:cNvPr id="131" name="Google Shape;997;p32">
              <a:extLst>
                <a:ext uri="{FF2B5EF4-FFF2-40B4-BE49-F238E27FC236}">
                  <a16:creationId xmlns:a16="http://schemas.microsoft.com/office/drawing/2014/main" id="{31CB0625-0361-4366-B09F-92A5DEBB8B10}"/>
                </a:ext>
              </a:extLst>
            </p:cNvPr>
            <p:cNvSpPr>
              <a:spLocks/>
            </p:cNvSpPr>
            <p:nvPr/>
          </p:nvSpPr>
          <p:spPr bwMode="auto">
            <a:xfrm>
              <a:off x="3506551" y="1305393"/>
              <a:ext cx="60417" cy="60113"/>
            </a:xfrm>
            <a:custGeom>
              <a:avLst/>
              <a:gdLst>
                <a:gd name="T0" fmla="*/ 2147483646 w 2387"/>
                <a:gd name="T1" fmla="*/ 2147483646 h 2387"/>
                <a:gd name="T2" fmla="*/ 0 w 2387"/>
                <a:gd name="T3" fmla="*/ 2147483646 h 2387"/>
                <a:gd name="T4" fmla="*/ 2147483646 w 2387"/>
                <a:gd name="T5" fmla="*/ 2147483646 h 2387"/>
                <a:gd name="T6" fmla="*/ 2147483646 w 2387"/>
                <a:gd name="T7" fmla="*/ 2147483646 h 2387"/>
                <a:gd name="T8" fmla="*/ 2147483646 w 2387"/>
                <a:gd name="T9" fmla="*/ 2147483646 h 23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lIns="91425" tIns="91425" rIns="91425" bIns="91425" anchor="ctr"/>
            <a:lstStyle/>
            <a:p>
              <a:pPr>
                <a:defRPr/>
              </a:pPr>
              <a:endParaRPr lang="vi-VN" sz="990"/>
            </a:p>
          </p:txBody>
        </p:sp>
        <p:sp>
          <p:nvSpPr>
            <p:cNvPr id="132" name="Google Shape;998;p32">
              <a:extLst>
                <a:ext uri="{FF2B5EF4-FFF2-40B4-BE49-F238E27FC236}">
                  <a16:creationId xmlns:a16="http://schemas.microsoft.com/office/drawing/2014/main" id="{82E87077-E1D6-406F-BDE0-651750CBAF23}"/>
                </a:ext>
              </a:extLst>
            </p:cNvPr>
            <p:cNvSpPr>
              <a:spLocks/>
            </p:cNvSpPr>
            <p:nvPr/>
          </p:nvSpPr>
          <p:spPr bwMode="auto">
            <a:xfrm>
              <a:off x="3877683" y="1246904"/>
              <a:ext cx="228721" cy="167342"/>
            </a:xfrm>
            <a:custGeom>
              <a:avLst/>
              <a:gdLst>
                <a:gd name="T0" fmla="*/ 2147483646 w 9109"/>
                <a:gd name="T1" fmla="*/ 0 h 6746"/>
                <a:gd name="T2" fmla="*/ 2147483646 w 9109"/>
                <a:gd name="T3" fmla="*/ 2147483646 h 6746"/>
                <a:gd name="T4" fmla="*/ 2147483646 w 9109"/>
                <a:gd name="T5" fmla="*/ 2147483646 h 6746"/>
                <a:gd name="T6" fmla="*/ 2147483646 w 9109"/>
                <a:gd name="T7" fmla="*/ 2147483646 h 6746"/>
                <a:gd name="T8" fmla="*/ 2147483646 w 9109"/>
                <a:gd name="T9" fmla="*/ 2147483646 h 6746"/>
                <a:gd name="T10" fmla="*/ 2147483646 w 9109"/>
                <a:gd name="T11" fmla="*/ 2147483646 h 6746"/>
                <a:gd name="T12" fmla="*/ 2147483646 w 9109"/>
                <a:gd name="T13" fmla="*/ 2147483646 h 6746"/>
                <a:gd name="T14" fmla="*/ 2147483646 w 9109"/>
                <a:gd name="T15" fmla="*/ 2147483646 h 6746"/>
                <a:gd name="T16" fmla="*/ 2147483646 w 9109"/>
                <a:gd name="T17" fmla="*/ 2147483646 h 6746"/>
                <a:gd name="T18" fmla="*/ 2147483646 w 9109"/>
                <a:gd name="T19" fmla="*/ 2147483646 h 6746"/>
                <a:gd name="T20" fmla="*/ 2147483646 w 9109"/>
                <a:gd name="T21" fmla="*/ 0 h 67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cubicBezTo>
                    <a:pt x="8974" y="1561"/>
                    <a:pt x="8430" y="2279"/>
                    <a:pt x="7411" y="2279"/>
                  </a:cubicBezTo>
                  <a:cubicBezTo>
                    <a:pt x="7164" y="2279"/>
                    <a:pt x="6889" y="2237"/>
                    <a:pt x="6588" y="2132"/>
                  </a:cubicBezTo>
                  <a:cubicBezTo>
                    <a:pt x="6213" y="819"/>
                    <a:pt x="4966" y="0"/>
                    <a:pt x="3549" y="0"/>
                  </a:cubicBezTo>
                  <a:close/>
                </a:path>
              </a:pathLst>
            </a:custGeom>
            <a:solidFill>
              <a:schemeClr val="tx1"/>
            </a:solidFill>
            <a:ln>
              <a:noFill/>
            </a:ln>
          </p:spPr>
          <p:txBody>
            <a:bodyPr lIns="91425" tIns="91425" rIns="91425" bIns="91425" anchor="ctr"/>
            <a:lstStyle/>
            <a:p>
              <a:pPr>
                <a:defRPr/>
              </a:pPr>
              <a:endParaRPr lang="vi-VN" sz="990"/>
            </a:p>
          </p:txBody>
        </p:sp>
        <p:sp>
          <p:nvSpPr>
            <p:cNvPr id="133" name="Google Shape;999;p32">
              <a:extLst>
                <a:ext uri="{FF2B5EF4-FFF2-40B4-BE49-F238E27FC236}">
                  <a16:creationId xmlns:a16="http://schemas.microsoft.com/office/drawing/2014/main" id="{FFC1D5BD-B3F7-47AA-AB14-4ED0A44F6062}"/>
                </a:ext>
              </a:extLst>
            </p:cNvPr>
            <p:cNvSpPr>
              <a:spLocks/>
            </p:cNvSpPr>
            <p:nvPr/>
          </p:nvSpPr>
          <p:spPr bwMode="auto">
            <a:xfrm>
              <a:off x="3916523" y="1263151"/>
              <a:ext cx="60417" cy="60113"/>
            </a:xfrm>
            <a:custGeom>
              <a:avLst/>
              <a:gdLst>
                <a:gd name="T0" fmla="*/ 2147483646 w 2387"/>
                <a:gd name="T1" fmla="*/ 0 h 2387"/>
                <a:gd name="T2" fmla="*/ 0 w 2387"/>
                <a:gd name="T3" fmla="*/ 2147483646 h 2387"/>
                <a:gd name="T4" fmla="*/ 2147483646 w 2387"/>
                <a:gd name="T5" fmla="*/ 2147483646 h 2387"/>
                <a:gd name="T6" fmla="*/ 2147483646 w 2387"/>
                <a:gd name="T7" fmla="*/ 2147483646 h 2387"/>
                <a:gd name="T8" fmla="*/ 2147483646 w 2387"/>
                <a:gd name="T9" fmla="*/ 0 h 23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lIns="91425" tIns="91425" rIns="91425" bIns="91425" anchor="ctr"/>
            <a:lstStyle/>
            <a:p>
              <a:pPr>
                <a:defRPr/>
              </a:pPr>
              <a:endParaRPr lang="vi-VN" sz="990"/>
            </a:p>
          </p:txBody>
        </p:sp>
        <p:sp>
          <p:nvSpPr>
            <p:cNvPr id="134" name="Google Shape;1000;p32">
              <a:extLst>
                <a:ext uri="{FF2B5EF4-FFF2-40B4-BE49-F238E27FC236}">
                  <a16:creationId xmlns:a16="http://schemas.microsoft.com/office/drawing/2014/main" id="{94FCB7B2-58DD-4DE9-B9D7-53E3B10E1F3E}"/>
                </a:ext>
              </a:extLst>
            </p:cNvPr>
            <p:cNvSpPr/>
            <p:nvPr/>
          </p:nvSpPr>
          <p:spPr>
            <a:xfrm>
              <a:off x="3372771" y="1445116"/>
              <a:ext cx="207143" cy="107229"/>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35" name="Google Shape;1001;p32">
              <a:extLst>
                <a:ext uri="{FF2B5EF4-FFF2-40B4-BE49-F238E27FC236}">
                  <a16:creationId xmlns:a16="http://schemas.microsoft.com/office/drawing/2014/main" id="{B6D9CBCB-4E8F-4147-9F4F-960FA2ACD69E}"/>
                </a:ext>
              </a:extLst>
            </p:cNvPr>
            <p:cNvSpPr/>
            <p:nvPr/>
          </p:nvSpPr>
          <p:spPr>
            <a:xfrm>
              <a:off x="3931627" y="1375254"/>
              <a:ext cx="211459" cy="110479"/>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36" name="Google Shape;1002;p32">
              <a:extLst>
                <a:ext uri="{FF2B5EF4-FFF2-40B4-BE49-F238E27FC236}">
                  <a16:creationId xmlns:a16="http://schemas.microsoft.com/office/drawing/2014/main" id="{8BCB1643-0F97-439F-88AB-2F9A2BEDEF70}"/>
                </a:ext>
              </a:extLst>
            </p:cNvPr>
            <p:cNvSpPr>
              <a:spLocks/>
            </p:cNvSpPr>
            <p:nvPr/>
          </p:nvSpPr>
          <p:spPr bwMode="auto">
            <a:xfrm>
              <a:off x="3597176" y="2132357"/>
              <a:ext cx="49629" cy="22746"/>
            </a:xfrm>
            <a:custGeom>
              <a:avLst/>
              <a:gdLst>
                <a:gd name="T0" fmla="*/ 2147483646 w 1951"/>
                <a:gd name="T1" fmla="*/ 2147483646 h 842"/>
                <a:gd name="T2" fmla="*/ 2147483646 w 1951"/>
                <a:gd name="T3" fmla="*/ 2147483646 h 842"/>
                <a:gd name="T4" fmla="*/ 2147483646 w 1951"/>
                <a:gd name="T5" fmla="*/ 2147483646 h 842"/>
                <a:gd name="T6" fmla="*/ 2147483646 w 1951"/>
                <a:gd name="T7" fmla="*/ 2147483646 h 842"/>
                <a:gd name="T8" fmla="*/ 2147483646 w 1951"/>
                <a:gd name="T9" fmla="*/ 2147483646 h 842"/>
                <a:gd name="T10" fmla="*/ 2147483646 w 1951"/>
                <a:gd name="T11" fmla="*/ 2147483646 h 842"/>
                <a:gd name="T12" fmla="*/ 2147483646 w 1951"/>
                <a:gd name="T13" fmla="*/ 2147483646 h 8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51" h="842" extrusionOk="0">
                  <a:moveTo>
                    <a:pt x="1" y="1"/>
                  </a:moveTo>
                  <a:cubicBezTo>
                    <a:pt x="559" y="428"/>
                    <a:pt x="1245" y="694"/>
                    <a:pt x="1903" y="832"/>
                  </a:cubicBez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lIns="91425" tIns="91425" rIns="91425" bIns="91425" anchor="ctr"/>
            <a:lstStyle/>
            <a:p>
              <a:pPr>
                <a:defRPr/>
              </a:pPr>
              <a:endParaRPr lang="vi-VN" sz="990"/>
            </a:p>
          </p:txBody>
        </p:sp>
      </p:grpSp>
      <p:grpSp>
        <p:nvGrpSpPr>
          <p:cNvPr id="137" name="Google Shape;211;p3">
            <a:extLst>
              <a:ext uri="{FF2B5EF4-FFF2-40B4-BE49-F238E27FC236}">
                <a16:creationId xmlns:a16="http://schemas.microsoft.com/office/drawing/2014/main" id="{EED2DD07-989A-4620-AA1D-C6492B581A52}"/>
              </a:ext>
            </a:extLst>
          </p:cNvPr>
          <p:cNvGrpSpPr>
            <a:grpSpLocks/>
          </p:cNvGrpSpPr>
          <p:nvPr userDrawn="1"/>
        </p:nvGrpSpPr>
        <p:grpSpPr bwMode="auto">
          <a:xfrm>
            <a:off x="1030818" y="1579563"/>
            <a:ext cx="444500" cy="398462"/>
            <a:chOff x="2495125" y="2142250"/>
            <a:chExt cx="444275" cy="398525"/>
          </a:xfrm>
        </p:grpSpPr>
        <p:sp>
          <p:nvSpPr>
            <p:cNvPr id="138" name="Google Shape;212;p3">
              <a:extLst>
                <a:ext uri="{FF2B5EF4-FFF2-40B4-BE49-F238E27FC236}">
                  <a16:creationId xmlns:a16="http://schemas.microsoft.com/office/drawing/2014/main" id="{B6731957-7333-4ACB-8ADF-8569D23B408F}"/>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lIns="91425" tIns="91425" rIns="91425" bIns="91425" anchor="ctr"/>
            <a:lstStyle/>
            <a:p>
              <a:pPr>
                <a:defRPr/>
              </a:pPr>
              <a:endParaRPr lang="vi-VN" sz="990"/>
            </a:p>
          </p:txBody>
        </p:sp>
        <p:sp>
          <p:nvSpPr>
            <p:cNvPr id="139" name="Google Shape;213;p3">
              <a:extLst>
                <a:ext uri="{FF2B5EF4-FFF2-40B4-BE49-F238E27FC236}">
                  <a16:creationId xmlns:a16="http://schemas.microsoft.com/office/drawing/2014/main" id="{15F5AB5E-070C-43EA-8DF3-3A289E6A1CE0}"/>
                </a:ext>
              </a:extLst>
            </p:cNvPr>
            <p:cNvSpPr/>
            <p:nvPr/>
          </p:nvSpPr>
          <p:spPr>
            <a:xfrm>
              <a:off x="2655910" y="2307376"/>
              <a:ext cx="95201" cy="73037"/>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140" name="Google Shape;214;p3">
            <a:extLst>
              <a:ext uri="{FF2B5EF4-FFF2-40B4-BE49-F238E27FC236}">
                <a16:creationId xmlns:a16="http://schemas.microsoft.com/office/drawing/2014/main" id="{0588DA00-ECE5-4D95-8E3C-91028E8A9853}"/>
              </a:ext>
            </a:extLst>
          </p:cNvPr>
          <p:cNvGrpSpPr>
            <a:grpSpLocks/>
          </p:cNvGrpSpPr>
          <p:nvPr userDrawn="1"/>
        </p:nvGrpSpPr>
        <p:grpSpPr bwMode="auto">
          <a:xfrm>
            <a:off x="10560051" y="5040313"/>
            <a:ext cx="292100" cy="277812"/>
            <a:chOff x="3243875" y="2372825"/>
            <a:chExt cx="291375" cy="281375"/>
          </a:xfrm>
        </p:grpSpPr>
        <p:sp>
          <p:nvSpPr>
            <p:cNvPr id="141" name="Google Shape;215;p3">
              <a:extLst>
                <a:ext uri="{FF2B5EF4-FFF2-40B4-BE49-F238E27FC236}">
                  <a16:creationId xmlns:a16="http://schemas.microsoft.com/office/drawing/2014/main" id="{848C0675-F1EC-4F5A-9B3D-10CD0CB8DFAF}"/>
                </a:ext>
              </a:extLst>
            </p:cNvPr>
            <p:cNvSpPr/>
            <p:nvPr/>
          </p:nvSpPr>
          <p:spPr>
            <a:xfrm>
              <a:off x="3286103" y="2403374"/>
              <a:ext cx="206918" cy="200983"/>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42" name="Google Shape;216;p3">
              <a:extLst>
                <a:ext uri="{FF2B5EF4-FFF2-40B4-BE49-F238E27FC236}">
                  <a16:creationId xmlns:a16="http://schemas.microsoft.com/office/drawing/2014/main" id="{CDADF59B-513C-4B53-BBD5-0D642551D1D0}"/>
                </a:ext>
              </a:extLst>
            </p:cNvPr>
            <p:cNvSpPr/>
            <p:nvPr/>
          </p:nvSpPr>
          <p:spPr>
            <a:xfrm>
              <a:off x="3302995" y="2403374"/>
              <a:ext cx="192138" cy="212238"/>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43" name="Google Shape;217;p3">
              <a:extLst>
                <a:ext uri="{FF2B5EF4-FFF2-40B4-BE49-F238E27FC236}">
                  <a16:creationId xmlns:a16="http://schemas.microsoft.com/office/drawing/2014/main" id="{3728AEA4-1046-41DE-88C8-BDC6E236A34D}"/>
                </a:ext>
              </a:extLst>
            </p:cNvPr>
            <p:cNvSpPr/>
            <p:nvPr/>
          </p:nvSpPr>
          <p:spPr>
            <a:xfrm>
              <a:off x="3395897" y="2372825"/>
              <a:ext cx="10556"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44" name="Google Shape;218;p3">
              <a:extLst>
                <a:ext uri="{FF2B5EF4-FFF2-40B4-BE49-F238E27FC236}">
                  <a16:creationId xmlns:a16="http://schemas.microsoft.com/office/drawing/2014/main" id="{C6A0B5FE-2E7F-4CD3-B6ED-B4611B16D2F2}"/>
                </a:ext>
              </a:extLst>
            </p:cNvPr>
            <p:cNvSpPr/>
            <p:nvPr/>
          </p:nvSpPr>
          <p:spPr>
            <a:xfrm>
              <a:off x="3243875" y="2495022"/>
              <a:ext cx="285040" cy="1125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45" name="Google Shape;219;p3">
              <a:extLst>
                <a:ext uri="{FF2B5EF4-FFF2-40B4-BE49-F238E27FC236}">
                  <a16:creationId xmlns:a16="http://schemas.microsoft.com/office/drawing/2014/main" id="{4C3E5D49-7E32-41A5-84F2-08FF9969C70D}"/>
                </a:ext>
              </a:extLst>
            </p:cNvPr>
            <p:cNvSpPr/>
            <p:nvPr/>
          </p:nvSpPr>
          <p:spPr>
            <a:xfrm>
              <a:off x="3341000" y="2379256"/>
              <a:ext cx="103459" cy="26690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46" name="Google Shape;220;p3">
              <a:extLst>
                <a:ext uri="{FF2B5EF4-FFF2-40B4-BE49-F238E27FC236}">
                  <a16:creationId xmlns:a16="http://schemas.microsoft.com/office/drawing/2014/main" id="{F51C0833-C47E-4CC4-9E47-5A5927956BEA}"/>
                </a:ext>
              </a:extLst>
            </p:cNvPr>
            <p:cNvSpPr/>
            <p:nvPr/>
          </p:nvSpPr>
          <p:spPr>
            <a:xfrm>
              <a:off x="3267100" y="2458041"/>
              <a:ext cx="268150" cy="93256"/>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47" name="Google Shape;221;p3">
              <a:extLst>
                <a:ext uri="{FF2B5EF4-FFF2-40B4-BE49-F238E27FC236}">
                  <a16:creationId xmlns:a16="http://schemas.microsoft.com/office/drawing/2014/main" id="{F91B0F65-B2E6-4604-A111-0F4799DDC39A}"/>
                </a:ext>
              </a:extLst>
            </p:cNvPr>
            <p:cNvSpPr/>
            <p:nvPr/>
          </p:nvSpPr>
          <p:spPr>
            <a:xfrm>
              <a:off x="3275546" y="2451610"/>
              <a:ext cx="257592" cy="112550"/>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dirty="0">
                <a:solidFill>
                  <a:prstClr val="black"/>
                </a:solidFill>
                <a:latin typeface="Arial"/>
              </a:endParaRPr>
            </a:p>
          </p:txBody>
        </p:sp>
        <p:sp>
          <p:nvSpPr>
            <p:cNvPr id="148" name="Google Shape;222;p3">
              <a:extLst>
                <a:ext uri="{FF2B5EF4-FFF2-40B4-BE49-F238E27FC236}">
                  <a16:creationId xmlns:a16="http://schemas.microsoft.com/office/drawing/2014/main" id="{CECF90AD-6F91-4FEB-A8D4-AA2CB3200A23}"/>
                </a:ext>
              </a:extLst>
            </p:cNvPr>
            <p:cNvSpPr/>
            <p:nvPr/>
          </p:nvSpPr>
          <p:spPr>
            <a:xfrm>
              <a:off x="3328332" y="2385688"/>
              <a:ext cx="120350" cy="260473"/>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49" name="Google Shape;223;p3">
              <a:extLst>
                <a:ext uri="{FF2B5EF4-FFF2-40B4-BE49-F238E27FC236}">
                  <a16:creationId xmlns:a16="http://schemas.microsoft.com/office/drawing/2014/main" id="{3D4914BE-D241-49EE-A377-54D7AA01FEC1}"/>
                </a:ext>
              </a:extLst>
            </p:cNvPr>
            <p:cNvSpPr/>
            <p:nvPr/>
          </p:nvSpPr>
          <p:spPr>
            <a:xfrm>
              <a:off x="3328332" y="2438747"/>
              <a:ext cx="133018" cy="131845"/>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50" name="Google Shape;224;p3">
              <a:extLst>
                <a:ext uri="{FF2B5EF4-FFF2-40B4-BE49-F238E27FC236}">
                  <a16:creationId xmlns:a16="http://schemas.microsoft.com/office/drawing/2014/main" id="{B727831D-4EBA-416A-8866-AC9C33602045}"/>
                </a:ext>
              </a:extLst>
            </p:cNvPr>
            <p:cNvSpPr>
              <a:spLocks/>
            </p:cNvSpPr>
            <p:nvPr/>
          </p:nvSpPr>
          <p:spPr bwMode="auto">
            <a:xfrm>
              <a:off x="3357891" y="2469297"/>
              <a:ext cx="71788" cy="70746"/>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lIns="91425" tIns="91425" rIns="91425" bIns="91425" anchor="ctr"/>
            <a:lstStyle/>
            <a:p>
              <a:pPr>
                <a:defRPr/>
              </a:pPr>
              <a:endParaRPr lang="vi-VN" sz="990"/>
            </a:p>
          </p:txBody>
        </p:sp>
      </p:grpSp>
      <p:grpSp>
        <p:nvGrpSpPr>
          <p:cNvPr id="151" name="Google Shape;225;p3">
            <a:extLst>
              <a:ext uri="{FF2B5EF4-FFF2-40B4-BE49-F238E27FC236}">
                <a16:creationId xmlns:a16="http://schemas.microsoft.com/office/drawing/2014/main" id="{39C19B2C-9A47-4E3C-A466-3517D3A72B29}"/>
              </a:ext>
            </a:extLst>
          </p:cNvPr>
          <p:cNvGrpSpPr>
            <a:grpSpLocks/>
          </p:cNvGrpSpPr>
          <p:nvPr userDrawn="1"/>
        </p:nvGrpSpPr>
        <p:grpSpPr bwMode="auto">
          <a:xfrm>
            <a:off x="10778068" y="714376"/>
            <a:ext cx="167217" cy="168275"/>
            <a:chOff x="4954425" y="2036375"/>
            <a:chExt cx="166675" cy="168575"/>
          </a:xfrm>
        </p:grpSpPr>
        <p:sp>
          <p:nvSpPr>
            <p:cNvPr id="152" name="Google Shape;226;p3">
              <a:extLst>
                <a:ext uri="{FF2B5EF4-FFF2-40B4-BE49-F238E27FC236}">
                  <a16:creationId xmlns:a16="http://schemas.microsoft.com/office/drawing/2014/main" id="{DB38503C-3FF3-4F8D-9DA6-A222F6D2898E}"/>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lIns="91425" tIns="91425" rIns="91425" bIns="91425" anchor="ctr"/>
            <a:lstStyle/>
            <a:p>
              <a:pPr>
                <a:defRPr/>
              </a:pPr>
              <a:endParaRPr lang="vi-VN" sz="990"/>
            </a:p>
          </p:txBody>
        </p:sp>
        <p:sp>
          <p:nvSpPr>
            <p:cNvPr id="153" name="Google Shape;227;p3">
              <a:extLst>
                <a:ext uri="{FF2B5EF4-FFF2-40B4-BE49-F238E27FC236}">
                  <a16:creationId xmlns:a16="http://schemas.microsoft.com/office/drawing/2014/main" id="{19764946-D244-4F43-AA2B-F2850CE0020A}"/>
                </a:ext>
              </a:extLst>
            </p:cNvPr>
            <p:cNvSpPr/>
            <p:nvPr/>
          </p:nvSpPr>
          <p:spPr>
            <a:xfrm>
              <a:off x="5009280" y="2104760"/>
              <a:ext cx="52746"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154" name="Google Shape;228;p3">
            <a:extLst>
              <a:ext uri="{FF2B5EF4-FFF2-40B4-BE49-F238E27FC236}">
                <a16:creationId xmlns:a16="http://schemas.microsoft.com/office/drawing/2014/main" id="{E7C5C990-076D-4053-84B9-D75A3CECA41D}"/>
              </a:ext>
            </a:extLst>
          </p:cNvPr>
          <p:cNvSpPr>
            <a:spLocks/>
          </p:cNvSpPr>
          <p:nvPr userDrawn="1"/>
        </p:nvSpPr>
        <p:spPr bwMode="auto">
          <a:xfrm>
            <a:off x="1576918" y="3597275"/>
            <a:ext cx="118533" cy="80963"/>
          </a:xfrm>
          <a:custGeom>
            <a:avLst/>
            <a:gdLst>
              <a:gd name="T0" fmla="*/ 2147483646 w 4765"/>
              <a:gd name="T1" fmla="*/ 2147483646 h 3248"/>
              <a:gd name="T2" fmla="*/ 2147483646 w 4765"/>
              <a:gd name="T3" fmla="*/ 2147483646 h 3248"/>
              <a:gd name="T4" fmla="*/ 2147483646 w 4765"/>
              <a:gd name="T5" fmla="*/ 2147483646 h 3248"/>
              <a:gd name="T6" fmla="*/ 2147483646 w 4765"/>
              <a:gd name="T7" fmla="*/ 2147483646 h 3248"/>
              <a:gd name="T8" fmla="*/ 2147483646 w 4765"/>
              <a:gd name="T9" fmla="*/ 2147483646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lIns="37713" tIns="37713" rIns="37713" bIns="37713" anchor="ctr"/>
          <a:lstStyle/>
          <a:p>
            <a:pPr>
              <a:defRPr/>
            </a:pPr>
            <a:endParaRPr lang="vi-VN" sz="990"/>
          </a:p>
        </p:txBody>
      </p:sp>
      <p:sp>
        <p:nvSpPr>
          <p:cNvPr id="155" name="Google Shape;229;p3">
            <a:extLst>
              <a:ext uri="{FF2B5EF4-FFF2-40B4-BE49-F238E27FC236}">
                <a16:creationId xmlns:a16="http://schemas.microsoft.com/office/drawing/2014/main" id="{1BF18EA3-7FC2-4C9D-97C5-D00E76C5932F}"/>
              </a:ext>
            </a:extLst>
          </p:cNvPr>
          <p:cNvSpPr/>
          <p:nvPr userDrawn="1"/>
        </p:nvSpPr>
        <p:spPr>
          <a:xfrm>
            <a:off x="9846733" y="3887788"/>
            <a:ext cx="86784" cy="6350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lIns="37713" tIns="37713" rIns="37713" bIns="37713" anchor="ctr"/>
          <a:lstStyle/>
          <a:p>
            <a:pPr eaLnBrk="1" fontAlgn="auto" hangingPunct="1">
              <a:spcBef>
                <a:spcPts val="0"/>
              </a:spcBef>
              <a:spcAft>
                <a:spcPts val="0"/>
              </a:spcAft>
              <a:defRPr/>
            </a:pPr>
            <a:endParaRPr sz="990">
              <a:solidFill>
                <a:prstClr val="black"/>
              </a:solidFill>
              <a:latin typeface="Arial"/>
            </a:endParaRPr>
          </a:p>
        </p:txBody>
      </p:sp>
      <p:grpSp>
        <p:nvGrpSpPr>
          <p:cNvPr id="156" name="Google Shape;230;p3">
            <a:extLst>
              <a:ext uri="{FF2B5EF4-FFF2-40B4-BE49-F238E27FC236}">
                <a16:creationId xmlns:a16="http://schemas.microsoft.com/office/drawing/2014/main" id="{4065B71F-7801-4E8A-920F-76EEABD9C241}"/>
              </a:ext>
            </a:extLst>
          </p:cNvPr>
          <p:cNvGrpSpPr>
            <a:grpSpLocks/>
          </p:cNvGrpSpPr>
          <p:nvPr userDrawn="1"/>
        </p:nvGrpSpPr>
        <p:grpSpPr bwMode="auto">
          <a:xfrm>
            <a:off x="1274234" y="5541964"/>
            <a:ext cx="167217" cy="168275"/>
            <a:chOff x="4954425" y="2036375"/>
            <a:chExt cx="166675" cy="168575"/>
          </a:xfrm>
        </p:grpSpPr>
        <p:sp>
          <p:nvSpPr>
            <p:cNvPr id="157" name="Google Shape;231;p3">
              <a:extLst>
                <a:ext uri="{FF2B5EF4-FFF2-40B4-BE49-F238E27FC236}">
                  <a16:creationId xmlns:a16="http://schemas.microsoft.com/office/drawing/2014/main" id="{9A5EA87D-EB7C-461F-B228-7F036FC2AF0E}"/>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58" name="Google Shape;232;p3">
              <a:extLst>
                <a:ext uri="{FF2B5EF4-FFF2-40B4-BE49-F238E27FC236}">
                  <a16:creationId xmlns:a16="http://schemas.microsoft.com/office/drawing/2014/main" id="{DA00A873-FA26-4EBF-ADCB-9B11F3B49ECE}"/>
                </a:ext>
              </a:extLst>
            </p:cNvPr>
            <p:cNvSpPr/>
            <p:nvPr/>
          </p:nvSpPr>
          <p:spPr>
            <a:xfrm>
              <a:off x="5009280" y="2104759"/>
              <a:ext cx="52746"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159" name="TextBox 158">
            <a:extLst>
              <a:ext uri="{FF2B5EF4-FFF2-40B4-BE49-F238E27FC236}">
                <a16:creationId xmlns:a16="http://schemas.microsoft.com/office/drawing/2014/main" id="{067D4EAB-F0E7-4272-B1D4-96947400B05E}"/>
              </a:ext>
            </a:extLst>
          </p:cNvPr>
          <p:cNvSpPr txBox="1"/>
          <p:nvPr userDrawn="1"/>
        </p:nvSpPr>
        <p:spPr>
          <a:xfrm>
            <a:off x="3604685" y="1597026"/>
            <a:ext cx="4751916" cy="822325"/>
          </a:xfrm>
          <a:prstGeom prst="rect">
            <a:avLst/>
          </a:prstGeom>
          <a:noFill/>
        </p:spPr>
        <p:txBody>
          <a:bodyPr>
            <a:spAutoFit/>
          </a:bodyPr>
          <a:lstStyle/>
          <a:p>
            <a:pPr algn="ctr" eaLnBrk="1" fontAlgn="auto" hangingPunct="1">
              <a:spcBef>
                <a:spcPts val="0"/>
              </a:spcBef>
              <a:spcAft>
                <a:spcPts val="0"/>
              </a:spcAft>
              <a:defRPr/>
            </a:pPr>
            <a:r>
              <a:rPr lang="vi-VN" sz="4744">
                <a:solidFill>
                  <a:srgbClr val="002060"/>
                </a:solidFill>
                <a:latin typeface="+mj-lt"/>
              </a:rPr>
              <a:t>LUYỆN TẬP</a:t>
            </a:r>
            <a:endParaRPr lang="vi-VN" sz="4744" dirty="0">
              <a:solidFill>
                <a:srgbClr val="002060"/>
              </a:solidFill>
              <a:latin typeface="+mj-lt"/>
            </a:endParaRPr>
          </a:p>
        </p:txBody>
      </p:sp>
    </p:spTree>
    <p:extLst>
      <p:ext uri="{BB962C8B-B14F-4D97-AF65-F5344CB8AC3E}">
        <p14:creationId xmlns:p14="http://schemas.microsoft.com/office/powerpoint/2010/main" val="21137592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37"/>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154"/>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56"/>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51"/>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155"/>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40"/>
                                        </p:tgtEl>
                                      </p:cBhvr>
                                      <p:by x="150000" y="150000"/>
                                    </p:animScale>
                                  </p:childTnLst>
                                </p:cTn>
                              </p:par>
                              <p:par>
                                <p:cTn id="17" presetID="16" presetClass="entr" presetSubtype="21" fill="hold" nodeType="withEffect">
                                  <p:stCondLst>
                                    <p:cond delay="0"/>
                                  </p:stCondLst>
                                  <p:childTnLst>
                                    <p:set>
                                      <p:cBhvr>
                                        <p:cTn id="18" dur="1" fill="hold">
                                          <p:stCondLst>
                                            <p:cond delay="0"/>
                                          </p:stCondLst>
                                        </p:cTn>
                                        <p:tgtEl>
                                          <p:spTgt spid="71"/>
                                        </p:tgtEl>
                                        <p:attrNameLst>
                                          <p:attrName>style.visibility</p:attrName>
                                        </p:attrNameLst>
                                      </p:cBhvr>
                                      <p:to>
                                        <p:strVal val="visible"/>
                                      </p:to>
                                    </p:set>
                                    <p:animEffect transition="in" filter="barn(inVertical)">
                                      <p:cBhvr>
                                        <p:cTn id="19" dur="500"/>
                                        <p:tgtEl>
                                          <p:spTgt spid="71"/>
                                        </p:tgtEl>
                                      </p:cBhvr>
                                    </p:animEffect>
                                  </p:childTnLst>
                                </p:cTn>
                              </p:par>
                              <p:par>
                                <p:cTn id="20" presetID="16" presetClass="entr" presetSubtype="21" fill="hold" nodeType="withEffect">
                                  <p:stCondLst>
                                    <p:cond delay="0"/>
                                  </p:stCondLst>
                                  <p:childTnLst>
                                    <p:set>
                                      <p:cBhvr>
                                        <p:cTn id="21" dur="1" fill="hold">
                                          <p:stCondLst>
                                            <p:cond delay="0"/>
                                          </p:stCondLst>
                                        </p:cTn>
                                        <p:tgtEl>
                                          <p:spTgt spid="72"/>
                                        </p:tgtEl>
                                        <p:attrNameLst>
                                          <p:attrName>style.visibility</p:attrName>
                                        </p:attrNameLst>
                                      </p:cBhvr>
                                      <p:to>
                                        <p:strVal val="visible"/>
                                      </p:to>
                                    </p:set>
                                    <p:animEffect transition="in" filter="barn(inVertical)">
                                      <p:cBhvr>
                                        <p:cTn id="22" dur="500"/>
                                        <p:tgtEl>
                                          <p:spTgt spid="72"/>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70"/>
                                        </p:tgtEl>
                                        <p:attrNameLst>
                                          <p:attrName>style.visibility</p:attrName>
                                        </p:attrNameLst>
                                      </p:cBhvr>
                                      <p:to>
                                        <p:strVal val="visible"/>
                                      </p:to>
                                    </p:set>
                                    <p:animEffect transition="in" filter="fade">
                                      <p:cBhvr>
                                        <p:cTn id="26" dur="500"/>
                                        <p:tgtEl>
                                          <p:spTgt spid="70"/>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73"/>
                                        </p:tgtEl>
                                        <p:attrNameLst>
                                          <p:attrName>style.visibility</p:attrName>
                                        </p:attrNameLst>
                                      </p:cBhvr>
                                      <p:to>
                                        <p:strVal val="visible"/>
                                      </p:to>
                                    </p:set>
                                    <p:anim calcmode="lin" valueType="num">
                                      <p:cBhvr>
                                        <p:cTn id="30" dur="1000" fill="hold"/>
                                        <p:tgtEl>
                                          <p:spTgt spid="73"/>
                                        </p:tgtEl>
                                        <p:attrNameLst>
                                          <p:attrName>ppt_w</p:attrName>
                                        </p:attrNameLst>
                                      </p:cBhvr>
                                      <p:tavLst>
                                        <p:tav tm="0">
                                          <p:val>
                                            <p:fltVal val="0"/>
                                          </p:val>
                                        </p:tav>
                                        <p:tav tm="100000">
                                          <p:val>
                                            <p:strVal val="#ppt_w"/>
                                          </p:val>
                                        </p:tav>
                                      </p:tavLst>
                                    </p:anim>
                                    <p:anim calcmode="lin" valueType="num">
                                      <p:cBhvr>
                                        <p:cTn id="31" dur="1000" fill="hold"/>
                                        <p:tgtEl>
                                          <p:spTgt spid="73"/>
                                        </p:tgtEl>
                                        <p:attrNameLst>
                                          <p:attrName>ppt_h</p:attrName>
                                        </p:attrNameLst>
                                      </p:cBhvr>
                                      <p:tavLst>
                                        <p:tav tm="0">
                                          <p:val>
                                            <p:fltVal val="0"/>
                                          </p:val>
                                        </p:tav>
                                        <p:tav tm="100000">
                                          <p:val>
                                            <p:strVal val="#ppt_h"/>
                                          </p:val>
                                        </p:tav>
                                      </p:tavLst>
                                    </p:anim>
                                    <p:anim calcmode="lin" valueType="num">
                                      <p:cBhvr>
                                        <p:cTn id="32" dur="1000" fill="hold"/>
                                        <p:tgtEl>
                                          <p:spTgt spid="73"/>
                                        </p:tgtEl>
                                        <p:attrNameLst>
                                          <p:attrName>style.rotation</p:attrName>
                                        </p:attrNameLst>
                                      </p:cBhvr>
                                      <p:tavLst>
                                        <p:tav tm="0">
                                          <p:val>
                                            <p:fltVal val="90"/>
                                          </p:val>
                                        </p:tav>
                                        <p:tav tm="100000">
                                          <p:val>
                                            <p:fltVal val="0"/>
                                          </p:val>
                                        </p:tav>
                                      </p:tavLst>
                                    </p:anim>
                                    <p:animEffect transition="in" filter="fade">
                                      <p:cBhvr>
                                        <p:cTn id="33" dur="1000"/>
                                        <p:tgtEl>
                                          <p:spTgt spid="73"/>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59"/>
                                        </p:tgtEl>
                                        <p:attrNameLst>
                                          <p:attrName>style.visibility</p:attrName>
                                        </p:attrNameLst>
                                      </p:cBhvr>
                                      <p:to>
                                        <p:strVal val="visible"/>
                                      </p:to>
                                    </p:set>
                                    <p:animEffect transition="in" filter="randombar(horizontal)">
                                      <p:cBhvr>
                                        <p:cTn id="37" dur="500"/>
                                        <p:tgtEl>
                                          <p:spTgt spid="1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159" grpId="0"/>
    </p:bldLst>
  </p:timing>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14_Title and Content">
    <p:bg>
      <p:bgPr>
        <a:solidFill>
          <a:srgbClr val="4F6228"/>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E594F501-0659-4DD7-A882-6F0A86515634}"/>
              </a:ext>
            </a:extLst>
          </p:cNvPr>
          <p:cNvGrpSpPr>
            <a:grpSpLocks/>
          </p:cNvGrpSpPr>
          <p:nvPr userDrawn="1"/>
        </p:nvGrpSpPr>
        <p:grpSpPr bwMode="auto">
          <a:xfrm>
            <a:off x="395818" y="219076"/>
            <a:ext cx="11614149" cy="6240463"/>
            <a:chOff x="395894" y="219519"/>
            <a:chExt cx="8518865" cy="4788281"/>
          </a:xfrm>
        </p:grpSpPr>
        <p:sp>
          <p:nvSpPr>
            <p:cNvPr id="3" name="Google Shape;993;p14">
              <a:extLst>
                <a:ext uri="{FF2B5EF4-FFF2-40B4-BE49-F238E27FC236}">
                  <a16:creationId xmlns:a16="http://schemas.microsoft.com/office/drawing/2014/main" id="{F12F7497-D264-4356-BFAA-EB33AB914EF5}"/>
                </a:ext>
              </a:extLst>
            </p:cNvPr>
            <p:cNvSpPr/>
            <p:nvPr/>
          </p:nvSpPr>
          <p:spPr>
            <a:xfrm>
              <a:off x="661380" y="219519"/>
              <a:ext cx="8068625"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nvGrpSpPr>
            <p:cNvPr id="4" name="Google Shape;994;p14">
              <a:extLst>
                <a:ext uri="{FF2B5EF4-FFF2-40B4-BE49-F238E27FC236}">
                  <a16:creationId xmlns:a16="http://schemas.microsoft.com/office/drawing/2014/main" id="{1B069CCD-B504-4F99-8DD9-4ADC95A4886F}"/>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7811DA18-B3C5-455D-825C-4ABEEB4BA379}"/>
                  </a:ext>
                </a:extLst>
              </p:cNvPr>
              <p:cNvSpPr>
                <a:spLocks/>
              </p:cNvSpPr>
              <p:nvPr/>
            </p:nvSpPr>
            <p:spPr bwMode="auto">
              <a:xfrm>
                <a:off x="8341867" y="2362126"/>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4" name="Google Shape;996;p14">
                <a:extLst>
                  <a:ext uri="{FF2B5EF4-FFF2-40B4-BE49-F238E27FC236}">
                    <a16:creationId xmlns:a16="http://schemas.microsoft.com/office/drawing/2014/main" id="{2911350A-F699-4FB7-8E0E-23F81D93C306}"/>
                  </a:ext>
                </a:extLst>
              </p:cNvPr>
              <p:cNvSpPr>
                <a:spLocks/>
              </p:cNvSpPr>
              <p:nvPr/>
            </p:nvSpPr>
            <p:spPr bwMode="auto">
              <a:xfrm>
                <a:off x="8341867" y="2281733"/>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p:spPr>
            <p:txBody>
              <a:bodyPr lIns="91425" tIns="91425" rIns="91425" bIns="91425" anchor="ctr"/>
              <a:lstStyle/>
              <a:p>
                <a:pPr>
                  <a:defRPr/>
                </a:pPr>
                <a:endParaRPr lang="vi-VN" sz="990"/>
              </a:p>
            </p:txBody>
          </p:sp>
        </p:grpSp>
        <p:sp>
          <p:nvSpPr>
            <p:cNvPr id="5" name="Google Shape;997;p14">
              <a:extLst>
                <a:ext uri="{FF2B5EF4-FFF2-40B4-BE49-F238E27FC236}">
                  <a16:creationId xmlns:a16="http://schemas.microsoft.com/office/drawing/2014/main" id="{269C1241-4FAB-430B-8C73-B4B5650B7392}"/>
                </a:ext>
              </a:extLst>
            </p:cNvPr>
            <p:cNvSpPr>
              <a:spLocks/>
            </p:cNvSpPr>
            <p:nvPr/>
          </p:nvSpPr>
          <p:spPr bwMode="auto">
            <a:xfrm>
              <a:off x="8341867" y="4447482"/>
              <a:ext cx="569787" cy="308174"/>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grpSp>
          <p:nvGrpSpPr>
            <p:cNvPr id="6" name="Google Shape;998;p14">
              <a:extLst>
                <a:ext uri="{FF2B5EF4-FFF2-40B4-BE49-F238E27FC236}">
                  <a16:creationId xmlns:a16="http://schemas.microsoft.com/office/drawing/2014/main" id="{3908CF74-AC13-4B7E-9099-7BC8484EC6BA}"/>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4485640C-3071-4EF1-8E94-92BD7355B1AD}"/>
                  </a:ext>
                </a:extLst>
              </p:cNvPr>
              <p:cNvSpPr>
                <a:spLocks/>
              </p:cNvSpPr>
              <p:nvPr/>
            </p:nvSpPr>
            <p:spPr bwMode="auto">
              <a:xfrm>
                <a:off x="8341867" y="1800590"/>
                <a:ext cx="569787" cy="30086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2" name="Google Shape;1000;p14">
                <a:extLst>
                  <a:ext uri="{FF2B5EF4-FFF2-40B4-BE49-F238E27FC236}">
                    <a16:creationId xmlns:a16="http://schemas.microsoft.com/office/drawing/2014/main" id="{9AE2443B-1C4E-4ECF-9332-8E104BC59FF6}"/>
                  </a:ext>
                </a:extLst>
              </p:cNvPr>
              <p:cNvSpPr/>
              <p:nvPr/>
            </p:nvSpPr>
            <p:spPr>
              <a:xfrm>
                <a:off x="8341867" y="1721415"/>
                <a:ext cx="569787" cy="299648"/>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7" name="Google Shape;1001;p14">
              <a:extLst>
                <a:ext uri="{FF2B5EF4-FFF2-40B4-BE49-F238E27FC236}">
                  <a16:creationId xmlns:a16="http://schemas.microsoft.com/office/drawing/2014/main" id="{91E40CA3-A323-461D-BDB7-25B517D06A7B}"/>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4BDC8083-4886-4D64-B66A-515466CB1AAA}"/>
                  </a:ext>
                </a:extLst>
              </p:cNvPr>
              <p:cNvSpPr>
                <a:spLocks/>
              </p:cNvSpPr>
              <p:nvPr/>
            </p:nvSpPr>
            <p:spPr bwMode="auto">
              <a:xfrm>
                <a:off x="8346524" y="1262198"/>
                <a:ext cx="568235" cy="309393"/>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0" name="Google Shape;1003;p14">
                <a:extLst>
                  <a:ext uri="{FF2B5EF4-FFF2-40B4-BE49-F238E27FC236}">
                    <a16:creationId xmlns:a16="http://schemas.microsoft.com/office/drawing/2014/main" id="{036E4B22-C55D-48B8-9AF7-BC4A85ED683D}"/>
                  </a:ext>
                </a:extLst>
              </p:cNvPr>
              <p:cNvSpPr>
                <a:spLocks/>
              </p:cNvSpPr>
              <p:nvPr/>
            </p:nvSpPr>
            <p:spPr bwMode="auto">
              <a:xfrm>
                <a:off x="8346524" y="1181804"/>
                <a:ext cx="568235" cy="309393"/>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p:spPr>
            <p:txBody>
              <a:bodyPr lIns="91425" tIns="91425" rIns="91425" bIns="91425" anchor="ctr"/>
              <a:lstStyle/>
              <a:p>
                <a:pPr>
                  <a:defRPr/>
                </a:pPr>
                <a:endParaRPr lang="vi-VN" sz="990"/>
              </a:p>
            </p:txBody>
          </p:sp>
        </p:grpSp>
        <p:grpSp>
          <p:nvGrpSpPr>
            <p:cNvPr id="8" name="Google Shape;1004;p14">
              <a:extLst>
                <a:ext uri="{FF2B5EF4-FFF2-40B4-BE49-F238E27FC236}">
                  <a16:creationId xmlns:a16="http://schemas.microsoft.com/office/drawing/2014/main" id="{81952F8F-F968-49E1-AEE4-B29E9AE1F103}"/>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924F06BF-A9F3-42DE-A971-7D9B169E3656}"/>
                  </a:ext>
                </a:extLst>
              </p:cNvPr>
              <p:cNvSpPr>
                <a:spLocks/>
              </p:cNvSpPr>
              <p:nvPr/>
            </p:nvSpPr>
            <p:spPr bwMode="auto">
              <a:xfrm>
                <a:off x="8341867" y="686045"/>
                <a:ext cx="569787" cy="308175"/>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8" name="Google Shape;1006;p14">
                <a:extLst>
                  <a:ext uri="{FF2B5EF4-FFF2-40B4-BE49-F238E27FC236}">
                    <a16:creationId xmlns:a16="http://schemas.microsoft.com/office/drawing/2014/main" id="{24BBCFCA-78D3-45A8-9976-540E71F1891F}"/>
                  </a:ext>
                </a:extLst>
              </p:cNvPr>
              <p:cNvSpPr/>
              <p:nvPr/>
            </p:nvSpPr>
            <p:spPr>
              <a:xfrm>
                <a:off x="8341867" y="606869"/>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9" name="Google Shape;1007;p14">
              <a:extLst>
                <a:ext uri="{FF2B5EF4-FFF2-40B4-BE49-F238E27FC236}">
                  <a16:creationId xmlns:a16="http://schemas.microsoft.com/office/drawing/2014/main" id="{1F36152A-8673-45DB-802D-D786216EFAC4}"/>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90D9E932-9616-4DED-BA7E-4CFD4DEA4B01}"/>
                  </a:ext>
                </a:extLst>
              </p:cNvPr>
              <p:cNvSpPr>
                <a:spLocks/>
              </p:cNvSpPr>
              <p:nvPr/>
            </p:nvSpPr>
            <p:spPr bwMode="auto">
              <a:xfrm>
                <a:off x="8341867" y="2362736"/>
                <a:ext cx="569787" cy="299648"/>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6" name="Google Shape;1009;p14">
                <a:extLst>
                  <a:ext uri="{FF2B5EF4-FFF2-40B4-BE49-F238E27FC236}">
                    <a16:creationId xmlns:a16="http://schemas.microsoft.com/office/drawing/2014/main" id="{E5D5C5E2-70AB-47B4-92B9-9F6B45283A24}"/>
                  </a:ext>
                </a:extLst>
              </p:cNvPr>
              <p:cNvSpPr>
                <a:spLocks/>
              </p:cNvSpPr>
              <p:nvPr/>
            </p:nvSpPr>
            <p:spPr bwMode="auto">
              <a:xfrm>
                <a:off x="8341867" y="2283561"/>
                <a:ext cx="569787" cy="299648"/>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p:spPr>
            <p:txBody>
              <a:bodyPr lIns="91425" tIns="91425" rIns="91425" bIns="91425" anchor="ctr"/>
              <a:lstStyle/>
              <a:p>
                <a:pPr>
                  <a:defRPr/>
                </a:pPr>
                <a:endParaRPr lang="vi-VN" sz="990"/>
              </a:p>
            </p:txBody>
          </p:sp>
        </p:grpSp>
        <p:grpSp>
          <p:nvGrpSpPr>
            <p:cNvPr id="10" name="Google Shape;1010;p14">
              <a:extLst>
                <a:ext uri="{FF2B5EF4-FFF2-40B4-BE49-F238E27FC236}">
                  <a16:creationId xmlns:a16="http://schemas.microsoft.com/office/drawing/2014/main" id="{553C3CA0-A52E-4EAA-AF45-FCF5A49D7D17}"/>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6146438F-66B6-4B38-8761-376CD5FAA8FC}"/>
                  </a:ext>
                </a:extLst>
              </p:cNvPr>
              <p:cNvSpPr>
                <a:spLocks/>
              </p:cNvSpPr>
              <p:nvPr/>
            </p:nvSpPr>
            <p:spPr bwMode="auto">
              <a:xfrm>
                <a:off x="8341867" y="2360911"/>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4" name="Google Shape;1012;p14">
                <a:extLst>
                  <a:ext uri="{FF2B5EF4-FFF2-40B4-BE49-F238E27FC236}">
                    <a16:creationId xmlns:a16="http://schemas.microsoft.com/office/drawing/2014/main" id="{70B9ED21-9FF4-49B4-BF5B-644394631F0A}"/>
                  </a:ext>
                </a:extLst>
              </p:cNvPr>
              <p:cNvSpPr/>
              <p:nvPr/>
            </p:nvSpPr>
            <p:spPr>
              <a:xfrm>
                <a:off x="8341867" y="2281736"/>
                <a:ext cx="569787"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11" name="Google Shape;1013;p14">
              <a:extLst>
                <a:ext uri="{FF2B5EF4-FFF2-40B4-BE49-F238E27FC236}">
                  <a16:creationId xmlns:a16="http://schemas.microsoft.com/office/drawing/2014/main" id="{286FB878-75F1-418D-ABEB-80752A69EDDA}"/>
                </a:ext>
              </a:extLst>
            </p:cNvPr>
            <p:cNvSpPr/>
            <p:nvPr/>
          </p:nvSpPr>
          <p:spPr>
            <a:xfrm>
              <a:off x="8341867" y="4368307"/>
              <a:ext cx="569787" cy="309393"/>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 name="Google Shape;1014;p14">
              <a:extLst>
                <a:ext uri="{FF2B5EF4-FFF2-40B4-BE49-F238E27FC236}">
                  <a16:creationId xmlns:a16="http://schemas.microsoft.com/office/drawing/2014/main" id="{9692B43B-78C2-4139-A0B1-80430BDDE48F}"/>
                </a:ext>
              </a:extLst>
            </p:cNvPr>
            <p:cNvSpPr>
              <a:spLocks/>
            </p:cNvSpPr>
            <p:nvPr/>
          </p:nvSpPr>
          <p:spPr bwMode="auto">
            <a:xfrm>
              <a:off x="395894" y="219519"/>
              <a:ext cx="8053099"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p:spPr>
          <p:txBody>
            <a:bodyPr lIns="91425" tIns="91425" rIns="91425" bIns="91425" anchor="ctr"/>
            <a:lstStyle/>
            <a:p>
              <a:pPr>
                <a:defRPr/>
              </a:pPr>
              <a:endParaRPr lang="vi-VN" sz="990"/>
            </a:p>
          </p:txBody>
        </p:sp>
      </p:grpSp>
      <p:sp>
        <p:nvSpPr>
          <p:cNvPr id="25" name="Google Shape;1082;p14">
            <a:extLst>
              <a:ext uri="{FF2B5EF4-FFF2-40B4-BE49-F238E27FC236}">
                <a16:creationId xmlns:a16="http://schemas.microsoft.com/office/drawing/2014/main" id="{B4FF974F-2A30-4CD1-8207-FD79E1986259}"/>
              </a:ext>
            </a:extLst>
          </p:cNvPr>
          <p:cNvSpPr>
            <a:spLocks/>
          </p:cNvSpPr>
          <p:nvPr userDrawn="1"/>
        </p:nvSpPr>
        <p:spPr bwMode="auto">
          <a:xfrm>
            <a:off x="465667" y="8826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26" name="Google Shape;1083;p14">
            <a:extLst>
              <a:ext uri="{FF2B5EF4-FFF2-40B4-BE49-F238E27FC236}">
                <a16:creationId xmlns:a16="http://schemas.microsoft.com/office/drawing/2014/main" id="{55701666-771D-48C7-965E-C07BC5CEB9A9}"/>
              </a:ext>
            </a:extLst>
          </p:cNvPr>
          <p:cNvSpPr>
            <a:spLocks/>
          </p:cNvSpPr>
          <p:nvPr userDrawn="1"/>
        </p:nvSpPr>
        <p:spPr bwMode="auto">
          <a:xfrm>
            <a:off x="201084" y="906463"/>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27" name="Google Shape;1084;p14">
            <a:extLst>
              <a:ext uri="{FF2B5EF4-FFF2-40B4-BE49-F238E27FC236}">
                <a16:creationId xmlns:a16="http://schemas.microsoft.com/office/drawing/2014/main" id="{2924C4D9-6EA3-42B7-A4E6-AA9913473D4E}"/>
              </a:ext>
            </a:extLst>
          </p:cNvPr>
          <p:cNvSpPr>
            <a:spLocks/>
          </p:cNvSpPr>
          <p:nvPr userDrawn="1"/>
        </p:nvSpPr>
        <p:spPr bwMode="auto">
          <a:xfrm>
            <a:off x="224367" y="989014"/>
            <a:ext cx="44451"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28" name="Google Shape;1085;p14">
            <a:extLst>
              <a:ext uri="{FF2B5EF4-FFF2-40B4-BE49-F238E27FC236}">
                <a16:creationId xmlns:a16="http://schemas.microsoft.com/office/drawing/2014/main" id="{D4C51CB1-F6DF-49D5-9F93-321FA717DD51}"/>
              </a:ext>
            </a:extLst>
          </p:cNvPr>
          <p:cNvSpPr>
            <a:spLocks/>
          </p:cNvSpPr>
          <p:nvPr userDrawn="1"/>
        </p:nvSpPr>
        <p:spPr bwMode="auto">
          <a:xfrm>
            <a:off x="524934" y="9477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29" name="Google Shape;1086;p14">
            <a:extLst>
              <a:ext uri="{FF2B5EF4-FFF2-40B4-BE49-F238E27FC236}">
                <a16:creationId xmlns:a16="http://schemas.microsoft.com/office/drawing/2014/main" id="{CE1EC9D0-CA17-4F88-9E44-4188826F1210}"/>
              </a:ext>
            </a:extLst>
          </p:cNvPr>
          <p:cNvSpPr>
            <a:spLocks/>
          </p:cNvSpPr>
          <p:nvPr userDrawn="1"/>
        </p:nvSpPr>
        <p:spPr bwMode="auto">
          <a:xfrm>
            <a:off x="201084" y="917576"/>
            <a:ext cx="448733" cy="98425"/>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30" name="Google Shape;1082;p14">
            <a:extLst>
              <a:ext uri="{FF2B5EF4-FFF2-40B4-BE49-F238E27FC236}">
                <a16:creationId xmlns:a16="http://schemas.microsoft.com/office/drawing/2014/main" id="{C54E1AC3-611C-4E8F-9129-F3D51F0A9A14}"/>
              </a:ext>
            </a:extLst>
          </p:cNvPr>
          <p:cNvSpPr>
            <a:spLocks/>
          </p:cNvSpPr>
          <p:nvPr userDrawn="1"/>
        </p:nvSpPr>
        <p:spPr bwMode="auto">
          <a:xfrm>
            <a:off x="463550" y="14954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31" name="Google Shape;1083;p14">
            <a:extLst>
              <a:ext uri="{FF2B5EF4-FFF2-40B4-BE49-F238E27FC236}">
                <a16:creationId xmlns:a16="http://schemas.microsoft.com/office/drawing/2014/main" id="{6F63E22C-2569-4B82-840E-E50889292674}"/>
              </a:ext>
            </a:extLst>
          </p:cNvPr>
          <p:cNvSpPr>
            <a:spLocks/>
          </p:cNvSpPr>
          <p:nvPr userDrawn="1"/>
        </p:nvSpPr>
        <p:spPr bwMode="auto">
          <a:xfrm>
            <a:off x="198967" y="1522414"/>
            <a:ext cx="448733" cy="109537"/>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32" name="Google Shape;1084;p14">
            <a:extLst>
              <a:ext uri="{FF2B5EF4-FFF2-40B4-BE49-F238E27FC236}">
                <a16:creationId xmlns:a16="http://schemas.microsoft.com/office/drawing/2014/main" id="{324B331C-F439-4DEE-BC87-84CE10451ACA}"/>
              </a:ext>
            </a:extLst>
          </p:cNvPr>
          <p:cNvSpPr>
            <a:spLocks/>
          </p:cNvSpPr>
          <p:nvPr userDrawn="1"/>
        </p:nvSpPr>
        <p:spPr bwMode="auto">
          <a:xfrm>
            <a:off x="222251" y="1603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33" name="Google Shape;1085;p14">
            <a:extLst>
              <a:ext uri="{FF2B5EF4-FFF2-40B4-BE49-F238E27FC236}">
                <a16:creationId xmlns:a16="http://schemas.microsoft.com/office/drawing/2014/main" id="{72E64A6F-C58D-4F10-868C-85A34E5601E0}"/>
              </a:ext>
            </a:extLst>
          </p:cNvPr>
          <p:cNvSpPr>
            <a:spLocks/>
          </p:cNvSpPr>
          <p:nvPr userDrawn="1"/>
        </p:nvSpPr>
        <p:spPr bwMode="auto">
          <a:xfrm>
            <a:off x="522818" y="1563688"/>
            <a:ext cx="46567" cy="42862"/>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34" name="Google Shape;1086;p14">
            <a:extLst>
              <a:ext uri="{FF2B5EF4-FFF2-40B4-BE49-F238E27FC236}">
                <a16:creationId xmlns:a16="http://schemas.microsoft.com/office/drawing/2014/main" id="{104EB8BC-D54C-4BD7-8315-14763575B6B7}"/>
              </a:ext>
            </a:extLst>
          </p:cNvPr>
          <p:cNvSpPr>
            <a:spLocks/>
          </p:cNvSpPr>
          <p:nvPr userDrawn="1"/>
        </p:nvSpPr>
        <p:spPr bwMode="auto">
          <a:xfrm>
            <a:off x="201084" y="1531938"/>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35" name="Google Shape;1082;p14">
            <a:extLst>
              <a:ext uri="{FF2B5EF4-FFF2-40B4-BE49-F238E27FC236}">
                <a16:creationId xmlns:a16="http://schemas.microsoft.com/office/drawing/2014/main" id="{CF40AEA7-3C77-4524-8004-6A6CECA54A75}"/>
              </a:ext>
            </a:extLst>
          </p:cNvPr>
          <p:cNvSpPr>
            <a:spLocks/>
          </p:cNvSpPr>
          <p:nvPr userDrawn="1"/>
        </p:nvSpPr>
        <p:spPr bwMode="auto">
          <a:xfrm>
            <a:off x="463550" y="2111376"/>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36" name="Google Shape;1083;p14">
            <a:extLst>
              <a:ext uri="{FF2B5EF4-FFF2-40B4-BE49-F238E27FC236}">
                <a16:creationId xmlns:a16="http://schemas.microsoft.com/office/drawing/2014/main" id="{58AC94CE-DF1A-4208-95B3-06F5C4D554EA}"/>
              </a:ext>
            </a:extLst>
          </p:cNvPr>
          <p:cNvSpPr>
            <a:spLocks/>
          </p:cNvSpPr>
          <p:nvPr userDrawn="1"/>
        </p:nvSpPr>
        <p:spPr bwMode="auto">
          <a:xfrm>
            <a:off x="198967" y="2135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37" name="Google Shape;1084;p14">
            <a:extLst>
              <a:ext uri="{FF2B5EF4-FFF2-40B4-BE49-F238E27FC236}">
                <a16:creationId xmlns:a16="http://schemas.microsoft.com/office/drawing/2014/main" id="{726DB20B-8D50-42CA-9F23-968D24842564}"/>
              </a:ext>
            </a:extLst>
          </p:cNvPr>
          <p:cNvSpPr>
            <a:spLocks/>
          </p:cNvSpPr>
          <p:nvPr userDrawn="1"/>
        </p:nvSpPr>
        <p:spPr bwMode="auto">
          <a:xfrm>
            <a:off x="222251" y="2216150"/>
            <a:ext cx="44449"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38" name="Google Shape;1085;p14">
            <a:extLst>
              <a:ext uri="{FF2B5EF4-FFF2-40B4-BE49-F238E27FC236}">
                <a16:creationId xmlns:a16="http://schemas.microsoft.com/office/drawing/2014/main" id="{F22DA82D-1E23-45EE-9A1F-4D7F3EC6AB13}"/>
              </a:ext>
            </a:extLst>
          </p:cNvPr>
          <p:cNvSpPr>
            <a:spLocks/>
          </p:cNvSpPr>
          <p:nvPr userDrawn="1"/>
        </p:nvSpPr>
        <p:spPr bwMode="auto">
          <a:xfrm>
            <a:off x="522818" y="2174875"/>
            <a:ext cx="44449"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39" name="Google Shape;1086;p14">
            <a:extLst>
              <a:ext uri="{FF2B5EF4-FFF2-40B4-BE49-F238E27FC236}">
                <a16:creationId xmlns:a16="http://schemas.microsoft.com/office/drawing/2014/main" id="{5203C2B0-8938-44ED-9520-CF96FE899E25}"/>
              </a:ext>
            </a:extLst>
          </p:cNvPr>
          <p:cNvSpPr>
            <a:spLocks/>
          </p:cNvSpPr>
          <p:nvPr userDrawn="1"/>
        </p:nvSpPr>
        <p:spPr bwMode="auto">
          <a:xfrm>
            <a:off x="198967" y="2144713"/>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40" name="Google Shape;1082;p14">
            <a:extLst>
              <a:ext uri="{FF2B5EF4-FFF2-40B4-BE49-F238E27FC236}">
                <a16:creationId xmlns:a16="http://schemas.microsoft.com/office/drawing/2014/main" id="{ECD8DBCC-0232-4C2E-B9B2-481AB4DB25C6}"/>
              </a:ext>
            </a:extLst>
          </p:cNvPr>
          <p:cNvSpPr>
            <a:spLocks/>
          </p:cNvSpPr>
          <p:nvPr userDrawn="1"/>
        </p:nvSpPr>
        <p:spPr bwMode="auto">
          <a:xfrm>
            <a:off x="461433" y="2722563"/>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41" name="Google Shape;1083;p14">
            <a:extLst>
              <a:ext uri="{FF2B5EF4-FFF2-40B4-BE49-F238E27FC236}">
                <a16:creationId xmlns:a16="http://schemas.microsoft.com/office/drawing/2014/main" id="{D88F90E1-BE20-4309-8FD3-9828B8BF7355}"/>
              </a:ext>
            </a:extLst>
          </p:cNvPr>
          <p:cNvSpPr>
            <a:spLocks/>
          </p:cNvSpPr>
          <p:nvPr userDrawn="1"/>
        </p:nvSpPr>
        <p:spPr bwMode="auto">
          <a:xfrm>
            <a:off x="196851" y="2746376"/>
            <a:ext cx="448733" cy="112713"/>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42" name="Google Shape;1084;p14">
            <a:extLst>
              <a:ext uri="{FF2B5EF4-FFF2-40B4-BE49-F238E27FC236}">
                <a16:creationId xmlns:a16="http://schemas.microsoft.com/office/drawing/2014/main" id="{451302B4-20AA-4A08-AC03-F9BAD4BC8A4D}"/>
              </a:ext>
            </a:extLst>
          </p:cNvPr>
          <p:cNvSpPr>
            <a:spLocks/>
          </p:cNvSpPr>
          <p:nvPr userDrawn="1"/>
        </p:nvSpPr>
        <p:spPr bwMode="auto">
          <a:xfrm>
            <a:off x="220134" y="2832100"/>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43" name="Google Shape;1085;p14">
            <a:extLst>
              <a:ext uri="{FF2B5EF4-FFF2-40B4-BE49-F238E27FC236}">
                <a16:creationId xmlns:a16="http://schemas.microsoft.com/office/drawing/2014/main" id="{6A4DFE51-A2E2-4340-AC36-6C4F1028C909}"/>
              </a:ext>
            </a:extLst>
          </p:cNvPr>
          <p:cNvSpPr>
            <a:spLocks/>
          </p:cNvSpPr>
          <p:nvPr userDrawn="1"/>
        </p:nvSpPr>
        <p:spPr bwMode="auto">
          <a:xfrm>
            <a:off x="520701" y="2787651"/>
            <a:ext cx="46567" cy="47625"/>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44" name="Google Shape;1086;p14">
            <a:extLst>
              <a:ext uri="{FF2B5EF4-FFF2-40B4-BE49-F238E27FC236}">
                <a16:creationId xmlns:a16="http://schemas.microsoft.com/office/drawing/2014/main" id="{B5468763-115E-4495-BA0F-B126E4689A25}"/>
              </a:ext>
            </a:extLst>
          </p:cNvPr>
          <p:cNvSpPr>
            <a:spLocks/>
          </p:cNvSpPr>
          <p:nvPr userDrawn="1"/>
        </p:nvSpPr>
        <p:spPr bwMode="auto">
          <a:xfrm>
            <a:off x="198968" y="2760663"/>
            <a:ext cx="446617"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45" name="Google Shape;1082;p14">
            <a:extLst>
              <a:ext uri="{FF2B5EF4-FFF2-40B4-BE49-F238E27FC236}">
                <a16:creationId xmlns:a16="http://schemas.microsoft.com/office/drawing/2014/main" id="{56C6A47A-DBB9-4E56-ABA8-9E78B664ED32}"/>
              </a:ext>
            </a:extLst>
          </p:cNvPr>
          <p:cNvSpPr>
            <a:spLocks/>
          </p:cNvSpPr>
          <p:nvPr userDrawn="1"/>
        </p:nvSpPr>
        <p:spPr bwMode="auto">
          <a:xfrm>
            <a:off x="461433" y="3335339"/>
            <a:ext cx="110067" cy="180975"/>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46" name="Google Shape;1083;p14">
            <a:extLst>
              <a:ext uri="{FF2B5EF4-FFF2-40B4-BE49-F238E27FC236}">
                <a16:creationId xmlns:a16="http://schemas.microsoft.com/office/drawing/2014/main" id="{43B6AD59-7DE1-48D3-96EC-5E73AD898192}"/>
              </a:ext>
            </a:extLst>
          </p:cNvPr>
          <p:cNvSpPr>
            <a:spLocks/>
          </p:cNvSpPr>
          <p:nvPr userDrawn="1"/>
        </p:nvSpPr>
        <p:spPr bwMode="auto">
          <a:xfrm>
            <a:off x="194733" y="3362326"/>
            <a:ext cx="450851" cy="112713"/>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47" name="Google Shape;1084;p14">
            <a:extLst>
              <a:ext uri="{FF2B5EF4-FFF2-40B4-BE49-F238E27FC236}">
                <a16:creationId xmlns:a16="http://schemas.microsoft.com/office/drawing/2014/main" id="{DB94BB1B-7F52-4339-960E-92349C3F5D8C}"/>
              </a:ext>
            </a:extLst>
          </p:cNvPr>
          <p:cNvSpPr>
            <a:spLocks/>
          </p:cNvSpPr>
          <p:nvPr userDrawn="1"/>
        </p:nvSpPr>
        <p:spPr bwMode="auto">
          <a:xfrm>
            <a:off x="220133" y="3444876"/>
            <a:ext cx="44451" cy="47625"/>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48" name="Google Shape;1085;p14">
            <a:extLst>
              <a:ext uri="{FF2B5EF4-FFF2-40B4-BE49-F238E27FC236}">
                <a16:creationId xmlns:a16="http://schemas.microsoft.com/office/drawing/2014/main" id="{D1189CEF-DE4C-4BF8-91ED-246D4DF3AE5F}"/>
              </a:ext>
            </a:extLst>
          </p:cNvPr>
          <p:cNvSpPr>
            <a:spLocks/>
          </p:cNvSpPr>
          <p:nvPr userDrawn="1"/>
        </p:nvSpPr>
        <p:spPr bwMode="auto">
          <a:xfrm>
            <a:off x="520700" y="3403600"/>
            <a:ext cx="44451"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49" name="Google Shape;1086;p14">
            <a:extLst>
              <a:ext uri="{FF2B5EF4-FFF2-40B4-BE49-F238E27FC236}">
                <a16:creationId xmlns:a16="http://schemas.microsoft.com/office/drawing/2014/main" id="{8A0A15F0-668C-4416-8CB9-B0D41D6FFF3B}"/>
              </a:ext>
            </a:extLst>
          </p:cNvPr>
          <p:cNvSpPr>
            <a:spLocks/>
          </p:cNvSpPr>
          <p:nvPr userDrawn="1"/>
        </p:nvSpPr>
        <p:spPr bwMode="auto">
          <a:xfrm>
            <a:off x="196851" y="33734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50" name="Google Shape;1082;p14">
            <a:extLst>
              <a:ext uri="{FF2B5EF4-FFF2-40B4-BE49-F238E27FC236}">
                <a16:creationId xmlns:a16="http://schemas.microsoft.com/office/drawing/2014/main" id="{3BDD7B0A-1502-47A4-A668-FE81C0AD0F00}"/>
              </a:ext>
            </a:extLst>
          </p:cNvPr>
          <p:cNvSpPr>
            <a:spLocks/>
          </p:cNvSpPr>
          <p:nvPr userDrawn="1"/>
        </p:nvSpPr>
        <p:spPr bwMode="auto">
          <a:xfrm>
            <a:off x="459317" y="3951288"/>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51" name="Google Shape;1083;p14">
            <a:extLst>
              <a:ext uri="{FF2B5EF4-FFF2-40B4-BE49-F238E27FC236}">
                <a16:creationId xmlns:a16="http://schemas.microsoft.com/office/drawing/2014/main" id="{9E82707A-DBC7-428B-BDBA-55B5ACCA804E}"/>
              </a:ext>
            </a:extLst>
          </p:cNvPr>
          <p:cNvSpPr>
            <a:spLocks/>
          </p:cNvSpPr>
          <p:nvPr userDrawn="1"/>
        </p:nvSpPr>
        <p:spPr bwMode="auto">
          <a:xfrm>
            <a:off x="194734" y="39766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52" name="Google Shape;1084;p14">
            <a:extLst>
              <a:ext uri="{FF2B5EF4-FFF2-40B4-BE49-F238E27FC236}">
                <a16:creationId xmlns:a16="http://schemas.microsoft.com/office/drawing/2014/main" id="{88B5CB0B-1C9C-48B6-8E43-3EB9CE03D765}"/>
              </a:ext>
            </a:extLst>
          </p:cNvPr>
          <p:cNvSpPr>
            <a:spLocks/>
          </p:cNvSpPr>
          <p:nvPr userDrawn="1"/>
        </p:nvSpPr>
        <p:spPr bwMode="auto">
          <a:xfrm>
            <a:off x="218018" y="4059238"/>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53" name="Google Shape;1085;p14">
            <a:extLst>
              <a:ext uri="{FF2B5EF4-FFF2-40B4-BE49-F238E27FC236}">
                <a16:creationId xmlns:a16="http://schemas.microsoft.com/office/drawing/2014/main" id="{F77D50A2-864D-4690-911E-22371D6C69C8}"/>
              </a:ext>
            </a:extLst>
          </p:cNvPr>
          <p:cNvSpPr>
            <a:spLocks/>
          </p:cNvSpPr>
          <p:nvPr userDrawn="1"/>
        </p:nvSpPr>
        <p:spPr bwMode="auto">
          <a:xfrm>
            <a:off x="518585" y="4016376"/>
            <a:ext cx="46567" cy="47625"/>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54" name="Google Shape;1086;p14">
            <a:extLst>
              <a:ext uri="{FF2B5EF4-FFF2-40B4-BE49-F238E27FC236}">
                <a16:creationId xmlns:a16="http://schemas.microsoft.com/office/drawing/2014/main" id="{2DE38B2A-4F06-4C62-A7D0-9DC2BA40474B}"/>
              </a:ext>
            </a:extLst>
          </p:cNvPr>
          <p:cNvSpPr>
            <a:spLocks/>
          </p:cNvSpPr>
          <p:nvPr userDrawn="1"/>
        </p:nvSpPr>
        <p:spPr bwMode="auto">
          <a:xfrm>
            <a:off x="194734" y="39878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55" name="Google Shape;1082;p14">
            <a:extLst>
              <a:ext uri="{FF2B5EF4-FFF2-40B4-BE49-F238E27FC236}">
                <a16:creationId xmlns:a16="http://schemas.microsoft.com/office/drawing/2014/main" id="{EB6714C2-03CD-488E-9AD8-2B49BE3FCA1B}"/>
              </a:ext>
            </a:extLst>
          </p:cNvPr>
          <p:cNvSpPr>
            <a:spLocks/>
          </p:cNvSpPr>
          <p:nvPr userDrawn="1"/>
        </p:nvSpPr>
        <p:spPr bwMode="auto">
          <a:xfrm>
            <a:off x="459317" y="4565650"/>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56" name="Google Shape;1083;p14">
            <a:extLst>
              <a:ext uri="{FF2B5EF4-FFF2-40B4-BE49-F238E27FC236}">
                <a16:creationId xmlns:a16="http://schemas.microsoft.com/office/drawing/2014/main" id="{76F0D72C-86F5-432B-9B84-5308C15DED3E}"/>
              </a:ext>
            </a:extLst>
          </p:cNvPr>
          <p:cNvSpPr>
            <a:spLocks/>
          </p:cNvSpPr>
          <p:nvPr userDrawn="1"/>
        </p:nvSpPr>
        <p:spPr bwMode="auto">
          <a:xfrm>
            <a:off x="192618" y="4589464"/>
            <a:ext cx="450849" cy="109537"/>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57" name="Google Shape;1084;p14">
            <a:extLst>
              <a:ext uri="{FF2B5EF4-FFF2-40B4-BE49-F238E27FC236}">
                <a16:creationId xmlns:a16="http://schemas.microsoft.com/office/drawing/2014/main" id="{5422192C-68B6-40D4-8B7B-B9BC59B8DBED}"/>
              </a:ext>
            </a:extLst>
          </p:cNvPr>
          <p:cNvSpPr>
            <a:spLocks/>
          </p:cNvSpPr>
          <p:nvPr userDrawn="1"/>
        </p:nvSpPr>
        <p:spPr bwMode="auto">
          <a:xfrm>
            <a:off x="215901" y="4672013"/>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58" name="Google Shape;1085;p14">
            <a:extLst>
              <a:ext uri="{FF2B5EF4-FFF2-40B4-BE49-F238E27FC236}">
                <a16:creationId xmlns:a16="http://schemas.microsoft.com/office/drawing/2014/main" id="{C1365A9B-6C6C-49B0-AE2E-840E97E84199}"/>
              </a:ext>
            </a:extLst>
          </p:cNvPr>
          <p:cNvSpPr>
            <a:spLocks/>
          </p:cNvSpPr>
          <p:nvPr userDrawn="1"/>
        </p:nvSpPr>
        <p:spPr bwMode="auto">
          <a:xfrm>
            <a:off x="518585" y="4630738"/>
            <a:ext cx="44449"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59" name="Google Shape;1086;p14">
            <a:extLst>
              <a:ext uri="{FF2B5EF4-FFF2-40B4-BE49-F238E27FC236}">
                <a16:creationId xmlns:a16="http://schemas.microsoft.com/office/drawing/2014/main" id="{0683497F-C498-4C14-98E9-3727BA89B318}"/>
              </a:ext>
            </a:extLst>
          </p:cNvPr>
          <p:cNvSpPr>
            <a:spLocks/>
          </p:cNvSpPr>
          <p:nvPr userDrawn="1"/>
        </p:nvSpPr>
        <p:spPr bwMode="auto">
          <a:xfrm>
            <a:off x="194734" y="46005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60" name="Google Shape;1082;p14">
            <a:extLst>
              <a:ext uri="{FF2B5EF4-FFF2-40B4-BE49-F238E27FC236}">
                <a16:creationId xmlns:a16="http://schemas.microsoft.com/office/drawing/2014/main" id="{EEEC5912-D721-4EB1-9584-782BE87AED66}"/>
              </a:ext>
            </a:extLst>
          </p:cNvPr>
          <p:cNvSpPr>
            <a:spLocks/>
          </p:cNvSpPr>
          <p:nvPr userDrawn="1"/>
        </p:nvSpPr>
        <p:spPr bwMode="auto">
          <a:xfrm>
            <a:off x="457200" y="5180013"/>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61" name="Google Shape;1083;p14">
            <a:extLst>
              <a:ext uri="{FF2B5EF4-FFF2-40B4-BE49-F238E27FC236}">
                <a16:creationId xmlns:a16="http://schemas.microsoft.com/office/drawing/2014/main" id="{0D91331D-ECD6-48FF-8292-BF6E16BA98C5}"/>
              </a:ext>
            </a:extLst>
          </p:cNvPr>
          <p:cNvSpPr>
            <a:spLocks/>
          </p:cNvSpPr>
          <p:nvPr userDrawn="1"/>
        </p:nvSpPr>
        <p:spPr bwMode="auto">
          <a:xfrm>
            <a:off x="192618" y="5203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62" name="Google Shape;1084;p14">
            <a:extLst>
              <a:ext uri="{FF2B5EF4-FFF2-40B4-BE49-F238E27FC236}">
                <a16:creationId xmlns:a16="http://schemas.microsoft.com/office/drawing/2014/main" id="{C711BA35-B5BF-4020-9650-5F8805DE3699}"/>
              </a:ext>
            </a:extLst>
          </p:cNvPr>
          <p:cNvSpPr>
            <a:spLocks/>
          </p:cNvSpPr>
          <p:nvPr userDrawn="1"/>
        </p:nvSpPr>
        <p:spPr bwMode="auto">
          <a:xfrm>
            <a:off x="215901" y="5286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63" name="Google Shape;1085;p14">
            <a:extLst>
              <a:ext uri="{FF2B5EF4-FFF2-40B4-BE49-F238E27FC236}">
                <a16:creationId xmlns:a16="http://schemas.microsoft.com/office/drawing/2014/main" id="{1481E049-F47F-4C39-BC49-C6E0F6DA9480}"/>
              </a:ext>
            </a:extLst>
          </p:cNvPr>
          <p:cNvSpPr>
            <a:spLocks/>
          </p:cNvSpPr>
          <p:nvPr userDrawn="1"/>
        </p:nvSpPr>
        <p:spPr bwMode="auto">
          <a:xfrm>
            <a:off x="516467" y="5245100"/>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64" name="Google Shape;1086;p14">
            <a:extLst>
              <a:ext uri="{FF2B5EF4-FFF2-40B4-BE49-F238E27FC236}">
                <a16:creationId xmlns:a16="http://schemas.microsoft.com/office/drawing/2014/main" id="{A57031BC-079E-438C-86D4-24E79BAF8692}"/>
              </a:ext>
            </a:extLst>
          </p:cNvPr>
          <p:cNvSpPr>
            <a:spLocks/>
          </p:cNvSpPr>
          <p:nvPr userDrawn="1"/>
        </p:nvSpPr>
        <p:spPr bwMode="auto">
          <a:xfrm>
            <a:off x="192618" y="52149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65" name="Google Shape;1082;p14">
            <a:extLst>
              <a:ext uri="{FF2B5EF4-FFF2-40B4-BE49-F238E27FC236}">
                <a16:creationId xmlns:a16="http://schemas.microsoft.com/office/drawing/2014/main" id="{493B5E27-4538-405E-A257-8A0CE1D6DE1F}"/>
              </a:ext>
            </a:extLst>
          </p:cNvPr>
          <p:cNvSpPr>
            <a:spLocks/>
          </p:cNvSpPr>
          <p:nvPr userDrawn="1"/>
        </p:nvSpPr>
        <p:spPr bwMode="auto">
          <a:xfrm>
            <a:off x="457200" y="5792788"/>
            <a:ext cx="107951"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66" name="Google Shape;1083;p14">
            <a:extLst>
              <a:ext uri="{FF2B5EF4-FFF2-40B4-BE49-F238E27FC236}">
                <a16:creationId xmlns:a16="http://schemas.microsoft.com/office/drawing/2014/main" id="{E50F8DAC-1B49-409D-A463-B5601DF1D9E7}"/>
              </a:ext>
            </a:extLst>
          </p:cNvPr>
          <p:cNvSpPr>
            <a:spLocks/>
          </p:cNvSpPr>
          <p:nvPr userDrawn="1"/>
        </p:nvSpPr>
        <p:spPr bwMode="auto">
          <a:xfrm>
            <a:off x="190500" y="5818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67" name="Google Shape;1084;p14">
            <a:extLst>
              <a:ext uri="{FF2B5EF4-FFF2-40B4-BE49-F238E27FC236}">
                <a16:creationId xmlns:a16="http://schemas.microsoft.com/office/drawing/2014/main" id="{20A4C2FD-91FE-4CB8-932A-C4E58494C0EB}"/>
              </a:ext>
            </a:extLst>
          </p:cNvPr>
          <p:cNvSpPr>
            <a:spLocks/>
          </p:cNvSpPr>
          <p:nvPr userDrawn="1"/>
        </p:nvSpPr>
        <p:spPr bwMode="auto">
          <a:xfrm>
            <a:off x="213784" y="59007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68" name="Google Shape;1085;p14">
            <a:extLst>
              <a:ext uri="{FF2B5EF4-FFF2-40B4-BE49-F238E27FC236}">
                <a16:creationId xmlns:a16="http://schemas.microsoft.com/office/drawing/2014/main" id="{52F4D872-BF2E-40EC-8872-660B952ED565}"/>
              </a:ext>
            </a:extLst>
          </p:cNvPr>
          <p:cNvSpPr>
            <a:spLocks/>
          </p:cNvSpPr>
          <p:nvPr userDrawn="1"/>
        </p:nvSpPr>
        <p:spPr bwMode="auto">
          <a:xfrm>
            <a:off x="514351" y="58578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69" name="Google Shape;1086;p14">
            <a:extLst>
              <a:ext uri="{FF2B5EF4-FFF2-40B4-BE49-F238E27FC236}">
                <a16:creationId xmlns:a16="http://schemas.microsoft.com/office/drawing/2014/main" id="{47695E3B-29F3-473E-9027-5CE41B4B4F86}"/>
              </a:ext>
            </a:extLst>
          </p:cNvPr>
          <p:cNvSpPr>
            <a:spLocks/>
          </p:cNvSpPr>
          <p:nvPr userDrawn="1"/>
        </p:nvSpPr>
        <p:spPr bwMode="auto">
          <a:xfrm>
            <a:off x="192617" y="5829300"/>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Tree>
    <p:extLst>
      <p:ext uri="{BB962C8B-B14F-4D97-AF65-F5344CB8AC3E}">
        <p14:creationId xmlns:p14="http://schemas.microsoft.com/office/powerpoint/2010/main" val="792824996"/>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3_Title Slide">
    <p:bg>
      <p:bgPr>
        <a:solidFill>
          <a:srgbClr val="7030A0"/>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E49B0B6B-A8DB-410F-B86E-CBC8775D4C62}"/>
              </a:ext>
            </a:extLst>
          </p:cNvPr>
          <p:cNvGrpSpPr>
            <a:grpSpLocks/>
          </p:cNvGrpSpPr>
          <p:nvPr userDrawn="1"/>
        </p:nvGrpSpPr>
        <p:grpSpPr bwMode="auto">
          <a:xfrm>
            <a:off x="395818" y="219076"/>
            <a:ext cx="11614149" cy="6240463"/>
            <a:chOff x="395894" y="219519"/>
            <a:chExt cx="8518865" cy="4788281"/>
          </a:xfrm>
        </p:grpSpPr>
        <p:sp>
          <p:nvSpPr>
            <p:cNvPr id="3" name="Google Shape;993;p14">
              <a:extLst>
                <a:ext uri="{FF2B5EF4-FFF2-40B4-BE49-F238E27FC236}">
                  <a16:creationId xmlns:a16="http://schemas.microsoft.com/office/drawing/2014/main" id="{6397BCEE-A9A6-436A-959A-491992D164B6}"/>
                </a:ext>
              </a:extLst>
            </p:cNvPr>
            <p:cNvSpPr>
              <a:spLocks/>
            </p:cNvSpPr>
            <p:nvPr/>
          </p:nvSpPr>
          <p:spPr bwMode="auto">
            <a:xfrm>
              <a:off x="661380" y="219519"/>
              <a:ext cx="8068625" cy="4788281"/>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rgbClr val="FFC000"/>
            </a:solidFill>
            <a:ln>
              <a:noFill/>
            </a:ln>
          </p:spPr>
          <p:txBody>
            <a:bodyPr lIns="91425" tIns="91425" rIns="91425" bIns="91425" anchor="ctr"/>
            <a:lstStyle/>
            <a:p>
              <a:pPr>
                <a:defRPr/>
              </a:pPr>
              <a:endParaRPr lang="vi-VN" sz="990"/>
            </a:p>
          </p:txBody>
        </p:sp>
        <p:grpSp>
          <p:nvGrpSpPr>
            <p:cNvPr id="4" name="Google Shape;994;p14">
              <a:extLst>
                <a:ext uri="{FF2B5EF4-FFF2-40B4-BE49-F238E27FC236}">
                  <a16:creationId xmlns:a16="http://schemas.microsoft.com/office/drawing/2014/main" id="{866D52CD-3E89-421A-9C2D-7514ED497F9B}"/>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5F8C5127-5180-452F-B633-3BAA18E8D00D}"/>
                  </a:ext>
                </a:extLst>
              </p:cNvPr>
              <p:cNvSpPr>
                <a:spLocks/>
              </p:cNvSpPr>
              <p:nvPr/>
            </p:nvSpPr>
            <p:spPr bwMode="auto">
              <a:xfrm>
                <a:off x="8341867" y="2362126"/>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4" name="Google Shape;996;p14">
                <a:extLst>
                  <a:ext uri="{FF2B5EF4-FFF2-40B4-BE49-F238E27FC236}">
                    <a16:creationId xmlns:a16="http://schemas.microsoft.com/office/drawing/2014/main" id="{A8226B16-0CD3-48B3-B673-61682B0DE889}"/>
                  </a:ext>
                </a:extLst>
              </p:cNvPr>
              <p:cNvSpPr>
                <a:spLocks/>
              </p:cNvSpPr>
              <p:nvPr/>
            </p:nvSpPr>
            <p:spPr bwMode="auto">
              <a:xfrm>
                <a:off x="8341867" y="2281733"/>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p:spPr>
            <p:txBody>
              <a:bodyPr lIns="91425" tIns="91425" rIns="91425" bIns="91425" anchor="ctr"/>
              <a:lstStyle/>
              <a:p>
                <a:pPr>
                  <a:defRPr/>
                </a:pPr>
                <a:endParaRPr lang="vi-VN" sz="990"/>
              </a:p>
            </p:txBody>
          </p:sp>
        </p:grpSp>
        <p:sp>
          <p:nvSpPr>
            <p:cNvPr id="5" name="Google Shape;997;p14">
              <a:extLst>
                <a:ext uri="{FF2B5EF4-FFF2-40B4-BE49-F238E27FC236}">
                  <a16:creationId xmlns:a16="http://schemas.microsoft.com/office/drawing/2014/main" id="{F089DB24-7AAD-43A6-B50D-4AEDB855631E}"/>
                </a:ext>
              </a:extLst>
            </p:cNvPr>
            <p:cNvSpPr>
              <a:spLocks/>
            </p:cNvSpPr>
            <p:nvPr/>
          </p:nvSpPr>
          <p:spPr bwMode="auto">
            <a:xfrm>
              <a:off x="8341867" y="4447482"/>
              <a:ext cx="569787" cy="308174"/>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grpSp>
          <p:nvGrpSpPr>
            <p:cNvPr id="6" name="Google Shape;998;p14">
              <a:extLst>
                <a:ext uri="{FF2B5EF4-FFF2-40B4-BE49-F238E27FC236}">
                  <a16:creationId xmlns:a16="http://schemas.microsoft.com/office/drawing/2014/main" id="{51D5B1C1-1B69-46A3-A8F5-1AF6C36AC26C}"/>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DE3084D1-FFEA-4503-916E-882AE1092971}"/>
                  </a:ext>
                </a:extLst>
              </p:cNvPr>
              <p:cNvSpPr>
                <a:spLocks/>
              </p:cNvSpPr>
              <p:nvPr/>
            </p:nvSpPr>
            <p:spPr bwMode="auto">
              <a:xfrm>
                <a:off x="8341867" y="1800590"/>
                <a:ext cx="569787" cy="30086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2" name="Google Shape;1000;p14">
                <a:extLst>
                  <a:ext uri="{FF2B5EF4-FFF2-40B4-BE49-F238E27FC236}">
                    <a16:creationId xmlns:a16="http://schemas.microsoft.com/office/drawing/2014/main" id="{6E939583-38A7-4F52-8534-15A0EE512E92}"/>
                  </a:ext>
                </a:extLst>
              </p:cNvPr>
              <p:cNvSpPr/>
              <p:nvPr/>
            </p:nvSpPr>
            <p:spPr>
              <a:xfrm>
                <a:off x="8341867" y="1721415"/>
                <a:ext cx="569787" cy="299648"/>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7" name="Google Shape;1001;p14">
              <a:extLst>
                <a:ext uri="{FF2B5EF4-FFF2-40B4-BE49-F238E27FC236}">
                  <a16:creationId xmlns:a16="http://schemas.microsoft.com/office/drawing/2014/main" id="{E818ABCC-4BE4-40F8-91A4-7E6698ED4145}"/>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3C5889F5-E498-4981-819C-B6AAF1086709}"/>
                  </a:ext>
                </a:extLst>
              </p:cNvPr>
              <p:cNvSpPr>
                <a:spLocks/>
              </p:cNvSpPr>
              <p:nvPr/>
            </p:nvSpPr>
            <p:spPr bwMode="auto">
              <a:xfrm>
                <a:off x="8346524" y="1262198"/>
                <a:ext cx="568235" cy="309393"/>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0" name="Google Shape;1003;p14">
                <a:extLst>
                  <a:ext uri="{FF2B5EF4-FFF2-40B4-BE49-F238E27FC236}">
                    <a16:creationId xmlns:a16="http://schemas.microsoft.com/office/drawing/2014/main" id="{594CBDA1-2280-4BEF-93A9-9114AEC2847C}"/>
                  </a:ext>
                </a:extLst>
              </p:cNvPr>
              <p:cNvSpPr>
                <a:spLocks/>
              </p:cNvSpPr>
              <p:nvPr/>
            </p:nvSpPr>
            <p:spPr bwMode="auto">
              <a:xfrm>
                <a:off x="8346524" y="1181804"/>
                <a:ext cx="568235" cy="309393"/>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p:spPr>
            <p:txBody>
              <a:bodyPr lIns="91425" tIns="91425" rIns="91425" bIns="91425" anchor="ctr"/>
              <a:lstStyle/>
              <a:p>
                <a:pPr>
                  <a:defRPr/>
                </a:pPr>
                <a:endParaRPr lang="vi-VN" sz="990"/>
              </a:p>
            </p:txBody>
          </p:sp>
        </p:grpSp>
        <p:grpSp>
          <p:nvGrpSpPr>
            <p:cNvPr id="8" name="Google Shape;1004;p14">
              <a:extLst>
                <a:ext uri="{FF2B5EF4-FFF2-40B4-BE49-F238E27FC236}">
                  <a16:creationId xmlns:a16="http://schemas.microsoft.com/office/drawing/2014/main" id="{322CA963-6975-45CB-84A7-A44E44B7C91C}"/>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9C22B43D-E550-4BB7-A1CE-72E1C2970E1A}"/>
                  </a:ext>
                </a:extLst>
              </p:cNvPr>
              <p:cNvSpPr>
                <a:spLocks/>
              </p:cNvSpPr>
              <p:nvPr/>
            </p:nvSpPr>
            <p:spPr bwMode="auto">
              <a:xfrm>
                <a:off x="8341867" y="686045"/>
                <a:ext cx="569787" cy="308175"/>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8" name="Google Shape;1006;p14">
                <a:extLst>
                  <a:ext uri="{FF2B5EF4-FFF2-40B4-BE49-F238E27FC236}">
                    <a16:creationId xmlns:a16="http://schemas.microsoft.com/office/drawing/2014/main" id="{D17906F7-8261-4E59-8557-FD3EE45CF931}"/>
                  </a:ext>
                </a:extLst>
              </p:cNvPr>
              <p:cNvSpPr/>
              <p:nvPr/>
            </p:nvSpPr>
            <p:spPr>
              <a:xfrm>
                <a:off x="8341867" y="606869"/>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9" name="Google Shape;1007;p14">
              <a:extLst>
                <a:ext uri="{FF2B5EF4-FFF2-40B4-BE49-F238E27FC236}">
                  <a16:creationId xmlns:a16="http://schemas.microsoft.com/office/drawing/2014/main" id="{F5D76883-86D1-49A9-AB05-77B21AEA7A53}"/>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2E14A53B-9120-4836-8FBF-DD964C60B42D}"/>
                  </a:ext>
                </a:extLst>
              </p:cNvPr>
              <p:cNvSpPr>
                <a:spLocks/>
              </p:cNvSpPr>
              <p:nvPr/>
            </p:nvSpPr>
            <p:spPr bwMode="auto">
              <a:xfrm>
                <a:off x="8341867" y="2362736"/>
                <a:ext cx="569787" cy="299648"/>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6" name="Google Shape;1009;p14">
                <a:extLst>
                  <a:ext uri="{FF2B5EF4-FFF2-40B4-BE49-F238E27FC236}">
                    <a16:creationId xmlns:a16="http://schemas.microsoft.com/office/drawing/2014/main" id="{BE3A34C9-153D-4BF9-A16A-7A28489A1C59}"/>
                  </a:ext>
                </a:extLst>
              </p:cNvPr>
              <p:cNvSpPr>
                <a:spLocks/>
              </p:cNvSpPr>
              <p:nvPr/>
            </p:nvSpPr>
            <p:spPr bwMode="auto">
              <a:xfrm>
                <a:off x="8341867" y="2283561"/>
                <a:ext cx="569787" cy="299648"/>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p:spPr>
            <p:txBody>
              <a:bodyPr lIns="91425" tIns="91425" rIns="91425" bIns="91425" anchor="ctr"/>
              <a:lstStyle/>
              <a:p>
                <a:pPr>
                  <a:defRPr/>
                </a:pPr>
                <a:endParaRPr lang="vi-VN" sz="990"/>
              </a:p>
            </p:txBody>
          </p:sp>
        </p:grpSp>
        <p:grpSp>
          <p:nvGrpSpPr>
            <p:cNvPr id="10" name="Google Shape;1010;p14">
              <a:extLst>
                <a:ext uri="{FF2B5EF4-FFF2-40B4-BE49-F238E27FC236}">
                  <a16:creationId xmlns:a16="http://schemas.microsoft.com/office/drawing/2014/main" id="{23B87228-5559-46EF-A437-9A2B09A1E972}"/>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3E1766A0-93F1-4466-B1CC-BEADB7A8E257}"/>
                  </a:ext>
                </a:extLst>
              </p:cNvPr>
              <p:cNvSpPr>
                <a:spLocks/>
              </p:cNvSpPr>
              <p:nvPr/>
            </p:nvSpPr>
            <p:spPr bwMode="auto">
              <a:xfrm>
                <a:off x="8341867" y="2360911"/>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4" name="Google Shape;1012;p14">
                <a:extLst>
                  <a:ext uri="{FF2B5EF4-FFF2-40B4-BE49-F238E27FC236}">
                    <a16:creationId xmlns:a16="http://schemas.microsoft.com/office/drawing/2014/main" id="{F5309417-5A2E-4665-A9F4-6B21217D84C4}"/>
                  </a:ext>
                </a:extLst>
              </p:cNvPr>
              <p:cNvSpPr/>
              <p:nvPr/>
            </p:nvSpPr>
            <p:spPr>
              <a:xfrm>
                <a:off x="8341867" y="2281736"/>
                <a:ext cx="569787"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11" name="Google Shape;1013;p14">
              <a:extLst>
                <a:ext uri="{FF2B5EF4-FFF2-40B4-BE49-F238E27FC236}">
                  <a16:creationId xmlns:a16="http://schemas.microsoft.com/office/drawing/2014/main" id="{1635B028-BA16-4B13-82EC-77E513300355}"/>
                </a:ext>
              </a:extLst>
            </p:cNvPr>
            <p:cNvSpPr/>
            <p:nvPr/>
          </p:nvSpPr>
          <p:spPr>
            <a:xfrm>
              <a:off x="8341867" y="4368307"/>
              <a:ext cx="569787" cy="309393"/>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 name="Google Shape;1014;p14">
              <a:extLst>
                <a:ext uri="{FF2B5EF4-FFF2-40B4-BE49-F238E27FC236}">
                  <a16:creationId xmlns:a16="http://schemas.microsoft.com/office/drawing/2014/main" id="{96C8CEF9-11D2-44E9-BA3B-7BE1761D4B1C}"/>
                </a:ext>
              </a:extLst>
            </p:cNvPr>
            <p:cNvSpPr>
              <a:spLocks/>
            </p:cNvSpPr>
            <p:nvPr/>
          </p:nvSpPr>
          <p:spPr bwMode="auto">
            <a:xfrm>
              <a:off x="395894" y="219519"/>
              <a:ext cx="8053099"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p:spPr>
          <p:txBody>
            <a:bodyPr lIns="91425" tIns="91425" rIns="91425" bIns="91425" anchor="ctr"/>
            <a:lstStyle/>
            <a:p>
              <a:pPr>
                <a:defRPr/>
              </a:pPr>
              <a:endParaRPr lang="vi-VN" sz="990"/>
            </a:p>
          </p:txBody>
        </p:sp>
      </p:grpSp>
      <p:grpSp>
        <p:nvGrpSpPr>
          <p:cNvPr id="25" name="Google Shape;1016;p14">
            <a:extLst>
              <a:ext uri="{FF2B5EF4-FFF2-40B4-BE49-F238E27FC236}">
                <a16:creationId xmlns:a16="http://schemas.microsoft.com/office/drawing/2014/main" id="{31575D18-7FB0-4586-84E6-CCF01DCE7450}"/>
              </a:ext>
            </a:extLst>
          </p:cNvPr>
          <p:cNvGrpSpPr>
            <a:grpSpLocks/>
          </p:cNvGrpSpPr>
          <p:nvPr userDrawn="1"/>
        </p:nvGrpSpPr>
        <p:grpSpPr bwMode="auto">
          <a:xfrm>
            <a:off x="988484" y="5645151"/>
            <a:ext cx="615949" cy="538163"/>
            <a:chOff x="2495125" y="2142250"/>
            <a:chExt cx="444275" cy="398525"/>
          </a:xfrm>
        </p:grpSpPr>
        <p:sp>
          <p:nvSpPr>
            <p:cNvPr id="26" name="Google Shape;1017;p14">
              <a:extLst>
                <a:ext uri="{FF2B5EF4-FFF2-40B4-BE49-F238E27FC236}">
                  <a16:creationId xmlns:a16="http://schemas.microsoft.com/office/drawing/2014/main" id="{997A393E-5F7C-47F2-A9FD-4BCAAB98FC95}"/>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lIns="91425" tIns="91425" rIns="91425" bIns="91425" anchor="ctr"/>
            <a:lstStyle/>
            <a:p>
              <a:pPr>
                <a:defRPr/>
              </a:pPr>
              <a:endParaRPr lang="vi-VN" sz="990"/>
            </a:p>
          </p:txBody>
        </p:sp>
        <p:sp>
          <p:nvSpPr>
            <p:cNvPr id="27" name="Google Shape;1018;p14">
              <a:extLst>
                <a:ext uri="{FF2B5EF4-FFF2-40B4-BE49-F238E27FC236}">
                  <a16:creationId xmlns:a16="http://schemas.microsoft.com/office/drawing/2014/main" id="{9FCF31D9-D68C-4732-A738-8E21EDE07EE3}"/>
                </a:ext>
              </a:extLst>
            </p:cNvPr>
            <p:cNvSpPr/>
            <p:nvPr/>
          </p:nvSpPr>
          <p:spPr>
            <a:xfrm>
              <a:off x="2655430" y="2308008"/>
              <a:ext cx="94657" cy="71711"/>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28" name="Google Shape;1019;p14">
            <a:extLst>
              <a:ext uri="{FF2B5EF4-FFF2-40B4-BE49-F238E27FC236}">
                <a16:creationId xmlns:a16="http://schemas.microsoft.com/office/drawing/2014/main" id="{E3512D19-B0CB-4CA7-A823-F63BB3F65886}"/>
              </a:ext>
            </a:extLst>
          </p:cNvPr>
          <p:cNvGrpSpPr>
            <a:grpSpLocks/>
          </p:cNvGrpSpPr>
          <p:nvPr userDrawn="1"/>
        </p:nvGrpSpPr>
        <p:grpSpPr bwMode="auto">
          <a:xfrm>
            <a:off x="10176934" y="427038"/>
            <a:ext cx="404284" cy="381000"/>
            <a:chOff x="3243875" y="2372825"/>
            <a:chExt cx="291375" cy="281375"/>
          </a:xfrm>
        </p:grpSpPr>
        <p:sp>
          <p:nvSpPr>
            <p:cNvPr id="29" name="Google Shape;1020;p14">
              <a:extLst>
                <a:ext uri="{FF2B5EF4-FFF2-40B4-BE49-F238E27FC236}">
                  <a16:creationId xmlns:a16="http://schemas.microsoft.com/office/drawing/2014/main" id="{797149F9-CE3E-4FCC-9E58-FA3BBE0EB461}"/>
                </a:ext>
              </a:extLst>
            </p:cNvPr>
            <p:cNvSpPr/>
            <p:nvPr/>
          </p:nvSpPr>
          <p:spPr>
            <a:xfrm>
              <a:off x="3286590" y="2403307"/>
              <a:ext cx="205946" cy="199307"/>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30" name="Google Shape;1021;p14">
              <a:extLst>
                <a:ext uri="{FF2B5EF4-FFF2-40B4-BE49-F238E27FC236}">
                  <a16:creationId xmlns:a16="http://schemas.microsoft.com/office/drawing/2014/main" id="{1C67F5A8-FAC0-4CFD-999A-48B37C7BE1D0}"/>
                </a:ext>
              </a:extLst>
            </p:cNvPr>
            <p:cNvSpPr/>
            <p:nvPr/>
          </p:nvSpPr>
          <p:spPr>
            <a:xfrm>
              <a:off x="3303371" y="2403307"/>
              <a:ext cx="192216" cy="211031"/>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31" name="Google Shape;1022;p14">
              <a:extLst>
                <a:ext uri="{FF2B5EF4-FFF2-40B4-BE49-F238E27FC236}">
                  <a16:creationId xmlns:a16="http://schemas.microsoft.com/office/drawing/2014/main" id="{ED289455-7FF6-4714-B167-558C40D58098}"/>
                </a:ext>
              </a:extLst>
            </p:cNvPr>
            <p:cNvSpPr/>
            <p:nvPr/>
          </p:nvSpPr>
          <p:spPr>
            <a:xfrm>
              <a:off x="3396427" y="2372825"/>
              <a:ext cx="10679"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32" name="Google Shape;1023;p14">
              <a:extLst>
                <a:ext uri="{FF2B5EF4-FFF2-40B4-BE49-F238E27FC236}">
                  <a16:creationId xmlns:a16="http://schemas.microsoft.com/office/drawing/2014/main" id="{3E3C53BF-A7D6-41D0-8B7B-415BEDAAC375}"/>
                </a:ext>
              </a:extLst>
            </p:cNvPr>
            <p:cNvSpPr/>
            <p:nvPr/>
          </p:nvSpPr>
          <p:spPr>
            <a:xfrm>
              <a:off x="3243875" y="2495926"/>
              <a:ext cx="285273" cy="9379"/>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33" name="Google Shape;1024;p14">
              <a:extLst>
                <a:ext uri="{FF2B5EF4-FFF2-40B4-BE49-F238E27FC236}">
                  <a16:creationId xmlns:a16="http://schemas.microsoft.com/office/drawing/2014/main" id="{3EF26FE3-0706-41E8-A335-1702B0E4042B}"/>
                </a:ext>
              </a:extLst>
            </p:cNvPr>
            <p:cNvSpPr/>
            <p:nvPr/>
          </p:nvSpPr>
          <p:spPr>
            <a:xfrm>
              <a:off x="3339983" y="2378687"/>
              <a:ext cx="105260" cy="269651"/>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34" name="Google Shape;1025;p14">
              <a:extLst>
                <a:ext uri="{FF2B5EF4-FFF2-40B4-BE49-F238E27FC236}">
                  <a16:creationId xmlns:a16="http://schemas.microsoft.com/office/drawing/2014/main" id="{1D716F0B-9172-408C-9382-0AEE6341CE52}"/>
                </a:ext>
              </a:extLst>
            </p:cNvPr>
            <p:cNvSpPr/>
            <p:nvPr/>
          </p:nvSpPr>
          <p:spPr>
            <a:xfrm>
              <a:off x="3266758" y="2459582"/>
              <a:ext cx="268492" cy="93792"/>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35" name="Google Shape;1026;p14">
              <a:extLst>
                <a:ext uri="{FF2B5EF4-FFF2-40B4-BE49-F238E27FC236}">
                  <a16:creationId xmlns:a16="http://schemas.microsoft.com/office/drawing/2014/main" id="{F93D0024-63E7-4024-B83C-E4B0AD28781F}"/>
                </a:ext>
              </a:extLst>
            </p:cNvPr>
            <p:cNvSpPr/>
            <p:nvPr/>
          </p:nvSpPr>
          <p:spPr>
            <a:xfrm>
              <a:off x="3275911" y="2451375"/>
              <a:ext cx="257813" cy="113723"/>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36" name="Google Shape;1027;p14">
              <a:extLst>
                <a:ext uri="{FF2B5EF4-FFF2-40B4-BE49-F238E27FC236}">
                  <a16:creationId xmlns:a16="http://schemas.microsoft.com/office/drawing/2014/main" id="{B85AD645-1A9C-43BB-87C8-5B6571582165}"/>
                </a:ext>
              </a:extLst>
            </p:cNvPr>
            <p:cNvSpPr/>
            <p:nvPr/>
          </p:nvSpPr>
          <p:spPr>
            <a:xfrm>
              <a:off x="3329304" y="2385721"/>
              <a:ext cx="120517" cy="256755"/>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37" name="Google Shape;1028;p14">
              <a:extLst>
                <a:ext uri="{FF2B5EF4-FFF2-40B4-BE49-F238E27FC236}">
                  <a16:creationId xmlns:a16="http://schemas.microsoft.com/office/drawing/2014/main" id="{0143C0C9-9445-497C-B2AE-84BBC0C2B591}"/>
                </a:ext>
              </a:extLst>
            </p:cNvPr>
            <p:cNvSpPr/>
            <p:nvPr/>
          </p:nvSpPr>
          <p:spPr>
            <a:xfrm>
              <a:off x="3327779" y="2438479"/>
              <a:ext cx="134246" cy="13248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38" name="Google Shape;1029;p14">
              <a:extLst>
                <a:ext uri="{FF2B5EF4-FFF2-40B4-BE49-F238E27FC236}">
                  <a16:creationId xmlns:a16="http://schemas.microsoft.com/office/drawing/2014/main" id="{D829250E-E14A-47F8-A3EA-68F6FA84BFCF}"/>
                </a:ext>
              </a:extLst>
            </p:cNvPr>
            <p:cNvSpPr>
              <a:spLocks/>
            </p:cNvSpPr>
            <p:nvPr/>
          </p:nvSpPr>
          <p:spPr bwMode="auto">
            <a:xfrm>
              <a:off x="3358290" y="2468961"/>
              <a:ext cx="71699" cy="71516"/>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lIns="91425" tIns="91425" rIns="91425" bIns="91425" anchor="ctr"/>
            <a:lstStyle/>
            <a:p>
              <a:pPr>
                <a:defRPr/>
              </a:pPr>
              <a:endParaRPr lang="vi-VN" sz="990"/>
            </a:p>
          </p:txBody>
        </p:sp>
      </p:grpSp>
      <p:grpSp>
        <p:nvGrpSpPr>
          <p:cNvPr id="39" name="Google Shape;1030;p14">
            <a:extLst>
              <a:ext uri="{FF2B5EF4-FFF2-40B4-BE49-F238E27FC236}">
                <a16:creationId xmlns:a16="http://schemas.microsoft.com/office/drawing/2014/main" id="{521DF9C5-3FE7-4E01-BB95-E819D14A65D0}"/>
              </a:ext>
            </a:extLst>
          </p:cNvPr>
          <p:cNvGrpSpPr>
            <a:grpSpLocks/>
          </p:cNvGrpSpPr>
          <p:nvPr userDrawn="1"/>
        </p:nvGrpSpPr>
        <p:grpSpPr bwMode="auto">
          <a:xfrm>
            <a:off x="11004551" y="1042988"/>
            <a:ext cx="230716" cy="227012"/>
            <a:chOff x="4954425" y="2036375"/>
            <a:chExt cx="166675" cy="168575"/>
          </a:xfrm>
        </p:grpSpPr>
        <p:sp>
          <p:nvSpPr>
            <p:cNvPr id="40" name="Google Shape;1031;p14">
              <a:extLst>
                <a:ext uri="{FF2B5EF4-FFF2-40B4-BE49-F238E27FC236}">
                  <a16:creationId xmlns:a16="http://schemas.microsoft.com/office/drawing/2014/main" id="{1C1E85CC-D6FC-40B1-9CFA-09D623DC56DB}"/>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lIns="91425" tIns="91425" rIns="91425" bIns="91425" anchor="ctr"/>
            <a:lstStyle/>
            <a:p>
              <a:pPr>
                <a:defRPr/>
              </a:pPr>
              <a:endParaRPr lang="vi-VN" sz="990"/>
            </a:p>
          </p:txBody>
        </p:sp>
        <p:sp>
          <p:nvSpPr>
            <p:cNvPr id="41" name="Google Shape;1032;p14">
              <a:extLst>
                <a:ext uri="{FF2B5EF4-FFF2-40B4-BE49-F238E27FC236}">
                  <a16:creationId xmlns:a16="http://schemas.microsoft.com/office/drawing/2014/main" id="{BB8749E4-677F-431A-9212-344FAD31089C}"/>
                </a:ext>
              </a:extLst>
            </p:cNvPr>
            <p:cNvSpPr/>
            <p:nvPr/>
          </p:nvSpPr>
          <p:spPr>
            <a:xfrm>
              <a:off x="5009474" y="2105927"/>
              <a:ext cx="51991" cy="40081"/>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42" name="Google Shape;1033;p14">
            <a:extLst>
              <a:ext uri="{FF2B5EF4-FFF2-40B4-BE49-F238E27FC236}">
                <a16:creationId xmlns:a16="http://schemas.microsoft.com/office/drawing/2014/main" id="{1B8BFF5C-E0E6-4290-9C64-E97249943D7C}"/>
              </a:ext>
            </a:extLst>
          </p:cNvPr>
          <p:cNvSpPr>
            <a:spLocks/>
          </p:cNvSpPr>
          <p:nvPr userDrawn="1"/>
        </p:nvSpPr>
        <p:spPr bwMode="auto">
          <a:xfrm>
            <a:off x="2055285" y="6264275"/>
            <a:ext cx="165100" cy="109538"/>
          </a:xfrm>
          <a:custGeom>
            <a:avLst/>
            <a:gdLst>
              <a:gd name="T0" fmla="*/ 2147483646 w 4765"/>
              <a:gd name="T1" fmla="*/ 2147483646 h 3248"/>
              <a:gd name="T2" fmla="*/ 2147483646 w 4765"/>
              <a:gd name="T3" fmla="*/ 2147483646 h 3248"/>
              <a:gd name="T4" fmla="*/ 2147483646 w 4765"/>
              <a:gd name="T5" fmla="*/ 2147483646 h 3248"/>
              <a:gd name="T6" fmla="*/ 2147483646 w 4765"/>
              <a:gd name="T7" fmla="*/ 2147483646 h 3248"/>
              <a:gd name="T8" fmla="*/ 2147483646 w 4765"/>
              <a:gd name="T9" fmla="*/ 2147483646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lIns="37713" tIns="37713" rIns="37713" bIns="37713" anchor="ctr"/>
          <a:lstStyle/>
          <a:p>
            <a:pPr>
              <a:defRPr/>
            </a:pPr>
            <a:endParaRPr lang="vi-VN" sz="990"/>
          </a:p>
        </p:txBody>
      </p:sp>
      <p:sp>
        <p:nvSpPr>
          <p:cNvPr id="43" name="Google Shape;1034;p14">
            <a:extLst>
              <a:ext uri="{FF2B5EF4-FFF2-40B4-BE49-F238E27FC236}">
                <a16:creationId xmlns:a16="http://schemas.microsoft.com/office/drawing/2014/main" id="{874A9902-037E-41F1-BFCA-E344E67114B7}"/>
              </a:ext>
            </a:extLst>
          </p:cNvPr>
          <p:cNvSpPr/>
          <p:nvPr userDrawn="1"/>
        </p:nvSpPr>
        <p:spPr>
          <a:xfrm>
            <a:off x="10996085" y="6183313"/>
            <a:ext cx="120649" cy="80962"/>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lIns="37713" tIns="37713" rIns="37713" bIns="37713" anchor="ctr"/>
          <a:lstStyle/>
          <a:p>
            <a:pPr eaLnBrk="1" fontAlgn="auto" hangingPunct="1">
              <a:spcBef>
                <a:spcPts val="0"/>
              </a:spcBef>
              <a:spcAft>
                <a:spcPts val="0"/>
              </a:spcAft>
              <a:defRPr/>
            </a:pPr>
            <a:endParaRPr sz="990">
              <a:solidFill>
                <a:prstClr val="black"/>
              </a:solidFill>
              <a:latin typeface="Arial"/>
            </a:endParaRPr>
          </a:p>
        </p:txBody>
      </p:sp>
      <p:grpSp>
        <p:nvGrpSpPr>
          <p:cNvPr id="44" name="Google Shape;1035;p14">
            <a:extLst>
              <a:ext uri="{FF2B5EF4-FFF2-40B4-BE49-F238E27FC236}">
                <a16:creationId xmlns:a16="http://schemas.microsoft.com/office/drawing/2014/main" id="{2E566560-3D00-4440-8121-2ADBAA114A20}"/>
              </a:ext>
            </a:extLst>
          </p:cNvPr>
          <p:cNvGrpSpPr>
            <a:grpSpLocks/>
          </p:cNvGrpSpPr>
          <p:nvPr userDrawn="1"/>
        </p:nvGrpSpPr>
        <p:grpSpPr bwMode="auto">
          <a:xfrm>
            <a:off x="817034" y="5192714"/>
            <a:ext cx="230717" cy="225425"/>
            <a:chOff x="4954425" y="2036375"/>
            <a:chExt cx="166675" cy="168575"/>
          </a:xfrm>
        </p:grpSpPr>
        <p:sp>
          <p:nvSpPr>
            <p:cNvPr id="45" name="Google Shape;1036;p14">
              <a:extLst>
                <a:ext uri="{FF2B5EF4-FFF2-40B4-BE49-F238E27FC236}">
                  <a16:creationId xmlns:a16="http://schemas.microsoft.com/office/drawing/2014/main" id="{1716FC2F-61F6-436D-8448-D9ACB9A51A21}"/>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46" name="Google Shape;1037;p14">
              <a:extLst>
                <a:ext uri="{FF2B5EF4-FFF2-40B4-BE49-F238E27FC236}">
                  <a16:creationId xmlns:a16="http://schemas.microsoft.com/office/drawing/2014/main" id="{6F62203C-D805-4748-800C-3D1F402B54A2}"/>
                </a:ext>
              </a:extLst>
            </p:cNvPr>
            <p:cNvSpPr/>
            <p:nvPr/>
          </p:nvSpPr>
          <p:spPr>
            <a:xfrm>
              <a:off x="5009473" y="2104042"/>
              <a:ext cx="51990" cy="40363"/>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47" name="Google Shape;1082;p14">
            <a:extLst>
              <a:ext uri="{FF2B5EF4-FFF2-40B4-BE49-F238E27FC236}">
                <a16:creationId xmlns:a16="http://schemas.microsoft.com/office/drawing/2014/main" id="{5AC01BF5-1B87-4F9C-A7AA-D524B51906AB}"/>
              </a:ext>
            </a:extLst>
          </p:cNvPr>
          <p:cNvSpPr>
            <a:spLocks/>
          </p:cNvSpPr>
          <p:nvPr userDrawn="1"/>
        </p:nvSpPr>
        <p:spPr bwMode="auto">
          <a:xfrm>
            <a:off x="465667" y="8826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48" name="Google Shape;1083;p14">
            <a:extLst>
              <a:ext uri="{FF2B5EF4-FFF2-40B4-BE49-F238E27FC236}">
                <a16:creationId xmlns:a16="http://schemas.microsoft.com/office/drawing/2014/main" id="{AA2B03E7-E43C-4898-8F45-5B3782D8DD9D}"/>
              </a:ext>
            </a:extLst>
          </p:cNvPr>
          <p:cNvSpPr>
            <a:spLocks/>
          </p:cNvSpPr>
          <p:nvPr userDrawn="1"/>
        </p:nvSpPr>
        <p:spPr bwMode="auto">
          <a:xfrm>
            <a:off x="201084" y="906463"/>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49" name="Google Shape;1084;p14">
            <a:extLst>
              <a:ext uri="{FF2B5EF4-FFF2-40B4-BE49-F238E27FC236}">
                <a16:creationId xmlns:a16="http://schemas.microsoft.com/office/drawing/2014/main" id="{2CC322C5-16B4-468C-B3A3-3DC7C8AE17F9}"/>
              </a:ext>
            </a:extLst>
          </p:cNvPr>
          <p:cNvSpPr>
            <a:spLocks/>
          </p:cNvSpPr>
          <p:nvPr userDrawn="1"/>
        </p:nvSpPr>
        <p:spPr bwMode="auto">
          <a:xfrm>
            <a:off x="224367" y="989014"/>
            <a:ext cx="44451"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50" name="Google Shape;1085;p14">
            <a:extLst>
              <a:ext uri="{FF2B5EF4-FFF2-40B4-BE49-F238E27FC236}">
                <a16:creationId xmlns:a16="http://schemas.microsoft.com/office/drawing/2014/main" id="{B58C2E5A-0332-421D-9A66-BE9E32E5D796}"/>
              </a:ext>
            </a:extLst>
          </p:cNvPr>
          <p:cNvSpPr>
            <a:spLocks/>
          </p:cNvSpPr>
          <p:nvPr userDrawn="1"/>
        </p:nvSpPr>
        <p:spPr bwMode="auto">
          <a:xfrm>
            <a:off x="524934" y="9477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51" name="Google Shape;1086;p14">
            <a:extLst>
              <a:ext uri="{FF2B5EF4-FFF2-40B4-BE49-F238E27FC236}">
                <a16:creationId xmlns:a16="http://schemas.microsoft.com/office/drawing/2014/main" id="{FD299805-B3D0-46C6-8D36-AA12FBB91256}"/>
              </a:ext>
            </a:extLst>
          </p:cNvPr>
          <p:cNvSpPr>
            <a:spLocks/>
          </p:cNvSpPr>
          <p:nvPr userDrawn="1"/>
        </p:nvSpPr>
        <p:spPr bwMode="auto">
          <a:xfrm>
            <a:off x="201084" y="917576"/>
            <a:ext cx="448733" cy="98425"/>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52" name="Google Shape;1082;p14">
            <a:extLst>
              <a:ext uri="{FF2B5EF4-FFF2-40B4-BE49-F238E27FC236}">
                <a16:creationId xmlns:a16="http://schemas.microsoft.com/office/drawing/2014/main" id="{74DE402C-8BB3-4147-BFAD-25DD71F0E53D}"/>
              </a:ext>
            </a:extLst>
          </p:cNvPr>
          <p:cNvSpPr>
            <a:spLocks/>
          </p:cNvSpPr>
          <p:nvPr userDrawn="1"/>
        </p:nvSpPr>
        <p:spPr bwMode="auto">
          <a:xfrm>
            <a:off x="463550" y="14954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53" name="Google Shape;1083;p14">
            <a:extLst>
              <a:ext uri="{FF2B5EF4-FFF2-40B4-BE49-F238E27FC236}">
                <a16:creationId xmlns:a16="http://schemas.microsoft.com/office/drawing/2014/main" id="{6E065D2D-DB0E-4CC8-A671-D6555A2BF89A}"/>
              </a:ext>
            </a:extLst>
          </p:cNvPr>
          <p:cNvSpPr>
            <a:spLocks/>
          </p:cNvSpPr>
          <p:nvPr userDrawn="1"/>
        </p:nvSpPr>
        <p:spPr bwMode="auto">
          <a:xfrm>
            <a:off x="198967" y="1522414"/>
            <a:ext cx="448733" cy="109537"/>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54" name="Google Shape;1084;p14">
            <a:extLst>
              <a:ext uri="{FF2B5EF4-FFF2-40B4-BE49-F238E27FC236}">
                <a16:creationId xmlns:a16="http://schemas.microsoft.com/office/drawing/2014/main" id="{B237F27B-C7A9-4E6C-ACEB-59BA2102A83E}"/>
              </a:ext>
            </a:extLst>
          </p:cNvPr>
          <p:cNvSpPr>
            <a:spLocks/>
          </p:cNvSpPr>
          <p:nvPr userDrawn="1"/>
        </p:nvSpPr>
        <p:spPr bwMode="auto">
          <a:xfrm>
            <a:off x="222251" y="1603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55" name="Google Shape;1085;p14">
            <a:extLst>
              <a:ext uri="{FF2B5EF4-FFF2-40B4-BE49-F238E27FC236}">
                <a16:creationId xmlns:a16="http://schemas.microsoft.com/office/drawing/2014/main" id="{3B3E77BE-5A06-40C2-A657-CAFC1C37456E}"/>
              </a:ext>
            </a:extLst>
          </p:cNvPr>
          <p:cNvSpPr>
            <a:spLocks/>
          </p:cNvSpPr>
          <p:nvPr userDrawn="1"/>
        </p:nvSpPr>
        <p:spPr bwMode="auto">
          <a:xfrm>
            <a:off x="522818" y="1563688"/>
            <a:ext cx="46567" cy="42862"/>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56" name="Google Shape;1086;p14">
            <a:extLst>
              <a:ext uri="{FF2B5EF4-FFF2-40B4-BE49-F238E27FC236}">
                <a16:creationId xmlns:a16="http://schemas.microsoft.com/office/drawing/2014/main" id="{6AAF7B40-B033-45AC-AC49-2694F824D690}"/>
              </a:ext>
            </a:extLst>
          </p:cNvPr>
          <p:cNvSpPr>
            <a:spLocks/>
          </p:cNvSpPr>
          <p:nvPr userDrawn="1"/>
        </p:nvSpPr>
        <p:spPr bwMode="auto">
          <a:xfrm>
            <a:off x="201084" y="1531938"/>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57" name="Google Shape;1082;p14">
            <a:extLst>
              <a:ext uri="{FF2B5EF4-FFF2-40B4-BE49-F238E27FC236}">
                <a16:creationId xmlns:a16="http://schemas.microsoft.com/office/drawing/2014/main" id="{91CDBE8E-EC28-4C6A-A248-E4A28CF8D164}"/>
              </a:ext>
            </a:extLst>
          </p:cNvPr>
          <p:cNvSpPr>
            <a:spLocks/>
          </p:cNvSpPr>
          <p:nvPr userDrawn="1"/>
        </p:nvSpPr>
        <p:spPr bwMode="auto">
          <a:xfrm>
            <a:off x="463550" y="2111376"/>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58" name="Google Shape;1083;p14">
            <a:extLst>
              <a:ext uri="{FF2B5EF4-FFF2-40B4-BE49-F238E27FC236}">
                <a16:creationId xmlns:a16="http://schemas.microsoft.com/office/drawing/2014/main" id="{6C66348B-94D8-4DFF-AAAC-A3268F4FA6AD}"/>
              </a:ext>
            </a:extLst>
          </p:cNvPr>
          <p:cNvSpPr>
            <a:spLocks/>
          </p:cNvSpPr>
          <p:nvPr userDrawn="1"/>
        </p:nvSpPr>
        <p:spPr bwMode="auto">
          <a:xfrm>
            <a:off x="198967" y="2135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59" name="Google Shape;1084;p14">
            <a:extLst>
              <a:ext uri="{FF2B5EF4-FFF2-40B4-BE49-F238E27FC236}">
                <a16:creationId xmlns:a16="http://schemas.microsoft.com/office/drawing/2014/main" id="{F322B445-42AB-4664-BA9B-71AC0DB275A2}"/>
              </a:ext>
            </a:extLst>
          </p:cNvPr>
          <p:cNvSpPr>
            <a:spLocks/>
          </p:cNvSpPr>
          <p:nvPr userDrawn="1"/>
        </p:nvSpPr>
        <p:spPr bwMode="auto">
          <a:xfrm>
            <a:off x="222251" y="2216150"/>
            <a:ext cx="44449"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60" name="Google Shape;1085;p14">
            <a:extLst>
              <a:ext uri="{FF2B5EF4-FFF2-40B4-BE49-F238E27FC236}">
                <a16:creationId xmlns:a16="http://schemas.microsoft.com/office/drawing/2014/main" id="{6CCFCEF3-76E9-475D-AC76-9B9160F00D53}"/>
              </a:ext>
            </a:extLst>
          </p:cNvPr>
          <p:cNvSpPr>
            <a:spLocks/>
          </p:cNvSpPr>
          <p:nvPr userDrawn="1"/>
        </p:nvSpPr>
        <p:spPr bwMode="auto">
          <a:xfrm>
            <a:off x="522818" y="2174875"/>
            <a:ext cx="44449"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61" name="Google Shape;1086;p14">
            <a:extLst>
              <a:ext uri="{FF2B5EF4-FFF2-40B4-BE49-F238E27FC236}">
                <a16:creationId xmlns:a16="http://schemas.microsoft.com/office/drawing/2014/main" id="{B5CFA003-489D-4984-B1B7-B9B43B9F7BCD}"/>
              </a:ext>
            </a:extLst>
          </p:cNvPr>
          <p:cNvSpPr>
            <a:spLocks/>
          </p:cNvSpPr>
          <p:nvPr userDrawn="1"/>
        </p:nvSpPr>
        <p:spPr bwMode="auto">
          <a:xfrm>
            <a:off x="198967" y="2144713"/>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62" name="Google Shape;1082;p14">
            <a:extLst>
              <a:ext uri="{FF2B5EF4-FFF2-40B4-BE49-F238E27FC236}">
                <a16:creationId xmlns:a16="http://schemas.microsoft.com/office/drawing/2014/main" id="{B0B59FC8-4DB6-499D-BCE8-537A141DE01D}"/>
              </a:ext>
            </a:extLst>
          </p:cNvPr>
          <p:cNvSpPr>
            <a:spLocks/>
          </p:cNvSpPr>
          <p:nvPr userDrawn="1"/>
        </p:nvSpPr>
        <p:spPr bwMode="auto">
          <a:xfrm>
            <a:off x="461433" y="2722563"/>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63" name="Google Shape;1083;p14">
            <a:extLst>
              <a:ext uri="{FF2B5EF4-FFF2-40B4-BE49-F238E27FC236}">
                <a16:creationId xmlns:a16="http://schemas.microsoft.com/office/drawing/2014/main" id="{AF922A8C-5E98-4916-9984-B41B0E9512FD}"/>
              </a:ext>
            </a:extLst>
          </p:cNvPr>
          <p:cNvSpPr>
            <a:spLocks/>
          </p:cNvSpPr>
          <p:nvPr userDrawn="1"/>
        </p:nvSpPr>
        <p:spPr bwMode="auto">
          <a:xfrm>
            <a:off x="196851" y="2746376"/>
            <a:ext cx="448733" cy="112713"/>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64" name="Google Shape;1084;p14">
            <a:extLst>
              <a:ext uri="{FF2B5EF4-FFF2-40B4-BE49-F238E27FC236}">
                <a16:creationId xmlns:a16="http://schemas.microsoft.com/office/drawing/2014/main" id="{57E6197A-FF83-48CE-B9A7-76C445DA77C6}"/>
              </a:ext>
            </a:extLst>
          </p:cNvPr>
          <p:cNvSpPr>
            <a:spLocks/>
          </p:cNvSpPr>
          <p:nvPr userDrawn="1"/>
        </p:nvSpPr>
        <p:spPr bwMode="auto">
          <a:xfrm>
            <a:off x="220134" y="2832100"/>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65" name="Google Shape;1085;p14">
            <a:extLst>
              <a:ext uri="{FF2B5EF4-FFF2-40B4-BE49-F238E27FC236}">
                <a16:creationId xmlns:a16="http://schemas.microsoft.com/office/drawing/2014/main" id="{DD4A45E2-B0BE-40AA-A493-B18DCD2C922A}"/>
              </a:ext>
            </a:extLst>
          </p:cNvPr>
          <p:cNvSpPr>
            <a:spLocks/>
          </p:cNvSpPr>
          <p:nvPr userDrawn="1"/>
        </p:nvSpPr>
        <p:spPr bwMode="auto">
          <a:xfrm>
            <a:off x="520701" y="2787651"/>
            <a:ext cx="46567" cy="47625"/>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66" name="Google Shape;1086;p14">
            <a:extLst>
              <a:ext uri="{FF2B5EF4-FFF2-40B4-BE49-F238E27FC236}">
                <a16:creationId xmlns:a16="http://schemas.microsoft.com/office/drawing/2014/main" id="{92A2B9A7-6762-47FC-AF17-3CA2200BA906}"/>
              </a:ext>
            </a:extLst>
          </p:cNvPr>
          <p:cNvSpPr>
            <a:spLocks/>
          </p:cNvSpPr>
          <p:nvPr userDrawn="1"/>
        </p:nvSpPr>
        <p:spPr bwMode="auto">
          <a:xfrm>
            <a:off x="198968" y="2760663"/>
            <a:ext cx="446617"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67" name="Google Shape;1082;p14">
            <a:extLst>
              <a:ext uri="{FF2B5EF4-FFF2-40B4-BE49-F238E27FC236}">
                <a16:creationId xmlns:a16="http://schemas.microsoft.com/office/drawing/2014/main" id="{995ADC65-863C-49C7-8D90-C4F9E5DF3044}"/>
              </a:ext>
            </a:extLst>
          </p:cNvPr>
          <p:cNvSpPr>
            <a:spLocks/>
          </p:cNvSpPr>
          <p:nvPr userDrawn="1"/>
        </p:nvSpPr>
        <p:spPr bwMode="auto">
          <a:xfrm>
            <a:off x="461433" y="3335339"/>
            <a:ext cx="110067" cy="180975"/>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68" name="Google Shape;1083;p14">
            <a:extLst>
              <a:ext uri="{FF2B5EF4-FFF2-40B4-BE49-F238E27FC236}">
                <a16:creationId xmlns:a16="http://schemas.microsoft.com/office/drawing/2014/main" id="{F5D2D104-3470-4292-99AB-C8F50375041A}"/>
              </a:ext>
            </a:extLst>
          </p:cNvPr>
          <p:cNvSpPr>
            <a:spLocks/>
          </p:cNvSpPr>
          <p:nvPr userDrawn="1"/>
        </p:nvSpPr>
        <p:spPr bwMode="auto">
          <a:xfrm>
            <a:off x="194733" y="3362326"/>
            <a:ext cx="450851" cy="112713"/>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69" name="Google Shape;1084;p14">
            <a:extLst>
              <a:ext uri="{FF2B5EF4-FFF2-40B4-BE49-F238E27FC236}">
                <a16:creationId xmlns:a16="http://schemas.microsoft.com/office/drawing/2014/main" id="{31325197-7496-4CCF-BE17-1551B852C726}"/>
              </a:ext>
            </a:extLst>
          </p:cNvPr>
          <p:cNvSpPr>
            <a:spLocks/>
          </p:cNvSpPr>
          <p:nvPr userDrawn="1"/>
        </p:nvSpPr>
        <p:spPr bwMode="auto">
          <a:xfrm>
            <a:off x="220133" y="3444876"/>
            <a:ext cx="44451" cy="47625"/>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70" name="Google Shape;1085;p14">
            <a:extLst>
              <a:ext uri="{FF2B5EF4-FFF2-40B4-BE49-F238E27FC236}">
                <a16:creationId xmlns:a16="http://schemas.microsoft.com/office/drawing/2014/main" id="{29C77C6C-27DD-4612-823D-08E8530116BB}"/>
              </a:ext>
            </a:extLst>
          </p:cNvPr>
          <p:cNvSpPr>
            <a:spLocks/>
          </p:cNvSpPr>
          <p:nvPr userDrawn="1"/>
        </p:nvSpPr>
        <p:spPr bwMode="auto">
          <a:xfrm>
            <a:off x="520700" y="3403600"/>
            <a:ext cx="44451"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71" name="Google Shape;1086;p14">
            <a:extLst>
              <a:ext uri="{FF2B5EF4-FFF2-40B4-BE49-F238E27FC236}">
                <a16:creationId xmlns:a16="http://schemas.microsoft.com/office/drawing/2014/main" id="{C94BCD5A-70B6-4601-9879-9465836F14F0}"/>
              </a:ext>
            </a:extLst>
          </p:cNvPr>
          <p:cNvSpPr>
            <a:spLocks/>
          </p:cNvSpPr>
          <p:nvPr userDrawn="1"/>
        </p:nvSpPr>
        <p:spPr bwMode="auto">
          <a:xfrm>
            <a:off x="196851" y="33734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72" name="Google Shape;1082;p14">
            <a:extLst>
              <a:ext uri="{FF2B5EF4-FFF2-40B4-BE49-F238E27FC236}">
                <a16:creationId xmlns:a16="http://schemas.microsoft.com/office/drawing/2014/main" id="{C1CA0D9D-0F2C-44D3-ADF3-B60C3A9450E7}"/>
              </a:ext>
            </a:extLst>
          </p:cNvPr>
          <p:cNvSpPr>
            <a:spLocks/>
          </p:cNvSpPr>
          <p:nvPr userDrawn="1"/>
        </p:nvSpPr>
        <p:spPr bwMode="auto">
          <a:xfrm>
            <a:off x="459317" y="3951288"/>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73" name="Google Shape;1083;p14">
            <a:extLst>
              <a:ext uri="{FF2B5EF4-FFF2-40B4-BE49-F238E27FC236}">
                <a16:creationId xmlns:a16="http://schemas.microsoft.com/office/drawing/2014/main" id="{DDE41518-804A-4894-99D9-187EA7896FAB}"/>
              </a:ext>
            </a:extLst>
          </p:cNvPr>
          <p:cNvSpPr>
            <a:spLocks/>
          </p:cNvSpPr>
          <p:nvPr userDrawn="1"/>
        </p:nvSpPr>
        <p:spPr bwMode="auto">
          <a:xfrm>
            <a:off x="194734" y="39766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74" name="Google Shape;1084;p14">
            <a:extLst>
              <a:ext uri="{FF2B5EF4-FFF2-40B4-BE49-F238E27FC236}">
                <a16:creationId xmlns:a16="http://schemas.microsoft.com/office/drawing/2014/main" id="{87C81D8D-9FD4-442E-BFB5-B2E9C92B6C51}"/>
              </a:ext>
            </a:extLst>
          </p:cNvPr>
          <p:cNvSpPr>
            <a:spLocks/>
          </p:cNvSpPr>
          <p:nvPr userDrawn="1"/>
        </p:nvSpPr>
        <p:spPr bwMode="auto">
          <a:xfrm>
            <a:off x="218018" y="4059238"/>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75" name="Google Shape;1085;p14">
            <a:extLst>
              <a:ext uri="{FF2B5EF4-FFF2-40B4-BE49-F238E27FC236}">
                <a16:creationId xmlns:a16="http://schemas.microsoft.com/office/drawing/2014/main" id="{8F9F71EE-114E-4E8D-9CB5-9F12C27EB6F5}"/>
              </a:ext>
            </a:extLst>
          </p:cNvPr>
          <p:cNvSpPr>
            <a:spLocks/>
          </p:cNvSpPr>
          <p:nvPr userDrawn="1"/>
        </p:nvSpPr>
        <p:spPr bwMode="auto">
          <a:xfrm>
            <a:off x="518585" y="4016376"/>
            <a:ext cx="46567" cy="47625"/>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76" name="Google Shape;1086;p14">
            <a:extLst>
              <a:ext uri="{FF2B5EF4-FFF2-40B4-BE49-F238E27FC236}">
                <a16:creationId xmlns:a16="http://schemas.microsoft.com/office/drawing/2014/main" id="{9C64A0BA-670F-49A7-B8E3-2DA48CF76F0D}"/>
              </a:ext>
            </a:extLst>
          </p:cNvPr>
          <p:cNvSpPr>
            <a:spLocks/>
          </p:cNvSpPr>
          <p:nvPr userDrawn="1"/>
        </p:nvSpPr>
        <p:spPr bwMode="auto">
          <a:xfrm>
            <a:off x="194734" y="39878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77" name="Google Shape;1082;p14">
            <a:extLst>
              <a:ext uri="{FF2B5EF4-FFF2-40B4-BE49-F238E27FC236}">
                <a16:creationId xmlns:a16="http://schemas.microsoft.com/office/drawing/2014/main" id="{61620233-1831-44EA-B453-9886C47E1B39}"/>
              </a:ext>
            </a:extLst>
          </p:cNvPr>
          <p:cNvSpPr>
            <a:spLocks/>
          </p:cNvSpPr>
          <p:nvPr userDrawn="1"/>
        </p:nvSpPr>
        <p:spPr bwMode="auto">
          <a:xfrm>
            <a:off x="459317" y="4565650"/>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78" name="Google Shape;1083;p14">
            <a:extLst>
              <a:ext uri="{FF2B5EF4-FFF2-40B4-BE49-F238E27FC236}">
                <a16:creationId xmlns:a16="http://schemas.microsoft.com/office/drawing/2014/main" id="{358E3886-0C28-4639-A712-F4AA21E43782}"/>
              </a:ext>
            </a:extLst>
          </p:cNvPr>
          <p:cNvSpPr>
            <a:spLocks/>
          </p:cNvSpPr>
          <p:nvPr userDrawn="1"/>
        </p:nvSpPr>
        <p:spPr bwMode="auto">
          <a:xfrm>
            <a:off x="192618" y="4589464"/>
            <a:ext cx="450849" cy="109537"/>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79" name="Google Shape;1084;p14">
            <a:extLst>
              <a:ext uri="{FF2B5EF4-FFF2-40B4-BE49-F238E27FC236}">
                <a16:creationId xmlns:a16="http://schemas.microsoft.com/office/drawing/2014/main" id="{0606E31B-9BE6-4589-8B09-7EC9769B5F86}"/>
              </a:ext>
            </a:extLst>
          </p:cNvPr>
          <p:cNvSpPr>
            <a:spLocks/>
          </p:cNvSpPr>
          <p:nvPr userDrawn="1"/>
        </p:nvSpPr>
        <p:spPr bwMode="auto">
          <a:xfrm>
            <a:off x="215901" y="4672013"/>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80" name="Google Shape;1085;p14">
            <a:extLst>
              <a:ext uri="{FF2B5EF4-FFF2-40B4-BE49-F238E27FC236}">
                <a16:creationId xmlns:a16="http://schemas.microsoft.com/office/drawing/2014/main" id="{57F2A6CA-D666-4D4E-BB14-EC69B8C9B447}"/>
              </a:ext>
            </a:extLst>
          </p:cNvPr>
          <p:cNvSpPr>
            <a:spLocks/>
          </p:cNvSpPr>
          <p:nvPr userDrawn="1"/>
        </p:nvSpPr>
        <p:spPr bwMode="auto">
          <a:xfrm>
            <a:off x="518585" y="4630738"/>
            <a:ext cx="44449"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81" name="Google Shape;1086;p14">
            <a:extLst>
              <a:ext uri="{FF2B5EF4-FFF2-40B4-BE49-F238E27FC236}">
                <a16:creationId xmlns:a16="http://schemas.microsoft.com/office/drawing/2014/main" id="{E766C798-1960-4CAF-98F7-113A43331965}"/>
              </a:ext>
            </a:extLst>
          </p:cNvPr>
          <p:cNvSpPr>
            <a:spLocks/>
          </p:cNvSpPr>
          <p:nvPr userDrawn="1"/>
        </p:nvSpPr>
        <p:spPr bwMode="auto">
          <a:xfrm>
            <a:off x="194734" y="46005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82" name="Google Shape;1082;p14">
            <a:extLst>
              <a:ext uri="{FF2B5EF4-FFF2-40B4-BE49-F238E27FC236}">
                <a16:creationId xmlns:a16="http://schemas.microsoft.com/office/drawing/2014/main" id="{9CA097F4-043D-4011-BC9B-4F6BEA9E2510}"/>
              </a:ext>
            </a:extLst>
          </p:cNvPr>
          <p:cNvSpPr>
            <a:spLocks/>
          </p:cNvSpPr>
          <p:nvPr userDrawn="1"/>
        </p:nvSpPr>
        <p:spPr bwMode="auto">
          <a:xfrm>
            <a:off x="457200" y="5180013"/>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83" name="Google Shape;1083;p14">
            <a:extLst>
              <a:ext uri="{FF2B5EF4-FFF2-40B4-BE49-F238E27FC236}">
                <a16:creationId xmlns:a16="http://schemas.microsoft.com/office/drawing/2014/main" id="{44396AB2-BD09-4B00-A7B1-8806525C24F0}"/>
              </a:ext>
            </a:extLst>
          </p:cNvPr>
          <p:cNvSpPr>
            <a:spLocks/>
          </p:cNvSpPr>
          <p:nvPr userDrawn="1"/>
        </p:nvSpPr>
        <p:spPr bwMode="auto">
          <a:xfrm>
            <a:off x="192618" y="5203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84" name="Google Shape;1084;p14">
            <a:extLst>
              <a:ext uri="{FF2B5EF4-FFF2-40B4-BE49-F238E27FC236}">
                <a16:creationId xmlns:a16="http://schemas.microsoft.com/office/drawing/2014/main" id="{7842ADA7-C2A8-474F-A9D0-45D65BFF7099}"/>
              </a:ext>
            </a:extLst>
          </p:cNvPr>
          <p:cNvSpPr>
            <a:spLocks/>
          </p:cNvSpPr>
          <p:nvPr userDrawn="1"/>
        </p:nvSpPr>
        <p:spPr bwMode="auto">
          <a:xfrm>
            <a:off x="215901" y="5286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85" name="Google Shape;1085;p14">
            <a:extLst>
              <a:ext uri="{FF2B5EF4-FFF2-40B4-BE49-F238E27FC236}">
                <a16:creationId xmlns:a16="http://schemas.microsoft.com/office/drawing/2014/main" id="{247D061F-7B02-47E9-A5F9-0E3BF5F224A8}"/>
              </a:ext>
            </a:extLst>
          </p:cNvPr>
          <p:cNvSpPr>
            <a:spLocks/>
          </p:cNvSpPr>
          <p:nvPr userDrawn="1"/>
        </p:nvSpPr>
        <p:spPr bwMode="auto">
          <a:xfrm>
            <a:off x="516467" y="5245100"/>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86" name="Google Shape;1086;p14">
            <a:extLst>
              <a:ext uri="{FF2B5EF4-FFF2-40B4-BE49-F238E27FC236}">
                <a16:creationId xmlns:a16="http://schemas.microsoft.com/office/drawing/2014/main" id="{9320D9FB-2917-4DCF-9621-789F284BFF70}"/>
              </a:ext>
            </a:extLst>
          </p:cNvPr>
          <p:cNvSpPr>
            <a:spLocks/>
          </p:cNvSpPr>
          <p:nvPr userDrawn="1"/>
        </p:nvSpPr>
        <p:spPr bwMode="auto">
          <a:xfrm>
            <a:off x="192618" y="52149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87" name="Google Shape;1082;p14">
            <a:extLst>
              <a:ext uri="{FF2B5EF4-FFF2-40B4-BE49-F238E27FC236}">
                <a16:creationId xmlns:a16="http://schemas.microsoft.com/office/drawing/2014/main" id="{72214AF7-9A3F-4CF3-93A6-43CFF79326DF}"/>
              </a:ext>
            </a:extLst>
          </p:cNvPr>
          <p:cNvSpPr>
            <a:spLocks/>
          </p:cNvSpPr>
          <p:nvPr userDrawn="1"/>
        </p:nvSpPr>
        <p:spPr bwMode="auto">
          <a:xfrm>
            <a:off x="457200" y="5792788"/>
            <a:ext cx="107951"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88" name="Google Shape;1083;p14">
            <a:extLst>
              <a:ext uri="{FF2B5EF4-FFF2-40B4-BE49-F238E27FC236}">
                <a16:creationId xmlns:a16="http://schemas.microsoft.com/office/drawing/2014/main" id="{070201C5-F57C-4C60-9C0E-E9F8A102A7FF}"/>
              </a:ext>
            </a:extLst>
          </p:cNvPr>
          <p:cNvSpPr>
            <a:spLocks/>
          </p:cNvSpPr>
          <p:nvPr userDrawn="1"/>
        </p:nvSpPr>
        <p:spPr bwMode="auto">
          <a:xfrm>
            <a:off x="190500" y="5818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89" name="Google Shape;1084;p14">
            <a:extLst>
              <a:ext uri="{FF2B5EF4-FFF2-40B4-BE49-F238E27FC236}">
                <a16:creationId xmlns:a16="http://schemas.microsoft.com/office/drawing/2014/main" id="{74D1763B-5EB7-483B-BF0B-AE55A182CB99}"/>
              </a:ext>
            </a:extLst>
          </p:cNvPr>
          <p:cNvSpPr>
            <a:spLocks/>
          </p:cNvSpPr>
          <p:nvPr userDrawn="1"/>
        </p:nvSpPr>
        <p:spPr bwMode="auto">
          <a:xfrm>
            <a:off x="213784" y="59007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90" name="Google Shape;1085;p14">
            <a:extLst>
              <a:ext uri="{FF2B5EF4-FFF2-40B4-BE49-F238E27FC236}">
                <a16:creationId xmlns:a16="http://schemas.microsoft.com/office/drawing/2014/main" id="{125C9C1E-5386-4050-A822-87064B66578F}"/>
              </a:ext>
            </a:extLst>
          </p:cNvPr>
          <p:cNvSpPr>
            <a:spLocks/>
          </p:cNvSpPr>
          <p:nvPr userDrawn="1"/>
        </p:nvSpPr>
        <p:spPr bwMode="auto">
          <a:xfrm>
            <a:off x="514351" y="58578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91" name="Google Shape;1086;p14">
            <a:extLst>
              <a:ext uri="{FF2B5EF4-FFF2-40B4-BE49-F238E27FC236}">
                <a16:creationId xmlns:a16="http://schemas.microsoft.com/office/drawing/2014/main" id="{E617226F-8811-42AE-B122-45DED89F22EB}"/>
              </a:ext>
            </a:extLst>
          </p:cNvPr>
          <p:cNvSpPr>
            <a:spLocks/>
          </p:cNvSpPr>
          <p:nvPr userDrawn="1"/>
        </p:nvSpPr>
        <p:spPr bwMode="auto">
          <a:xfrm>
            <a:off x="192617" y="5829300"/>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grpSp>
        <p:nvGrpSpPr>
          <p:cNvPr id="92" name="Google Shape;2356;p30">
            <a:extLst>
              <a:ext uri="{FF2B5EF4-FFF2-40B4-BE49-F238E27FC236}">
                <a16:creationId xmlns:a16="http://schemas.microsoft.com/office/drawing/2014/main" id="{29CD8D29-AFD5-4693-8D4D-2296F59FCBF7}"/>
              </a:ext>
            </a:extLst>
          </p:cNvPr>
          <p:cNvGrpSpPr/>
          <p:nvPr userDrawn="1"/>
        </p:nvGrpSpPr>
        <p:grpSpPr>
          <a:xfrm>
            <a:off x="745417" y="1491607"/>
            <a:ext cx="9867487" cy="4773076"/>
            <a:chOff x="623255" y="927125"/>
            <a:chExt cx="7691377" cy="3871900"/>
          </a:xfrm>
          <a:solidFill>
            <a:schemeClr val="accent4">
              <a:lumMod val="60000"/>
              <a:lumOff val="40000"/>
            </a:schemeClr>
          </a:solidFill>
        </p:grpSpPr>
        <p:sp>
          <p:nvSpPr>
            <p:cNvPr id="93" name="Google Shape;2357;p30">
              <a:extLst>
                <a:ext uri="{FF2B5EF4-FFF2-40B4-BE49-F238E27FC236}">
                  <a16:creationId xmlns:a16="http://schemas.microsoft.com/office/drawing/2014/main" id="{D6276839-E1A6-4A62-B989-B411987A70C8}"/>
                </a:ext>
              </a:extLst>
            </p:cNvPr>
            <p:cNvSpPr/>
            <p:nvPr/>
          </p:nvSpPr>
          <p:spPr>
            <a:xfrm>
              <a:off x="2977025" y="927125"/>
              <a:ext cx="3134100" cy="1481700"/>
            </a:xfrm>
            <a:prstGeom prst="ellipse">
              <a:avLst/>
            </a:prstGeom>
            <a:grp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nvGrpSpPr>
            <p:cNvPr id="94" name="Google Shape;2358;p30">
              <a:extLst>
                <a:ext uri="{FF2B5EF4-FFF2-40B4-BE49-F238E27FC236}">
                  <a16:creationId xmlns:a16="http://schemas.microsoft.com/office/drawing/2014/main" id="{05EEB68B-1E65-474C-9810-12BDEEB239C0}"/>
                </a:ext>
              </a:extLst>
            </p:cNvPr>
            <p:cNvGrpSpPr/>
            <p:nvPr/>
          </p:nvGrpSpPr>
          <p:grpSpPr>
            <a:xfrm>
              <a:off x="623255" y="973375"/>
              <a:ext cx="7691377" cy="3825650"/>
              <a:chOff x="623255" y="973375"/>
              <a:chExt cx="7691377" cy="3825650"/>
            </a:xfrm>
            <a:grpFill/>
          </p:grpSpPr>
          <p:sp>
            <p:nvSpPr>
              <p:cNvPr id="95" name="Google Shape;2359;p30">
                <a:extLst>
                  <a:ext uri="{FF2B5EF4-FFF2-40B4-BE49-F238E27FC236}">
                    <a16:creationId xmlns:a16="http://schemas.microsoft.com/office/drawing/2014/main" id="{1D5A9F21-AE25-4774-8708-AB587CCB8657}"/>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lIns="91425" tIns="91425" rIns="91425" bIns="91425" anchor="ctr"/>
              <a:lstStyle/>
              <a:p>
                <a:pPr eaLnBrk="1" fontAlgn="auto" hangingPunct="1">
                  <a:spcBef>
                    <a:spcPts val="0"/>
                  </a:spcBef>
                  <a:spcAft>
                    <a:spcPts val="0"/>
                  </a:spcAft>
                  <a:defRPr/>
                </a:pPr>
                <a:endParaRPr sz="990" dirty="0">
                  <a:solidFill>
                    <a:prstClr val="black"/>
                  </a:solidFill>
                  <a:latin typeface="Arial"/>
                </a:endParaRPr>
              </a:p>
            </p:txBody>
          </p:sp>
          <p:sp>
            <p:nvSpPr>
              <p:cNvPr id="96" name="Google Shape;2360;p30">
                <a:extLst>
                  <a:ext uri="{FF2B5EF4-FFF2-40B4-BE49-F238E27FC236}">
                    <a16:creationId xmlns:a16="http://schemas.microsoft.com/office/drawing/2014/main" id="{969655C7-6F82-4CB4-8231-5E3045AFA0E6}"/>
                  </a:ext>
                </a:extLst>
              </p:cNvPr>
              <p:cNvSpPr/>
              <p:nvPr/>
            </p:nvSpPr>
            <p:spPr>
              <a:xfrm>
                <a:off x="1878425" y="1185100"/>
                <a:ext cx="2028300" cy="1403400"/>
              </a:xfrm>
              <a:prstGeom prst="ellipse">
                <a:avLst/>
              </a:prstGeom>
              <a:grpFill/>
              <a:ln>
                <a:noFill/>
              </a:ln>
            </p:spPr>
            <p:txBody>
              <a:bodyPr spcFirstLastPara="1" lIns="91425" tIns="91425" rIns="91425" bIns="91425" anchor="ctr"/>
              <a:lstStyle/>
              <a:p>
                <a:pPr eaLnBrk="1" fontAlgn="auto" hangingPunct="1">
                  <a:spcBef>
                    <a:spcPts val="0"/>
                  </a:spcBef>
                  <a:spcAft>
                    <a:spcPts val="0"/>
                  </a:spcAft>
                  <a:defRPr/>
                </a:pPr>
                <a:endParaRPr sz="990" dirty="0">
                  <a:solidFill>
                    <a:prstClr val="black"/>
                  </a:solidFill>
                  <a:latin typeface="Arial"/>
                </a:endParaRPr>
              </a:p>
            </p:txBody>
          </p:sp>
          <p:sp>
            <p:nvSpPr>
              <p:cNvPr id="97" name="Google Shape;2361;p30">
                <a:extLst>
                  <a:ext uri="{FF2B5EF4-FFF2-40B4-BE49-F238E27FC236}">
                    <a16:creationId xmlns:a16="http://schemas.microsoft.com/office/drawing/2014/main" id="{48A72CF4-A954-48AC-B5A5-A2636E0FF1EF}"/>
                  </a:ext>
                </a:extLst>
              </p:cNvPr>
              <p:cNvSpPr/>
              <p:nvPr/>
            </p:nvSpPr>
            <p:spPr>
              <a:xfrm>
                <a:off x="5585525" y="3231300"/>
                <a:ext cx="2028300" cy="1403400"/>
              </a:xfrm>
              <a:prstGeom prst="ellipse">
                <a:avLst/>
              </a:prstGeom>
              <a:grp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grpSp>
        <p:nvGrpSpPr>
          <p:cNvPr id="98" name="Google Shape;447;p27">
            <a:extLst>
              <a:ext uri="{FF2B5EF4-FFF2-40B4-BE49-F238E27FC236}">
                <a16:creationId xmlns:a16="http://schemas.microsoft.com/office/drawing/2014/main" id="{BD42357B-68F9-48C5-9BCC-3B0EAF5ED39E}"/>
              </a:ext>
            </a:extLst>
          </p:cNvPr>
          <p:cNvGrpSpPr>
            <a:grpSpLocks/>
          </p:cNvGrpSpPr>
          <p:nvPr userDrawn="1"/>
        </p:nvGrpSpPr>
        <p:grpSpPr bwMode="auto">
          <a:xfrm>
            <a:off x="8392584" y="4048125"/>
            <a:ext cx="2300816" cy="1593850"/>
            <a:chOff x="4799733" y="3457797"/>
            <a:chExt cx="2301388" cy="1593766"/>
          </a:xfrm>
        </p:grpSpPr>
        <p:sp>
          <p:nvSpPr>
            <p:cNvPr id="99" name="Google Shape;448;p27">
              <a:extLst>
                <a:ext uri="{FF2B5EF4-FFF2-40B4-BE49-F238E27FC236}">
                  <a16:creationId xmlns:a16="http://schemas.microsoft.com/office/drawing/2014/main" id="{FB12CFF1-B6DE-4B18-A15B-3790D240CCD1}"/>
                </a:ext>
              </a:extLst>
            </p:cNvPr>
            <p:cNvSpPr>
              <a:spLocks/>
            </p:cNvSpPr>
            <p:nvPr/>
          </p:nvSpPr>
          <p:spPr bwMode="auto">
            <a:xfrm>
              <a:off x="5513226" y="4443583"/>
              <a:ext cx="133384" cy="120644"/>
            </a:xfrm>
            <a:custGeom>
              <a:avLst/>
              <a:gdLst>
                <a:gd name="T0" fmla="*/ 2147483646 w 2437"/>
                <a:gd name="T1" fmla="*/ 2147483646 h 2211"/>
                <a:gd name="T2" fmla="*/ 2147483646 w 2437"/>
                <a:gd name="T3" fmla="*/ 2147483646 h 2211"/>
                <a:gd name="T4" fmla="*/ 2147483646 w 2437"/>
                <a:gd name="T5" fmla="*/ 2147483646 h 2211"/>
                <a:gd name="T6" fmla="*/ 2147483646 w 2437"/>
                <a:gd name="T7" fmla="*/ 2147483646 h 2211"/>
                <a:gd name="T8" fmla="*/ 2147483646 w 2437"/>
                <a:gd name="T9" fmla="*/ 2147483646 h 2211"/>
                <a:gd name="T10" fmla="*/ 2147483646 w 2437"/>
                <a:gd name="T11" fmla="*/ 2147483646 h 22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lIns="91425" tIns="91425" rIns="91425" bIns="91425" anchor="ctr"/>
            <a:lstStyle/>
            <a:p>
              <a:pPr>
                <a:defRPr/>
              </a:pPr>
              <a:endParaRPr lang="vi-VN" sz="990"/>
            </a:p>
          </p:txBody>
        </p:sp>
        <p:sp>
          <p:nvSpPr>
            <p:cNvPr id="100" name="Google Shape;449;p27">
              <a:extLst>
                <a:ext uri="{FF2B5EF4-FFF2-40B4-BE49-F238E27FC236}">
                  <a16:creationId xmlns:a16="http://schemas.microsoft.com/office/drawing/2014/main" id="{78CE9DD4-200D-4762-B6FB-937377F0D752}"/>
                </a:ext>
              </a:extLst>
            </p:cNvPr>
            <p:cNvSpPr>
              <a:spLocks/>
            </p:cNvSpPr>
            <p:nvPr/>
          </p:nvSpPr>
          <p:spPr bwMode="auto">
            <a:xfrm>
              <a:off x="5672016" y="4451520"/>
              <a:ext cx="91039" cy="77784"/>
            </a:xfrm>
            <a:custGeom>
              <a:avLst/>
              <a:gdLst>
                <a:gd name="T0" fmla="*/ 2147483646 w 1656"/>
                <a:gd name="T1" fmla="*/ 2147483646 h 1431"/>
                <a:gd name="T2" fmla="*/ 2147483646 w 1656"/>
                <a:gd name="T3" fmla="*/ 2147483646 h 1431"/>
                <a:gd name="T4" fmla="*/ 2147483646 w 1656"/>
                <a:gd name="T5" fmla="*/ 2147483646 h 1431"/>
                <a:gd name="T6" fmla="*/ 2147483646 w 1656"/>
                <a:gd name="T7" fmla="*/ 2147483646 h 1431"/>
                <a:gd name="T8" fmla="*/ 2147483646 w 1656"/>
                <a:gd name="T9" fmla="*/ 2147483646 h 14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56" h="1431" extrusionOk="0">
                  <a:moveTo>
                    <a:pt x="1" y="1"/>
                  </a:moveTo>
                  <a:lnTo>
                    <a:pt x="1" y="1430"/>
                  </a:lnTo>
                  <a:lnTo>
                    <a:pt x="1655" y="1430"/>
                  </a:lnTo>
                  <a:lnTo>
                    <a:pt x="1655" y="1"/>
                  </a:lnTo>
                  <a:lnTo>
                    <a:pt x="1" y="1"/>
                  </a:lnTo>
                  <a:close/>
                </a:path>
              </a:pathLst>
            </a:custGeom>
            <a:solidFill>
              <a:srgbClr val="F9CF72"/>
            </a:solidFill>
            <a:ln>
              <a:noFill/>
            </a:ln>
          </p:spPr>
          <p:txBody>
            <a:bodyPr lIns="91425" tIns="91425" rIns="91425" bIns="91425" anchor="ctr"/>
            <a:lstStyle/>
            <a:p>
              <a:pPr>
                <a:defRPr/>
              </a:pPr>
              <a:endParaRPr lang="vi-VN" sz="990"/>
            </a:p>
          </p:txBody>
        </p:sp>
        <p:sp>
          <p:nvSpPr>
            <p:cNvPr id="101" name="Google Shape;450;p27">
              <a:extLst>
                <a:ext uri="{FF2B5EF4-FFF2-40B4-BE49-F238E27FC236}">
                  <a16:creationId xmlns:a16="http://schemas.microsoft.com/office/drawing/2014/main" id="{17C49434-9CFF-459D-AEB8-1E66ECD0A067}"/>
                </a:ext>
              </a:extLst>
            </p:cNvPr>
            <p:cNvSpPr>
              <a:spLocks/>
            </p:cNvSpPr>
            <p:nvPr/>
          </p:nvSpPr>
          <p:spPr bwMode="auto">
            <a:xfrm>
              <a:off x="5669899" y="4446758"/>
              <a:ext cx="93156" cy="82546"/>
            </a:xfrm>
            <a:custGeom>
              <a:avLst/>
              <a:gdLst>
                <a:gd name="T0" fmla="*/ 2147483646 w 1669"/>
                <a:gd name="T1" fmla="*/ 2147483646 h 1457"/>
                <a:gd name="T2" fmla="*/ 2147483646 w 1669"/>
                <a:gd name="T3" fmla="*/ 2147483646 h 1457"/>
                <a:gd name="T4" fmla="*/ 2147483646 w 1669"/>
                <a:gd name="T5" fmla="*/ 2147483646 h 1457"/>
                <a:gd name="T6" fmla="*/ 2147483646 w 1669"/>
                <a:gd name="T7" fmla="*/ 2147483646 h 1457"/>
                <a:gd name="T8" fmla="*/ 2147483646 w 1669"/>
                <a:gd name="T9" fmla="*/ 2147483646 h 1457"/>
                <a:gd name="T10" fmla="*/ 2147483646 w 1669"/>
                <a:gd name="T11" fmla="*/ 2147483646 h 1457"/>
                <a:gd name="T12" fmla="*/ 2147483646 w 1669"/>
                <a:gd name="T13" fmla="*/ 2147483646 h 1457"/>
                <a:gd name="T14" fmla="*/ 2147483646 w 1669"/>
                <a:gd name="T15" fmla="*/ 2147483646 h 1457"/>
                <a:gd name="T16" fmla="*/ 2147483646 w 1669"/>
                <a:gd name="T17" fmla="*/ 2147483646 h 1457"/>
                <a:gd name="T18" fmla="*/ 2147483646 w 1669"/>
                <a:gd name="T19" fmla="*/ 2147483646 h 1457"/>
                <a:gd name="T20" fmla="*/ 2147483646 w 1669"/>
                <a:gd name="T21" fmla="*/ 2147483646 h 1457"/>
                <a:gd name="T22" fmla="*/ 2147483646 w 1669"/>
                <a:gd name="T23" fmla="*/ 2147483646 h 1457"/>
                <a:gd name="T24" fmla="*/ 2147483646 w 1669"/>
                <a:gd name="T25" fmla="*/ 2147483646 h 1457"/>
                <a:gd name="T26" fmla="*/ 2147483646 w 1669"/>
                <a:gd name="T27" fmla="*/ 2147483646 h 1457"/>
                <a:gd name="T28" fmla="*/ 2147483646 w 1669"/>
                <a:gd name="T29" fmla="*/ 2147483646 h 1457"/>
                <a:gd name="T30" fmla="*/ 2147483646 w 1669"/>
                <a:gd name="T31" fmla="*/ 2147483646 h 1457"/>
                <a:gd name="T32" fmla="*/ 2147483646 w 1669"/>
                <a:gd name="T33" fmla="*/ 2147483646 h 1457"/>
                <a:gd name="T34" fmla="*/ 2147483646 w 1669"/>
                <a:gd name="T35" fmla="*/ 2147483646 h 1457"/>
                <a:gd name="T36" fmla="*/ 2147483646 w 1669"/>
                <a:gd name="T37" fmla="*/ 2147483646 h 1457"/>
                <a:gd name="T38" fmla="*/ 2147483646 w 1669"/>
                <a:gd name="T39" fmla="*/ 2147483646 h 1457"/>
                <a:gd name="T40" fmla="*/ 2147483646 w 1669"/>
                <a:gd name="T41" fmla="*/ 2147483646 h 1457"/>
                <a:gd name="T42" fmla="*/ 2147483646 w 1669"/>
                <a:gd name="T43" fmla="*/ 2147483646 h 1457"/>
                <a:gd name="T44" fmla="*/ 2147483646 w 1669"/>
                <a:gd name="T45" fmla="*/ 2147483646 h 1457"/>
                <a:gd name="T46" fmla="*/ 2147483646 w 1669"/>
                <a:gd name="T47" fmla="*/ 2147483646 h 1457"/>
                <a:gd name="T48" fmla="*/ 2147483646 w 1669"/>
                <a:gd name="T49" fmla="*/ 2147483646 h 1457"/>
                <a:gd name="T50" fmla="*/ 2147483646 w 1669"/>
                <a:gd name="T51" fmla="*/ 2147483646 h 1457"/>
                <a:gd name="T52" fmla="*/ 2147483646 w 1669"/>
                <a:gd name="T53" fmla="*/ 2147483646 h 1457"/>
                <a:gd name="T54" fmla="*/ 2147483646 w 1669"/>
                <a:gd name="T55" fmla="*/ 2147483646 h 1457"/>
                <a:gd name="T56" fmla="*/ 2147483646 w 1669"/>
                <a:gd name="T57" fmla="*/ 2147483646 h 1457"/>
                <a:gd name="T58" fmla="*/ 2147483646 w 1669"/>
                <a:gd name="T59" fmla="*/ 2147483646 h 1457"/>
                <a:gd name="T60" fmla="*/ 2147483646 w 1669"/>
                <a:gd name="T61" fmla="*/ 2147483646 h 1457"/>
                <a:gd name="T62" fmla="*/ 2147483646 w 1669"/>
                <a:gd name="T63" fmla="*/ 2147483646 h 1457"/>
                <a:gd name="T64" fmla="*/ 2147483646 w 1669"/>
                <a:gd name="T65" fmla="*/ 2147483646 h 1457"/>
                <a:gd name="T66" fmla="*/ 2147483646 w 1669"/>
                <a:gd name="T67" fmla="*/ 2147483646 h 1457"/>
                <a:gd name="T68" fmla="*/ 2147483646 w 1669"/>
                <a:gd name="T69" fmla="*/ 2147483646 h 1457"/>
                <a:gd name="T70" fmla="*/ 2147483646 w 1669"/>
                <a:gd name="T71" fmla="*/ 2147483646 h 1457"/>
                <a:gd name="T72" fmla="*/ 2147483646 w 1669"/>
                <a:gd name="T73" fmla="*/ 2147483646 h 1457"/>
                <a:gd name="T74" fmla="*/ 2147483646 w 1669"/>
                <a:gd name="T75" fmla="*/ 2147483646 h 1457"/>
                <a:gd name="T76" fmla="*/ 2147483646 w 1669"/>
                <a:gd name="T77" fmla="*/ 2147483646 h 1457"/>
                <a:gd name="T78" fmla="*/ 2147483646 w 1669"/>
                <a:gd name="T79" fmla="*/ 2147483646 h 1457"/>
                <a:gd name="T80" fmla="*/ 2147483646 w 1669"/>
                <a:gd name="T81" fmla="*/ 2147483646 h 145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lnTo>
                    <a:pt x="239" y="1"/>
                  </a:lnTo>
                  <a:close/>
                </a:path>
              </a:pathLst>
            </a:custGeom>
            <a:solidFill>
              <a:srgbClr val="F09C4E"/>
            </a:solidFill>
            <a:ln>
              <a:noFill/>
            </a:ln>
          </p:spPr>
          <p:txBody>
            <a:bodyPr lIns="91425" tIns="91425" rIns="91425" bIns="91425" anchor="ctr"/>
            <a:lstStyle/>
            <a:p>
              <a:pPr>
                <a:defRPr/>
              </a:pPr>
              <a:endParaRPr lang="vi-VN" sz="990"/>
            </a:p>
          </p:txBody>
        </p:sp>
        <p:sp>
          <p:nvSpPr>
            <p:cNvPr id="102" name="Google Shape;451;p27">
              <a:extLst>
                <a:ext uri="{FF2B5EF4-FFF2-40B4-BE49-F238E27FC236}">
                  <a16:creationId xmlns:a16="http://schemas.microsoft.com/office/drawing/2014/main" id="{52977CAB-67F6-4A8D-B1E1-6CEEB1C1DA8B}"/>
                </a:ext>
              </a:extLst>
            </p:cNvPr>
            <p:cNvSpPr>
              <a:spLocks/>
            </p:cNvSpPr>
            <p:nvPr/>
          </p:nvSpPr>
          <p:spPr bwMode="auto">
            <a:xfrm>
              <a:off x="5667782" y="4446758"/>
              <a:ext cx="101625" cy="85720"/>
            </a:xfrm>
            <a:custGeom>
              <a:avLst/>
              <a:gdLst>
                <a:gd name="T0" fmla="*/ 2147483646 w 1814"/>
                <a:gd name="T1" fmla="*/ 2147483646 h 1536"/>
                <a:gd name="T2" fmla="*/ 2147483646 w 1814"/>
                <a:gd name="T3" fmla="*/ 2147483646 h 1536"/>
                <a:gd name="T4" fmla="*/ 2147483646 w 1814"/>
                <a:gd name="T5" fmla="*/ 2147483646 h 1536"/>
                <a:gd name="T6" fmla="*/ 2147483646 w 1814"/>
                <a:gd name="T7" fmla="*/ 2147483646 h 1536"/>
                <a:gd name="T8" fmla="*/ 2147483646 w 1814"/>
                <a:gd name="T9" fmla="*/ 2147483646 h 1536"/>
                <a:gd name="T10" fmla="*/ 2147483646 w 1814"/>
                <a:gd name="T11" fmla="*/ 2147483646 h 1536"/>
                <a:gd name="T12" fmla="*/ 2147483646 w 1814"/>
                <a:gd name="T13" fmla="*/ 2147483646 h 1536"/>
                <a:gd name="T14" fmla="*/ 2147483646 w 1814"/>
                <a:gd name="T15" fmla="*/ 2147483646 h 1536"/>
                <a:gd name="T16" fmla="*/ 2147483646 w 1814"/>
                <a:gd name="T17" fmla="*/ 2147483646 h 1536"/>
                <a:gd name="T18" fmla="*/ 2147483646 w 1814"/>
                <a:gd name="T19" fmla="*/ 2147483646 h 1536"/>
                <a:gd name="T20" fmla="*/ 2147483646 w 1814"/>
                <a:gd name="T21" fmla="*/ 2147483646 h 1536"/>
                <a:gd name="T22" fmla="*/ 2147483646 w 1814"/>
                <a:gd name="T23" fmla="*/ 2147483646 h 1536"/>
                <a:gd name="T24" fmla="*/ 2147483646 w 1814"/>
                <a:gd name="T25" fmla="*/ 2147483646 h 1536"/>
                <a:gd name="T26" fmla="*/ 2147483646 w 1814"/>
                <a:gd name="T27" fmla="*/ 2147483646 h 1536"/>
                <a:gd name="T28" fmla="*/ 2147483646 w 1814"/>
                <a:gd name="T29" fmla="*/ 2147483646 h 1536"/>
                <a:gd name="T30" fmla="*/ 2147483646 w 1814"/>
                <a:gd name="T31" fmla="*/ 2147483646 h 1536"/>
                <a:gd name="T32" fmla="*/ 2147483646 w 1814"/>
                <a:gd name="T33" fmla="*/ 2147483646 h 1536"/>
                <a:gd name="T34" fmla="*/ 2147483646 w 1814"/>
                <a:gd name="T35" fmla="*/ 2147483646 h 1536"/>
                <a:gd name="T36" fmla="*/ 2147483646 w 1814"/>
                <a:gd name="T37" fmla="*/ 2147483646 h 1536"/>
                <a:gd name="T38" fmla="*/ 2147483646 w 1814"/>
                <a:gd name="T39" fmla="*/ 2147483646 h 1536"/>
                <a:gd name="T40" fmla="*/ 2147483646 w 1814"/>
                <a:gd name="T41" fmla="*/ 2147483646 h 1536"/>
                <a:gd name="T42" fmla="*/ 2147483646 w 1814"/>
                <a:gd name="T43" fmla="*/ 2147483646 h 1536"/>
                <a:gd name="T44" fmla="*/ 2147483646 w 1814"/>
                <a:gd name="T45" fmla="*/ 2147483646 h 1536"/>
                <a:gd name="T46" fmla="*/ 2147483646 w 1814"/>
                <a:gd name="T47" fmla="*/ 2147483646 h 1536"/>
                <a:gd name="T48" fmla="*/ 2147483646 w 1814"/>
                <a:gd name="T49" fmla="*/ 2147483646 h 1536"/>
                <a:gd name="T50" fmla="*/ 2147483646 w 1814"/>
                <a:gd name="T51" fmla="*/ 2147483646 h 1536"/>
                <a:gd name="T52" fmla="*/ 2147483646 w 1814"/>
                <a:gd name="T53" fmla="*/ 2147483646 h 1536"/>
                <a:gd name="T54" fmla="*/ 2147483646 w 1814"/>
                <a:gd name="T55" fmla="*/ 2147483646 h 1536"/>
                <a:gd name="T56" fmla="*/ 2147483646 w 1814"/>
                <a:gd name="T57" fmla="*/ 2147483646 h 1536"/>
                <a:gd name="T58" fmla="*/ 2147483646 w 1814"/>
                <a:gd name="T59" fmla="*/ 2147483646 h 1536"/>
                <a:gd name="T60" fmla="*/ 2147483646 w 1814"/>
                <a:gd name="T61" fmla="*/ 2147483646 h 1536"/>
                <a:gd name="T62" fmla="*/ 2147483646 w 1814"/>
                <a:gd name="T63" fmla="*/ 2147483646 h 1536"/>
                <a:gd name="T64" fmla="*/ 2147483646 w 1814"/>
                <a:gd name="T65" fmla="*/ 2147483646 h 1536"/>
                <a:gd name="T66" fmla="*/ 2147483646 w 1814"/>
                <a:gd name="T67" fmla="*/ 2147483646 h 1536"/>
                <a:gd name="T68" fmla="*/ 2147483646 w 1814"/>
                <a:gd name="T69" fmla="*/ 2147483646 h 1536"/>
                <a:gd name="T70" fmla="*/ 2147483646 w 1814"/>
                <a:gd name="T71" fmla="*/ 2147483646 h 1536"/>
                <a:gd name="T72" fmla="*/ 2147483646 w 1814"/>
                <a:gd name="T73" fmla="*/ 2147483646 h 1536"/>
                <a:gd name="T74" fmla="*/ 2147483646 w 1814"/>
                <a:gd name="T75" fmla="*/ 2147483646 h 1536"/>
                <a:gd name="T76" fmla="*/ 2147483646 w 1814"/>
                <a:gd name="T77" fmla="*/ 2147483646 h 1536"/>
                <a:gd name="T78" fmla="*/ 2147483646 w 1814"/>
                <a:gd name="T79" fmla="*/ 2147483646 h 1536"/>
                <a:gd name="T80" fmla="*/ 2147483646 w 1814"/>
                <a:gd name="T81" fmla="*/ 2147483646 h 1536"/>
                <a:gd name="T82" fmla="*/ 2147483646 w 1814"/>
                <a:gd name="T83" fmla="*/ 2147483646 h 1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lnTo>
                    <a:pt x="768"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lnTo>
                    <a:pt x="106" y="1"/>
                  </a:lnTo>
                  <a:close/>
                </a:path>
              </a:pathLst>
            </a:custGeom>
            <a:solidFill>
              <a:srgbClr val="F09C4E"/>
            </a:solidFill>
            <a:ln>
              <a:noFill/>
            </a:ln>
          </p:spPr>
          <p:txBody>
            <a:bodyPr lIns="91425" tIns="91425" rIns="91425" bIns="91425" anchor="ctr"/>
            <a:lstStyle/>
            <a:p>
              <a:pPr>
                <a:defRPr/>
              </a:pPr>
              <a:endParaRPr lang="vi-VN" sz="990"/>
            </a:p>
          </p:txBody>
        </p:sp>
        <p:sp>
          <p:nvSpPr>
            <p:cNvPr id="103" name="Google Shape;452;p27">
              <a:extLst>
                <a:ext uri="{FF2B5EF4-FFF2-40B4-BE49-F238E27FC236}">
                  <a16:creationId xmlns:a16="http://schemas.microsoft.com/office/drawing/2014/main" id="{C0955737-9B86-4384-A661-B1536AF620B8}"/>
                </a:ext>
              </a:extLst>
            </p:cNvPr>
            <p:cNvSpPr>
              <a:spLocks/>
            </p:cNvSpPr>
            <p:nvPr/>
          </p:nvSpPr>
          <p:spPr bwMode="auto">
            <a:xfrm>
              <a:off x="4799733" y="3864176"/>
              <a:ext cx="1238557" cy="1187387"/>
            </a:xfrm>
            <a:custGeom>
              <a:avLst/>
              <a:gdLst>
                <a:gd name="T0" fmla="*/ 2147483646 w 22395"/>
                <a:gd name="T1" fmla="*/ 2147483646 h 21477"/>
                <a:gd name="T2" fmla="*/ 2147483646 w 22395"/>
                <a:gd name="T3" fmla="*/ 2147483646 h 21477"/>
                <a:gd name="T4" fmla="*/ 2147483646 w 22395"/>
                <a:gd name="T5" fmla="*/ 2147483646 h 21477"/>
                <a:gd name="T6" fmla="*/ 2147483646 w 22395"/>
                <a:gd name="T7" fmla="*/ 2147483646 h 21477"/>
                <a:gd name="T8" fmla="*/ 2147483646 w 22395"/>
                <a:gd name="T9" fmla="*/ 2147483646 h 21477"/>
                <a:gd name="T10" fmla="*/ 2147483646 w 22395"/>
                <a:gd name="T11" fmla="*/ 2147483646 h 21477"/>
                <a:gd name="T12" fmla="*/ 2147483646 w 22395"/>
                <a:gd name="T13" fmla="*/ 2147483646 h 21477"/>
                <a:gd name="T14" fmla="*/ 2147483646 w 22395"/>
                <a:gd name="T15" fmla="*/ 2147483646 h 21477"/>
                <a:gd name="T16" fmla="*/ 2147483646 w 22395"/>
                <a:gd name="T17" fmla="*/ 2147483646 h 21477"/>
                <a:gd name="T18" fmla="*/ 2147483646 w 22395"/>
                <a:gd name="T19" fmla="*/ 2147483646 h 21477"/>
                <a:gd name="T20" fmla="*/ 2147483646 w 22395"/>
                <a:gd name="T21" fmla="*/ 2147483646 h 21477"/>
                <a:gd name="T22" fmla="*/ 2147483646 w 22395"/>
                <a:gd name="T23" fmla="*/ 2147483646 h 21477"/>
                <a:gd name="T24" fmla="*/ 2147483646 w 22395"/>
                <a:gd name="T25" fmla="*/ 2147483646 h 21477"/>
                <a:gd name="T26" fmla="*/ 2147483646 w 22395"/>
                <a:gd name="T27" fmla="*/ 2147483646 h 21477"/>
                <a:gd name="T28" fmla="*/ 2147483646 w 22395"/>
                <a:gd name="T29" fmla="*/ 2147483646 h 21477"/>
                <a:gd name="T30" fmla="*/ 2147483646 w 22395"/>
                <a:gd name="T31" fmla="*/ 2147483646 h 2147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bg2"/>
            </a:solidFill>
            <a:ln>
              <a:noFill/>
            </a:ln>
          </p:spPr>
          <p:txBody>
            <a:bodyPr lIns="91425" tIns="91425" rIns="91425" bIns="91425" anchor="ctr"/>
            <a:lstStyle/>
            <a:p>
              <a:pPr>
                <a:defRPr/>
              </a:pPr>
              <a:endParaRPr lang="vi-VN" sz="990"/>
            </a:p>
          </p:txBody>
        </p:sp>
        <p:sp>
          <p:nvSpPr>
            <p:cNvPr id="104" name="Google Shape;453;p27">
              <a:extLst>
                <a:ext uri="{FF2B5EF4-FFF2-40B4-BE49-F238E27FC236}">
                  <a16:creationId xmlns:a16="http://schemas.microsoft.com/office/drawing/2014/main" id="{2B296A8B-74E8-4C21-B9B4-E6DA2EDFD587}"/>
                </a:ext>
              </a:extLst>
            </p:cNvPr>
            <p:cNvSpPr>
              <a:spLocks/>
            </p:cNvSpPr>
            <p:nvPr/>
          </p:nvSpPr>
          <p:spPr bwMode="auto">
            <a:xfrm>
              <a:off x="4846311" y="3875288"/>
              <a:ext cx="1026838" cy="1046107"/>
            </a:xfrm>
            <a:custGeom>
              <a:avLst/>
              <a:gdLst>
                <a:gd name="T0" fmla="*/ 2147483646 w 18583"/>
                <a:gd name="T1" fmla="*/ 0 h 18937"/>
                <a:gd name="T2" fmla="*/ 2147483646 w 18583"/>
                <a:gd name="T3" fmla="*/ 2147483646 h 18937"/>
                <a:gd name="T4" fmla="*/ 2147483646 w 18583"/>
                <a:gd name="T5" fmla="*/ 2147483646 h 18937"/>
                <a:gd name="T6" fmla="*/ 0 w 18583"/>
                <a:gd name="T7" fmla="*/ 2147483646 h 18937"/>
                <a:gd name="T8" fmla="*/ 0 w 18583"/>
                <a:gd name="T9" fmla="*/ 2147483646 h 18937"/>
                <a:gd name="T10" fmla="*/ 2147483646 w 18583"/>
                <a:gd name="T11" fmla="*/ 2147483646 h 18937"/>
                <a:gd name="T12" fmla="*/ 2147483646 w 18583"/>
                <a:gd name="T13" fmla="*/ 2147483646 h 18937"/>
                <a:gd name="T14" fmla="*/ 2147483646 w 18583"/>
                <a:gd name="T15" fmla="*/ 2147483646 h 18937"/>
                <a:gd name="T16" fmla="*/ 2147483646 w 18583"/>
                <a:gd name="T17" fmla="*/ 0 h 189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lIns="91425" tIns="91425" rIns="91425" bIns="91425" anchor="ctr"/>
            <a:lstStyle/>
            <a:p>
              <a:pPr>
                <a:defRPr/>
              </a:pPr>
              <a:endParaRPr lang="vi-VN" sz="990"/>
            </a:p>
          </p:txBody>
        </p:sp>
        <p:sp>
          <p:nvSpPr>
            <p:cNvPr id="105" name="Google Shape;454;p27">
              <a:extLst>
                <a:ext uri="{FF2B5EF4-FFF2-40B4-BE49-F238E27FC236}">
                  <a16:creationId xmlns:a16="http://schemas.microsoft.com/office/drawing/2014/main" id="{57AB1D74-9EA7-4294-935D-53B76B1B75C2}"/>
                </a:ext>
              </a:extLst>
            </p:cNvPr>
            <p:cNvSpPr>
              <a:spLocks/>
            </p:cNvSpPr>
            <p:nvPr/>
          </p:nvSpPr>
          <p:spPr bwMode="auto">
            <a:xfrm>
              <a:off x="5818102" y="3943546"/>
              <a:ext cx="76219" cy="63497"/>
            </a:xfrm>
            <a:custGeom>
              <a:avLst/>
              <a:gdLst>
                <a:gd name="T0" fmla="*/ 0 w 1377"/>
                <a:gd name="T1" fmla="*/ 2147483646 h 1219"/>
                <a:gd name="T2" fmla="*/ 0 w 1377"/>
                <a:gd name="T3" fmla="*/ 2147483646 h 1219"/>
                <a:gd name="T4" fmla="*/ 2147483646 w 1377"/>
                <a:gd name="T5" fmla="*/ 2147483646 h 1219"/>
                <a:gd name="T6" fmla="*/ 2147483646 w 1377"/>
                <a:gd name="T7" fmla="*/ 2147483646 h 1219"/>
                <a:gd name="T8" fmla="*/ 2147483646 w 1377"/>
                <a:gd name="T9" fmla="*/ 2147483646 h 1219"/>
                <a:gd name="T10" fmla="*/ 2147483646 w 1377"/>
                <a:gd name="T11" fmla="*/ 2147483646 h 1219"/>
                <a:gd name="T12" fmla="*/ 0 w 1377"/>
                <a:gd name="T13" fmla="*/ 2147483646 h 12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77" h="1219" extrusionOk="0">
                  <a:moveTo>
                    <a:pt x="0" y="1"/>
                  </a:moveTo>
                  <a:lnTo>
                    <a:pt x="0" y="160"/>
                  </a:lnTo>
                  <a:lnTo>
                    <a:pt x="1218" y="1219"/>
                  </a:lnTo>
                  <a:lnTo>
                    <a:pt x="1324" y="1219"/>
                  </a:lnTo>
                  <a:cubicBezTo>
                    <a:pt x="1376" y="1152"/>
                    <a:pt x="1376" y="1099"/>
                    <a:pt x="1324" y="1047"/>
                  </a:cubicBezTo>
                  <a:lnTo>
                    <a:pt x="172" y="1"/>
                  </a:lnTo>
                  <a:lnTo>
                    <a:pt x="0" y="1"/>
                  </a:lnTo>
                  <a:close/>
                </a:path>
              </a:pathLst>
            </a:custGeom>
            <a:solidFill>
              <a:schemeClr val="accent1"/>
            </a:solidFill>
            <a:ln>
              <a:noFill/>
            </a:ln>
          </p:spPr>
          <p:txBody>
            <a:bodyPr lIns="91425" tIns="91425" rIns="91425" bIns="91425" anchor="ctr"/>
            <a:lstStyle/>
            <a:p>
              <a:pPr>
                <a:defRPr/>
              </a:pPr>
              <a:endParaRPr lang="vi-VN" sz="990"/>
            </a:p>
          </p:txBody>
        </p:sp>
        <p:sp>
          <p:nvSpPr>
            <p:cNvPr id="106" name="Google Shape;455;p27">
              <a:extLst>
                <a:ext uri="{FF2B5EF4-FFF2-40B4-BE49-F238E27FC236}">
                  <a16:creationId xmlns:a16="http://schemas.microsoft.com/office/drawing/2014/main" id="{9821CB3D-2B99-4008-84F1-1EEB5DA7F5E6}"/>
                </a:ext>
              </a:extLst>
            </p:cNvPr>
            <p:cNvSpPr>
              <a:spLocks/>
            </p:cNvSpPr>
            <p:nvPr/>
          </p:nvSpPr>
          <p:spPr bwMode="auto">
            <a:xfrm>
              <a:off x="5646610" y="4113400"/>
              <a:ext cx="76219" cy="69846"/>
            </a:xfrm>
            <a:custGeom>
              <a:avLst/>
              <a:gdLst>
                <a:gd name="T0" fmla="*/ 2147483646 w 1377"/>
                <a:gd name="T1" fmla="*/ 2147483646 h 1259"/>
                <a:gd name="T2" fmla="*/ 2147483646 w 1377"/>
                <a:gd name="T3" fmla="*/ 2147483646 h 1259"/>
                <a:gd name="T4" fmla="*/ 2147483646 w 1377"/>
                <a:gd name="T5" fmla="*/ 2147483646 h 1259"/>
                <a:gd name="T6" fmla="*/ 2147483646 w 1377"/>
                <a:gd name="T7" fmla="*/ 2147483646 h 1259"/>
                <a:gd name="T8" fmla="*/ 2147483646 w 1377"/>
                <a:gd name="T9" fmla="*/ 2147483646 h 1259"/>
                <a:gd name="T10" fmla="*/ 2147483646 w 1377"/>
                <a:gd name="T11" fmla="*/ 2147483646 h 1259"/>
                <a:gd name="T12" fmla="*/ 2147483646 w 1377"/>
                <a:gd name="T13" fmla="*/ 2147483646 h 1259"/>
                <a:gd name="T14" fmla="*/ 2147483646 w 1377"/>
                <a:gd name="T15" fmla="*/ 2147483646 h 12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lIns="91425" tIns="91425" rIns="91425" bIns="91425" anchor="ctr"/>
            <a:lstStyle/>
            <a:p>
              <a:pPr>
                <a:defRPr/>
              </a:pPr>
              <a:endParaRPr lang="vi-VN" sz="990"/>
            </a:p>
          </p:txBody>
        </p:sp>
        <p:sp>
          <p:nvSpPr>
            <p:cNvPr id="107" name="Google Shape;456;p27">
              <a:extLst>
                <a:ext uri="{FF2B5EF4-FFF2-40B4-BE49-F238E27FC236}">
                  <a16:creationId xmlns:a16="http://schemas.microsoft.com/office/drawing/2014/main" id="{430368FB-DE8E-4E56-A758-13B44673AF89}"/>
                </a:ext>
              </a:extLst>
            </p:cNvPr>
            <p:cNvSpPr>
              <a:spLocks/>
            </p:cNvSpPr>
            <p:nvPr/>
          </p:nvSpPr>
          <p:spPr bwMode="auto">
            <a:xfrm>
              <a:off x="5775758" y="3983232"/>
              <a:ext cx="55047" cy="50797"/>
            </a:xfrm>
            <a:custGeom>
              <a:avLst/>
              <a:gdLst>
                <a:gd name="T0" fmla="*/ 2147483646 w 993"/>
                <a:gd name="T1" fmla="*/ 2147483646 h 888"/>
                <a:gd name="T2" fmla="*/ 2147483646 w 993"/>
                <a:gd name="T3" fmla="*/ 2147483646 h 888"/>
                <a:gd name="T4" fmla="*/ 2147483646 w 993"/>
                <a:gd name="T5" fmla="*/ 2147483646 h 888"/>
                <a:gd name="T6" fmla="*/ 2147483646 w 993"/>
                <a:gd name="T7" fmla="*/ 2147483646 h 888"/>
                <a:gd name="T8" fmla="*/ 2147483646 w 993"/>
                <a:gd name="T9" fmla="*/ 2147483646 h 888"/>
                <a:gd name="T10" fmla="*/ 2147483646 w 993"/>
                <a:gd name="T11" fmla="*/ 2147483646 h 888"/>
                <a:gd name="T12" fmla="*/ 2147483646 w 993"/>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88" extrusionOk="0">
                  <a:moveTo>
                    <a:pt x="53" y="1"/>
                  </a:moveTo>
                  <a:cubicBezTo>
                    <a:pt x="0" y="54"/>
                    <a:pt x="0" y="54"/>
                    <a:pt x="53" y="120"/>
                  </a:cubicBezTo>
                  <a:lnTo>
                    <a:pt x="874" y="887"/>
                  </a:lnTo>
                  <a:lnTo>
                    <a:pt x="993" y="887"/>
                  </a:lnTo>
                  <a:lnTo>
                    <a:pt x="993" y="781"/>
                  </a:lnTo>
                  <a:lnTo>
                    <a:pt x="106" y="1"/>
                  </a:lnTo>
                  <a:lnTo>
                    <a:pt x="53" y="1"/>
                  </a:lnTo>
                  <a:close/>
                </a:path>
              </a:pathLst>
            </a:custGeom>
            <a:solidFill>
              <a:schemeClr val="accent1"/>
            </a:solidFill>
            <a:ln>
              <a:noFill/>
            </a:ln>
          </p:spPr>
          <p:txBody>
            <a:bodyPr lIns="91425" tIns="91425" rIns="91425" bIns="91425" anchor="ctr"/>
            <a:lstStyle/>
            <a:p>
              <a:pPr>
                <a:defRPr/>
              </a:pPr>
              <a:endParaRPr lang="vi-VN" sz="990"/>
            </a:p>
          </p:txBody>
        </p:sp>
        <p:sp>
          <p:nvSpPr>
            <p:cNvPr id="108" name="Google Shape;457;p27">
              <a:extLst>
                <a:ext uri="{FF2B5EF4-FFF2-40B4-BE49-F238E27FC236}">
                  <a16:creationId xmlns:a16="http://schemas.microsoft.com/office/drawing/2014/main" id="{C0FA404B-FDB8-4D3A-AE80-7BFF24796C68}"/>
                </a:ext>
              </a:extLst>
            </p:cNvPr>
            <p:cNvSpPr>
              <a:spLocks/>
            </p:cNvSpPr>
            <p:nvPr/>
          </p:nvSpPr>
          <p:spPr bwMode="auto">
            <a:xfrm>
              <a:off x="5735532" y="4024505"/>
              <a:ext cx="55047" cy="50797"/>
            </a:xfrm>
            <a:custGeom>
              <a:avLst/>
              <a:gdLst>
                <a:gd name="T0" fmla="*/ 2147483646 w 994"/>
                <a:gd name="T1" fmla="*/ 2147483646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2147483646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lIns="91425" tIns="91425" rIns="91425" bIns="91425" anchor="ctr"/>
            <a:lstStyle/>
            <a:p>
              <a:pPr>
                <a:defRPr/>
              </a:pPr>
              <a:endParaRPr lang="vi-VN" sz="990"/>
            </a:p>
          </p:txBody>
        </p:sp>
        <p:sp>
          <p:nvSpPr>
            <p:cNvPr id="109" name="Google Shape;458;p27">
              <a:extLst>
                <a:ext uri="{FF2B5EF4-FFF2-40B4-BE49-F238E27FC236}">
                  <a16:creationId xmlns:a16="http://schemas.microsoft.com/office/drawing/2014/main" id="{61CC3615-5F7A-48C3-AF57-472976471202}"/>
                </a:ext>
              </a:extLst>
            </p:cNvPr>
            <p:cNvSpPr>
              <a:spLocks/>
            </p:cNvSpPr>
            <p:nvPr/>
          </p:nvSpPr>
          <p:spPr bwMode="auto">
            <a:xfrm>
              <a:off x="5695305" y="4065778"/>
              <a:ext cx="55047" cy="47622"/>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40" y="874"/>
                  </a:lnTo>
                  <a:cubicBezTo>
                    <a:pt x="993" y="874"/>
                    <a:pt x="993" y="821"/>
                    <a:pt x="940" y="768"/>
                  </a:cubicBezTo>
                  <a:lnTo>
                    <a:pt x="120" y="0"/>
                  </a:lnTo>
                  <a:lnTo>
                    <a:pt x="1" y="0"/>
                  </a:lnTo>
                  <a:close/>
                </a:path>
              </a:pathLst>
            </a:custGeom>
            <a:solidFill>
              <a:schemeClr val="accent1"/>
            </a:solidFill>
            <a:ln>
              <a:noFill/>
            </a:ln>
          </p:spPr>
          <p:txBody>
            <a:bodyPr lIns="91425" tIns="91425" rIns="91425" bIns="91425" anchor="ctr"/>
            <a:lstStyle/>
            <a:p>
              <a:pPr>
                <a:defRPr/>
              </a:pPr>
              <a:endParaRPr lang="vi-VN" sz="990"/>
            </a:p>
          </p:txBody>
        </p:sp>
        <p:sp>
          <p:nvSpPr>
            <p:cNvPr id="110" name="Google Shape;459;p27">
              <a:extLst>
                <a:ext uri="{FF2B5EF4-FFF2-40B4-BE49-F238E27FC236}">
                  <a16:creationId xmlns:a16="http://schemas.microsoft.com/office/drawing/2014/main" id="{2B1AC153-CF4A-410E-AE02-8D1AAC8C2ECE}"/>
                </a:ext>
              </a:extLst>
            </p:cNvPr>
            <p:cNvSpPr>
              <a:spLocks/>
            </p:cNvSpPr>
            <p:nvPr/>
          </p:nvSpPr>
          <p:spPr bwMode="auto">
            <a:xfrm>
              <a:off x="5604266" y="4157848"/>
              <a:ext cx="55047" cy="49209"/>
            </a:xfrm>
            <a:custGeom>
              <a:avLst/>
              <a:gdLst>
                <a:gd name="T0" fmla="*/ 2147483646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2147483646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66" y="1"/>
                  </a:moveTo>
                  <a:cubicBezTo>
                    <a:pt x="0" y="54"/>
                    <a:pt x="0" y="54"/>
                    <a:pt x="66" y="106"/>
                  </a:cubicBezTo>
                  <a:lnTo>
                    <a:pt x="887" y="874"/>
                  </a:lnTo>
                  <a:lnTo>
                    <a:pt x="993" y="874"/>
                  </a:lnTo>
                  <a:lnTo>
                    <a:pt x="993" y="768"/>
                  </a:lnTo>
                  <a:lnTo>
                    <a:pt x="119" y="1"/>
                  </a:lnTo>
                  <a:lnTo>
                    <a:pt x="66" y="1"/>
                  </a:lnTo>
                  <a:close/>
                </a:path>
              </a:pathLst>
            </a:custGeom>
            <a:solidFill>
              <a:schemeClr val="accent1"/>
            </a:solidFill>
            <a:ln>
              <a:noFill/>
            </a:ln>
          </p:spPr>
          <p:txBody>
            <a:bodyPr lIns="91425" tIns="91425" rIns="91425" bIns="91425" anchor="ctr"/>
            <a:lstStyle/>
            <a:p>
              <a:pPr>
                <a:defRPr/>
              </a:pPr>
              <a:endParaRPr lang="vi-VN" sz="990"/>
            </a:p>
          </p:txBody>
        </p:sp>
        <p:sp>
          <p:nvSpPr>
            <p:cNvPr id="111" name="Google Shape;460;p27">
              <a:extLst>
                <a:ext uri="{FF2B5EF4-FFF2-40B4-BE49-F238E27FC236}">
                  <a16:creationId xmlns:a16="http://schemas.microsoft.com/office/drawing/2014/main" id="{720428DE-A636-4FBB-9235-8504C094C80F}"/>
                </a:ext>
              </a:extLst>
            </p:cNvPr>
            <p:cNvSpPr>
              <a:spLocks/>
            </p:cNvSpPr>
            <p:nvPr/>
          </p:nvSpPr>
          <p:spPr bwMode="auto">
            <a:xfrm>
              <a:off x="5564039" y="4199121"/>
              <a:ext cx="55047" cy="49209"/>
            </a:xfrm>
            <a:custGeom>
              <a:avLst/>
              <a:gdLst>
                <a:gd name="T0" fmla="*/ 2147483646 w 994"/>
                <a:gd name="T1" fmla="*/ 2147483646 h 914"/>
                <a:gd name="T2" fmla="*/ 2147483646 w 994"/>
                <a:gd name="T3" fmla="*/ 2147483646 h 914"/>
                <a:gd name="T4" fmla="*/ 2147483646 w 994"/>
                <a:gd name="T5" fmla="*/ 2147483646 h 914"/>
                <a:gd name="T6" fmla="*/ 2147483646 w 994"/>
                <a:gd name="T7" fmla="*/ 2147483646 h 914"/>
                <a:gd name="T8" fmla="*/ 2147483646 w 994"/>
                <a:gd name="T9" fmla="*/ 2147483646 h 914"/>
                <a:gd name="T10" fmla="*/ 2147483646 w 994"/>
                <a:gd name="T11" fmla="*/ 2147483646 h 914"/>
                <a:gd name="T12" fmla="*/ 2147483646 w 994"/>
                <a:gd name="T13" fmla="*/ 2147483646 h 914"/>
                <a:gd name="T14" fmla="*/ 2147483646 w 994"/>
                <a:gd name="T15" fmla="*/ 2147483646 h 914"/>
                <a:gd name="T16" fmla="*/ 2147483646 w 994"/>
                <a:gd name="T17" fmla="*/ 2147483646 h 9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lIns="91425" tIns="91425" rIns="91425" bIns="91425" anchor="ctr"/>
            <a:lstStyle/>
            <a:p>
              <a:pPr>
                <a:defRPr/>
              </a:pPr>
              <a:endParaRPr lang="vi-VN" sz="990"/>
            </a:p>
          </p:txBody>
        </p:sp>
        <p:sp>
          <p:nvSpPr>
            <p:cNvPr id="112" name="Google Shape;461;p27">
              <a:extLst>
                <a:ext uri="{FF2B5EF4-FFF2-40B4-BE49-F238E27FC236}">
                  <a16:creationId xmlns:a16="http://schemas.microsoft.com/office/drawing/2014/main" id="{468E188D-4EA1-4003-8515-2D8AEC314E5F}"/>
                </a:ext>
              </a:extLst>
            </p:cNvPr>
            <p:cNvSpPr>
              <a:spLocks/>
            </p:cNvSpPr>
            <p:nvPr/>
          </p:nvSpPr>
          <p:spPr bwMode="auto">
            <a:xfrm>
              <a:off x="5525929" y="4238806"/>
              <a:ext cx="55047" cy="50797"/>
            </a:xfrm>
            <a:custGeom>
              <a:avLst/>
              <a:gdLst>
                <a:gd name="T0" fmla="*/ 2147483646 w 994"/>
                <a:gd name="T1" fmla="*/ 2147483646 h 888"/>
                <a:gd name="T2" fmla="*/ 2147483646 w 994"/>
                <a:gd name="T3" fmla="*/ 2147483646 h 888"/>
                <a:gd name="T4" fmla="*/ 2147483646 w 994"/>
                <a:gd name="T5" fmla="*/ 2147483646 h 888"/>
                <a:gd name="T6" fmla="*/ 2147483646 w 994"/>
                <a:gd name="T7" fmla="*/ 2147483646 h 888"/>
                <a:gd name="T8" fmla="*/ 2147483646 w 994"/>
                <a:gd name="T9" fmla="*/ 2147483646 h 888"/>
                <a:gd name="T10" fmla="*/ 2147483646 w 994"/>
                <a:gd name="T11" fmla="*/ 2147483646 h 888"/>
                <a:gd name="T12" fmla="*/ 2147483646 w 994"/>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88" extrusionOk="0">
                  <a:moveTo>
                    <a:pt x="1" y="1"/>
                  </a:moveTo>
                  <a:lnTo>
                    <a:pt x="1" y="120"/>
                  </a:lnTo>
                  <a:lnTo>
                    <a:pt x="888" y="888"/>
                  </a:lnTo>
                  <a:lnTo>
                    <a:pt x="994" y="888"/>
                  </a:lnTo>
                  <a:cubicBezTo>
                    <a:pt x="994" y="888"/>
                    <a:pt x="994" y="835"/>
                    <a:pt x="941" y="782"/>
                  </a:cubicBezTo>
                  <a:lnTo>
                    <a:pt x="107" y="1"/>
                  </a:lnTo>
                  <a:lnTo>
                    <a:pt x="1" y="1"/>
                  </a:lnTo>
                  <a:close/>
                </a:path>
              </a:pathLst>
            </a:custGeom>
            <a:solidFill>
              <a:schemeClr val="accent1"/>
            </a:solidFill>
            <a:ln>
              <a:noFill/>
            </a:ln>
          </p:spPr>
          <p:txBody>
            <a:bodyPr lIns="91425" tIns="91425" rIns="91425" bIns="91425" anchor="ctr"/>
            <a:lstStyle/>
            <a:p>
              <a:pPr>
                <a:defRPr/>
              </a:pPr>
              <a:endParaRPr lang="vi-VN" sz="990"/>
            </a:p>
          </p:txBody>
        </p:sp>
        <p:sp>
          <p:nvSpPr>
            <p:cNvPr id="113" name="Google Shape;462;p27">
              <a:extLst>
                <a:ext uri="{FF2B5EF4-FFF2-40B4-BE49-F238E27FC236}">
                  <a16:creationId xmlns:a16="http://schemas.microsoft.com/office/drawing/2014/main" id="{56A333BB-B519-448F-B543-DC3D43286623}"/>
                </a:ext>
              </a:extLst>
            </p:cNvPr>
            <p:cNvSpPr>
              <a:spLocks/>
            </p:cNvSpPr>
            <p:nvPr/>
          </p:nvSpPr>
          <p:spPr bwMode="auto">
            <a:xfrm>
              <a:off x="5434891" y="4332464"/>
              <a:ext cx="57164" cy="47622"/>
            </a:xfrm>
            <a:custGeom>
              <a:avLst/>
              <a:gdLst>
                <a:gd name="T0" fmla="*/ 2147483646 w 1047"/>
                <a:gd name="T1" fmla="*/ 0 h 888"/>
                <a:gd name="T2" fmla="*/ 2147483646 w 1047"/>
                <a:gd name="T3" fmla="*/ 2147483646 h 888"/>
                <a:gd name="T4" fmla="*/ 2147483646 w 1047"/>
                <a:gd name="T5" fmla="*/ 2147483646 h 888"/>
                <a:gd name="T6" fmla="*/ 2147483646 w 1047"/>
                <a:gd name="T7" fmla="*/ 2147483646 h 888"/>
                <a:gd name="T8" fmla="*/ 2147483646 w 1047"/>
                <a:gd name="T9" fmla="*/ 2147483646 h 888"/>
                <a:gd name="T10" fmla="*/ 2147483646 w 1047"/>
                <a:gd name="T11" fmla="*/ 0 h 888"/>
                <a:gd name="T12" fmla="*/ 2147483646 w 1047"/>
                <a:gd name="T13" fmla="*/ 0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7" h="888" extrusionOk="0">
                  <a:moveTo>
                    <a:pt x="53" y="0"/>
                  </a:moveTo>
                  <a:cubicBezTo>
                    <a:pt x="0" y="53"/>
                    <a:pt x="0" y="53"/>
                    <a:pt x="53" y="119"/>
                  </a:cubicBezTo>
                  <a:lnTo>
                    <a:pt x="940" y="887"/>
                  </a:lnTo>
                  <a:lnTo>
                    <a:pt x="993" y="887"/>
                  </a:lnTo>
                  <a:cubicBezTo>
                    <a:pt x="1046" y="887"/>
                    <a:pt x="1046" y="834"/>
                    <a:pt x="993" y="781"/>
                  </a:cubicBezTo>
                  <a:lnTo>
                    <a:pt x="173" y="0"/>
                  </a:lnTo>
                  <a:lnTo>
                    <a:pt x="53" y="0"/>
                  </a:lnTo>
                  <a:close/>
                </a:path>
              </a:pathLst>
            </a:custGeom>
            <a:solidFill>
              <a:schemeClr val="accent1"/>
            </a:solidFill>
            <a:ln>
              <a:noFill/>
            </a:ln>
          </p:spPr>
          <p:txBody>
            <a:bodyPr lIns="91425" tIns="91425" rIns="91425" bIns="91425" anchor="ctr"/>
            <a:lstStyle/>
            <a:p>
              <a:pPr>
                <a:defRPr/>
              </a:pPr>
              <a:endParaRPr lang="vi-VN" sz="990"/>
            </a:p>
          </p:txBody>
        </p:sp>
        <p:sp>
          <p:nvSpPr>
            <p:cNvPr id="114" name="Google Shape;463;p27">
              <a:extLst>
                <a:ext uri="{FF2B5EF4-FFF2-40B4-BE49-F238E27FC236}">
                  <a16:creationId xmlns:a16="http://schemas.microsoft.com/office/drawing/2014/main" id="{A9A4476F-72C8-4CA9-8475-409787B2105A}"/>
                </a:ext>
              </a:extLst>
            </p:cNvPr>
            <p:cNvSpPr>
              <a:spLocks/>
            </p:cNvSpPr>
            <p:nvPr/>
          </p:nvSpPr>
          <p:spPr bwMode="auto">
            <a:xfrm>
              <a:off x="5394664" y="4372149"/>
              <a:ext cx="55047" cy="50797"/>
            </a:xfrm>
            <a:custGeom>
              <a:avLst/>
              <a:gdLst>
                <a:gd name="T0" fmla="*/ 2147483646 w 994"/>
                <a:gd name="T1" fmla="*/ 2147483646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2147483646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lIns="91425" tIns="91425" rIns="91425" bIns="91425" anchor="ctr"/>
            <a:lstStyle/>
            <a:p>
              <a:pPr>
                <a:defRPr/>
              </a:pPr>
              <a:endParaRPr lang="vi-VN" sz="990"/>
            </a:p>
          </p:txBody>
        </p:sp>
        <p:sp>
          <p:nvSpPr>
            <p:cNvPr id="115" name="Google Shape;464;p27">
              <a:extLst>
                <a:ext uri="{FF2B5EF4-FFF2-40B4-BE49-F238E27FC236}">
                  <a16:creationId xmlns:a16="http://schemas.microsoft.com/office/drawing/2014/main" id="{8182BBF2-23CD-47EA-A75F-8042A3404154}"/>
                </a:ext>
              </a:extLst>
            </p:cNvPr>
            <p:cNvSpPr>
              <a:spLocks/>
            </p:cNvSpPr>
            <p:nvPr/>
          </p:nvSpPr>
          <p:spPr bwMode="auto">
            <a:xfrm>
              <a:off x="5354438" y="4415010"/>
              <a:ext cx="55047" cy="47622"/>
            </a:xfrm>
            <a:custGeom>
              <a:avLst/>
              <a:gdLst>
                <a:gd name="T0" fmla="*/ 0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0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0" y="1"/>
                  </a:moveTo>
                  <a:cubicBezTo>
                    <a:pt x="0" y="54"/>
                    <a:pt x="0" y="54"/>
                    <a:pt x="53" y="107"/>
                  </a:cubicBezTo>
                  <a:lnTo>
                    <a:pt x="874" y="874"/>
                  </a:lnTo>
                  <a:lnTo>
                    <a:pt x="993" y="874"/>
                  </a:lnTo>
                  <a:lnTo>
                    <a:pt x="993" y="769"/>
                  </a:lnTo>
                  <a:lnTo>
                    <a:pt x="106" y="1"/>
                  </a:lnTo>
                  <a:lnTo>
                    <a:pt x="0" y="1"/>
                  </a:lnTo>
                  <a:close/>
                </a:path>
              </a:pathLst>
            </a:custGeom>
            <a:solidFill>
              <a:schemeClr val="accent1"/>
            </a:solidFill>
            <a:ln>
              <a:noFill/>
            </a:ln>
          </p:spPr>
          <p:txBody>
            <a:bodyPr lIns="91425" tIns="91425" rIns="91425" bIns="91425" anchor="ctr"/>
            <a:lstStyle/>
            <a:p>
              <a:pPr>
                <a:defRPr/>
              </a:pPr>
              <a:endParaRPr lang="vi-VN" sz="990"/>
            </a:p>
          </p:txBody>
        </p:sp>
        <p:sp>
          <p:nvSpPr>
            <p:cNvPr id="116" name="Google Shape;465;p27">
              <a:extLst>
                <a:ext uri="{FF2B5EF4-FFF2-40B4-BE49-F238E27FC236}">
                  <a16:creationId xmlns:a16="http://schemas.microsoft.com/office/drawing/2014/main" id="{8115873B-C7BD-4D30-9F3A-68CC0EFC877D}"/>
                </a:ext>
              </a:extLst>
            </p:cNvPr>
            <p:cNvSpPr>
              <a:spLocks/>
            </p:cNvSpPr>
            <p:nvPr/>
          </p:nvSpPr>
          <p:spPr bwMode="auto">
            <a:xfrm>
              <a:off x="5265515" y="4505492"/>
              <a:ext cx="55047" cy="50797"/>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40" y="874"/>
                  </a:lnTo>
                  <a:cubicBezTo>
                    <a:pt x="993" y="874"/>
                    <a:pt x="993" y="821"/>
                    <a:pt x="940" y="768"/>
                  </a:cubicBezTo>
                  <a:lnTo>
                    <a:pt x="106" y="0"/>
                  </a:lnTo>
                  <a:lnTo>
                    <a:pt x="1" y="0"/>
                  </a:lnTo>
                  <a:close/>
                </a:path>
              </a:pathLst>
            </a:custGeom>
            <a:solidFill>
              <a:schemeClr val="accent1"/>
            </a:solidFill>
            <a:ln>
              <a:noFill/>
            </a:ln>
          </p:spPr>
          <p:txBody>
            <a:bodyPr lIns="91425" tIns="91425" rIns="91425" bIns="91425" anchor="ctr"/>
            <a:lstStyle/>
            <a:p>
              <a:pPr>
                <a:defRPr/>
              </a:pPr>
              <a:endParaRPr lang="vi-VN" sz="990"/>
            </a:p>
          </p:txBody>
        </p:sp>
        <p:sp>
          <p:nvSpPr>
            <p:cNvPr id="117" name="Google Shape;466;p27">
              <a:extLst>
                <a:ext uri="{FF2B5EF4-FFF2-40B4-BE49-F238E27FC236}">
                  <a16:creationId xmlns:a16="http://schemas.microsoft.com/office/drawing/2014/main" id="{51EB2F99-7461-4555-B591-9A892AA34925}"/>
                </a:ext>
              </a:extLst>
            </p:cNvPr>
            <p:cNvSpPr>
              <a:spLocks/>
            </p:cNvSpPr>
            <p:nvPr/>
          </p:nvSpPr>
          <p:spPr bwMode="auto">
            <a:xfrm>
              <a:off x="5223172" y="4546765"/>
              <a:ext cx="59281" cy="50797"/>
            </a:xfrm>
            <a:custGeom>
              <a:avLst/>
              <a:gdLst>
                <a:gd name="T0" fmla="*/ 2147483646 w 1047"/>
                <a:gd name="T1" fmla="*/ 0 h 914"/>
                <a:gd name="T2" fmla="*/ 2147483646 w 1047"/>
                <a:gd name="T3" fmla="*/ 2147483646 h 914"/>
                <a:gd name="T4" fmla="*/ 2147483646 w 1047"/>
                <a:gd name="T5" fmla="*/ 2147483646 h 914"/>
                <a:gd name="T6" fmla="*/ 2147483646 w 1047"/>
                <a:gd name="T7" fmla="*/ 2147483646 h 914"/>
                <a:gd name="T8" fmla="*/ 2147483646 w 1047"/>
                <a:gd name="T9" fmla="*/ 2147483646 h 914"/>
                <a:gd name="T10" fmla="*/ 2147483646 w 1047"/>
                <a:gd name="T11" fmla="*/ 2147483646 h 914"/>
                <a:gd name="T12" fmla="*/ 2147483646 w 1047"/>
                <a:gd name="T13" fmla="*/ 2147483646 h 914"/>
                <a:gd name="T14" fmla="*/ 2147483646 w 1047"/>
                <a:gd name="T15" fmla="*/ 2147483646 h 914"/>
                <a:gd name="T16" fmla="*/ 2147483646 w 1047"/>
                <a:gd name="T17" fmla="*/ 0 h 9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lIns="91425" tIns="91425" rIns="91425" bIns="91425" anchor="ctr"/>
            <a:lstStyle/>
            <a:p>
              <a:pPr>
                <a:defRPr/>
              </a:pPr>
              <a:endParaRPr lang="vi-VN" sz="990"/>
            </a:p>
          </p:txBody>
        </p:sp>
        <p:sp>
          <p:nvSpPr>
            <p:cNvPr id="118" name="Google Shape;467;p27">
              <a:extLst>
                <a:ext uri="{FF2B5EF4-FFF2-40B4-BE49-F238E27FC236}">
                  <a16:creationId xmlns:a16="http://schemas.microsoft.com/office/drawing/2014/main" id="{7C075548-B923-4AA3-A13F-979EC738A1AD}"/>
                </a:ext>
              </a:extLst>
            </p:cNvPr>
            <p:cNvSpPr>
              <a:spLocks/>
            </p:cNvSpPr>
            <p:nvPr/>
          </p:nvSpPr>
          <p:spPr bwMode="auto">
            <a:xfrm>
              <a:off x="5182944" y="4588037"/>
              <a:ext cx="55047" cy="49210"/>
            </a:xfrm>
            <a:custGeom>
              <a:avLst/>
              <a:gdLst>
                <a:gd name="T0" fmla="*/ 2147483646 w 993"/>
                <a:gd name="T1" fmla="*/ 2147483646 h 888"/>
                <a:gd name="T2" fmla="*/ 2147483646 w 993"/>
                <a:gd name="T3" fmla="*/ 2147483646 h 888"/>
                <a:gd name="T4" fmla="*/ 2147483646 w 993"/>
                <a:gd name="T5" fmla="*/ 2147483646 h 888"/>
                <a:gd name="T6" fmla="*/ 2147483646 w 993"/>
                <a:gd name="T7" fmla="*/ 2147483646 h 888"/>
                <a:gd name="T8" fmla="*/ 2147483646 w 993"/>
                <a:gd name="T9" fmla="*/ 2147483646 h 888"/>
                <a:gd name="T10" fmla="*/ 2147483646 w 993"/>
                <a:gd name="T11" fmla="*/ 2147483646 h 888"/>
                <a:gd name="T12" fmla="*/ 2147483646 w 993"/>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88" extrusionOk="0">
                  <a:moveTo>
                    <a:pt x="66" y="1"/>
                  </a:moveTo>
                  <a:cubicBezTo>
                    <a:pt x="0" y="54"/>
                    <a:pt x="0" y="120"/>
                    <a:pt x="66" y="120"/>
                  </a:cubicBezTo>
                  <a:lnTo>
                    <a:pt x="887" y="887"/>
                  </a:lnTo>
                  <a:lnTo>
                    <a:pt x="993" y="887"/>
                  </a:lnTo>
                  <a:lnTo>
                    <a:pt x="993" y="782"/>
                  </a:lnTo>
                  <a:lnTo>
                    <a:pt x="119" y="1"/>
                  </a:lnTo>
                  <a:lnTo>
                    <a:pt x="66" y="1"/>
                  </a:lnTo>
                  <a:close/>
                </a:path>
              </a:pathLst>
            </a:custGeom>
            <a:solidFill>
              <a:schemeClr val="accent1"/>
            </a:solidFill>
            <a:ln>
              <a:noFill/>
            </a:ln>
          </p:spPr>
          <p:txBody>
            <a:bodyPr lIns="91425" tIns="91425" rIns="91425" bIns="91425" anchor="ctr"/>
            <a:lstStyle/>
            <a:p>
              <a:pPr>
                <a:defRPr/>
              </a:pPr>
              <a:endParaRPr lang="vi-VN" sz="990"/>
            </a:p>
          </p:txBody>
        </p:sp>
        <p:sp>
          <p:nvSpPr>
            <p:cNvPr id="119" name="Google Shape;468;p27">
              <a:extLst>
                <a:ext uri="{FF2B5EF4-FFF2-40B4-BE49-F238E27FC236}">
                  <a16:creationId xmlns:a16="http://schemas.microsoft.com/office/drawing/2014/main" id="{8E50BEBA-733D-4286-A4D3-1CB15407FBBD}"/>
                </a:ext>
              </a:extLst>
            </p:cNvPr>
            <p:cNvSpPr>
              <a:spLocks/>
            </p:cNvSpPr>
            <p:nvPr/>
          </p:nvSpPr>
          <p:spPr bwMode="auto">
            <a:xfrm>
              <a:off x="5096140" y="4678521"/>
              <a:ext cx="55047" cy="47622"/>
            </a:xfrm>
            <a:custGeom>
              <a:avLst/>
              <a:gdLst>
                <a:gd name="T0" fmla="*/ 2147483646 w 994"/>
                <a:gd name="T1" fmla="*/ 0 h 887"/>
                <a:gd name="T2" fmla="*/ 2147483646 w 994"/>
                <a:gd name="T3" fmla="*/ 2147483646 h 887"/>
                <a:gd name="T4" fmla="*/ 2147483646 w 994"/>
                <a:gd name="T5" fmla="*/ 2147483646 h 887"/>
                <a:gd name="T6" fmla="*/ 2147483646 w 994"/>
                <a:gd name="T7" fmla="*/ 2147483646 h 887"/>
                <a:gd name="T8" fmla="*/ 2147483646 w 994"/>
                <a:gd name="T9" fmla="*/ 2147483646 h 887"/>
                <a:gd name="T10" fmla="*/ 2147483646 w 994"/>
                <a:gd name="T11" fmla="*/ 0 h 887"/>
                <a:gd name="T12" fmla="*/ 2147483646 w 994"/>
                <a:gd name="T13" fmla="*/ 0 h 88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87" extrusionOk="0">
                  <a:moveTo>
                    <a:pt x="1" y="0"/>
                  </a:moveTo>
                  <a:lnTo>
                    <a:pt x="1" y="119"/>
                  </a:lnTo>
                  <a:lnTo>
                    <a:pt x="874" y="887"/>
                  </a:lnTo>
                  <a:lnTo>
                    <a:pt x="993" y="887"/>
                  </a:lnTo>
                  <a:cubicBezTo>
                    <a:pt x="993" y="887"/>
                    <a:pt x="993" y="834"/>
                    <a:pt x="927" y="781"/>
                  </a:cubicBezTo>
                  <a:lnTo>
                    <a:pt x="107" y="0"/>
                  </a:lnTo>
                  <a:lnTo>
                    <a:pt x="1" y="0"/>
                  </a:lnTo>
                  <a:close/>
                </a:path>
              </a:pathLst>
            </a:custGeom>
            <a:solidFill>
              <a:schemeClr val="accent1"/>
            </a:solidFill>
            <a:ln>
              <a:noFill/>
            </a:ln>
          </p:spPr>
          <p:txBody>
            <a:bodyPr lIns="91425" tIns="91425" rIns="91425" bIns="91425" anchor="ctr"/>
            <a:lstStyle/>
            <a:p>
              <a:pPr>
                <a:defRPr/>
              </a:pPr>
              <a:endParaRPr lang="vi-VN" sz="990"/>
            </a:p>
          </p:txBody>
        </p:sp>
        <p:sp>
          <p:nvSpPr>
            <p:cNvPr id="120" name="Google Shape;469;p27">
              <a:extLst>
                <a:ext uri="{FF2B5EF4-FFF2-40B4-BE49-F238E27FC236}">
                  <a16:creationId xmlns:a16="http://schemas.microsoft.com/office/drawing/2014/main" id="{79450598-3562-4998-8B27-78C5C43492D2}"/>
                </a:ext>
              </a:extLst>
            </p:cNvPr>
            <p:cNvSpPr>
              <a:spLocks/>
            </p:cNvSpPr>
            <p:nvPr/>
          </p:nvSpPr>
          <p:spPr bwMode="auto">
            <a:xfrm>
              <a:off x="5055913" y="4719793"/>
              <a:ext cx="55047" cy="50797"/>
            </a:xfrm>
            <a:custGeom>
              <a:avLst/>
              <a:gdLst>
                <a:gd name="T0" fmla="*/ 2147483646 w 994"/>
                <a:gd name="T1" fmla="*/ 0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0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lIns="91425" tIns="91425" rIns="91425" bIns="91425" anchor="ctr"/>
            <a:lstStyle/>
            <a:p>
              <a:pPr>
                <a:defRPr/>
              </a:pPr>
              <a:endParaRPr lang="vi-VN" sz="990"/>
            </a:p>
          </p:txBody>
        </p:sp>
        <p:sp>
          <p:nvSpPr>
            <p:cNvPr id="121" name="Google Shape;470;p27">
              <a:extLst>
                <a:ext uri="{FF2B5EF4-FFF2-40B4-BE49-F238E27FC236}">
                  <a16:creationId xmlns:a16="http://schemas.microsoft.com/office/drawing/2014/main" id="{81C1835B-2E44-423E-8025-FEA3882F9B6F}"/>
                </a:ext>
              </a:extLst>
            </p:cNvPr>
            <p:cNvSpPr>
              <a:spLocks/>
            </p:cNvSpPr>
            <p:nvPr/>
          </p:nvSpPr>
          <p:spPr bwMode="auto">
            <a:xfrm>
              <a:off x="5013569" y="4761066"/>
              <a:ext cx="55047" cy="50797"/>
            </a:xfrm>
            <a:custGeom>
              <a:avLst/>
              <a:gdLst>
                <a:gd name="T0" fmla="*/ 2147483646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2147483646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53" y="1"/>
                  </a:moveTo>
                  <a:cubicBezTo>
                    <a:pt x="0" y="54"/>
                    <a:pt x="0" y="107"/>
                    <a:pt x="53" y="107"/>
                  </a:cubicBezTo>
                  <a:lnTo>
                    <a:pt x="887" y="874"/>
                  </a:lnTo>
                  <a:lnTo>
                    <a:pt x="993" y="874"/>
                  </a:lnTo>
                  <a:lnTo>
                    <a:pt x="993" y="768"/>
                  </a:lnTo>
                  <a:lnTo>
                    <a:pt x="106" y="1"/>
                  </a:lnTo>
                  <a:lnTo>
                    <a:pt x="53" y="1"/>
                  </a:lnTo>
                  <a:close/>
                </a:path>
              </a:pathLst>
            </a:custGeom>
            <a:solidFill>
              <a:schemeClr val="accent1"/>
            </a:solidFill>
            <a:ln>
              <a:noFill/>
            </a:ln>
          </p:spPr>
          <p:txBody>
            <a:bodyPr lIns="91425" tIns="91425" rIns="91425" bIns="91425" anchor="ctr"/>
            <a:lstStyle/>
            <a:p>
              <a:pPr>
                <a:defRPr/>
              </a:pPr>
              <a:endParaRPr lang="vi-VN" sz="990"/>
            </a:p>
          </p:txBody>
        </p:sp>
        <p:sp>
          <p:nvSpPr>
            <p:cNvPr id="122" name="Google Shape;471;p27">
              <a:extLst>
                <a:ext uri="{FF2B5EF4-FFF2-40B4-BE49-F238E27FC236}">
                  <a16:creationId xmlns:a16="http://schemas.microsoft.com/office/drawing/2014/main" id="{F07E7604-69E3-43BD-B775-1F7BD8AF7FC2}"/>
                </a:ext>
              </a:extLst>
            </p:cNvPr>
            <p:cNvSpPr>
              <a:spLocks/>
            </p:cNvSpPr>
            <p:nvPr/>
          </p:nvSpPr>
          <p:spPr bwMode="auto">
            <a:xfrm>
              <a:off x="4924647" y="4851549"/>
              <a:ext cx="55047" cy="50797"/>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93" y="874"/>
                  </a:lnTo>
                  <a:lnTo>
                    <a:pt x="993" y="768"/>
                  </a:lnTo>
                  <a:lnTo>
                    <a:pt x="120" y="0"/>
                  </a:lnTo>
                  <a:lnTo>
                    <a:pt x="1" y="0"/>
                  </a:lnTo>
                  <a:close/>
                </a:path>
              </a:pathLst>
            </a:custGeom>
            <a:solidFill>
              <a:schemeClr val="accent1"/>
            </a:solidFill>
            <a:ln>
              <a:noFill/>
            </a:ln>
          </p:spPr>
          <p:txBody>
            <a:bodyPr lIns="91425" tIns="91425" rIns="91425" bIns="91425" anchor="ctr"/>
            <a:lstStyle/>
            <a:p>
              <a:pPr>
                <a:defRPr/>
              </a:pPr>
              <a:endParaRPr lang="vi-VN" sz="990"/>
            </a:p>
          </p:txBody>
        </p:sp>
        <p:sp>
          <p:nvSpPr>
            <p:cNvPr id="123" name="Google Shape;472;p27">
              <a:extLst>
                <a:ext uri="{FF2B5EF4-FFF2-40B4-BE49-F238E27FC236}">
                  <a16:creationId xmlns:a16="http://schemas.microsoft.com/office/drawing/2014/main" id="{24A623EE-1346-4FEB-93D0-23CA7C4DAFA7}"/>
                </a:ext>
              </a:extLst>
            </p:cNvPr>
            <p:cNvSpPr>
              <a:spLocks/>
            </p:cNvSpPr>
            <p:nvPr/>
          </p:nvSpPr>
          <p:spPr bwMode="auto">
            <a:xfrm>
              <a:off x="4884421" y="4892821"/>
              <a:ext cx="55047" cy="52385"/>
            </a:xfrm>
            <a:custGeom>
              <a:avLst/>
              <a:gdLst>
                <a:gd name="T0" fmla="*/ 2147483646 w 993"/>
                <a:gd name="T1" fmla="*/ 2147483646 h 928"/>
                <a:gd name="T2" fmla="*/ 0 w 993"/>
                <a:gd name="T3" fmla="*/ 2147483646 h 928"/>
                <a:gd name="T4" fmla="*/ 0 w 993"/>
                <a:gd name="T5" fmla="*/ 2147483646 h 928"/>
                <a:gd name="T6" fmla="*/ 2147483646 w 993"/>
                <a:gd name="T7" fmla="*/ 2147483646 h 928"/>
                <a:gd name="T8" fmla="*/ 2147483646 w 993"/>
                <a:gd name="T9" fmla="*/ 2147483646 h 928"/>
                <a:gd name="T10" fmla="*/ 2147483646 w 993"/>
                <a:gd name="T11" fmla="*/ 2147483646 h 928"/>
                <a:gd name="T12" fmla="*/ 2147483646 w 993"/>
                <a:gd name="T13" fmla="*/ 2147483646 h 928"/>
                <a:gd name="T14" fmla="*/ 2147483646 w 993"/>
                <a:gd name="T15" fmla="*/ 2147483646 h 9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lIns="91425" tIns="91425" rIns="91425" bIns="91425" anchor="ctr"/>
            <a:lstStyle/>
            <a:p>
              <a:pPr>
                <a:defRPr/>
              </a:pPr>
              <a:endParaRPr lang="vi-VN" sz="990"/>
            </a:p>
          </p:txBody>
        </p:sp>
        <p:sp>
          <p:nvSpPr>
            <p:cNvPr id="124" name="Google Shape;473;p27">
              <a:extLst>
                <a:ext uri="{FF2B5EF4-FFF2-40B4-BE49-F238E27FC236}">
                  <a16:creationId xmlns:a16="http://schemas.microsoft.com/office/drawing/2014/main" id="{CA00164C-913C-480A-85FC-1DAC3D55C016}"/>
                </a:ext>
              </a:extLst>
            </p:cNvPr>
            <p:cNvSpPr>
              <a:spLocks/>
            </p:cNvSpPr>
            <p:nvPr/>
          </p:nvSpPr>
          <p:spPr bwMode="auto">
            <a:xfrm>
              <a:off x="5479351" y="4286428"/>
              <a:ext cx="76219" cy="69846"/>
            </a:xfrm>
            <a:custGeom>
              <a:avLst/>
              <a:gdLst>
                <a:gd name="T0" fmla="*/ 2147483646 w 1377"/>
                <a:gd name="T1" fmla="*/ 2147483646 h 1242"/>
                <a:gd name="T2" fmla="*/ 0 w 1377"/>
                <a:gd name="T3" fmla="*/ 2147483646 h 1242"/>
                <a:gd name="T4" fmla="*/ 0 w 1377"/>
                <a:gd name="T5" fmla="*/ 2147483646 h 1242"/>
                <a:gd name="T6" fmla="*/ 2147483646 w 1377"/>
                <a:gd name="T7" fmla="*/ 2147483646 h 1242"/>
                <a:gd name="T8" fmla="*/ 2147483646 w 1377"/>
                <a:gd name="T9" fmla="*/ 2147483646 h 1242"/>
                <a:gd name="T10" fmla="*/ 2147483646 w 1377"/>
                <a:gd name="T11" fmla="*/ 2147483646 h 1242"/>
                <a:gd name="T12" fmla="*/ 2147483646 w 1377"/>
                <a:gd name="T13" fmla="*/ 2147483646 h 1242"/>
                <a:gd name="T14" fmla="*/ 2147483646 w 1377"/>
                <a:gd name="T15" fmla="*/ 2147483646 h 1242"/>
                <a:gd name="T16" fmla="*/ 2147483646 w 1377"/>
                <a:gd name="T17" fmla="*/ 2147483646 h 12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lIns="91425" tIns="91425" rIns="91425" bIns="91425" anchor="ctr"/>
            <a:lstStyle/>
            <a:p>
              <a:pPr>
                <a:defRPr/>
              </a:pPr>
              <a:endParaRPr lang="vi-VN" sz="990"/>
            </a:p>
          </p:txBody>
        </p:sp>
        <p:sp>
          <p:nvSpPr>
            <p:cNvPr id="125" name="Google Shape;474;p27">
              <a:extLst>
                <a:ext uri="{FF2B5EF4-FFF2-40B4-BE49-F238E27FC236}">
                  <a16:creationId xmlns:a16="http://schemas.microsoft.com/office/drawing/2014/main" id="{CCE693A7-5BC3-4EEF-AB43-FF367F8E4117}"/>
                </a:ext>
              </a:extLst>
            </p:cNvPr>
            <p:cNvSpPr>
              <a:spLocks/>
            </p:cNvSpPr>
            <p:nvPr/>
          </p:nvSpPr>
          <p:spPr bwMode="auto">
            <a:xfrm>
              <a:off x="5307859" y="4461044"/>
              <a:ext cx="76219" cy="68259"/>
            </a:xfrm>
            <a:custGeom>
              <a:avLst/>
              <a:gdLst>
                <a:gd name="T0" fmla="*/ 2147483646 w 1377"/>
                <a:gd name="T1" fmla="*/ 0 h 1258"/>
                <a:gd name="T2" fmla="*/ 2147483646 w 1377"/>
                <a:gd name="T3" fmla="*/ 2147483646 h 1258"/>
                <a:gd name="T4" fmla="*/ 2147483646 w 1377"/>
                <a:gd name="T5" fmla="*/ 2147483646 h 1258"/>
                <a:gd name="T6" fmla="*/ 2147483646 w 1377"/>
                <a:gd name="T7" fmla="*/ 2147483646 h 1258"/>
                <a:gd name="T8" fmla="*/ 2147483646 w 1377"/>
                <a:gd name="T9" fmla="*/ 2147483646 h 1258"/>
                <a:gd name="T10" fmla="*/ 2147483646 w 1377"/>
                <a:gd name="T11" fmla="*/ 2147483646 h 1258"/>
                <a:gd name="T12" fmla="*/ 2147483646 w 1377"/>
                <a:gd name="T13" fmla="*/ 0 h 1258"/>
                <a:gd name="T14" fmla="*/ 2147483646 w 1377"/>
                <a:gd name="T15" fmla="*/ 0 h 125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lnTo>
                    <a:pt x="53" y="0"/>
                  </a:lnTo>
                  <a:close/>
                </a:path>
              </a:pathLst>
            </a:custGeom>
            <a:solidFill>
              <a:schemeClr val="accent1"/>
            </a:solidFill>
            <a:ln>
              <a:noFill/>
            </a:ln>
          </p:spPr>
          <p:txBody>
            <a:bodyPr lIns="91425" tIns="91425" rIns="91425" bIns="91425" anchor="ctr"/>
            <a:lstStyle/>
            <a:p>
              <a:pPr>
                <a:defRPr/>
              </a:pPr>
              <a:endParaRPr lang="vi-VN" sz="990"/>
            </a:p>
          </p:txBody>
        </p:sp>
        <p:sp>
          <p:nvSpPr>
            <p:cNvPr id="126" name="Google Shape;475;p27">
              <a:extLst>
                <a:ext uri="{FF2B5EF4-FFF2-40B4-BE49-F238E27FC236}">
                  <a16:creationId xmlns:a16="http://schemas.microsoft.com/office/drawing/2014/main" id="{EBCD1320-D98B-45D0-A227-9802C70AAAB8}"/>
                </a:ext>
              </a:extLst>
            </p:cNvPr>
            <p:cNvSpPr>
              <a:spLocks/>
            </p:cNvSpPr>
            <p:nvPr/>
          </p:nvSpPr>
          <p:spPr bwMode="auto">
            <a:xfrm>
              <a:off x="5138484" y="4630898"/>
              <a:ext cx="78335" cy="69846"/>
            </a:xfrm>
            <a:custGeom>
              <a:avLst/>
              <a:gdLst>
                <a:gd name="T0" fmla="*/ 2147483646 w 1430"/>
                <a:gd name="T1" fmla="*/ 2147483646 h 1245"/>
                <a:gd name="T2" fmla="*/ 2147483646 w 1430"/>
                <a:gd name="T3" fmla="*/ 2147483646 h 1245"/>
                <a:gd name="T4" fmla="*/ 2147483646 w 1430"/>
                <a:gd name="T5" fmla="*/ 2147483646 h 1245"/>
                <a:gd name="T6" fmla="*/ 2147483646 w 1430"/>
                <a:gd name="T7" fmla="*/ 2147483646 h 1245"/>
                <a:gd name="T8" fmla="*/ 2147483646 w 1430"/>
                <a:gd name="T9" fmla="*/ 2147483646 h 1245"/>
                <a:gd name="T10" fmla="*/ 2147483646 w 1430"/>
                <a:gd name="T11" fmla="*/ 2147483646 h 1245"/>
                <a:gd name="T12" fmla="*/ 2147483646 w 1430"/>
                <a:gd name="T13" fmla="*/ 2147483646 h 1245"/>
                <a:gd name="T14" fmla="*/ 2147483646 w 1430"/>
                <a:gd name="T15" fmla="*/ 2147483646 h 12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lIns="91425" tIns="91425" rIns="91425" bIns="91425" anchor="ctr"/>
            <a:lstStyle/>
            <a:p>
              <a:pPr>
                <a:defRPr/>
              </a:pPr>
              <a:endParaRPr lang="vi-VN" sz="990"/>
            </a:p>
          </p:txBody>
        </p:sp>
        <p:sp>
          <p:nvSpPr>
            <p:cNvPr id="127" name="Google Shape;476;p27">
              <a:extLst>
                <a:ext uri="{FF2B5EF4-FFF2-40B4-BE49-F238E27FC236}">
                  <a16:creationId xmlns:a16="http://schemas.microsoft.com/office/drawing/2014/main" id="{8644F4F6-3DA8-4ED6-9140-68E4671CF2E3}"/>
                </a:ext>
              </a:extLst>
            </p:cNvPr>
            <p:cNvSpPr>
              <a:spLocks/>
            </p:cNvSpPr>
            <p:nvPr/>
          </p:nvSpPr>
          <p:spPr bwMode="auto">
            <a:xfrm>
              <a:off x="4971225" y="4803926"/>
              <a:ext cx="76219" cy="69846"/>
            </a:xfrm>
            <a:custGeom>
              <a:avLst/>
              <a:gdLst>
                <a:gd name="T0" fmla="*/ 2147483646 w 1377"/>
                <a:gd name="T1" fmla="*/ 2147483646 h 1245"/>
                <a:gd name="T2" fmla="*/ 2147483646 w 1377"/>
                <a:gd name="T3" fmla="*/ 2147483646 h 1245"/>
                <a:gd name="T4" fmla="*/ 2147483646 w 1377"/>
                <a:gd name="T5" fmla="*/ 2147483646 h 1245"/>
                <a:gd name="T6" fmla="*/ 2147483646 w 1377"/>
                <a:gd name="T7" fmla="*/ 2147483646 h 1245"/>
                <a:gd name="T8" fmla="*/ 2147483646 w 1377"/>
                <a:gd name="T9" fmla="*/ 2147483646 h 1245"/>
                <a:gd name="T10" fmla="*/ 2147483646 w 1377"/>
                <a:gd name="T11" fmla="*/ 2147483646 h 1245"/>
                <a:gd name="T12" fmla="*/ 2147483646 w 1377"/>
                <a:gd name="T13" fmla="*/ 2147483646 h 1245"/>
                <a:gd name="T14" fmla="*/ 2147483646 w 1377"/>
                <a:gd name="T15" fmla="*/ 2147483646 h 1245"/>
                <a:gd name="T16" fmla="*/ 2147483646 w 1377"/>
                <a:gd name="T17" fmla="*/ 2147483646 h 12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lIns="91425" tIns="91425" rIns="91425" bIns="91425" anchor="ctr"/>
            <a:lstStyle/>
            <a:p>
              <a:pPr>
                <a:defRPr/>
              </a:pPr>
              <a:endParaRPr lang="vi-VN" sz="990"/>
            </a:p>
          </p:txBody>
        </p:sp>
        <p:sp>
          <p:nvSpPr>
            <p:cNvPr id="128" name="Google Shape;477;p27">
              <a:extLst>
                <a:ext uri="{FF2B5EF4-FFF2-40B4-BE49-F238E27FC236}">
                  <a16:creationId xmlns:a16="http://schemas.microsoft.com/office/drawing/2014/main" id="{72CCBD48-31A5-462D-AC27-254EF0B35E47}"/>
                </a:ext>
              </a:extLst>
            </p:cNvPr>
            <p:cNvSpPr/>
            <p:nvPr/>
          </p:nvSpPr>
          <p:spPr>
            <a:xfrm>
              <a:off x="5818102" y="4746779"/>
              <a:ext cx="1122112" cy="304784"/>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9" name="Google Shape;478;p27">
              <a:extLst>
                <a:ext uri="{FF2B5EF4-FFF2-40B4-BE49-F238E27FC236}">
                  <a16:creationId xmlns:a16="http://schemas.microsoft.com/office/drawing/2014/main" id="{B22C9061-4971-4E34-8CB2-63B7AA36851A}"/>
                </a:ext>
              </a:extLst>
            </p:cNvPr>
            <p:cNvSpPr/>
            <p:nvPr/>
          </p:nvSpPr>
          <p:spPr>
            <a:xfrm>
              <a:off x="5979009" y="4746779"/>
              <a:ext cx="1122112" cy="304784"/>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30" name="Google Shape;479;p27">
              <a:extLst>
                <a:ext uri="{FF2B5EF4-FFF2-40B4-BE49-F238E27FC236}">
                  <a16:creationId xmlns:a16="http://schemas.microsoft.com/office/drawing/2014/main" id="{1609CC04-30FF-4670-A834-C7AFD698BF8E}"/>
                </a:ext>
              </a:extLst>
            </p:cNvPr>
            <p:cNvSpPr>
              <a:spLocks/>
            </p:cNvSpPr>
            <p:nvPr/>
          </p:nvSpPr>
          <p:spPr bwMode="auto">
            <a:xfrm>
              <a:off x="6053111" y="4807101"/>
              <a:ext cx="1012018" cy="180965"/>
            </a:xfrm>
            <a:custGeom>
              <a:avLst/>
              <a:gdLst>
                <a:gd name="T0" fmla="*/ 2147483646 w 18305"/>
                <a:gd name="T1" fmla="*/ 0 h 3310"/>
                <a:gd name="T2" fmla="*/ 2147483646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2147483646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lnTo>
                    <a:pt x="821" y="0"/>
                  </a:lnTo>
                  <a:close/>
                </a:path>
              </a:pathLst>
            </a:custGeom>
            <a:solidFill>
              <a:srgbClr val="FEFEFE"/>
            </a:solidFill>
            <a:ln>
              <a:noFill/>
            </a:ln>
          </p:spPr>
          <p:txBody>
            <a:bodyPr lIns="91425" tIns="91425" rIns="91425" bIns="91425" anchor="ctr"/>
            <a:lstStyle/>
            <a:p>
              <a:pPr>
                <a:defRPr/>
              </a:pPr>
              <a:endParaRPr lang="vi-VN" sz="990"/>
            </a:p>
          </p:txBody>
        </p:sp>
        <p:sp>
          <p:nvSpPr>
            <p:cNvPr id="131" name="Google Shape;480;p27">
              <a:extLst>
                <a:ext uri="{FF2B5EF4-FFF2-40B4-BE49-F238E27FC236}">
                  <a16:creationId xmlns:a16="http://schemas.microsoft.com/office/drawing/2014/main" id="{3FAA690C-DF0D-4713-87E7-D9F730459180}"/>
                </a:ext>
              </a:extLst>
            </p:cNvPr>
            <p:cNvSpPr>
              <a:spLocks/>
            </p:cNvSpPr>
            <p:nvPr/>
          </p:nvSpPr>
          <p:spPr bwMode="auto">
            <a:xfrm>
              <a:off x="6053111" y="4900759"/>
              <a:ext cx="1012018" cy="87307"/>
            </a:xfrm>
            <a:custGeom>
              <a:avLst/>
              <a:gdLst>
                <a:gd name="T0" fmla="*/ 2147483646 w 18305"/>
                <a:gd name="T1" fmla="*/ 2147483646 h 1656"/>
                <a:gd name="T2" fmla="*/ 2147483646 w 18305"/>
                <a:gd name="T3" fmla="*/ 2147483646 h 1656"/>
                <a:gd name="T4" fmla="*/ 2147483646 w 18305"/>
                <a:gd name="T5" fmla="*/ 2147483646 h 1656"/>
                <a:gd name="T6" fmla="*/ 2147483646 w 18305"/>
                <a:gd name="T7" fmla="*/ 2147483646 h 1656"/>
                <a:gd name="T8" fmla="*/ 2147483646 w 18305"/>
                <a:gd name="T9" fmla="*/ 2147483646 h 1656"/>
                <a:gd name="T10" fmla="*/ 2147483646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1" y="1"/>
                  </a:moveTo>
                  <a:lnTo>
                    <a:pt x="1" y="715"/>
                  </a:lnTo>
                  <a:cubicBezTo>
                    <a:pt x="1" y="1218"/>
                    <a:pt x="331" y="1655"/>
                    <a:pt x="821" y="1655"/>
                  </a:cubicBezTo>
                  <a:lnTo>
                    <a:pt x="18305" y="1655"/>
                  </a:lnTo>
                  <a:lnTo>
                    <a:pt x="18305" y="1"/>
                  </a:lnTo>
                  <a:lnTo>
                    <a:pt x="1" y="1"/>
                  </a:lnTo>
                  <a:close/>
                </a:path>
              </a:pathLst>
            </a:custGeom>
            <a:solidFill>
              <a:srgbClr val="E3E8DD"/>
            </a:solidFill>
            <a:ln>
              <a:noFill/>
            </a:ln>
          </p:spPr>
          <p:txBody>
            <a:bodyPr lIns="91425" tIns="91425" rIns="91425" bIns="91425" anchor="ctr"/>
            <a:lstStyle/>
            <a:p>
              <a:pPr>
                <a:defRPr/>
              </a:pPr>
              <a:endParaRPr lang="vi-VN" sz="990"/>
            </a:p>
          </p:txBody>
        </p:sp>
        <p:sp>
          <p:nvSpPr>
            <p:cNvPr id="132" name="Google Shape;481;p27">
              <a:extLst>
                <a:ext uri="{FF2B5EF4-FFF2-40B4-BE49-F238E27FC236}">
                  <a16:creationId xmlns:a16="http://schemas.microsoft.com/office/drawing/2014/main" id="{0C409E5C-0733-4125-B9B1-D18EF9EAAA0D}"/>
                </a:ext>
              </a:extLst>
            </p:cNvPr>
            <p:cNvSpPr>
              <a:spLocks/>
            </p:cNvSpPr>
            <p:nvPr/>
          </p:nvSpPr>
          <p:spPr bwMode="auto">
            <a:xfrm>
              <a:off x="5818102" y="4137211"/>
              <a:ext cx="1122112" cy="306372"/>
            </a:xfrm>
            <a:custGeom>
              <a:avLst/>
              <a:gdLst>
                <a:gd name="T0" fmla="*/ 2147483646 w 20290"/>
                <a:gd name="T1" fmla="*/ 2147483646 h 5507"/>
                <a:gd name="T2" fmla="*/ 0 w 20290"/>
                <a:gd name="T3" fmla="*/ 2147483646 h 5507"/>
                <a:gd name="T4" fmla="*/ 0 w 20290"/>
                <a:gd name="T5" fmla="*/ 2147483646 h 5507"/>
                <a:gd name="T6" fmla="*/ 2147483646 w 20290"/>
                <a:gd name="T7" fmla="*/ 2147483646 h 5507"/>
                <a:gd name="T8" fmla="*/ 2147483646 w 20290"/>
                <a:gd name="T9" fmla="*/ 2147483646 h 5507"/>
                <a:gd name="T10" fmla="*/ 2147483646 w 20290"/>
                <a:gd name="T11" fmla="*/ 2147483646 h 5507"/>
                <a:gd name="T12" fmla="*/ 2147483646 w 20290"/>
                <a:gd name="T13" fmla="*/ 2147483646 h 5507"/>
                <a:gd name="T14" fmla="*/ 2147483646 w 20290"/>
                <a:gd name="T15" fmla="*/ 2147483646 h 5507"/>
                <a:gd name="T16" fmla="*/ 2147483646 w 20290"/>
                <a:gd name="T17" fmla="*/ 2147483646 h 55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lnTo>
                    <a:pt x="2316" y="1"/>
                  </a:lnTo>
                  <a:close/>
                </a:path>
              </a:pathLst>
            </a:custGeom>
            <a:solidFill>
              <a:schemeClr val="tx2"/>
            </a:solidFill>
            <a:ln>
              <a:noFill/>
            </a:ln>
          </p:spPr>
          <p:txBody>
            <a:bodyPr lIns="91425" tIns="91425" rIns="91425" bIns="91425" anchor="ctr"/>
            <a:lstStyle/>
            <a:p>
              <a:pPr>
                <a:defRPr/>
              </a:pPr>
              <a:endParaRPr lang="vi-VN" sz="990"/>
            </a:p>
          </p:txBody>
        </p:sp>
        <p:sp>
          <p:nvSpPr>
            <p:cNvPr id="133" name="Google Shape;482;p27">
              <a:extLst>
                <a:ext uri="{FF2B5EF4-FFF2-40B4-BE49-F238E27FC236}">
                  <a16:creationId xmlns:a16="http://schemas.microsoft.com/office/drawing/2014/main" id="{E31AFFA7-2B29-4D1F-BF48-3A7C174BBD5C}"/>
                </a:ext>
              </a:extLst>
            </p:cNvPr>
            <p:cNvSpPr>
              <a:spLocks/>
            </p:cNvSpPr>
            <p:nvPr/>
          </p:nvSpPr>
          <p:spPr bwMode="auto">
            <a:xfrm>
              <a:off x="5979009" y="4137211"/>
              <a:ext cx="1122112" cy="306372"/>
            </a:xfrm>
            <a:custGeom>
              <a:avLst/>
              <a:gdLst>
                <a:gd name="T0" fmla="*/ 2147483646 w 20290"/>
                <a:gd name="T1" fmla="*/ 2147483646 h 5507"/>
                <a:gd name="T2" fmla="*/ 0 w 20290"/>
                <a:gd name="T3" fmla="*/ 2147483646 h 5507"/>
                <a:gd name="T4" fmla="*/ 0 w 20290"/>
                <a:gd name="T5" fmla="*/ 2147483646 h 5507"/>
                <a:gd name="T6" fmla="*/ 2147483646 w 20290"/>
                <a:gd name="T7" fmla="*/ 2147483646 h 5507"/>
                <a:gd name="T8" fmla="*/ 2147483646 w 20290"/>
                <a:gd name="T9" fmla="*/ 2147483646 h 5507"/>
                <a:gd name="T10" fmla="*/ 2147483646 w 20290"/>
                <a:gd name="T11" fmla="*/ 2147483646 h 5507"/>
                <a:gd name="T12" fmla="*/ 2147483646 w 20290"/>
                <a:gd name="T13" fmla="*/ 2147483646 h 5507"/>
                <a:gd name="T14" fmla="*/ 2147483646 w 20290"/>
                <a:gd name="T15" fmla="*/ 2147483646 h 5507"/>
                <a:gd name="T16" fmla="*/ 2147483646 w 20290"/>
                <a:gd name="T17" fmla="*/ 2147483646 h 5507"/>
                <a:gd name="T18" fmla="*/ 2147483646 w 20290"/>
                <a:gd name="T19" fmla="*/ 2147483646 h 5507"/>
                <a:gd name="T20" fmla="*/ 2147483646 w 20290"/>
                <a:gd name="T21" fmla="*/ 2147483646 h 5507"/>
                <a:gd name="T22" fmla="*/ 2147483646 w 20290"/>
                <a:gd name="T23" fmla="*/ 2147483646 h 5507"/>
                <a:gd name="T24" fmla="*/ 2147483646 w 20290"/>
                <a:gd name="T25" fmla="*/ 2147483646 h 55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lnTo>
                    <a:pt x="2263" y="1"/>
                  </a:lnTo>
                  <a:close/>
                </a:path>
              </a:pathLst>
            </a:custGeom>
            <a:solidFill>
              <a:schemeClr val="accent2"/>
            </a:solidFill>
            <a:ln>
              <a:noFill/>
            </a:ln>
          </p:spPr>
          <p:txBody>
            <a:bodyPr lIns="91425" tIns="91425" rIns="91425" bIns="91425" anchor="ctr"/>
            <a:lstStyle/>
            <a:p>
              <a:pPr>
                <a:defRPr/>
              </a:pPr>
              <a:endParaRPr lang="vi-VN" sz="990"/>
            </a:p>
          </p:txBody>
        </p:sp>
        <p:sp>
          <p:nvSpPr>
            <p:cNvPr id="134" name="Google Shape;483;p27">
              <a:extLst>
                <a:ext uri="{FF2B5EF4-FFF2-40B4-BE49-F238E27FC236}">
                  <a16:creationId xmlns:a16="http://schemas.microsoft.com/office/drawing/2014/main" id="{04E074F3-D610-4E37-9015-447CFE0DEB4F}"/>
                </a:ext>
              </a:extLst>
            </p:cNvPr>
            <p:cNvSpPr>
              <a:spLocks/>
            </p:cNvSpPr>
            <p:nvPr/>
          </p:nvSpPr>
          <p:spPr bwMode="auto">
            <a:xfrm>
              <a:off x="6053111" y="4199121"/>
              <a:ext cx="1012018" cy="180965"/>
            </a:xfrm>
            <a:custGeom>
              <a:avLst/>
              <a:gdLst>
                <a:gd name="T0" fmla="*/ 2147483646 w 18305"/>
                <a:gd name="T1" fmla="*/ 0 h 3310"/>
                <a:gd name="T2" fmla="*/ 2147483646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2147483646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lnTo>
                    <a:pt x="821" y="0"/>
                  </a:lnTo>
                  <a:close/>
                </a:path>
              </a:pathLst>
            </a:custGeom>
            <a:solidFill>
              <a:srgbClr val="FEFEFE"/>
            </a:solidFill>
            <a:ln>
              <a:noFill/>
            </a:ln>
          </p:spPr>
          <p:txBody>
            <a:bodyPr lIns="91425" tIns="91425" rIns="91425" bIns="91425" anchor="ctr"/>
            <a:lstStyle/>
            <a:p>
              <a:pPr>
                <a:defRPr/>
              </a:pPr>
              <a:endParaRPr lang="vi-VN" sz="990"/>
            </a:p>
          </p:txBody>
        </p:sp>
        <p:sp>
          <p:nvSpPr>
            <p:cNvPr id="135" name="Google Shape;484;p27">
              <a:extLst>
                <a:ext uri="{FF2B5EF4-FFF2-40B4-BE49-F238E27FC236}">
                  <a16:creationId xmlns:a16="http://schemas.microsoft.com/office/drawing/2014/main" id="{D120F4E8-09D0-4A91-8466-2C4B67A37A27}"/>
                </a:ext>
              </a:extLst>
            </p:cNvPr>
            <p:cNvSpPr>
              <a:spLocks/>
            </p:cNvSpPr>
            <p:nvPr/>
          </p:nvSpPr>
          <p:spPr bwMode="auto">
            <a:xfrm>
              <a:off x="6053111" y="4289603"/>
              <a:ext cx="1012018" cy="90483"/>
            </a:xfrm>
            <a:custGeom>
              <a:avLst/>
              <a:gdLst>
                <a:gd name="T0" fmla="*/ 2147483646 w 18305"/>
                <a:gd name="T1" fmla="*/ 2147483646 h 1656"/>
                <a:gd name="T2" fmla="*/ 2147483646 w 18305"/>
                <a:gd name="T3" fmla="*/ 2147483646 h 1656"/>
                <a:gd name="T4" fmla="*/ 2147483646 w 18305"/>
                <a:gd name="T5" fmla="*/ 2147483646 h 1656"/>
                <a:gd name="T6" fmla="*/ 2147483646 w 18305"/>
                <a:gd name="T7" fmla="*/ 2147483646 h 1656"/>
                <a:gd name="T8" fmla="*/ 2147483646 w 18305"/>
                <a:gd name="T9" fmla="*/ 2147483646 h 1656"/>
                <a:gd name="T10" fmla="*/ 2147483646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1" y="1"/>
                  </a:moveTo>
                  <a:lnTo>
                    <a:pt x="1" y="715"/>
                  </a:lnTo>
                  <a:cubicBezTo>
                    <a:pt x="1" y="1218"/>
                    <a:pt x="331" y="1655"/>
                    <a:pt x="821" y="1655"/>
                  </a:cubicBezTo>
                  <a:lnTo>
                    <a:pt x="18305" y="1655"/>
                  </a:lnTo>
                  <a:lnTo>
                    <a:pt x="18305" y="1"/>
                  </a:lnTo>
                  <a:lnTo>
                    <a:pt x="1" y="1"/>
                  </a:lnTo>
                  <a:close/>
                </a:path>
              </a:pathLst>
            </a:custGeom>
            <a:solidFill>
              <a:srgbClr val="E3E8DD"/>
            </a:solidFill>
            <a:ln>
              <a:noFill/>
            </a:ln>
          </p:spPr>
          <p:txBody>
            <a:bodyPr lIns="91425" tIns="91425" rIns="91425" bIns="91425" anchor="ctr"/>
            <a:lstStyle/>
            <a:p>
              <a:pPr>
                <a:defRPr/>
              </a:pPr>
              <a:endParaRPr lang="vi-VN" sz="990"/>
            </a:p>
          </p:txBody>
        </p:sp>
        <p:sp>
          <p:nvSpPr>
            <p:cNvPr id="136" name="Google Shape;485;p27">
              <a:extLst>
                <a:ext uri="{FF2B5EF4-FFF2-40B4-BE49-F238E27FC236}">
                  <a16:creationId xmlns:a16="http://schemas.microsoft.com/office/drawing/2014/main" id="{99BADCF5-2C1C-4408-93A0-CEBFE545E44B}"/>
                </a:ext>
              </a:extLst>
            </p:cNvPr>
            <p:cNvSpPr/>
            <p:nvPr/>
          </p:nvSpPr>
          <p:spPr>
            <a:xfrm>
              <a:off x="5879501" y="4443583"/>
              <a:ext cx="1122112" cy="303196"/>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37" name="Google Shape;486;p27">
              <a:extLst>
                <a:ext uri="{FF2B5EF4-FFF2-40B4-BE49-F238E27FC236}">
                  <a16:creationId xmlns:a16="http://schemas.microsoft.com/office/drawing/2014/main" id="{A06A1504-4FD7-41FC-B9C4-84155E13A616}"/>
                </a:ext>
              </a:extLst>
            </p:cNvPr>
            <p:cNvSpPr/>
            <p:nvPr/>
          </p:nvSpPr>
          <p:spPr>
            <a:xfrm>
              <a:off x="5722829" y="4443583"/>
              <a:ext cx="1122112" cy="303196"/>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38" name="Google Shape;487;p27">
              <a:extLst>
                <a:ext uri="{FF2B5EF4-FFF2-40B4-BE49-F238E27FC236}">
                  <a16:creationId xmlns:a16="http://schemas.microsoft.com/office/drawing/2014/main" id="{1E9489CA-A184-4A40-B2B2-8477F3F8251E}"/>
                </a:ext>
              </a:extLst>
            </p:cNvPr>
            <p:cNvSpPr>
              <a:spLocks/>
            </p:cNvSpPr>
            <p:nvPr/>
          </p:nvSpPr>
          <p:spPr bwMode="auto">
            <a:xfrm>
              <a:off x="5760939" y="4502317"/>
              <a:ext cx="1012018" cy="182553"/>
            </a:xfrm>
            <a:custGeom>
              <a:avLst/>
              <a:gdLst>
                <a:gd name="T0" fmla="*/ 0 w 18305"/>
                <a:gd name="T1" fmla="*/ 0 h 3310"/>
                <a:gd name="T2" fmla="*/ 0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0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lnTo>
                    <a:pt x="0" y="0"/>
                  </a:lnTo>
                  <a:close/>
                </a:path>
              </a:pathLst>
            </a:custGeom>
            <a:solidFill>
              <a:srgbClr val="FEFEFE"/>
            </a:solidFill>
            <a:ln>
              <a:noFill/>
            </a:ln>
          </p:spPr>
          <p:txBody>
            <a:bodyPr lIns="91425" tIns="91425" rIns="91425" bIns="91425" anchor="ctr"/>
            <a:lstStyle/>
            <a:p>
              <a:pPr>
                <a:defRPr/>
              </a:pPr>
              <a:endParaRPr lang="vi-VN" sz="990"/>
            </a:p>
          </p:txBody>
        </p:sp>
        <p:sp>
          <p:nvSpPr>
            <p:cNvPr id="139" name="Google Shape;488;p27">
              <a:extLst>
                <a:ext uri="{FF2B5EF4-FFF2-40B4-BE49-F238E27FC236}">
                  <a16:creationId xmlns:a16="http://schemas.microsoft.com/office/drawing/2014/main" id="{0C4A23BC-E24B-4215-816F-1E8B98664D80}"/>
                </a:ext>
              </a:extLst>
            </p:cNvPr>
            <p:cNvSpPr>
              <a:spLocks/>
            </p:cNvSpPr>
            <p:nvPr/>
          </p:nvSpPr>
          <p:spPr bwMode="auto">
            <a:xfrm>
              <a:off x="5760939" y="4594387"/>
              <a:ext cx="1012018" cy="90483"/>
            </a:xfrm>
            <a:custGeom>
              <a:avLst/>
              <a:gdLst>
                <a:gd name="T0" fmla="*/ 0 w 18305"/>
                <a:gd name="T1" fmla="*/ 2147483646 h 1656"/>
                <a:gd name="T2" fmla="*/ 0 w 18305"/>
                <a:gd name="T3" fmla="*/ 2147483646 h 1656"/>
                <a:gd name="T4" fmla="*/ 2147483646 w 18305"/>
                <a:gd name="T5" fmla="*/ 2147483646 h 1656"/>
                <a:gd name="T6" fmla="*/ 2147483646 w 18305"/>
                <a:gd name="T7" fmla="*/ 2147483646 h 1656"/>
                <a:gd name="T8" fmla="*/ 2147483646 w 18305"/>
                <a:gd name="T9" fmla="*/ 2147483646 h 1656"/>
                <a:gd name="T10" fmla="*/ 0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0" y="1"/>
                  </a:moveTo>
                  <a:lnTo>
                    <a:pt x="0" y="1655"/>
                  </a:lnTo>
                  <a:lnTo>
                    <a:pt x="17537" y="1655"/>
                  </a:lnTo>
                  <a:cubicBezTo>
                    <a:pt x="18027" y="1655"/>
                    <a:pt x="18305" y="1205"/>
                    <a:pt x="18305" y="715"/>
                  </a:cubicBezTo>
                  <a:lnTo>
                    <a:pt x="18305" y="1"/>
                  </a:lnTo>
                  <a:lnTo>
                    <a:pt x="0" y="1"/>
                  </a:lnTo>
                  <a:close/>
                </a:path>
              </a:pathLst>
            </a:custGeom>
            <a:solidFill>
              <a:srgbClr val="E3E8DD"/>
            </a:solidFill>
            <a:ln>
              <a:noFill/>
            </a:ln>
          </p:spPr>
          <p:txBody>
            <a:bodyPr lIns="91425" tIns="91425" rIns="91425" bIns="91425" anchor="ctr"/>
            <a:lstStyle/>
            <a:p>
              <a:pPr>
                <a:defRPr/>
              </a:pPr>
              <a:endParaRPr lang="vi-VN" sz="990"/>
            </a:p>
          </p:txBody>
        </p:sp>
        <p:sp>
          <p:nvSpPr>
            <p:cNvPr id="140" name="Google Shape;489;p27">
              <a:extLst>
                <a:ext uri="{FF2B5EF4-FFF2-40B4-BE49-F238E27FC236}">
                  <a16:creationId xmlns:a16="http://schemas.microsoft.com/office/drawing/2014/main" id="{E2B19AA8-6CD4-4000-A880-2BEB71BE663F}"/>
                </a:ext>
              </a:extLst>
            </p:cNvPr>
            <p:cNvSpPr>
              <a:spLocks/>
            </p:cNvSpPr>
            <p:nvPr/>
          </p:nvSpPr>
          <p:spPr bwMode="auto">
            <a:xfrm>
              <a:off x="5485703" y="4848374"/>
              <a:ext cx="201133" cy="203189"/>
            </a:xfrm>
            <a:custGeom>
              <a:avLst/>
              <a:gdLst>
                <a:gd name="T0" fmla="*/ 2147483646 w 3620"/>
                <a:gd name="T1" fmla="*/ 0 h 3688"/>
                <a:gd name="T2" fmla="*/ 0 w 3620"/>
                <a:gd name="T3" fmla="*/ 2147483646 h 3688"/>
                <a:gd name="T4" fmla="*/ 2147483646 w 3620"/>
                <a:gd name="T5" fmla="*/ 2147483646 h 3688"/>
                <a:gd name="T6" fmla="*/ 2147483646 w 3620"/>
                <a:gd name="T7" fmla="*/ 2147483646 h 3688"/>
                <a:gd name="T8" fmla="*/ 2147483646 w 3620"/>
                <a:gd name="T9" fmla="*/ 0 h 36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lIns="91425" tIns="91425" rIns="91425" bIns="91425" anchor="ctr"/>
            <a:lstStyle/>
            <a:p>
              <a:pPr>
                <a:defRPr/>
              </a:pPr>
              <a:endParaRPr lang="vi-VN" sz="990"/>
            </a:p>
          </p:txBody>
        </p:sp>
        <p:sp>
          <p:nvSpPr>
            <p:cNvPr id="141" name="Google Shape;490;p27">
              <a:extLst>
                <a:ext uri="{FF2B5EF4-FFF2-40B4-BE49-F238E27FC236}">
                  <a16:creationId xmlns:a16="http://schemas.microsoft.com/office/drawing/2014/main" id="{72648E2D-3C8C-4B49-8E07-FD5FB4638C7A}"/>
                </a:ext>
              </a:extLst>
            </p:cNvPr>
            <p:cNvSpPr>
              <a:spLocks/>
            </p:cNvSpPr>
            <p:nvPr/>
          </p:nvSpPr>
          <p:spPr bwMode="auto">
            <a:xfrm>
              <a:off x="5528047" y="4988066"/>
              <a:ext cx="65632" cy="63497"/>
            </a:xfrm>
            <a:custGeom>
              <a:avLst/>
              <a:gdLst>
                <a:gd name="T0" fmla="*/ 2147483646 w 1166"/>
                <a:gd name="T1" fmla="*/ 0 h 1147"/>
                <a:gd name="T2" fmla="*/ 2147483646 w 1166"/>
                <a:gd name="T3" fmla="*/ 2147483646 h 1147"/>
                <a:gd name="T4" fmla="*/ 2147483646 w 1166"/>
                <a:gd name="T5" fmla="*/ 2147483646 h 1147"/>
                <a:gd name="T6" fmla="*/ 2147483646 w 1166"/>
                <a:gd name="T7" fmla="*/ 2147483646 h 1147"/>
                <a:gd name="T8" fmla="*/ 2147483646 w 1166"/>
                <a:gd name="T9" fmla="*/ 2147483646 h 1147"/>
                <a:gd name="T10" fmla="*/ 2147483646 w 1166"/>
                <a:gd name="T11" fmla="*/ 0 h 114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tx1"/>
            </a:solidFill>
            <a:ln>
              <a:noFill/>
            </a:ln>
          </p:spPr>
          <p:txBody>
            <a:bodyPr lIns="91425" tIns="91425" rIns="91425" bIns="91425" anchor="ctr"/>
            <a:lstStyle/>
            <a:p>
              <a:pPr>
                <a:defRPr/>
              </a:pPr>
              <a:endParaRPr lang="vi-VN" sz="990"/>
            </a:p>
          </p:txBody>
        </p:sp>
        <p:sp>
          <p:nvSpPr>
            <p:cNvPr id="142" name="Google Shape;491;p27">
              <a:extLst>
                <a:ext uri="{FF2B5EF4-FFF2-40B4-BE49-F238E27FC236}">
                  <a16:creationId xmlns:a16="http://schemas.microsoft.com/office/drawing/2014/main" id="{B077C925-D432-48FB-9318-D76D47E59887}"/>
                </a:ext>
              </a:extLst>
            </p:cNvPr>
            <p:cNvSpPr/>
            <p:nvPr/>
          </p:nvSpPr>
          <p:spPr>
            <a:xfrm>
              <a:off x="5644492" y="4086414"/>
              <a:ext cx="228657" cy="150805"/>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43" name="Google Shape;492;p27">
              <a:extLst>
                <a:ext uri="{FF2B5EF4-FFF2-40B4-BE49-F238E27FC236}">
                  <a16:creationId xmlns:a16="http://schemas.microsoft.com/office/drawing/2014/main" id="{5708347C-5450-4771-921D-3042C743C850}"/>
                </a:ext>
              </a:extLst>
            </p:cNvPr>
            <p:cNvSpPr/>
            <p:nvPr/>
          </p:nvSpPr>
          <p:spPr>
            <a:xfrm>
              <a:off x="5646610" y="4137211"/>
              <a:ext cx="215954" cy="100008"/>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44" name="Google Shape;493;p27">
              <a:extLst>
                <a:ext uri="{FF2B5EF4-FFF2-40B4-BE49-F238E27FC236}">
                  <a16:creationId xmlns:a16="http://schemas.microsoft.com/office/drawing/2014/main" id="{D64E251A-1FE0-4582-888B-268A935FEC4F}"/>
                </a:ext>
              </a:extLst>
            </p:cNvPr>
            <p:cNvSpPr>
              <a:spLocks/>
            </p:cNvSpPr>
            <p:nvPr/>
          </p:nvSpPr>
          <p:spPr bwMode="auto">
            <a:xfrm>
              <a:off x="5629673" y="4230869"/>
              <a:ext cx="209601" cy="688939"/>
            </a:xfrm>
            <a:custGeom>
              <a:avLst/>
              <a:gdLst>
                <a:gd name="T0" fmla="*/ 2147483646 w 3799"/>
                <a:gd name="T1" fmla="*/ 0 h 12455"/>
                <a:gd name="T2" fmla="*/ 0 w 3799"/>
                <a:gd name="T3" fmla="*/ 2147483646 h 12455"/>
                <a:gd name="T4" fmla="*/ 2147483646 w 3799"/>
                <a:gd name="T5" fmla="*/ 2147483646 h 12455"/>
                <a:gd name="T6" fmla="*/ 2147483646 w 3799"/>
                <a:gd name="T7" fmla="*/ 2147483646 h 12455"/>
                <a:gd name="T8" fmla="*/ 2147483646 w 3799"/>
                <a:gd name="T9" fmla="*/ 0 h 12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lIns="91425" tIns="91425" rIns="91425" bIns="91425" anchor="ctr"/>
            <a:lstStyle/>
            <a:p>
              <a:pPr>
                <a:defRPr/>
              </a:pPr>
              <a:endParaRPr lang="vi-VN" sz="990"/>
            </a:p>
          </p:txBody>
        </p:sp>
        <p:sp>
          <p:nvSpPr>
            <p:cNvPr id="145" name="Google Shape;494;p27">
              <a:extLst>
                <a:ext uri="{FF2B5EF4-FFF2-40B4-BE49-F238E27FC236}">
                  <a16:creationId xmlns:a16="http://schemas.microsoft.com/office/drawing/2014/main" id="{073782D9-0B3B-4AF4-95EE-22C2216FA834}"/>
                </a:ext>
              </a:extLst>
            </p:cNvPr>
            <p:cNvSpPr>
              <a:spLocks/>
            </p:cNvSpPr>
            <p:nvPr/>
          </p:nvSpPr>
          <p:spPr bwMode="auto">
            <a:xfrm>
              <a:off x="5559805" y="4214995"/>
              <a:ext cx="222306" cy="687351"/>
            </a:xfrm>
            <a:custGeom>
              <a:avLst/>
              <a:gdLst>
                <a:gd name="T0" fmla="*/ 2147483646 w 4025"/>
                <a:gd name="T1" fmla="*/ 0 h 12402"/>
                <a:gd name="T2" fmla="*/ 2147483646 w 4025"/>
                <a:gd name="T3" fmla="*/ 2147483646 h 12402"/>
                <a:gd name="T4" fmla="*/ 2147483646 w 4025"/>
                <a:gd name="T5" fmla="*/ 2147483646 h 12402"/>
                <a:gd name="T6" fmla="*/ 2147483646 w 4025"/>
                <a:gd name="T7" fmla="*/ 2147483646 h 12402"/>
                <a:gd name="T8" fmla="*/ 2147483646 w 4025"/>
                <a:gd name="T9" fmla="*/ 2147483646 h 12402"/>
                <a:gd name="T10" fmla="*/ 2147483646 w 4025"/>
                <a:gd name="T11" fmla="*/ 0 h 1240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25" h="12402" extrusionOk="0">
                  <a:moveTo>
                    <a:pt x="2754" y="0"/>
                  </a:moveTo>
                  <a:lnTo>
                    <a:pt x="1" y="11475"/>
                  </a:lnTo>
                  <a:lnTo>
                    <a:pt x="437" y="12402"/>
                  </a:lnTo>
                  <a:lnTo>
                    <a:pt x="1271" y="11806"/>
                  </a:lnTo>
                  <a:lnTo>
                    <a:pt x="4024" y="278"/>
                  </a:lnTo>
                  <a:lnTo>
                    <a:pt x="2754" y="0"/>
                  </a:lnTo>
                  <a:close/>
                </a:path>
              </a:pathLst>
            </a:custGeom>
            <a:solidFill>
              <a:schemeClr val="tx2"/>
            </a:solidFill>
            <a:ln>
              <a:noFill/>
            </a:ln>
          </p:spPr>
          <p:txBody>
            <a:bodyPr lIns="91425" tIns="91425" rIns="91425" bIns="91425" anchor="ctr"/>
            <a:lstStyle/>
            <a:p>
              <a:pPr>
                <a:defRPr/>
              </a:pPr>
              <a:endParaRPr lang="vi-VN" sz="990"/>
            </a:p>
          </p:txBody>
        </p:sp>
        <p:sp>
          <p:nvSpPr>
            <p:cNvPr id="146" name="Google Shape;495;p27">
              <a:extLst>
                <a:ext uri="{FF2B5EF4-FFF2-40B4-BE49-F238E27FC236}">
                  <a16:creationId xmlns:a16="http://schemas.microsoft.com/office/drawing/2014/main" id="{0EF15358-BA96-4303-97E4-7468A4646FE5}"/>
                </a:ext>
              </a:extLst>
            </p:cNvPr>
            <p:cNvSpPr>
              <a:spLocks/>
            </p:cNvSpPr>
            <p:nvPr/>
          </p:nvSpPr>
          <p:spPr bwMode="auto">
            <a:xfrm>
              <a:off x="5485703" y="4200708"/>
              <a:ext cx="226539" cy="673065"/>
            </a:xfrm>
            <a:custGeom>
              <a:avLst/>
              <a:gdLst>
                <a:gd name="T0" fmla="*/ 2147483646 w 4077"/>
                <a:gd name="T1" fmla="*/ 0 h 12190"/>
                <a:gd name="T2" fmla="*/ 0 w 4077"/>
                <a:gd name="T3" fmla="*/ 2147483646 h 12190"/>
                <a:gd name="T4" fmla="*/ 0 w 4077"/>
                <a:gd name="T5" fmla="*/ 2147483646 h 12190"/>
                <a:gd name="T6" fmla="*/ 2147483646 w 4077"/>
                <a:gd name="T7" fmla="*/ 2147483646 h 12190"/>
                <a:gd name="T8" fmla="*/ 2147483646 w 4077"/>
                <a:gd name="T9" fmla="*/ 2147483646 h 12190"/>
                <a:gd name="T10" fmla="*/ 2147483646 w 4077"/>
                <a:gd name="T11" fmla="*/ 0 h 1219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77" h="12190" extrusionOk="0">
                  <a:moveTo>
                    <a:pt x="2925" y="0"/>
                  </a:moveTo>
                  <a:lnTo>
                    <a:pt x="0" y="12190"/>
                  </a:lnTo>
                  <a:lnTo>
                    <a:pt x="1324" y="11753"/>
                  </a:lnTo>
                  <a:lnTo>
                    <a:pt x="4077" y="278"/>
                  </a:lnTo>
                  <a:lnTo>
                    <a:pt x="2925" y="0"/>
                  </a:lnTo>
                  <a:close/>
                </a:path>
              </a:pathLst>
            </a:custGeom>
            <a:solidFill>
              <a:schemeClr val="accent2"/>
            </a:solidFill>
            <a:ln>
              <a:noFill/>
            </a:ln>
          </p:spPr>
          <p:txBody>
            <a:bodyPr lIns="91425" tIns="91425" rIns="91425" bIns="91425" anchor="ctr"/>
            <a:lstStyle/>
            <a:p>
              <a:pPr>
                <a:defRPr/>
              </a:pPr>
              <a:endParaRPr lang="vi-VN" sz="990"/>
            </a:p>
          </p:txBody>
        </p:sp>
        <p:sp>
          <p:nvSpPr>
            <p:cNvPr id="147" name="Google Shape;496;p27">
              <a:extLst>
                <a:ext uri="{FF2B5EF4-FFF2-40B4-BE49-F238E27FC236}">
                  <a16:creationId xmlns:a16="http://schemas.microsoft.com/office/drawing/2014/main" id="{6E8D89C5-0791-4677-BCDA-4A1A2DD9F1C1}"/>
                </a:ext>
              </a:extLst>
            </p:cNvPr>
            <p:cNvSpPr>
              <a:spLocks/>
            </p:cNvSpPr>
            <p:nvPr/>
          </p:nvSpPr>
          <p:spPr bwMode="auto">
            <a:xfrm>
              <a:off x="5616969" y="4167373"/>
              <a:ext cx="241360" cy="160329"/>
            </a:xfrm>
            <a:custGeom>
              <a:avLst/>
              <a:gdLst>
                <a:gd name="T0" fmla="*/ 2147483646 w 4355"/>
                <a:gd name="T1" fmla="*/ 0 h 2926"/>
                <a:gd name="T2" fmla="*/ 2147483646 w 4355"/>
                <a:gd name="T3" fmla="*/ 2147483646 h 2926"/>
                <a:gd name="T4" fmla="*/ 2147483646 w 4355"/>
                <a:gd name="T5" fmla="*/ 2147483646 h 2926"/>
                <a:gd name="T6" fmla="*/ 2147483646 w 4355"/>
                <a:gd name="T7" fmla="*/ 2147483646 h 2926"/>
                <a:gd name="T8" fmla="*/ 2147483646 w 4355"/>
                <a:gd name="T9" fmla="*/ 2147483646 h 2926"/>
                <a:gd name="T10" fmla="*/ 2147483646 w 4355"/>
                <a:gd name="T11" fmla="*/ 2147483646 h 2926"/>
                <a:gd name="T12" fmla="*/ 2147483646 w 4355"/>
                <a:gd name="T13" fmla="*/ 2147483646 h 2926"/>
                <a:gd name="T14" fmla="*/ 2147483646 w 4355"/>
                <a:gd name="T15" fmla="*/ 2147483646 h 2926"/>
                <a:gd name="T16" fmla="*/ 2147483646 w 4355"/>
                <a:gd name="T17" fmla="*/ 2147483646 h 2926"/>
                <a:gd name="T18" fmla="*/ 2147483646 w 4355"/>
                <a:gd name="T19" fmla="*/ 2147483646 h 2926"/>
                <a:gd name="T20" fmla="*/ 2147483646 w 4355"/>
                <a:gd name="T21" fmla="*/ 2147483646 h 2926"/>
                <a:gd name="T22" fmla="*/ 2147483646 w 4355"/>
                <a:gd name="T23" fmla="*/ 0 h 29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lIns="91425" tIns="91425" rIns="91425" bIns="91425" anchor="ctr"/>
            <a:lstStyle/>
            <a:p>
              <a:pPr>
                <a:defRPr/>
              </a:pPr>
              <a:endParaRPr lang="vi-VN" sz="990"/>
            </a:p>
          </p:txBody>
        </p:sp>
        <p:sp>
          <p:nvSpPr>
            <p:cNvPr id="148" name="Google Shape;497;p27">
              <a:extLst>
                <a:ext uri="{FF2B5EF4-FFF2-40B4-BE49-F238E27FC236}">
                  <a16:creationId xmlns:a16="http://schemas.microsoft.com/office/drawing/2014/main" id="{D8808365-CBB8-45A5-936D-06CE9C7DD08A}"/>
                </a:ext>
              </a:extLst>
            </p:cNvPr>
            <p:cNvSpPr>
              <a:spLocks/>
            </p:cNvSpPr>
            <p:nvPr/>
          </p:nvSpPr>
          <p:spPr bwMode="auto">
            <a:xfrm>
              <a:off x="5629673" y="4167373"/>
              <a:ext cx="228657" cy="106356"/>
            </a:xfrm>
            <a:custGeom>
              <a:avLst/>
              <a:gdLst>
                <a:gd name="T0" fmla="*/ 2147483646 w 4130"/>
                <a:gd name="T1" fmla="*/ 0 h 1933"/>
                <a:gd name="T2" fmla="*/ 2147483646 w 4130"/>
                <a:gd name="T3" fmla="*/ 2147483646 h 1933"/>
                <a:gd name="T4" fmla="*/ 2147483646 w 4130"/>
                <a:gd name="T5" fmla="*/ 2147483646 h 1933"/>
                <a:gd name="T6" fmla="*/ 0 w 4130"/>
                <a:gd name="T7" fmla="*/ 2147483646 h 1933"/>
                <a:gd name="T8" fmla="*/ 2147483646 w 4130"/>
                <a:gd name="T9" fmla="*/ 2147483646 h 1933"/>
                <a:gd name="T10" fmla="*/ 2147483646 w 4130"/>
                <a:gd name="T11" fmla="*/ 2147483646 h 1933"/>
                <a:gd name="T12" fmla="*/ 2147483646 w 4130"/>
                <a:gd name="T13" fmla="*/ 2147483646 h 1933"/>
                <a:gd name="T14" fmla="*/ 2147483646 w 4130"/>
                <a:gd name="T15" fmla="*/ 2147483646 h 1933"/>
                <a:gd name="T16" fmla="*/ 2147483646 w 4130"/>
                <a:gd name="T17" fmla="*/ 2147483646 h 1933"/>
                <a:gd name="T18" fmla="*/ 2147483646 w 4130"/>
                <a:gd name="T19" fmla="*/ 0 h 19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lIns="91425" tIns="91425" rIns="91425" bIns="91425" anchor="ctr"/>
            <a:lstStyle/>
            <a:p>
              <a:pPr>
                <a:defRPr/>
              </a:pPr>
              <a:endParaRPr lang="vi-VN" sz="990"/>
            </a:p>
          </p:txBody>
        </p:sp>
        <p:sp>
          <p:nvSpPr>
            <p:cNvPr id="149" name="Google Shape;498;p27">
              <a:extLst>
                <a:ext uri="{FF2B5EF4-FFF2-40B4-BE49-F238E27FC236}">
                  <a16:creationId xmlns:a16="http://schemas.microsoft.com/office/drawing/2014/main" id="{03B77B30-9049-4DC7-A57C-86E770E0080F}"/>
                </a:ext>
              </a:extLst>
            </p:cNvPr>
            <p:cNvSpPr>
              <a:spLocks/>
            </p:cNvSpPr>
            <p:nvPr/>
          </p:nvSpPr>
          <p:spPr bwMode="auto">
            <a:xfrm>
              <a:off x="5625438" y="4161023"/>
              <a:ext cx="245594" cy="77783"/>
            </a:xfrm>
            <a:custGeom>
              <a:avLst/>
              <a:gdLst>
                <a:gd name="T0" fmla="*/ 2147483646 w 4408"/>
                <a:gd name="T1" fmla="*/ 0 h 1458"/>
                <a:gd name="T2" fmla="*/ 2147483646 w 4408"/>
                <a:gd name="T3" fmla="*/ 2147483646 h 1458"/>
                <a:gd name="T4" fmla="*/ 2147483646 w 4408"/>
                <a:gd name="T5" fmla="*/ 2147483646 h 1458"/>
                <a:gd name="T6" fmla="*/ 2147483646 w 4408"/>
                <a:gd name="T7" fmla="*/ 2147483646 h 1458"/>
                <a:gd name="T8" fmla="*/ 2147483646 w 4408"/>
                <a:gd name="T9" fmla="*/ 2147483646 h 1458"/>
                <a:gd name="T10" fmla="*/ 2147483646 w 4408"/>
                <a:gd name="T11" fmla="*/ 2147483646 h 1458"/>
                <a:gd name="T12" fmla="*/ 2147483646 w 4408"/>
                <a:gd name="T13" fmla="*/ 2147483646 h 1458"/>
                <a:gd name="T14" fmla="*/ 2147483646 w 4408"/>
                <a:gd name="T15" fmla="*/ 2147483646 h 1458"/>
                <a:gd name="T16" fmla="*/ 2147483646 w 4408"/>
                <a:gd name="T17" fmla="*/ 0 h 14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tx1"/>
            </a:solidFill>
            <a:ln>
              <a:noFill/>
            </a:ln>
          </p:spPr>
          <p:txBody>
            <a:bodyPr lIns="91425" tIns="91425" rIns="91425" bIns="91425" anchor="ctr"/>
            <a:lstStyle/>
            <a:p>
              <a:pPr>
                <a:defRPr/>
              </a:pPr>
              <a:endParaRPr lang="vi-VN" sz="990"/>
            </a:p>
          </p:txBody>
        </p:sp>
        <p:sp>
          <p:nvSpPr>
            <p:cNvPr id="150" name="Google Shape;499;p27">
              <a:extLst>
                <a:ext uri="{FF2B5EF4-FFF2-40B4-BE49-F238E27FC236}">
                  <a16:creationId xmlns:a16="http://schemas.microsoft.com/office/drawing/2014/main" id="{CC505187-9AF7-496C-B1F3-2BC67FE56CEC}"/>
                </a:ext>
              </a:extLst>
            </p:cNvPr>
            <p:cNvSpPr>
              <a:spLocks/>
            </p:cNvSpPr>
            <p:nvPr/>
          </p:nvSpPr>
          <p:spPr bwMode="auto">
            <a:xfrm>
              <a:off x="5604266" y="4254680"/>
              <a:ext cx="243477" cy="79371"/>
            </a:xfrm>
            <a:custGeom>
              <a:avLst/>
              <a:gdLst>
                <a:gd name="T0" fmla="*/ 2147483646 w 4421"/>
                <a:gd name="T1" fmla="*/ 2147483646 h 1445"/>
                <a:gd name="T2" fmla="*/ 2147483646 w 4421"/>
                <a:gd name="T3" fmla="*/ 2147483646 h 1445"/>
                <a:gd name="T4" fmla="*/ 2147483646 w 4421"/>
                <a:gd name="T5" fmla="*/ 2147483646 h 1445"/>
                <a:gd name="T6" fmla="*/ 2147483646 w 4421"/>
                <a:gd name="T7" fmla="*/ 2147483646 h 1445"/>
                <a:gd name="T8" fmla="*/ 2147483646 w 4421"/>
                <a:gd name="T9" fmla="*/ 2147483646 h 1445"/>
                <a:gd name="T10" fmla="*/ 2147483646 w 4421"/>
                <a:gd name="T11" fmla="*/ 2147483646 h 1445"/>
                <a:gd name="T12" fmla="*/ 2147483646 w 4421"/>
                <a:gd name="T13" fmla="*/ 2147483646 h 1445"/>
                <a:gd name="T14" fmla="*/ 2147483646 w 4421"/>
                <a:gd name="T15" fmla="*/ 2147483646 h 14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tx1"/>
            </a:solidFill>
            <a:ln>
              <a:noFill/>
            </a:ln>
          </p:spPr>
          <p:txBody>
            <a:bodyPr lIns="91425" tIns="91425" rIns="91425" bIns="91425" anchor="ctr"/>
            <a:lstStyle/>
            <a:p>
              <a:pPr>
                <a:defRPr/>
              </a:pPr>
              <a:endParaRPr lang="vi-VN" sz="990"/>
            </a:p>
          </p:txBody>
        </p:sp>
        <p:sp>
          <p:nvSpPr>
            <p:cNvPr id="151" name="Google Shape;500;p27">
              <a:extLst>
                <a:ext uri="{FF2B5EF4-FFF2-40B4-BE49-F238E27FC236}">
                  <a16:creationId xmlns:a16="http://schemas.microsoft.com/office/drawing/2014/main" id="{8555CF85-4066-4C5E-8649-35D8F5432D68}"/>
                </a:ext>
              </a:extLst>
            </p:cNvPr>
            <p:cNvSpPr>
              <a:spLocks/>
            </p:cNvSpPr>
            <p:nvPr/>
          </p:nvSpPr>
          <p:spPr bwMode="auto">
            <a:xfrm>
              <a:off x="6377041" y="3457797"/>
              <a:ext cx="156672" cy="233351"/>
            </a:xfrm>
            <a:custGeom>
              <a:avLst/>
              <a:gdLst>
                <a:gd name="T0" fmla="*/ 2147483646 w 2860"/>
                <a:gd name="T1" fmla="*/ 0 h 4232"/>
                <a:gd name="T2" fmla="*/ 2147483646 w 2860"/>
                <a:gd name="T3" fmla="*/ 2147483646 h 4232"/>
                <a:gd name="T4" fmla="*/ 2147483646 w 2860"/>
                <a:gd name="T5" fmla="*/ 2147483646 h 4232"/>
                <a:gd name="T6" fmla="*/ 2147483646 w 2860"/>
                <a:gd name="T7" fmla="*/ 2147483646 h 4232"/>
                <a:gd name="T8" fmla="*/ 2147483646 w 2860"/>
                <a:gd name="T9" fmla="*/ 2147483646 h 4232"/>
                <a:gd name="T10" fmla="*/ 2147483646 w 2860"/>
                <a:gd name="T11" fmla="*/ 2147483646 h 4232"/>
                <a:gd name="T12" fmla="*/ 2147483646 w 2860"/>
                <a:gd name="T13" fmla="*/ 2147483646 h 4232"/>
                <a:gd name="T14" fmla="*/ 2147483646 w 2860"/>
                <a:gd name="T15" fmla="*/ 2147483646 h 4232"/>
                <a:gd name="T16" fmla="*/ 2147483646 w 2860"/>
                <a:gd name="T17" fmla="*/ 0 h 42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lIns="91425" tIns="91425" rIns="91425" bIns="91425" anchor="ctr"/>
            <a:lstStyle/>
            <a:p>
              <a:pPr>
                <a:defRPr/>
              </a:pPr>
              <a:endParaRPr lang="vi-VN" sz="990"/>
            </a:p>
          </p:txBody>
        </p:sp>
        <p:sp>
          <p:nvSpPr>
            <p:cNvPr id="152" name="Google Shape;501;p27">
              <a:extLst>
                <a:ext uri="{FF2B5EF4-FFF2-40B4-BE49-F238E27FC236}">
                  <a16:creationId xmlns:a16="http://schemas.microsoft.com/office/drawing/2014/main" id="{5C46215E-0733-41B7-AF1D-BF5089ECFCA8}"/>
                </a:ext>
              </a:extLst>
            </p:cNvPr>
            <p:cNvSpPr/>
            <p:nvPr/>
          </p:nvSpPr>
          <p:spPr>
            <a:xfrm>
              <a:off x="6180143" y="3608602"/>
              <a:ext cx="527180" cy="528609"/>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53" name="Google Shape;502;p27">
              <a:extLst>
                <a:ext uri="{FF2B5EF4-FFF2-40B4-BE49-F238E27FC236}">
                  <a16:creationId xmlns:a16="http://schemas.microsoft.com/office/drawing/2014/main" id="{6508A355-A50C-483B-9C33-6151BED5AD2F}"/>
                </a:ext>
              </a:extLst>
            </p:cNvPr>
            <p:cNvSpPr/>
            <p:nvPr/>
          </p:nvSpPr>
          <p:spPr>
            <a:xfrm>
              <a:off x="6241541" y="3659399"/>
              <a:ext cx="207485" cy="147629"/>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54" name="Google Shape;503;p27">
              <a:extLst>
                <a:ext uri="{FF2B5EF4-FFF2-40B4-BE49-F238E27FC236}">
                  <a16:creationId xmlns:a16="http://schemas.microsoft.com/office/drawing/2014/main" id="{88E4B2CB-3268-4306-BBE3-18B839FB3E34}"/>
                </a:ext>
              </a:extLst>
            </p:cNvPr>
            <p:cNvSpPr>
              <a:spLocks/>
            </p:cNvSpPr>
            <p:nvPr/>
          </p:nvSpPr>
          <p:spPr bwMode="auto">
            <a:xfrm>
              <a:off x="6188612" y="3719721"/>
              <a:ext cx="518712" cy="417490"/>
            </a:xfrm>
            <a:custGeom>
              <a:avLst/>
              <a:gdLst>
                <a:gd name="T0" fmla="*/ 2147483646 w 9385"/>
                <a:gd name="T1" fmla="*/ 0 h 7558"/>
                <a:gd name="T2" fmla="*/ 2147483646 w 9385"/>
                <a:gd name="T3" fmla="*/ 0 h 7558"/>
                <a:gd name="T4" fmla="*/ 2147483646 w 9385"/>
                <a:gd name="T5" fmla="*/ 2147483646 h 7558"/>
                <a:gd name="T6" fmla="*/ 2147483646 w 9385"/>
                <a:gd name="T7" fmla="*/ 2147483646 h 7558"/>
                <a:gd name="T8" fmla="*/ 2147483646 w 9385"/>
                <a:gd name="T9" fmla="*/ 2147483646 h 7558"/>
                <a:gd name="T10" fmla="*/ 2147483646 w 9385"/>
                <a:gd name="T11" fmla="*/ 2147483646 h 7558"/>
                <a:gd name="T12" fmla="*/ 2147483646 w 9385"/>
                <a:gd name="T13" fmla="*/ 2147483646 h 7558"/>
                <a:gd name="T14" fmla="*/ 2147483646 w 9385"/>
                <a:gd name="T15" fmla="*/ 2147483646 h 7558"/>
                <a:gd name="T16" fmla="*/ 2147483646 w 9385"/>
                <a:gd name="T17" fmla="*/ 0 h 75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lIns="91425" tIns="91425" rIns="91425" bIns="91425" anchor="ctr"/>
            <a:lstStyle/>
            <a:p>
              <a:pPr>
                <a:defRPr/>
              </a:pPr>
              <a:endParaRPr lang="vi-VN" sz="990"/>
            </a:p>
          </p:txBody>
        </p:sp>
      </p:grpSp>
      <p:grpSp>
        <p:nvGrpSpPr>
          <p:cNvPr id="155" name="Group 154">
            <a:extLst>
              <a:ext uri="{FF2B5EF4-FFF2-40B4-BE49-F238E27FC236}">
                <a16:creationId xmlns:a16="http://schemas.microsoft.com/office/drawing/2014/main" id="{E4F48F39-5684-41C6-A3CF-C1812459E11A}"/>
              </a:ext>
            </a:extLst>
          </p:cNvPr>
          <p:cNvGrpSpPr>
            <a:grpSpLocks/>
          </p:cNvGrpSpPr>
          <p:nvPr userDrawn="1"/>
        </p:nvGrpSpPr>
        <p:grpSpPr bwMode="auto">
          <a:xfrm>
            <a:off x="1598085" y="3608388"/>
            <a:ext cx="2203449" cy="2017712"/>
            <a:chOff x="1598355" y="3608289"/>
            <a:chExt cx="2204156" cy="2018295"/>
          </a:xfrm>
        </p:grpSpPr>
        <p:grpSp>
          <p:nvGrpSpPr>
            <p:cNvPr id="156" name="Google Shape;505;p27">
              <a:extLst>
                <a:ext uri="{FF2B5EF4-FFF2-40B4-BE49-F238E27FC236}">
                  <a16:creationId xmlns:a16="http://schemas.microsoft.com/office/drawing/2014/main" id="{2931A5FA-1953-40AF-8AE8-6BBA96DE7FC4}"/>
                </a:ext>
              </a:extLst>
            </p:cNvPr>
            <p:cNvGrpSpPr>
              <a:grpSpLocks/>
            </p:cNvGrpSpPr>
            <p:nvPr/>
          </p:nvGrpSpPr>
          <p:grpSpPr bwMode="auto">
            <a:xfrm>
              <a:off x="1598355" y="4368136"/>
              <a:ext cx="868990" cy="1258447"/>
              <a:chOff x="3235834" y="3793115"/>
              <a:chExt cx="868990" cy="1258447"/>
            </a:xfrm>
          </p:grpSpPr>
          <p:sp>
            <p:nvSpPr>
              <p:cNvPr id="202" name="Google Shape;506;p27">
                <a:extLst>
                  <a:ext uri="{FF2B5EF4-FFF2-40B4-BE49-F238E27FC236}">
                    <a16:creationId xmlns:a16="http://schemas.microsoft.com/office/drawing/2014/main" id="{D1103101-AAAA-475E-8C1C-4FAA4F80B8A4}"/>
                  </a:ext>
                </a:extLst>
              </p:cNvPr>
              <p:cNvSpPr>
                <a:spLocks/>
              </p:cNvSpPr>
              <p:nvPr/>
            </p:nvSpPr>
            <p:spPr bwMode="auto">
              <a:xfrm>
                <a:off x="3235834" y="3797075"/>
                <a:ext cx="868111" cy="1254488"/>
              </a:xfrm>
              <a:custGeom>
                <a:avLst/>
                <a:gdLst>
                  <a:gd name="T0" fmla="*/ 2147483646 w 15711"/>
                  <a:gd name="T1" fmla="*/ 2147483646 h 22726"/>
                  <a:gd name="T2" fmla="*/ 2147483646 w 15711"/>
                  <a:gd name="T3" fmla="*/ 2147483646 h 22726"/>
                  <a:gd name="T4" fmla="*/ 2147483646 w 15711"/>
                  <a:gd name="T5" fmla="*/ 2147483646 h 22726"/>
                  <a:gd name="T6" fmla="*/ 2147483646 w 15711"/>
                  <a:gd name="T7" fmla="*/ 2147483646 h 22726"/>
                  <a:gd name="T8" fmla="*/ 2147483646 w 15711"/>
                  <a:gd name="T9" fmla="*/ 2147483646 h 22726"/>
                  <a:gd name="T10" fmla="*/ 2147483646 w 15711"/>
                  <a:gd name="T11" fmla="*/ 2147483646 h 22726"/>
                  <a:gd name="T12" fmla="*/ 2147483646 w 15711"/>
                  <a:gd name="T13" fmla="*/ 2147483646 h 22726"/>
                  <a:gd name="T14" fmla="*/ 2147483646 w 15711"/>
                  <a:gd name="T15" fmla="*/ 2147483646 h 22726"/>
                  <a:gd name="T16" fmla="*/ 2147483646 w 15711"/>
                  <a:gd name="T17" fmla="*/ 2147483646 h 227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lnTo>
                      <a:pt x="1099" y="1"/>
                    </a:lnTo>
                    <a:close/>
                  </a:path>
                </a:pathLst>
              </a:custGeom>
              <a:solidFill>
                <a:srgbClr val="FFFFFF"/>
              </a:solidFill>
              <a:ln>
                <a:noFill/>
              </a:ln>
            </p:spPr>
            <p:txBody>
              <a:bodyPr lIns="91425" tIns="91425" rIns="91425" bIns="91425" anchor="ctr"/>
              <a:lstStyle/>
              <a:p>
                <a:pPr>
                  <a:defRPr/>
                </a:pPr>
                <a:endParaRPr lang="vi-VN" sz="990"/>
              </a:p>
            </p:txBody>
          </p:sp>
          <p:grpSp>
            <p:nvGrpSpPr>
              <p:cNvPr id="203" name="Google Shape;507;p27">
                <a:extLst>
                  <a:ext uri="{FF2B5EF4-FFF2-40B4-BE49-F238E27FC236}">
                    <a16:creationId xmlns:a16="http://schemas.microsoft.com/office/drawing/2014/main" id="{6641B084-F155-4490-9416-E0E3E2857F4D}"/>
                  </a:ext>
                </a:extLst>
              </p:cNvPr>
              <p:cNvGrpSpPr>
                <a:grpSpLocks/>
              </p:cNvGrpSpPr>
              <p:nvPr/>
            </p:nvGrpSpPr>
            <p:grpSpPr bwMode="auto">
              <a:xfrm>
                <a:off x="3235834" y="3793115"/>
                <a:ext cx="865418" cy="1258447"/>
                <a:chOff x="3235834" y="3793115"/>
                <a:chExt cx="865418" cy="1258447"/>
              </a:xfrm>
            </p:grpSpPr>
            <p:sp>
              <p:nvSpPr>
                <p:cNvPr id="204" name="Google Shape;508;p27">
                  <a:extLst>
                    <a:ext uri="{FF2B5EF4-FFF2-40B4-BE49-F238E27FC236}">
                      <a16:creationId xmlns:a16="http://schemas.microsoft.com/office/drawing/2014/main" id="{4F5C4DAE-77D9-4EC2-B9B2-22B228E8D272}"/>
                    </a:ext>
                  </a:extLst>
                </p:cNvPr>
                <p:cNvSpPr/>
                <p:nvPr/>
              </p:nvSpPr>
              <p:spPr>
                <a:xfrm>
                  <a:off x="3235834" y="3793899"/>
                  <a:ext cx="810942" cy="389051"/>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205" name="Google Shape;509;p27">
                  <a:extLst>
                    <a:ext uri="{FF2B5EF4-FFF2-40B4-BE49-F238E27FC236}">
                      <a16:creationId xmlns:a16="http://schemas.microsoft.com/office/drawing/2014/main" id="{DA92B049-6464-4CBA-9FA9-B2A573475BF3}"/>
                    </a:ext>
                  </a:extLst>
                </p:cNvPr>
                <p:cNvSpPr>
                  <a:spLocks/>
                </p:cNvSpPr>
                <p:nvPr/>
              </p:nvSpPr>
              <p:spPr bwMode="auto">
                <a:xfrm>
                  <a:off x="3305706" y="3906645"/>
                  <a:ext cx="707193" cy="184203"/>
                </a:xfrm>
                <a:custGeom>
                  <a:avLst/>
                  <a:gdLst>
                    <a:gd name="T0" fmla="*/ 2147483646 w 13011"/>
                    <a:gd name="T1" fmla="*/ 0 h 3309"/>
                    <a:gd name="T2" fmla="*/ 0 w 13011"/>
                    <a:gd name="T3" fmla="*/ 2147483646 h 3309"/>
                    <a:gd name="T4" fmla="*/ 0 w 13011"/>
                    <a:gd name="T5" fmla="*/ 2147483646 h 3309"/>
                    <a:gd name="T6" fmla="*/ 2147483646 w 13011"/>
                    <a:gd name="T7" fmla="*/ 2147483646 h 3309"/>
                    <a:gd name="T8" fmla="*/ 2147483646 w 13011"/>
                    <a:gd name="T9" fmla="*/ 2147483646 h 3309"/>
                    <a:gd name="T10" fmla="*/ 2147483646 w 13011"/>
                    <a:gd name="T11" fmla="*/ 2147483646 h 3309"/>
                    <a:gd name="T12" fmla="*/ 2147483646 w 13011"/>
                    <a:gd name="T13" fmla="*/ 2147483646 h 3309"/>
                    <a:gd name="T14" fmla="*/ 2147483646 w 13011"/>
                    <a:gd name="T15" fmla="*/ 0 h 3309"/>
                    <a:gd name="T16" fmla="*/ 2147483646 w 13011"/>
                    <a:gd name="T17" fmla="*/ 0 h 33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lnTo>
                        <a:pt x="662" y="0"/>
                      </a:lnTo>
                      <a:close/>
                    </a:path>
                  </a:pathLst>
                </a:custGeom>
                <a:solidFill>
                  <a:srgbClr val="233E49"/>
                </a:solidFill>
                <a:ln w="9525" cap="flat" cmpd="sng">
                  <a:solidFill>
                    <a:srgbClr val="233E49"/>
                  </a:solidFill>
                  <a:prstDash val="solid"/>
                  <a:round/>
                  <a:headEnd type="none" w="sm" len="sm"/>
                  <a:tailEnd type="none" w="sm" len="sm"/>
                </a:ln>
              </p:spPr>
              <p:txBody>
                <a:bodyPr lIns="91425" tIns="91425" rIns="91425" bIns="91425" anchor="ctr"/>
                <a:lstStyle/>
                <a:p>
                  <a:pPr>
                    <a:defRPr/>
                  </a:pPr>
                  <a:endParaRPr lang="vi-VN" sz="990"/>
                </a:p>
              </p:txBody>
            </p:sp>
            <p:sp>
              <p:nvSpPr>
                <p:cNvPr id="206" name="Google Shape;510;p27">
                  <a:extLst>
                    <a:ext uri="{FF2B5EF4-FFF2-40B4-BE49-F238E27FC236}">
                      <a16:creationId xmlns:a16="http://schemas.microsoft.com/office/drawing/2014/main" id="{A6D998E4-2236-492F-B011-269BFED35759}"/>
                    </a:ext>
                  </a:extLst>
                </p:cNvPr>
                <p:cNvSpPr>
                  <a:spLocks/>
                </p:cNvSpPr>
                <p:nvPr/>
              </p:nvSpPr>
              <p:spPr bwMode="auto">
                <a:xfrm>
                  <a:off x="3309940" y="4263935"/>
                  <a:ext cx="146097" cy="142916"/>
                </a:xfrm>
                <a:custGeom>
                  <a:avLst/>
                  <a:gdLst>
                    <a:gd name="T0" fmla="*/ 2147483646 w 2648"/>
                    <a:gd name="T1" fmla="*/ 2147483646 h 2595"/>
                    <a:gd name="T2" fmla="*/ 0 w 2648"/>
                    <a:gd name="T3" fmla="*/ 2147483646 h 2595"/>
                    <a:gd name="T4" fmla="*/ 0 w 2648"/>
                    <a:gd name="T5" fmla="*/ 2147483646 h 2595"/>
                    <a:gd name="T6" fmla="*/ 2147483646 w 2648"/>
                    <a:gd name="T7" fmla="*/ 2147483646 h 2595"/>
                    <a:gd name="T8" fmla="*/ 2147483646 w 2648"/>
                    <a:gd name="T9" fmla="*/ 2147483646 h 2595"/>
                    <a:gd name="T10" fmla="*/ 2147483646 w 2648"/>
                    <a:gd name="T11" fmla="*/ 2147483646 h 2595"/>
                    <a:gd name="T12" fmla="*/ 2147483646 w 2648"/>
                    <a:gd name="T13" fmla="*/ 2147483646 h 2595"/>
                    <a:gd name="T14" fmla="*/ 2147483646 w 2648"/>
                    <a:gd name="T15" fmla="*/ 2147483646 h 2595"/>
                    <a:gd name="T16" fmla="*/ 2147483646 w 2648"/>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lnTo>
                        <a:pt x="556" y="1"/>
                      </a:lnTo>
                      <a:close/>
                    </a:path>
                  </a:pathLst>
                </a:custGeom>
                <a:solidFill>
                  <a:srgbClr val="EE1D69"/>
                </a:solidFill>
                <a:ln>
                  <a:noFill/>
                </a:ln>
              </p:spPr>
              <p:txBody>
                <a:bodyPr lIns="91425" tIns="91425" rIns="91425" bIns="91425" anchor="ctr"/>
                <a:lstStyle/>
                <a:p>
                  <a:pPr>
                    <a:defRPr/>
                  </a:pPr>
                  <a:endParaRPr lang="vi-VN" sz="990"/>
                </a:p>
              </p:txBody>
            </p:sp>
            <p:sp>
              <p:nvSpPr>
                <p:cNvPr id="207" name="Google Shape;511;p27">
                  <a:extLst>
                    <a:ext uri="{FF2B5EF4-FFF2-40B4-BE49-F238E27FC236}">
                      <a16:creationId xmlns:a16="http://schemas.microsoft.com/office/drawing/2014/main" id="{6F3D8DA8-84ED-49D3-A813-272B50811C9F}"/>
                    </a:ext>
                  </a:extLst>
                </p:cNvPr>
                <p:cNvSpPr>
                  <a:spLocks/>
                </p:cNvSpPr>
                <p:nvPr/>
              </p:nvSpPr>
              <p:spPr bwMode="auto">
                <a:xfrm>
                  <a:off x="3500501" y="4263935"/>
                  <a:ext cx="143979" cy="142916"/>
                </a:xfrm>
                <a:custGeom>
                  <a:avLst/>
                  <a:gdLst>
                    <a:gd name="T0" fmla="*/ 2147483646 w 2595"/>
                    <a:gd name="T1" fmla="*/ 2147483646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lnTo>
                        <a:pt x="557" y="1"/>
                      </a:lnTo>
                      <a:close/>
                    </a:path>
                  </a:pathLst>
                </a:custGeom>
                <a:solidFill>
                  <a:srgbClr val="CECCBC"/>
                </a:solidFill>
                <a:ln>
                  <a:noFill/>
                </a:ln>
              </p:spPr>
              <p:txBody>
                <a:bodyPr lIns="91425" tIns="91425" rIns="91425" bIns="91425" anchor="ctr"/>
                <a:lstStyle/>
                <a:p>
                  <a:pPr>
                    <a:defRPr/>
                  </a:pPr>
                  <a:endParaRPr lang="vi-VN" sz="990"/>
                </a:p>
              </p:txBody>
            </p:sp>
            <p:sp>
              <p:nvSpPr>
                <p:cNvPr id="208" name="Google Shape;512;p27">
                  <a:extLst>
                    <a:ext uri="{FF2B5EF4-FFF2-40B4-BE49-F238E27FC236}">
                      <a16:creationId xmlns:a16="http://schemas.microsoft.com/office/drawing/2014/main" id="{51006213-69B8-41EE-8AF1-3907C273A0F3}"/>
                    </a:ext>
                  </a:extLst>
                </p:cNvPr>
                <p:cNvSpPr>
                  <a:spLocks/>
                </p:cNvSpPr>
                <p:nvPr/>
              </p:nvSpPr>
              <p:spPr bwMode="auto">
                <a:xfrm>
                  <a:off x="3693180" y="4263935"/>
                  <a:ext cx="135510" cy="142916"/>
                </a:xfrm>
                <a:custGeom>
                  <a:avLst/>
                  <a:gdLst>
                    <a:gd name="T0" fmla="*/ 2147483646 w 2595"/>
                    <a:gd name="T1" fmla="*/ 2147483646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lnTo>
                        <a:pt x="490" y="1"/>
                      </a:lnTo>
                      <a:close/>
                    </a:path>
                  </a:pathLst>
                </a:custGeom>
                <a:solidFill>
                  <a:srgbClr val="CECCBC"/>
                </a:solidFill>
                <a:ln>
                  <a:noFill/>
                </a:ln>
              </p:spPr>
              <p:txBody>
                <a:bodyPr lIns="91425" tIns="91425" rIns="91425" bIns="91425" anchor="ctr"/>
                <a:lstStyle/>
                <a:p>
                  <a:pPr>
                    <a:defRPr/>
                  </a:pPr>
                  <a:endParaRPr lang="vi-VN" sz="990"/>
                </a:p>
              </p:txBody>
            </p:sp>
            <p:sp>
              <p:nvSpPr>
                <p:cNvPr id="209" name="Google Shape;513;p27">
                  <a:extLst>
                    <a:ext uri="{FF2B5EF4-FFF2-40B4-BE49-F238E27FC236}">
                      <a16:creationId xmlns:a16="http://schemas.microsoft.com/office/drawing/2014/main" id="{EDEA83BD-ACFC-4BBB-934F-EFEDB01A56AF}"/>
                    </a:ext>
                  </a:extLst>
                </p:cNvPr>
                <p:cNvSpPr>
                  <a:spLocks/>
                </p:cNvSpPr>
                <p:nvPr/>
              </p:nvSpPr>
              <p:spPr bwMode="auto">
                <a:xfrm>
                  <a:off x="3309940" y="4454490"/>
                  <a:ext cx="146097" cy="142916"/>
                </a:xfrm>
                <a:custGeom>
                  <a:avLst/>
                  <a:gdLst>
                    <a:gd name="T0" fmla="*/ 2147483646 w 2648"/>
                    <a:gd name="T1" fmla="*/ 2147483646 h 2595"/>
                    <a:gd name="T2" fmla="*/ 0 w 2648"/>
                    <a:gd name="T3" fmla="*/ 2147483646 h 2595"/>
                    <a:gd name="T4" fmla="*/ 0 w 2648"/>
                    <a:gd name="T5" fmla="*/ 2147483646 h 2595"/>
                    <a:gd name="T6" fmla="*/ 2147483646 w 2648"/>
                    <a:gd name="T7" fmla="*/ 2147483646 h 2595"/>
                    <a:gd name="T8" fmla="*/ 2147483646 w 2648"/>
                    <a:gd name="T9" fmla="*/ 2147483646 h 2595"/>
                    <a:gd name="T10" fmla="*/ 2147483646 w 2648"/>
                    <a:gd name="T11" fmla="*/ 2147483646 h 2595"/>
                    <a:gd name="T12" fmla="*/ 2147483646 w 2648"/>
                    <a:gd name="T13" fmla="*/ 2147483646 h 2595"/>
                    <a:gd name="T14" fmla="*/ 2147483646 w 2648"/>
                    <a:gd name="T15" fmla="*/ 2147483646 h 2595"/>
                    <a:gd name="T16" fmla="*/ 2147483646 w 2648"/>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lnTo>
                        <a:pt x="556" y="1"/>
                      </a:lnTo>
                      <a:close/>
                    </a:path>
                  </a:pathLst>
                </a:custGeom>
                <a:solidFill>
                  <a:srgbClr val="CECCBC"/>
                </a:solidFill>
                <a:ln>
                  <a:noFill/>
                </a:ln>
              </p:spPr>
              <p:txBody>
                <a:bodyPr lIns="91425" tIns="91425" rIns="91425" bIns="91425" anchor="ctr"/>
                <a:lstStyle/>
                <a:p>
                  <a:pPr>
                    <a:defRPr/>
                  </a:pPr>
                  <a:endParaRPr lang="vi-VN" sz="990"/>
                </a:p>
              </p:txBody>
            </p:sp>
            <p:sp>
              <p:nvSpPr>
                <p:cNvPr id="210" name="Google Shape;514;p27">
                  <a:extLst>
                    <a:ext uri="{FF2B5EF4-FFF2-40B4-BE49-F238E27FC236}">
                      <a16:creationId xmlns:a16="http://schemas.microsoft.com/office/drawing/2014/main" id="{0AB9907B-96F0-44BC-9F78-63AD7A44B17F}"/>
                    </a:ext>
                  </a:extLst>
                </p:cNvPr>
                <p:cNvSpPr>
                  <a:spLocks/>
                </p:cNvSpPr>
                <p:nvPr/>
              </p:nvSpPr>
              <p:spPr bwMode="auto">
                <a:xfrm>
                  <a:off x="3500501" y="4454490"/>
                  <a:ext cx="143979" cy="142916"/>
                </a:xfrm>
                <a:custGeom>
                  <a:avLst/>
                  <a:gdLst>
                    <a:gd name="T0" fmla="*/ 2147483646 w 2595"/>
                    <a:gd name="T1" fmla="*/ 2147483646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lnTo>
                        <a:pt x="557" y="1"/>
                      </a:lnTo>
                      <a:close/>
                    </a:path>
                  </a:pathLst>
                </a:custGeom>
                <a:solidFill>
                  <a:srgbClr val="CECCBC"/>
                </a:solidFill>
                <a:ln>
                  <a:noFill/>
                </a:ln>
              </p:spPr>
              <p:txBody>
                <a:bodyPr lIns="91425" tIns="91425" rIns="91425" bIns="91425" anchor="ctr"/>
                <a:lstStyle/>
                <a:p>
                  <a:pPr>
                    <a:defRPr/>
                  </a:pPr>
                  <a:endParaRPr lang="vi-VN" sz="990"/>
                </a:p>
              </p:txBody>
            </p:sp>
            <p:sp>
              <p:nvSpPr>
                <p:cNvPr id="211" name="Google Shape;515;p27">
                  <a:extLst>
                    <a:ext uri="{FF2B5EF4-FFF2-40B4-BE49-F238E27FC236}">
                      <a16:creationId xmlns:a16="http://schemas.microsoft.com/office/drawing/2014/main" id="{95ED5393-8777-40EF-8B28-9E81D9BAC2C3}"/>
                    </a:ext>
                  </a:extLst>
                </p:cNvPr>
                <p:cNvSpPr>
                  <a:spLocks/>
                </p:cNvSpPr>
                <p:nvPr/>
              </p:nvSpPr>
              <p:spPr bwMode="auto">
                <a:xfrm>
                  <a:off x="3693180" y="4454490"/>
                  <a:ext cx="135510" cy="142916"/>
                </a:xfrm>
                <a:custGeom>
                  <a:avLst/>
                  <a:gdLst>
                    <a:gd name="T0" fmla="*/ 2147483646 w 2595"/>
                    <a:gd name="T1" fmla="*/ 2147483646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lnTo>
                        <a:pt x="490" y="1"/>
                      </a:lnTo>
                      <a:close/>
                    </a:path>
                  </a:pathLst>
                </a:custGeom>
                <a:solidFill>
                  <a:srgbClr val="CECCBC"/>
                </a:solidFill>
                <a:ln>
                  <a:noFill/>
                </a:ln>
              </p:spPr>
              <p:txBody>
                <a:bodyPr lIns="91425" tIns="91425" rIns="91425" bIns="91425" anchor="ctr"/>
                <a:lstStyle/>
                <a:p>
                  <a:pPr>
                    <a:defRPr/>
                  </a:pPr>
                  <a:endParaRPr lang="vi-VN" sz="990"/>
                </a:p>
              </p:txBody>
            </p:sp>
            <p:sp>
              <p:nvSpPr>
                <p:cNvPr id="212" name="Google Shape;516;p27">
                  <a:extLst>
                    <a:ext uri="{FF2B5EF4-FFF2-40B4-BE49-F238E27FC236}">
                      <a16:creationId xmlns:a16="http://schemas.microsoft.com/office/drawing/2014/main" id="{87888D70-2CAB-423D-B673-DFA3BEEB3B6D}"/>
                    </a:ext>
                  </a:extLst>
                </p:cNvPr>
                <p:cNvSpPr>
                  <a:spLocks/>
                </p:cNvSpPr>
                <p:nvPr/>
              </p:nvSpPr>
              <p:spPr bwMode="auto">
                <a:xfrm>
                  <a:off x="3309940" y="4645045"/>
                  <a:ext cx="146097" cy="149268"/>
                </a:xfrm>
                <a:custGeom>
                  <a:avLst/>
                  <a:gdLst>
                    <a:gd name="T0" fmla="*/ 2147483646 w 2648"/>
                    <a:gd name="T1" fmla="*/ 0 h 2648"/>
                    <a:gd name="T2" fmla="*/ 0 w 2648"/>
                    <a:gd name="T3" fmla="*/ 2147483646 h 2648"/>
                    <a:gd name="T4" fmla="*/ 0 w 2648"/>
                    <a:gd name="T5" fmla="*/ 2147483646 h 2648"/>
                    <a:gd name="T6" fmla="*/ 2147483646 w 2648"/>
                    <a:gd name="T7" fmla="*/ 2147483646 h 2648"/>
                    <a:gd name="T8" fmla="*/ 2147483646 w 2648"/>
                    <a:gd name="T9" fmla="*/ 2147483646 h 2648"/>
                    <a:gd name="T10" fmla="*/ 2147483646 w 2648"/>
                    <a:gd name="T11" fmla="*/ 2147483646 h 2648"/>
                    <a:gd name="T12" fmla="*/ 2147483646 w 2648"/>
                    <a:gd name="T13" fmla="*/ 2147483646 h 2648"/>
                    <a:gd name="T14" fmla="*/ 2147483646 w 2648"/>
                    <a:gd name="T15" fmla="*/ 0 h 2648"/>
                    <a:gd name="T16" fmla="*/ 2147483646 w 2648"/>
                    <a:gd name="T17" fmla="*/ 0 h 26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lnTo>
                        <a:pt x="556" y="0"/>
                      </a:lnTo>
                      <a:close/>
                    </a:path>
                  </a:pathLst>
                </a:custGeom>
                <a:solidFill>
                  <a:srgbClr val="EE1D69"/>
                </a:solidFill>
                <a:ln>
                  <a:noFill/>
                </a:ln>
              </p:spPr>
              <p:txBody>
                <a:bodyPr lIns="91425" tIns="91425" rIns="91425" bIns="91425" anchor="ctr"/>
                <a:lstStyle/>
                <a:p>
                  <a:pPr>
                    <a:defRPr/>
                  </a:pPr>
                  <a:endParaRPr lang="vi-VN" sz="990"/>
                </a:p>
              </p:txBody>
            </p:sp>
            <p:sp>
              <p:nvSpPr>
                <p:cNvPr id="213" name="Google Shape;517;p27">
                  <a:extLst>
                    <a:ext uri="{FF2B5EF4-FFF2-40B4-BE49-F238E27FC236}">
                      <a16:creationId xmlns:a16="http://schemas.microsoft.com/office/drawing/2014/main" id="{2338E953-FDEE-4115-B9A4-20951943C51E}"/>
                    </a:ext>
                  </a:extLst>
                </p:cNvPr>
                <p:cNvSpPr>
                  <a:spLocks/>
                </p:cNvSpPr>
                <p:nvPr/>
              </p:nvSpPr>
              <p:spPr bwMode="auto">
                <a:xfrm>
                  <a:off x="3500501" y="4645045"/>
                  <a:ext cx="143979" cy="149268"/>
                </a:xfrm>
                <a:custGeom>
                  <a:avLst/>
                  <a:gdLst>
                    <a:gd name="T0" fmla="*/ 2147483646 w 2595"/>
                    <a:gd name="T1" fmla="*/ 0 h 2648"/>
                    <a:gd name="T2" fmla="*/ 2147483646 w 2595"/>
                    <a:gd name="T3" fmla="*/ 2147483646 h 2648"/>
                    <a:gd name="T4" fmla="*/ 2147483646 w 2595"/>
                    <a:gd name="T5" fmla="*/ 2147483646 h 2648"/>
                    <a:gd name="T6" fmla="*/ 2147483646 w 2595"/>
                    <a:gd name="T7" fmla="*/ 2147483646 h 2648"/>
                    <a:gd name="T8" fmla="*/ 2147483646 w 2595"/>
                    <a:gd name="T9" fmla="*/ 2147483646 h 2648"/>
                    <a:gd name="T10" fmla="*/ 2147483646 w 2595"/>
                    <a:gd name="T11" fmla="*/ 2147483646 h 2648"/>
                    <a:gd name="T12" fmla="*/ 2147483646 w 2595"/>
                    <a:gd name="T13" fmla="*/ 2147483646 h 2648"/>
                    <a:gd name="T14" fmla="*/ 2147483646 w 2595"/>
                    <a:gd name="T15" fmla="*/ 0 h 2648"/>
                    <a:gd name="T16" fmla="*/ 2147483646 w 2595"/>
                    <a:gd name="T17" fmla="*/ 0 h 26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lnTo>
                        <a:pt x="557" y="0"/>
                      </a:lnTo>
                      <a:close/>
                    </a:path>
                  </a:pathLst>
                </a:custGeom>
                <a:solidFill>
                  <a:srgbClr val="C1C1C1"/>
                </a:solidFill>
                <a:ln>
                  <a:noFill/>
                </a:ln>
              </p:spPr>
              <p:txBody>
                <a:bodyPr lIns="91425" tIns="91425" rIns="91425" bIns="91425" anchor="ctr"/>
                <a:lstStyle/>
                <a:p>
                  <a:pPr>
                    <a:defRPr/>
                  </a:pPr>
                  <a:endParaRPr lang="vi-VN" sz="990"/>
                </a:p>
              </p:txBody>
            </p:sp>
            <p:sp>
              <p:nvSpPr>
                <p:cNvPr id="214" name="Google Shape;518;p27">
                  <a:extLst>
                    <a:ext uri="{FF2B5EF4-FFF2-40B4-BE49-F238E27FC236}">
                      <a16:creationId xmlns:a16="http://schemas.microsoft.com/office/drawing/2014/main" id="{91B10A76-B261-4731-A288-F84E9B8F07E2}"/>
                    </a:ext>
                  </a:extLst>
                </p:cNvPr>
                <p:cNvSpPr>
                  <a:spLocks/>
                </p:cNvSpPr>
                <p:nvPr/>
              </p:nvSpPr>
              <p:spPr bwMode="auto">
                <a:xfrm>
                  <a:off x="3693180" y="4645045"/>
                  <a:ext cx="135510" cy="149268"/>
                </a:xfrm>
                <a:custGeom>
                  <a:avLst/>
                  <a:gdLst>
                    <a:gd name="T0" fmla="*/ 2147483646 w 2595"/>
                    <a:gd name="T1" fmla="*/ 0 h 2648"/>
                    <a:gd name="T2" fmla="*/ 2147483646 w 2595"/>
                    <a:gd name="T3" fmla="*/ 2147483646 h 2648"/>
                    <a:gd name="T4" fmla="*/ 2147483646 w 2595"/>
                    <a:gd name="T5" fmla="*/ 2147483646 h 2648"/>
                    <a:gd name="T6" fmla="*/ 2147483646 w 2595"/>
                    <a:gd name="T7" fmla="*/ 2147483646 h 2648"/>
                    <a:gd name="T8" fmla="*/ 2147483646 w 2595"/>
                    <a:gd name="T9" fmla="*/ 2147483646 h 2648"/>
                    <a:gd name="T10" fmla="*/ 2147483646 w 2595"/>
                    <a:gd name="T11" fmla="*/ 2147483646 h 2648"/>
                    <a:gd name="T12" fmla="*/ 2147483646 w 2595"/>
                    <a:gd name="T13" fmla="*/ 2147483646 h 2648"/>
                    <a:gd name="T14" fmla="*/ 2147483646 w 2595"/>
                    <a:gd name="T15" fmla="*/ 0 h 2648"/>
                    <a:gd name="T16" fmla="*/ 2147483646 w 2595"/>
                    <a:gd name="T17" fmla="*/ 0 h 26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lnTo>
                        <a:pt x="490" y="0"/>
                      </a:lnTo>
                      <a:close/>
                    </a:path>
                  </a:pathLst>
                </a:custGeom>
                <a:solidFill>
                  <a:srgbClr val="CECCBC"/>
                </a:solidFill>
                <a:ln>
                  <a:noFill/>
                </a:ln>
              </p:spPr>
              <p:txBody>
                <a:bodyPr lIns="91425" tIns="91425" rIns="91425" bIns="91425" anchor="ctr"/>
                <a:lstStyle/>
                <a:p>
                  <a:pPr>
                    <a:defRPr/>
                  </a:pPr>
                  <a:endParaRPr lang="vi-VN" sz="990"/>
                </a:p>
              </p:txBody>
            </p:sp>
            <p:sp>
              <p:nvSpPr>
                <p:cNvPr id="215" name="Google Shape;519;p27">
                  <a:extLst>
                    <a:ext uri="{FF2B5EF4-FFF2-40B4-BE49-F238E27FC236}">
                      <a16:creationId xmlns:a16="http://schemas.microsoft.com/office/drawing/2014/main" id="{CE924B31-2123-47E8-B62F-C11DEEAF23F3}"/>
                    </a:ext>
                  </a:extLst>
                </p:cNvPr>
                <p:cNvSpPr>
                  <a:spLocks/>
                </p:cNvSpPr>
                <p:nvPr/>
              </p:nvSpPr>
              <p:spPr bwMode="auto">
                <a:xfrm>
                  <a:off x="3309940" y="4838776"/>
                  <a:ext cx="146097" cy="146092"/>
                </a:xfrm>
                <a:custGeom>
                  <a:avLst/>
                  <a:gdLst>
                    <a:gd name="T0" fmla="*/ 2147483646 w 2648"/>
                    <a:gd name="T1" fmla="*/ 0 h 2595"/>
                    <a:gd name="T2" fmla="*/ 0 w 2648"/>
                    <a:gd name="T3" fmla="*/ 2147483646 h 2595"/>
                    <a:gd name="T4" fmla="*/ 0 w 2648"/>
                    <a:gd name="T5" fmla="*/ 2147483646 h 2595"/>
                    <a:gd name="T6" fmla="*/ 2147483646 w 2648"/>
                    <a:gd name="T7" fmla="*/ 2147483646 h 2595"/>
                    <a:gd name="T8" fmla="*/ 2147483646 w 2648"/>
                    <a:gd name="T9" fmla="*/ 2147483646 h 2595"/>
                    <a:gd name="T10" fmla="*/ 2147483646 w 2648"/>
                    <a:gd name="T11" fmla="*/ 2147483646 h 2595"/>
                    <a:gd name="T12" fmla="*/ 2147483646 w 2648"/>
                    <a:gd name="T13" fmla="*/ 2147483646 h 2595"/>
                    <a:gd name="T14" fmla="*/ 2147483646 w 2648"/>
                    <a:gd name="T15" fmla="*/ 0 h 2595"/>
                    <a:gd name="T16" fmla="*/ 2147483646 w 2648"/>
                    <a:gd name="T17" fmla="*/ 0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lnTo>
                        <a:pt x="556" y="0"/>
                      </a:lnTo>
                      <a:close/>
                    </a:path>
                  </a:pathLst>
                </a:custGeom>
                <a:solidFill>
                  <a:srgbClr val="EE1D69"/>
                </a:solidFill>
                <a:ln>
                  <a:noFill/>
                </a:ln>
              </p:spPr>
              <p:txBody>
                <a:bodyPr lIns="91425" tIns="91425" rIns="91425" bIns="91425" anchor="ctr"/>
                <a:lstStyle/>
                <a:p>
                  <a:pPr>
                    <a:defRPr/>
                  </a:pPr>
                  <a:endParaRPr lang="vi-VN" sz="990"/>
                </a:p>
              </p:txBody>
            </p:sp>
            <p:sp>
              <p:nvSpPr>
                <p:cNvPr id="216" name="Google Shape;520;p27">
                  <a:extLst>
                    <a:ext uri="{FF2B5EF4-FFF2-40B4-BE49-F238E27FC236}">
                      <a16:creationId xmlns:a16="http://schemas.microsoft.com/office/drawing/2014/main" id="{AE834775-9BC1-4873-B925-E363C6C9B4C0}"/>
                    </a:ext>
                  </a:extLst>
                </p:cNvPr>
                <p:cNvSpPr>
                  <a:spLocks/>
                </p:cNvSpPr>
                <p:nvPr/>
              </p:nvSpPr>
              <p:spPr bwMode="auto">
                <a:xfrm>
                  <a:off x="3500501" y="4838776"/>
                  <a:ext cx="143979" cy="146092"/>
                </a:xfrm>
                <a:custGeom>
                  <a:avLst/>
                  <a:gdLst>
                    <a:gd name="T0" fmla="*/ 2147483646 w 2595"/>
                    <a:gd name="T1" fmla="*/ 0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0 h 2595"/>
                    <a:gd name="T16" fmla="*/ 2147483646 w 2595"/>
                    <a:gd name="T17" fmla="*/ 0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lnTo>
                        <a:pt x="557" y="0"/>
                      </a:lnTo>
                      <a:close/>
                    </a:path>
                  </a:pathLst>
                </a:custGeom>
                <a:solidFill>
                  <a:srgbClr val="CECCBC"/>
                </a:solidFill>
                <a:ln>
                  <a:noFill/>
                </a:ln>
              </p:spPr>
              <p:txBody>
                <a:bodyPr lIns="91425" tIns="91425" rIns="91425" bIns="91425" anchor="ctr"/>
                <a:lstStyle/>
                <a:p>
                  <a:pPr>
                    <a:defRPr/>
                  </a:pPr>
                  <a:endParaRPr lang="vi-VN" sz="990"/>
                </a:p>
              </p:txBody>
            </p:sp>
            <p:sp>
              <p:nvSpPr>
                <p:cNvPr id="217" name="Google Shape;521;p27">
                  <a:extLst>
                    <a:ext uri="{FF2B5EF4-FFF2-40B4-BE49-F238E27FC236}">
                      <a16:creationId xmlns:a16="http://schemas.microsoft.com/office/drawing/2014/main" id="{DD4B4B48-9FD2-4060-BDAD-AF0D785813E0}"/>
                    </a:ext>
                  </a:extLst>
                </p:cNvPr>
                <p:cNvSpPr>
                  <a:spLocks/>
                </p:cNvSpPr>
                <p:nvPr/>
              </p:nvSpPr>
              <p:spPr bwMode="auto">
                <a:xfrm>
                  <a:off x="3693180" y="4838776"/>
                  <a:ext cx="135510" cy="146092"/>
                </a:xfrm>
                <a:custGeom>
                  <a:avLst/>
                  <a:gdLst>
                    <a:gd name="T0" fmla="*/ 2147483646 w 2595"/>
                    <a:gd name="T1" fmla="*/ 0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0 h 2595"/>
                    <a:gd name="T16" fmla="*/ 2147483646 w 2595"/>
                    <a:gd name="T17" fmla="*/ 0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lnTo>
                        <a:pt x="490" y="0"/>
                      </a:lnTo>
                      <a:close/>
                    </a:path>
                  </a:pathLst>
                </a:custGeom>
                <a:solidFill>
                  <a:srgbClr val="999999"/>
                </a:solidFill>
                <a:ln>
                  <a:noFill/>
                </a:ln>
              </p:spPr>
              <p:txBody>
                <a:bodyPr lIns="91425" tIns="91425" rIns="91425" bIns="91425" anchor="ctr"/>
                <a:lstStyle/>
                <a:p>
                  <a:pPr>
                    <a:defRPr/>
                  </a:pPr>
                  <a:endParaRPr lang="vi-VN" sz="990"/>
                </a:p>
              </p:txBody>
            </p:sp>
            <p:sp>
              <p:nvSpPr>
                <p:cNvPr id="218" name="Google Shape;522;p27">
                  <a:extLst>
                    <a:ext uri="{FF2B5EF4-FFF2-40B4-BE49-F238E27FC236}">
                      <a16:creationId xmlns:a16="http://schemas.microsoft.com/office/drawing/2014/main" id="{AA008C92-40FD-4183-8248-06AFE5585152}"/>
                    </a:ext>
                  </a:extLst>
                </p:cNvPr>
                <p:cNvSpPr>
                  <a:spLocks/>
                </p:cNvSpPr>
                <p:nvPr/>
              </p:nvSpPr>
              <p:spPr bwMode="auto">
                <a:xfrm>
                  <a:off x="3843511" y="4186126"/>
                  <a:ext cx="243495" cy="865437"/>
                </a:xfrm>
                <a:custGeom>
                  <a:avLst/>
                  <a:gdLst>
                    <a:gd name="T0" fmla="*/ 2147483646 w 4409"/>
                    <a:gd name="T1" fmla="*/ 2147483646 h 15671"/>
                    <a:gd name="T2" fmla="*/ 2147483646 w 4409"/>
                    <a:gd name="T3" fmla="*/ 2147483646 h 15671"/>
                    <a:gd name="T4" fmla="*/ 2147483646 w 4409"/>
                    <a:gd name="T5" fmla="*/ 2147483646 h 15671"/>
                    <a:gd name="T6" fmla="*/ 2147483646 w 4409"/>
                    <a:gd name="T7" fmla="*/ 2147483646 h 15671"/>
                    <a:gd name="T8" fmla="*/ 2147483646 w 4409"/>
                    <a:gd name="T9" fmla="*/ 2147483646 h 15671"/>
                    <a:gd name="T10" fmla="*/ 2147483646 w 4409"/>
                    <a:gd name="T11" fmla="*/ 2147483646 h 15671"/>
                    <a:gd name="T12" fmla="*/ 2147483646 w 4409"/>
                    <a:gd name="T13" fmla="*/ 2147483646 h 15671"/>
                    <a:gd name="T14" fmla="*/ 2147483646 w 4409"/>
                    <a:gd name="T15" fmla="*/ 2147483646 h 15671"/>
                    <a:gd name="T16" fmla="*/ 2147483646 w 4409"/>
                    <a:gd name="T17" fmla="*/ 2147483646 h 15671"/>
                    <a:gd name="T18" fmla="*/ 2147483646 w 4409"/>
                    <a:gd name="T19" fmla="*/ 2147483646 h 15671"/>
                    <a:gd name="T20" fmla="*/ 2147483646 w 4409"/>
                    <a:gd name="T21" fmla="*/ 2147483646 h 15671"/>
                    <a:gd name="T22" fmla="*/ 2147483646 w 4409"/>
                    <a:gd name="T23" fmla="*/ 2147483646 h 15671"/>
                    <a:gd name="T24" fmla="*/ 2147483646 w 4409"/>
                    <a:gd name="T25" fmla="*/ 2147483646 h 15671"/>
                    <a:gd name="T26" fmla="*/ 2147483646 w 4409"/>
                    <a:gd name="T27" fmla="*/ 2147483646 h 15671"/>
                    <a:gd name="T28" fmla="*/ 2147483646 w 4409"/>
                    <a:gd name="T29" fmla="*/ 2147483646 h 15671"/>
                    <a:gd name="T30" fmla="*/ 2147483646 w 4409"/>
                    <a:gd name="T31" fmla="*/ 2147483646 h 15671"/>
                    <a:gd name="T32" fmla="*/ 2147483646 w 4409"/>
                    <a:gd name="T33" fmla="*/ 2147483646 h 15671"/>
                    <a:gd name="T34" fmla="*/ 2147483646 w 4409"/>
                    <a:gd name="T35" fmla="*/ 2147483646 h 15671"/>
                    <a:gd name="T36" fmla="*/ 2147483646 w 4409"/>
                    <a:gd name="T37" fmla="*/ 2147483646 h 15671"/>
                    <a:gd name="T38" fmla="*/ 2147483646 w 4409"/>
                    <a:gd name="T39" fmla="*/ 2147483646 h 15671"/>
                    <a:gd name="T40" fmla="*/ 2147483646 w 4409"/>
                    <a:gd name="T41" fmla="*/ 2147483646 h 15671"/>
                    <a:gd name="T42" fmla="*/ 2147483646 w 4409"/>
                    <a:gd name="T43" fmla="*/ 2147483646 h 15671"/>
                    <a:gd name="T44" fmla="*/ 2147483646 w 4409"/>
                    <a:gd name="T45" fmla="*/ 2147483646 h 15671"/>
                    <a:gd name="T46" fmla="*/ 2147483646 w 4409"/>
                    <a:gd name="T47" fmla="*/ 2147483646 h 15671"/>
                    <a:gd name="T48" fmla="*/ 2147483646 w 4409"/>
                    <a:gd name="T49" fmla="*/ 2147483646 h 15671"/>
                    <a:gd name="T50" fmla="*/ 2147483646 w 4409"/>
                    <a:gd name="T51" fmla="*/ 2147483646 h 15671"/>
                    <a:gd name="T52" fmla="*/ 2147483646 w 4409"/>
                    <a:gd name="T53" fmla="*/ 2147483646 h 15671"/>
                    <a:gd name="T54" fmla="*/ 2147483646 w 4409"/>
                    <a:gd name="T55" fmla="*/ 0 h 15671"/>
                    <a:gd name="T56" fmla="*/ 2147483646 w 4409"/>
                    <a:gd name="T57" fmla="*/ 2147483646 h 15671"/>
                    <a:gd name="T58" fmla="*/ 2147483646 w 4409"/>
                    <a:gd name="T59" fmla="*/ 2147483646 h 15671"/>
                    <a:gd name="T60" fmla="*/ 2147483646 w 4409"/>
                    <a:gd name="T61" fmla="*/ 2147483646 h 15671"/>
                    <a:gd name="T62" fmla="*/ 2147483646 w 4409"/>
                    <a:gd name="T63" fmla="*/ 2147483646 h 15671"/>
                    <a:gd name="T64" fmla="*/ 2147483646 w 4409"/>
                    <a:gd name="T65" fmla="*/ 0 h 15671"/>
                    <a:gd name="T66" fmla="*/ 2147483646 w 4409"/>
                    <a:gd name="T67" fmla="*/ 0 h 1567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lnTo>
                        <a:pt x="2595" y="1377"/>
                      </a:ln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lnTo>
                        <a:pt x="2595" y="4858"/>
                      </a:ln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lnTo>
                        <a:pt x="2595" y="8325"/>
                      </a:lnTo>
                      <a:close/>
                      <a:moveTo>
                        <a:pt x="1" y="0"/>
                      </a:moveTo>
                      <a:lnTo>
                        <a:pt x="1" y="15671"/>
                      </a:lnTo>
                      <a:lnTo>
                        <a:pt x="3415" y="15671"/>
                      </a:lnTo>
                      <a:cubicBezTo>
                        <a:pt x="3521" y="15671"/>
                        <a:pt x="3693" y="15605"/>
                        <a:pt x="3799" y="15605"/>
                      </a:cubicBezTo>
                      <a:cubicBezTo>
                        <a:pt x="4183" y="15446"/>
                        <a:pt x="4408" y="15009"/>
                        <a:pt x="4408" y="14559"/>
                      </a:cubicBezTo>
                      <a:lnTo>
                        <a:pt x="4408" y="0"/>
                      </a:lnTo>
                      <a:lnTo>
                        <a:pt x="1" y="0"/>
                      </a:lnTo>
                      <a:close/>
                    </a:path>
                  </a:pathLst>
                </a:custGeom>
                <a:solidFill>
                  <a:srgbClr val="D9D9D9"/>
                </a:solidFill>
                <a:ln>
                  <a:noFill/>
                </a:ln>
              </p:spPr>
              <p:txBody>
                <a:bodyPr lIns="91425" tIns="91425" rIns="91425" bIns="91425" anchor="ctr"/>
                <a:lstStyle/>
                <a:p>
                  <a:pPr>
                    <a:defRPr/>
                  </a:pPr>
                  <a:endParaRPr lang="vi-VN" sz="990"/>
                </a:p>
              </p:txBody>
            </p:sp>
            <p:sp>
              <p:nvSpPr>
                <p:cNvPr id="219" name="Google Shape;523;p27">
                  <a:extLst>
                    <a:ext uri="{FF2B5EF4-FFF2-40B4-BE49-F238E27FC236}">
                      <a16:creationId xmlns:a16="http://schemas.microsoft.com/office/drawing/2014/main" id="{00B1BA16-73E7-46C6-A8B2-4F597785F149}"/>
                    </a:ext>
                  </a:extLst>
                </p:cNvPr>
                <p:cNvSpPr/>
                <p:nvPr/>
              </p:nvSpPr>
              <p:spPr>
                <a:xfrm>
                  <a:off x="3828690" y="3793899"/>
                  <a:ext cx="215969" cy="389051"/>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220" name="Google Shape;524;p27">
                  <a:extLst>
                    <a:ext uri="{FF2B5EF4-FFF2-40B4-BE49-F238E27FC236}">
                      <a16:creationId xmlns:a16="http://schemas.microsoft.com/office/drawing/2014/main" id="{61728987-C836-4C19-8026-BBE90D3E27F0}"/>
                    </a:ext>
                  </a:extLst>
                </p:cNvPr>
                <p:cNvSpPr>
                  <a:spLocks/>
                </p:cNvSpPr>
                <p:nvPr/>
              </p:nvSpPr>
              <p:spPr bwMode="auto">
                <a:xfrm>
                  <a:off x="3843511" y="3906645"/>
                  <a:ext cx="169387" cy="184203"/>
                </a:xfrm>
                <a:custGeom>
                  <a:avLst/>
                  <a:gdLst>
                    <a:gd name="T0" fmla="*/ 2147483646 w 3085"/>
                    <a:gd name="T1" fmla="*/ 0 h 3309"/>
                    <a:gd name="T2" fmla="*/ 2147483646 w 3085"/>
                    <a:gd name="T3" fmla="*/ 2147483646 h 3309"/>
                    <a:gd name="T4" fmla="*/ 2147483646 w 3085"/>
                    <a:gd name="T5" fmla="*/ 2147483646 h 3309"/>
                    <a:gd name="T6" fmla="*/ 2147483646 w 3085"/>
                    <a:gd name="T7" fmla="*/ 2147483646 h 3309"/>
                    <a:gd name="T8" fmla="*/ 2147483646 w 3085"/>
                    <a:gd name="T9" fmla="*/ 2147483646 h 3309"/>
                    <a:gd name="T10" fmla="*/ 2147483646 w 3085"/>
                    <a:gd name="T11" fmla="*/ 2147483646 h 3309"/>
                    <a:gd name="T12" fmla="*/ 2147483646 w 3085"/>
                    <a:gd name="T13" fmla="*/ 2147483646 h 3309"/>
                    <a:gd name="T14" fmla="*/ 2147483646 w 3085"/>
                    <a:gd name="T15" fmla="*/ 2147483646 h 3309"/>
                    <a:gd name="T16" fmla="*/ 2147483646 w 3085"/>
                    <a:gd name="T17" fmla="*/ 2147483646 h 3309"/>
                    <a:gd name="T18" fmla="*/ 2147483646 w 3085"/>
                    <a:gd name="T19" fmla="*/ 0 h 3309"/>
                    <a:gd name="T20" fmla="*/ 2147483646 w 3085"/>
                    <a:gd name="T21" fmla="*/ 0 h 330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lnTo>
                        <a:pt x="1" y="0"/>
                      </a:lnTo>
                      <a:close/>
                    </a:path>
                  </a:pathLst>
                </a:custGeom>
                <a:solidFill>
                  <a:srgbClr val="233E49"/>
                </a:solidFill>
                <a:ln w="9525" cap="flat" cmpd="sng">
                  <a:solidFill>
                    <a:srgbClr val="233E49"/>
                  </a:solidFill>
                  <a:prstDash val="solid"/>
                  <a:round/>
                  <a:headEnd type="none" w="sm" len="sm"/>
                  <a:tailEnd type="none" w="sm" len="sm"/>
                </a:ln>
              </p:spPr>
              <p:txBody>
                <a:bodyPr lIns="91425" tIns="91425" rIns="91425" bIns="91425" anchor="ctr"/>
                <a:lstStyle/>
                <a:p>
                  <a:pPr>
                    <a:defRPr/>
                  </a:pPr>
                  <a:endParaRPr lang="vi-VN" sz="990"/>
                </a:p>
              </p:txBody>
            </p:sp>
            <p:sp>
              <p:nvSpPr>
                <p:cNvPr id="221" name="Google Shape;525;p27">
                  <a:extLst>
                    <a:ext uri="{FF2B5EF4-FFF2-40B4-BE49-F238E27FC236}">
                      <a16:creationId xmlns:a16="http://schemas.microsoft.com/office/drawing/2014/main" id="{BEFE6CB4-A2C1-4BEC-ABCD-07130E241A8E}"/>
                    </a:ext>
                  </a:extLst>
                </p:cNvPr>
                <p:cNvSpPr>
                  <a:spLocks/>
                </p:cNvSpPr>
                <p:nvPr/>
              </p:nvSpPr>
              <p:spPr bwMode="auto">
                <a:xfrm>
                  <a:off x="3722823" y="3947932"/>
                  <a:ext cx="35994" cy="100041"/>
                </a:xfrm>
                <a:custGeom>
                  <a:avLst/>
                  <a:gdLst>
                    <a:gd name="T0" fmla="*/ 2147483646 w 649"/>
                    <a:gd name="T1" fmla="*/ 0 h 1814"/>
                    <a:gd name="T2" fmla="*/ 2147483646 w 649"/>
                    <a:gd name="T3" fmla="*/ 2147483646 h 1814"/>
                    <a:gd name="T4" fmla="*/ 0 w 649"/>
                    <a:gd name="T5" fmla="*/ 2147483646 h 1814"/>
                    <a:gd name="T6" fmla="*/ 2147483646 w 649"/>
                    <a:gd name="T7" fmla="*/ 2147483646 h 1814"/>
                    <a:gd name="T8" fmla="*/ 2147483646 w 649"/>
                    <a:gd name="T9" fmla="*/ 2147483646 h 1814"/>
                    <a:gd name="T10" fmla="*/ 2147483646 w 649"/>
                    <a:gd name="T11" fmla="*/ 2147483646 h 1814"/>
                    <a:gd name="T12" fmla="*/ 2147483646 w 649"/>
                    <a:gd name="T13" fmla="*/ 2147483646 h 1814"/>
                    <a:gd name="T14" fmla="*/ 2147483646 w 649"/>
                    <a:gd name="T15" fmla="*/ 2147483646 h 1814"/>
                    <a:gd name="T16" fmla="*/ 2147483646 w 649"/>
                    <a:gd name="T17" fmla="*/ 2147483646 h 1814"/>
                    <a:gd name="T18" fmla="*/ 2147483646 w 649"/>
                    <a:gd name="T19" fmla="*/ 2147483646 h 1814"/>
                    <a:gd name="T20" fmla="*/ 2147483646 w 649"/>
                    <a:gd name="T21" fmla="*/ 2147483646 h 1814"/>
                    <a:gd name="T22" fmla="*/ 2147483646 w 649"/>
                    <a:gd name="T23" fmla="*/ 2147483646 h 1814"/>
                    <a:gd name="T24" fmla="*/ 2147483646 w 649"/>
                    <a:gd name="T25" fmla="*/ 2147483646 h 1814"/>
                    <a:gd name="T26" fmla="*/ 2147483646 w 649"/>
                    <a:gd name="T27" fmla="*/ 2147483646 h 1814"/>
                    <a:gd name="T28" fmla="*/ 2147483646 w 649"/>
                    <a:gd name="T29" fmla="*/ 2147483646 h 1814"/>
                    <a:gd name="T30" fmla="*/ 2147483646 w 649"/>
                    <a:gd name="T31" fmla="*/ 2147483646 h 1814"/>
                    <a:gd name="T32" fmla="*/ 2147483646 w 649"/>
                    <a:gd name="T33" fmla="*/ 2147483646 h 1814"/>
                    <a:gd name="T34" fmla="*/ 2147483646 w 649"/>
                    <a:gd name="T35" fmla="*/ 2147483646 h 1814"/>
                    <a:gd name="T36" fmla="*/ 2147483646 w 649"/>
                    <a:gd name="T37" fmla="*/ 2147483646 h 1814"/>
                    <a:gd name="T38" fmla="*/ 2147483646 w 649"/>
                    <a:gd name="T39" fmla="*/ 2147483646 h 1814"/>
                    <a:gd name="T40" fmla="*/ 2147483646 w 649"/>
                    <a:gd name="T41" fmla="*/ 2147483646 h 1814"/>
                    <a:gd name="T42" fmla="*/ 2147483646 w 649"/>
                    <a:gd name="T43" fmla="*/ 2147483646 h 1814"/>
                    <a:gd name="T44" fmla="*/ 0 w 649"/>
                    <a:gd name="T45" fmla="*/ 2147483646 h 1814"/>
                    <a:gd name="T46" fmla="*/ 2147483646 w 649"/>
                    <a:gd name="T47" fmla="*/ 2147483646 h 1814"/>
                    <a:gd name="T48" fmla="*/ 2147483646 w 649"/>
                    <a:gd name="T49" fmla="*/ 2147483646 h 1814"/>
                    <a:gd name="T50" fmla="*/ 2147483646 w 649"/>
                    <a:gd name="T51" fmla="*/ 2147483646 h 1814"/>
                    <a:gd name="T52" fmla="*/ 2147483646 w 649"/>
                    <a:gd name="T53" fmla="*/ 2147483646 h 1814"/>
                    <a:gd name="T54" fmla="*/ 2147483646 w 649"/>
                    <a:gd name="T55" fmla="*/ 2147483646 h 1814"/>
                    <a:gd name="T56" fmla="*/ 2147483646 w 649"/>
                    <a:gd name="T57" fmla="*/ 2147483646 h 1814"/>
                    <a:gd name="T58" fmla="*/ 2147483646 w 649"/>
                    <a:gd name="T59" fmla="*/ 2147483646 h 1814"/>
                    <a:gd name="T60" fmla="*/ 2147483646 w 649"/>
                    <a:gd name="T61" fmla="*/ 2147483646 h 1814"/>
                    <a:gd name="T62" fmla="*/ 2147483646 w 649"/>
                    <a:gd name="T63" fmla="*/ 2147483646 h 1814"/>
                    <a:gd name="T64" fmla="*/ 2147483646 w 649"/>
                    <a:gd name="T65" fmla="*/ 2147483646 h 1814"/>
                    <a:gd name="T66" fmla="*/ 2147483646 w 649"/>
                    <a:gd name="T67" fmla="*/ 0 h 1814"/>
                    <a:gd name="T68" fmla="*/ 2147483646 w 649"/>
                    <a:gd name="T69" fmla="*/ 0 h 181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lnTo>
                        <a:pt x="80" y="0"/>
                      </a:lnTo>
                      <a:close/>
                    </a:path>
                  </a:pathLst>
                </a:custGeom>
                <a:solidFill>
                  <a:srgbClr val="D2D2D2"/>
                </a:solidFill>
                <a:ln>
                  <a:noFill/>
                </a:ln>
              </p:spPr>
              <p:txBody>
                <a:bodyPr lIns="91425" tIns="91425" rIns="91425" bIns="91425" anchor="ctr"/>
                <a:lstStyle/>
                <a:p>
                  <a:pPr>
                    <a:defRPr/>
                  </a:pPr>
                  <a:endParaRPr lang="vi-VN" sz="990"/>
                </a:p>
              </p:txBody>
            </p:sp>
            <p:sp>
              <p:nvSpPr>
                <p:cNvPr id="222" name="Google Shape;526;p27">
                  <a:extLst>
                    <a:ext uri="{FF2B5EF4-FFF2-40B4-BE49-F238E27FC236}">
                      <a16:creationId xmlns:a16="http://schemas.microsoft.com/office/drawing/2014/main" id="{1237E2E5-D799-4143-A5D1-74AED4B74046}"/>
                    </a:ext>
                  </a:extLst>
                </p:cNvPr>
                <p:cNvSpPr>
                  <a:spLocks/>
                </p:cNvSpPr>
                <p:nvPr/>
              </p:nvSpPr>
              <p:spPr bwMode="auto">
                <a:xfrm>
                  <a:off x="3763052" y="3946343"/>
                  <a:ext cx="63520" cy="101629"/>
                </a:xfrm>
                <a:custGeom>
                  <a:avLst/>
                  <a:gdLst>
                    <a:gd name="T0" fmla="*/ 2147483646 w 1152"/>
                    <a:gd name="T1" fmla="*/ 2147483646 h 1854"/>
                    <a:gd name="T2" fmla="*/ 2147483646 w 1152"/>
                    <a:gd name="T3" fmla="*/ 2147483646 h 1854"/>
                    <a:gd name="T4" fmla="*/ 2147483646 w 1152"/>
                    <a:gd name="T5" fmla="*/ 2147483646 h 1854"/>
                    <a:gd name="T6" fmla="*/ 2147483646 w 1152"/>
                    <a:gd name="T7" fmla="*/ 2147483646 h 1854"/>
                    <a:gd name="T8" fmla="*/ 2147483646 w 1152"/>
                    <a:gd name="T9" fmla="*/ 2147483646 h 1854"/>
                    <a:gd name="T10" fmla="*/ 2147483646 w 1152"/>
                    <a:gd name="T11" fmla="*/ 2147483646 h 1854"/>
                    <a:gd name="T12" fmla="*/ 2147483646 w 1152"/>
                    <a:gd name="T13" fmla="*/ 2147483646 h 1854"/>
                    <a:gd name="T14" fmla="*/ 2147483646 w 1152"/>
                    <a:gd name="T15" fmla="*/ 2147483646 h 1854"/>
                    <a:gd name="T16" fmla="*/ 2147483646 w 1152"/>
                    <a:gd name="T17" fmla="*/ 2147483646 h 1854"/>
                    <a:gd name="T18" fmla="*/ 2147483646 w 1152"/>
                    <a:gd name="T19" fmla="*/ 2147483646 h 1854"/>
                    <a:gd name="T20" fmla="*/ 2147483646 w 1152"/>
                    <a:gd name="T21" fmla="*/ 2147483646 h 1854"/>
                    <a:gd name="T22" fmla="*/ 2147483646 w 1152"/>
                    <a:gd name="T23" fmla="*/ 2147483646 h 1854"/>
                    <a:gd name="T24" fmla="*/ 2147483646 w 1152"/>
                    <a:gd name="T25" fmla="*/ 2147483646 h 1854"/>
                    <a:gd name="T26" fmla="*/ 2147483646 w 1152"/>
                    <a:gd name="T27" fmla="*/ 2147483646 h 1854"/>
                    <a:gd name="T28" fmla="*/ 2147483646 w 1152"/>
                    <a:gd name="T29" fmla="*/ 2147483646 h 1854"/>
                    <a:gd name="T30" fmla="*/ 2147483646 w 1152"/>
                    <a:gd name="T31" fmla="*/ 2147483646 h 1854"/>
                    <a:gd name="T32" fmla="*/ 2147483646 w 1152"/>
                    <a:gd name="T33" fmla="*/ 2147483646 h 1854"/>
                    <a:gd name="T34" fmla="*/ 2147483646 w 1152"/>
                    <a:gd name="T35" fmla="*/ 2147483646 h 1854"/>
                    <a:gd name="T36" fmla="*/ 2147483646 w 1152"/>
                    <a:gd name="T37" fmla="*/ 2147483646 h 1854"/>
                    <a:gd name="T38" fmla="*/ 2147483646 w 1152"/>
                    <a:gd name="T39" fmla="*/ 2147483646 h 1854"/>
                    <a:gd name="T40" fmla="*/ 2147483646 w 1152"/>
                    <a:gd name="T41" fmla="*/ 2147483646 h 1854"/>
                    <a:gd name="T42" fmla="*/ 2147483646 w 1152"/>
                    <a:gd name="T43" fmla="*/ 2147483646 h 1854"/>
                    <a:gd name="T44" fmla="*/ 2147483646 w 1152"/>
                    <a:gd name="T45" fmla="*/ 2147483646 h 1854"/>
                    <a:gd name="T46" fmla="*/ 2147483646 w 1152"/>
                    <a:gd name="T47" fmla="*/ 2147483646 h 1854"/>
                    <a:gd name="T48" fmla="*/ 2147483646 w 1152"/>
                    <a:gd name="T49" fmla="*/ 2147483646 h 1854"/>
                    <a:gd name="T50" fmla="*/ 2147483646 w 1152"/>
                    <a:gd name="T51" fmla="*/ 2147483646 h 1854"/>
                    <a:gd name="T52" fmla="*/ 2147483646 w 1152"/>
                    <a:gd name="T53" fmla="*/ 2147483646 h 1854"/>
                    <a:gd name="T54" fmla="*/ 2147483646 w 1152"/>
                    <a:gd name="T55" fmla="*/ 2147483646 h 1854"/>
                    <a:gd name="T56" fmla="*/ 2147483646 w 1152"/>
                    <a:gd name="T57" fmla="*/ 2147483646 h 1854"/>
                    <a:gd name="T58" fmla="*/ 2147483646 w 1152"/>
                    <a:gd name="T59" fmla="*/ 2147483646 h 1854"/>
                    <a:gd name="T60" fmla="*/ 2147483646 w 1152"/>
                    <a:gd name="T61" fmla="*/ 2147483646 h 1854"/>
                    <a:gd name="T62" fmla="*/ 2147483646 w 1152"/>
                    <a:gd name="T63" fmla="*/ 2147483646 h 1854"/>
                    <a:gd name="T64" fmla="*/ 2147483646 w 1152"/>
                    <a:gd name="T65" fmla="*/ 2147483646 h 1854"/>
                    <a:gd name="T66" fmla="*/ 2147483646 w 1152"/>
                    <a:gd name="T67" fmla="*/ 2147483646 h 1854"/>
                    <a:gd name="T68" fmla="*/ 2147483646 w 1152"/>
                    <a:gd name="T69" fmla="*/ 2147483646 h 1854"/>
                    <a:gd name="T70" fmla="*/ 2147483646 w 1152"/>
                    <a:gd name="T71" fmla="*/ 2147483646 h 1854"/>
                    <a:gd name="T72" fmla="*/ 2147483646 w 1152"/>
                    <a:gd name="T73" fmla="*/ 2147483646 h 1854"/>
                    <a:gd name="T74" fmla="*/ 2147483646 w 1152"/>
                    <a:gd name="T75" fmla="*/ 2147483646 h 1854"/>
                    <a:gd name="T76" fmla="*/ 2147483646 w 1152"/>
                    <a:gd name="T77" fmla="*/ 2147483646 h 1854"/>
                    <a:gd name="T78" fmla="*/ 2147483646 w 1152"/>
                    <a:gd name="T79" fmla="*/ 2147483646 h 1854"/>
                    <a:gd name="T80" fmla="*/ 2147483646 w 1152"/>
                    <a:gd name="T81" fmla="*/ 2147483646 h 1854"/>
                    <a:gd name="T82" fmla="*/ 2147483646 w 1152"/>
                    <a:gd name="T83" fmla="*/ 2147483646 h 1854"/>
                    <a:gd name="T84" fmla="*/ 2147483646 w 1152"/>
                    <a:gd name="T85" fmla="*/ 2147483646 h 1854"/>
                    <a:gd name="T86" fmla="*/ 2147483646 w 1152"/>
                    <a:gd name="T87" fmla="*/ 2147483646 h 1854"/>
                    <a:gd name="T88" fmla="*/ 2147483646 w 1152"/>
                    <a:gd name="T89" fmla="*/ 2147483646 h 1854"/>
                    <a:gd name="T90" fmla="*/ 2147483646 w 1152"/>
                    <a:gd name="T91" fmla="*/ 2147483646 h 1854"/>
                    <a:gd name="T92" fmla="*/ 2147483646 w 1152"/>
                    <a:gd name="T93" fmla="*/ 2147483646 h 1854"/>
                    <a:gd name="T94" fmla="*/ 2147483646 w 1152"/>
                    <a:gd name="T95" fmla="*/ 2147483646 h 1854"/>
                    <a:gd name="T96" fmla="*/ 2147483646 w 1152"/>
                    <a:gd name="T97" fmla="*/ 2147483646 h 1854"/>
                    <a:gd name="T98" fmla="*/ 2147483646 w 1152"/>
                    <a:gd name="T99" fmla="*/ 2147483646 h 1854"/>
                    <a:gd name="T100" fmla="*/ 2147483646 w 1152"/>
                    <a:gd name="T101" fmla="*/ 2147483646 h 1854"/>
                    <a:gd name="T102" fmla="*/ 2147483646 w 1152"/>
                    <a:gd name="T103" fmla="*/ 2147483646 h 1854"/>
                    <a:gd name="T104" fmla="*/ 2147483646 w 1152"/>
                    <a:gd name="T105" fmla="*/ 2147483646 h 1854"/>
                    <a:gd name="T106" fmla="*/ 2147483646 w 1152"/>
                    <a:gd name="T107" fmla="*/ 2147483646 h 1854"/>
                    <a:gd name="T108" fmla="*/ 2147483646 w 1152"/>
                    <a:gd name="T109" fmla="*/ 2147483646 h 1854"/>
                    <a:gd name="T110" fmla="*/ 2147483646 w 1152"/>
                    <a:gd name="T111" fmla="*/ 2147483646 h 1854"/>
                    <a:gd name="T112" fmla="*/ 2147483646 w 1152"/>
                    <a:gd name="T113" fmla="*/ 2147483646 h 1854"/>
                    <a:gd name="T114" fmla="*/ 2147483646 w 1152"/>
                    <a:gd name="T115" fmla="*/ 2147483646 h 1854"/>
                    <a:gd name="T116" fmla="*/ 2147483646 w 1152"/>
                    <a:gd name="T117" fmla="*/ 2147483646 h 1854"/>
                    <a:gd name="T118" fmla="*/ 2147483646 w 1152"/>
                    <a:gd name="T119" fmla="*/ 2147483646 h 1854"/>
                    <a:gd name="T120" fmla="*/ 2147483646 w 1152"/>
                    <a:gd name="T121" fmla="*/ 2147483646 h 185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lIns="91425" tIns="91425" rIns="91425" bIns="91425" anchor="ctr"/>
                <a:lstStyle/>
                <a:p>
                  <a:pPr>
                    <a:defRPr/>
                  </a:pPr>
                  <a:endParaRPr lang="vi-VN" sz="990"/>
                </a:p>
              </p:txBody>
            </p:sp>
            <p:sp>
              <p:nvSpPr>
                <p:cNvPr id="223" name="Google Shape;527;p27">
                  <a:extLst>
                    <a:ext uri="{FF2B5EF4-FFF2-40B4-BE49-F238E27FC236}">
                      <a16:creationId xmlns:a16="http://schemas.microsoft.com/office/drawing/2014/main" id="{74B330D3-991B-49C6-BB66-D98B1B660738}"/>
                    </a:ext>
                  </a:extLst>
                </p:cNvPr>
                <p:cNvSpPr>
                  <a:spLocks/>
                </p:cNvSpPr>
                <p:nvPr/>
              </p:nvSpPr>
              <p:spPr bwMode="auto">
                <a:xfrm>
                  <a:off x="3828690" y="3993982"/>
                  <a:ext cx="55051" cy="55579"/>
                </a:xfrm>
                <a:custGeom>
                  <a:avLst/>
                  <a:gdLst>
                    <a:gd name="T0" fmla="*/ 2147483646 w 1192"/>
                    <a:gd name="T1" fmla="*/ 2147483646 h 1034"/>
                    <a:gd name="T2" fmla="*/ 2147483646 w 1192"/>
                    <a:gd name="T3" fmla="*/ 2147483646 h 1034"/>
                    <a:gd name="T4" fmla="*/ 2147483646 w 1192"/>
                    <a:gd name="T5" fmla="*/ 2147483646 h 1034"/>
                    <a:gd name="T6" fmla="*/ 2147483646 w 1192"/>
                    <a:gd name="T7" fmla="*/ 2147483646 h 1034"/>
                    <a:gd name="T8" fmla="*/ 2147483646 w 1192"/>
                    <a:gd name="T9" fmla="*/ 2147483646 h 1034"/>
                    <a:gd name="T10" fmla="*/ 2147483646 w 1192"/>
                    <a:gd name="T11" fmla="*/ 2147483646 h 1034"/>
                    <a:gd name="T12" fmla="*/ 2147483646 w 1192"/>
                    <a:gd name="T13" fmla="*/ 2147483646 h 1034"/>
                    <a:gd name="T14" fmla="*/ 2147483646 w 1192"/>
                    <a:gd name="T15" fmla="*/ 2147483646 h 1034"/>
                    <a:gd name="T16" fmla="*/ 2147483646 w 1192"/>
                    <a:gd name="T17" fmla="*/ 2147483646 h 1034"/>
                    <a:gd name="T18" fmla="*/ 2147483646 w 1192"/>
                    <a:gd name="T19" fmla="*/ 2147483646 h 1034"/>
                    <a:gd name="T20" fmla="*/ 2147483646 w 1192"/>
                    <a:gd name="T21" fmla="*/ 2147483646 h 1034"/>
                    <a:gd name="T22" fmla="*/ 2147483646 w 1192"/>
                    <a:gd name="T23" fmla="*/ 2147483646 h 1034"/>
                    <a:gd name="T24" fmla="*/ 2147483646 w 1192"/>
                    <a:gd name="T25" fmla="*/ 2147483646 h 1034"/>
                    <a:gd name="T26" fmla="*/ 2147483646 w 1192"/>
                    <a:gd name="T27" fmla="*/ 2147483646 h 1034"/>
                    <a:gd name="T28" fmla="*/ 2147483646 w 1192"/>
                    <a:gd name="T29" fmla="*/ 2147483646 h 1034"/>
                    <a:gd name="T30" fmla="*/ 2147483646 w 1192"/>
                    <a:gd name="T31" fmla="*/ 2147483646 h 1034"/>
                    <a:gd name="T32" fmla="*/ 2147483646 w 1192"/>
                    <a:gd name="T33" fmla="*/ 2147483646 h 1034"/>
                    <a:gd name="T34" fmla="*/ 2147483646 w 1192"/>
                    <a:gd name="T35" fmla="*/ 2147483646 h 1034"/>
                    <a:gd name="T36" fmla="*/ 2147483646 w 1192"/>
                    <a:gd name="T37" fmla="*/ 2147483646 h 1034"/>
                    <a:gd name="T38" fmla="*/ 2147483646 w 1192"/>
                    <a:gd name="T39" fmla="*/ 2147483646 h 1034"/>
                    <a:gd name="T40" fmla="*/ 2147483646 w 1192"/>
                    <a:gd name="T41" fmla="*/ 2147483646 h 1034"/>
                    <a:gd name="T42" fmla="*/ 2147483646 w 1192"/>
                    <a:gd name="T43" fmla="*/ 2147483646 h 1034"/>
                    <a:gd name="T44" fmla="*/ 2147483646 w 1192"/>
                    <a:gd name="T45" fmla="*/ 2147483646 h 1034"/>
                    <a:gd name="T46" fmla="*/ 2147483646 w 1192"/>
                    <a:gd name="T47" fmla="*/ 2147483646 h 1034"/>
                    <a:gd name="T48" fmla="*/ 2147483646 w 1192"/>
                    <a:gd name="T49" fmla="*/ 2147483646 h 1034"/>
                    <a:gd name="T50" fmla="*/ 2147483646 w 1192"/>
                    <a:gd name="T51" fmla="*/ 2147483646 h 1034"/>
                    <a:gd name="T52" fmla="*/ 2147483646 w 1192"/>
                    <a:gd name="T53" fmla="*/ 2147483646 h 1034"/>
                    <a:gd name="T54" fmla="*/ 2147483646 w 1192"/>
                    <a:gd name="T55" fmla="*/ 2147483646 h 1034"/>
                    <a:gd name="T56" fmla="*/ 2147483646 w 1192"/>
                    <a:gd name="T57" fmla="*/ 2147483646 h 1034"/>
                    <a:gd name="T58" fmla="*/ 2147483646 w 1192"/>
                    <a:gd name="T59" fmla="*/ 2147483646 h 1034"/>
                    <a:gd name="T60" fmla="*/ 2147483646 w 1192"/>
                    <a:gd name="T61" fmla="*/ 2147483646 h 1034"/>
                    <a:gd name="T62" fmla="*/ 2147483646 w 1192"/>
                    <a:gd name="T63" fmla="*/ 2147483646 h 1034"/>
                    <a:gd name="T64" fmla="*/ 2147483646 w 1192"/>
                    <a:gd name="T65" fmla="*/ 2147483646 h 1034"/>
                    <a:gd name="T66" fmla="*/ 2147483646 w 1192"/>
                    <a:gd name="T67" fmla="*/ 2147483646 h 1034"/>
                    <a:gd name="T68" fmla="*/ 2147483646 w 1192"/>
                    <a:gd name="T69" fmla="*/ 2147483646 h 1034"/>
                    <a:gd name="T70" fmla="*/ 2147483646 w 1192"/>
                    <a:gd name="T71" fmla="*/ 2147483646 h 1034"/>
                    <a:gd name="T72" fmla="*/ 2147483646 w 1192"/>
                    <a:gd name="T73" fmla="*/ 2147483646 h 1034"/>
                    <a:gd name="T74" fmla="*/ 2147483646 w 1192"/>
                    <a:gd name="T75" fmla="*/ 2147483646 h 1034"/>
                    <a:gd name="T76" fmla="*/ 2147483646 w 1192"/>
                    <a:gd name="T77" fmla="*/ 2147483646 h 1034"/>
                    <a:gd name="T78" fmla="*/ 2147483646 w 1192"/>
                    <a:gd name="T79" fmla="*/ 2147483646 h 103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lnTo>
                        <a:pt x="173" y="1"/>
                      </a:lnTo>
                      <a:close/>
                    </a:path>
                  </a:pathLst>
                </a:custGeom>
                <a:solidFill>
                  <a:srgbClr val="D2D2D2"/>
                </a:solidFill>
                <a:ln>
                  <a:noFill/>
                </a:ln>
              </p:spPr>
              <p:txBody>
                <a:bodyPr lIns="91425" tIns="91425" rIns="91425" bIns="91425" anchor="ctr"/>
                <a:lstStyle/>
                <a:p>
                  <a:pPr>
                    <a:defRPr/>
                  </a:pPr>
                  <a:endParaRPr lang="vi-VN" sz="990"/>
                </a:p>
              </p:txBody>
            </p:sp>
            <p:sp>
              <p:nvSpPr>
                <p:cNvPr id="224" name="Google Shape;528;p27">
                  <a:extLst>
                    <a:ext uri="{FF2B5EF4-FFF2-40B4-BE49-F238E27FC236}">
                      <a16:creationId xmlns:a16="http://schemas.microsoft.com/office/drawing/2014/main" id="{BABB4F8E-5B28-4BBB-AD60-0FF453322E59}"/>
                    </a:ext>
                  </a:extLst>
                </p:cNvPr>
                <p:cNvSpPr>
                  <a:spLocks/>
                </p:cNvSpPr>
                <p:nvPr/>
              </p:nvSpPr>
              <p:spPr bwMode="auto">
                <a:xfrm>
                  <a:off x="3890092" y="3947932"/>
                  <a:ext cx="59286" cy="100041"/>
                </a:xfrm>
                <a:custGeom>
                  <a:avLst/>
                  <a:gdLst>
                    <a:gd name="T0" fmla="*/ 2147483646 w 1086"/>
                    <a:gd name="T1" fmla="*/ 2147483646 h 1814"/>
                    <a:gd name="T2" fmla="*/ 2147483646 w 1086"/>
                    <a:gd name="T3" fmla="*/ 2147483646 h 1814"/>
                    <a:gd name="T4" fmla="*/ 2147483646 w 1086"/>
                    <a:gd name="T5" fmla="*/ 2147483646 h 1814"/>
                    <a:gd name="T6" fmla="*/ 2147483646 w 1086"/>
                    <a:gd name="T7" fmla="*/ 2147483646 h 1814"/>
                    <a:gd name="T8" fmla="*/ 2147483646 w 1086"/>
                    <a:gd name="T9" fmla="*/ 2147483646 h 1814"/>
                    <a:gd name="T10" fmla="*/ 2147483646 w 1086"/>
                    <a:gd name="T11" fmla="*/ 2147483646 h 1814"/>
                    <a:gd name="T12" fmla="*/ 2147483646 w 1086"/>
                    <a:gd name="T13" fmla="*/ 2147483646 h 1814"/>
                    <a:gd name="T14" fmla="*/ 2147483646 w 1086"/>
                    <a:gd name="T15" fmla="*/ 2147483646 h 1814"/>
                    <a:gd name="T16" fmla="*/ 2147483646 w 1086"/>
                    <a:gd name="T17" fmla="*/ 2147483646 h 1814"/>
                    <a:gd name="T18" fmla="*/ 2147483646 w 1086"/>
                    <a:gd name="T19" fmla="*/ 2147483646 h 1814"/>
                    <a:gd name="T20" fmla="*/ 2147483646 w 1086"/>
                    <a:gd name="T21" fmla="*/ 2147483646 h 1814"/>
                    <a:gd name="T22" fmla="*/ 2147483646 w 1086"/>
                    <a:gd name="T23" fmla="*/ 2147483646 h 1814"/>
                    <a:gd name="T24" fmla="*/ 2147483646 w 1086"/>
                    <a:gd name="T25" fmla="*/ 2147483646 h 1814"/>
                    <a:gd name="T26" fmla="*/ 2147483646 w 1086"/>
                    <a:gd name="T27" fmla="*/ 2147483646 h 1814"/>
                    <a:gd name="T28" fmla="*/ 2147483646 w 1086"/>
                    <a:gd name="T29" fmla="*/ 2147483646 h 1814"/>
                    <a:gd name="T30" fmla="*/ 2147483646 w 1086"/>
                    <a:gd name="T31" fmla="*/ 2147483646 h 1814"/>
                    <a:gd name="T32" fmla="*/ 2147483646 w 1086"/>
                    <a:gd name="T33" fmla="*/ 2147483646 h 1814"/>
                    <a:gd name="T34" fmla="*/ 2147483646 w 1086"/>
                    <a:gd name="T35" fmla="*/ 2147483646 h 1814"/>
                    <a:gd name="T36" fmla="*/ 2147483646 w 1086"/>
                    <a:gd name="T37" fmla="*/ 2147483646 h 1814"/>
                    <a:gd name="T38" fmla="*/ 2147483646 w 1086"/>
                    <a:gd name="T39" fmla="*/ 2147483646 h 1814"/>
                    <a:gd name="T40" fmla="*/ 2147483646 w 1086"/>
                    <a:gd name="T41" fmla="*/ 2147483646 h 1814"/>
                    <a:gd name="T42" fmla="*/ 2147483646 w 1086"/>
                    <a:gd name="T43" fmla="*/ 2147483646 h 1814"/>
                    <a:gd name="T44" fmla="*/ 2147483646 w 1086"/>
                    <a:gd name="T45" fmla="*/ 2147483646 h 1814"/>
                    <a:gd name="T46" fmla="*/ 2147483646 w 1086"/>
                    <a:gd name="T47" fmla="*/ 2147483646 h 1814"/>
                    <a:gd name="T48" fmla="*/ 2147483646 w 1086"/>
                    <a:gd name="T49" fmla="*/ 2147483646 h 1814"/>
                    <a:gd name="T50" fmla="*/ 2147483646 w 1086"/>
                    <a:gd name="T51" fmla="*/ 2147483646 h 1814"/>
                    <a:gd name="T52" fmla="*/ 2147483646 w 1086"/>
                    <a:gd name="T53" fmla="*/ 2147483646 h 1814"/>
                    <a:gd name="T54" fmla="*/ 2147483646 w 1086"/>
                    <a:gd name="T55" fmla="*/ 2147483646 h 1814"/>
                    <a:gd name="T56" fmla="*/ 2147483646 w 1086"/>
                    <a:gd name="T57" fmla="*/ 2147483646 h 1814"/>
                    <a:gd name="T58" fmla="*/ 2147483646 w 1086"/>
                    <a:gd name="T59" fmla="*/ 2147483646 h 1814"/>
                    <a:gd name="T60" fmla="*/ 2147483646 w 1086"/>
                    <a:gd name="T61" fmla="*/ 2147483646 h 1814"/>
                    <a:gd name="T62" fmla="*/ 2147483646 w 1086"/>
                    <a:gd name="T63" fmla="*/ 0 h 18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lIns="91425" tIns="91425" rIns="91425" bIns="91425" anchor="ctr"/>
                <a:lstStyle/>
                <a:p>
                  <a:pPr>
                    <a:defRPr/>
                  </a:pPr>
                  <a:endParaRPr lang="vi-VN" sz="990"/>
                </a:p>
              </p:txBody>
            </p:sp>
            <p:sp>
              <p:nvSpPr>
                <p:cNvPr id="225" name="Google Shape;529;p27">
                  <a:extLst>
                    <a:ext uri="{FF2B5EF4-FFF2-40B4-BE49-F238E27FC236}">
                      <a16:creationId xmlns:a16="http://schemas.microsoft.com/office/drawing/2014/main" id="{2BD32BCA-C15B-4A6A-A7F2-E317594F6F08}"/>
                    </a:ext>
                  </a:extLst>
                </p:cNvPr>
                <p:cNvSpPr>
                  <a:spLocks/>
                </p:cNvSpPr>
                <p:nvPr/>
              </p:nvSpPr>
              <p:spPr bwMode="auto">
                <a:xfrm>
                  <a:off x="3873154" y="4263935"/>
                  <a:ext cx="143979" cy="142916"/>
                </a:xfrm>
                <a:custGeom>
                  <a:avLst/>
                  <a:gdLst>
                    <a:gd name="T0" fmla="*/ 2147483646 w 2595"/>
                    <a:gd name="T1" fmla="*/ 2147483646 h 2595"/>
                    <a:gd name="T2" fmla="*/ 0 w 2595"/>
                    <a:gd name="T3" fmla="*/ 2147483646 h 2595"/>
                    <a:gd name="T4" fmla="*/ 0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lnTo>
                        <a:pt x="503" y="1"/>
                      </a:lnTo>
                      <a:close/>
                    </a:path>
                  </a:pathLst>
                </a:custGeom>
                <a:solidFill>
                  <a:srgbClr val="A0A0A0"/>
                </a:solidFill>
                <a:ln>
                  <a:noFill/>
                </a:ln>
              </p:spPr>
              <p:txBody>
                <a:bodyPr lIns="91425" tIns="91425" rIns="91425" bIns="91425" anchor="ctr"/>
                <a:lstStyle/>
                <a:p>
                  <a:pPr>
                    <a:defRPr/>
                  </a:pPr>
                  <a:endParaRPr lang="vi-VN" sz="990"/>
                </a:p>
              </p:txBody>
            </p:sp>
            <p:sp>
              <p:nvSpPr>
                <p:cNvPr id="226" name="Google Shape;530;p27">
                  <a:extLst>
                    <a:ext uri="{FF2B5EF4-FFF2-40B4-BE49-F238E27FC236}">
                      <a16:creationId xmlns:a16="http://schemas.microsoft.com/office/drawing/2014/main" id="{45D2EE6D-D53C-45C8-A457-5DA1B09E0E46}"/>
                    </a:ext>
                  </a:extLst>
                </p:cNvPr>
                <p:cNvSpPr>
                  <a:spLocks/>
                </p:cNvSpPr>
                <p:nvPr/>
              </p:nvSpPr>
              <p:spPr bwMode="auto">
                <a:xfrm>
                  <a:off x="3873154" y="4454490"/>
                  <a:ext cx="143979" cy="142916"/>
                </a:xfrm>
                <a:custGeom>
                  <a:avLst/>
                  <a:gdLst>
                    <a:gd name="T0" fmla="*/ 2147483646 w 2595"/>
                    <a:gd name="T1" fmla="*/ 2147483646 h 2595"/>
                    <a:gd name="T2" fmla="*/ 0 w 2595"/>
                    <a:gd name="T3" fmla="*/ 2147483646 h 2595"/>
                    <a:gd name="T4" fmla="*/ 0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lnTo>
                        <a:pt x="503" y="1"/>
                      </a:lnTo>
                      <a:close/>
                    </a:path>
                  </a:pathLst>
                </a:custGeom>
                <a:solidFill>
                  <a:srgbClr val="A0A0A0"/>
                </a:solidFill>
                <a:ln>
                  <a:noFill/>
                </a:ln>
              </p:spPr>
              <p:txBody>
                <a:bodyPr lIns="91425" tIns="91425" rIns="91425" bIns="91425" anchor="ctr"/>
                <a:lstStyle/>
                <a:p>
                  <a:pPr>
                    <a:defRPr/>
                  </a:pPr>
                  <a:endParaRPr lang="vi-VN" sz="990"/>
                </a:p>
              </p:txBody>
            </p:sp>
            <p:sp>
              <p:nvSpPr>
                <p:cNvPr id="227" name="Google Shape;531;p27">
                  <a:extLst>
                    <a:ext uri="{FF2B5EF4-FFF2-40B4-BE49-F238E27FC236}">
                      <a16:creationId xmlns:a16="http://schemas.microsoft.com/office/drawing/2014/main" id="{6CBB3256-D70C-43E7-B829-6FBAAE387783}"/>
                    </a:ext>
                  </a:extLst>
                </p:cNvPr>
                <p:cNvSpPr>
                  <a:spLocks/>
                </p:cNvSpPr>
                <p:nvPr/>
              </p:nvSpPr>
              <p:spPr bwMode="auto">
                <a:xfrm>
                  <a:off x="3873154" y="4645045"/>
                  <a:ext cx="143979" cy="339823"/>
                </a:xfrm>
                <a:custGeom>
                  <a:avLst/>
                  <a:gdLst>
                    <a:gd name="T0" fmla="*/ 2147483646 w 2595"/>
                    <a:gd name="T1" fmla="*/ 0 h 6129"/>
                    <a:gd name="T2" fmla="*/ 0 w 2595"/>
                    <a:gd name="T3" fmla="*/ 2147483646 h 6129"/>
                    <a:gd name="T4" fmla="*/ 0 w 2595"/>
                    <a:gd name="T5" fmla="*/ 2147483646 h 6129"/>
                    <a:gd name="T6" fmla="*/ 2147483646 w 2595"/>
                    <a:gd name="T7" fmla="*/ 2147483646 h 6129"/>
                    <a:gd name="T8" fmla="*/ 2147483646 w 2595"/>
                    <a:gd name="T9" fmla="*/ 2147483646 h 6129"/>
                    <a:gd name="T10" fmla="*/ 2147483646 w 2595"/>
                    <a:gd name="T11" fmla="*/ 2147483646 h 6129"/>
                    <a:gd name="T12" fmla="*/ 2147483646 w 2595"/>
                    <a:gd name="T13" fmla="*/ 2147483646 h 6129"/>
                    <a:gd name="T14" fmla="*/ 2147483646 w 2595"/>
                    <a:gd name="T15" fmla="*/ 0 h 6129"/>
                    <a:gd name="T16" fmla="*/ 2147483646 w 2595"/>
                    <a:gd name="T17" fmla="*/ 0 h 6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lnTo>
                        <a:pt x="503" y="0"/>
                      </a:lnTo>
                      <a:close/>
                    </a:path>
                  </a:pathLst>
                </a:custGeom>
                <a:solidFill>
                  <a:srgbClr val="808080"/>
                </a:solidFill>
                <a:ln>
                  <a:noFill/>
                </a:ln>
              </p:spPr>
              <p:txBody>
                <a:bodyPr lIns="91425" tIns="91425" rIns="91425" bIns="91425" anchor="ctr"/>
                <a:lstStyle/>
                <a:p>
                  <a:pPr>
                    <a:defRPr/>
                  </a:pPr>
                  <a:endParaRPr lang="vi-VN" sz="990"/>
                </a:p>
              </p:txBody>
            </p:sp>
          </p:grpSp>
        </p:grpSp>
        <p:sp>
          <p:nvSpPr>
            <p:cNvPr id="157" name="Google Shape;532;p27">
              <a:extLst>
                <a:ext uri="{FF2B5EF4-FFF2-40B4-BE49-F238E27FC236}">
                  <a16:creationId xmlns:a16="http://schemas.microsoft.com/office/drawing/2014/main" id="{3E5281DB-19ED-46EA-A233-DEF4AF2E2C95}"/>
                </a:ext>
              </a:extLst>
            </p:cNvPr>
            <p:cNvSpPr>
              <a:spLocks/>
            </p:cNvSpPr>
            <p:nvPr/>
          </p:nvSpPr>
          <p:spPr bwMode="auto">
            <a:xfrm>
              <a:off x="2415650" y="3608289"/>
              <a:ext cx="277372" cy="1899199"/>
            </a:xfrm>
            <a:custGeom>
              <a:avLst/>
              <a:gdLst>
                <a:gd name="T0" fmla="*/ 2147483646 w 5030"/>
                <a:gd name="T1" fmla="*/ 2147483646 h 34360"/>
                <a:gd name="T2" fmla="*/ 2147483646 w 5030"/>
                <a:gd name="T3" fmla="*/ 2147483646 h 34360"/>
                <a:gd name="T4" fmla="*/ 2147483646 w 5030"/>
                <a:gd name="T5" fmla="*/ 2147483646 h 34360"/>
                <a:gd name="T6" fmla="*/ 2147483646 w 5030"/>
                <a:gd name="T7" fmla="*/ 2147483646 h 34360"/>
                <a:gd name="T8" fmla="*/ 2147483646 w 5030"/>
                <a:gd name="T9" fmla="*/ 2147483646 h 343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30" h="34360" extrusionOk="0">
                  <a:moveTo>
                    <a:pt x="1" y="1"/>
                  </a:moveTo>
                  <a:lnTo>
                    <a:pt x="1" y="34359"/>
                  </a:lnTo>
                  <a:lnTo>
                    <a:pt x="5030" y="34359"/>
                  </a:lnTo>
                  <a:lnTo>
                    <a:pt x="5030" y="1"/>
                  </a:lnTo>
                  <a:lnTo>
                    <a:pt x="1" y="1"/>
                  </a:lnTo>
                  <a:close/>
                </a:path>
              </a:pathLst>
            </a:custGeom>
            <a:solidFill>
              <a:schemeClr val="bg2"/>
            </a:solidFill>
            <a:ln>
              <a:noFill/>
            </a:ln>
          </p:spPr>
          <p:txBody>
            <a:bodyPr lIns="91425" tIns="91425" rIns="91425" bIns="91425" anchor="ctr"/>
            <a:lstStyle/>
            <a:p>
              <a:pPr>
                <a:defRPr/>
              </a:pPr>
              <a:endParaRPr lang="vi-VN" sz="990"/>
            </a:p>
          </p:txBody>
        </p:sp>
        <p:sp>
          <p:nvSpPr>
            <p:cNvPr id="158" name="Google Shape;533;p27">
              <a:extLst>
                <a:ext uri="{FF2B5EF4-FFF2-40B4-BE49-F238E27FC236}">
                  <a16:creationId xmlns:a16="http://schemas.microsoft.com/office/drawing/2014/main" id="{E589927C-81DD-4E0E-B7C1-C525F902B1C4}"/>
                </a:ext>
              </a:extLst>
            </p:cNvPr>
            <p:cNvSpPr>
              <a:spLocks/>
            </p:cNvSpPr>
            <p:nvPr/>
          </p:nvSpPr>
          <p:spPr bwMode="auto">
            <a:xfrm>
              <a:off x="2652793" y="3608289"/>
              <a:ext cx="40229" cy="1899199"/>
            </a:xfrm>
            <a:custGeom>
              <a:avLst/>
              <a:gdLst>
                <a:gd name="T0" fmla="*/ 0 w 728"/>
                <a:gd name="T1" fmla="*/ 2147483646 h 34360"/>
                <a:gd name="T2" fmla="*/ 0 w 728"/>
                <a:gd name="T3" fmla="*/ 2147483646 h 34360"/>
                <a:gd name="T4" fmla="*/ 2147483646 w 728"/>
                <a:gd name="T5" fmla="*/ 2147483646 h 34360"/>
                <a:gd name="T6" fmla="*/ 2147483646 w 728"/>
                <a:gd name="T7" fmla="*/ 2147483646 h 34360"/>
                <a:gd name="T8" fmla="*/ 0 w 728"/>
                <a:gd name="T9" fmla="*/ 2147483646 h 343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8" h="34360" extrusionOk="0">
                  <a:moveTo>
                    <a:pt x="0" y="1"/>
                  </a:moveTo>
                  <a:lnTo>
                    <a:pt x="0" y="34359"/>
                  </a:lnTo>
                  <a:lnTo>
                    <a:pt x="728" y="34359"/>
                  </a:lnTo>
                  <a:lnTo>
                    <a:pt x="728" y="1"/>
                  </a:lnTo>
                  <a:lnTo>
                    <a:pt x="0" y="1"/>
                  </a:lnTo>
                  <a:close/>
                </a:path>
              </a:pathLst>
            </a:custGeom>
            <a:solidFill>
              <a:srgbClr val="EDD56E"/>
            </a:solidFill>
            <a:ln>
              <a:noFill/>
            </a:ln>
          </p:spPr>
          <p:txBody>
            <a:bodyPr lIns="91425" tIns="91425" rIns="91425" bIns="91425" anchor="ctr"/>
            <a:lstStyle/>
            <a:p>
              <a:pPr>
                <a:defRPr/>
              </a:pPr>
              <a:endParaRPr lang="vi-VN" sz="990"/>
            </a:p>
          </p:txBody>
        </p:sp>
        <p:sp>
          <p:nvSpPr>
            <p:cNvPr id="159" name="Google Shape;534;p27">
              <a:extLst>
                <a:ext uri="{FF2B5EF4-FFF2-40B4-BE49-F238E27FC236}">
                  <a16:creationId xmlns:a16="http://schemas.microsoft.com/office/drawing/2014/main" id="{8358BEEB-0482-4E78-B806-336DF75D7892}"/>
                </a:ext>
              </a:extLst>
            </p:cNvPr>
            <p:cNvSpPr>
              <a:spLocks/>
            </p:cNvSpPr>
            <p:nvPr/>
          </p:nvSpPr>
          <p:spPr bwMode="auto">
            <a:xfrm>
              <a:off x="2510930" y="3671807"/>
              <a:ext cx="182092" cy="6352"/>
            </a:xfrm>
            <a:custGeom>
              <a:avLst/>
              <a:gdLst>
                <a:gd name="T0" fmla="*/ 0 w 3309"/>
                <a:gd name="T1" fmla="*/ 2147483646 h 160"/>
                <a:gd name="T2" fmla="*/ 0 w 3309"/>
                <a:gd name="T3" fmla="*/ 2147483646 h 160"/>
                <a:gd name="T4" fmla="*/ 2147483646 w 3309"/>
                <a:gd name="T5" fmla="*/ 2147483646 h 160"/>
                <a:gd name="T6" fmla="*/ 2147483646 w 3309"/>
                <a:gd name="T7" fmla="*/ 2147483646 h 160"/>
                <a:gd name="T8" fmla="*/ 0 w 3309"/>
                <a:gd name="T9" fmla="*/ 2147483646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160" extrusionOk="0">
                  <a:moveTo>
                    <a:pt x="0" y="1"/>
                  </a:moveTo>
                  <a:lnTo>
                    <a:pt x="0" y="159"/>
                  </a:lnTo>
                  <a:lnTo>
                    <a:pt x="3309" y="159"/>
                  </a:lnTo>
                  <a:lnTo>
                    <a:pt x="3309" y="1"/>
                  </a:lnTo>
                  <a:lnTo>
                    <a:pt x="0" y="1"/>
                  </a:lnTo>
                  <a:close/>
                </a:path>
              </a:pathLst>
            </a:custGeom>
            <a:solidFill>
              <a:srgbClr val="EDD56E"/>
            </a:solidFill>
            <a:ln>
              <a:noFill/>
            </a:ln>
          </p:spPr>
          <p:txBody>
            <a:bodyPr lIns="91425" tIns="91425" rIns="91425" bIns="91425" anchor="ctr"/>
            <a:lstStyle/>
            <a:p>
              <a:pPr>
                <a:defRPr/>
              </a:pPr>
              <a:endParaRPr lang="vi-VN" sz="990"/>
            </a:p>
          </p:txBody>
        </p:sp>
        <p:sp>
          <p:nvSpPr>
            <p:cNvPr id="160" name="Google Shape;535;p27">
              <a:extLst>
                <a:ext uri="{FF2B5EF4-FFF2-40B4-BE49-F238E27FC236}">
                  <a16:creationId xmlns:a16="http://schemas.microsoft.com/office/drawing/2014/main" id="{F3823D71-2B47-45CF-9CBE-5C25A0E5F5F7}"/>
                </a:ext>
              </a:extLst>
            </p:cNvPr>
            <p:cNvSpPr>
              <a:spLocks/>
            </p:cNvSpPr>
            <p:nvPr/>
          </p:nvSpPr>
          <p:spPr bwMode="auto">
            <a:xfrm>
              <a:off x="2572334" y="3746441"/>
              <a:ext cx="120688" cy="6352"/>
            </a:xfrm>
            <a:custGeom>
              <a:avLst/>
              <a:gdLst>
                <a:gd name="T0" fmla="*/ 2147483646 w 2211"/>
                <a:gd name="T1" fmla="*/ 0 h 159"/>
                <a:gd name="T2" fmla="*/ 2147483646 w 2211"/>
                <a:gd name="T3" fmla="*/ 2147483646 h 159"/>
                <a:gd name="T4" fmla="*/ 2147483646 w 2211"/>
                <a:gd name="T5" fmla="*/ 2147483646 h 159"/>
                <a:gd name="T6" fmla="*/ 2147483646 w 2211"/>
                <a:gd name="T7" fmla="*/ 0 h 159"/>
                <a:gd name="T8" fmla="*/ 2147483646 w 2211"/>
                <a:gd name="T9" fmla="*/ 0 h 1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59" extrusionOk="0">
                  <a:moveTo>
                    <a:pt x="1" y="0"/>
                  </a:moveTo>
                  <a:lnTo>
                    <a:pt x="1" y="159"/>
                  </a:lnTo>
                  <a:lnTo>
                    <a:pt x="2211" y="159"/>
                  </a:lnTo>
                  <a:lnTo>
                    <a:pt x="2211" y="0"/>
                  </a:lnTo>
                  <a:lnTo>
                    <a:pt x="1" y="0"/>
                  </a:lnTo>
                  <a:close/>
                </a:path>
              </a:pathLst>
            </a:custGeom>
            <a:solidFill>
              <a:srgbClr val="EDD56E"/>
            </a:solidFill>
            <a:ln>
              <a:noFill/>
            </a:ln>
          </p:spPr>
          <p:txBody>
            <a:bodyPr lIns="91425" tIns="91425" rIns="91425" bIns="91425" anchor="ctr"/>
            <a:lstStyle/>
            <a:p>
              <a:pPr>
                <a:defRPr/>
              </a:pPr>
              <a:endParaRPr lang="vi-VN" sz="990"/>
            </a:p>
          </p:txBody>
        </p:sp>
        <p:sp>
          <p:nvSpPr>
            <p:cNvPr id="161" name="Google Shape;536;p27">
              <a:extLst>
                <a:ext uri="{FF2B5EF4-FFF2-40B4-BE49-F238E27FC236}">
                  <a16:creationId xmlns:a16="http://schemas.microsoft.com/office/drawing/2014/main" id="{9EEA0AEA-13C4-4CB4-B383-2E0931C3A184}"/>
                </a:ext>
              </a:extLst>
            </p:cNvPr>
            <p:cNvSpPr>
              <a:spLocks/>
            </p:cNvSpPr>
            <p:nvPr/>
          </p:nvSpPr>
          <p:spPr bwMode="auto">
            <a:xfrm>
              <a:off x="2572334" y="3848070"/>
              <a:ext cx="120688" cy="14292"/>
            </a:xfrm>
            <a:custGeom>
              <a:avLst/>
              <a:gdLst>
                <a:gd name="T0" fmla="*/ 2147483646 w 2211"/>
                <a:gd name="T1" fmla="*/ 0 h 226"/>
                <a:gd name="T2" fmla="*/ 2147483646 w 2211"/>
                <a:gd name="T3" fmla="*/ 2147483646 h 226"/>
                <a:gd name="T4" fmla="*/ 2147483646 w 2211"/>
                <a:gd name="T5" fmla="*/ 2147483646 h 226"/>
                <a:gd name="T6" fmla="*/ 2147483646 w 2211"/>
                <a:gd name="T7" fmla="*/ 0 h 226"/>
                <a:gd name="T8" fmla="*/ 2147483646 w 2211"/>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226" extrusionOk="0">
                  <a:moveTo>
                    <a:pt x="1" y="0"/>
                  </a:moveTo>
                  <a:lnTo>
                    <a:pt x="1" y="225"/>
                  </a:lnTo>
                  <a:lnTo>
                    <a:pt x="2211" y="225"/>
                  </a:lnTo>
                  <a:lnTo>
                    <a:pt x="2211" y="0"/>
                  </a:lnTo>
                  <a:lnTo>
                    <a:pt x="1" y="0"/>
                  </a:lnTo>
                  <a:close/>
                </a:path>
              </a:pathLst>
            </a:custGeom>
            <a:solidFill>
              <a:srgbClr val="EDD56E"/>
            </a:solidFill>
            <a:ln>
              <a:noFill/>
            </a:ln>
          </p:spPr>
          <p:txBody>
            <a:bodyPr lIns="91425" tIns="91425" rIns="91425" bIns="91425" anchor="ctr"/>
            <a:lstStyle/>
            <a:p>
              <a:pPr>
                <a:defRPr/>
              </a:pPr>
              <a:endParaRPr lang="vi-VN" sz="990"/>
            </a:p>
          </p:txBody>
        </p:sp>
        <p:sp>
          <p:nvSpPr>
            <p:cNvPr id="162" name="Google Shape;537;p27">
              <a:extLst>
                <a:ext uri="{FF2B5EF4-FFF2-40B4-BE49-F238E27FC236}">
                  <a16:creationId xmlns:a16="http://schemas.microsoft.com/office/drawing/2014/main" id="{A3F6A860-CD9A-43D6-AB6C-A13C45F0E978}"/>
                </a:ext>
              </a:extLst>
            </p:cNvPr>
            <p:cNvSpPr>
              <a:spLocks/>
            </p:cNvSpPr>
            <p:nvPr/>
          </p:nvSpPr>
          <p:spPr bwMode="auto">
            <a:xfrm>
              <a:off x="2572334" y="3957640"/>
              <a:ext cx="120688" cy="7939"/>
            </a:xfrm>
            <a:custGeom>
              <a:avLst/>
              <a:gdLst>
                <a:gd name="T0" fmla="*/ 2147483646 w 2211"/>
                <a:gd name="T1" fmla="*/ 2147483646 h 173"/>
                <a:gd name="T2" fmla="*/ 2147483646 w 2211"/>
                <a:gd name="T3" fmla="*/ 2147483646 h 173"/>
                <a:gd name="T4" fmla="*/ 2147483646 w 2211"/>
                <a:gd name="T5" fmla="*/ 2147483646 h 173"/>
                <a:gd name="T6" fmla="*/ 2147483646 w 2211"/>
                <a:gd name="T7" fmla="*/ 2147483646 h 173"/>
                <a:gd name="T8" fmla="*/ 2147483646 w 2211"/>
                <a:gd name="T9" fmla="*/ 2147483646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1"/>
                  </a:moveTo>
                  <a:lnTo>
                    <a:pt x="1" y="173"/>
                  </a:lnTo>
                  <a:lnTo>
                    <a:pt x="2211" y="173"/>
                  </a:lnTo>
                  <a:lnTo>
                    <a:pt x="2211" y="1"/>
                  </a:lnTo>
                  <a:lnTo>
                    <a:pt x="1" y="1"/>
                  </a:lnTo>
                  <a:close/>
                </a:path>
              </a:pathLst>
            </a:custGeom>
            <a:solidFill>
              <a:srgbClr val="EDD56E"/>
            </a:solidFill>
            <a:ln>
              <a:noFill/>
            </a:ln>
          </p:spPr>
          <p:txBody>
            <a:bodyPr lIns="91425" tIns="91425" rIns="91425" bIns="91425" anchor="ctr"/>
            <a:lstStyle/>
            <a:p>
              <a:pPr>
                <a:defRPr/>
              </a:pPr>
              <a:endParaRPr lang="vi-VN" sz="990"/>
            </a:p>
          </p:txBody>
        </p:sp>
        <p:sp>
          <p:nvSpPr>
            <p:cNvPr id="163" name="Google Shape;538;p27">
              <a:extLst>
                <a:ext uri="{FF2B5EF4-FFF2-40B4-BE49-F238E27FC236}">
                  <a16:creationId xmlns:a16="http://schemas.microsoft.com/office/drawing/2014/main" id="{ACC3C419-0A98-4855-969D-85BDA1FF46B9}"/>
                </a:ext>
              </a:extLst>
            </p:cNvPr>
            <p:cNvSpPr>
              <a:spLocks/>
            </p:cNvSpPr>
            <p:nvPr/>
          </p:nvSpPr>
          <p:spPr bwMode="auto">
            <a:xfrm>
              <a:off x="2572334" y="4119612"/>
              <a:ext cx="120688" cy="11115"/>
            </a:xfrm>
            <a:custGeom>
              <a:avLst/>
              <a:gdLst>
                <a:gd name="T0" fmla="*/ 2147483646 w 2211"/>
                <a:gd name="T1" fmla="*/ 0 h 173"/>
                <a:gd name="T2" fmla="*/ 2147483646 w 2211"/>
                <a:gd name="T3" fmla="*/ 2147483646 h 173"/>
                <a:gd name="T4" fmla="*/ 2147483646 w 2211"/>
                <a:gd name="T5" fmla="*/ 2147483646 h 173"/>
                <a:gd name="T6" fmla="*/ 2147483646 w 2211"/>
                <a:gd name="T7" fmla="*/ 0 h 173"/>
                <a:gd name="T8" fmla="*/ 2147483646 w 2211"/>
                <a:gd name="T9" fmla="*/ 0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0"/>
                  </a:moveTo>
                  <a:lnTo>
                    <a:pt x="1" y="173"/>
                  </a:lnTo>
                  <a:lnTo>
                    <a:pt x="2211" y="173"/>
                  </a:lnTo>
                  <a:lnTo>
                    <a:pt x="2211" y="0"/>
                  </a:lnTo>
                  <a:lnTo>
                    <a:pt x="1" y="0"/>
                  </a:lnTo>
                  <a:close/>
                </a:path>
              </a:pathLst>
            </a:custGeom>
            <a:solidFill>
              <a:srgbClr val="EA781B"/>
            </a:solidFill>
            <a:ln>
              <a:noFill/>
            </a:ln>
          </p:spPr>
          <p:txBody>
            <a:bodyPr lIns="91425" tIns="91425" rIns="91425" bIns="91425" anchor="ctr"/>
            <a:lstStyle/>
            <a:p>
              <a:pPr>
                <a:defRPr/>
              </a:pPr>
              <a:endParaRPr lang="vi-VN" sz="990"/>
            </a:p>
          </p:txBody>
        </p:sp>
        <p:sp>
          <p:nvSpPr>
            <p:cNvPr id="164" name="Google Shape;539;p27">
              <a:extLst>
                <a:ext uri="{FF2B5EF4-FFF2-40B4-BE49-F238E27FC236}">
                  <a16:creationId xmlns:a16="http://schemas.microsoft.com/office/drawing/2014/main" id="{3F4FFEA2-EEDD-4446-9E49-E65CA4244062}"/>
                </a:ext>
              </a:extLst>
            </p:cNvPr>
            <p:cNvSpPr>
              <a:spLocks/>
            </p:cNvSpPr>
            <p:nvPr/>
          </p:nvSpPr>
          <p:spPr bwMode="auto">
            <a:xfrm>
              <a:off x="2572334" y="4227593"/>
              <a:ext cx="120688" cy="7939"/>
            </a:xfrm>
            <a:custGeom>
              <a:avLst/>
              <a:gdLst>
                <a:gd name="T0" fmla="*/ 2147483646 w 2211"/>
                <a:gd name="T1" fmla="*/ 2147483646 h 173"/>
                <a:gd name="T2" fmla="*/ 2147483646 w 2211"/>
                <a:gd name="T3" fmla="*/ 2147483646 h 173"/>
                <a:gd name="T4" fmla="*/ 2147483646 w 2211"/>
                <a:gd name="T5" fmla="*/ 2147483646 h 173"/>
                <a:gd name="T6" fmla="*/ 2147483646 w 2211"/>
                <a:gd name="T7" fmla="*/ 2147483646 h 173"/>
                <a:gd name="T8" fmla="*/ 2147483646 w 2211"/>
                <a:gd name="T9" fmla="*/ 2147483646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1"/>
                  </a:moveTo>
                  <a:lnTo>
                    <a:pt x="1" y="173"/>
                  </a:lnTo>
                  <a:lnTo>
                    <a:pt x="2211" y="173"/>
                  </a:lnTo>
                  <a:lnTo>
                    <a:pt x="2211" y="1"/>
                  </a:lnTo>
                  <a:lnTo>
                    <a:pt x="1" y="1"/>
                  </a:lnTo>
                  <a:close/>
                </a:path>
              </a:pathLst>
            </a:custGeom>
            <a:solidFill>
              <a:srgbClr val="EA781B"/>
            </a:solidFill>
            <a:ln>
              <a:noFill/>
            </a:ln>
          </p:spPr>
          <p:txBody>
            <a:bodyPr lIns="91425" tIns="91425" rIns="91425" bIns="91425" anchor="ctr"/>
            <a:lstStyle/>
            <a:p>
              <a:pPr>
                <a:defRPr/>
              </a:pPr>
              <a:endParaRPr lang="vi-VN" sz="990"/>
            </a:p>
          </p:txBody>
        </p:sp>
        <p:sp>
          <p:nvSpPr>
            <p:cNvPr id="165" name="Google Shape;540;p27">
              <a:extLst>
                <a:ext uri="{FF2B5EF4-FFF2-40B4-BE49-F238E27FC236}">
                  <a16:creationId xmlns:a16="http://schemas.microsoft.com/office/drawing/2014/main" id="{DAC5437B-BC97-4ED0-A0F0-675E3C3E22A2}"/>
                </a:ext>
              </a:extLst>
            </p:cNvPr>
            <p:cNvSpPr>
              <a:spLocks/>
            </p:cNvSpPr>
            <p:nvPr/>
          </p:nvSpPr>
          <p:spPr bwMode="auto">
            <a:xfrm>
              <a:off x="2572334" y="4333986"/>
              <a:ext cx="120688" cy="11116"/>
            </a:xfrm>
            <a:custGeom>
              <a:avLst/>
              <a:gdLst>
                <a:gd name="T0" fmla="*/ 2147483646 w 2211"/>
                <a:gd name="T1" fmla="*/ 0 h 159"/>
                <a:gd name="T2" fmla="*/ 2147483646 w 2211"/>
                <a:gd name="T3" fmla="*/ 2147483646 h 159"/>
                <a:gd name="T4" fmla="*/ 2147483646 w 2211"/>
                <a:gd name="T5" fmla="*/ 2147483646 h 159"/>
                <a:gd name="T6" fmla="*/ 2147483646 w 2211"/>
                <a:gd name="T7" fmla="*/ 0 h 159"/>
                <a:gd name="T8" fmla="*/ 2147483646 w 2211"/>
                <a:gd name="T9" fmla="*/ 0 h 1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59" extrusionOk="0">
                  <a:moveTo>
                    <a:pt x="1" y="0"/>
                  </a:moveTo>
                  <a:lnTo>
                    <a:pt x="1" y="159"/>
                  </a:lnTo>
                  <a:lnTo>
                    <a:pt x="2211" y="159"/>
                  </a:lnTo>
                  <a:lnTo>
                    <a:pt x="2211" y="0"/>
                  </a:lnTo>
                  <a:lnTo>
                    <a:pt x="1" y="0"/>
                  </a:lnTo>
                  <a:close/>
                </a:path>
              </a:pathLst>
            </a:custGeom>
            <a:solidFill>
              <a:srgbClr val="EDD56E"/>
            </a:solidFill>
            <a:ln>
              <a:noFill/>
            </a:ln>
          </p:spPr>
          <p:txBody>
            <a:bodyPr lIns="91425" tIns="91425" rIns="91425" bIns="91425" anchor="ctr"/>
            <a:lstStyle/>
            <a:p>
              <a:pPr>
                <a:defRPr/>
              </a:pPr>
              <a:endParaRPr lang="vi-VN" sz="990"/>
            </a:p>
          </p:txBody>
        </p:sp>
        <p:sp>
          <p:nvSpPr>
            <p:cNvPr id="166" name="Google Shape;541;p27">
              <a:extLst>
                <a:ext uri="{FF2B5EF4-FFF2-40B4-BE49-F238E27FC236}">
                  <a16:creationId xmlns:a16="http://schemas.microsoft.com/office/drawing/2014/main" id="{BB14FB9C-DD0D-4113-8932-F11BF141E65A}"/>
                </a:ext>
              </a:extLst>
            </p:cNvPr>
            <p:cNvSpPr>
              <a:spLocks/>
            </p:cNvSpPr>
            <p:nvPr/>
          </p:nvSpPr>
          <p:spPr bwMode="auto">
            <a:xfrm>
              <a:off x="2572334" y="4495957"/>
              <a:ext cx="120688" cy="9528"/>
            </a:xfrm>
            <a:custGeom>
              <a:avLst/>
              <a:gdLst>
                <a:gd name="T0" fmla="*/ 2147483646 w 2211"/>
                <a:gd name="T1" fmla="*/ 0 h 159"/>
                <a:gd name="T2" fmla="*/ 2147483646 w 2211"/>
                <a:gd name="T3" fmla="*/ 2147483646 h 159"/>
                <a:gd name="T4" fmla="*/ 2147483646 w 2211"/>
                <a:gd name="T5" fmla="*/ 2147483646 h 159"/>
                <a:gd name="T6" fmla="*/ 2147483646 w 2211"/>
                <a:gd name="T7" fmla="*/ 0 h 159"/>
                <a:gd name="T8" fmla="*/ 2147483646 w 2211"/>
                <a:gd name="T9" fmla="*/ 0 h 1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59" extrusionOk="0">
                  <a:moveTo>
                    <a:pt x="1" y="0"/>
                  </a:moveTo>
                  <a:lnTo>
                    <a:pt x="1" y="159"/>
                  </a:lnTo>
                  <a:lnTo>
                    <a:pt x="2211" y="159"/>
                  </a:lnTo>
                  <a:lnTo>
                    <a:pt x="2211" y="0"/>
                  </a:lnTo>
                  <a:lnTo>
                    <a:pt x="1" y="0"/>
                  </a:lnTo>
                  <a:close/>
                </a:path>
              </a:pathLst>
            </a:custGeom>
            <a:solidFill>
              <a:srgbClr val="EDD56E"/>
            </a:solidFill>
            <a:ln>
              <a:noFill/>
            </a:ln>
          </p:spPr>
          <p:txBody>
            <a:bodyPr lIns="91425" tIns="91425" rIns="91425" bIns="91425" anchor="ctr"/>
            <a:lstStyle/>
            <a:p>
              <a:pPr>
                <a:defRPr/>
              </a:pPr>
              <a:endParaRPr lang="vi-VN" sz="990"/>
            </a:p>
          </p:txBody>
        </p:sp>
        <p:sp>
          <p:nvSpPr>
            <p:cNvPr id="167" name="Google Shape;542;p27">
              <a:extLst>
                <a:ext uri="{FF2B5EF4-FFF2-40B4-BE49-F238E27FC236}">
                  <a16:creationId xmlns:a16="http://schemas.microsoft.com/office/drawing/2014/main" id="{751F45C3-5920-4AAE-B8C6-FDE81169F195}"/>
                </a:ext>
              </a:extLst>
            </p:cNvPr>
            <p:cNvSpPr>
              <a:spLocks/>
            </p:cNvSpPr>
            <p:nvPr/>
          </p:nvSpPr>
          <p:spPr bwMode="auto">
            <a:xfrm>
              <a:off x="2572334" y="4600763"/>
              <a:ext cx="120688" cy="9528"/>
            </a:xfrm>
            <a:custGeom>
              <a:avLst/>
              <a:gdLst>
                <a:gd name="T0" fmla="*/ 2147483646 w 2211"/>
                <a:gd name="T1" fmla="*/ 0 h 226"/>
                <a:gd name="T2" fmla="*/ 2147483646 w 2211"/>
                <a:gd name="T3" fmla="*/ 2147483646 h 226"/>
                <a:gd name="T4" fmla="*/ 2147483646 w 2211"/>
                <a:gd name="T5" fmla="*/ 2147483646 h 226"/>
                <a:gd name="T6" fmla="*/ 2147483646 w 2211"/>
                <a:gd name="T7" fmla="*/ 0 h 226"/>
                <a:gd name="T8" fmla="*/ 2147483646 w 2211"/>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226" extrusionOk="0">
                  <a:moveTo>
                    <a:pt x="1" y="0"/>
                  </a:moveTo>
                  <a:lnTo>
                    <a:pt x="1" y="225"/>
                  </a:lnTo>
                  <a:lnTo>
                    <a:pt x="2211" y="225"/>
                  </a:lnTo>
                  <a:lnTo>
                    <a:pt x="2211" y="0"/>
                  </a:lnTo>
                  <a:lnTo>
                    <a:pt x="1" y="0"/>
                  </a:lnTo>
                  <a:close/>
                </a:path>
              </a:pathLst>
            </a:custGeom>
            <a:solidFill>
              <a:srgbClr val="EDD56E"/>
            </a:solidFill>
            <a:ln>
              <a:noFill/>
            </a:ln>
          </p:spPr>
          <p:txBody>
            <a:bodyPr lIns="91425" tIns="91425" rIns="91425" bIns="91425" anchor="ctr"/>
            <a:lstStyle/>
            <a:p>
              <a:pPr>
                <a:defRPr/>
              </a:pPr>
              <a:endParaRPr lang="vi-VN" sz="990"/>
            </a:p>
          </p:txBody>
        </p:sp>
        <p:sp>
          <p:nvSpPr>
            <p:cNvPr id="168" name="Google Shape;543;p27">
              <a:extLst>
                <a:ext uri="{FF2B5EF4-FFF2-40B4-BE49-F238E27FC236}">
                  <a16:creationId xmlns:a16="http://schemas.microsoft.com/office/drawing/2014/main" id="{529DE672-253F-49A4-BF52-CD2161B7EA99}"/>
                </a:ext>
              </a:extLst>
            </p:cNvPr>
            <p:cNvSpPr>
              <a:spLocks/>
            </p:cNvSpPr>
            <p:nvPr/>
          </p:nvSpPr>
          <p:spPr bwMode="auto">
            <a:xfrm>
              <a:off x="2572334" y="4705568"/>
              <a:ext cx="120688" cy="9528"/>
            </a:xfrm>
            <a:custGeom>
              <a:avLst/>
              <a:gdLst>
                <a:gd name="T0" fmla="*/ 2147483646 w 2211"/>
                <a:gd name="T1" fmla="*/ 2147483646 h 173"/>
                <a:gd name="T2" fmla="*/ 2147483646 w 2211"/>
                <a:gd name="T3" fmla="*/ 2147483646 h 173"/>
                <a:gd name="T4" fmla="*/ 2147483646 w 2211"/>
                <a:gd name="T5" fmla="*/ 2147483646 h 173"/>
                <a:gd name="T6" fmla="*/ 2147483646 w 2211"/>
                <a:gd name="T7" fmla="*/ 2147483646 h 173"/>
                <a:gd name="T8" fmla="*/ 2147483646 w 2211"/>
                <a:gd name="T9" fmla="*/ 2147483646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1"/>
                  </a:moveTo>
                  <a:lnTo>
                    <a:pt x="1" y="173"/>
                  </a:lnTo>
                  <a:lnTo>
                    <a:pt x="2211" y="173"/>
                  </a:lnTo>
                  <a:lnTo>
                    <a:pt x="2211" y="1"/>
                  </a:lnTo>
                  <a:lnTo>
                    <a:pt x="1" y="1"/>
                  </a:lnTo>
                  <a:close/>
                </a:path>
              </a:pathLst>
            </a:custGeom>
            <a:solidFill>
              <a:srgbClr val="EA781B"/>
            </a:solidFill>
            <a:ln>
              <a:noFill/>
            </a:ln>
          </p:spPr>
          <p:txBody>
            <a:bodyPr lIns="91425" tIns="91425" rIns="91425" bIns="91425" anchor="ctr"/>
            <a:lstStyle/>
            <a:p>
              <a:pPr>
                <a:defRPr/>
              </a:pPr>
              <a:endParaRPr lang="vi-VN" sz="990"/>
            </a:p>
          </p:txBody>
        </p:sp>
        <p:sp>
          <p:nvSpPr>
            <p:cNvPr id="169" name="Google Shape;544;p27">
              <a:extLst>
                <a:ext uri="{FF2B5EF4-FFF2-40B4-BE49-F238E27FC236}">
                  <a16:creationId xmlns:a16="http://schemas.microsoft.com/office/drawing/2014/main" id="{DC401D76-AB6B-464E-9C94-3CE2CD540B55}"/>
                </a:ext>
              </a:extLst>
            </p:cNvPr>
            <p:cNvSpPr>
              <a:spLocks/>
            </p:cNvSpPr>
            <p:nvPr/>
          </p:nvSpPr>
          <p:spPr bwMode="auto">
            <a:xfrm>
              <a:off x="2572334" y="4865952"/>
              <a:ext cx="120688" cy="14291"/>
            </a:xfrm>
            <a:custGeom>
              <a:avLst/>
              <a:gdLst>
                <a:gd name="T0" fmla="*/ 2147483646 w 2211"/>
                <a:gd name="T1" fmla="*/ 2147483646 h 226"/>
                <a:gd name="T2" fmla="*/ 2147483646 w 2211"/>
                <a:gd name="T3" fmla="*/ 2147483646 h 226"/>
                <a:gd name="T4" fmla="*/ 2147483646 w 2211"/>
                <a:gd name="T5" fmla="*/ 2147483646 h 226"/>
                <a:gd name="T6" fmla="*/ 2147483646 w 2211"/>
                <a:gd name="T7" fmla="*/ 2147483646 h 226"/>
                <a:gd name="T8" fmla="*/ 2147483646 w 2211"/>
                <a:gd name="T9" fmla="*/ 2147483646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226" extrusionOk="0">
                  <a:moveTo>
                    <a:pt x="1" y="1"/>
                  </a:moveTo>
                  <a:lnTo>
                    <a:pt x="1" y="226"/>
                  </a:lnTo>
                  <a:lnTo>
                    <a:pt x="2211" y="226"/>
                  </a:lnTo>
                  <a:lnTo>
                    <a:pt x="2211" y="1"/>
                  </a:lnTo>
                  <a:lnTo>
                    <a:pt x="1" y="1"/>
                  </a:lnTo>
                  <a:close/>
                </a:path>
              </a:pathLst>
            </a:custGeom>
            <a:solidFill>
              <a:srgbClr val="EA781B"/>
            </a:solidFill>
            <a:ln>
              <a:noFill/>
            </a:ln>
          </p:spPr>
          <p:txBody>
            <a:bodyPr lIns="91425" tIns="91425" rIns="91425" bIns="91425" anchor="ctr"/>
            <a:lstStyle/>
            <a:p>
              <a:pPr>
                <a:defRPr/>
              </a:pPr>
              <a:endParaRPr lang="vi-VN" sz="990"/>
            </a:p>
          </p:txBody>
        </p:sp>
        <p:sp>
          <p:nvSpPr>
            <p:cNvPr id="170" name="Google Shape;545;p27">
              <a:extLst>
                <a:ext uri="{FF2B5EF4-FFF2-40B4-BE49-F238E27FC236}">
                  <a16:creationId xmlns:a16="http://schemas.microsoft.com/office/drawing/2014/main" id="{D92B8E50-001D-42BA-95B9-C61753D4B0AB}"/>
                </a:ext>
              </a:extLst>
            </p:cNvPr>
            <p:cNvSpPr>
              <a:spLocks/>
            </p:cNvSpPr>
            <p:nvPr/>
          </p:nvSpPr>
          <p:spPr bwMode="auto">
            <a:xfrm>
              <a:off x="2572334" y="4975521"/>
              <a:ext cx="120688" cy="7940"/>
            </a:xfrm>
            <a:custGeom>
              <a:avLst/>
              <a:gdLst>
                <a:gd name="T0" fmla="*/ 2147483646 w 2211"/>
                <a:gd name="T1" fmla="*/ 2147483646 h 160"/>
                <a:gd name="T2" fmla="*/ 2147483646 w 2211"/>
                <a:gd name="T3" fmla="*/ 2147483646 h 160"/>
                <a:gd name="T4" fmla="*/ 2147483646 w 2211"/>
                <a:gd name="T5" fmla="*/ 2147483646 h 160"/>
                <a:gd name="T6" fmla="*/ 2147483646 w 2211"/>
                <a:gd name="T7" fmla="*/ 2147483646 h 160"/>
                <a:gd name="T8" fmla="*/ 2147483646 w 2211"/>
                <a:gd name="T9" fmla="*/ 2147483646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60" extrusionOk="0">
                  <a:moveTo>
                    <a:pt x="1" y="1"/>
                  </a:moveTo>
                  <a:lnTo>
                    <a:pt x="1" y="160"/>
                  </a:lnTo>
                  <a:lnTo>
                    <a:pt x="2211" y="160"/>
                  </a:lnTo>
                  <a:lnTo>
                    <a:pt x="2211" y="1"/>
                  </a:lnTo>
                  <a:lnTo>
                    <a:pt x="1" y="1"/>
                  </a:lnTo>
                  <a:close/>
                </a:path>
              </a:pathLst>
            </a:custGeom>
            <a:solidFill>
              <a:srgbClr val="EA781B"/>
            </a:solidFill>
            <a:ln>
              <a:noFill/>
            </a:ln>
          </p:spPr>
          <p:txBody>
            <a:bodyPr lIns="91425" tIns="91425" rIns="91425" bIns="91425" anchor="ctr"/>
            <a:lstStyle/>
            <a:p>
              <a:pPr>
                <a:defRPr/>
              </a:pPr>
              <a:endParaRPr lang="vi-VN" sz="990"/>
            </a:p>
          </p:txBody>
        </p:sp>
        <p:sp>
          <p:nvSpPr>
            <p:cNvPr id="171" name="Google Shape;546;p27">
              <a:extLst>
                <a:ext uri="{FF2B5EF4-FFF2-40B4-BE49-F238E27FC236}">
                  <a16:creationId xmlns:a16="http://schemas.microsoft.com/office/drawing/2014/main" id="{8E780B5F-D90D-4B83-8195-4367E47CCDF6}"/>
                </a:ext>
              </a:extLst>
            </p:cNvPr>
            <p:cNvSpPr>
              <a:spLocks/>
            </p:cNvSpPr>
            <p:nvPr/>
          </p:nvSpPr>
          <p:spPr bwMode="auto">
            <a:xfrm>
              <a:off x="2572334" y="5080326"/>
              <a:ext cx="120688" cy="9528"/>
            </a:xfrm>
            <a:custGeom>
              <a:avLst/>
              <a:gdLst>
                <a:gd name="T0" fmla="*/ 2147483646 w 2211"/>
                <a:gd name="T1" fmla="*/ 0 h 160"/>
                <a:gd name="T2" fmla="*/ 2147483646 w 2211"/>
                <a:gd name="T3" fmla="*/ 2147483646 h 160"/>
                <a:gd name="T4" fmla="*/ 2147483646 w 2211"/>
                <a:gd name="T5" fmla="*/ 2147483646 h 160"/>
                <a:gd name="T6" fmla="*/ 2147483646 w 2211"/>
                <a:gd name="T7" fmla="*/ 0 h 160"/>
                <a:gd name="T8" fmla="*/ 2147483646 w 2211"/>
                <a:gd name="T9" fmla="*/ 0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60" extrusionOk="0">
                  <a:moveTo>
                    <a:pt x="1" y="0"/>
                  </a:moveTo>
                  <a:lnTo>
                    <a:pt x="1" y="159"/>
                  </a:lnTo>
                  <a:lnTo>
                    <a:pt x="2211" y="159"/>
                  </a:lnTo>
                  <a:lnTo>
                    <a:pt x="2211" y="0"/>
                  </a:lnTo>
                  <a:lnTo>
                    <a:pt x="1" y="0"/>
                  </a:lnTo>
                  <a:close/>
                </a:path>
              </a:pathLst>
            </a:custGeom>
            <a:solidFill>
              <a:srgbClr val="EA781B"/>
            </a:solidFill>
            <a:ln>
              <a:noFill/>
            </a:ln>
          </p:spPr>
          <p:txBody>
            <a:bodyPr lIns="91425" tIns="91425" rIns="91425" bIns="91425" anchor="ctr"/>
            <a:lstStyle/>
            <a:p>
              <a:pPr>
                <a:defRPr/>
              </a:pPr>
              <a:endParaRPr lang="vi-VN" sz="990"/>
            </a:p>
          </p:txBody>
        </p:sp>
        <p:sp>
          <p:nvSpPr>
            <p:cNvPr id="172" name="Google Shape;547;p27">
              <a:extLst>
                <a:ext uri="{FF2B5EF4-FFF2-40B4-BE49-F238E27FC236}">
                  <a16:creationId xmlns:a16="http://schemas.microsoft.com/office/drawing/2014/main" id="{A0E60BE2-FB26-4285-8A42-C63D273879DC}"/>
                </a:ext>
              </a:extLst>
            </p:cNvPr>
            <p:cNvSpPr>
              <a:spLocks/>
            </p:cNvSpPr>
            <p:nvPr/>
          </p:nvSpPr>
          <p:spPr bwMode="auto">
            <a:xfrm>
              <a:off x="2572334" y="5243886"/>
              <a:ext cx="120688" cy="7939"/>
            </a:xfrm>
            <a:custGeom>
              <a:avLst/>
              <a:gdLst>
                <a:gd name="T0" fmla="*/ 2147483646 w 2211"/>
                <a:gd name="T1" fmla="*/ 0 h 160"/>
                <a:gd name="T2" fmla="*/ 2147483646 w 2211"/>
                <a:gd name="T3" fmla="*/ 2147483646 h 160"/>
                <a:gd name="T4" fmla="*/ 2147483646 w 2211"/>
                <a:gd name="T5" fmla="*/ 2147483646 h 160"/>
                <a:gd name="T6" fmla="*/ 2147483646 w 2211"/>
                <a:gd name="T7" fmla="*/ 0 h 160"/>
                <a:gd name="T8" fmla="*/ 2147483646 w 2211"/>
                <a:gd name="T9" fmla="*/ 0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60" extrusionOk="0">
                  <a:moveTo>
                    <a:pt x="1" y="0"/>
                  </a:moveTo>
                  <a:lnTo>
                    <a:pt x="1" y="159"/>
                  </a:lnTo>
                  <a:lnTo>
                    <a:pt x="2211" y="159"/>
                  </a:lnTo>
                  <a:lnTo>
                    <a:pt x="2211" y="0"/>
                  </a:lnTo>
                  <a:lnTo>
                    <a:pt x="1" y="0"/>
                  </a:lnTo>
                  <a:close/>
                </a:path>
              </a:pathLst>
            </a:custGeom>
            <a:solidFill>
              <a:srgbClr val="EA781B"/>
            </a:solidFill>
            <a:ln>
              <a:noFill/>
            </a:ln>
          </p:spPr>
          <p:txBody>
            <a:bodyPr lIns="91425" tIns="91425" rIns="91425" bIns="91425" anchor="ctr"/>
            <a:lstStyle/>
            <a:p>
              <a:pPr>
                <a:defRPr/>
              </a:pPr>
              <a:endParaRPr lang="vi-VN" sz="990"/>
            </a:p>
          </p:txBody>
        </p:sp>
        <p:sp>
          <p:nvSpPr>
            <p:cNvPr id="173" name="Google Shape;548;p27">
              <a:extLst>
                <a:ext uri="{FF2B5EF4-FFF2-40B4-BE49-F238E27FC236}">
                  <a16:creationId xmlns:a16="http://schemas.microsoft.com/office/drawing/2014/main" id="{8B1642BA-EF9F-4535-83A9-076BE54A8A9A}"/>
                </a:ext>
              </a:extLst>
            </p:cNvPr>
            <p:cNvSpPr>
              <a:spLocks/>
            </p:cNvSpPr>
            <p:nvPr/>
          </p:nvSpPr>
          <p:spPr bwMode="auto">
            <a:xfrm>
              <a:off x="2572334" y="5348692"/>
              <a:ext cx="120688" cy="9528"/>
            </a:xfrm>
            <a:custGeom>
              <a:avLst/>
              <a:gdLst>
                <a:gd name="T0" fmla="*/ 2147483646 w 2211"/>
                <a:gd name="T1" fmla="*/ 0 h 173"/>
                <a:gd name="T2" fmla="*/ 2147483646 w 2211"/>
                <a:gd name="T3" fmla="*/ 2147483646 h 173"/>
                <a:gd name="T4" fmla="*/ 2147483646 w 2211"/>
                <a:gd name="T5" fmla="*/ 2147483646 h 173"/>
                <a:gd name="T6" fmla="*/ 2147483646 w 2211"/>
                <a:gd name="T7" fmla="*/ 0 h 173"/>
                <a:gd name="T8" fmla="*/ 2147483646 w 2211"/>
                <a:gd name="T9" fmla="*/ 0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0"/>
                  </a:moveTo>
                  <a:lnTo>
                    <a:pt x="1" y="172"/>
                  </a:lnTo>
                  <a:lnTo>
                    <a:pt x="2211" y="172"/>
                  </a:lnTo>
                  <a:lnTo>
                    <a:pt x="2211" y="0"/>
                  </a:lnTo>
                  <a:lnTo>
                    <a:pt x="1" y="0"/>
                  </a:lnTo>
                  <a:close/>
                </a:path>
              </a:pathLst>
            </a:custGeom>
            <a:solidFill>
              <a:srgbClr val="EA781B"/>
            </a:solidFill>
            <a:ln>
              <a:noFill/>
            </a:ln>
          </p:spPr>
          <p:txBody>
            <a:bodyPr lIns="91425" tIns="91425" rIns="91425" bIns="91425" anchor="ctr"/>
            <a:lstStyle/>
            <a:p>
              <a:pPr>
                <a:defRPr/>
              </a:pPr>
              <a:endParaRPr lang="vi-VN" sz="990"/>
            </a:p>
          </p:txBody>
        </p:sp>
        <p:sp>
          <p:nvSpPr>
            <p:cNvPr id="174" name="Google Shape;549;p27">
              <a:extLst>
                <a:ext uri="{FF2B5EF4-FFF2-40B4-BE49-F238E27FC236}">
                  <a16:creationId xmlns:a16="http://schemas.microsoft.com/office/drawing/2014/main" id="{D725B0C3-7736-4CD2-9F96-A54C10FF4A03}"/>
                </a:ext>
              </a:extLst>
            </p:cNvPr>
            <p:cNvSpPr>
              <a:spLocks/>
            </p:cNvSpPr>
            <p:nvPr/>
          </p:nvSpPr>
          <p:spPr bwMode="auto">
            <a:xfrm>
              <a:off x="2572334" y="5451909"/>
              <a:ext cx="120688" cy="12704"/>
            </a:xfrm>
            <a:custGeom>
              <a:avLst/>
              <a:gdLst>
                <a:gd name="T0" fmla="*/ 2147483646 w 2211"/>
                <a:gd name="T1" fmla="*/ 2147483646 h 226"/>
                <a:gd name="T2" fmla="*/ 2147483646 w 2211"/>
                <a:gd name="T3" fmla="*/ 2147483646 h 226"/>
                <a:gd name="T4" fmla="*/ 2147483646 w 2211"/>
                <a:gd name="T5" fmla="*/ 2147483646 h 226"/>
                <a:gd name="T6" fmla="*/ 2147483646 w 2211"/>
                <a:gd name="T7" fmla="*/ 2147483646 h 226"/>
                <a:gd name="T8" fmla="*/ 2147483646 w 2211"/>
                <a:gd name="T9" fmla="*/ 2147483646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226" extrusionOk="0">
                  <a:moveTo>
                    <a:pt x="1" y="1"/>
                  </a:moveTo>
                  <a:lnTo>
                    <a:pt x="1" y="226"/>
                  </a:lnTo>
                  <a:lnTo>
                    <a:pt x="2211" y="226"/>
                  </a:lnTo>
                  <a:lnTo>
                    <a:pt x="2211" y="1"/>
                  </a:lnTo>
                  <a:lnTo>
                    <a:pt x="1" y="1"/>
                  </a:lnTo>
                  <a:close/>
                </a:path>
              </a:pathLst>
            </a:custGeom>
            <a:solidFill>
              <a:srgbClr val="EA781B"/>
            </a:solidFill>
            <a:ln>
              <a:noFill/>
            </a:ln>
          </p:spPr>
          <p:txBody>
            <a:bodyPr lIns="91425" tIns="91425" rIns="91425" bIns="91425" anchor="ctr"/>
            <a:lstStyle/>
            <a:p>
              <a:pPr>
                <a:defRPr/>
              </a:pPr>
              <a:endParaRPr lang="vi-VN" sz="990"/>
            </a:p>
          </p:txBody>
        </p:sp>
        <p:sp>
          <p:nvSpPr>
            <p:cNvPr id="175" name="Google Shape;550;p27">
              <a:extLst>
                <a:ext uri="{FF2B5EF4-FFF2-40B4-BE49-F238E27FC236}">
                  <a16:creationId xmlns:a16="http://schemas.microsoft.com/office/drawing/2014/main" id="{4AF243DA-DCF4-48C4-B017-8BFA6C24BA97}"/>
                </a:ext>
              </a:extLst>
            </p:cNvPr>
            <p:cNvSpPr>
              <a:spLocks/>
            </p:cNvSpPr>
            <p:nvPr/>
          </p:nvSpPr>
          <p:spPr bwMode="auto">
            <a:xfrm>
              <a:off x="2510930" y="4041801"/>
              <a:ext cx="182092" cy="12704"/>
            </a:xfrm>
            <a:custGeom>
              <a:avLst/>
              <a:gdLst>
                <a:gd name="T0" fmla="*/ 0 w 3309"/>
                <a:gd name="T1" fmla="*/ 0 h 226"/>
                <a:gd name="T2" fmla="*/ 0 w 3309"/>
                <a:gd name="T3" fmla="*/ 2147483646 h 226"/>
                <a:gd name="T4" fmla="*/ 2147483646 w 3309"/>
                <a:gd name="T5" fmla="*/ 2147483646 h 226"/>
                <a:gd name="T6" fmla="*/ 2147483646 w 3309"/>
                <a:gd name="T7" fmla="*/ 0 h 226"/>
                <a:gd name="T8" fmla="*/ 0 w 3309"/>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226" extrusionOk="0">
                  <a:moveTo>
                    <a:pt x="0" y="0"/>
                  </a:moveTo>
                  <a:lnTo>
                    <a:pt x="0" y="225"/>
                  </a:lnTo>
                  <a:lnTo>
                    <a:pt x="3309" y="225"/>
                  </a:lnTo>
                  <a:lnTo>
                    <a:pt x="3309" y="0"/>
                  </a:lnTo>
                  <a:lnTo>
                    <a:pt x="0" y="0"/>
                  </a:lnTo>
                  <a:close/>
                </a:path>
              </a:pathLst>
            </a:custGeom>
            <a:solidFill>
              <a:srgbClr val="EDD56E"/>
            </a:solidFill>
            <a:ln>
              <a:noFill/>
            </a:ln>
          </p:spPr>
          <p:txBody>
            <a:bodyPr lIns="91425" tIns="91425" rIns="91425" bIns="91425" anchor="ctr"/>
            <a:lstStyle/>
            <a:p>
              <a:pPr>
                <a:defRPr/>
              </a:pPr>
              <a:endParaRPr lang="vi-VN" sz="990"/>
            </a:p>
          </p:txBody>
        </p:sp>
        <p:sp>
          <p:nvSpPr>
            <p:cNvPr id="176" name="Google Shape;551;p27">
              <a:extLst>
                <a:ext uri="{FF2B5EF4-FFF2-40B4-BE49-F238E27FC236}">
                  <a16:creationId xmlns:a16="http://schemas.microsoft.com/office/drawing/2014/main" id="{798A805A-F959-431B-81D8-B63E1446ABF1}"/>
                </a:ext>
              </a:extLst>
            </p:cNvPr>
            <p:cNvSpPr>
              <a:spLocks/>
            </p:cNvSpPr>
            <p:nvPr/>
          </p:nvSpPr>
          <p:spPr bwMode="auto">
            <a:xfrm>
              <a:off x="2510930" y="4416559"/>
              <a:ext cx="182092" cy="9528"/>
            </a:xfrm>
            <a:custGeom>
              <a:avLst/>
              <a:gdLst>
                <a:gd name="T0" fmla="*/ 0 w 3309"/>
                <a:gd name="T1" fmla="*/ 0 h 173"/>
                <a:gd name="T2" fmla="*/ 0 w 3309"/>
                <a:gd name="T3" fmla="*/ 2147483646 h 173"/>
                <a:gd name="T4" fmla="*/ 2147483646 w 3309"/>
                <a:gd name="T5" fmla="*/ 2147483646 h 173"/>
                <a:gd name="T6" fmla="*/ 2147483646 w 3309"/>
                <a:gd name="T7" fmla="*/ 0 h 173"/>
                <a:gd name="T8" fmla="*/ 0 w 3309"/>
                <a:gd name="T9" fmla="*/ 0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173" extrusionOk="0">
                  <a:moveTo>
                    <a:pt x="0" y="0"/>
                  </a:moveTo>
                  <a:lnTo>
                    <a:pt x="0" y="173"/>
                  </a:lnTo>
                  <a:lnTo>
                    <a:pt x="3309" y="173"/>
                  </a:lnTo>
                  <a:lnTo>
                    <a:pt x="3309" y="0"/>
                  </a:lnTo>
                  <a:lnTo>
                    <a:pt x="0" y="0"/>
                  </a:lnTo>
                  <a:close/>
                </a:path>
              </a:pathLst>
            </a:custGeom>
            <a:solidFill>
              <a:srgbClr val="EDD56E"/>
            </a:solidFill>
            <a:ln>
              <a:noFill/>
            </a:ln>
          </p:spPr>
          <p:txBody>
            <a:bodyPr lIns="91425" tIns="91425" rIns="91425" bIns="91425" anchor="ctr"/>
            <a:lstStyle/>
            <a:p>
              <a:pPr>
                <a:defRPr/>
              </a:pPr>
              <a:endParaRPr lang="vi-VN" sz="990"/>
            </a:p>
          </p:txBody>
        </p:sp>
        <p:sp>
          <p:nvSpPr>
            <p:cNvPr id="177" name="Google Shape;552;p27">
              <a:extLst>
                <a:ext uri="{FF2B5EF4-FFF2-40B4-BE49-F238E27FC236}">
                  <a16:creationId xmlns:a16="http://schemas.microsoft.com/office/drawing/2014/main" id="{A2E79391-8E16-4D11-8AFD-D7A384025B41}"/>
                </a:ext>
              </a:extLst>
            </p:cNvPr>
            <p:cNvSpPr>
              <a:spLocks/>
            </p:cNvSpPr>
            <p:nvPr/>
          </p:nvSpPr>
          <p:spPr bwMode="auto">
            <a:xfrm>
              <a:off x="2510930" y="4788142"/>
              <a:ext cx="182092" cy="9528"/>
            </a:xfrm>
            <a:custGeom>
              <a:avLst/>
              <a:gdLst>
                <a:gd name="T0" fmla="*/ 0 w 3309"/>
                <a:gd name="T1" fmla="*/ 0 h 160"/>
                <a:gd name="T2" fmla="*/ 0 w 3309"/>
                <a:gd name="T3" fmla="*/ 2147483646 h 160"/>
                <a:gd name="T4" fmla="*/ 2147483646 w 3309"/>
                <a:gd name="T5" fmla="*/ 2147483646 h 160"/>
                <a:gd name="T6" fmla="*/ 2147483646 w 3309"/>
                <a:gd name="T7" fmla="*/ 0 h 160"/>
                <a:gd name="T8" fmla="*/ 0 w 3309"/>
                <a:gd name="T9" fmla="*/ 0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160" extrusionOk="0">
                  <a:moveTo>
                    <a:pt x="0" y="0"/>
                  </a:moveTo>
                  <a:lnTo>
                    <a:pt x="0" y="159"/>
                  </a:lnTo>
                  <a:lnTo>
                    <a:pt x="3309" y="159"/>
                  </a:lnTo>
                  <a:lnTo>
                    <a:pt x="3309" y="0"/>
                  </a:lnTo>
                  <a:lnTo>
                    <a:pt x="0" y="0"/>
                  </a:lnTo>
                  <a:close/>
                </a:path>
              </a:pathLst>
            </a:custGeom>
            <a:solidFill>
              <a:srgbClr val="EA781B"/>
            </a:solidFill>
            <a:ln>
              <a:noFill/>
            </a:ln>
          </p:spPr>
          <p:txBody>
            <a:bodyPr lIns="91425" tIns="91425" rIns="91425" bIns="91425" anchor="ctr"/>
            <a:lstStyle/>
            <a:p>
              <a:pPr>
                <a:defRPr/>
              </a:pPr>
              <a:endParaRPr lang="vi-VN" sz="990"/>
            </a:p>
          </p:txBody>
        </p:sp>
        <p:sp>
          <p:nvSpPr>
            <p:cNvPr id="178" name="Google Shape;553;p27">
              <a:extLst>
                <a:ext uri="{FF2B5EF4-FFF2-40B4-BE49-F238E27FC236}">
                  <a16:creationId xmlns:a16="http://schemas.microsoft.com/office/drawing/2014/main" id="{8F283EB6-24D6-40E6-AB42-09EF0785D1B7}"/>
                </a:ext>
              </a:extLst>
            </p:cNvPr>
            <p:cNvSpPr>
              <a:spLocks/>
            </p:cNvSpPr>
            <p:nvPr/>
          </p:nvSpPr>
          <p:spPr bwMode="auto">
            <a:xfrm>
              <a:off x="2510930" y="5162900"/>
              <a:ext cx="182092" cy="9528"/>
            </a:xfrm>
            <a:custGeom>
              <a:avLst/>
              <a:gdLst>
                <a:gd name="T0" fmla="*/ 0 w 3309"/>
                <a:gd name="T1" fmla="*/ 2147483646 h 173"/>
                <a:gd name="T2" fmla="*/ 0 w 3309"/>
                <a:gd name="T3" fmla="*/ 2147483646 h 173"/>
                <a:gd name="T4" fmla="*/ 2147483646 w 3309"/>
                <a:gd name="T5" fmla="*/ 2147483646 h 173"/>
                <a:gd name="T6" fmla="*/ 2147483646 w 3309"/>
                <a:gd name="T7" fmla="*/ 2147483646 h 173"/>
                <a:gd name="T8" fmla="*/ 0 w 3309"/>
                <a:gd name="T9" fmla="*/ 2147483646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173" extrusionOk="0">
                  <a:moveTo>
                    <a:pt x="0" y="1"/>
                  </a:moveTo>
                  <a:lnTo>
                    <a:pt x="0" y="173"/>
                  </a:lnTo>
                  <a:lnTo>
                    <a:pt x="3309" y="173"/>
                  </a:lnTo>
                  <a:lnTo>
                    <a:pt x="3309" y="1"/>
                  </a:lnTo>
                  <a:lnTo>
                    <a:pt x="0" y="1"/>
                  </a:lnTo>
                  <a:close/>
                </a:path>
              </a:pathLst>
            </a:custGeom>
            <a:solidFill>
              <a:srgbClr val="EA781B"/>
            </a:solidFill>
            <a:ln>
              <a:noFill/>
            </a:ln>
          </p:spPr>
          <p:txBody>
            <a:bodyPr lIns="91425" tIns="91425" rIns="91425" bIns="91425" anchor="ctr"/>
            <a:lstStyle/>
            <a:p>
              <a:pPr>
                <a:defRPr/>
              </a:pPr>
              <a:endParaRPr lang="vi-VN" sz="990"/>
            </a:p>
          </p:txBody>
        </p:sp>
        <p:sp>
          <p:nvSpPr>
            <p:cNvPr id="179" name="Google Shape;554;p27">
              <a:extLst>
                <a:ext uri="{FF2B5EF4-FFF2-40B4-BE49-F238E27FC236}">
                  <a16:creationId xmlns:a16="http://schemas.microsoft.com/office/drawing/2014/main" id="{3E67A0AC-44BD-4025-9BEA-940CB89DF49F}"/>
                </a:ext>
              </a:extLst>
            </p:cNvPr>
            <p:cNvSpPr/>
            <p:nvPr/>
          </p:nvSpPr>
          <p:spPr>
            <a:xfrm>
              <a:off x="2597742" y="4303815"/>
              <a:ext cx="317602" cy="1059168"/>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80" name="Google Shape;555;p27">
              <a:extLst>
                <a:ext uri="{FF2B5EF4-FFF2-40B4-BE49-F238E27FC236}">
                  <a16:creationId xmlns:a16="http://schemas.microsoft.com/office/drawing/2014/main" id="{CD588190-E3D3-4F57-A6EB-D5C54C353990}"/>
                </a:ext>
              </a:extLst>
            </p:cNvPr>
            <p:cNvSpPr>
              <a:spLocks/>
            </p:cNvSpPr>
            <p:nvPr/>
          </p:nvSpPr>
          <p:spPr bwMode="auto">
            <a:xfrm>
              <a:off x="2608328" y="4618231"/>
              <a:ext cx="285842" cy="744752"/>
            </a:xfrm>
            <a:custGeom>
              <a:avLst/>
              <a:gdLst>
                <a:gd name="T0" fmla="*/ 0 w 5189"/>
                <a:gd name="T1" fmla="*/ 0 h 13466"/>
                <a:gd name="T2" fmla="*/ 2147483646 w 5189"/>
                <a:gd name="T3" fmla="*/ 2147483646 h 13466"/>
                <a:gd name="T4" fmla="*/ 2147483646 w 5189"/>
                <a:gd name="T5" fmla="*/ 2147483646 h 13466"/>
                <a:gd name="T6" fmla="*/ 2147483646 w 5189"/>
                <a:gd name="T7" fmla="*/ 2147483646 h 13466"/>
                <a:gd name="T8" fmla="*/ 2147483646 w 5189"/>
                <a:gd name="T9" fmla="*/ 2147483646 h 13466"/>
                <a:gd name="T10" fmla="*/ 2147483646 w 5189"/>
                <a:gd name="T11" fmla="*/ 2147483646 h 13466"/>
                <a:gd name="T12" fmla="*/ 2147483646 w 5189"/>
                <a:gd name="T13" fmla="*/ 2147483646 h 13466"/>
                <a:gd name="T14" fmla="*/ 0 w 5189"/>
                <a:gd name="T15" fmla="*/ 0 h 1346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cubicBezTo>
                    <a:pt x="4695" y="7986"/>
                    <a:pt x="4237" y="8200"/>
                    <a:pt x="3813" y="8200"/>
                  </a:cubicBezTo>
                  <a:cubicBezTo>
                    <a:pt x="1860" y="8200"/>
                    <a:pt x="631" y="3676"/>
                    <a:pt x="0" y="0"/>
                  </a:cubicBezTo>
                  <a:close/>
                </a:path>
              </a:pathLst>
            </a:custGeom>
            <a:solidFill>
              <a:srgbClr val="BDB8FF"/>
            </a:solidFill>
            <a:ln>
              <a:noFill/>
            </a:ln>
          </p:spPr>
          <p:txBody>
            <a:bodyPr lIns="91425" tIns="91425" rIns="91425" bIns="91425" anchor="ctr"/>
            <a:lstStyle/>
            <a:p>
              <a:pPr>
                <a:defRPr/>
              </a:pPr>
              <a:endParaRPr lang="vi-VN" sz="990"/>
            </a:p>
          </p:txBody>
        </p:sp>
        <p:sp>
          <p:nvSpPr>
            <p:cNvPr id="181" name="Google Shape;556;p27">
              <a:extLst>
                <a:ext uri="{FF2B5EF4-FFF2-40B4-BE49-F238E27FC236}">
                  <a16:creationId xmlns:a16="http://schemas.microsoft.com/office/drawing/2014/main" id="{5106E608-248A-4D92-9603-DF3D2C8F0E4D}"/>
                </a:ext>
              </a:extLst>
            </p:cNvPr>
            <p:cNvSpPr/>
            <p:nvPr/>
          </p:nvSpPr>
          <p:spPr>
            <a:xfrm>
              <a:off x="2722665" y="4416559"/>
              <a:ext cx="101633" cy="246134"/>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82" name="Google Shape;557;p27">
              <a:extLst>
                <a:ext uri="{FF2B5EF4-FFF2-40B4-BE49-F238E27FC236}">
                  <a16:creationId xmlns:a16="http://schemas.microsoft.com/office/drawing/2014/main" id="{385669BB-0A08-4F3E-983C-BB1E044E589F}"/>
                </a:ext>
              </a:extLst>
            </p:cNvPr>
            <p:cNvSpPr/>
            <p:nvPr/>
          </p:nvSpPr>
          <p:spPr>
            <a:xfrm>
              <a:off x="2525752" y="3916353"/>
              <a:ext cx="395943" cy="371582"/>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83" name="Google Shape;558;p27">
              <a:extLst>
                <a:ext uri="{FF2B5EF4-FFF2-40B4-BE49-F238E27FC236}">
                  <a16:creationId xmlns:a16="http://schemas.microsoft.com/office/drawing/2014/main" id="{7C4DF722-DDAB-40F7-ADF2-FBEAF30F6699}"/>
                </a:ext>
              </a:extLst>
            </p:cNvPr>
            <p:cNvSpPr>
              <a:spLocks/>
            </p:cNvSpPr>
            <p:nvPr/>
          </p:nvSpPr>
          <p:spPr bwMode="auto">
            <a:xfrm>
              <a:off x="2568099" y="4062445"/>
              <a:ext cx="247729" cy="225490"/>
            </a:xfrm>
            <a:custGeom>
              <a:avLst/>
              <a:gdLst>
                <a:gd name="T0" fmla="*/ 2147483646 w 4461"/>
                <a:gd name="T1" fmla="*/ 0 h 4053"/>
                <a:gd name="T2" fmla="*/ 2147483646 w 4461"/>
                <a:gd name="T3" fmla="*/ 2147483646 h 4053"/>
                <a:gd name="T4" fmla="*/ 2147483646 w 4461"/>
                <a:gd name="T5" fmla="*/ 2147483646 h 4053"/>
                <a:gd name="T6" fmla="*/ 2147483646 w 4461"/>
                <a:gd name="T7" fmla="*/ 2147483646 h 4053"/>
                <a:gd name="T8" fmla="*/ 2147483646 w 4461"/>
                <a:gd name="T9" fmla="*/ 2147483646 h 4053"/>
                <a:gd name="T10" fmla="*/ 2147483646 w 4461"/>
                <a:gd name="T11" fmla="*/ 2147483646 h 4053"/>
                <a:gd name="T12" fmla="*/ 2147483646 w 4461"/>
                <a:gd name="T13" fmla="*/ 2147483646 h 4053"/>
                <a:gd name="T14" fmla="*/ 2147483646 w 4461"/>
                <a:gd name="T15" fmla="*/ 2147483646 h 4053"/>
                <a:gd name="T16" fmla="*/ 2147483646 w 4461"/>
                <a:gd name="T17" fmla="*/ 2147483646 h 4053"/>
                <a:gd name="T18" fmla="*/ 2147483646 w 4461"/>
                <a:gd name="T19" fmla="*/ 2147483646 h 4053"/>
                <a:gd name="T20" fmla="*/ 2147483646 w 4461"/>
                <a:gd name="T21" fmla="*/ 2147483646 h 4053"/>
                <a:gd name="T22" fmla="*/ 2147483646 w 4461"/>
                <a:gd name="T23" fmla="*/ 2147483646 h 4053"/>
                <a:gd name="T24" fmla="*/ 2147483646 w 4461"/>
                <a:gd name="T25" fmla="*/ 2147483646 h 4053"/>
                <a:gd name="T26" fmla="*/ 2147483646 w 4461"/>
                <a:gd name="T27" fmla="*/ 0 h 40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tx1"/>
            </a:solidFill>
            <a:ln>
              <a:noFill/>
            </a:ln>
          </p:spPr>
          <p:txBody>
            <a:bodyPr lIns="91425" tIns="91425" rIns="91425" bIns="91425" anchor="ctr"/>
            <a:lstStyle/>
            <a:p>
              <a:pPr>
                <a:defRPr/>
              </a:pPr>
              <a:endParaRPr lang="vi-VN" sz="990"/>
            </a:p>
          </p:txBody>
        </p:sp>
        <p:sp>
          <p:nvSpPr>
            <p:cNvPr id="184" name="Google Shape;559;p27">
              <a:extLst>
                <a:ext uri="{FF2B5EF4-FFF2-40B4-BE49-F238E27FC236}">
                  <a16:creationId xmlns:a16="http://schemas.microsoft.com/office/drawing/2014/main" id="{627CCFA0-A53E-476C-8F7A-79318123B363}"/>
                </a:ext>
              </a:extLst>
            </p:cNvPr>
            <p:cNvSpPr>
              <a:spLocks/>
            </p:cNvSpPr>
            <p:nvPr/>
          </p:nvSpPr>
          <p:spPr bwMode="auto">
            <a:xfrm>
              <a:off x="2587155" y="4259352"/>
              <a:ext cx="215969" cy="130213"/>
            </a:xfrm>
            <a:custGeom>
              <a:avLst/>
              <a:gdLst>
                <a:gd name="T0" fmla="*/ 2147483646 w 3919"/>
                <a:gd name="T1" fmla="*/ 2147483646 h 2359"/>
                <a:gd name="T2" fmla="*/ 2147483646 w 3919"/>
                <a:gd name="T3" fmla="*/ 2147483646 h 2359"/>
                <a:gd name="T4" fmla="*/ 2147483646 w 3919"/>
                <a:gd name="T5" fmla="*/ 2147483646 h 2359"/>
                <a:gd name="T6" fmla="*/ 2147483646 w 3919"/>
                <a:gd name="T7" fmla="*/ 2147483646 h 2359"/>
                <a:gd name="T8" fmla="*/ 2147483646 w 3919"/>
                <a:gd name="T9" fmla="*/ 2147483646 h 2359"/>
                <a:gd name="T10" fmla="*/ 2147483646 w 3919"/>
                <a:gd name="T11" fmla="*/ 2147483646 h 2359"/>
                <a:gd name="T12" fmla="*/ 2147483646 w 3919"/>
                <a:gd name="T13" fmla="*/ 2147483646 h 2359"/>
                <a:gd name="T14" fmla="*/ 2147483646 w 3919"/>
                <a:gd name="T15" fmla="*/ 2147483646 h 2359"/>
                <a:gd name="T16" fmla="*/ 2147483646 w 3919"/>
                <a:gd name="T17" fmla="*/ 2147483646 h 2359"/>
                <a:gd name="T18" fmla="*/ 2147483646 w 3919"/>
                <a:gd name="T19" fmla="*/ 2147483646 h 2359"/>
                <a:gd name="T20" fmla="*/ 2147483646 w 3919"/>
                <a:gd name="T21" fmla="*/ 2147483646 h 23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lIns="91425" tIns="91425" rIns="91425" bIns="91425" anchor="ctr"/>
            <a:lstStyle/>
            <a:p>
              <a:pPr>
                <a:defRPr/>
              </a:pPr>
              <a:endParaRPr lang="vi-VN" sz="990"/>
            </a:p>
          </p:txBody>
        </p:sp>
        <p:sp>
          <p:nvSpPr>
            <p:cNvPr id="185" name="Google Shape;560;p27">
              <a:extLst>
                <a:ext uri="{FF2B5EF4-FFF2-40B4-BE49-F238E27FC236}">
                  <a16:creationId xmlns:a16="http://schemas.microsoft.com/office/drawing/2014/main" id="{E9316D0D-2205-43F9-920D-9528215FB63C}"/>
                </a:ext>
              </a:extLst>
            </p:cNvPr>
            <p:cNvSpPr>
              <a:spLocks/>
            </p:cNvSpPr>
            <p:nvPr/>
          </p:nvSpPr>
          <p:spPr bwMode="auto">
            <a:xfrm rot="41933">
              <a:off x="2589273" y="4314930"/>
              <a:ext cx="215969" cy="77810"/>
            </a:xfrm>
            <a:custGeom>
              <a:avLst/>
              <a:gdLst>
                <a:gd name="T0" fmla="*/ 2147483646 w 3866"/>
                <a:gd name="T1" fmla="*/ 0 h 1398"/>
                <a:gd name="T2" fmla="*/ 2147483646 w 3866"/>
                <a:gd name="T3" fmla="*/ 2147483646 h 1398"/>
                <a:gd name="T4" fmla="*/ 2147483646 w 3866"/>
                <a:gd name="T5" fmla="*/ 2147483646 h 1398"/>
                <a:gd name="T6" fmla="*/ 2147483646 w 3866"/>
                <a:gd name="T7" fmla="*/ 2147483646 h 1398"/>
                <a:gd name="T8" fmla="*/ 2147483646 w 3866"/>
                <a:gd name="T9" fmla="*/ 2147483646 h 1398"/>
                <a:gd name="T10" fmla="*/ 2147483646 w 3866"/>
                <a:gd name="T11" fmla="*/ 2147483646 h 1398"/>
                <a:gd name="T12" fmla="*/ 2147483646 w 3866"/>
                <a:gd name="T13" fmla="*/ 2147483646 h 1398"/>
                <a:gd name="T14" fmla="*/ 2147483646 w 3866"/>
                <a:gd name="T15" fmla="*/ 0 h 139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lIns="91425" tIns="91425" rIns="91425" bIns="91425" anchor="ctr"/>
            <a:lstStyle/>
            <a:p>
              <a:pPr>
                <a:defRPr/>
              </a:pPr>
              <a:endParaRPr lang="vi-VN" sz="990"/>
            </a:p>
          </p:txBody>
        </p:sp>
        <p:sp>
          <p:nvSpPr>
            <p:cNvPr id="186" name="Google Shape;561;p27">
              <a:extLst>
                <a:ext uri="{FF2B5EF4-FFF2-40B4-BE49-F238E27FC236}">
                  <a16:creationId xmlns:a16="http://schemas.microsoft.com/office/drawing/2014/main" id="{E5CE2F5B-3B59-4FA3-84CF-548E3C327BE4}"/>
                </a:ext>
              </a:extLst>
            </p:cNvPr>
            <p:cNvSpPr>
              <a:spLocks/>
            </p:cNvSpPr>
            <p:nvPr/>
          </p:nvSpPr>
          <p:spPr bwMode="auto">
            <a:xfrm>
              <a:off x="2724783" y="5007280"/>
              <a:ext cx="239259" cy="242958"/>
            </a:xfrm>
            <a:custGeom>
              <a:avLst/>
              <a:gdLst>
                <a:gd name="T0" fmla="*/ 2147483646 w 4342"/>
                <a:gd name="T1" fmla="*/ 2147483646 h 4381"/>
                <a:gd name="T2" fmla="*/ 2147483646 w 4342"/>
                <a:gd name="T3" fmla="*/ 2147483646 h 4381"/>
                <a:gd name="T4" fmla="*/ 2147483646 w 4342"/>
                <a:gd name="T5" fmla="*/ 2147483646 h 4381"/>
                <a:gd name="T6" fmla="*/ 2147483646 w 4342"/>
                <a:gd name="T7" fmla="*/ 2147483646 h 4381"/>
                <a:gd name="T8" fmla="*/ 2147483646 w 4342"/>
                <a:gd name="T9" fmla="*/ 2147483646 h 438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lIns="91425" tIns="91425" rIns="91425" bIns="91425" anchor="ctr"/>
            <a:lstStyle/>
            <a:p>
              <a:pPr>
                <a:defRPr/>
              </a:pPr>
              <a:endParaRPr lang="vi-VN" sz="990"/>
            </a:p>
          </p:txBody>
        </p:sp>
        <p:sp>
          <p:nvSpPr>
            <p:cNvPr id="187" name="Google Shape;562;p27">
              <a:extLst>
                <a:ext uri="{FF2B5EF4-FFF2-40B4-BE49-F238E27FC236}">
                  <a16:creationId xmlns:a16="http://schemas.microsoft.com/office/drawing/2014/main" id="{8BFF5FB4-EC0A-472E-BDEC-9E5E1B313C9F}"/>
                </a:ext>
              </a:extLst>
            </p:cNvPr>
            <p:cNvSpPr>
              <a:spLocks/>
            </p:cNvSpPr>
            <p:nvPr/>
          </p:nvSpPr>
          <p:spPr bwMode="auto">
            <a:xfrm>
              <a:off x="2729017" y="4357806"/>
              <a:ext cx="357831" cy="855909"/>
            </a:xfrm>
            <a:custGeom>
              <a:avLst/>
              <a:gdLst>
                <a:gd name="T0" fmla="*/ 2147483646 w 6447"/>
                <a:gd name="T1" fmla="*/ 2147483646 h 15447"/>
                <a:gd name="T2" fmla="*/ 2147483646 w 6447"/>
                <a:gd name="T3" fmla="*/ 2147483646 h 15447"/>
                <a:gd name="T4" fmla="*/ 2147483646 w 6447"/>
                <a:gd name="T5" fmla="*/ 2147483646 h 15447"/>
                <a:gd name="T6" fmla="*/ 2147483646 w 6447"/>
                <a:gd name="T7" fmla="*/ 2147483646 h 15447"/>
                <a:gd name="T8" fmla="*/ 2147483646 w 6447"/>
                <a:gd name="T9" fmla="*/ 2147483646 h 154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447" h="15447" extrusionOk="0">
                  <a:moveTo>
                    <a:pt x="2198" y="1"/>
                  </a:moveTo>
                  <a:lnTo>
                    <a:pt x="1" y="14785"/>
                  </a:lnTo>
                  <a:lnTo>
                    <a:pt x="4236" y="15446"/>
                  </a:lnTo>
                  <a:lnTo>
                    <a:pt x="6446" y="610"/>
                  </a:lnTo>
                  <a:lnTo>
                    <a:pt x="2198" y="1"/>
                  </a:lnTo>
                  <a:close/>
                </a:path>
              </a:pathLst>
            </a:custGeom>
            <a:solidFill>
              <a:schemeClr val="tx2"/>
            </a:solidFill>
            <a:ln>
              <a:noFill/>
            </a:ln>
          </p:spPr>
          <p:txBody>
            <a:bodyPr lIns="91425" tIns="91425" rIns="91425" bIns="91425" anchor="ctr"/>
            <a:lstStyle/>
            <a:p>
              <a:pPr>
                <a:defRPr/>
              </a:pPr>
              <a:endParaRPr lang="vi-VN" sz="990"/>
            </a:p>
          </p:txBody>
        </p:sp>
        <p:sp>
          <p:nvSpPr>
            <p:cNvPr id="188" name="Google Shape;563;p27">
              <a:extLst>
                <a:ext uri="{FF2B5EF4-FFF2-40B4-BE49-F238E27FC236}">
                  <a16:creationId xmlns:a16="http://schemas.microsoft.com/office/drawing/2014/main" id="{2DCA9A90-4CFE-43BF-AE14-4FCB2EB5E567}"/>
                </a:ext>
              </a:extLst>
            </p:cNvPr>
            <p:cNvSpPr>
              <a:spLocks/>
            </p:cNvSpPr>
            <p:nvPr/>
          </p:nvSpPr>
          <p:spPr bwMode="auto">
            <a:xfrm>
              <a:off x="2843354" y="4372097"/>
              <a:ext cx="243494" cy="841618"/>
            </a:xfrm>
            <a:custGeom>
              <a:avLst/>
              <a:gdLst>
                <a:gd name="T0" fmla="*/ 2147483646 w 4409"/>
                <a:gd name="T1" fmla="*/ 2147483646 h 15169"/>
                <a:gd name="T2" fmla="*/ 2147483646 w 4409"/>
                <a:gd name="T3" fmla="*/ 2147483646 h 15169"/>
                <a:gd name="T4" fmla="*/ 2147483646 w 4409"/>
                <a:gd name="T5" fmla="*/ 2147483646 h 15169"/>
                <a:gd name="T6" fmla="*/ 2147483646 w 4409"/>
                <a:gd name="T7" fmla="*/ 2147483646 h 15169"/>
                <a:gd name="T8" fmla="*/ 2147483646 w 4409"/>
                <a:gd name="T9" fmla="*/ 2147483646 h 1516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09" h="15169" extrusionOk="0">
                  <a:moveTo>
                    <a:pt x="2198" y="1"/>
                  </a:moveTo>
                  <a:lnTo>
                    <a:pt x="1" y="14838"/>
                  </a:lnTo>
                  <a:lnTo>
                    <a:pt x="2198" y="15168"/>
                  </a:lnTo>
                  <a:lnTo>
                    <a:pt x="4408" y="332"/>
                  </a:lnTo>
                  <a:lnTo>
                    <a:pt x="2198" y="1"/>
                  </a:lnTo>
                  <a:close/>
                </a:path>
              </a:pathLst>
            </a:custGeom>
            <a:solidFill>
              <a:schemeClr val="tx1"/>
            </a:solidFill>
            <a:ln>
              <a:noFill/>
            </a:ln>
          </p:spPr>
          <p:txBody>
            <a:bodyPr lIns="91425" tIns="91425" rIns="91425" bIns="91425" anchor="ctr"/>
            <a:lstStyle/>
            <a:p>
              <a:pPr>
                <a:defRPr/>
              </a:pPr>
              <a:endParaRPr lang="vi-VN" sz="990"/>
            </a:p>
          </p:txBody>
        </p:sp>
        <p:sp>
          <p:nvSpPr>
            <p:cNvPr id="189" name="Google Shape;564;p27">
              <a:extLst>
                <a:ext uri="{FF2B5EF4-FFF2-40B4-BE49-F238E27FC236}">
                  <a16:creationId xmlns:a16="http://schemas.microsoft.com/office/drawing/2014/main" id="{2171B091-75E8-4272-959E-69B83714B4C1}"/>
                </a:ext>
              </a:extLst>
            </p:cNvPr>
            <p:cNvSpPr>
              <a:spLocks/>
            </p:cNvSpPr>
            <p:nvPr/>
          </p:nvSpPr>
          <p:spPr bwMode="auto">
            <a:xfrm>
              <a:off x="2845471" y="4187893"/>
              <a:ext cx="241377" cy="241370"/>
            </a:xfrm>
            <a:custGeom>
              <a:avLst/>
              <a:gdLst>
                <a:gd name="T0" fmla="*/ 2147483646 w 4348"/>
                <a:gd name="T1" fmla="*/ 0 h 4380"/>
                <a:gd name="T2" fmla="*/ 2147483646 w 4348"/>
                <a:gd name="T3" fmla="*/ 2147483646 h 4380"/>
                <a:gd name="T4" fmla="*/ 2147483646 w 4348"/>
                <a:gd name="T5" fmla="*/ 2147483646 h 4380"/>
                <a:gd name="T6" fmla="*/ 2147483646 w 4348"/>
                <a:gd name="T7" fmla="*/ 2147483646 h 4380"/>
                <a:gd name="T8" fmla="*/ 2147483646 w 4348"/>
                <a:gd name="T9" fmla="*/ 0 h 43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lIns="91425" tIns="91425" rIns="91425" bIns="91425" anchor="ctr"/>
            <a:lstStyle/>
            <a:p>
              <a:pPr>
                <a:defRPr/>
              </a:pPr>
              <a:endParaRPr lang="vi-VN" sz="990"/>
            </a:p>
          </p:txBody>
        </p:sp>
        <p:sp>
          <p:nvSpPr>
            <p:cNvPr id="190" name="Google Shape;565;p27">
              <a:extLst>
                <a:ext uri="{FF2B5EF4-FFF2-40B4-BE49-F238E27FC236}">
                  <a16:creationId xmlns:a16="http://schemas.microsoft.com/office/drawing/2014/main" id="{3FF6D802-62B7-4ECC-A138-68868546E52D}"/>
                </a:ext>
              </a:extLst>
            </p:cNvPr>
            <p:cNvSpPr>
              <a:spLocks/>
            </p:cNvSpPr>
            <p:nvPr/>
          </p:nvSpPr>
          <p:spPr bwMode="auto">
            <a:xfrm>
              <a:off x="2942869" y="4186306"/>
              <a:ext cx="80459" cy="77809"/>
            </a:xfrm>
            <a:custGeom>
              <a:avLst/>
              <a:gdLst>
                <a:gd name="T0" fmla="*/ 2147483646 w 1443"/>
                <a:gd name="T1" fmla="*/ 0 h 1398"/>
                <a:gd name="T2" fmla="*/ 0 w 1443"/>
                <a:gd name="T3" fmla="*/ 2147483646 h 1398"/>
                <a:gd name="T4" fmla="*/ 2147483646 w 1443"/>
                <a:gd name="T5" fmla="*/ 2147483646 h 1398"/>
                <a:gd name="T6" fmla="*/ 2147483646 w 1443"/>
                <a:gd name="T7" fmla="*/ 2147483646 h 1398"/>
                <a:gd name="T8" fmla="*/ 2147483646 w 1443"/>
                <a:gd name="T9" fmla="*/ 2147483646 h 1398"/>
                <a:gd name="T10" fmla="*/ 2147483646 w 1443"/>
                <a:gd name="T11" fmla="*/ 0 h 139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lIns="91425" tIns="91425" rIns="91425" bIns="91425" anchor="ctr"/>
            <a:lstStyle/>
            <a:p>
              <a:pPr>
                <a:defRPr/>
              </a:pPr>
              <a:endParaRPr lang="vi-VN" sz="990"/>
            </a:p>
          </p:txBody>
        </p:sp>
        <p:sp>
          <p:nvSpPr>
            <p:cNvPr id="191" name="Google Shape;566;p27">
              <a:extLst>
                <a:ext uri="{FF2B5EF4-FFF2-40B4-BE49-F238E27FC236}">
                  <a16:creationId xmlns:a16="http://schemas.microsoft.com/office/drawing/2014/main" id="{4B6EE705-0AEF-4E77-B3E9-C338D6D6C49E}"/>
                </a:ext>
              </a:extLst>
            </p:cNvPr>
            <p:cNvSpPr>
              <a:spLocks/>
            </p:cNvSpPr>
            <p:nvPr/>
          </p:nvSpPr>
          <p:spPr bwMode="auto">
            <a:xfrm>
              <a:off x="2339426" y="4662694"/>
              <a:ext cx="777065" cy="963890"/>
            </a:xfrm>
            <a:custGeom>
              <a:avLst/>
              <a:gdLst>
                <a:gd name="T0" fmla="*/ 0 w 14070"/>
                <a:gd name="T1" fmla="*/ 2147483646 h 17432"/>
                <a:gd name="T2" fmla="*/ 0 w 14070"/>
                <a:gd name="T3" fmla="*/ 2147483646 h 17432"/>
                <a:gd name="T4" fmla="*/ 2147483646 w 14070"/>
                <a:gd name="T5" fmla="*/ 2147483646 h 17432"/>
                <a:gd name="T6" fmla="*/ 2147483646 w 14070"/>
                <a:gd name="T7" fmla="*/ 2147483646 h 17432"/>
                <a:gd name="T8" fmla="*/ 2147483646 w 14070"/>
                <a:gd name="T9" fmla="*/ 2147483646 h 17432"/>
                <a:gd name="T10" fmla="*/ 2147483646 w 14070"/>
                <a:gd name="T11" fmla="*/ 2147483646 h 17432"/>
                <a:gd name="T12" fmla="*/ 0 w 14070"/>
                <a:gd name="T13" fmla="*/ 2147483646 h 174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lnTo>
                    <a:pt x="0" y="1"/>
                  </a:lnTo>
                  <a:close/>
                </a:path>
              </a:pathLst>
            </a:custGeom>
            <a:solidFill>
              <a:schemeClr val="accent2"/>
            </a:solidFill>
            <a:ln>
              <a:noFill/>
            </a:ln>
          </p:spPr>
          <p:txBody>
            <a:bodyPr lIns="91425" tIns="91425" rIns="91425" bIns="91425" anchor="ctr"/>
            <a:lstStyle/>
            <a:p>
              <a:pPr>
                <a:defRPr/>
              </a:pPr>
              <a:endParaRPr lang="vi-VN" sz="990"/>
            </a:p>
          </p:txBody>
        </p:sp>
        <p:sp>
          <p:nvSpPr>
            <p:cNvPr id="192" name="Google Shape;567;p27">
              <a:extLst>
                <a:ext uri="{FF2B5EF4-FFF2-40B4-BE49-F238E27FC236}">
                  <a16:creationId xmlns:a16="http://schemas.microsoft.com/office/drawing/2014/main" id="{C59DDB48-C4F0-4BB4-B172-2B9454EE2C9F}"/>
                </a:ext>
              </a:extLst>
            </p:cNvPr>
            <p:cNvSpPr>
              <a:spLocks/>
            </p:cNvSpPr>
            <p:nvPr/>
          </p:nvSpPr>
          <p:spPr bwMode="auto">
            <a:xfrm>
              <a:off x="2375420" y="4821489"/>
              <a:ext cx="741071" cy="805095"/>
            </a:xfrm>
            <a:custGeom>
              <a:avLst/>
              <a:gdLst>
                <a:gd name="T0" fmla="*/ 2147483646 w 13409"/>
                <a:gd name="T1" fmla="*/ 2147483646 h 17432"/>
                <a:gd name="T2" fmla="*/ 2147483646 w 13409"/>
                <a:gd name="T3" fmla="*/ 2147483646 h 17432"/>
                <a:gd name="T4" fmla="*/ 2147483646 w 13409"/>
                <a:gd name="T5" fmla="*/ 2147483646 h 17432"/>
                <a:gd name="T6" fmla="*/ 2147483646 w 13409"/>
                <a:gd name="T7" fmla="*/ 2147483646 h 17432"/>
                <a:gd name="T8" fmla="*/ 2147483646 w 13409"/>
                <a:gd name="T9" fmla="*/ 2147483646 h 17432"/>
                <a:gd name="T10" fmla="*/ 2147483646 w 13409"/>
                <a:gd name="T11" fmla="*/ 2147483646 h 17432"/>
                <a:gd name="T12" fmla="*/ 2147483646 w 13409"/>
                <a:gd name="T13" fmla="*/ 2147483646 h 17432"/>
                <a:gd name="T14" fmla="*/ 2147483646 w 13409"/>
                <a:gd name="T15" fmla="*/ 2147483646 h 17432"/>
                <a:gd name="T16" fmla="*/ 2147483646 w 13409"/>
                <a:gd name="T17" fmla="*/ 2147483646 h 17432"/>
                <a:gd name="T18" fmla="*/ 2147483646 w 13409"/>
                <a:gd name="T19" fmla="*/ 2147483646 h 17432"/>
                <a:gd name="T20" fmla="*/ 2147483646 w 13409"/>
                <a:gd name="T21" fmla="*/ 2147483646 h 174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cubicBezTo>
                    <a:pt x="557" y="16876"/>
                    <a:pt x="1443" y="17432"/>
                    <a:pt x="2436" y="17432"/>
                  </a:cubicBezTo>
                  <a:lnTo>
                    <a:pt x="10311" y="17432"/>
                  </a:lnTo>
                  <a:cubicBezTo>
                    <a:pt x="12032" y="17432"/>
                    <a:pt x="13408" y="15777"/>
                    <a:pt x="13408" y="13726"/>
                  </a:cubicBezTo>
                  <a:lnTo>
                    <a:pt x="13408" y="1"/>
                  </a:lnTo>
                  <a:lnTo>
                    <a:pt x="11701" y="1"/>
                  </a:lnTo>
                  <a:close/>
                </a:path>
              </a:pathLst>
            </a:custGeom>
            <a:solidFill>
              <a:schemeClr val="tx2"/>
            </a:solidFill>
            <a:ln>
              <a:noFill/>
            </a:ln>
          </p:spPr>
          <p:txBody>
            <a:bodyPr lIns="91425" tIns="91425" rIns="91425" bIns="91425" anchor="ctr"/>
            <a:lstStyle/>
            <a:p>
              <a:pPr>
                <a:defRPr/>
              </a:pPr>
              <a:endParaRPr lang="vi-VN" sz="990"/>
            </a:p>
          </p:txBody>
        </p:sp>
        <p:sp>
          <p:nvSpPr>
            <p:cNvPr id="193" name="Google Shape;568;p27">
              <a:extLst>
                <a:ext uri="{FF2B5EF4-FFF2-40B4-BE49-F238E27FC236}">
                  <a16:creationId xmlns:a16="http://schemas.microsoft.com/office/drawing/2014/main" id="{2C562761-0F6F-4DF3-B750-490838749D20}"/>
                </a:ext>
              </a:extLst>
            </p:cNvPr>
            <p:cNvSpPr/>
            <p:nvPr/>
          </p:nvSpPr>
          <p:spPr>
            <a:xfrm>
              <a:off x="2434706" y="4872304"/>
              <a:ext cx="459465" cy="492267"/>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94" name="Google Shape;569;p27">
              <a:extLst>
                <a:ext uri="{FF2B5EF4-FFF2-40B4-BE49-F238E27FC236}">
                  <a16:creationId xmlns:a16="http://schemas.microsoft.com/office/drawing/2014/main" id="{A0F3F6EC-C930-40C1-8289-53F6AE2E2BD3}"/>
                </a:ext>
              </a:extLst>
            </p:cNvPr>
            <p:cNvSpPr/>
            <p:nvPr/>
          </p:nvSpPr>
          <p:spPr>
            <a:xfrm>
              <a:off x="3376925" y="4937410"/>
              <a:ext cx="425586" cy="428749"/>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95" name="Google Shape;570;p27">
              <a:extLst>
                <a:ext uri="{FF2B5EF4-FFF2-40B4-BE49-F238E27FC236}">
                  <a16:creationId xmlns:a16="http://schemas.microsoft.com/office/drawing/2014/main" id="{C804026F-5AB8-426C-B1DD-07D5F2A34EA7}"/>
                </a:ext>
              </a:extLst>
            </p:cNvPr>
            <p:cNvSpPr>
              <a:spLocks/>
            </p:cNvSpPr>
            <p:nvPr/>
          </p:nvSpPr>
          <p:spPr bwMode="auto">
            <a:xfrm>
              <a:off x="2894170" y="4821489"/>
              <a:ext cx="658494" cy="768572"/>
            </a:xfrm>
            <a:custGeom>
              <a:avLst/>
              <a:gdLst>
                <a:gd name="T0" fmla="*/ 2147483646 w 11913"/>
                <a:gd name="T1" fmla="*/ 0 h 13898"/>
                <a:gd name="T2" fmla="*/ 2147483646 w 11913"/>
                <a:gd name="T3" fmla="*/ 2147483646 h 13898"/>
                <a:gd name="T4" fmla="*/ 2147483646 w 11913"/>
                <a:gd name="T5" fmla="*/ 2147483646 h 13898"/>
                <a:gd name="T6" fmla="*/ 2147483646 w 11913"/>
                <a:gd name="T7" fmla="*/ 2147483646 h 13898"/>
                <a:gd name="T8" fmla="*/ 2147483646 w 11913"/>
                <a:gd name="T9" fmla="*/ 2147483646 h 13898"/>
                <a:gd name="T10" fmla="*/ 2147483646 w 11913"/>
                <a:gd name="T11" fmla="*/ 0 h 13898"/>
                <a:gd name="T12" fmla="*/ 2147483646 w 11913"/>
                <a:gd name="T13" fmla="*/ 0 h 1389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lnTo>
                    <a:pt x="1" y="0"/>
                  </a:lnTo>
                  <a:close/>
                </a:path>
              </a:pathLst>
            </a:custGeom>
            <a:solidFill>
              <a:schemeClr val="bg2"/>
            </a:solidFill>
            <a:ln>
              <a:noFill/>
            </a:ln>
          </p:spPr>
          <p:txBody>
            <a:bodyPr lIns="91425" tIns="91425" rIns="91425" bIns="91425" anchor="ctr"/>
            <a:lstStyle/>
            <a:p>
              <a:pPr>
                <a:defRPr/>
              </a:pPr>
              <a:endParaRPr lang="vi-VN" sz="990"/>
            </a:p>
          </p:txBody>
        </p:sp>
        <p:sp>
          <p:nvSpPr>
            <p:cNvPr id="196" name="Google Shape;571;p27">
              <a:extLst>
                <a:ext uri="{FF2B5EF4-FFF2-40B4-BE49-F238E27FC236}">
                  <a16:creationId xmlns:a16="http://schemas.microsoft.com/office/drawing/2014/main" id="{7F96F965-2CA1-47B3-B71B-230981B35AF5}"/>
                </a:ext>
              </a:extLst>
            </p:cNvPr>
            <p:cNvSpPr>
              <a:spLocks/>
            </p:cNvSpPr>
            <p:nvPr/>
          </p:nvSpPr>
          <p:spPr bwMode="auto">
            <a:xfrm>
              <a:off x="2928048" y="4821489"/>
              <a:ext cx="624616" cy="768572"/>
            </a:xfrm>
            <a:custGeom>
              <a:avLst/>
              <a:gdLst>
                <a:gd name="T0" fmla="*/ 2147483646 w 11317"/>
                <a:gd name="T1" fmla="*/ 0 h 13898"/>
                <a:gd name="T2" fmla="*/ 2147483646 w 11317"/>
                <a:gd name="T3" fmla="*/ 2147483646 h 13898"/>
                <a:gd name="T4" fmla="*/ 2147483646 w 11317"/>
                <a:gd name="T5" fmla="*/ 2147483646 h 13898"/>
                <a:gd name="T6" fmla="*/ 2147483646 w 11317"/>
                <a:gd name="T7" fmla="*/ 2147483646 h 13898"/>
                <a:gd name="T8" fmla="*/ 0 w 11317"/>
                <a:gd name="T9" fmla="*/ 2147483646 h 13898"/>
                <a:gd name="T10" fmla="*/ 0 w 11317"/>
                <a:gd name="T11" fmla="*/ 2147483646 h 13898"/>
                <a:gd name="T12" fmla="*/ 2147483646 w 11317"/>
                <a:gd name="T13" fmla="*/ 2147483646 h 13898"/>
                <a:gd name="T14" fmla="*/ 2147483646 w 11317"/>
                <a:gd name="T15" fmla="*/ 2147483646 h 13898"/>
                <a:gd name="T16" fmla="*/ 2147483646 w 11317"/>
                <a:gd name="T17" fmla="*/ 2147483646 h 13898"/>
                <a:gd name="T18" fmla="*/ 2147483646 w 11317"/>
                <a:gd name="T19" fmla="*/ 0 h 13898"/>
                <a:gd name="T20" fmla="*/ 2147483646 w 11317"/>
                <a:gd name="T21" fmla="*/ 0 h 138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cubicBezTo>
                    <a:pt x="503" y="13394"/>
                    <a:pt x="1218" y="13897"/>
                    <a:pt x="2052" y="13897"/>
                  </a:cubicBezTo>
                  <a:lnTo>
                    <a:pt x="8669" y="13897"/>
                  </a:lnTo>
                  <a:cubicBezTo>
                    <a:pt x="10099" y="13897"/>
                    <a:pt x="11316" y="12507"/>
                    <a:pt x="11316" y="10853"/>
                  </a:cubicBezTo>
                  <a:lnTo>
                    <a:pt x="11316" y="0"/>
                  </a:lnTo>
                  <a:lnTo>
                    <a:pt x="9768" y="0"/>
                  </a:lnTo>
                  <a:close/>
                </a:path>
              </a:pathLst>
            </a:custGeom>
            <a:solidFill>
              <a:schemeClr val="accent1"/>
            </a:solidFill>
            <a:ln>
              <a:noFill/>
            </a:ln>
          </p:spPr>
          <p:txBody>
            <a:bodyPr lIns="91425" tIns="91425" rIns="91425" bIns="91425" anchor="ctr"/>
            <a:lstStyle/>
            <a:p>
              <a:pPr>
                <a:defRPr/>
              </a:pPr>
              <a:endParaRPr lang="vi-VN" sz="990"/>
            </a:p>
          </p:txBody>
        </p:sp>
        <p:grpSp>
          <p:nvGrpSpPr>
            <p:cNvPr id="197" name="Google Shape;572;p27">
              <a:extLst>
                <a:ext uri="{FF2B5EF4-FFF2-40B4-BE49-F238E27FC236}">
                  <a16:creationId xmlns:a16="http://schemas.microsoft.com/office/drawing/2014/main" id="{7472BED3-141C-4C8C-8318-5F715AE765A1}"/>
                </a:ext>
              </a:extLst>
            </p:cNvPr>
            <p:cNvGrpSpPr>
              <a:grpSpLocks/>
            </p:cNvGrpSpPr>
            <p:nvPr/>
          </p:nvGrpSpPr>
          <p:grpSpPr bwMode="auto">
            <a:xfrm>
              <a:off x="3041664" y="5111577"/>
              <a:ext cx="320455" cy="156580"/>
              <a:chOff x="2774143" y="4536556"/>
              <a:chExt cx="320455" cy="156580"/>
            </a:xfrm>
          </p:grpSpPr>
          <p:sp>
            <p:nvSpPr>
              <p:cNvPr id="199" name="Google Shape;573;p27">
                <a:extLst>
                  <a:ext uri="{FF2B5EF4-FFF2-40B4-BE49-F238E27FC236}">
                    <a16:creationId xmlns:a16="http://schemas.microsoft.com/office/drawing/2014/main" id="{F56011FC-74EB-47A1-9320-D7BCB4C0ED6E}"/>
                  </a:ext>
                </a:extLst>
              </p:cNvPr>
              <p:cNvSpPr>
                <a:spLocks/>
              </p:cNvSpPr>
              <p:nvPr/>
            </p:nvSpPr>
            <p:spPr bwMode="auto">
              <a:xfrm>
                <a:off x="2774863" y="4562471"/>
                <a:ext cx="112219" cy="96866"/>
              </a:xfrm>
              <a:custGeom>
                <a:avLst/>
                <a:gdLst>
                  <a:gd name="T0" fmla="*/ 2147483646 w 2040"/>
                  <a:gd name="T1" fmla="*/ 2147483646 h 1775"/>
                  <a:gd name="T2" fmla="*/ 2147483646 w 2040"/>
                  <a:gd name="T3" fmla="*/ 2147483646 h 1775"/>
                  <a:gd name="T4" fmla="*/ 2147483646 w 2040"/>
                  <a:gd name="T5" fmla="*/ 2147483646 h 1775"/>
                  <a:gd name="T6" fmla="*/ 2147483646 w 2040"/>
                  <a:gd name="T7" fmla="*/ 2147483646 h 1775"/>
                  <a:gd name="T8" fmla="*/ 2147483646 w 2040"/>
                  <a:gd name="T9" fmla="*/ 2147483646 h 1775"/>
                  <a:gd name="T10" fmla="*/ 2147483646 w 2040"/>
                  <a:gd name="T11" fmla="*/ 2147483646 h 1775"/>
                  <a:gd name="T12" fmla="*/ 2147483646 w 2040"/>
                  <a:gd name="T13" fmla="*/ 2147483646 h 1775"/>
                  <a:gd name="T14" fmla="*/ 2147483646 w 2040"/>
                  <a:gd name="T15" fmla="*/ 2147483646 h 1775"/>
                  <a:gd name="T16" fmla="*/ 2147483646 w 2040"/>
                  <a:gd name="T17" fmla="*/ 2147483646 h 1775"/>
                  <a:gd name="T18" fmla="*/ 2147483646 w 2040"/>
                  <a:gd name="T19" fmla="*/ 2147483646 h 1775"/>
                  <a:gd name="T20" fmla="*/ 2147483646 w 2040"/>
                  <a:gd name="T21" fmla="*/ 2147483646 h 1775"/>
                  <a:gd name="T22" fmla="*/ 2147483646 w 2040"/>
                  <a:gd name="T23" fmla="*/ 2147483646 h 1775"/>
                  <a:gd name="T24" fmla="*/ 2147483646 w 2040"/>
                  <a:gd name="T25" fmla="*/ 2147483646 h 1775"/>
                  <a:gd name="T26" fmla="*/ 2147483646 w 2040"/>
                  <a:gd name="T27" fmla="*/ 2147483646 h 1775"/>
                  <a:gd name="T28" fmla="*/ 2147483646 w 2040"/>
                  <a:gd name="T29" fmla="*/ 2147483646 h 1775"/>
                  <a:gd name="T30" fmla="*/ 2147483646 w 2040"/>
                  <a:gd name="T31" fmla="*/ 2147483646 h 1775"/>
                  <a:gd name="T32" fmla="*/ 2147483646 w 2040"/>
                  <a:gd name="T33" fmla="*/ 2147483646 h 1775"/>
                  <a:gd name="T34" fmla="*/ 2147483646 w 2040"/>
                  <a:gd name="T35" fmla="*/ 2147483646 h 1775"/>
                  <a:gd name="T36" fmla="*/ 2147483646 w 2040"/>
                  <a:gd name="T37" fmla="*/ 2147483646 h 1775"/>
                  <a:gd name="T38" fmla="*/ 2147483646 w 2040"/>
                  <a:gd name="T39" fmla="*/ 2147483646 h 1775"/>
                  <a:gd name="T40" fmla="*/ 2147483646 w 2040"/>
                  <a:gd name="T41" fmla="*/ 2147483646 h 1775"/>
                  <a:gd name="T42" fmla="*/ 2147483646 w 2040"/>
                  <a:gd name="T43" fmla="*/ 2147483646 h 1775"/>
                  <a:gd name="T44" fmla="*/ 2147483646 w 2040"/>
                  <a:gd name="T45" fmla="*/ 2147483646 h 1775"/>
                  <a:gd name="T46" fmla="*/ 2147483646 w 2040"/>
                  <a:gd name="T47" fmla="*/ 2147483646 h 1775"/>
                  <a:gd name="T48" fmla="*/ 2147483646 w 2040"/>
                  <a:gd name="T49" fmla="*/ 2147483646 h 1775"/>
                  <a:gd name="T50" fmla="*/ 2147483646 w 2040"/>
                  <a:gd name="T51" fmla="*/ 2147483646 h 1775"/>
                  <a:gd name="T52" fmla="*/ 2147483646 w 2040"/>
                  <a:gd name="T53" fmla="*/ 2147483646 h 1775"/>
                  <a:gd name="T54" fmla="*/ 2147483646 w 2040"/>
                  <a:gd name="T55" fmla="*/ 2147483646 h 1775"/>
                  <a:gd name="T56" fmla="*/ 2147483646 w 2040"/>
                  <a:gd name="T57" fmla="*/ 2147483646 h 1775"/>
                  <a:gd name="T58" fmla="*/ 2147483646 w 2040"/>
                  <a:gd name="T59" fmla="*/ 2147483646 h 1775"/>
                  <a:gd name="T60" fmla="*/ 2147483646 w 2040"/>
                  <a:gd name="T61" fmla="*/ 2147483646 h 1775"/>
                  <a:gd name="T62" fmla="*/ 2147483646 w 2040"/>
                  <a:gd name="T63" fmla="*/ 2147483646 h 1775"/>
                  <a:gd name="T64" fmla="*/ 2147483646 w 2040"/>
                  <a:gd name="T65" fmla="*/ 2147483646 h 1775"/>
                  <a:gd name="T66" fmla="*/ 2147483646 w 2040"/>
                  <a:gd name="T67" fmla="*/ 2147483646 h 1775"/>
                  <a:gd name="T68" fmla="*/ 2147483646 w 2040"/>
                  <a:gd name="T69" fmla="*/ 2147483646 h 1775"/>
                  <a:gd name="T70" fmla="*/ 2147483646 w 2040"/>
                  <a:gd name="T71" fmla="*/ 2147483646 h 1775"/>
                  <a:gd name="T72" fmla="*/ 2147483646 w 2040"/>
                  <a:gd name="T73" fmla="*/ 2147483646 h 1775"/>
                  <a:gd name="T74" fmla="*/ 2147483646 w 2040"/>
                  <a:gd name="T75" fmla="*/ 2147483646 h 1775"/>
                  <a:gd name="T76" fmla="*/ 2147483646 w 2040"/>
                  <a:gd name="T77" fmla="*/ 2147483646 h 1775"/>
                  <a:gd name="T78" fmla="*/ 2147483646 w 2040"/>
                  <a:gd name="T79" fmla="*/ 2147483646 h 1775"/>
                  <a:gd name="T80" fmla="*/ 2147483646 w 2040"/>
                  <a:gd name="T81" fmla="*/ 2147483646 h 1775"/>
                  <a:gd name="T82" fmla="*/ 2147483646 w 2040"/>
                  <a:gd name="T83" fmla="*/ 2147483646 h 1775"/>
                  <a:gd name="T84" fmla="*/ 2147483646 w 2040"/>
                  <a:gd name="T85" fmla="*/ 2147483646 h 17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lnTo>
                      <a:pt x="292" y="1"/>
                    </a:lnTo>
                    <a:close/>
                  </a:path>
                </a:pathLst>
              </a:custGeom>
              <a:solidFill>
                <a:srgbClr val="233E49"/>
              </a:solidFill>
              <a:ln>
                <a:noFill/>
              </a:ln>
            </p:spPr>
            <p:txBody>
              <a:bodyPr lIns="91425" tIns="91425" rIns="91425" bIns="91425" anchor="ctr"/>
              <a:lstStyle/>
              <a:p>
                <a:pPr>
                  <a:defRPr/>
                </a:pPr>
                <a:endParaRPr lang="vi-VN" sz="990"/>
              </a:p>
            </p:txBody>
          </p:sp>
          <p:sp>
            <p:nvSpPr>
              <p:cNvPr id="200" name="Google Shape;574;p27">
                <a:extLst>
                  <a:ext uri="{FF2B5EF4-FFF2-40B4-BE49-F238E27FC236}">
                    <a16:creationId xmlns:a16="http://schemas.microsoft.com/office/drawing/2014/main" id="{DF40E88C-35C2-4CC6-A48E-EB78065D5225}"/>
                  </a:ext>
                </a:extLst>
              </p:cNvPr>
              <p:cNvSpPr>
                <a:spLocks/>
              </p:cNvSpPr>
              <p:nvPr/>
            </p:nvSpPr>
            <p:spPr bwMode="auto">
              <a:xfrm>
                <a:off x="2897669" y="4537064"/>
                <a:ext cx="65637" cy="66694"/>
              </a:xfrm>
              <a:custGeom>
                <a:avLst/>
                <a:gdLst>
                  <a:gd name="T0" fmla="*/ 2147483646 w 1192"/>
                  <a:gd name="T1" fmla="*/ 0 h 1205"/>
                  <a:gd name="T2" fmla="*/ 2147483646 w 1192"/>
                  <a:gd name="T3" fmla="*/ 2147483646 h 1205"/>
                  <a:gd name="T4" fmla="*/ 2147483646 w 1192"/>
                  <a:gd name="T5" fmla="*/ 2147483646 h 1205"/>
                  <a:gd name="T6" fmla="*/ 2147483646 w 1192"/>
                  <a:gd name="T7" fmla="*/ 2147483646 h 1205"/>
                  <a:gd name="T8" fmla="*/ 2147483646 w 1192"/>
                  <a:gd name="T9" fmla="*/ 2147483646 h 1205"/>
                  <a:gd name="T10" fmla="*/ 2147483646 w 1192"/>
                  <a:gd name="T11" fmla="*/ 2147483646 h 1205"/>
                  <a:gd name="T12" fmla="*/ 2147483646 w 1192"/>
                  <a:gd name="T13" fmla="*/ 2147483646 h 1205"/>
                  <a:gd name="T14" fmla="*/ 2147483646 w 1192"/>
                  <a:gd name="T15" fmla="*/ 2147483646 h 1205"/>
                  <a:gd name="T16" fmla="*/ 2147483646 w 1192"/>
                  <a:gd name="T17" fmla="*/ 2147483646 h 1205"/>
                  <a:gd name="T18" fmla="*/ 2147483646 w 1192"/>
                  <a:gd name="T19" fmla="*/ 2147483646 h 1205"/>
                  <a:gd name="T20" fmla="*/ 2147483646 w 1192"/>
                  <a:gd name="T21" fmla="*/ 2147483646 h 1205"/>
                  <a:gd name="T22" fmla="*/ 2147483646 w 1192"/>
                  <a:gd name="T23" fmla="*/ 2147483646 h 1205"/>
                  <a:gd name="T24" fmla="*/ 2147483646 w 1192"/>
                  <a:gd name="T25" fmla="*/ 2147483646 h 1205"/>
                  <a:gd name="T26" fmla="*/ 2147483646 w 1192"/>
                  <a:gd name="T27" fmla="*/ 2147483646 h 1205"/>
                  <a:gd name="T28" fmla="*/ 2147483646 w 1192"/>
                  <a:gd name="T29" fmla="*/ 2147483646 h 1205"/>
                  <a:gd name="T30" fmla="*/ 2147483646 w 1192"/>
                  <a:gd name="T31" fmla="*/ 2147483646 h 1205"/>
                  <a:gd name="T32" fmla="*/ 2147483646 w 1192"/>
                  <a:gd name="T33" fmla="*/ 2147483646 h 1205"/>
                  <a:gd name="T34" fmla="*/ 2147483646 w 1192"/>
                  <a:gd name="T35" fmla="*/ 2147483646 h 1205"/>
                  <a:gd name="T36" fmla="*/ 2147483646 w 1192"/>
                  <a:gd name="T37" fmla="*/ 2147483646 h 1205"/>
                  <a:gd name="T38" fmla="*/ 2147483646 w 1192"/>
                  <a:gd name="T39" fmla="*/ 2147483646 h 1205"/>
                  <a:gd name="T40" fmla="*/ 2147483646 w 1192"/>
                  <a:gd name="T41" fmla="*/ 2147483646 h 1205"/>
                  <a:gd name="T42" fmla="*/ 2147483646 w 1192"/>
                  <a:gd name="T43" fmla="*/ 2147483646 h 1205"/>
                  <a:gd name="T44" fmla="*/ 2147483646 w 1192"/>
                  <a:gd name="T45" fmla="*/ 2147483646 h 1205"/>
                  <a:gd name="T46" fmla="*/ 2147483646 w 1192"/>
                  <a:gd name="T47" fmla="*/ 2147483646 h 1205"/>
                  <a:gd name="T48" fmla="*/ 2147483646 w 1192"/>
                  <a:gd name="T49" fmla="*/ 2147483646 h 1205"/>
                  <a:gd name="T50" fmla="*/ 2147483646 w 1192"/>
                  <a:gd name="T51" fmla="*/ 2147483646 h 1205"/>
                  <a:gd name="T52" fmla="*/ 2147483646 w 1192"/>
                  <a:gd name="T53" fmla="*/ 2147483646 h 1205"/>
                  <a:gd name="T54" fmla="*/ 2147483646 w 1192"/>
                  <a:gd name="T55" fmla="*/ 2147483646 h 1205"/>
                  <a:gd name="T56" fmla="*/ 2147483646 w 1192"/>
                  <a:gd name="T57" fmla="*/ 2147483646 h 1205"/>
                  <a:gd name="T58" fmla="*/ 2147483646 w 1192"/>
                  <a:gd name="T59" fmla="*/ 2147483646 h 1205"/>
                  <a:gd name="T60" fmla="*/ 2147483646 w 1192"/>
                  <a:gd name="T61" fmla="*/ 0 h 120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lIns="91425" tIns="91425" rIns="91425" bIns="91425" anchor="ctr"/>
              <a:lstStyle/>
              <a:p>
                <a:pPr>
                  <a:defRPr/>
                </a:pPr>
                <a:endParaRPr lang="vi-VN" sz="990"/>
              </a:p>
            </p:txBody>
          </p:sp>
          <p:sp>
            <p:nvSpPr>
              <p:cNvPr id="201" name="Google Shape;575;p27">
                <a:extLst>
                  <a:ext uri="{FF2B5EF4-FFF2-40B4-BE49-F238E27FC236}">
                    <a16:creationId xmlns:a16="http://schemas.microsoft.com/office/drawing/2014/main" id="{45F7D51A-E2BF-4757-98A9-7CA5438CB937}"/>
                  </a:ext>
                </a:extLst>
              </p:cNvPr>
              <p:cNvSpPr>
                <a:spLocks/>
              </p:cNvSpPr>
              <p:nvPr/>
            </p:nvSpPr>
            <p:spPr bwMode="auto">
              <a:xfrm>
                <a:off x="2967541" y="4564060"/>
                <a:ext cx="127041" cy="127037"/>
              </a:xfrm>
              <a:custGeom>
                <a:avLst/>
                <a:gdLst>
                  <a:gd name="T0" fmla="*/ 2147483646 w 2303"/>
                  <a:gd name="T1" fmla="*/ 2147483646 h 2304"/>
                  <a:gd name="T2" fmla="*/ 2147483646 w 2303"/>
                  <a:gd name="T3" fmla="*/ 2147483646 h 2304"/>
                  <a:gd name="T4" fmla="*/ 0 w 2303"/>
                  <a:gd name="T5" fmla="*/ 2147483646 h 2304"/>
                  <a:gd name="T6" fmla="*/ 2147483646 w 2303"/>
                  <a:gd name="T7" fmla="*/ 2147483646 h 2304"/>
                  <a:gd name="T8" fmla="*/ 2147483646 w 2303"/>
                  <a:gd name="T9" fmla="*/ 2147483646 h 2304"/>
                  <a:gd name="T10" fmla="*/ 2147483646 w 2303"/>
                  <a:gd name="T11" fmla="*/ 2147483646 h 2304"/>
                  <a:gd name="T12" fmla="*/ 2147483646 w 2303"/>
                  <a:gd name="T13" fmla="*/ 2147483646 h 2304"/>
                  <a:gd name="T14" fmla="*/ 2147483646 w 2303"/>
                  <a:gd name="T15" fmla="*/ 2147483646 h 2304"/>
                  <a:gd name="T16" fmla="*/ 2147483646 w 2303"/>
                  <a:gd name="T17" fmla="*/ 2147483646 h 2304"/>
                  <a:gd name="T18" fmla="*/ 2147483646 w 2303"/>
                  <a:gd name="T19" fmla="*/ 2147483646 h 2304"/>
                  <a:gd name="T20" fmla="*/ 2147483646 w 2303"/>
                  <a:gd name="T21" fmla="*/ 2147483646 h 2304"/>
                  <a:gd name="T22" fmla="*/ 2147483646 w 2303"/>
                  <a:gd name="T23" fmla="*/ 2147483646 h 2304"/>
                  <a:gd name="T24" fmla="*/ 2147483646 w 2303"/>
                  <a:gd name="T25" fmla="*/ 2147483646 h 2304"/>
                  <a:gd name="T26" fmla="*/ 2147483646 w 2303"/>
                  <a:gd name="T27" fmla="*/ 2147483646 h 2304"/>
                  <a:gd name="T28" fmla="*/ 2147483646 w 2303"/>
                  <a:gd name="T29" fmla="*/ 2147483646 h 2304"/>
                  <a:gd name="T30" fmla="*/ 2147483646 w 2303"/>
                  <a:gd name="T31" fmla="*/ 2147483646 h 2304"/>
                  <a:gd name="T32" fmla="*/ 2147483646 w 2303"/>
                  <a:gd name="T33" fmla="*/ 2147483646 h 2304"/>
                  <a:gd name="T34" fmla="*/ 2147483646 w 2303"/>
                  <a:gd name="T35" fmla="*/ 2147483646 h 2304"/>
                  <a:gd name="T36" fmla="*/ 2147483646 w 2303"/>
                  <a:gd name="T37" fmla="*/ 2147483646 h 2304"/>
                  <a:gd name="T38" fmla="*/ 2147483646 w 2303"/>
                  <a:gd name="T39" fmla="*/ 2147483646 h 2304"/>
                  <a:gd name="T40" fmla="*/ 2147483646 w 2303"/>
                  <a:gd name="T41" fmla="*/ 2147483646 h 2304"/>
                  <a:gd name="T42" fmla="*/ 2147483646 w 2303"/>
                  <a:gd name="T43" fmla="*/ 2147483646 h 2304"/>
                  <a:gd name="T44" fmla="*/ 2147483646 w 2303"/>
                  <a:gd name="T45" fmla="*/ 2147483646 h 2304"/>
                  <a:gd name="T46" fmla="*/ 2147483646 w 2303"/>
                  <a:gd name="T47" fmla="*/ 2147483646 h 2304"/>
                  <a:gd name="T48" fmla="*/ 2147483646 w 2303"/>
                  <a:gd name="T49" fmla="*/ 2147483646 h 2304"/>
                  <a:gd name="T50" fmla="*/ 2147483646 w 2303"/>
                  <a:gd name="T51" fmla="*/ 2147483646 h 2304"/>
                  <a:gd name="T52" fmla="*/ 2147483646 w 2303"/>
                  <a:gd name="T53" fmla="*/ 2147483646 h 2304"/>
                  <a:gd name="T54" fmla="*/ 2147483646 w 2303"/>
                  <a:gd name="T55" fmla="*/ 2147483646 h 2304"/>
                  <a:gd name="T56" fmla="*/ 2147483646 w 2303"/>
                  <a:gd name="T57" fmla="*/ 2147483646 h 2304"/>
                  <a:gd name="T58" fmla="*/ 2147483646 w 2303"/>
                  <a:gd name="T59" fmla="*/ 2147483646 h 2304"/>
                  <a:gd name="T60" fmla="*/ 2147483646 w 2303"/>
                  <a:gd name="T61" fmla="*/ 2147483646 h 2304"/>
                  <a:gd name="T62" fmla="*/ 2147483646 w 2303"/>
                  <a:gd name="T63" fmla="*/ 2147483646 h 2304"/>
                  <a:gd name="T64" fmla="*/ 2147483646 w 2303"/>
                  <a:gd name="T65" fmla="*/ 2147483646 h 2304"/>
                  <a:gd name="T66" fmla="*/ 2147483646 w 2303"/>
                  <a:gd name="T67" fmla="*/ 2147483646 h 2304"/>
                  <a:gd name="T68" fmla="*/ 2147483646 w 2303"/>
                  <a:gd name="T69" fmla="*/ 2147483646 h 2304"/>
                  <a:gd name="T70" fmla="*/ 2147483646 w 2303"/>
                  <a:gd name="T71" fmla="*/ 2147483646 h 2304"/>
                  <a:gd name="T72" fmla="*/ 2147483646 w 2303"/>
                  <a:gd name="T73" fmla="*/ 2147483646 h 2304"/>
                  <a:gd name="T74" fmla="*/ 2147483646 w 2303"/>
                  <a:gd name="T75" fmla="*/ 2147483646 h 2304"/>
                  <a:gd name="T76" fmla="*/ 2147483646 w 2303"/>
                  <a:gd name="T77" fmla="*/ 2147483646 h 2304"/>
                  <a:gd name="T78" fmla="*/ 2147483646 w 2303"/>
                  <a:gd name="T79" fmla="*/ 2147483646 h 2304"/>
                  <a:gd name="T80" fmla="*/ 2147483646 w 2303"/>
                  <a:gd name="T81" fmla="*/ 2147483646 h 2304"/>
                  <a:gd name="T82" fmla="*/ 2147483646 w 2303"/>
                  <a:gd name="T83" fmla="*/ 2147483646 h 2304"/>
                  <a:gd name="T84" fmla="*/ 2147483646 w 2303"/>
                  <a:gd name="T85" fmla="*/ 2147483646 h 2304"/>
                  <a:gd name="T86" fmla="*/ 2147483646 w 2303"/>
                  <a:gd name="T87" fmla="*/ 2147483646 h 2304"/>
                  <a:gd name="T88" fmla="*/ 2147483646 w 2303"/>
                  <a:gd name="T89" fmla="*/ 2147483646 h 2304"/>
                  <a:gd name="T90" fmla="*/ 2147483646 w 2303"/>
                  <a:gd name="T91" fmla="*/ 2147483646 h 2304"/>
                  <a:gd name="T92" fmla="*/ 2147483646 w 2303"/>
                  <a:gd name="T93" fmla="*/ 2147483646 h 2304"/>
                  <a:gd name="T94" fmla="*/ 2147483646 w 2303"/>
                  <a:gd name="T95" fmla="*/ 2147483646 h 2304"/>
                  <a:gd name="T96" fmla="*/ 2147483646 w 2303"/>
                  <a:gd name="T97" fmla="*/ 2147483646 h 2304"/>
                  <a:gd name="T98" fmla="*/ 2147483646 w 2303"/>
                  <a:gd name="T99" fmla="*/ 2147483646 h 2304"/>
                  <a:gd name="T100" fmla="*/ 2147483646 w 2303"/>
                  <a:gd name="T101" fmla="*/ 2147483646 h 2304"/>
                  <a:gd name="T102" fmla="*/ 2147483646 w 2303"/>
                  <a:gd name="T103" fmla="*/ 2147483646 h 2304"/>
                  <a:gd name="T104" fmla="*/ 2147483646 w 2303"/>
                  <a:gd name="T105" fmla="*/ 2147483646 h 2304"/>
                  <a:gd name="T106" fmla="*/ 2147483646 w 2303"/>
                  <a:gd name="T107" fmla="*/ 2147483646 h 2304"/>
                  <a:gd name="T108" fmla="*/ 2147483646 w 2303"/>
                  <a:gd name="T109" fmla="*/ 2147483646 h 2304"/>
                  <a:gd name="T110" fmla="*/ 2147483646 w 2303"/>
                  <a:gd name="T111" fmla="*/ 2147483646 h 2304"/>
                  <a:gd name="T112" fmla="*/ 2147483646 w 2303"/>
                  <a:gd name="T113" fmla="*/ 2147483646 h 2304"/>
                  <a:gd name="T114" fmla="*/ 2147483646 w 2303"/>
                  <a:gd name="T115" fmla="*/ 2147483646 h 2304"/>
                  <a:gd name="T116" fmla="*/ 2147483646 w 2303"/>
                  <a:gd name="T117" fmla="*/ 2147483646 h 2304"/>
                  <a:gd name="T118" fmla="*/ 2147483646 w 2303"/>
                  <a:gd name="T119" fmla="*/ 2147483646 h 2304"/>
                  <a:gd name="T120" fmla="*/ 2147483646 w 2303"/>
                  <a:gd name="T121" fmla="*/ 2147483646 h 2304"/>
                  <a:gd name="T122" fmla="*/ 2147483646 w 2303"/>
                  <a:gd name="T123" fmla="*/ 2147483646 h 230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lnTo>
                      <a:pt x="225" y="1"/>
                    </a:lnTo>
                    <a:close/>
                  </a:path>
                </a:pathLst>
              </a:custGeom>
              <a:solidFill>
                <a:srgbClr val="233E49"/>
              </a:solidFill>
              <a:ln>
                <a:noFill/>
              </a:ln>
            </p:spPr>
            <p:txBody>
              <a:bodyPr lIns="91425" tIns="91425" rIns="91425" bIns="91425" anchor="ctr"/>
              <a:lstStyle/>
              <a:p>
                <a:pPr>
                  <a:defRPr/>
                </a:pPr>
                <a:endParaRPr lang="vi-VN" sz="990"/>
              </a:p>
            </p:txBody>
          </p:sp>
        </p:grpSp>
        <p:sp>
          <p:nvSpPr>
            <p:cNvPr id="198" name="Google Shape;576;p27">
              <a:extLst>
                <a:ext uri="{FF2B5EF4-FFF2-40B4-BE49-F238E27FC236}">
                  <a16:creationId xmlns:a16="http://schemas.microsoft.com/office/drawing/2014/main" id="{3DF91696-05FB-43E5-8792-6551393D2DFE}"/>
                </a:ext>
              </a:extLst>
            </p:cNvPr>
            <p:cNvSpPr>
              <a:spLocks/>
            </p:cNvSpPr>
            <p:nvPr/>
          </p:nvSpPr>
          <p:spPr bwMode="auto">
            <a:xfrm>
              <a:off x="3027563" y="5577358"/>
              <a:ext cx="391710" cy="49226"/>
            </a:xfrm>
            <a:custGeom>
              <a:avLst/>
              <a:gdLst>
                <a:gd name="T0" fmla="*/ 2147483646 w 7056"/>
                <a:gd name="T1" fmla="*/ 0 h 887"/>
                <a:gd name="T2" fmla="*/ 2147483646 w 7056"/>
                <a:gd name="T3" fmla="*/ 2147483646 h 887"/>
                <a:gd name="T4" fmla="*/ 2147483646 w 7056"/>
                <a:gd name="T5" fmla="*/ 2147483646 h 887"/>
                <a:gd name="T6" fmla="*/ 2147483646 w 7056"/>
                <a:gd name="T7" fmla="*/ 0 h 887"/>
                <a:gd name="T8" fmla="*/ 2147483646 w 7056"/>
                <a:gd name="T9" fmla="*/ 0 h 8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56" h="887" extrusionOk="0">
                  <a:moveTo>
                    <a:pt x="1" y="0"/>
                  </a:moveTo>
                  <a:lnTo>
                    <a:pt x="1" y="887"/>
                  </a:lnTo>
                  <a:lnTo>
                    <a:pt x="7055" y="887"/>
                  </a:lnTo>
                  <a:lnTo>
                    <a:pt x="7055" y="0"/>
                  </a:lnTo>
                  <a:lnTo>
                    <a:pt x="1" y="0"/>
                  </a:lnTo>
                  <a:close/>
                </a:path>
              </a:pathLst>
            </a:custGeom>
            <a:solidFill>
              <a:srgbClr val="8D7DFF"/>
            </a:solidFill>
            <a:ln>
              <a:noFill/>
            </a:ln>
          </p:spPr>
          <p:txBody>
            <a:bodyPr lIns="91425" tIns="91425" rIns="91425" bIns="91425" anchor="ctr"/>
            <a:lstStyle/>
            <a:p>
              <a:pPr>
                <a:defRPr/>
              </a:pPr>
              <a:endParaRPr lang="vi-VN" sz="990"/>
            </a:p>
          </p:txBody>
        </p:sp>
      </p:grpSp>
      <p:sp>
        <p:nvSpPr>
          <p:cNvPr id="228" name="Google Shape;578;p27">
            <a:extLst>
              <a:ext uri="{FF2B5EF4-FFF2-40B4-BE49-F238E27FC236}">
                <a16:creationId xmlns:a16="http://schemas.microsoft.com/office/drawing/2014/main" id="{366C0D46-D764-4F31-9A40-EB70004129CD}"/>
              </a:ext>
            </a:extLst>
          </p:cNvPr>
          <p:cNvSpPr>
            <a:spLocks/>
          </p:cNvSpPr>
          <p:nvPr/>
        </p:nvSpPr>
        <p:spPr bwMode="auto">
          <a:xfrm>
            <a:off x="3308351" y="6418263"/>
            <a:ext cx="264583" cy="165100"/>
          </a:xfrm>
          <a:custGeom>
            <a:avLst/>
            <a:gdLst>
              <a:gd name="T0" fmla="*/ 2147483646 w 4806"/>
              <a:gd name="T1" fmla="*/ 2147483646 h 2979"/>
              <a:gd name="T2" fmla="*/ 2147483646 w 4806"/>
              <a:gd name="T3" fmla="*/ 2147483646 h 2979"/>
              <a:gd name="T4" fmla="*/ 2147483646 w 4806"/>
              <a:gd name="T5" fmla="*/ 2147483646 h 2979"/>
              <a:gd name="T6" fmla="*/ 2147483646 w 4806"/>
              <a:gd name="T7" fmla="*/ 2147483646 h 2979"/>
              <a:gd name="T8" fmla="*/ 2147483646 w 4806"/>
              <a:gd name="T9" fmla="*/ 2147483646 h 29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06" h="2979" extrusionOk="0">
                <a:moveTo>
                  <a:pt x="1" y="1"/>
                </a:moveTo>
                <a:lnTo>
                  <a:pt x="1" y="2978"/>
                </a:lnTo>
                <a:lnTo>
                  <a:pt x="4805" y="2978"/>
                </a:lnTo>
                <a:lnTo>
                  <a:pt x="4805" y="1"/>
                </a:lnTo>
                <a:lnTo>
                  <a:pt x="1" y="1"/>
                </a:lnTo>
                <a:close/>
              </a:path>
            </a:pathLst>
          </a:custGeom>
          <a:solidFill>
            <a:srgbClr val="CCCCCC"/>
          </a:solidFill>
          <a:ln>
            <a:noFill/>
          </a:ln>
        </p:spPr>
        <p:txBody>
          <a:bodyPr lIns="37713" tIns="37713" rIns="37713" bIns="37713" anchor="ctr"/>
          <a:lstStyle/>
          <a:p>
            <a:pPr>
              <a:defRPr/>
            </a:pPr>
            <a:endParaRPr lang="vi-VN" sz="990"/>
          </a:p>
        </p:txBody>
      </p:sp>
      <p:grpSp>
        <p:nvGrpSpPr>
          <p:cNvPr id="229" name="Group 228">
            <a:extLst>
              <a:ext uri="{FF2B5EF4-FFF2-40B4-BE49-F238E27FC236}">
                <a16:creationId xmlns:a16="http://schemas.microsoft.com/office/drawing/2014/main" id="{FD89FE1D-6F7D-457D-B51F-6570F52C0F46}"/>
              </a:ext>
            </a:extLst>
          </p:cNvPr>
          <p:cNvGrpSpPr>
            <a:grpSpLocks/>
          </p:cNvGrpSpPr>
          <p:nvPr userDrawn="1"/>
        </p:nvGrpSpPr>
        <p:grpSpPr bwMode="auto">
          <a:xfrm>
            <a:off x="1524001" y="5626100"/>
            <a:ext cx="9319684" cy="1231900"/>
            <a:chOff x="1524301" y="5626805"/>
            <a:chExt cx="9320239" cy="1231195"/>
          </a:xfrm>
        </p:grpSpPr>
        <p:sp>
          <p:nvSpPr>
            <p:cNvPr id="230" name="Google Shape;577;p27">
              <a:extLst>
                <a:ext uri="{FF2B5EF4-FFF2-40B4-BE49-F238E27FC236}">
                  <a16:creationId xmlns:a16="http://schemas.microsoft.com/office/drawing/2014/main" id="{7057EF0E-4B94-43FF-B71D-5B6929EAC7DD}"/>
                </a:ext>
              </a:extLst>
            </p:cNvPr>
            <p:cNvSpPr>
              <a:spLocks/>
            </p:cNvSpPr>
            <p:nvPr/>
          </p:nvSpPr>
          <p:spPr bwMode="auto">
            <a:xfrm>
              <a:off x="3308758" y="6404235"/>
              <a:ext cx="264598" cy="452179"/>
            </a:xfrm>
            <a:custGeom>
              <a:avLst/>
              <a:gdLst>
                <a:gd name="T0" fmla="*/ 2147483646 w 4806"/>
                <a:gd name="T1" fmla="*/ 2147483646 h 8167"/>
                <a:gd name="T2" fmla="*/ 2147483646 w 4806"/>
                <a:gd name="T3" fmla="*/ 2147483646 h 8167"/>
                <a:gd name="T4" fmla="*/ 2147483646 w 4806"/>
                <a:gd name="T5" fmla="*/ 2147483646 h 8167"/>
                <a:gd name="T6" fmla="*/ 2147483646 w 4806"/>
                <a:gd name="T7" fmla="*/ 2147483646 h 8167"/>
                <a:gd name="T8" fmla="*/ 2147483646 w 4806"/>
                <a:gd name="T9" fmla="*/ 2147483646 h 81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06" h="8167" extrusionOk="0">
                  <a:moveTo>
                    <a:pt x="1" y="1"/>
                  </a:moveTo>
                  <a:lnTo>
                    <a:pt x="1" y="8167"/>
                  </a:lnTo>
                  <a:lnTo>
                    <a:pt x="4805" y="8167"/>
                  </a:lnTo>
                  <a:lnTo>
                    <a:pt x="4805" y="1"/>
                  </a:lnTo>
                  <a:lnTo>
                    <a:pt x="1" y="1"/>
                  </a:lnTo>
                  <a:close/>
                </a:path>
              </a:pathLst>
            </a:custGeom>
            <a:solidFill>
              <a:srgbClr val="CECCBC"/>
            </a:solidFill>
            <a:ln>
              <a:noFill/>
            </a:ln>
          </p:spPr>
          <p:txBody>
            <a:bodyPr lIns="91425" tIns="91425" rIns="91425" bIns="91425" anchor="ctr"/>
            <a:lstStyle/>
            <a:p>
              <a:pPr>
                <a:defRPr/>
              </a:pPr>
              <a:endParaRPr lang="vi-VN" sz="990"/>
            </a:p>
          </p:txBody>
        </p:sp>
        <p:grpSp>
          <p:nvGrpSpPr>
            <p:cNvPr id="231" name="Google Shape;579;p27">
              <a:extLst>
                <a:ext uri="{FF2B5EF4-FFF2-40B4-BE49-F238E27FC236}">
                  <a16:creationId xmlns:a16="http://schemas.microsoft.com/office/drawing/2014/main" id="{BD7C6AFD-B174-45B0-B954-36787D27E8F6}"/>
                </a:ext>
              </a:extLst>
            </p:cNvPr>
            <p:cNvGrpSpPr>
              <a:grpSpLocks/>
            </p:cNvGrpSpPr>
            <p:nvPr userDrawn="1"/>
          </p:nvGrpSpPr>
          <p:grpSpPr bwMode="auto">
            <a:xfrm>
              <a:off x="1524301" y="5626805"/>
              <a:ext cx="9320239" cy="1231195"/>
              <a:chOff x="929285" y="5051507"/>
              <a:chExt cx="7315206" cy="1231195"/>
            </a:xfrm>
          </p:grpSpPr>
          <p:sp>
            <p:nvSpPr>
              <p:cNvPr id="232" name="Google Shape;580;p27">
                <a:extLst>
                  <a:ext uri="{FF2B5EF4-FFF2-40B4-BE49-F238E27FC236}">
                    <a16:creationId xmlns:a16="http://schemas.microsoft.com/office/drawing/2014/main" id="{FC692307-3366-4455-8341-7C8B45D90B59}"/>
                  </a:ext>
                </a:extLst>
              </p:cNvPr>
              <p:cNvSpPr>
                <a:spLocks/>
              </p:cNvSpPr>
              <p:nvPr/>
            </p:nvSpPr>
            <p:spPr bwMode="auto">
              <a:xfrm>
                <a:off x="929285" y="5051507"/>
                <a:ext cx="7315206" cy="420447"/>
              </a:xfrm>
              <a:custGeom>
                <a:avLst/>
                <a:gdLst>
                  <a:gd name="T0" fmla="*/ 2147483646 w 132354"/>
                  <a:gd name="T1" fmla="*/ 2147483646 h 7612"/>
                  <a:gd name="T2" fmla="*/ 2147483646 w 132354"/>
                  <a:gd name="T3" fmla="*/ 2147483646 h 7612"/>
                  <a:gd name="T4" fmla="*/ 2147483646 w 132354"/>
                  <a:gd name="T5" fmla="*/ 2147483646 h 7612"/>
                  <a:gd name="T6" fmla="*/ 2147483646 w 132354"/>
                  <a:gd name="T7" fmla="*/ 2147483646 h 7612"/>
                  <a:gd name="T8" fmla="*/ 2147483646 w 132354"/>
                  <a:gd name="T9" fmla="*/ 2147483646 h 76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354" h="7612" extrusionOk="0">
                    <a:moveTo>
                      <a:pt x="1" y="1"/>
                    </a:moveTo>
                    <a:lnTo>
                      <a:pt x="1" y="7611"/>
                    </a:lnTo>
                    <a:lnTo>
                      <a:pt x="132353" y="7611"/>
                    </a:lnTo>
                    <a:lnTo>
                      <a:pt x="132353" y="1"/>
                    </a:lnTo>
                    <a:lnTo>
                      <a:pt x="1" y="1"/>
                    </a:lnTo>
                    <a:close/>
                  </a:path>
                </a:pathLst>
              </a:custGeom>
              <a:solidFill>
                <a:srgbClr val="EFEDD8"/>
              </a:solidFill>
              <a:ln>
                <a:noFill/>
              </a:ln>
            </p:spPr>
            <p:txBody>
              <a:bodyPr lIns="91425" tIns="91425" rIns="91425" bIns="91425" anchor="ctr"/>
              <a:lstStyle/>
              <a:p>
                <a:pPr>
                  <a:defRPr/>
                </a:pPr>
                <a:endParaRPr lang="vi-VN" sz="990"/>
              </a:p>
            </p:txBody>
          </p:sp>
          <p:sp>
            <p:nvSpPr>
              <p:cNvPr id="233" name="Google Shape;581;p27">
                <a:extLst>
                  <a:ext uri="{FF2B5EF4-FFF2-40B4-BE49-F238E27FC236}">
                    <a16:creationId xmlns:a16="http://schemas.microsoft.com/office/drawing/2014/main" id="{2E2F4A13-F930-47FC-A3A7-52D3F8A02403}"/>
                  </a:ext>
                </a:extLst>
              </p:cNvPr>
              <p:cNvSpPr>
                <a:spLocks/>
              </p:cNvSpPr>
              <p:nvPr/>
            </p:nvSpPr>
            <p:spPr bwMode="auto">
              <a:xfrm>
                <a:off x="929285" y="5051507"/>
                <a:ext cx="7315206" cy="134861"/>
              </a:xfrm>
              <a:custGeom>
                <a:avLst/>
                <a:gdLst>
                  <a:gd name="T0" fmla="*/ 2147483646 w 132354"/>
                  <a:gd name="T1" fmla="*/ 2147483646 h 2423"/>
                  <a:gd name="T2" fmla="*/ 2147483646 w 132354"/>
                  <a:gd name="T3" fmla="*/ 2147483646 h 2423"/>
                  <a:gd name="T4" fmla="*/ 2147483646 w 132354"/>
                  <a:gd name="T5" fmla="*/ 2147483646 h 2423"/>
                  <a:gd name="T6" fmla="*/ 2147483646 w 132354"/>
                  <a:gd name="T7" fmla="*/ 2147483646 h 2423"/>
                  <a:gd name="T8" fmla="*/ 2147483646 w 132354"/>
                  <a:gd name="T9" fmla="*/ 2147483646 h 24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354" h="2423" extrusionOk="0">
                    <a:moveTo>
                      <a:pt x="1" y="1"/>
                    </a:moveTo>
                    <a:lnTo>
                      <a:pt x="1" y="2423"/>
                    </a:lnTo>
                    <a:lnTo>
                      <a:pt x="132353" y="2423"/>
                    </a:lnTo>
                    <a:lnTo>
                      <a:pt x="132353" y="1"/>
                    </a:lnTo>
                    <a:lnTo>
                      <a:pt x="1" y="1"/>
                    </a:lnTo>
                    <a:close/>
                  </a:path>
                </a:pathLst>
              </a:custGeom>
              <a:solidFill>
                <a:srgbClr val="FFFEF6"/>
              </a:solidFill>
              <a:ln>
                <a:noFill/>
              </a:ln>
            </p:spPr>
            <p:txBody>
              <a:bodyPr lIns="91425" tIns="91425" rIns="91425" bIns="91425" anchor="ctr"/>
              <a:lstStyle/>
              <a:p>
                <a:pPr>
                  <a:defRPr/>
                </a:pPr>
                <a:endParaRPr lang="vi-VN" sz="990"/>
              </a:p>
            </p:txBody>
          </p:sp>
          <p:sp>
            <p:nvSpPr>
              <p:cNvPr id="234" name="Google Shape;582;p27">
                <a:extLst>
                  <a:ext uri="{FF2B5EF4-FFF2-40B4-BE49-F238E27FC236}">
                    <a16:creationId xmlns:a16="http://schemas.microsoft.com/office/drawing/2014/main" id="{B6FA054B-78A7-4789-BA71-479DA86151A7}"/>
                  </a:ext>
                </a:extLst>
              </p:cNvPr>
              <p:cNvSpPr>
                <a:spLocks/>
              </p:cNvSpPr>
              <p:nvPr/>
            </p:nvSpPr>
            <p:spPr bwMode="auto">
              <a:xfrm>
                <a:off x="6669471" y="5830524"/>
                <a:ext cx="264164" cy="452178"/>
              </a:xfrm>
              <a:custGeom>
                <a:avLst/>
                <a:gdLst>
                  <a:gd name="T0" fmla="*/ 2147483646 w 4792"/>
                  <a:gd name="T1" fmla="*/ 2147483646 h 8167"/>
                  <a:gd name="T2" fmla="*/ 2147483646 w 4792"/>
                  <a:gd name="T3" fmla="*/ 2147483646 h 8167"/>
                  <a:gd name="T4" fmla="*/ 2147483646 w 4792"/>
                  <a:gd name="T5" fmla="*/ 2147483646 h 8167"/>
                  <a:gd name="T6" fmla="*/ 2147483646 w 4792"/>
                  <a:gd name="T7" fmla="*/ 2147483646 h 8167"/>
                  <a:gd name="T8" fmla="*/ 2147483646 w 4792"/>
                  <a:gd name="T9" fmla="*/ 2147483646 h 81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92" h="8167" extrusionOk="0">
                    <a:moveTo>
                      <a:pt x="1" y="1"/>
                    </a:moveTo>
                    <a:lnTo>
                      <a:pt x="1" y="8167"/>
                    </a:lnTo>
                    <a:lnTo>
                      <a:pt x="4792" y="8167"/>
                    </a:lnTo>
                    <a:lnTo>
                      <a:pt x="4792" y="1"/>
                    </a:lnTo>
                    <a:lnTo>
                      <a:pt x="1" y="1"/>
                    </a:lnTo>
                    <a:close/>
                  </a:path>
                </a:pathLst>
              </a:custGeom>
              <a:solidFill>
                <a:srgbClr val="CECCBC"/>
              </a:solidFill>
              <a:ln>
                <a:noFill/>
              </a:ln>
            </p:spPr>
            <p:txBody>
              <a:bodyPr lIns="91425" tIns="91425" rIns="91425" bIns="91425" anchor="ctr"/>
              <a:lstStyle/>
              <a:p>
                <a:pPr>
                  <a:defRPr/>
                </a:pPr>
                <a:endParaRPr lang="vi-VN" sz="990"/>
              </a:p>
            </p:txBody>
          </p:sp>
          <p:sp>
            <p:nvSpPr>
              <p:cNvPr id="235" name="Google Shape;583;p27">
                <a:extLst>
                  <a:ext uri="{FF2B5EF4-FFF2-40B4-BE49-F238E27FC236}">
                    <a16:creationId xmlns:a16="http://schemas.microsoft.com/office/drawing/2014/main" id="{AE0F6BBF-90A3-463C-A919-95C193EC8B8D}"/>
                  </a:ext>
                </a:extLst>
              </p:cNvPr>
              <p:cNvSpPr>
                <a:spLocks/>
              </p:cNvSpPr>
              <p:nvPr/>
            </p:nvSpPr>
            <p:spPr bwMode="auto">
              <a:xfrm>
                <a:off x="6669471" y="5830524"/>
                <a:ext cx="264164" cy="165006"/>
              </a:xfrm>
              <a:custGeom>
                <a:avLst/>
                <a:gdLst>
                  <a:gd name="T0" fmla="*/ 2147483646 w 4792"/>
                  <a:gd name="T1" fmla="*/ 2147483646 h 2979"/>
                  <a:gd name="T2" fmla="*/ 2147483646 w 4792"/>
                  <a:gd name="T3" fmla="*/ 2147483646 h 2979"/>
                  <a:gd name="T4" fmla="*/ 2147483646 w 4792"/>
                  <a:gd name="T5" fmla="*/ 2147483646 h 2979"/>
                  <a:gd name="T6" fmla="*/ 2147483646 w 4792"/>
                  <a:gd name="T7" fmla="*/ 2147483646 h 2979"/>
                  <a:gd name="T8" fmla="*/ 2147483646 w 4792"/>
                  <a:gd name="T9" fmla="*/ 2147483646 h 29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92" h="2979" extrusionOk="0">
                    <a:moveTo>
                      <a:pt x="1" y="1"/>
                    </a:moveTo>
                    <a:lnTo>
                      <a:pt x="1" y="2978"/>
                    </a:lnTo>
                    <a:lnTo>
                      <a:pt x="4792" y="2978"/>
                    </a:lnTo>
                    <a:lnTo>
                      <a:pt x="4792" y="1"/>
                    </a:lnTo>
                    <a:lnTo>
                      <a:pt x="1" y="1"/>
                    </a:lnTo>
                    <a:close/>
                  </a:path>
                </a:pathLst>
              </a:custGeom>
              <a:solidFill>
                <a:srgbClr val="CCCCCC"/>
              </a:solidFill>
              <a:ln>
                <a:noFill/>
              </a:ln>
            </p:spPr>
            <p:txBody>
              <a:bodyPr lIns="91425" tIns="91425" rIns="91425" bIns="91425" anchor="ctr"/>
              <a:lstStyle/>
              <a:p>
                <a:pPr>
                  <a:defRPr/>
                </a:pPr>
                <a:endParaRPr lang="vi-VN" sz="990"/>
              </a:p>
            </p:txBody>
          </p:sp>
          <p:sp>
            <p:nvSpPr>
              <p:cNvPr id="236" name="Google Shape;584;p27">
                <a:extLst>
                  <a:ext uri="{FF2B5EF4-FFF2-40B4-BE49-F238E27FC236}">
                    <a16:creationId xmlns:a16="http://schemas.microsoft.com/office/drawing/2014/main" id="{448D059F-B9FF-4C11-8C81-1A98FBED83E3}"/>
                  </a:ext>
                </a:extLst>
              </p:cNvPr>
              <p:cNvSpPr>
                <a:spLocks/>
              </p:cNvSpPr>
              <p:nvPr/>
            </p:nvSpPr>
            <p:spPr bwMode="auto">
              <a:xfrm>
                <a:off x="1653661" y="5471954"/>
                <a:ext cx="5864791" cy="360156"/>
              </a:xfrm>
              <a:custGeom>
                <a:avLst/>
                <a:gdLst>
                  <a:gd name="T0" fmla="*/ 2147483646 w 106109"/>
                  <a:gd name="T1" fmla="*/ 0 h 6499"/>
                  <a:gd name="T2" fmla="*/ 2147483646 w 106109"/>
                  <a:gd name="T3" fmla="*/ 2147483646 h 6499"/>
                  <a:gd name="T4" fmla="*/ 2147483646 w 106109"/>
                  <a:gd name="T5" fmla="*/ 2147483646 h 6499"/>
                  <a:gd name="T6" fmla="*/ 2147483646 w 106109"/>
                  <a:gd name="T7" fmla="*/ 0 h 6499"/>
                  <a:gd name="T8" fmla="*/ 2147483646 w 106109"/>
                  <a:gd name="T9" fmla="*/ 0 h 649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6109" h="6499" extrusionOk="0">
                    <a:moveTo>
                      <a:pt x="1" y="0"/>
                    </a:moveTo>
                    <a:lnTo>
                      <a:pt x="1" y="6499"/>
                    </a:lnTo>
                    <a:lnTo>
                      <a:pt x="106108" y="6499"/>
                    </a:lnTo>
                    <a:lnTo>
                      <a:pt x="106108" y="0"/>
                    </a:lnTo>
                    <a:lnTo>
                      <a:pt x="1" y="0"/>
                    </a:lnTo>
                    <a:close/>
                  </a:path>
                </a:pathLst>
              </a:custGeom>
              <a:solidFill>
                <a:srgbClr val="CECCBC"/>
              </a:solidFill>
              <a:ln>
                <a:noFill/>
              </a:ln>
            </p:spPr>
            <p:txBody>
              <a:bodyPr lIns="91425" tIns="91425" rIns="91425" bIns="91425" anchor="ctr"/>
              <a:lstStyle/>
              <a:p>
                <a:pPr>
                  <a:defRPr/>
                </a:pPr>
                <a:endParaRPr lang="vi-VN" sz="990"/>
              </a:p>
            </p:txBody>
          </p:sp>
          <p:sp>
            <p:nvSpPr>
              <p:cNvPr id="237" name="Google Shape;585;p27">
                <a:extLst>
                  <a:ext uri="{FF2B5EF4-FFF2-40B4-BE49-F238E27FC236}">
                    <a16:creationId xmlns:a16="http://schemas.microsoft.com/office/drawing/2014/main" id="{2EF91668-8F69-4A83-B984-51046CD39902}"/>
                  </a:ext>
                </a:extLst>
              </p:cNvPr>
              <p:cNvSpPr>
                <a:spLocks/>
              </p:cNvSpPr>
              <p:nvPr/>
            </p:nvSpPr>
            <p:spPr bwMode="auto">
              <a:xfrm>
                <a:off x="1653661" y="5471954"/>
                <a:ext cx="5864791" cy="176111"/>
              </a:xfrm>
              <a:custGeom>
                <a:avLst/>
                <a:gdLst>
                  <a:gd name="T0" fmla="*/ 2147483646 w 106109"/>
                  <a:gd name="T1" fmla="*/ 0 h 3190"/>
                  <a:gd name="T2" fmla="*/ 2147483646 w 106109"/>
                  <a:gd name="T3" fmla="*/ 2147483646 h 3190"/>
                  <a:gd name="T4" fmla="*/ 2147483646 w 106109"/>
                  <a:gd name="T5" fmla="*/ 2147483646 h 3190"/>
                  <a:gd name="T6" fmla="*/ 2147483646 w 106109"/>
                  <a:gd name="T7" fmla="*/ 0 h 3190"/>
                  <a:gd name="T8" fmla="*/ 2147483646 w 106109"/>
                  <a:gd name="T9" fmla="*/ 0 h 319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6109" h="3190" extrusionOk="0">
                    <a:moveTo>
                      <a:pt x="1" y="0"/>
                    </a:moveTo>
                    <a:lnTo>
                      <a:pt x="1" y="3190"/>
                    </a:lnTo>
                    <a:lnTo>
                      <a:pt x="106108" y="3190"/>
                    </a:lnTo>
                    <a:lnTo>
                      <a:pt x="106108" y="0"/>
                    </a:lnTo>
                    <a:lnTo>
                      <a:pt x="1" y="0"/>
                    </a:lnTo>
                    <a:close/>
                  </a:path>
                </a:pathLst>
              </a:custGeom>
              <a:solidFill>
                <a:srgbClr val="B7B7B7"/>
              </a:solidFill>
              <a:ln>
                <a:noFill/>
              </a:ln>
            </p:spPr>
            <p:txBody>
              <a:bodyPr lIns="91425" tIns="91425" rIns="91425" bIns="91425" anchor="ctr"/>
              <a:lstStyle/>
              <a:p>
                <a:pPr>
                  <a:defRPr/>
                </a:pPr>
                <a:endParaRPr lang="vi-VN" sz="990"/>
              </a:p>
            </p:txBody>
          </p:sp>
        </p:grpSp>
      </p:grpSp>
    </p:spTree>
    <p:extLst>
      <p:ext uri="{BB962C8B-B14F-4D97-AF65-F5344CB8AC3E}">
        <p14:creationId xmlns:p14="http://schemas.microsoft.com/office/powerpoint/2010/main" val="35681958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5"/>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4"/>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42"/>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8"/>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39"/>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43"/>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29"/>
                                        </p:tgtEl>
                                        <p:attrNameLst>
                                          <p:attrName>style.visibility</p:attrName>
                                        </p:attrNameLst>
                                      </p:cBhvr>
                                      <p:to>
                                        <p:strVal val="visible"/>
                                      </p:to>
                                    </p:set>
                                    <p:anim calcmode="lin" valueType="num">
                                      <p:cBhvr additive="base">
                                        <p:cTn id="19" dur="500" fill="hold"/>
                                        <p:tgtEl>
                                          <p:spTgt spid="229"/>
                                        </p:tgtEl>
                                        <p:attrNameLst>
                                          <p:attrName>ppt_x</p:attrName>
                                        </p:attrNameLst>
                                      </p:cBhvr>
                                      <p:tavLst>
                                        <p:tav tm="0">
                                          <p:val>
                                            <p:strVal val="#ppt_x"/>
                                          </p:val>
                                        </p:tav>
                                        <p:tav tm="100000">
                                          <p:val>
                                            <p:strVal val="#ppt_x"/>
                                          </p:val>
                                        </p:tav>
                                      </p:tavLst>
                                    </p:anim>
                                    <p:anim calcmode="lin" valueType="num">
                                      <p:cBhvr additive="base">
                                        <p:cTn id="20" dur="500" fill="hold"/>
                                        <p:tgtEl>
                                          <p:spTgt spid="229"/>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155"/>
                                        </p:tgtEl>
                                        <p:attrNameLst>
                                          <p:attrName>style.visibility</p:attrName>
                                        </p:attrNameLst>
                                      </p:cBhvr>
                                      <p:to>
                                        <p:strVal val="visible"/>
                                      </p:to>
                                    </p:set>
                                    <p:anim calcmode="lin" valueType="num">
                                      <p:cBhvr additive="base">
                                        <p:cTn id="24" dur="500" fill="hold"/>
                                        <p:tgtEl>
                                          <p:spTgt spid="155"/>
                                        </p:tgtEl>
                                        <p:attrNameLst>
                                          <p:attrName>ppt_x</p:attrName>
                                        </p:attrNameLst>
                                      </p:cBhvr>
                                      <p:tavLst>
                                        <p:tav tm="0">
                                          <p:val>
                                            <p:strVal val="0-#ppt_w/2"/>
                                          </p:val>
                                        </p:tav>
                                        <p:tav tm="100000">
                                          <p:val>
                                            <p:strVal val="#ppt_x"/>
                                          </p:val>
                                        </p:tav>
                                      </p:tavLst>
                                    </p:anim>
                                    <p:anim calcmode="lin" valueType="num">
                                      <p:cBhvr additive="base">
                                        <p:cTn id="25" dur="500" fill="hold"/>
                                        <p:tgtEl>
                                          <p:spTgt spid="155"/>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98"/>
                                        </p:tgtEl>
                                        <p:attrNameLst>
                                          <p:attrName>style.visibility</p:attrName>
                                        </p:attrNameLst>
                                      </p:cBhvr>
                                      <p:to>
                                        <p:strVal val="visible"/>
                                      </p:to>
                                    </p:set>
                                    <p:anim calcmode="lin" valueType="num">
                                      <p:cBhvr additive="base">
                                        <p:cTn id="29" dur="500" fill="hold"/>
                                        <p:tgtEl>
                                          <p:spTgt spid="98"/>
                                        </p:tgtEl>
                                        <p:attrNameLst>
                                          <p:attrName>ppt_x</p:attrName>
                                        </p:attrNameLst>
                                      </p:cBhvr>
                                      <p:tavLst>
                                        <p:tav tm="0">
                                          <p:val>
                                            <p:strVal val="1+#ppt_w/2"/>
                                          </p:val>
                                        </p:tav>
                                        <p:tav tm="100000">
                                          <p:val>
                                            <p:strVal val="#ppt_x"/>
                                          </p:val>
                                        </p:tav>
                                      </p:tavLst>
                                    </p:anim>
                                    <p:anim calcmode="lin" valueType="num">
                                      <p:cBhvr additive="base">
                                        <p:cTn id="30" dur="500" fill="hold"/>
                                        <p:tgtEl>
                                          <p:spTgt spid="98"/>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92"/>
                                        </p:tgtEl>
                                        <p:attrNameLst>
                                          <p:attrName>style.visibility</p:attrName>
                                        </p:attrNameLst>
                                      </p:cBhvr>
                                      <p:to>
                                        <p:strVal val="visible"/>
                                      </p:to>
                                    </p:set>
                                    <p:animEffect transition="in" filter="fade">
                                      <p:cBhvr>
                                        <p:cTn id="34" dur="500"/>
                                        <p:tgtEl>
                                          <p:spTgt spid="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9_Title and Content">
    <p:bg>
      <p:bgPr>
        <a:solidFill>
          <a:srgbClr val="7030A0"/>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10C5208D-D1AA-44A5-A41C-6F963AD25185}"/>
              </a:ext>
            </a:extLst>
          </p:cNvPr>
          <p:cNvGrpSpPr>
            <a:grpSpLocks/>
          </p:cNvGrpSpPr>
          <p:nvPr userDrawn="1"/>
        </p:nvGrpSpPr>
        <p:grpSpPr bwMode="auto">
          <a:xfrm>
            <a:off x="395818" y="219076"/>
            <a:ext cx="11614149" cy="6240463"/>
            <a:chOff x="395894" y="219519"/>
            <a:chExt cx="8518865" cy="4788281"/>
          </a:xfrm>
        </p:grpSpPr>
        <p:sp>
          <p:nvSpPr>
            <p:cNvPr id="3" name="Google Shape;993;p14">
              <a:extLst>
                <a:ext uri="{FF2B5EF4-FFF2-40B4-BE49-F238E27FC236}">
                  <a16:creationId xmlns:a16="http://schemas.microsoft.com/office/drawing/2014/main" id="{4B579051-A5E1-4E47-B261-CDC141E9FD9E}"/>
                </a:ext>
              </a:extLst>
            </p:cNvPr>
            <p:cNvSpPr>
              <a:spLocks/>
            </p:cNvSpPr>
            <p:nvPr/>
          </p:nvSpPr>
          <p:spPr bwMode="auto">
            <a:xfrm>
              <a:off x="661380" y="219519"/>
              <a:ext cx="8068625" cy="4788281"/>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rgbClr val="FFC000"/>
            </a:solidFill>
            <a:ln>
              <a:noFill/>
            </a:ln>
          </p:spPr>
          <p:txBody>
            <a:bodyPr lIns="91425" tIns="91425" rIns="91425" bIns="91425" anchor="ctr"/>
            <a:lstStyle/>
            <a:p>
              <a:pPr>
                <a:defRPr/>
              </a:pPr>
              <a:endParaRPr lang="vi-VN" sz="990"/>
            </a:p>
          </p:txBody>
        </p:sp>
        <p:grpSp>
          <p:nvGrpSpPr>
            <p:cNvPr id="4" name="Google Shape;994;p14">
              <a:extLst>
                <a:ext uri="{FF2B5EF4-FFF2-40B4-BE49-F238E27FC236}">
                  <a16:creationId xmlns:a16="http://schemas.microsoft.com/office/drawing/2014/main" id="{A004F317-4FD7-47C0-8ED9-91BC194D802F}"/>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BC2F2C61-D222-4A46-8A67-589079227C65}"/>
                  </a:ext>
                </a:extLst>
              </p:cNvPr>
              <p:cNvSpPr>
                <a:spLocks/>
              </p:cNvSpPr>
              <p:nvPr/>
            </p:nvSpPr>
            <p:spPr bwMode="auto">
              <a:xfrm>
                <a:off x="8341867" y="2362126"/>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4" name="Google Shape;996;p14">
                <a:extLst>
                  <a:ext uri="{FF2B5EF4-FFF2-40B4-BE49-F238E27FC236}">
                    <a16:creationId xmlns:a16="http://schemas.microsoft.com/office/drawing/2014/main" id="{109526D5-9474-485A-B5A8-F0F6C6FB0B97}"/>
                  </a:ext>
                </a:extLst>
              </p:cNvPr>
              <p:cNvSpPr>
                <a:spLocks/>
              </p:cNvSpPr>
              <p:nvPr/>
            </p:nvSpPr>
            <p:spPr bwMode="auto">
              <a:xfrm>
                <a:off x="8341867" y="2281733"/>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p:spPr>
            <p:txBody>
              <a:bodyPr lIns="91425" tIns="91425" rIns="91425" bIns="91425" anchor="ctr"/>
              <a:lstStyle/>
              <a:p>
                <a:pPr>
                  <a:defRPr/>
                </a:pPr>
                <a:endParaRPr lang="vi-VN" sz="990"/>
              </a:p>
            </p:txBody>
          </p:sp>
        </p:grpSp>
        <p:sp>
          <p:nvSpPr>
            <p:cNvPr id="5" name="Google Shape;997;p14">
              <a:extLst>
                <a:ext uri="{FF2B5EF4-FFF2-40B4-BE49-F238E27FC236}">
                  <a16:creationId xmlns:a16="http://schemas.microsoft.com/office/drawing/2014/main" id="{EAB0FE1A-560B-4065-9B36-653D811F2EE1}"/>
                </a:ext>
              </a:extLst>
            </p:cNvPr>
            <p:cNvSpPr>
              <a:spLocks/>
            </p:cNvSpPr>
            <p:nvPr/>
          </p:nvSpPr>
          <p:spPr bwMode="auto">
            <a:xfrm>
              <a:off x="8341867" y="4447482"/>
              <a:ext cx="569787" cy="308174"/>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grpSp>
          <p:nvGrpSpPr>
            <p:cNvPr id="6" name="Google Shape;998;p14">
              <a:extLst>
                <a:ext uri="{FF2B5EF4-FFF2-40B4-BE49-F238E27FC236}">
                  <a16:creationId xmlns:a16="http://schemas.microsoft.com/office/drawing/2014/main" id="{234469BF-197F-4674-9613-414F55E10509}"/>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1C005676-A494-4F49-83EB-FA2A038D89E1}"/>
                  </a:ext>
                </a:extLst>
              </p:cNvPr>
              <p:cNvSpPr>
                <a:spLocks/>
              </p:cNvSpPr>
              <p:nvPr/>
            </p:nvSpPr>
            <p:spPr bwMode="auto">
              <a:xfrm>
                <a:off x="8341867" y="1800590"/>
                <a:ext cx="569787" cy="30086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2" name="Google Shape;1000;p14">
                <a:extLst>
                  <a:ext uri="{FF2B5EF4-FFF2-40B4-BE49-F238E27FC236}">
                    <a16:creationId xmlns:a16="http://schemas.microsoft.com/office/drawing/2014/main" id="{0A173A97-4BC1-41C5-92A2-8766C66D5B45}"/>
                  </a:ext>
                </a:extLst>
              </p:cNvPr>
              <p:cNvSpPr/>
              <p:nvPr/>
            </p:nvSpPr>
            <p:spPr>
              <a:xfrm>
                <a:off x="8341867" y="1721415"/>
                <a:ext cx="569787" cy="299648"/>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7" name="Google Shape;1001;p14">
              <a:extLst>
                <a:ext uri="{FF2B5EF4-FFF2-40B4-BE49-F238E27FC236}">
                  <a16:creationId xmlns:a16="http://schemas.microsoft.com/office/drawing/2014/main" id="{C1B24BB3-71EC-4D7B-A20E-9593849EF841}"/>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CCB67323-6752-4B7C-AC4E-E2637F778377}"/>
                  </a:ext>
                </a:extLst>
              </p:cNvPr>
              <p:cNvSpPr>
                <a:spLocks/>
              </p:cNvSpPr>
              <p:nvPr/>
            </p:nvSpPr>
            <p:spPr bwMode="auto">
              <a:xfrm>
                <a:off x="8346524" y="1262198"/>
                <a:ext cx="568235" cy="309393"/>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0" name="Google Shape;1003;p14">
                <a:extLst>
                  <a:ext uri="{FF2B5EF4-FFF2-40B4-BE49-F238E27FC236}">
                    <a16:creationId xmlns:a16="http://schemas.microsoft.com/office/drawing/2014/main" id="{5C200036-B778-4A74-ABAA-C79B2EB737FD}"/>
                  </a:ext>
                </a:extLst>
              </p:cNvPr>
              <p:cNvSpPr>
                <a:spLocks/>
              </p:cNvSpPr>
              <p:nvPr/>
            </p:nvSpPr>
            <p:spPr bwMode="auto">
              <a:xfrm>
                <a:off x="8346524" y="1181804"/>
                <a:ext cx="568235" cy="309393"/>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p:spPr>
            <p:txBody>
              <a:bodyPr lIns="91425" tIns="91425" rIns="91425" bIns="91425" anchor="ctr"/>
              <a:lstStyle/>
              <a:p>
                <a:pPr>
                  <a:defRPr/>
                </a:pPr>
                <a:endParaRPr lang="vi-VN" sz="990"/>
              </a:p>
            </p:txBody>
          </p:sp>
        </p:grpSp>
        <p:grpSp>
          <p:nvGrpSpPr>
            <p:cNvPr id="8" name="Google Shape;1004;p14">
              <a:extLst>
                <a:ext uri="{FF2B5EF4-FFF2-40B4-BE49-F238E27FC236}">
                  <a16:creationId xmlns:a16="http://schemas.microsoft.com/office/drawing/2014/main" id="{45E8F525-D3E4-45B3-8D06-A81967017F82}"/>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D017560F-C242-46F4-9FE1-11FD6EA5D81B}"/>
                  </a:ext>
                </a:extLst>
              </p:cNvPr>
              <p:cNvSpPr>
                <a:spLocks/>
              </p:cNvSpPr>
              <p:nvPr/>
            </p:nvSpPr>
            <p:spPr bwMode="auto">
              <a:xfrm>
                <a:off x="8341867" y="686045"/>
                <a:ext cx="569787" cy="308175"/>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8" name="Google Shape;1006;p14">
                <a:extLst>
                  <a:ext uri="{FF2B5EF4-FFF2-40B4-BE49-F238E27FC236}">
                    <a16:creationId xmlns:a16="http://schemas.microsoft.com/office/drawing/2014/main" id="{97FEE866-B3CB-44D5-A0A0-6C3B8015B150}"/>
                  </a:ext>
                </a:extLst>
              </p:cNvPr>
              <p:cNvSpPr/>
              <p:nvPr/>
            </p:nvSpPr>
            <p:spPr>
              <a:xfrm>
                <a:off x="8341867" y="606869"/>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9" name="Google Shape;1007;p14">
              <a:extLst>
                <a:ext uri="{FF2B5EF4-FFF2-40B4-BE49-F238E27FC236}">
                  <a16:creationId xmlns:a16="http://schemas.microsoft.com/office/drawing/2014/main" id="{6DB5B23B-1E4C-4FE2-A767-D1434C6503E1}"/>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A7795033-DB39-4753-9753-AA8877E42AE1}"/>
                  </a:ext>
                </a:extLst>
              </p:cNvPr>
              <p:cNvSpPr>
                <a:spLocks/>
              </p:cNvSpPr>
              <p:nvPr/>
            </p:nvSpPr>
            <p:spPr bwMode="auto">
              <a:xfrm>
                <a:off x="8341867" y="2362736"/>
                <a:ext cx="569787" cy="299648"/>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6" name="Google Shape;1009;p14">
                <a:extLst>
                  <a:ext uri="{FF2B5EF4-FFF2-40B4-BE49-F238E27FC236}">
                    <a16:creationId xmlns:a16="http://schemas.microsoft.com/office/drawing/2014/main" id="{AD6BC477-F966-4558-9101-6EC009A4DEC5}"/>
                  </a:ext>
                </a:extLst>
              </p:cNvPr>
              <p:cNvSpPr>
                <a:spLocks/>
              </p:cNvSpPr>
              <p:nvPr/>
            </p:nvSpPr>
            <p:spPr bwMode="auto">
              <a:xfrm>
                <a:off x="8341867" y="2283561"/>
                <a:ext cx="569787" cy="299648"/>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p:spPr>
            <p:txBody>
              <a:bodyPr lIns="91425" tIns="91425" rIns="91425" bIns="91425" anchor="ctr"/>
              <a:lstStyle/>
              <a:p>
                <a:pPr>
                  <a:defRPr/>
                </a:pPr>
                <a:endParaRPr lang="vi-VN" sz="990"/>
              </a:p>
            </p:txBody>
          </p:sp>
        </p:grpSp>
        <p:grpSp>
          <p:nvGrpSpPr>
            <p:cNvPr id="10" name="Google Shape;1010;p14">
              <a:extLst>
                <a:ext uri="{FF2B5EF4-FFF2-40B4-BE49-F238E27FC236}">
                  <a16:creationId xmlns:a16="http://schemas.microsoft.com/office/drawing/2014/main" id="{77E5650A-565A-457C-AB39-DDE73CAB3969}"/>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13A30BE9-50DF-49C0-BBF4-D48A79CA5E8F}"/>
                  </a:ext>
                </a:extLst>
              </p:cNvPr>
              <p:cNvSpPr>
                <a:spLocks/>
              </p:cNvSpPr>
              <p:nvPr/>
            </p:nvSpPr>
            <p:spPr bwMode="auto">
              <a:xfrm>
                <a:off x="8341867" y="2360911"/>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4" name="Google Shape;1012;p14">
                <a:extLst>
                  <a:ext uri="{FF2B5EF4-FFF2-40B4-BE49-F238E27FC236}">
                    <a16:creationId xmlns:a16="http://schemas.microsoft.com/office/drawing/2014/main" id="{D04B442A-E6BD-4F88-8B9E-FD46EA11E790}"/>
                  </a:ext>
                </a:extLst>
              </p:cNvPr>
              <p:cNvSpPr/>
              <p:nvPr/>
            </p:nvSpPr>
            <p:spPr>
              <a:xfrm>
                <a:off x="8341867" y="2281736"/>
                <a:ext cx="569787"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11" name="Google Shape;1013;p14">
              <a:extLst>
                <a:ext uri="{FF2B5EF4-FFF2-40B4-BE49-F238E27FC236}">
                  <a16:creationId xmlns:a16="http://schemas.microsoft.com/office/drawing/2014/main" id="{8F5968B8-52DA-4CDA-B830-B77665EA0EFE}"/>
                </a:ext>
              </a:extLst>
            </p:cNvPr>
            <p:cNvSpPr/>
            <p:nvPr/>
          </p:nvSpPr>
          <p:spPr>
            <a:xfrm>
              <a:off x="8341867" y="4368307"/>
              <a:ext cx="569787" cy="309393"/>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 name="Google Shape;1014;p14">
              <a:extLst>
                <a:ext uri="{FF2B5EF4-FFF2-40B4-BE49-F238E27FC236}">
                  <a16:creationId xmlns:a16="http://schemas.microsoft.com/office/drawing/2014/main" id="{F424AB37-AF36-45B6-B749-0B7E7050A1CA}"/>
                </a:ext>
              </a:extLst>
            </p:cNvPr>
            <p:cNvSpPr>
              <a:spLocks/>
            </p:cNvSpPr>
            <p:nvPr/>
          </p:nvSpPr>
          <p:spPr bwMode="auto">
            <a:xfrm>
              <a:off x="395894" y="219519"/>
              <a:ext cx="8053099"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p:spPr>
          <p:txBody>
            <a:bodyPr lIns="91425" tIns="91425" rIns="91425" bIns="91425" anchor="ctr"/>
            <a:lstStyle/>
            <a:p>
              <a:pPr>
                <a:defRPr/>
              </a:pPr>
              <a:endParaRPr lang="vi-VN" sz="990"/>
            </a:p>
          </p:txBody>
        </p:sp>
      </p:grpSp>
      <p:sp>
        <p:nvSpPr>
          <p:cNvPr id="25" name="Google Shape;1082;p14">
            <a:extLst>
              <a:ext uri="{FF2B5EF4-FFF2-40B4-BE49-F238E27FC236}">
                <a16:creationId xmlns:a16="http://schemas.microsoft.com/office/drawing/2014/main" id="{55DB613A-F98E-44D4-A11A-7FBB58DD91CD}"/>
              </a:ext>
            </a:extLst>
          </p:cNvPr>
          <p:cNvSpPr>
            <a:spLocks/>
          </p:cNvSpPr>
          <p:nvPr userDrawn="1"/>
        </p:nvSpPr>
        <p:spPr bwMode="auto">
          <a:xfrm>
            <a:off x="465667" y="8826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26" name="Google Shape;1083;p14">
            <a:extLst>
              <a:ext uri="{FF2B5EF4-FFF2-40B4-BE49-F238E27FC236}">
                <a16:creationId xmlns:a16="http://schemas.microsoft.com/office/drawing/2014/main" id="{AC440CDD-020E-45EE-A756-6B96CDA60804}"/>
              </a:ext>
            </a:extLst>
          </p:cNvPr>
          <p:cNvSpPr>
            <a:spLocks/>
          </p:cNvSpPr>
          <p:nvPr userDrawn="1"/>
        </p:nvSpPr>
        <p:spPr bwMode="auto">
          <a:xfrm>
            <a:off x="201084" y="906463"/>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27" name="Google Shape;1084;p14">
            <a:extLst>
              <a:ext uri="{FF2B5EF4-FFF2-40B4-BE49-F238E27FC236}">
                <a16:creationId xmlns:a16="http://schemas.microsoft.com/office/drawing/2014/main" id="{77ACAF40-C1FE-4A1C-AC41-75722E145AAD}"/>
              </a:ext>
            </a:extLst>
          </p:cNvPr>
          <p:cNvSpPr>
            <a:spLocks/>
          </p:cNvSpPr>
          <p:nvPr userDrawn="1"/>
        </p:nvSpPr>
        <p:spPr bwMode="auto">
          <a:xfrm>
            <a:off x="224367" y="989014"/>
            <a:ext cx="44451"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28" name="Google Shape;1085;p14">
            <a:extLst>
              <a:ext uri="{FF2B5EF4-FFF2-40B4-BE49-F238E27FC236}">
                <a16:creationId xmlns:a16="http://schemas.microsoft.com/office/drawing/2014/main" id="{5AA9C885-F4A4-4D8A-831A-ED23CC5DC47A}"/>
              </a:ext>
            </a:extLst>
          </p:cNvPr>
          <p:cNvSpPr>
            <a:spLocks/>
          </p:cNvSpPr>
          <p:nvPr userDrawn="1"/>
        </p:nvSpPr>
        <p:spPr bwMode="auto">
          <a:xfrm>
            <a:off x="524934" y="9477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29" name="Google Shape;1086;p14">
            <a:extLst>
              <a:ext uri="{FF2B5EF4-FFF2-40B4-BE49-F238E27FC236}">
                <a16:creationId xmlns:a16="http://schemas.microsoft.com/office/drawing/2014/main" id="{A6E31E38-AF4E-4B80-BC8E-A585CB37BE10}"/>
              </a:ext>
            </a:extLst>
          </p:cNvPr>
          <p:cNvSpPr>
            <a:spLocks/>
          </p:cNvSpPr>
          <p:nvPr userDrawn="1"/>
        </p:nvSpPr>
        <p:spPr bwMode="auto">
          <a:xfrm>
            <a:off x="201084" y="917576"/>
            <a:ext cx="448733" cy="98425"/>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30" name="Google Shape;1082;p14">
            <a:extLst>
              <a:ext uri="{FF2B5EF4-FFF2-40B4-BE49-F238E27FC236}">
                <a16:creationId xmlns:a16="http://schemas.microsoft.com/office/drawing/2014/main" id="{6CAF77CE-1ADA-414C-977D-C45799C9D6C9}"/>
              </a:ext>
            </a:extLst>
          </p:cNvPr>
          <p:cNvSpPr>
            <a:spLocks/>
          </p:cNvSpPr>
          <p:nvPr userDrawn="1"/>
        </p:nvSpPr>
        <p:spPr bwMode="auto">
          <a:xfrm>
            <a:off x="463550" y="14954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31" name="Google Shape;1083;p14">
            <a:extLst>
              <a:ext uri="{FF2B5EF4-FFF2-40B4-BE49-F238E27FC236}">
                <a16:creationId xmlns:a16="http://schemas.microsoft.com/office/drawing/2014/main" id="{6399267E-88EA-49FA-B91E-801785915232}"/>
              </a:ext>
            </a:extLst>
          </p:cNvPr>
          <p:cNvSpPr>
            <a:spLocks/>
          </p:cNvSpPr>
          <p:nvPr userDrawn="1"/>
        </p:nvSpPr>
        <p:spPr bwMode="auto">
          <a:xfrm>
            <a:off x="198967" y="1522414"/>
            <a:ext cx="448733" cy="109537"/>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32" name="Google Shape;1084;p14">
            <a:extLst>
              <a:ext uri="{FF2B5EF4-FFF2-40B4-BE49-F238E27FC236}">
                <a16:creationId xmlns:a16="http://schemas.microsoft.com/office/drawing/2014/main" id="{AE192A27-C301-421A-8B65-6921BAA7B3B7}"/>
              </a:ext>
            </a:extLst>
          </p:cNvPr>
          <p:cNvSpPr>
            <a:spLocks/>
          </p:cNvSpPr>
          <p:nvPr userDrawn="1"/>
        </p:nvSpPr>
        <p:spPr bwMode="auto">
          <a:xfrm>
            <a:off x="222251" y="1603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33" name="Google Shape;1085;p14">
            <a:extLst>
              <a:ext uri="{FF2B5EF4-FFF2-40B4-BE49-F238E27FC236}">
                <a16:creationId xmlns:a16="http://schemas.microsoft.com/office/drawing/2014/main" id="{442BCBEC-355A-40EC-AE47-1273CA7F7632}"/>
              </a:ext>
            </a:extLst>
          </p:cNvPr>
          <p:cNvSpPr>
            <a:spLocks/>
          </p:cNvSpPr>
          <p:nvPr userDrawn="1"/>
        </p:nvSpPr>
        <p:spPr bwMode="auto">
          <a:xfrm>
            <a:off x="522818" y="1563688"/>
            <a:ext cx="46567" cy="42862"/>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34" name="Google Shape;1086;p14">
            <a:extLst>
              <a:ext uri="{FF2B5EF4-FFF2-40B4-BE49-F238E27FC236}">
                <a16:creationId xmlns:a16="http://schemas.microsoft.com/office/drawing/2014/main" id="{B13AFC13-B4F6-4F11-AF9A-AB286D46998A}"/>
              </a:ext>
            </a:extLst>
          </p:cNvPr>
          <p:cNvSpPr>
            <a:spLocks/>
          </p:cNvSpPr>
          <p:nvPr userDrawn="1"/>
        </p:nvSpPr>
        <p:spPr bwMode="auto">
          <a:xfrm>
            <a:off x="201084" y="1531938"/>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35" name="Google Shape;1082;p14">
            <a:extLst>
              <a:ext uri="{FF2B5EF4-FFF2-40B4-BE49-F238E27FC236}">
                <a16:creationId xmlns:a16="http://schemas.microsoft.com/office/drawing/2014/main" id="{D2795CA6-1E5D-44A4-AB5C-433937DC5B02}"/>
              </a:ext>
            </a:extLst>
          </p:cNvPr>
          <p:cNvSpPr>
            <a:spLocks/>
          </p:cNvSpPr>
          <p:nvPr userDrawn="1"/>
        </p:nvSpPr>
        <p:spPr bwMode="auto">
          <a:xfrm>
            <a:off x="463550" y="2111376"/>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36" name="Google Shape;1083;p14">
            <a:extLst>
              <a:ext uri="{FF2B5EF4-FFF2-40B4-BE49-F238E27FC236}">
                <a16:creationId xmlns:a16="http://schemas.microsoft.com/office/drawing/2014/main" id="{0A9A714E-6BFA-41C0-84E7-AA34C0D1BF78}"/>
              </a:ext>
            </a:extLst>
          </p:cNvPr>
          <p:cNvSpPr>
            <a:spLocks/>
          </p:cNvSpPr>
          <p:nvPr userDrawn="1"/>
        </p:nvSpPr>
        <p:spPr bwMode="auto">
          <a:xfrm>
            <a:off x="198967" y="2135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37" name="Google Shape;1084;p14">
            <a:extLst>
              <a:ext uri="{FF2B5EF4-FFF2-40B4-BE49-F238E27FC236}">
                <a16:creationId xmlns:a16="http://schemas.microsoft.com/office/drawing/2014/main" id="{A03A27B9-76E0-4E39-9CCD-982CE828C9BB}"/>
              </a:ext>
            </a:extLst>
          </p:cNvPr>
          <p:cNvSpPr>
            <a:spLocks/>
          </p:cNvSpPr>
          <p:nvPr userDrawn="1"/>
        </p:nvSpPr>
        <p:spPr bwMode="auto">
          <a:xfrm>
            <a:off x="222251" y="2216150"/>
            <a:ext cx="44449"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38" name="Google Shape;1085;p14">
            <a:extLst>
              <a:ext uri="{FF2B5EF4-FFF2-40B4-BE49-F238E27FC236}">
                <a16:creationId xmlns:a16="http://schemas.microsoft.com/office/drawing/2014/main" id="{94E74757-077C-482B-ACDC-314BC44EC778}"/>
              </a:ext>
            </a:extLst>
          </p:cNvPr>
          <p:cNvSpPr>
            <a:spLocks/>
          </p:cNvSpPr>
          <p:nvPr userDrawn="1"/>
        </p:nvSpPr>
        <p:spPr bwMode="auto">
          <a:xfrm>
            <a:off x="522818" y="2174875"/>
            <a:ext cx="44449"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39" name="Google Shape;1086;p14">
            <a:extLst>
              <a:ext uri="{FF2B5EF4-FFF2-40B4-BE49-F238E27FC236}">
                <a16:creationId xmlns:a16="http://schemas.microsoft.com/office/drawing/2014/main" id="{7C630324-3502-4017-A119-D3B1C35A1C49}"/>
              </a:ext>
            </a:extLst>
          </p:cNvPr>
          <p:cNvSpPr>
            <a:spLocks/>
          </p:cNvSpPr>
          <p:nvPr userDrawn="1"/>
        </p:nvSpPr>
        <p:spPr bwMode="auto">
          <a:xfrm>
            <a:off x="198967" y="2144713"/>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40" name="Google Shape;1082;p14">
            <a:extLst>
              <a:ext uri="{FF2B5EF4-FFF2-40B4-BE49-F238E27FC236}">
                <a16:creationId xmlns:a16="http://schemas.microsoft.com/office/drawing/2014/main" id="{E984B07A-407B-49C2-B504-CCCBE581DFB4}"/>
              </a:ext>
            </a:extLst>
          </p:cNvPr>
          <p:cNvSpPr>
            <a:spLocks/>
          </p:cNvSpPr>
          <p:nvPr userDrawn="1"/>
        </p:nvSpPr>
        <p:spPr bwMode="auto">
          <a:xfrm>
            <a:off x="461433" y="2722563"/>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41" name="Google Shape;1083;p14">
            <a:extLst>
              <a:ext uri="{FF2B5EF4-FFF2-40B4-BE49-F238E27FC236}">
                <a16:creationId xmlns:a16="http://schemas.microsoft.com/office/drawing/2014/main" id="{5BABBC2F-0764-46E3-A007-5E14394CB57B}"/>
              </a:ext>
            </a:extLst>
          </p:cNvPr>
          <p:cNvSpPr>
            <a:spLocks/>
          </p:cNvSpPr>
          <p:nvPr userDrawn="1"/>
        </p:nvSpPr>
        <p:spPr bwMode="auto">
          <a:xfrm>
            <a:off x="196851" y="2746376"/>
            <a:ext cx="448733" cy="112713"/>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42" name="Google Shape;1084;p14">
            <a:extLst>
              <a:ext uri="{FF2B5EF4-FFF2-40B4-BE49-F238E27FC236}">
                <a16:creationId xmlns:a16="http://schemas.microsoft.com/office/drawing/2014/main" id="{48BC0422-B378-40E0-A115-D4E990A04FBD}"/>
              </a:ext>
            </a:extLst>
          </p:cNvPr>
          <p:cNvSpPr>
            <a:spLocks/>
          </p:cNvSpPr>
          <p:nvPr userDrawn="1"/>
        </p:nvSpPr>
        <p:spPr bwMode="auto">
          <a:xfrm>
            <a:off x="220134" y="2832100"/>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43" name="Google Shape;1085;p14">
            <a:extLst>
              <a:ext uri="{FF2B5EF4-FFF2-40B4-BE49-F238E27FC236}">
                <a16:creationId xmlns:a16="http://schemas.microsoft.com/office/drawing/2014/main" id="{F00BED95-6235-4B53-AB2A-93CCFC49319F}"/>
              </a:ext>
            </a:extLst>
          </p:cNvPr>
          <p:cNvSpPr>
            <a:spLocks/>
          </p:cNvSpPr>
          <p:nvPr userDrawn="1"/>
        </p:nvSpPr>
        <p:spPr bwMode="auto">
          <a:xfrm>
            <a:off x="520701" y="2787651"/>
            <a:ext cx="46567" cy="47625"/>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44" name="Google Shape;1086;p14">
            <a:extLst>
              <a:ext uri="{FF2B5EF4-FFF2-40B4-BE49-F238E27FC236}">
                <a16:creationId xmlns:a16="http://schemas.microsoft.com/office/drawing/2014/main" id="{31ED9787-84AF-4325-81C5-77AC1190F81B}"/>
              </a:ext>
            </a:extLst>
          </p:cNvPr>
          <p:cNvSpPr>
            <a:spLocks/>
          </p:cNvSpPr>
          <p:nvPr userDrawn="1"/>
        </p:nvSpPr>
        <p:spPr bwMode="auto">
          <a:xfrm>
            <a:off x="198968" y="2760663"/>
            <a:ext cx="446617"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45" name="Google Shape;1082;p14">
            <a:extLst>
              <a:ext uri="{FF2B5EF4-FFF2-40B4-BE49-F238E27FC236}">
                <a16:creationId xmlns:a16="http://schemas.microsoft.com/office/drawing/2014/main" id="{21C58D5A-E2E6-43EE-BE98-D3CDEE32A728}"/>
              </a:ext>
            </a:extLst>
          </p:cNvPr>
          <p:cNvSpPr>
            <a:spLocks/>
          </p:cNvSpPr>
          <p:nvPr userDrawn="1"/>
        </p:nvSpPr>
        <p:spPr bwMode="auto">
          <a:xfrm>
            <a:off x="461433" y="3335339"/>
            <a:ext cx="110067" cy="180975"/>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46" name="Google Shape;1083;p14">
            <a:extLst>
              <a:ext uri="{FF2B5EF4-FFF2-40B4-BE49-F238E27FC236}">
                <a16:creationId xmlns:a16="http://schemas.microsoft.com/office/drawing/2014/main" id="{1DECF26A-947F-448A-9C83-249CB45071D0}"/>
              </a:ext>
            </a:extLst>
          </p:cNvPr>
          <p:cNvSpPr>
            <a:spLocks/>
          </p:cNvSpPr>
          <p:nvPr userDrawn="1"/>
        </p:nvSpPr>
        <p:spPr bwMode="auto">
          <a:xfrm>
            <a:off x="194733" y="3362326"/>
            <a:ext cx="450851" cy="112713"/>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47" name="Google Shape;1084;p14">
            <a:extLst>
              <a:ext uri="{FF2B5EF4-FFF2-40B4-BE49-F238E27FC236}">
                <a16:creationId xmlns:a16="http://schemas.microsoft.com/office/drawing/2014/main" id="{08685810-2FAE-49A4-8B59-6A0572949E40}"/>
              </a:ext>
            </a:extLst>
          </p:cNvPr>
          <p:cNvSpPr>
            <a:spLocks/>
          </p:cNvSpPr>
          <p:nvPr userDrawn="1"/>
        </p:nvSpPr>
        <p:spPr bwMode="auto">
          <a:xfrm>
            <a:off x="220133" y="3444876"/>
            <a:ext cx="44451" cy="47625"/>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48" name="Google Shape;1085;p14">
            <a:extLst>
              <a:ext uri="{FF2B5EF4-FFF2-40B4-BE49-F238E27FC236}">
                <a16:creationId xmlns:a16="http://schemas.microsoft.com/office/drawing/2014/main" id="{D4A024F1-956E-4CD3-964D-723E8EFD5679}"/>
              </a:ext>
            </a:extLst>
          </p:cNvPr>
          <p:cNvSpPr>
            <a:spLocks/>
          </p:cNvSpPr>
          <p:nvPr userDrawn="1"/>
        </p:nvSpPr>
        <p:spPr bwMode="auto">
          <a:xfrm>
            <a:off x="520700" y="3403600"/>
            <a:ext cx="44451"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49" name="Google Shape;1086;p14">
            <a:extLst>
              <a:ext uri="{FF2B5EF4-FFF2-40B4-BE49-F238E27FC236}">
                <a16:creationId xmlns:a16="http://schemas.microsoft.com/office/drawing/2014/main" id="{622B5870-13EC-4E53-9D36-A8B78F0E2ACF}"/>
              </a:ext>
            </a:extLst>
          </p:cNvPr>
          <p:cNvSpPr>
            <a:spLocks/>
          </p:cNvSpPr>
          <p:nvPr userDrawn="1"/>
        </p:nvSpPr>
        <p:spPr bwMode="auto">
          <a:xfrm>
            <a:off x="196851" y="33734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50" name="Google Shape;1082;p14">
            <a:extLst>
              <a:ext uri="{FF2B5EF4-FFF2-40B4-BE49-F238E27FC236}">
                <a16:creationId xmlns:a16="http://schemas.microsoft.com/office/drawing/2014/main" id="{D2253A7A-2F79-4238-8226-212530C5EF3E}"/>
              </a:ext>
            </a:extLst>
          </p:cNvPr>
          <p:cNvSpPr>
            <a:spLocks/>
          </p:cNvSpPr>
          <p:nvPr userDrawn="1"/>
        </p:nvSpPr>
        <p:spPr bwMode="auto">
          <a:xfrm>
            <a:off x="459317" y="3951288"/>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51" name="Google Shape;1083;p14">
            <a:extLst>
              <a:ext uri="{FF2B5EF4-FFF2-40B4-BE49-F238E27FC236}">
                <a16:creationId xmlns:a16="http://schemas.microsoft.com/office/drawing/2014/main" id="{223F0CFB-F0CE-4319-A346-1F65E048F33D}"/>
              </a:ext>
            </a:extLst>
          </p:cNvPr>
          <p:cNvSpPr>
            <a:spLocks/>
          </p:cNvSpPr>
          <p:nvPr userDrawn="1"/>
        </p:nvSpPr>
        <p:spPr bwMode="auto">
          <a:xfrm>
            <a:off x="194734" y="39766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52" name="Google Shape;1084;p14">
            <a:extLst>
              <a:ext uri="{FF2B5EF4-FFF2-40B4-BE49-F238E27FC236}">
                <a16:creationId xmlns:a16="http://schemas.microsoft.com/office/drawing/2014/main" id="{B5B02776-35EB-4067-9B5B-469FA265C116}"/>
              </a:ext>
            </a:extLst>
          </p:cNvPr>
          <p:cNvSpPr>
            <a:spLocks/>
          </p:cNvSpPr>
          <p:nvPr userDrawn="1"/>
        </p:nvSpPr>
        <p:spPr bwMode="auto">
          <a:xfrm>
            <a:off x="218018" y="4059238"/>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53" name="Google Shape;1085;p14">
            <a:extLst>
              <a:ext uri="{FF2B5EF4-FFF2-40B4-BE49-F238E27FC236}">
                <a16:creationId xmlns:a16="http://schemas.microsoft.com/office/drawing/2014/main" id="{C0F5EC0E-ED37-4F8D-A36A-35C89B09E9FD}"/>
              </a:ext>
            </a:extLst>
          </p:cNvPr>
          <p:cNvSpPr>
            <a:spLocks/>
          </p:cNvSpPr>
          <p:nvPr userDrawn="1"/>
        </p:nvSpPr>
        <p:spPr bwMode="auto">
          <a:xfrm>
            <a:off x="518585" y="4016376"/>
            <a:ext cx="46567" cy="47625"/>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54" name="Google Shape;1086;p14">
            <a:extLst>
              <a:ext uri="{FF2B5EF4-FFF2-40B4-BE49-F238E27FC236}">
                <a16:creationId xmlns:a16="http://schemas.microsoft.com/office/drawing/2014/main" id="{E7FCAFBD-D385-4213-A255-67C93F3DB6A7}"/>
              </a:ext>
            </a:extLst>
          </p:cNvPr>
          <p:cNvSpPr>
            <a:spLocks/>
          </p:cNvSpPr>
          <p:nvPr userDrawn="1"/>
        </p:nvSpPr>
        <p:spPr bwMode="auto">
          <a:xfrm>
            <a:off x="194734" y="39878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55" name="Google Shape;1082;p14">
            <a:extLst>
              <a:ext uri="{FF2B5EF4-FFF2-40B4-BE49-F238E27FC236}">
                <a16:creationId xmlns:a16="http://schemas.microsoft.com/office/drawing/2014/main" id="{26A4EF2F-8655-49E7-B1CB-486E19E8953E}"/>
              </a:ext>
            </a:extLst>
          </p:cNvPr>
          <p:cNvSpPr>
            <a:spLocks/>
          </p:cNvSpPr>
          <p:nvPr userDrawn="1"/>
        </p:nvSpPr>
        <p:spPr bwMode="auto">
          <a:xfrm>
            <a:off x="459317" y="4565650"/>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56" name="Google Shape;1083;p14">
            <a:extLst>
              <a:ext uri="{FF2B5EF4-FFF2-40B4-BE49-F238E27FC236}">
                <a16:creationId xmlns:a16="http://schemas.microsoft.com/office/drawing/2014/main" id="{9958609B-8DC9-481C-834C-B6447A355AF2}"/>
              </a:ext>
            </a:extLst>
          </p:cNvPr>
          <p:cNvSpPr>
            <a:spLocks/>
          </p:cNvSpPr>
          <p:nvPr userDrawn="1"/>
        </p:nvSpPr>
        <p:spPr bwMode="auto">
          <a:xfrm>
            <a:off x="192618" y="4589464"/>
            <a:ext cx="450849" cy="109537"/>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57" name="Google Shape;1084;p14">
            <a:extLst>
              <a:ext uri="{FF2B5EF4-FFF2-40B4-BE49-F238E27FC236}">
                <a16:creationId xmlns:a16="http://schemas.microsoft.com/office/drawing/2014/main" id="{0DA990B3-8ABB-44C1-B187-D2116384154D}"/>
              </a:ext>
            </a:extLst>
          </p:cNvPr>
          <p:cNvSpPr>
            <a:spLocks/>
          </p:cNvSpPr>
          <p:nvPr userDrawn="1"/>
        </p:nvSpPr>
        <p:spPr bwMode="auto">
          <a:xfrm>
            <a:off x="215901" y="4672013"/>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58" name="Google Shape;1085;p14">
            <a:extLst>
              <a:ext uri="{FF2B5EF4-FFF2-40B4-BE49-F238E27FC236}">
                <a16:creationId xmlns:a16="http://schemas.microsoft.com/office/drawing/2014/main" id="{4D2D1530-F234-496D-84DC-210C0CC612C9}"/>
              </a:ext>
            </a:extLst>
          </p:cNvPr>
          <p:cNvSpPr>
            <a:spLocks/>
          </p:cNvSpPr>
          <p:nvPr userDrawn="1"/>
        </p:nvSpPr>
        <p:spPr bwMode="auto">
          <a:xfrm>
            <a:off x="518585" y="4630738"/>
            <a:ext cx="44449"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59" name="Google Shape;1086;p14">
            <a:extLst>
              <a:ext uri="{FF2B5EF4-FFF2-40B4-BE49-F238E27FC236}">
                <a16:creationId xmlns:a16="http://schemas.microsoft.com/office/drawing/2014/main" id="{F8E705FD-1E69-4B7E-8077-A1A66F00BED6}"/>
              </a:ext>
            </a:extLst>
          </p:cNvPr>
          <p:cNvSpPr>
            <a:spLocks/>
          </p:cNvSpPr>
          <p:nvPr userDrawn="1"/>
        </p:nvSpPr>
        <p:spPr bwMode="auto">
          <a:xfrm>
            <a:off x="194734" y="46005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60" name="Google Shape;1082;p14">
            <a:extLst>
              <a:ext uri="{FF2B5EF4-FFF2-40B4-BE49-F238E27FC236}">
                <a16:creationId xmlns:a16="http://schemas.microsoft.com/office/drawing/2014/main" id="{CD12F6B7-E9C5-4B89-8205-F0BB85E0979E}"/>
              </a:ext>
            </a:extLst>
          </p:cNvPr>
          <p:cNvSpPr>
            <a:spLocks/>
          </p:cNvSpPr>
          <p:nvPr userDrawn="1"/>
        </p:nvSpPr>
        <p:spPr bwMode="auto">
          <a:xfrm>
            <a:off x="457200" y="5180013"/>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61" name="Google Shape;1083;p14">
            <a:extLst>
              <a:ext uri="{FF2B5EF4-FFF2-40B4-BE49-F238E27FC236}">
                <a16:creationId xmlns:a16="http://schemas.microsoft.com/office/drawing/2014/main" id="{92C70A34-C80F-46DA-BFF6-2610F7C1F917}"/>
              </a:ext>
            </a:extLst>
          </p:cNvPr>
          <p:cNvSpPr>
            <a:spLocks/>
          </p:cNvSpPr>
          <p:nvPr userDrawn="1"/>
        </p:nvSpPr>
        <p:spPr bwMode="auto">
          <a:xfrm>
            <a:off x="192618" y="5203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62" name="Google Shape;1084;p14">
            <a:extLst>
              <a:ext uri="{FF2B5EF4-FFF2-40B4-BE49-F238E27FC236}">
                <a16:creationId xmlns:a16="http://schemas.microsoft.com/office/drawing/2014/main" id="{8B851D70-2AC8-4093-8D5E-BF7F21A72F04}"/>
              </a:ext>
            </a:extLst>
          </p:cNvPr>
          <p:cNvSpPr>
            <a:spLocks/>
          </p:cNvSpPr>
          <p:nvPr userDrawn="1"/>
        </p:nvSpPr>
        <p:spPr bwMode="auto">
          <a:xfrm>
            <a:off x="215901" y="5286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63" name="Google Shape;1085;p14">
            <a:extLst>
              <a:ext uri="{FF2B5EF4-FFF2-40B4-BE49-F238E27FC236}">
                <a16:creationId xmlns:a16="http://schemas.microsoft.com/office/drawing/2014/main" id="{885315B5-FAE8-4EC5-8B25-061C5FD32F8C}"/>
              </a:ext>
            </a:extLst>
          </p:cNvPr>
          <p:cNvSpPr>
            <a:spLocks/>
          </p:cNvSpPr>
          <p:nvPr userDrawn="1"/>
        </p:nvSpPr>
        <p:spPr bwMode="auto">
          <a:xfrm>
            <a:off x="516467" y="5245100"/>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64" name="Google Shape;1086;p14">
            <a:extLst>
              <a:ext uri="{FF2B5EF4-FFF2-40B4-BE49-F238E27FC236}">
                <a16:creationId xmlns:a16="http://schemas.microsoft.com/office/drawing/2014/main" id="{0CE14702-C4A3-4A7A-8B78-7B3B43B401A3}"/>
              </a:ext>
            </a:extLst>
          </p:cNvPr>
          <p:cNvSpPr>
            <a:spLocks/>
          </p:cNvSpPr>
          <p:nvPr userDrawn="1"/>
        </p:nvSpPr>
        <p:spPr bwMode="auto">
          <a:xfrm>
            <a:off x="192618" y="52149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65" name="Google Shape;1082;p14">
            <a:extLst>
              <a:ext uri="{FF2B5EF4-FFF2-40B4-BE49-F238E27FC236}">
                <a16:creationId xmlns:a16="http://schemas.microsoft.com/office/drawing/2014/main" id="{44571563-C836-40C2-9C26-CDBEB717180E}"/>
              </a:ext>
            </a:extLst>
          </p:cNvPr>
          <p:cNvSpPr>
            <a:spLocks/>
          </p:cNvSpPr>
          <p:nvPr userDrawn="1"/>
        </p:nvSpPr>
        <p:spPr bwMode="auto">
          <a:xfrm>
            <a:off x="457200" y="5792788"/>
            <a:ext cx="107951"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66" name="Google Shape;1083;p14">
            <a:extLst>
              <a:ext uri="{FF2B5EF4-FFF2-40B4-BE49-F238E27FC236}">
                <a16:creationId xmlns:a16="http://schemas.microsoft.com/office/drawing/2014/main" id="{4F97B7F0-E76E-4903-8CAB-26E5DBC647BA}"/>
              </a:ext>
            </a:extLst>
          </p:cNvPr>
          <p:cNvSpPr>
            <a:spLocks/>
          </p:cNvSpPr>
          <p:nvPr userDrawn="1"/>
        </p:nvSpPr>
        <p:spPr bwMode="auto">
          <a:xfrm>
            <a:off x="190500" y="5818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67" name="Google Shape;1084;p14">
            <a:extLst>
              <a:ext uri="{FF2B5EF4-FFF2-40B4-BE49-F238E27FC236}">
                <a16:creationId xmlns:a16="http://schemas.microsoft.com/office/drawing/2014/main" id="{AA7258A4-E49A-4C3F-B473-81B92D967FAF}"/>
              </a:ext>
            </a:extLst>
          </p:cNvPr>
          <p:cNvSpPr>
            <a:spLocks/>
          </p:cNvSpPr>
          <p:nvPr userDrawn="1"/>
        </p:nvSpPr>
        <p:spPr bwMode="auto">
          <a:xfrm>
            <a:off x="213784" y="59007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68" name="Google Shape;1085;p14">
            <a:extLst>
              <a:ext uri="{FF2B5EF4-FFF2-40B4-BE49-F238E27FC236}">
                <a16:creationId xmlns:a16="http://schemas.microsoft.com/office/drawing/2014/main" id="{9A2EF857-199C-44B2-BBB8-974533C36A73}"/>
              </a:ext>
            </a:extLst>
          </p:cNvPr>
          <p:cNvSpPr>
            <a:spLocks/>
          </p:cNvSpPr>
          <p:nvPr userDrawn="1"/>
        </p:nvSpPr>
        <p:spPr bwMode="auto">
          <a:xfrm>
            <a:off x="514351" y="58578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69" name="Google Shape;1086;p14">
            <a:extLst>
              <a:ext uri="{FF2B5EF4-FFF2-40B4-BE49-F238E27FC236}">
                <a16:creationId xmlns:a16="http://schemas.microsoft.com/office/drawing/2014/main" id="{A14ED248-63FA-477D-A368-A40346952034}"/>
              </a:ext>
            </a:extLst>
          </p:cNvPr>
          <p:cNvSpPr>
            <a:spLocks/>
          </p:cNvSpPr>
          <p:nvPr userDrawn="1"/>
        </p:nvSpPr>
        <p:spPr bwMode="auto">
          <a:xfrm>
            <a:off x="192617" y="5829300"/>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70" name="Google Shape;1765;p26">
            <a:extLst>
              <a:ext uri="{FF2B5EF4-FFF2-40B4-BE49-F238E27FC236}">
                <a16:creationId xmlns:a16="http://schemas.microsoft.com/office/drawing/2014/main" id="{CC9D6DC7-268F-4AC6-9B5C-86A975CE91E3}"/>
              </a:ext>
            </a:extLst>
          </p:cNvPr>
          <p:cNvSpPr/>
          <p:nvPr userDrawn="1"/>
        </p:nvSpPr>
        <p:spPr>
          <a:xfrm rot="126755">
            <a:off x="3092451" y="1090613"/>
            <a:ext cx="5549900" cy="4730750"/>
          </a:xfrm>
          <a:prstGeom prst="rect">
            <a:avLst/>
          </a:prstGeom>
          <a:solidFill>
            <a:srgbClr val="FFE285"/>
          </a:solidFill>
          <a:ln>
            <a:noFill/>
          </a:ln>
        </p:spPr>
        <p:txBody>
          <a:bodyPr spcFirstLastPara="1" lIns="37713" tIns="37713" rIns="37713" bIns="37713" anchor="ctr"/>
          <a:lstStyle/>
          <a:p>
            <a:pPr eaLnBrk="1" fontAlgn="auto" hangingPunct="1">
              <a:spcBef>
                <a:spcPts val="0"/>
              </a:spcBef>
              <a:spcAft>
                <a:spcPts val="0"/>
              </a:spcAft>
              <a:defRPr/>
            </a:pPr>
            <a:endParaRPr sz="206" dirty="0">
              <a:solidFill>
                <a:prstClr val="black"/>
              </a:solidFill>
              <a:latin typeface="Arial"/>
            </a:endParaRPr>
          </a:p>
        </p:txBody>
      </p:sp>
      <p:sp>
        <p:nvSpPr>
          <p:cNvPr id="71" name="Google Shape;1766;p26">
            <a:extLst>
              <a:ext uri="{FF2B5EF4-FFF2-40B4-BE49-F238E27FC236}">
                <a16:creationId xmlns:a16="http://schemas.microsoft.com/office/drawing/2014/main" id="{12CA6D3D-88CF-4641-BB7C-F840F517ED6E}"/>
              </a:ext>
            </a:extLst>
          </p:cNvPr>
          <p:cNvSpPr/>
          <p:nvPr userDrawn="1"/>
        </p:nvSpPr>
        <p:spPr>
          <a:xfrm rot="21464125">
            <a:off x="2810934" y="773113"/>
            <a:ext cx="1284817" cy="1338262"/>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lIns="37713" tIns="37713" rIns="37713" bIns="37713" anchor="ctr"/>
          <a:lstStyle/>
          <a:p>
            <a:pPr eaLnBrk="1" fontAlgn="auto" hangingPunct="1">
              <a:spcBef>
                <a:spcPts val="0"/>
              </a:spcBef>
              <a:spcAft>
                <a:spcPts val="0"/>
              </a:spcAft>
              <a:defRPr/>
            </a:pPr>
            <a:endParaRPr sz="206">
              <a:solidFill>
                <a:prstClr val="black"/>
              </a:solidFill>
              <a:latin typeface="Arial"/>
            </a:endParaRPr>
          </a:p>
        </p:txBody>
      </p:sp>
      <p:sp>
        <p:nvSpPr>
          <p:cNvPr id="72" name="Google Shape;1767;p26">
            <a:extLst>
              <a:ext uri="{FF2B5EF4-FFF2-40B4-BE49-F238E27FC236}">
                <a16:creationId xmlns:a16="http://schemas.microsoft.com/office/drawing/2014/main" id="{7EA32E60-93A4-45B3-AEBC-C44CAB52F792}"/>
              </a:ext>
            </a:extLst>
          </p:cNvPr>
          <p:cNvSpPr/>
          <p:nvPr userDrawn="1"/>
        </p:nvSpPr>
        <p:spPr>
          <a:xfrm rot="4829593">
            <a:off x="7640638" y="1029760"/>
            <a:ext cx="1546225" cy="1109133"/>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lIns="37713" tIns="37713" rIns="37713" bIns="37713" anchor="ctr"/>
          <a:lstStyle/>
          <a:p>
            <a:pPr eaLnBrk="1" fontAlgn="auto" hangingPunct="1">
              <a:spcBef>
                <a:spcPts val="0"/>
              </a:spcBef>
              <a:spcAft>
                <a:spcPts val="0"/>
              </a:spcAft>
              <a:defRPr/>
            </a:pPr>
            <a:endParaRPr sz="206">
              <a:solidFill>
                <a:prstClr val="black"/>
              </a:solidFill>
              <a:latin typeface="Arial"/>
            </a:endParaRPr>
          </a:p>
        </p:txBody>
      </p:sp>
      <p:grpSp>
        <p:nvGrpSpPr>
          <p:cNvPr id="73" name="Google Shape;211;p3">
            <a:extLst>
              <a:ext uri="{FF2B5EF4-FFF2-40B4-BE49-F238E27FC236}">
                <a16:creationId xmlns:a16="http://schemas.microsoft.com/office/drawing/2014/main" id="{1C67E635-4059-408C-B04A-4BBEA376E37C}"/>
              </a:ext>
            </a:extLst>
          </p:cNvPr>
          <p:cNvGrpSpPr>
            <a:grpSpLocks/>
          </p:cNvGrpSpPr>
          <p:nvPr userDrawn="1"/>
        </p:nvGrpSpPr>
        <p:grpSpPr bwMode="auto">
          <a:xfrm>
            <a:off x="1030818" y="1579563"/>
            <a:ext cx="444500" cy="398462"/>
            <a:chOff x="2495125" y="2142250"/>
            <a:chExt cx="444275" cy="398525"/>
          </a:xfrm>
        </p:grpSpPr>
        <p:sp>
          <p:nvSpPr>
            <p:cNvPr id="74" name="Google Shape;212;p3">
              <a:extLst>
                <a:ext uri="{FF2B5EF4-FFF2-40B4-BE49-F238E27FC236}">
                  <a16:creationId xmlns:a16="http://schemas.microsoft.com/office/drawing/2014/main" id="{F2EA222E-10D8-49D0-9D50-81C162D26CC6}"/>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lIns="91425" tIns="91425" rIns="91425" bIns="91425" anchor="ctr"/>
            <a:lstStyle/>
            <a:p>
              <a:pPr>
                <a:defRPr/>
              </a:pPr>
              <a:endParaRPr lang="vi-VN" sz="990"/>
            </a:p>
          </p:txBody>
        </p:sp>
        <p:sp>
          <p:nvSpPr>
            <p:cNvPr id="75" name="Google Shape;213;p3">
              <a:extLst>
                <a:ext uri="{FF2B5EF4-FFF2-40B4-BE49-F238E27FC236}">
                  <a16:creationId xmlns:a16="http://schemas.microsoft.com/office/drawing/2014/main" id="{6F9244B0-AAF1-45D0-9EF8-3E8CE28DA929}"/>
                </a:ext>
              </a:extLst>
            </p:cNvPr>
            <p:cNvSpPr/>
            <p:nvPr/>
          </p:nvSpPr>
          <p:spPr>
            <a:xfrm>
              <a:off x="2655910" y="2307376"/>
              <a:ext cx="95201" cy="73037"/>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76" name="Google Shape;214;p3">
            <a:extLst>
              <a:ext uri="{FF2B5EF4-FFF2-40B4-BE49-F238E27FC236}">
                <a16:creationId xmlns:a16="http://schemas.microsoft.com/office/drawing/2014/main" id="{0BB6FB2E-ADA5-456A-8968-BBD482DF4E5D}"/>
              </a:ext>
            </a:extLst>
          </p:cNvPr>
          <p:cNvGrpSpPr>
            <a:grpSpLocks/>
          </p:cNvGrpSpPr>
          <p:nvPr userDrawn="1"/>
        </p:nvGrpSpPr>
        <p:grpSpPr bwMode="auto">
          <a:xfrm>
            <a:off x="10560051" y="5040313"/>
            <a:ext cx="292100" cy="277812"/>
            <a:chOff x="3243875" y="2372825"/>
            <a:chExt cx="291375" cy="281375"/>
          </a:xfrm>
        </p:grpSpPr>
        <p:sp>
          <p:nvSpPr>
            <p:cNvPr id="77" name="Google Shape;215;p3">
              <a:extLst>
                <a:ext uri="{FF2B5EF4-FFF2-40B4-BE49-F238E27FC236}">
                  <a16:creationId xmlns:a16="http://schemas.microsoft.com/office/drawing/2014/main" id="{884416C3-1E75-48BE-9176-1766060179A7}"/>
                </a:ext>
              </a:extLst>
            </p:cNvPr>
            <p:cNvSpPr/>
            <p:nvPr/>
          </p:nvSpPr>
          <p:spPr>
            <a:xfrm>
              <a:off x="3286103" y="2403374"/>
              <a:ext cx="206918" cy="200983"/>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78" name="Google Shape;216;p3">
              <a:extLst>
                <a:ext uri="{FF2B5EF4-FFF2-40B4-BE49-F238E27FC236}">
                  <a16:creationId xmlns:a16="http://schemas.microsoft.com/office/drawing/2014/main" id="{119CDCC3-6A3F-433D-864C-F9214A8D3F48}"/>
                </a:ext>
              </a:extLst>
            </p:cNvPr>
            <p:cNvSpPr/>
            <p:nvPr/>
          </p:nvSpPr>
          <p:spPr>
            <a:xfrm>
              <a:off x="3302995" y="2403374"/>
              <a:ext cx="192138" cy="212238"/>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79" name="Google Shape;217;p3">
              <a:extLst>
                <a:ext uri="{FF2B5EF4-FFF2-40B4-BE49-F238E27FC236}">
                  <a16:creationId xmlns:a16="http://schemas.microsoft.com/office/drawing/2014/main" id="{DB093313-6389-4F14-8838-456E2A5AE77E}"/>
                </a:ext>
              </a:extLst>
            </p:cNvPr>
            <p:cNvSpPr/>
            <p:nvPr/>
          </p:nvSpPr>
          <p:spPr>
            <a:xfrm>
              <a:off x="3395897" y="2372825"/>
              <a:ext cx="10556"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0" name="Google Shape;218;p3">
              <a:extLst>
                <a:ext uri="{FF2B5EF4-FFF2-40B4-BE49-F238E27FC236}">
                  <a16:creationId xmlns:a16="http://schemas.microsoft.com/office/drawing/2014/main" id="{D3A16339-36E2-4E44-9479-2B3BAF629269}"/>
                </a:ext>
              </a:extLst>
            </p:cNvPr>
            <p:cNvSpPr/>
            <p:nvPr/>
          </p:nvSpPr>
          <p:spPr>
            <a:xfrm>
              <a:off x="3243875" y="2495022"/>
              <a:ext cx="285040" cy="1125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1" name="Google Shape;219;p3">
              <a:extLst>
                <a:ext uri="{FF2B5EF4-FFF2-40B4-BE49-F238E27FC236}">
                  <a16:creationId xmlns:a16="http://schemas.microsoft.com/office/drawing/2014/main" id="{A94B44A0-CF41-4ACC-940D-099F67ECC18A}"/>
                </a:ext>
              </a:extLst>
            </p:cNvPr>
            <p:cNvSpPr/>
            <p:nvPr/>
          </p:nvSpPr>
          <p:spPr>
            <a:xfrm>
              <a:off x="3341000" y="2379256"/>
              <a:ext cx="103459" cy="26690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2" name="Google Shape;220;p3">
              <a:extLst>
                <a:ext uri="{FF2B5EF4-FFF2-40B4-BE49-F238E27FC236}">
                  <a16:creationId xmlns:a16="http://schemas.microsoft.com/office/drawing/2014/main" id="{F5F31148-0361-4BE5-AC6E-2AA890D016D7}"/>
                </a:ext>
              </a:extLst>
            </p:cNvPr>
            <p:cNvSpPr/>
            <p:nvPr/>
          </p:nvSpPr>
          <p:spPr>
            <a:xfrm>
              <a:off x="3267100" y="2458041"/>
              <a:ext cx="268150" cy="93256"/>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3" name="Google Shape;221;p3">
              <a:extLst>
                <a:ext uri="{FF2B5EF4-FFF2-40B4-BE49-F238E27FC236}">
                  <a16:creationId xmlns:a16="http://schemas.microsoft.com/office/drawing/2014/main" id="{8A273AA5-EFE5-4EF0-9A29-6FCA42C49E2A}"/>
                </a:ext>
              </a:extLst>
            </p:cNvPr>
            <p:cNvSpPr/>
            <p:nvPr/>
          </p:nvSpPr>
          <p:spPr>
            <a:xfrm>
              <a:off x="3275546" y="2451610"/>
              <a:ext cx="257592" cy="112550"/>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dirty="0">
                <a:solidFill>
                  <a:prstClr val="black"/>
                </a:solidFill>
                <a:latin typeface="Arial"/>
              </a:endParaRPr>
            </a:p>
          </p:txBody>
        </p:sp>
        <p:sp>
          <p:nvSpPr>
            <p:cNvPr id="84" name="Google Shape;222;p3">
              <a:extLst>
                <a:ext uri="{FF2B5EF4-FFF2-40B4-BE49-F238E27FC236}">
                  <a16:creationId xmlns:a16="http://schemas.microsoft.com/office/drawing/2014/main" id="{A78E5946-6708-4960-AA0F-CC0E5AAC8DA2}"/>
                </a:ext>
              </a:extLst>
            </p:cNvPr>
            <p:cNvSpPr/>
            <p:nvPr/>
          </p:nvSpPr>
          <p:spPr>
            <a:xfrm>
              <a:off x="3328332" y="2385688"/>
              <a:ext cx="120350" cy="260473"/>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5" name="Google Shape;223;p3">
              <a:extLst>
                <a:ext uri="{FF2B5EF4-FFF2-40B4-BE49-F238E27FC236}">
                  <a16:creationId xmlns:a16="http://schemas.microsoft.com/office/drawing/2014/main" id="{46FE9961-A17E-48B6-A81A-EE3BB401B092}"/>
                </a:ext>
              </a:extLst>
            </p:cNvPr>
            <p:cNvSpPr/>
            <p:nvPr/>
          </p:nvSpPr>
          <p:spPr>
            <a:xfrm>
              <a:off x="3328332" y="2438747"/>
              <a:ext cx="133018" cy="131845"/>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6" name="Google Shape;224;p3">
              <a:extLst>
                <a:ext uri="{FF2B5EF4-FFF2-40B4-BE49-F238E27FC236}">
                  <a16:creationId xmlns:a16="http://schemas.microsoft.com/office/drawing/2014/main" id="{F0FB96BE-0E9B-4DB2-B104-69506D3A2D1E}"/>
                </a:ext>
              </a:extLst>
            </p:cNvPr>
            <p:cNvSpPr>
              <a:spLocks/>
            </p:cNvSpPr>
            <p:nvPr/>
          </p:nvSpPr>
          <p:spPr bwMode="auto">
            <a:xfrm>
              <a:off x="3357891" y="2469297"/>
              <a:ext cx="71788" cy="70746"/>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lIns="91425" tIns="91425" rIns="91425" bIns="91425" anchor="ctr"/>
            <a:lstStyle/>
            <a:p>
              <a:pPr>
                <a:defRPr/>
              </a:pPr>
              <a:endParaRPr lang="vi-VN" sz="990"/>
            </a:p>
          </p:txBody>
        </p:sp>
      </p:grpSp>
      <p:grpSp>
        <p:nvGrpSpPr>
          <p:cNvPr id="87" name="Google Shape;225;p3">
            <a:extLst>
              <a:ext uri="{FF2B5EF4-FFF2-40B4-BE49-F238E27FC236}">
                <a16:creationId xmlns:a16="http://schemas.microsoft.com/office/drawing/2014/main" id="{137AF0CD-CA00-40EC-8637-D78B1BA6BEF4}"/>
              </a:ext>
            </a:extLst>
          </p:cNvPr>
          <p:cNvGrpSpPr>
            <a:grpSpLocks/>
          </p:cNvGrpSpPr>
          <p:nvPr userDrawn="1"/>
        </p:nvGrpSpPr>
        <p:grpSpPr bwMode="auto">
          <a:xfrm>
            <a:off x="10778068" y="714376"/>
            <a:ext cx="167217" cy="168275"/>
            <a:chOff x="4954425" y="2036375"/>
            <a:chExt cx="166675" cy="168575"/>
          </a:xfrm>
        </p:grpSpPr>
        <p:sp>
          <p:nvSpPr>
            <p:cNvPr id="88" name="Google Shape;226;p3">
              <a:extLst>
                <a:ext uri="{FF2B5EF4-FFF2-40B4-BE49-F238E27FC236}">
                  <a16:creationId xmlns:a16="http://schemas.microsoft.com/office/drawing/2014/main" id="{9E3D6449-D354-4B24-B708-C1F12E189611}"/>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lIns="91425" tIns="91425" rIns="91425" bIns="91425" anchor="ctr"/>
            <a:lstStyle/>
            <a:p>
              <a:pPr>
                <a:defRPr/>
              </a:pPr>
              <a:endParaRPr lang="vi-VN" sz="990"/>
            </a:p>
          </p:txBody>
        </p:sp>
        <p:sp>
          <p:nvSpPr>
            <p:cNvPr id="89" name="Google Shape;227;p3">
              <a:extLst>
                <a:ext uri="{FF2B5EF4-FFF2-40B4-BE49-F238E27FC236}">
                  <a16:creationId xmlns:a16="http://schemas.microsoft.com/office/drawing/2014/main" id="{803D4047-627D-46A6-94B4-C54F912995CC}"/>
                </a:ext>
              </a:extLst>
            </p:cNvPr>
            <p:cNvSpPr/>
            <p:nvPr/>
          </p:nvSpPr>
          <p:spPr>
            <a:xfrm>
              <a:off x="5009280" y="2104760"/>
              <a:ext cx="52746"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90" name="Google Shape;228;p3">
            <a:extLst>
              <a:ext uri="{FF2B5EF4-FFF2-40B4-BE49-F238E27FC236}">
                <a16:creationId xmlns:a16="http://schemas.microsoft.com/office/drawing/2014/main" id="{191AA5B5-8121-44E3-A9F3-8A4404229FB3}"/>
              </a:ext>
            </a:extLst>
          </p:cNvPr>
          <p:cNvSpPr>
            <a:spLocks/>
          </p:cNvSpPr>
          <p:nvPr userDrawn="1"/>
        </p:nvSpPr>
        <p:spPr bwMode="auto">
          <a:xfrm>
            <a:off x="1576918" y="3597275"/>
            <a:ext cx="118533" cy="80963"/>
          </a:xfrm>
          <a:custGeom>
            <a:avLst/>
            <a:gdLst>
              <a:gd name="T0" fmla="*/ 2147483646 w 4765"/>
              <a:gd name="T1" fmla="*/ 2147483646 h 3248"/>
              <a:gd name="T2" fmla="*/ 2147483646 w 4765"/>
              <a:gd name="T3" fmla="*/ 2147483646 h 3248"/>
              <a:gd name="T4" fmla="*/ 2147483646 w 4765"/>
              <a:gd name="T5" fmla="*/ 2147483646 h 3248"/>
              <a:gd name="T6" fmla="*/ 2147483646 w 4765"/>
              <a:gd name="T7" fmla="*/ 2147483646 h 3248"/>
              <a:gd name="T8" fmla="*/ 2147483646 w 4765"/>
              <a:gd name="T9" fmla="*/ 2147483646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lIns="37713" tIns="37713" rIns="37713" bIns="37713" anchor="ctr"/>
          <a:lstStyle/>
          <a:p>
            <a:pPr>
              <a:defRPr/>
            </a:pPr>
            <a:endParaRPr lang="vi-VN" sz="990"/>
          </a:p>
        </p:txBody>
      </p:sp>
      <p:sp>
        <p:nvSpPr>
          <p:cNvPr id="91" name="Google Shape;229;p3">
            <a:extLst>
              <a:ext uri="{FF2B5EF4-FFF2-40B4-BE49-F238E27FC236}">
                <a16:creationId xmlns:a16="http://schemas.microsoft.com/office/drawing/2014/main" id="{CF357BF1-28CE-40A3-80AC-323196BC5BCE}"/>
              </a:ext>
            </a:extLst>
          </p:cNvPr>
          <p:cNvSpPr/>
          <p:nvPr userDrawn="1"/>
        </p:nvSpPr>
        <p:spPr>
          <a:xfrm>
            <a:off x="9846733" y="3887788"/>
            <a:ext cx="86784" cy="6350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lIns="37713" tIns="37713" rIns="37713" bIns="37713" anchor="ctr"/>
          <a:lstStyle/>
          <a:p>
            <a:pPr eaLnBrk="1" fontAlgn="auto" hangingPunct="1">
              <a:spcBef>
                <a:spcPts val="0"/>
              </a:spcBef>
              <a:spcAft>
                <a:spcPts val="0"/>
              </a:spcAft>
              <a:defRPr/>
            </a:pPr>
            <a:endParaRPr sz="990">
              <a:solidFill>
                <a:prstClr val="black"/>
              </a:solidFill>
              <a:latin typeface="Arial"/>
            </a:endParaRPr>
          </a:p>
        </p:txBody>
      </p:sp>
      <p:grpSp>
        <p:nvGrpSpPr>
          <p:cNvPr id="92" name="Google Shape;230;p3">
            <a:extLst>
              <a:ext uri="{FF2B5EF4-FFF2-40B4-BE49-F238E27FC236}">
                <a16:creationId xmlns:a16="http://schemas.microsoft.com/office/drawing/2014/main" id="{F7A1D0EE-3C16-40DA-81E1-8457F6626D03}"/>
              </a:ext>
            </a:extLst>
          </p:cNvPr>
          <p:cNvGrpSpPr>
            <a:grpSpLocks/>
          </p:cNvGrpSpPr>
          <p:nvPr userDrawn="1"/>
        </p:nvGrpSpPr>
        <p:grpSpPr bwMode="auto">
          <a:xfrm>
            <a:off x="1274234" y="5541964"/>
            <a:ext cx="167217" cy="168275"/>
            <a:chOff x="4954425" y="2036375"/>
            <a:chExt cx="166675" cy="168575"/>
          </a:xfrm>
        </p:grpSpPr>
        <p:sp>
          <p:nvSpPr>
            <p:cNvPr id="93" name="Google Shape;231;p3">
              <a:extLst>
                <a:ext uri="{FF2B5EF4-FFF2-40B4-BE49-F238E27FC236}">
                  <a16:creationId xmlns:a16="http://schemas.microsoft.com/office/drawing/2014/main" id="{4B46E46F-D144-4A97-A2D7-B735529E7BB1}"/>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94" name="Google Shape;232;p3">
              <a:extLst>
                <a:ext uri="{FF2B5EF4-FFF2-40B4-BE49-F238E27FC236}">
                  <a16:creationId xmlns:a16="http://schemas.microsoft.com/office/drawing/2014/main" id="{F304A0BD-B442-4D6C-B9D2-172C3F0DFD62}"/>
                </a:ext>
              </a:extLst>
            </p:cNvPr>
            <p:cNvSpPr/>
            <p:nvPr/>
          </p:nvSpPr>
          <p:spPr>
            <a:xfrm>
              <a:off x="5009280" y="2104759"/>
              <a:ext cx="52746"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95" name="Google Shape;769;p31">
            <a:extLst>
              <a:ext uri="{FF2B5EF4-FFF2-40B4-BE49-F238E27FC236}">
                <a16:creationId xmlns:a16="http://schemas.microsoft.com/office/drawing/2014/main" id="{AD4DDBF6-9050-4252-8B63-C6BC2A140E12}"/>
              </a:ext>
            </a:extLst>
          </p:cNvPr>
          <p:cNvGrpSpPr>
            <a:grpSpLocks/>
          </p:cNvGrpSpPr>
          <p:nvPr userDrawn="1"/>
        </p:nvGrpSpPr>
        <p:grpSpPr bwMode="auto">
          <a:xfrm>
            <a:off x="2548467" y="3587751"/>
            <a:ext cx="2599267" cy="2524125"/>
            <a:chOff x="5641385" y="2381306"/>
            <a:chExt cx="2599446" cy="2521829"/>
          </a:xfrm>
        </p:grpSpPr>
        <p:sp>
          <p:nvSpPr>
            <p:cNvPr id="96" name="Google Shape;770;p31">
              <a:extLst>
                <a:ext uri="{FF2B5EF4-FFF2-40B4-BE49-F238E27FC236}">
                  <a16:creationId xmlns:a16="http://schemas.microsoft.com/office/drawing/2014/main" id="{F9F4D1B6-1773-4561-B3CB-A2FC73FAD792}"/>
                </a:ext>
              </a:extLst>
            </p:cNvPr>
            <p:cNvSpPr>
              <a:spLocks/>
            </p:cNvSpPr>
            <p:nvPr/>
          </p:nvSpPr>
          <p:spPr bwMode="auto">
            <a:xfrm>
              <a:off x="5715474" y="4459039"/>
              <a:ext cx="2364479" cy="361621"/>
            </a:xfrm>
            <a:custGeom>
              <a:avLst/>
              <a:gdLst>
                <a:gd name="T0" fmla="*/ 2147483646 w 38516"/>
                <a:gd name="T1" fmla="*/ 2147483646 h 5883"/>
                <a:gd name="T2" fmla="*/ 0 w 38516"/>
                <a:gd name="T3" fmla="*/ 2147483646 h 5883"/>
                <a:gd name="T4" fmla="*/ 2147483646 w 38516"/>
                <a:gd name="T5" fmla="*/ 2147483646 h 5883"/>
                <a:gd name="T6" fmla="*/ 2147483646 w 38516"/>
                <a:gd name="T7" fmla="*/ 2147483646 h 5883"/>
                <a:gd name="T8" fmla="*/ 2147483646 w 38516"/>
                <a:gd name="T9" fmla="*/ 2147483646 h 588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bg1"/>
            </a:solidFill>
            <a:ln>
              <a:noFill/>
            </a:ln>
          </p:spPr>
          <p:txBody>
            <a:bodyPr lIns="91425" tIns="91425" rIns="91425" bIns="91425" anchor="ctr"/>
            <a:lstStyle/>
            <a:p>
              <a:pPr>
                <a:defRPr/>
              </a:pPr>
              <a:endParaRPr lang="vi-VN" sz="990"/>
            </a:p>
          </p:txBody>
        </p:sp>
        <p:grpSp>
          <p:nvGrpSpPr>
            <p:cNvPr id="97" name="Google Shape;771;p31">
              <a:extLst>
                <a:ext uri="{FF2B5EF4-FFF2-40B4-BE49-F238E27FC236}">
                  <a16:creationId xmlns:a16="http://schemas.microsoft.com/office/drawing/2014/main" id="{D738BCBD-250B-48F1-A690-8DD0CE1E390D}"/>
                </a:ext>
              </a:extLst>
            </p:cNvPr>
            <p:cNvGrpSpPr>
              <a:grpSpLocks/>
            </p:cNvGrpSpPr>
            <p:nvPr/>
          </p:nvGrpSpPr>
          <p:grpSpPr bwMode="auto">
            <a:xfrm flipH="1">
              <a:off x="6793275" y="3690844"/>
              <a:ext cx="1447557" cy="1002468"/>
              <a:chOff x="4799733" y="3457797"/>
              <a:chExt cx="2301388" cy="1593766"/>
            </a:xfrm>
          </p:grpSpPr>
          <p:sp>
            <p:nvSpPr>
              <p:cNvPr id="152" name="Google Shape;772;p31">
                <a:extLst>
                  <a:ext uri="{FF2B5EF4-FFF2-40B4-BE49-F238E27FC236}">
                    <a16:creationId xmlns:a16="http://schemas.microsoft.com/office/drawing/2014/main" id="{EEFB23CC-904A-4E8A-8593-407A3F9B9C7F}"/>
                  </a:ext>
                </a:extLst>
              </p:cNvPr>
              <p:cNvSpPr>
                <a:spLocks/>
              </p:cNvSpPr>
              <p:nvPr/>
            </p:nvSpPr>
            <p:spPr bwMode="auto">
              <a:xfrm>
                <a:off x="5513200" y="4439557"/>
                <a:ext cx="134616" cy="123557"/>
              </a:xfrm>
              <a:custGeom>
                <a:avLst/>
                <a:gdLst>
                  <a:gd name="T0" fmla="*/ 2147483646 w 2437"/>
                  <a:gd name="T1" fmla="*/ 2147483646 h 2211"/>
                  <a:gd name="T2" fmla="*/ 2147483646 w 2437"/>
                  <a:gd name="T3" fmla="*/ 2147483646 h 2211"/>
                  <a:gd name="T4" fmla="*/ 2147483646 w 2437"/>
                  <a:gd name="T5" fmla="*/ 2147483646 h 2211"/>
                  <a:gd name="T6" fmla="*/ 2147483646 w 2437"/>
                  <a:gd name="T7" fmla="*/ 2147483646 h 2211"/>
                  <a:gd name="T8" fmla="*/ 2147483646 w 2437"/>
                  <a:gd name="T9" fmla="*/ 2147483646 h 2211"/>
                  <a:gd name="T10" fmla="*/ 2147483646 w 2437"/>
                  <a:gd name="T11" fmla="*/ 2147483646 h 22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lIns="91425" tIns="91425" rIns="91425" bIns="91425" anchor="ctr"/>
              <a:lstStyle/>
              <a:p>
                <a:pPr>
                  <a:defRPr/>
                </a:pPr>
                <a:endParaRPr lang="vi-VN" sz="990"/>
              </a:p>
            </p:txBody>
          </p:sp>
          <p:sp>
            <p:nvSpPr>
              <p:cNvPr id="153" name="Google Shape;773;p31">
                <a:extLst>
                  <a:ext uri="{FF2B5EF4-FFF2-40B4-BE49-F238E27FC236}">
                    <a16:creationId xmlns:a16="http://schemas.microsoft.com/office/drawing/2014/main" id="{F587365C-F7F6-489C-A158-3ADF88C0DBF4}"/>
                  </a:ext>
                </a:extLst>
              </p:cNvPr>
              <p:cNvSpPr>
                <a:spLocks/>
              </p:cNvSpPr>
              <p:nvPr/>
            </p:nvSpPr>
            <p:spPr bwMode="auto">
              <a:xfrm>
                <a:off x="5671372" y="4449644"/>
                <a:ext cx="90867" cy="80690"/>
              </a:xfrm>
              <a:custGeom>
                <a:avLst/>
                <a:gdLst>
                  <a:gd name="T0" fmla="*/ 2147483646 w 1656"/>
                  <a:gd name="T1" fmla="*/ 2147483646 h 1431"/>
                  <a:gd name="T2" fmla="*/ 2147483646 w 1656"/>
                  <a:gd name="T3" fmla="*/ 2147483646 h 1431"/>
                  <a:gd name="T4" fmla="*/ 2147483646 w 1656"/>
                  <a:gd name="T5" fmla="*/ 2147483646 h 1431"/>
                  <a:gd name="T6" fmla="*/ 2147483646 w 1656"/>
                  <a:gd name="T7" fmla="*/ 2147483646 h 1431"/>
                  <a:gd name="T8" fmla="*/ 2147483646 w 1656"/>
                  <a:gd name="T9" fmla="*/ 2147483646 h 14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56" h="1431" extrusionOk="0">
                    <a:moveTo>
                      <a:pt x="1" y="1"/>
                    </a:moveTo>
                    <a:lnTo>
                      <a:pt x="1" y="1430"/>
                    </a:lnTo>
                    <a:lnTo>
                      <a:pt x="1655" y="1430"/>
                    </a:lnTo>
                    <a:lnTo>
                      <a:pt x="1655" y="1"/>
                    </a:lnTo>
                    <a:lnTo>
                      <a:pt x="1" y="1"/>
                    </a:lnTo>
                    <a:close/>
                  </a:path>
                </a:pathLst>
              </a:custGeom>
              <a:solidFill>
                <a:srgbClr val="F9CF72"/>
              </a:solidFill>
              <a:ln>
                <a:noFill/>
              </a:ln>
            </p:spPr>
            <p:txBody>
              <a:bodyPr lIns="91425" tIns="91425" rIns="91425" bIns="91425" anchor="ctr"/>
              <a:lstStyle/>
              <a:p>
                <a:pPr>
                  <a:defRPr/>
                </a:pPr>
                <a:endParaRPr lang="vi-VN" sz="990"/>
              </a:p>
            </p:txBody>
          </p:sp>
          <p:sp>
            <p:nvSpPr>
              <p:cNvPr id="154" name="Google Shape;774;p31">
                <a:extLst>
                  <a:ext uri="{FF2B5EF4-FFF2-40B4-BE49-F238E27FC236}">
                    <a16:creationId xmlns:a16="http://schemas.microsoft.com/office/drawing/2014/main" id="{648D04E6-0F2C-4093-8A7D-2BEA82AE3326}"/>
                  </a:ext>
                </a:extLst>
              </p:cNvPr>
              <p:cNvSpPr>
                <a:spLocks/>
              </p:cNvSpPr>
              <p:nvPr/>
            </p:nvSpPr>
            <p:spPr bwMode="auto">
              <a:xfrm>
                <a:off x="5671372" y="4449644"/>
                <a:ext cx="90867" cy="80690"/>
              </a:xfrm>
              <a:custGeom>
                <a:avLst/>
                <a:gdLst>
                  <a:gd name="T0" fmla="*/ 2147483646 w 1669"/>
                  <a:gd name="T1" fmla="*/ 2147483646 h 1457"/>
                  <a:gd name="T2" fmla="*/ 2147483646 w 1669"/>
                  <a:gd name="T3" fmla="*/ 2147483646 h 1457"/>
                  <a:gd name="T4" fmla="*/ 2147483646 w 1669"/>
                  <a:gd name="T5" fmla="*/ 2147483646 h 1457"/>
                  <a:gd name="T6" fmla="*/ 2147483646 w 1669"/>
                  <a:gd name="T7" fmla="*/ 2147483646 h 1457"/>
                  <a:gd name="T8" fmla="*/ 2147483646 w 1669"/>
                  <a:gd name="T9" fmla="*/ 2147483646 h 1457"/>
                  <a:gd name="T10" fmla="*/ 2147483646 w 1669"/>
                  <a:gd name="T11" fmla="*/ 2147483646 h 1457"/>
                  <a:gd name="T12" fmla="*/ 2147483646 w 1669"/>
                  <a:gd name="T13" fmla="*/ 2147483646 h 1457"/>
                  <a:gd name="T14" fmla="*/ 2147483646 w 1669"/>
                  <a:gd name="T15" fmla="*/ 2147483646 h 1457"/>
                  <a:gd name="T16" fmla="*/ 2147483646 w 1669"/>
                  <a:gd name="T17" fmla="*/ 2147483646 h 1457"/>
                  <a:gd name="T18" fmla="*/ 2147483646 w 1669"/>
                  <a:gd name="T19" fmla="*/ 2147483646 h 1457"/>
                  <a:gd name="T20" fmla="*/ 2147483646 w 1669"/>
                  <a:gd name="T21" fmla="*/ 2147483646 h 1457"/>
                  <a:gd name="T22" fmla="*/ 2147483646 w 1669"/>
                  <a:gd name="T23" fmla="*/ 2147483646 h 1457"/>
                  <a:gd name="T24" fmla="*/ 2147483646 w 1669"/>
                  <a:gd name="T25" fmla="*/ 2147483646 h 1457"/>
                  <a:gd name="T26" fmla="*/ 2147483646 w 1669"/>
                  <a:gd name="T27" fmla="*/ 2147483646 h 1457"/>
                  <a:gd name="T28" fmla="*/ 2147483646 w 1669"/>
                  <a:gd name="T29" fmla="*/ 2147483646 h 1457"/>
                  <a:gd name="T30" fmla="*/ 2147483646 w 1669"/>
                  <a:gd name="T31" fmla="*/ 2147483646 h 1457"/>
                  <a:gd name="T32" fmla="*/ 2147483646 w 1669"/>
                  <a:gd name="T33" fmla="*/ 2147483646 h 1457"/>
                  <a:gd name="T34" fmla="*/ 2147483646 w 1669"/>
                  <a:gd name="T35" fmla="*/ 2147483646 h 1457"/>
                  <a:gd name="T36" fmla="*/ 2147483646 w 1669"/>
                  <a:gd name="T37" fmla="*/ 2147483646 h 1457"/>
                  <a:gd name="T38" fmla="*/ 2147483646 w 1669"/>
                  <a:gd name="T39" fmla="*/ 2147483646 h 1457"/>
                  <a:gd name="T40" fmla="*/ 2147483646 w 1669"/>
                  <a:gd name="T41" fmla="*/ 2147483646 h 1457"/>
                  <a:gd name="T42" fmla="*/ 2147483646 w 1669"/>
                  <a:gd name="T43" fmla="*/ 2147483646 h 1457"/>
                  <a:gd name="T44" fmla="*/ 2147483646 w 1669"/>
                  <a:gd name="T45" fmla="*/ 2147483646 h 1457"/>
                  <a:gd name="T46" fmla="*/ 2147483646 w 1669"/>
                  <a:gd name="T47" fmla="*/ 2147483646 h 1457"/>
                  <a:gd name="T48" fmla="*/ 2147483646 w 1669"/>
                  <a:gd name="T49" fmla="*/ 2147483646 h 1457"/>
                  <a:gd name="T50" fmla="*/ 2147483646 w 1669"/>
                  <a:gd name="T51" fmla="*/ 2147483646 h 1457"/>
                  <a:gd name="T52" fmla="*/ 2147483646 w 1669"/>
                  <a:gd name="T53" fmla="*/ 2147483646 h 1457"/>
                  <a:gd name="T54" fmla="*/ 2147483646 w 1669"/>
                  <a:gd name="T55" fmla="*/ 2147483646 h 1457"/>
                  <a:gd name="T56" fmla="*/ 2147483646 w 1669"/>
                  <a:gd name="T57" fmla="*/ 2147483646 h 1457"/>
                  <a:gd name="T58" fmla="*/ 2147483646 w 1669"/>
                  <a:gd name="T59" fmla="*/ 2147483646 h 1457"/>
                  <a:gd name="T60" fmla="*/ 2147483646 w 1669"/>
                  <a:gd name="T61" fmla="*/ 2147483646 h 1457"/>
                  <a:gd name="T62" fmla="*/ 2147483646 w 1669"/>
                  <a:gd name="T63" fmla="*/ 2147483646 h 1457"/>
                  <a:gd name="T64" fmla="*/ 2147483646 w 1669"/>
                  <a:gd name="T65" fmla="*/ 2147483646 h 1457"/>
                  <a:gd name="T66" fmla="*/ 2147483646 w 1669"/>
                  <a:gd name="T67" fmla="*/ 2147483646 h 1457"/>
                  <a:gd name="T68" fmla="*/ 2147483646 w 1669"/>
                  <a:gd name="T69" fmla="*/ 2147483646 h 1457"/>
                  <a:gd name="T70" fmla="*/ 2147483646 w 1669"/>
                  <a:gd name="T71" fmla="*/ 2147483646 h 1457"/>
                  <a:gd name="T72" fmla="*/ 2147483646 w 1669"/>
                  <a:gd name="T73" fmla="*/ 2147483646 h 1457"/>
                  <a:gd name="T74" fmla="*/ 2147483646 w 1669"/>
                  <a:gd name="T75" fmla="*/ 2147483646 h 1457"/>
                  <a:gd name="T76" fmla="*/ 2147483646 w 1669"/>
                  <a:gd name="T77" fmla="*/ 2147483646 h 1457"/>
                  <a:gd name="T78" fmla="*/ 2147483646 w 1669"/>
                  <a:gd name="T79" fmla="*/ 2147483646 h 1457"/>
                  <a:gd name="T80" fmla="*/ 2147483646 w 1669"/>
                  <a:gd name="T81" fmla="*/ 2147483646 h 145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lnTo>
                      <a:pt x="239" y="1"/>
                    </a:lnTo>
                    <a:close/>
                  </a:path>
                </a:pathLst>
              </a:custGeom>
              <a:solidFill>
                <a:srgbClr val="F09C4E"/>
              </a:solidFill>
              <a:ln>
                <a:noFill/>
              </a:ln>
            </p:spPr>
            <p:txBody>
              <a:bodyPr lIns="91425" tIns="91425" rIns="91425" bIns="91425" anchor="ctr"/>
              <a:lstStyle/>
              <a:p>
                <a:pPr>
                  <a:defRPr/>
                </a:pPr>
                <a:endParaRPr lang="vi-VN" sz="990"/>
              </a:p>
            </p:txBody>
          </p:sp>
          <p:sp>
            <p:nvSpPr>
              <p:cNvPr id="155" name="Google Shape;775;p31">
                <a:extLst>
                  <a:ext uri="{FF2B5EF4-FFF2-40B4-BE49-F238E27FC236}">
                    <a16:creationId xmlns:a16="http://schemas.microsoft.com/office/drawing/2014/main" id="{B690AF10-D231-4F75-B14A-D6C263D7579C}"/>
                  </a:ext>
                </a:extLst>
              </p:cNvPr>
              <p:cNvSpPr>
                <a:spLocks/>
              </p:cNvSpPr>
              <p:nvPr/>
            </p:nvSpPr>
            <p:spPr bwMode="auto">
              <a:xfrm>
                <a:off x="5668008" y="4449644"/>
                <a:ext cx="100962" cy="83211"/>
              </a:xfrm>
              <a:custGeom>
                <a:avLst/>
                <a:gdLst>
                  <a:gd name="T0" fmla="*/ 2147483646 w 1814"/>
                  <a:gd name="T1" fmla="*/ 2147483646 h 1536"/>
                  <a:gd name="T2" fmla="*/ 2147483646 w 1814"/>
                  <a:gd name="T3" fmla="*/ 2147483646 h 1536"/>
                  <a:gd name="T4" fmla="*/ 2147483646 w 1814"/>
                  <a:gd name="T5" fmla="*/ 2147483646 h 1536"/>
                  <a:gd name="T6" fmla="*/ 2147483646 w 1814"/>
                  <a:gd name="T7" fmla="*/ 2147483646 h 1536"/>
                  <a:gd name="T8" fmla="*/ 2147483646 w 1814"/>
                  <a:gd name="T9" fmla="*/ 2147483646 h 1536"/>
                  <a:gd name="T10" fmla="*/ 2147483646 w 1814"/>
                  <a:gd name="T11" fmla="*/ 2147483646 h 1536"/>
                  <a:gd name="T12" fmla="*/ 2147483646 w 1814"/>
                  <a:gd name="T13" fmla="*/ 2147483646 h 1536"/>
                  <a:gd name="T14" fmla="*/ 2147483646 w 1814"/>
                  <a:gd name="T15" fmla="*/ 2147483646 h 1536"/>
                  <a:gd name="T16" fmla="*/ 2147483646 w 1814"/>
                  <a:gd name="T17" fmla="*/ 2147483646 h 1536"/>
                  <a:gd name="T18" fmla="*/ 2147483646 w 1814"/>
                  <a:gd name="T19" fmla="*/ 2147483646 h 1536"/>
                  <a:gd name="T20" fmla="*/ 2147483646 w 1814"/>
                  <a:gd name="T21" fmla="*/ 2147483646 h 1536"/>
                  <a:gd name="T22" fmla="*/ 2147483646 w 1814"/>
                  <a:gd name="T23" fmla="*/ 2147483646 h 1536"/>
                  <a:gd name="T24" fmla="*/ 2147483646 w 1814"/>
                  <a:gd name="T25" fmla="*/ 2147483646 h 1536"/>
                  <a:gd name="T26" fmla="*/ 2147483646 w 1814"/>
                  <a:gd name="T27" fmla="*/ 2147483646 h 1536"/>
                  <a:gd name="T28" fmla="*/ 2147483646 w 1814"/>
                  <a:gd name="T29" fmla="*/ 2147483646 h 1536"/>
                  <a:gd name="T30" fmla="*/ 2147483646 w 1814"/>
                  <a:gd name="T31" fmla="*/ 2147483646 h 1536"/>
                  <a:gd name="T32" fmla="*/ 2147483646 w 1814"/>
                  <a:gd name="T33" fmla="*/ 2147483646 h 1536"/>
                  <a:gd name="T34" fmla="*/ 2147483646 w 1814"/>
                  <a:gd name="T35" fmla="*/ 2147483646 h 1536"/>
                  <a:gd name="T36" fmla="*/ 2147483646 w 1814"/>
                  <a:gd name="T37" fmla="*/ 2147483646 h 1536"/>
                  <a:gd name="T38" fmla="*/ 2147483646 w 1814"/>
                  <a:gd name="T39" fmla="*/ 2147483646 h 1536"/>
                  <a:gd name="T40" fmla="*/ 2147483646 w 1814"/>
                  <a:gd name="T41" fmla="*/ 2147483646 h 1536"/>
                  <a:gd name="T42" fmla="*/ 2147483646 w 1814"/>
                  <a:gd name="T43" fmla="*/ 2147483646 h 1536"/>
                  <a:gd name="T44" fmla="*/ 2147483646 w 1814"/>
                  <a:gd name="T45" fmla="*/ 2147483646 h 1536"/>
                  <a:gd name="T46" fmla="*/ 2147483646 w 1814"/>
                  <a:gd name="T47" fmla="*/ 2147483646 h 1536"/>
                  <a:gd name="T48" fmla="*/ 2147483646 w 1814"/>
                  <a:gd name="T49" fmla="*/ 2147483646 h 1536"/>
                  <a:gd name="T50" fmla="*/ 2147483646 w 1814"/>
                  <a:gd name="T51" fmla="*/ 2147483646 h 1536"/>
                  <a:gd name="T52" fmla="*/ 2147483646 w 1814"/>
                  <a:gd name="T53" fmla="*/ 2147483646 h 1536"/>
                  <a:gd name="T54" fmla="*/ 2147483646 w 1814"/>
                  <a:gd name="T55" fmla="*/ 2147483646 h 1536"/>
                  <a:gd name="T56" fmla="*/ 2147483646 w 1814"/>
                  <a:gd name="T57" fmla="*/ 2147483646 h 1536"/>
                  <a:gd name="T58" fmla="*/ 2147483646 w 1814"/>
                  <a:gd name="T59" fmla="*/ 2147483646 h 1536"/>
                  <a:gd name="T60" fmla="*/ 2147483646 w 1814"/>
                  <a:gd name="T61" fmla="*/ 2147483646 h 1536"/>
                  <a:gd name="T62" fmla="*/ 2147483646 w 1814"/>
                  <a:gd name="T63" fmla="*/ 2147483646 h 1536"/>
                  <a:gd name="T64" fmla="*/ 2147483646 w 1814"/>
                  <a:gd name="T65" fmla="*/ 2147483646 h 1536"/>
                  <a:gd name="T66" fmla="*/ 2147483646 w 1814"/>
                  <a:gd name="T67" fmla="*/ 2147483646 h 1536"/>
                  <a:gd name="T68" fmla="*/ 2147483646 w 1814"/>
                  <a:gd name="T69" fmla="*/ 2147483646 h 1536"/>
                  <a:gd name="T70" fmla="*/ 2147483646 w 1814"/>
                  <a:gd name="T71" fmla="*/ 2147483646 h 1536"/>
                  <a:gd name="T72" fmla="*/ 2147483646 w 1814"/>
                  <a:gd name="T73" fmla="*/ 2147483646 h 1536"/>
                  <a:gd name="T74" fmla="*/ 2147483646 w 1814"/>
                  <a:gd name="T75" fmla="*/ 2147483646 h 1536"/>
                  <a:gd name="T76" fmla="*/ 2147483646 w 1814"/>
                  <a:gd name="T77" fmla="*/ 2147483646 h 1536"/>
                  <a:gd name="T78" fmla="*/ 2147483646 w 1814"/>
                  <a:gd name="T79" fmla="*/ 2147483646 h 1536"/>
                  <a:gd name="T80" fmla="*/ 2147483646 w 1814"/>
                  <a:gd name="T81" fmla="*/ 2147483646 h 1536"/>
                  <a:gd name="T82" fmla="*/ 2147483646 w 1814"/>
                  <a:gd name="T83" fmla="*/ 2147483646 h 1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lnTo>
                      <a:pt x="768"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lnTo>
                      <a:pt x="106" y="1"/>
                    </a:lnTo>
                    <a:close/>
                  </a:path>
                </a:pathLst>
              </a:custGeom>
              <a:solidFill>
                <a:srgbClr val="F09C4E"/>
              </a:solidFill>
              <a:ln>
                <a:noFill/>
              </a:ln>
            </p:spPr>
            <p:txBody>
              <a:bodyPr lIns="91425" tIns="91425" rIns="91425" bIns="91425" anchor="ctr"/>
              <a:lstStyle/>
              <a:p>
                <a:pPr>
                  <a:defRPr/>
                </a:pPr>
                <a:endParaRPr lang="vi-VN" sz="990"/>
              </a:p>
            </p:txBody>
          </p:sp>
          <p:sp>
            <p:nvSpPr>
              <p:cNvPr id="156" name="Google Shape;776;p31">
                <a:extLst>
                  <a:ext uri="{FF2B5EF4-FFF2-40B4-BE49-F238E27FC236}">
                    <a16:creationId xmlns:a16="http://schemas.microsoft.com/office/drawing/2014/main" id="{FE3399A5-5694-4EB6-82FB-B6374F9EF19F}"/>
                  </a:ext>
                </a:extLst>
              </p:cNvPr>
              <p:cNvSpPr>
                <a:spLocks/>
              </p:cNvSpPr>
              <p:nvPr/>
            </p:nvSpPr>
            <p:spPr bwMode="auto">
              <a:xfrm>
                <a:off x="4799735" y="3862115"/>
                <a:ext cx="1238467" cy="1190185"/>
              </a:xfrm>
              <a:custGeom>
                <a:avLst/>
                <a:gdLst>
                  <a:gd name="T0" fmla="*/ 2147483646 w 22395"/>
                  <a:gd name="T1" fmla="*/ 2147483646 h 21477"/>
                  <a:gd name="T2" fmla="*/ 2147483646 w 22395"/>
                  <a:gd name="T3" fmla="*/ 2147483646 h 21477"/>
                  <a:gd name="T4" fmla="*/ 2147483646 w 22395"/>
                  <a:gd name="T5" fmla="*/ 2147483646 h 21477"/>
                  <a:gd name="T6" fmla="*/ 2147483646 w 22395"/>
                  <a:gd name="T7" fmla="*/ 2147483646 h 21477"/>
                  <a:gd name="T8" fmla="*/ 2147483646 w 22395"/>
                  <a:gd name="T9" fmla="*/ 2147483646 h 21477"/>
                  <a:gd name="T10" fmla="*/ 2147483646 w 22395"/>
                  <a:gd name="T11" fmla="*/ 2147483646 h 21477"/>
                  <a:gd name="T12" fmla="*/ 2147483646 w 22395"/>
                  <a:gd name="T13" fmla="*/ 2147483646 h 21477"/>
                  <a:gd name="T14" fmla="*/ 2147483646 w 22395"/>
                  <a:gd name="T15" fmla="*/ 2147483646 h 21477"/>
                  <a:gd name="T16" fmla="*/ 2147483646 w 22395"/>
                  <a:gd name="T17" fmla="*/ 2147483646 h 21477"/>
                  <a:gd name="T18" fmla="*/ 2147483646 w 22395"/>
                  <a:gd name="T19" fmla="*/ 2147483646 h 21477"/>
                  <a:gd name="T20" fmla="*/ 2147483646 w 22395"/>
                  <a:gd name="T21" fmla="*/ 2147483646 h 21477"/>
                  <a:gd name="T22" fmla="*/ 2147483646 w 22395"/>
                  <a:gd name="T23" fmla="*/ 2147483646 h 21477"/>
                  <a:gd name="T24" fmla="*/ 2147483646 w 22395"/>
                  <a:gd name="T25" fmla="*/ 2147483646 h 21477"/>
                  <a:gd name="T26" fmla="*/ 2147483646 w 22395"/>
                  <a:gd name="T27" fmla="*/ 2147483646 h 21477"/>
                  <a:gd name="T28" fmla="*/ 2147483646 w 22395"/>
                  <a:gd name="T29" fmla="*/ 2147483646 h 21477"/>
                  <a:gd name="T30" fmla="*/ 2147483646 w 22395"/>
                  <a:gd name="T31" fmla="*/ 2147483646 h 2147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bg2"/>
              </a:solidFill>
              <a:ln>
                <a:noFill/>
              </a:ln>
            </p:spPr>
            <p:txBody>
              <a:bodyPr lIns="91425" tIns="91425" rIns="91425" bIns="91425" anchor="ctr"/>
              <a:lstStyle/>
              <a:p>
                <a:pPr>
                  <a:defRPr/>
                </a:pPr>
                <a:endParaRPr lang="vi-VN" sz="990"/>
              </a:p>
            </p:txBody>
          </p:sp>
          <p:sp>
            <p:nvSpPr>
              <p:cNvPr id="157" name="Google Shape;777;p31">
                <a:extLst>
                  <a:ext uri="{FF2B5EF4-FFF2-40B4-BE49-F238E27FC236}">
                    <a16:creationId xmlns:a16="http://schemas.microsoft.com/office/drawing/2014/main" id="{79268E9E-DEFB-472F-A99A-BC7200A51035}"/>
                  </a:ext>
                </a:extLst>
              </p:cNvPr>
              <p:cNvSpPr>
                <a:spLocks/>
              </p:cNvSpPr>
              <p:nvPr/>
            </p:nvSpPr>
            <p:spPr bwMode="auto">
              <a:xfrm>
                <a:off x="4846851" y="3872201"/>
                <a:ext cx="1026446" cy="1048976"/>
              </a:xfrm>
              <a:custGeom>
                <a:avLst/>
                <a:gdLst>
                  <a:gd name="T0" fmla="*/ 2147483646 w 18583"/>
                  <a:gd name="T1" fmla="*/ 0 h 18937"/>
                  <a:gd name="T2" fmla="*/ 2147483646 w 18583"/>
                  <a:gd name="T3" fmla="*/ 2147483646 h 18937"/>
                  <a:gd name="T4" fmla="*/ 2147483646 w 18583"/>
                  <a:gd name="T5" fmla="*/ 2147483646 h 18937"/>
                  <a:gd name="T6" fmla="*/ 0 w 18583"/>
                  <a:gd name="T7" fmla="*/ 2147483646 h 18937"/>
                  <a:gd name="T8" fmla="*/ 0 w 18583"/>
                  <a:gd name="T9" fmla="*/ 2147483646 h 18937"/>
                  <a:gd name="T10" fmla="*/ 2147483646 w 18583"/>
                  <a:gd name="T11" fmla="*/ 2147483646 h 18937"/>
                  <a:gd name="T12" fmla="*/ 2147483646 w 18583"/>
                  <a:gd name="T13" fmla="*/ 2147483646 h 18937"/>
                  <a:gd name="T14" fmla="*/ 2147483646 w 18583"/>
                  <a:gd name="T15" fmla="*/ 2147483646 h 18937"/>
                  <a:gd name="T16" fmla="*/ 2147483646 w 18583"/>
                  <a:gd name="T17" fmla="*/ 0 h 189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lIns="91425" tIns="91425" rIns="91425" bIns="91425" anchor="ctr"/>
              <a:lstStyle/>
              <a:p>
                <a:pPr>
                  <a:defRPr/>
                </a:pPr>
                <a:endParaRPr lang="vi-VN" sz="990"/>
              </a:p>
            </p:txBody>
          </p:sp>
          <p:sp>
            <p:nvSpPr>
              <p:cNvPr id="158" name="Google Shape;778;p31">
                <a:extLst>
                  <a:ext uri="{FF2B5EF4-FFF2-40B4-BE49-F238E27FC236}">
                    <a16:creationId xmlns:a16="http://schemas.microsoft.com/office/drawing/2014/main" id="{24064B92-B1D5-4F61-91AE-B806C9FD2B69}"/>
                  </a:ext>
                </a:extLst>
              </p:cNvPr>
              <p:cNvSpPr>
                <a:spLocks/>
              </p:cNvSpPr>
              <p:nvPr/>
            </p:nvSpPr>
            <p:spPr bwMode="auto">
              <a:xfrm>
                <a:off x="5819450" y="3942806"/>
                <a:ext cx="74039" cy="68083"/>
              </a:xfrm>
              <a:custGeom>
                <a:avLst/>
                <a:gdLst>
                  <a:gd name="T0" fmla="*/ 0 w 1377"/>
                  <a:gd name="T1" fmla="*/ 2147483646 h 1219"/>
                  <a:gd name="T2" fmla="*/ 0 w 1377"/>
                  <a:gd name="T3" fmla="*/ 2147483646 h 1219"/>
                  <a:gd name="T4" fmla="*/ 2147483646 w 1377"/>
                  <a:gd name="T5" fmla="*/ 2147483646 h 1219"/>
                  <a:gd name="T6" fmla="*/ 2147483646 w 1377"/>
                  <a:gd name="T7" fmla="*/ 2147483646 h 1219"/>
                  <a:gd name="T8" fmla="*/ 2147483646 w 1377"/>
                  <a:gd name="T9" fmla="*/ 2147483646 h 1219"/>
                  <a:gd name="T10" fmla="*/ 2147483646 w 1377"/>
                  <a:gd name="T11" fmla="*/ 2147483646 h 1219"/>
                  <a:gd name="T12" fmla="*/ 0 w 1377"/>
                  <a:gd name="T13" fmla="*/ 2147483646 h 12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77" h="1219" extrusionOk="0">
                    <a:moveTo>
                      <a:pt x="0" y="1"/>
                    </a:moveTo>
                    <a:lnTo>
                      <a:pt x="0" y="160"/>
                    </a:lnTo>
                    <a:lnTo>
                      <a:pt x="1218" y="1219"/>
                    </a:lnTo>
                    <a:lnTo>
                      <a:pt x="1324" y="1219"/>
                    </a:lnTo>
                    <a:cubicBezTo>
                      <a:pt x="1376" y="1152"/>
                      <a:pt x="1376" y="1099"/>
                      <a:pt x="1324" y="1047"/>
                    </a:cubicBezTo>
                    <a:lnTo>
                      <a:pt x="172" y="1"/>
                    </a:lnTo>
                    <a:lnTo>
                      <a:pt x="0" y="1"/>
                    </a:lnTo>
                    <a:close/>
                  </a:path>
                </a:pathLst>
              </a:custGeom>
              <a:solidFill>
                <a:srgbClr val="EDD56E"/>
              </a:solidFill>
              <a:ln>
                <a:noFill/>
              </a:ln>
            </p:spPr>
            <p:txBody>
              <a:bodyPr lIns="91425" tIns="91425" rIns="91425" bIns="91425" anchor="ctr"/>
              <a:lstStyle/>
              <a:p>
                <a:pPr>
                  <a:defRPr/>
                </a:pPr>
                <a:endParaRPr lang="vi-VN" sz="990"/>
              </a:p>
            </p:txBody>
          </p:sp>
          <p:sp>
            <p:nvSpPr>
              <p:cNvPr id="159" name="Google Shape;779;p31">
                <a:extLst>
                  <a:ext uri="{FF2B5EF4-FFF2-40B4-BE49-F238E27FC236}">
                    <a16:creationId xmlns:a16="http://schemas.microsoft.com/office/drawing/2014/main" id="{68CAC8FC-8493-4E30-99F5-A4C8EF1421E7}"/>
                  </a:ext>
                </a:extLst>
              </p:cNvPr>
              <p:cNvSpPr>
                <a:spLocks/>
              </p:cNvSpPr>
              <p:nvPr/>
            </p:nvSpPr>
            <p:spPr bwMode="auto">
              <a:xfrm>
                <a:off x="5647816" y="4114273"/>
                <a:ext cx="77403" cy="68083"/>
              </a:xfrm>
              <a:custGeom>
                <a:avLst/>
                <a:gdLst>
                  <a:gd name="T0" fmla="*/ 2147483646 w 1377"/>
                  <a:gd name="T1" fmla="*/ 2147483646 h 1259"/>
                  <a:gd name="T2" fmla="*/ 2147483646 w 1377"/>
                  <a:gd name="T3" fmla="*/ 2147483646 h 1259"/>
                  <a:gd name="T4" fmla="*/ 2147483646 w 1377"/>
                  <a:gd name="T5" fmla="*/ 2147483646 h 1259"/>
                  <a:gd name="T6" fmla="*/ 2147483646 w 1377"/>
                  <a:gd name="T7" fmla="*/ 2147483646 h 1259"/>
                  <a:gd name="T8" fmla="*/ 2147483646 w 1377"/>
                  <a:gd name="T9" fmla="*/ 2147483646 h 1259"/>
                  <a:gd name="T10" fmla="*/ 2147483646 w 1377"/>
                  <a:gd name="T11" fmla="*/ 2147483646 h 1259"/>
                  <a:gd name="T12" fmla="*/ 2147483646 w 1377"/>
                  <a:gd name="T13" fmla="*/ 2147483646 h 1259"/>
                  <a:gd name="T14" fmla="*/ 2147483646 w 1377"/>
                  <a:gd name="T15" fmla="*/ 2147483646 h 12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lIns="91425" tIns="91425" rIns="91425" bIns="91425" anchor="ctr"/>
              <a:lstStyle/>
              <a:p>
                <a:pPr>
                  <a:defRPr/>
                </a:pPr>
                <a:endParaRPr lang="vi-VN" sz="990"/>
              </a:p>
            </p:txBody>
          </p:sp>
          <p:sp>
            <p:nvSpPr>
              <p:cNvPr id="160" name="Google Shape;780;p31">
                <a:extLst>
                  <a:ext uri="{FF2B5EF4-FFF2-40B4-BE49-F238E27FC236}">
                    <a16:creationId xmlns:a16="http://schemas.microsoft.com/office/drawing/2014/main" id="{219F06A4-31BA-4EA0-8051-41171F3695B4}"/>
                  </a:ext>
                </a:extLst>
              </p:cNvPr>
              <p:cNvSpPr>
                <a:spLocks/>
              </p:cNvSpPr>
              <p:nvPr/>
            </p:nvSpPr>
            <p:spPr bwMode="auto">
              <a:xfrm>
                <a:off x="5775701" y="3983151"/>
                <a:ext cx="53846" cy="47911"/>
              </a:xfrm>
              <a:custGeom>
                <a:avLst/>
                <a:gdLst>
                  <a:gd name="T0" fmla="*/ 2147483646 w 993"/>
                  <a:gd name="T1" fmla="*/ 2147483646 h 888"/>
                  <a:gd name="T2" fmla="*/ 2147483646 w 993"/>
                  <a:gd name="T3" fmla="*/ 2147483646 h 888"/>
                  <a:gd name="T4" fmla="*/ 2147483646 w 993"/>
                  <a:gd name="T5" fmla="*/ 2147483646 h 888"/>
                  <a:gd name="T6" fmla="*/ 2147483646 w 993"/>
                  <a:gd name="T7" fmla="*/ 2147483646 h 888"/>
                  <a:gd name="T8" fmla="*/ 2147483646 w 993"/>
                  <a:gd name="T9" fmla="*/ 2147483646 h 888"/>
                  <a:gd name="T10" fmla="*/ 2147483646 w 993"/>
                  <a:gd name="T11" fmla="*/ 2147483646 h 888"/>
                  <a:gd name="T12" fmla="*/ 2147483646 w 993"/>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88" extrusionOk="0">
                    <a:moveTo>
                      <a:pt x="53" y="1"/>
                    </a:moveTo>
                    <a:cubicBezTo>
                      <a:pt x="0" y="54"/>
                      <a:pt x="0" y="54"/>
                      <a:pt x="53" y="120"/>
                    </a:cubicBezTo>
                    <a:lnTo>
                      <a:pt x="874" y="887"/>
                    </a:lnTo>
                    <a:lnTo>
                      <a:pt x="993" y="887"/>
                    </a:lnTo>
                    <a:lnTo>
                      <a:pt x="993" y="781"/>
                    </a:lnTo>
                    <a:lnTo>
                      <a:pt x="106" y="1"/>
                    </a:lnTo>
                    <a:lnTo>
                      <a:pt x="53" y="1"/>
                    </a:lnTo>
                    <a:close/>
                  </a:path>
                </a:pathLst>
              </a:custGeom>
              <a:solidFill>
                <a:srgbClr val="EDD56E"/>
              </a:solidFill>
              <a:ln>
                <a:noFill/>
              </a:ln>
            </p:spPr>
            <p:txBody>
              <a:bodyPr lIns="91425" tIns="91425" rIns="91425" bIns="91425" anchor="ctr"/>
              <a:lstStyle/>
              <a:p>
                <a:pPr>
                  <a:defRPr/>
                </a:pPr>
                <a:endParaRPr lang="vi-VN" sz="990"/>
              </a:p>
            </p:txBody>
          </p:sp>
          <p:sp>
            <p:nvSpPr>
              <p:cNvPr id="161" name="Google Shape;781;p31">
                <a:extLst>
                  <a:ext uri="{FF2B5EF4-FFF2-40B4-BE49-F238E27FC236}">
                    <a16:creationId xmlns:a16="http://schemas.microsoft.com/office/drawing/2014/main" id="{7F56F521-0388-4B35-BC5B-42035B371E1E}"/>
                  </a:ext>
                </a:extLst>
              </p:cNvPr>
              <p:cNvSpPr>
                <a:spLocks/>
              </p:cNvSpPr>
              <p:nvPr/>
            </p:nvSpPr>
            <p:spPr bwMode="auto">
              <a:xfrm>
                <a:off x="5735316" y="4023496"/>
                <a:ext cx="57211" cy="52954"/>
              </a:xfrm>
              <a:custGeom>
                <a:avLst/>
                <a:gdLst>
                  <a:gd name="T0" fmla="*/ 2147483646 w 994"/>
                  <a:gd name="T1" fmla="*/ 2147483646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2147483646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lIns="91425" tIns="91425" rIns="91425" bIns="91425" anchor="ctr"/>
              <a:lstStyle/>
              <a:p>
                <a:pPr>
                  <a:defRPr/>
                </a:pPr>
                <a:endParaRPr lang="vi-VN" sz="990"/>
              </a:p>
            </p:txBody>
          </p:sp>
          <p:sp>
            <p:nvSpPr>
              <p:cNvPr id="162" name="Google Shape;782;p31">
                <a:extLst>
                  <a:ext uri="{FF2B5EF4-FFF2-40B4-BE49-F238E27FC236}">
                    <a16:creationId xmlns:a16="http://schemas.microsoft.com/office/drawing/2014/main" id="{F44F0FE4-63BD-4986-8C09-8F049D1B1C54}"/>
                  </a:ext>
                </a:extLst>
              </p:cNvPr>
              <p:cNvSpPr>
                <a:spLocks/>
              </p:cNvSpPr>
              <p:nvPr/>
            </p:nvSpPr>
            <p:spPr bwMode="auto">
              <a:xfrm>
                <a:off x="5694931" y="4068885"/>
                <a:ext cx="57211" cy="47911"/>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40" y="874"/>
                    </a:lnTo>
                    <a:cubicBezTo>
                      <a:pt x="993" y="874"/>
                      <a:pt x="993" y="821"/>
                      <a:pt x="940" y="768"/>
                    </a:cubicBezTo>
                    <a:lnTo>
                      <a:pt x="120" y="0"/>
                    </a:lnTo>
                    <a:lnTo>
                      <a:pt x="1" y="0"/>
                    </a:lnTo>
                    <a:close/>
                  </a:path>
                </a:pathLst>
              </a:custGeom>
              <a:solidFill>
                <a:srgbClr val="EDD56E"/>
              </a:solidFill>
              <a:ln>
                <a:noFill/>
              </a:ln>
            </p:spPr>
            <p:txBody>
              <a:bodyPr lIns="91425" tIns="91425" rIns="91425" bIns="91425" anchor="ctr"/>
              <a:lstStyle/>
              <a:p>
                <a:pPr>
                  <a:defRPr/>
                </a:pPr>
                <a:endParaRPr lang="vi-VN" sz="990"/>
              </a:p>
            </p:txBody>
          </p:sp>
          <p:sp>
            <p:nvSpPr>
              <p:cNvPr id="163" name="Google Shape;783;p31">
                <a:extLst>
                  <a:ext uri="{FF2B5EF4-FFF2-40B4-BE49-F238E27FC236}">
                    <a16:creationId xmlns:a16="http://schemas.microsoft.com/office/drawing/2014/main" id="{8078BBD8-6C84-4A84-8FA5-74A6C346DE64}"/>
                  </a:ext>
                </a:extLst>
              </p:cNvPr>
              <p:cNvSpPr>
                <a:spLocks/>
              </p:cNvSpPr>
              <p:nvPr/>
            </p:nvSpPr>
            <p:spPr bwMode="auto">
              <a:xfrm>
                <a:off x="5604064" y="4159661"/>
                <a:ext cx="53846" cy="47911"/>
              </a:xfrm>
              <a:custGeom>
                <a:avLst/>
                <a:gdLst>
                  <a:gd name="T0" fmla="*/ 2147483646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2147483646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66" y="1"/>
                    </a:moveTo>
                    <a:cubicBezTo>
                      <a:pt x="0" y="54"/>
                      <a:pt x="0" y="54"/>
                      <a:pt x="66" y="106"/>
                    </a:cubicBezTo>
                    <a:lnTo>
                      <a:pt x="887" y="874"/>
                    </a:lnTo>
                    <a:lnTo>
                      <a:pt x="993" y="874"/>
                    </a:lnTo>
                    <a:lnTo>
                      <a:pt x="993" y="768"/>
                    </a:lnTo>
                    <a:lnTo>
                      <a:pt x="119" y="1"/>
                    </a:lnTo>
                    <a:lnTo>
                      <a:pt x="66" y="1"/>
                    </a:lnTo>
                    <a:close/>
                  </a:path>
                </a:pathLst>
              </a:custGeom>
              <a:solidFill>
                <a:srgbClr val="EDD56E"/>
              </a:solidFill>
              <a:ln>
                <a:noFill/>
              </a:ln>
            </p:spPr>
            <p:txBody>
              <a:bodyPr lIns="91425" tIns="91425" rIns="91425" bIns="91425" anchor="ctr"/>
              <a:lstStyle/>
              <a:p>
                <a:pPr>
                  <a:defRPr/>
                </a:pPr>
                <a:endParaRPr lang="vi-VN" sz="990"/>
              </a:p>
            </p:txBody>
          </p:sp>
          <p:sp>
            <p:nvSpPr>
              <p:cNvPr id="164" name="Google Shape;784;p31">
                <a:extLst>
                  <a:ext uri="{FF2B5EF4-FFF2-40B4-BE49-F238E27FC236}">
                    <a16:creationId xmlns:a16="http://schemas.microsoft.com/office/drawing/2014/main" id="{23D70A45-2344-4A40-997A-4D9DFC133802}"/>
                  </a:ext>
                </a:extLst>
              </p:cNvPr>
              <p:cNvSpPr>
                <a:spLocks/>
              </p:cNvSpPr>
              <p:nvPr/>
            </p:nvSpPr>
            <p:spPr bwMode="auto">
              <a:xfrm>
                <a:off x="5563680" y="4200007"/>
                <a:ext cx="57213" cy="50432"/>
              </a:xfrm>
              <a:custGeom>
                <a:avLst/>
                <a:gdLst>
                  <a:gd name="T0" fmla="*/ 2147483646 w 994"/>
                  <a:gd name="T1" fmla="*/ 2147483646 h 914"/>
                  <a:gd name="T2" fmla="*/ 2147483646 w 994"/>
                  <a:gd name="T3" fmla="*/ 2147483646 h 914"/>
                  <a:gd name="T4" fmla="*/ 2147483646 w 994"/>
                  <a:gd name="T5" fmla="*/ 2147483646 h 914"/>
                  <a:gd name="T6" fmla="*/ 2147483646 w 994"/>
                  <a:gd name="T7" fmla="*/ 2147483646 h 914"/>
                  <a:gd name="T8" fmla="*/ 2147483646 w 994"/>
                  <a:gd name="T9" fmla="*/ 2147483646 h 914"/>
                  <a:gd name="T10" fmla="*/ 2147483646 w 994"/>
                  <a:gd name="T11" fmla="*/ 2147483646 h 914"/>
                  <a:gd name="T12" fmla="*/ 2147483646 w 994"/>
                  <a:gd name="T13" fmla="*/ 2147483646 h 914"/>
                  <a:gd name="T14" fmla="*/ 2147483646 w 994"/>
                  <a:gd name="T15" fmla="*/ 2147483646 h 914"/>
                  <a:gd name="T16" fmla="*/ 2147483646 w 994"/>
                  <a:gd name="T17" fmla="*/ 2147483646 h 9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lIns="91425" tIns="91425" rIns="91425" bIns="91425" anchor="ctr"/>
              <a:lstStyle/>
              <a:p>
                <a:pPr>
                  <a:defRPr/>
                </a:pPr>
                <a:endParaRPr lang="vi-VN" sz="990"/>
              </a:p>
            </p:txBody>
          </p:sp>
          <p:sp>
            <p:nvSpPr>
              <p:cNvPr id="165" name="Google Shape;785;p31">
                <a:extLst>
                  <a:ext uri="{FF2B5EF4-FFF2-40B4-BE49-F238E27FC236}">
                    <a16:creationId xmlns:a16="http://schemas.microsoft.com/office/drawing/2014/main" id="{C4E2DCD9-7C50-453A-8FDD-36B730180A92}"/>
                  </a:ext>
                </a:extLst>
              </p:cNvPr>
              <p:cNvSpPr>
                <a:spLocks/>
              </p:cNvSpPr>
              <p:nvPr/>
            </p:nvSpPr>
            <p:spPr bwMode="auto">
              <a:xfrm>
                <a:off x="5526661" y="4240352"/>
                <a:ext cx="53846" cy="47911"/>
              </a:xfrm>
              <a:custGeom>
                <a:avLst/>
                <a:gdLst>
                  <a:gd name="T0" fmla="*/ 2147483646 w 994"/>
                  <a:gd name="T1" fmla="*/ 2147483646 h 888"/>
                  <a:gd name="T2" fmla="*/ 2147483646 w 994"/>
                  <a:gd name="T3" fmla="*/ 2147483646 h 888"/>
                  <a:gd name="T4" fmla="*/ 2147483646 w 994"/>
                  <a:gd name="T5" fmla="*/ 2147483646 h 888"/>
                  <a:gd name="T6" fmla="*/ 2147483646 w 994"/>
                  <a:gd name="T7" fmla="*/ 2147483646 h 888"/>
                  <a:gd name="T8" fmla="*/ 2147483646 w 994"/>
                  <a:gd name="T9" fmla="*/ 2147483646 h 888"/>
                  <a:gd name="T10" fmla="*/ 2147483646 w 994"/>
                  <a:gd name="T11" fmla="*/ 2147483646 h 888"/>
                  <a:gd name="T12" fmla="*/ 2147483646 w 994"/>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88" extrusionOk="0">
                    <a:moveTo>
                      <a:pt x="1" y="1"/>
                    </a:moveTo>
                    <a:lnTo>
                      <a:pt x="1" y="120"/>
                    </a:lnTo>
                    <a:lnTo>
                      <a:pt x="888" y="888"/>
                    </a:lnTo>
                    <a:lnTo>
                      <a:pt x="994" y="888"/>
                    </a:lnTo>
                    <a:cubicBezTo>
                      <a:pt x="994" y="888"/>
                      <a:pt x="994" y="835"/>
                      <a:pt x="941" y="782"/>
                    </a:cubicBezTo>
                    <a:lnTo>
                      <a:pt x="107" y="1"/>
                    </a:lnTo>
                    <a:lnTo>
                      <a:pt x="1" y="1"/>
                    </a:lnTo>
                    <a:close/>
                  </a:path>
                </a:pathLst>
              </a:custGeom>
              <a:solidFill>
                <a:srgbClr val="EDD56E"/>
              </a:solidFill>
              <a:ln>
                <a:noFill/>
              </a:ln>
            </p:spPr>
            <p:txBody>
              <a:bodyPr lIns="91425" tIns="91425" rIns="91425" bIns="91425" anchor="ctr"/>
              <a:lstStyle/>
              <a:p>
                <a:pPr>
                  <a:defRPr/>
                </a:pPr>
                <a:endParaRPr lang="vi-VN" sz="990"/>
              </a:p>
            </p:txBody>
          </p:sp>
          <p:sp>
            <p:nvSpPr>
              <p:cNvPr id="166" name="Google Shape;786;p31">
                <a:extLst>
                  <a:ext uri="{FF2B5EF4-FFF2-40B4-BE49-F238E27FC236}">
                    <a16:creationId xmlns:a16="http://schemas.microsoft.com/office/drawing/2014/main" id="{DD49390B-7BBD-4BB1-BEF7-A8C86A25DB0D}"/>
                  </a:ext>
                </a:extLst>
              </p:cNvPr>
              <p:cNvSpPr>
                <a:spLocks/>
              </p:cNvSpPr>
              <p:nvPr/>
            </p:nvSpPr>
            <p:spPr bwMode="auto">
              <a:xfrm>
                <a:off x="5432430" y="4333651"/>
                <a:ext cx="60577" cy="47909"/>
              </a:xfrm>
              <a:custGeom>
                <a:avLst/>
                <a:gdLst>
                  <a:gd name="T0" fmla="*/ 2147483646 w 1047"/>
                  <a:gd name="T1" fmla="*/ 0 h 888"/>
                  <a:gd name="T2" fmla="*/ 2147483646 w 1047"/>
                  <a:gd name="T3" fmla="*/ 2147483646 h 888"/>
                  <a:gd name="T4" fmla="*/ 2147483646 w 1047"/>
                  <a:gd name="T5" fmla="*/ 2147483646 h 888"/>
                  <a:gd name="T6" fmla="*/ 2147483646 w 1047"/>
                  <a:gd name="T7" fmla="*/ 2147483646 h 888"/>
                  <a:gd name="T8" fmla="*/ 2147483646 w 1047"/>
                  <a:gd name="T9" fmla="*/ 2147483646 h 888"/>
                  <a:gd name="T10" fmla="*/ 2147483646 w 1047"/>
                  <a:gd name="T11" fmla="*/ 0 h 888"/>
                  <a:gd name="T12" fmla="*/ 2147483646 w 1047"/>
                  <a:gd name="T13" fmla="*/ 0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7" h="888" extrusionOk="0">
                    <a:moveTo>
                      <a:pt x="53" y="0"/>
                    </a:moveTo>
                    <a:cubicBezTo>
                      <a:pt x="0" y="53"/>
                      <a:pt x="0" y="53"/>
                      <a:pt x="53" y="119"/>
                    </a:cubicBezTo>
                    <a:lnTo>
                      <a:pt x="940" y="887"/>
                    </a:lnTo>
                    <a:lnTo>
                      <a:pt x="993" y="887"/>
                    </a:lnTo>
                    <a:cubicBezTo>
                      <a:pt x="1046" y="887"/>
                      <a:pt x="1046" y="834"/>
                      <a:pt x="993" y="781"/>
                    </a:cubicBezTo>
                    <a:lnTo>
                      <a:pt x="173" y="0"/>
                    </a:lnTo>
                    <a:lnTo>
                      <a:pt x="53" y="0"/>
                    </a:lnTo>
                    <a:close/>
                  </a:path>
                </a:pathLst>
              </a:custGeom>
              <a:solidFill>
                <a:srgbClr val="EDD56E"/>
              </a:solidFill>
              <a:ln>
                <a:noFill/>
              </a:ln>
            </p:spPr>
            <p:txBody>
              <a:bodyPr lIns="91425" tIns="91425" rIns="91425" bIns="91425" anchor="ctr"/>
              <a:lstStyle/>
              <a:p>
                <a:pPr>
                  <a:defRPr/>
                </a:pPr>
                <a:endParaRPr lang="vi-VN" sz="990"/>
              </a:p>
            </p:txBody>
          </p:sp>
          <p:sp>
            <p:nvSpPr>
              <p:cNvPr id="167" name="Google Shape;787;p31">
                <a:extLst>
                  <a:ext uri="{FF2B5EF4-FFF2-40B4-BE49-F238E27FC236}">
                    <a16:creationId xmlns:a16="http://schemas.microsoft.com/office/drawing/2014/main" id="{21CA3082-642C-4C3B-9111-0F57BBD78E03}"/>
                  </a:ext>
                </a:extLst>
              </p:cNvPr>
              <p:cNvSpPr>
                <a:spLocks/>
              </p:cNvSpPr>
              <p:nvPr/>
            </p:nvSpPr>
            <p:spPr bwMode="auto">
              <a:xfrm>
                <a:off x="5395410" y="4373996"/>
                <a:ext cx="53846" cy="47909"/>
              </a:xfrm>
              <a:custGeom>
                <a:avLst/>
                <a:gdLst>
                  <a:gd name="T0" fmla="*/ 2147483646 w 994"/>
                  <a:gd name="T1" fmla="*/ 2147483646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2147483646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lIns="91425" tIns="91425" rIns="91425" bIns="91425" anchor="ctr"/>
              <a:lstStyle/>
              <a:p>
                <a:pPr>
                  <a:defRPr/>
                </a:pPr>
                <a:endParaRPr lang="vi-VN" sz="990"/>
              </a:p>
            </p:txBody>
          </p:sp>
          <p:sp>
            <p:nvSpPr>
              <p:cNvPr id="168" name="Google Shape;788;p31">
                <a:extLst>
                  <a:ext uri="{FF2B5EF4-FFF2-40B4-BE49-F238E27FC236}">
                    <a16:creationId xmlns:a16="http://schemas.microsoft.com/office/drawing/2014/main" id="{E7933DC1-699D-499C-8B43-7E40F8067387}"/>
                  </a:ext>
                </a:extLst>
              </p:cNvPr>
              <p:cNvSpPr>
                <a:spLocks/>
              </p:cNvSpPr>
              <p:nvPr/>
            </p:nvSpPr>
            <p:spPr bwMode="auto">
              <a:xfrm>
                <a:off x="5355025" y="4411819"/>
                <a:ext cx="53846" cy="47911"/>
              </a:xfrm>
              <a:custGeom>
                <a:avLst/>
                <a:gdLst>
                  <a:gd name="T0" fmla="*/ 0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0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0" y="1"/>
                    </a:moveTo>
                    <a:cubicBezTo>
                      <a:pt x="0" y="54"/>
                      <a:pt x="0" y="54"/>
                      <a:pt x="53" y="107"/>
                    </a:cubicBezTo>
                    <a:lnTo>
                      <a:pt x="874" y="874"/>
                    </a:lnTo>
                    <a:lnTo>
                      <a:pt x="993" y="874"/>
                    </a:lnTo>
                    <a:lnTo>
                      <a:pt x="993" y="769"/>
                    </a:lnTo>
                    <a:lnTo>
                      <a:pt x="106" y="1"/>
                    </a:lnTo>
                    <a:lnTo>
                      <a:pt x="0" y="1"/>
                    </a:lnTo>
                    <a:close/>
                  </a:path>
                </a:pathLst>
              </a:custGeom>
              <a:solidFill>
                <a:srgbClr val="EDD56E"/>
              </a:solidFill>
              <a:ln>
                <a:noFill/>
              </a:ln>
            </p:spPr>
            <p:txBody>
              <a:bodyPr lIns="91425" tIns="91425" rIns="91425" bIns="91425" anchor="ctr"/>
              <a:lstStyle/>
              <a:p>
                <a:pPr>
                  <a:defRPr/>
                </a:pPr>
                <a:endParaRPr lang="vi-VN" sz="990"/>
              </a:p>
            </p:txBody>
          </p:sp>
          <p:sp>
            <p:nvSpPr>
              <p:cNvPr id="169" name="Google Shape;789;p31">
                <a:extLst>
                  <a:ext uri="{FF2B5EF4-FFF2-40B4-BE49-F238E27FC236}">
                    <a16:creationId xmlns:a16="http://schemas.microsoft.com/office/drawing/2014/main" id="{47110292-74A7-4FB6-9954-F8AC8B376BD2}"/>
                  </a:ext>
                </a:extLst>
              </p:cNvPr>
              <p:cNvSpPr>
                <a:spLocks/>
              </p:cNvSpPr>
              <p:nvPr/>
            </p:nvSpPr>
            <p:spPr bwMode="auto">
              <a:xfrm>
                <a:off x="5267525" y="4505118"/>
                <a:ext cx="53846" cy="47909"/>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40" y="874"/>
                    </a:lnTo>
                    <a:cubicBezTo>
                      <a:pt x="993" y="874"/>
                      <a:pt x="993" y="821"/>
                      <a:pt x="940" y="768"/>
                    </a:cubicBezTo>
                    <a:lnTo>
                      <a:pt x="106" y="0"/>
                    </a:lnTo>
                    <a:lnTo>
                      <a:pt x="1" y="0"/>
                    </a:lnTo>
                    <a:close/>
                  </a:path>
                </a:pathLst>
              </a:custGeom>
              <a:solidFill>
                <a:srgbClr val="EDD56E"/>
              </a:solidFill>
              <a:ln>
                <a:noFill/>
              </a:ln>
            </p:spPr>
            <p:txBody>
              <a:bodyPr lIns="91425" tIns="91425" rIns="91425" bIns="91425" anchor="ctr"/>
              <a:lstStyle/>
              <a:p>
                <a:pPr>
                  <a:defRPr/>
                </a:pPr>
                <a:endParaRPr lang="vi-VN" sz="990"/>
              </a:p>
            </p:txBody>
          </p:sp>
          <p:sp>
            <p:nvSpPr>
              <p:cNvPr id="170" name="Google Shape;790;p31">
                <a:extLst>
                  <a:ext uri="{FF2B5EF4-FFF2-40B4-BE49-F238E27FC236}">
                    <a16:creationId xmlns:a16="http://schemas.microsoft.com/office/drawing/2014/main" id="{ECD89BBB-2549-4DED-8D9B-7B374B3771ED}"/>
                  </a:ext>
                </a:extLst>
              </p:cNvPr>
              <p:cNvSpPr>
                <a:spLocks/>
              </p:cNvSpPr>
              <p:nvPr/>
            </p:nvSpPr>
            <p:spPr bwMode="auto">
              <a:xfrm>
                <a:off x="5223775" y="4547984"/>
                <a:ext cx="57211" cy="50432"/>
              </a:xfrm>
              <a:custGeom>
                <a:avLst/>
                <a:gdLst>
                  <a:gd name="T0" fmla="*/ 2147483646 w 1047"/>
                  <a:gd name="T1" fmla="*/ 0 h 914"/>
                  <a:gd name="T2" fmla="*/ 2147483646 w 1047"/>
                  <a:gd name="T3" fmla="*/ 2147483646 h 914"/>
                  <a:gd name="T4" fmla="*/ 2147483646 w 1047"/>
                  <a:gd name="T5" fmla="*/ 2147483646 h 914"/>
                  <a:gd name="T6" fmla="*/ 2147483646 w 1047"/>
                  <a:gd name="T7" fmla="*/ 2147483646 h 914"/>
                  <a:gd name="T8" fmla="*/ 2147483646 w 1047"/>
                  <a:gd name="T9" fmla="*/ 2147483646 h 914"/>
                  <a:gd name="T10" fmla="*/ 2147483646 w 1047"/>
                  <a:gd name="T11" fmla="*/ 2147483646 h 914"/>
                  <a:gd name="T12" fmla="*/ 2147483646 w 1047"/>
                  <a:gd name="T13" fmla="*/ 2147483646 h 914"/>
                  <a:gd name="T14" fmla="*/ 2147483646 w 1047"/>
                  <a:gd name="T15" fmla="*/ 2147483646 h 914"/>
                  <a:gd name="T16" fmla="*/ 2147483646 w 1047"/>
                  <a:gd name="T17" fmla="*/ 0 h 9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lIns="91425" tIns="91425" rIns="91425" bIns="91425" anchor="ctr"/>
              <a:lstStyle/>
              <a:p>
                <a:pPr>
                  <a:defRPr/>
                </a:pPr>
                <a:endParaRPr lang="vi-VN" sz="990"/>
              </a:p>
            </p:txBody>
          </p:sp>
          <p:sp>
            <p:nvSpPr>
              <p:cNvPr id="171" name="Google Shape;791;p31">
                <a:extLst>
                  <a:ext uri="{FF2B5EF4-FFF2-40B4-BE49-F238E27FC236}">
                    <a16:creationId xmlns:a16="http://schemas.microsoft.com/office/drawing/2014/main" id="{DBAC78A2-ADD0-4A3F-9D45-A9949E0A2215}"/>
                  </a:ext>
                </a:extLst>
              </p:cNvPr>
              <p:cNvSpPr>
                <a:spLocks/>
              </p:cNvSpPr>
              <p:nvPr/>
            </p:nvSpPr>
            <p:spPr bwMode="auto">
              <a:xfrm>
                <a:off x="5183391" y="4588330"/>
                <a:ext cx="53846" cy="50432"/>
              </a:xfrm>
              <a:custGeom>
                <a:avLst/>
                <a:gdLst>
                  <a:gd name="T0" fmla="*/ 2147483646 w 993"/>
                  <a:gd name="T1" fmla="*/ 2147483646 h 888"/>
                  <a:gd name="T2" fmla="*/ 2147483646 w 993"/>
                  <a:gd name="T3" fmla="*/ 2147483646 h 888"/>
                  <a:gd name="T4" fmla="*/ 2147483646 w 993"/>
                  <a:gd name="T5" fmla="*/ 2147483646 h 888"/>
                  <a:gd name="T6" fmla="*/ 2147483646 w 993"/>
                  <a:gd name="T7" fmla="*/ 2147483646 h 888"/>
                  <a:gd name="T8" fmla="*/ 2147483646 w 993"/>
                  <a:gd name="T9" fmla="*/ 2147483646 h 888"/>
                  <a:gd name="T10" fmla="*/ 2147483646 w 993"/>
                  <a:gd name="T11" fmla="*/ 2147483646 h 888"/>
                  <a:gd name="T12" fmla="*/ 2147483646 w 993"/>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88" extrusionOk="0">
                    <a:moveTo>
                      <a:pt x="66" y="1"/>
                    </a:moveTo>
                    <a:cubicBezTo>
                      <a:pt x="0" y="54"/>
                      <a:pt x="0" y="120"/>
                      <a:pt x="66" y="120"/>
                    </a:cubicBezTo>
                    <a:lnTo>
                      <a:pt x="887" y="887"/>
                    </a:lnTo>
                    <a:lnTo>
                      <a:pt x="993" y="887"/>
                    </a:lnTo>
                    <a:lnTo>
                      <a:pt x="993" y="782"/>
                    </a:lnTo>
                    <a:lnTo>
                      <a:pt x="119" y="1"/>
                    </a:lnTo>
                    <a:lnTo>
                      <a:pt x="66" y="1"/>
                    </a:lnTo>
                    <a:close/>
                  </a:path>
                </a:pathLst>
              </a:custGeom>
              <a:solidFill>
                <a:srgbClr val="EDD56E"/>
              </a:solidFill>
              <a:ln>
                <a:noFill/>
              </a:ln>
            </p:spPr>
            <p:txBody>
              <a:bodyPr lIns="91425" tIns="91425" rIns="91425" bIns="91425" anchor="ctr"/>
              <a:lstStyle/>
              <a:p>
                <a:pPr>
                  <a:defRPr/>
                </a:pPr>
                <a:endParaRPr lang="vi-VN" sz="990"/>
              </a:p>
            </p:txBody>
          </p:sp>
          <p:sp>
            <p:nvSpPr>
              <p:cNvPr id="172" name="Google Shape;792;p31">
                <a:extLst>
                  <a:ext uri="{FF2B5EF4-FFF2-40B4-BE49-F238E27FC236}">
                    <a16:creationId xmlns:a16="http://schemas.microsoft.com/office/drawing/2014/main" id="{281FE211-1194-4F36-AC7A-5C7903B7BE09}"/>
                  </a:ext>
                </a:extLst>
              </p:cNvPr>
              <p:cNvSpPr>
                <a:spLocks/>
              </p:cNvSpPr>
              <p:nvPr/>
            </p:nvSpPr>
            <p:spPr bwMode="auto">
              <a:xfrm>
                <a:off x="5095890" y="4676586"/>
                <a:ext cx="53846" cy="52952"/>
              </a:xfrm>
              <a:custGeom>
                <a:avLst/>
                <a:gdLst>
                  <a:gd name="T0" fmla="*/ 2147483646 w 994"/>
                  <a:gd name="T1" fmla="*/ 0 h 887"/>
                  <a:gd name="T2" fmla="*/ 2147483646 w 994"/>
                  <a:gd name="T3" fmla="*/ 2147483646 h 887"/>
                  <a:gd name="T4" fmla="*/ 2147483646 w 994"/>
                  <a:gd name="T5" fmla="*/ 2147483646 h 887"/>
                  <a:gd name="T6" fmla="*/ 2147483646 w 994"/>
                  <a:gd name="T7" fmla="*/ 2147483646 h 887"/>
                  <a:gd name="T8" fmla="*/ 2147483646 w 994"/>
                  <a:gd name="T9" fmla="*/ 2147483646 h 887"/>
                  <a:gd name="T10" fmla="*/ 2147483646 w 994"/>
                  <a:gd name="T11" fmla="*/ 0 h 887"/>
                  <a:gd name="T12" fmla="*/ 2147483646 w 994"/>
                  <a:gd name="T13" fmla="*/ 0 h 88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87" extrusionOk="0">
                    <a:moveTo>
                      <a:pt x="1" y="0"/>
                    </a:moveTo>
                    <a:lnTo>
                      <a:pt x="1" y="119"/>
                    </a:lnTo>
                    <a:lnTo>
                      <a:pt x="874" y="887"/>
                    </a:lnTo>
                    <a:lnTo>
                      <a:pt x="993" y="887"/>
                    </a:lnTo>
                    <a:cubicBezTo>
                      <a:pt x="993" y="887"/>
                      <a:pt x="993" y="834"/>
                      <a:pt x="927" y="781"/>
                    </a:cubicBezTo>
                    <a:lnTo>
                      <a:pt x="107" y="0"/>
                    </a:lnTo>
                    <a:lnTo>
                      <a:pt x="1" y="0"/>
                    </a:lnTo>
                    <a:close/>
                  </a:path>
                </a:pathLst>
              </a:custGeom>
              <a:solidFill>
                <a:srgbClr val="EDD56E"/>
              </a:solidFill>
              <a:ln>
                <a:noFill/>
              </a:ln>
            </p:spPr>
            <p:txBody>
              <a:bodyPr lIns="91425" tIns="91425" rIns="91425" bIns="91425" anchor="ctr"/>
              <a:lstStyle/>
              <a:p>
                <a:pPr>
                  <a:defRPr/>
                </a:pPr>
                <a:endParaRPr lang="vi-VN" sz="990"/>
              </a:p>
            </p:txBody>
          </p:sp>
          <p:sp>
            <p:nvSpPr>
              <p:cNvPr id="173" name="Google Shape;793;p31">
                <a:extLst>
                  <a:ext uri="{FF2B5EF4-FFF2-40B4-BE49-F238E27FC236}">
                    <a16:creationId xmlns:a16="http://schemas.microsoft.com/office/drawing/2014/main" id="{715BF06F-8C93-4B48-A439-B6289E09364C}"/>
                  </a:ext>
                </a:extLst>
              </p:cNvPr>
              <p:cNvSpPr>
                <a:spLocks/>
              </p:cNvSpPr>
              <p:nvPr/>
            </p:nvSpPr>
            <p:spPr bwMode="auto">
              <a:xfrm>
                <a:off x="5055505" y="4719452"/>
                <a:ext cx="53846" cy="50432"/>
              </a:xfrm>
              <a:custGeom>
                <a:avLst/>
                <a:gdLst>
                  <a:gd name="T0" fmla="*/ 2147483646 w 994"/>
                  <a:gd name="T1" fmla="*/ 0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0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lIns="91425" tIns="91425" rIns="91425" bIns="91425" anchor="ctr"/>
              <a:lstStyle/>
              <a:p>
                <a:pPr>
                  <a:defRPr/>
                </a:pPr>
                <a:endParaRPr lang="vi-VN" sz="990"/>
              </a:p>
            </p:txBody>
          </p:sp>
          <p:sp>
            <p:nvSpPr>
              <p:cNvPr id="174" name="Google Shape;794;p31">
                <a:extLst>
                  <a:ext uri="{FF2B5EF4-FFF2-40B4-BE49-F238E27FC236}">
                    <a16:creationId xmlns:a16="http://schemas.microsoft.com/office/drawing/2014/main" id="{616EFF32-18C6-46E1-897D-1FC661CC1238}"/>
                  </a:ext>
                </a:extLst>
              </p:cNvPr>
              <p:cNvSpPr>
                <a:spLocks/>
              </p:cNvSpPr>
              <p:nvPr/>
            </p:nvSpPr>
            <p:spPr bwMode="auto">
              <a:xfrm>
                <a:off x="5011754" y="4762319"/>
                <a:ext cx="57213" cy="50432"/>
              </a:xfrm>
              <a:custGeom>
                <a:avLst/>
                <a:gdLst>
                  <a:gd name="T0" fmla="*/ 2147483646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2147483646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53" y="1"/>
                    </a:moveTo>
                    <a:cubicBezTo>
                      <a:pt x="0" y="54"/>
                      <a:pt x="0" y="107"/>
                      <a:pt x="53" y="107"/>
                    </a:cubicBezTo>
                    <a:lnTo>
                      <a:pt x="887" y="874"/>
                    </a:lnTo>
                    <a:lnTo>
                      <a:pt x="993" y="874"/>
                    </a:lnTo>
                    <a:lnTo>
                      <a:pt x="993" y="768"/>
                    </a:lnTo>
                    <a:lnTo>
                      <a:pt x="106" y="1"/>
                    </a:lnTo>
                    <a:lnTo>
                      <a:pt x="53" y="1"/>
                    </a:lnTo>
                    <a:close/>
                  </a:path>
                </a:pathLst>
              </a:custGeom>
              <a:solidFill>
                <a:srgbClr val="EDD56E"/>
              </a:solidFill>
              <a:ln>
                <a:noFill/>
              </a:ln>
            </p:spPr>
            <p:txBody>
              <a:bodyPr lIns="91425" tIns="91425" rIns="91425" bIns="91425" anchor="ctr"/>
              <a:lstStyle/>
              <a:p>
                <a:pPr>
                  <a:defRPr/>
                </a:pPr>
                <a:endParaRPr lang="vi-VN" sz="990"/>
              </a:p>
            </p:txBody>
          </p:sp>
          <p:sp>
            <p:nvSpPr>
              <p:cNvPr id="175" name="Google Shape;795;p31">
                <a:extLst>
                  <a:ext uri="{FF2B5EF4-FFF2-40B4-BE49-F238E27FC236}">
                    <a16:creationId xmlns:a16="http://schemas.microsoft.com/office/drawing/2014/main" id="{20E57ACC-7771-44E2-97D2-A1B84B0607AA}"/>
                  </a:ext>
                </a:extLst>
              </p:cNvPr>
              <p:cNvSpPr>
                <a:spLocks/>
              </p:cNvSpPr>
              <p:nvPr/>
            </p:nvSpPr>
            <p:spPr bwMode="auto">
              <a:xfrm>
                <a:off x="4924254" y="4853096"/>
                <a:ext cx="57213" cy="50432"/>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93" y="874"/>
                    </a:lnTo>
                    <a:lnTo>
                      <a:pt x="993" y="768"/>
                    </a:lnTo>
                    <a:lnTo>
                      <a:pt x="120" y="0"/>
                    </a:lnTo>
                    <a:lnTo>
                      <a:pt x="1" y="0"/>
                    </a:lnTo>
                    <a:close/>
                  </a:path>
                </a:pathLst>
              </a:custGeom>
              <a:solidFill>
                <a:srgbClr val="EDD56E"/>
              </a:solidFill>
              <a:ln>
                <a:noFill/>
              </a:ln>
            </p:spPr>
            <p:txBody>
              <a:bodyPr lIns="91425" tIns="91425" rIns="91425" bIns="91425" anchor="ctr"/>
              <a:lstStyle/>
              <a:p>
                <a:pPr>
                  <a:defRPr/>
                </a:pPr>
                <a:endParaRPr lang="vi-VN" sz="990"/>
              </a:p>
            </p:txBody>
          </p:sp>
          <p:sp>
            <p:nvSpPr>
              <p:cNvPr id="176" name="Google Shape;796;p31">
                <a:extLst>
                  <a:ext uri="{FF2B5EF4-FFF2-40B4-BE49-F238E27FC236}">
                    <a16:creationId xmlns:a16="http://schemas.microsoft.com/office/drawing/2014/main" id="{CE2EF325-B945-4E7A-9BD5-3EFEE74356B5}"/>
                  </a:ext>
                </a:extLst>
              </p:cNvPr>
              <p:cNvSpPr>
                <a:spLocks/>
              </p:cNvSpPr>
              <p:nvPr/>
            </p:nvSpPr>
            <p:spPr bwMode="auto">
              <a:xfrm>
                <a:off x="4883869" y="4893441"/>
                <a:ext cx="57213" cy="52952"/>
              </a:xfrm>
              <a:custGeom>
                <a:avLst/>
                <a:gdLst>
                  <a:gd name="T0" fmla="*/ 2147483646 w 993"/>
                  <a:gd name="T1" fmla="*/ 2147483646 h 928"/>
                  <a:gd name="T2" fmla="*/ 0 w 993"/>
                  <a:gd name="T3" fmla="*/ 2147483646 h 928"/>
                  <a:gd name="T4" fmla="*/ 0 w 993"/>
                  <a:gd name="T5" fmla="*/ 2147483646 h 928"/>
                  <a:gd name="T6" fmla="*/ 2147483646 w 993"/>
                  <a:gd name="T7" fmla="*/ 2147483646 h 928"/>
                  <a:gd name="T8" fmla="*/ 2147483646 w 993"/>
                  <a:gd name="T9" fmla="*/ 2147483646 h 928"/>
                  <a:gd name="T10" fmla="*/ 2147483646 w 993"/>
                  <a:gd name="T11" fmla="*/ 2147483646 h 928"/>
                  <a:gd name="T12" fmla="*/ 2147483646 w 993"/>
                  <a:gd name="T13" fmla="*/ 2147483646 h 928"/>
                  <a:gd name="T14" fmla="*/ 2147483646 w 993"/>
                  <a:gd name="T15" fmla="*/ 2147483646 h 9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lIns="91425" tIns="91425" rIns="91425" bIns="91425" anchor="ctr"/>
              <a:lstStyle/>
              <a:p>
                <a:pPr>
                  <a:defRPr/>
                </a:pPr>
                <a:endParaRPr lang="vi-VN" sz="990"/>
              </a:p>
            </p:txBody>
          </p:sp>
          <p:sp>
            <p:nvSpPr>
              <p:cNvPr id="177" name="Google Shape;797;p31">
                <a:extLst>
                  <a:ext uri="{FF2B5EF4-FFF2-40B4-BE49-F238E27FC236}">
                    <a16:creationId xmlns:a16="http://schemas.microsoft.com/office/drawing/2014/main" id="{4DBA8D43-2A21-4721-9754-B24205D69D81}"/>
                  </a:ext>
                </a:extLst>
              </p:cNvPr>
              <p:cNvSpPr>
                <a:spLocks/>
              </p:cNvSpPr>
              <p:nvPr/>
            </p:nvSpPr>
            <p:spPr bwMode="auto">
              <a:xfrm>
                <a:off x="5479546" y="4288263"/>
                <a:ext cx="77403" cy="65561"/>
              </a:xfrm>
              <a:custGeom>
                <a:avLst/>
                <a:gdLst>
                  <a:gd name="T0" fmla="*/ 2147483646 w 1377"/>
                  <a:gd name="T1" fmla="*/ 2147483646 h 1242"/>
                  <a:gd name="T2" fmla="*/ 0 w 1377"/>
                  <a:gd name="T3" fmla="*/ 2147483646 h 1242"/>
                  <a:gd name="T4" fmla="*/ 0 w 1377"/>
                  <a:gd name="T5" fmla="*/ 2147483646 h 1242"/>
                  <a:gd name="T6" fmla="*/ 2147483646 w 1377"/>
                  <a:gd name="T7" fmla="*/ 2147483646 h 1242"/>
                  <a:gd name="T8" fmla="*/ 2147483646 w 1377"/>
                  <a:gd name="T9" fmla="*/ 2147483646 h 1242"/>
                  <a:gd name="T10" fmla="*/ 2147483646 w 1377"/>
                  <a:gd name="T11" fmla="*/ 2147483646 h 1242"/>
                  <a:gd name="T12" fmla="*/ 2147483646 w 1377"/>
                  <a:gd name="T13" fmla="*/ 2147483646 h 1242"/>
                  <a:gd name="T14" fmla="*/ 2147483646 w 1377"/>
                  <a:gd name="T15" fmla="*/ 2147483646 h 1242"/>
                  <a:gd name="T16" fmla="*/ 2147483646 w 1377"/>
                  <a:gd name="T17" fmla="*/ 2147483646 h 12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lIns="91425" tIns="91425" rIns="91425" bIns="91425" anchor="ctr"/>
              <a:lstStyle/>
              <a:p>
                <a:pPr>
                  <a:defRPr/>
                </a:pPr>
                <a:endParaRPr lang="vi-VN" sz="990"/>
              </a:p>
            </p:txBody>
          </p:sp>
          <p:sp>
            <p:nvSpPr>
              <p:cNvPr id="178" name="Google Shape;798;p31">
                <a:extLst>
                  <a:ext uri="{FF2B5EF4-FFF2-40B4-BE49-F238E27FC236}">
                    <a16:creationId xmlns:a16="http://schemas.microsoft.com/office/drawing/2014/main" id="{44395A76-51C7-476B-B5A0-14355DA4CA5F}"/>
                  </a:ext>
                </a:extLst>
              </p:cNvPr>
              <p:cNvSpPr>
                <a:spLocks/>
              </p:cNvSpPr>
              <p:nvPr/>
            </p:nvSpPr>
            <p:spPr bwMode="auto">
              <a:xfrm>
                <a:off x="5307909" y="4459730"/>
                <a:ext cx="77405" cy="70604"/>
              </a:xfrm>
              <a:custGeom>
                <a:avLst/>
                <a:gdLst>
                  <a:gd name="T0" fmla="*/ 2147483646 w 1377"/>
                  <a:gd name="T1" fmla="*/ 0 h 1258"/>
                  <a:gd name="T2" fmla="*/ 2147483646 w 1377"/>
                  <a:gd name="T3" fmla="*/ 2147483646 h 1258"/>
                  <a:gd name="T4" fmla="*/ 2147483646 w 1377"/>
                  <a:gd name="T5" fmla="*/ 2147483646 h 1258"/>
                  <a:gd name="T6" fmla="*/ 2147483646 w 1377"/>
                  <a:gd name="T7" fmla="*/ 2147483646 h 1258"/>
                  <a:gd name="T8" fmla="*/ 2147483646 w 1377"/>
                  <a:gd name="T9" fmla="*/ 2147483646 h 1258"/>
                  <a:gd name="T10" fmla="*/ 2147483646 w 1377"/>
                  <a:gd name="T11" fmla="*/ 2147483646 h 1258"/>
                  <a:gd name="T12" fmla="*/ 2147483646 w 1377"/>
                  <a:gd name="T13" fmla="*/ 0 h 1258"/>
                  <a:gd name="T14" fmla="*/ 2147483646 w 1377"/>
                  <a:gd name="T15" fmla="*/ 0 h 125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lnTo>
                      <a:pt x="53" y="0"/>
                    </a:lnTo>
                    <a:close/>
                  </a:path>
                </a:pathLst>
              </a:custGeom>
              <a:solidFill>
                <a:srgbClr val="EDD56E"/>
              </a:solidFill>
              <a:ln>
                <a:noFill/>
              </a:ln>
            </p:spPr>
            <p:txBody>
              <a:bodyPr lIns="91425" tIns="91425" rIns="91425" bIns="91425" anchor="ctr"/>
              <a:lstStyle/>
              <a:p>
                <a:pPr>
                  <a:defRPr/>
                </a:pPr>
                <a:endParaRPr lang="vi-VN" sz="990"/>
              </a:p>
            </p:txBody>
          </p:sp>
          <p:sp>
            <p:nvSpPr>
              <p:cNvPr id="179" name="Google Shape;799;p31">
                <a:extLst>
                  <a:ext uri="{FF2B5EF4-FFF2-40B4-BE49-F238E27FC236}">
                    <a16:creationId xmlns:a16="http://schemas.microsoft.com/office/drawing/2014/main" id="{D836F820-8F54-44AC-9A37-0BC7F7BBEBCD}"/>
                  </a:ext>
                </a:extLst>
              </p:cNvPr>
              <p:cNvSpPr>
                <a:spLocks/>
              </p:cNvSpPr>
              <p:nvPr/>
            </p:nvSpPr>
            <p:spPr bwMode="auto">
              <a:xfrm>
                <a:off x="5139639" y="4628675"/>
                <a:ext cx="77405" cy="73127"/>
              </a:xfrm>
              <a:custGeom>
                <a:avLst/>
                <a:gdLst>
                  <a:gd name="T0" fmla="*/ 2147483646 w 1430"/>
                  <a:gd name="T1" fmla="*/ 2147483646 h 1245"/>
                  <a:gd name="T2" fmla="*/ 2147483646 w 1430"/>
                  <a:gd name="T3" fmla="*/ 2147483646 h 1245"/>
                  <a:gd name="T4" fmla="*/ 2147483646 w 1430"/>
                  <a:gd name="T5" fmla="*/ 2147483646 h 1245"/>
                  <a:gd name="T6" fmla="*/ 2147483646 w 1430"/>
                  <a:gd name="T7" fmla="*/ 2147483646 h 1245"/>
                  <a:gd name="T8" fmla="*/ 2147483646 w 1430"/>
                  <a:gd name="T9" fmla="*/ 2147483646 h 1245"/>
                  <a:gd name="T10" fmla="*/ 2147483646 w 1430"/>
                  <a:gd name="T11" fmla="*/ 2147483646 h 1245"/>
                  <a:gd name="T12" fmla="*/ 2147483646 w 1430"/>
                  <a:gd name="T13" fmla="*/ 2147483646 h 1245"/>
                  <a:gd name="T14" fmla="*/ 2147483646 w 1430"/>
                  <a:gd name="T15" fmla="*/ 2147483646 h 12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lIns="91425" tIns="91425" rIns="91425" bIns="91425" anchor="ctr"/>
              <a:lstStyle/>
              <a:p>
                <a:pPr>
                  <a:defRPr/>
                </a:pPr>
                <a:endParaRPr lang="vi-VN" sz="990"/>
              </a:p>
            </p:txBody>
          </p:sp>
          <p:sp>
            <p:nvSpPr>
              <p:cNvPr id="180" name="Google Shape;800;p31">
                <a:extLst>
                  <a:ext uri="{FF2B5EF4-FFF2-40B4-BE49-F238E27FC236}">
                    <a16:creationId xmlns:a16="http://schemas.microsoft.com/office/drawing/2014/main" id="{12811FD3-E666-4611-A46C-36328D1EAF27}"/>
                  </a:ext>
                </a:extLst>
              </p:cNvPr>
              <p:cNvSpPr>
                <a:spLocks/>
              </p:cNvSpPr>
              <p:nvPr/>
            </p:nvSpPr>
            <p:spPr bwMode="auto">
              <a:xfrm>
                <a:off x="4971369" y="4805185"/>
                <a:ext cx="74039" cy="70604"/>
              </a:xfrm>
              <a:custGeom>
                <a:avLst/>
                <a:gdLst>
                  <a:gd name="T0" fmla="*/ 2147483646 w 1377"/>
                  <a:gd name="T1" fmla="*/ 2147483646 h 1245"/>
                  <a:gd name="T2" fmla="*/ 2147483646 w 1377"/>
                  <a:gd name="T3" fmla="*/ 2147483646 h 1245"/>
                  <a:gd name="T4" fmla="*/ 2147483646 w 1377"/>
                  <a:gd name="T5" fmla="*/ 2147483646 h 1245"/>
                  <a:gd name="T6" fmla="*/ 2147483646 w 1377"/>
                  <a:gd name="T7" fmla="*/ 2147483646 h 1245"/>
                  <a:gd name="T8" fmla="*/ 2147483646 w 1377"/>
                  <a:gd name="T9" fmla="*/ 2147483646 h 1245"/>
                  <a:gd name="T10" fmla="*/ 2147483646 w 1377"/>
                  <a:gd name="T11" fmla="*/ 2147483646 h 1245"/>
                  <a:gd name="T12" fmla="*/ 2147483646 w 1377"/>
                  <a:gd name="T13" fmla="*/ 2147483646 h 1245"/>
                  <a:gd name="T14" fmla="*/ 2147483646 w 1377"/>
                  <a:gd name="T15" fmla="*/ 2147483646 h 1245"/>
                  <a:gd name="T16" fmla="*/ 2147483646 w 1377"/>
                  <a:gd name="T17" fmla="*/ 2147483646 h 12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lIns="91425" tIns="91425" rIns="91425" bIns="91425" anchor="ctr"/>
              <a:lstStyle/>
              <a:p>
                <a:pPr>
                  <a:defRPr/>
                </a:pPr>
                <a:endParaRPr lang="vi-VN" sz="990"/>
              </a:p>
            </p:txBody>
          </p:sp>
          <p:sp>
            <p:nvSpPr>
              <p:cNvPr id="181" name="Google Shape;801;p31">
                <a:extLst>
                  <a:ext uri="{FF2B5EF4-FFF2-40B4-BE49-F238E27FC236}">
                    <a16:creationId xmlns:a16="http://schemas.microsoft.com/office/drawing/2014/main" id="{D7D0D49A-CEA7-42E0-9CD1-3533CE3DE83D}"/>
                  </a:ext>
                </a:extLst>
              </p:cNvPr>
              <p:cNvSpPr/>
              <p:nvPr/>
            </p:nvSpPr>
            <p:spPr>
              <a:xfrm>
                <a:off x="5819450" y="4747190"/>
                <a:ext cx="1120679" cy="30511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82" name="Google Shape;802;p31">
                <a:extLst>
                  <a:ext uri="{FF2B5EF4-FFF2-40B4-BE49-F238E27FC236}">
                    <a16:creationId xmlns:a16="http://schemas.microsoft.com/office/drawing/2014/main" id="{E4F46481-D061-4208-BAC4-96A95DC4E498}"/>
                  </a:ext>
                </a:extLst>
              </p:cNvPr>
              <p:cNvSpPr/>
              <p:nvPr/>
            </p:nvSpPr>
            <p:spPr>
              <a:xfrm>
                <a:off x="5980989" y="4747190"/>
                <a:ext cx="1120679" cy="30511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83" name="Google Shape;803;p31">
                <a:extLst>
                  <a:ext uri="{FF2B5EF4-FFF2-40B4-BE49-F238E27FC236}">
                    <a16:creationId xmlns:a16="http://schemas.microsoft.com/office/drawing/2014/main" id="{3B5E5925-233B-4F68-9172-DBC142E89DCB}"/>
                  </a:ext>
                </a:extLst>
              </p:cNvPr>
              <p:cNvSpPr>
                <a:spLocks/>
              </p:cNvSpPr>
              <p:nvPr/>
            </p:nvSpPr>
            <p:spPr bwMode="auto">
              <a:xfrm>
                <a:off x="6051663" y="4807708"/>
                <a:ext cx="1012984" cy="186597"/>
              </a:xfrm>
              <a:custGeom>
                <a:avLst/>
                <a:gdLst>
                  <a:gd name="T0" fmla="*/ 2147483646 w 18305"/>
                  <a:gd name="T1" fmla="*/ 0 h 3310"/>
                  <a:gd name="T2" fmla="*/ 2147483646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2147483646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lnTo>
                      <a:pt x="821" y="0"/>
                    </a:lnTo>
                    <a:close/>
                  </a:path>
                </a:pathLst>
              </a:custGeom>
              <a:solidFill>
                <a:srgbClr val="FEFEFE"/>
              </a:solidFill>
              <a:ln>
                <a:noFill/>
              </a:ln>
            </p:spPr>
            <p:txBody>
              <a:bodyPr lIns="91425" tIns="91425" rIns="91425" bIns="91425" anchor="ctr"/>
              <a:lstStyle/>
              <a:p>
                <a:pPr>
                  <a:defRPr/>
                </a:pPr>
                <a:endParaRPr lang="vi-VN" sz="990"/>
              </a:p>
            </p:txBody>
          </p:sp>
          <p:sp>
            <p:nvSpPr>
              <p:cNvPr id="184" name="Google Shape;804;p31">
                <a:extLst>
                  <a:ext uri="{FF2B5EF4-FFF2-40B4-BE49-F238E27FC236}">
                    <a16:creationId xmlns:a16="http://schemas.microsoft.com/office/drawing/2014/main" id="{738E6BA6-1CE7-478F-8010-5EE53638C8C8}"/>
                  </a:ext>
                </a:extLst>
              </p:cNvPr>
              <p:cNvSpPr>
                <a:spLocks/>
              </p:cNvSpPr>
              <p:nvPr/>
            </p:nvSpPr>
            <p:spPr bwMode="auto">
              <a:xfrm>
                <a:off x="6051663" y="4898485"/>
                <a:ext cx="1012984" cy="95820"/>
              </a:xfrm>
              <a:custGeom>
                <a:avLst/>
                <a:gdLst>
                  <a:gd name="T0" fmla="*/ 2147483646 w 18305"/>
                  <a:gd name="T1" fmla="*/ 2147483646 h 1656"/>
                  <a:gd name="T2" fmla="*/ 2147483646 w 18305"/>
                  <a:gd name="T3" fmla="*/ 2147483646 h 1656"/>
                  <a:gd name="T4" fmla="*/ 2147483646 w 18305"/>
                  <a:gd name="T5" fmla="*/ 2147483646 h 1656"/>
                  <a:gd name="T6" fmla="*/ 2147483646 w 18305"/>
                  <a:gd name="T7" fmla="*/ 2147483646 h 1656"/>
                  <a:gd name="T8" fmla="*/ 2147483646 w 18305"/>
                  <a:gd name="T9" fmla="*/ 2147483646 h 1656"/>
                  <a:gd name="T10" fmla="*/ 2147483646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1" y="1"/>
                    </a:moveTo>
                    <a:lnTo>
                      <a:pt x="1" y="715"/>
                    </a:lnTo>
                    <a:cubicBezTo>
                      <a:pt x="1" y="1218"/>
                      <a:pt x="331" y="1655"/>
                      <a:pt x="821" y="1655"/>
                    </a:cubicBezTo>
                    <a:lnTo>
                      <a:pt x="18305" y="1655"/>
                    </a:lnTo>
                    <a:lnTo>
                      <a:pt x="18305" y="1"/>
                    </a:lnTo>
                    <a:lnTo>
                      <a:pt x="1" y="1"/>
                    </a:lnTo>
                    <a:close/>
                  </a:path>
                </a:pathLst>
              </a:custGeom>
              <a:solidFill>
                <a:srgbClr val="E3E8DD"/>
              </a:solidFill>
              <a:ln>
                <a:noFill/>
              </a:ln>
            </p:spPr>
            <p:txBody>
              <a:bodyPr lIns="91425" tIns="91425" rIns="91425" bIns="91425" anchor="ctr"/>
              <a:lstStyle/>
              <a:p>
                <a:pPr>
                  <a:defRPr/>
                </a:pPr>
                <a:endParaRPr lang="vi-VN" sz="990"/>
              </a:p>
            </p:txBody>
          </p:sp>
          <p:sp>
            <p:nvSpPr>
              <p:cNvPr id="185" name="Google Shape;805;p31">
                <a:extLst>
                  <a:ext uri="{FF2B5EF4-FFF2-40B4-BE49-F238E27FC236}">
                    <a16:creationId xmlns:a16="http://schemas.microsoft.com/office/drawing/2014/main" id="{3FDEAE84-89EA-4D14-B9CC-4722CCB3C9EF}"/>
                  </a:ext>
                </a:extLst>
              </p:cNvPr>
              <p:cNvSpPr>
                <a:spLocks/>
              </p:cNvSpPr>
              <p:nvPr/>
            </p:nvSpPr>
            <p:spPr bwMode="auto">
              <a:xfrm>
                <a:off x="5819450" y="4136968"/>
                <a:ext cx="1120679" cy="302589"/>
              </a:xfrm>
              <a:custGeom>
                <a:avLst/>
                <a:gdLst>
                  <a:gd name="T0" fmla="*/ 2147483646 w 20290"/>
                  <a:gd name="T1" fmla="*/ 2147483646 h 5507"/>
                  <a:gd name="T2" fmla="*/ 0 w 20290"/>
                  <a:gd name="T3" fmla="*/ 2147483646 h 5507"/>
                  <a:gd name="T4" fmla="*/ 0 w 20290"/>
                  <a:gd name="T5" fmla="*/ 2147483646 h 5507"/>
                  <a:gd name="T6" fmla="*/ 2147483646 w 20290"/>
                  <a:gd name="T7" fmla="*/ 2147483646 h 5507"/>
                  <a:gd name="T8" fmla="*/ 2147483646 w 20290"/>
                  <a:gd name="T9" fmla="*/ 2147483646 h 5507"/>
                  <a:gd name="T10" fmla="*/ 2147483646 w 20290"/>
                  <a:gd name="T11" fmla="*/ 2147483646 h 5507"/>
                  <a:gd name="T12" fmla="*/ 2147483646 w 20290"/>
                  <a:gd name="T13" fmla="*/ 2147483646 h 5507"/>
                  <a:gd name="T14" fmla="*/ 2147483646 w 20290"/>
                  <a:gd name="T15" fmla="*/ 2147483646 h 5507"/>
                  <a:gd name="T16" fmla="*/ 2147483646 w 20290"/>
                  <a:gd name="T17" fmla="*/ 2147483646 h 55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lnTo>
                      <a:pt x="2316" y="1"/>
                    </a:lnTo>
                    <a:close/>
                  </a:path>
                </a:pathLst>
              </a:custGeom>
              <a:solidFill>
                <a:srgbClr val="3FB6D6"/>
              </a:solidFill>
              <a:ln>
                <a:noFill/>
              </a:ln>
            </p:spPr>
            <p:txBody>
              <a:bodyPr lIns="91425" tIns="91425" rIns="91425" bIns="91425" anchor="ctr"/>
              <a:lstStyle/>
              <a:p>
                <a:pPr>
                  <a:defRPr/>
                </a:pPr>
                <a:endParaRPr lang="vi-VN" sz="990"/>
              </a:p>
            </p:txBody>
          </p:sp>
          <p:sp>
            <p:nvSpPr>
              <p:cNvPr id="186" name="Google Shape;806;p31">
                <a:extLst>
                  <a:ext uri="{FF2B5EF4-FFF2-40B4-BE49-F238E27FC236}">
                    <a16:creationId xmlns:a16="http://schemas.microsoft.com/office/drawing/2014/main" id="{2A66AC78-22FB-4AB3-AFF8-E8F9A286811E}"/>
                  </a:ext>
                </a:extLst>
              </p:cNvPr>
              <p:cNvSpPr>
                <a:spLocks/>
              </p:cNvSpPr>
              <p:nvPr/>
            </p:nvSpPr>
            <p:spPr bwMode="auto">
              <a:xfrm>
                <a:off x="5980989" y="4136968"/>
                <a:ext cx="1120679" cy="302589"/>
              </a:xfrm>
              <a:custGeom>
                <a:avLst/>
                <a:gdLst>
                  <a:gd name="T0" fmla="*/ 2147483646 w 20290"/>
                  <a:gd name="T1" fmla="*/ 2147483646 h 5507"/>
                  <a:gd name="T2" fmla="*/ 0 w 20290"/>
                  <a:gd name="T3" fmla="*/ 2147483646 h 5507"/>
                  <a:gd name="T4" fmla="*/ 0 w 20290"/>
                  <a:gd name="T5" fmla="*/ 2147483646 h 5507"/>
                  <a:gd name="T6" fmla="*/ 2147483646 w 20290"/>
                  <a:gd name="T7" fmla="*/ 2147483646 h 5507"/>
                  <a:gd name="T8" fmla="*/ 2147483646 w 20290"/>
                  <a:gd name="T9" fmla="*/ 2147483646 h 5507"/>
                  <a:gd name="T10" fmla="*/ 2147483646 w 20290"/>
                  <a:gd name="T11" fmla="*/ 2147483646 h 5507"/>
                  <a:gd name="T12" fmla="*/ 2147483646 w 20290"/>
                  <a:gd name="T13" fmla="*/ 2147483646 h 5507"/>
                  <a:gd name="T14" fmla="*/ 2147483646 w 20290"/>
                  <a:gd name="T15" fmla="*/ 2147483646 h 5507"/>
                  <a:gd name="T16" fmla="*/ 2147483646 w 20290"/>
                  <a:gd name="T17" fmla="*/ 2147483646 h 5507"/>
                  <a:gd name="T18" fmla="*/ 2147483646 w 20290"/>
                  <a:gd name="T19" fmla="*/ 2147483646 h 5507"/>
                  <a:gd name="T20" fmla="*/ 2147483646 w 20290"/>
                  <a:gd name="T21" fmla="*/ 2147483646 h 5507"/>
                  <a:gd name="T22" fmla="*/ 2147483646 w 20290"/>
                  <a:gd name="T23" fmla="*/ 2147483646 h 5507"/>
                  <a:gd name="T24" fmla="*/ 2147483646 w 20290"/>
                  <a:gd name="T25" fmla="*/ 2147483646 h 55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lnTo>
                      <a:pt x="2263" y="1"/>
                    </a:lnTo>
                    <a:close/>
                  </a:path>
                </a:pathLst>
              </a:custGeom>
              <a:solidFill>
                <a:schemeClr val="accent2"/>
              </a:solidFill>
              <a:ln>
                <a:noFill/>
              </a:ln>
            </p:spPr>
            <p:txBody>
              <a:bodyPr lIns="91425" tIns="91425" rIns="91425" bIns="91425" anchor="ctr"/>
              <a:lstStyle/>
              <a:p>
                <a:pPr>
                  <a:defRPr/>
                </a:pPr>
                <a:endParaRPr lang="vi-VN" sz="990"/>
              </a:p>
            </p:txBody>
          </p:sp>
          <p:sp>
            <p:nvSpPr>
              <p:cNvPr id="187" name="Google Shape;807;p31">
                <a:extLst>
                  <a:ext uri="{FF2B5EF4-FFF2-40B4-BE49-F238E27FC236}">
                    <a16:creationId xmlns:a16="http://schemas.microsoft.com/office/drawing/2014/main" id="{66FE1AE8-3B0B-4CAE-98EF-1FB6FCCE1604}"/>
                  </a:ext>
                </a:extLst>
              </p:cNvPr>
              <p:cNvSpPr>
                <a:spLocks/>
              </p:cNvSpPr>
              <p:nvPr/>
            </p:nvSpPr>
            <p:spPr bwMode="auto">
              <a:xfrm>
                <a:off x="6051663" y="4197486"/>
                <a:ext cx="1012984" cy="184074"/>
              </a:xfrm>
              <a:custGeom>
                <a:avLst/>
                <a:gdLst>
                  <a:gd name="T0" fmla="*/ 2147483646 w 18305"/>
                  <a:gd name="T1" fmla="*/ 0 h 3310"/>
                  <a:gd name="T2" fmla="*/ 2147483646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2147483646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lnTo>
                      <a:pt x="821" y="0"/>
                    </a:lnTo>
                    <a:close/>
                  </a:path>
                </a:pathLst>
              </a:custGeom>
              <a:solidFill>
                <a:srgbClr val="FEFEFE"/>
              </a:solidFill>
              <a:ln>
                <a:noFill/>
              </a:ln>
            </p:spPr>
            <p:txBody>
              <a:bodyPr lIns="91425" tIns="91425" rIns="91425" bIns="91425" anchor="ctr"/>
              <a:lstStyle/>
              <a:p>
                <a:pPr>
                  <a:defRPr/>
                </a:pPr>
                <a:endParaRPr lang="vi-VN" sz="990"/>
              </a:p>
            </p:txBody>
          </p:sp>
          <p:sp>
            <p:nvSpPr>
              <p:cNvPr id="188" name="Google Shape;808;p31">
                <a:extLst>
                  <a:ext uri="{FF2B5EF4-FFF2-40B4-BE49-F238E27FC236}">
                    <a16:creationId xmlns:a16="http://schemas.microsoft.com/office/drawing/2014/main" id="{556A1CDA-BAB9-4332-9B1A-97C28D217543}"/>
                  </a:ext>
                </a:extLst>
              </p:cNvPr>
              <p:cNvSpPr>
                <a:spLocks/>
              </p:cNvSpPr>
              <p:nvPr/>
            </p:nvSpPr>
            <p:spPr bwMode="auto">
              <a:xfrm>
                <a:off x="6051663" y="4288263"/>
                <a:ext cx="1012984" cy="93298"/>
              </a:xfrm>
              <a:custGeom>
                <a:avLst/>
                <a:gdLst>
                  <a:gd name="T0" fmla="*/ 2147483646 w 18305"/>
                  <a:gd name="T1" fmla="*/ 2147483646 h 1656"/>
                  <a:gd name="T2" fmla="*/ 2147483646 w 18305"/>
                  <a:gd name="T3" fmla="*/ 2147483646 h 1656"/>
                  <a:gd name="T4" fmla="*/ 2147483646 w 18305"/>
                  <a:gd name="T5" fmla="*/ 2147483646 h 1656"/>
                  <a:gd name="T6" fmla="*/ 2147483646 w 18305"/>
                  <a:gd name="T7" fmla="*/ 2147483646 h 1656"/>
                  <a:gd name="T8" fmla="*/ 2147483646 w 18305"/>
                  <a:gd name="T9" fmla="*/ 2147483646 h 1656"/>
                  <a:gd name="T10" fmla="*/ 2147483646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1" y="1"/>
                    </a:moveTo>
                    <a:lnTo>
                      <a:pt x="1" y="715"/>
                    </a:lnTo>
                    <a:cubicBezTo>
                      <a:pt x="1" y="1218"/>
                      <a:pt x="331" y="1655"/>
                      <a:pt x="821" y="1655"/>
                    </a:cubicBezTo>
                    <a:lnTo>
                      <a:pt x="18305" y="1655"/>
                    </a:lnTo>
                    <a:lnTo>
                      <a:pt x="18305" y="1"/>
                    </a:lnTo>
                    <a:lnTo>
                      <a:pt x="1" y="1"/>
                    </a:lnTo>
                    <a:close/>
                  </a:path>
                </a:pathLst>
              </a:custGeom>
              <a:solidFill>
                <a:srgbClr val="E3E8DD"/>
              </a:solidFill>
              <a:ln>
                <a:noFill/>
              </a:ln>
            </p:spPr>
            <p:txBody>
              <a:bodyPr lIns="91425" tIns="91425" rIns="91425" bIns="91425" anchor="ctr"/>
              <a:lstStyle/>
              <a:p>
                <a:pPr>
                  <a:defRPr/>
                </a:pPr>
                <a:endParaRPr lang="vi-VN" sz="990"/>
              </a:p>
            </p:txBody>
          </p:sp>
          <p:sp>
            <p:nvSpPr>
              <p:cNvPr id="189" name="Google Shape;809;p31">
                <a:extLst>
                  <a:ext uri="{FF2B5EF4-FFF2-40B4-BE49-F238E27FC236}">
                    <a16:creationId xmlns:a16="http://schemas.microsoft.com/office/drawing/2014/main" id="{BCD7DCA6-7CC1-48FB-9A67-70033E3620EF}"/>
                  </a:ext>
                </a:extLst>
              </p:cNvPr>
              <p:cNvSpPr/>
              <p:nvPr/>
            </p:nvSpPr>
            <p:spPr>
              <a:xfrm>
                <a:off x="5880027" y="4439557"/>
                <a:ext cx="1120679" cy="307633"/>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90" name="Google Shape;810;p31">
                <a:extLst>
                  <a:ext uri="{FF2B5EF4-FFF2-40B4-BE49-F238E27FC236}">
                    <a16:creationId xmlns:a16="http://schemas.microsoft.com/office/drawing/2014/main" id="{C6B72D80-B2E7-48F0-80A1-A2D2F7E3FB22}"/>
                  </a:ext>
                </a:extLst>
              </p:cNvPr>
              <p:cNvSpPr>
                <a:spLocks/>
              </p:cNvSpPr>
              <p:nvPr/>
            </p:nvSpPr>
            <p:spPr bwMode="auto">
              <a:xfrm>
                <a:off x="5725219" y="4439557"/>
                <a:ext cx="1120679" cy="307633"/>
              </a:xfrm>
              <a:custGeom>
                <a:avLst/>
                <a:gdLst>
                  <a:gd name="T0" fmla="*/ 2147483646 w 20291"/>
                  <a:gd name="T1" fmla="*/ 2147483646 h 5520"/>
                  <a:gd name="T2" fmla="*/ 2147483646 w 20291"/>
                  <a:gd name="T3" fmla="*/ 2147483646 h 5520"/>
                  <a:gd name="T4" fmla="*/ 2147483646 w 20291"/>
                  <a:gd name="T5" fmla="*/ 2147483646 h 5520"/>
                  <a:gd name="T6" fmla="*/ 2147483646 w 20291"/>
                  <a:gd name="T7" fmla="*/ 2147483646 h 5520"/>
                  <a:gd name="T8" fmla="*/ 2147483646 w 20291"/>
                  <a:gd name="T9" fmla="*/ 2147483646 h 5520"/>
                  <a:gd name="T10" fmla="*/ 2147483646 w 20291"/>
                  <a:gd name="T11" fmla="*/ 2147483646 h 5520"/>
                  <a:gd name="T12" fmla="*/ 2147483646 w 20291"/>
                  <a:gd name="T13" fmla="*/ 2147483646 h 5520"/>
                  <a:gd name="T14" fmla="*/ 2147483646 w 20291"/>
                  <a:gd name="T15" fmla="*/ 2147483646 h 5520"/>
                  <a:gd name="T16" fmla="*/ 2147483646 w 20291"/>
                  <a:gd name="T17" fmla="*/ 2147483646 h 5520"/>
                  <a:gd name="T18" fmla="*/ 2147483646 w 20291"/>
                  <a:gd name="T19" fmla="*/ 2147483646 h 5520"/>
                  <a:gd name="T20" fmla="*/ 2147483646 w 20291"/>
                  <a:gd name="T21" fmla="*/ 2147483646 h 5520"/>
                  <a:gd name="T22" fmla="*/ 2147483646 w 20291"/>
                  <a:gd name="T23" fmla="*/ 2147483646 h 5520"/>
                  <a:gd name="T24" fmla="*/ 2147483646 w 20291"/>
                  <a:gd name="T25" fmla="*/ 2147483646 h 55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lnTo>
                      <a:pt x="1" y="1"/>
                    </a:lnTo>
                    <a:close/>
                  </a:path>
                </a:pathLst>
              </a:custGeom>
              <a:solidFill>
                <a:srgbClr val="EE1D69"/>
              </a:solidFill>
              <a:ln>
                <a:noFill/>
              </a:ln>
            </p:spPr>
            <p:txBody>
              <a:bodyPr lIns="91425" tIns="91425" rIns="91425" bIns="91425" anchor="ctr"/>
              <a:lstStyle/>
              <a:p>
                <a:pPr>
                  <a:defRPr/>
                </a:pPr>
                <a:endParaRPr lang="vi-VN" sz="990"/>
              </a:p>
            </p:txBody>
          </p:sp>
          <p:sp>
            <p:nvSpPr>
              <p:cNvPr id="191" name="Google Shape;811;p31">
                <a:extLst>
                  <a:ext uri="{FF2B5EF4-FFF2-40B4-BE49-F238E27FC236}">
                    <a16:creationId xmlns:a16="http://schemas.microsoft.com/office/drawing/2014/main" id="{E6DB53F5-7526-435D-9311-34AEBB372967}"/>
                  </a:ext>
                </a:extLst>
              </p:cNvPr>
              <p:cNvSpPr>
                <a:spLocks/>
              </p:cNvSpPr>
              <p:nvPr/>
            </p:nvSpPr>
            <p:spPr bwMode="auto">
              <a:xfrm>
                <a:off x="5758873" y="4502596"/>
                <a:ext cx="1012986" cy="184076"/>
              </a:xfrm>
              <a:custGeom>
                <a:avLst/>
                <a:gdLst>
                  <a:gd name="T0" fmla="*/ 0 w 18305"/>
                  <a:gd name="T1" fmla="*/ 0 h 3310"/>
                  <a:gd name="T2" fmla="*/ 0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0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lnTo>
                      <a:pt x="0" y="0"/>
                    </a:lnTo>
                    <a:close/>
                  </a:path>
                </a:pathLst>
              </a:custGeom>
              <a:solidFill>
                <a:srgbClr val="FEFEFE"/>
              </a:solidFill>
              <a:ln>
                <a:noFill/>
              </a:ln>
            </p:spPr>
            <p:txBody>
              <a:bodyPr lIns="91425" tIns="91425" rIns="91425" bIns="91425" anchor="ctr"/>
              <a:lstStyle/>
              <a:p>
                <a:pPr>
                  <a:defRPr/>
                </a:pPr>
                <a:endParaRPr lang="vi-VN" sz="990"/>
              </a:p>
            </p:txBody>
          </p:sp>
          <p:sp>
            <p:nvSpPr>
              <p:cNvPr id="192" name="Google Shape;812;p31">
                <a:extLst>
                  <a:ext uri="{FF2B5EF4-FFF2-40B4-BE49-F238E27FC236}">
                    <a16:creationId xmlns:a16="http://schemas.microsoft.com/office/drawing/2014/main" id="{8678FAFD-7D90-462D-835F-859625002C01}"/>
                  </a:ext>
                </a:extLst>
              </p:cNvPr>
              <p:cNvSpPr>
                <a:spLocks/>
              </p:cNvSpPr>
              <p:nvPr/>
            </p:nvSpPr>
            <p:spPr bwMode="auto">
              <a:xfrm>
                <a:off x="5758873" y="4595895"/>
                <a:ext cx="1012986" cy="90777"/>
              </a:xfrm>
              <a:custGeom>
                <a:avLst/>
                <a:gdLst>
                  <a:gd name="T0" fmla="*/ 0 w 18305"/>
                  <a:gd name="T1" fmla="*/ 2147483646 h 1656"/>
                  <a:gd name="T2" fmla="*/ 0 w 18305"/>
                  <a:gd name="T3" fmla="*/ 2147483646 h 1656"/>
                  <a:gd name="T4" fmla="*/ 2147483646 w 18305"/>
                  <a:gd name="T5" fmla="*/ 2147483646 h 1656"/>
                  <a:gd name="T6" fmla="*/ 2147483646 w 18305"/>
                  <a:gd name="T7" fmla="*/ 2147483646 h 1656"/>
                  <a:gd name="T8" fmla="*/ 2147483646 w 18305"/>
                  <a:gd name="T9" fmla="*/ 2147483646 h 1656"/>
                  <a:gd name="T10" fmla="*/ 0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0" y="1"/>
                    </a:moveTo>
                    <a:lnTo>
                      <a:pt x="0" y="1655"/>
                    </a:lnTo>
                    <a:lnTo>
                      <a:pt x="17537" y="1655"/>
                    </a:lnTo>
                    <a:cubicBezTo>
                      <a:pt x="18027" y="1655"/>
                      <a:pt x="18305" y="1205"/>
                      <a:pt x="18305" y="715"/>
                    </a:cubicBezTo>
                    <a:lnTo>
                      <a:pt x="18305" y="1"/>
                    </a:lnTo>
                    <a:lnTo>
                      <a:pt x="0" y="1"/>
                    </a:lnTo>
                    <a:close/>
                  </a:path>
                </a:pathLst>
              </a:custGeom>
              <a:solidFill>
                <a:srgbClr val="E3E8DD"/>
              </a:solidFill>
              <a:ln>
                <a:noFill/>
              </a:ln>
            </p:spPr>
            <p:txBody>
              <a:bodyPr lIns="91425" tIns="91425" rIns="91425" bIns="91425" anchor="ctr"/>
              <a:lstStyle/>
              <a:p>
                <a:pPr>
                  <a:defRPr/>
                </a:pPr>
                <a:endParaRPr lang="vi-VN" sz="990"/>
              </a:p>
            </p:txBody>
          </p:sp>
          <p:sp>
            <p:nvSpPr>
              <p:cNvPr id="193" name="Google Shape;813;p31">
                <a:extLst>
                  <a:ext uri="{FF2B5EF4-FFF2-40B4-BE49-F238E27FC236}">
                    <a16:creationId xmlns:a16="http://schemas.microsoft.com/office/drawing/2014/main" id="{7122239C-883A-4330-B582-724634F91B6A}"/>
                  </a:ext>
                </a:extLst>
              </p:cNvPr>
              <p:cNvSpPr>
                <a:spLocks/>
              </p:cNvSpPr>
              <p:nvPr/>
            </p:nvSpPr>
            <p:spPr bwMode="auto">
              <a:xfrm>
                <a:off x="5486276" y="4850574"/>
                <a:ext cx="198557" cy="201726"/>
              </a:xfrm>
              <a:custGeom>
                <a:avLst/>
                <a:gdLst>
                  <a:gd name="T0" fmla="*/ 2147483646 w 3620"/>
                  <a:gd name="T1" fmla="*/ 0 h 3688"/>
                  <a:gd name="T2" fmla="*/ 0 w 3620"/>
                  <a:gd name="T3" fmla="*/ 2147483646 h 3688"/>
                  <a:gd name="T4" fmla="*/ 2147483646 w 3620"/>
                  <a:gd name="T5" fmla="*/ 2147483646 h 3688"/>
                  <a:gd name="T6" fmla="*/ 2147483646 w 3620"/>
                  <a:gd name="T7" fmla="*/ 2147483646 h 3688"/>
                  <a:gd name="T8" fmla="*/ 2147483646 w 3620"/>
                  <a:gd name="T9" fmla="*/ 0 h 36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lIns="91425" tIns="91425" rIns="91425" bIns="91425" anchor="ctr"/>
              <a:lstStyle/>
              <a:p>
                <a:pPr>
                  <a:defRPr/>
                </a:pPr>
                <a:endParaRPr lang="vi-VN" sz="990"/>
              </a:p>
            </p:txBody>
          </p:sp>
          <p:sp>
            <p:nvSpPr>
              <p:cNvPr id="194" name="Google Shape;814;p31">
                <a:extLst>
                  <a:ext uri="{FF2B5EF4-FFF2-40B4-BE49-F238E27FC236}">
                    <a16:creationId xmlns:a16="http://schemas.microsoft.com/office/drawing/2014/main" id="{3F7801D9-42F0-4D9C-9443-4839F7AA2A02}"/>
                  </a:ext>
                </a:extLst>
              </p:cNvPr>
              <p:cNvSpPr>
                <a:spLocks/>
              </p:cNvSpPr>
              <p:nvPr/>
            </p:nvSpPr>
            <p:spPr bwMode="auto">
              <a:xfrm>
                <a:off x="5530026" y="4989261"/>
                <a:ext cx="63944" cy="63039"/>
              </a:xfrm>
              <a:custGeom>
                <a:avLst/>
                <a:gdLst>
                  <a:gd name="T0" fmla="*/ 2147483646 w 1166"/>
                  <a:gd name="T1" fmla="*/ 0 h 1147"/>
                  <a:gd name="T2" fmla="*/ 2147483646 w 1166"/>
                  <a:gd name="T3" fmla="*/ 2147483646 h 1147"/>
                  <a:gd name="T4" fmla="*/ 2147483646 w 1166"/>
                  <a:gd name="T5" fmla="*/ 2147483646 h 1147"/>
                  <a:gd name="T6" fmla="*/ 2147483646 w 1166"/>
                  <a:gd name="T7" fmla="*/ 2147483646 h 1147"/>
                  <a:gd name="T8" fmla="*/ 2147483646 w 1166"/>
                  <a:gd name="T9" fmla="*/ 2147483646 h 1147"/>
                  <a:gd name="T10" fmla="*/ 2147483646 w 1166"/>
                  <a:gd name="T11" fmla="*/ 0 h 114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lIns="91425" tIns="91425" rIns="91425" bIns="91425" anchor="ctr"/>
              <a:lstStyle/>
              <a:p>
                <a:pPr>
                  <a:defRPr/>
                </a:pPr>
                <a:endParaRPr lang="vi-VN" sz="990"/>
              </a:p>
            </p:txBody>
          </p:sp>
          <p:sp>
            <p:nvSpPr>
              <p:cNvPr id="195" name="Google Shape;815;p31">
                <a:extLst>
                  <a:ext uri="{FF2B5EF4-FFF2-40B4-BE49-F238E27FC236}">
                    <a16:creationId xmlns:a16="http://schemas.microsoft.com/office/drawing/2014/main" id="{E0606EE0-BCBF-487D-BC59-2F7BA818372B}"/>
                  </a:ext>
                </a:extLst>
              </p:cNvPr>
              <p:cNvSpPr>
                <a:spLocks/>
              </p:cNvSpPr>
              <p:nvPr/>
            </p:nvSpPr>
            <p:spPr bwMode="auto">
              <a:xfrm>
                <a:off x="5644449" y="4086536"/>
                <a:ext cx="228847" cy="151295"/>
              </a:xfrm>
              <a:custGeom>
                <a:avLst/>
                <a:gdLst>
                  <a:gd name="T0" fmla="*/ 2147483646 w 4130"/>
                  <a:gd name="T1" fmla="*/ 0 h 2753"/>
                  <a:gd name="T2" fmla="*/ 2147483646 w 4130"/>
                  <a:gd name="T3" fmla="*/ 2147483646 h 2753"/>
                  <a:gd name="T4" fmla="*/ 2147483646 w 4130"/>
                  <a:gd name="T5" fmla="*/ 2147483646 h 2753"/>
                  <a:gd name="T6" fmla="*/ 2147483646 w 4130"/>
                  <a:gd name="T7" fmla="*/ 2147483646 h 2753"/>
                  <a:gd name="T8" fmla="*/ 2147483646 w 4130"/>
                  <a:gd name="T9" fmla="*/ 2147483646 h 2753"/>
                  <a:gd name="T10" fmla="*/ 2147483646 w 4130"/>
                  <a:gd name="T11" fmla="*/ 2147483646 h 2753"/>
                  <a:gd name="T12" fmla="*/ 2147483646 w 4130"/>
                  <a:gd name="T13" fmla="*/ 2147483646 h 2753"/>
                  <a:gd name="T14" fmla="*/ 2147483646 w 4130"/>
                  <a:gd name="T15" fmla="*/ 2147483646 h 2753"/>
                  <a:gd name="T16" fmla="*/ 2147483646 w 4130"/>
                  <a:gd name="T17" fmla="*/ 2147483646 h 2753"/>
                  <a:gd name="T18" fmla="*/ 2147483646 w 4130"/>
                  <a:gd name="T19" fmla="*/ 2147483646 h 2753"/>
                  <a:gd name="T20" fmla="*/ 2147483646 w 4130"/>
                  <a:gd name="T21" fmla="*/ 2147483646 h 2753"/>
                  <a:gd name="T22" fmla="*/ 2147483646 w 4130"/>
                  <a:gd name="T23" fmla="*/ 0 h 275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lIns="91425" tIns="91425" rIns="91425" bIns="91425" anchor="ctr"/>
              <a:lstStyle/>
              <a:p>
                <a:pPr>
                  <a:defRPr/>
                </a:pPr>
                <a:endParaRPr lang="vi-VN" sz="990"/>
              </a:p>
            </p:txBody>
          </p:sp>
          <p:sp>
            <p:nvSpPr>
              <p:cNvPr id="196" name="Google Shape;816;p31">
                <a:extLst>
                  <a:ext uri="{FF2B5EF4-FFF2-40B4-BE49-F238E27FC236}">
                    <a16:creationId xmlns:a16="http://schemas.microsoft.com/office/drawing/2014/main" id="{725FEC2D-6382-49C0-8D9F-6F43E94FCDE1}"/>
                  </a:ext>
                </a:extLst>
              </p:cNvPr>
              <p:cNvSpPr>
                <a:spLocks/>
              </p:cNvSpPr>
              <p:nvPr/>
            </p:nvSpPr>
            <p:spPr bwMode="auto">
              <a:xfrm>
                <a:off x="5644449" y="4136968"/>
                <a:ext cx="215386" cy="100863"/>
              </a:xfrm>
              <a:custGeom>
                <a:avLst/>
                <a:gdLst>
                  <a:gd name="T0" fmla="*/ 2147483646 w 3905"/>
                  <a:gd name="T1" fmla="*/ 2147483646 h 1814"/>
                  <a:gd name="T2" fmla="*/ 2147483646 w 3905"/>
                  <a:gd name="T3" fmla="*/ 2147483646 h 1814"/>
                  <a:gd name="T4" fmla="*/ 2147483646 w 3905"/>
                  <a:gd name="T5" fmla="*/ 2147483646 h 1814"/>
                  <a:gd name="T6" fmla="*/ 2147483646 w 3905"/>
                  <a:gd name="T7" fmla="*/ 2147483646 h 1814"/>
                  <a:gd name="T8" fmla="*/ 2147483646 w 3905"/>
                  <a:gd name="T9" fmla="*/ 2147483646 h 1814"/>
                  <a:gd name="T10" fmla="*/ 2147483646 w 3905"/>
                  <a:gd name="T11" fmla="*/ 2147483646 h 1814"/>
                  <a:gd name="T12" fmla="*/ 2147483646 w 3905"/>
                  <a:gd name="T13" fmla="*/ 2147483646 h 1814"/>
                  <a:gd name="T14" fmla="*/ 2147483646 w 3905"/>
                  <a:gd name="T15" fmla="*/ 2147483646 h 1814"/>
                  <a:gd name="T16" fmla="*/ 2147483646 w 3905"/>
                  <a:gd name="T17" fmla="*/ 2147483646 h 1814"/>
                  <a:gd name="T18" fmla="*/ 2147483646 w 3905"/>
                  <a:gd name="T19" fmla="*/ 2147483646 h 18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lIns="91425" tIns="91425" rIns="91425" bIns="91425" anchor="ctr"/>
              <a:lstStyle/>
              <a:p>
                <a:pPr>
                  <a:defRPr/>
                </a:pPr>
                <a:endParaRPr lang="vi-VN" sz="990"/>
              </a:p>
            </p:txBody>
          </p:sp>
          <p:sp>
            <p:nvSpPr>
              <p:cNvPr id="197" name="Google Shape;817;p31">
                <a:extLst>
                  <a:ext uri="{FF2B5EF4-FFF2-40B4-BE49-F238E27FC236}">
                    <a16:creationId xmlns:a16="http://schemas.microsoft.com/office/drawing/2014/main" id="{08F6CB54-86C4-4887-BA80-E05BB2713257}"/>
                  </a:ext>
                </a:extLst>
              </p:cNvPr>
              <p:cNvSpPr>
                <a:spLocks/>
              </p:cNvSpPr>
              <p:nvPr/>
            </p:nvSpPr>
            <p:spPr bwMode="auto">
              <a:xfrm>
                <a:off x="5630988" y="4230266"/>
                <a:ext cx="208655" cy="690912"/>
              </a:xfrm>
              <a:custGeom>
                <a:avLst/>
                <a:gdLst>
                  <a:gd name="T0" fmla="*/ 2147483646 w 3799"/>
                  <a:gd name="T1" fmla="*/ 0 h 12455"/>
                  <a:gd name="T2" fmla="*/ 0 w 3799"/>
                  <a:gd name="T3" fmla="*/ 2147483646 h 12455"/>
                  <a:gd name="T4" fmla="*/ 2147483646 w 3799"/>
                  <a:gd name="T5" fmla="*/ 2147483646 h 12455"/>
                  <a:gd name="T6" fmla="*/ 2147483646 w 3799"/>
                  <a:gd name="T7" fmla="*/ 2147483646 h 12455"/>
                  <a:gd name="T8" fmla="*/ 2147483646 w 3799"/>
                  <a:gd name="T9" fmla="*/ 0 h 12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lIns="91425" tIns="91425" rIns="91425" bIns="91425" anchor="ctr"/>
              <a:lstStyle/>
              <a:p>
                <a:pPr>
                  <a:defRPr/>
                </a:pPr>
                <a:endParaRPr lang="vi-VN" sz="990"/>
              </a:p>
            </p:txBody>
          </p:sp>
          <p:sp>
            <p:nvSpPr>
              <p:cNvPr id="198" name="Google Shape;818;p31">
                <a:extLst>
                  <a:ext uri="{FF2B5EF4-FFF2-40B4-BE49-F238E27FC236}">
                    <a16:creationId xmlns:a16="http://schemas.microsoft.com/office/drawing/2014/main" id="{9577940A-13B5-4725-A579-2B982BA47CC3}"/>
                  </a:ext>
                </a:extLst>
              </p:cNvPr>
              <p:cNvSpPr>
                <a:spLocks/>
              </p:cNvSpPr>
              <p:nvPr/>
            </p:nvSpPr>
            <p:spPr bwMode="auto">
              <a:xfrm>
                <a:off x="5560315" y="4217658"/>
                <a:ext cx="222116" cy="685869"/>
              </a:xfrm>
              <a:custGeom>
                <a:avLst/>
                <a:gdLst>
                  <a:gd name="T0" fmla="*/ 2147483646 w 4025"/>
                  <a:gd name="T1" fmla="*/ 0 h 12402"/>
                  <a:gd name="T2" fmla="*/ 2147483646 w 4025"/>
                  <a:gd name="T3" fmla="*/ 2147483646 h 12402"/>
                  <a:gd name="T4" fmla="*/ 2147483646 w 4025"/>
                  <a:gd name="T5" fmla="*/ 2147483646 h 12402"/>
                  <a:gd name="T6" fmla="*/ 2147483646 w 4025"/>
                  <a:gd name="T7" fmla="*/ 2147483646 h 12402"/>
                  <a:gd name="T8" fmla="*/ 2147483646 w 4025"/>
                  <a:gd name="T9" fmla="*/ 2147483646 h 12402"/>
                  <a:gd name="T10" fmla="*/ 2147483646 w 4025"/>
                  <a:gd name="T11" fmla="*/ 0 h 1240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lIns="91425" tIns="91425" rIns="91425" bIns="91425" anchor="ctr"/>
              <a:lstStyle/>
              <a:p>
                <a:pPr>
                  <a:defRPr/>
                </a:pPr>
                <a:endParaRPr lang="vi-VN" sz="990"/>
              </a:p>
            </p:txBody>
          </p:sp>
          <p:sp>
            <p:nvSpPr>
              <p:cNvPr id="199" name="Google Shape;819;p31">
                <a:extLst>
                  <a:ext uri="{FF2B5EF4-FFF2-40B4-BE49-F238E27FC236}">
                    <a16:creationId xmlns:a16="http://schemas.microsoft.com/office/drawing/2014/main" id="{5281983C-5FE2-4DB0-A5DF-009CC85070DF}"/>
                  </a:ext>
                </a:extLst>
              </p:cNvPr>
              <p:cNvSpPr>
                <a:spLocks/>
              </p:cNvSpPr>
              <p:nvPr/>
            </p:nvSpPr>
            <p:spPr bwMode="auto">
              <a:xfrm>
                <a:off x="5486276" y="4202529"/>
                <a:ext cx="225481" cy="673261"/>
              </a:xfrm>
              <a:custGeom>
                <a:avLst/>
                <a:gdLst>
                  <a:gd name="T0" fmla="*/ 2147483646 w 4077"/>
                  <a:gd name="T1" fmla="*/ 0 h 12190"/>
                  <a:gd name="T2" fmla="*/ 0 w 4077"/>
                  <a:gd name="T3" fmla="*/ 2147483646 h 12190"/>
                  <a:gd name="T4" fmla="*/ 0 w 4077"/>
                  <a:gd name="T5" fmla="*/ 2147483646 h 12190"/>
                  <a:gd name="T6" fmla="*/ 2147483646 w 4077"/>
                  <a:gd name="T7" fmla="*/ 2147483646 h 12190"/>
                  <a:gd name="T8" fmla="*/ 2147483646 w 4077"/>
                  <a:gd name="T9" fmla="*/ 2147483646 h 12190"/>
                  <a:gd name="T10" fmla="*/ 2147483646 w 4077"/>
                  <a:gd name="T11" fmla="*/ 0 h 1219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77" h="12190" extrusionOk="0">
                    <a:moveTo>
                      <a:pt x="2925" y="0"/>
                    </a:moveTo>
                    <a:lnTo>
                      <a:pt x="0" y="12190"/>
                    </a:lnTo>
                    <a:lnTo>
                      <a:pt x="1324" y="11753"/>
                    </a:lnTo>
                    <a:lnTo>
                      <a:pt x="4077" y="278"/>
                    </a:lnTo>
                    <a:lnTo>
                      <a:pt x="2925" y="0"/>
                    </a:lnTo>
                    <a:close/>
                  </a:path>
                </a:pathLst>
              </a:custGeom>
              <a:solidFill>
                <a:srgbClr val="309AB7"/>
              </a:solidFill>
              <a:ln>
                <a:noFill/>
              </a:ln>
            </p:spPr>
            <p:txBody>
              <a:bodyPr lIns="91425" tIns="91425" rIns="91425" bIns="91425" anchor="ctr"/>
              <a:lstStyle/>
              <a:p>
                <a:pPr>
                  <a:defRPr/>
                </a:pPr>
                <a:endParaRPr lang="vi-VN" sz="990"/>
              </a:p>
            </p:txBody>
          </p:sp>
          <p:sp>
            <p:nvSpPr>
              <p:cNvPr id="200" name="Google Shape;820;p31">
                <a:extLst>
                  <a:ext uri="{FF2B5EF4-FFF2-40B4-BE49-F238E27FC236}">
                    <a16:creationId xmlns:a16="http://schemas.microsoft.com/office/drawing/2014/main" id="{2745F6C9-7178-47DA-A3F0-8BB8E7C70129}"/>
                  </a:ext>
                </a:extLst>
              </p:cNvPr>
              <p:cNvSpPr>
                <a:spLocks/>
              </p:cNvSpPr>
              <p:nvPr/>
            </p:nvSpPr>
            <p:spPr bwMode="auto">
              <a:xfrm>
                <a:off x="5617526" y="4164705"/>
                <a:ext cx="238944" cy="161381"/>
              </a:xfrm>
              <a:custGeom>
                <a:avLst/>
                <a:gdLst>
                  <a:gd name="T0" fmla="*/ 2147483646 w 4355"/>
                  <a:gd name="T1" fmla="*/ 0 h 2926"/>
                  <a:gd name="T2" fmla="*/ 2147483646 w 4355"/>
                  <a:gd name="T3" fmla="*/ 2147483646 h 2926"/>
                  <a:gd name="T4" fmla="*/ 2147483646 w 4355"/>
                  <a:gd name="T5" fmla="*/ 2147483646 h 2926"/>
                  <a:gd name="T6" fmla="*/ 2147483646 w 4355"/>
                  <a:gd name="T7" fmla="*/ 2147483646 h 2926"/>
                  <a:gd name="T8" fmla="*/ 2147483646 w 4355"/>
                  <a:gd name="T9" fmla="*/ 2147483646 h 2926"/>
                  <a:gd name="T10" fmla="*/ 2147483646 w 4355"/>
                  <a:gd name="T11" fmla="*/ 2147483646 h 2926"/>
                  <a:gd name="T12" fmla="*/ 2147483646 w 4355"/>
                  <a:gd name="T13" fmla="*/ 2147483646 h 2926"/>
                  <a:gd name="T14" fmla="*/ 2147483646 w 4355"/>
                  <a:gd name="T15" fmla="*/ 2147483646 h 2926"/>
                  <a:gd name="T16" fmla="*/ 2147483646 w 4355"/>
                  <a:gd name="T17" fmla="*/ 2147483646 h 2926"/>
                  <a:gd name="T18" fmla="*/ 2147483646 w 4355"/>
                  <a:gd name="T19" fmla="*/ 2147483646 h 2926"/>
                  <a:gd name="T20" fmla="*/ 2147483646 w 4355"/>
                  <a:gd name="T21" fmla="*/ 2147483646 h 2926"/>
                  <a:gd name="T22" fmla="*/ 2147483646 w 4355"/>
                  <a:gd name="T23" fmla="*/ 0 h 29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lIns="91425" tIns="91425" rIns="91425" bIns="91425" anchor="ctr"/>
              <a:lstStyle/>
              <a:p>
                <a:pPr>
                  <a:defRPr/>
                </a:pPr>
                <a:endParaRPr lang="vi-VN" sz="990"/>
              </a:p>
            </p:txBody>
          </p:sp>
          <p:sp>
            <p:nvSpPr>
              <p:cNvPr id="201" name="Google Shape;821;p31">
                <a:extLst>
                  <a:ext uri="{FF2B5EF4-FFF2-40B4-BE49-F238E27FC236}">
                    <a16:creationId xmlns:a16="http://schemas.microsoft.com/office/drawing/2014/main" id="{457307BE-9009-4339-A588-47A0A0934A89}"/>
                  </a:ext>
                </a:extLst>
              </p:cNvPr>
              <p:cNvSpPr>
                <a:spLocks/>
              </p:cNvSpPr>
              <p:nvPr/>
            </p:nvSpPr>
            <p:spPr bwMode="auto">
              <a:xfrm>
                <a:off x="5630988" y="4164705"/>
                <a:ext cx="225483" cy="110949"/>
              </a:xfrm>
              <a:custGeom>
                <a:avLst/>
                <a:gdLst>
                  <a:gd name="T0" fmla="*/ 2147483646 w 4130"/>
                  <a:gd name="T1" fmla="*/ 0 h 1933"/>
                  <a:gd name="T2" fmla="*/ 2147483646 w 4130"/>
                  <a:gd name="T3" fmla="*/ 2147483646 h 1933"/>
                  <a:gd name="T4" fmla="*/ 2147483646 w 4130"/>
                  <a:gd name="T5" fmla="*/ 2147483646 h 1933"/>
                  <a:gd name="T6" fmla="*/ 0 w 4130"/>
                  <a:gd name="T7" fmla="*/ 2147483646 h 1933"/>
                  <a:gd name="T8" fmla="*/ 2147483646 w 4130"/>
                  <a:gd name="T9" fmla="*/ 2147483646 h 1933"/>
                  <a:gd name="T10" fmla="*/ 2147483646 w 4130"/>
                  <a:gd name="T11" fmla="*/ 2147483646 h 1933"/>
                  <a:gd name="T12" fmla="*/ 2147483646 w 4130"/>
                  <a:gd name="T13" fmla="*/ 2147483646 h 1933"/>
                  <a:gd name="T14" fmla="*/ 2147483646 w 4130"/>
                  <a:gd name="T15" fmla="*/ 2147483646 h 1933"/>
                  <a:gd name="T16" fmla="*/ 2147483646 w 4130"/>
                  <a:gd name="T17" fmla="*/ 2147483646 h 1933"/>
                  <a:gd name="T18" fmla="*/ 2147483646 w 4130"/>
                  <a:gd name="T19" fmla="*/ 0 h 19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lIns="91425" tIns="91425" rIns="91425" bIns="91425" anchor="ctr"/>
              <a:lstStyle/>
              <a:p>
                <a:pPr>
                  <a:defRPr/>
                </a:pPr>
                <a:endParaRPr lang="vi-VN" sz="990"/>
              </a:p>
            </p:txBody>
          </p:sp>
          <p:sp>
            <p:nvSpPr>
              <p:cNvPr id="202" name="Google Shape;822;p31">
                <a:extLst>
                  <a:ext uri="{FF2B5EF4-FFF2-40B4-BE49-F238E27FC236}">
                    <a16:creationId xmlns:a16="http://schemas.microsoft.com/office/drawing/2014/main" id="{B98DA74D-1075-44EB-96AF-334BC59218E6}"/>
                  </a:ext>
                </a:extLst>
              </p:cNvPr>
              <p:cNvSpPr>
                <a:spLocks/>
              </p:cNvSpPr>
              <p:nvPr/>
            </p:nvSpPr>
            <p:spPr bwMode="auto">
              <a:xfrm>
                <a:off x="5627623" y="4162184"/>
                <a:ext cx="242309" cy="78168"/>
              </a:xfrm>
              <a:custGeom>
                <a:avLst/>
                <a:gdLst>
                  <a:gd name="T0" fmla="*/ 2147483646 w 4408"/>
                  <a:gd name="T1" fmla="*/ 0 h 1458"/>
                  <a:gd name="T2" fmla="*/ 2147483646 w 4408"/>
                  <a:gd name="T3" fmla="*/ 2147483646 h 1458"/>
                  <a:gd name="T4" fmla="*/ 2147483646 w 4408"/>
                  <a:gd name="T5" fmla="*/ 2147483646 h 1458"/>
                  <a:gd name="T6" fmla="*/ 2147483646 w 4408"/>
                  <a:gd name="T7" fmla="*/ 2147483646 h 1458"/>
                  <a:gd name="T8" fmla="*/ 2147483646 w 4408"/>
                  <a:gd name="T9" fmla="*/ 2147483646 h 1458"/>
                  <a:gd name="T10" fmla="*/ 2147483646 w 4408"/>
                  <a:gd name="T11" fmla="*/ 2147483646 h 1458"/>
                  <a:gd name="T12" fmla="*/ 2147483646 w 4408"/>
                  <a:gd name="T13" fmla="*/ 2147483646 h 1458"/>
                  <a:gd name="T14" fmla="*/ 2147483646 w 4408"/>
                  <a:gd name="T15" fmla="*/ 2147483646 h 1458"/>
                  <a:gd name="T16" fmla="*/ 2147483646 w 4408"/>
                  <a:gd name="T17" fmla="*/ 0 h 14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lIns="91425" tIns="91425" rIns="91425" bIns="91425" anchor="ctr"/>
              <a:lstStyle/>
              <a:p>
                <a:pPr>
                  <a:defRPr/>
                </a:pPr>
                <a:endParaRPr lang="vi-VN" sz="990"/>
              </a:p>
            </p:txBody>
          </p:sp>
          <p:sp>
            <p:nvSpPr>
              <p:cNvPr id="203" name="Google Shape;823;p31">
                <a:extLst>
                  <a:ext uri="{FF2B5EF4-FFF2-40B4-BE49-F238E27FC236}">
                    <a16:creationId xmlns:a16="http://schemas.microsoft.com/office/drawing/2014/main" id="{26B97F05-D47C-4A1E-ACFA-9A35B9D118C5}"/>
                  </a:ext>
                </a:extLst>
              </p:cNvPr>
              <p:cNvSpPr>
                <a:spLocks/>
              </p:cNvSpPr>
              <p:nvPr/>
            </p:nvSpPr>
            <p:spPr bwMode="auto">
              <a:xfrm>
                <a:off x="5604064" y="4250438"/>
                <a:ext cx="245675" cy="83213"/>
              </a:xfrm>
              <a:custGeom>
                <a:avLst/>
                <a:gdLst>
                  <a:gd name="T0" fmla="*/ 2147483646 w 4421"/>
                  <a:gd name="T1" fmla="*/ 2147483646 h 1445"/>
                  <a:gd name="T2" fmla="*/ 2147483646 w 4421"/>
                  <a:gd name="T3" fmla="*/ 2147483646 h 1445"/>
                  <a:gd name="T4" fmla="*/ 2147483646 w 4421"/>
                  <a:gd name="T5" fmla="*/ 2147483646 h 1445"/>
                  <a:gd name="T6" fmla="*/ 2147483646 w 4421"/>
                  <a:gd name="T7" fmla="*/ 2147483646 h 1445"/>
                  <a:gd name="T8" fmla="*/ 2147483646 w 4421"/>
                  <a:gd name="T9" fmla="*/ 2147483646 h 1445"/>
                  <a:gd name="T10" fmla="*/ 2147483646 w 4421"/>
                  <a:gd name="T11" fmla="*/ 2147483646 h 1445"/>
                  <a:gd name="T12" fmla="*/ 2147483646 w 4421"/>
                  <a:gd name="T13" fmla="*/ 2147483646 h 1445"/>
                  <a:gd name="T14" fmla="*/ 2147483646 w 4421"/>
                  <a:gd name="T15" fmla="*/ 2147483646 h 14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lIns="91425" tIns="91425" rIns="91425" bIns="91425" anchor="ctr"/>
              <a:lstStyle/>
              <a:p>
                <a:pPr>
                  <a:defRPr/>
                </a:pPr>
                <a:endParaRPr lang="vi-VN" sz="990"/>
              </a:p>
            </p:txBody>
          </p:sp>
          <p:sp>
            <p:nvSpPr>
              <p:cNvPr id="204" name="Google Shape;824;p31">
                <a:extLst>
                  <a:ext uri="{FF2B5EF4-FFF2-40B4-BE49-F238E27FC236}">
                    <a16:creationId xmlns:a16="http://schemas.microsoft.com/office/drawing/2014/main" id="{E507A78D-215D-4838-9B05-6A991713D256}"/>
                  </a:ext>
                </a:extLst>
              </p:cNvPr>
              <p:cNvSpPr>
                <a:spLocks/>
              </p:cNvSpPr>
              <p:nvPr/>
            </p:nvSpPr>
            <p:spPr bwMode="auto">
              <a:xfrm>
                <a:off x="6378106" y="3456142"/>
                <a:ext cx="158175" cy="234506"/>
              </a:xfrm>
              <a:custGeom>
                <a:avLst/>
                <a:gdLst>
                  <a:gd name="T0" fmla="*/ 2147483646 w 2860"/>
                  <a:gd name="T1" fmla="*/ 0 h 4232"/>
                  <a:gd name="T2" fmla="*/ 2147483646 w 2860"/>
                  <a:gd name="T3" fmla="*/ 2147483646 h 4232"/>
                  <a:gd name="T4" fmla="*/ 2147483646 w 2860"/>
                  <a:gd name="T5" fmla="*/ 2147483646 h 4232"/>
                  <a:gd name="T6" fmla="*/ 2147483646 w 2860"/>
                  <a:gd name="T7" fmla="*/ 2147483646 h 4232"/>
                  <a:gd name="T8" fmla="*/ 2147483646 w 2860"/>
                  <a:gd name="T9" fmla="*/ 2147483646 h 4232"/>
                  <a:gd name="T10" fmla="*/ 2147483646 w 2860"/>
                  <a:gd name="T11" fmla="*/ 2147483646 h 4232"/>
                  <a:gd name="T12" fmla="*/ 2147483646 w 2860"/>
                  <a:gd name="T13" fmla="*/ 2147483646 h 4232"/>
                  <a:gd name="T14" fmla="*/ 2147483646 w 2860"/>
                  <a:gd name="T15" fmla="*/ 2147483646 h 4232"/>
                  <a:gd name="T16" fmla="*/ 2147483646 w 2860"/>
                  <a:gd name="T17" fmla="*/ 0 h 42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lIns="91425" tIns="91425" rIns="91425" bIns="91425" anchor="ctr"/>
              <a:lstStyle/>
              <a:p>
                <a:pPr>
                  <a:defRPr/>
                </a:pPr>
                <a:endParaRPr lang="vi-VN" sz="990"/>
              </a:p>
            </p:txBody>
          </p:sp>
          <p:sp>
            <p:nvSpPr>
              <p:cNvPr id="205" name="Google Shape;825;p31">
                <a:extLst>
                  <a:ext uri="{FF2B5EF4-FFF2-40B4-BE49-F238E27FC236}">
                    <a16:creationId xmlns:a16="http://schemas.microsoft.com/office/drawing/2014/main" id="{22CF4B17-FCB4-4FF3-9953-EB390AFFFC44}"/>
                  </a:ext>
                </a:extLst>
              </p:cNvPr>
              <p:cNvSpPr/>
              <p:nvPr/>
            </p:nvSpPr>
            <p:spPr>
              <a:xfrm>
                <a:off x="6179549" y="3607437"/>
                <a:ext cx="528367" cy="529531"/>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206" name="Google Shape;826;p31">
                <a:extLst>
                  <a:ext uri="{FF2B5EF4-FFF2-40B4-BE49-F238E27FC236}">
                    <a16:creationId xmlns:a16="http://schemas.microsoft.com/office/drawing/2014/main" id="{643EFC2D-ABF9-45DF-A8B0-4EB5D04260B3}"/>
                  </a:ext>
                </a:extLst>
              </p:cNvPr>
              <p:cNvSpPr/>
              <p:nvPr/>
            </p:nvSpPr>
            <p:spPr>
              <a:xfrm>
                <a:off x="6243490" y="3660389"/>
                <a:ext cx="205290" cy="143731"/>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207" name="Google Shape;827;p31">
                <a:extLst>
                  <a:ext uri="{FF2B5EF4-FFF2-40B4-BE49-F238E27FC236}">
                    <a16:creationId xmlns:a16="http://schemas.microsoft.com/office/drawing/2014/main" id="{87996C90-85D3-472C-9DE3-07223B2F3777}"/>
                  </a:ext>
                </a:extLst>
              </p:cNvPr>
              <p:cNvSpPr/>
              <p:nvPr/>
            </p:nvSpPr>
            <p:spPr>
              <a:xfrm>
                <a:off x="6189644" y="3718386"/>
                <a:ext cx="518271" cy="418582"/>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98" name="Google Shape;828;p31">
              <a:extLst>
                <a:ext uri="{FF2B5EF4-FFF2-40B4-BE49-F238E27FC236}">
                  <a16:creationId xmlns:a16="http://schemas.microsoft.com/office/drawing/2014/main" id="{6B0ED1C7-FCCB-4CE6-B33E-080B2398C38C}"/>
                </a:ext>
              </a:extLst>
            </p:cNvPr>
            <p:cNvSpPr>
              <a:spLocks/>
            </p:cNvSpPr>
            <p:nvPr/>
          </p:nvSpPr>
          <p:spPr bwMode="auto">
            <a:xfrm>
              <a:off x="5641385" y="4714395"/>
              <a:ext cx="205331" cy="153847"/>
            </a:xfrm>
            <a:custGeom>
              <a:avLst/>
              <a:gdLst>
                <a:gd name="T0" fmla="*/ 2147483646 w 6588"/>
                <a:gd name="T1" fmla="*/ 2147483646 h 4903"/>
                <a:gd name="T2" fmla="*/ 2147483646 w 6588"/>
                <a:gd name="T3" fmla="*/ 2147483646 h 4903"/>
                <a:gd name="T4" fmla="*/ 2147483646 w 6588"/>
                <a:gd name="T5" fmla="*/ 2147483646 h 4903"/>
                <a:gd name="T6" fmla="*/ 2147483646 w 6588"/>
                <a:gd name="T7" fmla="*/ 2147483646 h 4903"/>
                <a:gd name="T8" fmla="*/ 2147483646 w 6588"/>
                <a:gd name="T9" fmla="*/ 2147483646 h 4903"/>
                <a:gd name="T10" fmla="*/ 2147483646 w 6588"/>
                <a:gd name="T11" fmla="*/ 2147483646 h 4903"/>
                <a:gd name="T12" fmla="*/ 2147483646 w 6588"/>
                <a:gd name="T13" fmla="*/ 2147483646 h 4903"/>
                <a:gd name="T14" fmla="*/ 2147483646 w 6588"/>
                <a:gd name="T15" fmla="*/ 2147483646 h 4903"/>
                <a:gd name="T16" fmla="*/ 2147483646 w 6588"/>
                <a:gd name="T17" fmla="*/ 2147483646 h 49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lIns="91425" tIns="91425" rIns="91425" bIns="91425" anchor="ctr"/>
            <a:lstStyle/>
            <a:p>
              <a:pPr>
                <a:defRPr/>
              </a:pPr>
              <a:endParaRPr lang="vi-VN" sz="990"/>
            </a:p>
          </p:txBody>
        </p:sp>
        <p:sp>
          <p:nvSpPr>
            <p:cNvPr id="99" name="Google Shape;829;p31">
              <a:extLst>
                <a:ext uri="{FF2B5EF4-FFF2-40B4-BE49-F238E27FC236}">
                  <a16:creationId xmlns:a16="http://schemas.microsoft.com/office/drawing/2014/main" id="{BB2A9FAA-20D4-46FA-A0FE-4463A6D0D1A2}"/>
                </a:ext>
              </a:extLst>
            </p:cNvPr>
            <p:cNvSpPr>
              <a:spLocks/>
            </p:cNvSpPr>
            <p:nvPr/>
          </p:nvSpPr>
          <p:spPr bwMode="auto">
            <a:xfrm>
              <a:off x="5768394" y="4249680"/>
              <a:ext cx="622343" cy="512297"/>
            </a:xfrm>
            <a:custGeom>
              <a:avLst/>
              <a:gdLst>
                <a:gd name="T0" fmla="*/ 2147483646 w 20032"/>
                <a:gd name="T1" fmla="*/ 2147483646 h 16500"/>
                <a:gd name="T2" fmla="*/ 2147483646 w 20032"/>
                <a:gd name="T3" fmla="*/ 2147483646 h 16500"/>
                <a:gd name="T4" fmla="*/ 2147483646 w 20032"/>
                <a:gd name="T5" fmla="*/ 2147483646 h 16500"/>
                <a:gd name="T6" fmla="*/ 2147483646 w 20032"/>
                <a:gd name="T7" fmla="*/ 2147483646 h 16500"/>
                <a:gd name="T8" fmla="*/ 2147483646 w 20032"/>
                <a:gd name="T9" fmla="*/ 2147483646 h 16500"/>
                <a:gd name="T10" fmla="*/ 2147483646 w 20032"/>
                <a:gd name="T11" fmla="*/ 2147483646 h 16500"/>
                <a:gd name="T12" fmla="*/ 2147483646 w 20032"/>
                <a:gd name="T13" fmla="*/ 2147483646 h 16500"/>
                <a:gd name="T14" fmla="*/ 2147483646 w 20032"/>
                <a:gd name="T15" fmla="*/ 2147483646 h 16500"/>
                <a:gd name="T16" fmla="*/ 2147483646 w 20032"/>
                <a:gd name="T17" fmla="*/ 2147483646 h 16500"/>
                <a:gd name="T18" fmla="*/ 2147483646 w 20032"/>
                <a:gd name="T19" fmla="*/ 2147483646 h 16500"/>
                <a:gd name="T20" fmla="*/ 2147483646 w 20032"/>
                <a:gd name="T21" fmla="*/ 2147483646 h 16500"/>
                <a:gd name="T22" fmla="*/ 2147483646 w 20032"/>
                <a:gd name="T23" fmla="*/ 2147483646 h 16500"/>
                <a:gd name="T24" fmla="*/ 2147483646 w 20032"/>
                <a:gd name="T25" fmla="*/ 2147483646 h 16500"/>
                <a:gd name="T26" fmla="*/ 2147483646 w 20032"/>
                <a:gd name="T27" fmla="*/ 2147483646 h 16500"/>
                <a:gd name="T28" fmla="*/ 2147483646 w 20032"/>
                <a:gd name="T29" fmla="*/ 2147483646 h 165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lIns="91425" tIns="91425" rIns="91425" bIns="91425" anchor="ctr"/>
            <a:lstStyle/>
            <a:p>
              <a:pPr>
                <a:defRPr/>
              </a:pPr>
              <a:endParaRPr lang="vi-VN" sz="990"/>
            </a:p>
          </p:txBody>
        </p:sp>
        <p:sp>
          <p:nvSpPr>
            <p:cNvPr id="100" name="Google Shape;830;p31">
              <a:extLst>
                <a:ext uri="{FF2B5EF4-FFF2-40B4-BE49-F238E27FC236}">
                  <a16:creationId xmlns:a16="http://schemas.microsoft.com/office/drawing/2014/main" id="{13CD0032-BACE-4075-B5D8-FDF0E3713E2D}"/>
                </a:ext>
              </a:extLst>
            </p:cNvPr>
            <p:cNvSpPr>
              <a:spLocks/>
            </p:cNvSpPr>
            <p:nvPr/>
          </p:nvSpPr>
          <p:spPr bwMode="auto">
            <a:xfrm>
              <a:off x="5768394" y="4249680"/>
              <a:ext cx="622343" cy="512297"/>
            </a:xfrm>
            <a:custGeom>
              <a:avLst/>
              <a:gdLst>
                <a:gd name="T0" fmla="*/ 2147483646 w 20032"/>
                <a:gd name="T1" fmla="*/ 2147483646 h 16500"/>
                <a:gd name="T2" fmla="*/ 2147483646 w 20032"/>
                <a:gd name="T3" fmla="*/ 2147483646 h 16500"/>
                <a:gd name="T4" fmla="*/ 2147483646 w 20032"/>
                <a:gd name="T5" fmla="*/ 2147483646 h 16500"/>
                <a:gd name="T6" fmla="*/ 2147483646 w 20032"/>
                <a:gd name="T7" fmla="*/ 2147483646 h 16500"/>
                <a:gd name="T8" fmla="*/ 2147483646 w 20032"/>
                <a:gd name="T9" fmla="*/ 2147483646 h 16500"/>
                <a:gd name="T10" fmla="*/ 2147483646 w 20032"/>
                <a:gd name="T11" fmla="*/ 2147483646 h 16500"/>
                <a:gd name="T12" fmla="*/ 2147483646 w 20032"/>
                <a:gd name="T13" fmla="*/ 2147483646 h 16500"/>
                <a:gd name="T14" fmla="*/ 2147483646 w 20032"/>
                <a:gd name="T15" fmla="*/ 2147483646 h 16500"/>
                <a:gd name="T16" fmla="*/ 2147483646 w 20032"/>
                <a:gd name="T17" fmla="*/ 2147483646 h 16500"/>
                <a:gd name="T18" fmla="*/ 2147483646 w 20032"/>
                <a:gd name="T19" fmla="*/ 2147483646 h 16500"/>
                <a:gd name="T20" fmla="*/ 2147483646 w 20032"/>
                <a:gd name="T21" fmla="*/ 2147483646 h 16500"/>
                <a:gd name="T22" fmla="*/ 2147483646 w 20032"/>
                <a:gd name="T23" fmla="*/ 2147483646 h 16500"/>
                <a:gd name="T24" fmla="*/ 2147483646 w 20032"/>
                <a:gd name="T25" fmla="*/ 2147483646 h 16500"/>
                <a:gd name="T26" fmla="*/ 2147483646 w 20032"/>
                <a:gd name="T27" fmla="*/ 2147483646 h 16500"/>
                <a:gd name="T28" fmla="*/ 2147483646 w 20032"/>
                <a:gd name="T29" fmla="*/ 2147483646 h 16500"/>
                <a:gd name="T30" fmla="*/ 2147483646 w 20032"/>
                <a:gd name="T31" fmla="*/ 2147483646 h 16500"/>
                <a:gd name="T32" fmla="*/ 2147483646 w 20032"/>
                <a:gd name="T33" fmla="*/ 2147483646 h 165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lIns="91425" tIns="91425" rIns="91425" bIns="91425" anchor="ctr"/>
            <a:lstStyle/>
            <a:p>
              <a:pPr>
                <a:defRPr/>
              </a:pPr>
              <a:endParaRPr lang="vi-VN" sz="990"/>
            </a:p>
          </p:txBody>
        </p:sp>
        <p:sp>
          <p:nvSpPr>
            <p:cNvPr id="101" name="Google Shape;831;p31">
              <a:extLst>
                <a:ext uri="{FF2B5EF4-FFF2-40B4-BE49-F238E27FC236}">
                  <a16:creationId xmlns:a16="http://schemas.microsoft.com/office/drawing/2014/main" id="{7FC317E2-73C9-4EB7-98F9-A5C291CEBCC0}"/>
                </a:ext>
              </a:extLst>
            </p:cNvPr>
            <p:cNvSpPr>
              <a:spLocks/>
            </p:cNvSpPr>
            <p:nvPr/>
          </p:nvSpPr>
          <p:spPr bwMode="auto">
            <a:xfrm>
              <a:off x="5802263" y="4428905"/>
              <a:ext cx="436063" cy="333072"/>
            </a:xfrm>
            <a:custGeom>
              <a:avLst/>
              <a:gdLst>
                <a:gd name="T0" fmla="*/ 2147483646 w 14016"/>
                <a:gd name="T1" fmla="*/ 0 h 10789"/>
                <a:gd name="T2" fmla="*/ 2147483646 w 14016"/>
                <a:gd name="T3" fmla="*/ 2147483646 h 10789"/>
                <a:gd name="T4" fmla="*/ 2147483646 w 14016"/>
                <a:gd name="T5" fmla="*/ 2147483646 h 10789"/>
                <a:gd name="T6" fmla="*/ 2147483646 w 14016"/>
                <a:gd name="T7" fmla="*/ 2147483646 h 10789"/>
                <a:gd name="T8" fmla="*/ 2147483646 w 14016"/>
                <a:gd name="T9" fmla="*/ 2147483646 h 10789"/>
                <a:gd name="T10" fmla="*/ 2147483646 w 14016"/>
                <a:gd name="T11" fmla="*/ 2147483646 h 10789"/>
                <a:gd name="T12" fmla="*/ 2147483646 w 14016"/>
                <a:gd name="T13" fmla="*/ 2147483646 h 10789"/>
                <a:gd name="T14" fmla="*/ 2147483646 w 14016"/>
                <a:gd name="T15" fmla="*/ 2147483646 h 10789"/>
                <a:gd name="T16" fmla="*/ 2147483646 w 14016"/>
                <a:gd name="T17" fmla="*/ 2147483646 h 10789"/>
                <a:gd name="T18" fmla="*/ 2147483646 w 14016"/>
                <a:gd name="T19" fmla="*/ 2147483646 h 10789"/>
                <a:gd name="T20" fmla="*/ 2147483646 w 14016"/>
                <a:gd name="T21" fmla="*/ 0 h 107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lIns="91425" tIns="91425" rIns="91425" bIns="91425" anchor="ctr"/>
            <a:lstStyle/>
            <a:p>
              <a:pPr>
                <a:defRPr/>
              </a:pPr>
              <a:endParaRPr lang="vi-VN" sz="990"/>
            </a:p>
          </p:txBody>
        </p:sp>
        <p:sp>
          <p:nvSpPr>
            <p:cNvPr id="102" name="Google Shape;832;p31">
              <a:extLst>
                <a:ext uri="{FF2B5EF4-FFF2-40B4-BE49-F238E27FC236}">
                  <a16:creationId xmlns:a16="http://schemas.microsoft.com/office/drawing/2014/main" id="{3DE2961B-8D57-4A1D-801D-C07AEA4F7BEC}"/>
                </a:ext>
              </a:extLst>
            </p:cNvPr>
            <p:cNvSpPr>
              <a:spLocks/>
            </p:cNvSpPr>
            <p:nvPr/>
          </p:nvSpPr>
          <p:spPr bwMode="auto">
            <a:xfrm>
              <a:off x="5992776" y="3849994"/>
              <a:ext cx="436063" cy="323555"/>
            </a:xfrm>
            <a:custGeom>
              <a:avLst/>
              <a:gdLst>
                <a:gd name="T0" fmla="*/ 2147483646 w 14016"/>
                <a:gd name="T1" fmla="*/ 0 h 10487"/>
                <a:gd name="T2" fmla="*/ 2147483646 w 14016"/>
                <a:gd name="T3" fmla="*/ 2147483646 h 10487"/>
                <a:gd name="T4" fmla="*/ 2147483646 w 14016"/>
                <a:gd name="T5" fmla="*/ 2147483646 h 10487"/>
                <a:gd name="T6" fmla="*/ 2147483646 w 14016"/>
                <a:gd name="T7" fmla="*/ 2147483646 h 10487"/>
                <a:gd name="T8" fmla="*/ 0 w 14016"/>
                <a:gd name="T9" fmla="*/ 2147483646 h 10487"/>
                <a:gd name="T10" fmla="*/ 2147483646 w 14016"/>
                <a:gd name="T11" fmla="*/ 2147483646 h 10487"/>
                <a:gd name="T12" fmla="*/ 2147483646 w 14016"/>
                <a:gd name="T13" fmla="*/ 2147483646 h 10487"/>
                <a:gd name="T14" fmla="*/ 2147483646 w 14016"/>
                <a:gd name="T15" fmla="*/ 2147483646 h 10487"/>
                <a:gd name="T16" fmla="*/ 2147483646 w 14016"/>
                <a:gd name="T17" fmla="*/ 2147483646 h 10487"/>
                <a:gd name="T18" fmla="*/ 2147483646 w 14016"/>
                <a:gd name="T19" fmla="*/ 2147483646 h 10487"/>
                <a:gd name="T20" fmla="*/ 2147483646 w 14016"/>
                <a:gd name="T21" fmla="*/ 0 h 1048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lIns="91425" tIns="91425" rIns="91425" bIns="91425" anchor="ctr"/>
            <a:lstStyle/>
            <a:p>
              <a:pPr>
                <a:defRPr/>
              </a:pPr>
              <a:endParaRPr lang="vi-VN" sz="990"/>
            </a:p>
          </p:txBody>
        </p:sp>
        <p:sp>
          <p:nvSpPr>
            <p:cNvPr id="103" name="Google Shape;833;p31">
              <a:extLst>
                <a:ext uri="{FF2B5EF4-FFF2-40B4-BE49-F238E27FC236}">
                  <a16:creationId xmlns:a16="http://schemas.microsoft.com/office/drawing/2014/main" id="{377D6837-35DC-427D-BE76-8E6BC7092967}"/>
                </a:ext>
              </a:extLst>
            </p:cNvPr>
            <p:cNvSpPr>
              <a:spLocks/>
            </p:cNvSpPr>
            <p:nvPr/>
          </p:nvSpPr>
          <p:spPr bwMode="auto">
            <a:xfrm>
              <a:off x="6107084" y="3869027"/>
              <a:ext cx="177812" cy="307695"/>
            </a:xfrm>
            <a:custGeom>
              <a:avLst/>
              <a:gdLst>
                <a:gd name="T0" fmla="*/ 2147483646 w 5748"/>
                <a:gd name="T1" fmla="*/ 0 h 9814"/>
                <a:gd name="T2" fmla="*/ 2147483646 w 5748"/>
                <a:gd name="T3" fmla="*/ 0 h 9814"/>
                <a:gd name="T4" fmla="*/ 2147483646 w 5748"/>
                <a:gd name="T5" fmla="*/ 2147483646 h 9814"/>
                <a:gd name="T6" fmla="*/ 2147483646 w 5748"/>
                <a:gd name="T7" fmla="*/ 2147483646 h 9814"/>
                <a:gd name="T8" fmla="*/ 2147483646 w 5748"/>
                <a:gd name="T9" fmla="*/ 2147483646 h 9814"/>
                <a:gd name="T10" fmla="*/ 2147483646 w 5748"/>
                <a:gd name="T11" fmla="*/ 2147483646 h 9814"/>
                <a:gd name="T12" fmla="*/ 2147483646 w 5748"/>
                <a:gd name="T13" fmla="*/ 2147483646 h 9814"/>
                <a:gd name="T14" fmla="*/ 2147483646 w 5748"/>
                <a:gd name="T15" fmla="*/ 2147483646 h 9814"/>
                <a:gd name="T16" fmla="*/ 2147483646 w 5748"/>
                <a:gd name="T17" fmla="*/ 2147483646 h 9814"/>
                <a:gd name="T18" fmla="*/ 2147483646 w 5748"/>
                <a:gd name="T19" fmla="*/ 0 h 98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lIns="91425" tIns="91425" rIns="91425" bIns="91425" anchor="ctr"/>
            <a:lstStyle/>
            <a:p>
              <a:pPr>
                <a:defRPr/>
              </a:pPr>
              <a:endParaRPr lang="vi-VN" sz="990"/>
            </a:p>
          </p:txBody>
        </p:sp>
        <p:sp>
          <p:nvSpPr>
            <p:cNvPr id="104" name="Google Shape;834;p31">
              <a:extLst>
                <a:ext uri="{FF2B5EF4-FFF2-40B4-BE49-F238E27FC236}">
                  <a16:creationId xmlns:a16="http://schemas.microsoft.com/office/drawing/2014/main" id="{1E3585DC-749C-4615-A9ED-11FEABA37EEF}"/>
                </a:ext>
              </a:extLst>
            </p:cNvPr>
            <p:cNvSpPr>
              <a:spLocks/>
            </p:cNvSpPr>
            <p:nvPr/>
          </p:nvSpPr>
          <p:spPr bwMode="auto">
            <a:xfrm>
              <a:off x="6174822" y="3778622"/>
              <a:ext cx="440297" cy="507538"/>
            </a:xfrm>
            <a:custGeom>
              <a:avLst/>
              <a:gdLst>
                <a:gd name="T0" fmla="*/ 2147483646 w 14151"/>
                <a:gd name="T1" fmla="*/ 0 h 16292"/>
                <a:gd name="T2" fmla="*/ 2147483646 w 14151"/>
                <a:gd name="T3" fmla="*/ 2147483646 h 16292"/>
                <a:gd name="T4" fmla="*/ 2147483646 w 14151"/>
                <a:gd name="T5" fmla="*/ 2147483646 h 16292"/>
                <a:gd name="T6" fmla="*/ 2147483646 w 14151"/>
                <a:gd name="T7" fmla="*/ 2147483646 h 16292"/>
                <a:gd name="T8" fmla="*/ 2147483646 w 14151"/>
                <a:gd name="T9" fmla="*/ 2147483646 h 16292"/>
                <a:gd name="T10" fmla="*/ 2147483646 w 14151"/>
                <a:gd name="T11" fmla="*/ 2147483646 h 16292"/>
                <a:gd name="T12" fmla="*/ 2147483646 w 14151"/>
                <a:gd name="T13" fmla="*/ 2147483646 h 16292"/>
                <a:gd name="T14" fmla="*/ 2147483646 w 14151"/>
                <a:gd name="T15" fmla="*/ 2147483646 h 16292"/>
                <a:gd name="T16" fmla="*/ 2147483646 w 14151"/>
                <a:gd name="T17" fmla="*/ 2147483646 h 16292"/>
                <a:gd name="T18" fmla="*/ 2147483646 w 14151"/>
                <a:gd name="T19" fmla="*/ 0 h 1629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bg2"/>
            </a:solidFill>
            <a:ln>
              <a:noFill/>
            </a:ln>
          </p:spPr>
          <p:txBody>
            <a:bodyPr lIns="91425" tIns="91425" rIns="91425" bIns="91425" anchor="ctr"/>
            <a:lstStyle/>
            <a:p>
              <a:pPr>
                <a:defRPr/>
              </a:pPr>
              <a:endParaRPr lang="vi-VN" sz="990"/>
            </a:p>
          </p:txBody>
        </p:sp>
        <p:sp>
          <p:nvSpPr>
            <p:cNvPr id="105" name="Google Shape;835;p31">
              <a:extLst>
                <a:ext uri="{FF2B5EF4-FFF2-40B4-BE49-F238E27FC236}">
                  <a16:creationId xmlns:a16="http://schemas.microsoft.com/office/drawing/2014/main" id="{28C3EAD3-AC44-4DC4-A2C7-127760C3B51D}"/>
                </a:ext>
              </a:extLst>
            </p:cNvPr>
            <p:cNvSpPr>
              <a:spLocks/>
            </p:cNvSpPr>
            <p:nvPr/>
          </p:nvSpPr>
          <p:spPr bwMode="auto">
            <a:xfrm>
              <a:off x="6445774" y="3824617"/>
              <a:ext cx="169345" cy="459956"/>
            </a:xfrm>
            <a:custGeom>
              <a:avLst/>
              <a:gdLst>
                <a:gd name="T0" fmla="*/ 2147483646 w 5446"/>
                <a:gd name="T1" fmla="*/ 2147483646 h 14823"/>
                <a:gd name="T2" fmla="*/ 2147483646 w 5446"/>
                <a:gd name="T3" fmla="*/ 2147483646 h 14823"/>
                <a:gd name="T4" fmla="*/ 2147483646 w 5446"/>
                <a:gd name="T5" fmla="*/ 2147483646 h 14823"/>
                <a:gd name="T6" fmla="*/ 2147483646 w 5446"/>
                <a:gd name="T7" fmla="*/ 2147483646 h 14823"/>
                <a:gd name="T8" fmla="*/ 2147483646 w 5446"/>
                <a:gd name="T9" fmla="*/ 2147483646 h 14823"/>
                <a:gd name="T10" fmla="*/ 2147483646 w 5446"/>
                <a:gd name="T11" fmla="*/ 2147483646 h 14823"/>
                <a:gd name="T12" fmla="*/ 2147483646 w 5446"/>
                <a:gd name="T13" fmla="*/ 2147483646 h 14823"/>
                <a:gd name="T14" fmla="*/ 2147483646 w 5446"/>
                <a:gd name="T15" fmla="*/ 2147483646 h 1482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lIns="91425" tIns="91425" rIns="91425" bIns="91425" anchor="ctr"/>
            <a:lstStyle/>
            <a:p>
              <a:pPr>
                <a:defRPr/>
              </a:pPr>
              <a:endParaRPr lang="vi-VN" sz="990"/>
            </a:p>
          </p:txBody>
        </p:sp>
        <p:sp>
          <p:nvSpPr>
            <p:cNvPr id="106" name="Google Shape;836;p31">
              <a:extLst>
                <a:ext uri="{FF2B5EF4-FFF2-40B4-BE49-F238E27FC236}">
                  <a16:creationId xmlns:a16="http://schemas.microsoft.com/office/drawing/2014/main" id="{3165CB29-AFE8-418B-8A61-C5309A4345EF}"/>
                </a:ext>
              </a:extLst>
            </p:cNvPr>
            <p:cNvSpPr>
              <a:spLocks/>
            </p:cNvSpPr>
            <p:nvPr/>
          </p:nvSpPr>
          <p:spPr bwMode="auto">
            <a:xfrm>
              <a:off x="6124018" y="4195754"/>
              <a:ext cx="501685" cy="358449"/>
            </a:xfrm>
            <a:custGeom>
              <a:avLst/>
              <a:gdLst>
                <a:gd name="T0" fmla="*/ 2147483646 w 16133"/>
                <a:gd name="T1" fmla="*/ 2147483646 h 11630"/>
                <a:gd name="T2" fmla="*/ 2147483646 w 16133"/>
                <a:gd name="T3" fmla="*/ 2147483646 h 11630"/>
                <a:gd name="T4" fmla="*/ 2147483646 w 16133"/>
                <a:gd name="T5" fmla="*/ 2147483646 h 11630"/>
                <a:gd name="T6" fmla="*/ 2147483646 w 16133"/>
                <a:gd name="T7" fmla="*/ 2147483646 h 11630"/>
                <a:gd name="T8" fmla="*/ 2147483646 w 16133"/>
                <a:gd name="T9" fmla="*/ 2147483646 h 11630"/>
                <a:gd name="T10" fmla="*/ 2147483646 w 16133"/>
                <a:gd name="T11" fmla="*/ 2147483646 h 11630"/>
                <a:gd name="T12" fmla="*/ 2147483646 w 16133"/>
                <a:gd name="T13" fmla="*/ 2147483646 h 11630"/>
                <a:gd name="T14" fmla="*/ 2147483646 w 16133"/>
                <a:gd name="T15" fmla="*/ 2147483646 h 11630"/>
                <a:gd name="T16" fmla="*/ 2147483646 w 16133"/>
                <a:gd name="T17" fmla="*/ 2147483646 h 11630"/>
                <a:gd name="T18" fmla="*/ 2147483646 w 16133"/>
                <a:gd name="T19" fmla="*/ 2147483646 h 11630"/>
                <a:gd name="T20" fmla="*/ 2147483646 w 16133"/>
                <a:gd name="T21" fmla="*/ 2147483646 h 11630"/>
                <a:gd name="T22" fmla="*/ 2147483646 w 16133"/>
                <a:gd name="T23" fmla="*/ 2147483646 h 116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lIns="91425" tIns="91425" rIns="91425" bIns="91425" anchor="ctr"/>
            <a:lstStyle/>
            <a:p>
              <a:pPr>
                <a:defRPr/>
              </a:pPr>
              <a:endParaRPr lang="vi-VN" sz="990"/>
            </a:p>
          </p:txBody>
        </p:sp>
        <p:sp>
          <p:nvSpPr>
            <p:cNvPr id="107" name="Google Shape;837;p31">
              <a:extLst>
                <a:ext uri="{FF2B5EF4-FFF2-40B4-BE49-F238E27FC236}">
                  <a16:creationId xmlns:a16="http://schemas.microsoft.com/office/drawing/2014/main" id="{380ED38F-40BA-41F5-A3B0-65E19819A937}"/>
                </a:ext>
              </a:extLst>
            </p:cNvPr>
            <p:cNvSpPr>
              <a:spLocks/>
            </p:cNvSpPr>
            <p:nvPr/>
          </p:nvSpPr>
          <p:spPr bwMode="auto">
            <a:xfrm>
              <a:off x="6320883" y="3624774"/>
              <a:ext cx="141826" cy="250597"/>
            </a:xfrm>
            <a:custGeom>
              <a:avLst/>
              <a:gdLst>
                <a:gd name="T0" fmla="*/ 2147483646 w 4606"/>
                <a:gd name="T1" fmla="*/ 0 h 8148"/>
                <a:gd name="T2" fmla="*/ 2147483646 w 4606"/>
                <a:gd name="T3" fmla="*/ 2147483646 h 8148"/>
                <a:gd name="T4" fmla="*/ 2147483646 w 4606"/>
                <a:gd name="T5" fmla="*/ 2147483646 h 8148"/>
                <a:gd name="T6" fmla="*/ 2147483646 w 4606"/>
                <a:gd name="T7" fmla="*/ 2147483646 h 8148"/>
                <a:gd name="T8" fmla="*/ 2147483646 w 4606"/>
                <a:gd name="T9" fmla="*/ 2147483646 h 8148"/>
                <a:gd name="T10" fmla="*/ 2147483646 w 4606"/>
                <a:gd name="T11" fmla="*/ 2147483646 h 8148"/>
                <a:gd name="T12" fmla="*/ 2147483646 w 4606"/>
                <a:gd name="T13" fmla="*/ 2147483646 h 8148"/>
                <a:gd name="T14" fmla="*/ 2147483646 w 4606"/>
                <a:gd name="T15" fmla="*/ 2147483646 h 8148"/>
                <a:gd name="T16" fmla="*/ 2147483646 w 4606"/>
                <a:gd name="T17" fmla="*/ 0 h 81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lIns="91425" tIns="91425" rIns="91425" bIns="91425" anchor="ctr"/>
            <a:lstStyle/>
            <a:p>
              <a:pPr>
                <a:defRPr/>
              </a:pPr>
              <a:endParaRPr lang="vi-VN" sz="990"/>
            </a:p>
          </p:txBody>
        </p:sp>
        <p:sp>
          <p:nvSpPr>
            <p:cNvPr id="108" name="Google Shape;838;p31">
              <a:extLst>
                <a:ext uri="{FF2B5EF4-FFF2-40B4-BE49-F238E27FC236}">
                  <a16:creationId xmlns:a16="http://schemas.microsoft.com/office/drawing/2014/main" id="{D49AE6E8-C960-4A97-967F-9AB067D1F83D}"/>
                </a:ext>
              </a:extLst>
            </p:cNvPr>
            <p:cNvSpPr>
              <a:spLocks/>
            </p:cNvSpPr>
            <p:nvPr/>
          </p:nvSpPr>
          <p:spPr bwMode="auto">
            <a:xfrm>
              <a:off x="5802263" y="4761977"/>
              <a:ext cx="234967" cy="141158"/>
            </a:xfrm>
            <a:custGeom>
              <a:avLst/>
              <a:gdLst>
                <a:gd name="T0" fmla="*/ 2147483646 w 6420"/>
                <a:gd name="T1" fmla="*/ 2147483646 h 4389"/>
                <a:gd name="T2" fmla="*/ 2147483646 w 6420"/>
                <a:gd name="T3" fmla="*/ 2147483646 h 4389"/>
                <a:gd name="T4" fmla="*/ 2147483646 w 6420"/>
                <a:gd name="T5" fmla="*/ 2147483646 h 4389"/>
                <a:gd name="T6" fmla="*/ 2147483646 w 6420"/>
                <a:gd name="T7" fmla="*/ 2147483646 h 4389"/>
                <a:gd name="T8" fmla="*/ 2147483646 w 6420"/>
                <a:gd name="T9" fmla="*/ 2147483646 h 4389"/>
                <a:gd name="T10" fmla="*/ 2147483646 w 6420"/>
                <a:gd name="T11" fmla="*/ 2147483646 h 4389"/>
                <a:gd name="T12" fmla="*/ 2147483646 w 6420"/>
                <a:gd name="T13" fmla="*/ 2147483646 h 4389"/>
                <a:gd name="T14" fmla="*/ 2147483646 w 6420"/>
                <a:gd name="T15" fmla="*/ 2147483646 h 4389"/>
                <a:gd name="T16" fmla="*/ 2147483646 w 6420"/>
                <a:gd name="T17" fmla="*/ 2147483646 h 438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lIns="91425" tIns="91425" rIns="91425" bIns="91425" anchor="ctr"/>
            <a:lstStyle/>
            <a:p>
              <a:pPr>
                <a:defRPr/>
              </a:pPr>
              <a:endParaRPr lang="vi-VN" sz="990"/>
            </a:p>
          </p:txBody>
        </p:sp>
        <p:sp>
          <p:nvSpPr>
            <p:cNvPr id="109" name="Google Shape;839;p31">
              <a:extLst>
                <a:ext uri="{FF2B5EF4-FFF2-40B4-BE49-F238E27FC236}">
                  <a16:creationId xmlns:a16="http://schemas.microsoft.com/office/drawing/2014/main" id="{F98E7D3F-E985-474A-89E6-50C94BFAB2B2}"/>
                </a:ext>
              </a:extLst>
            </p:cNvPr>
            <p:cNvSpPr>
              <a:spLocks/>
            </p:cNvSpPr>
            <p:nvPr/>
          </p:nvSpPr>
          <p:spPr bwMode="auto">
            <a:xfrm>
              <a:off x="5950440" y="4368635"/>
              <a:ext cx="675264" cy="461542"/>
            </a:xfrm>
            <a:custGeom>
              <a:avLst/>
              <a:gdLst>
                <a:gd name="T0" fmla="*/ 2147483646 w 21712"/>
                <a:gd name="T1" fmla="*/ 2147483646 h 14732"/>
                <a:gd name="T2" fmla="*/ 2147483646 w 21712"/>
                <a:gd name="T3" fmla="*/ 2147483646 h 14732"/>
                <a:gd name="T4" fmla="*/ 2147483646 w 21712"/>
                <a:gd name="T5" fmla="*/ 2147483646 h 14732"/>
                <a:gd name="T6" fmla="*/ 2147483646 w 21712"/>
                <a:gd name="T7" fmla="*/ 2147483646 h 14732"/>
                <a:gd name="T8" fmla="*/ 2147483646 w 21712"/>
                <a:gd name="T9" fmla="*/ 2147483646 h 14732"/>
                <a:gd name="T10" fmla="*/ 2147483646 w 21712"/>
                <a:gd name="T11" fmla="*/ 2147483646 h 14732"/>
                <a:gd name="T12" fmla="*/ 0 w 21712"/>
                <a:gd name="T13" fmla="*/ 2147483646 h 14732"/>
                <a:gd name="T14" fmla="*/ 2147483646 w 21712"/>
                <a:gd name="T15" fmla="*/ 2147483646 h 14732"/>
                <a:gd name="T16" fmla="*/ 2147483646 w 21712"/>
                <a:gd name="T17" fmla="*/ 2147483646 h 14732"/>
                <a:gd name="T18" fmla="*/ 2147483646 w 21712"/>
                <a:gd name="T19" fmla="*/ 2147483646 h 14732"/>
                <a:gd name="T20" fmla="*/ 2147483646 w 21712"/>
                <a:gd name="T21" fmla="*/ 2147483646 h 14732"/>
                <a:gd name="T22" fmla="*/ 2147483646 w 21712"/>
                <a:gd name="T23" fmla="*/ 2147483646 h 14732"/>
                <a:gd name="T24" fmla="*/ 2147483646 w 21712"/>
                <a:gd name="T25" fmla="*/ 2147483646 h 14732"/>
                <a:gd name="T26" fmla="*/ 2147483646 w 21712"/>
                <a:gd name="T27" fmla="*/ 2147483646 h 14732"/>
                <a:gd name="T28" fmla="*/ 2147483646 w 21712"/>
                <a:gd name="T29" fmla="*/ 2147483646 h 147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lIns="91425" tIns="91425" rIns="91425" bIns="91425" anchor="ctr"/>
            <a:lstStyle/>
            <a:p>
              <a:pPr>
                <a:defRPr/>
              </a:pPr>
              <a:endParaRPr lang="vi-VN" sz="990"/>
            </a:p>
          </p:txBody>
        </p:sp>
        <p:sp>
          <p:nvSpPr>
            <p:cNvPr id="110" name="Google Shape;840;p31">
              <a:extLst>
                <a:ext uri="{FF2B5EF4-FFF2-40B4-BE49-F238E27FC236}">
                  <a16:creationId xmlns:a16="http://schemas.microsoft.com/office/drawing/2014/main" id="{D10AB425-6526-4E9F-81D0-C94F8685F95D}"/>
                </a:ext>
              </a:extLst>
            </p:cNvPr>
            <p:cNvSpPr>
              <a:spLocks/>
            </p:cNvSpPr>
            <p:nvPr/>
          </p:nvSpPr>
          <p:spPr bwMode="auto">
            <a:xfrm>
              <a:off x="6428839" y="4371807"/>
              <a:ext cx="196864" cy="274387"/>
            </a:xfrm>
            <a:custGeom>
              <a:avLst/>
              <a:gdLst>
                <a:gd name="T0" fmla="*/ 2147483646 w 6319"/>
                <a:gd name="T1" fmla="*/ 0 h 8806"/>
                <a:gd name="T2" fmla="*/ 2147483646 w 6319"/>
                <a:gd name="T3" fmla="*/ 2147483646 h 8806"/>
                <a:gd name="T4" fmla="*/ 2147483646 w 6319"/>
                <a:gd name="T5" fmla="*/ 2147483646 h 8806"/>
                <a:gd name="T6" fmla="*/ 2147483646 w 6319"/>
                <a:gd name="T7" fmla="*/ 2147483646 h 8806"/>
                <a:gd name="T8" fmla="*/ 0 w 6319"/>
                <a:gd name="T9" fmla="*/ 2147483646 h 8806"/>
                <a:gd name="T10" fmla="*/ 0 w 6319"/>
                <a:gd name="T11" fmla="*/ 2147483646 h 8806"/>
                <a:gd name="T12" fmla="*/ 2147483646 w 6319"/>
                <a:gd name="T13" fmla="*/ 2147483646 h 8806"/>
                <a:gd name="T14" fmla="*/ 2147483646 w 6319"/>
                <a:gd name="T15" fmla="*/ 2147483646 h 8806"/>
                <a:gd name="T16" fmla="*/ 2147483646 w 6319"/>
                <a:gd name="T17" fmla="*/ 2147483646 h 8806"/>
                <a:gd name="T18" fmla="*/ 2147483646 w 6319"/>
                <a:gd name="T19" fmla="*/ 2147483646 h 8806"/>
                <a:gd name="T20" fmla="*/ 2147483646 w 6319"/>
                <a:gd name="T21" fmla="*/ 2147483646 h 8806"/>
                <a:gd name="T22" fmla="*/ 2147483646 w 6319"/>
                <a:gd name="T23" fmla="*/ 2147483646 h 8806"/>
                <a:gd name="T24" fmla="*/ 2147483646 w 6319"/>
                <a:gd name="T25" fmla="*/ 0 h 8806"/>
                <a:gd name="T26" fmla="*/ 2147483646 w 6319"/>
                <a:gd name="T27" fmla="*/ 0 h 880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lnTo>
                    <a:pt x="2790" y="0"/>
                  </a:lnTo>
                  <a:close/>
                </a:path>
              </a:pathLst>
            </a:custGeom>
            <a:solidFill>
              <a:srgbClr val="8D7DFF"/>
            </a:solidFill>
            <a:ln>
              <a:noFill/>
            </a:ln>
          </p:spPr>
          <p:txBody>
            <a:bodyPr lIns="91425" tIns="91425" rIns="91425" bIns="91425" anchor="ctr"/>
            <a:lstStyle/>
            <a:p>
              <a:pPr>
                <a:defRPr/>
              </a:pPr>
              <a:endParaRPr lang="vi-VN" sz="990"/>
            </a:p>
          </p:txBody>
        </p:sp>
        <p:sp>
          <p:nvSpPr>
            <p:cNvPr id="111" name="Google Shape;841;p31">
              <a:extLst>
                <a:ext uri="{FF2B5EF4-FFF2-40B4-BE49-F238E27FC236}">
                  <a16:creationId xmlns:a16="http://schemas.microsoft.com/office/drawing/2014/main" id="{39DB9D8F-686E-4B85-8BB4-E5DCDB70D1AA}"/>
                </a:ext>
              </a:extLst>
            </p:cNvPr>
            <p:cNvSpPr>
              <a:spLocks/>
            </p:cNvSpPr>
            <p:nvPr/>
          </p:nvSpPr>
          <p:spPr bwMode="auto">
            <a:xfrm>
              <a:off x="6477527" y="3875371"/>
              <a:ext cx="226498" cy="539259"/>
            </a:xfrm>
            <a:custGeom>
              <a:avLst/>
              <a:gdLst>
                <a:gd name="T0" fmla="*/ 2147483646 w 7294"/>
                <a:gd name="T1" fmla="*/ 0 h 17402"/>
                <a:gd name="T2" fmla="*/ 2147483646 w 7294"/>
                <a:gd name="T3" fmla="*/ 2147483646 h 17402"/>
                <a:gd name="T4" fmla="*/ 2147483646 w 7294"/>
                <a:gd name="T5" fmla="*/ 2147483646 h 17402"/>
                <a:gd name="T6" fmla="*/ 2147483646 w 7294"/>
                <a:gd name="T7" fmla="*/ 2147483646 h 17402"/>
                <a:gd name="T8" fmla="*/ 2147483646 w 7294"/>
                <a:gd name="T9" fmla="*/ 2147483646 h 17402"/>
                <a:gd name="T10" fmla="*/ 2147483646 w 7294"/>
                <a:gd name="T11" fmla="*/ 2147483646 h 17402"/>
                <a:gd name="T12" fmla="*/ 2147483646 w 7294"/>
                <a:gd name="T13" fmla="*/ 2147483646 h 17402"/>
                <a:gd name="T14" fmla="*/ 2147483646 w 7294"/>
                <a:gd name="T15" fmla="*/ 0 h 1740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bg2"/>
            </a:solidFill>
            <a:ln>
              <a:noFill/>
            </a:ln>
          </p:spPr>
          <p:txBody>
            <a:bodyPr lIns="91425" tIns="91425" rIns="91425" bIns="91425" anchor="ctr"/>
            <a:lstStyle/>
            <a:p>
              <a:pPr>
                <a:defRPr/>
              </a:pPr>
              <a:endParaRPr lang="vi-VN" sz="990"/>
            </a:p>
          </p:txBody>
        </p:sp>
        <p:sp>
          <p:nvSpPr>
            <p:cNvPr id="112" name="Google Shape;842;p31">
              <a:extLst>
                <a:ext uri="{FF2B5EF4-FFF2-40B4-BE49-F238E27FC236}">
                  <a16:creationId xmlns:a16="http://schemas.microsoft.com/office/drawing/2014/main" id="{383C3223-F87C-4B95-9DB8-D40E5DDDADFD}"/>
                </a:ext>
              </a:extLst>
            </p:cNvPr>
            <p:cNvSpPr>
              <a:spLocks/>
            </p:cNvSpPr>
            <p:nvPr/>
          </p:nvSpPr>
          <p:spPr bwMode="auto">
            <a:xfrm>
              <a:off x="6644754" y="4401941"/>
              <a:ext cx="148177" cy="95163"/>
            </a:xfrm>
            <a:custGeom>
              <a:avLst/>
              <a:gdLst>
                <a:gd name="T0" fmla="*/ 2147483646 w 4774"/>
                <a:gd name="T1" fmla="*/ 0 h 3059"/>
                <a:gd name="T2" fmla="*/ 2147483646 w 4774"/>
                <a:gd name="T3" fmla="*/ 2147483646 h 3059"/>
                <a:gd name="T4" fmla="*/ 2147483646 w 4774"/>
                <a:gd name="T5" fmla="*/ 2147483646 h 3059"/>
                <a:gd name="T6" fmla="*/ 2147483646 w 4774"/>
                <a:gd name="T7" fmla="*/ 2147483646 h 3059"/>
                <a:gd name="T8" fmla="*/ 2147483646 w 4774"/>
                <a:gd name="T9" fmla="*/ 2147483646 h 3059"/>
                <a:gd name="T10" fmla="*/ 2147483646 w 4774"/>
                <a:gd name="T11" fmla="*/ 2147483646 h 3059"/>
                <a:gd name="T12" fmla="*/ 2147483646 w 4774"/>
                <a:gd name="T13" fmla="*/ 2147483646 h 3059"/>
                <a:gd name="T14" fmla="*/ 2147483646 w 4774"/>
                <a:gd name="T15" fmla="*/ 0 h 30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lIns="91425" tIns="91425" rIns="91425" bIns="91425" anchor="ctr"/>
            <a:lstStyle/>
            <a:p>
              <a:pPr>
                <a:defRPr/>
              </a:pPr>
              <a:endParaRPr lang="vi-VN" sz="990"/>
            </a:p>
          </p:txBody>
        </p:sp>
        <p:sp>
          <p:nvSpPr>
            <p:cNvPr id="113" name="Google Shape;843;p31">
              <a:extLst>
                <a:ext uri="{FF2B5EF4-FFF2-40B4-BE49-F238E27FC236}">
                  <a16:creationId xmlns:a16="http://schemas.microsoft.com/office/drawing/2014/main" id="{FD1D917E-4115-404D-B08C-F4388567C9E1}"/>
                </a:ext>
              </a:extLst>
            </p:cNvPr>
            <p:cNvSpPr>
              <a:spLocks/>
            </p:cNvSpPr>
            <p:nvPr/>
          </p:nvSpPr>
          <p:spPr bwMode="auto">
            <a:xfrm>
              <a:off x="6454241" y="3754830"/>
              <a:ext cx="4234" cy="23791"/>
            </a:xfrm>
            <a:custGeom>
              <a:avLst/>
              <a:gdLst>
                <a:gd name="T0" fmla="*/ 0 w 135"/>
                <a:gd name="T1" fmla="*/ 0 h 841"/>
                <a:gd name="T2" fmla="*/ 0 w 135"/>
                <a:gd name="T3" fmla="*/ 0 h 841"/>
                <a:gd name="T4" fmla="*/ 2147483646 w 135"/>
                <a:gd name="T5" fmla="*/ 2147483646 h 841"/>
                <a:gd name="T6" fmla="*/ 2147483646 w 135"/>
                <a:gd name="T7" fmla="*/ 2147483646 h 841"/>
                <a:gd name="T8" fmla="*/ 2147483646 w 135"/>
                <a:gd name="T9" fmla="*/ 2147483646 h 841"/>
                <a:gd name="T10" fmla="*/ 0 w 135"/>
                <a:gd name="T11" fmla="*/ 0 h 84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5" h="841" extrusionOk="0">
                  <a:moveTo>
                    <a:pt x="0" y="0"/>
                  </a:moveTo>
                  <a:lnTo>
                    <a:pt x="0" y="0"/>
                  </a:lnTo>
                  <a:lnTo>
                    <a:pt x="135" y="840"/>
                  </a:lnTo>
                  <a:lnTo>
                    <a:pt x="0" y="0"/>
                  </a:lnTo>
                  <a:close/>
                </a:path>
              </a:pathLst>
            </a:custGeom>
            <a:solidFill>
              <a:srgbClr val="D2BDA8"/>
            </a:solidFill>
            <a:ln>
              <a:noFill/>
            </a:ln>
          </p:spPr>
          <p:txBody>
            <a:bodyPr lIns="91425" tIns="91425" rIns="91425" bIns="91425" anchor="ctr"/>
            <a:lstStyle/>
            <a:p>
              <a:pPr>
                <a:defRPr/>
              </a:pPr>
              <a:endParaRPr lang="vi-VN" sz="990"/>
            </a:p>
          </p:txBody>
        </p:sp>
        <p:sp>
          <p:nvSpPr>
            <p:cNvPr id="114" name="Google Shape;844;p31">
              <a:extLst>
                <a:ext uri="{FF2B5EF4-FFF2-40B4-BE49-F238E27FC236}">
                  <a16:creationId xmlns:a16="http://schemas.microsoft.com/office/drawing/2014/main" id="{B088A1DE-33EC-4137-A98E-DA65DCACF9D2}"/>
                </a:ext>
              </a:extLst>
            </p:cNvPr>
            <p:cNvSpPr>
              <a:spLocks/>
            </p:cNvSpPr>
            <p:nvPr/>
          </p:nvSpPr>
          <p:spPr bwMode="auto">
            <a:xfrm>
              <a:off x="6458475" y="3778622"/>
              <a:ext cx="0" cy="0"/>
            </a:xfrm>
            <a:custGeom>
              <a:avLst/>
              <a:gdLst>
                <a:gd name="T0" fmla="*/ 2147483646 w 1"/>
                <a:gd name="T1" fmla="*/ 0 h 1"/>
                <a:gd name="T2" fmla="*/ 2147483646 w 1"/>
                <a:gd name="T3" fmla="*/ 0 h 1"/>
                <a:gd name="T4" fmla="*/ 2147483646 w 1"/>
                <a:gd name="T5" fmla="*/ 0 h 1"/>
                <a:gd name="T6" fmla="*/ 0 60000 65536"/>
                <a:gd name="T7" fmla="*/ 0 60000 65536"/>
                <a:gd name="T8" fmla="*/ 0 60000 65536"/>
              </a:gdLst>
              <a:ahLst/>
              <a:cxnLst>
                <a:cxn ang="T6">
                  <a:pos x="T0" y="T1"/>
                </a:cxn>
                <a:cxn ang="T7">
                  <a:pos x="T2" y="T3"/>
                </a:cxn>
                <a:cxn ang="T8">
                  <a:pos x="T4" y="T5"/>
                </a:cxn>
              </a:cxnLst>
              <a:rect l="0" t="0" r="r" b="b"/>
              <a:pathLst>
                <a:path w="1" h="1" extrusionOk="0">
                  <a:moveTo>
                    <a:pt x="1" y="0"/>
                  </a:moveTo>
                  <a:lnTo>
                    <a:pt x="1" y="0"/>
                  </a:lnTo>
                  <a:close/>
                </a:path>
              </a:pathLst>
            </a:custGeom>
            <a:solidFill>
              <a:srgbClr val="CBAA71"/>
            </a:solidFill>
            <a:ln>
              <a:noFill/>
            </a:ln>
          </p:spPr>
          <p:txBody>
            <a:bodyPr lIns="91425" tIns="91425" rIns="91425" bIns="91425" anchor="ctr"/>
            <a:lstStyle/>
            <a:p>
              <a:pPr>
                <a:defRPr/>
              </a:pPr>
              <a:endParaRPr lang="vi-VN" sz="990"/>
            </a:p>
          </p:txBody>
        </p:sp>
        <p:sp>
          <p:nvSpPr>
            <p:cNvPr id="115" name="Google Shape;845;p31">
              <a:extLst>
                <a:ext uri="{FF2B5EF4-FFF2-40B4-BE49-F238E27FC236}">
                  <a16:creationId xmlns:a16="http://schemas.microsoft.com/office/drawing/2014/main" id="{5B1B731A-6DBC-4E17-8695-4739DF10324F}"/>
                </a:ext>
              </a:extLst>
            </p:cNvPr>
            <p:cNvSpPr>
              <a:spLocks/>
            </p:cNvSpPr>
            <p:nvPr/>
          </p:nvSpPr>
          <p:spPr bwMode="auto">
            <a:xfrm>
              <a:off x="6327232" y="3761175"/>
              <a:ext cx="4234" cy="23791"/>
            </a:xfrm>
            <a:custGeom>
              <a:avLst/>
              <a:gdLst>
                <a:gd name="T0" fmla="*/ 2147483646 w 136"/>
                <a:gd name="T1" fmla="*/ 2147483646 h 707"/>
                <a:gd name="T2" fmla="*/ 2147483646 w 136"/>
                <a:gd name="T3" fmla="*/ 2147483646 h 707"/>
                <a:gd name="T4" fmla="*/ 2147483646 w 136"/>
                <a:gd name="T5" fmla="*/ 2147483646 h 707"/>
                <a:gd name="T6" fmla="*/ 2147483646 w 136"/>
                <a:gd name="T7" fmla="*/ 2147483646 h 7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6" h="707" extrusionOk="0">
                  <a:moveTo>
                    <a:pt x="1" y="1"/>
                  </a:moveTo>
                  <a:lnTo>
                    <a:pt x="135" y="707"/>
                  </a:lnTo>
                  <a:lnTo>
                    <a:pt x="1" y="1"/>
                  </a:lnTo>
                  <a:close/>
                </a:path>
              </a:pathLst>
            </a:custGeom>
            <a:solidFill>
              <a:srgbClr val="D2BDA8"/>
            </a:solidFill>
            <a:ln>
              <a:noFill/>
            </a:ln>
          </p:spPr>
          <p:txBody>
            <a:bodyPr lIns="91425" tIns="91425" rIns="91425" bIns="91425" anchor="ctr"/>
            <a:lstStyle/>
            <a:p>
              <a:pPr>
                <a:defRPr/>
              </a:pPr>
              <a:endParaRPr lang="vi-VN" sz="990"/>
            </a:p>
          </p:txBody>
        </p:sp>
        <p:sp>
          <p:nvSpPr>
            <p:cNvPr id="116" name="Google Shape;846;p31">
              <a:extLst>
                <a:ext uri="{FF2B5EF4-FFF2-40B4-BE49-F238E27FC236}">
                  <a16:creationId xmlns:a16="http://schemas.microsoft.com/office/drawing/2014/main" id="{5B202765-76CA-48A5-A913-83C0268FE26A}"/>
                </a:ext>
              </a:extLst>
            </p:cNvPr>
            <p:cNvSpPr>
              <a:spLocks/>
            </p:cNvSpPr>
            <p:nvPr/>
          </p:nvSpPr>
          <p:spPr bwMode="auto">
            <a:xfrm>
              <a:off x="6327232" y="3754830"/>
              <a:ext cx="131242" cy="53926"/>
            </a:xfrm>
            <a:custGeom>
              <a:avLst/>
              <a:gdLst>
                <a:gd name="T0" fmla="*/ 2147483646 w 4202"/>
                <a:gd name="T1" fmla="*/ 0 h 1815"/>
                <a:gd name="T2" fmla="*/ 2147483646 w 4202"/>
                <a:gd name="T3" fmla="*/ 2147483646 h 1815"/>
                <a:gd name="T4" fmla="*/ 2147483646 w 4202"/>
                <a:gd name="T5" fmla="*/ 2147483646 h 1815"/>
                <a:gd name="T6" fmla="*/ 2147483646 w 4202"/>
                <a:gd name="T7" fmla="*/ 2147483646 h 1815"/>
                <a:gd name="T8" fmla="*/ 2147483646 w 4202"/>
                <a:gd name="T9" fmla="*/ 2147483646 h 1815"/>
                <a:gd name="T10" fmla="*/ 2147483646 w 4202"/>
                <a:gd name="T11" fmla="*/ 2147483646 h 1815"/>
                <a:gd name="T12" fmla="*/ 2147483646 w 4202"/>
                <a:gd name="T13" fmla="*/ 0 h 18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lIns="91425" tIns="91425" rIns="91425" bIns="91425" anchor="ctr"/>
            <a:lstStyle/>
            <a:p>
              <a:pPr>
                <a:defRPr/>
              </a:pPr>
              <a:endParaRPr lang="vi-VN" sz="990"/>
            </a:p>
          </p:txBody>
        </p:sp>
        <p:sp>
          <p:nvSpPr>
            <p:cNvPr id="117" name="Google Shape;847;p31">
              <a:extLst>
                <a:ext uri="{FF2B5EF4-FFF2-40B4-BE49-F238E27FC236}">
                  <a16:creationId xmlns:a16="http://schemas.microsoft.com/office/drawing/2014/main" id="{4A520636-E5EE-4B58-AB20-23D856FBF315}"/>
                </a:ext>
              </a:extLst>
            </p:cNvPr>
            <p:cNvSpPr>
              <a:spLocks/>
            </p:cNvSpPr>
            <p:nvPr/>
          </p:nvSpPr>
          <p:spPr bwMode="auto">
            <a:xfrm>
              <a:off x="5798029" y="2519293"/>
              <a:ext cx="1225635" cy="1241881"/>
            </a:xfrm>
            <a:custGeom>
              <a:avLst/>
              <a:gdLst>
                <a:gd name="T0" fmla="*/ 2147483646 w 39491"/>
                <a:gd name="T1" fmla="*/ 0 h 40034"/>
                <a:gd name="T2" fmla="*/ 2147483646 w 39491"/>
                <a:gd name="T3" fmla="*/ 2147483646 h 40034"/>
                <a:gd name="T4" fmla="*/ 2147483646 w 39491"/>
                <a:gd name="T5" fmla="*/ 2147483646 h 40034"/>
                <a:gd name="T6" fmla="*/ 2147483646 w 39491"/>
                <a:gd name="T7" fmla="*/ 2147483646 h 40034"/>
                <a:gd name="T8" fmla="*/ 2147483646 w 39491"/>
                <a:gd name="T9" fmla="*/ 2147483646 h 40034"/>
                <a:gd name="T10" fmla="*/ 2147483646 w 39491"/>
                <a:gd name="T11" fmla="*/ 2147483646 h 40034"/>
                <a:gd name="T12" fmla="*/ 2147483646 w 39491"/>
                <a:gd name="T13" fmla="*/ 2147483646 h 40034"/>
                <a:gd name="T14" fmla="*/ 2147483646 w 39491"/>
                <a:gd name="T15" fmla="*/ 2147483646 h 40034"/>
                <a:gd name="T16" fmla="*/ 2147483646 w 39491"/>
                <a:gd name="T17" fmla="*/ 2147483646 h 40034"/>
                <a:gd name="T18" fmla="*/ 2147483646 w 39491"/>
                <a:gd name="T19" fmla="*/ 2147483646 h 40034"/>
                <a:gd name="T20" fmla="*/ 2147483646 w 39491"/>
                <a:gd name="T21" fmla="*/ 2147483646 h 40034"/>
                <a:gd name="T22" fmla="*/ 2147483646 w 39491"/>
                <a:gd name="T23" fmla="*/ 2147483646 h 40034"/>
                <a:gd name="T24" fmla="*/ 2147483646 w 39491"/>
                <a:gd name="T25" fmla="*/ 2147483646 h 40034"/>
                <a:gd name="T26" fmla="*/ 2147483646 w 39491"/>
                <a:gd name="T27" fmla="*/ 2147483646 h 40034"/>
                <a:gd name="T28" fmla="*/ 2147483646 w 39491"/>
                <a:gd name="T29" fmla="*/ 0 h 4003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lIns="91425" tIns="91425" rIns="91425" bIns="91425" anchor="ctr"/>
            <a:lstStyle/>
            <a:p>
              <a:pPr>
                <a:defRPr/>
              </a:pPr>
              <a:endParaRPr lang="vi-VN" sz="990"/>
            </a:p>
          </p:txBody>
        </p:sp>
        <p:sp>
          <p:nvSpPr>
            <p:cNvPr id="118" name="Google Shape;848;p31">
              <a:extLst>
                <a:ext uri="{FF2B5EF4-FFF2-40B4-BE49-F238E27FC236}">
                  <a16:creationId xmlns:a16="http://schemas.microsoft.com/office/drawing/2014/main" id="{B7337439-2094-4689-ABC5-D02C2AEFF317}"/>
                </a:ext>
              </a:extLst>
            </p:cNvPr>
            <p:cNvSpPr>
              <a:spLocks/>
            </p:cNvSpPr>
            <p:nvPr/>
          </p:nvSpPr>
          <p:spPr bwMode="auto">
            <a:xfrm>
              <a:off x="5855184" y="3350387"/>
              <a:ext cx="1024537" cy="328313"/>
            </a:xfrm>
            <a:custGeom>
              <a:avLst/>
              <a:gdLst>
                <a:gd name="T0" fmla="*/ 2147483646 w 33038"/>
                <a:gd name="T1" fmla="*/ 2147483646 h 10655"/>
                <a:gd name="T2" fmla="*/ 2147483646 w 33038"/>
                <a:gd name="T3" fmla="*/ 2147483646 h 10655"/>
                <a:gd name="T4" fmla="*/ 2147483646 w 33038"/>
                <a:gd name="T5" fmla="*/ 2147483646 h 10655"/>
                <a:gd name="T6" fmla="*/ 2147483646 w 33038"/>
                <a:gd name="T7" fmla="*/ 2147483646 h 10655"/>
                <a:gd name="T8" fmla="*/ 2147483646 w 33038"/>
                <a:gd name="T9" fmla="*/ 2147483646 h 10655"/>
                <a:gd name="T10" fmla="*/ 2147483646 w 33038"/>
                <a:gd name="T11" fmla="*/ 2147483646 h 10655"/>
                <a:gd name="T12" fmla="*/ 2147483646 w 33038"/>
                <a:gd name="T13" fmla="*/ 2147483646 h 10655"/>
                <a:gd name="T14" fmla="*/ 2147483646 w 33038"/>
                <a:gd name="T15" fmla="*/ 2147483646 h 10655"/>
                <a:gd name="T16" fmla="*/ 0 w 33038"/>
                <a:gd name="T17" fmla="*/ 2147483646 h 10655"/>
                <a:gd name="T18" fmla="*/ 0 w 33038"/>
                <a:gd name="T19" fmla="*/ 2147483646 h 10655"/>
                <a:gd name="T20" fmla="*/ 2147483646 w 33038"/>
                <a:gd name="T21" fmla="*/ 2147483646 h 10655"/>
                <a:gd name="T22" fmla="*/ 2147483646 w 33038"/>
                <a:gd name="T23" fmla="*/ 2147483646 h 10655"/>
                <a:gd name="T24" fmla="*/ 2147483646 w 33038"/>
                <a:gd name="T25" fmla="*/ 2147483646 h 10655"/>
                <a:gd name="T26" fmla="*/ 0 w 33038"/>
                <a:gd name="T27" fmla="*/ 2147483646 h 1065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lIns="91425" tIns="91425" rIns="91425" bIns="91425" anchor="ctr"/>
            <a:lstStyle/>
            <a:p>
              <a:pPr>
                <a:defRPr/>
              </a:pPr>
              <a:endParaRPr lang="vi-VN" sz="990"/>
            </a:p>
          </p:txBody>
        </p:sp>
        <p:sp>
          <p:nvSpPr>
            <p:cNvPr id="119" name="Google Shape;849;p31">
              <a:extLst>
                <a:ext uri="{FF2B5EF4-FFF2-40B4-BE49-F238E27FC236}">
                  <a16:creationId xmlns:a16="http://schemas.microsoft.com/office/drawing/2014/main" id="{D645564C-CD72-4AF4-BDA8-B07EA6EE07E0}"/>
                </a:ext>
              </a:extLst>
            </p:cNvPr>
            <p:cNvSpPr>
              <a:spLocks/>
            </p:cNvSpPr>
            <p:nvPr/>
          </p:nvSpPr>
          <p:spPr bwMode="auto">
            <a:xfrm>
              <a:off x="5855184" y="3126752"/>
              <a:ext cx="1121911" cy="551947"/>
            </a:xfrm>
            <a:custGeom>
              <a:avLst/>
              <a:gdLst>
                <a:gd name="T0" fmla="*/ 2147483646 w 36130"/>
                <a:gd name="T1" fmla="*/ 2147483646 h 17780"/>
                <a:gd name="T2" fmla="*/ 2147483646 w 36130"/>
                <a:gd name="T3" fmla="*/ 2147483646 h 17780"/>
                <a:gd name="T4" fmla="*/ 2147483646 w 36130"/>
                <a:gd name="T5" fmla="*/ 2147483646 h 17780"/>
                <a:gd name="T6" fmla="*/ 0 w 36130"/>
                <a:gd name="T7" fmla="*/ 2147483646 h 17780"/>
                <a:gd name="T8" fmla="*/ 2147483646 w 36130"/>
                <a:gd name="T9" fmla="*/ 2147483646 h 17780"/>
                <a:gd name="T10" fmla="*/ 2147483646 w 36130"/>
                <a:gd name="T11" fmla="*/ 2147483646 h 17780"/>
                <a:gd name="T12" fmla="*/ 2147483646 w 36130"/>
                <a:gd name="T13" fmla="*/ 2147483646 h 17780"/>
                <a:gd name="T14" fmla="*/ 2147483646 w 36130"/>
                <a:gd name="T15" fmla="*/ 2147483646 h 17780"/>
                <a:gd name="T16" fmla="*/ 2147483646 w 36130"/>
                <a:gd name="T17" fmla="*/ 2147483646 h 17780"/>
                <a:gd name="T18" fmla="*/ 2147483646 w 36130"/>
                <a:gd name="T19" fmla="*/ 2147483646 h 17780"/>
                <a:gd name="T20" fmla="*/ 2147483646 w 36130"/>
                <a:gd name="T21" fmla="*/ 2147483646 h 17780"/>
                <a:gd name="T22" fmla="*/ 2147483646 w 36130"/>
                <a:gd name="T23" fmla="*/ 2147483646 h 17780"/>
                <a:gd name="T24" fmla="*/ 2147483646 w 36130"/>
                <a:gd name="T25" fmla="*/ 2147483646 h 17780"/>
                <a:gd name="T26" fmla="*/ 2147483646 w 36130"/>
                <a:gd name="T27" fmla="*/ 2147483646 h 17780"/>
                <a:gd name="T28" fmla="*/ 2147483646 w 36130"/>
                <a:gd name="T29" fmla="*/ 2147483646 h 17780"/>
                <a:gd name="T30" fmla="*/ 2147483646 w 36130"/>
                <a:gd name="T31" fmla="*/ 2147483646 h 17780"/>
                <a:gd name="T32" fmla="*/ 2147483646 w 36130"/>
                <a:gd name="T33" fmla="*/ 2147483646 h 17780"/>
                <a:gd name="T34" fmla="*/ 2147483646 w 36130"/>
                <a:gd name="T35" fmla="*/ 2147483646 h 17780"/>
                <a:gd name="T36" fmla="*/ 2147483646 w 36130"/>
                <a:gd name="T37" fmla="*/ 2147483646 h 17780"/>
                <a:gd name="T38" fmla="*/ 2147483646 w 36130"/>
                <a:gd name="T39" fmla="*/ 2147483646 h 17780"/>
                <a:gd name="T40" fmla="*/ 2147483646 w 36130"/>
                <a:gd name="T41" fmla="*/ 2147483646 h 17780"/>
                <a:gd name="T42" fmla="*/ 2147483646 w 36130"/>
                <a:gd name="T43" fmla="*/ 2147483646 h 17780"/>
                <a:gd name="T44" fmla="*/ 2147483646 w 36130"/>
                <a:gd name="T45" fmla="*/ 2147483646 h 17780"/>
                <a:gd name="T46" fmla="*/ 2147483646 w 36130"/>
                <a:gd name="T47" fmla="*/ 2147483646 h 17780"/>
                <a:gd name="T48" fmla="*/ 2147483646 w 36130"/>
                <a:gd name="T49" fmla="*/ 2147483646 h 17780"/>
                <a:gd name="T50" fmla="*/ 2147483646 w 36130"/>
                <a:gd name="T51" fmla="*/ 2147483646 h 17780"/>
                <a:gd name="T52" fmla="*/ 2147483646 w 36130"/>
                <a:gd name="T53" fmla="*/ 2147483646 h 17780"/>
                <a:gd name="T54" fmla="*/ 2147483646 w 36130"/>
                <a:gd name="T55" fmla="*/ 2147483646 h 17780"/>
                <a:gd name="T56" fmla="*/ 2147483646 w 36130"/>
                <a:gd name="T57" fmla="*/ 2147483646 h 1778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lIns="91425" tIns="91425" rIns="91425" bIns="91425" anchor="ctr"/>
            <a:lstStyle/>
            <a:p>
              <a:pPr>
                <a:defRPr/>
              </a:pPr>
              <a:endParaRPr lang="vi-VN" sz="990"/>
            </a:p>
          </p:txBody>
        </p:sp>
        <p:sp>
          <p:nvSpPr>
            <p:cNvPr id="120" name="Google Shape;850;p31">
              <a:extLst>
                <a:ext uri="{FF2B5EF4-FFF2-40B4-BE49-F238E27FC236}">
                  <a16:creationId xmlns:a16="http://schemas.microsoft.com/office/drawing/2014/main" id="{79DA6F36-2AD0-4D32-9E8C-5B8BA0CE2C80}"/>
                </a:ext>
              </a:extLst>
            </p:cNvPr>
            <p:cNvSpPr/>
            <p:nvPr/>
          </p:nvSpPr>
          <p:spPr>
            <a:xfrm>
              <a:off x="5641385" y="2381306"/>
              <a:ext cx="1492354" cy="100714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1" name="Google Shape;851;p31">
              <a:extLst>
                <a:ext uri="{FF2B5EF4-FFF2-40B4-BE49-F238E27FC236}">
                  <a16:creationId xmlns:a16="http://schemas.microsoft.com/office/drawing/2014/main" id="{CBB79140-CB71-4966-9452-89B173965D9D}"/>
                </a:ext>
              </a:extLst>
            </p:cNvPr>
            <p:cNvSpPr>
              <a:spLocks/>
            </p:cNvSpPr>
            <p:nvPr/>
          </p:nvSpPr>
          <p:spPr bwMode="auto">
            <a:xfrm>
              <a:off x="5715474" y="3063310"/>
              <a:ext cx="8467" cy="3172"/>
            </a:xfrm>
            <a:custGeom>
              <a:avLst/>
              <a:gdLst>
                <a:gd name="T0" fmla="*/ 2147483646 w 270"/>
                <a:gd name="T1" fmla="*/ 2147483646 h 169"/>
                <a:gd name="T2" fmla="*/ 0 w 270"/>
                <a:gd name="T3" fmla="*/ 2147483646 h 169"/>
                <a:gd name="T4" fmla="*/ 2147483646 w 270"/>
                <a:gd name="T5" fmla="*/ 2147483646 h 169"/>
                <a:gd name="T6" fmla="*/ 0 60000 65536"/>
                <a:gd name="T7" fmla="*/ 0 60000 65536"/>
                <a:gd name="T8" fmla="*/ 0 60000 65536"/>
              </a:gdLst>
              <a:ahLst/>
              <a:cxnLst>
                <a:cxn ang="T6">
                  <a:pos x="T0" y="T1"/>
                </a:cxn>
                <a:cxn ang="T7">
                  <a:pos x="T2" y="T3"/>
                </a:cxn>
                <a:cxn ang="T8">
                  <a:pos x="T4" y="T5"/>
                </a:cxn>
              </a:cxnLst>
              <a:rect l="0" t="0"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lIns="91425" tIns="91425" rIns="91425" bIns="91425" anchor="ctr"/>
            <a:lstStyle/>
            <a:p>
              <a:pPr>
                <a:defRPr/>
              </a:pPr>
              <a:endParaRPr lang="vi-VN" sz="990"/>
            </a:p>
          </p:txBody>
        </p:sp>
        <p:sp>
          <p:nvSpPr>
            <p:cNvPr id="122" name="Google Shape;852;p31">
              <a:extLst>
                <a:ext uri="{FF2B5EF4-FFF2-40B4-BE49-F238E27FC236}">
                  <a16:creationId xmlns:a16="http://schemas.microsoft.com/office/drawing/2014/main" id="{1312547A-5C5E-4E6B-860F-FA4233D6D2F7}"/>
                </a:ext>
              </a:extLst>
            </p:cNvPr>
            <p:cNvSpPr>
              <a:spLocks/>
            </p:cNvSpPr>
            <p:nvPr/>
          </p:nvSpPr>
          <p:spPr bwMode="auto">
            <a:xfrm>
              <a:off x="6325116" y="3196539"/>
              <a:ext cx="95256" cy="52340"/>
            </a:xfrm>
            <a:custGeom>
              <a:avLst/>
              <a:gdLst>
                <a:gd name="T0" fmla="*/ 2147483646 w 3093"/>
                <a:gd name="T1" fmla="*/ 2147483646 h 1682"/>
                <a:gd name="T2" fmla="*/ 2147483646 w 3093"/>
                <a:gd name="T3" fmla="*/ 2147483646 h 1682"/>
                <a:gd name="T4" fmla="*/ 0 w 3093"/>
                <a:gd name="T5" fmla="*/ 2147483646 h 1682"/>
                <a:gd name="T6" fmla="*/ 2147483646 w 3093"/>
                <a:gd name="T7" fmla="*/ 2147483646 h 16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lIns="91425" tIns="91425" rIns="91425" bIns="91425" anchor="ctr"/>
            <a:lstStyle/>
            <a:p>
              <a:pPr>
                <a:defRPr/>
              </a:pPr>
              <a:endParaRPr lang="vi-VN" sz="990"/>
            </a:p>
          </p:txBody>
        </p:sp>
        <p:sp>
          <p:nvSpPr>
            <p:cNvPr id="123" name="Google Shape;853;p31">
              <a:extLst>
                <a:ext uri="{FF2B5EF4-FFF2-40B4-BE49-F238E27FC236}">
                  <a16:creationId xmlns:a16="http://schemas.microsoft.com/office/drawing/2014/main" id="{9BCF702E-8B35-4BA9-A3A6-7833CF8158DE}"/>
                </a:ext>
              </a:extLst>
            </p:cNvPr>
            <p:cNvSpPr>
              <a:spLocks/>
            </p:cNvSpPr>
            <p:nvPr/>
          </p:nvSpPr>
          <p:spPr bwMode="auto">
            <a:xfrm>
              <a:off x="6420372" y="3126752"/>
              <a:ext cx="220149" cy="79303"/>
            </a:xfrm>
            <a:custGeom>
              <a:avLst/>
              <a:gdLst>
                <a:gd name="T0" fmla="*/ 2147483646 w 7126"/>
                <a:gd name="T1" fmla="*/ 2147483646 h 2522"/>
                <a:gd name="T2" fmla="*/ 2147483646 w 7126"/>
                <a:gd name="T3" fmla="*/ 2147483646 h 2522"/>
                <a:gd name="T4" fmla="*/ 2147483646 w 7126"/>
                <a:gd name="T5" fmla="*/ 2147483646 h 2522"/>
                <a:gd name="T6" fmla="*/ 2147483646 w 7126"/>
                <a:gd name="T7" fmla="*/ 2147483646 h 2522"/>
                <a:gd name="T8" fmla="*/ 2147483646 w 7126"/>
                <a:gd name="T9" fmla="*/ 2147483646 h 2522"/>
                <a:gd name="T10" fmla="*/ 2147483646 w 7126"/>
                <a:gd name="T11" fmla="*/ 2147483646 h 2522"/>
                <a:gd name="T12" fmla="*/ 2147483646 w 7126"/>
                <a:gd name="T13" fmla="*/ 2147483646 h 2522"/>
                <a:gd name="T14" fmla="*/ 0 w 7126"/>
                <a:gd name="T15" fmla="*/ 2147483646 h 2522"/>
                <a:gd name="T16" fmla="*/ 0 w 7126"/>
                <a:gd name="T17" fmla="*/ 2147483646 h 2522"/>
                <a:gd name="T18" fmla="*/ 2147483646 w 7126"/>
                <a:gd name="T19" fmla="*/ 2147483646 h 25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126" h="2522" extrusionOk="0">
                  <a:moveTo>
                    <a:pt x="1950" y="270"/>
                  </a:moveTo>
                  <a:cubicBezTo>
                    <a:pt x="1950" y="1681"/>
                    <a:pt x="3764" y="2522"/>
                    <a:pt x="5176" y="2522"/>
                  </a:cubicBezTo>
                  <a:cubicBezTo>
                    <a:pt x="6151" y="2522"/>
                    <a:pt x="6856" y="2085"/>
                    <a:pt x="7125" y="1412"/>
                  </a:cubicBezTo>
                  <a:cubicBezTo>
                    <a:pt x="6856" y="2085"/>
                    <a:pt x="6151" y="2522"/>
                    <a:pt x="5176" y="2522"/>
                  </a:cubicBezTo>
                  <a:cubicBezTo>
                    <a:pt x="3764" y="2522"/>
                    <a:pt x="1950" y="1681"/>
                    <a:pt x="1950" y="270"/>
                  </a:cubicBezTo>
                  <a:close/>
                  <a:moveTo>
                    <a:pt x="1950" y="1"/>
                  </a:moveTo>
                  <a:cubicBezTo>
                    <a:pt x="1378" y="841"/>
                    <a:pt x="706" y="1547"/>
                    <a:pt x="0" y="2253"/>
                  </a:cubicBezTo>
                  <a:cubicBezTo>
                    <a:pt x="706" y="1547"/>
                    <a:pt x="1378" y="841"/>
                    <a:pt x="1950" y="1"/>
                  </a:cubicBezTo>
                  <a:close/>
                </a:path>
              </a:pathLst>
            </a:custGeom>
            <a:solidFill>
              <a:srgbClr val="6E472B"/>
            </a:solidFill>
            <a:ln>
              <a:noFill/>
            </a:ln>
          </p:spPr>
          <p:txBody>
            <a:bodyPr lIns="91425" tIns="91425" rIns="91425" bIns="91425" anchor="ctr"/>
            <a:lstStyle/>
            <a:p>
              <a:pPr>
                <a:defRPr/>
              </a:pPr>
              <a:endParaRPr lang="vi-VN" sz="990"/>
            </a:p>
          </p:txBody>
        </p:sp>
        <p:sp>
          <p:nvSpPr>
            <p:cNvPr id="124" name="Google Shape;854;p31">
              <a:extLst>
                <a:ext uri="{FF2B5EF4-FFF2-40B4-BE49-F238E27FC236}">
                  <a16:creationId xmlns:a16="http://schemas.microsoft.com/office/drawing/2014/main" id="{0C390F18-3B1F-4C40-A728-85D7671C0F15}"/>
                </a:ext>
              </a:extLst>
            </p:cNvPr>
            <p:cNvSpPr>
              <a:spLocks/>
            </p:cNvSpPr>
            <p:nvPr/>
          </p:nvSpPr>
          <p:spPr bwMode="auto">
            <a:xfrm>
              <a:off x="6119785" y="3188609"/>
              <a:ext cx="127009" cy="60270"/>
            </a:xfrm>
            <a:custGeom>
              <a:avLst/>
              <a:gdLst>
                <a:gd name="T0" fmla="*/ 2147483646 w 4068"/>
                <a:gd name="T1" fmla="*/ 0 h 1984"/>
                <a:gd name="T2" fmla="*/ 2147483646 w 4068"/>
                <a:gd name="T3" fmla="*/ 2147483646 h 1984"/>
                <a:gd name="T4" fmla="*/ 2147483646 w 4068"/>
                <a:gd name="T5" fmla="*/ 0 h 1984"/>
                <a:gd name="T6" fmla="*/ 2147483646 w 4068"/>
                <a:gd name="T7" fmla="*/ 0 h 19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068" h="1984" extrusionOk="0">
                  <a:moveTo>
                    <a:pt x="3933" y="0"/>
                  </a:moveTo>
                  <a:cubicBezTo>
                    <a:pt x="3093" y="1143"/>
                    <a:pt x="1413" y="1983"/>
                    <a:pt x="1" y="1983"/>
                  </a:cubicBezTo>
                  <a:cubicBezTo>
                    <a:pt x="1413" y="1983"/>
                    <a:pt x="3093" y="1143"/>
                    <a:pt x="4068" y="0"/>
                  </a:cubicBezTo>
                  <a:lnTo>
                    <a:pt x="3933" y="0"/>
                  </a:lnTo>
                  <a:close/>
                </a:path>
              </a:pathLst>
            </a:custGeom>
            <a:solidFill>
              <a:srgbClr val="865F41"/>
            </a:solidFill>
            <a:ln>
              <a:noFill/>
            </a:ln>
          </p:spPr>
          <p:txBody>
            <a:bodyPr lIns="91425" tIns="91425" rIns="91425" bIns="91425" anchor="ctr"/>
            <a:lstStyle/>
            <a:p>
              <a:pPr>
                <a:defRPr/>
              </a:pPr>
              <a:endParaRPr lang="vi-VN" sz="990"/>
            </a:p>
          </p:txBody>
        </p:sp>
        <p:sp>
          <p:nvSpPr>
            <p:cNvPr id="125" name="Google Shape;855;p31">
              <a:extLst>
                <a:ext uri="{FF2B5EF4-FFF2-40B4-BE49-F238E27FC236}">
                  <a16:creationId xmlns:a16="http://schemas.microsoft.com/office/drawing/2014/main" id="{ADB3E743-F7F0-4302-96F4-DDD1932AC092}"/>
                </a:ext>
              </a:extLst>
            </p:cNvPr>
            <p:cNvSpPr>
              <a:spLocks/>
            </p:cNvSpPr>
            <p:nvPr/>
          </p:nvSpPr>
          <p:spPr bwMode="auto">
            <a:xfrm>
              <a:off x="5855184" y="3344042"/>
              <a:ext cx="0" cy="6344"/>
            </a:xfrm>
            <a:custGeom>
              <a:avLst/>
              <a:gdLst>
                <a:gd name="T0" fmla="*/ 0 w 1"/>
                <a:gd name="T1" fmla="*/ 0 h 135"/>
                <a:gd name="T2" fmla="*/ 0 w 1"/>
                <a:gd name="T3" fmla="*/ 0 h 135"/>
                <a:gd name="T4" fmla="*/ 0 w 1"/>
                <a:gd name="T5" fmla="*/ 2147483646 h 135"/>
                <a:gd name="T6" fmla="*/ 0 w 1"/>
                <a:gd name="T7" fmla="*/ 2147483646 h 135"/>
                <a:gd name="T8" fmla="*/ 0 w 1"/>
                <a:gd name="T9" fmla="*/ 0 h 1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35" extrusionOk="0">
                  <a:moveTo>
                    <a:pt x="0" y="0"/>
                  </a:moveTo>
                  <a:lnTo>
                    <a:pt x="0" y="0"/>
                  </a:lnTo>
                  <a:lnTo>
                    <a:pt x="0" y="135"/>
                  </a:lnTo>
                  <a:lnTo>
                    <a:pt x="0" y="0"/>
                  </a:lnTo>
                  <a:close/>
                </a:path>
              </a:pathLst>
            </a:custGeom>
            <a:solidFill>
              <a:srgbClr val="A99286"/>
            </a:solidFill>
            <a:ln>
              <a:noFill/>
            </a:ln>
          </p:spPr>
          <p:txBody>
            <a:bodyPr lIns="91425" tIns="91425" rIns="91425" bIns="91425" anchor="ctr"/>
            <a:lstStyle/>
            <a:p>
              <a:pPr>
                <a:defRPr/>
              </a:pPr>
              <a:endParaRPr lang="vi-VN" sz="990"/>
            </a:p>
          </p:txBody>
        </p:sp>
        <p:sp>
          <p:nvSpPr>
            <p:cNvPr id="126" name="Google Shape;856;p31">
              <a:extLst>
                <a:ext uri="{FF2B5EF4-FFF2-40B4-BE49-F238E27FC236}">
                  <a16:creationId xmlns:a16="http://schemas.microsoft.com/office/drawing/2014/main" id="{ED794014-3CE2-4122-9003-BCC07EC9A155}"/>
                </a:ext>
              </a:extLst>
            </p:cNvPr>
            <p:cNvSpPr>
              <a:spLocks/>
            </p:cNvSpPr>
            <p:nvPr/>
          </p:nvSpPr>
          <p:spPr bwMode="auto">
            <a:xfrm>
              <a:off x="5855184" y="3277428"/>
              <a:ext cx="42336" cy="72959"/>
            </a:xfrm>
            <a:custGeom>
              <a:avLst/>
              <a:gdLst>
                <a:gd name="T0" fmla="*/ 2147483646 w 1405"/>
                <a:gd name="T1" fmla="*/ 2147483646 h 2334"/>
                <a:gd name="T2" fmla="*/ 2147483646 w 1405"/>
                <a:gd name="T3" fmla="*/ 2147483646 h 2334"/>
                <a:gd name="T4" fmla="*/ 0 w 1405"/>
                <a:gd name="T5" fmla="*/ 2147483646 h 2334"/>
                <a:gd name="T6" fmla="*/ 0 w 1405"/>
                <a:gd name="T7" fmla="*/ 2147483646 h 2334"/>
                <a:gd name="T8" fmla="*/ 2147483646 w 1405"/>
                <a:gd name="T9" fmla="*/ 2147483646 h 23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lIns="91425" tIns="91425" rIns="91425" bIns="91425" anchor="ctr"/>
            <a:lstStyle/>
            <a:p>
              <a:pPr>
                <a:defRPr/>
              </a:pPr>
              <a:endParaRPr lang="vi-VN" sz="990"/>
            </a:p>
          </p:txBody>
        </p:sp>
        <p:sp>
          <p:nvSpPr>
            <p:cNvPr id="127" name="Google Shape;857;p31">
              <a:extLst>
                <a:ext uri="{FF2B5EF4-FFF2-40B4-BE49-F238E27FC236}">
                  <a16:creationId xmlns:a16="http://schemas.microsoft.com/office/drawing/2014/main" id="{99F4895B-1BD8-46F6-A951-683AB1011186}"/>
                </a:ext>
              </a:extLst>
            </p:cNvPr>
            <p:cNvSpPr>
              <a:spLocks/>
            </p:cNvSpPr>
            <p:nvPr/>
          </p:nvSpPr>
          <p:spPr bwMode="auto">
            <a:xfrm>
              <a:off x="5658320" y="3179093"/>
              <a:ext cx="1466952" cy="209359"/>
            </a:xfrm>
            <a:custGeom>
              <a:avLst/>
              <a:gdLst>
                <a:gd name="T0" fmla="*/ 2147483646 w 47188"/>
                <a:gd name="T1" fmla="*/ 2147483646 h 6723"/>
                <a:gd name="T2" fmla="*/ 2147483646 w 47188"/>
                <a:gd name="T3" fmla="*/ 2147483646 h 6723"/>
                <a:gd name="T4" fmla="*/ 2147483646 w 47188"/>
                <a:gd name="T5" fmla="*/ 2147483646 h 6723"/>
                <a:gd name="T6" fmla="*/ 2147483646 w 47188"/>
                <a:gd name="T7" fmla="*/ 2147483646 h 6723"/>
                <a:gd name="T8" fmla="*/ 2147483646 w 47188"/>
                <a:gd name="T9" fmla="*/ 2147483646 h 6723"/>
                <a:gd name="T10" fmla="*/ 2147483646 w 47188"/>
                <a:gd name="T11" fmla="*/ 2147483646 h 6723"/>
                <a:gd name="T12" fmla="*/ 2147483646 w 47188"/>
                <a:gd name="T13" fmla="*/ 2147483646 h 6723"/>
                <a:gd name="T14" fmla="*/ 2147483646 w 47188"/>
                <a:gd name="T15" fmla="*/ 2147483646 h 6723"/>
                <a:gd name="T16" fmla="*/ 2147483646 w 47188"/>
                <a:gd name="T17" fmla="*/ 2147483646 h 6723"/>
                <a:gd name="T18" fmla="*/ 2147483646 w 47188"/>
                <a:gd name="T19" fmla="*/ 2147483646 h 6723"/>
                <a:gd name="T20" fmla="*/ 2147483646 w 47188"/>
                <a:gd name="T21" fmla="*/ 2147483646 h 6723"/>
                <a:gd name="T22" fmla="*/ 2147483646 w 47188"/>
                <a:gd name="T23" fmla="*/ 2147483646 h 6723"/>
                <a:gd name="T24" fmla="*/ 2147483646 w 47188"/>
                <a:gd name="T25" fmla="*/ 2147483646 h 6723"/>
                <a:gd name="T26" fmla="*/ 2147483646 w 47188"/>
                <a:gd name="T27" fmla="*/ 2147483646 h 6723"/>
                <a:gd name="T28" fmla="*/ 2147483646 w 47188"/>
                <a:gd name="T29" fmla="*/ 2147483646 h 6723"/>
                <a:gd name="T30" fmla="*/ 2147483646 w 47188"/>
                <a:gd name="T31" fmla="*/ 2147483646 h 6723"/>
                <a:gd name="T32" fmla="*/ 2147483646 w 47188"/>
                <a:gd name="T33" fmla="*/ 2147483646 h 6723"/>
                <a:gd name="T34" fmla="*/ 2147483646 w 47188"/>
                <a:gd name="T35" fmla="*/ 2147483646 h 6723"/>
                <a:gd name="T36" fmla="*/ 2147483646 w 47188"/>
                <a:gd name="T37" fmla="*/ 0 h 6723"/>
                <a:gd name="T38" fmla="*/ 2147483646 w 47188"/>
                <a:gd name="T39" fmla="*/ 2147483646 h 6723"/>
                <a:gd name="T40" fmla="*/ 2147483646 w 47188"/>
                <a:gd name="T41" fmla="*/ 2147483646 h 6723"/>
                <a:gd name="T42" fmla="*/ 2147483646 w 47188"/>
                <a:gd name="T43" fmla="*/ 0 h 672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7188" h="6723" extrusionOk="0">
                  <a:moveTo>
                    <a:pt x="45372" y="4470"/>
                  </a:moveTo>
                  <a:cubicBezTo>
                    <a:pt x="45204" y="5613"/>
                    <a:pt x="44095" y="6722"/>
                    <a:pt x="42986" y="6722"/>
                  </a:cubicBezTo>
                  <a:lnTo>
                    <a:pt x="42683" y="6722"/>
                  </a:lnTo>
                  <a:cubicBezTo>
                    <a:pt x="42549" y="6722"/>
                    <a:pt x="42280" y="6722"/>
                    <a:pt x="42146" y="6588"/>
                  </a:cubicBez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cubicBezTo>
                    <a:pt x="46347" y="2924"/>
                    <a:pt x="47053" y="1412"/>
                    <a:pt x="47187" y="0"/>
                  </a:cubicBezTo>
                  <a:close/>
                </a:path>
              </a:pathLst>
            </a:custGeom>
            <a:solidFill>
              <a:srgbClr val="CDC4CA"/>
            </a:solidFill>
            <a:ln>
              <a:noFill/>
            </a:ln>
          </p:spPr>
          <p:txBody>
            <a:bodyPr lIns="91425" tIns="91425" rIns="91425" bIns="91425" anchor="ctr"/>
            <a:lstStyle/>
            <a:p>
              <a:pPr>
                <a:defRPr/>
              </a:pPr>
              <a:endParaRPr lang="vi-VN" sz="990"/>
            </a:p>
          </p:txBody>
        </p:sp>
        <p:sp>
          <p:nvSpPr>
            <p:cNvPr id="128" name="Google Shape;858;p31">
              <a:extLst>
                <a:ext uri="{FF2B5EF4-FFF2-40B4-BE49-F238E27FC236}">
                  <a16:creationId xmlns:a16="http://schemas.microsoft.com/office/drawing/2014/main" id="{4DF214CD-CE79-46F3-930E-D764A82B3760}"/>
                </a:ext>
              </a:extLst>
            </p:cNvPr>
            <p:cNvSpPr>
              <a:spLocks/>
            </p:cNvSpPr>
            <p:nvPr/>
          </p:nvSpPr>
          <p:spPr bwMode="auto">
            <a:xfrm>
              <a:off x="6968627" y="3385280"/>
              <a:ext cx="0" cy="0"/>
            </a:xfrm>
            <a:custGeom>
              <a:avLst/>
              <a:gdLst>
                <a:gd name="T0" fmla="*/ 2147483646 w 1"/>
                <a:gd name="T1" fmla="*/ 2147483646 h 1"/>
                <a:gd name="T2" fmla="*/ 2147483646 w 1"/>
                <a:gd name="T3" fmla="*/ 2147483646 h 1"/>
                <a:gd name="T4" fmla="*/ 2147483646 w 1"/>
                <a:gd name="T5" fmla="*/ 2147483646 h 1"/>
                <a:gd name="T6" fmla="*/ 2147483646 w 1"/>
                <a:gd name="T7" fmla="*/ 2147483646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extrusionOk="0">
                  <a:moveTo>
                    <a:pt x="1" y="1"/>
                  </a:moveTo>
                  <a:lnTo>
                    <a:pt x="1" y="1"/>
                  </a:lnTo>
                  <a:close/>
                </a:path>
              </a:pathLst>
            </a:custGeom>
            <a:solidFill>
              <a:srgbClr val="865F41"/>
            </a:solidFill>
            <a:ln>
              <a:noFill/>
            </a:ln>
          </p:spPr>
          <p:txBody>
            <a:bodyPr lIns="91425" tIns="91425" rIns="91425" bIns="91425" anchor="ctr"/>
            <a:lstStyle/>
            <a:p>
              <a:pPr>
                <a:defRPr/>
              </a:pPr>
              <a:endParaRPr lang="vi-VN" sz="990"/>
            </a:p>
          </p:txBody>
        </p:sp>
        <p:sp>
          <p:nvSpPr>
            <p:cNvPr id="129" name="Google Shape;859;p31">
              <a:extLst>
                <a:ext uri="{FF2B5EF4-FFF2-40B4-BE49-F238E27FC236}">
                  <a16:creationId xmlns:a16="http://schemas.microsoft.com/office/drawing/2014/main" id="{4ED8883E-A49E-46DC-AEC0-0C38ABF5D9CE}"/>
                </a:ext>
              </a:extLst>
            </p:cNvPr>
            <p:cNvSpPr>
              <a:spLocks/>
            </p:cNvSpPr>
            <p:nvPr/>
          </p:nvSpPr>
          <p:spPr bwMode="auto">
            <a:xfrm>
              <a:off x="6879721" y="3313907"/>
              <a:ext cx="88906" cy="71373"/>
            </a:xfrm>
            <a:custGeom>
              <a:avLst/>
              <a:gdLst>
                <a:gd name="T0" fmla="*/ 0 w 2823"/>
                <a:gd name="T1" fmla="*/ 2147483646 h 2253"/>
                <a:gd name="T2" fmla="*/ 2147483646 w 2823"/>
                <a:gd name="T3" fmla="*/ 2147483646 h 2253"/>
                <a:gd name="T4" fmla="*/ 0 w 2823"/>
                <a:gd name="T5" fmla="*/ 2147483646 h 2253"/>
                <a:gd name="T6" fmla="*/ 0 60000 65536"/>
                <a:gd name="T7" fmla="*/ 0 60000 65536"/>
                <a:gd name="T8" fmla="*/ 0 60000 65536"/>
              </a:gdLst>
              <a:ahLst/>
              <a:cxnLst>
                <a:cxn ang="T6">
                  <a:pos x="T0" y="T1"/>
                </a:cxn>
                <a:cxn ang="T7">
                  <a:pos x="T2" y="T3"/>
                </a:cxn>
                <a:cxn ang="T8">
                  <a:pos x="T4" y="T5"/>
                </a:cxn>
              </a:cxnLst>
              <a:rect l="0" t="0"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lIns="91425" tIns="91425" rIns="91425" bIns="91425" anchor="ctr"/>
            <a:lstStyle/>
            <a:p>
              <a:pPr>
                <a:defRPr/>
              </a:pPr>
              <a:endParaRPr lang="vi-VN" sz="990"/>
            </a:p>
          </p:txBody>
        </p:sp>
        <p:sp>
          <p:nvSpPr>
            <p:cNvPr id="130" name="Google Shape;860;p31">
              <a:extLst>
                <a:ext uri="{FF2B5EF4-FFF2-40B4-BE49-F238E27FC236}">
                  <a16:creationId xmlns:a16="http://schemas.microsoft.com/office/drawing/2014/main" id="{43E6091E-9EE4-4904-BB41-DB428149CC80}"/>
                </a:ext>
              </a:extLst>
            </p:cNvPr>
            <p:cNvSpPr/>
            <p:nvPr/>
          </p:nvSpPr>
          <p:spPr>
            <a:xfrm>
              <a:off x="5658320" y="2838090"/>
              <a:ext cx="1466952" cy="550362"/>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31" name="Google Shape;861;p31">
              <a:extLst>
                <a:ext uri="{FF2B5EF4-FFF2-40B4-BE49-F238E27FC236}">
                  <a16:creationId xmlns:a16="http://schemas.microsoft.com/office/drawing/2014/main" id="{EB36F767-855F-43BF-8580-A194CBB20B0B}"/>
                </a:ext>
              </a:extLst>
            </p:cNvPr>
            <p:cNvSpPr>
              <a:spLocks/>
            </p:cNvSpPr>
            <p:nvPr/>
          </p:nvSpPr>
          <p:spPr bwMode="auto">
            <a:xfrm>
              <a:off x="6132486" y="3493132"/>
              <a:ext cx="179930" cy="120540"/>
            </a:xfrm>
            <a:custGeom>
              <a:avLst/>
              <a:gdLst>
                <a:gd name="T0" fmla="*/ 2147483646 w 5748"/>
                <a:gd name="T1" fmla="*/ 2147483646 h 3934"/>
                <a:gd name="T2" fmla="*/ 2147483646 w 5748"/>
                <a:gd name="T3" fmla="*/ 2147483646 h 3934"/>
                <a:gd name="T4" fmla="*/ 2147483646 w 5748"/>
                <a:gd name="T5" fmla="*/ 2147483646 h 3934"/>
                <a:gd name="T6" fmla="*/ 2147483646 w 5748"/>
                <a:gd name="T7" fmla="*/ 2147483646 h 3934"/>
                <a:gd name="T8" fmla="*/ 2147483646 w 5748"/>
                <a:gd name="T9" fmla="*/ 2147483646 h 3934"/>
                <a:gd name="T10" fmla="*/ 2147483646 w 5748"/>
                <a:gd name="T11" fmla="*/ 2147483646 h 3934"/>
                <a:gd name="T12" fmla="*/ 2147483646 w 5748"/>
                <a:gd name="T13" fmla="*/ 2147483646 h 3934"/>
                <a:gd name="T14" fmla="*/ 2147483646 w 5748"/>
                <a:gd name="T15" fmla="*/ 2147483646 h 3934"/>
                <a:gd name="T16" fmla="*/ 2147483646 w 5748"/>
                <a:gd name="T17" fmla="*/ 2147483646 h 3934"/>
                <a:gd name="T18" fmla="*/ 2147483646 w 5748"/>
                <a:gd name="T19" fmla="*/ 2147483646 h 3934"/>
                <a:gd name="T20" fmla="*/ 2147483646 w 5748"/>
                <a:gd name="T21" fmla="*/ 2147483646 h 3934"/>
                <a:gd name="T22" fmla="*/ 2147483646 w 5748"/>
                <a:gd name="T23" fmla="*/ 2147483646 h 39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tx1"/>
            </a:solidFill>
            <a:ln>
              <a:noFill/>
            </a:ln>
          </p:spPr>
          <p:txBody>
            <a:bodyPr lIns="91425" tIns="91425" rIns="91425" bIns="91425" anchor="ctr"/>
            <a:lstStyle/>
            <a:p>
              <a:pPr>
                <a:defRPr/>
              </a:pPr>
              <a:endParaRPr lang="vi-VN" sz="990"/>
            </a:p>
          </p:txBody>
        </p:sp>
        <p:sp>
          <p:nvSpPr>
            <p:cNvPr id="132" name="Google Shape;862;p31">
              <a:extLst>
                <a:ext uri="{FF2B5EF4-FFF2-40B4-BE49-F238E27FC236}">
                  <a16:creationId xmlns:a16="http://schemas.microsoft.com/office/drawing/2014/main" id="{373151A8-E1A1-4C07-9254-B435A39BC9E7}"/>
                </a:ext>
              </a:extLst>
            </p:cNvPr>
            <p:cNvSpPr>
              <a:spLocks/>
            </p:cNvSpPr>
            <p:nvPr/>
          </p:nvSpPr>
          <p:spPr bwMode="auto">
            <a:xfrm>
              <a:off x="6337817" y="3256809"/>
              <a:ext cx="234966" cy="210946"/>
            </a:xfrm>
            <a:custGeom>
              <a:avLst/>
              <a:gdLst>
                <a:gd name="T0" fmla="*/ 2147483646 w 7563"/>
                <a:gd name="T1" fmla="*/ 0 h 6741"/>
                <a:gd name="T2" fmla="*/ 2147483646 w 7563"/>
                <a:gd name="T3" fmla="*/ 2147483646 h 6741"/>
                <a:gd name="T4" fmla="*/ 2147483646 w 7563"/>
                <a:gd name="T5" fmla="*/ 2147483646 h 6741"/>
                <a:gd name="T6" fmla="*/ 2147483646 w 7563"/>
                <a:gd name="T7" fmla="*/ 2147483646 h 6741"/>
                <a:gd name="T8" fmla="*/ 2147483646 w 7563"/>
                <a:gd name="T9" fmla="*/ 2147483646 h 6741"/>
                <a:gd name="T10" fmla="*/ 2147483646 w 7563"/>
                <a:gd name="T11" fmla="*/ 2147483646 h 6741"/>
                <a:gd name="T12" fmla="*/ 2147483646 w 7563"/>
                <a:gd name="T13" fmla="*/ 0 h 67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tx1"/>
            </a:solidFill>
            <a:ln>
              <a:noFill/>
            </a:ln>
          </p:spPr>
          <p:txBody>
            <a:bodyPr lIns="91425" tIns="91425" rIns="91425" bIns="91425" anchor="ctr"/>
            <a:lstStyle/>
            <a:p>
              <a:pPr>
                <a:defRPr/>
              </a:pPr>
              <a:endParaRPr lang="vi-VN" sz="990"/>
            </a:p>
          </p:txBody>
        </p:sp>
        <p:sp>
          <p:nvSpPr>
            <p:cNvPr id="133" name="Google Shape;863;p31">
              <a:extLst>
                <a:ext uri="{FF2B5EF4-FFF2-40B4-BE49-F238E27FC236}">
                  <a16:creationId xmlns:a16="http://schemas.microsoft.com/office/drawing/2014/main" id="{98CFE560-49E9-486B-A8ED-D7A885E42BDE}"/>
                </a:ext>
              </a:extLst>
            </p:cNvPr>
            <p:cNvSpPr/>
            <p:nvPr/>
          </p:nvSpPr>
          <p:spPr>
            <a:xfrm>
              <a:off x="6384387" y="3439206"/>
              <a:ext cx="266718" cy="136401"/>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34" name="Google Shape;864;p31">
              <a:extLst>
                <a:ext uri="{FF2B5EF4-FFF2-40B4-BE49-F238E27FC236}">
                  <a16:creationId xmlns:a16="http://schemas.microsoft.com/office/drawing/2014/main" id="{85D77932-939B-4AA8-8FE3-8D554FD0DD45}"/>
                </a:ext>
              </a:extLst>
            </p:cNvPr>
            <p:cNvSpPr>
              <a:spLocks/>
            </p:cNvSpPr>
            <p:nvPr/>
          </p:nvSpPr>
          <p:spPr bwMode="auto">
            <a:xfrm>
              <a:off x="5893286" y="3290117"/>
              <a:ext cx="218031" cy="191912"/>
            </a:xfrm>
            <a:custGeom>
              <a:avLst/>
              <a:gdLst>
                <a:gd name="T0" fmla="*/ 2147483646 w 6992"/>
                <a:gd name="T1" fmla="*/ 2147483646 h 6211"/>
                <a:gd name="T2" fmla="*/ 2147483646 w 6992"/>
                <a:gd name="T3" fmla="*/ 2147483646 h 6211"/>
                <a:gd name="T4" fmla="*/ 2147483646 w 6992"/>
                <a:gd name="T5" fmla="*/ 2147483646 h 6211"/>
                <a:gd name="T6" fmla="*/ 2147483646 w 6992"/>
                <a:gd name="T7" fmla="*/ 2147483646 h 6211"/>
                <a:gd name="T8" fmla="*/ 2147483646 w 6992"/>
                <a:gd name="T9" fmla="*/ 2147483646 h 6211"/>
                <a:gd name="T10" fmla="*/ 2147483646 w 6992"/>
                <a:gd name="T11" fmla="*/ 2147483646 h 6211"/>
                <a:gd name="T12" fmla="*/ 2147483646 w 6992"/>
                <a:gd name="T13" fmla="*/ 2147483646 h 62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tx1"/>
            </a:solidFill>
            <a:ln>
              <a:noFill/>
            </a:ln>
          </p:spPr>
          <p:txBody>
            <a:bodyPr lIns="91425" tIns="91425" rIns="91425" bIns="91425" anchor="ctr"/>
            <a:lstStyle/>
            <a:p>
              <a:pPr>
                <a:defRPr/>
              </a:pPr>
              <a:endParaRPr lang="vi-VN" sz="990"/>
            </a:p>
          </p:txBody>
        </p:sp>
        <p:sp>
          <p:nvSpPr>
            <p:cNvPr id="135" name="Google Shape;865;p31">
              <a:extLst>
                <a:ext uri="{FF2B5EF4-FFF2-40B4-BE49-F238E27FC236}">
                  <a16:creationId xmlns:a16="http://schemas.microsoft.com/office/drawing/2014/main" id="{A63C8FD4-0B39-4144-AFE6-CF4286122DF4}"/>
                </a:ext>
              </a:extLst>
            </p:cNvPr>
            <p:cNvSpPr/>
            <p:nvPr/>
          </p:nvSpPr>
          <p:spPr>
            <a:xfrm>
              <a:off x="5880586" y="3458239"/>
              <a:ext cx="182046" cy="120540"/>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36" name="Google Shape;866;p31">
              <a:extLst>
                <a:ext uri="{FF2B5EF4-FFF2-40B4-BE49-F238E27FC236}">
                  <a16:creationId xmlns:a16="http://schemas.microsoft.com/office/drawing/2014/main" id="{295A23B4-7F9E-4324-A381-B9E02DB959CB}"/>
                </a:ext>
              </a:extLst>
            </p:cNvPr>
            <p:cNvSpPr>
              <a:spLocks/>
            </p:cNvSpPr>
            <p:nvPr/>
          </p:nvSpPr>
          <p:spPr bwMode="auto">
            <a:xfrm>
              <a:off x="5859417" y="3819859"/>
              <a:ext cx="247666" cy="358449"/>
            </a:xfrm>
            <a:custGeom>
              <a:avLst/>
              <a:gdLst>
                <a:gd name="T0" fmla="*/ 2147483646 w 8000"/>
                <a:gd name="T1" fmla="*/ 2147483646 h 11551"/>
                <a:gd name="T2" fmla="*/ 2147483646 w 8000"/>
                <a:gd name="T3" fmla="*/ 2147483646 h 11551"/>
                <a:gd name="T4" fmla="*/ 2147483646 w 8000"/>
                <a:gd name="T5" fmla="*/ 2147483646 h 11551"/>
                <a:gd name="T6" fmla="*/ 2147483646 w 8000"/>
                <a:gd name="T7" fmla="*/ 2147483646 h 11551"/>
                <a:gd name="T8" fmla="*/ 2147483646 w 8000"/>
                <a:gd name="T9" fmla="*/ 2147483646 h 11551"/>
                <a:gd name="T10" fmla="*/ 2147483646 w 8000"/>
                <a:gd name="T11" fmla="*/ 2147483646 h 11551"/>
                <a:gd name="T12" fmla="*/ 2147483646 w 8000"/>
                <a:gd name="T13" fmla="*/ 2147483646 h 11551"/>
                <a:gd name="T14" fmla="*/ 2147483646 w 8000"/>
                <a:gd name="T15" fmla="*/ 2147483646 h 11551"/>
                <a:gd name="T16" fmla="*/ 2147483646 w 8000"/>
                <a:gd name="T17" fmla="*/ 2147483646 h 115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lIns="91425" tIns="91425" rIns="91425" bIns="91425" anchor="ctr"/>
            <a:lstStyle/>
            <a:p>
              <a:pPr>
                <a:defRPr/>
              </a:pPr>
              <a:endParaRPr lang="vi-VN" sz="990"/>
            </a:p>
          </p:txBody>
        </p:sp>
        <p:sp>
          <p:nvSpPr>
            <p:cNvPr id="137" name="Google Shape;867;p31">
              <a:extLst>
                <a:ext uri="{FF2B5EF4-FFF2-40B4-BE49-F238E27FC236}">
                  <a16:creationId xmlns:a16="http://schemas.microsoft.com/office/drawing/2014/main" id="{51C4C260-27DC-4AC3-85A2-4C5858533A29}"/>
                </a:ext>
              </a:extLst>
            </p:cNvPr>
            <p:cNvSpPr>
              <a:spLocks/>
            </p:cNvSpPr>
            <p:nvPr/>
          </p:nvSpPr>
          <p:spPr bwMode="auto">
            <a:xfrm>
              <a:off x="5859417" y="3819859"/>
              <a:ext cx="247666" cy="356862"/>
            </a:xfrm>
            <a:custGeom>
              <a:avLst/>
              <a:gdLst>
                <a:gd name="T0" fmla="*/ 2147483646 w 8000"/>
                <a:gd name="T1" fmla="*/ 2147483646 h 11495"/>
                <a:gd name="T2" fmla="*/ 2147483646 w 8000"/>
                <a:gd name="T3" fmla="*/ 2147483646 h 11495"/>
                <a:gd name="T4" fmla="*/ 2147483646 w 8000"/>
                <a:gd name="T5" fmla="*/ 2147483646 h 11495"/>
                <a:gd name="T6" fmla="*/ 2147483646 w 8000"/>
                <a:gd name="T7" fmla="*/ 2147483646 h 11495"/>
                <a:gd name="T8" fmla="*/ 2147483646 w 8000"/>
                <a:gd name="T9" fmla="*/ 2147483646 h 11495"/>
                <a:gd name="T10" fmla="*/ 2147483646 w 8000"/>
                <a:gd name="T11" fmla="*/ 2147483646 h 11495"/>
                <a:gd name="T12" fmla="*/ 2147483646 w 8000"/>
                <a:gd name="T13" fmla="*/ 2147483646 h 11495"/>
                <a:gd name="T14" fmla="*/ 2147483646 w 8000"/>
                <a:gd name="T15" fmla="*/ 2147483646 h 11495"/>
                <a:gd name="T16" fmla="*/ 2147483646 w 8000"/>
                <a:gd name="T17" fmla="*/ 2147483646 h 11495"/>
                <a:gd name="T18" fmla="*/ 2147483646 w 8000"/>
                <a:gd name="T19" fmla="*/ 2147483646 h 11495"/>
                <a:gd name="T20" fmla="*/ 2147483646 w 8000"/>
                <a:gd name="T21" fmla="*/ 2147483646 h 11495"/>
                <a:gd name="T22" fmla="*/ 2147483646 w 8000"/>
                <a:gd name="T23" fmla="*/ 2147483646 h 11495"/>
                <a:gd name="T24" fmla="*/ 2147483646 w 8000"/>
                <a:gd name="T25" fmla="*/ 2147483646 h 11495"/>
                <a:gd name="T26" fmla="*/ 2147483646 w 8000"/>
                <a:gd name="T27" fmla="*/ 2147483646 h 11495"/>
                <a:gd name="T28" fmla="*/ 2147483646 w 8000"/>
                <a:gd name="T29" fmla="*/ 2147483646 h 11495"/>
                <a:gd name="T30" fmla="*/ 2147483646 w 8000"/>
                <a:gd name="T31" fmla="*/ 2147483646 h 11495"/>
                <a:gd name="T32" fmla="*/ 2147483646 w 8000"/>
                <a:gd name="T33" fmla="*/ 2147483646 h 11495"/>
                <a:gd name="T34" fmla="*/ 2147483646 w 8000"/>
                <a:gd name="T35" fmla="*/ 2147483646 h 11495"/>
                <a:gd name="T36" fmla="*/ 2147483646 w 8000"/>
                <a:gd name="T37" fmla="*/ 2147483646 h 1149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8000" h="11495" extrusionOk="0">
                  <a:moveTo>
                    <a:pt x="8000" y="1"/>
                  </a:moveTo>
                  <a:lnTo>
                    <a:pt x="8000" y="1"/>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lIns="91425" tIns="91425" rIns="91425" bIns="91425" anchor="ctr"/>
            <a:lstStyle/>
            <a:p>
              <a:pPr>
                <a:defRPr/>
              </a:pPr>
              <a:endParaRPr lang="vi-VN" sz="990"/>
            </a:p>
          </p:txBody>
        </p:sp>
        <p:sp>
          <p:nvSpPr>
            <p:cNvPr id="138" name="Google Shape;868;p31">
              <a:extLst>
                <a:ext uri="{FF2B5EF4-FFF2-40B4-BE49-F238E27FC236}">
                  <a16:creationId xmlns:a16="http://schemas.microsoft.com/office/drawing/2014/main" id="{FFC33CC6-304B-47BC-8F41-AA79D45CE5F6}"/>
                </a:ext>
              </a:extLst>
            </p:cNvPr>
            <p:cNvSpPr>
              <a:spLocks/>
            </p:cNvSpPr>
            <p:nvPr/>
          </p:nvSpPr>
          <p:spPr bwMode="auto">
            <a:xfrm>
              <a:off x="6107084" y="3981637"/>
              <a:ext cx="0" cy="137986"/>
            </a:xfrm>
            <a:custGeom>
              <a:avLst/>
              <a:gdLst>
                <a:gd name="T0" fmla="*/ 2147483646 w 1"/>
                <a:gd name="T1" fmla="*/ 0 h 4471"/>
                <a:gd name="T2" fmla="*/ 2147483646 w 1"/>
                <a:gd name="T3" fmla="*/ 2147483646 h 4471"/>
                <a:gd name="T4" fmla="*/ 2147483646 w 1"/>
                <a:gd name="T5" fmla="*/ 2147483646 h 4471"/>
                <a:gd name="T6" fmla="*/ 2147483646 w 1"/>
                <a:gd name="T7" fmla="*/ 0 h 44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4471" extrusionOk="0">
                  <a:moveTo>
                    <a:pt x="1" y="0"/>
                  </a:moveTo>
                  <a:lnTo>
                    <a:pt x="1" y="4470"/>
                  </a:lnTo>
                  <a:lnTo>
                    <a:pt x="1" y="0"/>
                  </a:lnTo>
                  <a:close/>
                </a:path>
              </a:pathLst>
            </a:custGeom>
            <a:solidFill>
              <a:srgbClr val="DB9F5F"/>
            </a:solidFill>
            <a:ln>
              <a:noFill/>
            </a:ln>
          </p:spPr>
          <p:txBody>
            <a:bodyPr lIns="91425" tIns="91425" rIns="91425" bIns="91425" anchor="ctr"/>
            <a:lstStyle/>
            <a:p>
              <a:pPr>
                <a:defRPr/>
              </a:pPr>
              <a:endParaRPr lang="vi-VN" sz="990"/>
            </a:p>
          </p:txBody>
        </p:sp>
        <p:sp>
          <p:nvSpPr>
            <p:cNvPr id="139" name="Google Shape;869;p31">
              <a:extLst>
                <a:ext uri="{FF2B5EF4-FFF2-40B4-BE49-F238E27FC236}">
                  <a16:creationId xmlns:a16="http://schemas.microsoft.com/office/drawing/2014/main" id="{80B01B6B-CFF0-4B83-BBF5-710E482C0586}"/>
                </a:ext>
              </a:extLst>
            </p:cNvPr>
            <p:cNvSpPr>
              <a:spLocks/>
            </p:cNvSpPr>
            <p:nvPr/>
          </p:nvSpPr>
          <p:spPr bwMode="auto">
            <a:xfrm>
              <a:off x="6081682" y="3826203"/>
              <a:ext cx="25402" cy="12688"/>
            </a:xfrm>
            <a:custGeom>
              <a:avLst/>
              <a:gdLst>
                <a:gd name="T0" fmla="*/ 2147483646 w 841"/>
                <a:gd name="T1" fmla="*/ 0 h 404"/>
                <a:gd name="T2" fmla="*/ 2147483646 w 841"/>
                <a:gd name="T3" fmla="*/ 2147483646 h 404"/>
                <a:gd name="T4" fmla="*/ 2147483646 w 841"/>
                <a:gd name="T5" fmla="*/ 2147483646 h 404"/>
                <a:gd name="T6" fmla="*/ 2147483646 w 841"/>
                <a:gd name="T7" fmla="*/ 0 h 404"/>
                <a:gd name="T8" fmla="*/ 2147483646 w 841"/>
                <a:gd name="T9" fmla="*/ 2147483646 h 404"/>
                <a:gd name="T10" fmla="*/ 2147483646 w 841"/>
                <a:gd name="T11" fmla="*/ 2147483646 h 404"/>
                <a:gd name="T12" fmla="*/ 2147483646 w 841"/>
                <a:gd name="T13" fmla="*/ 2147483646 h 404"/>
                <a:gd name="T14" fmla="*/ 2147483646 w 841"/>
                <a:gd name="T15" fmla="*/ 2147483646 h 404"/>
                <a:gd name="T16" fmla="*/ 2147483646 w 841"/>
                <a:gd name="T17" fmla="*/ 2147483646 h 404"/>
                <a:gd name="T18" fmla="*/ 2147483646 w 841"/>
                <a:gd name="T19" fmla="*/ 2147483646 h 404"/>
                <a:gd name="T20" fmla="*/ 2147483646 w 841"/>
                <a:gd name="T21" fmla="*/ 2147483646 h 404"/>
                <a:gd name="T22" fmla="*/ 0 w 841"/>
                <a:gd name="T23" fmla="*/ 2147483646 h 404"/>
                <a:gd name="T24" fmla="*/ 2147483646 w 841"/>
                <a:gd name="T25" fmla="*/ 2147483646 h 4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41" h="404" extrusionOk="0">
                  <a:moveTo>
                    <a:pt x="841" y="0"/>
                  </a:moveTo>
                  <a:cubicBezTo>
                    <a:pt x="841" y="0"/>
                    <a:pt x="730" y="0"/>
                    <a:pt x="709" y="101"/>
                  </a:cubicBezTo>
                  <a:cubicBezTo>
                    <a:pt x="763" y="68"/>
                    <a:pt x="807" y="34"/>
                    <a:pt x="841" y="0"/>
                  </a:cubicBezTo>
                  <a:close/>
                  <a:moveTo>
                    <a:pt x="709" y="101"/>
                  </a:moveTo>
                  <a:lnTo>
                    <a:pt x="709" y="101"/>
                  </a:lnTo>
                  <a:cubicBezTo>
                    <a:pt x="609" y="164"/>
                    <a:pt x="476" y="227"/>
                    <a:pt x="317" y="289"/>
                  </a:cubicBez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lIns="91425" tIns="91425" rIns="91425" bIns="91425" anchor="ctr"/>
            <a:lstStyle/>
            <a:p>
              <a:pPr>
                <a:defRPr/>
              </a:pPr>
              <a:endParaRPr lang="vi-VN" sz="990"/>
            </a:p>
          </p:txBody>
        </p:sp>
        <p:sp>
          <p:nvSpPr>
            <p:cNvPr id="140" name="Google Shape;870;p31">
              <a:extLst>
                <a:ext uri="{FF2B5EF4-FFF2-40B4-BE49-F238E27FC236}">
                  <a16:creationId xmlns:a16="http://schemas.microsoft.com/office/drawing/2014/main" id="{ABD6C329-41F6-499C-A2CE-C53EF311514E}"/>
                </a:ext>
              </a:extLst>
            </p:cNvPr>
            <p:cNvSpPr>
              <a:spLocks/>
            </p:cNvSpPr>
            <p:nvPr/>
          </p:nvSpPr>
          <p:spPr bwMode="auto">
            <a:xfrm>
              <a:off x="5859417" y="3826203"/>
              <a:ext cx="247666" cy="350518"/>
            </a:xfrm>
            <a:custGeom>
              <a:avLst/>
              <a:gdLst>
                <a:gd name="T0" fmla="*/ 2147483646 w 8000"/>
                <a:gd name="T1" fmla="*/ 0 h 11192"/>
                <a:gd name="T2" fmla="*/ 2147483646 w 8000"/>
                <a:gd name="T3" fmla="*/ 2147483646 h 11192"/>
                <a:gd name="T4" fmla="*/ 2147483646 w 8000"/>
                <a:gd name="T5" fmla="*/ 2147483646 h 11192"/>
                <a:gd name="T6" fmla="*/ 2147483646 w 8000"/>
                <a:gd name="T7" fmla="*/ 2147483646 h 11192"/>
                <a:gd name="T8" fmla="*/ 2147483646 w 8000"/>
                <a:gd name="T9" fmla="*/ 2147483646 h 11192"/>
                <a:gd name="T10" fmla="*/ 2147483646 w 8000"/>
                <a:gd name="T11" fmla="*/ 2147483646 h 11192"/>
                <a:gd name="T12" fmla="*/ 2147483646 w 8000"/>
                <a:gd name="T13" fmla="*/ 2147483646 h 11192"/>
                <a:gd name="T14" fmla="*/ 2147483646 w 8000"/>
                <a:gd name="T15" fmla="*/ 2147483646 h 11192"/>
                <a:gd name="T16" fmla="*/ 2147483646 w 8000"/>
                <a:gd name="T17" fmla="*/ 0 h 11192"/>
                <a:gd name="T18" fmla="*/ 2147483646 w 8000"/>
                <a:gd name="T19" fmla="*/ 2147483646 h 11192"/>
                <a:gd name="T20" fmla="*/ 2147483646 w 8000"/>
                <a:gd name="T21" fmla="*/ 2147483646 h 11192"/>
                <a:gd name="T22" fmla="*/ 2147483646 w 8000"/>
                <a:gd name="T23" fmla="*/ 2147483646 h 11192"/>
                <a:gd name="T24" fmla="*/ 2147483646 w 8000"/>
                <a:gd name="T25" fmla="*/ 2147483646 h 11192"/>
                <a:gd name="T26" fmla="*/ 2147483646 w 8000"/>
                <a:gd name="T27" fmla="*/ 2147483646 h 11192"/>
                <a:gd name="T28" fmla="*/ 2147483646 w 8000"/>
                <a:gd name="T29" fmla="*/ 2147483646 h 11192"/>
                <a:gd name="T30" fmla="*/ 2147483646 w 8000"/>
                <a:gd name="T31" fmla="*/ 2147483646 h 11192"/>
                <a:gd name="T32" fmla="*/ 2147483646 w 8000"/>
                <a:gd name="T33" fmla="*/ 2147483646 h 11192"/>
                <a:gd name="T34" fmla="*/ 2147483646 w 8000"/>
                <a:gd name="T35" fmla="*/ 2147483646 h 11192"/>
                <a:gd name="T36" fmla="*/ 2147483646 w 8000"/>
                <a:gd name="T37" fmla="*/ 2147483646 h 11192"/>
                <a:gd name="T38" fmla="*/ 2147483646 w 8000"/>
                <a:gd name="T39" fmla="*/ 2147483646 h 11192"/>
                <a:gd name="T40" fmla="*/ 2147483646 w 8000"/>
                <a:gd name="T41" fmla="*/ 0 h 1119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lIns="91425" tIns="91425" rIns="91425" bIns="91425" anchor="ctr"/>
            <a:lstStyle/>
            <a:p>
              <a:pPr>
                <a:defRPr/>
              </a:pPr>
              <a:endParaRPr lang="vi-VN" sz="990"/>
            </a:p>
          </p:txBody>
        </p:sp>
        <p:sp>
          <p:nvSpPr>
            <p:cNvPr id="141" name="Google Shape;871;p31">
              <a:extLst>
                <a:ext uri="{FF2B5EF4-FFF2-40B4-BE49-F238E27FC236}">
                  <a16:creationId xmlns:a16="http://schemas.microsoft.com/office/drawing/2014/main" id="{ACDAAD1B-6C83-4EA7-8F52-0814DED373DD}"/>
                </a:ext>
              </a:extLst>
            </p:cNvPr>
            <p:cNvSpPr>
              <a:spLocks/>
            </p:cNvSpPr>
            <p:nvPr/>
          </p:nvSpPr>
          <p:spPr bwMode="auto">
            <a:xfrm>
              <a:off x="5859417" y="3784966"/>
              <a:ext cx="247666" cy="69786"/>
            </a:xfrm>
            <a:custGeom>
              <a:avLst/>
              <a:gdLst>
                <a:gd name="T0" fmla="*/ 2147483646 w 8000"/>
                <a:gd name="T1" fmla="*/ 2147483646 h 2253"/>
                <a:gd name="T2" fmla="*/ 2147483646 w 8000"/>
                <a:gd name="T3" fmla="*/ 2147483646 h 2253"/>
                <a:gd name="T4" fmla="*/ 2147483646 w 8000"/>
                <a:gd name="T5" fmla="*/ 2147483646 h 2253"/>
                <a:gd name="T6" fmla="*/ 2147483646 w 8000"/>
                <a:gd name="T7" fmla="*/ 2147483646 h 2253"/>
                <a:gd name="T8" fmla="*/ 2147483646 w 8000"/>
                <a:gd name="T9" fmla="*/ 2147483646 h 2253"/>
                <a:gd name="T10" fmla="*/ 2147483646 w 8000"/>
                <a:gd name="T11" fmla="*/ 2147483646 h 2253"/>
                <a:gd name="T12" fmla="*/ 2147483646 w 8000"/>
                <a:gd name="T13" fmla="*/ 2147483646 h 2253"/>
                <a:gd name="T14" fmla="*/ 2147483646 w 8000"/>
                <a:gd name="T15" fmla="*/ 2147483646 h 2253"/>
                <a:gd name="T16" fmla="*/ 2147483646 w 8000"/>
                <a:gd name="T17" fmla="*/ 2147483646 h 2253"/>
                <a:gd name="T18" fmla="*/ 2147483646 w 8000"/>
                <a:gd name="T19" fmla="*/ 2147483646 h 2253"/>
                <a:gd name="T20" fmla="*/ 2147483646 w 8000"/>
                <a:gd name="T21" fmla="*/ 2147483646 h 22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lIns="91425" tIns="91425" rIns="91425" bIns="91425" anchor="ctr"/>
            <a:lstStyle/>
            <a:p>
              <a:pPr>
                <a:defRPr/>
              </a:pPr>
              <a:endParaRPr lang="vi-VN" sz="990"/>
            </a:p>
          </p:txBody>
        </p:sp>
        <p:sp>
          <p:nvSpPr>
            <p:cNvPr id="142" name="Google Shape;872;p31">
              <a:extLst>
                <a:ext uri="{FF2B5EF4-FFF2-40B4-BE49-F238E27FC236}">
                  <a16:creationId xmlns:a16="http://schemas.microsoft.com/office/drawing/2014/main" id="{7DCB6D87-17AE-4EED-957A-00D0E4498D87}"/>
                </a:ext>
              </a:extLst>
            </p:cNvPr>
            <p:cNvSpPr>
              <a:spLocks/>
            </p:cNvSpPr>
            <p:nvPr/>
          </p:nvSpPr>
          <p:spPr bwMode="auto">
            <a:xfrm>
              <a:off x="5872118" y="3797654"/>
              <a:ext cx="222265" cy="41237"/>
            </a:xfrm>
            <a:custGeom>
              <a:avLst/>
              <a:gdLst>
                <a:gd name="T0" fmla="*/ 2147483646 w 7126"/>
                <a:gd name="T1" fmla="*/ 2147483646 h 1379"/>
                <a:gd name="T2" fmla="*/ 2147483646 w 7126"/>
                <a:gd name="T3" fmla="*/ 2147483646 h 1379"/>
                <a:gd name="T4" fmla="*/ 2147483646 w 7126"/>
                <a:gd name="T5" fmla="*/ 2147483646 h 1379"/>
                <a:gd name="T6" fmla="*/ 2147483646 w 7126"/>
                <a:gd name="T7" fmla="*/ 2147483646 h 1379"/>
                <a:gd name="T8" fmla="*/ 2147483646 w 7126"/>
                <a:gd name="T9" fmla="*/ 2147483646 h 1379"/>
                <a:gd name="T10" fmla="*/ 2147483646 w 7126"/>
                <a:gd name="T11" fmla="*/ 2147483646 h 1379"/>
                <a:gd name="T12" fmla="*/ 2147483646 w 7126"/>
                <a:gd name="T13" fmla="*/ 2147483646 h 1379"/>
                <a:gd name="T14" fmla="*/ 2147483646 w 7126"/>
                <a:gd name="T15" fmla="*/ 2147483646 h 1379"/>
                <a:gd name="T16" fmla="*/ 2147483646 w 7126"/>
                <a:gd name="T17" fmla="*/ 2147483646 h 1379"/>
                <a:gd name="T18" fmla="*/ 2147483646 w 7126"/>
                <a:gd name="T19" fmla="*/ 2147483646 h 1379"/>
                <a:gd name="T20" fmla="*/ 2147483646 w 7126"/>
                <a:gd name="T21" fmla="*/ 2147483646 h 13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lnTo>
                    <a:pt x="3630" y="1"/>
                  </a:ln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tx2"/>
            </a:solidFill>
            <a:ln>
              <a:noFill/>
            </a:ln>
          </p:spPr>
          <p:txBody>
            <a:bodyPr lIns="91425" tIns="91425" rIns="91425" bIns="91425" anchor="ctr"/>
            <a:lstStyle/>
            <a:p>
              <a:pPr>
                <a:defRPr/>
              </a:pPr>
              <a:endParaRPr lang="vi-VN" sz="990"/>
            </a:p>
          </p:txBody>
        </p:sp>
        <p:sp>
          <p:nvSpPr>
            <p:cNvPr id="143" name="Google Shape;873;p31">
              <a:extLst>
                <a:ext uri="{FF2B5EF4-FFF2-40B4-BE49-F238E27FC236}">
                  <a16:creationId xmlns:a16="http://schemas.microsoft.com/office/drawing/2014/main" id="{B100AC06-C56B-4AB3-B814-817A81F628B2}"/>
                </a:ext>
              </a:extLst>
            </p:cNvPr>
            <p:cNvSpPr>
              <a:spLocks/>
            </p:cNvSpPr>
            <p:nvPr/>
          </p:nvSpPr>
          <p:spPr bwMode="auto">
            <a:xfrm>
              <a:off x="5889053" y="3815101"/>
              <a:ext cx="188396" cy="39652"/>
            </a:xfrm>
            <a:custGeom>
              <a:avLst/>
              <a:gdLst>
                <a:gd name="T0" fmla="*/ 2147483646 w 6050"/>
                <a:gd name="T1" fmla="*/ 0 h 1278"/>
                <a:gd name="T2" fmla="*/ 0 w 6050"/>
                <a:gd name="T3" fmla="*/ 2147483646 h 1278"/>
                <a:gd name="T4" fmla="*/ 0 w 6050"/>
                <a:gd name="T5" fmla="*/ 2147483646 h 1278"/>
                <a:gd name="T6" fmla="*/ 2147483646 w 6050"/>
                <a:gd name="T7" fmla="*/ 2147483646 h 1278"/>
                <a:gd name="T8" fmla="*/ 2147483646 w 6050"/>
                <a:gd name="T9" fmla="*/ 2147483646 h 1278"/>
                <a:gd name="T10" fmla="*/ 2147483646 w 6050"/>
                <a:gd name="T11" fmla="*/ 2147483646 h 1278"/>
                <a:gd name="T12" fmla="*/ 2147483646 w 6050"/>
                <a:gd name="T13" fmla="*/ 0 h 127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tx1"/>
            </a:solidFill>
            <a:ln>
              <a:noFill/>
            </a:ln>
          </p:spPr>
          <p:txBody>
            <a:bodyPr lIns="91425" tIns="91425" rIns="91425" bIns="91425" anchor="ctr"/>
            <a:lstStyle/>
            <a:p>
              <a:pPr>
                <a:defRPr/>
              </a:pPr>
              <a:endParaRPr lang="vi-VN" sz="990"/>
            </a:p>
          </p:txBody>
        </p:sp>
        <p:sp>
          <p:nvSpPr>
            <p:cNvPr id="144" name="Google Shape;874;p31">
              <a:extLst>
                <a:ext uri="{FF2B5EF4-FFF2-40B4-BE49-F238E27FC236}">
                  <a16:creationId xmlns:a16="http://schemas.microsoft.com/office/drawing/2014/main" id="{A6B57308-0C62-4148-8D4A-4C1C96F93689}"/>
                </a:ext>
              </a:extLst>
            </p:cNvPr>
            <p:cNvSpPr>
              <a:spLocks/>
            </p:cNvSpPr>
            <p:nvPr/>
          </p:nvSpPr>
          <p:spPr bwMode="auto">
            <a:xfrm>
              <a:off x="5736642" y="3469340"/>
              <a:ext cx="218031" cy="309281"/>
            </a:xfrm>
            <a:custGeom>
              <a:avLst/>
              <a:gdLst>
                <a:gd name="T0" fmla="*/ 2147483646 w 6991"/>
                <a:gd name="T1" fmla="*/ 2147483646 h 10038"/>
                <a:gd name="T2" fmla="*/ 2147483646 w 6991"/>
                <a:gd name="T3" fmla="*/ 2147483646 h 10038"/>
                <a:gd name="T4" fmla="*/ 2147483646 w 6991"/>
                <a:gd name="T5" fmla="*/ 2147483646 h 10038"/>
                <a:gd name="T6" fmla="*/ 2147483646 w 6991"/>
                <a:gd name="T7" fmla="*/ 2147483646 h 10038"/>
                <a:gd name="T8" fmla="*/ 2147483646 w 6991"/>
                <a:gd name="T9" fmla="*/ 2147483646 h 10038"/>
                <a:gd name="T10" fmla="*/ 2147483646 w 6991"/>
                <a:gd name="T11" fmla="*/ 2147483646 h 10038"/>
                <a:gd name="T12" fmla="*/ 2147483646 w 6991"/>
                <a:gd name="T13" fmla="*/ 2147483646 h 10038"/>
                <a:gd name="T14" fmla="*/ 2147483646 w 6991"/>
                <a:gd name="T15" fmla="*/ 2147483646 h 10038"/>
                <a:gd name="T16" fmla="*/ 2147483646 w 6991"/>
                <a:gd name="T17" fmla="*/ 2147483646 h 10038"/>
                <a:gd name="T18" fmla="*/ 2147483646 w 6991"/>
                <a:gd name="T19" fmla="*/ 2147483646 h 10038"/>
                <a:gd name="T20" fmla="*/ 2147483646 w 6991"/>
                <a:gd name="T21" fmla="*/ 2147483646 h 10038"/>
                <a:gd name="T22" fmla="*/ 2147483646 w 6991"/>
                <a:gd name="T23" fmla="*/ 2147483646 h 10038"/>
                <a:gd name="T24" fmla="*/ 2147483646 w 6991"/>
                <a:gd name="T25" fmla="*/ 2147483646 h 10038"/>
                <a:gd name="T26" fmla="*/ 2147483646 w 6991"/>
                <a:gd name="T27" fmla="*/ 2147483646 h 10038"/>
                <a:gd name="T28" fmla="*/ 2147483646 w 6991"/>
                <a:gd name="T29" fmla="*/ 2147483646 h 10038"/>
                <a:gd name="T30" fmla="*/ 2147483646 w 6991"/>
                <a:gd name="T31" fmla="*/ 2147483646 h 10038"/>
                <a:gd name="T32" fmla="*/ 2147483646 w 6991"/>
                <a:gd name="T33" fmla="*/ 2147483646 h 10038"/>
                <a:gd name="T34" fmla="*/ 2147483646 w 6991"/>
                <a:gd name="T35" fmla="*/ 2147483646 h 10038"/>
                <a:gd name="T36" fmla="*/ 2147483646 w 6991"/>
                <a:gd name="T37" fmla="*/ 2147483646 h 100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bg2"/>
            </a:solidFill>
            <a:ln>
              <a:noFill/>
            </a:ln>
          </p:spPr>
          <p:txBody>
            <a:bodyPr lIns="91425" tIns="91425" rIns="91425" bIns="91425" anchor="ctr"/>
            <a:lstStyle/>
            <a:p>
              <a:pPr>
                <a:defRPr/>
              </a:pPr>
              <a:endParaRPr lang="vi-VN" sz="990"/>
            </a:p>
          </p:txBody>
        </p:sp>
        <p:sp>
          <p:nvSpPr>
            <p:cNvPr id="145" name="Google Shape;875;p31">
              <a:extLst>
                <a:ext uri="{FF2B5EF4-FFF2-40B4-BE49-F238E27FC236}">
                  <a16:creationId xmlns:a16="http://schemas.microsoft.com/office/drawing/2014/main" id="{BE520BFF-ADB7-4FE0-9B4F-99CA4C9BCE94}"/>
                </a:ext>
              </a:extLst>
            </p:cNvPr>
            <p:cNvSpPr>
              <a:spLocks/>
            </p:cNvSpPr>
            <p:nvPr/>
          </p:nvSpPr>
          <p:spPr bwMode="auto">
            <a:xfrm>
              <a:off x="5772627" y="3708835"/>
              <a:ext cx="141827" cy="45995"/>
            </a:xfrm>
            <a:custGeom>
              <a:avLst/>
              <a:gdLst>
                <a:gd name="T0" fmla="*/ 2147483646 w 4605"/>
                <a:gd name="T1" fmla="*/ 2147483646 h 1413"/>
                <a:gd name="T2" fmla="*/ 2147483646 w 4605"/>
                <a:gd name="T3" fmla="*/ 2147483646 h 1413"/>
                <a:gd name="T4" fmla="*/ 2147483646 w 4605"/>
                <a:gd name="T5" fmla="*/ 2147483646 h 1413"/>
                <a:gd name="T6" fmla="*/ 2147483646 w 4605"/>
                <a:gd name="T7" fmla="*/ 2147483646 h 1413"/>
                <a:gd name="T8" fmla="*/ 2147483646 w 4605"/>
                <a:gd name="T9" fmla="*/ 2147483646 h 1413"/>
                <a:gd name="T10" fmla="*/ 2147483646 w 4605"/>
                <a:gd name="T11" fmla="*/ 2147483646 h 1413"/>
                <a:gd name="T12" fmla="*/ 2147483646 w 4605"/>
                <a:gd name="T13" fmla="*/ 2147483646 h 1413"/>
                <a:gd name="T14" fmla="*/ 2147483646 w 4605"/>
                <a:gd name="T15" fmla="*/ 2147483646 h 1413"/>
                <a:gd name="T16" fmla="*/ 2147483646 w 4605"/>
                <a:gd name="T17" fmla="*/ 2147483646 h 1413"/>
                <a:gd name="T18" fmla="*/ 2147483646 w 4605"/>
                <a:gd name="T19" fmla="*/ 2147483646 h 1413"/>
                <a:gd name="T20" fmla="*/ 2147483646 w 4605"/>
                <a:gd name="T21" fmla="*/ 2147483646 h 1413"/>
                <a:gd name="T22" fmla="*/ 2147483646 w 4605"/>
                <a:gd name="T23" fmla="*/ 2147483646 h 1413"/>
                <a:gd name="T24" fmla="*/ 2147483646 w 4605"/>
                <a:gd name="T25" fmla="*/ 2147483646 h 1413"/>
                <a:gd name="T26" fmla="*/ 2147483646 w 4605"/>
                <a:gd name="T27" fmla="*/ 2147483646 h 1413"/>
                <a:gd name="T28" fmla="*/ 2147483646 w 4605"/>
                <a:gd name="T29" fmla="*/ 2147483646 h 1413"/>
                <a:gd name="T30" fmla="*/ 2147483646 w 4605"/>
                <a:gd name="T31" fmla="*/ 2147483646 h 1413"/>
                <a:gd name="T32" fmla="*/ 2147483646 w 4605"/>
                <a:gd name="T33" fmla="*/ 2147483646 h 1413"/>
                <a:gd name="T34" fmla="*/ 0 w 4605"/>
                <a:gd name="T35" fmla="*/ 2147483646 h 1413"/>
                <a:gd name="T36" fmla="*/ 2147483646 w 4605"/>
                <a:gd name="T37" fmla="*/ 2147483646 h 1413"/>
                <a:gd name="T38" fmla="*/ 0 w 4605"/>
                <a:gd name="T39" fmla="*/ 2147483646 h 141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605" h="1413" extrusionOk="0">
                  <a:moveTo>
                    <a:pt x="1815" y="437"/>
                  </a:moveTo>
                  <a:lnTo>
                    <a:pt x="1815" y="437"/>
                  </a:lnTo>
                  <a:close/>
                  <a:moveTo>
                    <a:pt x="3227" y="303"/>
                  </a:moveTo>
                  <a:lnTo>
                    <a:pt x="3227" y="303"/>
                  </a:lnTo>
                  <a:close/>
                  <a:moveTo>
                    <a:pt x="3227" y="303"/>
                  </a:moveTo>
                  <a:lnTo>
                    <a:pt x="3227" y="303"/>
                  </a:lnTo>
                  <a:close/>
                  <a:moveTo>
                    <a:pt x="3630" y="303"/>
                  </a:moveTo>
                  <a:cubicBezTo>
                    <a:pt x="4201" y="303"/>
                    <a:pt x="4605" y="706"/>
                    <a:pt x="4605" y="1412"/>
                  </a:cubicBezTo>
                  <a:cubicBezTo>
                    <a:pt x="4605" y="706"/>
                    <a:pt x="4201" y="303"/>
                    <a:pt x="3630" y="303"/>
                  </a:cubicBezTo>
                  <a:close/>
                  <a:moveTo>
                    <a:pt x="3630" y="303"/>
                  </a:move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lIns="91425" tIns="91425" rIns="91425" bIns="91425" anchor="ctr"/>
            <a:lstStyle/>
            <a:p>
              <a:pPr>
                <a:defRPr/>
              </a:pPr>
              <a:endParaRPr lang="vi-VN" sz="990"/>
            </a:p>
          </p:txBody>
        </p:sp>
        <p:sp>
          <p:nvSpPr>
            <p:cNvPr id="146" name="Google Shape;876;p31">
              <a:extLst>
                <a:ext uri="{FF2B5EF4-FFF2-40B4-BE49-F238E27FC236}">
                  <a16:creationId xmlns:a16="http://schemas.microsoft.com/office/drawing/2014/main" id="{D5F093B3-6316-4ECA-AB02-4D5F55253C39}"/>
                </a:ext>
              </a:extLst>
            </p:cNvPr>
            <p:cNvSpPr>
              <a:spLocks/>
            </p:cNvSpPr>
            <p:nvPr/>
          </p:nvSpPr>
          <p:spPr bwMode="auto">
            <a:xfrm>
              <a:off x="5749343" y="3583536"/>
              <a:ext cx="192629" cy="195085"/>
            </a:xfrm>
            <a:custGeom>
              <a:avLst/>
              <a:gdLst>
                <a:gd name="T0" fmla="*/ 2147483646 w 6151"/>
                <a:gd name="T1" fmla="*/ 2147483646 h 6320"/>
                <a:gd name="T2" fmla="*/ 2147483646 w 6151"/>
                <a:gd name="T3" fmla="*/ 2147483646 h 6320"/>
                <a:gd name="T4" fmla="*/ 2147483646 w 6151"/>
                <a:gd name="T5" fmla="*/ 2147483646 h 6320"/>
                <a:gd name="T6" fmla="*/ 2147483646 w 6151"/>
                <a:gd name="T7" fmla="*/ 2147483646 h 6320"/>
                <a:gd name="T8" fmla="*/ 2147483646 w 6151"/>
                <a:gd name="T9" fmla="*/ 2147483646 h 6320"/>
                <a:gd name="T10" fmla="*/ 2147483646 w 6151"/>
                <a:gd name="T11" fmla="*/ 2147483646 h 6320"/>
                <a:gd name="T12" fmla="*/ 2147483646 w 6151"/>
                <a:gd name="T13" fmla="*/ 2147483646 h 6320"/>
                <a:gd name="T14" fmla="*/ 2147483646 w 6151"/>
                <a:gd name="T15" fmla="*/ 2147483646 h 6320"/>
                <a:gd name="T16" fmla="*/ 2147483646 w 6151"/>
                <a:gd name="T17" fmla="*/ 2147483646 h 6320"/>
                <a:gd name="T18" fmla="*/ 2147483646 w 6151"/>
                <a:gd name="T19" fmla="*/ 2147483646 h 6320"/>
                <a:gd name="T20" fmla="*/ 2147483646 w 6151"/>
                <a:gd name="T21" fmla="*/ 2147483646 h 6320"/>
                <a:gd name="T22" fmla="*/ 2147483646 w 6151"/>
                <a:gd name="T23" fmla="*/ 2147483646 h 6320"/>
                <a:gd name="T24" fmla="*/ 2147483646 w 6151"/>
                <a:gd name="T25" fmla="*/ 2147483646 h 6320"/>
                <a:gd name="T26" fmla="*/ 2147483646 w 6151"/>
                <a:gd name="T27" fmla="*/ 2147483646 h 6320"/>
                <a:gd name="T28" fmla="*/ 2147483646 w 6151"/>
                <a:gd name="T29" fmla="*/ 2147483646 h 63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lIns="91425" tIns="91425" rIns="91425" bIns="91425" anchor="ctr"/>
            <a:lstStyle/>
            <a:p>
              <a:pPr>
                <a:defRPr/>
              </a:pPr>
              <a:endParaRPr lang="vi-VN" sz="990"/>
            </a:p>
          </p:txBody>
        </p:sp>
        <p:sp>
          <p:nvSpPr>
            <p:cNvPr id="147" name="Google Shape;877;p31">
              <a:extLst>
                <a:ext uri="{FF2B5EF4-FFF2-40B4-BE49-F238E27FC236}">
                  <a16:creationId xmlns:a16="http://schemas.microsoft.com/office/drawing/2014/main" id="{96098EB7-B8B8-45C1-901D-3470252BC5DC}"/>
                </a:ext>
              </a:extLst>
            </p:cNvPr>
            <p:cNvSpPr>
              <a:spLocks/>
            </p:cNvSpPr>
            <p:nvPr/>
          </p:nvSpPr>
          <p:spPr bwMode="auto">
            <a:xfrm>
              <a:off x="5984309" y="3613672"/>
              <a:ext cx="93140" cy="201429"/>
            </a:xfrm>
            <a:custGeom>
              <a:avLst/>
              <a:gdLst>
                <a:gd name="T0" fmla="*/ 2147483646 w 2958"/>
                <a:gd name="T1" fmla="*/ 0 h 6420"/>
                <a:gd name="T2" fmla="*/ 2147483646 w 2958"/>
                <a:gd name="T3" fmla="*/ 2147483646 h 6420"/>
                <a:gd name="T4" fmla="*/ 2147483646 w 2958"/>
                <a:gd name="T5" fmla="*/ 2147483646 h 6420"/>
                <a:gd name="T6" fmla="*/ 2147483646 w 2958"/>
                <a:gd name="T7" fmla="*/ 2147483646 h 6420"/>
                <a:gd name="T8" fmla="*/ 2147483646 w 2958"/>
                <a:gd name="T9" fmla="*/ 2147483646 h 6420"/>
                <a:gd name="T10" fmla="*/ 2147483646 w 2958"/>
                <a:gd name="T11" fmla="*/ 2147483646 h 6420"/>
                <a:gd name="T12" fmla="*/ 0 w 2958"/>
                <a:gd name="T13" fmla="*/ 2147483646 h 6420"/>
                <a:gd name="T14" fmla="*/ 2147483646 w 2958"/>
                <a:gd name="T15" fmla="*/ 2147483646 h 6420"/>
                <a:gd name="T16" fmla="*/ 2147483646 w 2958"/>
                <a:gd name="T17" fmla="*/ 2147483646 h 6420"/>
                <a:gd name="T18" fmla="*/ 2147483646 w 2958"/>
                <a:gd name="T19" fmla="*/ 2147483646 h 6420"/>
                <a:gd name="T20" fmla="*/ 2147483646 w 2958"/>
                <a:gd name="T21" fmla="*/ 2147483646 h 6420"/>
                <a:gd name="T22" fmla="*/ 2147483646 w 2958"/>
                <a:gd name="T23" fmla="*/ 0 h 64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bg2"/>
            </a:solidFill>
            <a:ln>
              <a:noFill/>
            </a:ln>
          </p:spPr>
          <p:txBody>
            <a:bodyPr lIns="91425" tIns="91425" rIns="91425" bIns="91425" anchor="ctr"/>
            <a:lstStyle/>
            <a:p>
              <a:pPr>
                <a:defRPr/>
              </a:pPr>
              <a:endParaRPr lang="vi-VN" sz="990"/>
            </a:p>
          </p:txBody>
        </p:sp>
        <p:sp>
          <p:nvSpPr>
            <p:cNvPr id="148" name="Google Shape;878;p31">
              <a:extLst>
                <a:ext uri="{FF2B5EF4-FFF2-40B4-BE49-F238E27FC236}">
                  <a16:creationId xmlns:a16="http://schemas.microsoft.com/office/drawing/2014/main" id="{60D7B24F-66B7-4CCD-85F6-FA1AA391AAA6}"/>
                </a:ext>
              </a:extLst>
            </p:cNvPr>
            <p:cNvSpPr>
              <a:spLocks/>
            </p:cNvSpPr>
            <p:nvPr/>
          </p:nvSpPr>
          <p:spPr bwMode="auto">
            <a:xfrm>
              <a:off x="5984309" y="3643807"/>
              <a:ext cx="74089" cy="171294"/>
            </a:xfrm>
            <a:custGeom>
              <a:avLst/>
              <a:gdLst>
                <a:gd name="T0" fmla="*/ 2147483646 w 2387"/>
                <a:gd name="T1" fmla="*/ 2147483646 h 5446"/>
                <a:gd name="T2" fmla="*/ 2147483646 w 2387"/>
                <a:gd name="T3" fmla="*/ 2147483646 h 5446"/>
                <a:gd name="T4" fmla="*/ 2147483646 w 2387"/>
                <a:gd name="T5" fmla="*/ 2147483646 h 5446"/>
                <a:gd name="T6" fmla="*/ 2147483646 w 2387"/>
                <a:gd name="T7" fmla="*/ 2147483646 h 5446"/>
                <a:gd name="T8" fmla="*/ 2147483646 w 2387"/>
                <a:gd name="T9" fmla="*/ 2147483646 h 5446"/>
                <a:gd name="T10" fmla="*/ 2147483646 w 2387"/>
                <a:gd name="T11" fmla="*/ 2147483646 h 5446"/>
                <a:gd name="T12" fmla="*/ 2147483646 w 2387"/>
                <a:gd name="T13" fmla="*/ 2147483646 h 5446"/>
                <a:gd name="T14" fmla="*/ 2147483646 w 2387"/>
                <a:gd name="T15" fmla="*/ 2147483646 h 5446"/>
                <a:gd name="T16" fmla="*/ 2147483646 w 2387"/>
                <a:gd name="T17" fmla="*/ 2147483646 h 5446"/>
                <a:gd name="T18" fmla="*/ 2147483646 w 2387"/>
                <a:gd name="T19" fmla="*/ 2147483646 h 5446"/>
                <a:gd name="T20" fmla="*/ 2147483646 w 2387"/>
                <a:gd name="T21" fmla="*/ 2147483646 h 5446"/>
                <a:gd name="T22" fmla="*/ 2147483646 w 2387"/>
                <a:gd name="T23" fmla="*/ 2147483646 h 5446"/>
                <a:gd name="T24" fmla="*/ 2147483646 w 2387"/>
                <a:gd name="T25" fmla="*/ 2147483646 h 5446"/>
                <a:gd name="T26" fmla="*/ 0 w 2387"/>
                <a:gd name="T27" fmla="*/ 2147483646 h 5446"/>
                <a:gd name="T28" fmla="*/ 2147483646 w 2387"/>
                <a:gd name="T29" fmla="*/ 2147483646 h 5446"/>
                <a:gd name="T30" fmla="*/ 2147483646 w 2387"/>
                <a:gd name="T31" fmla="*/ 2147483646 h 5446"/>
                <a:gd name="T32" fmla="*/ 2147483646 w 2387"/>
                <a:gd name="T33" fmla="*/ 2147483646 h 5446"/>
                <a:gd name="T34" fmla="*/ 2147483646 w 2387"/>
                <a:gd name="T35" fmla="*/ 2147483646 h 544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87" h="5446" extrusionOk="0">
                  <a:moveTo>
                    <a:pt x="572" y="1"/>
                  </a:moveTo>
                  <a:lnTo>
                    <a:pt x="572" y="1"/>
                  </a:lnTo>
                  <a:cubicBezTo>
                    <a:pt x="568" y="24"/>
                    <a:pt x="565" y="47"/>
                    <a:pt x="561" y="70"/>
                  </a:cubicBez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lIns="91425" tIns="91425" rIns="91425" bIns="91425" anchor="ctr"/>
            <a:lstStyle/>
            <a:p>
              <a:pPr>
                <a:defRPr/>
              </a:pPr>
              <a:endParaRPr lang="vi-VN" sz="990"/>
            </a:p>
          </p:txBody>
        </p:sp>
        <p:sp>
          <p:nvSpPr>
            <p:cNvPr id="149" name="Google Shape;879;p31">
              <a:extLst>
                <a:ext uri="{FF2B5EF4-FFF2-40B4-BE49-F238E27FC236}">
                  <a16:creationId xmlns:a16="http://schemas.microsoft.com/office/drawing/2014/main" id="{66BD9AFD-FC8F-4B4A-B32D-0FE1BC7B5490}"/>
                </a:ext>
              </a:extLst>
            </p:cNvPr>
            <p:cNvSpPr>
              <a:spLocks/>
            </p:cNvSpPr>
            <p:nvPr/>
          </p:nvSpPr>
          <p:spPr bwMode="auto">
            <a:xfrm>
              <a:off x="5971608" y="3369419"/>
              <a:ext cx="74089" cy="80888"/>
            </a:xfrm>
            <a:custGeom>
              <a:avLst/>
              <a:gdLst>
                <a:gd name="T0" fmla="*/ 2147483646 w 2353"/>
                <a:gd name="T1" fmla="*/ 2147483646 h 2522"/>
                <a:gd name="T2" fmla="*/ 0 w 2353"/>
                <a:gd name="T3" fmla="*/ 2147483646 h 2522"/>
                <a:gd name="T4" fmla="*/ 2147483646 w 2353"/>
                <a:gd name="T5" fmla="*/ 2147483646 h 2522"/>
                <a:gd name="T6" fmla="*/ 2147483646 w 2353"/>
                <a:gd name="T7" fmla="*/ 2147483646 h 2522"/>
                <a:gd name="T8" fmla="*/ 2147483646 w 2353"/>
                <a:gd name="T9" fmla="*/ 2147483646 h 25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lIns="91425" tIns="91425" rIns="91425" bIns="91425" anchor="ctr"/>
            <a:lstStyle/>
            <a:p>
              <a:pPr>
                <a:defRPr/>
              </a:pPr>
              <a:endParaRPr lang="vi-VN" sz="990"/>
            </a:p>
          </p:txBody>
        </p:sp>
        <p:sp>
          <p:nvSpPr>
            <p:cNvPr id="150" name="Google Shape;880;p31">
              <a:extLst>
                <a:ext uri="{FF2B5EF4-FFF2-40B4-BE49-F238E27FC236}">
                  <a16:creationId xmlns:a16="http://schemas.microsoft.com/office/drawing/2014/main" id="{F668CDE2-6012-4BFF-941F-71785C08AD37}"/>
                </a:ext>
              </a:extLst>
            </p:cNvPr>
            <p:cNvSpPr>
              <a:spLocks/>
            </p:cNvSpPr>
            <p:nvPr/>
          </p:nvSpPr>
          <p:spPr bwMode="auto">
            <a:xfrm>
              <a:off x="6399204" y="3355144"/>
              <a:ext cx="74089" cy="72959"/>
            </a:xfrm>
            <a:custGeom>
              <a:avLst/>
              <a:gdLst>
                <a:gd name="T0" fmla="*/ 2147483646 w 2387"/>
                <a:gd name="T1" fmla="*/ 2147483646 h 2354"/>
                <a:gd name="T2" fmla="*/ 0 w 2387"/>
                <a:gd name="T3" fmla="*/ 2147483646 h 2354"/>
                <a:gd name="T4" fmla="*/ 2147483646 w 2387"/>
                <a:gd name="T5" fmla="*/ 2147483646 h 2354"/>
                <a:gd name="T6" fmla="*/ 2147483646 w 2387"/>
                <a:gd name="T7" fmla="*/ 2147483646 h 2354"/>
                <a:gd name="T8" fmla="*/ 2147483646 w 2387"/>
                <a:gd name="T9" fmla="*/ 2147483646 h 23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lIns="91425" tIns="91425" rIns="91425" bIns="91425" anchor="ctr"/>
            <a:lstStyle/>
            <a:p>
              <a:pPr>
                <a:defRPr/>
              </a:pPr>
              <a:endParaRPr lang="vi-VN" sz="990"/>
            </a:p>
          </p:txBody>
        </p:sp>
        <p:sp>
          <p:nvSpPr>
            <p:cNvPr id="151" name="Google Shape;881;p31">
              <a:extLst>
                <a:ext uri="{FF2B5EF4-FFF2-40B4-BE49-F238E27FC236}">
                  <a16:creationId xmlns:a16="http://schemas.microsoft.com/office/drawing/2014/main" id="{E514C998-3936-4FAF-83C7-2160243839CD}"/>
                </a:ext>
              </a:extLst>
            </p:cNvPr>
            <p:cNvSpPr/>
            <p:nvPr/>
          </p:nvSpPr>
          <p:spPr>
            <a:xfrm>
              <a:off x="5950440" y="4373392"/>
              <a:ext cx="673146" cy="456784"/>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208" name="TextBox 207">
            <a:extLst>
              <a:ext uri="{FF2B5EF4-FFF2-40B4-BE49-F238E27FC236}">
                <a16:creationId xmlns:a16="http://schemas.microsoft.com/office/drawing/2014/main" id="{1465E92B-B2CB-42F8-BFDB-7F788453ECBD}"/>
              </a:ext>
            </a:extLst>
          </p:cNvPr>
          <p:cNvSpPr txBox="1"/>
          <p:nvPr userDrawn="1"/>
        </p:nvSpPr>
        <p:spPr>
          <a:xfrm>
            <a:off x="4334934" y="1571626"/>
            <a:ext cx="3725333" cy="822405"/>
          </a:xfrm>
          <a:prstGeom prst="rect">
            <a:avLst/>
          </a:prstGeom>
          <a:noFill/>
        </p:spPr>
        <p:txBody>
          <a:bodyPr>
            <a:spAutoFit/>
          </a:bodyPr>
          <a:lstStyle/>
          <a:p>
            <a:pPr algn="ctr" eaLnBrk="1" fontAlgn="auto" hangingPunct="1">
              <a:spcBef>
                <a:spcPts val="0"/>
              </a:spcBef>
              <a:spcAft>
                <a:spcPts val="0"/>
              </a:spcAft>
              <a:defRPr/>
            </a:pPr>
            <a:r>
              <a:rPr lang="vi-VN" sz="4744" dirty="0">
                <a:solidFill>
                  <a:srgbClr val="F79646">
                    <a:lumMod val="50000"/>
                  </a:srgbClr>
                </a:solidFill>
                <a:latin typeface="+mj-lt"/>
              </a:rPr>
              <a:t>KHÁM PHÁ</a:t>
            </a:r>
          </a:p>
        </p:txBody>
      </p:sp>
    </p:spTree>
    <p:extLst>
      <p:ext uri="{BB962C8B-B14F-4D97-AF65-F5344CB8AC3E}">
        <p14:creationId xmlns:p14="http://schemas.microsoft.com/office/powerpoint/2010/main" val="13221211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73"/>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90"/>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92"/>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87"/>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91"/>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76"/>
                                        </p:tgtEl>
                                      </p:cBhvr>
                                      <p:by x="150000" y="150000"/>
                                    </p:animScale>
                                  </p:childTnLst>
                                </p:cTn>
                              </p:par>
                              <p:par>
                                <p:cTn id="17" presetID="16" presetClass="entr" presetSubtype="21" fill="hold" nodeType="withEffect">
                                  <p:stCondLst>
                                    <p:cond delay="0"/>
                                  </p:stCondLst>
                                  <p:childTnLst>
                                    <p:set>
                                      <p:cBhvr>
                                        <p:cTn id="18" dur="1" fill="hold">
                                          <p:stCondLst>
                                            <p:cond delay="0"/>
                                          </p:stCondLst>
                                        </p:cTn>
                                        <p:tgtEl>
                                          <p:spTgt spid="71"/>
                                        </p:tgtEl>
                                        <p:attrNameLst>
                                          <p:attrName>style.visibility</p:attrName>
                                        </p:attrNameLst>
                                      </p:cBhvr>
                                      <p:to>
                                        <p:strVal val="visible"/>
                                      </p:to>
                                    </p:set>
                                    <p:animEffect transition="in" filter="barn(inVertical)">
                                      <p:cBhvr>
                                        <p:cTn id="19" dur="500"/>
                                        <p:tgtEl>
                                          <p:spTgt spid="71"/>
                                        </p:tgtEl>
                                      </p:cBhvr>
                                    </p:animEffect>
                                  </p:childTnLst>
                                </p:cTn>
                              </p:par>
                              <p:par>
                                <p:cTn id="20" presetID="16" presetClass="entr" presetSubtype="21" fill="hold" nodeType="withEffect">
                                  <p:stCondLst>
                                    <p:cond delay="0"/>
                                  </p:stCondLst>
                                  <p:childTnLst>
                                    <p:set>
                                      <p:cBhvr>
                                        <p:cTn id="21" dur="1" fill="hold">
                                          <p:stCondLst>
                                            <p:cond delay="0"/>
                                          </p:stCondLst>
                                        </p:cTn>
                                        <p:tgtEl>
                                          <p:spTgt spid="72"/>
                                        </p:tgtEl>
                                        <p:attrNameLst>
                                          <p:attrName>style.visibility</p:attrName>
                                        </p:attrNameLst>
                                      </p:cBhvr>
                                      <p:to>
                                        <p:strVal val="visible"/>
                                      </p:to>
                                    </p:set>
                                    <p:animEffect transition="in" filter="barn(inVertical)">
                                      <p:cBhvr>
                                        <p:cTn id="22" dur="500"/>
                                        <p:tgtEl>
                                          <p:spTgt spid="72"/>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70"/>
                                        </p:tgtEl>
                                        <p:attrNameLst>
                                          <p:attrName>style.visibility</p:attrName>
                                        </p:attrNameLst>
                                      </p:cBhvr>
                                      <p:to>
                                        <p:strVal val="visible"/>
                                      </p:to>
                                    </p:set>
                                    <p:animEffect transition="in" filter="fade">
                                      <p:cBhvr>
                                        <p:cTn id="26" dur="500"/>
                                        <p:tgtEl>
                                          <p:spTgt spid="70"/>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95"/>
                                        </p:tgtEl>
                                        <p:attrNameLst>
                                          <p:attrName>style.visibility</p:attrName>
                                        </p:attrNameLst>
                                      </p:cBhvr>
                                      <p:to>
                                        <p:strVal val="visible"/>
                                      </p:to>
                                    </p:set>
                                    <p:anim calcmode="lin" valueType="num">
                                      <p:cBhvr>
                                        <p:cTn id="30" dur="1000" fill="hold"/>
                                        <p:tgtEl>
                                          <p:spTgt spid="95"/>
                                        </p:tgtEl>
                                        <p:attrNameLst>
                                          <p:attrName>ppt_w</p:attrName>
                                        </p:attrNameLst>
                                      </p:cBhvr>
                                      <p:tavLst>
                                        <p:tav tm="0">
                                          <p:val>
                                            <p:fltVal val="0"/>
                                          </p:val>
                                        </p:tav>
                                        <p:tav tm="100000">
                                          <p:val>
                                            <p:strVal val="#ppt_w"/>
                                          </p:val>
                                        </p:tav>
                                      </p:tavLst>
                                    </p:anim>
                                    <p:anim calcmode="lin" valueType="num">
                                      <p:cBhvr>
                                        <p:cTn id="31" dur="1000" fill="hold"/>
                                        <p:tgtEl>
                                          <p:spTgt spid="95"/>
                                        </p:tgtEl>
                                        <p:attrNameLst>
                                          <p:attrName>ppt_h</p:attrName>
                                        </p:attrNameLst>
                                      </p:cBhvr>
                                      <p:tavLst>
                                        <p:tav tm="0">
                                          <p:val>
                                            <p:fltVal val="0"/>
                                          </p:val>
                                        </p:tav>
                                        <p:tav tm="100000">
                                          <p:val>
                                            <p:strVal val="#ppt_h"/>
                                          </p:val>
                                        </p:tav>
                                      </p:tavLst>
                                    </p:anim>
                                    <p:anim calcmode="lin" valueType="num">
                                      <p:cBhvr>
                                        <p:cTn id="32" dur="1000" fill="hold"/>
                                        <p:tgtEl>
                                          <p:spTgt spid="95"/>
                                        </p:tgtEl>
                                        <p:attrNameLst>
                                          <p:attrName>style.rotation</p:attrName>
                                        </p:attrNameLst>
                                      </p:cBhvr>
                                      <p:tavLst>
                                        <p:tav tm="0">
                                          <p:val>
                                            <p:fltVal val="90"/>
                                          </p:val>
                                        </p:tav>
                                        <p:tav tm="100000">
                                          <p:val>
                                            <p:fltVal val="0"/>
                                          </p:val>
                                        </p:tav>
                                      </p:tavLst>
                                    </p:anim>
                                    <p:animEffect transition="in" filter="fade">
                                      <p:cBhvr>
                                        <p:cTn id="33" dur="1000"/>
                                        <p:tgtEl>
                                          <p:spTgt spid="95"/>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08"/>
                                        </p:tgtEl>
                                        <p:attrNameLst>
                                          <p:attrName>style.visibility</p:attrName>
                                        </p:attrNameLst>
                                      </p:cBhvr>
                                      <p:to>
                                        <p:strVal val="visible"/>
                                      </p:to>
                                    </p:set>
                                    <p:animEffect transition="in" filter="randombar(horizontal)">
                                      <p:cBhvr>
                                        <p:cTn id="37" dur="500"/>
                                        <p:tgtEl>
                                          <p:spTgt spid="2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208" grpId="0"/>
    </p:bldLst>
  </p:timing>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10_Title and Content">
    <p:bg>
      <p:bgPr>
        <a:solidFill>
          <a:srgbClr val="7030A0"/>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84102975-8628-4399-9809-B7E86213D0CB}"/>
              </a:ext>
            </a:extLst>
          </p:cNvPr>
          <p:cNvGrpSpPr>
            <a:grpSpLocks/>
          </p:cNvGrpSpPr>
          <p:nvPr userDrawn="1"/>
        </p:nvGrpSpPr>
        <p:grpSpPr bwMode="auto">
          <a:xfrm>
            <a:off x="395818" y="219076"/>
            <a:ext cx="11614149" cy="6240463"/>
            <a:chOff x="395894" y="219519"/>
            <a:chExt cx="8518865" cy="4788281"/>
          </a:xfrm>
        </p:grpSpPr>
        <p:sp>
          <p:nvSpPr>
            <p:cNvPr id="3" name="Google Shape;993;p14">
              <a:extLst>
                <a:ext uri="{FF2B5EF4-FFF2-40B4-BE49-F238E27FC236}">
                  <a16:creationId xmlns:a16="http://schemas.microsoft.com/office/drawing/2014/main" id="{DC8460F5-E60B-4155-B28A-0A68C9864C5F}"/>
                </a:ext>
              </a:extLst>
            </p:cNvPr>
            <p:cNvSpPr>
              <a:spLocks/>
            </p:cNvSpPr>
            <p:nvPr/>
          </p:nvSpPr>
          <p:spPr bwMode="auto">
            <a:xfrm>
              <a:off x="661380" y="219519"/>
              <a:ext cx="8068625" cy="4788281"/>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rgbClr val="FFC000"/>
            </a:solidFill>
            <a:ln>
              <a:noFill/>
            </a:ln>
          </p:spPr>
          <p:txBody>
            <a:bodyPr lIns="91425" tIns="91425" rIns="91425" bIns="91425" anchor="ctr"/>
            <a:lstStyle/>
            <a:p>
              <a:pPr>
                <a:defRPr/>
              </a:pPr>
              <a:endParaRPr lang="vi-VN" sz="990"/>
            </a:p>
          </p:txBody>
        </p:sp>
        <p:grpSp>
          <p:nvGrpSpPr>
            <p:cNvPr id="4" name="Google Shape;994;p14">
              <a:extLst>
                <a:ext uri="{FF2B5EF4-FFF2-40B4-BE49-F238E27FC236}">
                  <a16:creationId xmlns:a16="http://schemas.microsoft.com/office/drawing/2014/main" id="{9BB9F841-E216-4C6E-BE0B-19CEB1377338}"/>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B787C158-8A3C-4D20-83A5-BDC93BDE1684}"/>
                  </a:ext>
                </a:extLst>
              </p:cNvPr>
              <p:cNvSpPr>
                <a:spLocks/>
              </p:cNvSpPr>
              <p:nvPr/>
            </p:nvSpPr>
            <p:spPr bwMode="auto">
              <a:xfrm>
                <a:off x="8341867" y="2362126"/>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4" name="Google Shape;996;p14">
                <a:extLst>
                  <a:ext uri="{FF2B5EF4-FFF2-40B4-BE49-F238E27FC236}">
                    <a16:creationId xmlns:a16="http://schemas.microsoft.com/office/drawing/2014/main" id="{6999B017-DC40-46F3-8DF4-FC114233F034}"/>
                  </a:ext>
                </a:extLst>
              </p:cNvPr>
              <p:cNvSpPr>
                <a:spLocks/>
              </p:cNvSpPr>
              <p:nvPr/>
            </p:nvSpPr>
            <p:spPr bwMode="auto">
              <a:xfrm>
                <a:off x="8341867" y="2281733"/>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p:spPr>
            <p:txBody>
              <a:bodyPr lIns="91425" tIns="91425" rIns="91425" bIns="91425" anchor="ctr"/>
              <a:lstStyle/>
              <a:p>
                <a:pPr>
                  <a:defRPr/>
                </a:pPr>
                <a:endParaRPr lang="vi-VN" sz="990"/>
              </a:p>
            </p:txBody>
          </p:sp>
        </p:grpSp>
        <p:sp>
          <p:nvSpPr>
            <p:cNvPr id="5" name="Google Shape;997;p14">
              <a:extLst>
                <a:ext uri="{FF2B5EF4-FFF2-40B4-BE49-F238E27FC236}">
                  <a16:creationId xmlns:a16="http://schemas.microsoft.com/office/drawing/2014/main" id="{5E667ADE-EEB2-4A1C-BB7E-D37EC5D17FF3}"/>
                </a:ext>
              </a:extLst>
            </p:cNvPr>
            <p:cNvSpPr>
              <a:spLocks/>
            </p:cNvSpPr>
            <p:nvPr/>
          </p:nvSpPr>
          <p:spPr bwMode="auto">
            <a:xfrm>
              <a:off x="8341867" y="4447482"/>
              <a:ext cx="569787" cy="308174"/>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grpSp>
          <p:nvGrpSpPr>
            <p:cNvPr id="6" name="Google Shape;998;p14">
              <a:extLst>
                <a:ext uri="{FF2B5EF4-FFF2-40B4-BE49-F238E27FC236}">
                  <a16:creationId xmlns:a16="http://schemas.microsoft.com/office/drawing/2014/main" id="{CEE67F40-AB4C-4A9A-8DBC-747B8EF13D64}"/>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C4786E84-6564-4245-BA36-D673821337EA}"/>
                  </a:ext>
                </a:extLst>
              </p:cNvPr>
              <p:cNvSpPr>
                <a:spLocks/>
              </p:cNvSpPr>
              <p:nvPr/>
            </p:nvSpPr>
            <p:spPr bwMode="auto">
              <a:xfrm>
                <a:off x="8341867" y="1800590"/>
                <a:ext cx="569787" cy="30086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2" name="Google Shape;1000;p14">
                <a:extLst>
                  <a:ext uri="{FF2B5EF4-FFF2-40B4-BE49-F238E27FC236}">
                    <a16:creationId xmlns:a16="http://schemas.microsoft.com/office/drawing/2014/main" id="{9EC249C8-6B71-4B78-91B7-87AC5CA3472A}"/>
                  </a:ext>
                </a:extLst>
              </p:cNvPr>
              <p:cNvSpPr/>
              <p:nvPr/>
            </p:nvSpPr>
            <p:spPr>
              <a:xfrm>
                <a:off x="8341867" y="1721415"/>
                <a:ext cx="569787" cy="299648"/>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7" name="Google Shape;1001;p14">
              <a:extLst>
                <a:ext uri="{FF2B5EF4-FFF2-40B4-BE49-F238E27FC236}">
                  <a16:creationId xmlns:a16="http://schemas.microsoft.com/office/drawing/2014/main" id="{B4A37EE4-A6F5-4FBD-A6B3-13CA3CCDE70B}"/>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C896EB5F-362A-4D07-BCF4-A78F2835BF4E}"/>
                  </a:ext>
                </a:extLst>
              </p:cNvPr>
              <p:cNvSpPr>
                <a:spLocks/>
              </p:cNvSpPr>
              <p:nvPr/>
            </p:nvSpPr>
            <p:spPr bwMode="auto">
              <a:xfrm>
                <a:off x="8346524" y="1262198"/>
                <a:ext cx="568235" cy="309393"/>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0" name="Google Shape;1003;p14">
                <a:extLst>
                  <a:ext uri="{FF2B5EF4-FFF2-40B4-BE49-F238E27FC236}">
                    <a16:creationId xmlns:a16="http://schemas.microsoft.com/office/drawing/2014/main" id="{A6649D84-E5C6-40EB-B300-BA1F9BEC6170}"/>
                  </a:ext>
                </a:extLst>
              </p:cNvPr>
              <p:cNvSpPr>
                <a:spLocks/>
              </p:cNvSpPr>
              <p:nvPr/>
            </p:nvSpPr>
            <p:spPr bwMode="auto">
              <a:xfrm>
                <a:off x="8346524" y="1181804"/>
                <a:ext cx="568235" cy="309393"/>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p:spPr>
            <p:txBody>
              <a:bodyPr lIns="91425" tIns="91425" rIns="91425" bIns="91425" anchor="ctr"/>
              <a:lstStyle/>
              <a:p>
                <a:pPr>
                  <a:defRPr/>
                </a:pPr>
                <a:endParaRPr lang="vi-VN" sz="990"/>
              </a:p>
            </p:txBody>
          </p:sp>
        </p:grpSp>
        <p:grpSp>
          <p:nvGrpSpPr>
            <p:cNvPr id="8" name="Google Shape;1004;p14">
              <a:extLst>
                <a:ext uri="{FF2B5EF4-FFF2-40B4-BE49-F238E27FC236}">
                  <a16:creationId xmlns:a16="http://schemas.microsoft.com/office/drawing/2014/main" id="{B8E7D9FE-4739-4740-88F9-7344975303D1}"/>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64C70429-9544-4DB7-9447-09460138F8A8}"/>
                  </a:ext>
                </a:extLst>
              </p:cNvPr>
              <p:cNvSpPr>
                <a:spLocks/>
              </p:cNvSpPr>
              <p:nvPr/>
            </p:nvSpPr>
            <p:spPr bwMode="auto">
              <a:xfrm>
                <a:off x="8341867" y="686045"/>
                <a:ext cx="569787" cy="308175"/>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8" name="Google Shape;1006;p14">
                <a:extLst>
                  <a:ext uri="{FF2B5EF4-FFF2-40B4-BE49-F238E27FC236}">
                    <a16:creationId xmlns:a16="http://schemas.microsoft.com/office/drawing/2014/main" id="{3DE7872F-805D-4C33-B154-19D95F772A99}"/>
                  </a:ext>
                </a:extLst>
              </p:cNvPr>
              <p:cNvSpPr/>
              <p:nvPr/>
            </p:nvSpPr>
            <p:spPr>
              <a:xfrm>
                <a:off x="8341867" y="606869"/>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9" name="Google Shape;1007;p14">
              <a:extLst>
                <a:ext uri="{FF2B5EF4-FFF2-40B4-BE49-F238E27FC236}">
                  <a16:creationId xmlns:a16="http://schemas.microsoft.com/office/drawing/2014/main" id="{DC3CBB61-F24F-4410-9354-60C965D720B9}"/>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3FAA37C5-F01B-4D0D-9349-97B4DE68229B}"/>
                  </a:ext>
                </a:extLst>
              </p:cNvPr>
              <p:cNvSpPr>
                <a:spLocks/>
              </p:cNvSpPr>
              <p:nvPr/>
            </p:nvSpPr>
            <p:spPr bwMode="auto">
              <a:xfrm>
                <a:off x="8341867" y="2362736"/>
                <a:ext cx="569787" cy="299648"/>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6" name="Google Shape;1009;p14">
                <a:extLst>
                  <a:ext uri="{FF2B5EF4-FFF2-40B4-BE49-F238E27FC236}">
                    <a16:creationId xmlns:a16="http://schemas.microsoft.com/office/drawing/2014/main" id="{4DD4B229-6AE1-4D06-AA09-B23CBB9E1C50}"/>
                  </a:ext>
                </a:extLst>
              </p:cNvPr>
              <p:cNvSpPr>
                <a:spLocks/>
              </p:cNvSpPr>
              <p:nvPr/>
            </p:nvSpPr>
            <p:spPr bwMode="auto">
              <a:xfrm>
                <a:off x="8341867" y="2283561"/>
                <a:ext cx="569787" cy="299648"/>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p:spPr>
            <p:txBody>
              <a:bodyPr lIns="91425" tIns="91425" rIns="91425" bIns="91425" anchor="ctr"/>
              <a:lstStyle/>
              <a:p>
                <a:pPr>
                  <a:defRPr/>
                </a:pPr>
                <a:endParaRPr lang="vi-VN" sz="990"/>
              </a:p>
            </p:txBody>
          </p:sp>
        </p:grpSp>
        <p:grpSp>
          <p:nvGrpSpPr>
            <p:cNvPr id="10" name="Google Shape;1010;p14">
              <a:extLst>
                <a:ext uri="{FF2B5EF4-FFF2-40B4-BE49-F238E27FC236}">
                  <a16:creationId xmlns:a16="http://schemas.microsoft.com/office/drawing/2014/main" id="{1AF52EAE-AB9B-464C-AEDE-F36DE498D047}"/>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2EE71594-C583-42D1-8BA3-F9D87AD6748B}"/>
                  </a:ext>
                </a:extLst>
              </p:cNvPr>
              <p:cNvSpPr>
                <a:spLocks/>
              </p:cNvSpPr>
              <p:nvPr/>
            </p:nvSpPr>
            <p:spPr bwMode="auto">
              <a:xfrm>
                <a:off x="8341867" y="2360911"/>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4" name="Google Shape;1012;p14">
                <a:extLst>
                  <a:ext uri="{FF2B5EF4-FFF2-40B4-BE49-F238E27FC236}">
                    <a16:creationId xmlns:a16="http://schemas.microsoft.com/office/drawing/2014/main" id="{DC5D48A3-5936-41EB-9703-323C527DC5FE}"/>
                  </a:ext>
                </a:extLst>
              </p:cNvPr>
              <p:cNvSpPr/>
              <p:nvPr/>
            </p:nvSpPr>
            <p:spPr>
              <a:xfrm>
                <a:off x="8341867" y="2281736"/>
                <a:ext cx="569787"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11" name="Google Shape;1013;p14">
              <a:extLst>
                <a:ext uri="{FF2B5EF4-FFF2-40B4-BE49-F238E27FC236}">
                  <a16:creationId xmlns:a16="http://schemas.microsoft.com/office/drawing/2014/main" id="{E272B437-D6C4-4C94-8788-8F31320263DA}"/>
                </a:ext>
              </a:extLst>
            </p:cNvPr>
            <p:cNvSpPr/>
            <p:nvPr/>
          </p:nvSpPr>
          <p:spPr>
            <a:xfrm>
              <a:off x="8341867" y="4368307"/>
              <a:ext cx="569787" cy="309393"/>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 name="Google Shape;1014;p14">
              <a:extLst>
                <a:ext uri="{FF2B5EF4-FFF2-40B4-BE49-F238E27FC236}">
                  <a16:creationId xmlns:a16="http://schemas.microsoft.com/office/drawing/2014/main" id="{DECDD37C-C78E-497E-952B-3183F5A4A364}"/>
                </a:ext>
              </a:extLst>
            </p:cNvPr>
            <p:cNvSpPr>
              <a:spLocks/>
            </p:cNvSpPr>
            <p:nvPr/>
          </p:nvSpPr>
          <p:spPr bwMode="auto">
            <a:xfrm>
              <a:off x="395894" y="219519"/>
              <a:ext cx="8053099"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p:spPr>
          <p:txBody>
            <a:bodyPr lIns="91425" tIns="91425" rIns="91425" bIns="91425" anchor="ctr"/>
            <a:lstStyle/>
            <a:p>
              <a:pPr>
                <a:defRPr/>
              </a:pPr>
              <a:endParaRPr lang="vi-VN" sz="990"/>
            </a:p>
          </p:txBody>
        </p:sp>
      </p:grpSp>
      <p:sp>
        <p:nvSpPr>
          <p:cNvPr id="25" name="Google Shape;1082;p14">
            <a:extLst>
              <a:ext uri="{FF2B5EF4-FFF2-40B4-BE49-F238E27FC236}">
                <a16:creationId xmlns:a16="http://schemas.microsoft.com/office/drawing/2014/main" id="{C272A755-D9E3-455D-B1A8-1EB95D509D6F}"/>
              </a:ext>
            </a:extLst>
          </p:cNvPr>
          <p:cNvSpPr>
            <a:spLocks/>
          </p:cNvSpPr>
          <p:nvPr userDrawn="1"/>
        </p:nvSpPr>
        <p:spPr bwMode="auto">
          <a:xfrm>
            <a:off x="465667" y="8826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26" name="Google Shape;1083;p14">
            <a:extLst>
              <a:ext uri="{FF2B5EF4-FFF2-40B4-BE49-F238E27FC236}">
                <a16:creationId xmlns:a16="http://schemas.microsoft.com/office/drawing/2014/main" id="{E1F128A1-EA73-4BF8-B180-4929C32FE816}"/>
              </a:ext>
            </a:extLst>
          </p:cNvPr>
          <p:cNvSpPr>
            <a:spLocks/>
          </p:cNvSpPr>
          <p:nvPr userDrawn="1"/>
        </p:nvSpPr>
        <p:spPr bwMode="auto">
          <a:xfrm>
            <a:off x="201084" y="906463"/>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27" name="Google Shape;1084;p14">
            <a:extLst>
              <a:ext uri="{FF2B5EF4-FFF2-40B4-BE49-F238E27FC236}">
                <a16:creationId xmlns:a16="http://schemas.microsoft.com/office/drawing/2014/main" id="{E06C6CA0-E147-46D9-A250-E3AEB75761F5}"/>
              </a:ext>
            </a:extLst>
          </p:cNvPr>
          <p:cNvSpPr>
            <a:spLocks/>
          </p:cNvSpPr>
          <p:nvPr userDrawn="1"/>
        </p:nvSpPr>
        <p:spPr bwMode="auto">
          <a:xfrm>
            <a:off x="224367" y="989014"/>
            <a:ext cx="44451"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28" name="Google Shape;1085;p14">
            <a:extLst>
              <a:ext uri="{FF2B5EF4-FFF2-40B4-BE49-F238E27FC236}">
                <a16:creationId xmlns:a16="http://schemas.microsoft.com/office/drawing/2014/main" id="{745E8DE2-2274-4D7B-B7D1-633588E810FC}"/>
              </a:ext>
            </a:extLst>
          </p:cNvPr>
          <p:cNvSpPr>
            <a:spLocks/>
          </p:cNvSpPr>
          <p:nvPr userDrawn="1"/>
        </p:nvSpPr>
        <p:spPr bwMode="auto">
          <a:xfrm>
            <a:off x="524934" y="9477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29" name="Google Shape;1086;p14">
            <a:extLst>
              <a:ext uri="{FF2B5EF4-FFF2-40B4-BE49-F238E27FC236}">
                <a16:creationId xmlns:a16="http://schemas.microsoft.com/office/drawing/2014/main" id="{F7AB2514-05D5-4220-B33C-2E700545E4EE}"/>
              </a:ext>
            </a:extLst>
          </p:cNvPr>
          <p:cNvSpPr>
            <a:spLocks/>
          </p:cNvSpPr>
          <p:nvPr userDrawn="1"/>
        </p:nvSpPr>
        <p:spPr bwMode="auto">
          <a:xfrm>
            <a:off x="201084" y="917576"/>
            <a:ext cx="448733" cy="98425"/>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30" name="Google Shape;1082;p14">
            <a:extLst>
              <a:ext uri="{FF2B5EF4-FFF2-40B4-BE49-F238E27FC236}">
                <a16:creationId xmlns:a16="http://schemas.microsoft.com/office/drawing/2014/main" id="{1851A165-E4E4-4B2A-B4C9-CC77B5C3B240}"/>
              </a:ext>
            </a:extLst>
          </p:cNvPr>
          <p:cNvSpPr>
            <a:spLocks/>
          </p:cNvSpPr>
          <p:nvPr userDrawn="1"/>
        </p:nvSpPr>
        <p:spPr bwMode="auto">
          <a:xfrm>
            <a:off x="463550" y="14954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31" name="Google Shape;1083;p14">
            <a:extLst>
              <a:ext uri="{FF2B5EF4-FFF2-40B4-BE49-F238E27FC236}">
                <a16:creationId xmlns:a16="http://schemas.microsoft.com/office/drawing/2014/main" id="{B514C220-10D0-41C4-8C0B-49FA5AABC902}"/>
              </a:ext>
            </a:extLst>
          </p:cNvPr>
          <p:cNvSpPr>
            <a:spLocks/>
          </p:cNvSpPr>
          <p:nvPr userDrawn="1"/>
        </p:nvSpPr>
        <p:spPr bwMode="auto">
          <a:xfrm>
            <a:off x="198967" y="1522414"/>
            <a:ext cx="448733" cy="109537"/>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32" name="Google Shape;1084;p14">
            <a:extLst>
              <a:ext uri="{FF2B5EF4-FFF2-40B4-BE49-F238E27FC236}">
                <a16:creationId xmlns:a16="http://schemas.microsoft.com/office/drawing/2014/main" id="{B113118A-593D-4478-9386-3567F27A3010}"/>
              </a:ext>
            </a:extLst>
          </p:cNvPr>
          <p:cNvSpPr>
            <a:spLocks/>
          </p:cNvSpPr>
          <p:nvPr userDrawn="1"/>
        </p:nvSpPr>
        <p:spPr bwMode="auto">
          <a:xfrm>
            <a:off x="222251" y="1603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33" name="Google Shape;1085;p14">
            <a:extLst>
              <a:ext uri="{FF2B5EF4-FFF2-40B4-BE49-F238E27FC236}">
                <a16:creationId xmlns:a16="http://schemas.microsoft.com/office/drawing/2014/main" id="{4A4271B1-57F6-4A70-88A1-10DA11F84E2F}"/>
              </a:ext>
            </a:extLst>
          </p:cNvPr>
          <p:cNvSpPr>
            <a:spLocks/>
          </p:cNvSpPr>
          <p:nvPr userDrawn="1"/>
        </p:nvSpPr>
        <p:spPr bwMode="auto">
          <a:xfrm>
            <a:off x="522818" y="1563688"/>
            <a:ext cx="46567" cy="42862"/>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34" name="Google Shape;1086;p14">
            <a:extLst>
              <a:ext uri="{FF2B5EF4-FFF2-40B4-BE49-F238E27FC236}">
                <a16:creationId xmlns:a16="http://schemas.microsoft.com/office/drawing/2014/main" id="{0F4220BD-FBD1-46B0-A32A-11E3C5756B38}"/>
              </a:ext>
            </a:extLst>
          </p:cNvPr>
          <p:cNvSpPr>
            <a:spLocks/>
          </p:cNvSpPr>
          <p:nvPr userDrawn="1"/>
        </p:nvSpPr>
        <p:spPr bwMode="auto">
          <a:xfrm>
            <a:off x="201084" y="1531938"/>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35" name="Google Shape;1082;p14">
            <a:extLst>
              <a:ext uri="{FF2B5EF4-FFF2-40B4-BE49-F238E27FC236}">
                <a16:creationId xmlns:a16="http://schemas.microsoft.com/office/drawing/2014/main" id="{A74DCE5D-C4D1-42F8-A61B-D6D50A9E2F81}"/>
              </a:ext>
            </a:extLst>
          </p:cNvPr>
          <p:cNvSpPr>
            <a:spLocks/>
          </p:cNvSpPr>
          <p:nvPr userDrawn="1"/>
        </p:nvSpPr>
        <p:spPr bwMode="auto">
          <a:xfrm>
            <a:off x="463550" y="2111376"/>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36" name="Google Shape;1083;p14">
            <a:extLst>
              <a:ext uri="{FF2B5EF4-FFF2-40B4-BE49-F238E27FC236}">
                <a16:creationId xmlns:a16="http://schemas.microsoft.com/office/drawing/2014/main" id="{888C2B51-7F88-4646-9B22-6FB4A101FC20}"/>
              </a:ext>
            </a:extLst>
          </p:cNvPr>
          <p:cNvSpPr>
            <a:spLocks/>
          </p:cNvSpPr>
          <p:nvPr userDrawn="1"/>
        </p:nvSpPr>
        <p:spPr bwMode="auto">
          <a:xfrm>
            <a:off x="198967" y="2135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37" name="Google Shape;1084;p14">
            <a:extLst>
              <a:ext uri="{FF2B5EF4-FFF2-40B4-BE49-F238E27FC236}">
                <a16:creationId xmlns:a16="http://schemas.microsoft.com/office/drawing/2014/main" id="{35953045-5158-466A-8C22-56B449BF07E8}"/>
              </a:ext>
            </a:extLst>
          </p:cNvPr>
          <p:cNvSpPr>
            <a:spLocks/>
          </p:cNvSpPr>
          <p:nvPr userDrawn="1"/>
        </p:nvSpPr>
        <p:spPr bwMode="auto">
          <a:xfrm>
            <a:off x="222251" y="2216150"/>
            <a:ext cx="44449"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38" name="Google Shape;1085;p14">
            <a:extLst>
              <a:ext uri="{FF2B5EF4-FFF2-40B4-BE49-F238E27FC236}">
                <a16:creationId xmlns:a16="http://schemas.microsoft.com/office/drawing/2014/main" id="{D4F4DD27-6544-480A-82B7-0ADF3C3BB570}"/>
              </a:ext>
            </a:extLst>
          </p:cNvPr>
          <p:cNvSpPr>
            <a:spLocks/>
          </p:cNvSpPr>
          <p:nvPr userDrawn="1"/>
        </p:nvSpPr>
        <p:spPr bwMode="auto">
          <a:xfrm>
            <a:off x="522818" y="2174875"/>
            <a:ext cx="44449"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39" name="Google Shape;1086;p14">
            <a:extLst>
              <a:ext uri="{FF2B5EF4-FFF2-40B4-BE49-F238E27FC236}">
                <a16:creationId xmlns:a16="http://schemas.microsoft.com/office/drawing/2014/main" id="{396DB3E6-B4EB-4FFE-9A88-ADEA0528D778}"/>
              </a:ext>
            </a:extLst>
          </p:cNvPr>
          <p:cNvSpPr>
            <a:spLocks/>
          </p:cNvSpPr>
          <p:nvPr userDrawn="1"/>
        </p:nvSpPr>
        <p:spPr bwMode="auto">
          <a:xfrm>
            <a:off x="198967" y="2144713"/>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40" name="Google Shape;1082;p14">
            <a:extLst>
              <a:ext uri="{FF2B5EF4-FFF2-40B4-BE49-F238E27FC236}">
                <a16:creationId xmlns:a16="http://schemas.microsoft.com/office/drawing/2014/main" id="{B9118D3C-C451-4DDD-84D8-02FE32D20C02}"/>
              </a:ext>
            </a:extLst>
          </p:cNvPr>
          <p:cNvSpPr>
            <a:spLocks/>
          </p:cNvSpPr>
          <p:nvPr userDrawn="1"/>
        </p:nvSpPr>
        <p:spPr bwMode="auto">
          <a:xfrm>
            <a:off x="461433" y="2722563"/>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41" name="Google Shape;1083;p14">
            <a:extLst>
              <a:ext uri="{FF2B5EF4-FFF2-40B4-BE49-F238E27FC236}">
                <a16:creationId xmlns:a16="http://schemas.microsoft.com/office/drawing/2014/main" id="{93C10CD1-9CB6-4956-A3E7-9EC90EBD56CB}"/>
              </a:ext>
            </a:extLst>
          </p:cNvPr>
          <p:cNvSpPr>
            <a:spLocks/>
          </p:cNvSpPr>
          <p:nvPr userDrawn="1"/>
        </p:nvSpPr>
        <p:spPr bwMode="auto">
          <a:xfrm>
            <a:off x="196851" y="2746376"/>
            <a:ext cx="448733" cy="112713"/>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42" name="Google Shape;1084;p14">
            <a:extLst>
              <a:ext uri="{FF2B5EF4-FFF2-40B4-BE49-F238E27FC236}">
                <a16:creationId xmlns:a16="http://schemas.microsoft.com/office/drawing/2014/main" id="{E76A829F-36B2-4BE1-95C2-26689C0A8AC6}"/>
              </a:ext>
            </a:extLst>
          </p:cNvPr>
          <p:cNvSpPr>
            <a:spLocks/>
          </p:cNvSpPr>
          <p:nvPr userDrawn="1"/>
        </p:nvSpPr>
        <p:spPr bwMode="auto">
          <a:xfrm>
            <a:off x="220134" y="2832100"/>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43" name="Google Shape;1085;p14">
            <a:extLst>
              <a:ext uri="{FF2B5EF4-FFF2-40B4-BE49-F238E27FC236}">
                <a16:creationId xmlns:a16="http://schemas.microsoft.com/office/drawing/2014/main" id="{D26EB2DB-D0DD-444A-840D-190CFB8E0900}"/>
              </a:ext>
            </a:extLst>
          </p:cNvPr>
          <p:cNvSpPr>
            <a:spLocks/>
          </p:cNvSpPr>
          <p:nvPr userDrawn="1"/>
        </p:nvSpPr>
        <p:spPr bwMode="auto">
          <a:xfrm>
            <a:off x="520701" y="2787651"/>
            <a:ext cx="46567" cy="47625"/>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44" name="Google Shape;1086;p14">
            <a:extLst>
              <a:ext uri="{FF2B5EF4-FFF2-40B4-BE49-F238E27FC236}">
                <a16:creationId xmlns:a16="http://schemas.microsoft.com/office/drawing/2014/main" id="{7D58AEDE-092C-45C2-B308-271F8DBC28E5}"/>
              </a:ext>
            </a:extLst>
          </p:cNvPr>
          <p:cNvSpPr>
            <a:spLocks/>
          </p:cNvSpPr>
          <p:nvPr userDrawn="1"/>
        </p:nvSpPr>
        <p:spPr bwMode="auto">
          <a:xfrm>
            <a:off x="198968" y="2760663"/>
            <a:ext cx="446617"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45" name="Google Shape;1082;p14">
            <a:extLst>
              <a:ext uri="{FF2B5EF4-FFF2-40B4-BE49-F238E27FC236}">
                <a16:creationId xmlns:a16="http://schemas.microsoft.com/office/drawing/2014/main" id="{DF97F89C-7B0E-4A6F-8EA8-11B8DD465E41}"/>
              </a:ext>
            </a:extLst>
          </p:cNvPr>
          <p:cNvSpPr>
            <a:spLocks/>
          </p:cNvSpPr>
          <p:nvPr userDrawn="1"/>
        </p:nvSpPr>
        <p:spPr bwMode="auto">
          <a:xfrm>
            <a:off x="461433" y="3335339"/>
            <a:ext cx="110067" cy="180975"/>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46" name="Google Shape;1083;p14">
            <a:extLst>
              <a:ext uri="{FF2B5EF4-FFF2-40B4-BE49-F238E27FC236}">
                <a16:creationId xmlns:a16="http://schemas.microsoft.com/office/drawing/2014/main" id="{1E991BC6-94AA-4AD2-883C-FF8A6137B04F}"/>
              </a:ext>
            </a:extLst>
          </p:cNvPr>
          <p:cNvSpPr>
            <a:spLocks/>
          </p:cNvSpPr>
          <p:nvPr userDrawn="1"/>
        </p:nvSpPr>
        <p:spPr bwMode="auto">
          <a:xfrm>
            <a:off x="194733" y="3362326"/>
            <a:ext cx="450851" cy="112713"/>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47" name="Google Shape;1084;p14">
            <a:extLst>
              <a:ext uri="{FF2B5EF4-FFF2-40B4-BE49-F238E27FC236}">
                <a16:creationId xmlns:a16="http://schemas.microsoft.com/office/drawing/2014/main" id="{99456274-B2B6-4317-B129-A3212B2F1526}"/>
              </a:ext>
            </a:extLst>
          </p:cNvPr>
          <p:cNvSpPr>
            <a:spLocks/>
          </p:cNvSpPr>
          <p:nvPr userDrawn="1"/>
        </p:nvSpPr>
        <p:spPr bwMode="auto">
          <a:xfrm>
            <a:off x="220133" y="3444876"/>
            <a:ext cx="44451" cy="47625"/>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48" name="Google Shape;1085;p14">
            <a:extLst>
              <a:ext uri="{FF2B5EF4-FFF2-40B4-BE49-F238E27FC236}">
                <a16:creationId xmlns:a16="http://schemas.microsoft.com/office/drawing/2014/main" id="{1B73E759-35BB-4D46-B3B8-6C84CA0196E5}"/>
              </a:ext>
            </a:extLst>
          </p:cNvPr>
          <p:cNvSpPr>
            <a:spLocks/>
          </p:cNvSpPr>
          <p:nvPr userDrawn="1"/>
        </p:nvSpPr>
        <p:spPr bwMode="auto">
          <a:xfrm>
            <a:off x="520700" y="3403600"/>
            <a:ext cx="44451"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49" name="Google Shape;1086;p14">
            <a:extLst>
              <a:ext uri="{FF2B5EF4-FFF2-40B4-BE49-F238E27FC236}">
                <a16:creationId xmlns:a16="http://schemas.microsoft.com/office/drawing/2014/main" id="{B99E771F-456D-4EBD-BBA4-36B571F175D7}"/>
              </a:ext>
            </a:extLst>
          </p:cNvPr>
          <p:cNvSpPr>
            <a:spLocks/>
          </p:cNvSpPr>
          <p:nvPr userDrawn="1"/>
        </p:nvSpPr>
        <p:spPr bwMode="auto">
          <a:xfrm>
            <a:off x="196851" y="33734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50" name="Google Shape;1082;p14">
            <a:extLst>
              <a:ext uri="{FF2B5EF4-FFF2-40B4-BE49-F238E27FC236}">
                <a16:creationId xmlns:a16="http://schemas.microsoft.com/office/drawing/2014/main" id="{A5CBEBDF-AB55-4943-AE0F-F93942204E1E}"/>
              </a:ext>
            </a:extLst>
          </p:cNvPr>
          <p:cNvSpPr>
            <a:spLocks/>
          </p:cNvSpPr>
          <p:nvPr userDrawn="1"/>
        </p:nvSpPr>
        <p:spPr bwMode="auto">
          <a:xfrm>
            <a:off x="459317" y="3951288"/>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51" name="Google Shape;1083;p14">
            <a:extLst>
              <a:ext uri="{FF2B5EF4-FFF2-40B4-BE49-F238E27FC236}">
                <a16:creationId xmlns:a16="http://schemas.microsoft.com/office/drawing/2014/main" id="{4D61386F-7B7B-416A-BF20-EFAD6851629E}"/>
              </a:ext>
            </a:extLst>
          </p:cNvPr>
          <p:cNvSpPr>
            <a:spLocks/>
          </p:cNvSpPr>
          <p:nvPr userDrawn="1"/>
        </p:nvSpPr>
        <p:spPr bwMode="auto">
          <a:xfrm>
            <a:off x="194734" y="39766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52" name="Google Shape;1084;p14">
            <a:extLst>
              <a:ext uri="{FF2B5EF4-FFF2-40B4-BE49-F238E27FC236}">
                <a16:creationId xmlns:a16="http://schemas.microsoft.com/office/drawing/2014/main" id="{E4E4B470-05A5-4C55-A57F-F8D2C46E9860}"/>
              </a:ext>
            </a:extLst>
          </p:cNvPr>
          <p:cNvSpPr>
            <a:spLocks/>
          </p:cNvSpPr>
          <p:nvPr userDrawn="1"/>
        </p:nvSpPr>
        <p:spPr bwMode="auto">
          <a:xfrm>
            <a:off x="218018" y="4059238"/>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53" name="Google Shape;1085;p14">
            <a:extLst>
              <a:ext uri="{FF2B5EF4-FFF2-40B4-BE49-F238E27FC236}">
                <a16:creationId xmlns:a16="http://schemas.microsoft.com/office/drawing/2014/main" id="{D68D9DCA-2EC7-4B40-B209-65BB81A4D9C6}"/>
              </a:ext>
            </a:extLst>
          </p:cNvPr>
          <p:cNvSpPr>
            <a:spLocks/>
          </p:cNvSpPr>
          <p:nvPr userDrawn="1"/>
        </p:nvSpPr>
        <p:spPr bwMode="auto">
          <a:xfrm>
            <a:off x="518585" y="4016376"/>
            <a:ext cx="46567" cy="47625"/>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54" name="Google Shape;1086;p14">
            <a:extLst>
              <a:ext uri="{FF2B5EF4-FFF2-40B4-BE49-F238E27FC236}">
                <a16:creationId xmlns:a16="http://schemas.microsoft.com/office/drawing/2014/main" id="{587BFB95-794E-4868-95BE-6615FF12DA85}"/>
              </a:ext>
            </a:extLst>
          </p:cNvPr>
          <p:cNvSpPr>
            <a:spLocks/>
          </p:cNvSpPr>
          <p:nvPr userDrawn="1"/>
        </p:nvSpPr>
        <p:spPr bwMode="auto">
          <a:xfrm>
            <a:off x="194734" y="39878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55" name="Google Shape;1082;p14">
            <a:extLst>
              <a:ext uri="{FF2B5EF4-FFF2-40B4-BE49-F238E27FC236}">
                <a16:creationId xmlns:a16="http://schemas.microsoft.com/office/drawing/2014/main" id="{6B6F7F98-FD81-48C1-A63E-715C307AF43A}"/>
              </a:ext>
            </a:extLst>
          </p:cNvPr>
          <p:cNvSpPr>
            <a:spLocks/>
          </p:cNvSpPr>
          <p:nvPr userDrawn="1"/>
        </p:nvSpPr>
        <p:spPr bwMode="auto">
          <a:xfrm>
            <a:off x="459317" y="4565650"/>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56" name="Google Shape;1083;p14">
            <a:extLst>
              <a:ext uri="{FF2B5EF4-FFF2-40B4-BE49-F238E27FC236}">
                <a16:creationId xmlns:a16="http://schemas.microsoft.com/office/drawing/2014/main" id="{694EC11C-A2E9-4328-A4BD-B737EBDD70CA}"/>
              </a:ext>
            </a:extLst>
          </p:cNvPr>
          <p:cNvSpPr>
            <a:spLocks/>
          </p:cNvSpPr>
          <p:nvPr userDrawn="1"/>
        </p:nvSpPr>
        <p:spPr bwMode="auto">
          <a:xfrm>
            <a:off x="192618" y="4589464"/>
            <a:ext cx="450849" cy="109537"/>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57" name="Google Shape;1084;p14">
            <a:extLst>
              <a:ext uri="{FF2B5EF4-FFF2-40B4-BE49-F238E27FC236}">
                <a16:creationId xmlns:a16="http://schemas.microsoft.com/office/drawing/2014/main" id="{991FDA1A-1BDB-4014-B84F-E5D7825EE928}"/>
              </a:ext>
            </a:extLst>
          </p:cNvPr>
          <p:cNvSpPr>
            <a:spLocks/>
          </p:cNvSpPr>
          <p:nvPr userDrawn="1"/>
        </p:nvSpPr>
        <p:spPr bwMode="auto">
          <a:xfrm>
            <a:off x="215901" y="4672013"/>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58" name="Google Shape;1085;p14">
            <a:extLst>
              <a:ext uri="{FF2B5EF4-FFF2-40B4-BE49-F238E27FC236}">
                <a16:creationId xmlns:a16="http://schemas.microsoft.com/office/drawing/2014/main" id="{D5558D83-1FBA-4A0E-B369-DDFB1C3899CF}"/>
              </a:ext>
            </a:extLst>
          </p:cNvPr>
          <p:cNvSpPr>
            <a:spLocks/>
          </p:cNvSpPr>
          <p:nvPr userDrawn="1"/>
        </p:nvSpPr>
        <p:spPr bwMode="auto">
          <a:xfrm>
            <a:off x="518585" y="4630738"/>
            <a:ext cx="44449"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59" name="Google Shape;1086;p14">
            <a:extLst>
              <a:ext uri="{FF2B5EF4-FFF2-40B4-BE49-F238E27FC236}">
                <a16:creationId xmlns:a16="http://schemas.microsoft.com/office/drawing/2014/main" id="{9649FAAA-9D7A-437D-BEA1-3EBE1E5F3A27}"/>
              </a:ext>
            </a:extLst>
          </p:cNvPr>
          <p:cNvSpPr>
            <a:spLocks/>
          </p:cNvSpPr>
          <p:nvPr userDrawn="1"/>
        </p:nvSpPr>
        <p:spPr bwMode="auto">
          <a:xfrm>
            <a:off x="194734" y="46005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60" name="Google Shape;1082;p14">
            <a:extLst>
              <a:ext uri="{FF2B5EF4-FFF2-40B4-BE49-F238E27FC236}">
                <a16:creationId xmlns:a16="http://schemas.microsoft.com/office/drawing/2014/main" id="{D5DE95CA-49D5-4EB4-A62B-039108066407}"/>
              </a:ext>
            </a:extLst>
          </p:cNvPr>
          <p:cNvSpPr>
            <a:spLocks/>
          </p:cNvSpPr>
          <p:nvPr userDrawn="1"/>
        </p:nvSpPr>
        <p:spPr bwMode="auto">
          <a:xfrm>
            <a:off x="457200" y="5180013"/>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61" name="Google Shape;1083;p14">
            <a:extLst>
              <a:ext uri="{FF2B5EF4-FFF2-40B4-BE49-F238E27FC236}">
                <a16:creationId xmlns:a16="http://schemas.microsoft.com/office/drawing/2014/main" id="{1206943B-951E-4EA5-B06B-B9739BEFC016}"/>
              </a:ext>
            </a:extLst>
          </p:cNvPr>
          <p:cNvSpPr>
            <a:spLocks/>
          </p:cNvSpPr>
          <p:nvPr userDrawn="1"/>
        </p:nvSpPr>
        <p:spPr bwMode="auto">
          <a:xfrm>
            <a:off x="192618" y="5203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62" name="Google Shape;1084;p14">
            <a:extLst>
              <a:ext uri="{FF2B5EF4-FFF2-40B4-BE49-F238E27FC236}">
                <a16:creationId xmlns:a16="http://schemas.microsoft.com/office/drawing/2014/main" id="{9A77E6FA-C409-4244-9BBB-9252A75FA7A7}"/>
              </a:ext>
            </a:extLst>
          </p:cNvPr>
          <p:cNvSpPr>
            <a:spLocks/>
          </p:cNvSpPr>
          <p:nvPr userDrawn="1"/>
        </p:nvSpPr>
        <p:spPr bwMode="auto">
          <a:xfrm>
            <a:off x="215901" y="5286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63" name="Google Shape;1085;p14">
            <a:extLst>
              <a:ext uri="{FF2B5EF4-FFF2-40B4-BE49-F238E27FC236}">
                <a16:creationId xmlns:a16="http://schemas.microsoft.com/office/drawing/2014/main" id="{679C6182-A6F5-4D6B-ACE3-86F35DCB2C13}"/>
              </a:ext>
            </a:extLst>
          </p:cNvPr>
          <p:cNvSpPr>
            <a:spLocks/>
          </p:cNvSpPr>
          <p:nvPr userDrawn="1"/>
        </p:nvSpPr>
        <p:spPr bwMode="auto">
          <a:xfrm>
            <a:off x="516467" y="5245100"/>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64" name="Google Shape;1086;p14">
            <a:extLst>
              <a:ext uri="{FF2B5EF4-FFF2-40B4-BE49-F238E27FC236}">
                <a16:creationId xmlns:a16="http://schemas.microsoft.com/office/drawing/2014/main" id="{A22B88D6-AC99-4647-BA3A-99E22D576157}"/>
              </a:ext>
            </a:extLst>
          </p:cNvPr>
          <p:cNvSpPr>
            <a:spLocks/>
          </p:cNvSpPr>
          <p:nvPr userDrawn="1"/>
        </p:nvSpPr>
        <p:spPr bwMode="auto">
          <a:xfrm>
            <a:off x="192618" y="52149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65" name="Google Shape;1082;p14">
            <a:extLst>
              <a:ext uri="{FF2B5EF4-FFF2-40B4-BE49-F238E27FC236}">
                <a16:creationId xmlns:a16="http://schemas.microsoft.com/office/drawing/2014/main" id="{2664E9D0-2E76-455E-B946-DDD8152C42C3}"/>
              </a:ext>
            </a:extLst>
          </p:cNvPr>
          <p:cNvSpPr>
            <a:spLocks/>
          </p:cNvSpPr>
          <p:nvPr userDrawn="1"/>
        </p:nvSpPr>
        <p:spPr bwMode="auto">
          <a:xfrm>
            <a:off x="457200" y="5792788"/>
            <a:ext cx="107951"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66" name="Google Shape;1083;p14">
            <a:extLst>
              <a:ext uri="{FF2B5EF4-FFF2-40B4-BE49-F238E27FC236}">
                <a16:creationId xmlns:a16="http://schemas.microsoft.com/office/drawing/2014/main" id="{08BE4B82-350E-4B6D-A078-8959B2337DB2}"/>
              </a:ext>
            </a:extLst>
          </p:cNvPr>
          <p:cNvSpPr>
            <a:spLocks/>
          </p:cNvSpPr>
          <p:nvPr userDrawn="1"/>
        </p:nvSpPr>
        <p:spPr bwMode="auto">
          <a:xfrm>
            <a:off x="190500" y="5818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67" name="Google Shape;1084;p14">
            <a:extLst>
              <a:ext uri="{FF2B5EF4-FFF2-40B4-BE49-F238E27FC236}">
                <a16:creationId xmlns:a16="http://schemas.microsoft.com/office/drawing/2014/main" id="{F45256F7-BA2D-4837-9FD2-34E901717F10}"/>
              </a:ext>
            </a:extLst>
          </p:cNvPr>
          <p:cNvSpPr>
            <a:spLocks/>
          </p:cNvSpPr>
          <p:nvPr userDrawn="1"/>
        </p:nvSpPr>
        <p:spPr bwMode="auto">
          <a:xfrm>
            <a:off x="213784" y="59007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68" name="Google Shape;1085;p14">
            <a:extLst>
              <a:ext uri="{FF2B5EF4-FFF2-40B4-BE49-F238E27FC236}">
                <a16:creationId xmlns:a16="http://schemas.microsoft.com/office/drawing/2014/main" id="{7DCC5671-65B0-4D6C-A3BB-30B41701B975}"/>
              </a:ext>
            </a:extLst>
          </p:cNvPr>
          <p:cNvSpPr>
            <a:spLocks/>
          </p:cNvSpPr>
          <p:nvPr userDrawn="1"/>
        </p:nvSpPr>
        <p:spPr bwMode="auto">
          <a:xfrm>
            <a:off x="514351" y="58578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69" name="Google Shape;1086;p14">
            <a:extLst>
              <a:ext uri="{FF2B5EF4-FFF2-40B4-BE49-F238E27FC236}">
                <a16:creationId xmlns:a16="http://schemas.microsoft.com/office/drawing/2014/main" id="{17231904-F429-48E1-B288-30D2DC70AC94}"/>
              </a:ext>
            </a:extLst>
          </p:cNvPr>
          <p:cNvSpPr>
            <a:spLocks/>
          </p:cNvSpPr>
          <p:nvPr userDrawn="1"/>
        </p:nvSpPr>
        <p:spPr bwMode="auto">
          <a:xfrm>
            <a:off x="192617" y="5829300"/>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70" name="Google Shape;1765;p26">
            <a:extLst>
              <a:ext uri="{FF2B5EF4-FFF2-40B4-BE49-F238E27FC236}">
                <a16:creationId xmlns:a16="http://schemas.microsoft.com/office/drawing/2014/main" id="{0E9A258A-5FAD-4896-B5A1-021AC05B488B}"/>
              </a:ext>
            </a:extLst>
          </p:cNvPr>
          <p:cNvSpPr/>
          <p:nvPr userDrawn="1"/>
        </p:nvSpPr>
        <p:spPr>
          <a:xfrm rot="126755">
            <a:off x="3092451" y="1090613"/>
            <a:ext cx="5549900" cy="4730750"/>
          </a:xfrm>
          <a:prstGeom prst="rect">
            <a:avLst/>
          </a:prstGeom>
          <a:solidFill>
            <a:schemeClr val="accent6">
              <a:lumMod val="40000"/>
              <a:lumOff val="60000"/>
            </a:schemeClr>
          </a:solidFill>
          <a:ln>
            <a:noFill/>
          </a:ln>
        </p:spPr>
        <p:txBody>
          <a:bodyPr spcFirstLastPara="1" lIns="37713" tIns="37713" rIns="37713" bIns="37713" anchor="ctr"/>
          <a:lstStyle/>
          <a:p>
            <a:pPr eaLnBrk="1" fontAlgn="auto" hangingPunct="1">
              <a:spcBef>
                <a:spcPts val="0"/>
              </a:spcBef>
              <a:spcAft>
                <a:spcPts val="0"/>
              </a:spcAft>
              <a:defRPr/>
            </a:pPr>
            <a:endParaRPr sz="206" dirty="0">
              <a:solidFill>
                <a:prstClr val="black"/>
              </a:solidFill>
              <a:latin typeface="Arial"/>
            </a:endParaRPr>
          </a:p>
        </p:txBody>
      </p:sp>
      <p:sp>
        <p:nvSpPr>
          <p:cNvPr id="71" name="Google Shape;1766;p26">
            <a:extLst>
              <a:ext uri="{FF2B5EF4-FFF2-40B4-BE49-F238E27FC236}">
                <a16:creationId xmlns:a16="http://schemas.microsoft.com/office/drawing/2014/main" id="{30317C0F-7D3B-4953-983E-212BA42F2B98}"/>
              </a:ext>
            </a:extLst>
          </p:cNvPr>
          <p:cNvSpPr/>
          <p:nvPr userDrawn="1"/>
        </p:nvSpPr>
        <p:spPr>
          <a:xfrm rot="21464125">
            <a:off x="2810934" y="773113"/>
            <a:ext cx="1284817" cy="1338262"/>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lIns="37713" tIns="37713" rIns="37713" bIns="37713" anchor="ctr"/>
          <a:lstStyle/>
          <a:p>
            <a:pPr eaLnBrk="1" fontAlgn="auto" hangingPunct="1">
              <a:spcBef>
                <a:spcPts val="0"/>
              </a:spcBef>
              <a:spcAft>
                <a:spcPts val="0"/>
              </a:spcAft>
              <a:defRPr/>
            </a:pPr>
            <a:endParaRPr sz="206">
              <a:solidFill>
                <a:prstClr val="black"/>
              </a:solidFill>
              <a:latin typeface="Arial"/>
            </a:endParaRPr>
          </a:p>
        </p:txBody>
      </p:sp>
      <p:sp>
        <p:nvSpPr>
          <p:cNvPr id="72" name="Google Shape;1767;p26">
            <a:extLst>
              <a:ext uri="{FF2B5EF4-FFF2-40B4-BE49-F238E27FC236}">
                <a16:creationId xmlns:a16="http://schemas.microsoft.com/office/drawing/2014/main" id="{FE2D4D99-12C9-4DEC-AB5A-C1DBD52E5C93}"/>
              </a:ext>
            </a:extLst>
          </p:cNvPr>
          <p:cNvSpPr/>
          <p:nvPr userDrawn="1"/>
        </p:nvSpPr>
        <p:spPr>
          <a:xfrm rot="4829593">
            <a:off x="7640638" y="1029760"/>
            <a:ext cx="1546225" cy="1109133"/>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lIns="37713" tIns="37713" rIns="37713" bIns="37713" anchor="ctr"/>
          <a:lstStyle/>
          <a:p>
            <a:pPr eaLnBrk="1" fontAlgn="auto" hangingPunct="1">
              <a:spcBef>
                <a:spcPts val="0"/>
              </a:spcBef>
              <a:spcAft>
                <a:spcPts val="0"/>
              </a:spcAft>
              <a:defRPr/>
            </a:pPr>
            <a:endParaRPr sz="206">
              <a:solidFill>
                <a:prstClr val="black"/>
              </a:solidFill>
              <a:latin typeface="Arial"/>
            </a:endParaRPr>
          </a:p>
        </p:txBody>
      </p:sp>
      <p:grpSp>
        <p:nvGrpSpPr>
          <p:cNvPr id="73" name="Google Shape;631;p30">
            <a:extLst>
              <a:ext uri="{FF2B5EF4-FFF2-40B4-BE49-F238E27FC236}">
                <a16:creationId xmlns:a16="http://schemas.microsoft.com/office/drawing/2014/main" id="{E08C6558-6304-4B15-8FC5-79EED84AFCA5}"/>
              </a:ext>
            </a:extLst>
          </p:cNvPr>
          <p:cNvGrpSpPr>
            <a:grpSpLocks/>
          </p:cNvGrpSpPr>
          <p:nvPr userDrawn="1"/>
        </p:nvGrpSpPr>
        <p:grpSpPr bwMode="auto">
          <a:xfrm>
            <a:off x="7672917" y="3621088"/>
            <a:ext cx="1310216" cy="2487612"/>
            <a:chOff x="961250" y="234750"/>
            <a:chExt cx="1222525" cy="2320700"/>
          </a:xfrm>
        </p:grpSpPr>
        <p:sp>
          <p:nvSpPr>
            <p:cNvPr id="74" name="Google Shape;632;p30">
              <a:extLst>
                <a:ext uri="{FF2B5EF4-FFF2-40B4-BE49-F238E27FC236}">
                  <a16:creationId xmlns:a16="http://schemas.microsoft.com/office/drawing/2014/main" id="{75D44C55-2DF6-401F-9F67-F1354680686D}"/>
                </a:ext>
              </a:extLst>
            </p:cNvPr>
            <p:cNvSpPr>
              <a:spLocks/>
            </p:cNvSpPr>
            <p:nvPr/>
          </p:nvSpPr>
          <p:spPr bwMode="auto">
            <a:xfrm>
              <a:off x="1530050" y="1557267"/>
              <a:ext cx="187624" cy="242881"/>
            </a:xfrm>
            <a:custGeom>
              <a:avLst/>
              <a:gdLst>
                <a:gd name="T0" fmla="*/ 2147483646 w 7563"/>
                <a:gd name="T1" fmla="*/ 0 h 9646"/>
                <a:gd name="T2" fmla="*/ 2147483646 w 7563"/>
                <a:gd name="T3" fmla="*/ 2147483646 h 9646"/>
                <a:gd name="T4" fmla="*/ 2147483646 w 7563"/>
                <a:gd name="T5" fmla="*/ 2147483646 h 9646"/>
                <a:gd name="T6" fmla="*/ 2147483646 w 7563"/>
                <a:gd name="T7" fmla="*/ 2147483646 h 9646"/>
                <a:gd name="T8" fmla="*/ 2147483646 w 7563"/>
                <a:gd name="T9" fmla="*/ 2147483646 h 9646"/>
                <a:gd name="T10" fmla="*/ 2147483646 w 7563"/>
                <a:gd name="T11" fmla="*/ 2147483646 h 9646"/>
                <a:gd name="T12" fmla="*/ 2147483646 w 7563"/>
                <a:gd name="T13" fmla="*/ 2147483646 h 9646"/>
                <a:gd name="T14" fmla="*/ 2147483646 w 7563"/>
                <a:gd name="T15" fmla="*/ 2147483646 h 9646"/>
                <a:gd name="T16" fmla="*/ 2147483646 w 7563"/>
                <a:gd name="T17" fmla="*/ 0 h 96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lIns="91425" tIns="91425" rIns="91425" bIns="91425" anchor="ctr"/>
            <a:lstStyle/>
            <a:p>
              <a:pPr>
                <a:defRPr/>
              </a:pPr>
              <a:endParaRPr lang="vi-VN" sz="990"/>
            </a:p>
          </p:txBody>
        </p:sp>
        <p:sp>
          <p:nvSpPr>
            <p:cNvPr id="75" name="Google Shape;633;p30">
              <a:extLst>
                <a:ext uri="{FF2B5EF4-FFF2-40B4-BE49-F238E27FC236}">
                  <a16:creationId xmlns:a16="http://schemas.microsoft.com/office/drawing/2014/main" id="{FD05D594-230F-4F7B-AB9E-F4E7F2FC15D2}"/>
                </a:ext>
              </a:extLst>
            </p:cNvPr>
            <p:cNvSpPr>
              <a:spLocks/>
            </p:cNvSpPr>
            <p:nvPr/>
          </p:nvSpPr>
          <p:spPr bwMode="auto">
            <a:xfrm>
              <a:off x="1648550" y="1817920"/>
              <a:ext cx="205400" cy="250287"/>
            </a:xfrm>
            <a:custGeom>
              <a:avLst/>
              <a:gdLst>
                <a:gd name="T0" fmla="*/ 2147483646 w 8269"/>
                <a:gd name="T1" fmla="*/ 2147483646 h 10096"/>
                <a:gd name="T2" fmla="*/ 0 w 8269"/>
                <a:gd name="T3" fmla="*/ 2147483646 h 10096"/>
                <a:gd name="T4" fmla="*/ 2147483646 w 8269"/>
                <a:gd name="T5" fmla="*/ 2147483646 h 10096"/>
                <a:gd name="T6" fmla="*/ 2147483646 w 8269"/>
                <a:gd name="T7" fmla="*/ 2147483646 h 10096"/>
                <a:gd name="T8" fmla="*/ 2147483646 w 8269"/>
                <a:gd name="T9" fmla="*/ 2147483646 h 10096"/>
                <a:gd name="T10" fmla="*/ 2147483646 w 8269"/>
                <a:gd name="T11" fmla="*/ 2147483646 h 10096"/>
                <a:gd name="T12" fmla="*/ 2147483646 w 8269"/>
                <a:gd name="T13" fmla="*/ 2147483646 h 10096"/>
                <a:gd name="T14" fmla="*/ 2147483646 w 8269"/>
                <a:gd name="T15" fmla="*/ 2147483646 h 10096"/>
                <a:gd name="T16" fmla="*/ 2147483646 w 8269"/>
                <a:gd name="T17" fmla="*/ 2147483646 h 100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lIns="91425" tIns="91425" rIns="91425" bIns="91425" anchor="ctr"/>
            <a:lstStyle/>
            <a:p>
              <a:pPr>
                <a:defRPr/>
              </a:pPr>
              <a:endParaRPr lang="vi-VN" sz="990"/>
            </a:p>
          </p:txBody>
        </p:sp>
        <p:sp>
          <p:nvSpPr>
            <p:cNvPr id="76" name="Google Shape;634;p30">
              <a:extLst>
                <a:ext uri="{FF2B5EF4-FFF2-40B4-BE49-F238E27FC236}">
                  <a16:creationId xmlns:a16="http://schemas.microsoft.com/office/drawing/2014/main" id="{55D0600C-33C1-413A-B42D-A1A13ECF968C}"/>
                </a:ext>
              </a:extLst>
            </p:cNvPr>
            <p:cNvSpPr/>
            <p:nvPr/>
          </p:nvSpPr>
          <p:spPr>
            <a:xfrm>
              <a:off x="1599175" y="1737947"/>
              <a:ext cx="163926" cy="130327"/>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77" name="Google Shape;635;p30">
              <a:extLst>
                <a:ext uri="{FF2B5EF4-FFF2-40B4-BE49-F238E27FC236}">
                  <a16:creationId xmlns:a16="http://schemas.microsoft.com/office/drawing/2014/main" id="{13A5B3CA-F171-448D-A803-3983176A74F9}"/>
                </a:ext>
              </a:extLst>
            </p:cNvPr>
            <p:cNvSpPr>
              <a:spLocks/>
            </p:cNvSpPr>
            <p:nvPr/>
          </p:nvSpPr>
          <p:spPr bwMode="auto">
            <a:xfrm>
              <a:off x="1287125" y="1495066"/>
              <a:ext cx="393026" cy="422081"/>
            </a:xfrm>
            <a:custGeom>
              <a:avLst/>
              <a:gdLst>
                <a:gd name="T0" fmla="*/ 2147483646 w 15696"/>
                <a:gd name="T1" fmla="*/ 0 h 16828"/>
                <a:gd name="T2" fmla="*/ 2147483646 w 15696"/>
                <a:gd name="T3" fmla="*/ 2147483646 h 16828"/>
                <a:gd name="T4" fmla="*/ 2147483646 w 15696"/>
                <a:gd name="T5" fmla="*/ 2147483646 h 16828"/>
                <a:gd name="T6" fmla="*/ 0 w 15696"/>
                <a:gd name="T7" fmla="*/ 2147483646 h 16828"/>
                <a:gd name="T8" fmla="*/ 0 w 15696"/>
                <a:gd name="T9" fmla="*/ 2147483646 h 16828"/>
                <a:gd name="T10" fmla="*/ 2147483646 w 15696"/>
                <a:gd name="T11" fmla="*/ 2147483646 h 16828"/>
                <a:gd name="T12" fmla="*/ 2147483646 w 15696"/>
                <a:gd name="T13" fmla="*/ 2147483646 h 16828"/>
                <a:gd name="T14" fmla="*/ 2147483646 w 15696"/>
                <a:gd name="T15" fmla="*/ 2147483646 h 16828"/>
                <a:gd name="T16" fmla="*/ 2147483646 w 15696"/>
                <a:gd name="T17" fmla="*/ 2147483646 h 16828"/>
                <a:gd name="T18" fmla="*/ 2147483646 w 15696"/>
                <a:gd name="T19" fmla="*/ 0 h 168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lIns="91425" tIns="91425" rIns="91425" bIns="91425" anchor="ctr"/>
            <a:lstStyle/>
            <a:p>
              <a:pPr>
                <a:defRPr/>
              </a:pPr>
              <a:endParaRPr lang="vi-VN" sz="990"/>
            </a:p>
          </p:txBody>
        </p:sp>
        <p:sp>
          <p:nvSpPr>
            <p:cNvPr id="78" name="Google Shape;636;p30">
              <a:extLst>
                <a:ext uri="{FF2B5EF4-FFF2-40B4-BE49-F238E27FC236}">
                  <a16:creationId xmlns:a16="http://schemas.microsoft.com/office/drawing/2014/main" id="{CC4555E7-3F92-4C86-992B-110F415A7C39}"/>
                </a:ext>
              </a:extLst>
            </p:cNvPr>
            <p:cNvSpPr>
              <a:spLocks/>
            </p:cNvSpPr>
            <p:nvPr/>
          </p:nvSpPr>
          <p:spPr bwMode="auto">
            <a:xfrm>
              <a:off x="1567575" y="1905299"/>
              <a:ext cx="3950" cy="0"/>
            </a:xfrm>
            <a:custGeom>
              <a:avLst/>
              <a:gdLst>
                <a:gd name="T0" fmla="*/ 2147483646 w 169"/>
                <a:gd name="T1" fmla="*/ 2147483646 h 1"/>
                <a:gd name="T2" fmla="*/ 2147483646 w 169"/>
                <a:gd name="T3" fmla="*/ 2147483646 h 1"/>
                <a:gd name="T4" fmla="*/ 2147483646 w 169"/>
                <a:gd name="T5" fmla="*/ 2147483646 h 1"/>
                <a:gd name="T6" fmla="*/ 2147483646 w 169"/>
                <a:gd name="T7" fmla="*/ 2147483646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9" h="1" extrusionOk="0">
                  <a:moveTo>
                    <a:pt x="169" y="1"/>
                  </a:moveTo>
                  <a:lnTo>
                    <a:pt x="1" y="1"/>
                  </a:lnTo>
                  <a:lnTo>
                    <a:pt x="169" y="1"/>
                  </a:lnTo>
                  <a:close/>
                </a:path>
              </a:pathLst>
            </a:custGeom>
            <a:solidFill>
              <a:srgbClr val="E3E8F4"/>
            </a:solidFill>
            <a:ln>
              <a:noFill/>
            </a:ln>
          </p:spPr>
          <p:txBody>
            <a:bodyPr lIns="91425" tIns="91425" rIns="91425" bIns="91425" anchor="ctr"/>
            <a:lstStyle/>
            <a:p>
              <a:pPr>
                <a:defRPr/>
              </a:pPr>
              <a:endParaRPr lang="vi-VN" sz="990"/>
            </a:p>
          </p:txBody>
        </p:sp>
        <p:sp>
          <p:nvSpPr>
            <p:cNvPr id="79" name="Google Shape;637;p30">
              <a:extLst>
                <a:ext uri="{FF2B5EF4-FFF2-40B4-BE49-F238E27FC236}">
                  <a16:creationId xmlns:a16="http://schemas.microsoft.com/office/drawing/2014/main" id="{EDC882E7-81BE-4418-B86E-A904B2016936}"/>
                </a:ext>
              </a:extLst>
            </p:cNvPr>
            <p:cNvSpPr>
              <a:spLocks/>
            </p:cNvSpPr>
            <p:nvPr/>
          </p:nvSpPr>
          <p:spPr bwMode="auto">
            <a:xfrm>
              <a:off x="1567575" y="1576521"/>
              <a:ext cx="7900" cy="328778"/>
            </a:xfrm>
            <a:custGeom>
              <a:avLst/>
              <a:gdLst>
                <a:gd name="T0" fmla="*/ 2147483646 w 304"/>
                <a:gd name="T1" fmla="*/ 2147483646 h 13142"/>
                <a:gd name="T2" fmla="*/ 2147483646 w 304"/>
                <a:gd name="T3" fmla="*/ 2147483646 h 13142"/>
                <a:gd name="T4" fmla="*/ 2147483646 w 304"/>
                <a:gd name="T5" fmla="*/ 2147483646 h 13142"/>
                <a:gd name="T6" fmla="*/ 2147483646 w 304"/>
                <a:gd name="T7" fmla="*/ 2147483646 h 13142"/>
                <a:gd name="T8" fmla="*/ 2147483646 w 304"/>
                <a:gd name="T9" fmla="*/ 2147483646 h 13142"/>
                <a:gd name="T10" fmla="*/ 2147483646 w 304"/>
                <a:gd name="T11" fmla="*/ 2147483646 h 13142"/>
                <a:gd name="T12" fmla="*/ 2147483646 w 304"/>
                <a:gd name="T13" fmla="*/ 2147483646 h 13142"/>
                <a:gd name="T14" fmla="*/ 2147483646 w 304"/>
                <a:gd name="T15" fmla="*/ 2147483646 h 1314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lIns="91425" tIns="91425" rIns="91425" bIns="91425" anchor="ctr"/>
            <a:lstStyle/>
            <a:p>
              <a:pPr>
                <a:defRPr/>
              </a:pPr>
              <a:endParaRPr lang="vi-VN" sz="990"/>
            </a:p>
          </p:txBody>
        </p:sp>
        <p:sp>
          <p:nvSpPr>
            <p:cNvPr id="80" name="Google Shape;638;p30">
              <a:extLst>
                <a:ext uri="{FF2B5EF4-FFF2-40B4-BE49-F238E27FC236}">
                  <a16:creationId xmlns:a16="http://schemas.microsoft.com/office/drawing/2014/main" id="{960F9FF6-3421-4E58-8573-B3F65D021A18}"/>
                </a:ext>
              </a:extLst>
            </p:cNvPr>
            <p:cNvSpPr>
              <a:spLocks/>
            </p:cNvSpPr>
            <p:nvPr/>
          </p:nvSpPr>
          <p:spPr bwMode="auto">
            <a:xfrm>
              <a:off x="1462900" y="1915665"/>
              <a:ext cx="49374" cy="2962"/>
            </a:xfrm>
            <a:custGeom>
              <a:avLst/>
              <a:gdLst>
                <a:gd name="T0" fmla="*/ 2147483646 w 1984"/>
                <a:gd name="T1" fmla="*/ 2147483646 h 136"/>
                <a:gd name="T2" fmla="*/ 2147483646 w 1984"/>
                <a:gd name="T3" fmla="*/ 2147483646 h 136"/>
                <a:gd name="T4" fmla="*/ 2147483646 w 1984"/>
                <a:gd name="T5" fmla="*/ 2147483646 h 136"/>
                <a:gd name="T6" fmla="*/ 2147483646 w 1984"/>
                <a:gd name="T7" fmla="*/ 2147483646 h 136"/>
                <a:gd name="T8" fmla="*/ 2147483646 w 1984"/>
                <a:gd name="T9" fmla="*/ 2147483646 h 136"/>
                <a:gd name="T10" fmla="*/ 2147483646 w 1984"/>
                <a:gd name="T11" fmla="*/ 2147483646 h 136"/>
                <a:gd name="T12" fmla="*/ 2147483646 w 1984"/>
                <a:gd name="T13" fmla="*/ 2147483646 h 1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84" h="136" extrusionOk="0">
                  <a:moveTo>
                    <a:pt x="1" y="135"/>
                  </a:move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lIns="91425" tIns="91425" rIns="91425" bIns="91425" anchor="ctr"/>
            <a:lstStyle/>
            <a:p>
              <a:pPr>
                <a:defRPr/>
              </a:pPr>
              <a:endParaRPr lang="vi-VN" sz="990"/>
            </a:p>
          </p:txBody>
        </p:sp>
        <p:sp>
          <p:nvSpPr>
            <p:cNvPr id="81" name="Google Shape;639;p30">
              <a:extLst>
                <a:ext uri="{FF2B5EF4-FFF2-40B4-BE49-F238E27FC236}">
                  <a16:creationId xmlns:a16="http://schemas.microsoft.com/office/drawing/2014/main" id="{6C4509E7-A499-428D-A850-829AF4DAD04C}"/>
                </a:ext>
              </a:extLst>
            </p:cNvPr>
            <p:cNvSpPr>
              <a:spLocks/>
            </p:cNvSpPr>
            <p:nvPr/>
          </p:nvSpPr>
          <p:spPr bwMode="auto">
            <a:xfrm>
              <a:off x="1462900" y="1533572"/>
              <a:ext cx="73074" cy="385056"/>
            </a:xfrm>
            <a:custGeom>
              <a:avLst/>
              <a:gdLst>
                <a:gd name="T0" fmla="*/ 2147483646 w 2959"/>
                <a:gd name="T1" fmla="*/ 2147483646 h 15394"/>
                <a:gd name="T2" fmla="*/ 2147483646 w 2959"/>
                <a:gd name="T3" fmla="*/ 2147483646 h 15394"/>
                <a:gd name="T4" fmla="*/ 2147483646 w 2959"/>
                <a:gd name="T5" fmla="*/ 2147483646 h 15394"/>
                <a:gd name="T6" fmla="*/ 2147483646 w 2959"/>
                <a:gd name="T7" fmla="*/ 2147483646 h 15394"/>
                <a:gd name="T8" fmla="*/ 2147483646 w 2959"/>
                <a:gd name="T9" fmla="*/ 2147483646 h 15394"/>
                <a:gd name="T10" fmla="*/ 2147483646 w 2959"/>
                <a:gd name="T11" fmla="*/ 2147483646 h 153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lIns="91425" tIns="91425" rIns="91425" bIns="91425" anchor="ctr"/>
            <a:lstStyle/>
            <a:p>
              <a:pPr>
                <a:defRPr/>
              </a:pPr>
              <a:endParaRPr lang="vi-VN" sz="990"/>
            </a:p>
          </p:txBody>
        </p:sp>
        <p:sp>
          <p:nvSpPr>
            <p:cNvPr id="82" name="Google Shape;640;p30">
              <a:extLst>
                <a:ext uri="{FF2B5EF4-FFF2-40B4-BE49-F238E27FC236}">
                  <a16:creationId xmlns:a16="http://schemas.microsoft.com/office/drawing/2014/main" id="{EC6838CD-3F7D-431D-B1C3-542E8BE37DE5}"/>
                </a:ext>
              </a:extLst>
            </p:cNvPr>
            <p:cNvSpPr>
              <a:spLocks/>
            </p:cNvSpPr>
            <p:nvPr/>
          </p:nvSpPr>
          <p:spPr bwMode="auto">
            <a:xfrm>
              <a:off x="1603125" y="1518762"/>
              <a:ext cx="1976" cy="14810"/>
            </a:xfrm>
            <a:custGeom>
              <a:avLst/>
              <a:gdLst>
                <a:gd name="T0" fmla="*/ 2147483646 w 135"/>
                <a:gd name="T1" fmla="*/ 0 h 572"/>
                <a:gd name="T2" fmla="*/ 0 w 135"/>
                <a:gd name="T3" fmla="*/ 2147483646 h 572"/>
                <a:gd name="T4" fmla="*/ 2147483646 w 135"/>
                <a:gd name="T5" fmla="*/ 2147483646 h 572"/>
                <a:gd name="T6" fmla="*/ 2147483646 w 135"/>
                <a:gd name="T7" fmla="*/ 0 h 5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5" h="572" extrusionOk="0">
                  <a:moveTo>
                    <a:pt x="135" y="0"/>
                  </a:moveTo>
                  <a:lnTo>
                    <a:pt x="0" y="572"/>
                  </a:lnTo>
                  <a:lnTo>
                    <a:pt x="135" y="572"/>
                  </a:lnTo>
                  <a:lnTo>
                    <a:pt x="135" y="0"/>
                  </a:lnTo>
                  <a:close/>
                </a:path>
              </a:pathLst>
            </a:custGeom>
            <a:solidFill>
              <a:srgbClr val="E3E8F4"/>
            </a:solidFill>
            <a:ln>
              <a:noFill/>
            </a:ln>
          </p:spPr>
          <p:txBody>
            <a:bodyPr lIns="91425" tIns="91425" rIns="91425" bIns="91425" anchor="ctr"/>
            <a:lstStyle/>
            <a:p>
              <a:pPr>
                <a:defRPr/>
              </a:pPr>
              <a:endParaRPr lang="vi-VN" sz="990"/>
            </a:p>
          </p:txBody>
        </p:sp>
        <p:sp>
          <p:nvSpPr>
            <p:cNvPr id="83" name="Google Shape;641;p30">
              <a:extLst>
                <a:ext uri="{FF2B5EF4-FFF2-40B4-BE49-F238E27FC236}">
                  <a16:creationId xmlns:a16="http://schemas.microsoft.com/office/drawing/2014/main" id="{A3B96F03-569F-4278-A66C-7A808CA60FC0}"/>
                </a:ext>
              </a:extLst>
            </p:cNvPr>
            <p:cNvSpPr>
              <a:spLocks/>
            </p:cNvSpPr>
            <p:nvPr/>
          </p:nvSpPr>
          <p:spPr bwMode="auto">
            <a:xfrm>
              <a:off x="1571525" y="1533572"/>
              <a:ext cx="33576" cy="371727"/>
            </a:xfrm>
            <a:custGeom>
              <a:avLst/>
              <a:gdLst>
                <a:gd name="T0" fmla="*/ 2147483646 w 1379"/>
                <a:gd name="T1" fmla="*/ 2147483646 h 14822"/>
                <a:gd name="T2" fmla="*/ 2147483646 w 1379"/>
                <a:gd name="T3" fmla="*/ 2147483646 h 14822"/>
                <a:gd name="T4" fmla="*/ 2147483646 w 1379"/>
                <a:gd name="T5" fmla="*/ 2147483646 h 14822"/>
                <a:gd name="T6" fmla="*/ 2147483646 w 1379"/>
                <a:gd name="T7" fmla="*/ 2147483646 h 14822"/>
                <a:gd name="T8" fmla="*/ 2147483646 w 1379"/>
                <a:gd name="T9" fmla="*/ 2147483646 h 14822"/>
                <a:gd name="T10" fmla="*/ 2147483646 w 1379"/>
                <a:gd name="T11" fmla="*/ 2147483646 h 148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79" h="14822" extrusionOk="0">
                  <a:moveTo>
                    <a:pt x="1244" y="1"/>
                  </a:moveTo>
                  <a:cubicBezTo>
                    <a:pt x="1244" y="841"/>
                    <a:pt x="841" y="1379"/>
                    <a:pt x="135" y="1681"/>
                  </a:cubicBezTo>
                  <a:lnTo>
                    <a:pt x="1" y="14822"/>
                  </a:lnTo>
                  <a:cubicBezTo>
                    <a:pt x="404" y="14822"/>
                    <a:pt x="841" y="14688"/>
                    <a:pt x="1379" y="14553"/>
                  </a:cubicBezTo>
                  <a:lnTo>
                    <a:pt x="1379" y="1"/>
                  </a:lnTo>
                  <a:lnTo>
                    <a:pt x="1244" y="1"/>
                  </a:lnTo>
                  <a:close/>
                </a:path>
              </a:pathLst>
            </a:custGeom>
            <a:solidFill>
              <a:srgbClr val="E3E8F4"/>
            </a:solidFill>
            <a:ln>
              <a:noFill/>
            </a:ln>
          </p:spPr>
          <p:txBody>
            <a:bodyPr lIns="91425" tIns="91425" rIns="91425" bIns="91425" anchor="ctr"/>
            <a:lstStyle/>
            <a:p>
              <a:pPr>
                <a:defRPr/>
              </a:pPr>
              <a:endParaRPr lang="vi-VN" sz="990"/>
            </a:p>
          </p:txBody>
        </p:sp>
        <p:sp>
          <p:nvSpPr>
            <p:cNvPr id="84" name="Google Shape;642;p30">
              <a:extLst>
                <a:ext uri="{FF2B5EF4-FFF2-40B4-BE49-F238E27FC236}">
                  <a16:creationId xmlns:a16="http://schemas.microsoft.com/office/drawing/2014/main" id="{680ADE10-7E7E-4B7D-A24F-C6749EAC4A7E}"/>
                </a:ext>
              </a:extLst>
            </p:cNvPr>
            <p:cNvSpPr/>
            <p:nvPr/>
          </p:nvSpPr>
          <p:spPr>
            <a:xfrm>
              <a:off x="1518200" y="1954171"/>
              <a:ext cx="252800" cy="447257"/>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5" name="Google Shape;643;p30">
              <a:extLst>
                <a:ext uri="{FF2B5EF4-FFF2-40B4-BE49-F238E27FC236}">
                  <a16:creationId xmlns:a16="http://schemas.microsoft.com/office/drawing/2014/main" id="{7B88F234-02DD-4ED0-B135-ECC9C1A03081}"/>
                </a:ext>
              </a:extLst>
            </p:cNvPr>
            <p:cNvSpPr/>
            <p:nvPr/>
          </p:nvSpPr>
          <p:spPr>
            <a:xfrm>
              <a:off x="1518200" y="2272583"/>
              <a:ext cx="84924" cy="12884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6" name="Google Shape;644;p30">
              <a:extLst>
                <a:ext uri="{FF2B5EF4-FFF2-40B4-BE49-F238E27FC236}">
                  <a16:creationId xmlns:a16="http://schemas.microsoft.com/office/drawing/2014/main" id="{F3EAFAD5-2251-43EF-B0F0-A8043CA8A77E}"/>
                </a:ext>
              </a:extLst>
            </p:cNvPr>
            <p:cNvSpPr/>
            <p:nvPr/>
          </p:nvSpPr>
          <p:spPr>
            <a:xfrm>
              <a:off x="1265400" y="1989714"/>
              <a:ext cx="357475" cy="513902"/>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7" name="Google Shape;645;p30">
              <a:extLst>
                <a:ext uri="{FF2B5EF4-FFF2-40B4-BE49-F238E27FC236}">
                  <a16:creationId xmlns:a16="http://schemas.microsoft.com/office/drawing/2014/main" id="{C9CFFCE0-FD61-4DAC-84D2-B7B9DBCC7817}"/>
                </a:ext>
              </a:extLst>
            </p:cNvPr>
            <p:cNvSpPr/>
            <p:nvPr/>
          </p:nvSpPr>
          <p:spPr>
            <a:xfrm>
              <a:off x="1273300" y="1872717"/>
              <a:ext cx="420675" cy="228071"/>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8" name="Google Shape;646;p30">
              <a:extLst>
                <a:ext uri="{FF2B5EF4-FFF2-40B4-BE49-F238E27FC236}">
                  <a16:creationId xmlns:a16="http://schemas.microsoft.com/office/drawing/2014/main" id="{9935CA6E-2382-406F-AE82-9692B286C3C9}"/>
                </a:ext>
              </a:extLst>
            </p:cNvPr>
            <p:cNvSpPr/>
            <p:nvPr/>
          </p:nvSpPr>
          <p:spPr>
            <a:xfrm>
              <a:off x="1559675" y="2072650"/>
              <a:ext cx="120476" cy="199933"/>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9" name="Google Shape;647;p30">
              <a:extLst>
                <a:ext uri="{FF2B5EF4-FFF2-40B4-BE49-F238E27FC236}">
                  <a16:creationId xmlns:a16="http://schemas.microsoft.com/office/drawing/2014/main" id="{FE543B20-2983-44B7-AD64-6F5C6210DED6}"/>
                </a:ext>
              </a:extLst>
            </p:cNvPr>
            <p:cNvSpPr/>
            <p:nvPr/>
          </p:nvSpPr>
          <p:spPr>
            <a:xfrm>
              <a:off x="1494500" y="1995638"/>
              <a:ext cx="110600" cy="108112"/>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90" name="Google Shape;648;p30">
              <a:extLst>
                <a:ext uri="{FF2B5EF4-FFF2-40B4-BE49-F238E27FC236}">
                  <a16:creationId xmlns:a16="http://schemas.microsoft.com/office/drawing/2014/main" id="{F0706F21-CA49-49EE-8B3A-FD095DBDF0FF}"/>
                </a:ext>
              </a:extLst>
            </p:cNvPr>
            <p:cNvSpPr/>
            <p:nvPr/>
          </p:nvSpPr>
          <p:spPr>
            <a:xfrm>
              <a:off x="1530050" y="2488806"/>
              <a:ext cx="152074" cy="66644"/>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91" name="Google Shape;649;p30">
              <a:extLst>
                <a:ext uri="{FF2B5EF4-FFF2-40B4-BE49-F238E27FC236}">
                  <a16:creationId xmlns:a16="http://schemas.microsoft.com/office/drawing/2014/main" id="{56BF1640-0898-4F5B-B2C0-DEB3AF8FBA70}"/>
                </a:ext>
              </a:extLst>
            </p:cNvPr>
            <p:cNvSpPr>
              <a:spLocks/>
            </p:cNvSpPr>
            <p:nvPr/>
          </p:nvSpPr>
          <p:spPr bwMode="auto">
            <a:xfrm>
              <a:off x="1500425" y="1378069"/>
              <a:ext cx="112576" cy="204376"/>
            </a:xfrm>
            <a:custGeom>
              <a:avLst/>
              <a:gdLst>
                <a:gd name="T0" fmla="*/ 2147483646 w 4505"/>
                <a:gd name="T1" fmla="*/ 2147483646 h 8134"/>
                <a:gd name="T2" fmla="*/ 2147483646 w 4505"/>
                <a:gd name="T3" fmla="*/ 2147483646 h 8134"/>
                <a:gd name="T4" fmla="*/ 2147483646 w 4505"/>
                <a:gd name="T5" fmla="*/ 2147483646 h 8134"/>
                <a:gd name="T6" fmla="*/ 2147483646 w 4505"/>
                <a:gd name="T7" fmla="*/ 2147483646 h 8134"/>
                <a:gd name="T8" fmla="*/ 2147483646 w 4505"/>
                <a:gd name="T9" fmla="*/ 2147483646 h 8134"/>
                <a:gd name="T10" fmla="*/ 2147483646 w 4505"/>
                <a:gd name="T11" fmla="*/ 2147483646 h 8134"/>
                <a:gd name="T12" fmla="*/ 2147483646 w 4505"/>
                <a:gd name="T13" fmla="*/ 2147483646 h 8134"/>
                <a:gd name="T14" fmla="*/ 2147483646 w 4505"/>
                <a:gd name="T15" fmla="*/ 2147483646 h 813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lIns="91425" tIns="91425" rIns="91425" bIns="91425" anchor="ctr"/>
            <a:lstStyle/>
            <a:p>
              <a:pPr>
                <a:defRPr/>
              </a:pPr>
              <a:endParaRPr lang="vi-VN" sz="990"/>
            </a:p>
          </p:txBody>
        </p:sp>
        <p:sp>
          <p:nvSpPr>
            <p:cNvPr id="92" name="Google Shape;650;p30">
              <a:extLst>
                <a:ext uri="{FF2B5EF4-FFF2-40B4-BE49-F238E27FC236}">
                  <a16:creationId xmlns:a16="http://schemas.microsoft.com/office/drawing/2014/main" id="{B6BE2849-02F3-4C8A-A804-8472637A5BA2}"/>
                </a:ext>
              </a:extLst>
            </p:cNvPr>
            <p:cNvSpPr>
              <a:spLocks/>
            </p:cNvSpPr>
            <p:nvPr/>
          </p:nvSpPr>
          <p:spPr bwMode="auto">
            <a:xfrm>
              <a:off x="1060000" y="406544"/>
              <a:ext cx="1015151" cy="1066308"/>
            </a:xfrm>
            <a:custGeom>
              <a:avLst/>
              <a:gdLst>
                <a:gd name="T0" fmla="*/ 2147483646 w 40634"/>
                <a:gd name="T1" fmla="*/ 2147483646 h 42724"/>
                <a:gd name="T2" fmla="*/ 2147483646 w 40634"/>
                <a:gd name="T3" fmla="*/ 2147483646 h 42724"/>
                <a:gd name="T4" fmla="*/ 2147483646 w 40634"/>
                <a:gd name="T5" fmla="*/ 2147483646 h 42724"/>
                <a:gd name="T6" fmla="*/ 2147483646 w 40634"/>
                <a:gd name="T7" fmla="*/ 2147483646 h 42724"/>
                <a:gd name="T8" fmla="*/ 2147483646 w 40634"/>
                <a:gd name="T9" fmla="*/ 2147483646 h 42724"/>
                <a:gd name="T10" fmla="*/ 2147483646 w 40634"/>
                <a:gd name="T11" fmla="*/ 2147483646 h 42724"/>
                <a:gd name="T12" fmla="*/ 2147483646 w 40634"/>
                <a:gd name="T13" fmla="*/ 2147483646 h 42724"/>
                <a:gd name="T14" fmla="*/ 2147483646 w 40634"/>
                <a:gd name="T15" fmla="*/ 2147483646 h 42724"/>
                <a:gd name="T16" fmla="*/ 2147483646 w 40634"/>
                <a:gd name="T17" fmla="*/ 2147483646 h 42724"/>
                <a:gd name="T18" fmla="*/ 2147483646 w 40634"/>
                <a:gd name="T19" fmla="*/ 2147483646 h 42724"/>
                <a:gd name="T20" fmla="*/ 2147483646 w 40634"/>
                <a:gd name="T21" fmla="*/ 2147483646 h 42724"/>
                <a:gd name="T22" fmla="*/ 2147483646 w 40634"/>
                <a:gd name="T23" fmla="*/ 2147483646 h 42724"/>
                <a:gd name="T24" fmla="*/ 2147483646 w 40634"/>
                <a:gd name="T25" fmla="*/ 2147483646 h 427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lIns="91425" tIns="91425" rIns="91425" bIns="91425" anchor="ctr"/>
            <a:lstStyle/>
            <a:p>
              <a:pPr>
                <a:defRPr/>
              </a:pPr>
              <a:endParaRPr lang="vi-VN" sz="990"/>
            </a:p>
          </p:txBody>
        </p:sp>
        <p:sp>
          <p:nvSpPr>
            <p:cNvPr id="93" name="Google Shape;651;p30">
              <a:extLst>
                <a:ext uri="{FF2B5EF4-FFF2-40B4-BE49-F238E27FC236}">
                  <a16:creationId xmlns:a16="http://schemas.microsoft.com/office/drawing/2014/main" id="{C26C45ED-9D23-469A-88C6-31027D360C38}"/>
                </a:ext>
              </a:extLst>
            </p:cNvPr>
            <p:cNvSpPr>
              <a:spLocks/>
            </p:cNvSpPr>
            <p:nvPr/>
          </p:nvSpPr>
          <p:spPr bwMode="auto">
            <a:xfrm>
              <a:off x="1077774" y="1178136"/>
              <a:ext cx="649776" cy="294716"/>
            </a:xfrm>
            <a:custGeom>
              <a:avLst/>
              <a:gdLst>
                <a:gd name="T0" fmla="*/ 2147483646 w 26047"/>
                <a:gd name="T1" fmla="*/ 2147483646 h 11899"/>
                <a:gd name="T2" fmla="*/ 2147483646 w 26047"/>
                <a:gd name="T3" fmla="*/ 2147483646 h 11899"/>
                <a:gd name="T4" fmla="*/ 2147483646 w 26047"/>
                <a:gd name="T5" fmla="*/ 2147483646 h 11899"/>
                <a:gd name="T6" fmla="*/ 2147483646 w 26047"/>
                <a:gd name="T7" fmla="*/ 2147483646 h 11899"/>
                <a:gd name="T8" fmla="*/ 2147483646 w 26047"/>
                <a:gd name="T9" fmla="*/ 2147483646 h 11899"/>
                <a:gd name="T10" fmla="*/ 2147483646 w 26047"/>
                <a:gd name="T11" fmla="*/ 2147483646 h 11899"/>
                <a:gd name="T12" fmla="*/ 2147483646 w 26047"/>
                <a:gd name="T13" fmla="*/ 2147483646 h 11899"/>
                <a:gd name="T14" fmla="*/ 0 w 26047"/>
                <a:gd name="T15" fmla="*/ 2147483646 h 11899"/>
                <a:gd name="T16" fmla="*/ 2147483646 w 26047"/>
                <a:gd name="T17" fmla="*/ 2147483646 h 11899"/>
                <a:gd name="T18" fmla="*/ 2147483646 w 26047"/>
                <a:gd name="T19" fmla="*/ 2147483646 h 11899"/>
                <a:gd name="T20" fmla="*/ 2147483646 w 26047"/>
                <a:gd name="T21" fmla="*/ 2147483646 h 11899"/>
                <a:gd name="T22" fmla="*/ 0 w 26047"/>
                <a:gd name="T23" fmla="*/ 2147483646 h 118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047" h="11899" extrusionOk="0">
                  <a:moveTo>
                    <a:pt x="26047" y="11764"/>
                  </a:moveTo>
                  <a:cubicBezTo>
                    <a:pt x="25207" y="11764"/>
                    <a:pt x="24366" y="11898"/>
                    <a:pt x="23392" y="11898"/>
                  </a:cubicBezTo>
                  <a:cubicBezTo>
                    <a:pt x="22686" y="11898"/>
                    <a:pt x="21980" y="11898"/>
                    <a:pt x="21274" y="11764"/>
                  </a:cubicBezTo>
                  <a:cubicBezTo>
                    <a:pt x="21980" y="11898"/>
                    <a:pt x="22686" y="11898"/>
                    <a:pt x="23392" y="11898"/>
                  </a:cubicBezTo>
                  <a:cubicBezTo>
                    <a:pt x="24366" y="11898"/>
                    <a:pt x="25207" y="11764"/>
                    <a:pt x="26047" y="11764"/>
                  </a:cubicBez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lIns="91425" tIns="91425" rIns="91425" bIns="91425" anchor="ctr"/>
            <a:lstStyle/>
            <a:p>
              <a:pPr>
                <a:defRPr/>
              </a:pPr>
              <a:endParaRPr lang="vi-VN" sz="990"/>
            </a:p>
          </p:txBody>
        </p:sp>
        <p:sp>
          <p:nvSpPr>
            <p:cNvPr id="94" name="Google Shape;652;p30">
              <a:extLst>
                <a:ext uri="{FF2B5EF4-FFF2-40B4-BE49-F238E27FC236}">
                  <a16:creationId xmlns:a16="http://schemas.microsoft.com/office/drawing/2014/main" id="{7FE23EAA-15A2-40D5-8546-D29B22C871AB}"/>
                </a:ext>
              </a:extLst>
            </p:cNvPr>
            <p:cNvSpPr>
              <a:spLocks/>
            </p:cNvSpPr>
            <p:nvPr/>
          </p:nvSpPr>
          <p:spPr bwMode="auto">
            <a:xfrm>
              <a:off x="1559675" y="1466928"/>
              <a:ext cx="49376" cy="4442"/>
            </a:xfrm>
            <a:custGeom>
              <a:avLst/>
              <a:gdLst>
                <a:gd name="T0" fmla="*/ 0 w 1950"/>
                <a:gd name="T1" fmla="*/ 0 h 135"/>
                <a:gd name="T2" fmla="*/ 2147483646 w 1950"/>
                <a:gd name="T3" fmla="*/ 2147483646 h 135"/>
                <a:gd name="T4" fmla="*/ 2147483646 w 1950"/>
                <a:gd name="T5" fmla="*/ 2147483646 h 135"/>
                <a:gd name="T6" fmla="*/ 0 w 1950"/>
                <a:gd name="T7" fmla="*/ 0 h 1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50" h="135" extrusionOk="0">
                  <a:moveTo>
                    <a:pt x="0" y="0"/>
                  </a:moveTo>
                  <a:cubicBezTo>
                    <a:pt x="571" y="135"/>
                    <a:pt x="1277" y="135"/>
                    <a:pt x="1949" y="135"/>
                  </a:cubicBezTo>
                  <a:cubicBezTo>
                    <a:pt x="1277" y="135"/>
                    <a:pt x="571" y="135"/>
                    <a:pt x="0" y="0"/>
                  </a:cubicBezTo>
                  <a:close/>
                </a:path>
              </a:pathLst>
            </a:custGeom>
            <a:solidFill>
              <a:srgbClr val="845934"/>
            </a:solidFill>
            <a:ln>
              <a:noFill/>
            </a:ln>
          </p:spPr>
          <p:txBody>
            <a:bodyPr lIns="91425" tIns="91425" rIns="91425" bIns="91425" anchor="ctr"/>
            <a:lstStyle/>
            <a:p>
              <a:pPr>
                <a:defRPr/>
              </a:pPr>
              <a:endParaRPr lang="vi-VN" sz="990"/>
            </a:p>
          </p:txBody>
        </p:sp>
        <p:sp>
          <p:nvSpPr>
            <p:cNvPr id="95" name="Google Shape;653;p30">
              <a:extLst>
                <a:ext uri="{FF2B5EF4-FFF2-40B4-BE49-F238E27FC236}">
                  <a16:creationId xmlns:a16="http://schemas.microsoft.com/office/drawing/2014/main" id="{E38FEF29-4FDC-4519-8200-69B4C9281605}"/>
                </a:ext>
              </a:extLst>
            </p:cNvPr>
            <p:cNvSpPr>
              <a:spLocks/>
            </p:cNvSpPr>
            <p:nvPr/>
          </p:nvSpPr>
          <p:spPr bwMode="auto">
            <a:xfrm>
              <a:off x="1077774" y="1077429"/>
              <a:ext cx="649776" cy="395423"/>
            </a:xfrm>
            <a:custGeom>
              <a:avLst/>
              <a:gdLst>
                <a:gd name="T0" fmla="*/ 2147483646 w 26047"/>
                <a:gd name="T1" fmla="*/ 2147483646 h 15831"/>
                <a:gd name="T2" fmla="*/ 2147483646 w 26047"/>
                <a:gd name="T3" fmla="*/ 2147483646 h 15831"/>
                <a:gd name="T4" fmla="*/ 0 w 26047"/>
                <a:gd name="T5" fmla="*/ 2147483646 h 15831"/>
                <a:gd name="T6" fmla="*/ 0 w 26047"/>
                <a:gd name="T7" fmla="*/ 2147483646 h 15831"/>
                <a:gd name="T8" fmla="*/ 2147483646 w 26047"/>
                <a:gd name="T9" fmla="*/ 2147483646 h 15831"/>
                <a:gd name="T10" fmla="*/ 2147483646 w 26047"/>
                <a:gd name="T11" fmla="*/ 2147483646 h 15831"/>
                <a:gd name="T12" fmla="*/ 2147483646 w 26047"/>
                <a:gd name="T13" fmla="*/ 2147483646 h 15831"/>
                <a:gd name="T14" fmla="*/ 2147483646 w 26047"/>
                <a:gd name="T15" fmla="*/ 2147483646 h 15831"/>
                <a:gd name="T16" fmla="*/ 2147483646 w 26047"/>
                <a:gd name="T17" fmla="*/ 2147483646 h 15831"/>
                <a:gd name="T18" fmla="*/ 2147483646 w 26047"/>
                <a:gd name="T19" fmla="*/ 2147483646 h 15831"/>
                <a:gd name="T20" fmla="*/ 2147483646 w 26047"/>
                <a:gd name="T21" fmla="*/ 2147483646 h 15831"/>
                <a:gd name="T22" fmla="*/ 2147483646 w 26047"/>
                <a:gd name="T23" fmla="*/ 2147483646 h 15831"/>
                <a:gd name="T24" fmla="*/ 2147483646 w 26047"/>
                <a:gd name="T25" fmla="*/ 2147483646 h 15831"/>
                <a:gd name="T26" fmla="*/ 2147483646 w 26047"/>
                <a:gd name="T27" fmla="*/ 2147483646 h 15831"/>
                <a:gd name="T28" fmla="*/ 2147483646 w 26047"/>
                <a:gd name="T29" fmla="*/ 2147483646 h 15831"/>
                <a:gd name="T30" fmla="*/ 2147483646 w 26047"/>
                <a:gd name="T31" fmla="*/ 2147483646 h 15831"/>
                <a:gd name="T32" fmla="*/ 2147483646 w 26047"/>
                <a:gd name="T33" fmla="*/ 2147483646 h 158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lnTo>
                    <a:pt x="3798" y="1"/>
                  </a:lnTo>
                  <a:close/>
                </a:path>
              </a:pathLst>
            </a:custGeom>
            <a:solidFill>
              <a:srgbClr val="946941"/>
            </a:solidFill>
            <a:ln>
              <a:noFill/>
            </a:ln>
          </p:spPr>
          <p:txBody>
            <a:bodyPr lIns="91425" tIns="91425" rIns="91425" bIns="91425" anchor="ctr"/>
            <a:lstStyle/>
            <a:p>
              <a:pPr>
                <a:defRPr/>
              </a:pPr>
              <a:endParaRPr lang="vi-VN" sz="990"/>
            </a:p>
          </p:txBody>
        </p:sp>
        <p:sp>
          <p:nvSpPr>
            <p:cNvPr id="96" name="Google Shape;654;p30">
              <a:extLst>
                <a:ext uri="{FF2B5EF4-FFF2-40B4-BE49-F238E27FC236}">
                  <a16:creationId xmlns:a16="http://schemas.microsoft.com/office/drawing/2014/main" id="{0E31B7F7-F42F-417D-A0E1-E698212BDD75}"/>
                </a:ext>
              </a:extLst>
            </p:cNvPr>
            <p:cNvSpPr/>
            <p:nvPr/>
          </p:nvSpPr>
          <p:spPr>
            <a:xfrm>
              <a:off x="1231825" y="1480256"/>
              <a:ext cx="280450" cy="704948"/>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97" name="Google Shape;655;p30">
              <a:extLst>
                <a:ext uri="{FF2B5EF4-FFF2-40B4-BE49-F238E27FC236}">
                  <a16:creationId xmlns:a16="http://schemas.microsoft.com/office/drawing/2014/main" id="{443C93CF-1D1A-4859-A052-54A0D5AA2645}"/>
                </a:ext>
              </a:extLst>
            </p:cNvPr>
            <p:cNvSpPr/>
            <p:nvPr/>
          </p:nvSpPr>
          <p:spPr>
            <a:xfrm>
              <a:off x="1235775" y="1480256"/>
              <a:ext cx="272550" cy="690138"/>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dirty="0">
                <a:solidFill>
                  <a:prstClr val="black"/>
                </a:solidFill>
                <a:latin typeface="Arial"/>
              </a:endParaRPr>
            </a:p>
          </p:txBody>
        </p:sp>
        <p:sp>
          <p:nvSpPr>
            <p:cNvPr id="98" name="Google Shape;656;p30">
              <a:extLst>
                <a:ext uri="{FF2B5EF4-FFF2-40B4-BE49-F238E27FC236}">
                  <a16:creationId xmlns:a16="http://schemas.microsoft.com/office/drawing/2014/main" id="{ED1E4600-8BFA-403E-9383-95EAB51A25ED}"/>
                </a:ext>
              </a:extLst>
            </p:cNvPr>
            <p:cNvSpPr/>
            <p:nvPr/>
          </p:nvSpPr>
          <p:spPr>
            <a:xfrm>
              <a:off x="1605100" y="1517281"/>
              <a:ext cx="158000" cy="638303"/>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99" name="Google Shape;657;p30">
              <a:extLst>
                <a:ext uri="{FF2B5EF4-FFF2-40B4-BE49-F238E27FC236}">
                  <a16:creationId xmlns:a16="http://schemas.microsoft.com/office/drawing/2014/main" id="{4405B63B-8CE5-42DB-8B6C-E0DBED26F8A9}"/>
                </a:ext>
              </a:extLst>
            </p:cNvPr>
            <p:cNvSpPr>
              <a:spLocks/>
            </p:cNvSpPr>
            <p:nvPr/>
          </p:nvSpPr>
          <p:spPr bwMode="auto">
            <a:xfrm>
              <a:off x="1743350" y="1988234"/>
              <a:ext cx="0" cy="56277"/>
            </a:xfrm>
            <a:custGeom>
              <a:avLst/>
              <a:gdLst>
                <a:gd name="T0" fmla="*/ 0 w 1"/>
                <a:gd name="T1" fmla="*/ 2147483646 h 2253"/>
                <a:gd name="T2" fmla="*/ 0 w 1"/>
                <a:gd name="T3" fmla="*/ 2147483646 h 2253"/>
                <a:gd name="T4" fmla="*/ 0 w 1"/>
                <a:gd name="T5" fmla="*/ 2147483646 h 2253"/>
                <a:gd name="T6" fmla="*/ 0 w 1"/>
                <a:gd name="T7" fmla="*/ 2147483646 h 22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253" extrusionOk="0">
                  <a:moveTo>
                    <a:pt x="0" y="1"/>
                  </a:moveTo>
                  <a:lnTo>
                    <a:pt x="0" y="2253"/>
                  </a:lnTo>
                  <a:lnTo>
                    <a:pt x="0" y="1"/>
                  </a:lnTo>
                  <a:close/>
                </a:path>
              </a:pathLst>
            </a:custGeom>
            <a:solidFill>
              <a:srgbClr val="9D6841"/>
            </a:solidFill>
            <a:ln>
              <a:noFill/>
            </a:ln>
          </p:spPr>
          <p:txBody>
            <a:bodyPr lIns="91425" tIns="91425" rIns="91425" bIns="91425" anchor="ctr"/>
            <a:lstStyle/>
            <a:p>
              <a:pPr>
                <a:defRPr/>
              </a:pPr>
              <a:endParaRPr lang="vi-VN" sz="990"/>
            </a:p>
          </p:txBody>
        </p:sp>
        <p:sp>
          <p:nvSpPr>
            <p:cNvPr id="100" name="Google Shape;658;p30">
              <a:extLst>
                <a:ext uri="{FF2B5EF4-FFF2-40B4-BE49-F238E27FC236}">
                  <a16:creationId xmlns:a16="http://schemas.microsoft.com/office/drawing/2014/main" id="{5365B163-00C1-4E3D-A1DD-26E7BCAE7477}"/>
                </a:ext>
              </a:extLst>
            </p:cNvPr>
            <p:cNvSpPr/>
            <p:nvPr/>
          </p:nvSpPr>
          <p:spPr>
            <a:xfrm>
              <a:off x="1613000" y="1527648"/>
              <a:ext cx="128374" cy="583507"/>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01" name="Google Shape;659;p30">
              <a:extLst>
                <a:ext uri="{FF2B5EF4-FFF2-40B4-BE49-F238E27FC236}">
                  <a16:creationId xmlns:a16="http://schemas.microsoft.com/office/drawing/2014/main" id="{F2A515F1-69E6-44A2-9B3F-AEF6EC608B1A}"/>
                </a:ext>
              </a:extLst>
            </p:cNvPr>
            <p:cNvSpPr>
              <a:spLocks/>
            </p:cNvSpPr>
            <p:nvPr/>
          </p:nvSpPr>
          <p:spPr bwMode="auto">
            <a:xfrm>
              <a:off x="1672250" y="1201831"/>
              <a:ext cx="134300" cy="121441"/>
            </a:xfrm>
            <a:custGeom>
              <a:avLst/>
              <a:gdLst>
                <a:gd name="T0" fmla="*/ 2147483646 w 5345"/>
                <a:gd name="T1" fmla="*/ 0 h 4826"/>
                <a:gd name="T2" fmla="*/ 2147483646 w 5345"/>
                <a:gd name="T3" fmla="*/ 2147483646 h 4826"/>
                <a:gd name="T4" fmla="*/ 2147483646 w 5345"/>
                <a:gd name="T5" fmla="*/ 2147483646 h 4826"/>
                <a:gd name="T6" fmla="*/ 2147483646 w 5345"/>
                <a:gd name="T7" fmla="*/ 2147483646 h 4826"/>
                <a:gd name="T8" fmla="*/ 2147483646 w 5345"/>
                <a:gd name="T9" fmla="*/ 2147483646 h 4826"/>
                <a:gd name="T10" fmla="*/ 2147483646 w 5345"/>
                <a:gd name="T11" fmla="*/ 2147483646 h 4826"/>
                <a:gd name="T12" fmla="*/ 2147483646 w 5345"/>
                <a:gd name="T13" fmla="*/ 2147483646 h 4826"/>
                <a:gd name="T14" fmla="*/ 2147483646 w 5345"/>
                <a:gd name="T15" fmla="*/ 2147483646 h 4826"/>
                <a:gd name="T16" fmla="*/ 2147483646 w 5345"/>
                <a:gd name="T17" fmla="*/ 2147483646 h 4826"/>
                <a:gd name="T18" fmla="*/ 2147483646 w 5345"/>
                <a:gd name="T19" fmla="*/ 2147483646 h 4826"/>
                <a:gd name="T20" fmla="*/ 2147483646 w 5345"/>
                <a:gd name="T21" fmla="*/ 2147483646 h 4826"/>
                <a:gd name="T22" fmla="*/ 2147483646 w 5345"/>
                <a:gd name="T23" fmla="*/ 2147483646 h 4826"/>
                <a:gd name="T24" fmla="*/ 2147483646 w 5345"/>
                <a:gd name="T25" fmla="*/ 0 h 48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tx1"/>
            </a:solidFill>
            <a:ln>
              <a:noFill/>
            </a:ln>
          </p:spPr>
          <p:txBody>
            <a:bodyPr lIns="91425" tIns="91425" rIns="91425" bIns="91425" anchor="ctr"/>
            <a:lstStyle/>
            <a:p>
              <a:pPr>
                <a:defRPr/>
              </a:pPr>
              <a:endParaRPr lang="vi-VN" sz="990"/>
            </a:p>
          </p:txBody>
        </p:sp>
        <p:sp>
          <p:nvSpPr>
            <p:cNvPr id="102" name="Google Shape;660;p30">
              <a:extLst>
                <a:ext uri="{FF2B5EF4-FFF2-40B4-BE49-F238E27FC236}">
                  <a16:creationId xmlns:a16="http://schemas.microsoft.com/office/drawing/2014/main" id="{5FB5A8C3-CD51-4441-82C7-A050F573EB22}"/>
                </a:ext>
              </a:extLst>
            </p:cNvPr>
            <p:cNvSpPr>
              <a:spLocks/>
            </p:cNvSpPr>
            <p:nvPr/>
          </p:nvSpPr>
          <p:spPr bwMode="auto">
            <a:xfrm>
              <a:off x="1512275" y="982646"/>
              <a:ext cx="187626" cy="167352"/>
            </a:xfrm>
            <a:custGeom>
              <a:avLst/>
              <a:gdLst>
                <a:gd name="T0" fmla="*/ 2147483646 w 7563"/>
                <a:gd name="T1" fmla="*/ 0 h 6785"/>
                <a:gd name="T2" fmla="*/ 2147483646 w 7563"/>
                <a:gd name="T3" fmla="*/ 2147483646 h 6785"/>
                <a:gd name="T4" fmla="*/ 2147483646 w 7563"/>
                <a:gd name="T5" fmla="*/ 2147483646 h 6785"/>
                <a:gd name="T6" fmla="*/ 2147483646 w 7563"/>
                <a:gd name="T7" fmla="*/ 2147483646 h 6785"/>
                <a:gd name="T8" fmla="*/ 2147483646 w 7563"/>
                <a:gd name="T9" fmla="*/ 2147483646 h 6785"/>
                <a:gd name="T10" fmla="*/ 2147483646 w 7563"/>
                <a:gd name="T11" fmla="*/ 2147483646 h 6785"/>
                <a:gd name="T12" fmla="*/ 2147483646 w 7563"/>
                <a:gd name="T13" fmla="*/ 0 h 678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tx1"/>
            </a:solidFill>
            <a:ln>
              <a:noFill/>
            </a:ln>
          </p:spPr>
          <p:txBody>
            <a:bodyPr lIns="91425" tIns="91425" rIns="91425" bIns="91425" anchor="ctr"/>
            <a:lstStyle/>
            <a:p>
              <a:pPr>
                <a:defRPr/>
              </a:pPr>
              <a:endParaRPr lang="vi-VN" sz="990"/>
            </a:p>
          </p:txBody>
        </p:sp>
        <p:sp>
          <p:nvSpPr>
            <p:cNvPr id="103" name="Google Shape;661;p30">
              <a:extLst>
                <a:ext uri="{FF2B5EF4-FFF2-40B4-BE49-F238E27FC236}">
                  <a16:creationId xmlns:a16="http://schemas.microsoft.com/office/drawing/2014/main" id="{EDE3CA93-72AB-4704-AFE5-1F783D0747B9}"/>
                </a:ext>
              </a:extLst>
            </p:cNvPr>
            <p:cNvSpPr/>
            <p:nvPr/>
          </p:nvSpPr>
          <p:spPr>
            <a:xfrm>
              <a:off x="1417475" y="1105568"/>
              <a:ext cx="217250" cy="118479"/>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04" name="Google Shape;662;p30">
              <a:extLst>
                <a:ext uri="{FF2B5EF4-FFF2-40B4-BE49-F238E27FC236}">
                  <a16:creationId xmlns:a16="http://schemas.microsoft.com/office/drawing/2014/main" id="{ABD3D92B-19CD-42B6-9D92-FB777F341A9F}"/>
                </a:ext>
              </a:extLst>
            </p:cNvPr>
            <p:cNvSpPr>
              <a:spLocks/>
            </p:cNvSpPr>
            <p:nvPr/>
          </p:nvSpPr>
          <p:spPr bwMode="auto">
            <a:xfrm>
              <a:off x="1851975" y="1078910"/>
              <a:ext cx="159976" cy="143655"/>
            </a:xfrm>
            <a:custGeom>
              <a:avLst/>
              <a:gdLst>
                <a:gd name="T0" fmla="*/ 2147483646 w 6454"/>
                <a:gd name="T1" fmla="*/ 0 h 5755"/>
                <a:gd name="T2" fmla="*/ 2147483646 w 6454"/>
                <a:gd name="T3" fmla="*/ 2147483646 h 5755"/>
                <a:gd name="T4" fmla="*/ 2147483646 w 6454"/>
                <a:gd name="T5" fmla="*/ 2147483646 h 5755"/>
                <a:gd name="T6" fmla="*/ 2147483646 w 6454"/>
                <a:gd name="T7" fmla="*/ 2147483646 h 5755"/>
                <a:gd name="T8" fmla="*/ 2147483646 w 6454"/>
                <a:gd name="T9" fmla="*/ 2147483646 h 5755"/>
                <a:gd name="T10" fmla="*/ 2147483646 w 6454"/>
                <a:gd name="T11" fmla="*/ 2147483646 h 5755"/>
                <a:gd name="T12" fmla="*/ 2147483646 w 6454"/>
                <a:gd name="T13" fmla="*/ 0 h 575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tx1"/>
            </a:solidFill>
            <a:ln>
              <a:noFill/>
            </a:ln>
          </p:spPr>
          <p:txBody>
            <a:bodyPr lIns="91425" tIns="91425" rIns="91425" bIns="91425" anchor="ctr"/>
            <a:lstStyle/>
            <a:p>
              <a:pPr>
                <a:defRPr/>
              </a:pPr>
              <a:endParaRPr lang="vi-VN" sz="990"/>
            </a:p>
          </p:txBody>
        </p:sp>
        <p:sp>
          <p:nvSpPr>
            <p:cNvPr id="105" name="Google Shape;663;p30">
              <a:extLst>
                <a:ext uri="{FF2B5EF4-FFF2-40B4-BE49-F238E27FC236}">
                  <a16:creationId xmlns:a16="http://schemas.microsoft.com/office/drawing/2014/main" id="{236485C1-17C9-4B06-B457-6A92199B3F6E}"/>
                </a:ext>
              </a:extLst>
            </p:cNvPr>
            <p:cNvSpPr/>
            <p:nvPr/>
          </p:nvSpPr>
          <p:spPr>
            <a:xfrm>
              <a:off x="1861850" y="1212199"/>
              <a:ext cx="130350" cy="93301"/>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06" name="Google Shape;664;p30">
              <a:extLst>
                <a:ext uri="{FF2B5EF4-FFF2-40B4-BE49-F238E27FC236}">
                  <a16:creationId xmlns:a16="http://schemas.microsoft.com/office/drawing/2014/main" id="{1FFEA3A4-36BC-4A31-B412-BED2F1F5CE48}"/>
                </a:ext>
              </a:extLst>
            </p:cNvPr>
            <p:cNvSpPr>
              <a:spLocks/>
            </p:cNvSpPr>
            <p:nvPr/>
          </p:nvSpPr>
          <p:spPr bwMode="auto">
            <a:xfrm>
              <a:off x="1609050" y="1010785"/>
              <a:ext cx="71100" cy="62201"/>
            </a:xfrm>
            <a:custGeom>
              <a:avLst/>
              <a:gdLst>
                <a:gd name="T0" fmla="*/ 2147483646 w 2824"/>
                <a:gd name="T1" fmla="*/ 0 h 2440"/>
                <a:gd name="T2" fmla="*/ 2147483646 w 2824"/>
                <a:gd name="T3" fmla="*/ 2147483646 h 2440"/>
                <a:gd name="T4" fmla="*/ 2147483646 w 2824"/>
                <a:gd name="T5" fmla="*/ 2147483646 h 2440"/>
                <a:gd name="T6" fmla="*/ 2147483646 w 2824"/>
                <a:gd name="T7" fmla="*/ 2147483646 h 2440"/>
                <a:gd name="T8" fmla="*/ 2147483646 w 2824"/>
                <a:gd name="T9" fmla="*/ 2147483646 h 2440"/>
                <a:gd name="T10" fmla="*/ 2147483646 w 2824"/>
                <a:gd name="T11" fmla="*/ 2147483646 h 2440"/>
                <a:gd name="T12" fmla="*/ 2147483646 w 2824"/>
                <a:gd name="T13" fmla="*/ 0 h 244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lIns="91425" tIns="91425" rIns="91425" bIns="91425" anchor="ctr"/>
            <a:lstStyle/>
            <a:p>
              <a:pPr>
                <a:defRPr/>
              </a:pPr>
              <a:endParaRPr lang="vi-VN" sz="990"/>
            </a:p>
          </p:txBody>
        </p:sp>
        <p:sp>
          <p:nvSpPr>
            <p:cNvPr id="107" name="Google Shape;665;p30">
              <a:extLst>
                <a:ext uri="{FF2B5EF4-FFF2-40B4-BE49-F238E27FC236}">
                  <a16:creationId xmlns:a16="http://schemas.microsoft.com/office/drawing/2014/main" id="{B137DC55-779F-43D8-9260-4D5F62716924}"/>
                </a:ext>
              </a:extLst>
            </p:cNvPr>
            <p:cNvSpPr>
              <a:spLocks/>
            </p:cNvSpPr>
            <p:nvPr/>
          </p:nvSpPr>
          <p:spPr bwMode="auto">
            <a:xfrm>
              <a:off x="1921100" y="1095201"/>
              <a:ext cx="71100" cy="60721"/>
            </a:xfrm>
            <a:custGeom>
              <a:avLst/>
              <a:gdLst>
                <a:gd name="T0" fmla="*/ 2147483646 w 2824"/>
                <a:gd name="T1" fmla="*/ 2147483646 h 2445"/>
                <a:gd name="T2" fmla="*/ 2147483646 w 2824"/>
                <a:gd name="T3" fmla="*/ 2147483646 h 2445"/>
                <a:gd name="T4" fmla="*/ 2147483646 w 2824"/>
                <a:gd name="T5" fmla="*/ 2147483646 h 2445"/>
                <a:gd name="T6" fmla="*/ 2147483646 w 2824"/>
                <a:gd name="T7" fmla="*/ 2147483646 h 2445"/>
                <a:gd name="T8" fmla="*/ 2147483646 w 2824"/>
                <a:gd name="T9" fmla="*/ 2147483646 h 2445"/>
                <a:gd name="T10" fmla="*/ 2147483646 w 2824"/>
                <a:gd name="T11" fmla="*/ 2147483646 h 2445"/>
                <a:gd name="T12" fmla="*/ 2147483646 w 2824"/>
                <a:gd name="T13" fmla="*/ 2147483646 h 24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lIns="91425" tIns="91425" rIns="91425" bIns="91425" anchor="ctr"/>
            <a:lstStyle/>
            <a:p>
              <a:pPr>
                <a:defRPr/>
              </a:pPr>
              <a:endParaRPr lang="vi-VN" sz="990"/>
            </a:p>
          </p:txBody>
        </p:sp>
        <p:sp>
          <p:nvSpPr>
            <p:cNvPr id="108" name="Google Shape;666;p30">
              <a:extLst>
                <a:ext uri="{FF2B5EF4-FFF2-40B4-BE49-F238E27FC236}">
                  <a16:creationId xmlns:a16="http://schemas.microsoft.com/office/drawing/2014/main" id="{EED9C336-78EC-4EEA-9EA9-918E25CEE8A5}"/>
                </a:ext>
              </a:extLst>
            </p:cNvPr>
            <p:cNvSpPr>
              <a:spLocks/>
            </p:cNvSpPr>
            <p:nvPr/>
          </p:nvSpPr>
          <p:spPr bwMode="auto">
            <a:xfrm>
              <a:off x="961250" y="236231"/>
              <a:ext cx="1222525" cy="947829"/>
            </a:xfrm>
            <a:custGeom>
              <a:avLst/>
              <a:gdLst>
                <a:gd name="T0" fmla="*/ 2147483646 w 48901"/>
                <a:gd name="T1" fmla="*/ 0 h 37862"/>
                <a:gd name="T2" fmla="*/ 2147483646 w 48901"/>
                <a:gd name="T3" fmla="*/ 2147483646 h 37862"/>
                <a:gd name="T4" fmla="*/ 2147483646 w 48901"/>
                <a:gd name="T5" fmla="*/ 2147483646 h 37862"/>
                <a:gd name="T6" fmla="*/ 2147483646 w 48901"/>
                <a:gd name="T7" fmla="*/ 2147483646 h 37862"/>
                <a:gd name="T8" fmla="*/ 2147483646 w 48901"/>
                <a:gd name="T9" fmla="*/ 2147483646 h 37862"/>
                <a:gd name="T10" fmla="*/ 2147483646 w 48901"/>
                <a:gd name="T11" fmla="*/ 2147483646 h 37862"/>
                <a:gd name="T12" fmla="*/ 2147483646 w 48901"/>
                <a:gd name="T13" fmla="*/ 2147483646 h 37862"/>
                <a:gd name="T14" fmla="*/ 2147483646 w 48901"/>
                <a:gd name="T15" fmla="*/ 2147483646 h 37862"/>
                <a:gd name="T16" fmla="*/ 2147483646 w 48901"/>
                <a:gd name="T17" fmla="*/ 2147483646 h 37862"/>
                <a:gd name="T18" fmla="*/ 2147483646 w 48901"/>
                <a:gd name="T19" fmla="*/ 2147483646 h 37862"/>
                <a:gd name="T20" fmla="*/ 2147483646 w 48901"/>
                <a:gd name="T21" fmla="*/ 2147483646 h 37862"/>
                <a:gd name="T22" fmla="*/ 2147483646 w 48901"/>
                <a:gd name="T23" fmla="*/ 2147483646 h 37862"/>
                <a:gd name="T24" fmla="*/ 2147483646 w 48901"/>
                <a:gd name="T25" fmla="*/ 2147483646 h 37862"/>
                <a:gd name="T26" fmla="*/ 2147483646 w 48901"/>
                <a:gd name="T27" fmla="*/ 2147483646 h 37862"/>
                <a:gd name="T28" fmla="*/ 2147483646 w 48901"/>
                <a:gd name="T29" fmla="*/ 2147483646 h 37862"/>
                <a:gd name="T30" fmla="*/ 2147483646 w 48901"/>
                <a:gd name="T31" fmla="*/ 2147483646 h 37862"/>
                <a:gd name="T32" fmla="*/ 2147483646 w 48901"/>
                <a:gd name="T33" fmla="*/ 2147483646 h 37862"/>
                <a:gd name="T34" fmla="*/ 2147483646 w 48901"/>
                <a:gd name="T35" fmla="*/ 2147483646 h 37862"/>
                <a:gd name="T36" fmla="*/ 2147483646 w 48901"/>
                <a:gd name="T37" fmla="*/ 2147483646 h 37862"/>
                <a:gd name="T38" fmla="*/ 2147483646 w 48901"/>
                <a:gd name="T39" fmla="*/ 2147483646 h 37862"/>
                <a:gd name="T40" fmla="*/ 2147483646 w 48901"/>
                <a:gd name="T41" fmla="*/ 2147483646 h 37862"/>
                <a:gd name="T42" fmla="*/ 2147483646 w 48901"/>
                <a:gd name="T43" fmla="*/ 2147483646 h 37862"/>
                <a:gd name="T44" fmla="*/ 2147483646 w 48901"/>
                <a:gd name="T45" fmla="*/ 2147483646 h 37862"/>
                <a:gd name="T46" fmla="*/ 2147483646 w 48901"/>
                <a:gd name="T47" fmla="*/ 2147483646 h 37862"/>
                <a:gd name="T48" fmla="*/ 2147483646 w 48901"/>
                <a:gd name="T49" fmla="*/ 2147483646 h 37862"/>
                <a:gd name="T50" fmla="*/ 2147483646 w 48901"/>
                <a:gd name="T51" fmla="*/ 2147483646 h 37862"/>
                <a:gd name="T52" fmla="*/ 2147483646 w 48901"/>
                <a:gd name="T53" fmla="*/ 2147483646 h 37862"/>
                <a:gd name="T54" fmla="*/ 2147483646 w 48901"/>
                <a:gd name="T55" fmla="*/ 2147483646 h 37862"/>
                <a:gd name="T56" fmla="*/ 2147483646 w 48901"/>
                <a:gd name="T57" fmla="*/ 2147483646 h 37862"/>
                <a:gd name="T58" fmla="*/ 2147483646 w 48901"/>
                <a:gd name="T59" fmla="*/ 2147483646 h 37862"/>
                <a:gd name="T60" fmla="*/ 2147483646 w 48901"/>
                <a:gd name="T61" fmla="*/ 2147483646 h 37862"/>
                <a:gd name="T62" fmla="*/ 2147483646 w 48901"/>
                <a:gd name="T63" fmla="*/ 2147483646 h 37862"/>
                <a:gd name="T64" fmla="*/ 2147483646 w 48901"/>
                <a:gd name="T65" fmla="*/ 2147483646 h 37862"/>
                <a:gd name="T66" fmla="*/ 2147483646 w 48901"/>
                <a:gd name="T67" fmla="*/ 2147483646 h 37862"/>
                <a:gd name="T68" fmla="*/ 2147483646 w 48901"/>
                <a:gd name="T69" fmla="*/ 2147483646 h 37862"/>
                <a:gd name="T70" fmla="*/ 2147483646 w 48901"/>
                <a:gd name="T71" fmla="*/ 2147483646 h 37862"/>
                <a:gd name="T72" fmla="*/ 2147483646 w 48901"/>
                <a:gd name="T73" fmla="*/ 2147483646 h 37862"/>
                <a:gd name="T74" fmla="*/ 2147483646 w 48901"/>
                <a:gd name="T75" fmla="*/ 2147483646 h 37862"/>
                <a:gd name="T76" fmla="*/ 2147483646 w 48901"/>
                <a:gd name="T77" fmla="*/ 2147483646 h 37862"/>
                <a:gd name="T78" fmla="*/ 2147483646 w 48901"/>
                <a:gd name="T79" fmla="*/ 2147483646 h 37862"/>
                <a:gd name="T80" fmla="*/ 2147483646 w 48901"/>
                <a:gd name="T81" fmla="*/ 2147483646 h 37862"/>
                <a:gd name="T82" fmla="*/ 2147483646 w 48901"/>
                <a:gd name="T83" fmla="*/ 2147483646 h 37862"/>
                <a:gd name="T84" fmla="*/ 2147483646 w 48901"/>
                <a:gd name="T85" fmla="*/ 2147483646 h 37862"/>
                <a:gd name="T86" fmla="*/ 2147483646 w 48901"/>
                <a:gd name="T87" fmla="*/ 2147483646 h 37862"/>
                <a:gd name="T88" fmla="*/ 2147483646 w 48901"/>
                <a:gd name="T89" fmla="*/ 2147483646 h 37862"/>
                <a:gd name="T90" fmla="*/ 2147483646 w 48901"/>
                <a:gd name="T91" fmla="*/ 2147483646 h 37862"/>
                <a:gd name="T92" fmla="*/ 2147483646 w 48901"/>
                <a:gd name="T93" fmla="*/ 2147483646 h 37862"/>
                <a:gd name="T94" fmla="*/ 2147483646 w 48901"/>
                <a:gd name="T95" fmla="*/ 2147483646 h 37862"/>
                <a:gd name="T96" fmla="*/ 2147483646 w 48901"/>
                <a:gd name="T97" fmla="*/ 2147483646 h 37862"/>
                <a:gd name="T98" fmla="*/ 2147483646 w 48901"/>
                <a:gd name="T99" fmla="*/ 2147483646 h 37862"/>
                <a:gd name="T100" fmla="*/ 2147483646 w 48901"/>
                <a:gd name="T101" fmla="*/ 2147483646 h 37862"/>
                <a:gd name="T102" fmla="*/ 2147483646 w 48901"/>
                <a:gd name="T103" fmla="*/ 2147483646 h 37862"/>
                <a:gd name="T104" fmla="*/ 2147483646 w 48901"/>
                <a:gd name="T105" fmla="*/ 0 h 378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bg2"/>
            </a:solidFill>
            <a:ln>
              <a:noFill/>
            </a:ln>
          </p:spPr>
          <p:txBody>
            <a:bodyPr lIns="91425" tIns="91425" rIns="91425" bIns="91425" anchor="ctr"/>
            <a:lstStyle/>
            <a:p>
              <a:pPr>
                <a:defRPr/>
              </a:pPr>
              <a:endParaRPr lang="vi-VN" sz="990"/>
            </a:p>
          </p:txBody>
        </p:sp>
        <p:sp>
          <p:nvSpPr>
            <p:cNvPr id="109" name="Google Shape;667;p30">
              <a:extLst>
                <a:ext uri="{FF2B5EF4-FFF2-40B4-BE49-F238E27FC236}">
                  <a16:creationId xmlns:a16="http://schemas.microsoft.com/office/drawing/2014/main" id="{DFAA6245-E04C-40AD-A4BB-D6D57286F310}"/>
                </a:ext>
              </a:extLst>
            </p:cNvPr>
            <p:cNvSpPr>
              <a:spLocks/>
            </p:cNvSpPr>
            <p:nvPr/>
          </p:nvSpPr>
          <p:spPr bwMode="auto">
            <a:xfrm>
              <a:off x="988900" y="234750"/>
              <a:ext cx="1194875" cy="706428"/>
            </a:xfrm>
            <a:custGeom>
              <a:avLst/>
              <a:gdLst>
                <a:gd name="T0" fmla="*/ 2147483646 w 47759"/>
                <a:gd name="T1" fmla="*/ 2147483646 h 28249"/>
                <a:gd name="T2" fmla="*/ 2147483646 w 47759"/>
                <a:gd name="T3" fmla="*/ 2147483646 h 28249"/>
                <a:gd name="T4" fmla="*/ 2147483646 w 47759"/>
                <a:gd name="T5" fmla="*/ 2147483646 h 28249"/>
                <a:gd name="T6" fmla="*/ 2147483646 w 47759"/>
                <a:gd name="T7" fmla="*/ 2147483646 h 28249"/>
                <a:gd name="T8" fmla="*/ 2147483646 w 47759"/>
                <a:gd name="T9" fmla="*/ 2147483646 h 28249"/>
                <a:gd name="T10" fmla="*/ 2147483646 w 47759"/>
                <a:gd name="T11" fmla="*/ 2147483646 h 28249"/>
                <a:gd name="T12" fmla="*/ 2147483646 w 47759"/>
                <a:gd name="T13" fmla="*/ 2147483646 h 28249"/>
                <a:gd name="T14" fmla="*/ 2147483646 w 47759"/>
                <a:gd name="T15" fmla="*/ 2147483646 h 28249"/>
                <a:gd name="T16" fmla="*/ 2147483646 w 47759"/>
                <a:gd name="T17" fmla="*/ 2147483646 h 28249"/>
                <a:gd name="T18" fmla="*/ 2147483646 w 47759"/>
                <a:gd name="T19" fmla="*/ 2147483646 h 28249"/>
                <a:gd name="T20" fmla="*/ 2147483646 w 47759"/>
                <a:gd name="T21" fmla="*/ 2147483646 h 28249"/>
                <a:gd name="T22" fmla="*/ 2147483646 w 47759"/>
                <a:gd name="T23" fmla="*/ 2147483646 h 28249"/>
                <a:gd name="T24" fmla="*/ 2147483646 w 47759"/>
                <a:gd name="T25" fmla="*/ 2147483646 h 28249"/>
                <a:gd name="T26" fmla="*/ 2147483646 w 47759"/>
                <a:gd name="T27" fmla="*/ 2147483646 h 28249"/>
                <a:gd name="T28" fmla="*/ 2147483646 w 47759"/>
                <a:gd name="T29" fmla="*/ 2147483646 h 28249"/>
                <a:gd name="T30" fmla="*/ 2147483646 w 47759"/>
                <a:gd name="T31" fmla="*/ 2147483646 h 28249"/>
                <a:gd name="T32" fmla="*/ 2147483646 w 47759"/>
                <a:gd name="T33" fmla="*/ 2147483646 h 28249"/>
                <a:gd name="T34" fmla="*/ 2147483646 w 47759"/>
                <a:gd name="T35" fmla="*/ 2147483646 h 28249"/>
                <a:gd name="T36" fmla="*/ 2147483646 w 47759"/>
                <a:gd name="T37" fmla="*/ 2147483646 h 28249"/>
                <a:gd name="T38" fmla="*/ 2147483646 w 47759"/>
                <a:gd name="T39" fmla="*/ 2147483646 h 28249"/>
                <a:gd name="T40" fmla="*/ 2147483646 w 47759"/>
                <a:gd name="T41" fmla="*/ 2147483646 h 28249"/>
                <a:gd name="T42" fmla="*/ 2147483646 w 47759"/>
                <a:gd name="T43" fmla="*/ 2147483646 h 28249"/>
                <a:gd name="T44" fmla="*/ 2147483646 w 47759"/>
                <a:gd name="T45" fmla="*/ 2147483646 h 28249"/>
                <a:gd name="T46" fmla="*/ 2147483646 w 47759"/>
                <a:gd name="T47" fmla="*/ 2147483646 h 28249"/>
                <a:gd name="T48" fmla="*/ 2147483646 w 47759"/>
                <a:gd name="T49" fmla="*/ 2147483646 h 28249"/>
                <a:gd name="T50" fmla="*/ 2147483646 w 47759"/>
                <a:gd name="T51" fmla="*/ 2147483646 h 28249"/>
                <a:gd name="T52" fmla="*/ 2147483646 w 47759"/>
                <a:gd name="T53" fmla="*/ 2147483646 h 28249"/>
                <a:gd name="T54" fmla="*/ 2147483646 w 47759"/>
                <a:gd name="T55" fmla="*/ 2147483646 h 28249"/>
                <a:gd name="T56" fmla="*/ 2147483646 w 47759"/>
                <a:gd name="T57" fmla="*/ 2147483646 h 28249"/>
                <a:gd name="T58" fmla="*/ 2147483646 w 47759"/>
                <a:gd name="T59" fmla="*/ 2147483646 h 28249"/>
                <a:gd name="T60" fmla="*/ 2147483646 w 47759"/>
                <a:gd name="T61" fmla="*/ 2147483646 h 28249"/>
                <a:gd name="T62" fmla="*/ 2147483646 w 47759"/>
                <a:gd name="T63" fmla="*/ 2147483646 h 28249"/>
                <a:gd name="T64" fmla="*/ 2147483646 w 47759"/>
                <a:gd name="T65" fmla="*/ 2147483646 h 28249"/>
                <a:gd name="T66" fmla="*/ 2147483646 w 47759"/>
                <a:gd name="T67" fmla="*/ 2147483646 h 28249"/>
                <a:gd name="T68" fmla="*/ 2147483646 w 47759"/>
                <a:gd name="T69" fmla="*/ 2147483646 h 28249"/>
                <a:gd name="T70" fmla="*/ 2147483646 w 47759"/>
                <a:gd name="T71" fmla="*/ 2147483646 h 28249"/>
                <a:gd name="T72" fmla="*/ 2147483646 w 47759"/>
                <a:gd name="T73" fmla="*/ 2147483646 h 28249"/>
                <a:gd name="T74" fmla="*/ 2147483646 w 47759"/>
                <a:gd name="T75" fmla="*/ 2147483646 h 28249"/>
                <a:gd name="T76" fmla="*/ 2147483646 w 47759"/>
                <a:gd name="T77" fmla="*/ 2147483646 h 28249"/>
                <a:gd name="T78" fmla="*/ 2147483646 w 47759"/>
                <a:gd name="T79" fmla="*/ 2147483646 h 28249"/>
                <a:gd name="T80" fmla="*/ 2147483646 w 47759"/>
                <a:gd name="T81" fmla="*/ 2147483646 h 28249"/>
                <a:gd name="T82" fmla="*/ 2147483646 w 47759"/>
                <a:gd name="T83" fmla="*/ 2147483646 h 28249"/>
                <a:gd name="T84" fmla="*/ 2147483646 w 47759"/>
                <a:gd name="T85" fmla="*/ 2147483646 h 28249"/>
                <a:gd name="T86" fmla="*/ 2147483646 w 47759"/>
                <a:gd name="T87" fmla="*/ 2147483646 h 28249"/>
                <a:gd name="T88" fmla="*/ 2147483646 w 47759"/>
                <a:gd name="T89" fmla="*/ 2147483646 h 28249"/>
                <a:gd name="T90" fmla="*/ 2147483646 w 47759"/>
                <a:gd name="T91" fmla="*/ 2147483646 h 28249"/>
                <a:gd name="T92" fmla="*/ 2147483646 w 47759"/>
                <a:gd name="T93" fmla="*/ 2147483646 h 28249"/>
                <a:gd name="T94" fmla="*/ 2147483646 w 47759"/>
                <a:gd name="T95" fmla="*/ 2147483646 h 28249"/>
                <a:gd name="T96" fmla="*/ 2147483646 w 47759"/>
                <a:gd name="T97" fmla="*/ 2147483646 h 28249"/>
                <a:gd name="T98" fmla="*/ 2147483646 w 47759"/>
                <a:gd name="T99" fmla="*/ 2147483646 h 28249"/>
                <a:gd name="T100" fmla="*/ 2147483646 w 47759"/>
                <a:gd name="T101" fmla="*/ 2147483646 h 28249"/>
                <a:gd name="T102" fmla="*/ 2147483646 w 47759"/>
                <a:gd name="T103" fmla="*/ 2147483646 h 28249"/>
                <a:gd name="T104" fmla="*/ 2147483646 w 47759"/>
                <a:gd name="T105" fmla="*/ 2147483646 h 2824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47759" h="28249" extrusionOk="0">
                  <a:moveTo>
                    <a:pt x="21409" y="1"/>
                  </a:moveTo>
                  <a:cubicBezTo>
                    <a:pt x="19588" y="1"/>
                    <a:pt x="17826" y="343"/>
                    <a:pt x="16079" y="888"/>
                  </a:cubicBez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cubicBezTo>
                    <a:pt x="1" y="26854"/>
                    <a:pt x="2" y="25457"/>
                    <a:pt x="135" y="23930"/>
                  </a:cubicBezTo>
                  <a:cubicBezTo>
                    <a:pt x="705" y="20179"/>
                    <a:pt x="1674" y="16128"/>
                    <a:pt x="3909" y="13040"/>
                  </a:cubicBezTo>
                  <a:close/>
                </a:path>
              </a:pathLst>
            </a:custGeom>
            <a:solidFill>
              <a:srgbClr val="FAF2D5"/>
            </a:solidFill>
            <a:ln>
              <a:noFill/>
            </a:ln>
          </p:spPr>
          <p:txBody>
            <a:bodyPr lIns="91425" tIns="91425" rIns="91425" bIns="91425" anchor="ctr"/>
            <a:lstStyle/>
            <a:p>
              <a:pPr>
                <a:defRPr/>
              </a:pPr>
              <a:endParaRPr lang="vi-VN" sz="990"/>
            </a:p>
          </p:txBody>
        </p:sp>
        <p:sp>
          <p:nvSpPr>
            <p:cNvPr id="110" name="Google Shape;668;p30">
              <a:extLst>
                <a:ext uri="{FF2B5EF4-FFF2-40B4-BE49-F238E27FC236}">
                  <a16:creationId xmlns:a16="http://schemas.microsoft.com/office/drawing/2014/main" id="{7DEFE91F-A2AB-467A-9A6A-44D55523D525}"/>
                </a:ext>
              </a:extLst>
            </p:cNvPr>
            <p:cNvSpPr>
              <a:spLocks/>
            </p:cNvSpPr>
            <p:nvPr/>
          </p:nvSpPr>
          <p:spPr bwMode="auto">
            <a:xfrm>
              <a:off x="988900" y="236231"/>
              <a:ext cx="1194875" cy="935981"/>
            </a:xfrm>
            <a:custGeom>
              <a:avLst/>
              <a:gdLst>
                <a:gd name="T0" fmla="*/ 2147483646 w 47759"/>
                <a:gd name="T1" fmla="*/ 0 h 37407"/>
                <a:gd name="T2" fmla="*/ 2147483646 w 47759"/>
                <a:gd name="T3" fmla="*/ 2147483646 h 37407"/>
                <a:gd name="T4" fmla="*/ 2147483646 w 47759"/>
                <a:gd name="T5" fmla="*/ 2147483646 h 37407"/>
                <a:gd name="T6" fmla="*/ 2147483646 w 47759"/>
                <a:gd name="T7" fmla="*/ 2147483646 h 37407"/>
                <a:gd name="T8" fmla="*/ 2147483646 w 47759"/>
                <a:gd name="T9" fmla="*/ 2147483646 h 37407"/>
                <a:gd name="T10" fmla="*/ 2147483646 w 47759"/>
                <a:gd name="T11" fmla="*/ 2147483646 h 37407"/>
                <a:gd name="T12" fmla="*/ 2147483646 w 47759"/>
                <a:gd name="T13" fmla="*/ 2147483646 h 37407"/>
                <a:gd name="T14" fmla="*/ 2147483646 w 47759"/>
                <a:gd name="T15" fmla="*/ 2147483646 h 37407"/>
                <a:gd name="T16" fmla="*/ 2147483646 w 47759"/>
                <a:gd name="T17" fmla="*/ 2147483646 h 37407"/>
                <a:gd name="T18" fmla="*/ 2147483646 w 47759"/>
                <a:gd name="T19" fmla="*/ 2147483646 h 37407"/>
                <a:gd name="T20" fmla="*/ 2147483646 w 47759"/>
                <a:gd name="T21" fmla="*/ 2147483646 h 37407"/>
                <a:gd name="T22" fmla="*/ 2147483646 w 47759"/>
                <a:gd name="T23" fmla="*/ 2147483646 h 37407"/>
                <a:gd name="T24" fmla="*/ 2147483646 w 47759"/>
                <a:gd name="T25" fmla="*/ 2147483646 h 37407"/>
                <a:gd name="T26" fmla="*/ 2147483646 w 47759"/>
                <a:gd name="T27" fmla="*/ 2147483646 h 37407"/>
                <a:gd name="T28" fmla="*/ 2147483646 w 47759"/>
                <a:gd name="T29" fmla="*/ 2147483646 h 37407"/>
                <a:gd name="T30" fmla="*/ 2147483646 w 47759"/>
                <a:gd name="T31" fmla="*/ 2147483646 h 37407"/>
                <a:gd name="T32" fmla="*/ 2147483646 w 47759"/>
                <a:gd name="T33" fmla="*/ 2147483646 h 37407"/>
                <a:gd name="T34" fmla="*/ 2147483646 w 47759"/>
                <a:gd name="T35" fmla="*/ 2147483646 h 37407"/>
                <a:gd name="T36" fmla="*/ 2147483646 w 47759"/>
                <a:gd name="T37" fmla="*/ 2147483646 h 37407"/>
                <a:gd name="T38" fmla="*/ 2147483646 w 47759"/>
                <a:gd name="T39" fmla="*/ 2147483646 h 37407"/>
                <a:gd name="T40" fmla="*/ 2147483646 w 47759"/>
                <a:gd name="T41" fmla="*/ 2147483646 h 37407"/>
                <a:gd name="T42" fmla="*/ 2147483646 w 47759"/>
                <a:gd name="T43" fmla="*/ 2147483646 h 37407"/>
                <a:gd name="T44" fmla="*/ 2147483646 w 47759"/>
                <a:gd name="T45" fmla="*/ 2147483646 h 37407"/>
                <a:gd name="T46" fmla="*/ 2147483646 w 47759"/>
                <a:gd name="T47" fmla="*/ 2147483646 h 37407"/>
                <a:gd name="T48" fmla="*/ 2147483646 w 47759"/>
                <a:gd name="T49" fmla="*/ 2147483646 h 37407"/>
                <a:gd name="T50" fmla="*/ 2147483646 w 47759"/>
                <a:gd name="T51" fmla="*/ 2147483646 h 37407"/>
                <a:gd name="T52" fmla="*/ 2147483646 w 47759"/>
                <a:gd name="T53" fmla="*/ 2147483646 h 37407"/>
                <a:gd name="T54" fmla="*/ 2147483646 w 47759"/>
                <a:gd name="T55" fmla="*/ 2147483646 h 37407"/>
                <a:gd name="T56" fmla="*/ 2147483646 w 47759"/>
                <a:gd name="T57" fmla="*/ 2147483646 h 37407"/>
                <a:gd name="T58" fmla="*/ 2147483646 w 47759"/>
                <a:gd name="T59" fmla="*/ 2147483646 h 37407"/>
                <a:gd name="T60" fmla="*/ 2147483646 w 47759"/>
                <a:gd name="T61" fmla="*/ 2147483646 h 37407"/>
                <a:gd name="T62" fmla="*/ 2147483646 w 47759"/>
                <a:gd name="T63" fmla="*/ 2147483646 h 37407"/>
                <a:gd name="T64" fmla="*/ 2147483646 w 47759"/>
                <a:gd name="T65" fmla="*/ 2147483646 h 37407"/>
                <a:gd name="T66" fmla="*/ 2147483646 w 47759"/>
                <a:gd name="T67" fmla="*/ 2147483646 h 37407"/>
                <a:gd name="T68" fmla="*/ 2147483646 w 47759"/>
                <a:gd name="T69" fmla="*/ 2147483646 h 37407"/>
                <a:gd name="T70" fmla="*/ 2147483646 w 47759"/>
                <a:gd name="T71" fmla="*/ 2147483646 h 37407"/>
                <a:gd name="T72" fmla="*/ 2147483646 w 47759"/>
                <a:gd name="T73" fmla="*/ 2147483646 h 37407"/>
                <a:gd name="T74" fmla="*/ 2147483646 w 47759"/>
                <a:gd name="T75" fmla="*/ 2147483646 h 37407"/>
                <a:gd name="T76" fmla="*/ 2147483646 w 47759"/>
                <a:gd name="T77" fmla="*/ 0 h 374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lIns="91425" tIns="91425" rIns="91425" bIns="91425" anchor="ctr"/>
            <a:lstStyle/>
            <a:p>
              <a:pPr>
                <a:defRPr/>
              </a:pPr>
              <a:endParaRPr lang="vi-VN" sz="990"/>
            </a:p>
          </p:txBody>
        </p:sp>
        <p:sp>
          <p:nvSpPr>
            <p:cNvPr id="111" name="Google Shape;669;p30">
              <a:extLst>
                <a:ext uri="{FF2B5EF4-FFF2-40B4-BE49-F238E27FC236}">
                  <a16:creationId xmlns:a16="http://schemas.microsoft.com/office/drawing/2014/main" id="{844706DA-6909-48B9-B7A8-64BFFC439F00}"/>
                </a:ext>
              </a:extLst>
            </p:cNvPr>
            <p:cNvSpPr>
              <a:spLocks/>
            </p:cNvSpPr>
            <p:nvPr/>
          </p:nvSpPr>
          <p:spPr bwMode="auto">
            <a:xfrm>
              <a:off x="1069874" y="1734985"/>
              <a:ext cx="244900" cy="253249"/>
            </a:xfrm>
            <a:custGeom>
              <a:avLst/>
              <a:gdLst>
                <a:gd name="T0" fmla="*/ 2147483646 w 9781"/>
                <a:gd name="T1" fmla="*/ 0 h 10083"/>
                <a:gd name="T2" fmla="*/ 2147483646 w 9781"/>
                <a:gd name="T3" fmla="*/ 2147483646 h 10083"/>
                <a:gd name="T4" fmla="*/ 2147483646 w 9781"/>
                <a:gd name="T5" fmla="*/ 2147483646 h 10083"/>
                <a:gd name="T6" fmla="*/ 2147483646 w 9781"/>
                <a:gd name="T7" fmla="*/ 2147483646 h 10083"/>
                <a:gd name="T8" fmla="*/ 2147483646 w 9781"/>
                <a:gd name="T9" fmla="*/ 2147483646 h 10083"/>
                <a:gd name="T10" fmla="*/ 2147483646 w 9781"/>
                <a:gd name="T11" fmla="*/ 2147483646 h 10083"/>
                <a:gd name="T12" fmla="*/ 2147483646 w 9781"/>
                <a:gd name="T13" fmla="*/ 2147483646 h 10083"/>
                <a:gd name="T14" fmla="*/ 2147483646 w 9781"/>
                <a:gd name="T15" fmla="*/ 0 h 1008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lIns="91425" tIns="91425" rIns="91425" bIns="91425" anchor="ctr"/>
            <a:lstStyle/>
            <a:p>
              <a:pPr>
                <a:defRPr/>
              </a:pPr>
              <a:endParaRPr lang="vi-VN" sz="990"/>
            </a:p>
          </p:txBody>
        </p:sp>
        <p:sp>
          <p:nvSpPr>
            <p:cNvPr id="112" name="Google Shape;670;p30">
              <a:extLst>
                <a:ext uri="{FF2B5EF4-FFF2-40B4-BE49-F238E27FC236}">
                  <a16:creationId xmlns:a16="http://schemas.microsoft.com/office/drawing/2014/main" id="{15859411-19CA-429E-9B98-A48B258746FD}"/>
                </a:ext>
              </a:extLst>
            </p:cNvPr>
            <p:cNvSpPr>
              <a:spLocks/>
            </p:cNvSpPr>
            <p:nvPr/>
          </p:nvSpPr>
          <p:spPr bwMode="auto">
            <a:xfrm>
              <a:off x="1273300" y="1524686"/>
              <a:ext cx="203424" cy="226591"/>
            </a:xfrm>
            <a:custGeom>
              <a:avLst/>
              <a:gdLst>
                <a:gd name="T0" fmla="*/ 2147483646 w 8135"/>
                <a:gd name="T1" fmla="*/ 0 h 8974"/>
                <a:gd name="T2" fmla="*/ 2147483646 w 8135"/>
                <a:gd name="T3" fmla="*/ 2147483646 h 8974"/>
                <a:gd name="T4" fmla="*/ 2147483646 w 8135"/>
                <a:gd name="T5" fmla="*/ 2147483646 h 8974"/>
                <a:gd name="T6" fmla="*/ 2147483646 w 8135"/>
                <a:gd name="T7" fmla="*/ 2147483646 h 8974"/>
                <a:gd name="T8" fmla="*/ 2147483646 w 8135"/>
                <a:gd name="T9" fmla="*/ 2147483646 h 8974"/>
                <a:gd name="T10" fmla="*/ 2147483646 w 8135"/>
                <a:gd name="T11" fmla="*/ 2147483646 h 8974"/>
                <a:gd name="T12" fmla="*/ 2147483646 w 8135"/>
                <a:gd name="T13" fmla="*/ 2147483646 h 8974"/>
                <a:gd name="T14" fmla="*/ 2147483646 w 8135"/>
                <a:gd name="T15" fmla="*/ 2147483646 h 8974"/>
                <a:gd name="T16" fmla="*/ 2147483646 w 8135"/>
                <a:gd name="T17" fmla="*/ 0 h 89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lIns="91425" tIns="91425" rIns="91425" bIns="91425" anchor="ctr"/>
            <a:lstStyle/>
            <a:p>
              <a:pPr>
                <a:defRPr/>
              </a:pPr>
              <a:endParaRPr lang="vi-VN" sz="990"/>
            </a:p>
          </p:txBody>
        </p:sp>
        <p:sp>
          <p:nvSpPr>
            <p:cNvPr id="113" name="Google Shape;671;p30">
              <a:extLst>
                <a:ext uri="{FF2B5EF4-FFF2-40B4-BE49-F238E27FC236}">
                  <a16:creationId xmlns:a16="http://schemas.microsoft.com/office/drawing/2014/main" id="{3612AA30-5E63-425A-ABE2-053B9E4491CC}"/>
                </a:ext>
              </a:extLst>
            </p:cNvPr>
            <p:cNvSpPr/>
            <p:nvPr/>
          </p:nvSpPr>
          <p:spPr>
            <a:xfrm>
              <a:off x="1273300" y="1524686"/>
              <a:ext cx="199474" cy="226591"/>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14" name="Google Shape;672;p30">
              <a:extLst>
                <a:ext uri="{FF2B5EF4-FFF2-40B4-BE49-F238E27FC236}">
                  <a16:creationId xmlns:a16="http://schemas.microsoft.com/office/drawing/2014/main" id="{480AAD6F-ACBF-4046-8395-951AA2B46A67}"/>
                </a:ext>
              </a:extLst>
            </p:cNvPr>
            <p:cNvSpPr/>
            <p:nvPr/>
          </p:nvSpPr>
          <p:spPr>
            <a:xfrm>
              <a:off x="1219975" y="1657974"/>
              <a:ext cx="154050" cy="158466"/>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115" name="Google Shape;211;p3">
            <a:extLst>
              <a:ext uri="{FF2B5EF4-FFF2-40B4-BE49-F238E27FC236}">
                <a16:creationId xmlns:a16="http://schemas.microsoft.com/office/drawing/2014/main" id="{9921F030-1635-4C91-AA37-63510286B958}"/>
              </a:ext>
            </a:extLst>
          </p:cNvPr>
          <p:cNvGrpSpPr>
            <a:grpSpLocks/>
          </p:cNvGrpSpPr>
          <p:nvPr userDrawn="1"/>
        </p:nvGrpSpPr>
        <p:grpSpPr bwMode="auto">
          <a:xfrm>
            <a:off x="1030818" y="1579563"/>
            <a:ext cx="444500" cy="398462"/>
            <a:chOff x="2495125" y="2142250"/>
            <a:chExt cx="444275" cy="398525"/>
          </a:xfrm>
        </p:grpSpPr>
        <p:sp>
          <p:nvSpPr>
            <p:cNvPr id="116" name="Google Shape;212;p3">
              <a:extLst>
                <a:ext uri="{FF2B5EF4-FFF2-40B4-BE49-F238E27FC236}">
                  <a16:creationId xmlns:a16="http://schemas.microsoft.com/office/drawing/2014/main" id="{19D4A9D4-9F8C-4426-BEF0-7430AF39135E}"/>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lIns="91425" tIns="91425" rIns="91425" bIns="91425" anchor="ctr"/>
            <a:lstStyle/>
            <a:p>
              <a:pPr>
                <a:defRPr/>
              </a:pPr>
              <a:endParaRPr lang="vi-VN" sz="990"/>
            </a:p>
          </p:txBody>
        </p:sp>
        <p:sp>
          <p:nvSpPr>
            <p:cNvPr id="117" name="Google Shape;213;p3">
              <a:extLst>
                <a:ext uri="{FF2B5EF4-FFF2-40B4-BE49-F238E27FC236}">
                  <a16:creationId xmlns:a16="http://schemas.microsoft.com/office/drawing/2014/main" id="{DCEFFBBD-845E-46D6-8CF9-5F16CF3FF35B}"/>
                </a:ext>
              </a:extLst>
            </p:cNvPr>
            <p:cNvSpPr/>
            <p:nvPr/>
          </p:nvSpPr>
          <p:spPr>
            <a:xfrm>
              <a:off x="2655910" y="2307376"/>
              <a:ext cx="95201" cy="73037"/>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118" name="Google Shape;214;p3">
            <a:extLst>
              <a:ext uri="{FF2B5EF4-FFF2-40B4-BE49-F238E27FC236}">
                <a16:creationId xmlns:a16="http://schemas.microsoft.com/office/drawing/2014/main" id="{6D8BCD8D-033C-457A-9F6E-EF493D060B8F}"/>
              </a:ext>
            </a:extLst>
          </p:cNvPr>
          <p:cNvGrpSpPr>
            <a:grpSpLocks/>
          </p:cNvGrpSpPr>
          <p:nvPr userDrawn="1"/>
        </p:nvGrpSpPr>
        <p:grpSpPr bwMode="auto">
          <a:xfrm>
            <a:off x="10560051" y="5040313"/>
            <a:ext cx="292100" cy="277812"/>
            <a:chOff x="3243875" y="2372825"/>
            <a:chExt cx="291375" cy="281375"/>
          </a:xfrm>
        </p:grpSpPr>
        <p:sp>
          <p:nvSpPr>
            <p:cNvPr id="119" name="Google Shape;215;p3">
              <a:extLst>
                <a:ext uri="{FF2B5EF4-FFF2-40B4-BE49-F238E27FC236}">
                  <a16:creationId xmlns:a16="http://schemas.microsoft.com/office/drawing/2014/main" id="{79B28811-6C6C-4C0A-B51C-434ECC7C733F}"/>
                </a:ext>
              </a:extLst>
            </p:cNvPr>
            <p:cNvSpPr/>
            <p:nvPr/>
          </p:nvSpPr>
          <p:spPr>
            <a:xfrm>
              <a:off x="3286103" y="2403374"/>
              <a:ext cx="206918" cy="200983"/>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0" name="Google Shape;216;p3">
              <a:extLst>
                <a:ext uri="{FF2B5EF4-FFF2-40B4-BE49-F238E27FC236}">
                  <a16:creationId xmlns:a16="http://schemas.microsoft.com/office/drawing/2014/main" id="{5DEEB762-318F-4848-9BA3-243FCC6C7B4A}"/>
                </a:ext>
              </a:extLst>
            </p:cNvPr>
            <p:cNvSpPr/>
            <p:nvPr/>
          </p:nvSpPr>
          <p:spPr>
            <a:xfrm>
              <a:off x="3302995" y="2403374"/>
              <a:ext cx="192138" cy="212238"/>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1" name="Google Shape;217;p3">
              <a:extLst>
                <a:ext uri="{FF2B5EF4-FFF2-40B4-BE49-F238E27FC236}">
                  <a16:creationId xmlns:a16="http://schemas.microsoft.com/office/drawing/2014/main" id="{7E421776-8EC4-4D04-9655-DB266DE1487D}"/>
                </a:ext>
              </a:extLst>
            </p:cNvPr>
            <p:cNvSpPr/>
            <p:nvPr/>
          </p:nvSpPr>
          <p:spPr>
            <a:xfrm>
              <a:off x="3395897" y="2372825"/>
              <a:ext cx="10556"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2" name="Google Shape;218;p3">
              <a:extLst>
                <a:ext uri="{FF2B5EF4-FFF2-40B4-BE49-F238E27FC236}">
                  <a16:creationId xmlns:a16="http://schemas.microsoft.com/office/drawing/2014/main" id="{580072EA-3E65-4870-92F8-543B704A872B}"/>
                </a:ext>
              </a:extLst>
            </p:cNvPr>
            <p:cNvSpPr/>
            <p:nvPr/>
          </p:nvSpPr>
          <p:spPr>
            <a:xfrm>
              <a:off x="3243875" y="2495022"/>
              <a:ext cx="285040" cy="1125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3" name="Google Shape;219;p3">
              <a:extLst>
                <a:ext uri="{FF2B5EF4-FFF2-40B4-BE49-F238E27FC236}">
                  <a16:creationId xmlns:a16="http://schemas.microsoft.com/office/drawing/2014/main" id="{176508A2-108E-49DD-83FA-BDBE475138E0}"/>
                </a:ext>
              </a:extLst>
            </p:cNvPr>
            <p:cNvSpPr/>
            <p:nvPr/>
          </p:nvSpPr>
          <p:spPr>
            <a:xfrm>
              <a:off x="3341000" y="2379256"/>
              <a:ext cx="103459" cy="26690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4" name="Google Shape;220;p3">
              <a:extLst>
                <a:ext uri="{FF2B5EF4-FFF2-40B4-BE49-F238E27FC236}">
                  <a16:creationId xmlns:a16="http://schemas.microsoft.com/office/drawing/2014/main" id="{C2092105-BFA2-481F-851A-836559E185B4}"/>
                </a:ext>
              </a:extLst>
            </p:cNvPr>
            <p:cNvSpPr/>
            <p:nvPr/>
          </p:nvSpPr>
          <p:spPr>
            <a:xfrm>
              <a:off x="3267100" y="2458041"/>
              <a:ext cx="268150" cy="93256"/>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5" name="Google Shape;221;p3">
              <a:extLst>
                <a:ext uri="{FF2B5EF4-FFF2-40B4-BE49-F238E27FC236}">
                  <a16:creationId xmlns:a16="http://schemas.microsoft.com/office/drawing/2014/main" id="{A73E16E3-24EB-4C89-8BCD-AF5729C41D87}"/>
                </a:ext>
              </a:extLst>
            </p:cNvPr>
            <p:cNvSpPr/>
            <p:nvPr/>
          </p:nvSpPr>
          <p:spPr>
            <a:xfrm>
              <a:off x="3275546" y="2451610"/>
              <a:ext cx="257592" cy="112550"/>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dirty="0">
                <a:solidFill>
                  <a:prstClr val="black"/>
                </a:solidFill>
                <a:latin typeface="Arial"/>
              </a:endParaRPr>
            </a:p>
          </p:txBody>
        </p:sp>
        <p:sp>
          <p:nvSpPr>
            <p:cNvPr id="126" name="Google Shape;222;p3">
              <a:extLst>
                <a:ext uri="{FF2B5EF4-FFF2-40B4-BE49-F238E27FC236}">
                  <a16:creationId xmlns:a16="http://schemas.microsoft.com/office/drawing/2014/main" id="{A369D33B-8067-4487-AFFC-A9D1924DBC14}"/>
                </a:ext>
              </a:extLst>
            </p:cNvPr>
            <p:cNvSpPr/>
            <p:nvPr/>
          </p:nvSpPr>
          <p:spPr>
            <a:xfrm>
              <a:off x="3328332" y="2385688"/>
              <a:ext cx="120350" cy="260473"/>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7" name="Google Shape;223;p3">
              <a:extLst>
                <a:ext uri="{FF2B5EF4-FFF2-40B4-BE49-F238E27FC236}">
                  <a16:creationId xmlns:a16="http://schemas.microsoft.com/office/drawing/2014/main" id="{9774F0E6-028B-4068-B92A-14ECF0214E1E}"/>
                </a:ext>
              </a:extLst>
            </p:cNvPr>
            <p:cNvSpPr/>
            <p:nvPr/>
          </p:nvSpPr>
          <p:spPr>
            <a:xfrm>
              <a:off x="3328332" y="2438747"/>
              <a:ext cx="133018" cy="131845"/>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8" name="Google Shape;224;p3">
              <a:extLst>
                <a:ext uri="{FF2B5EF4-FFF2-40B4-BE49-F238E27FC236}">
                  <a16:creationId xmlns:a16="http://schemas.microsoft.com/office/drawing/2014/main" id="{BB1F9639-0D7C-4F1C-90FC-205ACF4C8E8C}"/>
                </a:ext>
              </a:extLst>
            </p:cNvPr>
            <p:cNvSpPr>
              <a:spLocks/>
            </p:cNvSpPr>
            <p:nvPr/>
          </p:nvSpPr>
          <p:spPr bwMode="auto">
            <a:xfrm>
              <a:off x="3357891" y="2469297"/>
              <a:ext cx="71788" cy="70746"/>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lIns="91425" tIns="91425" rIns="91425" bIns="91425" anchor="ctr"/>
            <a:lstStyle/>
            <a:p>
              <a:pPr>
                <a:defRPr/>
              </a:pPr>
              <a:endParaRPr lang="vi-VN" sz="990"/>
            </a:p>
          </p:txBody>
        </p:sp>
      </p:grpSp>
      <p:grpSp>
        <p:nvGrpSpPr>
          <p:cNvPr id="129" name="Google Shape;225;p3">
            <a:extLst>
              <a:ext uri="{FF2B5EF4-FFF2-40B4-BE49-F238E27FC236}">
                <a16:creationId xmlns:a16="http://schemas.microsoft.com/office/drawing/2014/main" id="{201FB3FD-1498-4D96-9937-6245B050FBC7}"/>
              </a:ext>
            </a:extLst>
          </p:cNvPr>
          <p:cNvGrpSpPr>
            <a:grpSpLocks/>
          </p:cNvGrpSpPr>
          <p:nvPr userDrawn="1"/>
        </p:nvGrpSpPr>
        <p:grpSpPr bwMode="auto">
          <a:xfrm>
            <a:off x="10778068" y="714376"/>
            <a:ext cx="167217" cy="168275"/>
            <a:chOff x="4954425" y="2036375"/>
            <a:chExt cx="166675" cy="168575"/>
          </a:xfrm>
        </p:grpSpPr>
        <p:sp>
          <p:nvSpPr>
            <p:cNvPr id="130" name="Google Shape;226;p3">
              <a:extLst>
                <a:ext uri="{FF2B5EF4-FFF2-40B4-BE49-F238E27FC236}">
                  <a16:creationId xmlns:a16="http://schemas.microsoft.com/office/drawing/2014/main" id="{2B61FBC7-F7CB-4831-A180-B89D3AEF3855}"/>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lIns="91425" tIns="91425" rIns="91425" bIns="91425" anchor="ctr"/>
            <a:lstStyle/>
            <a:p>
              <a:pPr>
                <a:defRPr/>
              </a:pPr>
              <a:endParaRPr lang="vi-VN" sz="990"/>
            </a:p>
          </p:txBody>
        </p:sp>
        <p:sp>
          <p:nvSpPr>
            <p:cNvPr id="131" name="Google Shape;227;p3">
              <a:extLst>
                <a:ext uri="{FF2B5EF4-FFF2-40B4-BE49-F238E27FC236}">
                  <a16:creationId xmlns:a16="http://schemas.microsoft.com/office/drawing/2014/main" id="{4220C86F-992A-45E5-8A34-B81832BACDE9}"/>
                </a:ext>
              </a:extLst>
            </p:cNvPr>
            <p:cNvSpPr/>
            <p:nvPr/>
          </p:nvSpPr>
          <p:spPr>
            <a:xfrm>
              <a:off x="5009280" y="2104760"/>
              <a:ext cx="52746"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132" name="Google Shape;228;p3">
            <a:extLst>
              <a:ext uri="{FF2B5EF4-FFF2-40B4-BE49-F238E27FC236}">
                <a16:creationId xmlns:a16="http://schemas.microsoft.com/office/drawing/2014/main" id="{2C137648-70F6-4B1F-B6FE-89074B9D50C4}"/>
              </a:ext>
            </a:extLst>
          </p:cNvPr>
          <p:cNvSpPr>
            <a:spLocks/>
          </p:cNvSpPr>
          <p:nvPr userDrawn="1"/>
        </p:nvSpPr>
        <p:spPr bwMode="auto">
          <a:xfrm>
            <a:off x="1576918" y="3597275"/>
            <a:ext cx="118533" cy="80963"/>
          </a:xfrm>
          <a:custGeom>
            <a:avLst/>
            <a:gdLst>
              <a:gd name="T0" fmla="*/ 2147483646 w 4765"/>
              <a:gd name="T1" fmla="*/ 2147483646 h 3248"/>
              <a:gd name="T2" fmla="*/ 2147483646 w 4765"/>
              <a:gd name="T3" fmla="*/ 2147483646 h 3248"/>
              <a:gd name="T4" fmla="*/ 2147483646 w 4765"/>
              <a:gd name="T5" fmla="*/ 2147483646 h 3248"/>
              <a:gd name="T6" fmla="*/ 2147483646 w 4765"/>
              <a:gd name="T7" fmla="*/ 2147483646 h 3248"/>
              <a:gd name="T8" fmla="*/ 2147483646 w 4765"/>
              <a:gd name="T9" fmla="*/ 2147483646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lIns="37713" tIns="37713" rIns="37713" bIns="37713" anchor="ctr"/>
          <a:lstStyle/>
          <a:p>
            <a:pPr>
              <a:defRPr/>
            </a:pPr>
            <a:endParaRPr lang="vi-VN" sz="990"/>
          </a:p>
        </p:txBody>
      </p:sp>
      <p:sp>
        <p:nvSpPr>
          <p:cNvPr id="133" name="Google Shape;229;p3">
            <a:extLst>
              <a:ext uri="{FF2B5EF4-FFF2-40B4-BE49-F238E27FC236}">
                <a16:creationId xmlns:a16="http://schemas.microsoft.com/office/drawing/2014/main" id="{5385EE5F-FCE4-4DCA-BA26-4B6A157E7E28}"/>
              </a:ext>
            </a:extLst>
          </p:cNvPr>
          <p:cNvSpPr/>
          <p:nvPr userDrawn="1"/>
        </p:nvSpPr>
        <p:spPr>
          <a:xfrm>
            <a:off x="9846733" y="3887788"/>
            <a:ext cx="86784" cy="6350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lIns="37713" tIns="37713" rIns="37713" bIns="37713" anchor="ctr"/>
          <a:lstStyle/>
          <a:p>
            <a:pPr eaLnBrk="1" fontAlgn="auto" hangingPunct="1">
              <a:spcBef>
                <a:spcPts val="0"/>
              </a:spcBef>
              <a:spcAft>
                <a:spcPts val="0"/>
              </a:spcAft>
              <a:defRPr/>
            </a:pPr>
            <a:endParaRPr sz="990">
              <a:solidFill>
                <a:prstClr val="black"/>
              </a:solidFill>
              <a:latin typeface="Arial"/>
            </a:endParaRPr>
          </a:p>
        </p:txBody>
      </p:sp>
      <p:grpSp>
        <p:nvGrpSpPr>
          <p:cNvPr id="134" name="Google Shape;230;p3">
            <a:extLst>
              <a:ext uri="{FF2B5EF4-FFF2-40B4-BE49-F238E27FC236}">
                <a16:creationId xmlns:a16="http://schemas.microsoft.com/office/drawing/2014/main" id="{D6E660A0-4F88-4B1C-B182-E2B407BB0E2D}"/>
              </a:ext>
            </a:extLst>
          </p:cNvPr>
          <p:cNvGrpSpPr>
            <a:grpSpLocks/>
          </p:cNvGrpSpPr>
          <p:nvPr userDrawn="1"/>
        </p:nvGrpSpPr>
        <p:grpSpPr bwMode="auto">
          <a:xfrm>
            <a:off x="1274234" y="5541964"/>
            <a:ext cx="167217" cy="168275"/>
            <a:chOff x="4954425" y="2036375"/>
            <a:chExt cx="166675" cy="168575"/>
          </a:xfrm>
        </p:grpSpPr>
        <p:sp>
          <p:nvSpPr>
            <p:cNvPr id="135" name="Google Shape;231;p3">
              <a:extLst>
                <a:ext uri="{FF2B5EF4-FFF2-40B4-BE49-F238E27FC236}">
                  <a16:creationId xmlns:a16="http://schemas.microsoft.com/office/drawing/2014/main" id="{A3532748-99EF-4484-9D06-6067D648A5E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36" name="Google Shape;232;p3">
              <a:extLst>
                <a:ext uri="{FF2B5EF4-FFF2-40B4-BE49-F238E27FC236}">
                  <a16:creationId xmlns:a16="http://schemas.microsoft.com/office/drawing/2014/main" id="{02D0B372-4B08-4B7A-A6A9-BB935BA8E97A}"/>
                </a:ext>
              </a:extLst>
            </p:cNvPr>
            <p:cNvSpPr/>
            <p:nvPr/>
          </p:nvSpPr>
          <p:spPr>
            <a:xfrm>
              <a:off x="5009280" y="2104759"/>
              <a:ext cx="52746"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137" name="TextBox 136">
            <a:extLst>
              <a:ext uri="{FF2B5EF4-FFF2-40B4-BE49-F238E27FC236}">
                <a16:creationId xmlns:a16="http://schemas.microsoft.com/office/drawing/2014/main" id="{E9213EC7-FB8A-4654-A74F-831138E8D81A}"/>
              </a:ext>
            </a:extLst>
          </p:cNvPr>
          <p:cNvSpPr txBox="1"/>
          <p:nvPr userDrawn="1"/>
        </p:nvSpPr>
        <p:spPr>
          <a:xfrm>
            <a:off x="3558117" y="1522414"/>
            <a:ext cx="4519083" cy="822325"/>
          </a:xfrm>
          <a:prstGeom prst="rect">
            <a:avLst/>
          </a:prstGeom>
          <a:noFill/>
        </p:spPr>
        <p:txBody>
          <a:bodyPr>
            <a:spAutoFit/>
          </a:bodyPr>
          <a:lstStyle/>
          <a:p>
            <a:pPr algn="ctr" eaLnBrk="1" fontAlgn="auto" hangingPunct="1">
              <a:spcBef>
                <a:spcPts val="0"/>
              </a:spcBef>
              <a:spcAft>
                <a:spcPts val="0"/>
              </a:spcAft>
              <a:defRPr/>
            </a:pPr>
            <a:r>
              <a:rPr lang="vi-VN" sz="4744" dirty="0">
                <a:solidFill>
                  <a:srgbClr val="C00000"/>
                </a:solidFill>
                <a:latin typeface="+mj-lt"/>
              </a:rPr>
              <a:t>HOẠT ĐỘNG</a:t>
            </a:r>
          </a:p>
        </p:txBody>
      </p:sp>
    </p:spTree>
    <p:extLst>
      <p:ext uri="{BB962C8B-B14F-4D97-AF65-F5344CB8AC3E}">
        <p14:creationId xmlns:p14="http://schemas.microsoft.com/office/powerpoint/2010/main" val="36425075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15"/>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132"/>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34"/>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29"/>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133"/>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18"/>
                                        </p:tgtEl>
                                      </p:cBhvr>
                                      <p:by x="150000" y="150000"/>
                                    </p:animScale>
                                  </p:childTnLst>
                                </p:cTn>
                              </p:par>
                              <p:par>
                                <p:cTn id="17" presetID="16" presetClass="entr" presetSubtype="21" fill="hold" nodeType="withEffect">
                                  <p:stCondLst>
                                    <p:cond delay="0"/>
                                  </p:stCondLst>
                                  <p:childTnLst>
                                    <p:set>
                                      <p:cBhvr>
                                        <p:cTn id="18" dur="1" fill="hold">
                                          <p:stCondLst>
                                            <p:cond delay="0"/>
                                          </p:stCondLst>
                                        </p:cTn>
                                        <p:tgtEl>
                                          <p:spTgt spid="71"/>
                                        </p:tgtEl>
                                        <p:attrNameLst>
                                          <p:attrName>style.visibility</p:attrName>
                                        </p:attrNameLst>
                                      </p:cBhvr>
                                      <p:to>
                                        <p:strVal val="visible"/>
                                      </p:to>
                                    </p:set>
                                    <p:animEffect transition="in" filter="barn(inVertical)">
                                      <p:cBhvr>
                                        <p:cTn id="19" dur="500"/>
                                        <p:tgtEl>
                                          <p:spTgt spid="71"/>
                                        </p:tgtEl>
                                      </p:cBhvr>
                                    </p:animEffect>
                                  </p:childTnLst>
                                </p:cTn>
                              </p:par>
                              <p:par>
                                <p:cTn id="20" presetID="16" presetClass="entr" presetSubtype="21" fill="hold" nodeType="withEffect">
                                  <p:stCondLst>
                                    <p:cond delay="0"/>
                                  </p:stCondLst>
                                  <p:childTnLst>
                                    <p:set>
                                      <p:cBhvr>
                                        <p:cTn id="21" dur="1" fill="hold">
                                          <p:stCondLst>
                                            <p:cond delay="0"/>
                                          </p:stCondLst>
                                        </p:cTn>
                                        <p:tgtEl>
                                          <p:spTgt spid="72"/>
                                        </p:tgtEl>
                                        <p:attrNameLst>
                                          <p:attrName>style.visibility</p:attrName>
                                        </p:attrNameLst>
                                      </p:cBhvr>
                                      <p:to>
                                        <p:strVal val="visible"/>
                                      </p:to>
                                    </p:set>
                                    <p:animEffect transition="in" filter="barn(inVertical)">
                                      <p:cBhvr>
                                        <p:cTn id="22" dur="500"/>
                                        <p:tgtEl>
                                          <p:spTgt spid="72"/>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70"/>
                                        </p:tgtEl>
                                        <p:attrNameLst>
                                          <p:attrName>style.visibility</p:attrName>
                                        </p:attrNameLst>
                                      </p:cBhvr>
                                      <p:to>
                                        <p:strVal val="visible"/>
                                      </p:to>
                                    </p:set>
                                    <p:animEffect transition="in" filter="fade">
                                      <p:cBhvr>
                                        <p:cTn id="26" dur="500"/>
                                        <p:tgtEl>
                                          <p:spTgt spid="70"/>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73"/>
                                        </p:tgtEl>
                                        <p:attrNameLst>
                                          <p:attrName>style.visibility</p:attrName>
                                        </p:attrNameLst>
                                      </p:cBhvr>
                                      <p:to>
                                        <p:strVal val="visible"/>
                                      </p:to>
                                    </p:set>
                                    <p:anim calcmode="lin" valueType="num">
                                      <p:cBhvr>
                                        <p:cTn id="30" dur="1000" fill="hold"/>
                                        <p:tgtEl>
                                          <p:spTgt spid="73"/>
                                        </p:tgtEl>
                                        <p:attrNameLst>
                                          <p:attrName>ppt_w</p:attrName>
                                        </p:attrNameLst>
                                      </p:cBhvr>
                                      <p:tavLst>
                                        <p:tav tm="0">
                                          <p:val>
                                            <p:fltVal val="0"/>
                                          </p:val>
                                        </p:tav>
                                        <p:tav tm="100000">
                                          <p:val>
                                            <p:strVal val="#ppt_w"/>
                                          </p:val>
                                        </p:tav>
                                      </p:tavLst>
                                    </p:anim>
                                    <p:anim calcmode="lin" valueType="num">
                                      <p:cBhvr>
                                        <p:cTn id="31" dur="1000" fill="hold"/>
                                        <p:tgtEl>
                                          <p:spTgt spid="73"/>
                                        </p:tgtEl>
                                        <p:attrNameLst>
                                          <p:attrName>ppt_h</p:attrName>
                                        </p:attrNameLst>
                                      </p:cBhvr>
                                      <p:tavLst>
                                        <p:tav tm="0">
                                          <p:val>
                                            <p:fltVal val="0"/>
                                          </p:val>
                                        </p:tav>
                                        <p:tav tm="100000">
                                          <p:val>
                                            <p:strVal val="#ppt_h"/>
                                          </p:val>
                                        </p:tav>
                                      </p:tavLst>
                                    </p:anim>
                                    <p:anim calcmode="lin" valueType="num">
                                      <p:cBhvr>
                                        <p:cTn id="32" dur="1000" fill="hold"/>
                                        <p:tgtEl>
                                          <p:spTgt spid="73"/>
                                        </p:tgtEl>
                                        <p:attrNameLst>
                                          <p:attrName>style.rotation</p:attrName>
                                        </p:attrNameLst>
                                      </p:cBhvr>
                                      <p:tavLst>
                                        <p:tav tm="0">
                                          <p:val>
                                            <p:fltVal val="90"/>
                                          </p:val>
                                        </p:tav>
                                        <p:tav tm="100000">
                                          <p:val>
                                            <p:fltVal val="0"/>
                                          </p:val>
                                        </p:tav>
                                      </p:tavLst>
                                    </p:anim>
                                    <p:animEffect transition="in" filter="fade">
                                      <p:cBhvr>
                                        <p:cTn id="33" dur="1000"/>
                                        <p:tgtEl>
                                          <p:spTgt spid="73"/>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7"/>
                                        </p:tgtEl>
                                        <p:attrNameLst>
                                          <p:attrName>style.visibility</p:attrName>
                                        </p:attrNameLst>
                                      </p:cBhvr>
                                      <p:to>
                                        <p:strVal val="visible"/>
                                      </p:to>
                                    </p:set>
                                    <p:animEffect transition="in" filter="randombar(horizontal)">
                                      <p:cBhvr>
                                        <p:cTn id="37" dur="500"/>
                                        <p:tgtEl>
                                          <p:spTgt spid="1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137" grpId="0"/>
    </p:bldLst>
  </p:timing>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11_Title and Content">
    <p:bg>
      <p:bgPr>
        <a:solidFill>
          <a:srgbClr val="7030A0"/>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54309CEF-0394-4F66-A8C3-0DC4938C6F1D}"/>
              </a:ext>
            </a:extLst>
          </p:cNvPr>
          <p:cNvGrpSpPr>
            <a:grpSpLocks/>
          </p:cNvGrpSpPr>
          <p:nvPr userDrawn="1"/>
        </p:nvGrpSpPr>
        <p:grpSpPr bwMode="auto">
          <a:xfrm>
            <a:off x="395818" y="219076"/>
            <a:ext cx="11614149" cy="6240463"/>
            <a:chOff x="395894" y="219519"/>
            <a:chExt cx="8518865" cy="4788281"/>
          </a:xfrm>
        </p:grpSpPr>
        <p:sp>
          <p:nvSpPr>
            <p:cNvPr id="3" name="Google Shape;993;p14">
              <a:extLst>
                <a:ext uri="{FF2B5EF4-FFF2-40B4-BE49-F238E27FC236}">
                  <a16:creationId xmlns:a16="http://schemas.microsoft.com/office/drawing/2014/main" id="{3DDD59F7-1E7E-4DC9-B5B1-5EC0115F3A2F}"/>
                </a:ext>
              </a:extLst>
            </p:cNvPr>
            <p:cNvSpPr>
              <a:spLocks/>
            </p:cNvSpPr>
            <p:nvPr/>
          </p:nvSpPr>
          <p:spPr bwMode="auto">
            <a:xfrm>
              <a:off x="661380" y="219519"/>
              <a:ext cx="8068625" cy="4788281"/>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rgbClr val="FFC000"/>
            </a:solidFill>
            <a:ln>
              <a:noFill/>
            </a:ln>
          </p:spPr>
          <p:txBody>
            <a:bodyPr lIns="91425" tIns="91425" rIns="91425" bIns="91425" anchor="ctr"/>
            <a:lstStyle/>
            <a:p>
              <a:pPr>
                <a:defRPr/>
              </a:pPr>
              <a:endParaRPr lang="vi-VN" sz="990"/>
            </a:p>
          </p:txBody>
        </p:sp>
        <p:grpSp>
          <p:nvGrpSpPr>
            <p:cNvPr id="4" name="Google Shape;994;p14">
              <a:extLst>
                <a:ext uri="{FF2B5EF4-FFF2-40B4-BE49-F238E27FC236}">
                  <a16:creationId xmlns:a16="http://schemas.microsoft.com/office/drawing/2014/main" id="{9B243047-4429-4AFA-8969-6C711C265908}"/>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7AD4A545-53AE-4862-B358-9C4BA634A1C5}"/>
                  </a:ext>
                </a:extLst>
              </p:cNvPr>
              <p:cNvSpPr>
                <a:spLocks/>
              </p:cNvSpPr>
              <p:nvPr/>
            </p:nvSpPr>
            <p:spPr bwMode="auto">
              <a:xfrm>
                <a:off x="8341867" y="2362126"/>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4" name="Google Shape;996;p14">
                <a:extLst>
                  <a:ext uri="{FF2B5EF4-FFF2-40B4-BE49-F238E27FC236}">
                    <a16:creationId xmlns:a16="http://schemas.microsoft.com/office/drawing/2014/main" id="{9558689A-315C-41B6-A975-398C163453B8}"/>
                  </a:ext>
                </a:extLst>
              </p:cNvPr>
              <p:cNvSpPr>
                <a:spLocks/>
              </p:cNvSpPr>
              <p:nvPr/>
            </p:nvSpPr>
            <p:spPr bwMode="auto">
              <a:xfrm>
                <a:off x="8341867" y="2281733"/>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p:spPr>
            <p:txBody>
              <a:bodyPr lIns="91425" tIns="91425" rIns="91425" bIns="91425" anchor="ctr"/>
              <a:lstStyle/>
              <a:p>
                <a:pPr>
                  <a:defRPr/>
                </a:pPr>
                <a:endParaRPr lang="vi-VN" sz="990"/>
              </a:p>
            </p:txBody>
          </p:sp>
        </p:grpSp>
        <p:sp>
          <p:nvSpPr>
            <p:cNvPr id="5" name="Google Shape;997;p14">
              <a:extLst>
                <a:ext uri="{FF2B5EF4-FFF2-40B4-BE49-F238E27FC236}">
                  <a16:creationId xmlns:a16="http://schemas.microsoft.com/office/drawing/2014/main" id="{23EF5630-9D43-487F-A63D-B60B9481B704}"/>
                </a:ext>
              </a:extLst>
            </p:cNvPr>
            <p:cNvSpPr>
              <a:spLocks/>
            </p:cNvSpPr>
            <p:nvPr/>
          </p:nvSpPr>
          <p:spPr bwMode="auto">
            <a:xfrm>
              <a:off x="8341867" y="4447482"/>
              <a:ext cx="569787" cy="308174"/>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grpSp>
          <p:nvGrpSpPr>
            <p:cNvPr id="6" name="Google Shape;998;p14">
              <a:extLst>
                <a:ext uri="{FF2B5EF4-FFF2-40B4-BE49-F238E27FC236}">
                  <a16:creationId xmlns:a16="http://schemas.microsoft.com/office/drawing/2014/main" id="{5E4DEC24-75C0-4752-BD0A-2F9EDFF814BD}"/>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F15C6716-FCAF-41D0-BD58-00386C3E9EDE}"/>
                  </a:ext>
                </a:extLst>
              </p:cNvPr>
              <p:cNvSpPr>
                <a:spLocks/>
              </p:cNvSpPr>
              <p:nvPr/>
            </p:nvSpPr>
            <p:spPr bwMode="auto">
              <a:xfrm>
                <a:off x="8341867" y="1800590"/>
                <a:ext cx="569787" cy="30086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2" name="Google Shape;1000;p14">
                <a:extLst>
                  <a:ext uri="{FF2B5EF4-FFF2-40B4-BE49-F238E27FC236}">
                    <a16:creationId xmlns:a16="http://schemas.microsoft.com/office/drawing/2014/main" id="{B6047C48-905C-4DFF-985A-DEDCA659ACAB}"/>
                  </a:ext>
                </a:extLst>
              </p:cNvPr>
              <p:cNvSpPr/>
              <p:nvPr/>
            </p:nvSpPr>
            <p:spPr>
              <a:xfrm>
                <a:off x="8341867" y="1721415"/>
                <a:ext cx="569787" cy="299648"/>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7" name="Google Shape;1001;p14">
              <a:extLst>
                <a:ext uri="{FF2B5EF4-FFF2-40B4-BE49-F238E27FC236}">
                  <a16:creationId xmlns:a16="http://schemas.microsoft.com/office/drawing/2014/main" id="{AD1E070A-DB97-4B69-9F91-7F4E539F107C}"/>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FE4C2AC2-C470-4F9E-A776-C4D0B57E9228}"/>
                  </a:ext>
                </a:extLst>
              </p:cNvPr>
              <p:cNvSpPr>
                <a:spLocks/>
              </p:cNvSpPr>
              <p:nvPr/>
            </p:nvSpPr>
            <p:spPr bwMode="auto">
              <a:xfrm>
                <a:off x="8346524" y="1262198"/>
                <a:ext cx="568235" cy="309393"/>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0" name="Google Shape;1003;p14">
                <a:extLst>
                  <a:ext uri="{FF2B5EF4-FFF2-40B4-BE49-F238E27FC236}">
                    <a16:creationId xmlns:a16="http://schemas.microsoft.com/office/drawing/2014/main" id="{B6C640B9-C74B-4487-BC80-99FFB4B0D799}"/>
                  </a:ext>
                </a:extLst>
              </p:cNvPr>
              <p:cNvSpPr>
                <a:spLocks/>
              </p:cNvSpPr>
              <p:nvPr/>
            </p:nvSpPr>
            <p:spPr bwMode="auto">
              <a:xfrm>
                <a:off x="8346524" y="1181804"/>
                <a:ext cx="568235" cy="309393"/>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p:spPr>
            <p:txBody>
              <a:bodyPr lIns="91425" tIns="91425" rIns="91425" bIns="91425" anchor="ctr"/>
              <a:lstStyle/>
              <a:p>
                <a:pPr>
                  <a:defRPr/>
                </a:pPr>
                <a:endParaRPr lang="vi-VN" sz="990"/>
              </a:p>
            </p:txBody>
          </p:sp>
        </p:grpSp>
        <p:grpSp>
          <p:nvGrpSpPr>
            <p:cNvPr id="8" name="Google Shape;1004;p14">
              <a:extLst>
                <a:ext uri="{FF2B5EF4-FFF2-40B4-BE49-F238E27FC236}">
                  <a16:creationId xmlns:a16="http://schemas.microsoft.com/office/drawing/2014/main" id="{6D2D7C2B-C5E8-4839-9450-E1C049397D24}"/>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FF8AC71F-1335-48F2-832D-DF628C6B3442}"/>
                  </a:ext>
                </a:extLst>
              </p:cNvPr>
              <p:cNvSpPr>
                <a:spLocks/>
              </p:cNvSpPr>
              <p:nvPr/>
            </p:nvSpPr>
            <p:spPr bwMode="auto">
              <a:xfrm>
                <a:off x="8341867" y="686045"/>
                <a:ext cx="569787" cy="308175"/>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8" name="Google Shape;1006;p14">
                <a:extLst>
                  <a:ext uri="{FF2B5EF4-FFF2-40B4-BE49-F238E27FC236}">
                    <a16:creationId xmlns:a16="http://schemas.microsoft.com/office/drawing/2014/main" id="{8EAA14E4-65E6-41FD-9085-A0BA55D492A0}"/>
                  </a:ext>
                </a:extLst>
              </p:cNvPr>
              <p:cNvSpPr/>
              <p:nvPr/>
            </p:nvSpPr>
            <p:spPr>
              <a:xfrm>
                <a:off x="8341867" y="606869"/>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9" name="Google Shape;1007;p14">
              <a:extLst>
                <a:ext uri="{FF2B5EF4-FFF2-40B4-BE49-F238E27FC236}">
                  <a16:creationId xmlns:a16="http://schemas.microsoft.com/office/drawing/2014/main" id="{CFB33109-1555-4627-94A4-5FA3999D8417}"/>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03379406-178E-4C44-8760-777C53AB8055}"/>
                  </a:ext>
                </a:extLst>
              </p:cNvPr>
              <p:cNvSpPr>
                <a:spLocks/>
              </p:cNvSpPr>
              <p:nvPr/>
            </p:nvSpPr>
            <p:spPr bwMode="auto">
              <a:xfrm>
                <a:off x="8341867" y="2362736"/>
                <a:ext cx="569787" cy="299648"/>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6" name="Google Shape;1009;p14">
                <a:extLst>
                  <a:ext uri="{FF2B5EF4-FFF2-40B4-BE49-F238E27FC236}">
                    <a16:creationId xmlns:a16="http://schemas.microsoft.com/office/drawing/2014/main" id="{CFFA0D28-0533-4050-874C-C43B92DD2769}"/>
                  </a:ext>
                </a:extLst>
              </p:cNvPr>
              <p:cNvSpPr>
                <a:spLocks/>
              </p:cNvSpPr>
              <p:nvPr/>
            </p:nvSpPr>
            <p:spPr bwMode="auto">
              <a:xfrm>
                <a:off x="8341867" y="2283561"/>
                <a:ext cx="569787" cy="299648"/>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p:spPr>
            <p:txBody>
              <a:bodyPr lIns="91425" tIns="91425" rIns="91425" bIns="91425" anchor="ctr"/>
              <a:lstStyle/>
              <a:p>
                <a:pPr>
                  <a:defRPr/>
                </a:pPr>
                <a:endParaRPr lang="vi-VN" sz="990"/>
              </a:p>
            </p:txBody>
          </p:sp>
        </p:grpSp>
        <p:grpSp>
          <p:nvGrpSpPr>
            <p:cNvPr id="10" name="Google Shape;1010;p14">
              <a:extLst>
                <a:ext uri="{FF2B5EF4-FFF2-40B4-BE49-F238E27FC236}">
                  <a16:creationId xmlns:a16="http://schemas.microsoft.com/office/drawing/2014/main" id="{B3E0B85A-921A-414C-A783-E88577AA4F3C}"/>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F9F349DE-C52D-41A7-8399-F4A5ED16F000}"/>
                  </a:ext>
                </a:extLst>
              </p:cNvPr>
              <p:cNvSpPr>
                <a:spLocks/>
              </p:cNvSpPr>
              <p:nvPr/>
            </p:nvSpPr>
            <p:spPr bwMode="auto">
              <a:xfrm>
                <a:off x="8341867" y="2360911"/>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4" name="Google Shape;1012;p14">
                <a:extLst>
                  <a:ext uri="{FF2B5EF4-FFF2-40B4-BE49-F238E27FC236}">
                    <a16:creationId xmlns:a16="http://schemas.microsoft.com/office/drawing/2014/main" id="{C1D0CBAC-58C7-4242-89B6-8F262E6EAFBD}"/>
                  </a:ext>
                </a:extLst>
              </p:cNvPr>
              <p:cNvSpPr/>
              <p:nvPr/>
            </p:nvSpPr>
            <p:spPr>
              <a:xfrm>
                <a:off x="8341867" y="2281736"/>
                <a:ext cx="569787"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11" name="Google Shape;1013;p14">
              <a:extLst>
                <a:ext uri="{FF2B5EF4-FFF2-40B4-BE49-F238E27FC236}">
                  <a16:creationId xmlns:a16="http://schemas.microsoft.com/office/drawing/2014/main" id="{DAAB747D-44C6-4098-9C8D-0D6014C31B7F}"/>
                </a:ext>
              </a:extLst>
            </p:cNvPr>
            <p:cNvSpPr/>
            <p:nvPr/>
          </p:nvSpPr>
          <p:spPr>
            <a:xfrm>
              <a:off x="8341867" y="4368307"/>
              <a:ext cx="569787" cy="309393"/>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 name="Google Shape;1014;p14">
              <a:extLst>
                <a:ext uri="{FF2B5EF4-FFF2-40B4-BE49-F238E27FC236}">
                  <a16:creationId xmlns:a16="http://schemas.microsoft.com/office/drawing/2014/main" id="{4C3BD9A9-0BE9-47DF-B820-07443C1E08BF}"/>
                </a:ext>
              </a:extLst>
            </p:cNvPr>
            <p:cNvSpPr>
              <a:spLocks/>
            </p:cNvSpPr>
            <p:nvPr/>
          </p:nvSpPr>
          <p:spPr bwMode="auto">
            <a:xfrm>
              <a:off x="395894" y="219519"/>
              <a:ext cx="8053099"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p:spPr>
          <p:txBody>
            <a:bodyPr lIns="91425" tIns="91425" rIns="91425" bIns="91425" anchor="ctr"/>
            <a:lstStyle/>
            <a:p>
              <a:pPr>
                <a:defRPr/>
              </a:pPr>
              <a:endParaRPr lang="vi-VN" sz="990"/>
            </a:p>
          </p:txBody>
        </p:sp>
      </p:grpSp>
      <p:sp>
        <p:nvSpPr>
          <p:cNvPr id="25" name="Google Shape;1082;p14">
            <a:extLst>
              <a:ext uri="{FF2B5EF4-FFF2-40B4-BE49-F238E27FC236}">
                <a16:creationId xmlns:a16="http://schemas.microsoft.com/office/drawing/2014/main" id="{5FE5A27C-7D0D-4CDA-BE53-45A0456AAB7A}"/>
              </a:ext>
            </a:extLst>
          </p:cNvPr>
          <p:cNvSpPr>
            <a:spLocks/>
          </p:cNvSpPr>
          <p:nvPr userDrawn="1"/>
        </p:nvSpPr>
        <p:spPr bwMode="auto">
          <a:xfrm>
            <a:off x="465667" y="8826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26" name="Google Shape;1083;p14">
            <a:extLst>
              <a:ext uri="{FF2B5EF4-FFF2-40B4-BE49-F238E27FC236}">
                <a16:creationId xmlns:a16="http://schemas.microsoft.com/office/drawing/2014/main" id="{1668106C-5BDC-43D5-AD78-FA21551CE944}"/>
              </a:ext>
            </a:extLst>
          </p:cNvPr>
          <p:cNvSpPr>
            <a:spLocks/>
          </p:cNvSpPr>
          <p:nvPr userDrawn="1"/>
        </p:nvSpPr>
        <p:spPr bwMode="auto">
          <a:xfrm>
            <a:off x="201084" y="906463"/>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27" name="Google Shape;1084;p14">
            <a:extLst>
              <a:ext uri="{FF2B5EF4-FFF2-40B4-BE49-F238E27FC236}">
                <a16:creationId xmlns:a16="http://schemas.microsoft.com/office/drawing/2014/main" id="{2CA6A7EA-509F-475F-B69B-CD3F1E84430E}"/>
              </a:ext>
            </a:extLst>
          </p:cNvPr>
          <p:cNvSpPr>
            <a:spLocks/>
          </p:cNvSpPr>
          <p:nvPr userDrawn="1"/>
        </p:nvSpPr>
        <p:spPr bwMode="auto">
          <a:xfrm>
            <a:off x="224367" y="989014"/>
            <a:ext cx="44451"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28" name="Google Shape;1085;p14">
            <a:extLst>
              <a:ext uri="{FF2B5EF4-FFF2-40B4-BE49-F238E27FC236}">
                <a16:creationId xmlns:a16="http://schemas.microsoft.com/office/drawing/2014/main" id="{2B3B36A7-6EB9-417F-95E6-457A65E3498E}"/>
              </a:ext>
            </a:extLst>
          </p:cNvPr>
          <p:cNvSpPr>
            <a:spLocks/>
          </p:cNvSpPr>
          <p:nvPr userDrawn="1"/>
        </p:nvSpPr>
        <p:spPr bwMode="auto">
          <a:xfrm>
            <a:off x="524934" y="9477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29" name="Google Shape;1086;p14">
            <a:extLst>
              <a:ext uri="{FF2B5EF4-FFF2-40B4-BE49-F238E27FC236}">
                <a16:creationId xmlns:a16="http://schemas.microsoft.com/office/drawing/2014/main" id="{0CA3F4B5-EE08-43BE-A43A-A9956E76EB89}"/>
              </a:ext>
            </a:extLst>
          </p:cNvPr>
          <p:cNvSpPr>
            <a:spLocks/>
          </p:cNvSpPr>
          <p:nvPr userDrawn="1"/>
        </p:nvSpPr>
        <p:spPr bwMode="auto">
          <a:xfrm>
            <a:off x="201084" y="917576"/>
            <a:ext cx="448733" cy="98425"/>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30" name="Google Shape;1082;p14">
            <a:extLst>
              <a:ext uri="{FF2B5EF4-FFF2-40B4-BE49-F238E27FC236}">
                <a16:creationId xmlns:a16="http://schemas.microsoft.com/office/drawing/2014/main" id="{B7867889-66BF-4BAC-965C-5D9972BFBA2F}"/>
              </a:ext>
            </a:extLst>
          </p:cNvPr>
          <p:cNvSpPr>
            <a:spLocks/>
          </p:cNvSpPr>
          <p:nvPr userDrawn="1"/>
        </p:nvSpPr>
        <p:spPr bwMode="auto">
          <a:xfrm>
            <a:off x="463550" y="14954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31" name="Google Shape;1083;p14">
            <a:extLst>
              <a:ext uri="{FF2B5EF4-FFF2-40B4-BE49-F238E27FC236}">
                <a16:creationId xmlns:a16="http://schemas.microsoft.com/office/drawing/2014/main" id="{5C37C9AB-6C3F-4133-A669-55DEFFA2738F}"/>
              </a:ext>
            </a:extLst>
          </p:cNvPr>
          <p:cNvSpPr>
            <a:spLocks/>
          </p:cNvSpPr>
          <p:nvPr userDrawn="1"/>
        </p:nvSpPr>
        <p:spPr bwMode="auto">
          <a:xfrm>
            <a:off x="198967" y="1522414"/>
            <a:ext cx="448733" cy="109537"/>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32" name="Google Shape;1084;p14">
            <a:extLst>
              <a:ext uri="{FF2B5EF4-FFF2-40B4-BE49-F238E27FC236}">
                <a16:creationId xmlns:a16="http://schemas.microsoft.com/office/drawing/2014/main" id="{387C1B40-8B00-498F-A7C1-E1D6013CA9E1}"/>
              </a:ext>
            </a:extLst>
          </p:cNvPr>
          <p:cNvSpPr>
            <a:spLocks/>
          </p:cNvSpPr>
          <p:nvPr userDrawn="1"/>
        </p:nvSpPr>
        <p:spPr bwMode="auto">
          <a:xfrm>
            <a:off x="222251" y="1603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33" name="Google Shape;1085;p14">
            <a:extLst>
              <a:ext uri="{FF2B5EF4-FFF2-40B4-BE49-F238E27FC236}">
                <a16:creationId xmlns:a16="http://schemas.microsoft.com/office/drawing/2014/main" id="{5DE96922-B030-49BE-BB74-EF366BF69723}"/>
              </a:ext>
            </a:extLst>
          </p:cNvPr>
          <p:cNvSpPr>
            <a:spLocks/>
          </p:cNvSpPr>
          <p:nvPr userDrawn="1"/>
        </p:nvSpPr>
        <p:spPr bwMode="auto">
          <a:xfrm>
            <a:off x="522818" y="1563688"/>
            <a:ext cx="46567" cy="42862"/>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34" name="Google Shape;1086;p14">
            <a:extLst>
              <a:ext uri="{FF2B5EF4-FFF2-40B4-BE49-F238E27FC236}">
                <a16:creationId xmlns:a16="http://schemas.microsoft.com/office/drawing/2014/main" id="{F0D13726-963A-4E35-BD8B-BDB00563E54B}"/>
              </a:ext>
            </a:extLst>
          </p:cNvPr>
          <p:cNvSpPr>
            <a:spLocks/>
          </p:cNvSpPr>
          <p:nvPr userDrawn="1"/>
        </p:nvSpPr>
        <p:spPr bwMode="auto">
          <a:xfrm>
            <a:off x="201084" y="1531938"/>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35" name="Google Shape;1082;p14">
            <a:extLst>
              <a:ext uri="{FF2B5EF4-FFF2-40B4-BE49-F238E27FC236}">
                <a16:creationId xmlns:a16="http://schemas.microsoft.com/office/drawing/2014/main" id="{D8B5CCBE-7058-4EC5-A0CB-77AA3D60D978}"/>
              </a:ext>
            </a:extLst>
          </p:cNvPr>
          <p:cNvSpPr>
            <a:spLocks/>
          </p:cNvSpPr>
          <p:nvPr userDrawn="1"/>
        </p:nvSpPr>
        <p:spPr bwMode="auto">
          <a:xfrm>
            <a:off x="463550" y="2111376"/>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36" name="Google Shape;1083;p14">
            <a:extLst>
              <a:ext uri="{FF2B5EF4-FFF2-40B4-BE49-F238E27FC236}">
                <a16:creationId xmlns:a16="http://schemas.microsoft.com/office/drawing/2014/main" id="{E8CD7D6E-16CC-4DEA-9119-A208166BDA2F}"/>
              </a:ext>
            </a:extLst>
          </p:cNvPr>
          <p:cNvSpPr>
            <a:spLocks/>
          </p:cNvSpPr>
          <p:nvPr userDrawn="1"/>
        </p:nvSpPr>
        <p:spPr bwMode="auto">
          <a:xfrm>
            <a:off x="198967" y="2135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37" name="Google Shape;1084;p14">
            <a:extLst>
              <a:ext uri="{FF2B5EF4-FFF2-40B4-BE49-F238E27FC236}">
                <a16:creationId xmlns:a16="http://schemas.microsoft.com/office/drawing/2014/main" id="{0BFBD243-90C6-4879-8783-1F07A3E55901}"/>
              </a:ext>
            </a:extLst>
          </p:cNvPr>
          <p:cNvSpPr>
            <a:spLocks/>
          </p:cNvSpPr>
          <p:nvPr userDrawn="1"/>
        </p:nvSpPr>
        <p:spPr bwMode="auto">
          <a:xfrm>
            <a:off x="222251" y="2216150"/>
            <a:ext cx="44449"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38" name="Google Shape;1085;p14">
            <a:extLst>
              <a:ext uri="{FF2B5EF4-FFF2-40B4-BE49-F238E27FC236}">
                <a16:creationId xmlns:a16="http://schemas.microsoft.com/office/drawing/2014/main" id="{8AFDFE4F-A537-47F7-A68B-B5C8ADEE0B96}"/>
              </a:ext>
            </a:extLst>
          </p:cNvPr>
          <p:cNvSpPr>
            <a:spLocks/>
          </p:cNvSpPr>
          <p:nvPr userDrawn="1"/>
        </p:nvSpPr>
        <p:spPr bwMode="auto">
          <a:xfrm>
            <a:off x="522818" y="2174875"/>
            <a:ext cx="44449"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39" name="Google Shape;1086;p14">
            <a:extLst>
              <a:ext uri="{FF2B5EF4-FFF2-40B4-BE49-F238E27FC236}">
                <a16:creationId xmlns:a16="http://schemas.microsoft.com/office/drawing/2014/main" id="{E6D01233-6288-4B96-81C7-40CCB1F9C461}"/>
              </a:ext>
            </a:extLst>
          </p:cNvPr>
          <p:cNvSpPr>
            <a:spLocks/>
          </p:cNvSpPr>
          <p:nvPr userDrawn="1"/>
        </p:nvSpPr>
        <p:spPr bwMode="auto">
          <a:xfrm>
            <a:off x="198967" y="2144713"/>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40" name="Google Shape;1082;p14">
            <a:extLst>
              <a:ext uri="{FF2B5EF4-FFF2-40B4-BE49-F238E27FC236}">
                <a16:creationId xmlns:a16="http://schemas.microsoft.com/office/drawing/2014/main" id="{2CEA60E3-3B44-4198-8CC1-0AFF94212D4D}"/>
              </a:ext>
            </a:extLst>
          </p:cNvPr>
          <p:cNvSpPr>
            <a:spLocks/>
          </p:cNvSpPr>
          <p:nvPr userDrawn="1"/>
        </p:nvSpPr>
        <p:spPr bwMode="auto">
          <a:xfrm>
            <a:off x="461433" y="2722563"/>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41" name="Google Shape;1083;p14">
            <a:extLst>
              <a:ext uri="{FF2B5EF4-FFF2-40B4-BE49-F238E27FC236}">
                <a16:creationId xmlns:a16="http://schemas.microsoft.com/office/drawing/2014/main" id="{D1626EDB-082F-4EA3-96E2-52392BD44995}"/>
              </a:ext>
            </a:extLst>
          </p:cNvPr>
          <p:cNvSpPr>
            <a:spLocks/>
          </p:cNvSpPr>
          <p:nvPr userDrawn="1"/>
        </p:nvSpPr>
        <p:spPr bwMode="auto">
          <a:xfrm>
            <a:off x="196851" y="2746376"/>
            <a:ext cx="448733" cy="112713"/>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42" name="Google Shape;1084;p14">
            <a:extLst>
              <a:ext uri="{FF2B5EF4-FFF2-40B4-BE49-F238E27FC236}">
                <a16:creationId xmlns:a16="http://schemas.microsoft.com/office/drawing/2014/main" id="{280B3FA5-9257-410E-A599-129CC65389AE}"/>
              </a:ext>
            </a:extLst>
          </p:cNvPr>
          <p:cNvSpPr>
            <a:spLocks/>
          </p:cNvSpPr>
          <p:nvPr userDrawn="1"/>
        </p:nvSpPr>
        <p:spPr bwMode="auto">
          <a:xfrm>
            <a:off x="220134" y="2832100"/>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43" name="Google Shape;1085;p14">
            <a:extLst>
              <a:ext uri="{FF2B5EF4-FFF2-40B4-BE49-F238E27FC236}">
                <a16:creationId xmlns:a16="http://schemas.microsoft.com/office/drawing/2014/main" id="{9A6CAD78-B16C-48F4-8439-41743B7A5873}"/>
              </a:ext>
            </a:extLst>
          </p:cNvPr>
          <p:cNvSpPr>
            <a:spLocks/>
          </p:cNvSpPr>
          <p:nvPr userDrawn="1"/>
        </p:nvSpPr>
        <p:spPr bwMode="auto">
          <a:xfrm>
            <a:off x="520701" y="2787651"/>
            <a:ext cx="46567" cy="47625"/>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44" name="Google Shape;1086;p14">
            <a:extLst>
              <a:ext uri="{FF2B5EF4-FFF2-40B4-BE49-F238E27FC236}">
                <a16:creationId xmlns:a16="http://schemas.microsoft.com/office/drawing/2014/main" id="{5AD7872D-59B9-4783-8E22-BC5A20DB331B}"/>
              </a:ext>
            </a:extLst>
          </p:cNvPr>
          <p:cNvSpPr>
            <a:spLocks/>
          </p:cNvSpPr>
          <p:nvPr userDrawn="1"/>
        </p:nvSpPr>
        <p:spPr bwMode="auto">
          <a:xfrm>
            <a:off x="198968" y="2760663"/>
            <a:ext cx="446617"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45" name="Google Shape;1082;p14">
            <a:extLst>
              <a:ext uri="{FF2B5EF4-FFF2-40B4-BE49-F238E27FC236}">
                <a16:creationId xmlns:a16="http://schemas.microsoft.com/office/drawing/2014/main" id="{8157D4BF-8565-48C4-AA9D-1A86EAD24C69}"/>
              </a:ext>
            </a:extLst>
          </p:cNvPr>
          <p:cNvSpPr>
            <a:spLocks/>
          </p:cNvSpPr>
          <p:nvPr userDrawn="1"/>
        </p:nvSpPr>
        <p:spPr bwMode="auto">
          <a:xfrm>
            <a:off x="461433" y="3335339"/>
            <a:ext cx="110067" cy="180975"/>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46" name="Google Shape;1083;p14">
            <a:extLst>
              <a:ext uri="{FF2B5EF4-FFF2-40B4-BE49-F238E27FC236}">
                <a16:creationId xmlns:a16="http://schemas.microsoft.com/office/drawing/2014/main" id="{A63EF66C-CF52-44A1-AE3E-9EBB28959ABB}"/>
              </a:ext>
            </a:extLst>
          </p:cNvPr>
          <p:cNvSpPr>
            <a:spLocks/>
          </p:cNvSpPr>
          <p:nvPr userDrawn="1"/>
        </p:nvSpPr>
        <p:spPr bwMode="auto">
          <a:xfrm>
            <a:off x="194733" y="3362326"/>
            <a:ext cx="450851" cy="112713"/>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47" name="Google Shape;1084;p14">
            <a:extLst>
              <a:ext uri="{FF2B5EF4-FFF2-40B4-BE49-F238E27FC236}">
                <a16:creationId xmlns:a16="http://schemas.microsoft.com/office/drawing/2014/main" id="{33EB4F7F-2F99-49D0-8145-6A7215A28F0C}"/>
              </a:ext>
            </a:extLst>
          </p:cNvPr>
          <p:cNvSpPr>
            <a:spLocks/>
          </p:cNvSpPr>
          <p:nvPr userDrawn="1"/>
        </p:nvSpPr>
        <p:spPr bwMode="auto">
          <a:xfrm>
            <a:off x="220133" y="3444876"/>
            <a:ext cx="44451" cy="47625"/>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48" name="Google Shape;1085;p14">
            <a:extLst>
              <a:ext uri="{FF2B5EF4-FFF2-40B4-BE49-F238E27FC236}">
                <a16:creationId xmlns:a16="http://schemas.microsoft.com/office/drawing/2014/main" id="{497313B8-D9AC-40D0-BA42-559D454424F8}"/>
              </a:ext>
            </a:extLst>
          </p:cNvPr>
          <p:cNvSpPr>
            <a:spLocks/>
          </p:cNvSpPr>
          <p:nvPr userDrawn="1"/>
        </p:nvSpPr>
        <p:spPr bwMode="auto">
          <a:xfrm>
            <a:off x="520700" y="3403600"/>
            <a:ext cx="44451"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49" name="Google Shape;1086;p14">
            <a:extLst>
              <a:ext uri="{FF2B5EF4-FFF2-40B4-BE49-F238E27FC236}">
                <a16:creationId xmlns:a16="http://schemas.microsoft.com/office/drawing/2014/main" id="{B4F1BC1C-1ECE-4FAC-84EC-428C699F9D23}"/>
              </a:ext>
            </a:extLst>
          </p:cNvPr>
          <p:cNvSpPr>
            <a:spLocks/>
          </p:cNvSpPr>
          <p:nvPr userDrawn="1"/>
        </p:nvSpPr>
        <p:spPr bwMode="auto">
          <a:xfrm>
            <a:off x="196851" y="33734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50" name="Google Shape;1082;p14">
            <a:extLst>
              <a:ext uri="{FF2B5EF4-FFF2-40B4-BE49-F238E27FC236}">
                <a16:creationId xmlns:a16="http://schemas.microsoft.com/office/drawing/2014/main" id="{6C67A089-9690-41B1-AA42-E8D2F4510EAA}"/>
              </a:ext>
            </a:extLst>
          </p:cNvPr>
          <p:cNvSpPr>
            <a:spLocks/>
          </p:cNvSpPr>
          <p:nvPr userDrawn="1"/>
        </p:nvSpPr>
        <p:spPr bwMode="auto">
          <a:xfrm>
            <a:off x="459317" y="3951288"/>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51" name="Google Shape;1083;p14">
            <a:extLst>
              <a:ext uri="{FF2B5EF4-FFF2-40B4-BE49-F238E27FC236}">
                <a16:creationId xmlns:a16="http://schemas.microsoft.com/office/drawing/2014/main" id="{6B045E0E-D851-40D4-9B6B-6026E24AF948}"/>
              </a:ext>
            </a:extLst>
          </p:cNvPr>
          <p:cNvSpPr>
            <a:spLocks/>
          </p:cNvSpPr>
          <p:nvPr userDrawn="1"/>
        </p:nvSpPr>
        <p:spPr bwMode="auto">
          <a:xfrm>
            <a:off x="194734" y="39766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52" name="Google Shape;1084;p14">
            <a:extLst>
              <a:ext uri="{FF2B5EF4-FFF2-40B4-BE49-F238E27FC236}">
                <a16:creationId xmlns:a16="http://schemas.microsoft.com/office/drawing/2014/main" id="{A0D65BD8-18EE-4AD9-A5C9-AD6CB6EC204B}"/>
              </a:ext>
            </a:extLst>
          </p:cNvPr>
          <p:cNvSpPr>
            <a:spLocks/>
          </p:cNvSpPr>
          <p:nvPr userDrawn="1"/>
        </p:nvSpPr>
        <p:spPr bwMode="auto">
          <a:xfrm>
            <a:off x="218018" y="4059238"/>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53" name="Google Shape;1085;p14">
            <a:extLst>
              <a:ext uri="{FF2B5EF4-FFF2-40B4-BE49-F238E27FC236}">
                <a16:creationId xmlns:a16="http://schemas.microsoft.com/office/drawing/2014/main" id="{F42950DF-B150-43B4-B58C-5C1CD91C3771}"/>
              </a:ext>
            </a:extLst>
          </p:cNvPr>
          <p:cNvSpPr>
            <a:spLocks/>
          </p:cNvSpPr>
          <p:nvPr userDrawn="1"/>
        </p:nvSpPr>
        <p:spPr bwMode="auto">
          <a:xfrm>
            <a:off x="518585" y="4016376"/>
            <a:ext cx="46567" cy="47625"/>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54" name="Google Shape;1086;p14">
            <a:extLst>
              <a:ext uri="{FF2B5EF4-FFF2-40B4-BE49-F238E27FC236}">
                <a16:creationId xmlns:a16="http://schemas.microsoft.com/office/drawing/2014/main" id="{4CFB257E-DF45-4817-81F2-4EAC59C1FCB7}"/>
              </a:ext>
            </a:extLst>
          </p:cNvPr>
          <p:cNvSpPr>
            <a:spLocks/>
          </p:cNvSpPr>
          <p:nvPr userDrawn="1"/>
        </p:nvSpPr>
        <p:spPr bwMode="auto">
          <a:xfrm>
            <a:off x="194734" y="39878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55" name="Google Shape;1082;p14">
            <a:extLst>
              <a:ext uri="{FF2B5EF4-FFF2-40B4-BE49-F238E27FC236}">
                <a16:creationId xmlns:a16="http://schemas.microsoft.com/office/drawing/2014/main" id="{B9453213-F7F8-4A8D-A493-AF8FF237A515}"/>
              </a:ext>
            </a:extLst>
          </p:cNvPr>
          <p:cNvSpPr>
            <a:spLocks/>
          </p:cNvSpPr>
          <p:nvPr userDrawn="1"/>
        </p:nvSpPr>
        <p:spPr bwMode="auto">
          <a:xfrm>
            <a:off x="459317" y="4565650"/>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56" name="Google Shape;1083;p14">
            <a:extLst>
              <a:ext uri="{FF2B5EF4-FFF2-40B4-BE49-F238E27FC236}">
                <a16:creationId xmlns:a16="http://schemas.microsoft.com/office/drawing/2014/main" id="{AA0B7563-85D7-4445-8F08-88AB05026C30}"/>
              </a:ext>
            </a:extLst>
          </p:cNvPr>
          <p:cNvSpPr>
            <a:spLocks/>
          </p:cNvSpPr>
          <p:nvPr userDrawn="1"/>
        </p:nvSpPr>
        <p:spPr bwMode="auto">
          <a:xfrm>
            <a:off x="192618" y="4589464"/>
            <a:ext cx="450849" cy="109537"/>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57" name="Google Shape;1084;p14">
            <a:extLst>
              <a:ext uri="{FF2B5EF4-FFF2-40B4-BE49-F238E27FC236}">
                <a16:creationId xmlns:a16="http://schemas.microsoft.com/office/drawing/2014/main" id="{71FF8E2F-3702-42CE-944E-305CEFB519C3}"/>
              </a:ext>
            </a:extLst>
          </p:cNvPr>
          <p:cNvSpPr>
            <a:spLocks/>
          </p:cNvSpPr>
          <p:nvPr userDrawn="1"/>
        </p:nvSpPr>
        <p:spPr bwMode="auto">
          <a:xfrm>
            <a:off x="215901" y="4672013"/>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58" name="Google Shape;1085;p14">
            <a:extLst>
              <a:ext uri="{FF2B5EF4-FFF2-40B4-BE49-F238E27FC236}">
                <a16:creationId xmlns:a16="http://schemas.microsoft.com/office/drawing/2014/main" id="{21F8F4D6-070D-48A2-AB7C-792EB0416D34}"/>
              </a:ext>
            </a:extLst>
          </p:cNvPr>
          <p:cNvSpPr>
            <a:spLocks/>
          </p:cNvSpPr>
          <p:nvPr userDrawn="1"/>
        </p:nvSpPr>
        <p:spPr bwMode="auto">
          <a:xfrm>
            <a:off x="518585" y="4630738"/>
            <a:ext cx="44449"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59" name="Google Shape;1086;p14">
            <a:extLst>
              <a:ext uri="{FF2B5EF4-FFF2-40B4-BE49-F238E27FC236}">
                <a16:creationId xmlns:a16="http://schemas.microsoft.com/office/drawing/2014/main" id="{3F380698-AF77-4E30-84D6-2013065FEC0D}"/>
              </a:ext>
            </a:extLst>
          </p:cNvPr>
          <p:cNvSpPr>
            <a:spLocks/>
          </p:cNvSpPr>
          <p:nvPr userDrawn="1"/>
        </p:nvSpPr>
        <p:spPr bwMode="auto">
          <a:xfrm>
            <a:off x="194734" y="46005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60" name="Google Shape;1082;p14">
            <a:extLst>
              <a:ext uri="{FF2B5EF4-FFF2-40B4-BE49-F238E27FC236}">
                <a16:creationId xmlns:a16="http://schemas.microsoft.com/office/drawing/2014/main" id="{587D2AEB-3F18-4783-8299-FE125877DDC0}"/>
              </a:ext>
            </a:extLst>
          </p:cNvPr>
          <p:cNvSpPr>
            <a:spLocks/>
          </p:cNvSpPr>
          <p:nvPr userDrawn="1"/>
        </p:nvSpPr>
        <p:spPr bwMode="auto">
          <a:xfrm>
            <a:off x="457200" y="5180013"/>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61" name="Google Shape;1083;p14">
            <a:extLst>
              <a:ext uri="{FF2B5EF4-FFF2-40B4-BE49-F238E27FC236}">
                <a16:creationId xmlns:a16="http://schemas.microsoft.com/office/drawing/2014/main" id="{FAB9D45B-97A8-46F9-A866-3F00E5106B6D}"/>
              </a:ext>
            </a:extLst>
          </p:cNvPr>
          <p:cNvSpPr>
            <a:spLocks/>
          </p:cNvSpPr>
          <p:nvPr userDrawn="1"/>
        </p:nvSpPr>
        <p:spPr bwMode="auto">
          <a:xfrm>
            <a:off x="192618" y="5203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62" name="Google Shape;1084;p14">
            <a:extLst>
              <a:ext uri="{FF2B5EF4-FFF2-40B4-BE49-F238E27FC236}">
                <a16:creationId xmlns:a16="http://schemas.microsoft.com/office/drawing/2014/main" id="{7D62AE20-DEE1-4DB3-A212-2F4F878CFD21}"/>
              </a:ext>
            </a:extLst>
          </p:cNvPr>
          <p:cNvSpPr>
            <a:spLocks/>
          </p:cNvSpPr>
          <p:nvPr userDrawn="1"/>
        </p:nvSpPr>
        <p:spPr bwMode="auto">
          <a:xfrm>
            <a:off x="215901" y="5286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63" name="Google Shape;1085;p14">
            <a:extLst>
              <a:ext uri="{FF2B5EF4-FFF2-40B4-BE49-F238E27FC236}">
                <a16:creationId xmlns:a16="http://schemas.microsoft.com/office/drawing/2014/main" id="{084CCAE6-AB39-404C-970D-822CD5CA34A3}"/>
              </a:ext>
            </a:extLst>
          </p:cNvPr>
          <p:cNvSpPr>
            <a:spLocks/>
          </p:cNvSpPr>
          <p:nvPr userDrawn="1"/>
        </p:nvSpPr>
        <p:spPr bwMode="auto">
          <a:xfrm>
            <a:off x="516467" y="5245100"/>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64" name="Google Shape;1086;p14">
            <a:extLst>
              <a:ext uri="{FF2B5EF4-FFF2-40B4-BE49-F238E27FC236}">
                <a16:creationId xmlns:a16="http://schemas.microsoft.com/office/drawing/2014/main" id="{3138F6EE-8682-4E23-8272-C8DD67F6D94B}"/>
              </a:ext>
            </a:extLst>
          </p:cNvPr>
          <p:cNvSpPr>
            <a:spLocks/>
          </p:cNvSpPr>
          <p:nvPr userDrawn="1"/>
        </p:nvSpPr>
        <p:spPr bwMode="auto">
          <a:xfrm>
            <a:off x="192618" y="52149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65" name="Google Shape;1082;p14">
            <a:extLst>
              <a:ext uri="{FF2B5EF4-FFF2-40B4-BE49-F238E27FC236}">
                <a16:creationId xmlns:a16="http://schemas.microsoft.com/office/drawing/2014/main" id="{3DE1C577-D0E2-4A79-920E-84281F187A3B}"/>
              </a:ext>
            </a:extLst>
          </p:cNvPr>
          <p:cNvSpPr>
            <a:spLocks/>
          </p:cNvSpPr>
          <p:nvPr userDrawn="1"/>
        </p:nvSpPr>
        <p:spPr bwMode="auto">
          <a:xfrm>
            <a:off x="457200" y="5792788"/>
            <a:ext cx="107951"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66" name="Google Shape;1083;p14">
            <a:extLst>
              <a:ext uri="{FF2B5EF4-FFF2-40B4-BE49-F238E27FC236}">
                <a16:creationId xmlns:a16="http://schemas.microsoft.com/office/drawing/2014/main" id="{664A5011-1C51-4AB2-88F2-57986D0BFC65}"/>
              </a:ext>
            </a:extLst>
          </p:cNvPr>
          <p:cNvSpPr>
            <a:spLocks/>
          </p:cNvSpPr>
          <p:nvPr userDrawn="1"/>
        </p:nvSpPr>
        <p:spPr bwMode="auto">
          <a:xfrm>
            <a:off x="190500" y="5818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67" name="Google Shape;1084;p14">
            <a:extLst>
              <a:ext uri="{FF2B5EF4-FFF2-40B4-BE49-F238E27FC236}">
                <a16:creationId xmlns:a16="http://schemas.microsoft.com/office/drawing/2014/main" id="{190AD094-2840-497B-9377-C646C1A312D5}"/>
              </a:ext>
            </a:extLst>
          </p:cNvPr>
          <p:cNvSpPr>
            <a:spLocks/>
          </p:cNvSpPr>
          <p:nvPr userDrawn="1"/>
        </p:nvSpPr>
        <p:spPr bwMode="auto">
          <a:xfrm>
            <a:off x="213784" y="59007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68" name="Google Shape;1085;p14">
            <a:extLst>
              <a:ext uri="{FF2B5EF4-FFF2-40B4-BE49-F238E27FC236}">
                <a16:creationId xmlns:a16="http://schemas.microsoft.com/office/drawing/2014/main" id="{E2D2F916-FCA7-409D-A1F4-8FAB389D4021}"/>
              </a:ext>
            </a:extLst>
          </p:cNvPr>
          <p:cNvSpPr>
            <a:spLocks/>
          </p:cNvSpPr>
          <p:nvPr userDrawn="1"/>
        </p:nvSpPr>
        <p:spPr bwMode="auto">
          <a:xfrm>
            <a:off x="514351" y="58578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69" name="Google Shape;1086;p14">
            <a:extLst>
              <a:ext uri="{FF2B5EF4-FFF2-40B4-BE49-F238E27FC236}">
                <a16:creationId xmlns:a16="http://schemas.microsoft.com/office/drawing/2014/main" id="{7E5CC9EC-6BF4-417B-93D2-1EB703539292}"/>
              </a:ext>
            </a:extLst>
          </p:cNvPr>
          <p:cNvSpPr>
            <a:spLocks/>
          </p:cNvSpPr>
          <p:nvPr userDrawn="1"/>
        </p:nvSpPr>
        <p:spPr bwMode="auto">
          <a:xfrm>
            <a:off x="192617" y="5829300"/>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70" name="Google Shape;1765;p26">
            <a:extLst>
              <a:ext uri="{FF2B5EF4-FFF2-40B4-BE49-F238E27FC236}">
                <a16:creationId xmlns:a16="http://schemas.microsoft.com/office/drawing/2014/main" id="{E16002F4-7ED3-4A9E-83B9-21E8122130E8}"/>
              </a:ext>
            </a:extLst>
          </p:cNvPr>
          <p:cNvSpPr/>
          <p:nvPr userDrawn="1"/>
        </p:nvSpPr>
        <p:spPr>
          <a:xfrm rot="126755">
            <a:off x="3092451" y="1090613"/>
            <a:ext cx="5549900" cy="4730750"/>
          </a:xfrm>
          <a:prstGeom prst="rect">
            <a:avLst/>
          </a:prstGeom>
          <a:solidFill>
            <a:schemeClr val="accent5">
              <a:lumMod val="40000"/>
              <a:lumOff val="60000"/>
            </a:schemeClr>
          </a:solidFill>
          <a:ln>
            <a:noFill/>
          </a:ln>
        </p:spPr>
        <p:txBody>
          <a:bodyPr spcFirstLastPara="1" lIns="37713" tIns="37713" rIns="37713" bIns="37713" anchor="ctr"/>
          <a:lstStyle/>
          <a:p>
            <a:pPr eaLnBrk="1" fontAlgn="auto" hangingPunct="1">
              <a:spcBef>
                <a:spcPts val="0"/>
              </a:spcBef>
              <a:spcAft>
                <a:spcPts val="0"/>
              </a:spcAft>
              <a:defRPr/>
            </a:pPr>
            <a:endParaRPr sz="206" dirty="0">
              <a:solidFill>
                <a:prstClr val="black"/>
              </a:solidFill>
              <a:latin typeface="Arial"/>
            </a:endParaRPr>
          </a:p>
        </p:txBody>
      </p:sp>
      <p:sp>
        <p:nvSpPr>
          <p:cNvPr id="71" name="Google Shape;1766;p26">
            <a:extLst>
              <a:ext uri="{FF2B5EF4-FFF2-40B4-BE49-F238E27FC236}">
                <a16:creationId xmlns:a16="http://schemas.microsoft.com/office/drawing/2014/main" id="{065690D5-2B3D-4F56-B4FE-AA9F87C39439}"/>
              </a:ext>
            </a:extLst>
          </p:cNvPr>
          <p:cNvSpPr/>
          <p:nvPr userDrawn="1"/>
        </p:nvSpPr>
        <p:spPr>
          <a:xfrm rot="21464125">
            <a:off x="2810934" y="773113"/>
            <a:ext cx="1284817" cy="1338262"/>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lIns="37713" tIns="37713" rIns="37713" bIns="37713" anchor="ctr"/>
          <a:lstStyle/>
          <a:p>
            <a:pPr eaLnBrk="1" fontAlgn="auto" hangingPunct="1">
              <a:spcBef>
                <a:spcPts val="0"/>
              </a:spcBef>
              <a:spcAft>
                <a:spcPts val="0"/>
              </a:spcAft>
              <a:defRPr/>
            </a:pPr>
            <a:endParaRPr sz="206">
              <a:solidFill>
                <a:prstClr val="black"/>
              </a:solidFill>
              <a:latin typeface="Arial"/>
            </a:endParaRPr>
          </a:p>
        </p:txBody>
      </p:sp>
      <p:sp>
        <p:nvSpPr>
          <p:cNvPr id="72" name="Google Shape;1767;p26">
            <a:extLst>
              <a:ext uri="{FF2B5EF4-FFF2-40B4-BE49-F238E27FC236}">
                <a16:creationId xmlns:a16="http://schemas.microsoft.com/office/drawing/2014/main" id="{34126B7F-46AA-4454-B790-A81DC96C1791}"/>
              </a:ext>
            </a:extLst>
          </p:cNvPr>
          <p:cNvSpPr/>
          <p:nvPr userDrawn="1"/>
        </p:nvSpPr>
        <p:spPr>
          <a:xfrm rot="4829593">
            <a:off x="7640638" y="1029760"/>
            <a:ext cx="1546225" cy="1109133"/>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lIns="37713" tIns="37713" rIns="37713" bIns="37713" anchor="ctr"/>
          <a:lstStyle/>
          <a:p>
            <a:pPr eaLnBrk="1" fontAlgn="auto" hangingPunct="1">
              <a:spcBef>
                <a:spcPts val="0"/>
              </a:spcBef>
              <a:spcAft>
                <a:spcPts val="0"/>
              </a:spcAft>
              <a:defRPr/>
            </a:pPr>
            <a:endParaRPr sz="206">
              <a:solidFill>
                <a:prstClr val="black"/>
              </a:solidFill>
              <a:latin typeface="Arial"/>
            </a:endParaRPr>
          </a:p>
        </p:txBody>
      </p:sp>
      <p:grpSp>
        <p:nvGrpSpPr>
          <p:cNvPr id="73" name="Google Shape;939;p32">
            <a:extLst>
              <a:ext uri="{FF2B5EF4-FFF2-40B4-BE49-F238E27FC236}">
                <a16:creationId xmlns:a16="http://schemas.microsoft.com/office/drawing/2014/main" id="{3C2548A2-3F8B-4C63-A95C-BB7EDF979D11}"/>
              </a:ext>
            </a:extLst>
          </p:cNvPr>
          <p:cNvGrpSpPr>
            <a:grpSpLocks/>
          </p:cNvGrpSpPr>
          <p:nvPr userDrawn="1"/>
        </p:nvGrpSpPr>
        <p:grpSpPr bwMode="auto">
          <a:xfrm>
            <a:off x="2203452" y="3951288"/>
            <a:ext cx="1974849" cy="2019300"/>
            <a:chOff x="2718975" y="493050"/>
            <a:chExt cx="2013175" cy="2066600"/>
          </a:xfrm>
        </p:grpSpPr>
        <p:sp>
          <p:nvSpPr>
            <p:cNvPr id="74" name="Google Shape;940;p32">
              <a:extLst>
                <a:ext uri="{FF2B5EF4-FFF2-40B4-BE49-F238E27FC236}">
                  <a16:creationId xmlns:a16="http://schemas.microsoft.com/office/drawing/2014/main" id="{5FE0C7AE-9A21-4B69-8C11-6B6FC0A141E4}"/>
                </a:ext>
              </a:extLst>
            </p:cNvPr>
            <p:cNvSpPr>
              <a:spLocks/>
            </p:cNvSpPr>
            <p:nvPr/>
          </p:nvSpPr>
          <p:spPr bwMode="auto">
            <a:xfrm>
              <a:off x="3297251" y="2415052"/>
              <a:ext cx="962354" cy="144598"/>
            </a:xfrm>
            <a:custGeom>
              <a:avLst/>
              <a:gdLst>
                <a:gd name="T0" fmla="*/ 2147483646 w 38517"/>
                <a:gd name="T1" fmla="*/ 2147483646 h 5748"/>
                <a:gd name="T2" fmla="*/ 2147483646 w 38517"/>
                <a:gd name="T3" fmla="*/ 2147483646 h 5748"/>
                <a:gd name="T4" fmla="*/ 2147483646 w 38517"/>
                <a:gd name="T5" fmla="*/ 2147483646 h 5748"/>
                <a:gd name="T6" fmla="*/ 2147483646 w 38517"/>
                <a:gd name="T7" fmla="*/ 2147483646 h 5748"/>
                <a:gd name="T8" fmla="*/ 2147483646 w 38517"/>
                <a:gd name="T9" fmla="*/ 2147483646 h 57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bg1"/>
            </a:solidFill>
            <a:ln>
              <a:noFill/>
            </a:ln>
          </p:spPr>
          <p:txBody>
            <a:bodyPr lIns="91425" tIns="91425" rIns="91425" bIns="91425" anchor="ctr"/>
            <a:lstStyle/>
            <a:p>
              <a:pPr>
                <a:defRPr/>
              </a:pPr>
              <a:endParaRPr lang="vi-VN" sz="990"/>
            </a:p>
          </p:txBody>
        </p:sp>
        <p:sp>
          <p:nvSpPr>
            <p:cNvPr id="75" name="Google Shape;941;p32">
              <a:extLst>
                <a:ext uri="{FF2B5EF4-FFF2-40B4-BE49-F238E27FC236}">
                  <a16:creationId xmlns:a16="http://schemas.microsoft.com/office/drawing/2014/main" id="{D9617A31-78CB-410C-A8D1-DC58C385214B}"/>
                </a:ext>
              </a:extLst>
            </p:cNvPr>
            <p:cNvSpPr>
              <a:spLocks/>
            </p:cNvSpPr>
            <p:nvPr/>
          </p:nvSpPr>
          <p:spPr bwMode="auto">
            <a:xfrm>
              <a:off x="3853949" y="2192471"/>
              <a:ext cx="379763" cy="365554"/>
            </a:xfrm>
            <a:custGeom>
              <a:avLst/>
              <a:gdLst>
                <a:gd name="T0" fmla="*/ 2147483646 w 15260"/>
                <a:gd name="T1" fmla="*/ 2147483646 h 14672"/>
                <a:gd name="T2" fmla="*/ 2147483646 w 15260"/>
                <a:gd name="T3" fmla="*/ 2147483646 h 14672"/>
                <a:gd name="T4" fmla="*/ 2147483646 w 15260"/>
                <a:gd name="T5" fmla="*/ 2147483646 h 14672"/>
                <a:gd name="T6" fmla="*/ 2147483646 w 15260"/>
                <a:gd name="T7" fmla="*/ 2147483646 h 14672"/>
                <a:gd name="T8" fmla="*/ 2147483646 w 15260"/>
                <a:gd name="T9" fmla="*/ 2147483646 h 14672"/>
                <a:gd name="T10" fmla="*/ 2147483646 w 15260"/>
                <a:gd name="T11" fmla="*/ 2147483646 h 14672"/>
                <a:gd name="T12" fmla="*/ 2147483646 w 15260"/>
                <a:gd name="T13" fmla="*/ 2147483646 h 14672"/>
                <a:gd name="T14" fmla="*/ 2147483646 w 15260"/>
                <a:gd name="T15" fmla="*/ 2147483646 h 14672"/>
                <a:gd name="T16" fmla="*/ 2147483646 w 15260"/>
                <a:gd name="T17" fmla="*/ 2147483646 h 14672"/>
                <a:gd name="T18" fmla="*/ 2147483646 w 15260"/>
                <a:gd name="T19" fmla="*/ 2147483646 h 14672"/>
                <a:gd name="T20" fmla="*/ 2147483646 w 15260"/>
                <a:gd name="T21" fmla="*/ 2147483646 h 14672"/>
                <a:gd name="T22" fmla="*/ 2147483646 w 15260"/>
                <a:gd name="T23" fmla="*/ 2147483646 h 14672"/>
                <a:gd name="T24" fmla="*/ 2147483646 w 15260"/>
                <a:gd name="T25" fmla="*/ 2147483646 h 14672"/>
                <a:gd name="T26" fmla="*/ 2147483646 w 15260"/>
                <a:gd name="T27" fmla="*/ 2147483646 h 14672"/>
                <a:gd name="T28" fmla="*/ 2147483646 w 15260"/>
                <a:gd name="T29" fmla="*/ 2147483646 h 14672"/>
                <a:gd name="T30" fmla="*/ 2147483646 w 15260"/>
                <a:gd name="T31" fmla="*/ 2147483646 h 146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lIns="91425" tIns="91425" rIns="91425" bIns="91425" anchor="ctr"/>
            <a:lstStyle/>
            <a:p>
              <a:pPr>
                <a:defRPr/>
              </a:pPr>
              <a:endParaRPr lang="vi-VN" sz="990"/>
            </a:p>
          </p:txBody>
        </p:sp>
        <p:sp>
          <p:nvSpPr>
            <p:cNvPr id="76" name="Google Shape;942;p32">
              <a:extLst>
                <a:ext uri="{FF2B5EF4-FFF2-40B4-BE49-F238E27FC236}">
                  <a16:creationId xmlns:a16="http://schemas.microsoft.com/office/drawing/2014/main" id="{90E0519A-AB3E-47EC-ABB3-1DDECDA1D7E6}"/>
                </a:ext>
              </a:extLst>
            </p:cNvPr>
            <p:cNvSpPr>
              <a:spLocks/>
            </p:cNvSpPr>
            <p:nvPr/>
          </p:nvSpPr>
          <p:spPr bwMode="auto">
            <a:xfrm>
              <a:off x="3976939" y="2372811"/>
              <a:ext cx="194197" cy="181965"/>
            </a:xfrm>
            <a:custGeom>
              <a:avLst/>
              <a:gdLst>
                <a:gd name="T0" fmla="*/ 2147483646 w 7832"/>
                <a:gd name="T1" fmla="*/ 0 h 7260"/>
                <a:gd name="T2" fmla="*/ 2147483646 w 7832"/>
                <a:gd name="T3" fmla="*/ 2147483646 h 7260"/>
                <a:gd name="T4" fmla="*/ 2147483646 w 7832"/>
                <a:gd name="T5" fmla="*/ 2147483646 h 7260"/>
                <a:gd name="T6" fmla="*/ 2147483646 w 7832"/>
                <a:gd name="T7" fmla="*/ 2147483646 h 7260"/>
                <a:gd name="T8" fmla="*/ 2147483646 w 7832"/>
                <a:gd name="T9" fmla="*/ 2147483646 h 7260"/>
                <a:gd name="T10" fmla="*/ 2147483646 w 7832"/>
                <a:gd name="T11" fmla="*/ 2147483646 h 7260"/>
                <a:gd name="T12" fmla="*/ 2147483646 w 7832"/>
                <a:gd name="T13" fmla="*/ 2147483646 h 7260"/>
                <a:gd name="T14" fmla="*/ 2147483646 w 7832"/>
                <a:gd name="T15" fmla="*/ 2147483646 h 7260"/>
                <a:gd name="T16" fmla="*/ 2147483646 w 7832"/>
                <a:gd name="T17" fmla="*/ 2147483646 h 7260"/>
                <a:gd name="T18" fmla="*/ 2147483646 w 7832"/>
                <a:gd name="T19" fmla="*/ 0 h 72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lIns="91425" tIns="91425" rIns="91425" bIns="91425" anchor="ctr"/>
            <a:lstStyle/>
            <a:p>
              <a:pPr>
                <a:defRPr/>
              </a:pPr>
              <a:endParaRPr lang="vi-VN" sz="990"/>
            </a:p>
          </p:txBody>
        </p:sp>
        <p:sp>
          <p:nvSpPr>
            <p:cNvPr id="77" name="Google Shape;943;p32">
              <a:extLst>
                <a:ext uri="{FF2B5EF4-FFF2-40B4-BE49-F238E27FC236}">
                  <a16:creationId xmlns:a16="http://schemas.microsoft.com/office/drawing/2014/main" id="{28AA35B5-E8D5-46A4-BD32-F2B547E32465}"/>
                </a:ext>
              </a:extLst>
            </p:cNvPr>
            <p:cNvSpPr>
              <a:spLocks/>
            </p:cNvSpPr>
            <p:nvPr/>
          </p:nvSpPr>
          <p:spPr bwMode="auto">
            <a:xfrm>
              <a:off x="3366298" y="2192471"/>
              <a:ext cx="381920" cy="365554"/>
            </a:xfrm>
            <a:custGeom>
              <a:avLst/>
              <a:gdLst>
                <a:gd name="T0" fmla="*/ 2147483646 w 15259"/>
                <a:gd name="T1" fmla="*/ 2147483646 h 14672"/>
                <a:gd name="T2" fmla="*/ 2147483646 w 15259"/>
                <a:gd name="T3" fmla="*/ 2147483646 h 14672"/>
                <a:gd name="T4" fmla="*/ 2147483646 w 15259"/>
                <a:gd name="T5" fmla="*/ 2147483646 h 14672"/>
                <a:gd name="T6" fmla="*/ 2147483646 w 15259"/>
                <a:gd name="T7" fmla="*/ 2147483646 h 14672"/>
                <a:gd name="T8" fmla="*/ 2147483646 w 15259"/>
                <a:gd name="T9" fmla="*/ 2147483646 h 14672"/>
                <a:gd name="T10" fmla="*/ 2147483646 w 15259"/>
                <a:gd name="T11" fmla="*/ 2147483646 h 14672"/>
                <a:gd name="T12" fmla="*/ 2147483646 w 15259"/>
                <a:gd name="T13" fmla="*/ 2147483646 h 14672"/>
                <a:gd name="T14" fmla="*/ 2147483646 w 15259"/>
                <a:gd name="T15" fmla="*/ 2147483646 h 14672"/>
                <a:gd name="T16" fmla="*/ 2147483646 w 15259"/>
                <a:gd name="T17" fmla="*/ 2147483646 h 14672"/>
                <a:gd name="T18" fmla="*/ 2147483646 w 15259"/>
                <a:gd name="T19" fmla="*/ 2147483646 h 14672"/>
                <a:gd name="T20" fmla="*/ 2147483646 w 15259"/>
                <a:gd name="T21" fmla="*/ 2147483646 h 14672"/>
                <a:gd name="T22" fmla="*/ 2147483646 w 15259"/>
                <a:gd name="T23" fmla="*/ 2147483646 h 14672"/>
                <a:gd name="T24" fmla="*/ 2147483646 w 15259"/>
                <a:gd name="T25" fmla="*/ 2147483646 h 14672"/>
                <a:gd name="T26" fmla="*/ 2147483646 w 15259"/>
                <a:gd name="T27" fmla="*/ 2147483646 h 14672"/>
                <a:gd name="T28" fmla="*/ 2147483646 w 15259"/>
                <a:gd name="T29" fmla="*/ 2147483646 h 14672"/>
                <a:gd name="T30" fmla="*/ 2147483646 w 15259"/>
                <a:gd name="T31" fmla="*/ 2147483646 h 146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lIns="91425" tIns="91425" rIns="91425" bIns="91425" anchor="ctr"/>
            <a:lstStyle/>
            <a:p>
              <a:pPr>
                <a:defRPr/>
              </a:pPr>
              <a:endParaRPr lang="vi-VN" sz="990"/>
            </a:p>
          </p:txBody>
        </p:sp>
        <p:sp>
          <p:nvSpPr>
            <p:cNvPr id="78" name="Google Shape;944;p32">
              <a:extLst>
                <a:ext uri="{FF2B5EF4-FFF2-40B4-BE49-F238E27FC236}">
                  <a16:creationId xmlns:a16="http://schemas.microsoft.com/office/drawing/2014/main" id="{36C7D23D-2699-49DD-8391-903D418FEF81}"/>
                </a:ext>
              </a:extLst>
            </p:cNvPr>
            <p:cNvSpPr>
              <a:spLocks/>
            </p:cNvSpPr>
            <p:nvPr/>
          </p:nvSpPr>
          <p:spPr bwMode="auto">
            <a:xfrm>
              <a:off x="3426715" y="2377685"/>
              <a:ext cx="198513" cy="177090"/>
            </a:xfrm>
            <a:custGeom>
              <a:avLst/>
              <a:gdLst>
                <a:gd name="T0" fmla="*/ 2147483646 w 7966"/>
                <a:gd name="T1" fmla="*/ 2147483646 h 7126"/>
                <a:gd name="T2" fmla="*/ 2147483646 w 7966"/>
                <a:gd name="T3" fmla="*/ 2147483646 h 7126"/>
                <a:gd name="T4" fmla="*/ 2147483646 w 7966"/>
                <a:gd name="T5" fmla="*/ 2147483646 h 7126"/>
                <a:gd name="T6" fmla="*/ 2147483646 w 7966"/>
                <a:gd name="T7" fmla="*/ 2147483646 h 7126"/>
                <a:gd name="T8" fmla="*/ 2147483646 w 7966"/>
                <a:gd name="T9" fmla="*/ 2147483646 h 7126"/>
                <a:gd name="T10" fmla="*/ 2147483646 w 7966"/>
                <a:gd name="T11" fmla="*/ 2147483646 h 7126"/>
                <a:gd name="T12" fmla="*/ 2147483646 w 7966"/>
                <a:gd name="T13" fmla="*/ 2147483646 h 7126"/>
                <a:gd name="T14" fmla="*/ 2147483646 w 7966"/>
                <a:gd name="T15" fmla="*/ 2147483646 h 7126"/>
                <a:gd name="T16" fmla="*/ 2147483646 w 7966"/>
                <a:gd name="T17" fmla="*/ 2147483646 h 7126"/>
                <a:gd name="T18" fmla="*/ 2147483646 w 7966"/>
                <a:gd name="T19" fmla="*/ 2147483646 h 71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lIns="91425" tIns="91425" rIns="91425" bIns="91425" anchor="ctr"/>
            <a:lstStyle/>
            <a:p>
              <a:pPr>
                <a:defRPr/>
              </a:pPr>
              <a:endParaRPr lang="vi-VN" sz="990"/>
            </a:p>
          </p:txBody>
        </p:sp>
        <p:sp>
          <p:nvSpPr>
            <p:cNvPr id="79" name="Google Shape;945;p32">
              <a:extLst>
                <a:ext uri="{FF2B5EF4-FFF2-40B4-BE49-F238E27FC236}">
                  <a16:creationId xmlns:a16="http://schemas.microsoft.com/office/drawing/2014/main" id="{6A295A81-5A08-4793-AB8B-0DDAA4FC8F74}"/>
                </a:ext>
              </a:extLst>
            </p:cNvPr>
            <p:cNvSpPr/>
            <p:nvPr/>
          </p:nvSpPr>
          <p:spPr>
            <a:xfrm>
              <a:off x="3366298" y="2481665"/>
              <a:ext cx="112203" cy="7636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0" name="Google Shape;946;p32">
              <a:extLst>
                <a:ext uri="{FF2B5EF4-FFF2-40B4-BE49-F238E27FC236}">
                  <a16:creationId xmlns:a16="http://schemas.microsoft.com/office/drawing/2014/main" id="{59F7E4E7-EF3B-4453-9967-2A0FD7517495}"/>
                </a:ext>
              </a:extLst>
            </p:cNvPr>
            <p:cNvSpPr/>
            <p:nvPr/>
          </p:nvSpPr>
          <p:spPr>
            <a:xfrm>
              <a:off x="4123666" y="2481665"/>
              <a:ext cx="110046" cy="7636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1" name="Google Shape;947;p32">
              <a:extLst>
                <a:ext uri="{FF2B5EF4-FFF2-40B4-BE49-F238E27FC236}">
                  <a16:creationId xmlns:a16="http://schemas.microsoft.com/office/drawing/2014/main" id="{874716EF-A346-4FE4-8DCC-5BD48DF690F1}"/>
                </a:ext>
              </a:extLst>
            </p:cNvPr>
            <p:cNvSpPr/>
            <p:nvPr/>
          </p:nvSpPr>
          <p:spPr>
            <a:xfrm>
              <a:off x="3558337" y="1747307"/>
              <a:ext cx="474704" cy="609257"/>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2" name="Google Shape;948;p32">
              <a:extLst>
                <a:ext uri="{FF2B5EF4-FFF2-40B4-BE49-F238E27FC236}">
                  <a16:creationId xmlns:a16="http://schemas.microsoft.com/office/drawing/2014/main" id="{AF40C816-2E04-4AB5-A52B-840C8285B5B5}"/>
                </a:ext>
              </a:extLst>
            </p:cNvPr>
            <p:cNvSpPr>
              <a:spLocks/>
            </p:cNvSpPr>
            <p:nvPr/>
          </p:nvSpPr>
          <p:spPr bwMode="auto">
            <a:xfrm>
              <a:off x="3597176" y="2021879"/>
              <a:ext cx="15105" cy="110479"/>
            </a:xfrm>
            <a:custGeom>
              <a:avLst/>
              <a:gdLst>
                <a:gd name="T0" fmla="*/ 2147483646 w 573"/>
                <a:gd name="T1" fmla="*/ 2147483646 h 4471"/>
                <a:gd name="T2" fmla="*/ 2147483646 w 573"/>
                <a:gd name="T3" fmla="*/ 2147483646 h 4471"/>
                <a:gd name="T4" fmla="*/ 2147483646 w 573"/>
                <a:gd name="T5" fmla="*/ 2147483646 h 4471"/>
                <a:gd name="T6" fmla="*/ 2147483646 w 573"/>
                <a:gd name="T7" fmla="*/ 2147483646 h 44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73" h="4471" extrusionOk="0">
                  <a:moveTo>
                    <a:pt x="572" y="1"/>
                  </a:moveTo>
                  <a:cubicBezTo>
                    <a:pt x="572" y="1547"/>
                    <a:pt x="270" y="3093"/>
                    <a:pt x="1" y="4471"/>
                  </a:cubicBezTo>
                  <a:cubicBezTo>
                    <a:pt x="270" y="3093"/>
                    <a:pt x="572" y="1547"/>
                    <a:pt x="572" y="1"/>
                  </a:cubicBezTo>
                  <a:close/>
                </a:path>
              </a:pathLst>
            </a:custGeom>
            <a:solidFill>
              <a:srgbClr val="CACCD9"/>
            </a:solidFill>
            <a:ln>
              <a:noFill/>
            </a:ln>
          </p:spPr>
          <p:txBody>
            <a:bodyPr lIns="91425" tIns="91425" rIns="91425" bIns="91425" anchor="ctr"/>
            <a:lstStyle/>
            <a:p>
              <a:pPr>
                <a:defRPr/>
              </a:pPr>
              <a:endParaRPr lang="vi-VN" sz="990"/>
            </a:p>
          </p:txBody>
        </p:sp>
        <p:sp>
          <p:nvSpPr>
            <p:cNvPr id="83" name="Google Shape;949;p32">
              <a:extLst>
                <a:ext uri="{FF2B5EF4-FFF2-40B4-BE49-F238E27FC236}">
                  <a16:creationId xmlns:a16="http://schemas.microsoft.com/office/drawing/2014/main" id="{1DC90B81-22E7-4B92-BBFC-84A7433865D1}"/>
                </a:ext>
              </a:extLst>
            </p:cNvPr>
            <p:cNvSpPr/>
            <p:nvPr/>
          </p:nvSpPr>
          <p:spPr>
            <a:xfrm>
              <a:off x="3595019" y="1906526"/>
              <a:ext cx="60417" cy="251826"/>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4" name="Google Shape;950;p32">
              <a:extLst>
                <a:ext uri="{FF2B5EF4-FFF2-40B4-BE49-F238E27FC236}">
                  <a16:creationId xmlns:a16="http://schemas.microsoft.com/office/drawing/2014/main" id="{602FF4D1-9DF5-4D25-B8C9-0F9E511E3D79}"/>
                </a:ext>
              </a:extLst>
            </p:cNvPr>
            <p:cNvSpPr>
              <a:spLocks/>
            </p:cNvSpPr>
            <p:nvPr/>
          </p:nvSpPr>
          <p:spPr bwMode="auto">
            <a:xfrm>
              <a:off x="3966151" y="1986135"/>
              <a:ext cx="30208" cy="146222"/>
            </a:xfrm>
            <a:custGeom>
              <a:avLst/>
              <a:gdLst>
                <a:gd name="T0" fmla="*/ 0 w 1244"/>
                <a:gd name="T1" fmla="*/ 0 h 5882"/>
                <a:gd name="T2" fmla="*/ 2147483646 w 1244"/>
                <a:gd name="T3" fmla="*/ 2147483646 h 5882"/>
                <a:gd name="T4" fmla="*/ 2147483646 w 1244"/>
                <a:gd name="T5" fmla="*/ 2147483646 h 5882"/>
                <a:gd name="T6" fmla="*/ 2147483646 w 1244"/>
                <a:gd name="T7" fmla="*/ 2147483646 h 5882"/>
                <a:gd name="T8" fmla="*/ 2147483646 w 1244"/>
                <a:gd name="T9" fmla="*/ 2147483646 h 5882"/>
                <a:gd name="T10" fmla="*/ 0 w 1244"/>
                <a:gd name="T11" fmla="*/ 0 h 58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44" h="5882" extrusionOk="0">
                  <a:moveTo>
                    <a:pt x="0" y="0"/>
                  </a:moveTo>
                  <a:cubicBezTo>
                    <a:pt x="0" y="1983"/>
                    <a:pt x="404" y="3933"/>
                    <a:pt x="1109" y="5747"/>
                  </a:cubicBezTo>
                  <a:lnTo>
                    <a:pt x="1244" y="5882"/>
                  </a:lnTo>
                  <a:lnTo>
                    <a:pt x="1109" y="5747"/>
                  </a:lnTo>
                  <a:cubicBezTo>
                    <a:pt x="404" y="3933"/>
                    <a:pt x="0" y="1983"/>
                    <a:pt x="0" y="0"/>
                  </a:cubicBezTo>
                  <a:close/>
                </a:path>
              </a:pathLst>
            </a:custGeom>
            <a:solidFill>
              <a:srgbClr val="CACCD9"/>
            </a:solidFill>
            <a:ln>
              <a:noFill/>
            </a:ln>
          </p:spPr>
          <p:txBody>
            <a:bodyPr lIns="91425" tIns="91425" rIns="91425" bIns="91425" anchor="ctr"/>
            <a:lstStyle/>
            <a:p>
              <a:pPr>
                <a:defRPr/>
              </a:pPr>
              <a:endParaRPr lang="vi-VN" sz="990"/>
            </a:p>
          </p:txBody>
        </p:sp>
        <p:sp>
          <p:nvSpPr>
            <p:cNvPr id="85" name="Google Shape;951;p32">
              <a:extLst>
                <a:ext uri="{FF2B5EF4-FFF2-40B4-BE49-F238E27FC236}">
                  <a16:creationId xmlns:a16="http://schemas.microsoft.com/office/drawing/2014/main" id="{C1FF1605-DD4C-4923-8C94-F200BD1F29A2}"/>
                </a:ext>
              </a:extLst>
            </p:cNvPr>
            <p:cNvSpPr/>
            <p:nvPr/>
          </p:nvSpPr>
          <p:spPr>
            <a:xfrm>
              <a:off x="3877683" y="1851287"/>
              <a:ext cx="116518" cy="310314"/>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6" name="Google Shape;952;p32">
              <a:extLst>
                <a:ext uri="{FF2B5EF4-FFF2-40B4-BE49-F238E27FC236}">
                  <a16:creationId xmlns:a16="http://schemas.microsoft.com/office/drawing/2014/main" id="{0763A1BA-4905-458B-BABD-18813CB7968E}"/>
                </a:ext>
              </a:extLst>
            </p:cNvPr>
            <p:cNvSpPr/>
            <p:nvPr/>
          </p:nvSpPr>
          <p:spPr>
            <a:xfrm>
              <a:off x="3487132" y="2127484"/>
              <a:ext cx="621430" cy="375302"/>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7" name="Google Shape;953;p32">
              <a:extLst>
                <a:ext uri="{FF2B5EF4-FFF2-40B4-BE49-F238E27FC236}">
                  <a16:creationId xmlns:a16="http://schemas.microsoft.com/office/drawing/2014/main" id="{8EA44BDB-633A-46E9-B276-3ECA8DD054AD}"/>
                </a:ext>
              </a:extLst>
            </p:cNvPr>
            <p:cNvSpPr>
              <a:spLocks/>
            </p:cNvSpPr>
            <p:nvPr/>
          </p:nvSpPr>
          <p:spPr bwMode="auto">
            <a:xfrm>
              <a:off x="3487132" y="2132357"/>
              <a:ext cx="110044" cy="224207"/>
            </a:xfrm>
            <a:custGeom>
              <a:avLst/>
              <a:gdLst>
                <a:gd name="T0" fmla="*/ 2147483646 w 4471"/>
                <a:gd name="T1" fmla="*/ 2147483646 h 8975"/>
                <a:gd name="T2" fmla="*/ 2147483646 w 4471"/>
                <a:gd name="T3" fmla="*/ 2147483646 h 8975"/>
                <a:gd name="T4" fmla="*/ 2147483646 w 4471"/>
                <a:gd name="T5" fmla="*/ 2147483646 h 8975"/>
                <a:gd name="T6" fmla="*/ 2147483646 w 4471"/>
                <a:gd name="T7" fmla="*/ 2147483646 h 8975"/>
                <a:gd name="T8" fmla="*/ 2147483646 w 4471"/>
                <a:gd name="T9" fmla="*/ 2147483646 h 8975"/>
                <a:gd name="T10" fmla="*/ 2147483646 w 4471"/>
                <a:gd name="T11" fmla="*/ 2147483646 h 8975"/>
                <a:gd name="T12" fmla="*/ 2147483646 w 4471"/>
                <a:gd name="T13" fmla="*/ 2147483646 h 89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471" h="8975" extrusionOk="0">
                  <a:moveTo>
                    <a:pt x="4336" y="1"/>
                  </a:moveTo>
                  <a:lnTo>
                    <a:pt x="1" y="8974"/>
                  </a:lnTo>
                  <a:lnTo>
                    <a:pt x="4336" y="1"/>
                  </a:lnTo>
                  <a:lnTo>
                    <a:pt x="4471" y="1"/>
                  </a:lnTo>
                  <a:lnTo>
                    <a:pt x="4336" y="1"/>
                  </a:lnTo>
                  <a:close/>
                </a:path>
              </a:pathLst>
            </a:custGeom>
            <a:solidFill>
              <a:srgbClr val="BAC5E4"/>
            </a:solidFill>
            <a:ln>
              <a:noFill/>
            </a:ln>
          </p:spPr>
          <p:txBody>
            <a:bodyPr lIns="91425" tIns="91425" rIns="91425" bIns="91425" anchor="ctr"/>
            <a:lstStyle/>
            <a:p>
              <a:pPr>
                <a:defRPr/>
              </a:pPr>
              <a:endParaRPr lang="vi-VN" sz="990"/>
            </a:p>
          </p:txBody>
        </p:sp>
        <p:sp>
          <p:nvSpPr>
            <p:cNvPr id="88" name="Google Shape;954;p32">
              <a:extLst>
                <a:ext uri="{FF2B5EF4-FFF2-40B4-BE49-F238E27FC236}">
                  <a16:creationId xmlns:a16="http://schemas.microsoft.com/office/drawing/2014/main" id="{234D1E03-EF07-4644-B2DF-2AB2532F0023}"/>
                </a:ext>
              </a:extLst>
            </p:cNvPr>
            <p:cNvSpPr>
              <a:spLocks/>
            </p:cNvSpPr>
            <p:nvPr/>
          </p:nvSpPr>
          <p:spPr bwMode="auto">
            <a:xfrm>
              <a:off x="3597176" y="2132357"/>
              <a:ext cx="0" cy="0"/>
            </a:xfrm>
            <a:custGeom>
              <a:avLst/>
              <a:gdLst>
                <a:gd name="T0" fmla="*/ 2147483646 w 1"/>
                <a:gd name="T1" fmla="*/ 2147483646 h 1"/>
                <a:gd name="T2" fmla="*/ 2147483646 w 1"/>
                <a:gd name="T3" fmla="*/ 2147483646 h 1"/>
                <a:gd name="T4" fmla="*/ 2147483646 w 1"/>
                <a:gd name="T5" fmla="*/ 2147483646 h 1"/>
                <a:gd name="T6" fmla="*/ 2147483646 w 1"/>
                <a:gd name="T7" fmla="*/ 2147483646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extrusionOk="0">
                  <a:moveTo>
                    <a:pt x="1" y="1"/>
                  </a:moveTo>
                  <a:lnTo>
                    <a:pt x="1" y="1"/>
                  </a:lnTo>
                  <a:close/>
                </a:path>
              </a:pathLst>
            </a:custGeom>
            <a:solidFill>
              <a:srgbClr val="949EC2"/>
            </a:solidFill>
            <a:ln>
              <a:noFill/>
            </a:ln>
          </p:spPr>
          <p:txBody>
            <a:bodyPr lIns="91425" tIns="91425" rIns="91425" bIns="91425" anchor="ctr"/>
            <a:lstStyle/>
            <a:p>
              <a:pPr>
                <a:defRPr/>
              </a:pPr>
              <a:endParaRPr lang="vi-VN" sz="990"/>
            </a:p>
          </p:txBody>
        </p:sp>
        <p:sp>
          <p:nvSpPr>
            <p:cNvPr id="89" name="Google Shape;955;p32">
              <a:extLst>
                <a:ext uri="{FF2B5EF4-FFF2-40B4-BE49-F238E27FC236}">
                  <a16:creationId xmlns:a16="http://schemas.microsoft.com/office/drawing/2014/main" id="{FF477071-CB57-44F6-A4E1-A09A5E1B9584}"/>
                </a:ext>
              </a:extLst>
            </p:cNvPr>
            <p:cNvSpPr/>
            <p:nvPr/>
          </p:nvSpPr>
          <p:spPr>
            <a:xfrm>
              <a:off x="3487132" y="2132357"/>
              <a:ext cx="159673" cy="230705"/>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90" name="Google Shape;956;p32">
              <a:extLst>
                <a:ext uri="{FF2B5EF4-FFF2-40B4-BE49-F238E27FC236}">
                  <a16:creationId xmlns:a16="http://schemas.microsoft.com/office/drawing/2014/main" id="{A8F7F3CA-02A7-4E81-AEE3-13A995211C8A}"/>
                </a:ext>
              </a:extLst>
            </p:cNvPr>
            <p:cNvSpPr>
              <a:spLocks/>
            </p:cNvSpPr>
            <p:nvPr/>
          </p:nvSpPr>
          <p:spPr bwMode="auto">
            <a:xfrm>
              <a:off x="3996360" y="2132357"/>
              <a:ext cx="112203" cy="224207"/>
            </a:xfrm>
            <a:custGeom>
              <a:avLst/>
              <a:gdLst>
                <a:gd name="T0" fmla="*/ 2147483646 w 4471"/>
                <a:gd name="T1" fmla="*/ 2147483646 h 8975"/>
                <a:gd name="T2" fmla="*/ 2147483646 w 4471"/>
                <a:gd name="T3" fmla="*/ 2147483646 h 8975"/>
                <a:gd name="T4" fmla="*/ 2147483646 w 4471"/>
                <a:gd name="T5" fmla="*/ 2147483646 h 8975"/>
                <a:gd name="T6" fmla="*/ 2147483646 w 4471"/>
                <a:gd name="T7" fmla="*/ 2147483646 h 8975"/>
                <a:gd name="T8" fmla="*/ 2147483646 w 4471"/>
                <a:gd name="T9" fmla="*/ 2147483646 h 89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71" h="8975" extrusionOk="0">
                  <a:moveTo>
                    <a:pt x="1" y="1"/>
                  </a:moveTo>
                  <a:lnTo>
                    <a:pt x="1" y="1"/>
                  </a:lnTo>
                  <a:lnTo>
                    <a:pt x="4471" y="8974"/>
                  </a:lnTo>
                  <a:lnTo>
                    <a:pt x="1" y="1"/>
                  </a:lnTo>
                  <a:close/>
                </a:path>
              </a:pathLst>
            </a:custGeom>
            <a:solidFill>
              <a:srgbClr val="BAC5E4"/>
            </a:solidFill>
            <a:ln>
              <a:noFill/>
            </a:ln>
          </p:spPr>
          <p:txBody>
            <a:bodyPr lIns="91425" tIns="91425" rIns="91425" bIns="91425" anchor="ctr"/>
            <a:lstStyle/>
            <a:p>
              <a:pPr>
                <a:defRPr/>
              </a:pPr>
              <a:endParaRPr lang="vi-VN" sz="990"/>
            </a:p>
          </p:txBody>
        </p:sp>
        <p:sp>
          <p:nvSpPr>
            <p:cNvPr id="91" name="Google Shape;957;p32">
              <a:extLst>
                <a:ext uri="{FF2B5EF4-FFF2-40B4-BE49-F238E27FC236}">
                  <a16:creationId xmlns:a16="http://schemas.microsoft.com/office/drawing/2014/main" id="{6FB9F4AF-419B-4F30-B3BD-73BF47E7BA71}"/>
                </a:ext>
              </a:extLst>
            </p:cNvPr>
            <p:cNvSpPr>
              <a:spLocks/>
            </p:cNvSpPr>
            <p:nvPr/>
          </p:nvSpPr>
          <p:spPr bwMode="auto">
            <a:xfrm>
              <a:off x="3994201" y="2127484"/>
              <a:ext cx="2158" cy="4874"/>
            </a:xfrm>
            <a:custGeom>
              <a:avLst/>
              <a:gdLst>
                <a:gd name="T0" fmla="*/ 0 w 135"/>
                <a:gd name="T1" fmla="*/ 0 h 135"/>
                <a:gd name="T2" fmla="*/ 0 w 135"/>
                <a:gd name="T3" fmla="*/ 2147483646 h 135"/>
                <a:gd name="T4" fmla="*/ 2147483646 w 135"/>
                <a:gd name="T5" fmla="*/ 2147483646 h 135"/>
                <a:gd name="T6" fmla="*/ 0 w 135"/>
                <a:gd name="T7" fmla="*/ 0 h 1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5" h="135" extrusionOk="0">
                  <a:moveTo>
                    <a:pt x="0" y="0"/>
                  </a:moveTo>
                  <a:lnTo>
                    <a:pt x="0" y="135"/>
                  </a:lnTo>
                  <a:lnTo>
                    <a:pt x="135" y="135"/>
                  </a:lnTo>
                  <a:lnTo>
                    <a:pt x="0" y="0"/>
                  </a:lnTo>
                  <a:close/>
                </a:path>
              </a:pathLst>
            </a:custGeom>
            <a:solidFill>
              <a:srgbClr val="949EC2"/>
            </a:solidFill>
            <a:ln>
              <a:noFill/>
            </a:ln>
          </p:spPr>
          <p:txBody>
            <a:bodyPr lIns="91425" tIns="91425" rIns="91425" bIns="91425" anchor="ctr"/>
            <a:lstStyle/>
            <a:p>
              <a:pPr>
                <a:defRPr/>
              </a:pPr>
              <a:endParaRPr lang="vi-VN" sz="990"/>
            </a:p>
          </p:txBody>
        </p:sp>
        <p:sp>
          <p:nvSpPr>
            <p:cNvPr id="92" name="Google Shape;958;p32">
              <a:extLst>
                <a:ext uri="{FF2B5EF4-FFF2-40B4-BE49-F238E27FC236}">
                  <a16:creationId xmlns:a16="http://schemas.microsoft.com/office/drawing/2014/main" id="{39B5B67C-FA39-4389-BC31-BCB3668E8E0A}"/>
                </a:ext>
              </a:extLst>
            </p:cNvPr>
            <p:cNvSpPr>
              <a:spLocks/>
            </p:cNvSpPr>
            <p:nvPr/>
          </p:nvSpPr>
          <p:spPr bwMode="auto">
            <a:xfrm>
              <a:off x="3933785" y="2127484"/>
              <a:ext cx="60417" cy="27619"/>
            </a:xfrm>
            <a:custGeom>
              <a:avLst/>
              <a:gdLst>
                <a:gd name="T0" fmla="*/ 2147483646 w 2387"/>
                <a:gd name="T1" fmla="*/ 0 h 976"/>
                <a:gd name="T2" fmla="*/ 2147483646 w 2387"/>
                <a:gd name="T3" fmla="*/ 0 h 976"/>
                <a:gd name="T4" fmla="*/ 2147483646 w 2387"/>
                <a:gd name="T5" fmla="*/ 2147483646 h 976"/>
                <a:gd name="T6" fmla="*/ 2147483646 w 2387"/>
                <a:gd name="T7" fmla="*/ 2147483646 h 976"/>
                <a:gd name="T8" fmla="*/ 2147483646 w 2387"/>
                <a:gd name="T9" fmla="*/ 0 h 976"/>
                <a:gd name="T10" fmla="*/ 2147483646 w 2387"/>
                <a:gd name="T11" fmla="*/ 2147483646 h 976"/>
                <a:gd name="T12" fmla="*/ 2147483646 w 2387"/>
                <a:gd name="T13" fmla="*/ 2147483646 h 976"/>
                <a:gd name="T14" fmla="*/ 0 w 2387"/>
                <a:gd name="T15" fmla="*/ 2147483646 h 976"/>
                <a:gd name="T16" fmla="*/ 2147483646 w 2387"/>
                <a:gd name="T17" fmla="*/ 2147483646 h 9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87" h="976" extrusionOk="0">
                  <a:moveTo>
                    <a:pt x="2386" y="0"/>
                  </a:moveTo>
                  <a:lnTo>
                    <a:pt x="2386" y="0"/>
                  </a:lnTo>
                  <a:cubicBezTo>
                    <a:pt x="2324" y="33"/>
                    <a:pt x="2262" y="64"/>
                    <a:pt x="2200" y="95"/>
                  </a:cubicBez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lIns="91425" tIns="91425" rIns="91425" bIns="91425" anchor="ctr"/>
            <a:lstStyle/>
            <a:p>
              <a:pPr>
                <a:defRPr/>
              </a:pPr>
              <a:endParaRPr lang="vi-VN" sz="990"/>
            </a:p>
          </p:txBody>
        </p:sp>
        <p:sp>
          <p:nvSpPr>
            <p:cNvPr id="93" name="Google Shape;959;p32">
              <a:extLst>
                <a:ext uri="{FF2B5EF4-FFF2-40B4-BE49-F238E27FC236}">
                  <a16:creationId xmlns:a16="http://schemas.microsoft.com/office/drawing/2014/main" id="{ABA7B7FF-7F6B-4C9E-A687-0B18F91F2BA6}"/>
                </a:ext>
              </a:extLst>
            </p:cNvPr>
            <p:cNvSpPr/>
            <p:nvPr/>
          </p:nvSpPr>
          <p:spPr>
            <a:xfrm>
              <a:off x="3933785" y="2127484"/>
              <a:ext cx="174778" cy="238828"/>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94" name="Google Shape;960;p32">
              <a:extLst>
                <a:ext uri="{FF2B5EF4-FFF2-40B4-BE49-F238E27FC236}">
                  <a16:creationId xmlns:a16="http://schemas.microsoft.com/office/drawing/2014/main" id="{EA3224EB-0EE9-406C-900F-36DD32D8CC48}"/>
                </a:ext>
              </a:extLst>
            </p:cNvPr>
            <p:cNvSpPr>
              <a:spLocks/>
            </p:cNvSpPr>
            <p:nvPr/>
          </p:nvSpPr>
          <p:spPr bwMode="auto">
            <a:xfrm>
              <a:off x="3802163" y="2094990"/>
              <a:ext cx="107887" cy="237204"/>
            </a:xfrm>
            <a:custGeom>
              <a:avLst/>
              <a:gdLst>
                <a:gd name="T0" fmla="*/ 2147483646 w 4336"/>
                <a:gd name="T1" fmla="*/ 2147483646 h 9546"/>
                <a:gd name="T2" fmla="*/ 2147483646 w 4336"/>
                <a:gd name="T3" fmla="*/ 2147483646 h 9546"/>
                <a:gd name="T4" fmla="*/ 0 w 4336"/>
                <a:gd name="T5" fmla="*/ 2147483646 h 9546"/>
                <a:gd name="T6" fmla="*/ 2147483646 w 4336"/>
                <a:gd name="T7" fmla="*/ 2147483646 h 9546"/>
                <a:gd name="T8" fmla="*/ 2147483646 w 4336"/>
                <a:gd name="T9" fmla="*/ 2147483646 h 9546"/>
                <a:gd name="T10" fmla="*/ 2147483646 w 4336"/>
                <a:gd name="T11" fmla="*/ 2147483646 h 9546"/>
                <a:gd name="T12" fmla="*/ 2147483646 w 4336"/>
                <a:gd name="T13" fmla="*/ 2147483646 h 9546"/>
                <a:gd name="T14" fmla="*/ 2147483646 w 4336"/>
                <a:gd name="T15" fmla="*/ 2147483646 h 954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lIns="91425" tIns="91425" rIns="91425" bIns="91425" anchor="ctr"/>
            <a:lstStyle/>
            <a:p>
              <a:pPr>
                <a:defRPr/>
              </a:pPr>
              <a:endParaRPr lang="vi-VN" sz="990"/>
            </a:p>
          </p:txBody>
        </p:sp>
        <p:sp>
          <p:nvSpPr>
            <p:cNvPr id="95" name="Google Shape;961;p32">
              <a:extLst>
                <a:ext uri="{FF2B5EF4-FFF2-40B4-BE49-F238E27FC236}">
                  <a16:creationId xmlns:a16="http://schemas.microsoft.com/office/drawing/2014/main" id="{A6CF5D56-0E9B-46ED-A8F7-B7C0417EC02E}"/>
                </a:ext>
              </a:extLst>
            </p:cNvPr>
            <p:cNvSpPr/>
            <p:nvPr/>
          </p:nvSpPr>
          <p:spPr>
            <a:xfrm>
              <a:off x="3815109" y="1805796"/>
              <a:ext cx="146727" cy="242078"/>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96" name="Google Shape;962;p32">
              <a:extLst>
                <a:ext uri="{FF2B5EF4-FFF2-40B4-BE49-F238E27FC236}">
                  <a16:creationId xmlns:a16="http://schemas.microsoft.com/office/drawing/2014/main" id="{EBFB4001-A4BC-4F6E-A733-500DB375B20B}"/>
                </a:ext>
              </a:extLst>
            </p:cNvPr>
            <p:cNvSpPr>
              <a:spLocks/>
            </p:cNvSpPr>
            <p:nvPr/>
          </p:nvSpPr>
          <p:spPr bwMode="auto">
            <a:xfrm>
              <a:off x="3808635" y="2046249"/>
              <a:ext cx="140254" cy="50365"/>
            </a:xfrm>
            <a:custGeom>
              <a:avLst/>
              <a:gdLst>
                <a:gd name="T0" fmla="*/ 2147483646 w 5614"/>
                <a:gd name="T1" fmla="*/ 2147483646 h 2118"/>
                <a:gd name="T2" fmla="*/ 2147483646 w 5614"/>
                <a:gd name="T3" fmla="*/ 2147483646 h 2118"/>
                <a:gd name="T4" fmla="*/ 2147483646 w 5614"/>
                <a:gd name="T5" fmla="*/ 2147483646 h 2118"/>
                <a:gd name="T6" fmla="*/ 2147483646 w 5614"/>
                <a:gd name="T7" fmla="*/ 2147483646 h 2118"/>
                <a:gd name="T8" fmla="*/ 2147483646 w 5614"/>
                <a:gd name="T9" fmla="*/ 2147483646 h 21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14" h="2118" extrusionOk="0">
                  <a:moveTo>
                    <a:pt x="5614" y="1"/>
                  </a:moveTo>
                  <a:lnTo>
                    <a:pt x="135" y="135"/>
                  </a:lnTo>
                  <a:lnTo>
                    <a:pt x="1" y="2118"/>
                  </a:lnTo>
                  <a:lnTo>
                    <a:pt x="4336" y="1950"/>
                  </a:lnTo>
                  <a:lnTo>
                    <a:pt x="5614" y="1"/>
                  </a:lnTo>
                  <a:close/>
                </a:path>
              </a:pathLst>
            </a:custGeom>
            <a:solidFill>
              <a:schemeClr val="tx2"/>
            </a:solidFill>
            <a:ln>
              <a:noFill/>
            </a:ln>
          </p:spPr>
          <p:txBody>
            <a:bodyPr lIns="91425" tIns="91425" rIns="91425" bIns="91425" anchor="ctr"/>
            <a:lstStyle/>
            <a:p>
              <a:pPr>
                <a:defRPr/>
              </a:pPr>
              <a:endParaRPr lang="vi-VN" sz="990"/>
            </a:p>
          </p:txBody>
        </p:sp>
        <p:sp>
          <p:nvSpPr>
            <p:cNvPr id="97" name="Google Shape;963;p32">
              <a:extLst>
                <a:ext uri="{FF2B5EF4-FFF2-40B4-BE49-F238E27FC236}">
                  <a16:creationId xmlns:a16="http://schemas.microsoft.com/office/drawing/2014/main" id="{F7D7F05D-9547-467A-9D93-04D80F09E1F5}"/>
                </a:ext>
              </a:extLst>
            </p:cNvPr>
            <p:cNvSpPr>
              <a:spLocks/>
            </p:cNvSpPr>
            <p:nvPr/>
          </p:nvSpPr>
          <p:spPr bwMode="auto">
            <a:xfrm>
              <a:off x="3618754" y="2046249"/>
              <a:ext cx="144570" cy="48741"/>
            </a:xfrm>
            <a:custGeom>
              <a:avLst/>
              <a:gdLst>
                <a:gd name="T0" fmla="*/ 0 w 5748"/>
                <a:gd name="T1" fmla="*/ 2147483646 h 1950"/>
                <a:gd name="T2" fmla="*/ 2147483646 w 5748"/>
                <a:gd name="T3" fmla="*/ 2147483646 h 1950"/>
                <a:gd name="T4" fmla="*/ 2147483646 w 5748"/>
                <a:gd name="T5" fmla="*/ 2147483646 h 1950"/>
                <a:gd name="T6" fmla="*/ 2147483646 w 5748"/>
                <a:gd name="T7" fmla="*/ 2147483646 h 1950"/>
                <a:gd name="T8" fmla="*/ 0 w 5748"/>
                <a:gd name="T9" fmla="*/ 2147483646 h 19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48" h="1950" extrusionOk="0">
                  <a:moveTo>
                    <a:pt x="0" y="1"/>
                  </a:moveTo>
                  <a:lnTo>
                    <a:pt x="1412" y="1950"/>
                  </a:lnTo>
                  <a:lnTo>
                    <a:pt x="5747" y="1950"/>
                  </a:lnTo>
                  <a:lnTo>
                    <a:pt x="5478" y="1"/>
                  </a:lnTo>
                  <a:lnTo>
                    <a:pt x="0" y="1"/>
                  </a:lnTo>
                  <a:close/>
                </a:path>
              </a:pathLst>
            </a:custGeom>
            <a:solidFill>
              <a:schemeClr val="tx2"/>
            </a:solidFill>
            <a:ln>
              <a:noFill/>
            </a:ln>
          </p:spPr>
          <p:txBody>
            <a:bodyPr lIns="91425" tIns="91425" rIns="91425" bIns="91425" anchor="ctr"/>
            <a:lstStyle/>
            <a:p>
              <a:pPr>
                <a:defRPr/>
              </a:pPr>
              <a:endParaRPr lang="vi-VN" sz="990"/>
            </a:p>
          </p:txBody>
        </p:sp>
        <p:sp>
          <p:nvSpPr>
            <p:cNvPr id="98" name="Google Shape;964;p32">
              <a:extLst>
                <a:ext uri="{FF2B5EF4-FFF2-40B4-BE49-F238E27FC236}">
                  <a16:creationId xmlns:a16="http://schemas.microsoft.com/office/drawing/2014/main" id="{740E01D7-A876-4395-A133-0C5137BC328A}"/>
                </a:ext>
              </a:extLst>
            </p:cNvPr>
            <p:cNvSpPr/>
            <p:nvPr/>
          </p:nvSpPr>
          <p:spPr>
            <a:xfrm>
              <a:off x="3612281" y="1805796"/>
              <a:ext cx="144568" cy="240453"/>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99" name="Google Shape;965;p32">
              <a:extLst>
                <a:ext uri="{FF2B5EF4-FFF2-40B4-BE49-F238E27FC236}">
                  <a16:creationId xmlns:a16="http://schemas.microsoft.com/office/drawing/2014/main" id="{D4C3C1BD-2871-4625-A6EA-F601F7E4E7DB}"/>
                </a:ext>
              </a:extLst>
            </p:cNvPr>
            <p:cNvSpPr>
              <a:spLocks/>
            </p:cNvSpPr>
            <p:nvPr/>
          </p:nvSpPr>
          <p:spPr bwMode="auto">
            <a:xfrm>
              <a:off x="3653278" y="2094990"/>
              <a:ext cx="105730" cy="237204"/>
            </a:xfrm>
            <a:custGeom>
              <a:avLst/>
              <a:gdLst>
                <a:gd name="T0" fmla="*/ 2147483646 w 4202"/>
                <a:gd name="T1" fmla="*/ 2147483646 h 9546"/>
                <a:gd name="T2" fmla="*/ 2147483646 w 4202"/>
                <a:gd name="T3" fmla="*/ 2147483646 h 9546"/>
                <a:gd name="T4" fmla="*/ 2147483646 w 4202"/>
                <a:gd name="T5" fmla="*/ 2147483646 h 9546"/>
                <a:gd name="T6" fmla="*/ 2147483646 w 4202"/>
                <a:gd name="T7" fmla="*/ 2147483646 h 9546"/>
                <a:gd name="T8" fmla="*/ 2147483646 w 4202"/>
                <a:gd name="T9" fmla="*/ 2147483646 h 9546"/>
                <a:gd name="T10" fmla="*/ 2147483646 w 4202"/>
                <a:gd name="T11" fmla="*/ 2147483646 h 9546"/>
                <a:gd name="T12" fmla="*/ 2147483646 w 4202"/>
                <a:gd name="T13" fmla="*/ 2147483646 h 9546"/>
                <a:gd name="T14" fmla="*/ 2147483646 w 4202"/>
                <a:gd name="T15" fmla="*/ 2147483646 h 954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lnTo>
                    <a:pt x="269" y="1"/>
                  </a:lnTo>
                  <a:close/>
                </a:path>
              </a:pathLst>
            </a:custGeom>
            <a:solidFill>
              <a:srgbClr val="EBBB73"/>
            </a:solidFill>
            <a:ln>
              <a:noFill/>
            </a:ln>
          </p:spPr>
          <p:txBody>
            <a:bodyPr lIns="91425" tIns="91425" rIns="91425" bIns="91425" anchor="ctr"/>
            <a:lstStyle/>
            <a:p>
              <a:pPr>
                <a:defRPr/>
              </a:pPr>
              <a:endParaRPr lang="vi-VN" sz="990"/>
            </a:p>
          </p:txBody>
        </p:sp>
        <p:sp>
          <p:nvSpPr>
            <p:cNvPr id="100" name="Google Shape;966;p32">
              <a:extLst>
                <a:ext uri="{FF2B5EF4-FFF2-40B4-BE49-F238E27FC236}">
                  <a16:creationId xmlns:a16="http://schemas.microsoft.com/office/drawing/2014/main" id="{4F31FC9D-AB2E-4EA7-9AEA-2FBF8FDF70F0}"/>
                </a:ext>
              </a:extLst>
            </p:cNvPr>
            <p:cNvSpPr>
              <a:spLocks/>
            </p:cNvSpPr>
            <p:nvPr/>
          </p:nvSpPr>
          <p:spPr bwMode="auto">
            <a:xfrm>
              <a:off x="3707222" y="1631954"/>
              <a:ext cx="118675" cy="201461"/>
            </a:xfrm>
            <a:custGeom>
              <a:avLst/>
              <a:gdLst>
                <a:gd name="T0" fmla="*/ 2147483646 w 4773"/>
                <a:gd name="T1" fmla="*/ 0 h 8134"/>
                <a:gd name="T2" fmla="*/ 0 w 4773"/>
                <a:gd name="T3" fmla="*/ 2147483646 h 8134"/>
                <a:gd name="T4" fmla="*/ 0 w 4773"/>
                <a:gd name="T5" fmla="*/ 2147483646 h 8134"/>
                <a:gd name="T6" fmla="*/ 2147483646 w 4773"/>
                <a:gd name="T7" fmla="*/ 2147483646 h 8134"/>
                <a:gd name="T8" fmla="*/ 2147483646 w 4773"/>
                <a:gd name="T9" fmla="*/ 2147483646 h 8134"/>
                <a:gd name="T10" fmla="*/ 2147483646 w 4773"/>
                <a:gd name="T11" fmla="*/ 2147483646 h 8134"/>
                <a:gd name="T12" fmla="*/ 2147483646 w 4773"/>
                <a:gd name="T13" fmla="*/ 2147483646 h 8134"/>
                <a:gd name="T14" fmla="*/ 2147483646 w 4773"/>
                <a:gd name="T15" fmla="*/ 2147483646 h 8134"/>
                <a:gd name="T16" fmla="*/ 2147483646 w 4773"/>
                <a:gd name="T17" fmla="*/ 2147483646 h 8134"/>
                <a:gd name="T18" fmla="*/ 2147483646 w 4773"/>
                <a:gd name="T19" fmla="*/ 0 h 813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lIns="91425" tIns="91425" rIns="91425" bIns="91425" anchor="ctr"/>
            <a:lstStyle/>
            <a:p>
              <a:pPr>
                <a:defRPr/>
              </a:pPr>
              <a:endParaRPr lang="vi-VN" sz="990"/>
            </a:p>
          </p:txBody>
        </p:sp>
        <p:sp>
          <p:nvSpPr>
            <p:cNvPr id="101" name="Google Shape;967;p32">
              <a:extLst>
                <a:ext uri="{FF2B5EF4-FFF2-40B4-BE49-F238E27FC236}">
                  <a16:creationId xmlns:a16="http://schemas.microsoft.com/office/drawing/2014/main" id="{0E0E60D5-3EDC-4A6E-80A3-5A55C62B9AD4}"/>
                </a:ext>
              </a:extLst>
            </p:cNvPr>
            <p:cNvSpPr>
              <a:spLocks/>
            </p:cNvSpPr>
            <p:nvPr/>
          </p:nvSpPr>
          <p:spPr bwMode="auto">
            <a:xfrm>
              <a:off x="3718010" y="1729435"/>
              <a:ext cx="101415" cy="43867"/>
            </a:xfrm>
            <a:custGeom>
              <a:avLst/>
              <a:gdLst>
                <a:gd name="T0" fmla="*/ 2147483646 w 4067"/>
                <a:gd name="T1" fmla="*/ 0 h 1681"/>
                <a:gd name="T2" fmla="*/ 2147483646 w 4067"/>
                <a:gd name="T3" fmla="*/ 2147483646 h 1681"/>
                <a:gd name="T4" fmla="*/ 0 w 4067"/>
                <a:gd name="T5" fmla="*/ 2147483646 h 1681"/>
                <a:gd name="T6" fmla="*/ 2147483646 w 4067"/>
                <a:gd name="T7" fmla="*/ 2147483646 h 1681"/>
                <a:gd name="T8" fmla="*/ 2147483646 w 4067"/>
                <a:gd name="T9" fmla="*/ 2147483646 h 1681"/>
                <a:gd name="T10" fmla="*/ 2147483646 w 4067"/>
                <a:gd name="T11" fmla="*/ 2147483646 h 1681"/>
                <a:gd name="T12" fmla="*/ 2147483646 w 4067"/>
                <a:gd name="T13" fmla="*/ 0 h 168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lIns="91425" tIns="91425" rIns="91425" bIns="91425" anchor="ctr"/>
            <a:lstStyle/>
            <a:p>
              <a:pPr>
                <a:defRPr/>
              </a:pPr>
              <a:endParaRPr lang="vi-VN" sz="990"/>
            </a:p>
          </p:txBody>
        </p:sp>
        <p:sp>
          <p:nvSpPr>
            <p:cNvPr id="102" name="Google Shape;968;p32">
              <a:extLst>
                <a:ext uri="{FF2B5EF4-FFF2-40B4-BE49-F238E27FC236}">
                  <a16:creationId xmlns:a16="http://schemas.microsoft.com/office/drawing/2014/main" id="{7C8B6DCE-F8A0-43E4-A8B2-4D278F936170}"/>
                </a:ext>
              </a:extLst>
            </p:cNvPr>
            <p:cNvSpPr>
              <a:spLocks/>
            </p:cNvSpPr>
            <p:nvPr/>
          </p:nvSpPr>
          <p:spPr bwMode="auto">
            <a:xfrm>
              <a:off x="3892788" y="493050"/>
              <a:ext cx="839362" cy="1408602"/>
            </a:xfrm>
            <a:custGeom>
              <a:avLst/>
              <a:gdLst>
                <a:gd name="T0" fmla="*/ 2147483646 w 33610"/>
                <a:gd name="T1" fmla="*/ 2147483646 h 56383"/>
                <a:gd name="T2" fmla="*/ 2147483646 w 33610"/>
                <a:gd name="T3" fmla="*/ 2147483646 h 56383"/>
                <a:gd name="T4" fmla="*/ 2147483646 w 33610"/>
                <a:gd name="T5" fmla="*/ 2147483646 h 56383"/>
                <a:gd name="T6" fmla="*/ 2147483646 w 33610"/>
                <a:gd name="T7" fmla="*/ 2147483646 h 56383"/>
                <a:gd name="T8" fmla="*/ 2147483646 w 33610"/>
                <a:gd name="T9" fmla="*/ 2147483646 h 56383"/>
                <a:gd name="T10" fmla="*/ 2147483646 w 33610"/>
                <a:gd name="T11" fmla="*/ 2147483646 h 56383"/>
                <a:gd name="T12" fmla="*/ 2147483646 w 33610"/>
                <a:gd name="T13" fmla="*/ 2147483646 h 56383"/>
                <a:gd name="T14" fmla="*/ 2147483646 w 33610"/>
                <a:gd name="T15" fmla="*/ 2147483646 h 56383"/>
                <a:gd name="T16" fmla="*/ 2147483646 w 33610"/>
                <a:gd name="T17" fmla="*/ 2147483646 h 56383"/>
                <a:gd name="T18" fmla="*/ 2147483646 w 33610"/>
                <a:gd name="T19" fmla="*/ 2147483646 h 56383"/>
                <a:gd name="T20" fmla="*/ 2147483646 w 33610"/>
                <a:gd name="T21" fmla="*/ 2147483646 h 56383"/>
                <a:gd name="T22" fmla="*/ 2147483646 w 33610"/>
                <a:gd name="T23" fmla="*/ 2147483646 h 56383"/>
                <a:gd name="T24" fmla="*/ 2147483646 w 33610"/>
                <a:gd name="T25" fmla="*/ 2147483646 h 56383"/>
                <a:gd name="T26" fmla="*/ 2147483646 w 33610"/>
                <a:gd name="T27" fmla="*/ 2147483646 h 56383"/>
                <a:gd name="T28" fmla="*/ 2147483646 w 33610"/>
                <a:gd name="T29" fmla="*/ 2147483646 h 56383"/>
                <a:gd name="T30" fmla="*/ 2147483646 w 33610"/>
                <a:gd name="T31" fmla="*/ 2147483646 h 56383"/>
                <a:gd name="T32" fmla="*/ 2147483646 w 33610"/>
                <a:gd name="T33" fmla="*/ 2147483646 h 56383"/>
                <a:gd name="T34" fmla="*/ 2147483646 w 33610"/>
                <a:gd name="T35" fmla="*/ 2147483646 h 56383"/>
                <a:gd name="T36" fmla="*/ 2147483646 w 33610"/>
                <a:gd name="T37" fmla="*/ 2147483646 h 56383"/>
                <a:gd name="T38" fmla="*/ 2147483646 w 33610"/>
                <a:gd name="T39" fmla="*/ 2147483646 h 56383"/>
                <a:gd name="T40" fmla="*/ 2147483646 w 33610"/>
                <a:gd name="T41" fmla="*/ 2147483646 h 56383"/>
                <a:gd name="T42" fmla="*/ 2147483646 w 33610"/>
                <a:gd name="T43" fmla="*/ 2147483646 h 56383"/>
                <a:gd name="T44" fmla="*/ 2147483646 w 33610"/>
                <a:gd name="T45" fmla="*/ 2147483646 h 56383"/>
                <a:gd name="T46" fmla="*/ 2147483646 w 33610"/>
                <a:gd name="T47" fmla="*/ 2147483646 h 56383"/>
                <a:gd name="T48" fmla="*/ 2147483646 w 33610"/>
                <a:gd name="T49" fmla="*/ 2147483646 h 56383"/>
                <a:gd name="T50" fmla="*/ 2147483646 w 33610"/>
                <a:gd name="T51" fmla="*/ 2147483646 h 56383"/>
                <a:gd name="T52" fmla="*/ 2147483646 w 33610"/>
                <a:gd name="T53" fmla="*/ 2147483646 h 56383"/>
                <a:gd name="T54" fmla="*/ 2147483646 w 33610"/>
                <a:gd name="T55" fmla="*/ 2147483646 h 563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cubicBezTo>
                    <a:pt x="30390" y="28579"/>
                    <a:pt x="31292" y="30364"/>
                    <a:pt x="32931" y="30364"/>
                  </a:cubicBezTo>
                  <a:cubicBezTo>
                    <a:pt x="33144" y="30364"/>
                    <a:pt x="33370" y="30334"/>
                    <a:pt x="33609" y="30268"/>
                  </a:cubicBez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lIns="91425" tIns="91425" rIns="91425" bIns="91425" anchor="ctr"/>
            <a:lstStyle/>
            <a:p>
              <a:pPr>
                <a:defRPr/>
              </a:pPr>
              <a:endParaRPr lang="vi-VN" sz="990"/>
            </a:p>
          </p:txBody>
        </p:sp>
        <p:sp>
          <p:nvSpPr>
            <p:cNvPr id="103" name="Google Shape;969;p32">
              <a:extLst>
                <a:ext uri="{FF2B5EF4-FFF2-40B4-BE49-F238E27FC236}">
                  <a16:creationId xmlns:a16="http://schemas.microsoft.com/office/drawing/2014/main" id="{026A02B1-563D-4318-AF7A-5EF8737FBA4B}"/>
                </a:ext>
              </a:extLst>
            </p:cNvPr>
            <p:cNvSpPr>
              <a:spLocks/>
            </p:cNvSpPr>
            <p:nvPr/>
          </p:nvSpPr>
          <p:spPr bwMode="auto">
            <a:xfrm>
              <a:off x="4056777" y="540165"/>
              <a:ext cx="304241" cy="1171399"/>
            </a:xfrm>
            <a:custGeom>
              <a:avLst/>
              <a:gdLst>
                <a:gd name="T0" fmla="*/ 2147483646 w 12167"/>
                <a:gd name="T1" fmla="*/ 2147483646 h 46919"/>
                <a:gd name="T2" fmla="*/ 2147483646 w 12167"/>
                <a:gd name="T3" fmla="*/ 2147483646 h 46919"/>
                <a:gd name="T4" fmla="*/ 0 w 12167"/>
                <a:gd name="T5" fmla="*/ 2147483646 h 46919"/>
                <a:gd name="T6" fmla="*/ 2147483646 w 12167"/>
                <a:gd name="T7" fmla="*/ 2147483646 h 46919"/>
                <a:gd name="T8" fmla="*/ 2147483646 w 12167"/>
                <a:gd name="T9" fmla="*/ 2147483646 h 46919"/>
                <a:gd name="T10" fmla="*/ 2147483646 w 12167"/>
                <a:gd name="T11" fmla="*/ 2147483646 h 46919"/>
                <a:gd name="T12" fmla="*/ 2147483646 w 12167"/>
                <a:gd name="T13" fmla="*/ 2147483646 h 46919"/>
                <a:gd name="T14" fmla="*/ 2147483646 w 12167"/>
                <a:gd name="T15" fmla="*/ 2147483646 h 46919"/>
                <a:gd name="T16" fmla="*/ 2147483646 w 12167"/>
                <a:gd name="T17" fmla="*/ 2147483646 h 46919"/>
                <a:gd name="T18" fmla="*/ 2147483646 w 12167"/>
                <a:gd name="T19" fmla="*/ 2147483646 h 46919"/>
                <a:gd name="T20" fmla="*/ 2147483646 w 12167"/>
                <a:gd name="T21" fmla="*/ 2147483646 h 46919"/>
                <a:gd name="T22" fmla="*/ 2147483646 w 12167"/>
                <a:gd name="T23" fmla="*/ 2147483646 h 46919"/>
                <a:gd name="T24" fmla="*/ 2147483646 w 12167"/>
                <a:gd name="T25" fmla="*/ 2147483646 h 46919"/>
                <a:gd name="T26" fmla="*/ 2147483646 w 12167"/>
                <a:gd name="T27" fmla="*/ 2147483646 h 46919"/>
                <a:gd name="T28" fmla="*/ 2147483646 w 12167"/>
                <a:gd name="T29" fmla="*/ 2147483646 h 46919"/>
                <a:gd name="T30" fmla="*/ 2147483646 w 12167"/>
                <a:gd name="T31" fmla="*/ 2147483646 h 46919"/>
                <a:gd name="T32" fmla="*/ 2147483646 w 12167"/>
                <a:gd name="T33" fmla="*/ 2147483646 h 46919"/>
                <a:gd name="T34" fmla="*/ 2147483646 w 12167"/>
                <a:gd name="T35" fmla="*/ 2147483646 h 46919"/>
                <a:gd name="T36" fmla="*/ 2147483646 w 12167"/>
                <a:gd name="T37" fmla="*/ 2147483646 h 46919"/>
                <a:gd name="T38" fmla="*/ 2147483646 w 12167"/>
                <a:gd name="T39" fmla="*/ 2147483646 h 46919"/>
                <a:gd name="T40" fmla="*/ 2147483646 w 12167"/>
                <a:gd name="T41" fmla="*/ 2147483646 h 46919"/>
                <a:gd name="T42" fmla="*/ 2147483646 w 12167"/>
                <a:gd name="T43" fmla="*/ 2147483646 h 46919"/>
                <a:gd name="T44" fmla="*/ 2147483646 w 12167"/>
                <a:gd name="T45" fmla="*/ 2147483646 h 46919"/>
                <a:gd name="T46" fmla="*/ 2147483646 w 12167"/>
                <a:gd name="T47" fmla="*/ 2147483646 h 46919"/>
                <a:gd name="T48" fmla="*/ 2147483646 w 12167"/>
                <a:gd name="T49" fmla="*/ 2147483646 h 46919"/>
                <a:gd name="T50" fmla="*/ 2147483646 w 12167"/>
                <a:gd name="T51" fmla="*/ 2147483646 h 4691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lIns="91425" tIns="91425" rIns="91425" bIns="91425" anchor="ctr"/>
            <a:lstStyle/>
            <a:p>
              <a:pPr>
                <a:defRPr/>
              </a:pPr>
              <a:endParaRPr lang="vi-VN" sz="990"/>
            </a:p>
          </p:txBody>
        </p:sp>
        <p:sp>
          <p:nvSpPr>
            <p:cNvPr id="104" name="Google Shape;970;p32">
              <a:extLst>
                <a:ext uri="{FF2B5EF4-FFF2-40B4-BE49-F238E27FC236}">
                  <a16:creationId xmlns:a16="http://schemas.microsoft.com/office/drawing/2014/main" id="{A81F4B5E-FDF8-4E98-AC98-9B4AEE02BFD6}"/>
                </a:ext>
              </a:extLst>
            </p:cNvPr>
            <p:cNvSpPr>
              <a:spLocks/>
            </p:cNvSpPr>
            <p:nvPr/>
          </p:nvSpPr>
          <p:spPr bwMode="auto">
            <a:xfrm>
              <a:off x="2718975" y="714007"/>
              <a:ext cx="860939" cy="1398854"/>
            </a:xfrm>
            <a:custGeom>
              <a:avLst/>
              <a:gdLst>
                <a:gd name="T0" fmla="*/ 0 w 34450"/>
                <a:gd name="T1" fmla="*/ 2147483646 h 55868"/>
                <a:gd name="T2" fmla="*/ 0 w 34450"/>
                <a:gd name="T3" fmla="*/ 2147483646 h 55868"/>
                <a:gd name="T4" fmla="*/ 2147483646 w 34450"/>
                <a:gd name="T5" fmla="*/ 2147483646 h 55868"/>
                <a:gd name="T6" fmla="*/ 2147483646 w 34450"/>
                <a:gd name="T7" fmla="*/ 2147483646 h 55868"/>
                <a:gd name="T8" fmla="*/ 0 w 34450"/>
                <a:gd name="T9" fmla="*/ 2147483646 h 55868"/>
                <a:gd name="T10" fmla="*/ 2147483646 w 34450"/>
                <a:gd name="T11" fmla="*/ 0 h 55868"/>
                <a:gd name="T12" fmla="*/ 2147483646 w 34450"/>
                <a:gd name="T13" fmla="*/ 2147483646 h 55868"/>
                <a:gd name="T14" fmla="*/ 2147483646 w 34450"/>
                <a:gd name="T15" fmla="*/ 2147483646 h 55868"/>
                <a:gd name="T16" fmla="*/ 2147483646 w 34450"/>
                <a:gd name="T17" fmla="*/ 2147483646 h 55868"/>
                <a:gd name="T18" fmla="*/ 2147483646 w 34450"/>
                <a:gd name="T19" fmla="*/ 2147483646 h 55868"/>
                <a:gd name="T20" fmla="*/ 2147483646 w 34450"/>
                <a:gd name="T21" fmla="*/ 2147483646 h 55868"/>
                <a:gd name="T22" fmla="*/ 2147483646 w 34450"/>
                <a:gd name="T23" fmla="*/ 2147483646 h 55868"/>
                <a:gd name="T24" fmla="*/ 2147483646 w 34450"/>
                <a:gd name="T25" fmla="*/ 2147483646 h 55868"/>
                <a:gd name="T26" fmla="*/ 2147483646 w 34450"/>
                <a:gd name="T27" fmla="*/ 2147483646 h 55868"/>
                <a:gd name="T28" fmla="*/ 2147483646 w 34450"/>
                <a:gd name="T29" fmla="*/ 2147483646 h 55868"/>
                <a:gd name="T30" fmla="*/ 2147483646 w 34450"/>
                <a:gd name="T31" fmla="*/ 2147483646 h 55868"/>
                <a:gd name="T32" fmla="*/ 2147483646 w 34450"/>
                <a:gd name="T33" fmla="*/ 2147483646 h 55868"/>
                <a:gd name="T34" fmla="*/ 2147483646 w 34450"/>
                <a:gd name="T35" fmla="*/ 2147483646 h 55868"/>
                <a:gd name="T36" fmla="*/ 2147483646 w 34450"/>
                <a:gd name="T37" fmla="*/ 2147483646 h 55868"/>
                <a:gd name="T38" fmla="*/ 2147483646 w 34450"/>
                <a:gd name="T39" fmla="*/ 2147483646 h 55868"/>
                <a:gd name="T40" fmla="*/ 2147483646 w 34450"/>
                <a:gd name="T41" fmla="*/ 2147483646 h 55868"/>
                <a:gd name="T42" fmla="*/ 2147483646 w 34450"/>
                <a:gd name="T43" fmla="*/ 2147483646 h 55868"/>
                <a:gd name="T44" fmla="*/ 2147483646 w 34450"/>
                <a:gd name="T45" fmla="*/ 2147483646 h 55868"/>
                <a:gd name="T46" fmla="*/ 2147483646 w 34450"/>
                <a:gd name="T47" fmla="*/ 2147483646 h 55868"/>
                <a:gd name="T48" fmla="*/ 2147483646 w 34450"/>
                <a:gd name="T49" fmla="*/ 2147483646 h 55868"/>
                <a:gd name="T50" fmla="*/ 2147483646 w 34450"/>
                <a:gd name="T51" fmla="*/ 2147483646 h 55868"/>
                <a:gd name="T52" fmla="*/ 2147483646 w 34450"/>
                <a:gd name="T53" fmla="*/ 2147483646 h 55868"/>
                <a:gd name="T54" fmla="*/ 2147483646 w 34450"/>
                <a:gd name="T55" fmla="*/ 2147483646 h 55868"/>
                <a:gd name="T56" fmla="*/ 2147483646 w 34450"/>
                <a:gd name="T57" fmla="*/ 2147483646 h 55868"/>
                <a:gd name="T58" fmla="*/ 2147483646 w 34450"/>
                <a:gd name="T59" fmla="*/ 2147483646 h 55868"/>
                <a:gd name="T60" fmla="*/ 2147483646 w 34450"/>
                <a:gd name="T61" fmla="*/ 2147483646 h 55868"/>
                <a:gd name="T62" fmla="*/ 2147483646 w 34450"/>
                <a:gd name="T63" fmla="*/ 0 h 5586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4450" h="55868" extrusionOk="0">
                  <a:moveTo>
                    <a:pt x="0" y="28971"/>
                  </a:moveTo>
                  <a:lnTo>
                    <a:pt x="0" y="28971"/>
                  </a:lnTo>
                  <a:cubicBezTo>
                    <a:pt x="15" y="28978"/>
                    <a:pt x="30" y="28984"/>
                    <a:pt x="46" y="28987"/>
                  </a:cubicBez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cubicBezTo>
                    <a:pt x="319" y="29079"/>
                    <a:pt x="578" y="29120"/>
                    <a:pt x="825" y="29120"/>
                  </a:cubicBezTo>
                  <a:cubicBezTo>
                    <a:pt x="2344" y="29120"/>
                    <a:pt x="3389" y="27540"/>
                    <a:pt x="4336" y="26450"/>
                  </a:cubicBez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lIns="91425" tIns="91425" rIns="91425" bIns="91425" anchor="ctr"/>
            <a:lstStyle/>
            <a:p>
              <a:pPr>
                <a:defRPr/>
              </a:pPr>
              <a:endParaRPr lang="vi-VN" sz="990"/>
            </a:p>
          </p:txBody>
        </p:sp>
        <p:sp>
          <p:nvSpPr>
            <p:cNvPr id="105" name="Google Shape;971;p32">
              <a:extLst>
                <a:ext uri="{FF2B5EF4-FFF2-40B4-BE49-F238E27FC236}">
                  <a16:creationId xmlns:a16="http://schemas.microsoft.com/office/drawing/2014/main" id="{8411B1C3-BA6D-4579-AEC4-EC970F4BAF69}"/>
                </a:ext>
              </a:extLst>
            </p:cNvPr>
            <p:cNvSpPr>
              <a:spLocks/>
            </p:cNvSpPr>
            <p:nvPr/>
          </p:nvSpPr>
          <p:spPr bwMode="auto">
            <a:xfrm>
              <a:off x="3135419" y="1370380"/>
              <a:ext cx="315031" cy="511775"/>
            </a:xfrm>
            <a:custGeom>
              <a:avLst/>
              <a:gdLst>
                <a:gd name="T0" fmla="*/ 2147483646 w 12604"/>
                <a:gd name="T1" fmla="*/ 0 h 20569"/>
                <a:gd name="T2" fmla="*/ 2147483646 w 12604"/>
                <a:gd name="T3" fmla="*/ 2147483646 h 20569"/>
                <a:gd name="T4" fmla="*/ 0 w 12604"/>
                <a:gd name="T5" fmla="*/ 2147483646 h 20569"/>
                <a:gd name="T6" fmla="*/ 2147483646 w 12604"/>
                <a:gd name="T7" fmla="*/ 2147483646 h 20569"/>
                <a:gd name="T8" fmla="*/ 2147483646 w 12604"/>
                <a:gd name="T9" fmla="*/ 2147483646 h 20569"/>
                <a:gd name="T10" fmla="*/ 2147483646 w 12604"/>
                <a:gd name="T11" fmla="*/ 0 h 20569"/>
                <a:gd name="T12" fmla="*/ 2147483646 w 12604"/>
                <a:gd name="T13" fmla="*/ 2147483646 h 20569"/>
                <a:gd name="T14" fmla="*/ 2147483646 w 12604"/>
                <a:gd name="T15" fmla="*/ 2147483646 h 20569"/>
                <a:gd name="T16" fmla="*/ 2147483646 w 12604"/>
                <a:gd name="T17" fmla="*/ 2147483646 h 20569"/>
                <a:gd name="T18" fmla="*/ 2147483646 w 12604"/>
                <a:gd name="T19" fmla="*/ 2147483646 h 20569"/>
                <a:gd name="T20" fmla="*/ 2147483646 w 12604"/>
                <a:gd name="T21" fmla="*/ 2147483646 h 20569"/>
                <a:gd name="T22" fmla="*/ 2147483646 w 12604"/>
                <a:gd name="T23" fmla="*/ 2147483646 h 20569"/>
                <a:gd name="T24" fmla="*/ 2147483646 w 12604"/>
                <a:gd name="T25" fmla="*/ 2147483646 h 20569"/>
                <a:gd name="T26" fmla="*/ 2147483646 w 12604"/>
                <a:gd name="T27" fmla="*/ 2147483646 h 20569"/>
                <a:gd name="T28" fmla="*/ 2147483646 w 12604"/>
                <a:gd name="T29" fmla="*/ 2147483646 h 20569"/>
                <a:gd name="T30" fmla="*/ 2147483646 w 12604"/>
                <a:gd name="T31" fmla="*/ 2147483646 h 20569"/>
                <a:gd name="T32" fmla="*/ 2147483646 w 12604"/>
                <a:gd name="T33" fmla="*/ 2147483646 h 20569"/>
                <a:gd name="T34" fmla="*/ 2147483646 w 12604"/>
                <a:gd name="T35" fmla="*/ 2147483646 h 20569"/>
                <a:gd name="T36" fmla="*/ 2147483646 w 12604"/>
                <a:gd name="T37" fmla="*/ 2147483646 h 20569"/>
                <a:gd name="T38" fmla="*/ 2147483646 w 12604"/>
                <a:gd name="T39" fmla="*/ 2147483646 h 20569"/>
                <a:gd name="T40" fmla="*/ 2147483646 w 12604"/>
                <a:gd name="T41" fmla="*/ 2147483646 h 20569"/>
                <a:gd name="T42" fmla="*/ 2147483646 w 12604"/>
                <a:gd name="T43" fmla="*/ 2147483646 h 205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lIns="91425" tIns="91425" rIns="91425" bIns="91425" anchor="ctr"/>
            <a:lstStyle/>
            <a:p>
              <a:pPr>
                <a:defRPr/>
              </a:pPr>
              <a:endParaRPr lang="vi-VN" sz="990"/>
            </a:p>
          </p:txBody>
        </p:sp>
        <p:sp>
          <p:nvSpPr>
            <p:cNvPr id="106" name="Google Shape;972;p32">
              <a:extLst>
                <a:ext uri="{FF2B5EF4-FFF2-40B4-BE49-F238E27FC236}">
                  <a16:creationId xmlns:a16="http://schemas.microsoft.com/office/drawing/2014/main" id="{C541E882-C792-4F8D-BD48-7A930E9EA260}"/>
                </a:ext>
              </a:extLst>
            </p:cNvPr>
            <p:cNvSpPr>
              <a:spLocks/>
            </p:cNvSpPr>
            <p:nvPr/>
          </p:nvSpPr>
          <p:spPr bwMode="auto">
            <a:xfrm>
              <a:off x="3197994" y="662017"/>
              <a:ext cx="1124184" cy="1070667"/>
            </a:xfrm>
            <a:custGeom>
              <a:avLst/>
              <a:gdLst>
                <a:gd name="T0" fmla="*/ 2147483646 w 44970"/>
                <a:gd name="T1" fmla="*/ 2147483646 h 42852"/>
                <a:gd name="T2" fmla="*/ 2147483646 w 44970"/>
                <a:gd name="T3" fmla="*/ 2147483646 h 42852"/>
                <a:gd name="T4" fmla="*/ 2147483646 w 44970"/>
                <a:gd name="T5" fmla="*/ 2147483646 h 42852"/>
                <a:gd name="T6" fmla="*/ 2147483646 w 44970"/>
                <a:gd name="T7" fmla="*/ 2147483646 h 42852"/>
                <a:gd name="T8" fmla="*/ 2147483646 w 44970"/>
                <a:gd name="T9" fmla="*/ 2147483646 h 42852"/>
                <a:gd name="T10" fmla="*/ 2147483646 w 44970"/>
                <a:gd name="T11" fmla="*/ 2147483646 h 42852"/>
                <a:gd name="T12" fmla="*/ 2147483646 w 44970"/>
                <a:gd name="T13" fmla="*/ 2147483646 h 42852"/>
                <a:gd name="T14" fmla="*/ 2147483646 w 44970"/>
                <a:gd name="T15" fmla="*/ 2147483646 h 42852"/>
                <a:gd name="T16" fmla="*/ 2147483646 w 44970"/>
                <a:gd name="T17" fmla="*/ 2147483646 h 42852"/>
                <a:gd name="T18" fmla="*/ 2147483646 w 44970"/>
                <a:gd name="T19" fmla="*/ 2147483646 h 42852"/>
                <a:gd name="T20" fmla="*/ 2147483646 w 44970"/>
                <a:gd name="T21" fmla="*/ 2147483646 h 42852"/>
                <a:gd name="T22" fmla="*/ 2147483646 w 44970"/>
                <a:gd name="T23" fmla="*/ 2147483646 h 42852"/>
                <a:gd name="T24" fmla="*/ 2147483646 w 44970"/>
                <a:gd name="T25" fmla="*/ 2147483646 h 428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lIns="91425" tIns="91425" rIns="91425" bIns="91425" anchor="ctr"/>
            <a:lstStyle/>
            <a:p>
              <a:pPr>
                <a:defRPr/>
              </a:pPr>
              <a:endParaRPr lang="vi-VN" sz="990"/>
            </a:p>
          </p:txBody>
        </p:sp>
        <p:sp>
          <p:nvSpPr>
            <p:cNvPr id="107" name="Google Shape;973;p32">
              <a:extLst>
                <a:ext uri="{FF2B5EF4-FFF2-40B4-BE49-F238E27FC236}">
                  <a16:creationId xmlns:a16="http://schemas.microsoft.com/office/drawing/2014/main" id="{A5E7F06C-B2A1-4294-9A2F-F92C206E0BF2}"/>
                </a:ext>
              </a:extLst>
            </p:cNvPr>
            <p:cNvSpPr>
              <a:spLocks/>
            </p:cNvSpPr>
            <p:nvPr/>
          </p:nvSpPr>
          <p:spPr bwMode="auto">
            <a:xfrm>
              <a:off x="3353352" y="1064939"/>
              <a:ext cx="828574" cy="258324"/>
            </a:xfrm>
            <a:custGeom>
              <a:avLst/>
              <a:gdLst>
                <a:gd name="T0" fmla="*/ 2147483646 w 33206"/>
                <a:gd name="T1" fmla="*/ 0 h 10386"/>
                <a:gd name="T2" fmla="*/ 2147483646 w 33206"/>
                <a:gd name="T3" fmla="*/ 2147483646 h 10386"/>
                <a:gd name="T4" fmla="*/ 2147483646 w 33206"/>
                <a:gd name="T5" fmla="*/ 2147483646 h 10386"/>
                <a:gd name="T6" fmla="*/ 2147483646 w 33206"/>
                <a:gd name="T7" fmla="*/ 2147483646 h 10386"/>
                <a:gd name="T8" fmla="*/ 2147483646 w 33206"/>
                <a:gd name="T9" fmla="*/ 0 h 10386"/>
                <a:gd name="T10" fmla="*/ 0 w 33206"/>
                <a:gd name="T11" fmla="*/ 2147483646 h 10386"/>
                <a:gd name="T12" fmla="*/ 2147483646 w 33206"/>
                <a:gd name="T13" fmla="*/ 2147483646 h 10386"/>
                <a:gd name="T14" fmla="*/ 2147483646 w 33206"/>
                <a:gd name="T15" fmla="*/ 2147483646 h 10386"/>
                <a:gd name="T16" fmla="*/ 0 w 33206"/>
                <a:gd name="T17" fmla="*/ 2147483646 h 10386"/>
                <a:gd name="T18" fmla="*/ 2147483646 w 33206"/>
                <a:gd name="T19" fmla="*/ 2147483646 h 10386"/>
                <a:gd name="T20" fmla="*/ 2147483646 w 33206"/>
                <a:gd name="T21" fmla="*/ 2147483646 h 10386"/>
                <a:gd name="T22" fmla="*/ 2147483646 w 33206"/>
                <a:gd name="T23" fmla="*/ 2147483646 h 10386"/>
                <a:gd name="T24" fmla="*/ 2147483646 w 33206"/>
                <a:gd name="T25" fmla="*/ 2147483646 h 10386"/>
                <a:gd name="T26" fmla="*/ 2147483646 w 33206"/>
                <a:gd name="T27" fmla="*/ 2147483646 h 10386"/>
                <a:gd name="T28" fmla="*/ 2147483646 w 33206"/>
                <a:gd name="T29" fmla="*/ 2147483646 h 10386"/>
                <a:gd name="T30" fmla="*/ 2147483646 w 33206"/>
                <a:gd name="T31" fmla="*/ 2147483646 h 103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lIns="91425" tIns="91425" rIns="91425" bIns="91425" anchor="ctr"/>
            <a:lstStyle/>
            <a:p>
              <a:pPr>
                <a:defRPr/>
              </a:pPr>
              <a:endParaRPr lang="vi-VN" sz="990"/>
            </a:p>
          </p:txBody>
        </p:sp>
        <p:sp>
          <p:nvSpPr>
            <p:cNvPr id="108" name="Google Shape;974;p32">
              <a:extLst>
                <a:ext uri="{FF2B5EF4-FFF2-40B4-BE49-F238E27FC236}">
                  <a16:creationId xmlns:a16="http://schemas.microsoft.com/office/drawing/2014/main" id="{43C947AE-1218-438B-A668-10566DADDA28}"/>
                </a:ext>
              </a:extLst>
            </p:cNvPr>
            <p:cNvSpPr>
              <a:spLocks/>
            </p:cNvSpPr>
            <p:nvPr/>
          </p:nvSpPr>
          <p:spPr bwMode="auto">
            <a:xfrm>
              <a:off x="4266077" y="1268024"/>
              <a:ext cx="56101" cy="92608"/>
            </a:xfrm>
            <a:custGeom>
              <a:avLst/>
              <a:gdLst>
                <a:gd name="T0" fmla="*/ 2147483646 w 2253"/>
                <a:gd name="T1" fmla="*/ 2147483646 h 3799"/>
                <a:gd name="T2" fmla="*/ 2147483646 w 2253"/>
                <a:gd name="T3" fmla="*/ 2147483646 h 3799"/>
                <a:gd name="T4" fmla="*/ 2147483646 w 2253"/>
                <a:gd name="T5" fmla="*/ 2147483646 h 3799"/>
                <a:gd name="T6" fmla="*/ 0 60000 65536"/>
                <a:gd name="T7" fmla="*/ 0 60000 65536"/>
                <a:gd name="T8" fmla="*/ 0 60000 65536"/>
              </a:gdLst>
              <a:ahLst/>
              <a:cxnLst>
                <a:cxn ang="T6">
                  <a:pos x="T0" y="T1"/>
                </a:cxn>
                <a:cxn ang="T7">
                  <a:pos x="T2" y="T3"/>
                </a:cxn>
                <a:cxn ang="T8">
                  <a:pos x="T4" y="T5"/>
                </a:cxn>
              </a:cxnLst>
              <a:rect l="0" t="0"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lIns="91425" tIns="91425" rIns="91425" bIns="91425" anchor="ctr"/>
            <a:lstStyle/>
            <a:p>
              <a:pPr>
                <a:defRPr/>
              </a:pPr>
              <a:endParaRPr lang="vi-VN" sz="990"/>
            </a:p>
          </p:txBody>
        </p:sp>
        <p:sp>
          <p:nvSpPr>
            <p:cNvPr id="109" name="Google Shape;975;p32">
              <a:extLst>
                <a:ext uri="{FF2B5EF4-FFF2-40B4-BE49-F238E27FC236}">
                  <a16:creationId xmlns:a16="http://schemas.microsoft.com/office/drawing/2014/main" id="{05F74DDE-7DC0-45A3-B1A8-CE2DF54D05EE}"/>
                </a:ext>
              </a:extLst>
            </p:cNvPr>
            <p:cNvSpPr>
              <a:spLocks/>
            </p:cNvSpPr>
            <p:nvPr/>
          </p:nvSpPr>
          <p:spPr bwMode="auto">
            <a:xfrm>
              <a:off x="4209976" y="1462987"/>
              <a:ext cx="53944" cy="11373"/>
            </a:xfrm>
            <a:custGeom>
              <a:avLst/>
              <a:gdLst>
                <a:gd name="T0" fmla="*/ 2147483646 w 2118"/>
                <a:gd name="T1" fmla="*/ 2147483646 h 438"/>
                <a:gd name="T2" fmla="*/ 2147483646 w 2118"/>
                <a:gd name="T3" fmla="*/ 2147483646 h 438"/>
                <a:gd name="T4" fmla="*/ 0 w 2118"/>
                <a:gd name="T5" fmla="*/ 2147483646 h 438"/>
                <a:gd name="T6" fmla="*/ 2147483646 w 2118"/>
                <a:gd name="T7" fmla="*/ 2147483646 h 4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lIns="91425" tIns="91425" rIns="91425" bIns="91425" anchor="ctr"/>
            <a:lstStyle/>
            <a:p>
              <a:pPr>
                <a:defRPr/>
              </a:pPr>
              <a:endParaRPr lang="vi-VN" sz="990"/>
            </a:p>
          </p:txBody>
        </p:sp>
        <p:sp>
          <p:nvSpPr>
            <p:cNvPr id="110" name="Google Shape;976;p32">
              <a:extLst>
                <a:ext uri="{FF2B5EF4-FFF2-40B4-BE49-F238E27FC236}">
                  <a16:creationId xmlns:a16="http://schemas.microsoft.com/office/drawing/2014/main" id="{62966336-89C7-4B95-B158-1D2C65C60019}"/>
                </a:ext>
              </a:extLst>
            </p:cNvPr>
            <p:cNvSpPr>
              <a:spLocks/>
            </p:cNvSpPr>
            <p:nvPr/>
          </p:nvSpPr>
          <p:spPr bwMode="auto">
            <a:xfrm>
              <a:off x="4192714" y="1243655"/>
              <a:ext cx="129465" cy="230705"/>
            </a:xfrm>
            <a:custGeom>
              <a:avLst/>
              <a:gdLst>
                <a:gd name="T0" fmla="*/ 2147483646 w 5211"/>
                <a:gd name="T1" fmla="*/ 2147483646 h 9244"/>
                <a:gd name="T2" fmla="*/ 2147483646 w 5211"/>
                <a:gd name="T3" fmla="*/ 2147483646 h 9244"/>
                <a:gd name="T4" fmla="*/ 2147483646 w 5211"/>
                <a:gd name="T5" fmla="*/ 2147483646 h 9244"/>
                <a:gd name="T6" fmla="*/ 2147483646 w 5211"/>
                <a:gd name="T7" fmla="*/ 2147483646 h 9244"/>
                <a:gd name="T8" fmla="*/ 2147483646 w 5211"/>
                <a:gd name="T9" fmla="*/ 2147483646 h 9244"/>
                <a:gd name="T10" fmla="*/ 2147483646 w 5211"/>
                <a:gd name="T11" fmla="*/ 2147483646 h 9244"/>
                <a:gd name="T12" fmla="*/ 2147483646 w 5211"/>
                <a:gd name="T13" fmla="*/ 2147483646 h 9244"/>
                <a:gd name="T14" fmla="*/ 2147483646 w 5211"/>
                <a:gd name="T15" fmla="*/ 2147483646 h 9244"/>
                <a:gd name="T16" fmla="*/ 2147483646 w 5211"/>
                <a:gd name="T17" fmla="*/ 2147483646 h 92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lIns="91425" tIns="91425" rIns="91425" bIns="91425" anchor="ctr"/>
            <a:lstStyle/>
            <a:p>
              <a:pPr>
                <a:defRPr/>
              </a:pPr>
              <a:endParaRPr lang="vi-VN" sz="990"/>
            </a:p>
          </p:txBody>
        </p:sp>
        <p:sp>
          <p:nvSpPr>
            <p:cNvPr id="111" name="Google Shape;977;p32">
              <a:extLst>
                <a:ext uri="{FF2B5EF4-FFF2-40B4-BE49-F238E27FC236}">
                  <a16:creationId xmlns:a16="http://schemas.microsoft.com/office/drawing/2014/main" id="{7EFFF22F-F18A-4353-B733-828956BB58CF}"/>
                </a:ext>
              </a:extLst>
            </p:cNvPr>
            <p:cNvSpPr>
              <a:spLocks/>
            </p:cNvSpPr>
            <p:nvPr/>
          </p:nvSpPr>
          <p:spPr bwMode="auto">
            <a:xfrm>
              <a:off x="3208782" y="1445116"/>
              <a:ext cx="10789" cy="22746"/>
            </a:xfrm>
            <a:custGeom>
              <a:avLst/>
              <a:gdLst>
                <a:gd name="T0" fmla="*/ 2147483646 w 404"/>
                <a:gd name="T1" fmla="*/ 0 h 841"/>
                <a:gd name="T2" fmla="*/ 2147483646 w 404"/>
                <a:gd name="T3" fmla="*/ 2147483646 h 841"/>
                <a:gd name="T4" fmla="*/ 2147483646 w 404"/>
                <a:gd name="T5" fmla="*/ 2147483646 h 841"/>
                <a:gd name="T6" fmla="*/ 2147483646 w 404"/>
                <a:gd name="T7" fmla="*/ 2147483646 h 841"/>
                <a:gd name="T8" fmla="*/ 2147483646 w 404"/>
                <a:gd name="T9" fmla="*/ 0 h 8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lIns="91425" tIns="91425" rIns="91425" bIns="91425" anchor="ctr"/>
            <a:lstStyle/>
            <a:p>
              <a:pPr>
                <a:defRPr/>
              </a:pPr>
              <a:endParaRPr lang="vi-VN" sz="990"/>
            </a:p>
          </p:txBody>
        </p:sp>
        <p:sp>
          <p:nvSpPr>
            <p:cNvPr id="112" name="Google Shape;978;p32">
              <a:extLst>
                <a:ext uri="{FF2B5EF4-FFF2-40B4-BE49-F238E27FC236}">
                  <a16:creationId xmlns:a16="http://schemas.microsoft.com/office/drawing/2014/main" id="{FD2F4597-66C6-4B19-B054-B5D6AD52D058}"/>
                </a:ext>
              </a:extLst>
            </p:cNvPr>
            <p:cNvSpPr>
              <a:spLocks/>
            </p:cNvSpPr>
            <p:nvPr/>
          </p:nvSpPr>
          <p:spPr bwMode="auto">
            <a:xfrm>
              <a:off x="3202310" y="1420745"/>
              <a:ext cx="38839" cy="84484"/>
            </a:xfrm>
            <a:custGeom>
              <a:avLst/>
              <a:gdLst>
                <a:gd name="T0" fmla="*/ 2147483646 w 1547"/>
                <a:gd name="T1" fmla="*/ 2147483646 h 3359"/>
                <a:gd name="T2" fmla="*/ 2147483646 w 1547"/>
                <a:gd name="T3" fmla="*/ 2147483646 h 3359"/>
                <a:gd name="T4" fmla="*/ 2147483646 w 1547"/>
                <a:gd name="T5" fmla="*/ 2147483646 h 3359"/>
                <a:gd name="T6" fmla="*/ 2147483646 w 1547"/>
                <a:gd name="T7" fmla="*/ 2147483646 h 3359"/>
                <a:gd name="T8" fmla="*/ 2147483646 w 1547"/>
                <a:gd name="T9" fmla="*/ 2147483646 h 3359"/>
                <a:gd name="T10" fmla="*/ 2147483646 w 1547"/>
                <a:gd name="T11" fmla="*/ 2147483646 h 3359"/>
                <a:gd name="T12" fmla="*/ 2147483646 w 1547"/>
                <a:gd name="T13" fmla="*/ 2147483646 h 3359"/>
                <a:gd name="T14" fmla="*/ 2147483646 w 1547"/>
                <a:gd name="T15" fmla="*/ 2147483646 h 3359"/>
                <a:gd name="T16" fmla="*/ 2147483646 w 1547"/>
                <a:gd name="T17" fmla="*/ 2147483646 h 3359"/>
                <a:gd name="T18" fmla="*/ 2147483646 w 1547"/>
                <a:gd name="T19" fmla="*/ 2147483646 h 3359"/>
                <a:gd name="T20" fmla="*/ 2147483646 w 1547"/>
                <a:gd name="T21" fmla="*/ 2147483646 h 3359"/>
                <a:gd name="T22" fmla="*/ 0 w 1547"/>
                <a:gd name="T23" fmla="*/ 2147483646 h 3359"/>
                <a:gd name="T24" fmla="*/ 0 w 1547"/>
                <a:gd name="T25" fmla="*/ 2147483646 h 3359"/>
                <a:gd name="T26" fmla="*/ 2147483646 w 1547"/>
                <a:gd name="T27" fmla="*/ 2147483646 h 335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cubicBezTo>
                    <a:pt x="104" y="2474"/>
                    <a:pt x="232" y="2123"/>
                    <a:pt x="437" y="1849"/>
                  </a:cubicBezTo>
                  <a:lnTo>
                    <a:pt x="303" y="1849"/>
                  </a:lnTo>
                  <a:close/>
                  <a:moveTo>
                    <a:pt x="43" y="2839"/>
                  </a:moveTo>
                  <a:cubicBezTo>
                    <a:pt x="14" y="3011"/>
                    <a:pt x="0" y="3186"/>
                    <a:pt x="0" y="3358"/>
                  </a:cubicBezTo>
                  <a:cubicBezTo>
                    <a:pt x="0" y="3176"/>
                    <a:pt x="16" y="3006"/>
                    <a:pt x="43" y="2839"/>
                  </a:cubicBezTo>
                  <a:close/>
                </a:path>
              </a:pathLst>
            </a:custGeom>
            <a:solidFill>
              <a:srgbClr val="E7BD61"/>
            </a:solidFill>
            <a:ln>
              <a:noFill/>
            </a:ln>
          </p:spPr>
          <p:txBody>
            <a:bodyPr lIns="91425" tIns="91425" rIns="91425" bIns="91425" anchor="ctr"/>
            <a:lstStyle/>
            <a:p>
              <a:pPr>
                <a:defRPr/>
              </a:pPr>
              <a:endParaRPr lang="vi-VN" sz="990"/>
            </a:p>
          </p:txBody>
        </p:sp>
        <p:sp>
          <p:nvSpPr>
            <p:cNvPr id="113" name="Google Shape;979;p32">
              <a:extLst>
                <a:ext uri="{FF2B5EF4-FFF2-40B4-BE49-F238E27FC236}">
                  <a16:creationId xmlns:a16="http://schemas.microsoft.com/office/drawing/2014/main" id="{1BB345DD-A96F-4830-A2B3-55F61A146C7D}"/>
                </a:ext>
              </a:extLst>
            </p:cNvPr>
            <p:cNvSpPr>
              <a:spLocks/>
            </p:cNvSpPr>
            <p:nvPr/>
          </p:nvSpPr>
          <p:spPr bwMode="auto">
            <a:xfrm>
              <a:off x="3202310" y="1321640"/>
              <a:ext cx="174777" cy="297317"/>
            </a:xfrm>
            <a:custGeom>
              <a:avLst/>
              <a:gdLst>
                <a:gd name="T0" fmla="*/ 2147483646 w 7025"/>
                <a:gd name="T1" fmla="*/ 2147483646 h 11899"/>
                <a:gd name="T2" fmla="*/ 2147483646 w 7025"/>
                <a:gd name="T3" fmla="*/ 2147483646 h 11899"/>
                <a:gd name="T4" fmla="*/ 2147483646 w 7025"/>
                <a:gd name="T5" fmla="*/ 2147483646 h 11899"/>
                <a:gd name="T6" fmla="*/ 2147483646 w 7025"/>
                <a:gd name="T7" fmla="*/ 2147483646 h 11899"/>
                <a:gd name="T8" fmla="*/ 2147483646 w 7025"/>
                <a:gd name="T9" fmla="*/ 2147483646 h 11899"/>
                <a:gd name="T10" fmla="*/ 2147483646 w 7025"/>
                <a:gd name="T11" fmla="*/ 2147483646 h 11899"/>
                <a:gd name="T12" fmla="*/ 2147483646 w 7025"/>
                <a:gd name="T13" fmla="*/ 2147483646 h 11899"/>
                <a:gd name="T14" fmla="*/ 2147483646 w 7025"/>
                <a:gd name="T15" fmla="*/ 2147483646 h 11899"/>
                <a:gd name="T16" fmla="*/ 0 w 7025"/>
                <a:gd name="T17" fmla="*/ 2147483646 h 11899"/>
                <a:gd name="T18" fmla="*/ 2147483646 w 7025"/>
                <a:gd name="T19" fmla="*/ 2147483646 h 11899"/>
                <a:gd name="T20" fmla="*/ 2147483646 w 7025"/>
                <a:gd name="T21" fmla="*/ 2147483646 h 11899"/>
                <a:gd name="T22" fmla="*/ 2147483646 w 7025"/>
                <a:gd name="T23" fmla="*/ 2147483646 h 11899"/>
                <a:gd name="T24" fmla="*/ 2147483646 w 7025"/>
                <a:gd name="T25" fmla="*/ 2147483646 h 11899"/>
                <a:gd name="T26" fmla="*/ 2147483646 w 7025"/>
                <a:gd name="T27" fmla="*/ 2147483646 h 11899"/>
                <a:gd name="T28" fmla="*/ 2147483646 w 7025"/>
                <a:gd name="T29" fmla="*/ 2147483646 h 11899"/>
                <a:gd name="T30" fmla="*/ 2147483646 w 7025"/>
                <a:gd name="T31" fmla="*/ 2147483646 h 1189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lIns="91425" tIns="91425" rIns="91425" bIns="91425" anchor="ctr"/>
            <a:lstStyle/>
            <a:p>
              <a:pPr>
                <a:defRPr/>
              </a:pPr>
              <a:endParaRPr lang="vi-VN" sz="990"/>
            </a:p>
          </p:txBody>
        </p:sp>
        <p:sp>
          <p:nvSpPr>
            <p:cNvPr id="114" name="Google Shape;980;p32">
              <a:extLst>
                <a:ext uri="{FF2B5EF4-FFF2-40B4-BE49-F238E27FC236}">
                  <a16:creationId xmlns:a16="http://schemas.microsoft.com/office/drawing/2014/main" id="{1C78A147-2E77-448E-AD3F-C35E15E18D14}"/>
                </a:ext>
              </a:extLst>
            </p:cNvPr>
            <p:cNvSpPr>
              <a:spLocks/>
            </p:cNvSpPr>
            <p:nvPr/>
          </p:nvSpPr>
          <p:spPr bwMode="auto">
            <a:xfrm>
              <a:off x="3057740" y="530417"/>
              <a:ext cx="1320540" cy="900076"/>
            </a:xfrm>
            <a:custGeom>
              <a:avLst/>
              <a:gdLst>
                <a:gd name="T0" fmla="*/ 2147483646 w 52800"/>
                <a:gd name="T1" fmla="*/ 0 h 35952"/>
                <a:gd name="T2" fmla="*/ 2147483646 w 52800"/>
                <a:gd name="T3" fmla="*/ 2147483646 h 35952"/>
                <a:gd name="T4" fmla="*/ 2147483646 w 52800"/>
                <a:gd name="T5" fmla="*/ 2147483646 h 35952"/>
                <a:gd name="T6" fmla="*/ 2147483646 w 52800"/>
                <a:gd name="T7" fmla="*/ 2147483646 h 35952"/>
                <a:gd name="T8" fmla="*/ 2147483646 w 52800"/>
                <a:gd name="T9" fmla="*/ 2147483646 h 35952"/>
                <a:gd name="T10" fmla="*/ 2147483646 w 52800"/>
                <a:gd name="T11" fmla="*/ 2147483646 h 35952"/>
                <a:gd name="T12" fmla="*/ 2147483646 w 52800"/>
                <a:gd name="T13" fmla="*/ 2147483646 h 35952"/>
                <a:gd name="T14" fmla="*/ 2147483646 w 52800"/>
                <a:gd name="T15" fmla="*/ 2147483646 h 35952"/>
                <a:gd name="T16" fmla="*/ 2147483646 w 52800"/>
                <a:gd name="T17" fmla="*/ 2147483646 h 35952"/>
                <a:gd name="T18" fmla="*/ 2147483646 w 52800"/>
                <a:gd name="T19" fmla="*/ 2147483646 h 35952"/>
                <a:gd name="T20" fmla="*/ 2147483646 w 52800"/>
                <a:gd name="T21" fmla="*/ 2147483646 h 35952"/>
                <a:gd name="T22" fmla="*/ 2147483646 w 52800"/>
                <a:gd name="T23" fmla="*/ 2147483646 h 35952"/>
                <a:gd name="T24" fmla="*/ 0 w 52800"/>
                <a:gd name="T25" fmla="*/ 2147483646 h 35952"/>
                <a:gd name="T26" fmla="*/ 2147483646 w 52800"/>
                <a:gd name="T27" fmla="*/ 2147483646 h 35952"/>
                <a:gd name="T28" fmla="*/ 2147483646 w 52800"/>
                <a:gd name="T29" fmla="*/ 2147483646 h 35952"/>
                <a:gd name="T30" fmla="*/ 2147483646 w 52800"/>
                <a:gd name="T31" fmla="*/ 2147483646 h 35952"/>
                <a:gd name="T32" fmla="*/ 2147483646 w 52800"/>
                <a:gd name="T33" fmla="*/ 2147483646 h 35952"/>
                <a:gd name="T34" fmla="*/ 2147483646 w 52800"/>
                <a:gd name="T35" fmla="*/ 2147483646 h 35952"/>
                <a:gd name="T36" fmla="*/ 2147483646 w 52800"/>
                <a:gd name="T37" fmla="*/ 2147483646 h 35952"/>
                <a:gd name="T38" fmla="*/ 2147483646 w 52800"/>
                <a:gd name="T39" fmla="*/ 2147483646 h 35952"/>
                <a:gd name="T40" fmla="*/ 2147483646 w 52800"/>
                <a:gd name="T41" fmla="*/ 2147483646 h 35952"/>
                <a:gd name="T42" fmla="*/ 2147483646 w 52800"/>
                <a:gd name="T43" fmla="*/ 2147483646 h 35952"/>
                <a:gd name="T44" fmla="*/ 2147483646 w 52800"/>
                <a:gd name="T45" fmla="*/ 2147483646 h 35952"/>
                <a:gd name="T46" fmla="*/ 2147483646 w 52800"/>
                <a:gd name="T47" fmla="*/ 2147483646 h 35952"/>
                <a:gd name="T48" fmla="*/ 2147483646 w 52800"/>
                <a:gd name="T49" fmla="*/ 2147483646 h 35952"/>
                <a:gd name="T50" fmla="*/ 2147483646 w 52800"/>
                <a:gd name="T51" fmla="*/ 2147483646 h 35952"/>
                <a:gd name="T52" fmla="*/ 2147483646 w 52800"/>
                <a:gd name="T53" fmla="*/ 2147483646 h 35952"/>
                <a:gd name="T54" fmla="*/ 2147483646 w 52800"/>
                <a:gd name="T55" fmla="*/ 2147483646 h 35952"/>
                <a:gd name="T56" fmla="*/ 2147483646 w 52800"/>
                <a:gd name="T57" fmla="*/ 2147483646 h 35952"/>
                <a:gd name="T58" fmla="*/ 2147483646 w 52800"/>
                <a:gd name="T59" fmla="*/ 2147483646 h 35952"/>
                <a:gd name="T60" fmla="*/ 2147483646 w 52800"/>
                <a:gd name="T61" fmla="*/ 2147483646 h 35952"/>
                <a:gd name="T62" fmla="*/ 2147483646 w 52800"/>
                <a:gd name="T63" fmla="*/ 2147483646 h 35952"/>
                <a:gd name="T64" fmla="*/ 2147483646 w 52800"/>
                <a:gd name="T65" fmla="*/ 2147483646 h 35952"/>
                <a:gd name="T66" fmla="*/ 2147483646 w 52800"/>
                <a:gd name="T67" fmla="*/ 2147483646 h 35952"/>
                <a:gd name="T68" fmla="*/ 2147483646 w 52800"/>
                <a:gd name="T69" fmla="*/ 2147483646 h 35952"/>
                <a:gd name="T70" fmla="*/ 2147483646 w 52800"/>
                <a:gd name="T71" fmla="*/ 2147483646 h 35952"/>
                <a:gd name="T72" fmla="*/ 2147483646 w 52800"/>
                <a:gd name="T73" fmla="*/ 2147483646 h 35952"/>
                <a:gd name="T74" fmla="*/ 2147483646 w 52800"/>
                <a:gd name="T75" fmla="*/ 2147483646 h 35952"/>
                <a:gd name="T76" fmla="*/ 2147483646 w 52800"/>
                <a:gd name="T77" fmla="*/ 2147483646 h 35952"/>
                <a:gd name="T78" fmla="*/ 2147483646 w 52800"/>
                <a:gd name="T79" fmla="*/ 2147483646 h 35952"/>
                <a:gd name="T80" fmla="*/ 2147483646 w 52800"/>
                <a:gd name="T81" fmla="*/ 2147483646 h 35952"/>
                <a:gd name="T82" fmla="*/ 2147483646 w 52800"/>
                <a:gd name="T83" fmla="*/ 2147483646 h 35952"/>
                <a:gd name="T84" fmla="*/ 2147483646 w 52800"/>
                <a:gd name="T85" fmla="*/ 2147483646 h 35952"/>
                <a:gd name="T86" fmla="*/ 2147483646 w 52800"/>
                <a:gd name="T87" fmla="*/ 2147483646 h 35952"/>
                <a:gd name="T88" fmla="*/ 2147483646 w 52800"/>
                <a:gd name="T89" fmla="*/ 2147483646 h 35952"/>
                <a:gd name="T90" fmla="*/ 2147483646 w 52800"/>
                <a:gd name="T91" fmla="*/ 2147483646 h 35952"/>
                <a:gd name="T92" fmla="*/ 2147483646 w 52800"/>
                <a:gd name="T93" fmla="*/ 2147483646 h 35952"/>
                <a:gd name="T94" fmla="*/ 2147483646 w 52800"/>
                <a:gd name="T95" fmla="*/ 2147483646 h 35952"/>
                <a:gd name="T96" fmla="*/ 2147483646 w 52800"/>
                <a:gd name="T97" fmla="*/ 0 h 3595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cubicBezTo>
                    <a:pt x="8402" y="31575"/>
                    <a:pt x="9001" y="31616"/>
                    <a:pt x="9789" y="31616"/>
                  </a:cubicBezTo>
                  <a:cubicBezTo>
                    <a:pt x="11021" y="31616"/>
                    <a:pt x="12715" y="31516"/>
                    <a:pt x="13309" y="31004"/>
                  </a:cubicBezTo>
                  <a:cubicBezTo>
                    <a:pt x="12771" y="30298"/>
                    <a:pt x="11763" y="27509"/>
                    <a:pt x="11763" y="27508"/>
                  </a:cubicBez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lIns="91425" tIns="91425" rIns="91425" bIns="91425" anchor="ctr"/>
            <a:lstStyle/>
            <a:p>
              <a:pPr>
                <a:defRPr/>
              </a:pPr>
              <a:endParaRPr lang="vi-VN" sz="990"/>
            </a:p>
          </p:txBody>
        </p:sp>
        <p:sp>
          <p:nvSpPr>
            <p:cNvPr id="115" name="Google Shape;981;p32">
              <a:extLst>
                <a:ext uri="{FF2B5EF4-FFF2-40B4-BE49-F238E27FC236}">
                  <a16:creationId xmlns:a16="http://schemas.microsoft.com/office/drawing/2014/main" id="{45E19FC8-31E5-4D54-B913-14C06512253F}"/>
                </a:ext>
              </a:extLst>
            </p:cNvPr>
            <p:cNvSpPr>
              <a:spLocks/>
            </p:cNvSpPr>
            <p:nvPr/>
          </p:nvSpPr>
          <p:spPr bwMode="auto">
            <a:xfrm>
              <a:off x="4266077" y="995077"/>
              <a:ext cx="81994" cy="248577"/>
            </a:xfrm>
            <a:custGeom>
              <a:avLst/>
              <a:gdLst>
                <a:gd name="T0" fmla="*/ 2147483646 w 3227"/>
                <a:gd name="T1" fmla="*/ 0 h 9867"/>
                <a:gd name="T2" fmla="*/ 2147483646 w 3227"/>
                <a:gd name="T3" fmla="*/ 2147483646 h 9867"/>
                <a:gd name="T4" fmla="*/ 2147483646 w 3227"/>
                <a:gd name="T5" fmla="*/ 2147483646 h 9867"/>
                <a:gd name="T6" fmla="*/ 2147483646 w 3227"/>
                <a:gd name="T7" fmla="*/ 0 h 9867"/>
                <a:gd name="T8" fmla="*/ 2147483646 w 3227"/>
                <a:gd name="T9" fmla="*/ 2147483646 h 9867"/>
                <a:gd name="T10" fmla="*/ 2147483646 w 3227"/>
                <a:gd name="T11" fmla="*/ 2147483646 h 9867"/>
                <a:gd name="T12" fmla="*/ 0 w 3227"/>
                <a:gd name="T13" fmla="*/ 2147483646 h 9867"/>
                <a:gd name="T14" fmla="*/ 0 w 3227"/>
                <a:gd name="T15" fmla="*/ 2147483646 h 9867"/>
                <a:gd name="T16" fmla="*/ 2147483646 w 3227"/>
                <a:gd name="T17" fmla="*/ 2147483646 h 98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lIns="91425" tIns="91425" rIns="91425" bIns="91425" anchor="ctr"/>
            <a:lstStyle/>
            <a:p>
              <a:pPr>
                <a:defRPr/>
              </a:pPr>
              <a:endParaRPr lang="vi-VN" sz="990"/>
            </a:p>
          </p:txBody>
        </p:sp>
        <p:sp>
          <p:nvSpPr>
            <p:cNvPr id="116" name="Google Shape;982;p32">
              <a:extLst>
                <a:ext uri="{FF2B5EF4-FFF2-40B4-BE49-F238E27FC236}">
                  <a16:creationId xmlns:a16="http://schemas.microsoft.com/office/drawing/2014/main" id="{E9EDBD30-C341-4D8F-80FC-7B92CF630B57}"/>
                </a:ext>
              </a:extLst>
            </p:cNvPr>
            <p:cNvSpPr>
              <a:spLocks/>
            </p:cNvSpPr>
            <p:nvPr/>
          </p:nvSpPr>
          <p:spPr bwMode="auto">
            <a:xfrm>
              <a:off x="4287655" y="1162420"/>
              <a:ext cx="23736" cy="48741"/>
            </a:xfrm>
            <a:custGeom>
              <a:avLst/>
              <a:gdLst>
                <a:gd name="T0" fmla="*/ 2147483646 w 976"/>
                <a:gd name="T1" fmla="*/ 2147483646 h 1950"/>
                <a:gd name="T2" fmla="*/ 0 w 976"/>
                <a:gd name="T3" fmla="*/ 2147483646 h 1950"/>
                <a:gd name="T4" fmla="*/ 2147483646 w 976"/>
                <a:gd name="T5" fmla="*/ 2147483646 h 1950"/>
                <a:gd name="T6" fmla="*/ 2147483646 w 976"/>
                <a:gd name="T7" fmla="*/ 2147483646 h 19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lIns="91425" tIns="91425" rIns="91425" bIns="91425" anchor="ctr"/>
            <a:lstStyle/>
            <a:p>
              <a:pPr>
                <a:defRPr/>
              </a:pPr>
              <a:endParaRPr lang="vi-VN" sz="990"/>
            </a:p>
          </p:txBody>
        </p:sp>
        <p:sp>
          <p:nvSpPr>
            <p:cNvPr id="117" name="Google Shape;983;p32">
              <a:extLst>
                <a:ext uri="{FF2B5EF4-FFF2-40B4-BE49-F238E27FC236}">
                  <a16:creationId xmlns:a16="http://schemas.microsoft.com/office/drawing/2014/main" id="{29325EA9-DADE-4BDF-AD95-D3F8D7754484}"/>
                </a:ext>
              </a:extLst>
            </p:cNvPr>
            <p:cNvSpPr>
              <a:spLocks/>
            </p:cNvSpPr>
            <p:nvPr/>
          </p:nvSpPr>
          <p:spPr bwMode="auto">
            <a:xfrm>
              <a:off x="3759008" y="1134800"/>
              <a:ext cx="241667" cy="121852"/>
            </a:xfrm>
            <a:custGeom>
              <a:avLst/>
              <a:gdLst>
                <a:gd name="T0" fmla="*/ 2147483646 w 9646"/>
                <a:gd name="T1" fmla="*/ 2147483646 h 4908"/>
                <a:gd name="T2" fmla="*/ 2147483646 w 9646"/>
                <a:gd name="T3" fmla="*/ 2147483646 h 4908"/>
                <a:gd name="T4" fmla="*/ 2147483646 w 9646"/>
                <a:gd name="T5" fmla="*/ 2147483646 h 4908"/>
                <a:gd name="T6" fmla="*/ 2147483646 w 9646"/>
                <a:gd name="T7" fmla="*/ 2147483646 h 4908"/>
                <a:gd name="T8" fmla="*/ 2147483646 w 9646"/>
                <a:gd name="T9" fmla="*/ 2147483646 h 4908"/>
                <a:gd name="T10" fmla="*/ 2147483646 w 9646"/>
                <a:gd name="T11" fmla="*/ 2147483646 h 4908"/>
                <a:gd name="T12" fmla="*/ 2147483646 w 9646"/>
                <a:gd name="T13" fmla="*/ 2147483646 h 4908"/>
                <a:gd name="T14" fmla="*/ 2147483646 w 9646"/>
                <a:gd name="T15" fmla="*/ 0 h 4908"/>
                <a:gd name="T16" fmla="*/ 2147483646 w 9646"/>
                <a:gd name="T17" fmla="*/ 0 h 4908"/>
                <a:gd name="T18" fmla="*/ 2147483646 w 9646"/>
                <a:gd name="T19" fmla="*/ 2147483646 h 4908"/>
                <a:gd name="T20" fmla="*/ 2147483646 w 9646"/>
                <a:gd name="T21" fmla="*/ 0 h 49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lIns="91425" tIns="91425" rIns="91425" bIns="91425" anchor="ctr"/>
            <a:lstStyle/>
            <a:p>
              <a:pPr>
                <a:defRPr/>
              </a:pPr>
              <a:endParaRPr lang="vi-VN" sz="990"/>
            </a:p>
          </p:txBody>
        </p:sp>
        <p:sp>
          <p:nvSpPr>
            <p:cNvPr id="118" name="Google Shape;984;p32">
              <a:extLst>
                <a:ext uri="{FF2B5EF4-FFF2-40B4-BE49-F238E27FC236}">
                  <a16:creationId xmlns:a16="http://schemas.microsoft.com/office/drawing/2014/main" id="{B937FDF8-CD64-4FDE-9705-A99D4BAD6264}"/>
                </a:ext>
              </a:extLst>
            </p:cNvPr>
            <p:cNvSpPr>
              <a:spLocks/>
            </p:cNvSpPr>
            <p:nvPr/>
          </p:nvSpPr>
          <p:spPr bwMode="auto">
            <a:xfrm>
              <a:off x="3057740" y="1188415"/>
              <a:ext cx="56101" cy="22746"/>
            </a:xfrm>
            <a:custGeom>
              <a:avLst/>
              <a:gdLst>
                <a:gd name="T0" fmla="*/ 2147483646 w 2252"/>
                <a:gd name="T1" fmla="*/ 2147483646 h 841"/>
                <a:gd name="T2" fmla="*/ 0 w 2252"/>
                <a:gd name="T3" fmla="*/ 2147483646 h 841"/>
                <a:gd name="T4" fmla="*/ 2147483646 w 2252"/>
                <a:gd name="T5" fmla="*/ 2147483646 h 841"/>
                <a:gd name="T6" fmla="*/ 2147483646 w 2252"/>
                <a:gd name="T7" fmla="*/ 2147483646 h 84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lIns="91425" tIns="91425" rIns="91425" bIns="91425" anchor="ctr"/>
            <a:lstStyle/>
            <a:p>
              <a:pPr>
                <a:defRPr/>
              </a:pPr>
              <a:endParaRPr lang="vi-VN" sz="990"/>
            </a:p>
          </p:txBody>
        </p:sp>
        <p:sp>
          <p:nvSpPr>
            <p:cNvPr id="119" name="Google Shape;985;p32">
              <a:extLst>
                <a:ext uri="{FF2B5EF4-FFF2-40B4-BE49-F238E27FC236}">
                  <a16:creationId xmlns:a16="http://schemas.microsoft.com/office/drawing/2014/main" id="{D1796F76-CAD9-40F5-A1F4-43CA5E155293}"/>
                </a:ext>
              </a:extLst>
            </p:cNvPr>
            <p:cNvSpPr>
              <a:spLocks/>
            </p:cNvSpPr>
            <p:nvPr/>
          </p:nvSpPr>
          <p:spPr bwMode="auto">
            <a:xfrm>
              <a:off x="3672698" y="1238780"/>
              <a:ext cx="86310" cy="29244"/>
            </a:xfrm>
            <a:custGeom>
              <a:avLst/>
              <a:gdLst>
                <a:gd name="T0" fmla="*/ 0 w 3495"/>
                <a:gd name="T1" fmla="*/ 2147483646 h 1110"/>
                <a:gd name="T2" fmla="*/ 0 w 3495"/>
                <a:gd name="T3" fmla="*/ 2147483646 h 1110"/>
                <a:gd name="T4" fmla="*/ 2147483646 w 3495"/>
                <a:gd name="T5" fmla="*/ 2147483646 h 1110"/>
                <a:gd name="T6" fmla="*/ 2147483646 w 3495"/>
                <a:gd name="T7" fmla="*/ 2147483646 h 1110"/>
                <a:gd name="T8" fmla="*/ 0 w 3495"/>
                <a:gd name="T9" fmla="*/ 2147483646 h 11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lIns="91425" tIns="91425" rIns="91425" bIns="91425" anchor="ctr"/>
            <a:lstStyle/>
            <a:p>
              <a:pPr>
                <a:defRPr/>
              </a:pPr>
              <a:endParaRPr lang="vi-VN" sz="990"/>
            </a:p>
          </p:txBody>
        </p:sp>
        <p:sp>
          <p:nvSpPr>
            <p:cNvPr id="120" name="Google Shape;986;p32">
              <a:extLst>
                <a:ext uri="{FF2B5EF4-FFF2-40B4-BE49-F238E27FC236}">
                  <a16:creationId xmlns:a16="http://schemas.microsoft.com/office/drawing/2014/main" id="{34389C58-01FA-49C5-B814-A6DB0D44DDD2}"/>
                </a:ext>
              </a:extLst>
            </p:cNvPr>
            <p:cNvSpPr>
              <a:spLocks/>
            </p:cNvSpPr>
            <p:nvPr/>
          </p:nvSpPr>
          <p:spPr bwMode="auto">
            <a:xfrm>
              <a:off x="3096580" y="1261526"/>
              <a:ext cx="138096" cy="157595"/>
            </a:xfrm>
            <a:custGeom>
              <a:avLst/>
              <a:gdLst>
                <a:gd name="T0" fmla="*/ 2147483646 w 5479"/>
                <a:gd name="T1" fmla="*/ 2147483646 h 6286"/>
                <a:gd name="T2" fmla="*/ 2147483646 w 5479"/>
                <a:gd name="T3" fmla="*/ 2147483646 h 6286"/>
                <a:gd name="T4" fmla="*/ 2147483646 w 5479"/>
                <a:gd name="T5" fmla="*/ 2147483646 h 6286"/>
                <a:gd name="T6" fmla="*/ 2147483646 w 5479"/>
                <a:gd name="T7" fmla="*/ 2147483646 h 6286"/>
                <a:gd name="T8" fmla="*/ 2147483646 w 5479"/>
                <a:gd name="T9" fmla="*/ 2147483646 h 6286"/>
                <a:gd name="T10" fmla="*/ 0 w 5479"/>
                <a:gd name="T11" fmla="*/ 2147483646 h 6286"/>
                <a:gd name="T12" fmla="*/ 2147483646 w 5479"/>
                <a:gd name="T13" fmla="*/ 2147483646 h 6286"/>
                <a:gd name="T14" fmla="*/ 2147483646 w 5479"/>
                <a:gd name="T15" fmla="*/ 2147483646 h 6286"/>
                <a:gd name="T16" fmla="*/ 2147483646 w 5479"/>
                <a:gd name="T17" fmla="*/ 2147483646 h 6286"/>
                <a:gd name="T18" fmla="*/ 2147483646 w 5479"/>
                <a:gd name="T19" fmla="*/ 2147483646 h 6286"/>
                <a:gd name="T20" fmla="*/ 0 w 5479"/>
                <a:gd name="T21" fmla="*/ 2147483646 h 62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479" h="6286" extrusionOk="0">
                  <a:moveTo>
                    <a:pt x="3495" y="5176"/>
                  </a:moveTo>
                  <a:lnTo>
                    <a:pt x="3495" y="5176"/>
                  </a:lnTo>
                  <a:cubicBezTo>
                    <a:pt x="4067" y="5580"/>
                    <a:pt x="4773" y="6017"/>
                    <a:pt x="5478" y="6286"/>
                  </a:cubicBezTo>
                  <a:cubicBezTo>
                    <a:pt x="4773" y="6017"/>
                    <a:pt x="4067" y="5580"/>
                    <a:pt x="3495" y="5176"/>
                  </a:cubicBezTo>
                  <a:close/>
                  <a:moveTo>
                    <a:pt x="0" y="1"/>
                  </a:moveTo>
                  <a:cubicBezTo>
                    <a:pt x="135" y="975"/>
                    <a:pt x="571" y="1950"/>
                    <a:pt x="1277" y="2925"/>
                  </a:cubicBezTo>
                  <a:cubicBezTo>
                    <a:pt x="1546" y="3362"/>
                    <a:pt x="1983" y="3899"/>
                    <a:pt x="2521" y="4336"/>
                  </a:cubicBezTo>
                  <a:cubicBezTo>
                    <a:pt x="1983" y="3899"/>
                    <a:pt x="1546" y="3362"/>
                    <a:pt x="1277" y="2925"/>
                  </a:cubicBezTo>
                  <a:cubicBezTo>
                    <a:pt x="571" y="1950"/>
                    <a:pt x="135" y="975"/>
                    <a:pt x="0" y="1"/>
                  </a:cubicBezTo>
                  <a:close/>
                </a:path>
              </a:pathLst>
            </a:custGeom>
            <a:solidFill>
              <a:srgbClr val="EDCE74"/>
            </a:solidFill>
            <a:ln>
              <a:noFill/>
            </a:ln>
          </p:spPr>
          <p:txBody>
            <a:bodyPr lIns="91425" tIns="91425" rIns="91425" bIns="91425" anchor="ctr"/>
            <a:lstStyle/>
            <a:p>
              <a:pPr>
                <a:defRPr/>
              </a:pPr>
              <a:endParaRPr lang="vi-VN" sz="990"/>
            </a:p>
          </p:txBody>
        </p:sp>
        <p:sp>
          <p:nvSpPr>
            <p:cNvPr id="121" name="Google Shape;987;p32">
              <a:extLst>
                <a:ext uri="{FF2B5EF4-FFF2-40B4-BE49-F238E27FC236}">
                  <a16:creationId xmlns:a16="http://schemas.microsoft.com/office/drawing/2014/main" id="{344790FC-7A5D-466B-B17C-CD04587DC22D}"/>
                </a:ext>
              </a:extLst>
            </p:cNvPr>
            <p:cNvSpPr>
              <a:spLocks/>
            </p:cNvSpPr>
            <p:nvPr/>
          </p:nvSpPr>
          <p:spPr bwMode="auto">
            <a:xfrm>
              <a:off x="3234675" y="1419121"/>
              <a:ext cx="6474" cy="1624"/>
            </a:xfrm>
            <a:custGeom>
              <a:avLst/>
              <a:gdLst>
                <a:gd name="T0" fmla="*/ 0 w 270"/>
                <a:gd name="T1" fmla="*/ 2147483646 h 135"/>
                <a:gd name="T2" fmla="*/ 2147483646 w 270"/>
                <a:gd name="T3" fmla="*/ 2147483646 h 135"/>
                <a:gd name="T4" fmla="*/ 0 w 270"/>
                <a:gd name="T5" fmla="*/ 2147483646 h 135"/>
                <a:gd name="T6" fmla="*/ 0 60000 65536"/>
                <a:gd name="T7" fmla="*/ 0 60000 65536"/>
                <a:gd name="T8" fmla="*/ 0 60000 65536"/>
              </a:gdLst>
              <a:ahLst/>
              <a:cxnLst>
                <a:cxn ang="T6">
                  <a:pos x="T0" y="T1"/>
                </a:cxn>
                <a:cxn ang="T7">
                  <a:pos x="T2" y="T3"/>
                </a:cxn>
                <a:cxn ang="T8">
                  <a:pos x="T4" y="T5"/>
                </a:cxn>
              </a:cxnLst>
              <a:rect l="0" t="0"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lIns="91425" tIns="91425" rIns="91425" bIns="91425" anchor="ctr"/>
            <a:lstStyle/>
            <a:p>
              <a:pPr>
                <a:defRPr/>
              </a:pPr>
              <a:endParaRPr lang="vi-VN" sz="990"/>
            </a:p>
          </p:txBody>
        </p:sp>
        <p:sp>
          <p:nvSpPr>
            <p:cNvPr id="122" name="Google Shape;988;p32">
              <a:extLst>
                <a:ext uri="{FF2B5EF4-FFF2-40B4-BE49-F238E27FC236}">
                  <a16:creationId xmlns:a16="http://schemas.microsoft.com/office/drawing/2014/main" id="{2CC03491-E5E4-448D-BAA6-730A2036EFA1}"/>
                </a:ext>
              </a:extLst>
            </p:cNvPr>
            <p:cNvSpPr>
              <a:spLocks/>
            </p:cNvSpPr>
            <p:nvPr/>
          </p:nvSpPr>
          <p:spPr bwMode="auto">
            <a:xfrm>
              <a:off x="4175452" y="1352508"/>
              <a:ext cx="17262" cy="24371"/>
            </a:xfrm>
            <a:custGeom>
              <a:avLst/>
              <a:gdLst>
                <a:gd name="T0" fmla="*/ 2147483646 w 671"/>
                <a:gd name="T1" fmla="*/ 2147483646 h 971"/>
                <a:gd name="T2" fmla="*/ 2147483646 w 671"/>
                <a:gd name="T3" fmla="*/ 2147483646 h 971"/>
                <a:gd name="T4" fmla="*/ 2147483646 w 671"/>
                <a:gd name="T5" fmla="*/ 2147483646 h 971"/>
                <a:gd name="T6" fmla="*/ 2147483646 w 671"/>
                <a:gd name="T7" fmla="*/ 2147483646 h 971"/>
                <a:gd name="T8" fmla="*/ 2147483646 w 671"/>
                <a:gd name="T9" fmla="*/ 2147483646 h 97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lIns="91425" tIns="91425" rIns="91425" bIns="91425" anchor="ctr"/>
            <a:lstStyle/>
            <a:p>
              <a:pPr>
                <a:defRPr/>
              </a:pPr>
              <a:endParaRPr lang="vi-VN" sz="990"/>
            </a:p>
          </p:txBody>
        </p:sp>
        <p:sp>
          <p:nvSpPr>
            <p:cNvPr id="123" name="Google Shape;989;p32">
              <a:extLst>
                <a:ext uri="{FF2B5EF4-FFF2-40B4-BE49-F238E27FC236}">
                  <a16:creationId xmlns:a16="http://schemas.microsoft.com/office/drawing/2014/main" id="{A232F9DD-A8AF-49AB-A3D6-79D299FB6A1C}"/>
                </a:ext>
              </a:extLst>
            </p:cNvPr>
            <p:cNvSpPr>
              <a:spLocks/>
            </p:cNvSpPr>
            <p:nvPr/>
          </p:nvSpPr>
          <p:spPr bwMode="auto">
            <a:xfrm>
              <a:off x="4000675" y="1073062"/>
              <a:ext cx="161830" cy="149471"/>
            </a:xfrm>
            <a:custGeom>
              <a:avLst/>
              <a:gdLst>
                <a:gd name="T0" fmla="*/ 2147483646 w 6454"/>
                <a:gd name="T1" fmla="*/ 2147483646 h 5882"/>
                <a:gd name="T2" fmla="*/ 2147483646 w 6454"/>
                <a:gd name="T3" fmla="*/ 2147483646 h 5882"/>
                <a:gd name="T4" fmla="*/ 0 w 6454"/>
                <a:gd name="T5" fmla="*/ 2147483646 h 5882"/>
                <a:gd name="T6" fmla="*/ 2147483646 w 6454"/>
                <a:gd name="T7" fmla="*/ 2147483646 h 5882"/>
                <a:gd name="T8" fmla="*/ 2147483646 w 6454"/>
                <a:gd name="T9" fmla="*/ 2147483646 h 5882"/>
                <a:gd name="T10" fmla="*/ 2147483646 w 6454"/>
                <a:gd name="T11" fmla="*/ 0 h 5882"/>
                <a:gd name="T12" fmla="*/ 2147483646 w 6454"/>
                <a:gd name="T13" fmla="*/ 2147483646 h 5882"/>
                <a:gd name="T14" fmla="*/ 2147483646 w 6454"/>
                <a:gd name="T15" fmla="*/ 0 h 588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lIns="91425" tIns="91425" rIns="91425" bIns="91425" anchor="ctr"/>
            <a:lstStyle/>
            <a:p>
              <a:pPr>
                <a:defRPr/>
              </a:pPr>
              <a:endParaRPr lang="vi-VN" sz="990"/>
            </a:p>
          </p:txBody>
        </p:sp>
        <p:sp>
          <p:nvSpPr>
            <p:cNvPr id="124" name="Google Shape;990;p32">
              <a:extLst>
                <a:ext uri="{FF2B5EF4-FFF2-40B4-BE49-F238E27FC236}">
                  <a16:creationId xmlns:a16="http://schemas.microsoft.com/office/drawing/2014/main" id="{A2259558-867B-43A8-98A7-2664ADB1D10A}"/>
                </a:ext>
              </a:extLst>
            </p:cNvPr>
            <p:cNvSpPr>
              <a:spLocks/>
            </p:cNvSpPr>
            <p:nvPr/>
          </p:nvSpPr>
          <p:spPr bwMode="auto">
            <a:xfrm>
              <a:off x="4266077" y="1238780"/>
              <a:ext cx="0" cy="4875"/>
            </a:xfrm>
            <a:custGeom>
              <a:avLst/>
              <a:gdLst>
                <a:gd name="T0" fmla="*/ 0 w 1"/>
                <a:gd name="T1" fmla="*/ 2147483646 h 135"/>
                <a:gd name="T2" fmla="*/ 0 w 1"/>
                <a:gd name="T3" fmla="*/ 2147483646 h 135"/>
                <a:gd name="T4" fmla="*/ 0 w 1"/>
                <a:gd name="T5" fmla="*/ 2147483646 h 135"/>
                <a:gd name="T6" fmla="*/ 0 w 1"/>
                <a:gd name="T7" fmla="*/ 2147483646 h 135"/>
                <a:gd name="T8" fmla="*/ 0 w 1"/>
                <a:gd name="T9" fmla="*/ 2147483646 h 1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35" extrusionOk="0">
                  <a:moveTo>
                    <a:pt x="0" y="1"/>
                  </a:moveTo>
                  <a:lnTo>
                    <a:pt x="0" y="1"/>
                  </a:lnTo>
                  <a:lnTo>
                    <a:pt x="0" y="135"/>
                  </a:lnTo>
                  <a:lnTo>
                    <a:pt x="0" y="1"/>
                  </a:lnTo>
                  <a:close/>
                </a:path>
              </a:pathLst>
            </a:custGeom>
            <a:solidFill>
              <a:srgbClr val="E8BD61"/>
            </a:solidFill>
            <a:ln>
              <a:noFill/>
            </a:ln>
          </p:spPr>
          <p:txBody>
            <a:bodyPr lIns="91425" tIns="91425" rIns="91425" bIns="91425" anchor="ctr"/>
            <a:lstStyle/>
            <a:p>
              <a:pPr>
                <a:defRPr/>
              </a:pPr>
              <a:endParaRPr lang="vi-VN" sz="990"/>
            </a:p>
          </p:txBody>
        </p:sp>
        <p:sp>
          <p:nvSpPr>
            <p:cNvPr id="125" name="Google Shape;991;p32">
              <a:extLst>
                <a:ext uri="{FF2B5EF4-FFF2-40B4-BE49-F238E27FC236}">
                  <a16:creationId xmlns:a16="http://schemas.microsoft.com/office/drawing/2014/main" id="{688718EA-3030-48E6-8501-A967AB56B25B}"/>
                </a:ext>
              </a:extLst>
            </p:cNvPr>
            <p:cNvSpPr>
              <a:spLocks/>
            </p:cNvSpPr>
            <p:nvPr/>
          </p:nvSpPr>
          <p:spPr bwMode="auto">
            <a:xfrm>
              <a:off x="3264884" y="1238780"/>
              <a:ext cx="1001193" cy="126725"/>
            </a:xfrm>
            <a:custGeom>
              <a:avLst/>
              <a:gdLst>
                <a:gd name="T0" fmla="*/ 2147483646 w 40063"/>
                <a:gd name="T1" fmla="*/ 2147483646 h 5042"/>
                <a:gd name="T2" fmla="*/ 2147483646 w 40063"/>
                <a:gd name="T3" fmla="*/ 2147483646 h 5042"/>
                <a:gd name="T4" fmla="*/ 2147483646 w 40063"/>
                <a:gd name="T5" fmla="*/ 2147483646 h 5042"/>
                <a:gd name="T6" fmla="*/ 2147483646 w 40063"/>
                <a:gd name="T7" fmla="*/ 2147483646 h 5042"/>
                <a:gd name="T8" fmla="*/ 2147483646 w 40063"/>
                <a:gd name="T9" fmla="*/ 2147483646 h 5042"/>
                <a:gd name="T10" fmla="*/ 2147483646 w 40063"/>
                <a:gd name="T11" fmla="*/ 2147483646 h 5042"/>
                <a:gd name="T12" fmla="*/ 2147483646 w 40063"/>
                <a:gd name="T13" fmla="*/ 2147483646 h 5042"/>
                <a:gd name="T14" fmla="*/ 2147483646 w 40063"/>
                <a:gd name="T15" fmla="*/ 2147483646 h 5042"/>
                <a:gd name="T16" fmla="*/ 2147483646 w 40063"/>
                <a:gd name="T17" fmla="*/ 2147483646 h 5042"/>
                <a:gd name="T18" fmla="*/ 2147483646 w 40063"/>
                <a:gd name="T19" fmla="*/ 2147483646 h 5042"/>
                <a:gd name="T20" fmla="*/ 2147483646 w 40063"/>
                <a:gd name="T21" fmla="*/ 2147483646 h 5042"/>
                <a:gd name="T22" fmla="*/ 2147483646 w 40063"/>
                <a:gd name="T23" fmla="*/ 2147483646 h 5042"/>
                <a:gd name="T24" fmla="*/ 2147483646 w 40063"/>
                <a:gd name="T25" fmla="*/ 2147483646 h 50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063" h="5042" extrusionOk="0">
                  <a:moveTo>
                    <a:pt x="135" y="3227"/>
                  </a:moveTo>
                  <a:cubicBezTo>
                    <a:pt x="135" y="3227"/>
                    <a:pt x="841" y="3361"/>
                    <a:pt x="1816" y="3361"/>
                  </a:cubicBezTo>
                  <a:cubicBezTo>
                    <a:pt x="2253" y="3361"/>
                    <a:pt x="2824" y="3227"/>
                    <a:pt x="3362" y="3227"/>
                  </a:cubicBezTo>
                  <a:lnTo>
                    <a:pt x="135" y="3227"/>
                  </a:lnTo>
                  <a:close/>
                  <a:moveTo>
                    <a:pt x="40062" y="1"/>
                  </a:moveTo>
                  <a:cubicBezTo>
                    <a:pt x="39224" y="1542"/>
                    <a:pt x="38253" y="3050"/>
                    <a:pt x="37114" y="4459"/>
                  </a:cubicBez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lIns="91425" tIns="91425" rIns="91425" bIns="91425" anchor="ctr"/>
            <a:lstStyle/>
            <a:p>
              <a:pPr>
                <a:defRPr/>
              </a:pPr>
              <a:endParaRPr lang="vi-VN" sz="990"/>
            </a:p>
          </p:txBody>
        </p:sp>
        <p:sp>
          <p:nvSpPr>
            <p:cNvPr id="126" name="Google Shape;992;p32">
              <a:extLst>
                <a:ext uri="{FF2B5EF4-FFF2-40B4-BE49-F238E27FC236}">
                  <a16:creationId xmlns:a16="http://schemas.microsoft.com/office/drawing/2014/main" id="{004BDA2C-28CD-4D31-A93F-7F2F5D313581}"/>
                </a:ext>
              </a:extLst>
            </p:cNvPr>
            <p:cNvSpPr>
              <a:spLocks/>
            </p:cNvSpPr>
            <p:nvPr/>
          </p:nvSpPr>
          <p:spPr bwMode="auto">
            <a:xfrm>
              <a:off x="3241149" y="1420745"/>
              <a:ext cx="0" cy="4875"/>
            </a:xfrm>
            <a:custGeom>
              <a:avLst/>
              <a:gdLst>
                <a:gd name="T0" fmla="*/ 0 w 1"/>
                <a:gd name="T1" fmla="*/ 2147483646 h 170"/>
                <a:gd name="T2" fmla="*/ 0 w 1"/>
                <a:gd name="T3" fmla="*/ 2147483646 h 170"/>
                <a:gd name="T4" fmla="*/ 0 w 1"/>
                <a:gd name="T5" fmla="*/ 2147483646 h 170"/>
                <a:gd name="T6" fmla="*/ 0 w 1"/>
                <a:gd name="T7" fmla="*/ 2147483646 h 1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70" extrusionOk="0">
                  <a:moveTo>
                    <a:pt x="0" y="1"/>
                  </a:moveTo>
                  <a:lnTo>
                    <a:pt x="0" y="1"/>
                  </a:lnTo>
                  <a:lnTo>
                    <a:pt x="0" y="169"/>
                  </a:lnTo>
                  <a:lnTo>
                    <a:pt x="0" y="1"/>
                  </a:lnTo>
                  <a:close/>
                </a:path>
              </a:pathLst>
            </a:custGeom>
            <a:solidFill>
              <a:srgbClr val="DFAA41"/>
            </a:solidFill>
            <a:ln>
              <a:noFill/>
            </a:ln>
          </p:spPr>
          <p:txBody>
            <a:bodyPr lIns="91425" tIns="91425" rIns="91425" bIns="91425" anchor="ctr"/>
            <a:lstStyle/>
            <a:p>
              <a:pPr>
                <a:defRPr/>
              </a:pPr>
              <a:endParaRPr lang="vi-VN" sz="990"/>
            </a:p>
          </p:txBody>
        </p:sp>
        <p:sp>
          <p:nvSpPr>
            <p:cNvPr id="127" name="Google Shape;993;p32">
              <a:extLst>
                <a:ext uri="{FF2B5EF4-FFF2-40B4-BE49-F238E27FC236}">
                  <a16:creationId xmlns:a16="http://schemas.microsoft.com/office/drawing/2014/main" id="{C1B62172-2885-41B1-8432-B0F9C4AB44F1}"/>
                </a:ext>
              </a:extLst>
            </p:cNvPr>
            <p:cNvSpPr>
              <a:spLocks/>
            </p:cNvSpPr>
            <p:nvPr/>
          </p:nvSpPr>
          <p:spPr bwMode="auto">
            <a:xfrm>
              <a:off x="3241149" y="1420745"/>
              <a:ext cx="47470" cy="11373"/>
            </a:xfrm>
            <a:custGeom>
              <a:avLst/>
              <a:gdLst>
                <a:gd name="T0" fmla="*/ 0 w 1950"/>
                <a:gd name="T1" fmla="*/ 2147483646 h 438"/>
                <a:gd name="T2" fmla="*/ 0 w 1950"/>
                <a:gd name="T3" fmla="*/ 2147483646 h 438"/>
                <a:gd name="T4" fmla="*/ 2147483646 w 1950"/>
                <a:gd name="T5" fmla="*/ 2147483646 h 438"/>
                <a:gd name="T6" fmla="*/ 0 w 1950"/>
                <a:gd name="T7" fmla="*/ 2147483646 h 438"/>
                <a:gd name="T8" fmla="*/ 2147483646 w 1950"/>
                <a:gd name="T9" fmla="*/ 2147483646 h 438"/>
                <a:gd name="T10" fmla="*/ 2147483646 w 1950"/>
                <a:gd name="T11" fmla="*/ 2147483646 h 438"/>
                <a:gd name="T12" fmla="*/ 2147483646 w 1950"/>
                <a:gd name="T13" fmla="*/ 2147483646 h 438"/>
                <a:gd name="T14" fmla="*/ 2147483646 w 1950"/>
                <a:gd name="T15" fmla="*/ 2147483646 h 43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lIns="91425" tIns="91425" rIns="91425" bIns="91425" anchor="ctr"/>
            <a:lstStyle/>
            <a:p>
              <a:pPr>
                <a:defRPr/>
              </a:pPr>
              <a:endParaRPr lang="vi-VN" sz="990"/>
            </a:p>
          </p:txBody>
        </p:sp>
        <p:sp>
          <p:nvSpPr>
            <p:cNvPr id="128" name="Google Shape;994;p32">
              <a:extLst>
                <a:ext uri="{FF2B5EF4-FFF2-40B4-BE49-F238E27FC236}">
                  <a16:creationId xmlns:a16="http://schemas.microsoft.com/office/drawing/2014/main" id="{75C484E2-1897-45EA-9FF2-DD7A34283C3B}"/>
                </a:ext>
              </a:extLst>
            </p:cNvPr>
            <p:cNvSpPr>
              <a:spLocks/>
            </p:cNvSpPr>
            <p:nvPr/>
          </p:nvSpPr>
          <p:spPr bwMode="auto">
            <a:xfrm>
              <a:off x="3057740" y="817987"/>
              <a:ext cx="1318383" cy="614131"/>
            </a:xfrm>
            <a:custGeom>
              <a:avLst/>
              <a:gdLst>
                <a:gd name="T0" fmla="*/ 2147483646 w 52665"/>
                <a:gd name="T1" fmla="*/ 0 h 24501"/>
                <a:gd name="T2" fmla="*/ 2147483646 w 52665"/>
                <a:gd name="T3" fmla="*/ 2147483646 h 24501"/>
                <a:gd name="T4" fmla="*/ 2147483646 w 52665"/>
                <a:gd name="T5" fmla="*/ 2147483646 h 24501"/>
                <a:gd name="T6" fmla="*/ 2147483646 w 52665"/>
                <a:gd name="T7" fmla="*/ 2147483646 h 24501"/>
                <a:gd name="T8" fmla="*/ 2147483646 w 52665"/>
                <a:gd name="T9" fmla="*/ 2147483646 h 24501"/>
                <a:gd name="T10" fmla="*/ 2147483646 w 52665"/>
                <a:gd name="T11" fmla="*/ 2147483646 h 24501"/>
                <a:gd name="T12" fmla="*/ 2147483646 w 52665"/>
                <a:gd name="T13" fmla="*/ 2147483646 h 24501"/>
                <a:gd name="T14" fmla="*/ 2147483646 w 52665"/>
                <a:gd name="T15" fmla="*/ 2147483646 h 24501"/>
                <a:gd name="T16" fmla="*/ 2147483646 w 52665"/>
                <a:gd name="T17" fmla="*/ 2147483646 h 24501"/>
                <a:gd name="T18" fmla="*/ 2147483646 w 52665"/>
                <a:gd name="T19" fmla="*/ 2147483646 h 24501"/>
                <a:gd name="T20" fmla="*/ 2147483646 w 52665"/>
                <a:gd name="T21" fmla="*/ 2147483646 h 24501"/>
                <a:gd name="T22" fmla="*/ 0 w 52665"/>
                <a:gd name="T23" fmla="*/ 2147483646 h 24501"/>
                <a:gd name="T24" fmla="*/ 2147483646 w 52665"/>
                <a:gd name="T25" fmla="*/ 2147483646 h 24501"/>
                <a:gd name="T26" fmla="*/ 2147483646 w 52665"/>
                <a:gd name="T27" fmla="*/ 2147483646 h 24501"/>
                <a:gd name="T28" fmla="*/ 2147483646 w 52665"/>
                <a:gd name="T29" fmla="*/ 2147483646 h 24501"/>
                <a:gd name="T30" fmla="*/ 2147483646 w 52665"/>
                <a:gd name="T31" fmla="*/ 2147483646 h 24501"/>
                <a:gd name="T32" fmla="*/ 2147483646 w 52665"/>
                <a:gd name="T33" fmla="*/ 2147483646 h 24501"/>
                <a:gd name="T34" fmla="*/ 2147483646 w 52665"/>
                <a:gd name="T35" fmla="*/ 2147483646 h 24501"/>
                <a:gd name="T36" fmla="*/ 2147483646 w 52665"/>
                <a:gd name="T37" fmla="*/ 2147483646 h 24501"/>
                <a:gd name="T38" fmla="*/ 2147483646 w 52665"/>
                <a:gd name="T39" fmla="*/ 2147483646 h 24501"/>
                <a:gd name="T40" fmla="*/ 2147483646 w 52665"/>
                <a:gd name="T41" fmla="*/ 2147483646 h 24501"/>
                <a:gd name="T42" fmla="*/ 2147483646 w 52665"/>
                <a:gd name="T43" fmla="*/ 2147483646 h 24501"/>
                <a:gd name="T44" fmla="*/ 2147483646 w 52665"/>
                <a:gd name="T45" fmla="*/ 2147483646 h 24501"/>
                <a:gd name="T46" fmla="*/ 2147483646 w 52665"/>
                <a:gd name="T47" fmla="*/ 2147483646 h 24501"/>
                <a:gd name="T48" fmla="*/ 2147483646 w 52665"/>
                <a:gd name="T49" fmla="*/ 2147483646 h 24501"/>
                <a:gd name="T50" fmla="*/ 2147483646 w 52665"/>
                <a:gd name="T51" fmla="*/ 2147483646 h 24501"/>
                <a:gd name="T52" fmla="*/ 2147483646 w 52665"/>
                <a:gd name="T53" fmla="*/ 2147483646 h 24501"/>
                <a:gd name="T54" fmla="*/ 2147483646 w 52665"/>
                <a:gd name="T55" fmla="*/ 2147483646 h 24501"/>
                <a:gd name="T56" fmla="*/ 2147483646 w 52665"/>
                <a:gd name="T57" fmla="*/ 2147483646 h 24501"/>
                <a:gd name="T58" fmla="*/ 2147483646 w 52665"/>
                <a:gd name="T59" fmla="*/ 2147483646 h 24501"/>
                <a:gd name="T60" fmla="*/ 2147483646 w 52665"/>
                <a:gd name="T61" fmla="*/ 2147483646 h 24501"/>
                <a:gd name="T62" fmla="*/ 2147483646 w 52665"/>
                <a:gd name="T63" fmla="*/ 2147483646 h 24501"/>
                <a:gd name="T64" fmla="*/ 2147483646 w 52665"/>
                <a:gd name="T65" fmla="*/ 2147483646 h 24501"/>
                <a:gd name="T66" fmla="*/ 2147483646 w 52665"/>
                <a:gd name="T67" fmla="*/ 2147483646 h 24501"/>
                <a:gd name="T68" fmla="*/ 2147483646 w 52665"/>
                <a:gd name="T69" fmla="*/ 2147483646 h 24501"/>
                <a:gd name="T70" fmla="*/ 2147483646 w 52665"/>
                <a:gd name="T71" fmla="*/ 0 h 2450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cubicBezTo>
                    <a:pt x="10385" y="6991"/>
                    <a:pt x="11225" y="9511"/>
                    <a:pt x="11763" y="10217"/>
                  </a:cubicBezTo>
                  <a:cubicBezTo>
                    <a:pt x="11225" y="10789"/>
                    <a:pt x="9679" y="10923"/>
                    <a:pt x="8570" y="10923"/>
                  </a:cubicBezTo>
                  <a:cubicBezTo>
                    <a:pt x="7562" y="10923"/>
                    <a:pt x="6890" y="10789"/>
                    <a:pt x="6890" y="10789"/>
                  </a:cubicBez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lIns="91425" tIns="91425" rIns="91425" bIns="91425" anchor="ctr"/>
            <a:lstStyle/>
            <a:p>
              <a:pPr>
                <a:defRPr/>
              </a:pPr>
              <a:endParaRPr lang="vi-VN" sz="990"/>
            </a:p>
          </p:txBody>
        </p:sp>
        <p:sp>
          <p:nvSpPr>
            <p:cNvPr id="129" name="Google Shape;995;p32">
              <a:extLst>
                <a:ext uri="{FF2B5EF4-FFF2-40B4-BE49-F238E27FC236}">
                  <a16:creationId xmlns:a16="http://schemas.microsoft.com/office/drawing/2014/main" id="{1384F239-FA19-4EF4-92B1-14B20F92C48D}"/>
                </a:ext>
              </a:extLst>
            </p:cNvPr>
            <p:cNvSpPr>
              <a:spLocks/>
            </p:cNvSpPr>
            <p:nvPr/>
          </p:nvSpPr>
          <p:spPr bwMode="auto">
            <a:xfrm>
              <a:off x="3664067" y="1449989"/>
              <a:ext cx="174777" cy="115353"/>
            </a:xfrm>
            <a:custGeom>
              <a:avLst/>
              <a:gdLst>
                <a:gd name="T0" fmla="*/ 2147483646 w 7026"/>
                <a:gd name="T1" fmla="*/ 2147483646 h 4606"/>
                <a:gd name="T2" fmla="*/ 2147483646 w 7026"/>
                <a:gd name="T3" fmla="*/ 2147483646 h 4606"/>
                <a:gd name="T4" fmla="*/ 2147483646 w 7026"/>
                <a:gd name="T5" fmla="*/ 2147483646 h 4606"/>
                <a:gd name="T6" fmla="*/ 2147483646 w 7026"/>
                <a:gd name="T7" fmla="*/ 2147483646 h 4606"/>
                <a:gd name="T8" fmla="*/ 2147483646 w 7026"/>
                <a:gd name="T9" fmla="*/ 2147483646 h 4606"/>
                <a:gd name="T10" fmla="*/ 2147483646 w 7026"/>
                <a:gd name="T11" fmla="*/ 2147483646 h 4606"/>
                <a:gd name="T12" fmla="*/ 2147483646 w 7026"/>
                <a:gd name="T13" fmla="*/ 2147483646 h 4606"/>
                <a:gd name="T14" fmla="*/ 2147483646 w 7026"/>
                <a:gd name="T15" fmla="*/ 2147483646 h 4606"/>
                <a:gd name="T16" fmla="*/ 2147483646 w 7026"/>
                <a:gd name="T17" fmla="*/ 2147483646 h 4606"/>
                <a:gd name="T18" fmla="*/ 2147483646 w 7026"/>
                <a:gd name="T19" fmla="*/ 2147483646 h 4606"/>
                <a:gd name="T20" fmla="*/ 2147483646 w 7026"/>
                <a:gd name="T21" fmla="*/ 2147483646 h 46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tx1"/>
            </a:solidFill>
            <a:ln>
              <a:noFill/>
            </a:ln>
          </p:spPr>
          <p:txBody>
            <a:bodyPr lIns="91425" tIns="91425" rIns="91425" bIns="91425" anchor="ctr"/>
            <a:lstStyle/>
            <a:p>
              <a:pPr>
                <a:defRPr/>
              </a:pPr>
              <a:endParaRPr lang="vi-VN" sz="990"/>
            </a:p>
          </p:txBody>
        </p:sp>
        <p:sp>
          <p:nvSpPr>
            <p:cNvPr id="130" name="Google Shape;996;p32">
              <a:extLst>
                <a:ext uri="{FF2B5EF4-FFF2-40B4-BE49-F238E27FC236}">
                  <a16:creationId xmlns:a16="http://schemas.microsoft.com/office/drawing/2014/main" id="{DA7AB462-A2B8-4EE4-A7BD-3A12E600C750}"/>
                </a:ext>
              </a:extLst>
            </p:cNvPr>
            <p:cNvSpPr>
              <a:spLocks/>
            </p:cNvSpPr>
            <p:nvPr/>
          </p:nvSpPr>
          <p:spPr bwMode="auto">
            <a:xfrm>
              <a:off x="3381402" y="1295645"/>
              <a:ext cx="230879" cy="167342"/>
            </a:xfrm>
            <a:custGeom>
              <a:avLst/>
              <a:gdLst>
                <a:gd name="T0" fmla="*/ 2147483646 w 9244"/>
                <a:gd name="T1" fmla="*/ 0 h 6749"/>
                <a:gd name="T2" fmla="*/ 2147483646 w 9244"/>
                <a:gd name="T3" fmla="*/ 2147483646 h 6749"/>
                <a:gd name="T4" fmla="*/ 2147483646 w 9244"/>
                <a:gd name="T5" fmla="*/ 2147483646 h 6749"/>
                <a:gd name="T6" fmla="*/ 2147483646 w 9244"/>
                <a:gd name="T7" fmla="*/ 2147483646 h 6749"/>
                <a:gd name="T8" fmla="*/ 2147483646 w 9244"/>
                <a:gd name="T9" fmla="*/ 2147483646 h 6749"/>
                <a:gd name="T10" fmla="*/ 2147483646 w 9244"/>
                <a:gd name="T11" fmla="*/ 2147483646 h 6749"/>
                <a:gd name="T12" fmla="*/ 2147483646 w 9244"/>
                <a:gd name="T13" fmla="*/ 2147483646 h 6749"/>
                <a:gd name="T14" fmla="*/ 2147483646 w 9244"/>
                <a:gd name="T15" fmla="*/ 2147483646 h 6749"/>
                <a:gd name="T16" fmla="*/ 2147483646 w 9244"/>
                <a:gd name="T17" fmla="*/ 2147483646 h 6749"/>
                <a:gd name="T18" fmla="*/ 2147483646 w 9244"/>
                <a:gd name="T19" fmla="*/ 2147483646 h 6749"/>
                <a:gd name="T20" fmla="*/ 2147483646 w 9244"/>
                <a:gd name="T21" fmla="*/ 0 h 67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tx1"/>
            </a:solidFill>
            <a:ln>
              <a:noFill/>
            </a:ln>
          </p:spPr>
          <p:txBody>
            <a:bodyPr lIns="91425" tIns="91425" rIns="91425" bIns="91425" anchor="ctr"/>
            <a:lstStyle/>
            <a:p>
              <a:pPr>
                <a:defRPr/>
              </a:pPr>
              <a:endParaRPr lang="vi-VN" sz="990"/>
            </a:p>
          </p:txBody>
        </p:sp>
        <p:sp>
          <p:nvSpPr>
            <p:cNvPr id="131" name="Google Shape;997;p32">
              <a:extLst>
                <a:ext uri="{FF2B5EF4-FFF2-40B4-BE49-F238E27FC236}">
                  <a16:creationId xmlns:a16="http://schemas.microsoft.com/office/drawing/2014/main" id="{1DF5BCA0-5D36-4CA5-94A0-6CC2FBB56982}"/>
                </a:ext>
              </a:extLst>
            </p:cNvPr>
            <p:cNvSpPr>
              <a:spLocks/>
            </p:cNvSpPr>
            <p:nvPr/>
          </p:nvSpPr>
          <p:spPr bwMode="auto">
            <a:xfrm>
              <a:off x="3506551" y="1305393"/>
              <a:ext cx="60417" cy="60113"/>
            </a:xfrm>
            <a:custGeom>
              <a:avLst/>
              <a:gdLst>
                <a:gd name="T0" fmla="*/ 2147483646 w 2387"/>
                <a:gd name="T1" fmla="*/ 2147483646 h 2387"/>
                <a:gd name="T2" fmla="*/ 0 w 2387"/>
                <a:gd name="T3" fmla="*/ 2147483646 h 2387"/>
                <a:gd name="T4" fmla="*/ 2147483646 w 2387"/>
                <a:gd name="T5" fmla="*/ 2147483646 h 2387"/>
                <a:gd name="T6" fmla="*/ 2147483646 w 2387"/>
                <a:gd name="T7" fmla="*/ 2147483646 h 2387"/>
                <a:gd name="T8" fmla="*/ 2147483646 w 2387"/>
                <a:gd name="T9" fmla="*/ 2147483646 h 23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lIns="91425" tIns="91425" rIns="91425" bIns="91425" anchor="ctr"/>
            <a:lstStyle/>
            <a:p>
              <a:pPr>
                <a:defRPr/>
              </a:pPr>
              <a:endParaRPr lang="vi-VN" sz="990"/>
            </a:p>
          </p:txBody>
        </p:sp>
        <p:sp>
          <p:nvSpPr>
            <p:cNvPr id="132" name="Google Shape;998;p32">
              <a:extLst>
                <a:ext uri="{FF2B5EF4-FFF2-40B4-BE49-F238E27FC236}">
                  <a16:creationId xmlns:a16="http://schemas.microsoft.com/office/drawing/2014/main" id="{3440BC0D-3915-4842-BC2F-446F1C496A24}"/>
                </a:ext>
              </a:extLst>
            </p:cNvPr>
            <p:cNvSpPr>
              <a:spLocks/>
            </p:cNvSpPr>
            <p:nvPr/>
          </p:nvSpPr>
          <p:spPr bwMode="auto">
            <a:xfrm>
              <a:off x="3877683" y="1246904"/>
              <a:ext cx="228721" cy="167342"/>
            </a:xfrm>
            <a:custGeom>
              <a:avLst/>
              <a:gdLst>
                <a:gd name="T0" fmla="*/ 2147483646 w 9109"/>
                <a:gd name="T1" fmla="*/ 0 h 6746"/>
                <a:gd name="T2" fmla="*/ 2147483646 w 9109"/>
                <a:gd name="T3" fmla="*/ 2147483646 h 6746"/>
                <a:gd name="T4" fmla="*/ 2147483646 w 9109"/>
                <a:gd name="T5" fmla="*/ 2147483646 h 6746"/>
                <a:gd name="T6" fmla="*/ 2147483646 w 9109"/>
                <a:gd name="T7" fmla="*/ 2147483646 h 6746"/>
                <a:gd name="T8" fmla="*/ 2147483646 w 9109"/>
                <a:gd name="T9" fmla="*/ 2147483646 h 6746"/>
                <a:gd name="T10" fmla="*/ 2147483646 w 9109"/>
                <a:gd name="T11" fmla="*/ 2147483646 h 6746"/>
                <a:gd name="T12" fmla="*/ 2147483646 w 9109"/>
                <a:gd name="T13" fmla="*/ 2147483646 h 6746"/>
                <a:gd name="T14" fmla="*/ 2147483646 w 9109"/>
                <a:gd name="T15" fmla="*/ 2147483646 h 6746"/>
                <a:gd name="T16" fmla="*/ 2147483646 w 9109"/>
                <a:gd name="T17" fmla="*/ 2147483646 h 6746"/>
                <a:gd name="T18" fmla="*/ 2147483646 w 9109"/>
                <a:gd name="T19" fmla="*/ 2147483646 h 6746"/>
                <a:gd name="T20" fmla="*/ 2147483646 w 9109"/>
                <a:gd name="T21" fmla="*/ 0 h 67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cubicBezTo>
                    <a:pt x="8974" y="1561"/>
                    <a:pt x="8430" y="2279"/>
                    <a:pt x="7411" y="2279"/>
                  </a:cubicBezTo>
                  <a:cubicBezTo>
                    <a:pt x="7164" y="2279"/>
                    <a:pt x="6889" y="2237"/>
                    <a:pt x="6588" y="2132"/>
                  </a:cubicBezTo>
                  <a:cubicBezTo>
                    <a:pt x="6213" y="819"/>
                    <a:pt x="4966" y="0"/>
                    <a:pt x="3549" y="0"/>
                  </a:cubicBezTo>
                  <a:close/>
                </a:path>
              </a:pathLst>
            </a:custGeom>
            <a:solidFill>
              <a:schemeClr val="tx1"/>
            </a:solidFill>
            <a:ln>
              <a:noFill/>
            </a:ln>
          </p:spPr>
          <p:txBody>
            <a:bodyPr lIns="91425" tIns="91425" rIns="91425" bIns="91425" anchor="ctr"/>
            <a:lstStyle/>
            <a:p>
              <a:pPr>
                <a:defRPr/>
              </a:pPr>
              <a:endParaRPr lang="vi-VN" sz="990"/>
            </a:p>
          </p:txBody>
        </p:sp>
        <p:sp>
          <p:nvSpPr>
            <p:cNvPr id="133" name="Google Shape;999;p32">
              <a:extLst>
                <a:ext uri="{FF2B5EF4-FFF2-40B4-BE49-F238E27FC236}">
                  <a16:creationId xmlns:a16="http://schemas.microsoft.com/office/drawing/2014/main" id="{45D7FE79-264C-4C08-AB58-AD625B3E9411}"/>
                </a:ext>
              </a:extLst>
            </p:cNvPr>
            <p:cNvSpPr>
              <a:spLocks/>
            </p:cNvSpPr>
            <p:nvPr/>
          </p:nvSpPr>
          <p:spPr bwMode="auto">
            <a:xfrm>
              <a:off x="3916523" y="1263151"/>
              <a:ext cx="60417" cy="60113"/>
            </a:xfrm>
            <a:custGeom>
              <a:avLst/>
              <a:gdLst>
                <a:gd name="T0" fmla="*/ 2147483646 w 2387"/>
                <a:gd name="T1" fmla="*/ 0 h 2387"/>
                <a:gd name="T2" fmla="*/ 0 w 2387"/>
                <a:gd name="T3" fmla="*/ 2147483646 h 2387"/>
                <a:gd name="T4" fmla="*/ 2147483646 w 2387"/>
                <a:gd name="T5" fmla="*/ 2147483646 h 2387"/>
                <a:gd name="T6" fmla="*/ 2147483646 w 2387"/>
                <a:gd name="T7" fmla="*/ 2147483646 h 2387"/>
                <a:gd name="T8" fmla="*/ 2147483646 w 2387"/>
                <a:gd name="T9" fmla="*/ 0 h 23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lIns="91425" tIns="91425" rIns="91425" bIns="91425" anchor="ctr"/>
            <a:lstStyle/>
            <a:p>
              <a:pPr>
                <a:defRPr/>
              </a:pPr>
              <a:endParaRPr lang="vi-VN" sz="990"/>
            </a:p>
          </p:txBody>
        </p:sp>
        <p:sp>
          <p:nvSpPr>
            <p:cNvPr id="134" name="Google Shape;1000;p32">
              <a:extLst>
                <a:ext uri="{FF2B5EF4-FFF2-40B4-BE49-F238E27FC236}">
                  <a16:creationId xmlns:a16="http://schemas.microsoft.com/office/drawing/2014/main" id="{0041FF71-065A-4A81-B47B-3077AFF0F2F3}"/>
                </a:ext>
              </a:extLst>
            </p:cNvPr>
            <p:cNvSpPr/>
            <p:nvPr/>
          </p:nvSpPr>
          <p:spPr>
            <a:xfrm>
              <a:off x="3372771" y="1445116"/>
              <a:ext cx="207143" cy="107229"/>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35" name="Google Shape;1001;p32">
              <a:extLst>
                <a:ext uri="{FF2B5EF4-FFF2-40B4-BE49-F238E27FC236}">
                  <a16:creationId xmlns:a16="http://schemas.microsoft.com/office/drawing/2014/main" id="{70D2BE4C-36D6-4B7E-BEFF-55A8725F04AD}"/>
                </a:ext>
              </a:extLst>
            </p:cNvPr>
            <p:cNvSpPr/>
            <p:nvPr/>
          </p:nvSpPr>
          <p:spPr>
            <a:xfrm>
              <a:off x="3931627" y="1375254"/>
              <a:ext cx="211459" cy="110479"/>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36" name="Google Shape;1002;p32">
              <a:extLst>
                <a:ext uri="{FF2B5EF4-FFF2-40B4-BE49-F238E27FC236}">
                  <a16:creationId xmlns:a16="http://schemas.microsoft.com/office/drawing/2014/main" id="{D7260855-51CB-48E6-B81F-8F32DFE951E2}"/>
                </a:ext>
              </a:extLst>
            </p:cNvPr>
            <p:cNvSpPr>
              <a:spLocks/>
            </p:cNvSpPr>
            <p:nvPr/>
          </p:nvSpPr>
          <p:spPr bwMode="auto">
            <a:xfrm>
              <a:off x="3597176" y="2132357"/>
              <a:ext cx="49629" cy="22746"/>
            </a:xfrm>
            <a:custGeom>
              <a:avLst/>
              <a:gdLst>
                <a:gd name="T0" fmla="*/ 2147483646 w 1951"/>
                <a:gd name="T1" fmla="*/ 2147483646 h 842"/>
                <a:gd name="T2" fmla="*/ 2147483646 w 1951"/>
                <a:gd name="T3" fmla="*/ 2147483646 h 842"/>
                <a:gd name="T4" fmla="*/ 2147483646 w 1951"/>
                <a:gd name="T5" fmla="*/ 2147483646 h 842"/>
                <a:gd name="T6" fmla="*/ 2147483646 w 1951"/>
                <a:gd name="T7" fmla="*/ 2147483646 h 842"/>
                <a:gd name="T8" fmla="*/ 2147483646 w 1951"/>
                <a:gd name="T9" fmla="*/ 2147483646 h 842"/>
                <a:gd name="T10" fmla="*/ 2147483646 w 1951"/>
                <a:gd name="T11" fmla="*/ 2147483646 h 842"/>
                <a:gd name="T12" fmla="*/ 2147483646 w 1951"/>
                <a:gd name="T13" fmla="*/ 2147483646 h 8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51" h="842" extrusionOk="0">
                  <a:moveTo>
                    <a:pt x="1" y="1"/>
                  </a:moveTo>
                  <a:cubicBezTo>
                    <a:pt x="559" y="428"/>
                    <a:pt x="1245" y="694"/>
                    <a:pt x="1903" y="832"/>
                  </a:cubicBez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lIns="91425" tIns="91425" rIns="91425" bIns="91425" anchor="ctr"/>
            <a:lstStyle/>
            <a:p>
              <a:pPr>
                <a:defRPr/>
              </a:pPr>
              <a:endParaRPr lang="vi-VN" sz="990"/>
            </a:p>
          </p:txBody>
        </p:sp>
      </p:grpSp>
      <p:grpSp>
        <p:nvGrpSpPr>
          <p:cNvPr id="137" name="Google Shape;211;p3">
            <a:extLst>
              <a:ext uri="{FF2B5EF4-FFF2-40B4-BE49-F238E27FC236}">
                <a16:creationId xmlns:a16="http://schemas.microsoft.com/office/drawing/2014/main" id="{8F90F9E6-29B4-4AE8-83F4-848230EB2C69}"/>
              </a:ext>
            </a:extLst>
          </p:cNvPr>
          <p:cNvGrpSpPr>
            <a:grpSpLocks/>
          </p:cNvGrpSpPr>
          <p:nvPr userDrawn="1"/>
        </p:nvGrpSpPr>
        <p:grpSpPr bwMode="auto">
          <a:xfrm>
            <a:off x="1030818" y="1579563"/>
            <a:ext cx="444500" cy="398462"/>
            <a:chOff x="2495125" y="2142250"/>
            <a:chExt cx="444275" cy="398525"/>
          </a:xfrm>
        </p:grpSpPr>
        <p:sp>
          <p:nvSpPr>
            <p:cNvPr id="138" name="Google Shape;212;p3">
              <a:extLst>
                <a:ext uri="{FF2B5EF4-FFF2-40B4-BE49-F238E27FC236}">
                  <a16:creationId xmlns:a16="http://schemas.microsoft.com/office/drawing/2014/main" id="{5EE46BB6-1F8F-46ED-B7D6-71605A9F70FA}"/>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lIns="91425" tIns="91425" rIns="91425" bIns="91425" anchor="ctr"/>
            <a:lstStyle/>
            <a:p>
              <a:pPr>
                <a:defRPr/>
              </a:pPr>
              <a:endParaRPr lang="vi-VN" sz="990"/>
            </a:p>
          </p:txBody>
        </p:sp>
        <p:sp>
          <p:nvSpPr>
            <p:cNvPr id="139" name="Google Shape;213;p3">
              <a:extLst>
                <a:ext uri="{FF2B5EF4-FFF2-40B4-BE49-F238E27FC236}">
                  <a16:creationId xmlns:a16="http://schemas.microsoft.com/office/drawing/2014/main" id="{C154EF61-7547-469B-BA8A-040014001D25}"/>
                </a:ext>
              </a:extLst>
            </p:cNvPr>
            <p:cNvSpPr/>
            <p:nvPr/>
          </p:nvSpPr>
          <p:spPr>
            <a:xfrm>
              <a:off x="2655910" y="2307376"/>
              <a:ext cx="95201" cy="73037"/>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140" name="Google Shape;214;p3">
            <a:extLst>
              <a:ext uri="{FF2B5EF4-FFF2-40B4-BE49-F238E27FC236}">
                <a16:creationId xmlns:a16="http://schemas.microsoft.com/office/drawing/2014/main" id="{3D713880-3AD2-4629-B1A6-EF9E421CCD29}"/>
              </a:ext>
            </a:extLst>
          </p:cNvPr>
          <p:cNvGrpSpPr>
            <a:grpSpLocks/>
          </p:cNvGrpSpPr>
          <p:nvPr userDrawn="1"/>
        </p:nvGrpSpPr>
        <p:grpSpPr bwMode="auto">
          <a:xfrm>
            <a:off x="10560051" y="5040313"/>
            <a:ext cx="292100" cy="277812"/>
            <a:chOff x="3243875" y="2372825"/>
            <a:chExt cx="291375" cy="281375"/>
          </a:xfrm>
        </p:grpSpPr>
        <p:sp>
          <p:nvSpPr>
            <p:cNvPr id="141" name="Google Shape;215;p3">
              <a:extLst>
                <a:ext uri="{FF2B5EF4-FFF2-40B4-BE49-F238E27FC236}">
                  <a16:creationId xmlns:a16="http://schemas.microsoft.com/office/drawing/2014/main" id="{F691E2AF-E45A-4782-BB77-BDCE0275E9E3}"/>
                </a:ext>
              </a:extLst>
            </p:cNvPr>
            <p:cNvSpPr/>
            <p:nvPr/>
          </p:nvSpPr>
          <p:spPr>
            <a:xfrm>
              <a:off x="3286103" y="2403374"/>
              <a:ext cx="206918" cy="200983"/>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42" name="Google Shape;216;p3">
              <a:extLst>
                <a:ext uri="{FF2B5EF4-FFF2-40B4-BE49-F238E27FC236}">
                  <a16:creationId xmlns:a16="http://schemas.microsoft.com/office/drawing/2014/main" id="{A244E602-AC86-42EC-9BAE-AEB43FD68017}"/>
                </a:ext>
              </a:extLst>
            </p:cNvPr>
            <p:cNvSpPr/>
            <p:nvPr/>
          </p:nvSpPr>
          <p:spPr>
            <a:xfrm>
              <a:off x="3302995" y="2403374"/>
              <a:ext cx="192138" cy="212238"/>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43" name="Google Shape;217;p3">
              <a:extLst>
                <a:ext uri="{FF2B5EF4-FFF2-40B4-BE49-F238E27FC236}">
                  <a16:creationId xmlns:a16="http://schemas.microsoft.com/office/drawing/2014/main" id="{40B96012-9BE1-4E59-BC94-CE74529EC2F5}"/>
                </a:ext>
              </a:extLst>
            </p:cNvPr>
            <p:cNvSpPr/>
            <p:nvPr/>
          </p:nvSpPr>
          <p:spPr>
            <a:xfrm>
              <a:off x="3395897" y="2372825"/>
              <a:ext cx="10556"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44" name="Google Shape;218;p3">
              <a:extLst>
                <a:ext uri="{FF2B5EF4-FFF2-40B4-BE49-F238E27FC236}">
                  <a16:creationId xmlns:a16="http://schemas.microsoft.com/office/drawing/2014/main" id="{337C1188-8064-4192-812E-5C8A3438F49B}"/>
                </a:ext>
              </a:extLst>
            </p:cNvPr>
            <p:cNvSpPr/>
            <p:nvPr/>
          </p:nvSpPr>
          <p:spPr>
            <a:xfrm>
              <a:off x="3243875" y="2495022"/>
              <a:ext cx="285040" cy="1125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45" name="Google Shape;219;p3">
              <a:extLst>
                <a:ext uri="{FF2B5EF4-FFF2-40B4-BE49-F238E27FC236}">
                  <a16:creationId xmlns:a16="http://schemas.microsoft.com/office/drawing/2014/main" id="{A76A6231-1BCA-4421-B77C-89A0FD5516EF}"/>
                </a:ext>
              </a:extLst>
            </p:cNvPr>
            <p:cNvSpPr/>
            <p:nvPr/>
          </p:nvSpPr>
          <p:spPr>
            <a:xfrm>
              <a:off x="3341000" y="2379256"/>
              <a:ext cx="103459" cy="26690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46" name="Google Shape;220;p3">
              <a:extLst>
                <a:ext uri="{FF2B5EF4-FFF2-40B4-BE49-F238E27FC236}">
                  <a16:creationId xmlns:a16="http://schemas.microsoft.com/office/drawing/2014/main" id="{56E2725E-AD8F-4272-9CD8-6F25F173AFC9}"/>
                </a:ext>
              </a:extLst>
            </p:cNvPr>
            <p:cNvSpPr/>
            <p:nvPr/>
          </p:nvSpPr>
          <p:spPr>
            <a:xfrm>
              <a:off x="3267100" y="2458041"/>
              <a:ext cx="268150" cy="93256"/>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47" name="Google Shape;221;p3">
              <a:extLst>
                <a:ext uri="{FF2B5EF4-FFF2-40B4-BE49-F238E27FC236}">
                  <a16:creationId xmlns:a16="http://schemas.microsoft.com/office/drawing/2014/main" id="{DF28D7A0-0016-415C-85DF-6A39861A51E6}"/>
                </a:ext>
              </a:extLst>
            </p:cNvPr>
            <p:cNvSpPr/>
            <p:nvPr/>
          </p:nvSpPr>
          <p:spPr>
            <a:xfrm>
              <a:off x="3275546" y="2451610"/>
              <a:ext cx="257592" cy="112550"/>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dirty="0">
                <a:solidFill>
                  <a:prstClr val="black"/>
                </a:solidFill>
                <a:latin typeface="Arial"/>
              </a:endParaRPr>
            </a:p>
          </p:txBody>
        </p:sp>
        <p:sp>
          <p:nvSpPr>
            <p:cNvPr id="148" name="Google Shape;222;p3">
              <a:extLst>
                <a:ext uri="{FF2B5EF4-FFF2-40B4-BE49-F238E27FC236}">
                  <a16:creationId xmlns:a16="http://schemas.microsoft.com/office/drawing/2014/main" id="{040D0C2C-F598-4DD9-9D71-9E82CF36D2DB}"/>
                </a:ext>
              </a:extLst>
            </p:cNvPr>
            <p:cNvSpPr/>
            <p:nvPr/>
          </p:nvSpPr>
          <p:spPr>
            <a:xfrm>
              <a:off x="3328332" y="2385688"/>
              <a:ext cx="120350" cy="260473"/>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49" name="Google Shape;223;p3">
              <a:extLst>
                <a:ext uri="{FF2B5EF4-FFF2-40B4-BE49-F238E27FC236}">
                  <a16:creationId xmlns:a16="http://schemas.microsoft.com/office/drawing/2014/main" id="{FAC8C78B-26B7-48D2-B8E3-67A567399C28}"/>
                </a:ext>
              </a:extLst>
            </p:cNvPr>
            <p:cNvSpPr/>
            <p:nvPr/>
          </p:nvSpPr>
          <p:spPr>
            <a:xfrm>
              <a:off x="3328332" y="2438747"/>
              <a:ext cx="133018" cy="131845"/>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50" name="Google Shape;224;p3">
              <a:extLst>
                <a:ext uri="{FF2B5EF4-FFF2-40B4-BE49-F238E27FC236}">
                  <a16:creationId xmlns:a16="http://schemas.microsoft.com/office/drawing/2014/main" id="{3AB0A2AD-ED78-4531-A9F5-137236277F25}"/>
                </a:ext>
              </a:extLst>
            </p:cNvPr>
            <p:cNvSpPr>
              <a:spLocks/>
            </p:cNvSpPr>
            <p:nvPr/>
          </p:nvSpPr>
          <p:spPr bwMode="auto">
            <a:xfrm>
              <a:off x="3357891" y="2469297"/>
              <a:ext cx="71788" cy="70746"/>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lIns="91425" tIns="91425" rIns="91425" bIns="91425" anchor="ctr"/>
            <a:lstStyle/>
            <a:p>
              <a:pPr>
                <a:defRPr/>
              </a:pPr>
              <a:endParaRPr lang="vi-VN" sz="990"/>
            </a:p>
          </p:txBody>
        </p:sp>
      </p:grpSp>
      <p:grpSp>
        <p:nvGrpSpPr>
          <p:cNvPr id="151" name="Google Shape;225;p3">
            <a:extLst>
              <a:ext uri="{FF2B5EF4-FFF2-40B4-BE49-F238E27FC236}">
                <a16:creationId xmlns:a16="http://schemas.microsoft.com/office/drawing/2014/main" id="{B93FC19B-02A6-4751-A5C3-54075B539AC0}"/>
              </a:ext>
            </a:extLst>
          </p:cNvPr>
          <p:cNvGrpSpPr>
            <a:grpSpLocks/>
          </p:cNvGrpSpPr>
          <p:nvPr userDrawn="1"/>
        </p:nvGrpSpPr>
        <p:grpSpPr bwMode="auto">
          <a:xfrm>
            <a:off x="10778068" y="714376"/>
            <a:ext cx="167217" cy="168275"/>
            <a:chOff x="4954425" y="2036375"/>
            <a:chExt cx="166675" cy="168575"/>
          </a:xfrm>
        </p:grpSpPr>
        <p:sp>
          <p:nvSpPr>
            <p:cNvPr id="152" name="Google Shape;226;p3">
              <a:extLst>
                <a:ext uri="{FF2B5EF4-FFF2-40B4-BE49-F238E27FC236}">
                  <a16:creationId xmlns:a16="http://schemas.microsoft.com/office/drawing/2014/main" id="{B81606E0-A48D-447A-873A-0781EDD98127}"/>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lIns="91425" tIns="91425" rIns="91425" bIns="91425" anchor="ctr"/>
            <a:lstStyle/>
            <a:p>
              <a:pPr>
                <a:defRPr/>
              </a:pPr>
              <a:endParaRPr lang="vi-VN" sz="990"/>
            </a:p>
          </p:txBody>
        </p:sp>
        <p:sp>
          <p:nvSpPr>
            <p:cNvPr id="153" name="Google Shape;227;p3">
              <a:extLst>
                <a:ext uri="{FF2B5EF4-FFF2-40B4-BE49-F238E27FC236}">
                  <a16:creationId xmlns:a16="http://schemas.microsoft.com/office/drawing/2014/main" id="{4CFB3672-10BA-489C-ACAA-A1625EC1C40D}"/>
                </a:ext>
              </a:extLst>
            </p:cNvPr>
            <p:cNvSpPr/>
            <p:nvPr/>
          </p:nvSpPr>
          <p:spPr>
            <a:xfrm>
              <a:off x="5009280" y="2104760"/>
              <a:ext cx="52746"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154" name="Google Shape;228;p3">
            <a:extLst>
              <a:ext uri="{FF2B5EF4-FFF2-40B4-BE49-F238E27FC236}">
                <a16:creationId xmlns:a16="http://schemas.microsoft.com/office/drawing/2014/main" id="{D78DB28E-4E95-49AF-BA1D-998DDE34B02D}"/>
              </a:ext>
            </a:extLst>
          </p:cNvPr>
          <p:cNvSpPr>
            <a:spLocks/>
          </p:cNvSpPr>
          <p:nvPr userDrawn="1"/>
        </p:nvSpPr>
        <p:spPr bwMode="auto">
          <a:xfrm>
            <a:off x="1576918" y="3597275"/>
            <a:ext cx="118533" cy="80963"/>
          </a:xfrm>
          <a:custGeom>
            <a:avLst/>
            <a:gdLst>
              <a:gd name="T0" fmla="*/ 2147483646 w 4765"/>
              <a:gd name="T1" fmla="*/ 2147483646 h 3248"/>
              <a:gd name="T2" fmla="*/ 2147483646 w 4765"/>
              <a:gd name="T3" fmla="*/ 2147483646 h 3248"/>
              <a:gd name="T4" fmla="*/ 2147483646 w 4765"/>
              <a:gd name="T5" fmla="*/ 2147483646 h 3248"/>
              <a:gd name="T6" fmla="*/ 2147483646 w 4765"/>
              <a:gd name="T7" fmla="*/ 2147483646 h 3248"/>
              <a:gd name="T8" fmla="*/ 2147483646 w 4765"/>
              <a:gd name="T9" fmla="*/ 2147483646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lIns="37713" tIns="37713" rIns="37713" bIns="37713" anchor="ctr"/>
          <a:lstStyle/>
          <a:p>
            <a:pPr>
              <a:defRPr/>
            </a:pPr>
            <a:endParaRPr lang="vi-VN" sz="990"/>
          </a:p>
        </p:txBody>
      </p:sp>
      <p:sp>
        <p:nvSpPr>
          <p:cNvPr id="155" name="Google Shape;229;p3">
            <a:extLst>
              <a:ext uri="{FF2B5EF4-FFF2-40B4-BE49-F238E27FC236}">
                <a16:creationId xmlns:a16="http://schemas.microsoft.com/office/drawing/2014/main" id="{DDB7D911-689F-486C-8447-3A7BF24E61BF}"/>
              </a:ext>
            </a:extLst>
          </p:cNvPr>
          <p:cNvSpPr/>
          <p:nvPr userDrawn="1"/>
        </p:nvSpPr>
        <p:spPr>
          <a:xfrm>
            <a:off x="9846733" y="3887788"/>
            <a:ext cx="86784" cy="6350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lIns="37713" tIns="37713" rIns="37713" bIns="37713" anchor="ctr"/>
          <a:lstStyle/>
          <a:p>
            <a:pPr eaLnBrk="1" fontAlgn="auto" hangingPunct="1">
              <a:spcBef>
                <a:spcPts val="0"/>
              </a:spcBef>
              <a:spcAft>
                <a:spcPts val="0"/>
              </a:spcAft>
              <a:defRPr/>
            </a:pPr>
            <a:endParaRPr sz="990">
              <a:solidFill>
                <a:prstClr val="black"/>
              </a:solidFill>
              <a:latin typeface="Arial"/>
            </a:endParaRPr>
          </a:p>
        </p:txBody>
      </p:sp>
      <p:grpSp>
        <p:nvGrpSpPr>
          <p:cNvPr id="156" name="Google Shape;230;p3">
            <a:extLst>
              <a:ext uri="{FF2B5EF4-FFF2-40B4-BE49-F238E27FC236}">
                <a16:creationId xmlns:a16="http://schemas.microsoft.com/office/drawing/2014/main" id="{80130F30-C4C9-4995-AE90-F9D9CE30BD21}"/>
              </a:ext>
            </a:extLst>
          </p:cNvPr>
          <p:cNvGrpSpPr>
            <a:grpSpLocks/>
          </p:cNvGrpSpPr>
          <p:nvPr userDrawn="1"/>
        </p:nvGrpSpPr>
        <p:grpSpPr bwMode="auto">
          <a:xfrm>
            <a:off x="1274234" y="5541964"/>
            <a:ext cx="167217" cy="168275"/>
            <a:chOff x="4954425" y="2036375"/>
            <a:chExt cx="166675" cy="168575"/>
          </a:xfrm>
        </p:grpSpPr>
        <p:sp>
          <p:nvSpPr>
            <p:cNvPr id="157" name="Google Shape;231;p3">
              <a:extLst>
                <a:ext uri="{FF2B5EF4-FFF2-40B4-BE49-F238E27FC236}">
                  <a16:creationId xmlns:a16="http://schemas.microsoft.com/office/drawing/2014/main" id="{CD09579F-E2F1-446E-8452-D3B1AE6F0F71}"/>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58" name="Google Shape;232;p3">
              <a:extLst>
                <a:ext uri="{FF2B5EF4-FFF2-40B4-BE49-F238E27FC236}">
                  <a16:creationId xmlns:a16="http://schemas.microsoft.com/office/drawing/2014/main" id="{874AE83D-2B86-4D96-A04D-CEF6CC61C728}"/>
                </a:ext>
              </a:extLst>
            </p:cNvPr>
            <p:cNvSpPr/>
            <p:nvPr/>
          </p:nvSpPr>
          <p:spPr>
            <a:xfrm>
              <a:off x="5009280" y="2104759"/>
              <a:ext cx="52746"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159" name="TextBox 158">
            <a:extLst>
              <a:ext uri="{FF2B5EF4-FFF2-40B4-BE49-F238E27FC236}">
                <a16:creationId xmlns:a16="http://schemas.microsoft.com/office/drawing/2014/main" id="{0D109830-285A-4188-9EF3-E0F21739F19F}"/>
              </a:ext>
            </a:extLst>
          </p:cNvPr>
          <p:cNvSpPr txBox="1"/>
          <p:nvPr userDrawn="1"/>
        </p:nvSpPr>
        <p:spPr>
          <a:xfrm>
            <a:off x="3706284" y="1647826"/>
            <a:ext cx="4485216" cy="822325"/>
          </a:xfrm>
          <a:prstGeom prst="rect">
            <a:avLst/>
          </a:prstGeom>
          <a:noFill/>
        </p:spPr>
        <p:txBody>
          <a:bodyPr>
            <a:spAutoFit/>
          </a:bodyPr>
          <a:lstStyle/>
          <a:p>
            <a:pPr algn="ctr" eaLnBrk="1" fontAlgn="auto" hangingPunct="1">
              <a:spcBef>
                <a:spcPts val="0"/>
              </a:spcBef>
              <a:spcAft>
                <a:spcPts val="0"/>
              </a:spcAft>
              <a:defRPr/>
            </a:pPr>
            <a:r>
              <a:rPr lang="vi-VN" sz="4744">
                <a:solidFill>
                  <a:srgbClr val="002060"/>
                </a:solidFill>
                <a:latin typeface="+mj-lt"/>
              </a:rPr>
              <a:t>LUYỆN TẬP</a:t>
            </a:r>
            <a:endParaRPr lang="vi-VN" sz="4744" dirty="0">
              <a:solidFill>
                <a:srgbClr val="002060"/>
              </a:solidFill>
              <a:latin typeface="+mj-lt"/>
            </a:endParaRPr>
          </a:p>
        </p:txBody>
      </p:sp>
    </p:spTree>
    <p:extLst>
      <p:ext uri="{BB962C8B-B14F-4D97-AF65-F5344CB8AC3E}">
        <p14:creationId xmlns:p14="http://schemas.microsoft.com/office/powerpoint/2010/main" val="34032322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37"/>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154"/>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56"/>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51"/>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155"/>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40"/>
                                        </p:tgtEl>
                                      </p:cBhvr>
                                      <p:by x="150000" y="150000"/>
                                    </p:animScale>
                                  </p:childTnLst>
                                </p:cTn>
                              </p:par>
                              <p:par>
                                <p:cTn id="17" presetID="16" presetClass="entr" presetSubtype="21" fill="hold" nodeType="withEffect">
                                  <p:stCondLst>
                                    <p:cond delay="0"/>
                                  </p:stCondLst>
                                  <p:childTnLst>
                                    <p:set>
                                      <p:cBhvr>
                                        <p:cTn id="18" dur="1" fill="hold">
                                          <p:stCondLst>
                                            <p:cond delay="0"/>
                                          </p:stCondLst>
                                        </p:cTn>
                                        <p:tgtEl>
                                          <p:spTgt spid="71"/>
                                        </p:tgtEl>
                                        <p:attrNameLst>
                                          <p:attrName>style.visibility</p:attrName>
                                        </p:attrNameLst>
                                      </p:cBhvr>
                                      <p:to>
                                        <p:strVal val="visible"/>
                                      </p:to>
                                    </p:set>
                                    <p:animEffect transition="in" filter="barn(inVertical)">
                                      <p:cBhvr>
                                        <p:cTn id="19" dur="500"/>
                                        <p:tgtEl>
                                          <p:spTgt spid="71"/>
                                        </p:tgtEl>
                                      </p:cBhvr>
                                    </p:animEffect>
                                  </p:childTnLst>
                                </p:cTn>
                              </p:par>
                              <p:par>
                                <p:cTn id="20" presetID="16" presetClass="entr" presetSubtype="21" fill="hold" nodeType="withEffect">
                                  <p:stCondLst>
                                    <p:cond delay="0"/>
                                  </p:stCondLst>
                                  <p:childTnLst>
                                    <p:set>
                                      <p:cBhvr>
                                        <p:cTn id="21" dur="1" fill="hold">
                                          <p:stCondLst>
                                            <p:cond delay="0"/>
                                          </p:stCondLst>
                                        </p:cTn>
                                        <p:tgtEl>
                                          <p:spTgt spid="72"/>
                                        </p:tgtEl>
                                        <p:attrNameLst>
                                          <p:attrName>style.visibility</p:attrName>
                                        </p:attrNameLst>
                                      </p:cBhvr>
                                      <p:to>
                                        <p:strVal val="visible"/>
                                      </p:to>
                                    </p:set>
                                    <p:animEffect transition="in" filter="barn(inVertical)">
                                      <p:cBhvr>
                                        <p:cTn id="22" dur="500"/>
                                        <p:tgtEl>
                                          <p:spTgt spid="72"/>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70"/>
                                        </p:tgtEl>
                                        <p:attrNameLst>
                                          <p:attrName>style.visibility</p:attrName>
                                        </p:attrNameLst>
                                      </p:cBhvr>
                                      <p:to>
                                        <p:strVal val="visible"/>
                                      </p:to>
                                    </p:set>
                                    <p:animEffect transition="in" filter="fade">
                                      <p:cBhvr>
                                        <p:cTn id="26" dur="500"/>
                                        <p:tgtEl>
                                          <p:spTgt spid="70"/>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73"/>
                                        </p:tgtEl>
                                        <p:attrNameLst>
                                          <p:attrName>style.visibility</p:attrName>
                                        </p:attrNameLst>
                                      </p:cBhvr>
                                      <p:to>
                                        <p:strVal val="visible"/>
                                      </p:to>
                                    </p:set>
                                    <p:anim calcmode="lin" valueType="num">
                                      <p:cBhvr>
                                        <p:cTn id="30" dur="1000" fill="hold"/>
                                        <p:tgtEl>
                                          <p:spTgt spid="73"/>
                                        </p:tgtEl>
                                        <p:attrNameLst>
                                          <p:attrName>ppt_w</p:attrName>
                                        </p:attrNameLst>
                                      </p:cBhvr>
                                      <p:tavLst>
                                        <p:tav tm="0">
                                          <p:val>
                                            <p:fltVal val="0"/>
                                          </p:val>
                                        </p:tav>
                                        <p:tav tm="100000">
                                          <p:val>
                                            <p:strVal val="#ppt_w"/>
                                          </p:val>
                                        </p:tav>
                                      </p:tavLst>
                                    </p:anim>
                                    <p:anim calcmode="lin" valueType="num">
                                      <p:cBhvr>
                                        <p:cTn id="31" dur="1000" fill="hold"/>
                                        <p:tgtEl>
                                          <p:spTgt spid="73"/>
                                        </p:tgtEl>
                                        <p:attrNameLst>
                                          <p:attrName>ppt_h</p:attrName>
                                        </p:attrNameLst>
                                      </p:cBhvr>
                                      <p:tavLst>
                                        <p:tav tm="0">
                                          <p:val>
                                            <p:fltVal val="0"/>
                                          </p:val>
                                        </p:tav>
                                        <p:tav tm="100000">
                                          <p:val>
                                            <p:strVal val="#ppt_h"/>
                                          </p:val>
                                        </p:tav>
                                      </p:tavLst>
                                    </p:anim>
                                    <p:anim calcmode="lin" valueType="num">
                                      <p:cBhvr>
                                        <p:cTn id="32" dur="1000" fill="hold"/>
                                        <p:tgtEl>
                                          <p:spTgt spid="73"/>
                                        </p:tgtEl>
                                        <p:attrNameLst>
                                          <p:attrName>style.rotation</p:attrName>
                                        </p:attrNameLst>
                                      </p:cBhvr>
                                      <p:tavLst>
                                        <p:tav tm="0">
                                          <p:val>
                                            <p:fltVal val="90"/>
                                          </p:val>
                                        </p:tav>
                                        <p:tav tm="100000">
                                          <p:val>
                                            <p:fltVal val="0"/>
                                          </p:val>
                                        </p:tav>
                                      </p:tavLst>
                                    </p:anim>
                                    <p:animEffect transition="in" filter="fade">
                                      <p:cBhvr>
                                        <p:cTn id="33" dur="1000"/>
                                        <p:tgtEl>
                                          <p:spTgt spid="73"/>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59"/>
                                        </p:tgtEl>
                                        <p:attrNameLst>
                                          <p:attrName>style.visibility</p:attrName>
                                        </p:attrNameLst>
                                      </p:cBhvr>
                                      <p:to>
                                        <p:strVal val="visible"/>
                                      </p:to>
                                    </p:set>
                                    <p:animEffect transition="in" filter="randombar(horizontal)">
                                      <p:cBhvr>
                                        <p:cTn id="37" dur="500"/>
                                        <p:tgtEl>
                                          <p:spTgt spid="1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159" grpId="0"/>
    </p:bldLst>
  </p:timing>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15_Title and Content">
    <p:bg>
      <p:bgPr>
        <a:solidFill>
          <a:srgbClr val="7030A0"/>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0D0582C8-E9AE-4CD3-B1FC-0B94F6A3F19E}"/>
              </a:ext>
            </a:extLst>
          </p:cNvPr>
          <p:cNvGrpSpPr>
            <a:grpSpLocks/>
          </p:cNvGrpSpPr>
          <p:nvPr userDrawn="1"/>
        </p:nvGrpSpPr>
        <p:grpSpPr bwMode="auto">
          <a:xfrm>
            <a:off x="395818" y="219076"/>
            <a:ext cx="11614149" cy="6240463"/>
            <a:chOff x="395894" y="219519"/>
            <a:chExt cx="8518865" cy="4788281"/>
          </a:xfrm>
        </p:grpSpPr>
        <p:sp>
          <p:nvSpPr>
            <p:cNvPr id="3" name="Google Shape;993;p14">
              <a:extLst>
                <a:ext uri="{FF2B5EF4-FFF2-40B4-BE49-F238E27FC236}">
                  <a16:creationId xmlns:a16="http://schemas.microsoft.com/office/drawing/2014/main" id="{9D091173-F5DF-4036-ADD3-916F28110CF6}"/>
                </a:ext>
              </a:extLst>
            </p:cNvPr>
            <p:cNvSpPr>
              <a:spLocks/>
            </p:cNvSpPr>
            <p:nvPr/>
          </p:nvSpPr>
          <p:spPr bwMode="auto">
            <a:xfrm>
              <a:off x="661380" y="219519"/>
              <a:ext cx="8068625" cy="4788281"/>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rgbClr val="FFC000"/>
            </a:solidFill>
            <a:ln>
              <a:noFill/>
            </a:ln>
          </p:spPr>
          <p:txBody>
            <a:bodyPr lIns="91425" tIns="91425" rIns="91425" bIns="91425" anchor="ctr"/>
            <a:lstStyle/>
            <a:p>
              <a:pPr>
                <a:defRPr/>
              </a:pPr>
              <a:endParaRPr lang="vi-VN" sz="990"/>
            </a:p>
          </p:txBody>
        </p:sp>
        <p:grpSp>
          <p:nvGrpSpPr>
            <p:cNvPr id="4" name="Google Shape;994;p14">
              <a:extLst>
                <a:ext uri="{FF2B5EF4-FFF2-40B4-BE49-F238E27FC236}">
                  <a16:creationId xmlns:a16="http://schemas.microsoft.com/office/drawing/2014/main" id="{769C4704-5564-4086-97F7-8241B3502679}"/>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BB8D007D-5251-4CEC-A7D3-CE8F92B73355}"/>
                  </a:ext>
                </a:extLst>
              </p:cNvPr>
              <p:cNvSpPr>
                <a:spLocks/>
              </p:cNvSpPr>
              <p:nvPr/>
            </p:nvSpPr>
            <p:spPr bwMode="auto">
              <a:xfrm>
                <a:off x="8341867" y="2362126"/>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4" name="Google Shape;996;p14">
                <a:extLst>
                  <a:ext uri="{FF2B5EF4-FFF2-40B4-BE49-F238E27FC236}">
                    <a16:creationId xmlns:a16="http://schemas.microsoft.com/office/drawing/2014/main" id="{BC3C73D7-1636-4DCF-8A45-CE5A101E0EC3}"/>
                  </a:ext>
                </a:extLst>
              </p:cNvPr>
              <p:cNvSpPr>
                <a:spLocks/>
              </p:cNvSpPr>
              <p:nvPr/>
            </p:nvSpPr>
            <p:spPr bwMode="auto">
              <a:xfrm>
                <a:off x="8341867" y="2281733"/>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p:spPr>
            <p:txBody>
              <a:bodyPr lIns="91425" tIns="91425" rIns="91425" bIns="91425" anchor="ctr"/>
              <a:lstStyle/>
              <a:p>
                <a:pPr>
                  <a:defRPr/>
                </a:pPr>
                <a:endParaRPr lang="vi-VN" sz="990"/>
              </a:p>
            </p:txBody>
          </p:sp>
        </p:grpSp>
        <p:sp>
          <p:nvSpPr>
            <p:cNvPr id="5" name="Google Shape;997;p14">
              <a:extLst>
                <a:ext uri="{FF2B5EF4-FFF2-40B4-BE49-F238E27FC236}">
                  <a16:creationId xmlns:a16="http://schemas.microsoft.com/office/drawing/2014/main" id="{FE8756D1-3C17-47EA-843F-B560BB8510EB}"/>
                </a:ext>
              </a:extLst>
            </p:cNvPr>
            <p:cNvSpPr>
              <a:spLocks/>
            </p:cNvSpPr>
            <p:nvPr/>
          </p:nvSpPr>
          <p:spPr bwMode="auto">
            <a:xfrm>
              <a:off x="8341867" y="4447482"/>
              <a:ext cx="569787" cy="308174"/>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grpSp>
          <p:nvGrpSpPr>
            <p:cNvPr id="6" name="Google Shape;998;p14">
              <a:extLst>
                <a:ext uri="{FF2B5EF4-FFF2-40B4-BE49-F238E27FC236}">
                  <a16:creationId xmlns:a16="http://schemas.microsoft.com/office/drawing/2014/main" id="{8A82338B-AB87-4CDC-81EF-D3E76EA8DA91}"/>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81352160-5D7C-469B-8EAE-A6510A8A6A97}"/>
                  </a:ext>
                </a:extLst>
              </p:cNvPr>
              <p:cNvSpPr>
                <a:spLocks/>
              </p:cNvSpPr>
              <p:nvPr/>
            </p:nvSpPr>
            <p:spPr bwMode="auto">
              <a:xfrm>
                <a:off x="8341867" y="1800590"/>
                <a:ext cx="569787" cy="30086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2" name="Google Shape;1000;p14">
                <a:extLst>
                  <a:ext uri="{FF2B5EF4-FFF2-40B4-BE49-F238E27FC236}">
                    <a16:creationId xmlns:a16="http://schemas.microsoft.com/office/drawing/2014/main" id="{7C138C40-1D3A-4EAB-9652-FFA8FE29F535}"/>
                  </a:ext>
                </a:extLst>
              </p:cNvPr>
              <p:cNvSpPr/>
              <p:nvPr/>
            </p:nvSpPr>
            <p:spPr>
              <a:xfrm>
                <a:off x="8341867" y="1721415"/>
                <a:ext cx="569787" cy="299648"/>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7" name="Google Shape;1001;p14">
              <a:extLst>
                <a:ext uri="{FF2B5EF4-FFF2-40B4-BE49-F238E27FC236}">
                  <a16:creationId xmlns:a16="http://schemas.microsoft.com/office/drawing/2014/main" id="{B234A89A-C5A6-4512-94EA-198211091B09}"/>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1303D211-1C2C-419B-A86E-1F1DEDC32226}"/>
                  </a:ext>
                </a:extLst>
              </p:cNvPr>
              <p:cNvSpPr>
                <a:spLocks/>
              </p:cNvSpPr>
              <p:nvPr/>
            </p:nvSpPr>
            <p:spPr bwMode="auto">
              <a:xfrm>
                <a:off x="8346524" y="1262198"/>
                <a:ext cx="568235" cy="309393"/>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0" name="Google Shape;1003;p14">
                <a:extLst>
                  <a:ext uri="{FF2B5EF4-FFF2-40B4-BE49-F238E27FC236}">
                    <a16:creationId xmlns:a16="http://schemas.microsoft.com/office/drawing/2014/main" id="{50DD91C9-EBBC-4917-B78B-CF4BC1816F7B}"/>
                  </a:ext>
                </a:extLst>
              </p:cNvPr>
              <p:cNvSpPr>
                <a:spLocks/>
              </p:cNvSpPr>
              <p:nvPr/>
            </p:nvSpPr>
            <p:spPr bwMode="auto">
              <a:xfrm>
                <a:off x="8346524" y="1181804"/>
                <a:ext cx="568235" cy="309393"/>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p:spPr>
            <p:txBody>
              <a:bodyPr lIns="91425" tIns="91425" rIns="91425" bIns="91425" anchor="ctr"/>
              <a:lstStyle/>
              <a:p>
                <a:pPr>
                  <a:defRPr/>
                </a:pPr>
                <a:endParaRPr lang="vi-VN" sz="990"/>
              </a:p>
            </p:txBody>
          </p:sp>
        </p:grpSp>
        <p:grpSp>
          <p:nvGrpSpPr>
            <p:cNvPr id="8" name="Google Shape;1004;p14">
              <a:extLst>
                <a:ext uri="{FF2B5EF4-FFF2-40B4-BE49-F238E27FC236}">
                  <a16:creationId xmlns:a16="http://schemas.microsoft.com/office/drawing/2014/main" id="{9429DDBE-12C3-455C-B006-12B333E2D1C2}"/>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717F44AD-9477-4AA4-8C1D-4754057FD519}"/>
                  </a:ext>
                </a:extLst>
              </p:cNvPr>
              <p:cNvSpPr>
                <a:spLocks/>
              </p:cNvSpPr>
              <p:nvPr/>
            </p:nvSpPr>
            <p:spPr bwMode="auto">
              <a:xfrm>
                <a:off x="8341867" y="686045"/>
                <a:ext cx="569787" cy="308175"/>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8" name="Google Shape;1006;p14">
                <a:extLst>
                  <a:ext uri="{FF2B5EF4-FFF2-40B4-BE49-F238E27FC236}">
                    <a16:creationId xmlns:a16="http://schemas.microsoft.com/office/drawing/2014/main" id="{A3007A24-12AC-4C38-BFF2-22C47B2E965C}"/>
                  </a:ext>
                </a:extLst>
              </p:cNvPr>
              <p:cNvSpPr/>
              <p:nvPr/>
            </p:nvSpPr>
            <p:spPr>
              <a:xfrm>
                <a:off x="8341867" y="606869"/>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9" name="Google Shape;1007;p14">
              <a:extLst>
                <a:ext uri="{FF2B5EF4-FFF2-40B4-BE49-F238E27FC236}">
                  <a16:creationId xmlns:a16="http://schemas.microsoft.com/office/drawing/2014/main" id="{19FA5A35-3E66-4DB6-89BB-3BA0190348F3}"/>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7577601D-3413-4CE9-A05B-65A825803147}"/>
                  </a:ext>
                </a:extLst>
              </p:cNvPr>
              <p:cNvSpPr>
                <a:spLocks/>
              </p:cNvSpPr>
              <p:nvPr/>
            </p:nvSpPr>
            <p:spPr bwMode="auto">
              <a:xfrm>
                <a:off x="8341867" y="2362736"/>
                <a:ext cx="569787" cy="299648"/>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6" name="Google Shape;1009;p14">
                <a:extLst>
                  <a:ext uri="{FF2B5EF4-FFF2-40B4-BE49-F238E27FC236}">
                    <a16:creationId xmlns:a16="http://schemas.microsoft.com/office/drawing/2014/main" id="{24AF677A-F5F2-47CD-97F9-EACBF9C460FB}"/>
                  </a:ext>
                </a:extLst>
              </p:cNvPr>
              <p:cNvSpPr>
                <a:spLocks/>
              </p:cNvSpPr>
              <p:nvPr/>
            </p:nvSpPr>
            <p:spPr bwMode="auto">
              <a:xfrm>
                <a:off x="8341867" y="2283561"/>
                <a:ext cx="569787" cy="299648"/>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p:spPr>
            <p:txBody>
              <a:bodyPr lIns="91425" tIns="91425" rIns="91425" bIns="91425" anchor="ctr"/>
              <a:lstStyle/>
              <a:p>
                <a:pPr>
                  <a:defRPr/>
                </a:pPr>
                <a:endParaRPr lang="vi-VN" sz="990"/>
              </a:p>
            </p:txBody>
          </p:sp>
        </p:grpSp>
        <p:grpSp>
          <p:nvGrpSpPr>
            <p:cNvPr id="10" name="Google Shape;1010;p14">
              <a:extLst>
                <a:ext uri="{FF2B5EF4-FFF2-40B4-BE49-F238E27FC236}">
                  <a16:creationId xmlns:a16="http://schemas.microsoft.com/office/drawing/2014/main" id="{5FB169D2-8CD0-4DB1-B308-83E2CDFE0C29}"/>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4095746D-068B-44F5-BB7C-21D104B9152E}"/>
                  </a:ext>
                </a:extLst>
              </p:cNvPr>
              <p:cNvSpPr>
                <a:spLocks/>
              </p:cNvSpPr>
              <p:nvPr/>
            </p:nvSpPr>
            <p:spPr bwMode="auto">
              <a:xfrm>
                <a:off x="8341867" y="2360911"/>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4" name="Google Shape;1012;p14">
                <a:extLst>
                  <a:ext uri="{FF2B5EF4-FFF2-40B4-BE49-F238E27FC236}">
                    <a16:creationId xmlns:a16="http://schemas.microsoft.com/office/drawing/2014/main" id="{33B4B9E9-4536-4C6F-9EE4-521D45DAB14E}"/>
                  </a:ext>
                </a:extLst>
              </p:cNvPr>
              <p:cNvSpPr/>
              <p:nvPr/>
            </p:nvSpPr>
            <p:spPr>
              <a:xfrm>
                <a:off x="8341867" y="2281736"/>
                <a:ext cx="569787"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11" name="Google Shape;1013;p14">
              <a:extLst>
                <a:ext uri="{FF2B5EF4-FFF2-40B4-BE49-F238E27FC236}">
                  <a16:creationId xmlns:a16="http://schemas.microsoft.com/office/drawing/2014/main" id="{6CBE2B07-7645-4473-AF67-952F029B6AD8}"/>
                </a:ext>
              </a:extLst>
            </p:cNvPr>
            <p:cNvSpPr/>
            <p:nvPr/>
          </p:nvSpPr>
          <p:spPr>
            <a:xfrm>
              <a:off x="8341867" y="4368307"/>
              <a:ext cx="569787" cy="309393"/>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 name="Google Shape;1014;p14">
              <a:extLst>
                <a:ext uri="{FF2B5EF4-FFF2-40B4-BE49-F238E27FC236}">
                  <a16:creationId xmlns:a16="http://schemas.microsoft.com/office/drawing/2014/main" id="{E5BF8392-4F48-4FD6-91F1-63DA7CEEC2CD}"/>
                </a:ext>
              </a:extLst>
            </p:cNvPr>
            <p:cNvSpPr>
              <a:spLocks/>
            </p:cNvSpPr>
            <p:nvPr/>
          </p:nvSpPr>
          <p:spPr bwMode="auto">
            <a:xfrm>
              <a:off x="395894" y="219519"/>
              <a:ext cx="8053099"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p:spPr>
          <p:txBody>
            <a:bodyPr lIns="91425" tIns="91425" rIns="91425" bIns="91425" anchor="ctr"/>
            <a:lstStyle/>
            <a:p>
              <a:pPr>
                <a:defRPr/>
              </a:pPr>
              <a:endParaRPr lang="vi-VN" sz="990"/>
            </a:p>
          </p:txBody>
        </p:sp>
      </p:grpSp>
      <p:sp>
        <p:nvSpPr>
          <p:cNvPr id="25" name="Google Shape;1082;p14">
            <a:extLst>
              <a:ext uri="{FF2B5EF4-FFF2-40B4-BE49-F238E27FC236}">
                <a16:creationId xmlns:a16="http://schemas.microsoft.com/office/drawing/2014/main" id="{75BE04E5-886B-4FE7-AAF9-C082ADB7F45E}"/>
              </a:ext>
            </a:extLst>
          </p:cNvPr>
          <p:cNvSpPr>
            <a:spLocks/>
          </p:cNvSpPr>
          <p:nvPr userDrawn="1"/>
        </p:nvSpPr>
        <p:spPr bwMode="auto">
          <a:xfrm>
            <a:off x="465667" y="8826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26" name="Google Shape;1083;p14">
            <a:extLst>
              <a:ext uri="{FF2B5EF4-FFF2-40B4-BE49-F238E27FC236}">
                <a16:creationId xmlns:a16="http://schemas.microsoft.com/office/drawing/2014/main" id="{E5FD1B22-A076-40AA-94E6-5D6A1BDC9F35}"/>
              </a:ext>
            </a:extLst>
          </p:cNvPr>
          <p:cNvSpPr>
            <a:spLocks/>
          </p:cNvSpPr>
          <p:nvPr userDrawn="1"/>
        </p:nvSpPr>
        <p:spPr bwMode="auto">
          <a:xfrm>
            <a:off x="201084" y="906463"/>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27" name="Google Shape;1084;p14">
            <a:extLst>
              <a:ext uri="{FF2B5EF4-FFF2-40B4-BE49-F238E27FC236}">
                <a16:creationId xmlns:a16="http://schemas.microsoft.com/office/drawing/2014/main" id="{2DEEEAD1-D97E-49E8-8F3F-608E63EC1256}"/>
              </a:ext>
            </a:extLst>
          </p:cNvPr>
          <p:cNvSpPr>
            <a:spLocks/>
          </p:cNvSpPr>
          <p:nvPr userDrawn="1"/>
        </p:nvSpPr>
        <p:spPr bwMode="auto">
          <a:xfrm>
            <a:off x="224367" y="989014"/>
            <a:ext cx="44451"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28" name="Google Shape;1085;p14">
            <a:extLst>
              <a:ext uri="{FF2B5EF4-FFF2-40B4-BE49-F238E27FC236}">
                <a16:creationId xmlns:a16="http://schemas.microsoft.com/office/drawing/2014/main" id="{C3AC7D38-B35A-4A71-87BE-461042BF5283}"/>
              </a:ext>
            </a:extLst>
          </p:cNvPr>
          <p:cNvSpPr>
            <a:spLocks/>
          </p:cNvSpPr>
          <p:nvPr userDrawn="1"/>
        </p:nvSpPr>
        <p:spPr bwMode="auto">
          <a:xfrm>
            <a:off x="524934" y="9477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29" name="Google Shape;1086;p14">
            <a:extLst>
              <a:ext uri="{FF2B5EF4-FFF2-40B4-BE49-F238E27FC236}">
                <a16:creationId xmlns:a16="http://schemas.microsoft.com/office/drawing/2014/main" id="{90548D7B-B732-402B-9648-1E2A6D6374CC}"/>
              </a:ext>
            </a:extLst>
          </p:cNvPr>
          <p:cNvSpPr>
            <a:spLocks/>
          </p:cNvSpPr>
          <p:nvPr userDrawn="1"/>
        </p:nvSpPr>
        <p:spPr bwMode="auto">
          <a:xfrm>
            <a:off x="201084" y="917576"/>
            <a:ext cx="448733" cy="98425"/>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30" name="Google Shape;1082;p14">
            <a:extLst>
              <a:ext uri="{FF2B5EF4-FFF2-40B4-BE49-F238E27FC236}">
                <a16:creationId xmlns:a16="http://schemas.microsoft.com/office/drawing/2014/main" id="{81563D7B-CE44-431E-8C9C-0999991BCE7C}"/>
              </a:ext>
            </a:extLst>
          </p:cNvPr>
          <p:cNvSpPr>
            <a:spLocks/>
          </p:cNvSpPr>
          <p:nvPr userDrawn="1"/>
        </p:nvSpPr>
        <p:spPr bwMode="auto">
          <a:xfrm>
            <a:off x="463550" y="14954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31" name="Google Shape;1083;p14">
            <a:extLst>
              <a:ext uri="{FF2B5EF4-FFF2-40B4-BE49-F238E27FC236}">
                <a16:creationId xmlns:a16="http://schemas.microsoft.com/office/drawing/2014/main" id="{E738E7E5-D3C8-4212-90E4-3457F46479C0}"/>
              </a:ext>
            </a:extLst>
          </p:cNvPr>
          <p:cNvSpPr>
            <a:spLocks/>
          </p:cNvSpPr>
          <p:nvPr userDrawn="1"/>
        </p:nvSpPr>
        <p:spPr bwMode="auto">
          <a:xfrm>
            <a:off x="198967" y="1522414"/>
            <a:ext cx="448733" cy="109537"/>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32" name="Google Shape;1084;p14">
            <a:extLst>
              <a:ext uri="{FF2B5EF4-FFF2-40B4-BE49-F238E27FC236}">
                <a16:creationId xmlns:a16="http://schemas.microsoft.com/office/drawing/2014/main" id="{16250957-19B1-41B0-AB9F-961C21F42CCE}"/>
              </a:ext>
            </a:extLst>
          </p:cNvPr>
          <p:cNvSpPr>
            <a:spLocks/>
          </p:cNvSpPr>
          <p:nvPr userDrawn="1"/>
        </p:nvSpPr>
        <p:spPr bwMode="auto">
          <a:xfrm>
            <a:off x="222251" y="1603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33" name="Google Shape;1085;p14">
            <a:extLst>
              <a:ext uri="{FF2B5EF4-FFF2-40B4-BE49-F238E27FC236}">
                <a16:creationId xmlns:a16="http://schemas.microsoft.com/office/drawing/2014/main" id="{E0A2E488-4AA5-4985-A19E-AEDF225242E2}"/>
              </a:ext>
            </a:extLst>
          </p:cNvPr>
          <p:cNvSpPr>
            <a:spLocks/>
          </p:cNvSpPr>
          <p:nvPr userDrawn="1"/>
        </p:nvSpPr>
        <p:spPr bwMode="auto">
          <a:xfrm>
            <a:off x="522818" y="1563688"/>
            <a:ext cx="46567" cy="42862"/>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34" name="Google Shape;1086;p14">
            <a:extLst>
              <a:ext uri="{FF2B5EF4-FFF2-40B4-BE49-F238E27FC236}">
                <a16:creationId xmlns:a16="http://schemas.microsoft.com/office/drawing/2014/main" id="{1083C986-1762-4217-B8F4-69BE128FD0A7}"/>
              </a:ext>
            </a:extLst>
          </p:cNvPr>
          <p:cNvSpPr>
            <a:spLocks/>
          </p:cNvSpPr>
          <p:nvPr userDrawn="1"/>
        </p:nvSpPr>
        <p:spPr bwMode="auto">
          <a:xfrm>
            <a:off x="201084" y="1531938"/>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35" name="Google Shape;1082;p14">
            <a:extLst>
              <a:ext uri="{FF2B5EF4-FFF2-40B4-BE49-F238E27FC236}">
                <a16:creationId xmlns:a16="http://schemas.microsoft.com/office/drawing/2014/main" id="{47A4B6D7-A4EE-42A0-BB38-4FDADCE47534}"/>
              </a:ext>
            </a:extLst>
          </p:cNvPr>
          <p:cNvSpPr>
            <a:spLocks/>
          </p:cNvSpPr>
          <p:nvPr userDrawn="1"/>
        </p:nvSpPr>
        <p:spPr bwMode="auto">
          <a:xfrm>
            <a:off x="463550" y="2111376"/>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36" name="Google Shape;1083;p14">
            <a:extLst>
              <a:ext uri="{FF2B5EF4-FFF2-40B4-BE49-F238E27FC236}">
                <a16:creationId xmlns:a16="http://schemas.microsoft.com/office/drawing/2014/main" id="{16D37A93-0FBA-48A1-9304-A1D2CF2AD231}"/>
              </a:ext>
            </a:extLst>
          </p:cNvPr>
          <p:cNvSpPr>
            <a:spLocks/>
          </p:cNvSpPr>
          <p:nvPr userDrawn="1"/>
        </p:nvSpPr>
        <p:spPr bwMode="auto">
          <a:xfrm>
            <a:off x="198967" y="2135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37" name="Google Shape;1084;p14">
            <a:extLst>
              <a:ext uri="{FF2B5EF4-FFF2-40B4-BE49-F238E27FC236}">
                <a16:creationId xmlns:a16="http://schemas.microsoft.com/office/drawing/2014/main" id="{074CE3FC-9153-4EFE-83EC-A42E085C4F3C}"/>
              </a:ext>
            </a:extLst>
          </p:cNvPr>
          <p:cNvSpPr>
            <a:spLocks/>
          </p:cNvSpPr>
          <p:nvPr userDrawn="1"/>
        </p:nvSpPr>
        <p:spPr bwMode="auto">
          <a:xfrm>
            <a:off x="222251" y="2216150"/>
            <a:ext cx="44449"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38" name="Google Shape;1085;p14">
            <a:extLst>
              <a:ext uri="{FF2B5EF4-FFF2-40B4-BE49-F238E27FC236}">
                <a16:creationId xmlns:a16="http://schemas.microsoft.com/office/drawing/2014/main" id="{FF607BB8-8C0B-4EB5-9CFD-16A2B9C978E2}"/>
              </a:ext>
            </a:extLst>
          </p:cNvPr>
          <p:cNvSpPr>
            <a:spLocks/>
          </p:cNvSpPr>
          <p:nvPr userDrawn="1"/>
        </p:nvSpPr>
        <p:spPr bwMode="auto">
          <a:xfrm>
            <a:off x="522818" y="2174875"/>
            <a:ext cx="44449"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39" name="Google Shape;1086;p14">
            <a:extLst>
              <a:ext uri="{FF2B5EF4-FFF2-40B4-BE49-F238E27FC236}">
                <a16:creationId xmlns:a16="http://schemas.microsoft.com/office/drawing/2014/main" id="{D2AD106C-EDEA-4632-A1E6-502A9468F798}"/>
              </a:ext>
            </a:extLst>
          </p:cNvPr>
          <p:cNvSpPr>
            <a:spLocks/>
          </p:cNvSpPr>
          <p:nvPr userDrawn="1"/>
        </p:nvSpPr>
        <p:spPr bwMode="auto">
          <a:xfrm>
            <a:off x="198967" y="2144713"/>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40" name="Google Shape;1082;p14">
            <a:extLst>
              <a:ext uri="{FF2B5EF4-FFF2-40B4-BE49-F238E27FC236}">
                <a16:creationId xmlns:a16="http://schemas.microsoft.com/office/drawing/2014/main" id="{93EAFE55-46F1-4DFF-99AD-9F7E0A9DC1EF}"/>
              </a:ext>
            </a:extLst>
          </p:cNvPr>
          <p:cNvSpPr>
            <a:spLocks/>
          </p:cNvSpPr>
          <p:nvPr userDrawn="1"/>
        </p:nvSpPr>
        <p:spPr bwMode="auto">
          <a:xfrm>
            <a:off x="461433" y="2722563"/>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41" name="Google Shape;1083;p14">
            <a:extLst>
              <a:ext uri="{FF2B5EF4-FFF2-40B4-BE49-F238E27FC236}">
                <a16:creationId xmlns:a16="http://schemas.microsoft.com/office/drawing/2014/main" id="{6BD29FF5-8585-49D9-AE40-08FFDF82F070}"/>
              </a:ext>
            </a:extLst>
          </p:cNvPr>
          <p:cNvSpPr>
            <a:spLocks/>
          </p:cNvSpPr>
          <p:nvPr userDrawn="1"/>
        </p:nvSpPr>
        <p:spPr bwMode="auto">
          <a:xfrm>
            <a:off x="196851" y="2746376"/>
            <a:ext cx="448733" cy="112713"/>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42" name="Google Shape;1084;p14">
            <a:extLst>
              <a:ext uri="{FF2B5EF4-FFF2-40B4-BE49-F238E27FC236}">
                <a16:creationId xmlns:a16="http://schemas.microsoft.com/office/drawing/2014/main" id="{23E724E5-C07F-4B9F-A0F6-EE79BD0E92E1}"/>
              </a:ext>
            </a:extLst>
          </p:cNvPr>
          <p:cNvSpPr>
            <a:spLocks/>
          </p:cNvSpPr>
          <p:nvPr userDrawn="1"/>
        </p:nvSpPr>
        <p:spPr bwMode="auto">
          <a:xfrm>
            <a:off x="220134" y="2832100"/>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43" name="Google Shape;1085;p14">
            <a:extLst>
              <a:ext uri="{FF2B5EF4-FFF2-40B4-BE49-F238E27FC236}">
                <a16:creationId xmlns:a16="http://schemas.microsoft.com/office/drawing/2014/main" id="{05B48A2E-04E7-4E23-A60A-5EAD334B88A4}"/>
              </a:ext>
            </a:extLst>
          </p:cNvPr>
          <p:cNvSpPr>
            <a:spLocks/>
          </p:cNvSpPr>
          <p:nvPr userDrawn="1"/>
        </p:nvSpPr>
        <p:spPr bwMode="auto">
          <a:xfrm>
            <a:off x="520701" y="2787651"/>
            <a:ext cx="46567" cy="47625"/>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44" name="Google Shape;1086;p14">
            <a:extLst>
              <a:ext uri="{FF2B5EF4-FFF2-40B4-BE49-F238E27FC236}">
                <a16:creationId xmlns:a16="http://schemas.microsoft.com/office/drawing/2014/main" id="{831795EC-0706-46F5-95A2-F2ECA2FD43E6}"/>
              </a:ext>
            </a:extLst>
          </p:cNvPr>
          <p:cNvSpPr>
            <a:spLocks/>
          </p:cNvSpPr>
          <p:nvPr userDrawn="1"/>
        </p:nvSpPr>
        <p:spPr bwMode="auto">
          <a:xfrm>
            <a:off x="198968" y="2760663"/>
            <a:ext cx="446617"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45" name="Google Shape;1082;p14">
            <a:extLst>
              <a:ext uri="{FF2B5EF4-FFF2-40B4-BE49-F238E27FC236}">
                <a16:creationId xmlns:a16="http://schemas.microsoft.com/office/drawing/2014/main" id="{EF1B57F6-DFD7-46B3-8DFA-9E0F7249EE5F}"/>
              </a:ext>
            </a:extLst>
          </p:cNvPr>
          <p:cNvSpPr>
            <a:spLocks/>
          </p:cNvSpPr>
          <p:nvPr userDrawn="1"/>
        </p:nvSpPr>
        <p:spPr bwMode="auto">
          <a:xfrm>
            <a:off x="461433" y="3335339"/>
            <a:ext cx="110067" cy="180975"/>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46" name="Google Shape;1083;p14">
            <a:extLst>
              <a:ext uri="{FF2B5EF4-FFF2-40B4-BE49-F238E27FC236}">
                <a16:creationId xmlns:a16="http://schemas.microsoft.com/office/drawing/2014/main" id="{C91313E4-B9DB-4099-9145-43E65EEA3C0C}"/>
              </a:ext>
            </a:extLst>
          </p:cNvPr>
          <p:cNvSpPr>
            <a:spLocks/>
          </p:cNvSpPr>
          <p:nvPr userDrawn="1"/>
        </p:nvSpPr>
        <p:spPr bwMode="auto">
          <a:xfrm>
            <a:off x="194733" y="3362326"/>
            <a:ext cx="450851" cy="112713"/>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47" name="Google Shape;1084;p14">
            <a:extLst>
              <a:ext uri="{FF2B5EF4-FFF2-40B4-BE49-F238E27FC236}">
                <a16:creationId xmlns:a16="http://schemas.microsoft.com/office/drawing/2014/main" id="{12304E33-63BA-4191-8349-4DAF33750C3A}"/>
              </a:ext>
            </a:extLst>
          </p:cNvPr>
          <p:cNvSpPr>
            <a:spLocks/>
          </p:cNvSpPr>
          <p:nvPr userDrawn="1"/>
        </p:nvSpPr>
        <p:spPr bwMode="auto">
          <a:xfrm>
            <a:off x="220133" y="3444876"/>
            <a:ext cx="44451" cy="47625"/>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48" name="Google Shape;1085;p14">
            <a:extLst>
              <a:ext uri="{FF2B5EF4-FFF2-40B4-BE49-F238E27FC236}">
                <a16:creationId xmlns:a16="http://schemas.microsoft.com/office/drawing/2014/main" id="{0D64FCE4-DCC0-4AD0-A585-4127ABEF16D7}"/>
              </a:ext>
            </a:extLst>
          </p:cNvPr>
          <p:cNvSpPr>
            <a:spLocks/>
          </p:cNvSpPr>
          <p:nvPr userDrawn="1"/>
        </p:nvSpPr>
        <p:spPr bwMode="auto">
          <a:xfrm>
            <a:off x="520700" y="3403600"/>
            <a:ext cx="44451"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49" name="Google Shape;1086;p14">
            <a:extLst>
              <a:ext uri="{FF2B5EF4-FFF2-40B4-BE49-F238E27FC236}">
                <a16:creationId xmlns:a16="http://schemas.microsoft.com/office/drawing/2014/main" id="{91BC4692-517A-434D-AA07-64605F81339E}"/>
              </a:ext>
            </a:extLst>
          </p:cNvPr>
          <p:cNvSpPr>
            <a:spLocks/>
          </p:cNvSpPr>
          <p:nvPr userDrawn="1"/>
        </p:nvSpPr>
        <p:spPr bwMode="auto">
          <a:xfrm>
            <a:off x="196851" y="33734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50" name="Google Shape;1082;p14">
            <a:extLst>
              <a:ext uri="{FF2B5EF4-FFF2-40B4-BE49-F238E27FC236}">
                <a16:creationId xmlns:a16="http://schemas.microsoft.com/office/drawing/2014/main" id="{D2B2E890-EC09-4F2E-933C-27E7959CDD32}"/>
              </a:ext>
            </a:extLst>
          </p:cNvPr>
          <p:cNvSpPr>
            <a:spLocks/>
          </p:cNvSpPr>
          <p:nvPr userDrawn="1"/>
        </p:nvSpPr>
        <p:spPr bwMode="auto">
          <a:xfrm>
            <a:off x="459317" y="3951288"/>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51" name="Google Shape;1083;p14">
            <a:extLst>
              <a:ext uri="{FF2B5EF4-FFF2-40B4-BE49-F238E27FC236}">
                <a16:creationId xmlns:a16="http://schemas.microsoft.com/office/drawing/2014/main" id="{D594FAB8-CB76-46FD-858B-2237EB839B1D}"/>
              </a:ext>
            </a:extLst>
          </p:cNvPr>
          <p:cNvSpPr>
            <a:spLocks/>
          </p:cNvSpPr>
          <p:nvPr userDrawn="1"/>
        </p:nvSpPr>
        <p:spPr bwMode="auto">
          <a:xfrm>
            <a:off x="194734" y="39766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52" name="Google Shape;1084;p14">
            <a:extLst>
              <a:ext uri="{FF2B5EF4-FFF2-40B4-BE49-F238E27FC236}">
                <a16:creationId xmlns:a16="http://schemas.microsoft.com/office/drawing/2014/main" id="{28C8E59E-A05C-4816-801C-FA6FB76C8CB1}"/>
              </a:ext>
            </a:extLst>
          </p:cNvPr>
          <p:cNvSpPr>
            <a:spLocks/>
          </p:cNvSpPr>
          <p:nvPr userDrawn="1"/>
        </p:nvSpPr>
        <p:spPr bwMode="auto">
          <a:xfrm>
            <a:off x="218018" y="4059238"/>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53" name="Google Shape;1085;p14">
            <a:extLst>
              <a:ext uri="{FF2B5EF4-FFF2-40B4-BE49-F238E27FC236}">
                <a16:creationId xmlns:a16="http://schemas.microsoft.com/office/drawing/2014/main" id="{29762F3E-E704-4EFD-A09C-D2E16AC0C0C1}"/>
              </a:ext>
            </a:extLst>
          </p:cNvPr>
          <p:cNvSpPr>
            <a:spLocks/>
          </p:cNvSpPr>
          <p:nvPr userDrawn="1"/>
        </p:nvSpPr>
        <p:spPr bwMode="auto">
          <a:xfrm>
            <a:off x="518585" y="4016376"/>
            <a:ext cx="46567" cy="47625"/>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54" name="Google Shape;1086;p14">
            <a:extLst>
              <a:ext uri="{FF2B5EF4-FFF2-40B4-BE49-F238E27FC236}">
                <a16:creationId xmlns:a16="http://schemas.microsoft.com/office/drawing/2014/main" id="{B86C90C1-3D9F-4F25-B68D-D8A00AF340A8}"/>
              </a:ext>
            </a:extLst>
          </p:cNvPr>
          <p:cNvSpPr>
            <a:spLocks/>
          </p:cNvSpPr>
          <p:nvPr userDrawn="1"/>
        </p:nvSpPr>
        <p:spPr bwMode="auto">
          <a:xfrm>
            <a:off x="194734" y="39878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55" name="Google Shape;1082;p14">
            <a:extLst>
              <a:ext uri="{FF2B5EF4-FFF2-40B4-BE49-F238E27FC236}">
                <a16:creationId xmlns:a16="http://schemas.microsoft.com/office/drawing/2014/main" id="{45E73BAB-BAD2-4F64-A180-280B7BB1794D}"/>
              </a:ext>
            </a:extLst>
          </p:cNvPr>
          <p:cNvSpPr>
            <a:spLocks/>
          </p:cNvSpPr>
          <p:nvPr userDrawn="1"/>
        </p:nvSpPr>
        <p:spPr bwMode="auto">
          <a:xfrm>
            <a:off x="459317" y="4565650"/>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56" name="Google Shape;1083;p14">
            <a:extLst>
              <a:ext uri="{FF2B5EF4-FFF2-40B4-BE49-F238E27FC236}">
                <a16:creationId xmlns:a16="http://schemas.microsoft.com/office/drawing/2014/main" id="{305B0550-D1E4-428B-B374-075C8F565482}"/>
              </a:ext>
            </a:extLst>
          </p:cNvPr>
          <p:cNvSpPr>
            <a:spLocks/>
          </p:cNvSpPr>
          <p:nvPr userDrawn="1"/>
        </p:nvSpPr>
        <p:spPr bwMode="auto">
          <a:xfrm>
            <a:off x="192618" y="4589464"/>
            <a:ext cx="450849" cy="109537"/>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57" name="Google Shape;1084;p14">
            <a:extLst>
              <a:ext uri="{FF2B5EF4-FFF2-40B4-BE49-F238E27FC236}">
                <a16:creationId xmlns:a16="http://schemas.microsoft.com/office/drawing/2014/main" id="{1A061C2A-86BE-464C-86EA-2B30BD9986A2}"/>
              </a:ext>
            </a:extLst>
          </p:cNvPr>
          <p:cNvSpPr>
            <a:spLocks/>
          </p:cNvSpPr>
          <p:nvPr userDrawn="1"/>
        </p:nvSpPr>
        <p:spPr bwMode="auto">
          <a:xfrm>
            <a:off x="215901" y="4672013"/>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58" name="Google Shape;1085;p14">
            <a:extLst>
              <a:ext uri="{FF2B5EF4-FFF2-40B4-BE49-F238E27FC236}">
                <a16:creationId xmlns:a16="http://schemas.microsoft.com/office/drawing/2014/main" id="{E7EEDDDB-C061-465F-94E8-E14BFD719356}"/>
              </a:ext>
            </a:extLst>
          </p:cNvPr>
          <p:cNvSpPr>
            <a:spLocks/>
          </p:cNvSpPr>
          <p:nvPr userDrawn="1"/>
        </p:nvSpPr>
        <p:spPr bwMode="auto">
          <a:xfrm>
            <a:off x="518585" y="4630738"/>
            <a:ext cx="44449"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59" name="Google Shape;1086;p14">
            <a:extLst>
              <a:ext uri="{FF2B5EF4-FFF2-40B4-BE49-F238E27FC236}">
                <a16:creationId xmlns:a16="http://schemas.microsoft.com/office/drawing/2014/main" id="{D449C0E0-3EE8-4CB1-9F1D-60991CB3479D}"/>
              </a:ext>
            </a:extLst>
          </p:cNvPr>
          <p:cNvSpPr>
            <a:spLocks/>
          </p:cNvSpPr>
          <p:nvPr userDrawn="1"/>
        </p:nvSpPr>
        <p:spPr bwMode="auto">
          <a:xfrm>
            <a:off x="194734" y="46005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60" name="Google Shape;1082;p14">
            <a:extLst>
              <a:ext uri="{FF2B5EF4-FFF2-40B4-BE49-F238E27FC236}">
                <a16:creationId xmlns:a16="http://schemas.microsoft.com/office/drawing/2014/main" id="{B36E2814-9955-4878-B80E-1E11C36C58DA}"/>
              </a:ext>
            </a:extLst>
          </p:cNvPr>
          <p:cNvSpPr>
            <a:spLocks/>
          </p:cNvSpPr>
          <p:nvPr userDrawn="1"/>
        </p:nvSpPr>
        <p:spPr bwMode="auto">
          <a:xfrm>
            <a:off x="457200" y="5180013"/>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61" name="Google Shape;1083;p14">
            <a:extLst>
              <a:ext uri="{FF2B5EF4-FFF2-40B4-BE49-F238E27FC236}">
                <a16:creationId xmlns:a16="http://schemas.microsoft.com/office/drawing/2014/main" id="{22019823-63D2-487A-AC63-7D6EA9639229}"/>
              </a:ext>
            </a:extLst>
          </p:cNvPr>
          <p:cNvSpPr>
            <a:spLocks/>
          </p:cNvSpPr>
          <p:nvPr userDrawn="1"/>
        </p:nvSpPr>
        <p:spPr bwMode="auto">
          <a:xfrm>
            <a:off x="192618" y="5203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62" name="Google Shape;1084;p14">
            <a:extLst>
              <a:ext uri="{FF2B5EF4-FFF2-40B4-BE49-F238E27FC236}">
                <a16:creationId xmlns:a16="http://schemas.microsoft.com/office/drawing/2014/main" id="{E266CCEC-9255-4F78-A47D-190C99F8581E}"/>
              </a:ext>
            </a:extLst>
          </p:cNvPr>
          <p:cNvSpPr>
            <a:spLocks/>
          </p:cNvSpPr>
          <p:nvPr userDrawn="1"/>
        </p:nvSpPr>
        <p:spPr bwMode="auto">
          <a:xfrm>
            <a:off x="215901" y="5286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63" name="Google Shape;1085;p14">
            <a:extLst>
              <a:ext uri="{FF2B5EF4-FFF2-40B4-BE49-F238E27FC236}">
                <a16:creationId xmlns:a16="http://schemas.microsoft.com/office/drawing/2014/main" id="{53521366-825F-412F-A265-9586E3112CBB}"/>
              </a:ext>
            </a:extLst>
          </p:cNvPr>
          <p:cNvSpPr>
            <a:spLocks/>
          </p:cNvSpPr>
          <p:nvPr userDrawn="1"/>
        </p:nvSpPr>
        <p:spPr bwMode="auto">
          <a:xfrm>
            <a:off x="516467" y="5245100"/>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64" name="Google Shape;1086;p14">
            <a:extLst>
              <a:ext uri="{FF2B5EF4-FFF2-40B4-BE49-F238E27FC236}">
                <a16:creationId xmlns:a16="http://schemas.microsoft.com/office/drawing/2014/main" id="{6EAC282E-3D28-45D3-B99D-2A3B31C5F9C7}"/>
              </a:ext>
            </a:extLst>
          </p:cNvPr>
          <p:cNvSpPr>
            <a:spLocks/>
          </p:cNvSpPr>
          <p:nvPr userDrawn="1"/>
        </p:nvSpPr>
        <p:spPr bwMode="auto">
          <a:xfrm>
            <a:off x="192618" y="52149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65" name="Google Shape;1082;p14">
            <a:extLst>
              <a:ext uri="{FF2B5EF4-FFF2-40B4-BE49-F238E27FC236}">
                <a16:creationId xmlns:a16="http://schemas.microsoft.com/office/drawing/2014/main" id="{C35EA16D-39A0-42C7-85F3-77C0A75AC99E}"/>
              </a:ext>
            </a:extLst>
          </p:cNvPr>
          <p:cNvSpPr>
            <a:spLocks/>
          </p:cNvSpPr>
          <p:nvPr userDrawn="1"/>
        </p:nvSpPr>
        <p:spPr bwMode="auto">
          <a:xfrm>
            <a:off x="457200" y="5792788"/>
            <a:ext cx="107951"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66" name="Google Shape;1083;p14">
            <a:extLst>
              <a:ext uri="{FF2B5EF4-FFF2-40B4-BE49-F238E27FC236}">
                <a16:creationId xmlns:a16="http://schemas.microsoft.com/office/drawing/2014/main" id="{D13620B5-B5BE-4655-A086-5B4F06F7EE03}"/>
              </a:ext>
            </a:extLst>
          </p:cNvPr>
          <p:cNvSpPr>
            <a:spLocks/>
          </p:cNvSpPr>
          <p:nvPr userDrawn="1"/>
        </p:nvSpPr>
        <p:spPr bwMode="auto">
          <a:xfrm>
            <a:off x="190500" y="5818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67" name="Google Shape;1084;p14">
            <a:extLst>
              <a:ext uri="{FF2B5EF4-FFF2-40B4-BE49-F238E27FC236}">
                <a16:creationId xmlns:a16="http://schemas.microsoft.com/office/drawing/2014/main" id="{7200C617-9C2A-481C-82E9-800C265C73E7}"/>
              </a:ext>
            </a:extLst>
          </p:cNvPr>
          <p:cNvSpPr>
            <a:spLocks/>
          </p:cNvSpPr>
          <p:nvPr userDrawn="1"/>
        </p:nvSpPr>
        <p:spPr bwMode="auto">
          <a:xfrm>
            <a:off x="213784" y="59007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68" name="Google Shape;1085;p14">
            <a:extLst>
              <a:ext uri="{FF2B5EF4-FFF2-40B4-BE49-F238E27FC236}">
                <a16:creationId xmlns:a16="http://schemas.microsoft.com/office/drawing/2014/main" id="{F591FECC-5DED-4094-A5F4-BA0F8FEB2F90}"/>
              </a:ext>
            </a:extLst>
          </p:cNvPr>
          <p:cNvSpPr>
            <a:spLocks/>
          </p:cNvSpPr>
          <p:nvPr userDrawn="1"/>
        </p:nvSpPr>
        <p:spPr bwMode="auto">
          <a:xfrm>
            <a:off x="514351" y="58578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69" name="Google Shape;1086;p14">
            <a:extLst>
              <a:ext uri="{FF2B5EF4-FFF2-40B4-BE49-F238E27FC236}">
                <a16:creationId xmlns:a16="http://schemas.microsoft.com/office/drawing/2014/main" id="{4648808A-4A5E-4890-9CF8-2EF44FC326BF}"/>
              </a:ext>
            </a:extLst>
          </p:cNvPr>
          <p:cNvSpPr>
            <a:spLocks/>
          </p:cNvSpPr>
          <p:nvPr userDrawn="1"/>
        </p:nvSpPr>
        <p:spPr bwMode="auto">
          <a:xfrm>
            <a:off x="192617" y="5829300"/>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Tree>
    <p:extLst>
      <p:ext uri="{BB962C8B-B14F-4D97-AF65-F5344CB8AC3E}">
        <p14:creationId xmlns:p14="http://schemas.microsoft.com/office/powerpoint/2010/main" val="2639583075"/>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4_Title Slide">
    <p:bg>
      <p:bgPr>
        <a:solidFill>
          <a:srgbClr val="C00000"/>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C8A2D039-6878-4C06-98EB-75BE551ACF9A}"/>
              </a:ext>
            </a:extLst>
          </p:cNvPr>
          <p:cNvGrpSpPr>
            <a:grpSpLocks/>
          </p:cNvGrpSpPr>
          <p:nvPr userDrawn="1"/>
        </p:nvGrpSpPr>
        <p:grpSpPr bwMode="auto">
          <a:xfrm>
            <a:off x="395818" y="219076"/>
            <a:ext cx="11614149" cy="6240463"/>
            <a:chOff x="395894" y="219519"/>
            <a:chExt cx="8518865" cy="4788281"/>
          </a:xfrm>
        </p:grpSpPr>
        <p:sp>
          <p:nvSpPr>
            <p:cNvPr id="3" name="Google Shape;993;p14">
              <a:extLst>
                <a:ext uri="{FF2B5EF4-FFF2-40B4-BE49-F238E27FC236}">
                  <a16:creationId xmlns:a16="http://schemas.microsoft.com/office/drawing/2014/main" id="{4771E1E1-AAE1-475C-B004-29038C288631}"/>
                </a:ext>
              </a:extLst>
            </p:cNvPr>
            <p:cNvSpPr>
              <a:spLocks/>
            </p:cNvSpPr>
            <p:nvPr/>
          </p:nvSpPr>
          <p:spPr bwMode="auto">
            <a:xfrm>
              <a:off x="661380" y="219519"/>
              <a:ext cx="8068625" cy="4788281"/>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rgbClr val="FFE285"/>
            </a:solidFill>
            <a:ln>
              <a:noFill/>
            </a:ln>
          </p:spPr>
          <p:txBody>
            <a:bodyPr lIns="91425" tIns="91425" rIns="91425" bIns="91425" anchor="ctr"/>
            <a:lstStyle/>
            <a:p>
              <a:pPr>
                <a:defRPr/>
              </a:pPr>
              <a:endParaRPr lang="vi-VN" sz="990"/>
            </a:p>
          </p:txBody>
        </p:sp>
        <p:grpSp>
          <p:nvGrpSpPr>
            <p:cNvPr id="4" name="Google Shape;994;p14">
              <a:extLst>
                <a:ext uri="{FF2B5EF4-FFF2-40B4-BE49-F238E27FC236}">
                  <a16:creationId xmlns:a16="http://schemas.microsoft.com/office/drawing/2014/main" id="{B42D3B71-34D5-46B2-92E3-E6A86F496072}"/>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F2CDFD06-2F65-4369-8637-268E0C1EED84}"/>
                  </a:ext>
                </a:extLst>
              </p:cNvPr>
              <p:cNvSpPr>
                <a:spLocks/>
              </p:cNvSpPr>
              <p:nvPr/>
            </p:nvSpPr>
            <p:spPr bwMode="auto">
              <a:xfrm>
                <a:off x="8341867" y="2362126"/>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4" name="Google Shape;996;p14">
                <a:extLst>
                  <a:ext uri="{FF2B5EF4-FFF2-40B4-BE49-F238E27FC236}">
                    <a16:creationId xmlns:a16="http://schemas.microsoft.com/office/drawing/2014/main" id="{4125B461-F5CC-44F2-9D55-52D75B779A3B}"/>
                  </a:ext>
                </a:extLst>
              </p:cNvPr>
              <p:cNvSpPr>
                <a:spLocks/>
              </p:cNvSpPr>
              <p:nvPr/>
            </p:nvSpPr>
            <p:spPr bwMode="auto">
              <a:xfrm>
                <a:off x="8341867" y="2281733"/>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p:spPr>
            <p:txBody>
              <a:bodyPr lIns="91425" tIns="91425" rIns="91425" bIns="91425" anchor="ctr"/>
              <a:lstStyle/>
              <a:p>
                <a:pPr>
                  <a:defRPr/>
                </a:pPr>
                <a:endParaRPr lang="vi-VN" sz="990"/>
              </a:p>
            </p:txBody>
          </p:sp>
        </p:grpSp>
        <p:sp>
          <p:nvSpPr>
            <p:cNvPr id="5" name="Google Shape;997;p14">
              <a:extLst>
                <a:ext uri="{FF2B5EF4-FFF2-40B4-BE49-F238E27FC236}">
                  <a16:creationId xmlns:a16="http://schemas.microsoft.com/office/drawing/2014/main" id="{53C67376-D61C-467D-8744-EE35ED053F75}"/>
                </a:ext>
              </a:extLst>
            </p:cNvPr>
            <p:cNvSpPr>
              <a:spLocks/>
            </p:cNvSpPr>
            <p:nvPr/>
          </p:nvSpPr>
          <p:spPr bwMode="auto">
            <a:xfrm>
              <a:off x="8341867" y="4447482"/>
              <a:ext cx="569787" cy="308174"/>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grpSp>
          <p:nvGrpSpPr>
            <p:cNvPr id="6" name="Google Shape;998;p14">
              <a:extLst>
                <a:ext uri="{FF2B5EF4-FFF2-40B4-BE49-F238E27FC236}">
                  <a16:creationId xmlns:a16="http://schemas.microsoft.com/office/drawing/2014/main" id="{F28812B4-1802-47EF-9624-E82CE6694A1C}"/>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F34FFF8A-6C35-4084-9624-B4E9F50CF91C}"/>
                  </a:ext>
                </a:extLst>
              </p:cNvPr>
              <p:cNvSpPr>
                <a:spLocks/>
              </p:cNvSpPr>
              <p:nvPr/>
            </p:nvSpPr>
            <p:spPr bwMode="auto">
              <a:xfrm>
                <a:off x="8341867" y="1800590"/>
                <a:ext cx="569787" cy="30086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2" name="Google Shape;1000;p14">
                <a:extLst>
                  <a:ext uri="{FF2B5EF4-FFF2-40B4-BE49-F238E27FC236}">
                    <a16:creationId xmlns:a16="http://schemas.microsoft.com/office/drawing/2014/main" id="{3A4E5A00-BFA3-4B90-8AE3-39B76E600FF3}"/>
                  </a:ext>
                </a:extLst>
              </p:cNvPr>
              <p:cNvSpPr/>
              <p:nvPr/>
            </p:nvSpPr>
            <p:spPr>
              <a:xfrm>
                <a:off x="8341867" y="1721415"/>
                <a:ext cx="569787" cy="299648"/>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7" name="Google Shape;1001;p14">
              <a:extLst>
                <a:ext uri="{FF2B5EF4-FFF2-40B4-BE49-F238E27FC236}">
                  <a16:creationId xmlns:a16="http://schemas.microsoft.com/office/drawing/2014/main" id="{483854A4-9E56-4B97-AC53-DCF21E0665BC}"/>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669F9CAF-98E9-40A3-B136-ED3BCFD57623}"/>
                  </a:ext>
                </a:extLst>
              </p:cNvPr>
              <p:cNvSpPr>
                <a:spLocks/>
              </p:cNvSpPr>
              <p:nvPr/>
            </p:nvSpPr>
            <p:spPr bwMode="auto">
              <a:xfrm>
                <a:off x="8346524" y="1262198"/>
                <a:ext cx="568235" cy="309393"/>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0" name="Google Shape;1003;p14">
                <a:extLst>
                  <a:ext uri="{FF2B5EF4-FFF2-40B4-BE49-F238E27FC236}">
                    <a16:creationId xmlns:a16="http://schemas.microsoft.com/office/drawing/2014/main" id="{FF6F1DB8-354A-400C-B12F-2700D06D66D5}"/>
                  </a:ext>
                </a:extLst>
              </p:cNvPr>
              <p:cNvSpPr>
                <a:spLocks/>
              </p:cNvSpPr>
              <p:nvPr/>
            </p:nvSpPr>
            <p:spPr bwMode="auto">
              <a:xfrm>
                <a:off x="8346524" y="1181804"/>
                <a:ext cx="568235" cy="309393"/>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p:spPr>
            <p:txBody>
              <a:bodyPr lIns="91425" tIns="91425" rIns="91425" bIns="91425" anchor="ctr"/>
              <a:lstStyle/>
              <a:p>
                <a:pPr>
                  <a:defRPr/>
                </a:pPr>
                <a:endParaRPr lang="vi-VN" sz="990"/>
              </a:p>
            </p:txBody>
          </p:sp>
        </p:grpSp>
        <p:grpSp>
          <p:nvGrpSpPr>
            <p:cNvPr id="8" name="Google Shape;1004;p14">
              <a:extLst>
                <a:ext uri="{FF2B5EF4-FFF2-40B4-BE49-F238E27FC236}">
                  <a16:creationId xmlns:a16="http://schemas.microsoft.com/office/drawing/2014/main" id="{4E69C954-A61A-45F5-A12E-E8310FD0EC72}"/>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19830F36-E439-4230-96B4-C6CA90936243}"/>
                  </a:ext>
                </a:extLst>
              </p:cNvPr>
              <p:cNvSpPr>
                <a:spLocks/>
              </p:cNvSpPr>
              <p:nvPr/>
            </p:nvSpPr>
            <p:spPr bwMode="auto">
              <a:xfrm>
                <a:off x="8341867" y="686045"/>
                <a:ext cx="569787" cy="308175"/>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8" name="Google Shape;1006;p14">
                <a:extLst>
                  <a:ext uri="{FF2B5EF4-FFF2-40B4-BE49-F238E27FC236}">
                    <a16:creationId xmlns:a16="http://schemas.microsoft.com/office/drawing/2014/main" id="{29C7DF61-C732-462F-8F95-9C73D978E74A}"/>
                  </a:ext>
                </a:extLst>
              </p:cNvPr>
              <p:cNvSpPr/>
              <p:nvPr/>
            </p:nvSpPr>
            <p:spPr>
              <a:xfrm>
                <a:off x="8341867" y="606869"/>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9" name="Google Shape;1007;p14">
              <a:extLst>
                <a:ext uri="{FF2B5EF4-FFF2-40B4-BE49-F238E27FC236}">
                  <a16:creationId xmlns:a16="http://schemas.microsoft.com/office/drawing/2014/main" id="{7D445BE8-2ABC-47CF-A718-05BD245DDC0E}"/>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825CA810-78C4-40CF-A291-B247B288D1BF}"/>
                  </a:ext>
                </a:extLst>
              </p:cNvPr>
              <p:cNvSpPr>
                <a:spLocks/>
              </p:cNvSpPr>
              <p:nvPr/>
            </p:nvSpPr>
            <p:spPr bwMode="auto">
              <a:xfrm>
                <a:off x="8341867" y="2362736"/>
                <a:ext cx="569787" cy="299648"/>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6" name="Google Shape;1009;p14">
                <a:extLst>
                  <a:ext uri="{FF2B5EF4-FFF2-40B4-BE49-F238E27FC236}">
                    <a16:creationId xmlns:a16="http://schemas.microsoft.com/office/drawing/2014/main" id="{205A0E7A-7CF4-4AEB-B0E7-F73C9137EB9B}"/>
                  </a:ext>
                </a:extLst>
              </p:cNvPr>
              <p:cNvSpPr>
                <a:spLocks/>
              </p:cNvSpPr>
              <p:nvPr/>
            </p:nvSpPr>
            <p:spPr bwMode="auto">
              <a:xfrm>
                <a:off x="8341867" y="2283561"/>
                <a:ext cx="569787" cy="299648"/>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p:spPr>
            <p:txBody>
              <a:bodyPr lIns="91425" tIns="91425" rIns="91425" bIns="91425" anchor="ctr"/>
              <a:lstStyle/>
              <a:p>
                <a:pPr>
                  <a:defRPr/>
                </a:pPr>
                <a:endParaRPr lang="vi-VN" sz="990"/>
              </a:p>
            </p:txBody>
          </p:sp>
        </p:grpSp>
        <p:grpSp>
          <p:nvGrpSpPr>
            <p:cNvPr id="10" name="Google Shape;1010;p14">
              <a:extLst>
                <a:ext uri="{FF2B5EF4-FFF2-40B4-BE49-F238E27FC236}">
                  <a16:creationId xmlns:a16="http://schemas.microsoft.com/office/drawing/2014/main" id="{9390B585-0F02-4E5E-9162-4C840547ED3B}"/>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A0C9EECB-7104-402B-99CF-45F3A84708C8}"/>
                  </a:ext>
                </a:extLst>
              </p:cNvPr>
              <p:cNvSpPr>
                <a:spLocks/>
              </p:cNvSpPr>
              <p:nvPr/>
            </p:nvSpPr>
            <p:spPr bwMode="auto">
              <a:xfrm>
                <a:off x="8341867" y="2360911"/>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4" name="Google Shape;1012;p14">
                <a:extLst>
                  <a:ext uri="{FF2B5EF4-FFF2-40B4-BE49-F238E27FC236}">
                    <a16:creationId xmlns:a16="http://schemas.microsoft.com/office/drawing/2014/main" id="{D663E9E1-204B-49D5-A12B-D2A2E5B5A0AE}"/>
                  </a:ext>
                </a:extLst>
              </p:cNvPr>
              <p:cNvSpPr/>
              <p:nvPr/>
            </p:nvSpPr>
            <p:spPr>
              <a:xfrm>
                <a:off x="8341867" y="2281736"/>
                <a:ext cx="569787"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11" name="Google Shape;1013;p14">
              <a:extLst>
                <a:ext uri="{FF2B5EF4-FFF2-40B4-BE49-F238E27FC236}">
                  <a16:creationId xmlns:a16="http://schemas.microsoft.com/office/drawing/2014/main" id="{35D5BBD5-8072-422D-B6AE-235BD4A65411}"/>
                </a:ext>
              </a:extLst>
            </p:cNvPr>
            <p:cNvSpPr/>
            <p:nvPr/>
          </p:nvSpPr>
          <p:spPr>
            <a:xfrm>
              <a:off x="8341867" y="4368307"/>
              <a:ext cx="569787" cy="309393"/>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 name="Google Shape;1014;p14">
              <a:extLst>
                <a:ext uri="{FF2B5EF4-FFF2-40B4-BE49-F238E27FC236}">
                  <a16:creationId xmlns:a16="http://schemas.microsoft.com/office/drawing/2014/main" id="{8AA54ECF-8307-4F54-BDAD-497EC57D6CEA}"/>
                </a:ext>
              </a:extLst>
            </p:cNvPr>
            <p:cNvSpPr>
              <a:spLocks/>
            </p:cNvSpPr>
            <p:nvPr/>
          </p:nvSpPr>
          <p:spPr bwMode="auto">
            <a:xfrm>
              <a:off x="395894" y="219519"/>
              <a:ext cx="8053099"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p:spPr>
          <p:txBody>
            <a:bodyPr lIns="91425" tIns="91425" rIns="91425" bIns="91425" anchor="ctr"/>
            <a:lstStyle/>
            <a:p>
              <a:pPr>
                <a:defRPr/>
              </a:pPr>
              <a:endParaRPr lang="vi-VN" sz="990"/>
            </a:p>
          </p:txBody>
        </p:sp>
      </p:grpSp>
      <p:grpSp>
        <p:nvGrpSpPr>
          <p:cNvPr id="25" name="Google Shape;1016;p14">
            <a:extLst>
              <a:ext uri="{FF2B5EF4-FFF2-40B4-BE49-F238E27FC236}">
                <a16:creationId xmlns:a16="http://schemas.microsoft.com/office/drawing/2014/main" id="{E9783FE1-3C65-4B8A-8ACD-6DCE855752C6}"/>
              </a:ext>
            </a:extLst>
          </p:cNvPr>
          <p:cNvGrpSpPr>
            <a:grpSpLocks/>
          </p:cNvGrpSpPr>
          <p:nvPr userDrawn="1"/>
        </p:nvGrpSpPr>
        <p:grpSpPr bwMode="auto">
          <a:xfrm>
            <a:off x="988484" y="5645151"/>
            <a:ext cx="615949" cy="538163"/>
            <a:chOff x="2495125" y="2142250"/>
            <a:chExt cx="444275" cy="398525"/>
          </a:xfrm>
        </p:grpSpPr>
        <p:sp>
          <p:nvSpPr>
            <p:cNvPr id="26" name="Google Shape;1017;p14">
              <a:extLst>
                <a:ext uri="{FF2B5EF4-FFF2-40B4-BE49-F238E27FC236}">
                  <a16:creationId xmlns:a16="http://schemas.microsoft.com/office/drawing/2014/main" id="{608C0679-A7E6-4B89-935F-34665AA39E73}"/>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lIns="91425" tIns="91425" rIns="91425" bIns="91425" anchor="ctr"/>
            <a:lstStyle/>
            <a:p>
              <a:pPr>
                <a:defRPr/>
              </a:pPr>
              <a:endParaRPr lang="vi-VN" sz="990"/>
            </a:p>
          </p:txBody>
        </p:sp>
        <p:sp>
          <p:nvSpPr>
            <p:cNvPr id="27" name="Google Shape;1018;p14">
              <a:extLst>
                <a:ext uri="{FF2B5EF4-FFF2-40B4-BE49-F238E27FC236}">
                  <a16:creationId xmlns:a16="http://schemas.microsoft.com/office/drawing/2014/main" id="{97FCE909-4763-4F53-B496-9427BBB20CF2}"/>
                </a:ext>
              </a:extLst>
            </p:cNvPr>
            <p:cNvSpPr/>
            <p:nvPr/>
          </p:nvSpPr>
          <p:spPr>
            <a:xfrm>
              <a:off x="2655430" y="2308008"/>
              <a:ext cx="94657" cy="71711"/>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28" name="Google Shape;1019;p14">
            <a:extLst>
              <a:ext uri="{FF2B5EF4-FFF2-40B4-BE49-F238E27FC236}">
                <a16:creationId xmlns:a16="http://schemas.microsoft.com/office/drawing/2014/main" id="{8162D22E-E849-4C9C-967F-76AAD6F51031}"/>
              </a:ext>
            </a:extLst>
          </p:cNvPr>
          <p:cNvGrpSpPr>
            <a:grpSpLocks/>
          </p:cNvGrpSpPr>
          <p:nvPr userDrawn="1"/>
        </p:nvGrpSpPr>
        <p:grpSpPr bwMode="auto">
          <a:xfrm>
            <a:off x="10176934" y="427038"/>
            <a:ext cx="404284" cy="381000"/>
            <a:chOff x="3243875" y="2372825"/>
            <a:chExt cx="291375" cy="281375"/>
          </a:xfrm>
        </p:grpSpPr>
        <p:sp>
          <p:nvSpPr>
            <p:cNvPr id="29" name="Google Shape;1020;p14">
              <a:extLst>
                <a:ext uri="{FF2B5EF4-FFF2-40B4-BE49-F238E27FC236}">
                  <a16:creationId xmlns:a16="http://schemas.microsoft.com/office/drawing/2014/main" id="{E0F933A3-D6DB-4F8F-965A-6D941AEE1FEF}"/>
                </a:ext>
              </a:extLst>
            </p:cNvPr>
            <p:cNvSpPr/>
            <p:nvPr/>
          </p:nvSpPr>
          <p:spPr>
            <a:xfrm>
              <a:off x="3286590" y="2403307"/>
              <a:ext cx="205946" cy="199307"/>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30" name="Google Shape;1021;p14">
              <a:extLst>
                <a:ext uri="{FF2B5EF4-FFF2-40B4-BE49-F238E27FC236}">
                  <a16:creationId xmlns:a16="http://schemas.microsoft.com/office/drawing/2014/main" id="{CD0193B2-659C-4592-AF6E-FB2B7BAD0647}"/>
                </a:ext>
              </a:extLst>
            </p:cNvPr>
            <p:cNvSpPr/>
            <p:nvPr/>
          </p:nvSpPr>
          <p:spPr>
            <a:xfrm>
              <a:off x="3303371" y="2403307"/>
              <a:ext cx="192216" cy="211031"/>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31" name="Google Shape;1022;p14">
              <a:extLst>
                <a:ext uri="{FF2B5EF4-FFF2-40B4-BE49-F238E27FC236}">
                  <a16:creationId xmlns:a16="http://schemas.microsoft.com/office/drawing/2014/main" id="{615A7694-2082-42AD-8BA2-93572B6EFC0C}"/>
                </a:ext>
              </a:extLst>
            </p:cNvPr>
            <p:cNvSpPr/>
            <p:nvPr/>
          </p:nvSpPr>
          <p:spPr>
            <a:xfrm>
              <a:off x="3396427" y="2372825"/>
              <a:ext cx="10679"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32" name="Google Shape;1023;p14">
              <a:extLst>
                <a:ext uri="{FF2B5EF4-FFF2-40B4-BE49-F238E27FC236}">
                  <a16:creationId xmlns:a16="http://schemas.microsoft.com/office/drawing/2014/main" id="{3517CBC9-2F97-4AD4-B707-7BC18F0F8919}"/>
                </a:ext>
              </a:extLst>
            </p:cNvPr>
            <p:cNvSpPr/>
            <p:nvPr/>
          </p:nvSpPr>
          <p:spPr>
            <a:xfrm>
              <a:off x="3243875" y="2495926"/>
              <a:ext cx="285273" cy="9379"/>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33" name="Google Shape;1024;p14">
              <a:extLst>
                <a:ext uri="{FF2B5EF4-FFF2-40B4-BE49-F238E27FC236}">
                  <a16:creationId xmlns:a16="http://schemas.microsoft.com/office/drawing/2014/main" id="{904C120E-E1A6-497D-9E4C-C66E555BABF6}"/>
                </a:ext>
              </a:extLst>
            </p:cNvPr>
            <p:cNvSpPr/>
            <p:nvPr/>
          </p:nvSpPr>
          <p:spPr>
            <a:xfrm>
              <a:off x="3339983" y="2378687"/>
              <a:ext cx="105260" cy="269651"/>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34" name="Google Shape;1025;p14">
              <a:extLst>
                <a:ext uri="{FF2B5EF4-FFF2-40B4-BE49-F238E27FC236}">
                  <a16:creationId xmlns:a16="http://schemas.microsoft.com/office/drawing/2014/main" id="{49C869AB-EA6C-4277-A64B-C4502DC4240E}"/>
                </a:ext>
              </a:extLst>
            </p:cNvPr>
            <p:cNvSpPr/>
            <p:nvPr/>
          </p:nvSpPr>
          <p:spPr>
            <a:xfrm>
              <a:off x="3266758" y="2459582"/>
              <a:ext cx="268492" cy="93792"/>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35" name="Google Shape;1026;p14">
              <a:extLst>
                <a:ext uri="{FF2B5EF4-FFF2-40B4-BE49-F238E27FC236}">
                  <a16:creationId xmlns:a16="http://schemas.microsoft.com/office/drawing/2014/main" id="{1D175870-5E1A-44CB-A6DD-41B985E4DEA9}"/>
                </a:ext>
              </a:extLst>
            </p:cNvPr>
            <p:cNvSpPr/>
            <p:nvPr/>
          </p:nvSpPr>
          <p:spPr>
            <a:xfrm>
              <a:off x="3275911" y="2451375"/>
              <a:ext cx="257813" cy="113723"/>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36" name="Google Shape;1027;p14">
              <a:extLst>
                <a:ext uri="{FF2B5EF4-FFF2-40B4-BE49-F238E27FC236}">
                  <a16:creationId xmlns:a16="http://schemas.microsoft.com/office/drawing/2014/main" id="{A58FD928-3387-4E00-A960-2528635A4709}"/>
                </a:ext>
              </a:extLst>
            </p:cNvPr>
            <p:cNvSpPr/>
            <p:nvPr/>
          </p:nvSpPr>
          <p:spPr>
            <a:xfrm>
              <a:off x="3329304" y="2385721"/>
              <a:ext cx="120517" cy="256755"/>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37" name="Google Shape;1028;p14">
              <a:extLst>
                <a:ext uri="{FF2B5EF4-FFF2-40B4-BE49-F238E27FC236}">
                  <a16:creationId xmlns:a16="http://schemas.microsoft.com/office/drawing/2014/main" id="{F0119152-0B9D-4243-8514-005FA7388C7F}"/>
                </a:ext>
              </a:extLst>
            </p:cNvPr>
            <p:cNvSpPr/>
            <p:nvPr/>
          </p:nvSpPr>
          <p:spPr>
            <a:xfrm>
              <a:off x="3327779" y="2438479"/>
              <a:ext cx="134246" cy="13248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38" name="Google Shape;1029;p14">
              <a:extLst>
                <a:ext uri="{FF2B5EF4-FFF2-40B4-BE49-F238E27FC236}">
                  <a16:creationId xmlns:a16="http://schemas.microsoft.com/office/drawing/2014/main" id="{0FCC10B3-D9FF-45EE-927B-97840DF5D82B}"/>
                </a:ext>
              </a:extLst>
            </p:cNvPr>
            <p:cNvSpPr>
              <a:spLocks/>
            </p:cNvSpPr>
            <p:nvPr/>
          </p:nvSpPr>
          <p:spPr bwMode="auto">
            <a:xfrm>
              <a:off x="3358290" y="2468961"/>
              <a:ext cx="71699" cy="71516"/>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lIns="91425" tIns="91425" rIns="91425" bIns="91425" anchor="ctr"/>
            <a:lstStyle/>
            <a:p>
              <a:pPr>
                <a:defRPr/>
              </a:pPr>
              <a:endParaRPr lang="vi-VN" sz="990"/>
            </a:p>
          </p:txBody>
        </p:sp>
      </p:grpSp>
      <p:grpSp>
        <p:nvGrpSpPr>
          <p:cNvPr id="39" name="Google Shape;1030;p14">
            <a:extLst>
              <a:ext uri="{FF2B5EF4-FFF2-40B4-BE49-F238E27FC236}">
                <a16:creationId xmlns:a16="http://schemas.microsoft.com/office/drawing/2014/main" id="{19524800-62F1-4386-9174-DF7FEF4AD308}"/>
              </a:ext>
            </a:extLst>
          </p:cNvPr>
          <p:cNvGrpSpPr>
            <a:grpSpLocks/>
          </p:cNvGrpSpPr>
          <p:nvPr userDrawn="1"/>
        </p:nvGrpSpPr>
        <p:grpSpPr bwMode="auto">
          <a:xfrm>
            <a:off x="11004551" y="1042988"/>
            <a:ext cx="230716" cy="227012"/>
            <a:chOff x="4954425" y="2036375"/>
            <a:chExt cx="166675" cy="168575"/>
          </a:xfrm>
        </p:grpSpPr>
        <p:sp>
          <p:nvSpPr>
            <p:cNvPr id="40" name="Google Shape;1031;p14">
              <a:extLst>
                <a:ext uri="{FF2B5EF4-FFF2-40B4-BE49-F238E27FC236}">
                  <a16:creationId xmlns:a16="http://schemas.microsoft.com/office/drawing/2014/main" id="{40DA65BA-1145-451B-B8FB-230310D00C9B}"/>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lIns="91425" tIns="91425" rIns="91425" bIns="91425" anchor="ctr"/>
            <a:lstStyle/>
            <a:p>
              <a:pPr>
                <a:defRPr/>
              </a:pPr>
              <a:endParaRPr lang="vi-VN" sz="990"/>
            </a:p>
          </p:txBody>
        </p:sp>
        <p:sp>
          <p:nvSpPr>
            <p:cNvPr id="41" name="Google Shape;1032;p14">
              <a:extLst>
                <a:ext uri="{FF2B5EF4-FFF2-40B4-BE49-F238E27FC236}">
                  <a16:creationId xmlns:a16="http://schemas.microsoft.com/office/drawing/2014/main" id="{32E4836A-2639-4CFF-9A94-766DB47EC549}"/>
                </a:ext>
              </a:extLst>
            </p:cNvPr>
            <p:cNvSpPr/>
            <p:nvPr/>
          </p:nvSpPr>
          <p:spPr>
            <a:xfrm>
              <a:off x="5009474" y="2105927"/>
              <a:ext cx="51991" cy="40081"/>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42" name="Google Shape;1033;p14">
            <a:extLst>
              <a:ext uri="{FF2B5EF4-FFF2-40B4-BE49-F238E27FC236}">
                <a16:creationId xmlns:a16="http://schemas.microsoft.com/office/drawing/2014/main" id="{E7943DB4-410B-4A78-AEF8-9D91D05DD286}"/>
              </a:ext>
            </a:extLst>
          </p:cNvPr>
          <p:cNvSpPr>
            <a:spLocks/>
          </p:cNvSpPr>
          <p:nvPr userDrawn="1"/>
        </p:nvSpPr>
        <p:spPr bwMode="auto">
          <a:xfrm>
            <a:off x="2055285" y="6264275"/>
            <a:ext cx="165100" cy="109538"/>
          </a:xfrm>
          <a:custGeom>
            <a:avLst/>
            <a:gdLst>
              <a:gd name="T0" fmla="*/ 2147483646 w 4765"/>
              <a:gd name="T1" fmla="*/ 2147483646 h 3248"/>
              <a:gd name="T2" fmla="*/ 2147483646 w 4765"/>
              <a:gd name="T3" fmla="*/ 2147483646 h 3248"/>
              <a:gd name="T4" fmla="*/ 2147483646 w 4765"/>
              <a:gd name="T5" fmla="*/ 2147483646 h 3248"/>
              <a:gd name="T6" fmla="*/ 2147483646 w 4765"/>
              <a:gd name="T7" fmla="*/ 2147483646 h 3248"/>
              <a:gd name="T8" fmla="*/ 2147483646 w 4765"/>
              <a:gd name="T9" fmla="*/ 2147483646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lIns="37713" tIns="37713" rIns="37713" bIns="37713" anchor="ctr"/>
          <a:lstStyle/>
          <a:p>
            <a:pPr>
              <a:defRPr/>
            </a:pPr>
            <a:endParaRPr lang="vi-VN" sz="990"/>
          </a:p>
        </p:txBody>
      </p:sp>
      <p:sp>
        <p:nvSpPr>
          <p:cNvPr id="43" name="Google Shape;1034;p14">
            <a:extLst>
              <a:ext uri="{FF2B5EF4-FFF2-40B4-BE49-F238E27FC236}">
                <a16:creationId xmlns:a16="http://schemas.microsoft.com/office/drawing/2014/main" id="{E295ED4E-FE06-43E1-8CEB-1AD6FD84C249}"/>
              </a:ext>
            </a:extLst>
          </p:cNvPr>
          <p:cNvSpPr/>
          <p:nvPr userDrawn="1"/>
        </p:nvSpPr>
        <p:spPr>
          <a:xfrm>
            <a:off x="10996085" y="6183313"/>
            <a:ext cx="120649" cy="80962"/>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lIns="37713" tIns="37713" rIns="37713" bIns="37713" anchor="ctr"/>
          <a:lstStyle/>
          <a:p>
            <a:pPr eaLnBrk="1" fontAlgn="auto" hangingPunct="1">
              <a:spcBef>
                <a:spcPts val="0"/>
              </a:spcBef>
              <a:spcAft>
                <a:spcPts val="0"/>
              </a:spcAft>
              <a:defRPr/>
            </a:pPr>
            <a:endParaRPr sz="990">
              <a:solidFill>
                <a:prstClr val="black"/>
              </a:solidFill>
              <a:latin typeface="Arial"/>
            </a:endParaRPr>
          </a:p>
        </p:txBody>
      </p:sp>
      <p:grpSp>
        <p:nvGrpSpPr>
          <p:cNvPr id="44" name="Google Shape;1035;p14">
            <a:extLst>
              <a:ext uri="{FF2B5EF4-FFF2-40B4-BE49-F238E27FC236}">
                <a16:creationId xmlns:a16="http://schemas.microsoft.com/office/drawing/2014/main" id="{066F5FB1-8C97-41BD-9F3C-41B29BFBED84}"/>
              </a:ext>
            </a:extLst>
          </p:cNvPr>
          <p:cNvGrpSpPr>
            <a:grpSpLocks/>
          </p:cNvGrpSpPr>
          <p:nvPr userDrawn="1"/>
        </p:nvGrpSpPr>
        <p:grpSpPr bwMode="auto">
          <a:xfrm>
            <a:off x="817034" y="5192714"/>
            <a:ext cx="230717" cy="225425"/>
            <a:chOff x="4954425" y="2036375"/>
            <a:chExt cx="166675" cy="168575"/>
          </a:xfrm>
        </p:grpSpPr>
        <p:sp>
          <p:nvSpPr>
            <p:cNvPr id="45" name="Google Shape;1036;p14">
              <a:extLst>
                <a:ext uri="{FF2B5EF4-FFF2-40B4-BE49-F238E27FC236}">
                  <a16:creationId xmlns:a16="http://schemas.microsoft.com/office/drawing/2014/main" id="{F8A819D2-DB54-41B0-9F27-9B5D4633492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46" name="Google Shape;1037;p14">
              <a:extLst>
                <a:ext uri="{FF2B5EF4-FFF2-40B4-BE49-F238E27FC236}">
                  <a16:creationId xmlns:a16="http://schemas.microsoft.com/office/drawing/2014/main" id="{AB7AF593-DB5C-406D-B6A8-C44742BB1F2F}"/>
                </a:ext>
              </a:extLst>
            </p:cNvPr>
            <p:cNvSpPr/>
            <p:nvPr/>
          </p:nvSpPr>
          <p:spPr>
            <a:xfrm>
              <a:off x="5009473" y="2104042"/>
              <a:ext cx="51990" cy="40363"/>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47" name="Google Shape;1082;p14">
            <a:extLst>
              <a:ext uri="{FF2B5EF4-FFF2-40B4-BE49-F238E27FC236}">
                <a16:creationId xmlns:a16="http://schemas.microsoft.com/office/drawing/2014/main" id="{1A2E3427-4132-4308-89CB-7D803A860F19}"/>
              </a:ext>
            </a:extLst>
          </p:cNvPr>
          <p:cNvSpPr>
            <a:spLocks/>
          </p:cNvSpPr>
          <p:nvPr userDrawn="1"/>
        </p:nvSpPr>
        <p:spPr bwMode="auto">
          <a:xfrm>
            <a:off x="465667" y="8826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48" name="Google Shape;1083;p14">
            <a:extLst>
              <a:ext uri="{FF2B5EF4-FFF2-40B4-BE49-F238E27FC236}">
                <a16:creationId xmlns:a16="http://schemas.microsoft.com/office/drawing/2014/main" id="{A00CBA6D-7A76-4E15-9602-F5389B8D524F}"/>
              </a:ext>
            </a:extLst>
          </p:cNvPr>
          <p:cNvSpPr>
            <a:spLocks/>
          </p:cNvSpPr>
          <p:nvPr userDrawn="1"/>
        </p:nvSpPr>
        <p:spPr bwMode="auto">
          <a:xfrm>
            <a:off x="201084" y="906463"/>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49" name="Google Shape;1084;p14">
            <a:extLst>
              <a:ext uri="{FF2B5EF4-FFF2-40B4-BE49-F238E27FC236}">
                <a16:creationId xmlns:a16="http://schemas.microsoft.com/office/drawing/2014/main" id="{18B6554C-6C29-442B-9D79-C20140B7FACD}"/>
              </a:ext>
            </a:extLst>
          </p:cNvPr>
          <p:cNvSpPr>
            <a:spLocks/>
          </p:cNvSpPr>
          <p:nvPr userDrawn="1"/>
        </p:nvSpPr>
        <p:spPr bwMode="auto">
          <a:xfrm>
            <a:off x="224367" y="989014"/>
            <a:ext cx="44451"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50" name="Google Shape;1085;p14">
            <a:extLst>
              <a:ext uri="{FF2B5EF4-FFF2-40B4-BE49-F238E27FC236}">
                <a16:creationId xmlns:a16="http://schemas.microsoft.com/office/drawing/2014/main" id="{C22607D5-733A-413A-B19A-7C2921EC15D8}"/>
              </a:ext>
            </a:extLst>
          </p:cNvPr>
          <p:cNvSpPr>
            <a:spLocks/>
          </p:cNvSpPr>
          <p:nvPr userDrawn="1"/>
        </p:nvSpPr>
        <p:spPr bwMode="auto">
          <a:xfrm>
            <a:off x="524934" y="9477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51" name="Google Shape;1086;p14">
            <a:extLst>
              <a:ext uri="{FF2B5EF4-FFF2-40B4-BE49-F238E27FC236}">
                <a16:creationId xmlns:a16="http://schemas.microsoft.com/office/drawing/2014/main" id="{B5586B4C-5954-42EE-AF0A-F03C06870004}"/>
              </a:ext>
            </a:extLst>
          </p:cNvPr>
          <p:cNvSpPr>
            <a:spLocks/>
          </p:cNvSpPr>
          <p:nvPr userDrawn="1"/>
        </p:nvSpPr>
        <p:spPr bwMode="auto">
          <a:xfrm>
            <a:off x="201084" y="917576"/>
            <a:ext cx="448733" cy="98425"/>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52" name="Google Shape;1082;p14">
            <a:extLst>
              <a:ext uri="{FF2B5EF4-FFF2-40B4-BE49-F238E27FC236}">
                <a16:creationId xmlns:a16="http://schemas.microsoft.com/office/drawing/2014/main" id="{901898D9-083C-454A-977C-D628FE11B114}"/>
              </a:ext>
            </a:extLst>
          </p:cNvPr>
          <p:cNvSpPr>
            <a:spLocks/>
          </p:cNvSpPr>
          <p:nvPr userDrawn="1"/>
        </p:nvSpPr>
        <p:spPr bwMode="auto">
          <a:xfrm>
            <a:off x="463550" y="14954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53" name="Google Shape;1083;p14">
            <a:extLst>
              <a:ext uri="{FF2B5EF4-FFF2-40B4-BE49-F238E27FC236}">
                <a16:creationId xmlns:a16="http://schemas.microsoft.com/office/drawing/2014/main" id="{9F9EB424-352C-43D7-BD43-92412FD38432}"/>
              </a:ext>
            </a:extLst>
          </p:cNvPr>
          <p:cNvSpPr>
            <a:spLocks/>
          </p:cNvSpPr>
          <p:nvPr userDrawn="1"/>
        </p:nvSpPr>
        <p:spPr bwMode="auto">
          <a:xfrm>
            <a:off x="198967" y="1522414"/>
            <a:ext cx="448733" cy="109537"/>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54" name="Google Shape;1084;p14">
            <a:extLst>
              <a:ext uri="{FF2B5EF4-FFF2-40B4-BE49-F238E27FC236}">
                <a16:creationId xmlns:a16="http://schemas.microsoft.com/office/drawing/2014/main" id="{BC7E67F8-84F4-4BD5-8C88-091FB9182C69}"/>
              </a:ext>
            </a:extLst>
          </p:cNvPr>
          <p:cNvSpPr>
            <a:spLocks/>
          </p:cNvSpPr>
          <p:nvPr userDrawn="1"/>
        </p:nvSpPr>
        <p:spPr bwMode="auto">
          <a:xfrm>
            <a:off x="222251" y="1603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55" name="Google Shape;1085;p14">
            <a:extLst>
              <a:ext uri="{FF2B5EF4-FFF2-40B4-BE49-F238E27FC236}">
                <a16:creationId xmlns:a16="http://schemas.microsoft.com/office/drawing/2014/main" id="{43E36FF7-863B-4279-93C7-A3C7AF123BEB}"/>
              </a:ext>
            </a:extLst>
          </p:cNvPr>
          <p:cNvSpPr>
            <a:spLocks/>
          </p:cNvSpPr>
          <p:nvPr userDrawn="1"/>
        </p:nvSpPr>
        <p:spPr bwMode="auto">
          <a:xfrm>
            <a:off x="522818" y="1563688"/>
            <a:ext cx="46567" cy="42862"/>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56" name="Google Shape;1086;p14">
            <a:extLst>
              <a:ext uri="{FF2B5EF4-FFF2-40B4-BE49-F238E27FC236}">
                <a16:creationId xmlns:a16="http://schemas.microsoft.com/office/drawing/2014/main" id="{2058F251-40C6-4EEF-8D57-D9F5242F5CA7}"/>
              </a:ext>
            </a:extLst>
          </p:cNvPr>
          <p:cNvSpPr>
            <a:spLocks/>
          </p:cNvSpPr>
          <p:nvPr userDrawn="1"/>
        </p:nvSpPr>
        <p:spPr bwMode="auto">
          <a:xfrm>
            <a:off x="201084" y="1531938"/>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57" name="Google Shape;1082;p14">
            <a:extLst>
              <a:ext uri="{FF2B5EF4-FFF2-40B4-BE49-F238E27FC236}">
                <a16:creationId xmlns:a16="http://schemas.microsoft.com/office/drawing/2014/main" id="{7542B1B4-D447-4C2E-8FDA-85CADA3A27E4}"/>
              </a:ext>
            </a:extLst>
          </p:cNvPr>
          <p:cNvSpPr>
            <a:spLocks/>
          </p:cNvSpPr>
          <p:nvPr userDrawn="1"/>
        </p:nvSpPr>
        <p:spPr bwMode="auto">
          <a:xfrm>
            <a:off x="463550" y="2111376"/>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58" name="Google Shape;1083;p14">
            <a:extLst>
              <a:ext uri="{FF2B5EF4-FFF2-40B4-BE49-F238E27FC236}">
                <a16:creationId xmlns:a16="http://schemas.microsoft.com/office/drawing/2014/main" id="{84369060-2175-4C77-8621-30D1B6205CC8}"/>
              </a:ext>
            </a:extLst>
          </p:cNvPr>
          <p:cNvSpPr>
            <a:spLocks/>
          </p:cNvSpPr>
          <p:nvPr userDrawn="1"/>
        </p:nvSpPr>
        <p:spPr bwMode="auto">
          <a:xfrm>
            <a:off x="198967" y="2135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59" name="Google Shape;1084;p14">
            <a:extLst>
              <a:ext uri="{FF2B5EF4-FFF2-40B4-BE49-F238E27FC236}">
                <a16:creationId xmlns:a16="http://schemas.microsoft.com/office/drawing/2014/main" id="{340845D6-28EB-4D9E-A8C8-74A6225D7E60}"/>
              </a:ext>
            </a:extLst>
          </p:cNvPr>
          <p:cNvSpPr>
            <a:spLocks/>
          </p:cNvSpPr>
          <p:nvPr userDrawn="1"/>
        </p:nvSpPr>
        <p:spPr bwMode="auto">
          <a:xfrm>
            <a:off x="222251" y="2216150"/>
            <a:ext cx="44449"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60" name="Google Shape;1085;p14">
            <a:extLst>
              <a:ext uri="{FF2B5EF4-FFF2-40B4-BE49-F238E27FC236}">
                <a16:creationId xmlns:a16="http://schemas.microsoft.com/office/drawing/2014/main" id="{3E559516-14A1-4D67-9C78-F8FF897986D0}"/>
              </a:ext>
            </a:extLst>
          </p:cNvPr>
          <p:cNvSpPr>
            <a:spLocks/>
          </p:cNvSpPr>
          <p:nvPr userDrawn="1"/>
        </p:nvSpPr>
        <p:spPr bwMode="auto">
          <a:xfrm>
            <a:off x="522818" y="2174875"/>
            <a:ext cx="44449"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61" name="Google Shape;1086;p14">
            <a:extLst>
              <a:ext uri="{FF2B5EF4-FFF2-40B4-BE49-F238E27FC236}">
                <a16:creationId xmlns:a16="http://schemas.microsoft.com/office/drawing/2014/main" id="{25D007CB-53E9-4FC9-ACBB-9C876714942C}"/>
              </a:ext>
            </a:extLst>
          </p:cNvPr>
          <p:cNvSpPr>
            <a:spLocks/>
          </p:cNvSpPr>
          <p:nvPr userDrawn="1"/>
        </p:nvSpPr>
        <p:spPr bwMode="auto">
          <a:xfrm>
            <a:off x="198967" y="2144713"/>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62" name="Google Shape;1082;p14">
            <a:extLst>
              <a:ext uri="{FF2B5EF4-FFF2-40B4-BE49-F238E27FC236}">
                <a16:creationId xmlns:a16="http://schemas.microsoft.com/office/drawing/2014/main" id="{008D2935-8922-4A57-AFAA-B65F76299FF4}"/>
              </a:ext>
            </a:extLst>
          </p:cNvPr>
          <p:cNvSpPr>
            <a:spLocks/>
          </p:cNvSpPr>
          <p:nvPr userDrawn="1"/>
        </p:nvSpPr>
        <p:spPr bwMode="auto">
          <a:xfrm>
            <a:off x="461433" y="2722563"/>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63" name="Google Shape;1083;p14">
            <a:extLst>
              <a:ext uri="{FF2B5EF4-FFF2-40B4-BE49-F238E27FC236}">
                <a16:creationId xmlns:a16="http://schemas.microsoft.com/office/drawing/2014/main" id="{E9D38735-2D52-4F91-8BF4-21338597B800}"/>
              </a:ext>
            </a:extLst>
          </p:cNvPr>
          <p:cNvSpPr>
            <a:spLocks/>
          </p:cNvSpPr>
          <p:nvPr userDrawn="1"/>
        </p:nvSpPr>
        <p:spPr bwMode="auto">
          <a:xfrm>
            <a:off x="196851" y="2746376"/>
            <a:ext cx="448733" cy="112713"/>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64" name="Google Shape;1084;p14">
            <a:extLst>
              <a:ext uri="{FF2B5EF4-FFF2-40B4-BE49-F238E27FC236}">
                <a16:creationId xmlns:a16="http://schemas.microsoft.com/office/drawing/2014/main" id="{27DD430A-E73F-45F9-9330-6603F9B7E25E}"/>
              </a:ext>
            </a:extLst>
          </p:cNvPr>
          <p:cNvSpPr>
            <a:spLocks/>
          </p:cNvSpPr>
          <p:nvPr userDrawn="1"/>
        </p:nvSpPr>
        <p:spPr bwMode="auto">
          <a:xfrm>
            <a:off x="220134" y="2832100"/>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65" name="Google Shape;1085;p14">
            <a:extLst>
              <a:ext uri="{FF2B5EF4-FFF2-40B4-BE49-F238E27FC236}">
                <a16:creationId xmlns:a16="http://schemas.microsoft.com/office/drawing/2014/main" id="{4297052E-14E2-4F44-B0AC-115E0604525B}"/>
              </a:ext>
            </a:extLst>
          </p:cNvPr>
          <p:cNvSpPr>
            <a:spLocks/>
          </p:cNvSpPr>
          <p:nvPr userDrawn="1"/>
        </p:nvSpPr>
        <p:spPr bwMode="auto">
          <a:xfrm>
            <a:off x="520701" y="2787651"/>
            <a:ext cx="46567" cy="47625"/>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66" name="Google Shape;1086;p14">
            <a:extLst>
              <a:ext uri="{FF2B5EF4-FFF2-40B4-BE49-F238E27FC236}">
                <a16:creationId xmlns:a16="http://schemas.microsoft.com/office/drawing/2014/main" id="{DDBD42B9-2641-4539-8A69-6E57566EF3E6}"/>
              </a:ext>
            </a:extLst>
          </p:cNvPr>
          <p:cNvSpPr>
            <a:spLocks/>
          </p:cNvSpPr>
          <p:nvPr userDrawn="1"/>
        </p:nvSpPr>
        <p:spPr bwMode="auto">
          <a:xfrm>
            <a:off x="198968" y="2760663"/>
            <a:ext cx="446617"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67" name="Google Shape;1082;p14">
            <a:extLst>
              <a:ext uri="{FF2B5EF4-FFF2-40B4-BE49-F238E27FC236}">
                <a16:creationId xmlns:a16="http://schemas.microsoft.com/office/drawing/2014/main" id="{BA431522-B7F5-452A-BE8E-4E7C1C291888}"/>
              </a:ext>
            </a:extLst>
          </p:cNvPr>
          <p:cNvSpPr>
            <a:spLocks/>
          </p:cNvSpPr>
          <p:nvPr userDrawn="1"/>
        </p:nvSpPr>
        <p:spPr bwMode="auto">
          <a:xfrm>
            <a:off x="461433" y="3335339"/>
            <a:ext cx="110067" cy="180975"/>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68" name="Google Shape;1083;p14">
            <a:extLst>
              <a:ext uri="{FF2B5EF4-FFF2-40B4-BE49-F238E27FC236}">
                <a16:creationId xmlns:a16="http://schemas.microsoft.com/office/drawing/2014/main" id="{1E7DE50A-9D54-407F-9C51-B841F7FF0F10}"/>
              </a:ext>
            </a:extLst>
          </p:cNvPr>
          <p:cNvSpPr>
            <a:spLocks/>
          </p:cNvSpPr>
          <p:nvPr userDrawn="1"/>
        </p:nvSpPr>
        <p:spPr bwMode="auto">
          <a:xfrm>
            <a:off x="194733" y="3362326"/>
            <a:ext cx="450851" cy="112713"/>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69" name="Google Shape;1084;p14">
            <a:extLst>
              <a:ext uri="{FF2B5EF4-FFF2-40B4-BE49-F238E27FC236}">
                <a16:creationId xmlns:a16="http://schemas.microsoft.com/office/drawing/2014/main" id="{AC9D62C0-7C2F-46ED-B99F-0B62DB678CD3}"/>
              </a:ext>
            </a:extLst>
          </p:cNvPr>
          <p:cNvSpPr>
            <a:spLocks/>
          </p:cNvSpPr>
          <p:nvPr userDrawn="1"/>
        </p:nvSpPr>
        <p:spPr bwMode="auto">
          <a:xfrm>
            <a:off x="220133" y="3444876"/>
            <a:ext cx="44451" cy="47625"/>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70" name="Google Shape;1085;p14">
            <a:extLst>
              <a:ext uri="{FF2B5EF4-FFF2-40B4-BE49-F238E27FC236}">
                <a16:creationId xmlns:a16="http://schemas.microsoft.com/office/drawing/2014/main" id="{11EFE2D0-8F6A-481A-8B0F-5954CC6307EB}"/>
              </a:ext>
            </a:extLst>
          </p:cNvPr>
          <p:cNvSpPr>
            <a:spLocks/>
          </p:cNvSpPr>
          <p:nvPr userDrawn="1"/>
        </p:nvSpPr>
        <p:spPr bwMode="auto">
          <a:xfrm>
            <a:off x="520700" y="3403600"/>
            <a:ext cx="44451"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71" name="Google Shape;1086;p14">
            <a:extLst>
              <a:ext uri="{FF2B5EF4-FFF2-40B4-BE49-F238E27FC236}">
                <a16:creationId xmlns:a16="http://schemas.microsoft.com/office/drawing/2014/main" id="{D19963A5-BD71-4A6C-B903-B7E716E53D6F}"/>
              </a:ext>
            </a:extLst>
          </p:cNvPr>
          <p:cNvSpPr>
            <a:spLocks/>
          </p:cNvSpPr>
          <p:nvPr userDrawn="1"/>
        </p:nvSpPr>
        <p:spPr bwMode="auto">
          <a:xfrm>
            <a:off x="196851" y="33734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72" name="Google Shape;1082;p14">
            <a:extLst>
              <a:ext uri="{FF2B5EF4-FFF2-40B4-BE49-F238E27FC236}">
                <a16:creationId xmlns:a16="http://schemas.microsoft.com/office/drawing/2014/main" id="{1AE7F13C-56C7-4D0B-8021-5B9590AFD420}"/>
              </a:ext>
            </a:extLst>
          </p:cNvPr>
          <p:cNvSpPr>
            <a:spLocks/>
          </p:cNvSpPr>
          <p:nvPr userDrawn="1"/>
        </p:nvSpPr>
        <p:spPr bwMode="auto">
          <a:xfrm>
            <a:off x="459317" y="3951288"/>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73" name="Google Shape;1083;p14">
            <a:extLst>
              <a:ext uri="{FF2B5EF4-FFF2-40B4-BE49-F238E27FC236}">
                <a16:creationId xmlns:a16="http://schemas.microsoft.com/office/drawing/2014/main" id="{ED45F940-B250-4C00-B2A8-A28D886C975E}"/>
              </a:ext>
            </a:extLst>
          </p:cNvPr>
          <p:cNvSpPr>
            <a:spLocks/>
          </p:cNvSpPr>
          <p:nvPr userDrawn="1"/>
        </p:nvSpPr>
        <p:spPr bwMode="auto">
          <a:xfrm>
            <a:off x="194734" y="39766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74" name="Google Shape;1084;p14">
            <a:extLst>
              <a:ext uri="{FF2B5EF4-FFF2-40B4-BE49-F238E27FC236}">
                <a16:creationId xmlns:a16="http://schemas.microsoft.com/office/drawing/2014/main" id="{8A9BCFAA-4FFA-4366-A32D-8E2AED85962C}"/>
              </a:ext>
            </a:extLst>
          </p:cNvPr>
          <p:cNvSpPr>
            <a:spLocks/>
          </p:cNvSpPr>
          <p:nvPr userDrawn="1"/>
        </p:nvSpPr>
        <p:spPr bwMode="auto">
          <a:xfrm>
            <a:off x="218018" y="4059238"/>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75" name="Google Shape;1085;p14">
            <a:extLst>
              <a:ext uri="{FF2B5EF4-FFF2-40B4-BE49-F238E27FC236}">
                <a16:creationId xmlns:a16="http://schemas.microsoft.com/office/drawing/2014/main" id="{10CCA4BF-2C5B-4A7A-8A35-72E5B0E7E881}"/>
              </a:ext>
            </a:extLst>
          </p:cNvPr>
          <p:cNvSpPr>
            <a:spLocks/>
          </p:cNvSpPr>
          <p:nvPr userDrawn="1"/>
        </p:nvSpPr>
        <p:spPr bwMode="auto">
          <a:xfrm>
            <a:off x="518585" y="4016376"/>
            <a:ext cx="46567" cy="47625"/>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76" name="Google Shape;1086;p14">
            <a:extLst>
              <a:ext uri="{FF2B5EF4-FFF2-40B4-BE49-F238E27FC236}">
                <a16:creationId xmlns:a16="http://schemas.microsoft.com/office/drawing/2014/main" id="{6F09B077-E501-471E-BE57-00D2A8D7D1D5}"/>
              </a:ext>
            </a:extLst>
          </p:cNvPr>
          <p:cNvSpPr>
            <a:spLocks/>
          </p:cNvSpPr>
          <p:nvPr userDrawn="1"/>
        </p:nvSpPr>
        <p:spPr bwMode="auto">
          <a:xfrm>
            <a:off x="194734" y="39878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77" name="Google Shape;1082;p14">
            <a:extLst>
              <a:ext uri="{FF2B5EF4-FFF2-40B4-BE49-F238E27FC236}">
                <a16:creationId xmlns:a16="http://schemas.microsoft.com/office/drawing/2014/main" id="{A8181590-3B8A-45FB-B25E-64DBB2AB8539}"/>
              </a:ext>
            </a:extLst>
          </p:cNvPr>
          <p:cNvSpPr>
            <a:spLocks/>
          </p:cNvSpPr>
          <p:nvPr userDrawn="1"/>
        </p:nvSpPr>
        <p:spPr bwMode="auto">
          <a:xfrm>
            <a:off x="459317" y="4565650"/>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78" name="Google Shape;1083;p14">
            <a:extLst>
              <a:ext uri="{FF2B5EF4-FFF2-40B4-BE49-F238E27FC236}">
                <a16:creationId xmlns:a16="http://schemas.microsoft.com/office/drawing/2014/main" id="{10124BBA-5597-499F-A722-947B5094B478}"/>
              </a:ext>
            </a:extLst>
          </p:cNvPr>
          <p:cNvSpPr>
            <a:spLocks/>
          </p:cNvSpPr>
          <p:nvPr userDrawn="1"/>
        </p:nvSpPr>
        <p:spPr bwMode="auto">
          <a:xfrm>
            <a:off x="192618" y="4589464"/>
            <a:ext cx="450849" cy="109537"/>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79" name="Google Shape;1084;p14">
            <a:extLst>
              <a:ext uri="{FF2B5EF4-FFF2-40B4-BE49-F238E27FC236}">
                <a16:creationId xmlns:a16="http://schemas.microsoft.com/office/drawing/2014/main" id="{1DC845EB-6B04-4918-9D98-4BB9CE4916BA}"/>
              </a:ext>
            </a:extLst>
          </p:cNvPr>
          <p:cNvSpPr>
            <a:spLocks/>
          </p:cNvSpPr>
          <p:nvPr userDrawn="1"/>
        </p:nvSpPr>
        <p:spPr bwMode="auto">
          <a:xfrm>
            <a:off x="215901" y="4672013"/>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80" name="Google Shape;1085;p14">
            <a:extLst>
              <a:ext uri="{FF2B5EF4-FFF2-40B4-BE49-F238E27FC236}">
                <a16:creationId xmlns:a16="http://schemas.microsoft.com/office/drawing/2014/main" id="{29CF2BE1-5A1B-4040-9F0F-9F8705328BCB}"/>
              </a:ext>
            </a:extLst>
          </p:cNvPr>
          <p:cNvSpPr>
            <a:spLocks/>
          </p:cNvSpPr>
          <p:nvPr userDrawn="1"/>
        </p:nvSpPr>
        <p:spPr bwMode="auto">
          <a:xfrm>
            <a:off x="518585" y="4630738"/>
            <a:ext cx="44449"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81" name="Google Shape;1086;p14">
            <a:extLst>
              <a:ext uri="{FF2B5EF4-FFF2-40B4-BE49-F238E27FC236}">
                <a16:creationId xmlns:a16="http://schemas.microsoft.com/office/drawing/2014/main" id="{6EAC4F51-FB9B-402D-B96F-9BA483ACB814}"/>
              </a:ext>
            </a:extLst>
          </p:cNvPr>
          <p:cNvSpPr>
            <a:spLocks/>
          </p:cNvSpPr>
          <p:nvPr userDrawn="1"/>
        </p:nvSpPr>
        <p:spPr bwMode="auto">
          <a:xfrm>
            <a:off x="194734" y="46005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82" name="Google Shape;1082;p14">
            <a:extLst>
              <a:ext uri="{FF2B5EF4-FFF2-40B4-BE49-F238E27FC236}">
                <a16:creationId xmlns:a16="http://schemas.microsoft.com/office/drawing/2014/main" id="{21389989-BD60-4746-905A-95DDF828E49A}"/>
              </a:ext>
            </a:extLst>
          </p:cNvPr>
          <p:cNvSpPr>
            <a:spLocks/>
          </p:cNvSpPr>
          <p:nvPr userDrawn="1"/>
        </p:nvSpPr>
        <p:spPr bwMode="auto">
          <a:xfrm>
            <a:off x="457200" y="5180013"/>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83" name="Google Shape;1083;p14">
            <a:extLst>
              <a:ext uri="{FF2B5EF4-FFF2-40B4-BE49-F238E27FC236}">
                <a16:creationId xmlns:a16="http://schemas.microsoft.com/office/drawing/2014/main" id="{02EE0A4A-9AA8-4D5A-9D41-C75CB44FD81D}"/>
              </a:ext>
            </a:extLst>
          </p:cNvPr>
          <p:cNvSpPr>
            <a:spLocks/>
          </p:cNvSpPr>
          <p:nvPr userDrawn="1"/>
        </p:nvSpPr>
        <p:spPr bwMode="auto">
          <a:xfrm>
            <a:off x="192618" y="5203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84" name="Google Shape;1084;p14">
            <a:extLst>
              <a:ext uri="{FF2B5EF4-FFF2-40B4-BE49-F238E27FC236}">
                <a16:creationId xmlns:a16="http://schemas.microsoft.com/office/drawing/2014/main" id="{FAA4954E-7A3B-42F5-AB74-5ECFC1B5199F}"/>
              </a:ext>
            </a:extLst>
          </p:cNvPr>
          <p:cNvSpPr>
            <a:spLocks/>
          </p:cNvSpPr>
          <p:nvPr userDrawn="1"/>
        </p:nvSpPr>
        <p:spPr bwMode="auto">
          <a:xfrm>
            <a:off x="215901" y="5286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85" name="Google Shape;1085;p14">
            <a:extLst>
              <a:ext uri="{FF2B5EF4-FFF2-40B4-BE49-F238E27FC236}">
                <a16:creationId xmlns:a16="http://schemas.microsoft.com/office/drawing/2014/main" id="{8D6B36F3-77FD-4B9C-91B9-87599423D955}"/>
              </a:ext>
            </a:extLst>
          </p:cNvPr>
          <p:cNvSpPr>
            <a:spLocks/>
          </p:cNvSpPr>
          <p:nvPr userDrawn="1"/>
        </p:nvSpPr>
        <p:spPr bwMode="auto">
          <a:xfrm>
            <a:off x="516467" y="5245100"/>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86" name="Google Shape;1086;p14">
            <a:extLst>
              <a:ext uri="{FF2B5EF4-FFF2-40B4-BE49-F238E27FC236}">
                <a16:creationId xmlns:a16="http://schemas.microsoft.com/office/drawing/2014/main" id="{64EAA583-8309-4C0B-9D0B-2154476214F7}"/>
              </a:ext>
            </a:extLst>
          </p:cNvPr>
          <p:cNvSpPr>
            <a:spLocks/>
          </p:cNvSpPr>
          <p:nvPr userDrawn="1"/>
        </p:nvSpPr>
        <p:spPr bwMode="auto">
          <a:xfrm>
            <a:off x="192618" y="52149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87" name="Google Shape;1082;p14">
            <a:extLst>
              <a:ext uri="{FF2B5EF4-FFF2-40B4-BE49-F238E27FC236}">
                <a16:creationId xmlns:a16="http://schemas.microsoft.com/office/drawing/2014/main" id="{5284997B-71C1-465F-953C-4C997197AB83}"/>
              </a:ext>
            </a:extLst>
          </p:cNvPr>
          <p:cNvSpPr>
            <a:spLocks/>
          </p:cNvSpPr>
          <p:nvPr userDrawn="1"/>
        </p:nvSpPr>
        <p:spPr bwMode="auto">
          <a:xfrm>
            <a:off x="457200" y="5792788"/>
            <a:ext cx="107951"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88" name="Google Shape;1083;p14">
            <a:extLst>
              <a:ext uri="{FF2B5EF4-FFF2-40B4-BE49-F238E27FC236}">
                <a16:creationId xmlns:a16="http://schemas.microsoft.com/office/drawing/2014/main" id="{59A29A5F-6DFD-4E80-821D-49F61B868737}"/>
              </a:ext>
            </a:extLst>
          </p:cNvPr>
          <p:cNvSpPr>
            <a:spLocks/>
          </p:cNvSpPr>
          <p:nvPr userDrawn="1"/>
        </p:nvSpPr>
        <p:spPr bwMode="auto">
          <a:xfrm>
            <a:off x="190500" y="5818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89" name="Google Shape;1084;p14">
            <a:extLst>
              <a:ext uri="{FF2B5EF4-FFF2-40B4-BE49-F238E27FC236}">
                <a16:creationId xmlns:a16="http://schemas.microsoft.com/office/drawing/2014/main" id="{EC4C1B31-E579-4A0E-80D0-C23278B03356}"/>
              </a:ext>
            </a:extLst>
          </p:cNvPr>
          <p:cNvSpPr>
            <a:spLocks/>
          </p:cNvSpPr>
          <p:nvPr userDrawn="1"/>
        </p:nvSpPr>
        <p:spPr bwMode="auto">
          <a:xfrm>
            <a:off x="213784" y="59007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90" name="Google Shape;1085;p14">
            <a:extLst>
              <a:ext uri="{FF2B5EF4-FFF2-40B4-BE49-F238E27FC236}">
                <a16:creationId xmlns:a16="http://schemas.microsoft.com/office/drawing/2014/main" id="{B52CFA14-ADB2-4E54-AB28-F2C83E6F4A25}"/>
              </a:ext>
            </a:extLst>
          </p:cNvPr>
          <p:cNvSpPr>
            <a:spLocks/>
          </p:cNvSpPr>
          <p:nvPr userDrawn="1"/>
        </p:nvSpPr>
        <p:spPr bwMode="auto">
          <a:xfrm>
            <a:off x="514351" y="58578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91" name="Google Shape;1086;p14">
            <a:extLst>
              <a:ext uri="{FF2B5EF4-FFF2-40B4-BE49-F238E27FC236}">
                <a16:creationId xmlns:a16="http://schemas.microsoft.com/office/drawing/2014/main" id="{D24B8D93-85C6-45DB-8CEE-AE3A96E238C6}"/>
              </a:ext>
            </a:extLst>
          </p:cNvPr>
          <p:cNvSpPr>
            <a:spLocks/>
          </p:cNvSpPr>
          <p:nvPr userDrawn="1"/>
        </p:nvSpPr>
        <p:spPr bwMode="auto">
          <a:xfrm>
            <a:off x="192617" y="5829300"/>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grpSp>
        <p:nvGrpSpPr>
          <p:cNvPr id="92" name="Google Shape;2356;p30">
            <a:extLst>
              <a:ext uri="{FF2B5EF4-FFF2-40B4-BE49-F238E27FC236}">
                <a16:creationId xmlns:a16="http://schemas.microsoft.com/office/drawing/2014/main" id="{4250DF8B-3080-4449-BE5B-162AD40742E3}"/>
              </a:ext>
            </a:extLst>
          </p:cNvPr>
          <p:cNvGrpSpPr/>
          <p:nvPr userDrawn="1"/>
        </p:nvGrpSpPr>
        <p:grpSpPr>
          <a:xfrm>
            <a:off x="745417" y="1491607"/>
            <a:ext cx="9867487" cy="4773076"/>
            <a:chOff x="623255" y="927125"/>
            <a:chExt cx="7691377" cy="3871900"/>
          </a:xfrm>
          <a:solidFill>
            <a:srgbClr val="F35757"/>
          </a:solidFill>
        </p:grpSpPr>
        <p:sp>
          <p:nvSpPr>
            <p:cNvPr id="93" name="Google Shape;2357;p30">
              <a:extLst>
                <a:ext uri="{FF2B5EF4-FFF2-40B4-BE49-F238E27FC236}">
                  <a16:creationId xmlns:a16="http://schemas.microsoft.com/office/drawing/2014/main" id="{6B2C4CC3-FE6E-4817-80BE-CC1BDE3060E9}"/>
                </a:ext>
              </a:extLst>
            </p:cNvPr>
            <p:cNvSpPr/>
            <p:nvPr/>
          </p:nvSpPr>
          <p:spPr>
            <a:xfrm>
              <a:off x="2977025" y="927125"/>
              <a:ext cx="3134100" cy="1481700"/>
            </a:xfrm>
            <a:prstGeom prst="ellipse">
              <a:avLst/>
            </a:prstGeom>
            <a:grp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nvGrpSpPr>
            <p:cNvPr id="94" name="Google Shape;2358;p30">
              <a:extLst>
                <a:ext uri="{FF2B5EF4-FFF2-40B4-BE49-F238E27FC236}">
                  <a16:creationId xmlns:a16="http://schemas.microsoft.com/office/drawing/2014/main" id="{AFF431A5-A6DF-4D41-9C02-6D79AA9148EF}"/>
                </a:ext>
              </a:extLst>
            </p:cNvPr>
            <p:cNvGrpSpPr/>
            <p:nvPr/>
          </p:nvGrpSpPr>
          <p:grpSpPr>
            <a:xfrm>
              <a:off x="623255" y="973375"/>
              <a:ext cx="7691377" cy="3825650"/>
              <a:chOff x="623255" y="973375"/>
              <a:chExt cx="7691377" cy="3825650"/>
            </a:xfrm>
            <a:grpFill/>
          </p:grpSpPr>
          <p:sp>
            <p:nvSpPr>
              <p:cNvPr id="95" name="Google Shape;2359;p30">
                <a:extLst>
                  <a:ext uri="{FF2B5EF4-FFF2-40B4-BE49-F238E27FC236}">
                    <a16:creationId xmlns:a16="http://schemas.microsoft.com/office/drawing/2014/main" id="{7881F286-55C6-44CC-9DCE-514E038A87B4}"/>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lIns="91425" tIns="91425" rIns="91425" bIns="91425" anchor="ctr"/>
              <a:lstStyle/>
              <a:p>
                <a:pPr eaLnBrk="1" fontAlgn="auto" hangingPunct="1">
                  <a:spcBef>
                    <a:spcPts val="0"/>
                  </a:spcBef>
                  <a:spcAft>
                    <a:spcPts val="0"/>
                  </a:spcAft>
                  <a:defRPr/>
                </a:pPr>
                <a:endParaRPr sz="990" dirty="0">
                  <a:solidFill>
                    <a:prstClr val="black"/>
                  </a:solidFill>
                  <a:latin typeface="Arial"/>
                </a:endParaRPr>
              </a:p>
            </p:txBody>
          </p:sp>
          <p:sp>
            <p:nvSpPr>
              <p:cNvPr id="96" name="Google Shape;2360;p30">
                <a:extLst>
                  <a:ext uri="{FF2B5EF4-FFF2-40B4-BE49-F238E27FC236}">
                    <a16:creationId xmlns:a16="http://schemas.microsoft.com/office/drawing/2014/main" id="{C87323B9-B9A8-4FC5-920A-83F9FFA71EDE}"/>
                  </a:ext>
                </a:extLst>
              </p:cNvPr>
              <p:cNvSpPr/>
              <p:nvPr/>
            </p:nvSpPr>
            <p:spPr>
              <a:xfrm>
                <a:off x="1878425" y="1185100"/>
                <a:ext cx="2028300" cy="1403400"/>
              </a:xfrm>
              <a:prstGeom prst="ellipse">
                <a:avLst/>
              </a:prstGeom>
              <a:grpFill/>
              <a:ln>
                <a:noFill/>
              </a:ln>
            </p:spPr>
            <p:txBody>
              <a:bodyPr spcFirstLastPara="1" lIns="91425" tIns="91425" rIns="91425" bIns="91425" anchor="ctr"/>
              <a:lstStyle/>
              <a:p>
                <a:pPr eaLnBrk="1" fontAlgn="auto" hangingPunct="1">
                  <a:spcBef>
                    <a:spcPts val="0"/>
                  </a:spcBef>
                  <a:spcAft>
                    <a:spcPts val="0"/>
                  </a:spcAft>
                  <a:defRPr/>
                </a:pPr>
                <a:endParaRPr sz="990" dirty="0">
                  <a:solidFill>
                    <a:prstClr val="black"/>
                  </a:solidFill>
                  <a:latin typeface="Arial"/>
                </a:endParaRPr>
              </a:p>
            </p:txBody>
          </p:sp>
          <p:sp>
            <p:nvSpPr>
              <p:cNvPr id="97" name="Google Shape;2361;p30">
                <a:extLst>
                  <a:ext uri="{FF2B5EF4-FFF2-40B4-BE49-F238E27FC236}">
                    <a16:creationId xmlns:a16="http://schemas.microsoft.com/office/drawing/2014/main" id="{1BBD2168-C6BE-405C-9F58-691CDEEC0DF4}"/>
                  </a:ext>
                </a:extLst>
              </p:cNvPr>
              <p:cNvSpPr/>
              <p:nvPr/>
            </p:nvSpPr>
            <p:spPr>
              <a:xfrm>
                <a:off x="5585525" y="3231300"/>
                <a:ext cx="2028300" cy="1403400"/>
              </a:xfrm>
              <a:prstGeom prst="ellipse">
                <a:avLst/>
              </a:prstGeom>
              <a:grp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grpSp>
        <p:nvGrpSpPr>
          <p:cNvPr id="98" name="Google Shape;447;p27">
            <a:extLst>
              <a:ext uri="{FF2B5EF4-FFF2-40B4-BE49-F238E27FC236}">
                <a16:creationId xmlns:a16="http://schemas.microsoft.com/office/drawing/2014/main" id="{B92E13A4-A93B-4697-A292-816B1D8181A0}"/>
              </a:ext>
            </a:extLst>
          </p:cNvPr>
          <p:cNvGrpSpPr>
            <a:grpSpLocks/>
          </p:cNvGrpSpPr>
          <p:nvPr userDrawn="1"/>
        </p:nvGrpSpPr>
        <p:grpSpPr bwMode="auto">
          <a:xfrm>
            <a:off x="8392584" y="4048125"/>
            <a:ext cx="2300816" cy="1593850"/>
            <a:chOff x="4799733" y="3457797"/>
            <a:chExt cx="2301388" cy="1593766"/>
          </a:xfrm>
        </p:grpSpPr>
        <p:sp>
          <p:nvSpPr>
            <p:cNvPr id="99" name="Google Shape;448;p27">
              <a:extLst>
                <a:ext uri="{FF2B5EF4-FFF2-40B4-BE49-F238E27FC236}">
                  <a16:creationId xmlns:a16="http://schemas.microsoft.com/office/drawing/2014/main" id="{AB76DED1-5F97-481A-AA64-BB84355C108E}"/>
                </a:ext>
              </a:extLst>
            </p:cNvPr>
            <p:cNvSpPr>
              <a:spLocks/>
            </p:cNvSpPr>
            <p:nvPr/>
          </p:nvSpPr>
          <p:spPr bwMode="auto">
            <a:xfrm>
              <a:off x="5513226" y="4443583"/>
              <a:ext cx="133384" cy="120644"/>
            </a:xfrm>
            <a:custGeom>
              <a:avLst/>
              <a:gdLst>
                <a:gd name="T0" fmla="*/ 2147483646 w 2437"/>
                <a:gd name="T1" fmla="*/ 2147483646 h 2211"/>
                <a:gd name="T2" fmla="*/ 2147483646 w 2437"/>
                <a:gd name="T3" fmla="*/ 2147483646 h 2211"/>
                <a:gd name="T4" fmla="*/ 2147483646 w 2437"/>
                <a:gd name="T5" fmla="*/ 2147483646 h 2211"/>
                <a:gd name="T6" fmla="*/ 2147483646 w 2437"/>
                <a:gd name="T7" fmla="*/ 2147483646 h 2211"/>
                <a:gd name="T8" fmla="*/ 2147483646 w 2437"/>
                <a:gd name="T9" fmla="*/ 2147483646 h 2211"/>
                <a:gd name="T10" fmla="*/ 2147483646 w 2437"/>
                <a:gd name="T11" fmla="*/ 2147483646 h 22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lIns="91425" tIns="91425" rIns="91425" bIns="91425" anchor="ctr"/>
            <a:lstStyle/>
            <a:p>
              <a:pPr>
                <a:defRPr/>
              </a:pPr>
              <a:endParaRPr lang="vi-VN" sz="990"/>
            </a:p>
          </p:txBody>
        </p:sp>
        <p:sp>
          <p:nvSpPr>
            <p:cNvPr id="100" name="Google Shape;449;p27">
              <a:extLst>
                <a:ext uri="{FF2B5EF4-FFF2-40B4-BE49-F238E27FC236}">
                  <a16:creationId xmlns:a16="http://schemas.microsoft.com/office/drawing/2014/main" id="{6921748E-85DD-41B1-A038-16BD4EDB5224}"/>
                </a:ext>
              </a:extLst>
            </p:cNvPr>
            <p:cNvSpPr>
              <a:spLocks/>
            </p:cNvSpPr>
            <p:nvPr/>
          </p:nvSpPr>
          <p:spPr bwMode="auto">
            <a:xfrm>
              <a:off x="5672016" y="4451520"/>
              <a:ext cx="91039" cy="77784"/>
            </a:xfrm>
            <a:custGeom>
              <a:avLst/>
              <a:gdLst>
                <a:gd name="T0" fmla="*/ 2147483646 w 1656"/>
                <a:gd name="T1" fmla="*/ 2147483646 h 1431"/>
                <a:gd name="T2" fmla="*/ 2147483646 w 1656"/>
                <a:gd name="T3" fmla="*/ 2147483646 h 1431"/>
                <a:gd name="T4" fmla="*/ 2147483646 w 1656"/>
                <a:gd name="T5" fmla="*/ 2147483646 h 1431"/>
                <a:gd name="T6" fmla="*/ 2147483646 w 1656"/>
                <a:gd name="T7" fmla="*/ 2147483646 h 1431"/>
                <a:gd name="T8" fmla="*/ 2147483646 w 1656"/>
                <a:gd name="T9" fmla="*/ 2147483646 h 14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56" h="1431" extrusionOk="0">
                  <a:moveTo>
                    <a:pt x="1" y="1"/>
                  </a:moveTo>
                  <a:lnTo>
                    <a:pt x="1" y="1430"/>
                  </a:lnTo>
                  <a:lnTo>
                    <a:pt x="1655" y="1430"/>
                  </a:lnTo>
                  <a:lnTo>
                    <a:pt x="1655" y="1"/>
                  </a:lnTo>
                  <a:lnTo>
                    <a:pt x="1" y="1"/>
                  </a:lnTo>
                  <a:close/>
                </a:path>
              </a:pathLst>
            </a:custGeom>
            <a:solidFill>
              <a:srgbClr val="F9CF72"/>
            </a:solidFill>
            <a:ln>
              <a:noFill/>
            </a:ln>
          </p:spPr>
          <p:txBody>
            <a:bodyPr lIns="91425" tIns="91425" rIns="91425" bIns="91425" anchor="ctr"/>
            <a:lstStyle/>
            <a:p>
              <a:pPr>
                <a:defRPr/>
              </a:pPr>
              <a:endParaRPr lang="vi-VN" sz="990"/>
            </a:p>
          </p:txBody>
        </p:sp>
        <p:sp>
          <p:nvSpPr>
            <p:cNvPr id="101" name="Google Shape;450;p27">
              <a:extLst>
                <a:ext uri="{FF2B5EF4-FFF2-40B4-BE49-F238E27FC236}">
                  <a16:creationId xmlns:a16="http://schemas.microsoft.com/office/drawing/2014/main" id="{8F6ECC01-B985-47CA-A135-3EF10090E49D}"/>
                </a:ext>
              </a:extLst>
            </p:cNvPr>
            <p:cNvSpPr>
              <a:spLocks/>
            </p:cNvSpPr>
            <p:nvPr/>
          </p:nvSpPr>
          <p:spPr bwMode="auto">
            <a:xfrm>
              <a:off x="5669899" y="4446758"/>
              <a:ext cx="93156" cy="82546"/>
            </a:xfrm>
            <a:custGeom>
              <a:avLst/>
              <a:gdLst>
                <a:gd name="T0" fmla="*/ 2147483646 w 1669"/>
                <a:gd name="T1" fmla="*/ 2147483646 h 1457"/>
                <a:gd name="T2" fmla="*/ 2147483646 w 1669"/>
                <a:gd name="T3" fmla="*/ 2147483646 h 1457"/>
                <a:gd name="T4" fmla="*/ 2147483646 w 1669"/>
                <a:gd name="T5" fmla="*/ 2147483646 h 1457"/>
                <a:gd name="T6" fmla="*/ 2147483646 w 1669"/>
                <a:gd name="T7" fmla="*/ 2147483646 h 1457"/>
                <a:gd name="T8" fmla="*/ 2147483646 w 1669"/>
                <a:gd name="T9" fmla="*/ 2147483646 h 1457"/>
                <a:gd name="T10" fmla="*/ 2147483646 w 1669"/>
                <a:gd name="T11" fmla="*/ 2147483646 h 1457"/>
                <a:gd name="T12" fmla="*/ 2147483646 w 1669"/>
                <a:gd name="T13" fmla="*/ 2147483646 h 1457"/>
                <a:gd name="T14" fmla="*/ 2147483646 w 1669"/>
                <a:gd name="T15" fmla="*/ 2147483646 h 1457"/>
                <a:gd name="T16" fmla="*/ 2147483646 w 1669"/>
                <a:gd name="T17" fmla="*/ 2147483646 h 1457"/>
                <a:gd name="T18" fmla="*/ 2147483646 w 1669"/>
                <a:gd name="T19" fmla="*/ 2147483646 h 1457"/>
                <a:gd name="T20" fmla="*/ 2147483646 w 1669"/>
                <a:gd name="T21" fmla="*/ 2147483646 h 1457"/>
                <a:gd name="T22" fmla="*/ 2147483646 w 1669"/>
                <a:gd name="T23" fmla="*/ 2147483646 h 1457"/>
                <a:gd name="T24" fmla="*/ 2147483646 w 1669"/>
                <a:gd name="T25" fmla="*/ 2147483646 h 1457"/>
                <a:gd name="T26" fmla="*/ 2147483646 w 1669"/>
                <a:gd name="T27" fmla="*/ 2147483646 h 1457"/>
                <a:gd name="T28" fmla="*/ 2147483646 w 1669"/>
                <a:gd name="T29" fmla="*/ 2147483646 h 1457"/>
                <a:gd name="T30" fmla="*/ 2147483646 w 1669"/>
                <a:gd name="T31" fmla="*/ 2147483646 h 1457"/>
                <a:gd name="T32" fmla="*/ 2147483646 w 1669"/>
                <a:gd name="T33" fmla="*/ 2147483646 h 1457"/>
                <a:gd name="T34" fmla="*/ 2147483646 w 1669"/>
                <a:gd name="T35" fmla="*/ 2147483646 h 1457"/>
                <a:gd name="T36" fmla="*/ 2147483646 w 1669"/>
                <a:gd name="T37" fmla="*/ 2147483646 h 1457"/>
                <a:gd name="T38" fmla="*/ 2147483646 w 1669"/>
                <a:gd name="T39" fmla="*/ 2147483646 h 1457"/>
                <a:gd name="T40" fmla="*/ 2147483646 w 1669"/>
                <a:gd name="T41" fmla="*/ 2147483646 h 1457"/>
                <a:gd name="T42" fmla="*/ 2147483646 w 1669"/>
                <a:gd name="T43" fmla="*/ 2147483646 h 1457"/>
                <a:gd name="T44" fmla="*/ 2147483646 w 1669"/>
                <a:gd name="T45" fmla="*/ 2147483646 h 1457"/>
                <a:gd name="T46" fmla="*/ 2147483646 w 1669"/>
                <a:gd name="T47" fmla="*/ 2147483646 h 1457"/>
                <a:gd name="T48" fmla="*/ 2147483646 w 1669"/>
                <a:gd name="T49" fmla="*/ 2147483646 h 1457"/>
                <a:gd name="T50" fmla="*/ 2147483646 w 1669"/>
                <a:gd name="T51" fmla="*/ 2147483646 h 1457"/>
                <a:gd name="T52" fmla="*/ 2147483646 w 1669"/>
                <a:gd name="T53" fmla="*/ 2147483646 h 1457"/>
                <a:gd name="T54" fmla="*/ 2147483646 w 1669"/>
                <a:gd name="T55" fmla="*/ 2147483646 h 1457"/>
                <a:gd name="T56" fmla="*/ 2147483646 w 1669"/>
                <a:gd name="T57" fmla="*/ 2147483646 h 1457"/>
                <a:gd name="T58" fmla="*/ 2147483646 w 1669"/>
                <a:gd name="T59" fmla="*/ 2147483646 h 1457"/>
                <a:gd name="T60" fmla="*/ 2147483646 w 1669"/>
                <a:gd name="T61" fmla="*/ 2147483646 h 1457"/>
                <a:gd name="T62" fmla="*/ 2147483646 w 1669"/>
                <a:gd name="T63" fmla="*/ 2147483646 h 1457"/>
                <a:gd name="T64" fmla="*/ 2147483646 w 1669"/>
                <a:gd name="T65" fmla="*/ 2147483646 h 1457"/>
                <a:gd name="T66" fmla="*/ 2147483646 w 1669"/>
                <a:gd name="T67" fmla="*/ 2147483646 h 1457"/>
                <a:gd name="T68" fmla="*/ 2147483646 w 1669"/>
                <a:gd name="T69" fmla="*/ 2147483646 h 1457"/>
                <a:gd name="T70" fmla="*/ 2147483646 w 1669"/>
                <a:gd name="T71" fmla="*/ 2147483646 h 1457"/>
                <a:gd name="T72" fmla="*/ 2147483646 w 1669"/>
                <a:gd name="T73" fmla="*/ 2147483646 h 1457"/>
                <a:gd name="T74" fmla="*/ 2147483646 w 1669"/>
                <a:gd name="T75" fmla="*/ 2147483646 h 1457"/>
                <a:gd name="T76" fmla="*/ 2147483646 w 1669"/>
                <a:gd name="T77" fmla="*/ 2147483646 h 1457"/>
                <a:gd name="T78" fmla="*/ 2147483646 w 1669"/>
                <a:gd name="T79" fmla="*/ 2147483646 h 1457"/>
                <a:gd name="T80" fmla="*/ 2147483646 w 1669"/>
                <a:gd name="T81" fmla="*/ 2147483646 h 145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lnTo>
                    <a:pt x="239" y="1"/>
                  </a:lnTo>
                  <a:close/>
                </a:path>
              </a:pathLst>
            </a:custGeom>
            <a:solidFill>
              <a:srgbClr val="F09C4E"/>
            </a:solidFill>
            <a:ln>
              <a:noFill/>
            </a:ln>
          </p:spPr>
          <p:txBody>
            <a:bodyPr lIns="91425" tIns="91425" rIns="91425" bIns="91425" anchor="ctr"/>
            <a:lstStyle/>
            <a:p>
              <a:pPr>
                <a:defRPr/>
              </a:pPr>
              <a:endParaRPr lang="vi-VN" sz="990"/>
            </a:p>
          </p:txBody>
        </p:sp>
        <p:sp>
          <p:nvSpPr>
            <p:cNvPr id="102" name="Google Shape;451;p27">
              <a:extLst>
                <a:ext uri="{FF2B5EF4-FFF2-40B4-BE49-F238E27FC236}">
                  <a16:creationId xmlns:a16="http://schemas.microsoft.com/office/drawing/2014/main" id="{CB793C38-D344-417A-BB68-6339A481A511}"/>
                </a:ext>
              </a:extLst>
            </p:cNvPr>
            <p:cNvSpPr>
              <a:spLocks/>
            </p:cNvSpPr>
            <p:nvPr/>
          </p:nvSpPr>
          <p:spPr bwMode="auto">
            <a:xfrm>
              <a:off x="5667782" y="4446758"/>
              <a:ext cx="101625" cy="85720"/>
            </a:xfrm>
            <a:custGeom>
              <a:avLst/>
              <a:gdLst>
                <a:gd name="T0" fmla="*/ 2147483646 w 1814"/>
                <a:gd name="T1" fmla="*/ 2147483646 h 1536"/>
                <a:gd name="T2" fmla="*/ 2147483646 w 1814"/>
                <a:gd name="T3" fmla="*/ 2147483646 h 1536"/>
                <a:gd name="T4" fmla="*/ 2147483646 w 1814"/>
                <a:gd name="T5" fmla="*/ 2147483646 h 1536"/>
                <a:gd name="T6" fmla="*/ 2147483646 w 1814"/>
                <a:gd name="T7" fmla="*/ 2147483646 h 1536"/>
                <a:gd name="T8" fmla="*/ 2147483646 w 1814"/>
                <a:gd name="T9" fmla="*/ 2147483646 h 1536"/>
                <a:gd name="T10" fmla="*/ 2147483646 w 1814"/>
                <a:gd name="T11" fmla="*/ 2147483646 h 1536"/>
                <a:gd name="T12" fmla="*/ 2147483646 w 1814"/>
                <a:gd name="T13" fmla="*/ 2147483646 h 1536"/>
                <a:gd name="T14" fmla="*/ 2147483646 w 1814"/>
                <a:gd name="T15" fmla="*/ 2147483646 h 1536"/>
                <a:gd name="T16" fmla="*/ 2147483646 w 1814"/>
                <a:gd name="T17" fmla="*/ 2147483646 h 1536"/>
                <a:gd name="T18" fmla="*/ 2147483646 w 1814"/>
                <a:gd name="T19" fmla="*/ 2147483646 h 1536"/>
                <a:gd name="T20" fmla="*/ 2147483646 w 1814"/>
                <a:gd name="T21" fmla="*/ 2147483646 h 1536"/>
                <a:gd name="T22" fmla="*/ 2147483646 w 1814"/>
                <a:gd name="T23" fmla="*/ 2147483646 h 1536"/>
                <a:gd name="T24" fmla="*/ 2147483646 w 1814"/>
                <a:gd name="T25" fmla="*/ 2147483646 h 1536"/>
                <a:gd name="T26" fmla="*/ 2147483646 w 1814"/>
                <a:gd name="T27" fmla="*/ 2147483646 h 1536"/>
                <a:gd name="T28" fmla="*/ 2147483646 w 1814"/>
                <a:gd name="T29" fmla="*/ 2147483646 h 1536"/>
                <a:gd name="T30" fmla="*/ 2147483646 w 1814"/>
                <a:gd name="T31" fmla="*/ 2147483646 h 1536"/>
                <a:gd name="T32" fmla="*/ 2147483646 w 1814"/>
                <a:gd name="T33" fmla="*/ 2147483646 h 1536"/>
                <a:gd name="T34" fmla="*/ 2147483646 w 1814"/>
                <a:gd name="T35" fmla="*/ 2147483646 h 1536"/>
                <a:gd name="T36" fmla="*/ 2147483646 w 1814"/>
                <a:gd name="T37" fmla="*/ 2147483646 h 1536"/>
                <a:gd name="T38" fmla="*/ 2147483646 w 1814"/>
                <a:gd name="T39" fmla="*/ 2147483646 h 1536"/>
                <a:gd name="T40" fmla="*/ 2147483646 w 1814"/>
                <a:gd name="T41" fmla="*/ 2147483646 h 1536"/>
                <a:gd name="T42" fmla="*/ 2147483646 w 1814"/>
                <a:gd name="T43" fmla="*/ 2147483646 h 1536"/>
                <a:gd name="T44" fmla="*/ 2147483646 w 1814"/>
                <a:gd name="T45" fmla="*/ 2147483646 h 1536"/>
                <a:gd name="T46" fmla="*/ 2147483646 w 1814"/>
                <a:gd name="T47" fmla="*/ 2147483646 h 1536"/>
                <a:gd name="T48" fmla="*/ 2147483646 w 1814"/>
                <a:gd name="T49" fmla="*/ 2147483646 h 1536"/>
                <a:gd name="T50" fmla="*/ 2147483646 w 1814"/>
                <a:gd name="T51" fmla="*/ 2147483646 h 1536"/>
                <a:gd name="T52" fmla="*/ 2147483646 w 1814"/>
                <a:gd name="T53" fmla="*/ 2147483646 h 1536"/>
                <a:gd name="T54" fmla="*/ 2147483646 w 1814"/>
                <a:gd name="T55" fmla="*/ 2147483646 h 1536"/>
                <a:gd name="T56" fmla="*/ 2147483646 w 1814"/>
                <a:gd name="T57" fmla="*/ 2147483646 h 1536"/>
                <a:gd name="T58" fmla="*/ 2147483646 w 1814"/>
                <a:gd name="T59" fmla="*/ 2147483646 h 1536"/>
                <a:gd name="T60" fmla="*/ 2147483646 w 1814"/>
                <a:gd name="T61" fmla="*/ 2147483646 h 1536"/>
                <a:gd name="T62" fmla="*/ 2147483646 w 1814"/>
                <a:gd name="T63" fmla="*/ 2147483646 h 1536"/>
                <a:gd name="T64" fmla="*/ 2147483646 w 1814"/>
                <a:gd name="T65" fmla="*/ 2147483646 h 1536"/>
                <a:gd name="T66" fmla="*/ 2147483646 w 1814"/>
                <a:gd name="T67" fmla="*/ 2147483646 h 1536"/>
                <a:gd name="T68" fmla="*/ 2147483646 w 1814"/>
                <a:gd name="T69" fmla="*/ 2147483646 h 1536"/>
                <a:gd name="T70" fmla="*/ 2147483646 w 1814"/>
                <a:gd name="T71" fmla="*/ 2147483646 h 1536"/>
                <a:gd name="T72" fmla="*/ 2147483646 w 1814"/>
                <a:gd name="T73" fmla="*/ 2147483646 h 1536"/>
                <a:gd name="T74" fmla="*/ 2147483646 w 1814"/>
                <a:gd name="T75" fmla="*/ 2147483646 h 1536"/>
                <a:gd name="T76" fmla="*/ 2147483646 w 1814"/>
                <a:gd name="T77" fmla="*/ 2147483646 h 1536"/>
                <a:gd name="T78" fmla="*/ 2147483646 w 1814"/>
                <a:gd name="T79" fmla="*/ 2147483646 h 1536"/>
                <a:gd name="T80" fmla="*/ 2147483646 w 1814"/>
                <a:gd name="T81" fmla="*/ 2147483646 h 1536"/>
                <a:gd name="T82" fmla="*/ 2147483646 w 1814"/>
                <a:gd name="T83" fmla="*/ 2147483646 h 1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lnTo>
                    <a:pt x="768"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lnTo>
                    <a:pt x="106" y="1"/>
                  </a:lnTo>
                  <a:close/>
                </a:path>
              </a:pathLst>
            </a:custGeom>
            <a:solidFill>
              <a:srgbClr val="F09C4E"/>
            </a:solidFill>
            <a:ln>
              <a:noFill/>
            </a:ln>
          </p:spPr>
          <p:txBody>
            <a:bodyPr lIns="91425" tIns="91425" rIns="91425" bIns="91425" anchor="ctr"/>
            <a:lstStyle/>
            <a:p>
              <a:pPr>
                <a:defRPr/>
              </a:pPr>
              <a:endParaRPr lang="vi-VN" sz="990"/>
            </a:p>
          </p:txBody>
        </p:sp>
        <p:sp>
          <p:nvSpPr>
            <p:cNvPr id="103" name="Google Shape;452;p27">
              <a:extLst>
                <a:ext uri="{FF2B5EF4-FFF2-40B4-BE49-F238E27FC236}">
                  <a16:creationId xmlns:a16="http://schemas.microsoft.com/office/drawing/2014/main" id="{45E02135-536B-4F48-9096-D3724D40652F}"/>
                </a:ext>
              </a:extLst>
            </p:cNvPr>
            <p:cNvSpPr>
              <a:spLocks/>
            </p:cNvSpPr>
            <p:nvPr/>
          </p:nvSpPr>
          <p:spPr bwMode="auto">
            <a:xfrm>
              <a:off x="4799733" y="3864176"/>
              <a:ext cx="1238557" cy="1187387"/>
            </a:xfrm>
            <a:custGeom>
              <a:avLst/>
              <a:gdLst>
                <a:gd name="T0" fmla="*/ 2147483646 w 22395"/>
                <a:gd name="T1" fmla="*/ 2147483646 h 21477"/>
                <a:gd name="T2" fmla="*/ 2147483646 w 22395"/>
                <a:gd name="T3" fmla="*/ 2147483646 h 21477"/>
                <a:gd name="T4" fmla="*/ 2147483646 w 22395"/>
                <a:gd name="T5" fmla="*/ 2147483646 h 21477"/>
                <a:gd name="T6" fmla="*/ 2147483646 w 22395"/>
                <a:gd name="T7" fmla="*/ 2147483646 h 21477"/>
                <a:gd name="T8" fmla="*/ 2147483646 w 22395"/>
                <a:gd name="T9" fmla="*/ 2147483646 h 21477"/>
                <a:gd name="T10" fmla="*/ 2147483646 w 22395"/>
                <a:gd name="T11" fmla="*/ 2147483646 h 21477"/>
                <a:gd name="T12" fmla="*/ 2147483646 w 22395"/>
                <a:gd name="T13" fmla="*/ 2147483646 h 21477"/>
                <a:gd name="T14" fmla="*/ 2147483646 w 22395"/>
                <a:gd name="T15" fmla="*/ 2147483646 h 21477"/>
                <a:gd name="T16" fmla="*/ 2147483646 w 22395"/>
                <a:gd name="T17" fmla="*/ 2147483646 h 21477"/>
                <a:gd name="T18" fmla="*/ 2147483646 w 22395"/>
                <a:gd name="T19" fmla="*/ 2147483646 h 21477"/>
                <a:gd name="T20" fmla="*/ 2147483646 w 22395"/>
                <a:gd name="T21" fmla="*/ 2147483646 h 21477"/>
                <a:gd name="T22" fmla="*/ 2147483646 w 22395"/>
                <a:gd name="T23" fmla="*/ 2147483646 h 21477"/>
                <a:gd name="T24" fmla="*/ 2147483646 w 22395"/>
                <a:gd name="T25" fmla="*/ 2147483646 h 21477"/>
                <a:gd name="T26" fmla="*/ 2147483646 w 22395"/>
                <a:gd name="T27" fmla="*/ 2147483646 h 21477"/>
                <a:gd name="T28" fmla="*/ 2147483646 w 22395"/>
                <a:gd name="T29" fmla="*/ 2147483646 h 21477"/>
                <a:gd name="T30" fmla="*/ 2147483646 w 22395"/>
                <a:gd name="T31" fmla="*/ 2147483646 h 2147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bg2"/>
            </a:solidFill>
            <a:ln>
              <a:noFill/>
            </a:ln>
          </p:spPr>
          <p:txBody>
            <a:bodyPr lIns="91425" tIns="91425" rIns="91425" bIns="91425" anchor="ctr"/>
            <a:lstStyle/>
            <a:p>
              <a:pPr>
                <a:defRPr/>
              </a:pPr>
              <a:endParaRPr lang="vi-VN" sz="990"/>
            </a:p>
          </p:txBody>
        </p:sp>
        <p:sp>
          <p:nvSpPr>
            <p:cNvPr id="104" name="Google Shape;453;p27">
              <a:extLst>
                <a:ext uri="{FF2B5EF4-FFF2-40B4-BE49-F238E27FC236}">
                  <a16:creationId xmlns:a16="http://schemas.microsoft.com/office/drawing/2014/main" id="{5E5FFE14-BCA7-4AAA-895D-C01DEE549319}"/>
                </a:ext>
              </a:extLst>
            </p:cNvPr>
            <p:cNvSpPr>
              <a:spLocks/>
            </p:cNvSpPr>
            <p:nvPr/>
          </p:nvSpPr>
          <p:spPr bwMode="auto">
            <a:xfrm>
              <a:off x="4846311" y="3875288"/>
              <a:ext cx="1026838" cy="1046107"/>
            </a:xfrm>
            <a:custGeom>
              <a:avLst/>
              <a:gdLst>
                <a:gd name="T0" fmla="*/ 2147483646 w 18583"/>
                <a:gd name="T1" fmla="*/ 0 h 18937"/>
                <a:gd name="T2" fmla="*/ 2147483646 w 18583"/>
                <a:gd name="T3" fmla="*/ 2147483646 h 18937"/>
                <a:gd name="T4" fmla="*/ 2147483646 w 18583"/>
                <a:gd name="T5" fmla="*/ 2147483646 h 18937"/>
                <a:gd name="T6" fmla="*/ 0 w 18583"/>
                <a:gd name="T7" fmla="*/ 2147483646 h 18937"/>
                <a:gd name="T8" fmla="*/ 0 w 18583"/>
                <a:gd name="T9" fmla="*/ 2147483646 h 18937"/>
                <a:gd name="T10" fmla="*/ 2147483646 w 18583"/>
                <a:gd name="T11" fmla="*/ 2147483646 h 18937"/>
                <a:gd name="T12" fmla="*/ 2147483646 w 18583"/>
                <a:gd name="T13" fmla="*/ 2147483646 h 18937"/>
                <a:gd name="T14" fmla="*/ 2147483646 w 18583"/>
                <a:gd name="T15" fmla="*/ 2147483646 h 18937"/>
                <a:gd name="T16" fmla="*/ 2147483646 w 18583"/>
                <a:gd name="T17" fmla="*/ 0 h 189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lIns="91425" tIns="91425" rIns="91425" bIns="91425" anchor="ctr"/>
            <a:lstStyle/>
            <a:p>
              <a:pPr>
                <a:defRPr/>
              </a:pPr>
              <a:endParaRPr lang="vi-VN" sz="990"/>
            </a:p>
          </p:txBody>
        </p:sp>
        <p:sp>
          <p:nvSpPr>
            <p:cNvPr id="105" name="Google Shape;454;p27">
              <a:extLst>
                <a:ext uri="{FF2B5EF4-FFF2-40B4-BE49-F238E27FC236}">
                  <a16:creationId xmlns:a16="http://schemas.microsoft.com/office/drawing/2014/main" id="{98405A00-4022-4DA6-97CB-A57326DC54EB}"/>
                </a:ext>
              </a:extLst>
            </p:cNvPr>
            <p:cNvSpPr>
              <a:spLocks/>
            </p:cNvSpPr>
            <p:nvPr/>
          </p:nvSpPr>
          <p:spPr bwMode="auto">
            <a:xfrm>
              <a:off x="5818102" y="3943546"/>
              <a:ext cx="76219" cy="63497"/>
            </a:xfrm>
            <a:custGeom>
              <a:avLst/>
              <a:gdLst>
                <a:gd name="T0" fmla="*/ 0 w 1377"/>
                <a:gd name="T1" fmla="*/ 2147483646 h 1219"/>
                <a:gd name="T2" fmla="*/ 0 w 1377"/>
                <a:gd name="T3" fmla="*/ 2147483646 h 1219"/>
                <a:gd name="T4" fmla="*/ 2147483646 w 1377"/>
                <a:gd name="T5" fmla="*/ 2147483646 h 1219"/>
                <a:gd name="T6" fmla="*/ 2147483646 w 1377"/>
                <a:gd name="T7" fmla="*/ 2147483646 h 1219"/>
                <a:gd name="T8" fmla="*/ 2147483646 w 1377"/>
                <a:gd name="T9" fmla="*/ 2147483646 h 1219"/>
                <a:gd name="T10" fmla="*/ 2147483646 w 1377"/>
                <a:gd name="T11" fmla="*/ 2147483646 h 1219"/>
                <a:gd name="T12" fmla="*/ 0 w 1377"/>
                <a:gd name="T13" fmla="*/ 2147483646 h 12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77" h="1219" extrusionOk="0">
                  <a:moveTo>
                    <a:pt x="0" y="1"/>
                  </a:moveTo>
                  <a:lnTo>
                    <a:pt x="0" y="160"/>
                  </a:lnTo>
                  <a:lnTo>
                    <a:pt x="1218" y="1219"/>
                  </a:lnTo>
                  <a:lnTo>
                    <a:pt x="1324" y="1219"/>
                  </a:lnTo>
                  <a:cubicBezTo>
                    <a:pt x="1376" y="1152"/>
                    <a:pt x="1376" y="1099"/>
                    <a:pt x="1324" y="1047"/>
                  </a:cubicBezTo>
                  <a:lnTo>
                    <a:pt x="172" y="1"/>
                  </a:lnTo>
                  <a:lnTo>
                    <a:pt x="0" y="1"/>
                  </a:lnTo>
                  <a:close/>
                </a:path>
              </a:pathLst>
            </a:custGeom>
            <a:solidFill>
              <a:schemeClr val="accent1"/>
            </a:solidFill>
            <a:ln>
              <a:noFill/>
            </a:ln>
          </p:spPr>
          <p:txBody>
            <a:bodyPr lIns="91425" tIns="91425" rIns="91425" bIns="91425" anchor="ctr"/>
            <a:lstStyle/>
            <a:p>
              <a:pPr>
                <a:defRPr/>
              </a:pPr>
              <a:endParaRPr lang="vi-VN" sz="990"/>
            </a:p>
          </p:txBody>
        </p:sp>
        <p:sp>
          <p:nvSpPr>
            <p:cNvPr id="106" name="Google Shape;455;p27">
              <a:extLst>
                <a:ext uri="{FF2B5EF4-FFF2-40B4-BE49-F238E27FC236}">
                  <a16:creationId xmlns:a16="http://schemas.microsoft.com/office/drawing/2014/main" id="{C569FE82-BBC7-4DB1-A33E-2593305194D0}"/>
                </a:ext>
              </a:extLst>
            </p:cNvPr>
            <p:cNvSpPr>
              <a:spLocks/>
            </p:cNvSpPr>
            <p:nvPr/>
          </p:nvSpPr>
          <p:spPr bwMode="auto">
            <a:xfrm>
              <a:off x="5646610" y="4113400"/>
              <a:ext cx="76219" cy="69846"/>
            </a:xfrm>
            <a:custGeom>
              <a:avLst/>
              <a:gdLst>
                <a:gd name="T0" fmla="*/ 2147483646 w 1377"/>
                <a:gd name="T1" fmla="*/ 2147483646 h 1259"/>
                <a:gd name="T2" fmla="*/ 2147483646 w 1377"/>
                <a:gd name="T3" fmla="*/ 2147483646 h 1259"/>
                <a:gd name="T4" fmla="*/ 2147483646 w 1377"/>
                <a:gd name="T5" fmla="*/ 2147483646 h 1259"/>
                <a:gd name="T6" fmla="*/ 2147483646 w 1377"/>
                <a:gd name="T7" fmla="*/ 2147483646 h 1259"/>
                <a:gd name="T8" fmla="*/ 2147483646 w 1377"/>
                <a:gd name="T9" fmla="*/ 2147483646 h 1259"/>
                <a:gd name="T10" fmla="*/ 2147483646 w 1377"/>
                <a:gd name="T11" fmla="*/ 2147483646 h 1259"/>
                <a:gd name="T12" fmla="*/ 2147483646 w 1377"/>
                <a:gd name="T13" fmla="*/ 2147483646 h 1259"/>
                <a:gd name="T14" fmla="*/ 2147483646 w 1377"/>
                <a:gd name="T15" fmla="*/ 2147483646 h 12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lIns="91425" tIns="91425" rIns="91425" bIns="91425" anchor="ctr"/>
            <a:lstStyle/>
            <a:p>
              <a:pPr>
                <a:defRPr/>
              </a:pPr>
              <a:endParaRPr lang="vi-VN" sz="990"/>
            </a:p>
          </p:txBody>
        </p:sp>
        <p:sp>
          <p:nvSpPr>
            <p:cNvPr id="107" name="Google Shape;456;p27">
              <a:extLst>
                <a:ext uri="{FF2B5EF4-FFF2-40B4-BE49-F238E27FC236}">
                  <a16:creationId xmlns:a16="http://schemas.microsoft.com/office/drawing/2014/main" id="{CD329573-B848-4573-A7C7-DF4F6282D2F4}"/>
                </a:ext>
              </a:extLst>
            </p:cNvPr>
            <p:cNvSpPr>
              <a:spLocks/>
            </p:cNvSpPr>
            <p:nvPr/>
          </p:nvSpPr>
          <p:spPr bwMode="auto">
            <a:xfrm>
              <a:off x="5775758" y="3983232"/>
              <a:ext cx="55047" cy="50797"/>
            </a:xfrm>
            <a:custGeom>
              <a:avLst/>
              <a:gdLst>
                <a:gd name="T0" fmla="*/ 2147483646 w 993"/>
                <a:gd name="T1" fmla="*/ 2147483646 h 888"/>
                <a:gd name="T2" fmla="*/ 2147483646 w 993"/>
                <a:gd name="T3" fmla="*/ 2147483646 h 888"/>
                <a:gd name="T4" fmla="*/ 2147483646 w 993"/>
                <a:gd name="T5" fmla="*/ 2147483646 h 888"/>
                <a:gd name="T6" fmla="*/ 2147483646 w 993"/>
                <a:gd name="T7" fmla="*/ 2147483646 h 888"/>
                <a:gd name="T8" fmla="*/ 2147483646 w 993"/>
                <a:gd name="T9" fmla="*/ 2147483646 h 888"/>
                <a:gd name="T10" fmla="*/ 2147483646 w 993"/>
                <a:gd name="T11" fmla="*/ 2147483646 h 888"/>
                <a:gd name="T12" fmla="*/ 2147483646 w 993"/>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88" extrusionOk="0">
                  <a:moveTo>
                    <a:pt x="53" y="1"/>
                  </a:moveTo>
                  <a:cubicBezTo>
                    <a:pt x="0" y="54"/>
                    <a:pt x="0" y="54"/>
                    <a:pt x="53" y="120"/>
                  </a:cubicBezTo>
                  <a:lnTo>
                    <a:pt x="874" y="887"/>
                  </a:lnTo>
                  <a:lnTo>
                    <a:pt x="993" y="887"/>
                  </a:lnTo>
                  <a:lnTo>
                    <a:pt x="993" y="781"/>
                  </a:lnTo>
                  <a:lnTo>
                    <a:pt x="106" y="1"/>
                  </a:lnTo>
                  <a:lnTo>
                    <a:pt x="53" y="1"/>
                  </a:lnTo>
                  <a:close/>
                </a:path>
              </a:pathLst>
            </a:custGeom>
            <a:solidFill>
              <a:schemeClr val="accent1"/>
            </a:solidFill>
            <a:ln>
              <a:noFill/>
            </a:ln>
          </p:spPr>
          <p:txBody>
            <a:bodyPr lIns="91425" tIns="91425" rIns="91425" bIns="91425" anchor="ctr"/>
            <a:lstStyle/>
            <a:p>
              <a:pPr>
                <a:defRPr/>
              </a:pPr>
              <a:endParaRPr lang="vi-VN" sz="990"/>
            </a:p>
          </p:txBody>
        </p:sp>
        <p:sp>
          <p:nvSpPr>
            <p:cNvPr id="108" name="Google Shape;457;p27">
              <a:extLst>
                <a:ext uri="{FF2B5EF4-FFF2-40B4-BE49-F238E27FC236}">
                  <a16:creationId xmlns:a16="http://schemas.microsoft.com/office/drawing/2014/main" id="{48EF76C2-7250-438A-8FAB-A3FF919B9D01}"/>
                </a:ext>
              </a:extLst>
            </p:cNvPr>
            <p:cNvSpPr>
              <a:spLocks/>
            </p:cNvSpPr>
            <p:nvPr/>
          </p:nvSpPr>
          <p:spPr bwMode="auto">
            <a:xfrm>
              <a:off x="5735532" y="4024505"/>
              <a:ext cx="55047" cy="50797"/>
            </a:xfrm>
            <a:custGeom>
              <a:avLst/>
              <a:gdLst>
                <a:gd name="T0" fmla="*/ 2147483646 w 994"/>
                <a:gd name="T1" fmla="*/ 2147483646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2147483646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lIns="91425" tIns="91425" rIns="91425" bIns="91425" anchor="ctr"/>
            <a:lstStyle/>
            <a:p>
              <a:pPr>
                <a:defRPr/>
              </a:pPr>
              <a:endParaRPr lang="vi-VN" sz="990"/>
            </a:p>
          </p:txBody>
        </p:sp>
        <p:sp>
          <p:nvSpPr>
            <p:cNvPr id="109" name="Google Shape;458;p27">
              <a:extLst>
                <a:ext uri="{FF2B5EF4-FFF2-40B4-BE49-F238E27FC236}">
                  <a16:creationId xmlns:a16="http://schemas.microsoft.com/office/drawing/2014/main" id="{9FEE1B6D-9C97-4579-AC79-F19FA71C2FC9}"/>
                </a:ext>
              </a:extLst>
            </p:cNvPr>
            <p:cNvSpPr>
              <a:spLocks/>
            </p:cNvSpPr>
            <p:nvPr/>
          </p:nvSpPr>
          <p:spPr bwMode="auto">
            <a:xfrm>
              <a:off x="5695305" y="4065778"/>
              <a:ext cx="55047" cy="47622"/>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40" y="874"/>
                  </a:lnTo>
                  <a:cubicBezTo>
                    <a:pt x="993" y="874"/>
                    <a:pt x="993" y="821"/>
                    <a:pt x="940" y="768"/>
                  </a:cubicBezTo>
                  <a:lnTo>
                    <a:pt x="120" y="0"/>
                  </a:lnTo>
                  <a:lnTo>
                    <a:pt x="1" y="0"/>
                  </a:lnTo>
                  <a:close/>
                </a:path>
              </a:pathLst>
            </a:custGeom>
            <a:solidFill>
              <a:schemeClr val="accent1"/>
            </a:solidFill>
            <a:ln>
              <a:noFill/>
            </a:ln>
          </p:spPr>
          <p:txBody>
            <a:bodyPr lIns="91425" tIns="91425" rIns="91425" bIns="91425" anchor="ctr"/>
            <a:lstStyle/>
            <a:p>
              <a:pPr>
                <a:defRPr/>
              </a:pPr>
              <a:endParaRPr lang="vi-VN" sz="990"/>
            </a:p>
          </p:txBody>
        </p:sp>
        <p:sp>
          <p:nvSpPr>
            <p:cNvPr id="110" name="Google Shape;459;p27">
              <a:extLst>
                <a:ext uri="{FF2B5EF4-FFF2-40B4-BE49-F238E27FC236}">
                  <a16:creationId xmlns:a16="http://schemas.microsoft.com/office/drawing/2014/main" id="{C00B9AD1-7CBB-4AD2-A686-D55B3695D498}"/>
                </a:ext>
              </a:extLst>
            </p:cNvPr>
            <p:cNvSpPr>
              <a:spLocks/>
            </p:cNvSpPr>
            <p:nvPr/>
          </p:nvSpPr>
          <p:spPr bwMode="auto">
            <a:xfrm>
              <a:off x="5604266" y="4157848"/>
              <a:ext cx="55047" cy="49209"/>
            </a:xfrm>
            <a:custGeom>
              <a:avLst/>
              <a:gdLst>
                <a:gd name="T0" fmla="*/ 2147483646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2147483646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66" y="1"/>
                  </a:moveTo>
                  <a:cubicBezTo>
                    <a:pt x="0" y="54"/>
                    <a:pt x="0" y="54"/>
                    <a:pt x="66" y="106"/>
                  </a:cubicBezTo>
                  <a:lnTo>
                    <a:pt x="887" y="874"/>
                  </a:lnTo>
                  <a:lnTo>
                    <a:pt x="993" y="874"/>
                  </a:lnTo>
                  <a:lnTo>
                    <a:pt x="993" y="768"/>
                  </a:lnTo>
                  <a:lnTo>
                    <a:pt x="119" y="1"/>
                  </a:lnTo>
                  <a:lnTo>
                    <a:pt x="66" y="1"/>
                  </a:lnTo>
                  <a:close/>
                </a:path>
              </a:pathLst>
            </a:custGeom>
            <a:solidFill>
              <a:schemeClr val="accent1"/>
            </a:solidFill>
            <a:ln>
              <a:noFill/>
            </a:ln>
          </p:spPr>
          <p:txBody>
            <a:bodyPr lIns="91425" tIns="91425" rIns="91425" bIns="91425" anchor="ctr"/>
            <a:lstStyle/>
            <a:p>
              <a:pPr>
                <a:defRPr/>
              </a:pPr>
              <a:endParaRPr lang="vi-VN" sz="990"/>
            </a:p>
          </p:txBody>
        </p:sp>
        <p:sp>
          <p:nvSpPr>
            <p:cNvPr id="111" name="Google Shape;460;p27">
              <a:extLst>
                <a:ext uri="{FF2B5EF4-FFF2-40B4-BE49-F238E27FC236}">
                  <a16:creationId xmlns:a16="http://schemas.microsoft.com/office/drawing/2014/main" id="{CD4CD805-A843-4D8A-9867-1BE593F83FF1}"/>
                </a:ext>
              </a:extLst>
            </p:cNvPr>
            <p:cNvSpPr>
              <a:spLocks/>
            </p:cNvSpPr>
            <p:nvPr/>
          </p:nvSpPr>
          <p:spPr bwMode="auto">
            <a:xfrm>
              <a:off x="5564039" y="4199121"/>
              <a:ext cx="55047" cy="49209"/>
            </a:xfrm>
            <a:custGeom>
              <a:avLst/>
              <a:gdLst>
                <a:gd name="T0" fmla="*/ 2147483646 w 994"/>
                <a:gd name="T1" fmla="*/ 2147483646 h 914"/>
                <a:gd name="T2" fmla="*/ 2147483646 w 994"/>
                <a:gd name="T3" fmla="*/ 2147483646 h 914"/>
                <a:gd name="T4" fmla="*/ 2147483646 w 994"/>
                <a:gd name="T5" fmla="*/ 2147483646 h 914"/>
                <a:gd name="T6" fmla="*/ 2147483646 w 994"/>
                <a:gd name="T7" fmla="*/ 2147483646 h 914"/>
                <a:gd name="T8" fmla="*/ 2147483646 w 994"/>
                <a:gd name="T9" fmla="*/ 2147483646 h 914"/>
                <a:gd name="T10" fmla="*/ 2147483646 w 994"/>
                <a:gd name="T11" fmla="*/ 2147483646 h 914"/>
                <a:gd name="T12" fmla="*/ 2147483646 w 994"/>
                <a:gd name="T13" fmla="*/ 2147483646 h 914"/>
                <a:gd name="T14" fmla="*/ 2147483646 w 994"/>
                <a:gd name="T15" fmla="*/ 2147483646 h 914"/>
                <a:gd name="T16" fmla="*/ 2147483646 w 994"/>
                <a:gd name="T17" fmla="*/ 2147483646 h 9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lIns="91425" tIns="91425" rIns="91425" bIns="91425" anchor="ctr"/>
            <a:lstStyle/>
            <a:p>
              <a:pPr>
                <a:defRPr/>
              </a:pPr>
              <a:endParaRPr lang="vi-VN" sz="990"/>
            </a:p>
          </p:txBody>
        </p:sp>
        <p:sp>
          <p:nvSpPr>
            <p:cNvPr id="112" name="Google Shape;461;p27">
              <a:extLst>
                <a:ext uri="{FF2B5EF4-FFF2-40B4-BE49-F238E27FC236}">
                  <a16:creationId xmlns:a16="http://schemas.microsoft.com/office/drawing/2014/main" id="{402CB7AC-F7EF-4C75-AF63-6D0AE52AAB5A}"/>
                </a:ext>
              </a:extLst>
            </p:cNvPr>
            <p:cNvSpPr>
              <a:spLocks/>
            </p:cNvSpPr>
            <p:nvPr/>
          </p:nvSpPr>
          <p:spPr bwMode="auto">
            <a:xfrm>
              <a:off x="5525929" y="4238806"/>
              <a:ext cx="55047" cy="50797"/>
            </a:xfrm>
            <a:custGeom>
              <a:avLst/>
              <a:gdLst>
                <a:gd name="T0" fmla="*/ 2147483646 w 994"/>
                <a:gd name="T1" fmla="*/ 2147483646 h 888"/>
                <a:gd name="T2" fmla="*/ 2147483646 w 994"/>
                <a:gd name="T3" fmla="*/ 2147483646 h 888"/>
                <a:gd name="T4" fmla="*/ 2147483646 w 994"/>
                <a:gd name="T5" fmla="*/ 2147483646 h 888"/>
                <a:gd name="T6" fmla="*/ 2147483646 w 994"/>
                <a:gd name="T7" fmla="*/ 2147483646 h 888"/>
                <a:gd name="T8" fmla="*/ 2147483646 w 994"/>
                <a:gd name="T9" fmla="*/ 2147483646 h 888"/>
                <a:gd name="T10" fmla="*/ 2147483646 w 994"/>
                <a:gd name="T11" fmla="*/ 2147483646 h 888"/>
                <a:gd name="T12" fmla="*/ 2147483646 w 994"/>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88" extrusionOk="0">
                  <a:moveTo>
                    <a:pt x="1" y="1"/>
                  </a:moveTo>
                  <a:lnTo>
                    <a:pt x="1" y="120"/>
                  </a:lnTo>
                  <a:lnTo>
                    <a:pt x="888" y="888"/>
                  </a:lnTo>
                  <a:lnTo>
                    <a:pt x="994" y="888"/>
                  </a:lnTo>
                  <a:cubicBezTo>
                    <a:pt x="994" y="888"/>
                    <a:pt x="994" y="835"/>
                    <a:pt x="941" y="782"/>
                  </a:cubicBezTo>
                  <a:lnTo>
                    <a:pt x="107" y="1"/>
                  </a:lnTo>
                  <a:lnTo>
                    <a:pt x="1" y="1"/>
                  </a:lnTo>
                  <a:close/>
                </a:path>
              </a:pathLst>
            </a:custGeom>
            <a:solidFill>
              <a:schemeClr val="accent1"/>
            </a:solidFill>
            <a:ln>
              <a:noFill/>
            </a:ln>
          </p:spPr>
          <p:txBody>
            <a:bodyPr lIns="91425" tIns="91425" rIns="91425" bIns="91425" anchor="ctr"/>
            <a:lstStyle/>
            <a:p>
              <a:pPr>
                <a:defRPr/>
              </a:pPr>
              <a:endParaRPr lang="vi-VN" sz="990"/>
            </a:p>
          </p:txBody>
        </p:sp>
        <p:sp>
          <p:nvSpPr>
            <p:cNvPr id="113" name="Google Shape;462;p27">
              <a:extLst>
                <a:ext uri="{FF2B5EF4-FFF2-40B4-BE49-F238E27FC236}">
                  <a16:creationId xmlns:a16="http://schemas.microsoft.com/office/drawing/2014/main" id="{EF0C38FF-8563-4817-A7D3-A3FBD85A1A6C}"/>
                </a:ext>
              </a:extLst>
            </p:cNvPr>
            <p:cNvSpPr>
              <a:spLocks/>
            </p:cNvSpPr>
            <p:nvPr/>
          </p:nvSpPr>
          <p:spPr bwMode="auto">
            <a:xfrm>
              <a:off x="5434891" y="4332464"/>
              <a:ext cx="57164" cy="47622"/>
            </a:xfrm>
            <a:custGeom>
              <a:avLst/>
              <a:gdLst>
                <a:gd name="T0" fmla="*/ 2147483646 w 1047"/>
                <a:gd name="T1" fmla="*/ 0 h 888"/>
                <a:gd name="T2" fmla="*/ 2147483646 w 1047"/>
                <a:gd name="T3" fmla="*/ 2147483646 h 888"/>
                <a:gd name="T4" fmla="*/ 2147483646 w 1047"/>
                <a:gd name="T5" fmla="*/ 2147483646 h 888"/>
                <a:gd name="T6" fmla="*/ 2147483646 w 1047"/>
                <a:gd name="T7" fmla="*/ 2147483646 h 888"/>
                <a:gd name="T8" fmla="*/ 2147483646 w 1047"/>
                <a:gd name="T9" fmla="*/ 2147483646 h 888"/>
                <a:gd name="T10" fmla="*/ 2147483646 w 1047"/>
                <a:gd name="T11" fmla="*/ 0 h 888"/>
                <a:gd name="T12" fmla="*/ 2147483646 w 1047"/>
                <a:gd name="T13" fmla="*/ 0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7" h="888" extrusionOk="0">
                  <a:moveTo>
                    <a:pt x="53" y="0"/>
                  </a:moveTo>
                  <a:cubicBezTo>
                    <a:pt x="0" y="53"/>
                    <a:pt x="0" y="53"/>
                    <a:pt x="53" y="119"/>
                  </a:cubicBezTo>
                  <a:lnTo>
                    <a:pt x="940" y="887"/>
                  </a:lnTo>
                  <a:lnTo>
                    <a:pt x="993" y="887"/>
                  </a:lnTo>
                  <a:cubicBezTo>
                    <a:pt x="1046" y="887"/>
                    <a:pt x="1046" y="834"/>
                    <a:pt x="993" y="781"/>
                  </a:cubicBezTo>
                  <a:lnTo>
                    <a:pt x="173" y="0"/>
                  </a:lnTo>
                  <a:lnTo>
                    <a:pt x="53" y="0"/>
                  </a:lnTo>
                  <a:close/>
                </a:path>
              </a:pathLst>
            </a:custGeom>
            <a:solidFill>
              <a:schemeClr val="accent1"/>
            </a:solidFill>
            <a:ln>
              <a:noFill/>
            </a:ln>
          </p:spPr>
          <p:txBody>
            <a:bodyPr lIns="91425" tIns="91425" rIns="91425" bIns="91425" anchor="ctr"/>
            <a:lstStyle/>
            <a:p>
              <a:pPr>
                <a:defRPr/>
              </a:pPr>
              <a:endParaRPr lang="vi-VN" sz="990"/>
            </a:p>
          </p:txBody>
        </p:sp>
        <p:sp>
          <p:nvSpPr>
            <p:cNvPr id="114" name="Google Shape;463;p27">
              <a:extLst>
                <a:ext uri="{FF2B5EF4-FFF2-40B4-BE49-F238E27FC236}">
                  <a16:creationId xmlns:a16="http://schemas.microsoft.com/office/drawing/2014/main" id="{1523F7F4-3293-4F6F-B377-FC843CE857BB}"/>
                </a:ext>
              </a:extLst>
            </p:cNvPr>
            <p:cNvSpPr>
              <a:spLocks/>
            </p:cNvSpPr>
            <p:nvPr/>
          </p:nvSpPr>
          <p:spPr bwMode="auto">
            <a:xfrm>
              <a:off x="5394664" y="4372149"/>
              <a:ext cx="55047" cy="50797"/>
            </a:xfrm>
            <a:custGeom>
              <a:avLst/>
              <a:gdLst>
                <a:gd name="T0" fmla="*/ 2147483646 w 994"/>
                <a:gd name="T1" fmla="*/ 2147483646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2147483646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lIns="91425" tIns="91425" rIns="91425" bIns="91425" anchor="ctr"/>
            <a:lstStyle/>
            <a:p>
              <a:pPr>
                <a:defRPr/>
              </a:pPr>
              <a:endParaRPr lang="vi-VN" sz="990"/>
            </a:p>
          </p:txBody>
        </p:sp>
        <p:sp>
          <p:nvSpPr>
            <p:cNvPr id="115" name="Google Shape;464;p27">
              <a:extLst>
                <a:ext uri="{FF2B5EF4-FFF2-40B4-BE49-F238E27FC236}">
                  <a16:creationId xmlns:a16="http://schemas.microsoft.com/office/drawing/2014/main" id="{49D36B07-43C6-45ED-B91C-88F744073409}"/>
                </a:ext>
              </a:extLst>
            </p:cNvPr>
            <p:cNvSpPr>
              <a:spLocks/>
            </p:cNvSpPr>
            <p:nvPr/>
          </p:nvSpPr>
          <p:spPr bwMode="auto">
            <a:xfrm>
              <a:off x="5354438" y="4415010"/>
              <a:ext cx="55047" cy="47622"/>
            </a:xfrm>
            <a:custGeom>
              <a:avLst/>
              <a:gdLst>
                <a:gd name="T0" fmla="*/ 0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0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0" y="1"/>
                  </a:moveTo>
                  <a:cubicBezTo>
                    <a:pt x="0" y="54"/>
                    <a:pt x="0" y="54"/>
                    <a:pt x="53" y="107"/>
                  </a:cubicBezTo>
                  <a:lnTo>
                    <a:pt x="874" y="874"/>
                  </a:lnTo>
                  <a:lnTo>
                    <a:pt x="993" y="874"/>
                  </a:lnTo>
                  <a:lnTo>
                    <a:pt x="993" y="769"/>
                  </a:lnTo>
                  <a:lnTo>
                    <a:pt x="106" y="1"/>
                  </a:lnTo>
                  <a:lnTo>
                    <a:pt x="0" y="1"/>
                  </a:lnTo>
                  <a:close/>
                </a:path>
              </a:pathLst>
            </a:custGeom>
            <a:solidFill>
              <a:schemeClr val="accent1"/>
            </a:solidFill>
            <a:ln>
              <a:noFill/>
            </a:ln>
          </p:spPr>
          <p:txBody>
            <a:bodyPr lIns="91425" tIns="91425" rIns="91425" bIns="91425" anchor="ctr"/>
            <a:lstStyle/>
            <a:p>
              <a:pPr>
                <a:defRPr/>
              </a:pPr>
              <a:endParaRPr lang="vi-VN" sz="990"/>
            </a:p>
          </p:txBody>
        </p:sp>
        <p:sp>
          <p:nvSpPr>
            <p:cNvPr id="116" name="Google Shape;465;p27">
              <a:extLst>
                <a:ext uri="{FF2B5EF4-FFF2-40B4-BE49-F238E27FC236}">
                  <a16:creationId xmlns:a16="http://schemas.microsoft.com/office/drawing/2014/main" id="{07EC1FFA-887B-4BC9-9813-2D1C97CF983B}"/>
                </a:ext>
              </a:extLst>
            </p:cNvPr>
            <p:cNvSpPr>
              <a:spLocks/>
            </p:cNvSpPr>
            <p:nvPr/>
          </p:nvSpPr>
          <p:spPr bwMode="auto">
            <a:xfrm>
              <a:off x="5265515" y="4505492"/>
              <a:ext cx="55047" cy="50797"/>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40" y="874"/>
                  </a:lnTo>
                  <a:cubicBezTo>
                    <a:pt x="993" y="874"/>
                    <a:pt x="993" y="821"/>
                    <a:pt x="940" y="768"/>
                  </a:cubicBezTo>
                  <a:lnTo>
                    <a:pt x="106" y="0"/>
                  </a:lnTo>
                  <a:lnTo>
                    <a:pt x="1" y="0"/>
                  </a:lnTo>
                  <a:close/>
                </a:path>
              </a:pathLst>
            </a:custGeom>
            <a:solidFill>
              <a:schemeClr val="accent1"/>
            </a:solidFill>
            <a:ln>
              <a:noFill/>
            </a:ln>
          </p:spPr>
          <p:txBody>
            <a:bodyPr lIns="91425" tIns="91425" rIns="91425" bIns="91425" anchor="ctr"/>
            <a:lstStyle/>
            <a:p>
              <a:pPr>
                <a:defRPr/>
              </a:pPr>
              <a:endParaRPr lang="vi-VN" sz="990"/>
            </a:p>
          </p:txBody>
        </p:sp>
        <p:sp>
          <p:nvSpPr>
            <p:cNvPr id="117" name="Google Shape;466;p27">
              <a:extLst>
                <a:ext uri="{FF2B5EF4-FFF2-40B4-BE49-F238E27FC236}">
                  <a16:creationId xmlns:a16="http://schemas.microsoft.com/office/drawing/2014/main" id="{C008FDB7-2023-46DD-AE04-A2E2593CD78C}"/>
                </a:ext>
              </a:extLst>
            </p:cNvPr>
            <p:cNvSpPr>
              <a:spLocks/>
            </p:cNvSpPr>
            <p:nvPr/>
          </p:nvSpPr>
          <p:spPr bwMode="auto">
            <a:xfrm>
              <a:off x="5223172" y="4546765"/>
              <a:ext cx="59281" cy="50797"/>
            </a:xfrm>
            <a:custGeom>
              <a:avLst/>
              <a:gdLst>
                <a:gd name="T0" fmla="*/ 2147483646 w 1047"/>
                <a:gd name="T1" fmla="*/ 0 h 914"/>
                <a:gd name="T2" fmla="*/ 2147483646 w 1047"/>
                <a:gd name="T3" fmla="*/ 2147483646 h 914"/>
                <a:gd name="T4" fmla="*/ 2147483646 w 1047"/>
                <a:gd name="T5" fmla="*/ 2147483646 h 914"/>
                <a:gd name="T6" fmla="*/ 2147483646 w 1047"/>
                <a:gd name="T7" fmla="*/ 2147483646 h 914"/>
                <a:gd name="T8" fmla="*/ 2147483646 w 1047"/>
                <a:gd name="T9" fmla="*/ 2147483646 h 914"/>
                <a:gd name="T10" fmla="*/ 2147483646 w 1047"/>
                <a:gd name="T11" fmla="*/ 2147483646 h 914"/>
                <a:gd name="T12" fmla="*/ 2147483646 w 1047"/>
                <a:gd name="T13" fmla="*/ 2147483646 h 914"/>
                <a:gd name="T14" fmla="*/ 2147483646 w 1047"/>
                <a:gd name="T15" fmla="*/ 2147483646 h 914"/>
                <a:gd name="T16" fmla="*/ 2147483646 w 1047"/>
                <a:gd name="T17" fmla="*/ 0 h 9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lIns="91425" tIns="91425" rIns="91425" bIns="91425" anchor="ctr"/>
            <a:lstStyle/>
            <a:p>
              <a:pPr>
                <a:defRPr/>
              </a:pPr>
              <a:endParaRPr lang="vi-VN" sz="990"/>
            </a:p>
          </p:txBody>
        </p:sp>
        <p:sp>
          <p:nvSpPr>
            <p:cNvPr id="118" name="Google Shape;467;p27">
              <a:extLst>
                <a:ext uri="{FF2B5EF4-FFF2-40B4-BE49-F238E27FC236}">
                  <a16:creationId xmlns:a16="http://schemas.microsoft.com/office/drawing/2014/main" id="{70BA01C5-A5C4-4B49-B813-8EBF8EFB054C}"/>
                </a:ext>
              </a:extLst>
            </p:cNvPr>
            <p:cNvSpPr>
              <a:spLocks/>
            </p:cNvSpPr>
            <p:nvPr/>
          </p:nvSpPr>
          <p:spPr bwMode="auto">
            <a:xfrm>
              <a:off x="5182944" y="4588037"/>
              <a:ext cx="55047" cy="49210"/>
            </a:xfrm>
            <a:custGeom>
              <a:avLst/>
              <a:gdLst>
                <a:gd name="T0" fmla="*/ 2147483646 w 993"/>
                <a:gd name="T1" fmla="*/ 2147483646 h 888"/>
                <a:gd name="T2" fmla="*/ 2147483646 w 993"/>
                <a:gd name="T3" fmla="*/ 2147483646 h 888"/>
                <a:gd name="T4" fmla="*/ 2147483646 w 993"/>
                <a:gd name="T5" fmla="*/ 2147483646 h 888"/>
                <a:gd name="T6" fmla="*/ 2147483646 w 993"/>
                <a:gd name="T7" fmla="*/ 2147483646 h 888"/>
                <a:gd name="T8" fmla="*/ 2147483646 w 993"/>
                <a:gd name="T9" fmla="*/ 2147483646 h 888"/>
                <a:gd name="T10" fmla="*/ 2147483646 w 993"/>
                <a:gd name="T11" fmla="*/ 2147483646 h 888"/>
                <a:gd name="T12" fmla="*/ 2147483646 w 993"/>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88" extrusionOk="0">
                  <a:moveTo>
                    <a:pt x="66" y="1"/>
                  </a:moveTo>
                  <a:cubicBezTo>
                    <a:pt x="0" y="54"/>
                    <a:pt x="0" y="120"/>
                    <a:pt x="66" y="120"/>
                  </a:cubicBezTo>
                  <a:lnTo>
                    <a:pt x="887" y="887"/>
                  </a:lnTo>
                  <a:lnTo>
                    <a:pt x="993" y="887"/>
                  </a:lnTo>
                  <a:lnTo>
                    <a:pt x="993" y="782"/>
                  </a:lnTo>
                  <a:lnTo>
                    <a:pt x="119" y="1"/>
                  </a:lnTo>
                  <a:lnTo>
                    <a:pt x="66" y="1"/>
                  </a:lnTo>
                  <a:close/>
                </a:path>
              </a:pathLst>
            </a:custGeom>
            <a:solidFill>
              <a:schemeClr val="accent1"/>
            </a:solidFill>
            <a:ln>
              <a:noFill/>
            </a:ln>
          </p:spPr>
          <p:txBody>
            <a:bodyPr lIns="91425" tIns="91425" rIns="91425" bIns="91425" anchor="ctr"/>
            <a:lstStyle/>
            <a:p>
              <a:pPr>
                <a:defRPr/>
              </a:pPr>
              <a:endParaRPr lang="vi-VN" sz="990"/>
            </a:p>
          </p:txBody>
        </p:sp>
        <p:sp>
          <p:nvSpPr>
            <p:cNvPr id="119" name="Google Shape;468;p27">
              <a:extLst>
                <a:ext uri="{FF2B5EF4-FFF2-40B4-BE49-F238E27FC236}">
                  <a16:creationId xmlns:a16="http://schemas.microsoft.com/office/drawing/2014/main" id="{A2BCDDF2-A2C8-45CC-B1A0-476F9588C9F8}"/>
                </a:ext>
              </a:extLst>
            </p:cNvPr>
            <p:cNvSpPr>
              <a:spLocks/>
            </p:cNvSpPr>
            <p:nvPr/>
          </p:nvSpPr>
          <p:spPr bwMode="auto">
            <a:xfrm>
              <a:off x="5096140" y="4678521"/>
              <a:ext cx="55047" cy="47622"/>
            </a:xfrm>
            <a:custGeom>
              <a:avLst/>
              <a:gdLst>
                <a:gd name="T0" fmla="*/ 2147483646 w 994"/>
                <a:gd name="T1" fmla="*/ 0 h 887"/>
                <a:gd name="T2" fmla="*/ 2147483646 w 994"/>
                <a:gd name="T3" fmla="*/ 2147483646 h 887"/>
                <a:gd name="T4" fmla="*/ 2147483646 w 994"/>
                <a:gd name="T5" fmla="*/ 2147483646 h 887"/>
                <a:gd name="T6" fmla="*/ 2147483646 w 994"/>
                <a:gd name="T7" fmla="*/ 2147483646 h 887"/>
                <a:gd name="T8" fmla="*/ 2147483646 w 994"/>
                <a:gd name="T9" fmla="*/ 2147483646 h 887"/>
                <a:gd name="T10" fmla="*/ 2147483646 w 994"/>
                <a:gd name="T11" fmla="*/ 0 h 887"/>
                <a:gd name="T12" fmla="*/ 2147483646 w 994"/>
                <a:gd name="T13" fmla="*/ 0 h 88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87" extrusionOk="0">
                  <a:moveTo>
                    <a:pt x="1" y="0"/>
                  </a:moveTo>
                  <a:lnTo>
                    <a:pt x="1" y="119"/>
                  </a:lnTo>
                  <a:lnTo>
                    <a:pt x="874" y="887"/>
                  </a:lnTo>
                  <a:lnTo>
                    <a:pt x="993" y="887"/>
                  </a:lnTo>
                  <a:cubicBezTo>
                    <a:pt x="993" y="887"/>
                    <a:pt x="993" y="834"/>
                    <a:pt x="927" y="781"/>
                  </a:cubicBezTo>
                  <a:lnTo>
                    <a:pt x="107" y="0"/>
                  </a:lnTo>
                  <a:lnTo>
                    <a:pt x="1" y="0"/>
                  </a:lnTo>
                  <a:close/>
                </a:path>
              </a:pathLst>
            </a:custGeom>
            <a:solidFill>
              <a:schemeClr val="accent1"/>
            </a:solidFill>
            <a:ln>
              <a:noFill/>
            </a:ln>
          </p:spPr>
          <p:txBody>
            <a:bodyPr lIns="91425" tIns="91425" rIns="91425" bIns="91425" anchor="ctr"/>
            <a:lstStyle/>
            <a:p>
              <a:pPr>
                <a:defRPr/>
              </a:pPr>
              <a:endParaRPr lang="vi-VN" sz="990"/>
            </a:p>
          </p:txBody>
        </p:sp>
        <p:sp>
          <p:nvSpPr>
            <p:cNvPr id="120" name="Google Shape;469;p27">
              <a:extLst>
                <a:ext uri="{FF2B5EF4-FFF2-40B4-BE49-F238E27FC236}">
                  <a16:creationId xmlns:a16="http://schemas.microsoft.com/office/drawing/2014/main" id="{BDCF17B6-F02F-4A91-A460-C8627CE8E9E5}"/>
                </a:ext>
              </a:extLst>
            </p:cNvPr>
            <p:cNvSpPr>
              <a:spLocks/>
            </p:cNvSpPr>
            <p:nvPr/>
          </p:nvSpPr>
          <p:spPr bwMode="auto">
            <a:xfrm>
              <a:off x="5055913" y="4719793"/>
              <a:ext cx="55047" cy="50797"/>
            </a:xfrm>
            <a:custGeom>
              <a:avLst/>
              <a:gdLst>
                <a:gd name="T0" fmla="*/ 2147483646 w 994"/>
                <a:gd name="T1" fmla="*/ 0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0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lIns="91425" tIns="91425" rIns="91425" bIns="91425" anchor="ctr"/>
            <a:lstStyle/>
            <a:p>
              <a:pPr>
                <a:defRPr/>
              </a:pPr>
              <a:endParaRPr lang="vi-VN" sz="990"/>
            </a:p>
          </p:txBody>
        </p:sp>
        <p:sp>
          <p:nvSpPr>
            <p:cNvPr id="121" name="Google Shape;470;p27">
              <a:extLst>
                <a:ext uri="{FF2B5EF4-FFF2-40B4-BE49-F238E27FC236}">
                  <a16:creationId xmlns:a16="http://schemas.microsoft.com/office/drawing/2014/main" id="{D8E1ADC1-96AF-4CA1-AE21-EA7CBD77033F}"/>
                </a:ext>
              </a:extLst>
            </p:cNvPr>
            <p:cNvSpPr>
              <a:spLocks/>
            </p:cNvSpPr>
            <p:nvPr/>
          </p:nvSpPr>
          <p:spPr bwMode="auto">
            <a:xfrm>
              <a:off x="5013569" y="4761066"/>
              <a:ext cx="55047" cy="50797"/>
            </a:xfrm>
            <a:custGeom>
              <a:avLst/>
              <a:gdLst>
                <a:gd name="T0" fmla="*/ 2147483646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2147483646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53" y="1"/>
                  </a:moveTo>
                  <a:cubicBezTo>
                    <a:pt x="0" y="54"/>
                    <a:pt x="0" y="107"/>
                    <a:pt x="53" y="107"/>
                  </a:cubicBezTo>
                  <a:lnTo>
                    <a:pt x="887" y="874"/>
                  </a:lnTo>
                  <a:lnTo>
                    <a:pt x="993" y="874"/>
                  </a:lnTo>
                  <a:lnTo>
                    <a:pt x="993" y="768"/>
                  </a:lnTo>
                  <a:lnTo>
                    <a:pt x="106" y="1"/>
                  </a:lnTo>
                  <a:lnTo>
                    <a:pt x="53" y="1"/>
                  </a:lnTo>
                  <a:close/>
                </a:path>
              </a:pathLst>
            </a:custGeom>
            <a:solidFill>
              <a:schemeClr val="accent1"/>
            </a:solidFill>
            <a:ln>
              <a:noFill/>
            </a:ln>
          </p:spPr>
          <p:txBody>
            <a:bodyPr lIns="91425" tIns="91425" rIns="91425" bIns="91425" anchor="ctr"/>
            <a:lstStyle/>
            <a:p>
              <a:pPr>
                <a:defRPr/>
              </a:pPr>
              <a:endParaRPr lang="vi-VN" sz="990"/>
            </a:p>
          </p:txBody>
        </p:sp>
        <p:sp>
          <p:nvSpPr>
            <p:cNvPr id="122" name="Google Shape;471;p27">
              <a:extLst>
                <a:ext uri="{FF2B5EF4-FFF2-40B4-BE49-F238E27FC236}">
                  <a16:creationId xmlns:a16="http://schemas.microsoft.com/office/drawing/2014/main" id="{DE56D2BA-341D-4391-94E2-DA24110FFD2E}"/>
                </a:ext>
              </a:extLst>
            </p:cNvPr>
            <p:cNvSpPr>
              <a:spLocks/>
            </p:cNvSpPr>
            <p:nvPr/>
          </p:nvSpPr>
          <p:spPr bwMode="auto">
            <a:xfrm>
              <a:off x="4924647" y="4851549"/>
              <a:ext cx="55047" cy="50797"/>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93" y="874"/>
                  </a:lnTo>
                  <a:lnTo>
                    <a:pt x="993" y="768"/>
                  </a:lnTo>
                  <a:lnTo>
                    <a:pt x="120" y="0"/>
                  </a:lnTo>
                  <a:lnTo>
                    <a:pt x="1" y="0"/>
                  </a:lnTo>
                  <a:close/>
                </a:path>
              </a:pathLst>
            </a:custGeom>
            <a:solidFill>
              <a:schemeClr val="accent1"/>
            </a:solidFill>
            <a:ln>
              <a:noFill/>
            </a:ln>
          </p:spPr>
          <p:txBody>
            <a:bodyPr lIns="91425" tIns="91425" rIns="91425" bIns="91425" anchor="ctr"/>
            <a:lstStyle/>
            <a:p>
              <a:pPr>
                <a:defRPr/>
              </a:pPr>
              <a:endParaRPr lang="vi-VN" sz="990"/>
            </a:p>
          </p:txBody>
        </p:sp>
        <p:sp>
          <p:nvSpPr>
            <p:cNvPr id="123" name="Google Shape;472;p27">
              <a:extLst>
                <a:ext uri="{FF2B5EF4-FFF2-40B4-BE49-F238E27FC236}">
                  <a16:creationId xmlns:a16="http://schemas.microsoft.com/office/drawing/2014/main" id="{215B25C8-750A-4769-8B89-84C847151BFC}"/>
                </a:ext>
              </a:extLst>
            </p:cNvPr>
            <p:cNvSpPr>
              <a:spLocks/>
            </p:cNvSpPr>
            <p:nvPr/>
          </p:nvSpPr>
          <p:spPr bwMode="auto">
            <a:xfrm>
              <a:off x="4884421" y="4892821"/>
              <a:ext cx="55047" cy="52385"/>
            </a:xfrm>
            <a:custGeom>
              <a:avLst/>
              <a:gdLst>
                <a:gd name="T0" fmla="*/ 2147483646 w 993"/>
                <a:gd name="T1" fmla="*/ 2147483646 h 928"/>
                <a:gd name="T2" fmla="*/ 0 w 993"/>
                <a:gd name="T3" fmla="*/ 2147483646 h 928"/>
                <a:gd name="T4" fmla="*/ 0 w 993"/>
                <a:gd name="T5" fmla="*/ 2147483646 h 928"/>
                <a:gd name="T6" fmla="*/ 2147483646 w 993"/>
                <a:gd name="T7" fmla="*/ 2147483646 h 928"/>
                <a:gd name="T8" fmla="*/ 2147483646 w 993"/>
                <a:gd name="T9" fmla="*/ 2147483646 h 928"/>
                <a:gd name="T10" fmla="*/ 2147483646 w 993"/>
                <a:gd name="T11" fmla="*/ 2147483646 h 928"/>
                <a:gd name="T12" fmla="*/ 2147483646 w 993"/>
                <a:gd name="T13" fmla="*/ 2147483646 h 928"/>
                <a:gd name="T14" fmla="*/ 2147483646 w 993"/>
                <a:gd name="T15" fmla="*/ 2147483646 h 9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lIns="91425" tIns="91425" rIns="91425" bIns="91425" anchor="ctr"/>
            <a:lstStyle/>
            <a:p>
              <a:pPr>
                <a:defRPr/>
              </a:pPr>
              <a:endParaRPr lang="vi-VN" sz="990"/>
            </a:p>
          </p:txBody>
        </p:sp>
        <p:sp>
          <p:nvSpPr>
            <p:cNvPr id="124" name="Google Shape;473;p27">
              <a:extLst>
                <a:ext uri="{FF2B5EF4-FFF2-40B4-BE49-F238E27FC236}">
                  <a16:creationId xmlns:a16="http://schemas.microsoft.com/office/drawing/2014/main" id="{B092669F-6EFE-4984-8C90-F30DB1BFDBD6}"/>
                </a:ext>
              </a:extLst>
            </p:cNvPr>
            <p:cNvSpPr>
              <a:spLocks/>
            </p:cNvSpPr>
            <p:nvPr/>
          </p:nvSpPr>
          <p:spPr bwMode="auto">
            <a:xfrm>
              <a:off x="5479351" y="4286428"/>
              <a:ext cx="76219" cy="69846"/>
            </a:xfrm>
            <a:custGeom>
              <a:avLst/>
              <a:gdLst>
                <a:gd name="T0" fmla="*/ 2147483646 w 1377"/>
                <a:gd name="T1" fmla="*/ 2147483646 h 1242"/>
                <a:gd name="T2" fmla="*/ 0 w 1377"/>
                <a:gd name="T3" fmla="*/ 2147483646 h 1242"/>
                <a:gd name="T4" fmla="*/ 0 w 1377"/>
                <a:gd name="T5" fmla="*/ 2147483646 h 1242"/>
                <a:gd name="T6" fmla="*/ 2147483646 w 1377"/>
                <a:gd name="T7" fmla="*/ 2147483646 h 1242"/>
                <a:gd name="T8" fmla="*/ 2147483646 w 1377"/>
                <a:gd name="T9" fmla="*/ 2147483646 h 1242"/>
                <a:gd name="T10" fmla="*/ 2147483646 w 1377"/>
                <a:gd name="T11" fmla="*/ 2147483646 h 1242"/>
                <a:gd name="T12" fmla="*/ 2147483646 w 1377"/>
                <a:gd name="T13" fmla="*/ 2147483646 h 1242"/>
                <a:gd name="T14" fmla="*/ 2147483646 w 1377"/>
                <a:gd name="T15" fmla="*/ 2147483646 h 1242"/>
                <a:gd name="T16" fmla="*/ 2147483646 w 1377"/>
                <a:gd name="T17" fmla="*/ 2147483646 h 12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lIns="91425" tIns="91425" rIns="91425" bIns="91425" anchor="ctr"/>
            <a:lstStyle/>
            <a:p>
              <a:pPr>
                <a:defRPr/>
              </a:pPr>
              <a:endParaRPr lang="vi-VN" sz="990"/>
            </a:p>
          </p:txBody>
        </p:sp>
        <p:sp>
          <p:nvSpPr>
            <p:cNvPr id="125" name="Google Shape;474;p27">
              <a:extLst>
                <a:ext uri="{FF2B5EF4-FFF2-40B4-BE49-F238E27FC236}">
                  <a16:creationId xmlns:a16="http://schemas.microsoft.com/office/drawing/2014/main" id="{F3899C77-D156-4B5E-93AE-8CFBDBF1C225}"/>
                </a:ext>
              </a:extLst>
            </p:cNvPr>
            <p:cNvSpPr>
              <a:spLocks/>
            </p:cNvSpPr>
            <p:nvPr/>
          </p:nvSpPr>
          <p:spPr bwMode="auto">
            <a:xfrm>
              <a:off x="5307859" y="4461044"/>
              <a:ext cx="76219" cy="68259"/>
            </a:xfrm>
            <a:custGeom>
              <a:avLst/>
              <a:gdLst>
                <a:gd name="T0" fmla="*/ 2147483646 w 1377"/>
                <a:gd name="T1" fmla="*/ 0 h 1258"/>
                <a:gd name="T2" fmla="*/ 2147483646 w 1377"/>
                <a:gd name="T3" fmla="*/ 2147483646 h 1258"/>
                <a:gd name="T4" fmla="*/ 2147483646 w 1377"/>
                <a:gd name="T5" fmla="*/ 2147483646 h 1258"/>
                <a:gd name="T6" fmla="*/ 2147483646 w 1377"/>
                <a:gd name="T7" fmla="*/ 2147483646 h 1258"/>
                <a:gd name="T8" fmla="*/ 2147483646 w 1377"/>
                <a:gd name="T9" fmla="*/ 2147483646 h 1258"/>
                <a:gd name="T10" fmla="*/ 2147483646 w 1377"/>
                <a:gd name="T11" fmla="*/ 2147483646 h 1258"/>
                <a:gd name="T12" fmla="*/ 2147483646 w 1377"/>
                <a:gd name="T13" fmla="*/ 0 h 1258"/>
                <a:gd name="T14" fmla="*/ 2147483646 w 1377"/>
                <a:gd name="T15" fmla="*/ 0 h 125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lnTo>
                    <a:pt x="53" y="0"/>
                  </a:lnTo>
                  <a:close/>
                </a:path>
              </a:pathLst>
            </a:custGeom>
            <a:solidFill>
              <a:schemeClr val="accent1"/>
            </a:solidFill>
            <a:ln>
              <a:noFill/>
            </a:ln>
          </p:spPr>
          <p:txBody>
            <a:bodyPr lIns="91425" tIns="91425" rIns="91425" bIns="91425" anchor="ctr"/>
            <a:lstStyle/>
            <a:p>
              <a:pPr>
                <a:defRPr/>
              </a:pPr>
              <a:endParaRPr lang="vi-VN" sz="990"/>
            </a:p>
          </p:txBody>
        </p:sp>
        <p:sp>
          <p:nvSpPr>
            <p:cNvPr id="126" name="Google Shape;475;p27">
              <a:extLst>
                <a:ext uri="{FF2B5EF4-FFF2-40B4-BE49-F238E27FC236}">
                  <a16:creationId xmlns:a16="http://schemas.microsoft.com/office/drawing/2014/main" id="{98FDD68D-0037-4F3D-8EF5-86DDC5964F55}"/>
                </a:ext>
              </a:extLst>
            </p:cNvPr>
            <p:cNvSpPr>
              <a:spLocks/>
            </p:cNvSpPr>
            <p:nvPr/>
          </p:nvSpPr>
          <p:spPr bwMode="auto">
            <a:xfrm>
              <a:off x="5138484" y="4630898"/>
              <a:ext cx="78335" cy="69846"/>
            </a:xfrm>
            <a:custGeom>
              <a:avLst/>
              <a:gdLst>
                <a:gd name="T0" fmla="*/ 2147483646 w 1430"/>
                <a:gd name="T1" fmla="*/ 2147483646 h 1245"/>
                <a:gd name="T2" fmla="*/ 2147483646 w 1430"/>
                <a:gd name="T3" fmla="*/ 2147483646 h 1245"/>
                <a:gd name="T4" fmla="*/ 2147483646 w 1430"/>
                <a:gd name="T5" fmla="*/ 2147483646 h 1245"/>
                <a:gd name="T6" fmla="*/ 2147483646 w 1430"/>
                <a:gd name="T7" fmla="*/ 2147483646 h 1245"/>
                <a:gd name="T8" fmla="*/ 2147483646 w 1430"/>
                <a:gd name="T9" fmla="*/ 2147483646 h 1245"/>
                <a:gd name="T10" fmla="*/ 2147483646 w 1430"/>
                <a:gd name="T11" fmla="*/ 2147483646 h 1245"/>
                <a:gd name="T12" fmla="*/ 2147483646 w 1430"/>
                <a:gd name="T13" fmla="*/ 2147483646 h 1245"/>
                <a:gd name="T14" fmla="*/ 2147483646 w 1430"/>
                <a:gd name="T15" fmla="*/ 2147483646 h 12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lIns="91425" tIns="91425" rIns="91425" bIns="91425" anchor="ctr"/>
            <a:lstStyle/>
            <a:p>
              <a:pPr>
                <a:defRPr/>
              </a:pPr>
              <a:endParaRPr lang="vi-VN" sz="990"/>
            </a:p>
          </p:txBody>
        </p:sp>
        <p:sp>
          <p:nvSpPr>
            <p:cNvPr id="127" name="Google Shape;476;p27">
              <a:extLst>
                <a:ext uri="{FF2B5EF4-FFF2-40B4-BE49-F238E27FC236}">
                  <a16:creationId xmlns:a16="http://schemas.microsoft.com/office/drawing/2014/main" id="{146E7FA0-02B8-477E-A19E-D2F080CE5A3A}"/>
                </a:ext>
              </a:extLst>
            </p:cNvPr>
            <p:cNvSpPr>
              <a:spLocks/>
            </p:cNvSpPr>
            <p:nvPr/>
          </p:nvSpPr>
          <p:spPr bwMode="auto">
            <a:xfrm>
              <a:off x="4971225" y="4803926"/>
              <a:ext cx="76219" cy="69846"/>
            </a:xfrm>
            <a:custGeom>
              <a:avLst/>
              <a:gdLst>
                <a:gd name="T0" fmla="*/ 2147483646 w 1377"/>
                <a:gd name="T1" fmla="*/ 2147483646 h 1245"/>
                <a:gd name="T2" fmla="*/ 2147483646 w 1377"/>
                <a:gd name="T3" fmla="*/ 2147483646 h 1245"/>
                <a:gd name="T4" fmla="*/ 2147483646 w 1377"/>
                <a:gd name="T5" fmla="*/ 2147483646 h 1245"/>
                <a:gd name="T6" fmla="*/ 2147483646 w 1377"/>
                <a:gd name="T7" fmla="*/ 2147483646 h 1245"/>
                <a:gd name="T8" fmla="*/ 2147483646 w 1377"/>
                <a:gd name="T9" fmla="*/ 2147483646 h 1245"/>
                <a:gd name="T10" fmla="*/ 2147483646 w 1377"/>
                <a:gd name="T11" fmla="*/ 2147483646 h 1245"/>
                <a:gd name="T12" fmla="*/ 2147483646 w 1377"/>
                <a:gd name="T13" fmla="*/ 2147483646 h 1245"/>
                <a:gd name="T14" fmla="*/ 2147483646 w 1377"/>
                <a:gd name="T15" fmla="*/ 2147483646 h 1245"/>
                <a:gd name="T16" fmla="*/ 2147483646 w 1377"/>
                <a:gd name="T17" fmla="*/ 2147483646 h 12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lIns="91425" tIns="91425" rIns="91425" bIns="91425" anchor="ctr"/>
            <a:lstStyle/>
            <a:p>
              <a:pPr>
                <a:defRPr/>
              </a:pPr>
              <a:endParaRPr lang="vi-VN" sz="990"/>
            </a:p>
          </p:txBody>
        </p:sp>
        <p:sp>
          <p:nvSpPr>
            <p:cNvPr id="128" name="Google Shape;477;p27">
              <a:extLst>
                <a:ext uri="{FF2B5EF4-FFF2-40B4-BE49-F238E27FC236}">
                  <a16:creationId xmlns:a16="http://schemas.microsoft.com/office/drawing/2014/main" id="{F16A9F97-5C53-410B-861D-B97E6A3AA33D}"/>
                </a:ext>
              </a:extLst>
            </p:cNvPr>
            <p:cNvSpPr/>
            <p:nvPr/>
          </p:nvSpPr>
          <p:spPr>
            <a:xfrm>
              <a:off x="5818102" y="4746779"/>
              <a:ext cx="1122112" cy="304784"/>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9" name="Google Shape;478;p27">
              <a:extLst>
                <a:ext uri="{FF2B5EF4-FFF2-40B4-BE49-F238E27FC236}">
                  <a16:creationId xmlns:a16="http://schemas.microsoft.com/office/drawing/2014/main" id="{3DFD807A-6A28-471F-87A1-C17094F56F4A}"/>
                </a:ext>
              </a:extLst>
            </p:cNvPr>
            <p:cNvSpPr/>
            <p:nvPr/>
          </p:nvSpPr>
          <p:spPr>
            <a:xfrm>
              <a:off x="5979009" y="4746779"/>
              <a:ext cx="1122112" cy="304784"/>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30" name="Google Shape;479;p27">
              <a:extLst>
                <a:ext uri="{FF2B5EF4-FFF2-40B4-BE49-F238E27FC236}">
                  <a16:creationId xmlns:a16="http://schemas.microsoft.com/office/drawing/2014/main" id="{66656F4F-7994-40F0-92B1-44DD17A5273E}"/>
                </a:ext>
              </a:extLst>
            </p:cNvPr>
            <p:cNvSpPr>
              <a:spLocks/>
            </p:cNvSpPr>
            <p:nvPr/>
          </p:nvSpPr>
          <p:spPr bwMode="auto">
            <a:xfrm>
              <a:off x="6053111" y="4807101"/>
              <a:ext cx="1012018" cy="180965"/>
            </a:xfrm>
            <a:custGeom>
              <a:avLst/>
              <a:gdLst>
                <a:gd name="T0" fmla="*/ 2147483646 w 18305"/>
                <a:gd name="T1" fmla="*/ 0 h 3310"/>
                <a:gd name="T2" fmla="*/ 2147483646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2147483646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lnTo>
                    <a:pt x="821" y="0"/>
                  </a:lnTo>
                  <a:close/>
                </a:path>
              </a:pathLst>
            </a:custGeom>
            <a:solidFill>
              <a:srgbClr val="FEFEFE"/>
            </a:solidFill>
            <a:ln>
              <a:noFill/>
            </a:ln>
          </p:spPr>
          <p:txBody>
            <a:bodyPr lIns="91425" tIns="91425" rIns="91425" bIns="91425" anchor="ctr"/>
            <a:lstStyle/>
            <a:p>
              <a:pPr>
                <a:defRPr/>
              </a:pPr>
              <a:endParaRPr lang="vi-VN" sz="990"/>
            </a:p>
          </p:txBody>
        </p:sp>
        <p:sp>
          <p:nvSpPr>
            <p:cNvPr id="131" name="Google Shape;480;p27">
              <a:extLst>
                <a:ext uri="{FF2B5EF4-FFF2-40B4-BE49-F238E27FC236}">
                  <a16:creationId xmlns:a16="http://schemas.microsoft.com/office/drawing/2014/main" id="{5348054B-05F2-4E13-9A17-B629777870B6}"/>
                </a:ext>
              </a:extLst>
            </p:cNvPr>
            <p:cNvSpPr>
              <a:spLocks/>
            </p:cNvSpPr>
            <p:nvPr/>
          </p:nvSpPr>
          <p:spPr bwMode="auto">
            <a:xfrm>
              <a:off x="6053111" y="4900759"/>
              <a:ext cx="1012018" cy="87307"/>
            </a:xfrm>
            <a:custGeom>
              <a:avLst/>
              <a:gdLst>
                <a:gd name="T0" fmla="*/ 2147483646 w 18305"/>
                <a:gd name="T1" fmla="*/ 2147483646 h 1656"/>
                <a:gd name="T2" fmla="*/ 2147483646 w 18305"/>
                <a:gd name="T3" fmla="*/ 2147483646 h 1656"/>
                <a:gd name="T4" fmla="*/ 2147483646 w 18305"/>
                <a:gd name="T5" fmla="*/ 2147483646 h 1656"/>
                <a:gd name="T6" fmla="*/ 2147483646 w 18305"/>
                <a:gd name="T7" fmla="*/ 2147483646 h 1656"/>
                <a:gd name="T8" fmla="*/ 2147483646 w 18305"/>
                <a:gd name="T9" fmla="*/ 2147483646 h 1656"/>
                <a:gd name="T10" fmla="*/ 2147483646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1" y="1"/>
                  </a:moveTo>
                  <a:lnTo>
                    <a:pt x="1" y="715"/>
                  </a:lnTo>
                  <a:cubicBezTo>
                    <a:pt x="1" y="1218"/>
                    <a:pt x="331" y="1655"/>
                    <a:pt x="821" y="1655"/>
                  </a:cubicBezTo>
                  <a:lnTo>
                    <a:pt x="18305" y="1655"/>
                  </a:lnTo>
                  <a:lnTo>
                    <a:pt x="18305" y="1"/>
                  </a:lnTo>
                  <a:lnTo>
                    <a:pt x="1" y="1"/>
                  </a:lnTo>
                  <a:close/>
                </a:path>
              </a:pathLst>
            </a:custGeom>
            <a:solidFill>
              <a:srgbClr val="E3E8DD"/>
            </a:solidFill>
            <a:ln>
              <a:noFill/>
            </a:ln>
          </p:spPr>
          <p:txBody>
            <a:bodyPr lIns="91425" tIns="91425" rIns="91425" bIns="91425" anchor="ctr"/>
            <a:lstStyle/>
            <a:p>
              <a:pPr>
                <a:defRPr/>
              </a:pPr>
              <a:endParaRPr lang="vi-VN" sz="990"/>
            </a:p>
          </p:txBody>
        </p:sp>
        <p:sp>
          <p:nvSpPr>
            <p:cNvPr id="132" name="Google Shape;481;p27">
              <a:extLst>
                <a:ext uri="{FF2B5EF4-FFF2-40B4-BE49-F238E27FC236}">
                  <a16:creationId xmlns:a16="http://schemas.microsoft.com/office/drawing/2014/main" id="{121DA0A4-DED4-407B-A580-06170CD75776}"/>
                </a:ext>
              </a:extLst>
            </p:cNvPr>
            <p:cNvSpPr>
              <a:spLocks/>
            </p:cNvSpPr>
            <p:nvPr/>
          </p:nvSpPr>
          <p:spPr bwMode="auto">
            <a:xfrm>
              <a:off x="5818102" y="4137211"/>
              <a:ext cx="1122112" cy="306372"/>
            </a:xfrm>
            <a:custGeom>
              <a:avLst/>
              <a:gdLst>
                <a:gd name="T0" fmla="*/ 2147483646 w 20290"/>
                <a:gd name="T1" fmla="*/ 2147483646 h 5507"/>
                <a:gd name="T2" fmla="*/ 0 w 20290"/>
                <a:gd name="T3" fmla="*/ 2147483646 h 5507"/>
                <a:gd name="T4" fmla="*/ 0 w 20290"/>
                <a:gd name="T5" fmla="*/ 2147483646 h 5507"/>
                <a:gd name="T6" fmla="*/ 2147483646 w 20290"/>
                <a:gd name="T7" fmla="*/ 2147483646 h 5507"/>
                <a:gd name="T8" fmla="*/ 2147483646 w 20290"/>
                <a:gd name="T9" fmla="*/ 2147483646 h 5507"/>
                <a:gd name="T10" fmla="*/ 2147483646 w 20290"/>
                <a:gd name="T11" fmla="*/ 2147483646 h 5507"/>
                <a:gd name="T12" fmla="*/ 2147483646 w 20290"/>
                <a:gd name="T13" fmla="*/ 2147483646 h 5507"/>
                <a:gd name="T14" fmla="*/ 2147483646 w 20290"/>
                <a:gd name="T15" fmla="*/ 2147483646 h 5507"/>
                <a:gd name="T16" fmla="*/ 2147483646 w 20290"/>
                <a:gd name="T17" fmla="*/ 2147483646 h 55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lnTo>
                    <a:pt x="2316" y="1"/>
                  </a:lnTo>
                  <a:close/>
                </a:path>
              </a:pathLst>
            </a:custGeom>
            <a:solidFill>
              <a:schemeClr val="tx2"/>
            </a:solidFill>
            <a:ln>
              <a:noFill/>
            </a:ln>
          </p:spPr>
          <p:txBody>
            <a:bodyPr lIns="91425" tIns="91425" rIns="91425" bIns="91425" anchor="ctr"/>
            <a:lstStyle/>
            <a:p>
              <a:pPr>
                <a:defRPr/>
              </a:pPr>
              <a:endParaRPr lang="vi-VN" sz="990"/>
            </a:p>
          </p:txBody>
        </p:sp>
        <p:sp>
          <p:nvSpPr>
            <p:cNvPr id="133" name="Google Shape;482;p27">
              <a:extLst>
                <a:ext uri="{FF2B5EF4-FFF2-40B4-BE49-F238E27FC236}">
                  <a16:creationId xmlns:a16="http://schemas.microsoft.com/office/drawing/2014/main" id="{43CB048D-7D05-41B6-8BDC-981FB4F60A7D}"/>
                </a:ext>
              </a:extLst>
            </p:cNvPr>
            <p:cNvSpPr>
              <a:spLocks/>
            </p:cNvSpPr>
            <p:nvPr/>
          </p:nvSpPr>
          <p:spPr bwMode="auto">
            <a:xfrm>
              <a:off x="5979009" y="4137211"/>
              <a:ext cx="1122112" cy="306372"/>
            </a:xfrm>
            <a:custGeom>
              <a:avLst/>
              <a:gdLst>
                <a:gd name="T0" fmla="*/ 2147483646 w 20290"/>
                <a:gd name="T1" fmla="*/ 2147483646 h 5507"/>
                <a:gd name="T2" fmla="*/ 0 w 20290"/>
                <a:gd name="T3" fmla="*/ 2147483646 h 5507"/>
                <a:gd name="T4" fmla="*/ 0 w 20290"/>
                <a:gd name="T5" fmla="*/ 2147483646 h 5507"/>
                <a:gd name="T6" fmla="*/ 2147483646 w 20290"/>
                <a:gd name="T7" fmla="*/ 2147483646 h 5507"/>
                <a:gd name="T8" fmla="*/ 2147483646 w 20290"/>
                <a:gd name="T9" fmla="*/ 2147483646 h 5507"/>
                <a:gd name="T10" fmla="*/ 2147483646 w 20290"/>
                <a:gd name="T11" fmla="*/ 2147483646 h 5507"/>
                <a:gd name="T12" fmla="*/ 2147483646 w 20290"/>
                <a:gd name="T13" fmla="*/ 2147483646 h 5507"/>
                <a:gd name="T14" fmla="*/ 2147483646 w 20290"/>
                <a:gd name="T15" fmla="*/ 2147483646 h 5507"/>
                <a:gd name="T16" fmla="*/ 2147483646 w 20290"/>
                <a:gd name="T17" fmla="*/ 2147483646 h 5507"/>
                <a:gd name="T18" fmla="*/ 2147483646 w 20290"/>
                <a:gd name="T19" fmla="*/ 2147483646 h 5507"/>
                <a:gd name="T20" fmla="*/ 2147483646 w 20290"/>
                <a:gd name="T21" fmla="*/ 2147483646 h 5507"/>
                <a:gd name="T22" fmla="*/ 2147483646 w 20290"/>
                <a:gd name="T23" fmla="*/ 2147483646 h 5507"/>
                <a:gd name="T24" fmla="*/ 2147483646 w 20290"/>
                <a:gd name="T25" fmla="*/ 2147483646 h 55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lnTo>
                    <a:pt x="2263" y="1"/>
                  </a:lnTo>
                  <a:close/>
                </a:path>
              </a:pathLst>
            </a:custGeom>
            <a:solidFill>
              <a:schemeClr val="accent2"/>
            </a:solidFill>
            <a:ln>
              <a:noFill/>
            </a:ln>
          </p:spPr>
          <p:txBody>
            <a:bodyPr lIns="91425" tIns="91425" rIns="91425" bIns="91425" anchor="ctr"/>
            <a:lstStyle/>
            <a:p>
              <a:pPr>
                <a:defRPr/>
              </a:pPr>
              <a:endParaRPr lang="vi-VN" sz="990"/>
            </a:p>
          </p:txBody>
        </p:sp>
        <p:sp>
          <p:nvSpPr>
            <p:cNvPr id="134" name="Google Shape;483;p27">
              <a:extLst>
                <a:ext uri="{FF2B5EF4-FFF2-40B4-BE49-F238E27FC236}">
                  <a16:creationId xmlns:a16="http://schemas.microsoft.com/office/drawing/2014/main" id="{6FF6E41C-2546-489B-8A83-02D064193913}"/>
                </a:ext>
              </a:extLst>
            </p:cNvPr>
            <p:cNvSpPr>
              <a:spLocks/>
            </p:cNvSpPr>
            <p:nvPr/>
          </p:nvSpPr>
          <p:spPr bwMode="auto">
            <a:xfrm>
              <a:off x="6053111" y="4199121"/>
              <a:ext cx="1012018" cy="180965"/>
            </a:xfrm>
            <a:custGeom>
              <a:avLst/>
              <a:gdLst>
                <a:gd name="T0" fmla="*/ 2147483646 w 18305"/>
                <a:gd name="T1" fmla="*/ 0 h 3310"/>
                <a:gd name="T2" fmla="*/ 2147483646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2147483646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lnTo>
                    <a:pt x="821" y="0"/>
                  </a:lnTo>
                  <a:close/>
                </a:path>
              </a:pathLst>
            </a:custGeom>
            <a:solidFill>
              <a:srgbClr val="FEFEFE"/>
            </a:solidFill>
            <a:ln>
              <a:noFill/>
            </a:ln>
          </p:spPr>
          <p:txBody>
            <a:bodyPr lIns="91425" tIns="91425" rIns="91425" bIns="91425" anchor="ctr"/>
            <a:lstStyle/>
            <a:p>
              <a:pPr>
                <a:defRPr/>
              </a:pPr>
              <a:endParaRPr lang="vi-VN" sz="990"/>
            </a:p>
          </p:txBody>
        </p:sp>
        <p:sp>
          <p:nvSpPr>
            <p:cNvPr id="135" name="Google Shape;484;p27">
              <a:extLst>
                <a:ext uri="{FF2B5EF4-FFF2-40B4-BE49-F238E27FC236}">
                  <a16:creationId xmlns:a16="http://schemas.microsoft.com/office/drawing/2014/main" id="{3AFE7FF6-012C-480D-B712-8F449E96A8A0}"/>
                </a:ext>
              </a:extLst>
            </p:cNvPr>
            <p:cNvSpPr>
              <a:spLocks/>
            </p:cNvSpPr>
            <p:nvPr/>
          </p:nvSpPr>
          <p:spPr bwMode="auto">
            <a:xfrm>
              <a:off x="6053111" y="4289603"/>
              <a:ext cx="1012018" cy="90483"/>
            </a:xfrm>
            <a:custGeom>
              <a:avLst/>
              <a:gdLst>
                <a:gd name="T0" fmla="*/ 2147483646 w 18305"/>
                <a:gd name="T1" fmla="*/ 2147483646 h 1656"/>
                <a:gd name="T2" fmla="*/ 2147483646 w 18305"/>
                <a:gd name="T3" fmla="*/ 2147483646 h 1656"/>
                <a:gd name="T4" fmla="*/ 2147483646 w 18305"/>
                <a:gd name="T5" fmla="*/ 2147483646 h 1656"/>
                <a:gd name="T6" fmla="*/ 2147483646 w 18305"/>
                <a:gd name="T7" fmla="*/ 2147483646 h 1656"/>
                <a:gd name="T8" fmla="*/ 2147483646 w 18305"/>
                <a:gd name="T9" fmla="*/ 2147483646 h 1656"/>
                <a:gd name="T10" fmla="*/ 2147483646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1" y="1"/>
                  </a:moveTo>
                  <a:lnTo>
                    <a:pt x="1" y="715"/>
                  </a:lnTo>
                  <a:cubicBezTo>
                    <a:pt x="1" y="1218"/>
                    <a:pt x="331" y="1655"/>
                    <a:pt x="821" y="1655"/>
                  </a:cubicBezTo>
                  <a:lnTo>
                    <a:pt x="18305" y="1655"/>
                  </a:lnTo>
                  <a:lnTo>
                    <a:pt x="18305" y="1"/>
                  </a:lnTo>
                  <a:lnTo>
                    <a:pt x="1" y="1"/>
                  </a:lnTo>
                  <a:close/>
                </a:path>
              </a:pathLst>
            </a:custGeom>
            <a:solidFill>
              <a:srgbClr val="E3E8DD"/>
            </a:solidFill>
            <a:ln>
              <a:noFill/>
            </a:ln>
          </p:spPr>
          <p:txBody>
            <a:bodyPr lIns="91425" tIns="91425" rIns="91425" bIns="91425" anchor="ctr"/>
            <a:lstStyle/>
            <a:p>
              <a:pPr>
                <a:defRPr/>
              </a:pPr>
              <a:endParaRPr lang="vi-VN" sz="990"/>
            </a:p>
          </p:txBody>
        </p:sp>
        <p:sp>
          <p:nvSpPr>
            <p:cNvPr id="136" name="Google Shape;485;p27">
              <a:extLst>
                <a:ext uri="{FF2B5EF4-FFF2-40B4-BE49-F238E27FC236}">
                  <a16:creationId xmlns:a16="http://schemas.microsoft.com/office/drawing/2014/main" id="{B8D3BC89-1628-4B28-9EB0-9411BFB5F4C3}"/>
                </a:ext>
              </a:extLst>
            </p:cNvPr>
            <p:cNvSpPr/>
            <p:nvPr/>
          </p:nvSpPr>
          <p:spPr>
            <a:xfrm>
              <a:off x="5879501" y="4443583"/>
              <a:ext cx="1122112" cy="303196"/>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37" name="Google Shape;486;p27">
              <a:extLst>
                <a:ext uri="{FF2B5EF4-FFF2-40B4-BE49-F238E27FC236}">
                  <a16:creationId xmlns:a16="http://schemas.microsoft.com/office/drawing/2014/main" id="{B3192F4E-BAE6-4D65-B974-0FFA90337428}"/>
                </a:ext>
              </a:extLst>
            </p:cNvPr>
            <p:cNvSpPr/>
            <p:nvPr/>
          </p:nvSpPr>
          <p:spPr>
            <a:xfrm>
              <a:off x="5722829" y="4443583"/>
              <a:ext cx="1122112" cy="303196"/>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38" name="Google Shape;487;p27">
              <a:extLst>
                <a:ext uri="{FF2B5EF4-FFF2-40B4-BE49-F238E27FC236}">
                  <a16:creationId xmlns:a16="http://schemas.microsoft.com/office/drawing/2014/main" id="{16D15287-481B-4B52-86D6-2B8A414AE532}"/>
                </a:ext>
              </a:extLst>
            </p:cNvPr>
            <p:cNvSpPr>
              <a:spLocks/>
            </p:cNvSpPr>
            <p:nvPr/>
          </p:nvSpPr>
          <p:spPr bwMode="auto">
            <a:xfrm>
              <a:off x="5760939" y="4502317"/>
              <a:ext cx="1012018" cy="182553"/>
            </a:xfrm>
            <a:custGeom>
              <a:avLst/>
              <a:gdLst>
                <a:gd name="T0" fmla="*/ 0 w 18305"/>
                <a:gd name="T1" fmla="*/ 0 h 3310"/>
                <a:gd name="T2" fmla="*/ 0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0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lnTo>
                    <a:pt x="0" y="0"/>
                  </a:lnTo>
                  <a:close/>
                </a:path>
              </a:pathLst>
            </a:custGeom>
            <a:solidFill>
              <a:srgbClr val="FEFEFE"/>
            </a:solidFill>
            <a:ln>
              <a:noFill/>
            </a:ln>
          </p:spPr>
          <p:txBody>
            <a:bodyPr lIns="91425" tIns="91425" rIns="91425" bIns="91425" anchor="ctr"/>
            <a:lstStyle/>
            <a:p>
              <a:pPr>
                <a:defRPr/>
              </a:pPr>
              <a:endParaRPr lang="vi-VN" sz="990"/>
            </a:p>
          </p:txBody>
        </p:sp>
        <p:sp>
          <p:nvSpPr>
            <p:cNvPr id="139" name="Google Shape;488;p27">
              <a:extLst>
                <a:ext uri="{FF2B5EF4-FFF2-40B4-BE49-F238E27FC236}">
                  <a16:creationId xmlns:a16="http://schemas.microsoft.com/office/drawing/2014/main" id="{DE45CF05-9D19-4B44-BD26-2E284D9B6A9B}"/>
                </a:ext>
              </a:extLst>
            </p:cNvPr>
            <p:cNvSpPr>
              <a:spLocks/>
            </p:cNvSpPr>
            <p:nvPr/>
          </p:nvSpPr>
          <p:spPr bwMode="auto">
            <a:xfrm>
              <a:off x="5760939" y="4594387"/>
              <a:ext cx="1012018" cy="90483"/>
            </a:xfrm>
            <a:custGeom>
              <a:avLst/>
              <a:gdLst>
                <a:gd name="T0" fmla="*/ 0 w 18305"/>
                <a:gd name="T1" fmla="*/ 2147483646 h 1656"/>
                <a:gd name="T2" fmla="*/ 0 w 18305"/>
                <a:gd name="T3" fmla="*/ 2147483646 h 1656"/>
                <a:gd name="T4" fmla="*/ 2147483646 w 18305"/>
                <a:gd name="T5" fmla="*/ 2147483646 h 1656"/>
                <a:gd name="T6" fmla="*/ 2147483646 w 18305"/>
                <a:gd name="T7" fmla="*/ 2147483646 h 1656"/>
                <a:gd name="T8" fmla="*/ 2147483646 w 18305"/>
                <a:gd name="T9" fmla="*/ 2147483646 h 1656"/>
                <a:gd name="T10" fmla="*/ 0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0" y="1"/>
                  </a:moveTo>
                  <a:lnTo>
                    <a:pt x="0" y="1655"/>
                  </a:lnTo>
                  <a:lnTo>
                    <a:pt x="17537" y="1655"/>
                  </a:lnTo>
                  <a:cubicBezTo>
                    <a:pt x="18027" y="1655"/>
                    <a:pt x="18305" y="1205"/>
                    <a:pt x="18305" y="715"/>
                  </a:cubicBezTo>
                  <a:lnTo>
                    <a:pt x="18305" y="1"/>
                  </a:lnTo>
                  <a:lnTo>
                    <a:pt x="0" y="1"/>
                  </a:lnTo>
                  <a:close/>
                </a:path>
              </a:pathLst>
            </a:custGeom>
            <a:solidFill>
              <a:srgbClr val="E3E8DD"/>
            </a:solidFill>
            <a:ln>
              <a:noFill/>
            </a:ln>
          </p:spPr>
          <p:txBody>
            <a:bodyPr lIns="91425" tIns="91425" rIns="91425" bIns="91425" anchor="ctr"/>
            <a:lstStyle/>
            <a:p>
              <a:pPr>
                <a:defRPr/>
              </a:pPr>
              <a:endParaRPr lang="vi-VN" sz="990"/>
            </a:p>
          </p:txBody>
        </p:sp>
        <p:sp>
          <p:nvSpPr>
            <p:cNvPr id="140" name="Google Shape;489;p27">
              <a:extLst>
                <a:ext uri="{FF2B5EF4-FFF2-40B4-BE49-F238E27FC236}">
                  <a16:creationId xmlns:a16="http://schemas.microsoft.com/office/drawing/2014/main" id="{1B405B17-41AE-417E-AB20-05B011A8C72F}"/>
                </a:ext>
              </a:extLst>
            </p:cNvPr>
            <p:cNvSpPr>
              <a:spLocks/>
            </p:cNvSpPr>
            <p:nvPr/>
          </p:nvSpPr>
          <p:spPr bwMode="auto">
            <a:xfrm>
              <a:off x="5485703" y="4848374"/>
              <a:ext cx="201133" cy="203189"/>
            </a:xfrm>
            <a:custGeom>
              <a:avLst/>
              <a:gdLst>
                <a:gd name="T0" fmla="*/ 2147483646 w 3620"/>
                <a:gd name="T1" fmla="*/ 0 h 3688"/>
                <a:gd name="T2" fmla="*/ 0 w 3620"/>
                <a:gd name="T3" fmla="*/ 2147483646 h 3688"/>
                <a:gd name="T4" fmla="*/ 2147483646 w 3620"/>
                <a:gd name="T5" fmla="*/ 2147483646 h 3688"/>
                <a:gd name="T6" fmla="*/ 2147483646 w 3620"/>
                <a:gd name="T7" fmla="*/ 2147483646 h 3688"/>
                <a:gd name="T8" fmla="*/ 2147483646 w 3620"/>
                <a:gd name="T9" fmla="*/ 0 h 36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lIns="91425" tIns="91425" rIns="91425" bIns="91425" anchor="ctr"/>
            <a:lstStyle/>
            <a:p>
              <a:pPr>
                <a:defRPr/>
              </a:pPr>
              <a:endParaRPr lang="vi-VN" sz="990"/>
            </a:p>
          </p:txBody>
        </p:sp>
        <p:sp>
          <p:nvSpPr>
            <p:cNvPr id="141" name="Google Shape;490;p27">
              <a:extLst>
                <a:ext uri="{FF2B5EF4-FFF2-40B4-BE49-F238E27FC236}">
                  <a16:creationId xmlns:a16="http://schemas.microsoft.com/office/drawing/2014/main" id="{0D6D70C6-A6D5-4502-B487-B6F53CB69D12}"/>
                </a:ext>
              </a:extLst>
            </p:cNvPr>
            <p:cNvSpPr>
              <a:spLocks/>
            </p:cNvSpPr>
            <p:nvPr/>
          </p:nvSpPr>
          <p:spPr bwMode="auto">
            <a:xfrm>
              <a:off x="5528047" y="4988066"/>
              <a:ext cx="65632" cy="63497"/>
            </a:xfrm>
            <a:custGeom>
              <a:avLst/>
              <a:gdLst>
                <a:gd name="T0" fmla="*/ 2147483646 w 1166"/>
                <a:gd name="T1" fmla="*/ 0 h 1147"/>
                <a:gd name="T2" fmla="*/ 2147483646 w 1166"/>
                <a:gd name="T3" fmla="*/ 2147483646 h 1147"/>
                <a:gd name="T4" fmla="*/ 2147483646 w 1166"/>
                <a:gd name="T5" fmla="*/ 2147483646 h 1147"/>
                <a:gd name="T6" fmla="*/ 2147483646 w 1166"/>
                <a:gd name="T7" fmla="*/ 2147483646 h 1147"/>
                <a:gd name="T8" fmla="*/ 2147483646 w 1166"/>
                <a:gd name="T9" fmla="*/ 2147483646 h 1147"/>
                <a:gd name="T10" fmla="*/ 2147483646 w 1166"/>
                <a:gd name="T11" fmla="*/ 0 h 114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tx1"/>
            </a:solidFill>
            <a:ln>
              <a:noFill/>
            </a:ln>
          </p:spPr>
          <p:txBody>
            <a:bodyPr lIns="91425" tIns="91425" rIns="91425" bIns="91425" anchor="ctr"/>
            <a:lstStyle/>
            <a:p>
              <a:pPr>
                <a:defRPr/>
              </a:pPr>
              <a:endParaRPr lang="vi-VN" sz="990"/>
            </a:p>
          </p:txBody>
        </p:sp>
        <p:sp>
          <p:nvSpPr>
            <p:cNvPr id="142" name="Google Shape;491;p27">
              <a:extLst>
                <a:ext uri="{FF2B5EF4-FFF2-40B4-BE49-F238E27FC236}">
                  <a16:creationId xmlns:a16="http://schemas.microsoft.com/office/drawing/2014/main" id="{574FA5D6-693B-428B-8A81-22BA11FBD354}"/>
                </a:ext>
              </a:extLst>
            </p:cNvPr>
            <p:cNvSpPr/>
            <p:nvPr/>
          </p:nvSpPr>
          <p:spPr>
            <a:xfrm>
              <a:off x="5644492" y="4086414"/>
              <a:ext cx="228657" cy="150805"/>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43" name="Google Shape;492;p27">
              <a:extLst>
                <a:ext uri="{FF2B5EF4-FFF2-40B4-BE49-F238E27FC236}">
                  <a16:creationId xmlns:a16="http://schemas.microsoft.com/office/drawing/2014/main" id="{A45FBED3-0CF9-4C51-A95F-678F96535FF9}"/>
                </a:ext>
              </a:extLst>
            </p:cNvPr>
            <p:cNvSpPr/>
            <p:nvPr/>
          </p:nvSpPr>
          <p:spPr>
            <a:xfrm>
              <a:off x="5646610" y="4137211"/>
              <a:ext cx="215954" cy="100008"/>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44" name="Google Shape;493;p27">
              <a:extLst>
                <a:ext uri="{FF2B5EF4-FFF2-40B4-BE49-F238E27FC236}">
                  <a16:creationId xmlns:a16="http://schemas.microsoft.com/office/drawing/2014/main" id="{318A2BD6-5EF4-417F-B20C-A89ADD35CE86}"/>
                </a:ext>
              </a:extLst>
            </p:cNvPr>
            <p:cNvSpPr>
              <a:spLocks/>
            </p:cNvSpPr>
            <p:nvPr/>
          </p:nvSpPr>
          <p:spPr bwMode="auto">
            <a:xfrm>
              <a:off x="5629673" y="4230869"/>
              <a:ext cx="209601" cy="688939"/>
            </a:xfrm>
            <a:custGeom>
              <a:avLst/>
              <a:gdLst>
                <a:gd name="T0" fmla="*/ 2147483646 w 3799"/>
                <a:gd name="T1" fmla="*/ 0 h 12455"/>
                <a:gd name="T2" fmla="*/ 0 w 3799"/>
                <a:gd name="T3" fmla="*/ 2147483646 h 12455"/>
                <a:gd name="T4" fmla="*/ 2147483646 w 3799"/>
                <a:gd name="T5" fmla="*/ 2147483646 h 12455"/>
                <a:gd name="T6" fmla="*/ 2147483646 w 3799"/>
                <a:gd name="T7" fmla="*/ 2147483646 h 12455"/>
                <a:gd name="T8" fmla="*/ 2147483646 w 3799"/>
                <a:gd name="T9" fmla="*/ 0 h 12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lIns="91425" tIns="91425" rIns="91425" bIns="91425" anchor="ctr"/>
            <a:lstStyle/>
            <a:p>
              <a:pPr>
                <a:defRPr/>
              </a:pPr>
              <a:endParaRPr lang="vi-VN" sz="990"/>
            </a:p>
          </p:txBody>
        </p:sp>
        <p:sp>
          <p:nvSpPr>
            <p:cNvPr id="145" name="Google Shape;494;p27">
              <a:extLst>
                <a:ext uri="{FF2B5EF4-FFF2-40B4-BE49-F238E27FC236}">
                  <a16:creationId xmlns:a16="http://schemas.microsoft.com/office/drawing/2014/main" id="{3C27FF84-1E08-4027-922A-99160E90601C}"/>
                </a:ext>
              </a:extLst>
            </p:cNvPr>
            <p:cNvSpPr>
              <a:spLocks/>
            </p:cNvSpPr>
            <p:nvPr/>
          </p:nvSpPr>
          <p:spPr bwMode="auto">
            <a:xfrm>
              <a:off x="5559805" y="4214995"/>
              <a:ext cx="222306" cy="687351"/>
            </a:xfrm>
            <a:custGeom>
              <a:avLst/>
              <a:gdLst>
                <a:gd name="T0" fmla="*/ 2147483646 w 4025"/>
                <a:gd name="T1" fmla="*/ 0 h 12402"/>
                <a:gd name="T2" fmla="*/ 2147483646 w 4025"/>
                <a:gd name="T3" fmla="*/ 2147483646 h 12402"/>
                <a:gd name="T4" fmla="*/ 2147483646 w 4025"/>
                <a:gd name="T5" fmla="*/ 2147483646 h 12402"/>
                <a:gd name="T6" fmla="*/ 2147483646 w 4025"/>
                <a:gd name="T7" fmla="*/ 2147483646 h 12402"/>
                <a:gd name="T8" fmla="*/ 2147483646 w 4025"/>
                <a:gd name="T9" fmla="*/ 2147483646 h 12402"/>
                <a:gd name="T10" fmla="*/ 2147483646 w 4025"/>
                <a:gd name="T11" fmla="*/ 0 h 1240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25" h="12402" extrusionOk="0">
                  <a:moveTo>
                    <a:pt x="2754" y="0"/>
                  </a:moveTo>
                  <a:lnTo>
                    <a:pt x="1" y="11475"/>
                  </a:lnTo>
                  <a:lnTo>
                    <a:pt x="437" y="12402"/>
                  </a:lnTo>
                  <a:lnTo>
                    <a:pt x="1271" y="11806"/>
                  </a:lnTo>
                  <a:lnTo>
                    <a:pt x="4024" y="278"/>
                  </a:lnTo>
                  <a:lnTo>
                    <a:pt x="2754" y="0"/>
                  </a:lnTo>
                  <a:close/>
                </a:path>
              </a:pathLst>
            </a:custGeom>
            <a:solidFill>
              <a:schemeClr val="tx2"/>
            </a:solidFill>
            <a:ln>
              <a:noFill/>
            </a:ln>
          </p:spPr>
          <p:txBody>
            <a:bodyPr lIns="91425" tIns="91425" rIns="91425" bIns="91425" anchor="ctr"/>
            <a:lstStyle/>
            <a:p>
              <a:pPr>
                <a:defRPr/>
              </a:pPr>
              <a:endParaRPr lang="vi-VN" sz="990"/>
            </a:p>
          </p:txBody>
        </p:sp>
        <p:sp>
          <p:nvSpPr>
            <p:cNvPr id="146" name="Google Shape;495;p27">
              <a:extLst>
                <a:ext uri="{FF2B5EF4-FFF2-40B4-BE49-F238E27FC236}">
                  <a16:creationId xmlns:a16="http://schemas.microsoft.com/office/drawing/2014/main" id="{8FE893D4-8944-4B5E-ACAE-1EA26106F184}"/>
                </a:ext>
              </a:extLst>
            </p:cNvPr>
            <p:cNvSpPr>
              <a:spLocks/>
            </p:cNvSpPr>
            <p:nvPr/>
          </p:nvSpPr>
          <p:spPr bwMode="auto">
            <a:xfrm>
              <a:off x="5485703" y="4200708"/>
              <a:ext cx="226539" cy="673065"/>
            </a:xfrm>
            <a:custGeom>
              <a:avLst/>
              <a:gdLst>
                <a:gd name="T0" fmla="*/ 2147483646 w 4077"/>
                <a:gd name="T1" fmla="*/ 0 h 12190"/>
                <a:gd name="T2" fmla="*/ 0 w 4077"/>
                <a:gd name="T3" fmla="*/ 2147483646 h 12190"/>
                <a:gd name="T4" fmla="*/ 0 w 4077"/>
                <a:gd name="T5" fmla="*/ 2147483646 h 12190"/>
                <a:gd name="T6" fmla="*/ 2147483646 w 4077"/>
                <a:gd name="T7" fmla="*/ 2147483646 h 12190"/>
                <a:gd name="T8" fmla="*/ 2147483646 w 4077"/>
                <a:gd name="T9" fmla="*/ 2147483646 h 12190"/>
                <a:gd name="T10" fmla="*/ 2147483646 w 4077"/>
                <a:gd name="T11" fmla="*/ 0 h 1219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77" h="12190" extrusionOk="0">
                  <a:moveTo>
                    <a:pt x="2925" y="0"/>
                  </a:moveTo>
                  <a:lnTo>
                    <a:pt x="0" y="12190"/>
                  </a:lnTo>
                  <a:lnTo>
                    <a:pt x="1324" y="11753"/>
                  </a:lnTo>
                  <a:lnTo>
                    <a:pt x="4077" y="278"/>
                  </a:lnTo>
                  <a:lnTo>
                    <a:pt x="2925" y="0"/>
                  </a:lnTo>
                  <a:close/>
                </a:path>
              </a:pathLst>
            </a:custGeom>
            <a:solidFill>
              <a:schemeClr val="accent2"/>
            </a:solidFill>
            <a:ln>
              <a:noFill/>
            </a:ln>
          </p:spPr>
          <p:txBody>
            <a:bodyPr lIns="91425" tIns="91425" rIns="91425" bIns="91425" anchor="ctr"/>
            <a:lstStyle/>
            <a:p>
              <a:pPr>
                <a:defRPr/>
              </a:pPr>
              <a:endParaRPr lang="vi-VN" sz="990"/>
            </a:p>
          </p:txBody>
        </p:sp>
        <p:sp>
          <p:nvSpPr>
            <p:cNvPr id="147" name="Google Shape;496;p27">
              <a:extLst>
                <a:ext uri="{FF2B5EF4-FFF2-40B4-BE49-F238E27FC236}">
                  <a16:creationId xmlns:a16="http://schemas.microsoft.com/office/drawing/2014/main" id="{6A3E867B-E20F-45F7-89CC-CF1FC284584F}"/>
                </a:ext>
              </a:extLst>
            </p:cNvPr>
            <p:cNvSpPr>
              <a:spLocks/>
            </p:cNvSpPr>
            <p:nvPr/>
          </p:nvSpPr>
          <p:spPr bwMode="auto">
            <a:xfrm>
              <a:off x="5616969" y="4167373"/>
              <a:ext cx="241360" cy="160329"/>
            </a:xfrm>
            <a:custGeom>
              <a:avLst/>
              <a:gdLst>
                <a:gd name="T0" fmla="*/ 2147483646 w 4355"/>
                <a:gd name="T1" fmla="*/ 0 h 2926"/>
                <a:gd name="T2" fmla="*/ 2147483646 w 4355"/>
                <a:gd name="T3" fmla="*/ 2147483646 h 2926"/>
                <a:gd name="T4" fmla="*/ 2147483646 w 4355"/>
                <a:gd name="T5" fmla="*/ 2147483646 h 2926"/>
                <a:gd name="T6" fmla="*/ 2147483646 w 4355"/>
                <a:gd name="T7" fmla="*/ 2147483646 h 2926"/>
                <a:gd name="T8" fmla="*/ 2147483646 w 4355"/>
                <a:gd name="T9" fmla="*/ 2147483646 h 2926"/>
                <a:gd name="T10" fmla="*/ 2147483646 w 4355"/>
                <a:gd name="T11" fmla="*/ 2147483646 h 2926"/>
                <a:gd name="T12" fmla="*/ 2147483646 w 4355"/>
                <a:gd name="T13" fmla="*/ 2147483646 h 2926"/>
                <a:gd name="T14" fmla="*/ 2147483646 w 4355"/>
                <a:gd name="T15" fmla="*/ 2147483646 h 2926"/>
                <a:gd name="T16" fmla="*/ 2147483646 w 4355"/>
                <a:gd name="T17" fmla="*/ 2147483646 h 2926"/>
                <a:gd name="T18" fmla="*/ 2147483646 w 4355"/>
                <a:gd name="T19" fmla="*/ 2147483646 h 2926"/>
                <a:gd name="T20" fmla="*/ 2147483646 w 4355"/>
                <a:gd name="T21" fmla="*/ 2147483646 h 2926"/>
                <a:gd name="T22" fmla="*/ 2147483646 w 4355"/>
                <a:gd name="T23" fmla="*/ 0 h 29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lIns="91425" tIns="91425" rIns="91425" bIns="91425" anchor="ctr"/>
            <a:lstStyle/>
            <a:p>
              <a:pPr>
                <a:defRPr/>
              </a:pPr>
              <a:endParaRPr lang="vi-VN" sz="990"/>
            </a:p>
          </p:txBody>
        </p:sp>
        <p:sp>
          <p:nvSpPr>
            <p:cNvPr id="148" name="Google Shape;497;p27">
              <a:extLst>
                <a:ext uri="{FF2B5EF4-FFF2-40B4-BE49-F238E27FC236}">
                  <a16:creationId xmlns:a16="http://schemas.microsoft.com/office/drawing/2014/main" id="{202FD135-4948-4B26-A1A4-9E791DE1B454}"/>
                </a:ext>
              </a:extLst>
            </p:cNvPr>
            <p:cNvSpPr>
              <a:spLocks/>
            </p:cNvSpPr>
            <p:nvPr/>
          </p:nvSpPr>
          <p:spPr bwMode="auto">
            <a:xfrm>
              <a:off x="5629673" y="4167373"/>
              <a:ext cx="228657" cy="106356"/>
            </a:xfrm>
            <a:custGeom>
              <a:avLst/>
              <a:gdLst>
                <a:gd name="T0" fmla="*/ 2147483646 w 4130"/>
                <a:gd name="T1" fmla="*/ 0 h 1933"/>
                <a:gd name="T2" fmla="*/ 2147483646 w 4130"/>
                <a:gd name="T3" fmla="*/ 2147483646 h 1933"/>
                <a:gd name="T4" fmla="*/ 2147483646 w 4130"/>
                <a:gd name="T5" fmla="*/ 2147483646 h 1933"/>
                <a:gd name="T6" fmla="*/ 0 w 4130"/>
                <a:gd name="T7" fmla="*/ 2147483646 h 1933"/>
                <a:gd name="T8" fmla="*/ 2147483646 w 4130"/>
                <a:gd name="T9" fmla="*/ 2147483646 h 1933"/>
                <a:gd name="T10" fmla="*/ 2147483646 w 4130"/>
                <a:gd name="T11" fmla="*/ 2147483646 h 1933"/>
                <a:gd name="T12" fmla="*/ 2147483646 w 4130"/>
                <a:gd name="T13" fmla="*/ 2147483646 h 1933"/>
                <a:gd name="T14" fmla="*/ 2147483646 w 4130"/>
                <a:gd name="T15" fmla="*/ 2147483646 h 1933"/>
                <a:gd name="T16" fmla="*/ 2147483646 w 4130"/>
                <a:gd name="T17" fmla="*/ 2147483646 h 1933"/>
                <a:gd name="T18" fmla="*/ 2147483646 w 4130"/>
                <a:gd name="T19" fmla="*/ 0 h 19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lIns="91425" tIns="91425" rIns="91425" bIns="91425" anchor="ctr"/>
            <a:lstStyle/>
            <a:p>
              <a:pPr>
                <a:defRPr/>
              </a:pPr>
              <a:endParaRPr lang="vi-VN" sz="990"/>
            </a:p>
          </p:txBody>
        </p:sp>
        <p:sp>
          <p:nvSpPr>
            <p:cNvPr id="149" name="Google Shape;498;p27">
              <a:extLst>
                <a:ext uri="{FF2B5EF4-FFF2-40B4-BE49-F238E27FC236}">
                  <a16:creationId xmlns:a16="http://schemas.microsoft.com/office/drawing/2014/main" id="{B15B65C2-DE9E-4386-A78A-7FFF595A9986}"/>
                </a:ext>
              </a:extLst>
            </p:cNvPr>
            <p:cNvSpPr>
              <a:spLocks/>
            </p:cNvSpPr>
            <p:nvPr/>
          </p:nvSpPr>
          <p:spPr bwMode="auto">
            <a:xfrm>
              <a:off x="5625438" y="4161023"/>
              <a:ext cx="245594" cy="77783"/>
            </a:xfrm>
            <a:custGeom>
              <a:avLst/>
              <a:gdLst>
                <a:gd name="T0" fmla="*/ 2147483646 w 4408"/>
                <a:gd name="T1" fmla="*/ 0 h 1458"/>
                <a:gd name="T2" fmla="*/ 2147483646 w 4408"/>
                <a:gd name="T3" fmla="*/ 2147483646 h 1458"/>
                <a:gd name="T4" fmla="*/ 2147483646 w 4408"/>
                <a:gd name="T5" fmla="*/ 2147483646 h 1458"/>
                <a:gd name="T6" fmla="*/ 2147483646 w 4408"/>
                <a:gd name="T7" fmla="*/ 2147483646 h 1458"/>
                <a:gd name="T8" fmla="*/ 2147483646 w 4408"/>
                <a:gd name="T9" fmla="*/ 2147483646 h 1458"/>
                <a:gd name="T10" fmla="*/ 2147483646 w 4408"/>
                <a:gd name="T11" fmla="*/ 2147483646 h 1458"/>
                <a:gd name="T12" fmla="*/ 2147483646 w 4408"/>
                <a:gd name="T13" fmla="*/ 2147483646 h 1458"/>
                <a:gd name="T14" fmla="*/ 2147483646 w 4408"/>
                <a:gd name="T15" fmla="*/ 2147483646 h 1458"/>
                <a:gd name="T16" fmla="*/ 2147483646 w 4408"/>
                <a:gd name="T17" fmla="*/ 0 h 14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tx1"/>
            </a:solidFill>
            <a:ln>
              <a:noFill/>
            </a:ln>
          </p:spPr>
          <p:txBody>
            <a:bodyPr lIns="91425" tIns="91425" rIns="91425" bIns="91425" anchor="ctr"/>
            <a:lstStyle/>
            <a:p>
              <a:pPr>
                <a:defRPr/>
              </a:pPr>
              <a:endParaRPr lang="vi-VN" sz="990"/>
            </a:p>
          </p:txBody>
        </p:sp>
        <p:sp>
          <p:nvSpPr>
            <p:cNvPr id="150" name="Google Shape;499;p27">
              <a:extLst>
                <a:ext uri="{FF2B5EF4-FFF2-40B4-BE49-F238E27FC236}">
                  <a16:creationId xmlns:a16="http://schemas.microsoft.com/office/drawing/2014/main" id="{2ABBB7B4-843C-4215-A757-EEFE94CE6341}"/>
                </a:ext>
              </a:extLst>
            </p:cNvPr>
            <p:cNvSpPr>
              <a:spLocks/>
            </p:cNvSpPr>
            <p:nvPr/>
          </p:nvSpPr>
          <p:spPr bwMode="auto">
            <a:xfrm>
              <a:off x="5604266" y="4254680"/>
              <a:ext cx="243477" cy="79371"/>
            </a:xfrm>
            <a:custGeom>
              <a:avLst/>
              <a:gdLst>
                <a:gd name="T0" fmla="*/ 2147483646 w 4421"/>
                <a:gd name="T1" fmla="*/ 2147483646 h 1445"/>
                <a:gd name="T2" fmla="*/ 2147483646 w 4421"/>
                <a:gd name="T3" fmla="*/ 2147483646 h 1445"/>
                <a:gd name="T4" fmla="*/ 2147483646 w 4421"/>
                <a:gd name="T5" fmla="*/ 2147483646 h 1445"/>
                <a:gd name="T6" fmla="*/ 2147483646 w 4421"/>
                <a:gd name="T7" fmla="*/ 2147483646 h 1445"/>
                <a:gd name="T8" fmla="*/ 2147483646 w 4421"/>
                <a:gd name="T9" fmla="*/ 2147483646 h 1445"/>
                <a:gd name="T10" fmla="*/ 2147483646 w 4421"/>
                <a:gd name="T11" fmla="*/ 2147483646 h 1445"/>
                <a:gd name="T12" fmla="*/ 2147483646 w 4421"/>
                <a:gd name="T13" fmla="*/ 2147483646 h 1445"/>
                <a:gd name="T14" fmla="*/ 2147483646 w 4421"/>
                <a:gd name="T15" fmla="*/ 2147483646 h 14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tx1"/>
            </a:solidFill>
            <a:ln>
              <a:noFill/>
            </a:ln>
          </p:spPr>
          <p:txBody>
            <a:bodyPr lIns="91425" tIns="91425" rIns="91425" bIns="91425" anchor="ctr"/>
            <a:lstStyle/>
            <a:p>
              <a:pPr>
                <a:defRPr/>
              </a:pPr>
              <a:endParaRPr lang="vi-VN" sz="990"/>
            </a:p>
          </p:txBody>
        </p:sp>
        <p:sp>
          <p:nvSpPr>
            <p:cNvPr id="151" name="Google Shape;500;p27">
              <a:extLst>
                <a:ext uri="{FF2B5EF4-FFF2-40B4-BE49-F238E27FC236}">
                  <a16:creationId xmlns:a16="http://schemas.microsoft.com/office/drawing/2014/main" id="{4718173B-3956-425E-B185-32B1C9CD7D26}"/>
                </a:ext>
              </a:extLst>
            </p:cNvPr>
            <p:cNvSpPr>
              <a:spLocks/>
            </p:cNvSpPr>
            <p:nvPr/>
          </p:nvSpPr>
          <p:spPr bwMode="auto">
            <a:xfrm>
              <a:off x="6377041" y="3457797"/>
              <a:ext cx="156672" cy="233351"/>
            </a:xfrm>
            <a:custGeom>
              <a:avLst/>
              <a:gdLst>
                <a:gd name="T0" fmla="*/ 2147483646 w 2860"/>
                <a:gd name="T1" fmla="*/ 0 h 4232"/>
                <a:gd name="T2" fmla="*/ 2147483646 w 2860"/>
                <a:gd name="T3" fmla="*/ 2147483646 h 4232"/>
                <a:gd name="T4" fmla="*/ 2147483646 w 2860"/>
                <a:gd name="T5" fmla="*/ 2147483646 h 4232"/>
                <a:gd name="T6" fmla="*/ 2147483646 w 2860"/>
                <a:gd name="T7" fmla="*/ 2147483646 h 4232"/>
                <a:gd name="T8" fmla="*/ 2147483646 w 2860"/>
                <a:gd name="T9" fmla="*/ 2147483646 h 4232"/>
                <a:gd name="T10" fmla="*/ 2147483646 w 2860"/>
                <a:gd name="T11" fmla="*/ 2147483646 h 4232"/>
                <a:gd name="T12" fmla="*/ 2147483646 w 2860"/>
                <a:gd name="T13" fmla="*/ 2147483646 h 4232"/>
                <a:gd name="T14" fmla="*/ 2147483646 w 2860"/>
                <a:gd name="T15" fmla="*/ 2147483646 h 4232"/>
                <a:gd name="T16" fmla="*/ 2147483646 w 2860"/>
                <a:gd name="T17" fmla="*/ 0 h 42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lIns="91425" tIns="91425" rIns="91425" bIns="91425" anchor="ctr"/>
            <a:lstStyle/>
            <a:p>
              <a:pPr>
                <a:defRPr/>
              </a:pPr>
              <a:endParaRPr lang="vi-VN" sz="990"/>
            </a:p>
          </p:txBody>
        </p:sp>
        <p:sp>
          <p:nvSpPr>
            <p:cNvPr id="152" name="Google Shape;501;p27">
              <a:extLst>
                <a:ext uri="{FF2B5EF4-FFF2-40B4-BE49-F238E27FC236}">
                  <a16:creationId xmlns:a16="http://schemas.microsoft.com/office/drawing/2014/main" id="{4F950BD2-2860-4810-9D0C-88A51AADFC8B}"/>
                </a:ext>
              </a:extLst>
            </p:cNvPr>
            <p:cNvSpPr/>
            <p:nvPr/>
          </p:nvSpPr>
          <p:spPr>
            <a:xfrm>
              <a:off x="6180143" y="3608602"/>
              <a:ext cx="527180" cy="528609"/>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53" name="Google Shape;502;p27">
              <a:extLst>
                <a:ext uri="{FF2B5EF4-FFF2-40B4-BE49-F238E27FC236}">
                  <a16:creationId xmlns:a16="http://schemas.microsoft.com/office/drawing/2014/main" id="{1428ED26-A041-4236-9FB1-D04B2EFCB1EC}"/>
                </a:ext>
              </a:extLst>
            </p:cNvPr>
            <p:cNvSpPr/>
            <p:nvPr/>
          </p:nvSpPr>
          <p:spPr>
            <a:xfrm>
              <a:off x="6241541" y="3659399"/>
              <a:ext cx="207485" cy="147629"/>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54" name="Google Shape;503;p27">
              <a:extLst>
                <a:ext uri="{FF2B5EF4-FFF2-40B4-BE49-F238E27FC236}">
                  <a16:creationId xmlns:a16="http://schemas.microsoft.com/office/drawing/2014/main" id="{B0DA4D86-73D5-44E9-AE44-1FD6F94E6327}"/>
                </a:ext>
              </a:extLst>
            </p:cNvPr>
            <p:cNvSpPr>
              <a:spLocks/>
            </p:cNvSpPr>
            <p:nvPr/>
          </p:nvSpPr>
          <p:spPr bwMode="auto">
            <a:xfrm>
              <a:off x="6188612" y="3719721"/>
              <a:ext cx="518712" cy="417490"/>
            </a:xfrm>
            <a:custGeom>
              <a:avLst/>
              <a:gdLst>
                <a:gd name="T0" fmla="*/ 2147483646 w 9385"/>
                <a:gd name="T1" fmla="*/ 0 h 7558"/>
                <a:gd name="T2" fmla="*/ 2147483646 w 9385"/>
                <a:gd name="T3" fmla="*/ 0 h 7558"/>
                <a:gd name="T4" fmla="*/ 2147483646 w 9385"/>
                <a:gd name="T5" fmla="*/ 2147483646 h 7558"/>
                <a:gd name="T6" fmla="*/ 2147483646 w 9385"/>
                <a:gd name="T7" fmla="*/ 2147483646 h 7558"/>
                <a:gd name="T8" fmla="*/ 2147483646 w 9385"/>
                <a:gd name="T9" fmla="*/ 2147483646 h 7558"/>
                <a:gd name="T10" fmla="*/ 2147483646 w 9385"/>
                <a:gd name="T11" fmla="*/ 2147483646 h 7558"/>
                <a:gd name="T12" fmla="*/ 2147483646 w 9385"/>
                <a:gd name="T13" fmla="*/ 2147483646 h 7558"/>
                <a:gd name="T14" fmla="*/ 2147483646 w 9385"/>
                <a:gd name="T15" fmla="*/ 2147483646 h 7558"/>
                <a:gd name="T16" fmla="*/ 2147483646 w 9385"/>
                <a:gd name="T17" fmla="*/ 0 h 75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lIns="91425" tIns="91425" rIns="91425" bIns="91425" anchor="ctr"/>
            <a:lstStyle/>
            <a:p>
              <a:pPr>
                <a:defRPr/>
              </a:pPr>
              <a:endParaRPr lang="vi-VN" sz="990"/>
            </a:p>
          </p:txBody>
        </p:sp>
      </p:grpSp>
      <p:grpSp>
        <p:nvGrpSpPr>
          <p:cNvPr id="155" name="Group 154">
            <a:extLst>
              <a:ext uri="{FF2B5EF4-FFF2-40B4-BE49-F238E27FC236}">
                <a16:creationId xmlns:a16="http://schemas.microsoft.com/office/drawing/2014/main" id="{533B3080-212D-4714-8B16-1396FB4917CD}"/>
              </a:ext>
            </a:extLst>
          </p:cNvPr>
          <p:cNvGrpSpPr>
            <a:grpSpLocks/>
          </p:cNvGrpSpPr>
          <p:nvPr userDrawn="1"/>
        </p:nvGrpSpPr>
        <p:grpSpPr bwMode="auto">
          <a:xfrm>
            <a:off x="1598085" y="3608388"/>
            <a:ext cx="2203449" cy="2017712"/>
            <a:chOff x="1598355" y="3608289"/>
            <a:chExt cx="2204156" cy="2018295"/>
          </a:xfrm>
        </p:grpSpPr>
        <p:grpSp>
          <p:nvGrpSpPr>
            <p:cNvPr id="156" name="Google Shape;505;p27">
              <a:extLst>
                <a:ext uri="{FF2B5EF4-FFF2-40B4-BE49-F238E27FC236}">
                  <a16:creationId xmlns:a16="http://schemas.microsoft.com/office/drawing/2014/main" id="{CFFAD520-3A58-4DE0-9326-232D7CE45144}"/>
                </a:ext>
              </a:extLst>
            </p:cNvPr>
            <p:cNvGrpSpPr>
              <a:grpSpLocks/>
            </p:cNvGrpSpPr>
            <p:nvPr/>
          </p:nvGrpSpPr>
          <p:grpSpPr bwMode="auto">
            <a:xfrm>
              <a:off x="1598355" y="4368136"/>
              <a:ext cx="868990" cy="1258447"/>
              <a:chOff x="3235834" y="3793115"/>
              <a:chExt cx="868990" cy="1258447"/>
            </a:xfrm>
          </p:grpSpPr>
          <p:sp>
            <p:nvSpPr>
              <p:cNvPr id="202" name="Google Shape;506;p27">
                <a:extLst>
                  <a:ext uri="{FF2B5EF4-FFF2-40B4-BE49-F238E27FC236}">
                    <a16:creationId xmlns:a16="http://schemas.microsoft.com/office/drawing/2014/main" id="{EE45017A-1201-4800-A66C-CD762C4E4CCE}"/>
                  </a:ext>
                </a:extLst>
              </p:cNvPr>
              <p:cNvSpPr>
                <a:spLocks/>
              </p:cNvSpPr>
              <p:nvPr/>
            </p:nvSpPr>
            <p:spPr bwMode="auto">
              <a:xfrm>
                <a:off x="3235834" y="3797075"/>
                <a:ext cx="868111" cy="1254488"/>
              </a:xfrm>
              <a:custGeom>
                <a:avLst/>
                <a:gdLst>
                  <a:gd name="T0" fmla="*/ 2147483646 w 15711"/>
                  <a:gd name="T1" fmla="*/ 2147483646 h 22726"/>
                  <a:gd name="T2" fmla="*/ 2147483646 w 15711"/>
                  <a:gd name="T3" fmla="*/ 2147483646 h 22726"/>
                  <a:gd name="T4" fmla="*/ 2147483646 w 15711"/>
                  <a:gd name="T5" fmla="*/ 2147483646 h 22726"/>
                  <a:gd name="T6" fmla="*/ 2147483646 w 15711"/>
                  <a:gd name="T7" fmla="*/ 2147483646 h 22726"/>
                  <a:gd name="T8" fmla="*/ 2147483646 w 15711"/>
                  <a:gd name="T9" fmla="*/ 2147483646 h 22726"/>
                  <a:gd name="T10" fmla="*/ 2147483646 w 15711"/>
                  <a:gd name="T11" fmla="*/ 2147483646 h 22726"/>
                  <a:gd name="T12" fmla="*/ 2147483646 w 15711"/>
                  <a:gd name="T13" fmla="*/ 2147483646 h 22726"/>
                  <a:gd name="T14" fmla="*/ 2147483646 w 15711"/>
                  <a:gd name="T15" fmla="*/ 2147483646 h 22726"/>
                  <a:gd name="T16" fmla="*/ 2147483646 w 15711"/>
                  <a:gd name="T17" fmla="*/ 2147483646 h 227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lnTo>
                      <a:pt x="1099" y="1"/>
                    </a:lnTo>
                    <a:close/>
                  </a:path>
                </a:pathLst>
              </a:custGeom>
              <a:solidFill>
                <a:srgbClr val="FFFFFF"/>
              </a:solidFill>
              <a:ln>
                <a:noFill/>
              </a:ln>
            </p:spPr>
            <p:txBody>
              <a:bodyPr lIns="91425" tIns="91425" rIns="91425" bIns="91425" anchor="ctr"/>
              <a:lstStyle/>
              <a:p>
                <a:pPr>
                  <a:defRPr/>
                </a:pPr>
                <a:endParaRPr lang="vi-VN" sz="990"/>
              </a:p>
            </p:txBody>
          </p:sp>
          <p:grpSp>
            <p:nvGrpSpPr>
              <p:cNvPr id="203" name="Google Shape;507;p27">
                <a:extLst>
                  <a:ext uri="{FF2B5EF4-FFF2-40B4-BE49-F238E27FC236}">
                    <a16:creationId xmlns:a16="http://schemas.microsoft.com/office/drawing/2014/main" id="{E4688B06-0089-4C20-9906-D7C8B7C44421}"/>
                  </a:ext>
                </a:extLst>
              </p:cNvPr>
              <p:cNvGrpSpPr>
                <a:grpSpLocks/>
              </p:cNvGrpSpPr>
              <p:nvPr/>
            </p:nvGrpSpPr>
            <p:grpSpPr bwMode="auto">
              <a:xfrm>
                <a:off x="3235834" y="3793115"/>
                <a:ext cx="865418" cy="1258447"/>
                <a:chOff x="3235834" y="3793115"/>
                <a:chExt cx="865418" cy="1258447"/>
              </a:xfrm>
            </p:grpSpPr>
            <p:sp>
              <p:nvSpPr>
                <p:cNvPr id="204" name="Google Shape;508;p27">
                  <a:extLst>
                    <a:ext uri="{FF2B5EF4-FFF2-40B4-BE49-F238E27FC236}">
                      <a16:creationId xmlns:a16="http://schemas.microsoft.com/office/drawing/2014/main" id="{67DACADB-0235-447E-BE02-BEC1621B2F0F}"/>
                    </a:ext>
                  </a:extLst>
                </p:cNvPr>
                <p:cNvSpPr/>
                <p:nvPr/>
              </p:nvSpPr>
              <p:spPr>
                <a:xfrm>
                  <a:off x="3235834" y="3793899"/>
                  <a:ext cx="810942" cy="389051"/>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205" name="Google Shape;509;p27">
                  <a:extLst>
                    <a:ext uri="{FF2B5EF4-FFF2-40B4-BE49-F238E27FC236}">
                      <a16:creationId xmlns:a16="http://schemas.microsoft.com/office/drawing/2014/main" id="{0D12F61A-5AA4-41F9-8B4E-4D9C1DB528B3}"/>
                    </a:ext>
                  </a:extLst>
                </p:cNvPr>
                <p:cNvSpPr>
                  <a:spLocks/>
                </p:cNvSpPr>
                <p:nvPr/>
              </p:nvSpPr>
              <p:spPr bwMode="auto">
                <a:xfrm>
                  <a:off x="3305706" y="3906645"/>
                  <a:ext cx="707193" cy="184203"/>
                </a:xfrm>
                <a:custGeom>
                  <a:avLst/>
                  <a:gdLst>
                    <a:gd name="T0" fmla="*/ 2147483646 w 13011"/>
                    <a:gd name="T1" fmla="*/ 0 h 3309"/>
                    <a:gd name="T2" fmla="*/ 0 w 13011"/>
                    <a:gd name="T3" fmla="*/ 2147483646 h 3309"/>
                    <a:gd name="T4" fmla="*/ 0 w 13011"/>
                    <a:gd name="T5" fmla="*/ 2147483646 h 3309"/>
                    <a:gd name="T6" fmla="*/ 2147483646 w 13011"/>
                    <a:gd name="T7" fmla="*/ 2147483646 h 3309"/>
                    <a:gd name="T8" fmla="*/ 2147483646 w 13011"/>
                    <a:gd name="T9" fmla="*/ 2147483646 h 3309"/>
                    <a:gd name="T10" fmla="*/ 2147483646 w 13011"/>
                    <a:gd name="T11" fmla="*/ 2147483646 h 3309"/>
                    <a:gd name="T12" fmla="*/ 2147483646 w 13011"/>
                    <a:gd name="T13" fmla="*/ 2147483646 h 3309"/>
                    <a:gd name="T14" fmla="*/ 2147483646 w 13011"/>
                    <a:gd name="T15" fmla="*/ 0 h 3309"/>
                    <a:gd name="T16" fmla="*/ 2147483646 w 13011"/>
                    <a:gd name="T17" fmla="*/ 0 h 33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lnTo>
                        <a:pt x="662" y="0"/>
                      </a:lnTo>
                      <a:close/>
                    </a:path>
                  </a:pathLst>
                </a:custGeom>
                <a:solidFill>
                  <a:srgbClr val="233E49"/>
                </a:solidFill>
                <a:ln w="9525" cap="flat" cmpd="sng">
                  <a:solidFill>
                    <a:srgbClr val="233E49"/>
                  </a:solidFill>
                  <a:prstDash val="solid"/>
                  <a:round/>
                  <a:headEnd type="none" w="sm" len="sm"/>
                  <a:tailEnd type="none" w="sm" len="sm"/>
                </a:ln>
              </p:spPr>
              <p:txBody>
                <a:bodyPr lIns="91425" tIns="91425" rIns="91425" bIns="91425" anchor="ctr"/>
                <a:lstStyle/>
                <a:p>
                  <a:pPr>
                    <a:defRPr/>
                  </a:pPr>
                  <a:endParaRPr lang="vi-VN" sz="990"/>
                </a:p>
              </p:txBody>
            </p:sp>
            <p:sp>
              <p:nvSpPr>
                <p:cNvPr id="206" name="Google Shape;510;p27">
                  <a:extLst>
                    <a:ext uri="{FF2B5EF4-FFF2-40B4-BE49-F238E27FC236}">
                      <a16:creationId xmlns:a16="http://schemas.microsoft.com/office/drawing/2014/main" id="{B52FA3E7-1507-4BF0-874B-899AF3442E44}"/>
                    </a:ext>
                  </a:extLst>
                </p:cNvPr>
                <p:cNvSpPr>
                  <a:spLocks/>
                </p:cNvSpPr>
                <p:nvPr/>
              </p:nvSpPr>
              <p:spPr bwMode="auto">
                <a:xfrm>
                  <a:off x="3309940" y="4263935"/>
                  <a:ext cx="146097" cy="142916"/>
                </a:xfrm>
                <a:custGeom>
                  <a:avLst/>
                  <a:gdLst>
                    <a:gd name="T0" fmla="*/ 2147483646 w 2648"/>
                    <a:gd name="T1" fmla="*/ 2147483646 h 2595"/>
                    <a:gd name="T2" fmla="*/ 0 w 2648"/>
                    <a:gd name="T3" fmla="*/ 2147483646 h 2595"/>
                    <a:gd name="T4" fmla="*/ 0 w 2648"/>
                    <a:gd name="T5" fmla="*/ 2147483646 h 2595"/>
                    <a:gd name="T6" fmla="*/ 2147483646 w 2648"/>
                    <a:gd name="T7" fmla="*/ 2147483646 h 2595"/>
                    <a:gd name="T8" fmla="*/ 2147483646 w 2648"/>
                    <a:gd name="T9" fmla="*/ 2147483646 h 2595"/>
                    <a:gd name="T10" fmla="*/ 2147483646 w 2648"/>
                    <a:gd name="T11" fmla="*/ 2147483646 h 2595"/>
                    <a:gd name="T12" fmla="*/ 2147483646 w 2648"/>
                    <a:gd name="T13" fmla="*/ 2147483646 h 2595"/>
                    <a:gd name="T14" fmla="*/ 2147483646 w 2648"/>
                    <a:gd name="T15" fmla="*/ 2147483646 h 2595"/>
                    <a:gd name="T16" fmla="*/ 2147483646 w 2648"/>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lnTo>
                        <a:pt x="556" y="1"/>
                      </a:lnTo>
                      <a:close/>
                    </a:path>
                  </a:pathLst>
                </a:custGeom>
                <a:solidFill>
                  <a:srgbClr val="EE1D69"/>
                </a:solidFill>
                <a:ln>
                  <a:noFill/>
                </a:ln>
              </p:spPr>
              <p:txBody>
                <a:bodyPr lIns="91425" tIns="91425" rIns="91425" bIns="91425" anchor="ctr"/>
                <a:lstStyle/>
                <a:p>
                  <a:pPr>
                    <a:defRPr/>
                  </a:pPr>
                  <a:endParaRPr lang="vi-VN" sz="990"/>
                </a:p>
              </p:txBody>
            </p:sp>
            <p:sp>
              <p:nvSpPr>
                <p:cNvPr id="207" name="Google Shape;511;p27">
                  <a:extLst>
                    <a:ext uri="{FF2B5EF4-FFF2-40B4-BE49-F238E27FC236}">
                      <a16:creationId xmlns:a16="http://schemas.microsoft.com/office/drawing/2014/main" id="{66BA53AD-1CFF-4B7B-B6E3-B5195C34D6E2}"/>
                    </a:ext>
                  </a:extLst>
                </p:cNvPr>
                <p:cNvSpPr>
                  <a:spLocks/>
                </p:cNvSpPr>
                <p:nvPr/>
              </p:nvSpPr>
              <p:spPr bwMode="auto">
                <a:xfrm>
                  <a:off x="3500501" y="4263935"/>
                  <a:ext cx="143979" cy="142916"/>
                </a:xfrm>
                <a:custGeom>
                  <a:avLst/>
                  <a:gdLst>
                    <a:gd name="T0" fmla="*/ 2147483646 w 2595"/>
                    <a:gd name="T1" fmla="*/ 2147483646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lnTo>
                        <a:pt x="557" y="1"/>
                      </a:lnTo>
                      <a:close/>
                    </a:path>
                  </a:pathLst>
                </a:custGeom>
                <a:solidFill>
                  <a:srgbClr val="CECCBC"/>
                </a:solidFill>
                <a:ln>
                  <a:noFill/>
                </a:ln>
              </p:spPr>
              <p:txBody>
                <a:bodyPr lIns="91425" tIns="91425" rIns="91425" bIns="91425" anchor="ctr"/>
                <a:lstStyle/>
                <a:p>
                  <a:pPr>
                    <a:defRPr/>
                  </a:pPr>
                  <a:endParaRPr lang="vi-VN" sz="990"/>
                </a:p>
              </p:txBody>
            </p:sp>
            <p:sp>
              <p:nvSpPr>
                <p:cNvPr id="208" name="Google Shape;512;p27">
                  <a:extLst>
                    <a:ext uri="{FF2B5EF4-FFF2-40B4-BE49-F238E27FC236}">
                      <a16:creationId xmlns:a16="http://schemas.microsoft.com/office/drawing/2014/main" id="{DF13D4F8-7734-44AC-A800-AD3BD5A96D40}"/>
                    </a:ext>
                  </a:extLst>
                </p:cNvPr>
                <p:cNvSpPr>
                  <a:spLocks/>
                </p:cNvSpPr>
                <p:nvPr/>
              </p:nvSpPr>
              <p:spPr bwMode="auto">
                <a:xfrm>
                  <a:off x="3693180" y="4263935"/>
                  <a:ext cx="135510" cy="142916"/>
                </a:xfrm>
                <a:custGeom>
                  <a:avLst/>
                  <a:gdLst>
                    <a:gd name="T0" fmla="*/ 2147483646 w 2595"/>
                    <a:gd name="T1" fmla="*/ 2147483646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lnTo>
                        <a:pt x="490" y="1"/>
                      </a:lnTo>
                      <a:close/>
                    </a:path>
                  </a:pathLst>
                </a:custGeom>
                <a:solidFill>
                  <a:srgbClr val="CECCBC"/>
                </a:solidFill>
                <a:ln>
                  <a:noFill/>
                </a:ln>
              </p:spPr>
              <p:txBody>
                <a:bodyPr lIns="91425" tIns="91425" rIns="91425" bIns="91425" anchor="ctr"/>
                <a:lstStyle/>
                <a:p>
                  <a:pPr>
                    <a:defRPr/>
                  </a:pPr>
                  <a:endParaRPr lang="vi-VN" sz="990"/>
                </a:p>
              </p:txBody>
            </p:sp>
            <p:sp>
              <p:nvSpPr>
                <p:cNvPr id="209" name="Google Shape;513;p27">
                  <a:extLst>
                    <a:ext uri="{FF2B5EF4-FFF2-40B4-BE49-F238E27FC236}">
                      <a16:creationId xmlns:a16="http://schemas.microsoft.com/office/drawing/2014/main" id="{1C8BA67A-A0A8-4D6A-A585-98F5707A30A0}"/>
                    </a:ext>
                  </a:extLst>
                </p:cNvPr>
                <p:cNvSpPr>
                  <a:spLocks/>
                </p:cNvSpPr>
                <p:nvPr/>
              </p:nvSpPr>
              <p:spPr bwMode="auto">
                <a:xfrm>
                  <a:off x="3309940" y="4454490"/>
                  <a:ext cx="146097" cy="142916"/>
                </a:xfrm>
                <a:custGeom>
                  <a:avLst/>
                  <a:gdLst>
                    <a:gd name="T0" fmla="*/ 2147483646 w 2648"/>
                    <a:gd name="T1" fmla="*/ 2147483646 h 2595"/>
                    <a:gd name="T2" fmla="*/ 0 w 2648"/>
                    <a:gd name="T3" fmla="*/ 2147483646 h 2595"/>
                    <a:gd name="T4" fmla="*/ 0 w 2648"/>
                    <a:gd name="T5" fmla="*/ 2147483646 h 2595"/>
                    <a:gd name="T6" fmla="*/ 2147483646 w 2648"/>
                    <a:gd name="T7" fmla="*/ 2147483646 h 2595"/>
                    <a:gd name="T8" fmla="*/ 2147483646 w 2648"/>
                    <a:gd name="T9" fmla="*/ 2147483646 h 2595"/>
                    <a:gd name="T10" fmla="*/ 2147483646 w 2648"/>
                    <a:gd name="T11" fmla="*/ 2147483646 h 2595"/>
                    <a:gd name="T12" fmla="*/ 2147483646 w 2648"/>
                    <a:gd name="T13" fmla="*/ 2147483646 h 2595"/>
                    <a:gd name="T14" fmla="*/ 2147483646 w 2648"/>
                    <a:gd name="T15" fmla="*/ 2147483646 h 2595"/>
                    <a:gd name="T16" fmla="*/ 2147483646 w 2648"/>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lnTo>
                        <a:pt x="556" y="1"/>
                      </a:lnTo>
                      <a:close/>
                    </a:path>
                  </a:pathLst>
                </a:custGeom>
                <a:solidFill>
                  <a:srgbClr val="CECCBC"/>
                </a:solidFill>
                <a:ln>
                  <a:noFill/>
                </a:ln>
              </p:spPr>
              <p:txBody>
                <a:bodyPr lIns="91425" tIns="91425" rIns="91425" bIns="91425" anchor="ctr"/>
                <a:lstStyle/>
                <a:p>
                  <a:pPr>
                    <a:defRPr/>
                  </a:pPr>
                  <a:endParaRPr lang="vi-VN" sz="990"/>
                </a:p>
              </p:txBody>
            </p:sp>
            <p:sp>
              <p:nvSpPr>
                <p:cNvPr id="210" name="Google Shape;514;p27">
                  <a:extLst>
                    <a:ext uri="{FF2B5EF4-FFF2-40B4-BE49-F238E27FC236}">
                      <a16:creationId xmlns:a16="http://schemas.microsoft.com/office/drawing/2014/main" id="{1A1C61D5-80DB-4AD1-92D6-91EB61B81F51}"/>
                    </a:ext>
                  </a:extLst>
                </p:cNvPr>
                <p:cNvSpPr>
                  <a:spLocks/>
                </p:cNvSpPr>
                <p:nvPr/>
              </p:nvSpPr>
              <p:spPr bwMode="auto">
                <a:xfrm>
                  <a:off x="3500501" y="4454490"/>
                  <a:ext cx="143979" cy="142916"/>
                </a:xfrm>
                <a:custGeom>
                  <a:avLst/>
                  <a:gdLst>
                    <a:gd name="T0" fmla="*/ 2147483646 w 2595"/>
                    <a:gd name="T1" fmla="*/ 2147483646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lnTo>
                        <a:pt x="557" y="1"/>
                      </a:lnTo>
                      <a:close/>
                    </a:path>
                  </a:pathLst>
                </a:custGeom>
                <a:solidFill>
                  <a:srgbClr val="CECCBC"/>
                </a:solidFill>
                <a:ln>
                  <a:noFill/>
                </a:ln>
              </p:spPr>
              <p:txBody>
                <a:bodyPr lIns="91425" tIns="91425" rIns="91425" bIns="91425" anchor="ctr"/>
                <a:lstStyle/>
                <a:p>
                  <a:pPr>
                    <a:defRPr/>
                  </a:pPr>
                  <a:endParaRPr lang="vi-VN" sz="990"/>
                </a:p>
              </p:txBody>
            </p:sp>
            <p:sp>
              <p:nvSpPr>
                <p:cNvPr id="211" name="Google Shape;515;p27">
                  <a:extLst>
                    <a:ext uri="{FF2B5EF4-FFF2-40B4-BE49-F238E27FC236}">
                      <a16:creationId xmlns:a16="http://schemas.microsoft.com/office/drawing/2014/main" id="{2A743979-6791-42E7-B74F-81A4963AEFBC}"/>
                    </a:ext>
                  </a:extLst>
                </p:cNvPr>
                <p:cNvSpPr>
                  <a:spLocks/>
                </p:cNvSpPr>
                <p:nvPr/>
              </p:nvSpPr>
              <p:spPr bwMode="auto">
                <a:xfrm>
                  <a:off x="3693180" y="4454490"/>
                  <a:ext cx="135510" cy="142916"/>
                </a:xfrm>
                <a:custGeom>
                  <a:avLst/>
                  <a:gdLst>
                    <a:gd name="T0" fmla="*/ 2147483646 w 2595"/>
                    <a:gd name="T1" fmla="*/ 2147483646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lnTo>
                        <a:pt x="490" y="1"/>
                      </a:lnTo>
                      <a:close/>
                    </a:path>
                  </a:pathLst>
                </a:custGeom>
                <a:solidFill>
                  <a:srgbClr val="CECCBC"/>
                </a:solidFill>
                <a:ln>
                  <a:noFill/>
                </a:ln>
              </p:spPr>
              <p:txBody>
                <a:bodyPr lIns="91425" tIns="91425" rIns="91425" bIns="91425" anchor="ctr"/>
                <a:lstStyle/>
                <a:p>
                  <a:pPr>
                    <a:defRPr/>
                  </a:pPr>
                  <a:endParaRPr lang="vi-VN" sz="990"/>
                </a:p>
              </p:txBody>
            </p:sp>
            <p:sp>
              <p:nvSpPr>
                <p:cNvPr id="212" name="Google Shape;516;p27">
                  <a:extLst>
                    <a:ext uri="{FF2B5EF4-FFF2-40B4-BE49-F238E27FC236}">
                      <a16:creationId xmlns:a16="http://schemas.microsoft.com/office/drawing/2014/main" id="{8FA0913E-B4F1-490C-A780-B18060872A00}"/>
                    </a:ext>
                  </a:extLst>
                </p:cNvPr>
                <p:cNvSpPr>
                  <a:spLocks/>
                </p:cNvSpPr>
                <p:nvPr/>
              </p:nvSpPr>
              <p:spPr bwMode="auto">
                <a:xfrm>
                  <a:off x="3309940" y="4645045"/>
                  <a:ext cx="146097" cy="149268"/>
                </a:xfrm>
                <a:custGeom>
                  <a:avLst/>
                  <a:gdLst>
                    <a:gd name="T0" fmla="*/ 2147483646 w 2648"/>
                    <a:gd name="T1" fmla="*/ 0 h 2648"/>
                    <a:gd name="T2" fmla="*/ 0 w 2648"/>
                    <a:gd name="T3" fmla="*/ 2147483646 h 2648"/>
                    <a:gd name="T4" fmla="*/ 0 w 2648"/>
                    <a:gd name="T5" fmla="*/ 2147483646 h 2648"/>
                    <a:gd name="T6" fmla="*/ 2147483646 w 2648"/>
                    <a:gd name="T7" fmla="*/ 2147483646 h 2648"/>
                    <a:gd name="T8" fmla="*/ 2147483646 w 2648"/>
                    <a:gd name="T9" fmla="*/ 2147483646 h 2648"/>
                    <a:gd name="T10" fmla="*/ 2147483646 w 2648"/>
                    <a:gd name="T11" fmla="*/ 2147483646 h 2648"/>
                    <a:gd name="T12" fmla="*/ 2147483646 w 2648"/>
                    <a:gd name="T13" fmla="*/ 2147483646 h 2648"/>
                    <a:gd name="T14" fmla="*/ 2147483646 w 2648"/>
                    <a:gd name="T15" fmla="*/ 0 h 2648"/>
                    <a:gd name="T16" fmla="*/ 2147483646 w 2648"/>
                    <a:gd name="T17" fmla="*/ 0 h 26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lnTo>
                        <a:pt x="556" y="0"/>
                      </a:lnTo>
                      <a:close/>
                    </a:path>
                  </a:pathLst>
                </a:custGeom>
                <a:solidFill>
                  <a:srgbClr val="EE1D69"/>
                </a:solidFill>
                <a:ln>
                  <a:noFill/>
                </a:ln>
              </p:spPr>
              <p:txBody>
                <a:bodyPr lIns="91425" tIns="91425" rIns="91425" bIns="91425" anchor="ctr"/>
                <a:lstStyle/>
                <a:p>
                  <a:pPr>
                    <a:defRPr/>
                  </a:pPr>
                  <a:endParaRPr lang="vi-VN" sz="990"/>
                </a:p>
              </p:txBody>
            </p:sp>
            <p:sp>
              <p:nvSpPr>
                <p:cNvPr id="213" name="Google Shape;517;p27">
                  <a:extLst>
                    <a:ext uri="{FF2B5EF4-FFF2-40B4-BE49-F238E27FC236}">
                      <a16:creationId xmlns:a16="http://schemas.microsoft.com/office/drawing/2014/main" id="{EDDEFC44-84A6-4487-8948-B97B1AAA5BAD}"/>
                    </a:ext>
                  </a:extLst>
                </p:cNvPr>
                <p:cNvSpPr>
                  <a:spLocks/>
                </p:cNvSpPr>
                <p:nvPr/>
              </p:nvSpPr>
              <p:spPr bwMode="auto">
                <a:xfrm>
                  <a:off x="3500501" y="4645045"/>
                  <a:ext cx="143979" cy="149268"/>
                </a:xfrm>
                <a:custGeom>
                  <a:avLst/>
                  <a:gdLst>
                    <a:gd name="T0" fmla="*/ 2147483646 w 2595"/>
                    <a:gd name="T1" fmla="*/ 0 h 2648"/>
                    <a:gd name="T2" fmla="*/ 2147483646 w 2595"/>
                    <a:gd name="T3" fmla="*/ 2147483646 h 2648"/>
                    <a:gd name="T4" fmla="*/ 2147483646 w 2595"/>
                    <a:gd name="T5" fmla="*/ 2147483646 h 2648"/>
                    <a:gd name="T6" fmla="*/ 2147483646 w 2595"/>
                    <a:gd name="T7" fmla="*/ 2147483646 h 2648"/>
                    <a:gd name="T8" fmla="*/ 2147483646 w 2595"/>
                    <a:gd name="T9" fmla="*/ 2147483646 h 2648"/>
                    <a:gd name="T10" fmla="*/ 2147483646 w 2595"/>
                    <a:gd name="T11" fmla="*/ 2147483646 h 2648"/>
                    <a:gd name="T12" fmla="*/ 2147483646 w 2595"/>
                    <a:gd name="T13" fmla="*/ 2147483646 h 2648"/>
                    <a:gd name="T14" fmla="*/ 2147483646 w 2595"/>
                    <a:gd name="T15" fmla="*/ 0 h 2648"/>
                    <a:gd name="T16" fmla="*/ 2147483646 w 2595"/>
                    <a:gd name="T17" fmla="*/ 0 h 26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lnTo>
                        <a:pt x="557" y="0"/>
                      </a:lnTo>
                      <a:close/>
                    </a:path>
                  </a:pathLst>
                </a:custGeom>
                <a:solidFill>
                  <a:srgbClr val="C1C1C1"/>
                </a:solidFill>
                <a:ln>
                  <a:noFill/>
                </a:ln>
              </p:spPr>
              <p:txBody>
                <a:bodyPr lIns="91425" tIns="91425" rIns="91425" bIns="91425" anchor="ctr"/>
                <a:lstStyle/>
                <a:p>
                  <a:pPr>
                    <a:defRPr/>
                  </a:pPr>
                  <a:endParaRPr lang="vi-VN" sz="990"/>
                </a:p>
              </p:txBody>
            </p:sp>
            <p:sp>
              <p:nvSpPr>
                <p:cNvPr id="214" name="Google Shape;518;p27">
                  <a:extLst>
                    <a:ext uri="{FF2B5EF4-FFF2-40B4-BE49-F238E27FC236}">
                      <a16:creationId xmlns:a16="http://schemas.microsoft.com/office/drawing/2014/main" id="{52DBF818-AED7-4631-BDC2-6663E1A5D130}"/>
                    </a:ext>
                  </a:extLst>
                </p:cNvPr>
                <p:cNvSpPr>
                  <a:spLocks/>
                </p:cNvSpPr>
                <p:nvPr/>
              </p:nvSpPr>
              <p:spPr bwMode="auto">
                <a:xfrm>
                  <a:off x="3693180" y="4645045"/>
                  <a:ext cx="135510" cy="149268"/>
                </a:xfrm>
                <a:custGeom>
                  <a:avLst/>
                  <a:gdLst>
                    <a:gd name="T0" fmla="*/ 2147483646 w 2595"/>
                    <a:gd name="T1" fmla="*/ 0 h 2648"/>
                    <a:gd name="T2" fmla="*/ 2147483646 w 2595"/>
                    <a:gd name="T3" fmla="*/ 2147483646 h 2648"/>
                    <a:gd name="T4" fmla="*/ 2147483646 w 2595"/>
                    <a:gd name="T5" fmla="*/ 2147483646 h 2648"/>
                    <a:gd name="T6" fmla="*/ 2147483646 w 2595"/>
                    <a:gd name="T7" fmla="*/ 2147483646 h 2648"/>
                    <a:gd name="T8" fmla="*/ 2147483646 w 2595"/>
                    <a:gd name="T9" fmla="*/ 2147483646 h 2648"/>
                    <a:gd name="T10" fmla="*/ 2147483646 w 2595"/>
                    <a:gd name="T11" fmla="*/ 2147483646 h 2648"/>
                    <a:gd name="T12" fmla="*/ 2147483646 w 2595"/>
                    <a:gd name="T13" fmla="*/ 2147483646 h 2648"/>
                    <a:gd name="T14" fmla="*/ 2147483646 w 2595"/>
                    <a:gd name="T15" fmla="*/ 0 h 2648"/>
                    <a:gd name="T16" fmla="*/ 2147483646 w 2595"/>
                    <a:gd name="T17" fmla="*/ 0 h 26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lnTo>
                        <a:pt x="490" y="0"/>
                      </a:lnTo>
                      <a:close/>
                    </a:path>
                  </a:pathLst>
                </a:custGeom>
                <a:solidFill>
                  <a:srgbClr val="CECCBC"/>
                </a:solidFill>
                <a:ln>
                  <a:noFill/>
                </a:ln>
              </p:spPr>
              <p:txBody>
                <a:bodyPr lIns="91425" tIns="91425" rIns="91425" bIns="91425" anchor="ctr"/>
                <a:lstStyle/>
                <a:p>
                  <a:pPr>
                    <a:defRPr/>
                  </a:pPr>
                  <a:endParaRPr lang="vi-VN" sz="990"/>
                </a:p>
              </p:txBody>
            </p:sp>
            <p:sp>
              <p:nvSpPr>
                <p:cNvPr id="215" name="Google Shape;519;p27">
                  <a:extLst>
                    <a:ext uri="{FF2B5EF4-FFF2-40B4-BE49-F238E27FC236}">
                      <a16:creationId xmlns:a16="http://schemas.microsoft.com/office/drawing/2014/main" id="{CDA1134B-344D-4EC6-BA88-8D54AB390473}"/>
                    </a:ext>
                  </a:extLst>
                </p:cNvPr>
                <p:cNvSpPr>
                  <a:spLocks/>
                </p:cNvSpPr>
                <p:nvPr/>
              </p:nvSpPr>
              <p:spPr bwMode="auto">
                <a:xfrm>
                  <a:off x="3309940" y="4838776"/>
                  <a:ext cx="146097" cy="146092"/>
                </a:xfrm>
                <a:custGeom>
                  <a:avLst/>
                  <a:gdLst>
                    <a:gd name="T0" fmla="*/ 2147483646 w 2648"/>
                    <a:gd name="T1" fmla="*/ 0 h 2595"/>
                    <a:gd name="T2" fmla="*/ 0 w 2648"/>
                    <a:gd name="T3" fmla="*/ 2147483646 h 2595"/>
                    <a:gd name="T4" fmla="*/ 0 w 2648"/>
                    <a:gd name="T5" fmla="*/ 2147483646 h 2595"/>
                    <a:gd name="T6" fmla="*/ 2147483646 w 2648"/>
                    <a:gd name="T7" fmla="*/ 2147483646 h 2595"/>
                    <a:gd name="T8" fmla="*/ 2147483646 w 2648"/>
                    <a:gd name="T9" fmla="*/ 2147483646 h 2595"/>
                    <a:gd name="T10" fmla="*/ 2147483646 w 2648"/>
                    <a:gd name="T11" fmla="*/ 2147483646 h 2595"/>
                    <a:gd name="T12" fmla="*/ 2147483646 w 2648"/>
                    <a:gd name="T13" fmla="*/ 2147483646 h 2595"/>
                    <a:gd name="T14" fmla="*/ 2147483646 w 2648"/>
                    <a:gd name="T15" fmla="*/ 0 h 2595"/>
                    <a:gd name="T16" fmla="*/ 2147483646 w 2648"/>
                    <a:gd name="T17" fmla="*/ 0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lnTo>
                        <a:pt x="556" y="0"/>
                      </a:lnTo>
                      <a:close/>
                    </a:path>
                  </a:pathLst>
                </a:custGeom>
                <a:solidFill>
                  <a:srgbClr val="EE1D69"/>
                </a:solidFill>
                <a:ln>
                  <a:noFill/>
                </a:ln>
              </p:spPr>
              <p:txBody>
                <a:bodyPr lIns="91425" tIns="91425" rIns="91425" bIns="91425" anchor="ctr"/>
                <a:lstStyle/>
                <a:p>
                  <a:pPr>
                    <a:defRPr/>
                  </a:pPr>
                  <a:endParaRPr lang="vi-VN" sz="990"/>
                </a:p>
              </p:txBody>
            </p:sp>
            <p:sp>
              <p:nvSpPr>
                <p:cNvPr id="216" name="Google Shape;520;p27">
                  <a:extLst>
                    <a:ext uri="{FF2B5EF4-FFF2-40B4-BE49-F238E27FC236}">
                      <a16:creationId xmlns:a16="http://schemas.microsoft.com/office/drawing/2014/main" id="{D2707CA1-77BB-4634-BDBD-293DF26F0085}"/>
                    </a:ext>
                  </a:extLst>
                </p:cNvPr>
                <p:cNvSpPr>
                  <a:spLocks/>
                </p:cNvSpPr>
                <p:nvPr/>
              </p:nvSpPr>
              <p:spPr bwMode="auto">
                <a:xfrm>
                  <a:off x="3500501" y="4838776"/>
                  <a:ext cx="143979" cy="146092"/>
                </a:xfrm>
                <a:custGeom>
                  <a:avLst/>
                  <a:gdLst>
                    <a:gd name="T0" fmla="*/ 2147483646 w 2595"/>
                    <a:gd name="T1" fmla="*/ 0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0 h 2595"/>
                    <a:gd name="T16" fmla="*/ 2147483646 w 2595"/>
                    <a:gd name="T17" fmla="*/ 0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lnTo>
                        <a:pt x="557" y="0"/>
                      </a:lnTo>
                      <a:close/>
                    </a:path>
                  </a:pathLst>
                </a:custGeom>
                <a:solidFill>
                  <a:srgbClr val="CECCBC"/>
                </a:solidFill>
                <a:ln>
                  <a:noFill/>
                </a:ln>
              </p:spPr>
              <p:txBody>
                <a:bodyPr lIns="91425" tIns="91425" rIns="91425" bIns="91425" anchor="ctr"/>
                <a:lstStyle/>
                <a:p>
                  <a:pPr>
                    <a:defRPr/>
                  </a:pPr>
                  <a:endParaRPr lang="vi-VN" sz="990"/>
                </a:p>
              </p:txBody>
            </p:sp>
            <p:sp>
              <p:nvSpPr>
                <p:cNvPr id="217" name="Google Shape;521;p27">
                  <a:extLst>
                    <a:ext uri="{FF2B5EF4-FFF2-40B4-BE49-F238E27FC236}">
                      <a16:creationId xmlns:a16="http://schemas.microsoft.com/office/drawing/2014/main" id="{ED0577F2-C407-4B12-A077-1AAFA2BB6302}"/>
                    </a:ext>
                  </a:extLst>
                </p:cNvPr>
                <p:cNvSpPr>
                  <a:spLocks/>
                </p:cNvSpPr>
                <p:nvPr/>
              </p:nvSpPr>
              <p:spPr bwMode="auto">
                <a:xfrm>
                  <a:off x="3693180" y="4838776"/>
                  <a:ext cx="135510" cy="146092"/>
                </a:xfrm>
                <a:custGeom>
                  <a:avLst/>
                  <a:gdLst>
                    <a:gd name="T0" fmla="*/ 2147483646 w 2595"/>
                    <a:gd name="T1" fmla="*/ 0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0 h 2595"/>
                    <a:gd name="T16" fmla="*/ 2147483646 w 2595"/>
                    <a:gd name="T17" fmla="*/ 0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lnTo>
                        <a:pt x="490" y="0"/>
                      </a:lnTo>
                      <a:close/>
                    </a:path>
                  </a:pathLst>
                </a:custGeom>
                <a:solidFill>
                  <a:srgbClr val="999999"/>
                </a:solidFill>
                <a:ln>
                  <a:noFill/>
                </a:ln>
              </p:spPr>
              <p:txBody>
                <a:bodyPr lIns="91425" tIns="91425" rIns="91425" bIns="91425" anchor="ctr"/>
                <a:lstStyle/>
                <a:p>
                  <a:pPr>
                    <a:defRPr/>
                  </a:pPr>
                  <a:endParaRPr lang="vi-VN" sz="990"/>
                </a:p>
              </p:txBody>
            </p:sp>
            <p:sp>
              <p:nvSpPr>
                <p:cNvPr id="218" name="Google Shape;522;p27">
                  <a:extLst>
                    <a:ext uri="{FF2B5EF4-FFF2-40B4-BE49-F238E27FC236}">
                      <a16:creationId xmlns:a16="http://schemas.microsoft.com/office/drawing/2014/main" id="{260EFB5D-0647-4A21-8852-41ED36195FF8}"/>
                    </a:ext>
                  </a:extLst>
                </p:cNvPr>
                <p:cNvSpPr>
                  <a:spLocks/>
                </p:cNvSpPr>
                <p:nvPr/>
              </p:nvSpPr>
              <p:spPr bwMode="auto">
                <a:xfrm>
                  <a:off x="3843511" y="4186126"/>
                  <a:ext cx="243495" cy="865437"/>
                </a:xfrm>
                <a:custGeom>
                  <a:avLst/>
                  <a:gdLst>
                    <a:gd name="T0" fmla="*/ 2147483646 w 4409"/>
                    <a:gd name="T1" fmla="*/ 2147483646 h 15671"/>
                    <a:gd name="T2" fmla="*/ 2147483646 w 4409"/>
                    <a:gd name="T3" fmla="*/ 2147483646 h 15671"/>
                    <a:gd name="T4" fmla="*/ 2147483646 w 4409"/>
                    <a:gd name="T5" fmla="*/ 2147483646 h 15671"/>
                    <a:gd name="T6" fmla="*/ 2147483646 w 4409"/>
                    <a:gd name="T7" fmla="*/ 2147483646 h 15671"/>
                    <a:gd name="T8" fmla="*/ 2147483646 w 4409"/>
                    <a:gd name="T9" fmla="*/ 2147483646 h 15671"/>
                    <a:gd name="T10" fmla="*/ 2147483646 w 4409"/>
                    <a:gd name="T11" fmla="*/ 2147483646 h 15671"/>
                    <a:gd name="T12" fmla="*/ 2147483646 w 4409"/>
                    <a:gd name="T13" fmla="*/ 2147483646 h 15671"/>
                    <a:gd name="T14" fmla="*/ 2147483646 w 4409"/>
                    <a:gd name="T15" fmla="*/ 2147483646 h 15671"/>
                    <a:gd name="T16" fmla="*/ 2147483646 w 4409"/>
                    <a:gd name="T17" fmla="*/ 2147483646 h 15671"/>
                    <a:gd name="T18" fmla="*/ 2147483646 w 4409"/>
                    <a:gd name="T19" fmla="*/ 2147483646 h 15671"/>
                    <a:gd name="T20" fmla="*/ 2147483646 w 4409"/>
                    <a:gd name="T21" fmla="*/ 2147483646 h 15671"/>
                    <a:gd name="T22" fmla="*/ 2147483646 w 4409"/>
                    <a:gd name="T23" fmla="*/ 2147483646 h 15671"/>
                    <a:gd name="T24" fmla="*/ 2147483646 w 4409"/>
                    <a:gd name="T25" fmla="*/ 2147483646 h 15671"/>
                    <a:gd name="T26" fmla="*/ 2147483646 w 4409"/>
                    <a:gd name="T27" fmla="*/ 2147483646 h 15671"/>
                    <a:gd name="T28" fmla="*/ 2147483646 w 4409"/>
                    <a:gd name="T29" fmla="*/ 2147483646 h 15671"/>
                    <a:gd name="T30" fmla="*/ 2147483646 w 4409"/>
                    <a:gd name="T31" fmla="*/ 2147483646 h 15671"/>
                    <a:gd name="T32" fmla="*/ 2147483646 w 4409"/>
                    <a:gd name="T33" fmla="*/ 2147483646 h 15671"/>
                    <a:gd name="T34" fmla="*/ 2147483646 w 4409"/>
                    <a:gd name="T35" fmla="*/ 2147483646 h 15671"/>
                    <a:gd name="T36" fmla="*/ 2147483646 w 4409"/>
                    <a:gd name="T37" fmla="*/ 2147483646 h 15671"/>
                    <a:gd name="T38" fmla="*/ 2147483646 w 4409"/>
                    <a:gd name="T39" fmla="*/ 2147483646 h 15671"/>
                    <a:gd name="T40" fmla="*/ 2147483646 w 4409"/>
                    <a:gd name="T41" fmla="*/ 2147483646 h 15671"/>
                    <a:gd name="T42" fmla="*/ 2147483646 w 4409"/>
                    <a:gd name="T43" fmla="*/ 2147483646 h 15671"/>
                    <a:gd name="T44" fmla="*/ 2147483646 w 4409"/>
                    <a:gd name="T45" fmla="*/ 2147483646 h 15671"/>
                    <a:gd name="T46" fmla="*/ 2147483646 w 4409"/>
                    <a:gd name="T47" fmla="*/ 2147483646 h 15671"/>
                    <a:gd name="T48" fmla="*/ 2147483646 w 4409"/>
                    <a:gd name="T49" fmla="*/ 2147483646 h 15671"/>
                    <a:gd name="T50" fmla="*/ 2147483646 w 4409"/>
                    <a:gd name="T51" fmla="*/ 2147483646 h 15671"/>
                    <a:gd name="T52" fmla="*/ 2147483646 w 4409"/>
                    <a:gd name="T53" fmla="*/ 2147483646 h 15671"/>
                    <a:gd name="T54" fmla="*/ 2147483646 w 4409"/>
                    <a:gd name="T55" fmla="*/ 0 h 15671"/>
                    <a:gd name="T56" fmla="*/ 2147483646 w 4409"/>
                    <a:gd name="T57" fmla="*/ 2147483646 h 15671"/>
                    <a:gd name="T58" fmla="*/ 2147483646 w 4409"/>
                    <a:gd name="T59" fmla="*/ 2147483646 h 15671"/>
                    <a:gd name="T60" fmla="*/ 2147483646 w 4409"/>
                    <a:gd name="T61" fmla="*/ 2147483646 h 15671"/>
                    <a:gd name="T62" fmla="*/ 2147483646 w 4409"/>
                    <a:gd name="T63" fmla="*/ 2147483646 h 15671"/>
                    <a:gd name="T64" fmla="*/ 2147483646 w 4409"/>
                    <a:gd name="T65" fmla="*/ 0 h 15671"/>
                    <a:gd name="T66" fmla="*/ 2147483646 w 4409"/>
                    <a:gd name="T67" fmla="*/ 0 h 1567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lnTo>
                        <a:pt x="2595" y="1377"/>
                      </a:ln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lnTo>
                        <a:pt x="2595" y="4858"/>
                      </a:ln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lnTo>
                        <a:pt x="2595" y="8325"/>
                      </a:lnTo>
                      <a:close/>
                      <a:moveTo>
                        <a:pt x="1" y="0"/>
                      </a:moveTo>
                      <a:lnTo>
                        <a:pt x="1" y="15671"/>
                      </a:lnTo>
                      <a:lnTo>
                        <a:pt x="3415" y="15671"/>
                      </a:lnTo>
                      <a:cubicBezTo>
                        <a:pt x="3521" y="15671"/>
                        <a:pt x="3693" y="15605"/>
                        <a:pt x="3799" y="15605"/>
                      </a:cubicBezTo>
                      <a:cubicBezTo>
                        <a:pt x="4183" y="15446"/>
                        <a:pt x="4408" y="15009"/>
                        <a:pt x="4408" y="14559"/>
                      </a:cubicBezTo>
                      <a:lnTo>
                        <a:pt x="4408" y="0"/>
                      </a:lnTo>
                      <a:lnTo>
                        <a:pt x="1" y="0"/>
                      </a:lnTo>
                      <a:close/>
                    </a:path>
                  </a:pathLst>
                </a:custGeom>
                <a:solidFill>
                  <a:srgbClr val="D9D9D9"/>
                </a:solidFill>
                <a:ln>
                  <a:noFill/>
                </a:ln>
              </p:spPr>
              <p:txBody>
                <a:bodyPr lIns="91425" tIns="91425" rIns="91425" bIns="91425" anchor="ctr"/>
                <a:lstStyle/>
                <a:p>
                  <a:pPr>
                    <a:defRPr/>
                  </a:pPr>
                  <a:endParaRPr lang="vi-VN" sz="990"/>
                </a:p>
              </p:txBody>
            </p:sp>
            <p:sp>
              <p:nvSpPr>
                <p:cNvPr id="219" name="Google Shape;523;p27">
                  <a:extLst>
                    <a:ext uri="{FF2B5EF4-FFF2-40B4-BE49-F238E27FC236}">
                      <a16:creationId xmlns:a16="http://schemas.microsoft.com/office/drawing/2014/main" id="{9FC50091-9FFD-48F3-A31A-B5F80F4573DD}"/>
                    </a:ext>
                  </a:extLst>
                </p:cNvPr>
                <p:cNvSpPr/>
                <p:nvPr/>
              </p:nvSpPr>
              <p:spPr>
                <a:xfrm>
                  <a:off x="3828690" y="3793899"/>
                  <a:ext cx="215969" cy="389051"/>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220" name="Google Shape;524;p27">
                  <a:extLst>
                    <a:ext uri="{FF2B5EF4-FFF2-40B4-BE49-F238E27FC236}">
                      <a16:creationId xmlns:a16="http://schemas.microsoft.com/office/drawing/2014/main" id="{98B0DB1C-3F85-47F3-8CCC-C3CA2E4DFBA4}"/>
                    </a:ext>
                  </a:extLst>
                </p:cNvPr>
                <p:cNvSpPr>
                  <a:spLocks/>
                </p:cNvSpPr>
                <p:nvPr/>
              </p:nvSpPr>
              <p:spPr bwMode="auto">
                <a:xfrm>
                  <a:off x="3843511" y="3906645"/>
                  <a:ext cx="169387" cy="184203"/>
                </a:xfrm>
                <a:custGeom>
                  <a:avLst/>
                  <a:gdLst>
                    <a:gd name="T0" fmla="*/ 2147483646 w 3085"/>
                    <a:gd name="T1" fmla="*/ 0 h 3309"/>
                    <a:gd name="T2" fmla="*/ 2147483646 w 3085"/>
                    <a:gd name="T3" fmla="*/ 2147483646 h 3309"/>
                    <a:gd name="T4" fmla="*/ 2147483646 w 3085"/>
                    <a:gd name="T5" fmla="*/ 2147483646 h 3309"/>
                    <a:gd name="T6" fmla="*/ 2147483646 w 3085"/>
                    <a:gd name="T7" fmla="*/ 2147483646 h 3309"/>
                    <a:gd name="T8" fmla="*/ 2147483646 w 3085"/>
                    <a:gd name="T9" fmla="*/ 2147483646 h 3309"/>
                    <a:gd name="T10" fmla="*/ 2147483646 w 3085"/>
                    <a:gd name="T11" fmla="*/ 2147483646 h 3309"/>
                    <a:gd name="T12" fmla="*/ 2147483646 w 3085"/>
                    <a:gd name="T13" fmla="*/ 2147483646 h 3309"/>
                    <a:gd name="T14" fmla="*/ 2147483646 w 3085"/>
                    <a:gd name="T15" fmla="*/ 2147483646 h 3309"/>
                    <a:gd name="T16" fmla="*/ 2147483646 w 3085"/>
                    <a:gd name="T17" fmla="*/ 2147483646 h 3309"/>
                    <a:gd name="T18" fmla="*/ 2147483646 w 3085"/>
                    <a:gd name="T19" fmla="*/ 0 h 3309"/>
                    <a:gd name="T20" fmla="*/ 2147483646 w 3085"/>
                    <a:gd name="T21" fmla="*/ 0 h 330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lnTo>
                        <a:pt x="1" y="0"/>
                      </a:lnTo>
                      <a:close/>
                    </a:path>
                  </a:pathLst>
                </a:custGeom>
                <a:solidFill>
                  <a:srgbClr val="233E49"/>
                </a:solidFill>
                <a:ln w="9525" cap="flat" cmpd="sng">
                  <a:solidFill>
                    <a:srgbClr val="233E49"/>
                  </a:solidFill>
                  <a:prstDash val="solid"/>
                  <a:round/>
                  <a:headEnd type="none" w="sm" len="sm"/>
                  <a:tailEnd type="none" w="sm" len="sm"/>
                </a:ln>
              </p:spPr>
              <p:txBody>
                <a:bodyPr lIns="91425" tIns="91425" rIns="91425" bIns="91425" anchor="ctr"/>
                <a:lstStyle/>
                <a:p>
                  <a:pPr>
                    <a:defRPr/>
                  </a:pPr>
                  <a:endParaRPr lang="vi-VN" sz="990"/>
                </a:p>
              </p:txBody>
            </p:sp>
            <p:sp>
              <p:nvSpPr>
                <p:cNvPr id="221" name="Google Shape;525;p27">
                  <a:extLst>
                    <a:ext uri="{FF2B5EF4-FFF2-40B4-BE49-F238E27FC236}">
                      <a16:creationId xmlns:a16="http://schemas.microsoft.com/office/drawing/2014/main" id="{CB61B63B-5A7E-405F-90AC-6A1253FE4979}"/>
                    </a:ext>
                  </a:extLst>
                </p:cNvPr>
                <p:cNvSpPr>
                  <a:spLocks/>
                </p:cNvSpPr>
                <p:nvPr/>
              </p:nvSpPr>
              <p:spPr bwMode="auto">
                <a:xfrm>
                  <a:off x="3722823" y="3947932"/>
                  <a:ext cx="35994" cy="100041"/>
                </a:xfrm>
                <a:custGeom>
                  <a:avLst/>
                  <a:gdLst>
                    <a:gd name="T0" fmla="*/ 2147483646 w 649"/>
                    <a:gd name="T1" fmla="*/ 0 h 1814"/>
                    <a:gd name="T2" fmla="*/ 2147483646 w 649"/>
                    <a:gd name="T3" fmla="*/ 2147483646 h 1814"/>
                    <a:gd name="T4" fmla="*/ 0 w 649"/>
                    <a:gd name="T5" fmla="*/ 2147483646 h 1814"/>
                    <a:gd name="T6" fmla="*/ 2147483646 w 649"/>
                    <a:gd name="T7" fmla="*/ 2147483646 h 1814"/>
                    <a:gd name="T8" fmla="*/ 2147483646 w 649"/>
                    <a:gd name="T9" fmla="*/ 2147483646 h 1814"/>
                    <a:gd name="T10" fmla="*/ 2147483646 w 649"/>
                    <a:gd name="T11" fmla="*/ 2147483646 h 1814"/>
                    <a:gd name="T12" fmla="*/ 2147483646 w 649"/>
                    <a:gd name="T13" fmla="*/ 2147483646 h 1814"/>
                    <a:gd name="T14" fmla="*/ 2147483646 w 649"/>
                    <a:gd name="T15" fmla="*/ 2147483646 h 1814"/>
                    <a:gd name="T16" fmla="*/ 2147483646 w 649"/>
                    <a:gd name="T17" fmla="*/ 2147483646 h 1814"/>
                    <a:gd name="T18" fmla="*/ 2147483646 w 649"/>
                    <a:gd name="T19" fmla="*/ 2147483646 h 1814"/>
                    <a:gd name="T20" fmla="*/ 2147483646 w 649"/>
                    <a:gd name="T21" fmla="*/ 2147483646 h 1814"/>
                    <a:gd name="T22" fmla="*/ 2147483646 w 649"/>
                    <a:gd name="T23" fmla="*/ 2147483646 h 1814"/>
                    <a:gd name="T24" fmla="*/ 2147483646 w 649"/>
                    <a:gd name="T25" fmla="*/ 2147483646 h 1814"/>
                    <a:gd name="T26" fmla="*/ 2147483646 w 649"/>
                    <a:gd name="T27" fmla="*/ 2147483646 h 1814"/>
                    <a:gd name="T28" fmla="*/ 2147483646 w 649"/>
                    <a:gd name="T29" fmla="*/ 2147483646 h 1814"/>
                    <a:gd name="T30" fmla="*/ 2147483646 w 649"/>
                    <a:gd name="T31" fmla="*/ 2147483646 h 1814"/>
                    <a:gd name="T32" fmla="*/ 2147483646 w 649"/>
                    <a:gd name="T33" fmla="*/ 2147483646 h 1814"/>
                    <a:gd name="T34" fmla="*/ 2147483646 w 649"/>
                    <a:gd name="T35" fmla="*/ 2147483646 h 1814"/>
                    <a:gd name="T36" fmla="*/ 2147483646 w 649"/>
                    <a:gd name="T37" fmla="*/ 2147483646 h 1814"/>
                    <a:gd name="T38" fmla="*/ 2147483646 w 649"/>
                    <a:gd name="T39" fmla="*/ 2147483646 h 1814"/>
                    <a:gd name="T40" fmla="*/ 2147483646 w 649"/>
                    <a:gd name="T41" fmla="*/ 2147483646 h 1814"/>
                    <a:gd name="T42" fmla="*/ 2147483646 w 649"/>
                    <a:gd name="T43" fmla="*/ 2147483646 h 1814"/>
                    <a:gd name="T44" fmla="*/ 0 w 649"/>
                    <a:gd name="T45" fmla="*/ 2147483646 h 1814"/>
                    <a:gd name="T46" fmla="*/ 2147483646 w 649"/>
                    <a:gd name="T47" fmla="*/ 2147483646 h 1814"/>
                    <a:gd name="T48" fmla="*/ 2147483646 w 649"/>
                    <a:gd name="T49" fmla="*/ 2147483646 h 1814"/>
                    <a:gd name="T50" fmla="*/ 2147483646 w 649"/>
                    <a:gd name="T51" fmla="*/ 2147483646 h 1814"/>
                    <a:gd name="T52" fmla="*/ 2147483646 w 649"/>
                    <a:gd name="T53" fmla="*/ 2147483646 h 1814"/>
                    <a:gd name="T54" fmla="*/ 2147483646 w 649"/>
                    <a:gd name="T55" fmla="*/ 2147483646 h 1814"/>
                    <a:gd name="T56" fmla="*/ 2147483646 w 649"/>
                    <a:gd name="T57" fmla="*/ 2147483646 h 1814"/>
                    <a:gd name="T58" fmla="*/ 2147483646 w 649"/>
                    <a:gd name="T59" fmla="*/ 2147483646 h 1814"/>
                    <a:gd name="T60" fmla="*/ 2147483646 w 649"/>
                    <a:gd name="T61" fmla="*/ 2147483646 h 1814"/>
                    <a:gd name="T62" fmla="*/ 2147483646 w 649"/>
                    <a:gd name="T63" fmla="*/ 2147483646 h 1814"/>
                    <a:gd name="T64" fmla="*/ 2147483646 w 649"/>
                    <a:gd name="T65" fmla="*/ 2147483646 h 1814"/>
                    <a:gd name="T66" fmla="*/ 2147483646 w 649"/>
                    <a:gd name="T67" fmla="*/ 0 h 1814"/>
                    <a:gd name="T68" fmla="*/ 2147483646 w 649"/>
                    <a:gd name="T69" fmla="*/ 0 h 181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lnTo>
                        <a:pt x="80" y="0"/>
                      </a:lnTo>
                      <a:close/>
                    </a:path>
                  </a:pathLst>
                </a:custGeom>
                <a:solidFill>
                  <a:srgbClr val="D2D2D2"/>
                </a:solidFill>
                <a:ln>
                  <a:noFill/>
                </a:ln>
              </p:spPr>
              <p:txBody>
                <a:bodyPr lIns="91425" tIns="91425" rIns="91425" bIns="91425" anchor="ctr"/>
                <a:lstStyle/>
                <a:p>
                  <a:pPr>
                    <a:defRPr/>
                  </a:pPr>
                  <a:endParaRPr lang="vi-VN" sz="990"/>
                </a:p>
              </p:txBody>
            </p:sp>
            <p:sp>
              <p:nvSpPr>
                <p:cNvPr id="222" name="Google Shape;526;p27">
                  <a:extLst>
                    <a:ext uri="{FF2B5EF4-FFF2-40B4-BE49-F238E27FC236}">
                      <a16:creationId xmlns:a16="http://schemas.microsoft.com/office/drawing/2014/main" id="{E0C32D51-570E-4068-AA25-7DE5BE5FF120}"/>
                    </a:ext>
                  </a:extLst>
                </p:cNvPr>
                <p:cNvSpPr>
                  <a:spLocks/>
                </p:cNvSpPr>
                <p:nvPr/>
              </p:nvSpPr>
              <p:spPr bwMode="auto">
                <a:xfrm>
                  <a:off x="3763052" y="3946343"/>
                  <a:ext cx="63520" cy="101629"/>
                </a:xfrm>
                <a:custGeom>
                  <a:avLst/>
                  <a:gdLst>
                    <a:gd name="T0" fmla="*/ 2147483646 w 1152"/>
                    <a:gd name="T1" fmla="*/ 2147483646 h 1854"/>
                    <a:gd name="T2" fmla="*/ 2147483646 w 1152"/>
                    <a:gd name="T3" fmla="*/ 2147483646 h 1854"/>
                    <a:gd name="T4" fmla="*/ 2147483646 w 1152"/>
                    <a:gd name="T5" fmla="*/ 2147483646 h 1854"/>
                    <a:gd name="T6" fmla="*/ 2147483646 w 1152"/>
                    <a:gd name="T7" fmla="*/ 2147483646 h 1854"/>
                    <a:gd name="T8" fmla="*/ 2147483646 w 1152"/>
                    <a:gd name="T9" fmla="*/ 2147483646 h 1854"/>
                    <a:gd name="T10" fmla="*/ 2147483646 w 1152"/>
                    <a:gd name="T11" fmla="*/ 2147483646 h 1854"/>
                    <a:gd name="T12" fmla="*/ 2147483646 w 1152"/>
                    <a:gd name="T13" fmla="*/ 2147483646 h 1854"/>
                    <a:gd name="T14" fmla="*/ 2147483646 w 1152"/>
                    <a:gd name="T15" fmla="*/ 2147483646 h 1854"/>
                    <a:gd name="T16" fmla="*/ 2147483646 w 1152"/>
                    <a:gd name="T17" fmla="*/ 2147483646 h 1854"/>
                    <a:gd name="T18" fmla="*/ 2147483646 w 1152"/>
                    <a:gd name="T19" fmla="*/ 2147483646 h 1854"/>
                    <a:gd name="T20" fmla="*/ 2147483646 w 1152"/>
                    <a:gd name="T21" fmla="*/ 2147483646 h 1854"/>
                    <a:gd name="T22" fmla="*/ 2147483646 w 1152"/>
                    <a:gd name="T23" fmla="*/ 2147483646 h 1854"/>
                    <a:gd name="T24" fmla="*/ 2147483646 w 1152"/>
                    <a:gd name="T25" fmla="*/ 2147483646 h 1854"/>
                    <a:gd name="T26" fmla="*/ 2147483646 w 1152"/>
                    <a:gd name="T27" fmla="*/ 2147483646 h 1854"/>
                    <a:gd name="T28" fmla="*/ 2147483646 w 1152"/>
                    <a:gd name="T29" fmla="*/ 2147483646 h 1854"/>
                    <a:gd name="T30" fmla="*/ 2147483646 w 1152"/>
                    <a:gd name="T31" fmla="*/ 2147483646 h 1854"/>
                    <a:gd name="T32" fmla="*/ 2147483646 w 1152"/>
                    <a:gd name="T33" fmla="*/ 2147483646 h 1854"/>
                    <a:gd name="T34" fmla="*/ 2147483646 w 1152"/>
                    <a:gd name="T35" fmla="*/ 2147483646 h 1854"/>
                    <a:gd name="T36" fmla="*/ 2147483646 w 1152"/>
                    <a:gd name="T37" fmla="*/ 2147483646 h 1854"/>
                    <a:gd name="T38" fmla="*/ 2147483646 w 1152"/>
                    <a:gd name="T39" fmla="*/ 2147483646 h 1854"/>
                    <a:gd name="T40" fmla="*/ 2147483646 w 1152"/>
                    <a:gd name="T41" fmla="*/ 2147483646 h 1854"/>
                    <a:gd name="T42" fmla="*/ 2147483646 w 1152"/>
                    <a:gd name="T43" fmla="*/ 2147483646 h 1854"/>
                    <a:gd name="T44" fmla="*/ 2147483646 w 1152"/>
                    <a:gd name="T45" fmla="*/ 2147483646 h 1854"/>
                    <a:gd name="T46" fmla="*/ 2147483646 w 1152"/>
                    <a:gd name="T47" fmla="*/ 2147483646 h 1854"/>
                    <a:gd name="T48" fmla="*/ 2147483646 w 1152"/>
                    <a:gd name="T49" fmla="*/ 2147483646 h 1854"/>
                    <a:gd name="T50" fmla="*/ 2147483646 w 1152"/>
                    <a:gd name="T51" fmla="*/ 2147483646 h 1854"/>
                    <a:gd name="T52" fmla="*/ 2147483646 w 1152"/>
                    <a:gd name="T53" fmla="*/ 2147483646 h 1854"/>
                    <a:gd name="T54" fmla="*/ 2147483646 w 1152"/>
                    <a:gd name="T55" fmla="*/ 2147483646 h 1854"/>
                    <a:gd name="T56" fmla="*/ 2147483646 w 1152"/>
                    <a:gd name="T57" fmla="*/ 2147483646 h 1854"/>
                    <a:gd name="T58" fmla="*/ 2147483646 w 1152"/>
                    <a:gd name="T59" fmla="*/ 2147483646 h 1854"/>
                    <a:gd name="T60" fmla="*/ 2147483646 w 1152"/>
                    <a:gd name="T61" fmla="*/ 2147483646 h 1854"/>
                    <a:gd name="T62" fmla="*/ 2147483646 w 1152"/>
                    <a:gd name="T63" fmla="*/ 2147483646 h 1854"/>
                    <a:gd name="T64" fmla="*/ 2147483646 w 1152"/>
                    <a:gd name="T65" fmla="*/ 2147483646 h 1854"/>
                    <a:gd name="T66" fmla="*/ 2147483646 w 1152"/>
                    <a:gd name="T67" fmla="*/ 2147483646 h 1854"/>
                    <a:gd name="T68" fmla="*/ 2147483646 w 1152"/>
                    <a:gd name="T69" fmla="*/ 2147483646 h 1854"/>
                    <a:gd name="T70" fmla="*/ 2147483646 w 1152"/>
                    <a:gd name="T71" fmla="*/ 2147483646 h 1854"/>
                    <a:gd name="T72" fmla="*/ 2147483646 w 1152"/>
                    <a:gd name="T73" fmla="*/ 2147483646 h 1854"/>
                    <a:gd name="T74" fmla="*/ 2147483646 w 1152"/>
                    <a:gd name="T75" fmla="*/ 2147483646 h 1854"/>
                    <a:gd name="T76" fmla="*/ 2147483646 w 1152"/>
                    <a:gd name="T77" fmla="*/ 2147483646 h 1854"/>
                    <a:gd name="T78" fmla="*/ 2147483646 w 1152"/>
                    <a:gd name="T79" fmla="*/ 2147483646 h 1854"/>
                    <a:gd name="T80" fmla="*/ 2147483646 w 1152"/>
                    <a:gd name="T81" fmla="*/ 2147483646 h 1854"/>
                    <a:gd name="T82" fmla="*/ 2147483646 w 1152"/>
                    <a:gd name="T83" fmla="*/ 2147483646 h 1854"/>
                    <a:gd name="T84" fmla="*/ 2147483646 w 1152"/>
                    <a:gd name="T85" fmla="*/ 2147483646 h 1854"/>
                    <a:gd name="T86" fmla="*/ 2147483646 w 1152"/>
                    <a:gd name="T87" fmla="*/ 2147483646 h 1854"/>
                    <a:gd name="T88" fmla="*/ 2147483646 w 1152"/>
                    <a:gd name="T89" fmla="*/ 2147483646 h 1854"/>
                    <a:gd name="T90" fmla="*/ 2147483646 w 1152"/>
                    <a:gd name="T91" fmla="*/ 2147483646 h 1854"/>
                    <a:gd name="T92" fmla="*/ 2147483646 w 1152"/>
                    <a:gd name="T93" fmla="*/ 2147483646 h 1854"/>
                    <a:gd name="T94" fmla="*/ 2147483646 w 1152"/>
                    <a:gd name="T95" fmla="*/ 2147483646 h 1854"/>
                    <a:gd name="T96" fmla="*/ 2147483646 w 1152"/>
                    <a:gd name="T97" fmla="*/ 2147483646 h 1854"/>
                    <a:gd name="T98" fmla="*/ 2147483646 w 1152"/>
                    <a:gd name="T99" fmla="*/ 2147483646 h 1854"/>
                    <a:gd name="T100" fmla="*/ 2147483646 w 1152"/>
                    <a:gd name="T101" fmla="*/ 2147483646 h 1854"/>
                    <a:gd name="T102" fmla="*/ 2147483646 w 1152"/>
                    <a:gd name="T103" fmla="*/ 2147483646 h 1854"/>
                    <a:gd name="T104" fmla="*/ 2147483646 w 1152"/>
                    <a:gd name="T105" fmla="*/ 2147483646 h 1854"/>
                    <a:gd name="T106" fmla="*/ 2147483646 w 1152"/>
                    <a:gd name="T107" fmla="*/ 2147483646 h 1854"/>
                    <a:gd name="T108" fmla="*/ 2147483646 w 1152"/>
                    <a:gd name="T109" fmla="*/ 2147483646 h 1854"/>
                    <a:gd name="T110" fmla="*/ 2147483646 w 1152"/>
                    <a:gd name="T111" fmla="*/ 2147483646 h 1854"/>
                    <a:gd name="T112" fmla="*/ 2147483646 w 1152"/>
                    <a:gd name="T113" fmla="*/ 2147483646 h 1854"/>
                    <a:gd name="T114" fmla="*/ 2147483646 w 1152"/>
                    <a:gd name="T115" fmla="*/ 2147483646 h 1854"/>
                    <a:gd name="T116" fmla="*/ 2147483646 w 1152"/>
                    <a:gd name="T117" fmla="*/ 2147483646 h 1854"/>
                    <a:gd name="T118" fmla="*/ 2147483646 w 1152"/>
                    <a:gd name="T119" fmla="*/ 2147483646 h 1854"/>
                    <a:gd name="T120" fmla="*/ 2147483646 w 1152"/>
                    <a:gd name="T121" fmla="*/ 2147483646 h 185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lIns="91425" tIns="91425" rIns="91425" bIns="91425" anchor="ctr"/>
                <a:lstStyle/>
                <a:p>
                  <a:pPr>
                    <a:defRPr/>
                  </a:pPr>
                  <a:endParaRPr lang="vi-VN" sz="990"/>
                </a:p>
              </p:txBody>
            </p:sp>
            <p:sp>
              <p:nvSpPr>
                <p:cNvPr id="223" name="Google Shape;527;p27">
                  <a:extLst>
                    <a:ext uri="{FF2B5EF4-FFF2-40B4-BE49-F238E27FC236}">
                      <a16:creationId xmlns:a16="http://schemas.microsoft.com/office/drawing/2014/main" id="{5563E2FD-EEC1-4203-873E-D50674EB0302}"/>
                    </a:ext>
                  </a:extLst>
                </p:cNvPr>
                <p:cNvSpPr>
                  <a:spLocks/>
                </p:cNvSpPr>
                <p:nvPr/>
              </p:nvSpPr>
              <p:spPr bwMode="auto">
                <a:xfrm>
                  <a:off x="3828690" y="3993982"/>
                  <a:ext cx="55051" cy="55579"/>
                </a:xfrm>
                <a:custGeom>
                  <a:avLst/>
                  <a:gdLst>
                    <a:gd name="T0" fmla="*/ 2147483646 w 1192"/>
                    <a:gd name="T1" fmla="*/ 2147483646 h 1034"/>
                    <a:gd name="T2" fmla="*/ 2147483646 w 1192"/>
                    <a:gd name="T3" fmla="*/ 2147483646 h 1034"/>
                    <a:gd name="T4" fmla="*/ 2147483646 w 1192"/>
                    <a:gd name="T5" fmla="*/ 2147483646 h 1034"/>
                    <a:gd name="T6" fmla="*/ 2147483646 w 1192"/>
                    <a:gd name="T7" fmla="*/ 2147483646 h 1034"/>
                    <a:gd name="T8" fmla="*/ 2147483646 w 1192"/>
                    <a:gd name="T9" fmla="*/ 2147483646 h 1034"/>
                    <a:gd name="T10" fmla="*/ 2147483646 w 1192"/>
                    <a:gd name="T11" fmla="*/ 2147483646 h 1034"/>
                    <a:gd name="T12" fmla="*/ 2147483646 w 1192"/>
                    <a:gd name="T13" fmla="*/ 2147483646 h 1034"/>
                    <a:gd name="T14" fmla="*/ 2147483646 w 1192"/>
                    <a:gd name="T15" fmla="*/ 2147483646 h 1034"/>
                    <a:gd name="T16" fmla="*/ 2147483646 w 1192"/>
                    <a:gd name="T17" fmla="*/ 2147483646 h 1034"/>
                    <a:gd name="T18" fmla="*/ 2147483646 w 1192"/>
                    <a:gd name="T19" fmla="*/ 2147483646 h 1034"/>
                    <a:gd name="T20" fmla="*/ 2147483646 w 1192"/>
                    <a:gd name="T21" fmla="*/ 2147483646 h 1034"/>
                    <a:gd name="T22" fmla="*/ 2147483646 w 1192"/>
                    <a:gd name="T23" fmla="*/ 2147483646 h 1034"/>
                    <a:gd name="T24" fmla="*/ 2147483646 w 1192"/>
                    <a:gd name="T25" fmla="*/ 2147483646 h 1034"/>
                    <a:gd name="T26" fmla="*/ 2147483646 w 1192"/>
                    <a:gd name="T27" fmla="*/ 2147483646 h 1034"/>
                    <a:gd name="T28" fmla="*/ 2147483646 w 1192"/>
                    <a:gd name="T29" fmla="*/ 2147483646 h 1034"/>
                    <a:gd name="T30" fmla="*/ 2147483646 w 1192"/>
                    <a:gd name="T31" fmla="*/ 2147483646 h 1034"/>
                    <a:gd name="T32" fmla="*/ 2147483646 w 1192"/>
                    <a:gd name="T33" fmla="*/ 2147483646 h 1034"/>
                    <a:gd name="T34" fmla="*/ 2147483646 w 1192"/>
                    <a:gd name="T35" fmla="*/ 2147483646 h 1034"/>
                    <a:gd name="T36" fmla="*/ 2147483646 w 1192"/>
                    <a:gd name="T37" fmla="*/ 2147483646 h 1034"/>
                    <a:gd name="T38" fmla="*/ 2147483646 w 1192"/>
                    <a:gd name="T39" fmla="*/ 2147483646 h 1034"/>
                    <a:gd name="T40" fmla="*/ 2147483646 w 1192"/>
                    <a:gd name="T41" fmla="*/ 2147483646 h 1034"/>
                    <a:gd name="T42" fmla="*/ 2147483646 w 1192"/>
                    <a:gd name="T43" fmla="*/ 2147483646 h 1034"/>
                    <a:gd name="T44" fmla="*/ 2147483646 w 1192"/>
                    <a:gd name="T45" fmla="*/ 2147483646 h 1034"/>
                    <a:gd name="T46" fmla="*/ 2147483646 w 1192"/>
                    <a:gd name="T47" fmla="*/ 2147483646 h 1034"/>
                    <a:gd name="T48" fmla="*/ 2147483646 w 1192"/>
                    <a:gd name="T49" fmla="*/ 2147483646 h 1034"/>
                    <a:gd name="T50" fmla="*/ 2147483646 w 1192"/>
                    <a:gd name="T51" fmla="*/ 2147483646 h 1034"/>
                    <a:gd name="T52" fmla="*/ 2147483646 w 1192"/>
                    <a:gd name="T53" fmla="*/ 2147483646 h 1034"/>
                    <a:gd name="T54" fmla="*/ 2147483646 w 1192"/>
                    <a:gd name="T55" fmla="*/ 2147483646 h 1034"/>
                    <a:gd name="T56" fmla="*/ 2147483646 w 1192"/>
                    <a:gd name="T57" fmla="*/ 2147483646 h 1034"/>
                    <a:gd name="T58" fmla="*/ 2147483646 w 1192"/>
                    <a:gd name="T59" fmla="*/ 2147483646 h 1034"/>
                    <a:gd name="T60" fmla="*/ 2147483646 w 1192"/>
                    <a:gd name="T61" fmla="*/ 2147483646 h 1034"/>
                    <a:gd name="T62" fmla="*/ 2147483646 w 1192"/>
                    <a:gd name="T63" fmla="*/ 2147483646 h 1034"/>
                    <a:gd name="T64" fmla="*/ 2147483646 w 1192"/>
                    <a:gd name="T65" fmla="*/ 2147483646 h 1034"/>
                    <a:gd name="T66" fmla="*/ 2147483646 w 1192"/>
                    <a:gd name="T67" fmla="*/ 2147483646 h 1034"/>
                    <a:gd name="T68" fmla="*/ 2147483646 w 1192"/>
                    <a:gd name="T69" fmla="*/ 2147483646 h 1034"/>
                    <a:gd name="T70" fmla="*/ 2147483646 w 1192"/>
                    <a:gd name="T71" fmla="*/ 2147483646 h 1034"/>
                    <a:gd name="T72" fmla="*/ 2147483646 w 1192"/>
                    <a:gd name="T73" fmla="*/ 2147483646 h 1034"/>
                    <a:gd name="T74" fmla="*/ 2147483646 w 1192"/>
                    <a:gd name="T75" fmla="*/ 2147483646 h 1034"/>
                    <a:gd name="T76" fmla="*/ 2147483646 w 1192"/>
                    <a:gd name="T77" fmla="*/ 2147483646 h 1034"/>
                    <a:gd name="T78" fmla="*/ 2147483646 w 1192"/>
                    <a:gd name="T79" fmla="*/ 2147483646 h 103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lnTo>
                        <a:pt x="173" y="1"/>
                      </a:lnTo>
                      <a:close/>
                    </a:path>
                  </a:pathLst>
                </a:custGeom>
                <a:solidFill>
                  <a:srgbClr val="D2D2D2"/>
                </a:solidFill>
                <a:ln>
                  <a:noFill/>
                </a:ln>
              </p:spPr>
              <p:txBody>
                <a:bodyPr lIns="91425" tIns="91425" rIns="91425" bIns="91425" anchor="ctr"/>
                <a:lstStyle/>
                <a:p>
                  <a:pPr>
                    <a:defRPr/>
                  </a:pPr>
                  <a:endParaRPr lang="vi-VN" sz="990"/>
                </a:p>
              </p:txBody>
            </p:sp>
            <p:sp>
              <p:nvSpPr>
                <p:cNvPr id="224" name="Google Shape;528;p27">
                  <a:extLst>
                    <a:ext uri="{FF2B5EF4-FFF2-40B4-BE49-F238E27FC236}">
                      <a16:creationId xmlns:a16="http://schemas.microsoft.com/office/drawing/2014/main" id="{962F603C-13C6-4608-BA96-93C1D0F43C38}"/>
                    </a:ext>
                  </a:extLst>
                </p:cNvPr>
                <p:cNvSpPr>
                  <a:spLocks/>
                </p:cNvSpPr>
                <p:nvPr/>
              </p:nvSpPr>
              <p:spPr bwMode="auto">
                <a:xfrm>
                  <a:off x="3890092" y="3947932"/>
                  <a:ext cx="59286" cy="100041"/>
                </a:xfrm>
                <a:custGeom>
                  <a:avLst/>
                  <a:gdLst>
                    <a:gd name="T0" fmla="*/ 2147483646 w 1086"/>
                    <a:gd name="T1" fmla="*/ 2147483646 h 1814"/>
                    <a:gd name="T2" fmla="*/ 2147483646 w 1086"/>
                    <a:gd name="T3" fmla="*/ 2147483646 h 1814"/>
                    <a:gd name="T4" fmla="*/ 2147483646 w 1086"/>
                    <a:gd name="T5" fmla="*/ 2147483646 h 1814"/>
                    <a:gd name="T6" fmla="*/ 2147483646 w 1086"/>
                    <a:gd name="T7" fmla="*/ 2147483646 h 1814"/>
                    <a:gd name="T8" fmla="*/ 2147483646 w 1086"/>
                    <a:gd name="T9" fmla="*/ 2147483646 h 1814"/>
                    <a:gd name="T10" fmla="*/ 2147483646 w 1086"/>
                    <a:gd name="T11" fmla="*/ 2147483646 h 1814"/>
                    <a:gd name="T12" fmla="*/ 2147483646 w 1086"/>
                    <a:gd name="T13" fmla="*/ 2147483646 h 1814"/>
                    <a:gd name="T14" fmla="*/ 2147483646 w 1086"/>
                    <a:gd name="T15" fmla="*/ 2147483646 h 1814"/>
                    <a:gd name="T16" fmla="*/ 2147483646 w 1086"/>
                    <a:gd name="T17" fmla="*/ 2147483646 h 1814"/>
                    <a:gd name="T18" fmla="*/ 2147483646 w 1086"/>
                    <a:gd name="T19" fmla="*/ 2147483646 h 1814"/>
                    <a:gd name="T20" fmla="*/ 2147483646 w 1086"/>
                    <a:gd name="T21" fmla="*/ 2147483646 h 1814"/>
                    <a:gd name="T22" fmla="*/ 2147483646 w 1086"/>
                    <a:gd name="T23" fmla="*/ 2147483646 h 1814"/>
                    <a:gd name="T24" fmla="*/ 2147483646 w 1086"/>
                    <a:gd name="T25" fmla="*/ 2147483646 h 1814"/>
                    <a:gd name="T26" fmla="*/ 2147483646 w 1086"/>
                    <a:gd name="T27" fmla="*/ 2147483646 h 1814"/>
                    <a:gd name="T28" fmla="*/ 2147483646 w 1086"/>
                    <a:gd name="T29" fmla="*/ 2147483646 h 1814"/>
                    <a:gd name="T30" fmla="*/ 2147483646 w 1086"/>
                    <a:gd name="T31" fmla="*/ 2147483646 h 1814"/>
                    <a:gd name="T32" fmla="*/ 2147483646 w 1086"/>
                    <a:gd name="T33" fmla="*/ 2147483646 h 1814"/>
                    <a:gd name="T34" fmla="*/ 2147483646 w 1086"/>
                    <a:gd name="T35" fmla="*/ 2147483646 h 1814"/>
                    <a:gd name="T36" fmla="*/ 2147483646 w 1086"/>
                    <a:gd name="T37" fmla="*/ 2147483646 h 1814"/>
                    <a:gd name="T38" fmla="*/ 2147483646 w 1086"/>
                    <a:gd name="T39" fmla="*/ 2147483646 h 1814"/>
                    <a:gd name="T40" fmla="*/ 2147483646 w 1086"/>
                    <a:gd name="T41" fmla="*/ 2147483646 h 1814"/>
                    <a:gd name="T42" fmla="*/ 2147483646 w 1086"/>
                    <a:gd name="T43" fmla="*/ 2147483646 h 1814"/>
                    <a:gd name="T44" fmla="*/ 2147483646 w 1086"/>
                    <a:gd name="T45" fmla="*/ 2147483646 h 1814"/>
                    <a:gd name="T46" fmla="*/ 2147483646 w 1086"/>
                    <a:gd name="T47" fmla="*/ 2147483646 h 1814"/>
                    <a:gd name="T48" fmla="*/ 2147483646 w 1086"/>
                    <a:gd name="T49" fmla="*/ 2147483646 h 1814"/>
                    <a:gd name="T50" fmla="*/ 2147483646 w 1086"/>
                    <a:gd name="T51" fmla="*/ 2147483646 h 1814"/>
                    <a:gd name="T52" fmla="*/ 2147483646 w 1086"/>
                    <a:gd name="T53" fmla="*/ 2147483646 h 1814"/>
                    <a:gd name="T54" fmla="*/ 2147483646 w 1086"/>
                    <a:gd name="T55" fmla="*/ 2147483646 h 1814"/>
                    <a:gd name="T56" fmla="*/ 2147483646 w 1086"/>
                    <a:gd name="T57" fmla="*/ 2147483646 h 1814"/>
                    <a:gd name="T58" fmla="*/ 2147483646 w 1086"/>
                    <a:gd name="T59" fmla="*/ 2147483646 h 1814"/>
                    <a:gd name="T60" fmla="*/ 2147483646 w 1086"/>
                    <a:gd name="T61" fmla="*/ 2147483646 h 1814"/>
                    <a:gd name="T62" fmla="*/ 2147483646 w 1086"/>
                    <a:gd name="T63" fmla="*/ 0 h 18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lIns="91425" tIns="91425" rIns="91425" bIns="91425" anchor="ctr"/>
                <a:lstStyle/>
                <a:p>
                  <a:pPr>
                    <a:defRPr/>
                  </a:pPr>
                  <a:endParaRPr lang="vi-VN" sz="990"/>
                </a:p>
              </p:txBody>
            </p:sp>
            <p:sp>
              <p:nvSpPr>
                <p:cNvPr id="225" name="Google Shape;529;p27">
                  <a:extLst>
                    <a:ext uri="{FF2B5EF4-FFF2-40B4-BE49-F238E27FC236}">
                      <a16:creationId xmlns:a16="http://schemas.microsoft.com/office/drawing/2014/main" id="{C96B463A-3E1C-447C-A84A-B16FF16B4E49}"/>
                    </a:ext>
                  </a:extLst>
                </p:cNvPr>
                <p:cNvSpPr>
                  <a:spLocks/>
                </p:cNvSpPr>
                <p:nvPr/>
              </p:nvSpPr>
              <p:spPr bwMode="auto">
                <a:xfrm>
                  <a:off x="3873154" y="4263935"/>
                  <a:ext cx="143979" cy="142916"/>
                </a:xfrm>
                <a:custGeom>
                  <a:avLst/>
                  <a:gdLst>
                    <a:gd name="T0" fmla="*/ 2147483646 w 2595"/>
                    <a:gd name="T1" fmla="*/ 2147483646 h 2595"/>
                    <a:gd name="T2" fmla="*/ 0 w 2595"/>
                    <a:gd name="T3" fmla="*/ 2147483646 h 2595"/>
                    <a:gd name="T4" fmla="*/ 0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lnTo>
                        <a:pt x="503" y="1"/>
                      </a:lnTo>
                      <a:close/>
                    </a:path>
                  </a:pathLst>
                </a:custGeom>
                <a:solidFill>
                  <a:srgbClr val="A0A0A0"/>
                </a:solidFill>
                <a:ln>
                  <a:noFill/>
                </a:ln>
              </p:spPr>
              <p:txBody>
                <a:bodyPr lIns="91425" tIns="91425" rIns="91425" bIns="91425" anchor="ctr"/>
                <a:lstStyle/>
                <a:p>
                  <a:pPr>
                    <a:defRPr/>
                  </a:pPr>
                  <a:endParaRPr lang="vi-VN" sz="990"/>
                </a:p>
              </p:txBody>
            </p:sp>
            <p:sp>
              <p:nvSpPr>
                <p:cNvPr id="226" name="Google Shape;530;p27">
                  <a:extLst>
                    <a:ext uri="{FF2B5EF4-FFF2-40B4-BE49-F238E27FC236}">
                      <a16:creationId xmlns:a16="http://schemas.microsoft.com/office/drawing/2014/main" id="{931C739D-9CE9-4371-BA98-ED8196385DD0}"/>
                    </a:ext>
                  </a:extLst>
                </p:cNvPr>
                <p:cNvSpPr>
                  <a:spLocks/>
                </p:cNvSpPr>
                <p:nvPr/>
              </p:nvSpPr>
              <p:spPr bwMode="auto">
                <a:xfrm>
                  <a:off x="3873154" y="4454490"/>
                  <a:ext cx="143979" cy="142916"/>
                </a:xfrm>
                <a:custGeom>
                  <a:avLst/>
                  <a:gdLst>
                    <a:gd name="T0" fmla="*/ 2147483646 w 2595"/>
                    <a:gd name="T1" fmla="*/ 2147483646 h 2595"/>
                    <a:gd name="T2" fmla="*/ 0 w 2595"/>
                    <a:gd name="T3" fmla="*/ 2147483646 h 2595"/>
                    <a:gd name="T4" fmla="*/ 0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lnTo>
                        <a:pt x="503" y="1"/>
                      </a:lnTo>
                      <a:close/>
                    </a:path>
                  </a:pathLst>
                </a:custGeom>
                <a:solidFill>
                  <a:srgbClr val="A0A0A0"/>
                </a:solidFill>
                <a:ln>
                  <a:noFill/>
                </a:ln>
              </p:spPr>
              <p:txBody>
                <a:bodyPr lIns="91425" tIns="91425" rIns="91425" bIns="91425" anchor="ctr"/>
                <a:lstStyle/>
                <a:p>
                  <a:pPr>
                    <a:defRPr/>
                  </a:pPr>
                  <a:endParaRPr lang="vi-VN" sz="990"/>
                </a:p>
              </p:txBody>
            </p:sp>
            <p:sp>
              <p:nvSpPr>
                <p:cNvPr id="227" name="Google Shape;531;p27">
                  <a:extLst>
                    <a:ext uri="{FF2B5EF4-FFF2-40B4-BE49-F238E27FC236}">
                      <a16:creationId xmlns:a16="http://schemas.microsoft.com/office/drawing/2014/main" id="{3944222D-8ACC-4FF4-8D3F-0081D5F28D83}"/>
                    </a:ext>
                  </a:extLst>
                </p:cNvPr>
                <p:cNvSpPr>
                  <a:spLocks/>
                </p:cNvSpPr>
                <p:nvPr/>
              </p:nvSpPr>
              <p:spPr bwMode="auto">
                <a:xfrm>
                  <a:off x="3873154" y="4645045"/>
                  <a:ext cx="143979" cy="339823"/>
                </a:xfrm>
                <a:custGeom>
                  <a:avLst/>
                  <a:gdLst>
                    <a:gd name="T0" fmla="*/ 2147483646 w 2595"/>
                    <a:gd name="T1" fmla="*/ 0 h 6129"/>
                    <a:gd name="T2" fmla="*/ 0 w 2595"/>
                    <a:gd name="T3" fmla="*/ 2147483646 h 6129"/>
                    <a:gd name="T4" fmla="*/ 0 w 2595"/>
                    <a:gd name="T5" fmla="*/ 2147483646 h 6129"/>
                    <a:gd name="T6" fmla="*/ 2147483646 w 2595"/>
                    <a:gd name="T7" fmla="*/ 2147483646 h 6129"/>
                    <a:gd name="T8" fmla="*/ 2147483646 w 2595"/>
                    <a:gd name="T9" fmla="*/ 2147483646 h 6129"/>
                    <a:gd name="T10" fmla="*/ 2147483646 w 2595"/>
                    <a:gd name="T11" fmla="*/ 2147483646 h 6129"/>
                    <a:gd name="T12" fmla="*/ 2147483646 w 2595"/>
                    <a:gd name="T13" fmla="*/ 2147483646 h 6129"/>
                    <a:gd name="T14" fmla="*/ 2147483646 w 2595"/>
                    <a:gd name="T15" fmla="*/ 0 h 6129"/>
                    <a:gd name="T16" fmla="*/ 2147483646 w 2595"/>
                    <a:gd name="T17" fmla="*/ 0 h 6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lnTo>
                        <a:pt x="503" y="0"/>
                      </a:lnTo>
                      <a:close/>
                    </a:path>
                  </a:pathLst>
                </a:custGeom>
                <a:solidFill>
                  <a:srgbClr val="808080"/>
                </a:solidFill>
                <a:ln>
                  <a:noFill/>
                </a:ln>
              </p:spPr>
              <p:txBody>
                <a:bodyPr lIns="91425" tIns="91425" rIns="91425" bIns="91425" anchor="ctr"/>
                <a:lstStyle/>
                <a:p>
                  <a:pPr>
                    <a:defRPr/>
                  </a:pPr>
                  <a:endParaRPr lang="vi-VN" sz="990"/>
                </a:p>
              </p:txBody>
            </p:sp>
          </p:grpSp>
        </p:grpSp>
        <p:sp>
          <p:nvSpPr>
            <p:cNvPr id="157" name="Google Shape;532;p27">
              <a:extLst>
                <a:ext uri="{FF2B5EF4-FFF2-40B4-BE49-F238E27FC236}">
                  <a16:creationId xmlns:a16="http://schemas.microsoft.com/office/drawing/2014/main" id="{881A6EDC-444D-453F-9BB8-1659FCAB1399}"/>
                </a:ext>
              </a:extLst>
            </p:cNvPr>
            <p:cNvSpPr>
              <a:spLocks/>
            </p:cNvSpPr>
            <p:nvPr/>
          </p:nvSpPr>
          <p:spPr bwMode="auto">
            <a:xfrm>
              <a:off x="2415650" y="3608289"/>
              <a:ext cx="277372" cy="1899199"/>
            </a:xfrm>
            <a:custGeom>
              <a:avLst/>
              <a:gdLst>
                <a:gd name="T0" fmla="*/ 2147483646 w 5030"/>
                <a:gd name="T1" fmla="*/ 2147483646 h 34360"/>
                <a:gd name="T2" fmla="*/ 2147483646 w 5030"/>
                <a:gd name="T3" fmla="*/ 2147483646 h 34360"/>
                <a:gd name="T4" fmla="*/ 2147483646 w 5030"/>
                <a:gd name="T5" fmla="*/ 2147483646 h 34360"/>
                <a:gd name="T6" fmla="*/ 2147483646 w 5030"/>
                <a:gd name="T7" fmla="*/ 2147483646 h 34360"/>
                <a:gd name="T8" fmla="*/ 2147483646 w 5030"/>
                <a:gd name="T9" fmla="*/ 2147483646 h 343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30" h="34360" extrusionOk="0">
                  <a:moveTo>
                    <a:pt x="1" y="1"/>
                  </a:moveTo>
                  <a:lnTo>
                    <a:pt x="1" y="34359"/>
                  </a:lnTo>
                  <a:lnTo>
                    <a:pt x="5030" y="34359"/>
                  </a:lnTo>
                  <a:lnTo>
                    <a:pt x="5030" y="1"/>
                  </a:lnTo>
                  <a:lnTo>
                    <a:pt x="1" y="1"/>
                  </a:lnTo>
                  <a:close/>
                </a:path>
              </a:pathLst>
            </a:custGeom>
            <a:solidFill>
              <a:schemeClr val="bg2"/>
            </a:solidFill>
            <a:ln>
              <a:noFill/>
            </a:ln>
          </p:spPr>
          <p:txBody>
            <a:bodyPr lIns="91425" tIns="91425" rIns="91425" bIns="91425" anchor="ctr"/>
            <a:lstStyle/>
            <a:p>
              <a:pPr>
                <a:defRPr/>
              </a:pPr>
              <a:endParaRPr lang="vi-VN" sz="990"/>
            </a:p>
          </p:txBody>
        </p:sp>
        <p:sp>
          <p:nvSpPr>
            <p:cNvPr id="158" name="Google Shape;533;p27">
              <a:extLst>
                <a:ext uri="{FF2B5EF4-FFF2-40B4-BE49-F238E27FC236}">
                  <a16:creationId xmlns:a16="http://schemas.microsoft.com/office/drawing/2014/main" id="{BC896A2B-1980-4E3B-A9BE-56BAE18BA387}"/>
                </a:ext>
              </a:extLst>
            </p:cNvPr>
            <p:cNvSpPr>
              <a:spLocks/>
            </p:cNvSpPr>
            <p:nvPr/>
          </p:nvSpPr>
          <p:spPr bwMode="auto">
            <a:xfrm>
              <a:off x="2652793" y="3608289"/>
              <a:ext cx="40229" cy="1899199"/>
            </a:xfrm>
            <a:custGeom>
              <a:avLst/>
              <a:gdLst>
                <a:gd name="T0" fmla="*/ 0 w 728"/>
                <a:gd name="T1" fmla="*/ 2147483646 h 34360"/>
                <a:gd name="T2" fmla="*/ 0 w 728"/>
                <a:gd name="T3" fmla="*/ 2147483646 h 34360"/>
                <a:gd name="T4" fmla="*/ 2147483646 w 728"/>
                <a:gd name="T5" fmla="*/ 2147483646 h 34360"/>
                <a:gd name="T6" fmla="*/ 2147483646 w 728"/>
                <a:gd name="T7" fmla="*/ 2147483646 h 34360"/>
                <a:gd name="T8" fmla="*/ 0 w 728"/>
                <a:gd name="T9" fmla="*/ 2147483646 h 343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8" h="34360" extrusionOk="0">
                  <a:moveTo>
                    <a:pt x="0" y="1"/>
                  </a:moveTo>
                  <a:lnTo>
                    <a:pt x="0" y="34359"/>
                  </a:lnTo>
                  <a:lnTo>
                    <a:pt x="728" y="34359"/>
                  </a:lnTo>
                  <a:lnTo>
                    <a:pt x="728" y="1"/>
                  </a:lnTo>
                  <a:lnTo>
                    <a:pt x="0" y="1"/>
                  </a:lnTo>
                  <a:close/>
                </a:path>
              </a:pathLst>
            </a:custGeom>
            <a:solidFill>
              <a:srgbClr val="EDD56E"/>
            </a:solidFill>
            <a:ln>
              <a:noFill/>
            </a:ln>
          </p:spPr>
          <p:txBody>
            <a:bodyPr lIns="91425" tIns="91425" rIns="91425" bIns="91425" anchor="ctr"/>
            <a:lstStyle/>
            <a:p>
              <a:pPr>
                <a:defRPr/>
              </a:pPr>
              <a:endParaRPr lang="vi-VN" sz="990"/>
            </a:p>
          </p:txBody>
        </p:sp>
        <p:sp>
          <p:nvSpPr>
            <p:cNvPr id="159" name="Google Shape;534;p27">
              <a:extLst>
                <a:ext uri="{FF2B5EF4-FFF2-40B4-BE49-F238E27FC236}">
                  <a16:creationId xmlns:a16="http://schemas.microsoft.com/office/drawing/2014/main" id="{1D1022CE-9625-4175-AC47-8DD2CF193F80}"/>
                </a:ext>
              </a:extLst>
            </p:cNvPr>
            <p:cNvSpPr>
              <a:spLocks/>
            </p:cNvSpPr>
            <p:nvPr/>
          </p:nvSpPr>
          <p:spPr bwMode="auto">
            <a:xfrm>
              <a:off x="2510930" y="3671807"/>
              <a:ext cx="182092" cy="6352"/>
            </a:xfrm>
            <a:custGeom>
              <a:avLst/>
              <a:gdLst>
                <a:gd name="T0" fmla="*/ 0 w 3309"/>
                <a:gd name="T1" fmla="*/ 2147483646 h 160"/>
                <a:gd name="T2" fmla="*/ 0 w 3309"/>
                <a:gd name="T3" fmla="*/ 2147483646 h 160"/>
                <a:gd name="T4" fmla="*/ 2147483646 w 3309"/>
                <a:gd name="T5" fmla="*/ 2147483646 h 160"/>
                <a:gd name="T6" fmla="*/ 2147483646 w 3309"/>
                <a:gd name="T7" fmla="*/ 2147483646 h 160"/>
                <a:gd name="T8" fmla="*/ 0 w 3309"/>
                <a:gd name="T9" fmla="*/ 2147483646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160" extrusionOk="0">
                  <a:moveTo>
                    <a:pt x="0" y="1"/>
                  </a:moveTo>
                  <a:lnTo>
                    <a:pt x="0" y="159"/>
                  </a:lnTo>
                  <a:lnTo>
                    <a:pt x="3309" y="159"/>
                  </a:lnTo>
                  <a:lnTo>
                    <a:pt x="3309" y="1"/>
                  </a:lnTo>
                  <a:lnTo>
                    <a:pt x="0" y="1"/>
                  </a:lnTo>
                  <a:close/>
                </a:path>
              </a:pathLst>
            </a:custGeom>
            <a:solidFill>
              <a:srgbClr val="EDD56E"/>
            </a:solidFill>
            <a:ln>
              <a:noFill/>
            </a:ln>
          </p:spPr>
          <p:txBody>
            <a:bodyPr lIns="91425" tIns="91425" rIns="91425" bIns="91425" anchor="ctr"/>
            <a:lstStyle/>
            <a:p>
              <a:pPr>
                <a:defRPr/>
              </a:pPr>
              <a:endParaRPr lang="vi-VN" sz="990"/>
            </a:p>
          </p:txBody>
        </p:sp>
        <p:sp>
          <p:nvSpPr>
            <p:cNvPr id="160" name="Google Shape;535;p27">
              <a:extLst>
                <a:ext uri="{FF2B5EF4-FFF2-40B4-BE49-F238E27FC236}">
                  <a16:creationId xmlns:a16="http://schemas.microsoft.com/office/drawing/2014/main" id="{561F0392-F5CA-4734-99EC-2D25F148AF69}"/>
                </a:ext>
              </a:extLst>
            </p:cNvPr>
            <p:cNvSpPr>
              <a:spLocks/>
            </p:cNvSpPr>
            <p:nvPr/>
          </p:nvSpPr>
          <p:spPr bwMode="auto">
            <a:xfrm>
              <a:off x="2572334" y="3746441"/>
              <a:ext cx="120688" cy="6352"/>
            </a:xfrm>
            <a:custGeom>
              <a:avLst/>
              <a:gdLst>
                <a:gd name="T0" fmla="*/ 2147483646 w 2211"/>
                <a:gd name="T1" fmla="*/ 0 h 159"/>
                <a:gd name="T2" fmla="*/ 2147483646 w 2211"/>
                <a:gd name="T3" fmla="*/ 2147483646 h 159"/>
                <a:gd name="T4" fmla="*/ 2147483646 w 2211"/>
                <a:gd name="T5" fmla="*/ 2147483646 h 159"/>
                <a:gd name="T6" fmla="*/ 2147483646 w 2211"/>
                <a:gd name="T7" fmla="*/ 0 h 159"/>
                <a:gd name="T8" fmla="*/ 2147483646 w 2211"/>
                <a:gd name="T9" fmla="*/ 0 h 1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59" extrusionOk="0">
                  <a:moveTo>
                    <a:pt x="1" y="0"/>
                  </a:moveTo>
                  <a:lnTo>
                    <a:pt x="1" y="159"/>
                  </a:lnTo>
                  <a:lnTo>
                    <a:pt x="2211" y="159"/>
                  </a:lnTo>
                  <a:lnTo>
                    <a:pt x="2211" y="0"/>
                  </a:lnTo>
                  <a:lnTo>
                    <a:pt x="1" y="0"/>
                  </a:lnTo>
                  <a:close/>
                </a:path>
              </a:pathLst>
            </a:custGeom>
            <a:solidFill>
              <a:srgbClr val="EDD56E"/>
            </a:solidFill>
            <a:ln>
              <a:noFill/>
            </a:ln>
          </p:spPr>
          <p:txBody>
            <a:bodyPr lIns="91425" tIns="91425" rIns="91425" bIns="91425" anchor="ctr"/>
            <a:lstStyle/>
            <a:p>
              <a:pPr>
                <a:defRPr/>
              </a:pPr>
              <a:endParaRPr lang="vi-VN" sz="990"/>
            </a:p>
          </p:txBody>
        </p:sp>
        <p:sp>
          <p:nvSpPr>
            <p:cNvPr id="161" name="Google Shape;536;p27">
              <a:extLst>
                <a:ext uri="{FF2B5EF4-FFF2-40B4-BE49-F238E27FC236}">
                  <a16:creationId xmlns:a16="http://schemas.microsoft.com/office/drawing/2014/main" id="{EFFF2FA6-9D46-4A45-94AD-EFF3CC718100}"/>
                </a:ext>
              </a:extLst>
            </p:cNvPr>
            <p:cNvSpPr>
              <a:spLocks/>
            </p:cNvSpPr>
            <p:nvPr/>
          </p:nvSpPr>
          <p:spPr bwMode="auto">
            <a:xfrm>
              <a:off x="2572334" y="3848070"/>
              <a:ext cx="120688" cy="14292"/>
            </a:xfrm>
            <a:custGeom>
              <a:avLst/>
              <a:gdLst>
                <a:gd name="T0" fmla="*/ 2147483646 w 2211"/>
                <a:gd name="T1" fmla="*/ 0 h 226"/>
                <a:gd name="T2" fmla="*/ 2147483646 w 2211"/>
                <a:gd name="T3" fmla="*/ 2147483646 h 226"/>
                <a:gd name="T4" fmla="*/ 2147483646 w 2211"/>
                <a:gd name="T5" fmla="*/ 2147483646 h 226"/>
                <a:gd name="T6" fmla="*/ 2147483646 w 2211"/>
                <a:gd name="T7" fmla="*/ 0 h 226"/>
                <a:gd name="T8" fmla="*/ 2147483646 w 2211"/>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226" extrusionOk="0">
                  <a:moveTo>
                    <a:pt x="1" y="0"/>
                  </a:moveTo>
                  <a:lnTo>
                    <a:pt x="1" y="225"/>
                  </a:lnTo>
                  <a:lnTo>
                    <a:pt x="2211" y="225"/>
                  </a:lnTo>
                  <a:lnTo>
                    <a:pt x="2211" y="0"/>
                  </a:lnTo>
                  <a:lnTo>
                    <a:pt x="1" y="0"/>
                  </a:lnTo>
                  <a:close/>
                </a:path>
              </a:pathLst>
            </a:custGeom>
            <a:solidFill>
              <a:srgbClr val="EDD56E"/>
            </a:solidFill>
            <a:ln>
              <a:noFill/>
            </a:ln>
          </p:spPr>
          <p:txBody>
            <a:bodyPr lIns="91425" tIns="91425" rIns="91425" bIns="91425" anchor="ctr"/>
            <a:lstStyle/>
            <a:p>
              <a:pPr>
                <a:defRPr/>
              </a:pPr>
              <a:endParaRPr lang="vi-VN" sz="990"/>
            </a:p>
          </p:txBody>
        </p:sp>
        <p:sp>
          <p:nvSpPr>
            <p:cNvPr id="162" name="Google Shape;537;p27">
              <a:extLst>
                <a:ext uri="{FF2B5EF4-FFF2-40B4-BE49-F238E27FC236}">
                  <a16:creationId xmlns:a16="http://schemas.microsoft.com/office/drawing/2014/main" id="{E551407F-F6AB-4D3C-BB55-D0EA4E99F4EB}"/>
                </a:ext>
              </a:extLst>
            </p:cNvPr>
            <p:cNvSpPr>
              <a:spLocks/>
            </p:cNvSpPr>
            <p:nvPr/>
          </p:nvSpPr>
          <p:spPr bwMode="auto">
            <a:xfrm>
              <a:off x="2572334" y="3957640"/>
              <a:ext cx="120688" cy="7939"/>
            </a:xfrm>
            <a:custGeom>
              <a:avLst/>
              <a:gdLst>
                <a:gd name="T0" fmla="*/ 2147483646 w 2211"/>
                <a:gd name="T1" fmla="*/ 2147483646 h 173"/>
                <a:gd name="T2" fmla="*/ 2147483646 w 2211"/>
                <a:gd name="T3" fmla="*/ 2147483646 h 173"/>
                <a:gd name="T4" fmla="*/ 2147483646 w 2211"/>
                <a:gd name="T5" fmla="*/ 2147483646 h 173"/>
                <a:gd name="T6" fmla="*/ 2147483646 w 2211"/>
                <a:gd name="T7" fmla="*/ 2147483646 h 173"/>
                <a:gd name="T8" fmla="*/ 2147483646 w 2211"/>
                <a:gd name="T9" fmla="*/ 2147483646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1"/>
                  </a:moveTo>
                  <a:lnTo>
                    <a:pt x="1" y="173"/>
                  </a:lnTo>
                  <a:lnTo>
                    <a:pt x="2211" y="173"/>
                  </a:lnTo>
                  <a:lnTo>
                    <a:pt x="2211" y="1"/>
                  </a:lnTo>
                  <a:lnTo>
                    <a:pt x="1" y="1"/>
                  </a:lnTo>
                  <a:close/>
                </a:path>
              </a:pathLst>
            </a:custGeom>
            <a:solidFill>
              <a:srgbClr val="EDD56E"/>
            </a:solidFill>
            <a:ln>
              <a:noFill/>
            </a:ln>
          </p:spPr>
          <p:txBody>
            <a:bodyPr lIns="91425" tIns="91425" rIns="91425" bIns="91425" anchor="ctr"/>
            <a:lstStyle/>
            <a:p>
              <a:pPr>
                <a:defRPr/>
              </a:pPr>
              <a:endParaRPr lang="vi-VN" sz="990"/>
            </a:p>
          </p:txBody>
        </p:sp>
        <p:sp>
          <p:nvSpPr>
            <p:cNvPr id="163" name="Google Shape;538;p27">
              <a:extLst>
                <a:ext uri="{FF2B5EF4-FFF2-40B4-BE49-F238E27FC236}">
                  <a16:creationId xmlns:a16="http://schemas.microsoft.com/office/drawing/2014/main" id="{193F4C98-733D-460E-B45F-27568B8351FF}"/>
                </a:ext>
              </a:extLst>
            </p:cNvPr>
            <p:cNvSpPr>
              <a:spLocks/>
            </p:cNvSpPr>
            <p:nvPr/>
          </p:nvSpPr>
          <p:spPr bwMode="auto">
            <a:xfrm>
              <a:off x="2572334" y="4119612"/>
              <a:ext cx="120688" cy="11115"/>
            </a:xfrm>
            <a:custGeom>
              <a:avLst/>
              <a:gdLst>
                <a:gd name="T0" fmla="*/ 2147483646 w 2211"/>
                <a:gd name="T1" fmla="*/ 0 h 173"/>
                <a:gd name="T2" fmla="*/ 2147483646 w 2211"/>
                <a:gd name="T3" fmla="*/ 2147483646 h 173"/>
                <a:gd name="T4" fmla="*/ 2147483646 w 2211"/>
                <a:gd name="T5" fmla="*/ 2147483646 h 173"/>
                <a:gd name="T6" fmla="*/ 2147483646 w 2211"/>
                <a:gd name="T7" fmla="*/ 0 h 173"/>
                <a:gd name="T8" fmla="*/ 2147483646 w 2211"/>
                <a:gd name="T9" fmla="*/ 0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0"/>
                  </a:moveTo>
                  <a:lnTo>
                    <a:pt x="1" y="173"/>
                  </a:lnTo>
                  <a:lnTo>
                    <a:pt x="2211" y="173"/>
                  </a:lnTo>
                  <a:lnTo>
                    <a:pt x="2211" y="0"/>
                  </a:lnTo>
                  <a:lnTo>
                    <a:pt x="1" y="0"/>
                  </a:lnTo>
                  <a:close/>
                </a:path>
              </a:pathLst>
            </a:custGeom>
            <a:solidFill>
              <a:srgbClr val="EA781B"/>
            </a:solidFill>
            <a:ln>
              <a:noFill/>
            </a:ln>
          </p:spPr>
          <p:txBody>
            <a:bodyPr lIns="91425" tIns="91425" rIns="91425" bIns="91425" anchor="ctr"/>
            <a:lstStyle/>
            <a:p>
              <a:pPr>
                <a:defRPr/>
              </a:pPr>
              <a:endParaRPr lang="vi-VN" sz="990"/>
            </a:p>
          </p:txBody>
        </p:sp>
        <p:sp>
          <p:nvSpPr>
            <p:cNvPr id="164" name="Google Shape;539;p27">
              <a:extLst>
                <a:ext uri="{FF2B5EF4-FFF2-40B4-BE49-F238E27FC236}">
                  <a16:creationId xmlns:a16="http://schemas.microsoft.com/office/drawing/2014/main" id="{86542B27-00F7-4828-8B54-32406B543BF9}"/>
                </a:ext>
              </a:extLst>
            </p:cNvPr>
            <p:cNvSpPr>
              <a:spLocks/>
            </p:cNvSpPr>
            <p:nvPr/>
          </p:nvSpPr>
          <p:spPr bwMode="auto">
            <a:xfrm>
              <a:off x="2572334" y="4227593"/>
              <a:ext cx="120688" cy="7939"/>
            </a:xfrm>
            <a:custGeom>
              <a:avLst/>
              <a:gdLst>
                <a:gd name="T0" fmla="*/ 2147483646 w 2211"/>
                <a:gd name="T1" fmla="*/ 2147483646 h 173"/>
                <a:gd name="T2" fmla="*/ 2147483646 w 2211"/>
                <a:gd name="T3" fmla="*/ 2147483646 h 173"/>
                <a:gd name="T4" fmla="*/ 2147483646 w 2211"/>
                <a:gd name="T5" fmla="*/ 2147483646 h 173"/>
                <a:gd name="T6" fmla="*/ 2147483646 w 2211"/>
                <a:gd name="T7" fmla="*/ 2147483646 h 173"/>
                <a:gd name="T8" fmla="*/ 2147483646 w 2211"/>
                <a:gd name="T9" fmla="*/ 2147483646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1"/>
                  </a:moveTo>
                  <a:lnTo>
                    <a:pt x="1" y="173"/>
                  </a:lnTo>
                  <a:lnTo>
                    <a:pt x="2211" y="173"/>
                  </a:lnTo>
                  <a:lnTo>
                    <a:pt x="2211" y="1"/>
                  </a:lnTo>
                  <a:lnTo>
                    <a:pt x="1" y="1"/>
                  </a:lnTo>
                  <a:close/>
                </a:path>
              </a:pathLst>
            </a:custGeom>
            <a:solidFill>
              <a:srgbClr val="EA781B"/>
            </a:solidFill>
            <a:ln>
              <a:noFill/>
            </a:ln>
          </p:spPr>
          <p:txBody>
            <a:bodyPr lIns="91425" tIns="91425" rIns="91425" bIns="91425" anchor="ctr"/>
            <a:lstStyle/>
            <a:p>
              <a:pPr>
                <a:defRPr/>
              </a:pPr>
              <a:endParaRPr lang="vi-VN" sz="990"/>
            </a:p>
          </p:txBody>
        </p:sp>
        <p:sp>
          <p:nvSpPr>
            <p:cNvPr id="165" name="Google Shape;540;p27">
              <a:extLst>
                <a:ext uri="{FF2B5EF4-FFF2-40B4-BE49-F238E27FC236}">
                  <a16:creationId xmlns:a16="http://schemas.microsoft.com/office/drawing/2014/main" id="{2B66FA51-CA25-4619-820F-1125DE3612D4}"/>
                </a:ext>
              </a:extLst>
            </p:cNvPr>
            <p:cNvSpPr>
              <a:spLocks/>
            </p:cNvSpPr>
            <p:nvPr/>
          </p:nvSpPr>
          <p:spPr bwMode="auto">
            <a:xfrm>
              <a:off x="2572334" y="4333986"/>
              <a:ext cx="120688" cy="11116"/>
            </a:xfrm>
            <a:custGeom>
              <a:avLst/>
              <a:gdLst>
                <a:gd name="T0" fmla="*/ 2147483646 w 2211"/>
                <a:gd name="T1" fmla="*/ 0 h 159"/>
                <a:gd name="T2" fmla="*/ 2147483646 w 2211"/>
                <a:gd name="T3" fmla="*/ 2147483646 h 159"/>
                <a:gd name="T4" fmla="*/ 2147483646 w 2211"/>
                <a:gd name="T5" fmla="*/ 2147483646 h 159"/>
                <a:gd name="T6" fmla="*/ 2147483646 w 2211"/>
                <a:gd name="T7" fmla="*/ 0 h 159"/>
                <a:gd name="T8" fmla="*/ 2147483646 w 2211"/>
                <a:gd name="T9" fmla="*/ 0 h 1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59" extrusionOk="0">
                  <a:moveTo>
                    <a:pt x="1" y="0"/>
                  </a:moveTo>
                  <a:lnTo>
                    <a:pt x="1" y="159"/>
                  </a:lnTo>
                  <a:lnTo>
                    <a:pt x="2211" y="159"/>
                  </a:lnTo>
                  <a:lnTo>
                    <a:pt x="2211" y="0"/>
                  </a:lnTo>
                  <a:lnTo>
                    <a:pt x="1" y="0"/>
                  </a:lnTo>
                  <a:close/>
                </a:path>
              </a:pathLst>
            </a:custGeom>
            <a:solidFill>
              <a:srgbClr val="EDD56E"/>
            </a:solidFill>
            <a:ln>
              <a:noFill/>
            </a:ln>
          </p:spPr>
          <p:txBody>
            <a:bodyPr lIns="91425" tIns="91425" rIns="91425" bIns="91425" anchor="ctr"/>
            <a:lstStyle/>
            <a:p>
              <a:pPr>
                <a:defRPr/>
              </a:pPr>
              <a:endParaRPr lang="vi-VN" sz="990"/>
            </a:p>
          </p:txBody>
        </p:sp>
        <p:sp>
          <p:nvSpPr>
            <p:cNvPr id="166" name="Google Shape;541;p27">
              <a:extLst>
                <a:ext uri="{FF2B5EF4-FFF2-40B4-BE49-F238E27FC236}">
                  <a16:creationId xmlns:a16="http://schemas.microsoft.com/office/drawing/2014/main" id="{508250A3-0AC5-4274-90D1-8FAC3864B349}"/>
                </a:ext>
              </a:extLst>
            </p:cNvPr>
            <p:cNvSpPr>
              <a:spLocks/>
            </p:cNvSpPr>
            <p:nvPr/>
          </p:nvSpPr>
          <p:spPr bwMode="auto">
            <a:xfrm>
              <a:off x="2572334" y="4495957"/>
              <a:ext cx="120688" cy="9528"/>
            </a:xfrm>
            <a:custGeom>
              <a:avLst/>
              <a:gdLst>
                <a:gd name="T0" fmla="*/ 2147483646 w 2211"/>
                <a:gd name="T1" fmla="*/ 0 h 159"/>
                <a:gd name="T2" fmla="*/ 2147483646 w 2211"/>
                <a:gd name="T3" fmla="*/ 2147483646 h 159"/>
                <a:gd name="T4" fmla="*/ 2147483646 w 2211"/>
                <a:gd name="T5" fmla="*/ 2147483646 h 159"/>
                <a:gd name="T6" fmla="*/ 2147483646 w 2211"/>
                <a:gd name="T7" fmla="*/ 0 h 159"/>
                <a:gd name="T8" fmla="*/ 2147483646 w 2211"/>
                <a:gd name="T9" fmla="*/ 0 h 1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59" extrusionOk="0">
                  <a:moveTo>
                    <a:pt x="1" y="0"/>
                  </a:moveTo>
                  <a:lnTo>
                    <a:pt x="1" y="159"/>
                  </a:lnTo>
                  <a:lnTo>
                    <a:pt x="2211" y="159"/>
                  </a:lnTo>
                  <a:lnTo>
                    <a:pt x="2211" y="0"/>
                  </a:lnTo>
                  <a:lnTo>
                    <a:pt x="1" y="0"/>
                  </a:lnTo>
                  <a:close/>
                </a:path>
              </a:pathLst>
            </a:custGeom>
            <a:solidFill>
              <a:srgbClr val="EDD56E"/>
            </a:solidFill>
            <a:ln>
              <a:noFill/>
            </a:ln>
          </p:spPr>
          <p:txBody>
            <a:bodyPr lIns="91425" tIns="91425" rIns="91425" bIns="91425" anchor="ctr"/>
            <a:lstStyle/>
            <a:p>
              <a:pPr>
                <a:defRPr/>
              </a:pPr>
              <a:endParaRPr lang="vi-VN" sz="990"/>
            </a:p>
          </p:txBody>
        </p:sp>
        <p:sp>
          <p:nvSpPr>
            <p:cNvPr id="167" name="Google Shape;542;p27">
              <a:extLst>
                <a:ext uri="{FF2B5EF4-FFF2-40B4-BE49-F238E27FC236}">
                  <a16:creationId xmlns:a16="http://schemas.microsoft.com/office/drawing/2014/main" id="{1943B389-2122-4EDC-8FF3-130DFBCACFDA}"/>
                </a:ext>
              </a:extLst>
            </p:cNvPr>
            <p:cNvSpPr>
              <a:spLocks/>
            </p:cNvSpPr>
            <p:nvPr/>
          </p:nvSpPr>
          <p:spPr bwMode="auto">
            <a:xfrm>
              <a:off x="2572334" y="4600763"/>
              <a:ext cx="120688" cy="9528"/>
            </a:xfrm>
            <a:custGeom>
              <a:avLst/>
              <a:gdLst>
                <a:gd name="T0" fmla="*/ 2147483646 w 2211"/>
                <a:gd name="T1" fmla="*/ 0 h 226"/>
                <a:gd name="T2" fmla="*/ 2147483646 w 2211"/>
                <a:gd name="T3" fmla="*/ 2147483646 h 226"/>
                <a:gd name="T4" fmla="*/ 2147483646 w 2211"/>
                <a:gd name="T5" fmla="*/ 2147483646 h 226"/>
                <a:gd name="T6" fmla="*/ 2147483646 w 2211"/>
                <a:gd name="T7" fmla="*/ 0 h 226"/>
                <a:gd name="T8" fmla="*/ 2147483646 w 2211"/>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226" extrusionOk="0">
                  <a:moveTo>
                    <a:pt x="1" y="0"/>
                  </a:moveTo>
                  <a:lnTo>
                    <a:pt x="1" y="225"/>
                  </a:lnTo>
                  <a:lnTo>
                    <a:pt x="2211" y="225"/>
                  </a:lnTo>
                  <a:lnTo>
                    <a:pt x="2211" y="0"/>
                  </a:lnTo>
                  <a:lnTo>
                    <a:pt x="1" y="0"/>
                  </a:lnTo>
                  <a:close/>
                </a:path>
              </a:pathLst>
            </a:custGeom>
            <a:solidFill>
              <a:srgbClr val="EDD56E"/>
            </a:solidFill>
            <a:ln>
              <a:noFill/>
            </a:ln>
          </p:spPr>
          <p:txBody>
            <a:bodyPr lIns="91425" tIns="91425" rIns="91425" bIns="91425" anchor="ctr"/>
            <a:lstStyle/>
            <a:p>
              <a:pPr>
                <a:defRPr/>
              </a:pPr>
              <a:endParaRPr lang="vi-VN" sz="990"/>
            </a:p>
          </p:txBody>
        </p:sp>
        <p:sp>
          <p:nvSpPr>
            <p:cNvPr id="168" name="Google Shape;543;p27">
              <a:extLst>
                <a:ext uri="{FF2B5EF4-FFF2-40B4-BE49-F238E27FC236}">
                  <a16:creationId xmlns:a16="http://schemas.microsoft.com/office/drawing/2014/main" id="{26A4055F-469B-4B26-A3D2-C52DE4D55983}"/>
                </a:ext>
              </a:extLst>
            </p:cNvPr>
            <p:cNvSpPr>
              <a:spLocks/>
            </p:cNvSpPr>
            <p:nvPr/>
          </p:nvSpPr>
          <p:spPr bwMode="auto">
            <a:xfrm>
              <a:off x="2572334" y="4705568"/>
              <a:ext cx="120688" cy="9528"/>
            </a:xfrm>
            <a:custGeom>
              <a:avLst/>
              <a:gdLst>
                <a:gd name="T0" fmla="*/ 2147483646 w 2211"/>
                <a:gd name="T1" fmla="*/ 2147483646 h 173"/>
                <a:gd name="T2" fmla="*/ 2147483646 w 2211"/>
                <a:gd name="T3" fmla="*/ 2147483646 h 173"/>
                <a:gd name="T4" fmla="*/ 2147483646 w 2211"/>
                <a:gd name="T5" fmla="*/ 2147483646 h 173"/>
                <a:gd name="T6" fmla="*/ 2147483646 w 2211"/>
                <a:gd name="T7" fmla="*/ 2147483646 h 173"/>
                <a:gd name="T8" fmla="*/ 2147483646 w 2211"/>
                <a:gd name="T9" fmla="*/ 2147483646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1"/>
                  </a:moveTo>
                  <a:lnTo>
                    <a:pt x="1" y="173"/>
                  </a:lnTo>
                  <a:lnTo>
                    <a:pt x="2211" y="173"/>
                  </a:lnTo>
                  <a:lnTo>
                    <a:pt x="2211" y="1"/>
                  </a:lnTo>
                  <a:lnTo>
                    <a:pt x="1" y="1"/>
                  </a:lnTo>
                  <a:close/>
                </a:path>
              </a:pathLst>
            </a:custGeom>
            <a:solidFill>
              <a:srgbClr val="EA781B"/>
            </a:solidFill>
            <a:ln>
              <a:noFill/>
            </a:ln>
          </p:spPr>
          <p:txBody>
            <a:bodyPr lIns="91425" tIns="91425" rIns="91425" bIns="91425" anchor="ctr"/>
            <a:lstStyle/>
            <a:p>
              <a:pPr>
                <a:defRPr/>
              </a:pPr>
              <a:endParaRPr lang="vi-VN" sz="990"/>
            </a:p>
          </p:txBody>
        </p:sp>
        <p:sp>
          <p:nvSpPr>
            <p:cNvPr id="169" name="Google Shape;544;p27">
              <a:extLst>
                <a:ext uri="{FF2B5EF4-FFF2-40B4-BE49-F238E27FC236}">
                  <a16:creationId xmlns:a16="http://schemas.microsoft.com/office/drawing/2014/main" id="{D275C812-00A3-4D31-8288-4C5D4946D501}"/>
                </a:ext>
              </a:extLst>
            </p:cNvPr>
            <p:cNvSpPr>
              <a:spLocks/>
            </p:cNvSpPr>
            <p:nvPr/>
          </p:nvSpPr>
          <p:spPr bwMode="auto">
            <a:xfrm>
              <a:off x="2572334" y="4865952"/>
              <a:ext cx="120688" cy="14291"/>
            </a:xfrm>
            <a:custGeom>
              <a:avLst/>
              <a:gdLst>
                <a:gd name="T0" fmla="*/ 2147483646 w 2211"/>
                <a:gd name="T1" fmla="*/ 2147483646 h 226"/>
                <a:gd name="T2" fmla="*/ 2147483646 w 2211"/>
                <a:gd name="T3" fmla="*/ 2147483646 h 226"/>
                <a:gd name="T4" fmla="*/ 2147483646 w 2211"/>
                <a:gd name="T5" fmla="*/ 2147483646 h 226"/>
                <a:gd name="T6" fmla="*/ 2147483646 w 2211"/>
                <a:gd name="T7" fmla="*/ 2147483646 h 226"/>
                <a:gd name="T8" fmla="*/ 2147483646 w 2211"/>
                <a:gd name="T9" fmla="*/ 2147483646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226" extrusionOk="0">
                  <a:moveTo>
                    <a:pt x="1" y="1"/>
                  </a:moveTo>
                  <a:lnTo>
                    <a:pt x="1" y="226"/>
                  </a:lnTo>
                  <a:lnTo>
                    <a:pt x="2211" y="226"/>
                  </a:lnTo>
                  <a:lnTo>
                    <a:pt x="2211" y="1"/>
                  </a:lnTo>
                  <a:lnTo>
                    <a:pt x="1" y="1"/>
                  </a:lnTo>
                  <a:close/>
                </a:path>
              </a:pathLst>
            </a:custGeom>
            <a:solidFill>
              <a:srgbClr val="EA781B"/>
            </a:solidFill>
            <a:ln>
              <a:noFill/>
            </a:ln>
          </p:spPr>
          <p:txBody>
            <a:bodyPr lIns="91425" tIns="91425" rIns="91425" bIns="91425" anchor="ctr"/>
            <a:lstStyle/>
            <a:p>
              <a:pPr>
                <a:defRPr/>
              </a:pPr>
              <a:endParaRPr lang="vi-VN" sz="990"/>
            </a:p>
          </p:txBody>
        </p:sp>
        <p:sp>
          <p:nvSpPr>
            <p:cNvPr id="170" name="Google Shape;545;p27">
              <a:extLst>
                <a:ext uri="{FF2B5EF4-FFF2-40B4-BE49-F238E27FC236}">
                  <a16:creationId xmlns:a16="http://schemas.microsoft.com/office/drawing/2014/main" id="{0151835E-80D1-4A20-8BD5-29A15F190397}"/>
                </a:ext>
              </a:extLst>
            </p:cNvPr>
            <p:cNvSpPr>
              <a:spLocks/>
            </p:cNvSpPr>
            <p:nvPr/>
          </p:nvSpPr>
          <p:spPr bwMode="auto">
            <a:xfrm>
              <a:off x="2572334" y="4975521"/>
              <a:ext cx="120688" cy="7940"/>
            </a:xfrm>
            <a:custGeom>
              <a:avLst/>
              <a:gdLst>
                <a:gd name="T0" fmla="*/ 2147483646 w 2211"/>
                <a:gd name="T1" fmla="*/ 2147483646 h 160"/>
                <a:gd name="T2" fmla="*/ 2147483646 w 2211"/>
                <a:gd name="T3" fmla="*/ 2147483646 h 160"/>
                <a:gd name="T4" fmla="*/ 2147483646 w 2211"/>
                <a:gd name="T5" fmla="*/ 2147483646 h 160"/>
                <a:gd name="T6" fmla="*/ 2147483646 w 2211"/>
                <a:gd name="T7" fmla="*/ 2147483646 h 160"/>
                <a:gd name="T8" fmla="*/ 2147483646 w 2211"/>
                <a:gd name="T9" fmla="*/ 2147483646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60" extrusionOk="0">
                  <a:moveTo>
                    <a:pt x="1" y="1"/>
                  </a:moveTo>
                  <a:lnTo>
                    <a:pt x="1" y="160"/>
                  </a:lnTo>
                  <a:lnTo>
                    <a:pt x="2211" y="160"/>
                  </a:lnTo>
                  <a:lnTo>
                    <a:pt x="2211" y="1"/>
                  </a:lnTo>
                  <a:lnTo>
                    <a:pt x="1" y="1"/>
                  </a:lnTo>
                  <a:close/>
                </a:path>
              </a:pathLst>
            </a:custGeom>
            <a:solidFill>
              <a:srgbClr val="EA781B"/>
            </a:solidFill>
            <a:ln>
              <a:noFill/>
            </a:ln>
          </p:spPr>
          <p:txBody>
            <a:bodyPr lIns="91425" tIns="91425" rIns="91425" bIns="91425" anchor="ctr"/>
            <a:lstStyle/>
            <a:p>
              <a:pPr>
                <a:defRPr/>
              </a:pPr>
              <a:endParaRPr lang="vi-VN" sz="990"/>
            </a:p>
          </p:txBody>
        </p:sp>
        <p:sp>
          <p:nvSpPr>
            <p:cNvPr id="171" name="Google Shape;546;p27">
              <a:extLst>
                <a:ext uri="{FF2B5EF4-FFF2-40B4-BE49-F238E27FC236}">
                  <a16:creationId xmlns:a16="http://schemas.microsoft.com/office/drawing/2014/main" id="{3DB19804-60E2-4BE9-8781-0BEFD1F8CA34}"/>
                </a:ext>
              </a:extLst>
            </p:cNvPr>
            <p:cNvSpPr>
              <a:spLocks/>
            </p:cNvSpPr>
            <p:nvPr/>
          </p:nvSpPr>
          <p:spPr bwMode="auto">
            <a:xfrm>
              <a:off x="2572334" y="5080326"/>
              <a:ext cx="120688" cy="9528"/>
            </a:xfrm>
            <a:custGeom>
              <a:avLst/>
              <a:gdLst>
                <a:gd name="T0" fmla="*/ 2147483646 w 2211"/>
                <a:gd name="T1" fmla="*/ 0 h 160"/>
                <a:gd name="T2" fmla="*/ 2147483646 w 2211"/>
                <a:gd name="T3" fmla="*/ 2147483646 h 160"/>
                <a:gd name="T4" fmla="*/ 2147483646 w 2211"/>
                <a:gd name="T5" fmla="*/ 2147483646 h 160"/>
                <a:gd name="T6" fmla="*/ 2147483646 w 2211"/>
                <a:gd name="T7" fmla="*/ 0 h 160"/>
                <a:gd name="T8" fmla="*/ 2147483646 w 2211"/>
                <a:gd name="T9" fmla="*/ 0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60" extrusionOk="0">
                  <a:moveTo>
                    <a:pt x="1" y="0"/>
                  </a:moveTo>
                  <a:lnTo>
                    <a:pt x="1" y="159"/>
                  </a:lnTo>
                  <a:lnTo>
                    <a:pt x="2211" y="159"/>
                  </a:lnTo>
                  <a:lnTo>
                    <a:pt x="2211" y="0"/>
                  </a:lnTo>
                  <a:lnTo>
                    <a:pt x="1" y="0"/>
                  </a:lnTo>
                  <a:close/>
                </a:path>
              </a:pathLst>
            </a:custGeom>
            <a:solidFill>
              <a:srgbClr val="EA781B"/>
            </a:solidFill>
            <a:ln>
              <a:noFill/>
            </a:ln>
          </p:spPr>
          <p:txBody>
            <a:bodyPr lIns="91425" tIns="91425" rIns="91425" bIns="91425" anchor="ctr"/>
            <a:lstStyle/>
            <a:p>
              <a:pPr>
                <a:defRPr/>
              </a:pPr>
              <a:endParaRPr lang="vi-VN" sz="990"/>
            </a:p>
          </p:txBody>
        </p:sp>
        <p:sp>
          <p:nvSpPr>
            <p:cNvPr id="172" name="Google Shape;547;p27">
              <a:extLst>
                <a:ext uri="{FF2B5EF4-FFF2-40B4-BE49-F238E27FC236}">
                  <a16:creationId xmlns:a16="http://schemas.microsoft.com/office/drawing/2014/main" id="{90D71741-B1F3-4DD1-AF39-1569BB043C6C}"/>
                </a:ext>
              </a:extLst>
            </p:cNvPr>
            <p:cNvSpPr>
              <a:spLocks/>
            </p:cNvSpPr>
            <p:nvPr/>
          </p:nvSpPr>
          <p:spPr bwMode="auto">
            <a:xfrm>
              <a:off x="2572334" y="5243886"/>
              <a:ext cx="120688" cy="7939"/>
            </a:xfrm>
            <a:custGeom>
              <a:avLst/>
              <a:gdLst>
                <a:gd name="T0" fmla="*/ 2147483646 w 2211"/>
                <a:gd name="T1" fmla="*/ 0 h 160"/>
                <a:gd name="T2" fmla="*/ 2147483646 w 2211"/>
                <a:gd name="T3" fmla="*/ 2147483646 h 160"/>
                <a:gd name="T4" fmla="*/ 2147483646 w 2211"/>
                <a:gd name="T5" fmla="*/ 2147483646 h 160"/>
                <a:gd name="T6" fmla="*/ 2147483646 w 2211"/>
                <a:gd name="T7" fmla="*/ 0 h 160"/>
                <a:gd name="T8" fmla="*/ 2147483646 w 2211"/>
                <a:gd name="T9" fmla="*/ 0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60" extrusionOk="0">
                  <a:moveTo>
                    <a:pt x="1" y="0"/>
                  </a:moveTo>
                  <a:lnTo>
                    <a:pt x="1" y="159"/>
                  </a:lnTo>
                  <a:lnTo>
                    <a:pt x="2211" y="159"/>
                  </a:lnTo>
                  <a:lnTo>
                    <a:pt x="2211" y="0"/>
                  </a:lnTo>
                  <a:lnTo>
                    <a:pt x="1" y="0"/>
                  </a:lnTo>
                  <a:close/>
                </a:path>
              </a:pathLst>
            </a:custGeom>
            <a:solidFill>
              <a:srgbClr val="EA781B"/>
            </a:solidFill>
            <a:ln>
              <a:noFill/>
            </a:ln>
          </p:spPr>
          <p:txBody>
            <a:bodyPr lIns="91425" tIns="91425" rIns="91425" bIns="91425" anchor="ctr"/>
            <a:lstStyle/>
            <a:p>
              <a:pPr>
                <a:defRPr/>
              </a:pPr>
              <a:endParaRPr lang="vi-VN" sz="990"/>
            </a:p>
          </p:txBody>
        </p:sp>
        <p:sp>
          <p:nvSpPr>
            <p:cNvPr id="173" name="Google Shape;548;p27">
              <a:extLst>
                <a:ext uri="{FF2B5EF4-FFF2-40B4-BE49-F238E27FC236}">
                  <a16:creationId xmlns:a16="http://schemas.microsoft.com/office/drawing/2014/main" id="{8B9C88D2-6BA9-433B-9F41-CB4900356F8C}"/>
                </a:ext>
              </a:extLst>
            </p:cNvPr>
            <p:cNvSpPr>
              <a:spLocks/>
            </p:cNvSpPr>
            <p:nvPr/>
          </p:nvSpPr>
          <p:spPr bwMode="auto">
            <a:xfrm>
              <a:off x="2572334" y="5348692"/>
              <a:ext cx="120688" cy="9528"/>
            </a:xfrm>
            <a:custGeom>
              <a:avLst/>
              <a:gdLst>
                <a:gd name="T0" fmla="*/ 2147483646 w 2211"/>
                <a:gd name="T1" fmla="*/ 0 h 173"/>
                <a:gd name="T2" fmla="*/ 2147483646 w 2211"/>
                <a:gd name="T3" fmla="*/ 2147483646 h 173"/>
                <a:gd name="T4" fmla="*/ 2147483646 w 2211"/>
                <a:gd name="T5" fmla="*/ 2147483646 h 173"/>
                <a:gd name="T6" fmla="*/ 2147483646 w 2211"/>
                <a:gd name="T7" fmla="*/ 0 h 173"/>
                <a:gd name="T8" fmla="*/ 2147483646 w 2211"/>
                <a:gd name="T9" fmla="*/ 0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0"/>
                  </a:moveTo>
                  <a:lnTo>
                    <a:pt x="1" y="172"/>
                  </a:lnTo>
                  <a:lnTo>
                    <a:pt x="2211" y="172"/>
                  </a:lnTo>
                  <a:lnTo>
                    <a:pt x="2211" y="0"/>
                  </a:lnTo>
                  <a:lnTo>
                    <a:pt x="1" y="0"/>
                  </a:lnTo>
                  <a:close/>
                </a:path>
              </a:pathLst>
            </a:custGeom>
            <a:solidFill>
              <a:srgbClr val="EA781B"/>
            </a:solidFill>
            <a:ln>
              <a:noFill/>
            </a:ln>
          </p:spPr>
          <p:txBody>
            <a:bodyPr lIns="91425" tIns="91425" rIns="91425" bIns="91425" anchor="ctr"/>
            <a:lstStyle/>
            <a:p>
              <a:pPr>
                <a:defRPr/>
              </a:pPr>
              <a:endParaRPr lang="vi-VN" sz="990"/>
            </a:p>
          </p:txBody>
        </p:sp>
        <p:sp>
          <p:nvSpPr>
            <p:cNvPr id="174" name="Google Shape;549;p27">
              <a:extLst>
                <a:ext uri="{FF2B5EF4-FFF2-40B4-BE49-F238E27FC236}">
                  <a16:creationId xmlns:a16="http://schemas.microsoft.com/office/drawing/2014/main" id="{940CD01A-8266-44DB-8FE8-0C3D95F52A10}"/>
                </a:ext>
              </a:extLst>
            </p:cNvPr>
            <p:cNvSpPr>
              <a:spLocks/>
            </p:cNvSpPr>
            <p:nvPr/>
          </p:nvSpPr>
          <p:spPr bwMode="auto">
            <a:xfrm>
              <a:off x="2572334" y="5451909"/>
              <a:ext cx="120688" cy="12704"/>
            </a:xfrm>
            <a:custGeom>
              <a:avLst/>
              <a:gdLst>
                <a:gd name="T0" fmla="*/ 2147483646 w 2211"/>
                <a:gd name="T1" fmla="*/ 2147483646 h 226"/>
                <a:gd name="T2" fmla="*/ 2147483646 w 2211"/>
                <a:gd name="T3" fmla="*/ 2147483646 h 226"/>
                <a:gd name="T4" fmla="*/ 2147483646 w 2211"/>
                <a:gd name="T5" fmla="*/ 2147483646 h 226"/>
                <a:gd name="T6" fmla="*/ 2147483646 w 2211"/>
                <a:gd name="T7" fmla="*/ 2147483646 h 226"/>
                <a:gd name="T8" fmla="*/ 2147483646 w 2211"/>
                <a:gd name="T9" fmla="*/ 2147483646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226" extrusionOk="0">
                  <a:moveTo>
                    <a:pt x="1" y="1"/>
                  </a:moveTo>
                  <a:lnTo>
                    <a:pt x="1" y="226"/>
                  </a:lnTo>
                  <a:lnTo>
                    <a:pt x="2211" y="226"/>
                  </a:lnTo>
                  <a:lnTo>
                    <a:pt x="2211" y="1"/>
                  </a:lnTo>
                  <a:lnTo>
                    <a:pt x="1" y="1"/>
                  </a:lnTo>
                  <a:close/>
                </a:path>
              </a:pathLst>
            </a:custGeom>
            <a:solidFill>
              <a:srgbClr val="EA781B"/>
            </a:solidFill>
            <a:ln>
              <a:noFill/>
            </a:ln>
          </p:spPr>
          <p:txBody>
            <a:bodyPr lIns="91425" tIns="91425" rIns="91425" bIns="91425" anchor="ctr"/>
            <a:lstStyle/>
            <a:p>
              <a:pPr>
                <a:defRPr/>
              </a:pPr>
              <a:endParaRPr lang="vi-VN" sz="990"/>
            </a:p>
          </p:txBody>
        </p:sp>
        <p:sp>
          <p:nvSpPr>
            <p:cNvPr id="175" name="Google Shape;550;p27">
              <a:extLst>
                <a:ext uri="{FF2B5EF4-FFF2-40B4-BE49-F238E27FC236}">
                  <a16:creationId xmlns:a16="http://schemas.microsoft.com/office/drawing/2014/main" id="{B6031AE1-5FCE-4965-99CD-78831E285E97}"/>
                </a:ext>
              </a:extLst>
            </p:cNvPr>
            <p:cNvSpPr>
              <a:spLocks/>
            </p:cNvSpPr>
            <p:nvPr/>
          </p:nvSpPr>
          <p:spPr bwMode="auto">
            <a:xfrm>
              <a:off x="2510930" y="4041801"/>
              <a:ext cx="182092" cy="12704"/>
            </a:xfrm>
            <a:custGeom>
              <a:avLst/>
              <a:gdLst>
                <a:gd name="T0" fmla="*/ 0 w 3309"/>
                <a:gd name="T1" fmla="*/ 0 h 226"/>
                <a:gd name="T2" fmla="*/ 0 w 3309"/>
                <a:gd name="T3" fmla="*/ 2147483646 h 226"/>
                <a:gd name="T4" fmla="*/ 2147483646 w 3309"/>
                <a:gd name="T5" fmla="*/ 2147483646 h 226"/>
                <a:gd name="T6" fmla="*/ 2147483646 w 3309"/>
                <a:gd name="T7" fmla="*/ 0 h 226"/>
                <a:gd name="T8" fmla="*/ 0 w 3309"/>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226" extrusionOk="0">
                  <a:moveTo>
                    <a:pt x="0" y="0"/>
                  </a:moveTo>
                  <a:lnTo>
                    <a:pt x="0" y="225"/>
                  </a:lnTo>
                  <a:lnTo>
                    <a:pt x="3309" y="225"/>
                  </a:lnTo>
                  <a:lnTo>
                    <a:pt x="3309" y="0"/>
                  </a:lnTo>
                  <a:lnTo>
                    <a:pt x="0" y="0"/>
                  </a:lnTo>
                  <a:close/>
                </a:path>
              </a:pathLst>
            </a:custGeom>
            <a:solidFill>
              <a:srgbClr val="EDD56E"/>
            </a:solidFill>
            <a:ln>
              <a:noFill/>
            </a:ln>
          </p:spPr>
          <p:txBody>
            <a:bodyPr lIns="91425" tIns="91425" rIns="91425" bIns="91425" anchor="ctr"/>
            <a:lstStyle/>
            <a:p>
              <a:pPr>
                <a:defRPr/>
              </a:pPr>
              <a:endParaRPr lang="vi-VN" sz="990"/>
            </a:p>
          </p:txBody>
        </p:sp>
        <p:sp>
          <p:nvSpPr>
            <p:cNvPr id="176" name="Google Shape;551;p27">
              <a:extLst>
                <a:ext uri="{FF2B5EF4-FFF2-40B4-BE49-F238E27FC236}">
                  <a16:creationId xmlns:a16="http://schemas.microsoft.com/office/drawing/2014/main" id="{065C669D-8404-4DAD-AB29-089A290D695D}"/>
                </a:ext>
              </a:extLst>
            </p:cNvPr>
            <p:cNvSpPr>
              <a:spLocks/>
            </p:cNvSpPr>
            <p:nvPr/>
          </p:nvSpPr>
          <p:spPr bwMode="auto">
            <a:xfrm>
              <a:off x="2510930" y="4416559"/>
              <a:ext cx="182092" cy="9528"/>
            </a:xfrm>
            <a:custGeom>
              <a:avLst/>
              <a:gdLst>
                <a:gd name="T0" fmla="*/ 0 w 3309"/>
                <a:gd name="T1" fmla="*/ 0 h 173"/>
                <a:gd name="T2" fmla="*/ 0 w 3309"/>
                <a:gd name="T3" fmla="*/ 2147483646 h 173"/>
                <a:gd name="T4" fmla="*/ 2147483646 w 3309"/>
                <a:gd name="T5" fmla="*/ 2147483646 h 173"/>
                <a:gd name="T6" fmla="*/ 2147483646 w 3309"/>
                <a:gd name="T7" fmla="*/ 0 h 173"/>
                <a:gd name="T8" fmla="*/ 0 w 3309"/>
                <a:gd name="T9" fmla="*/ 0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173" extrusionOk="0">
                  <a:moveTo>
                    <a:pt x="0" y="0"/>
                  </a:moveTo>
                  <a:lnTo>
                    <a:pt x="0" y="173"/>
                  </a:lnTo>
                  <a:lnTo>
                    <a:pt x="3309" y="173"/>
                  </a:lnTo>
                  <a:lnTo>
                    <a:pt x="3309" y="0"/>
                  </a:lnTo>
                  <a:lnTo>
                    <a:pt x="0" y="0"/>
                  </a:lnTo>
                  <a:close/>
                </a:path>
              </a:pathLst>
            </a:custGeom>
            <a:solidFill>
              <a:srgbClr val="EDD56E"/>
            </a:solidFill>
            <a:ln>
              <a:noFill/>
            </a:ln>
          </p:spPr>
          <p:txBody>
            <a:bodyPr lIns="91425" tIns="91425" rIns="91425" bIns="91425" anchor="ctr"/>
            <a:lstStyle/>
            <a:p>
              <a:pPr>
                <a:defRPr/>
              </a:pPr>
              <a:endParaRPr lang="vi-VN" sz="990"/>
            </a:p>
          </p:txBody>
        </p:sp>
        <p:sp>
          <p:nvSpPr>
            <p:cNvPr id="177" name="Google Shape;552;p27">
              <a:extLst>
                <a:ext uri="{FF2B5EF4-FFF2-40B4-BE49-F238E27FC236}">
                  <a16:creationId xmlns:a16="http://schemas.microsoft.com/office/drawing/2014/main" id="{5E78819B-9D68-440E-88EB-3953374120F8}"/>
                </a:ext>
              </a:extLst>
            </p:cNvPr>
            <p:cNvSpPr>
              <a:spLocks/>
            </p:cNvSpPr>
            <p:nvPr/>
          </p:nvSpPr>
          <p:spPr bwMode="auto">
            <a:xfrm>
              <a:off x="2510930" y="4788142"/>
              <a:ext cx="182092" cy="9528"/>
            </a:xfrm>
            <a:custGeom>
              <a:avLst/>
              <a:gdLst>
                <a:gd name="T0" fmla="*/ 0 w 3309"/>
                <a:gd name="T1" fmla="*/ 0 h 160"/>
                <a:gd name="T2" fmla="*/ 0 w 3309"/>
                <a:gd name="T3" fmla="*/ 2147483646 h 160"/>
                <a:gd name="T4" fmla="*/ 2147483646 w 3309"/>
                <a:gd name="T5" fmla="*/ 2147483646 h 160"/>
                <a:gd name="T6" fmla="*/ 2147483646 w 3309"/>
                <a:gd name="T7" fmla="*/ 0 h 160"/>
                <a:gd name="T8" fmla="*/ 0 w 3309"/>
                <a:gd name="T9" fmla="*/ 0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160" extrusionOk="0">
                  <a:moveTo>
                    <a:pt x="0" y="0"/>
                  </a:moveTo>
                  <a:lnTo>
                    <a:pt x="0" y="159"/>
                  </a:lnTo>
                  <a:lnTo>
                    <a:pt x="3309" y="159"/>
                  </a:lnTo>
                  <a:lnTo>
                    <a:pt x="3309" y="0"/>
                  </a:lnTo>
                  <a:lnTo>
                    <a:pt x="0" y="0"/>
                  </a:lnTo>
                  <a:close/>
                </a:path>
              </a:pathLst>
            </a:custGeom>
            <a:solidFill>
              <a:srgbClr val="EA781B"/>
            </a:solidFill>
            <a:ln>
              <a:noFill/>
            </a:ln>
          </p:spPr>
          <p:txBody>
            <a:bodyPr lIns="91425" tIns="91425" rIns="91425" bIns="91425" anchor="ctr"/>
            <a:lstStyle/>
            <a:p>
              <a:pPr>
                <a:defRPr/>
              </a:pPr>
              <a:endParaRPr lang="vi-VN" sz="990"/>
            </a:p>
          </p:txBody>
        </p:sp>
        <p:sp>
          <p:nvSpPr>
            <p:cNvPr id="178" name="Google Shape;553;p27">
              <a:extLst>
                <a:ext uri="{FF2B5EF4-FFF2-40B4-BE49-F238E27FC236}">
                  <a16:creationId xmlns:a16="http://schemas.microsoft.com/office/drawing/2014/main" id="{9CE7BFCB-D34B-4657-9F1F-943A227C31A2}"/>
                </a:ext>
              </a:extLst>
            </p:cNvPr>
            <p:cNvSpPr>
              <a:spLocks/>
            </p:cNvSpPr>
            <p:nvPr/>
          </p:nvSpPr>
          <p:spPr bwMode="auto">
            <a:xfrm>
              <a:off x="2510930" y="5162900"/>
              <a:ext cx="182092" cy="9528"/>
            </a:xfrm>
            <a:custGeom>
              <a:avLst/>
              <a:gdLst>
                <a:gd name="T0" fmla="*/ 0 w 3309"/>
                <a:gd name="T1" fmla="*/ 2147483646 h 173"/>
                <a:gd name="T2" fmla="*/ 0 w 3309"/>
                <a:gd name="T3" fmla="*/ 2147483646 h 173"/>
                <a:gd name="T4" fmla="*/ 2147483646 w 3309"/>
                <a:gd name="T5" fmla="*/ 2147483646 h 173"/>
                <a:gd name="T6" fmla="*/ 2147483646 w 3309"/>
                <a:gd name="T7" fmla="*/ 2147483646 h 173"/>
                <a:gd name="T8" fmla="*/ 0 w 3309"/>
                <a:gd name="T9" fmla="*/ 2147483646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173" extrusionOk="0">
                  <a:moveTo>
                    <a:pt x="0" y="1"/>
                  </a:moveTo>
                  <a:lnTo>
                    <a:pt x="0" y="173"/>
                  </a:lnTo>
                  <a:lnTo>
                    <a:pt x="3309" y="173"/>
                  </a:lnTo>
                  <a:lnTo>
                    <a:pt x="3309" y="1"/>
                  </a:lnTo>
                  <a:lnTo>
                    <a:pt x="0" y="1"/>
                  </a:lnTo>
                  <a:close/>
                </a:path>
              </a:pathLst>
            </a:custGeom>
            <a:solidFill>
              <a:srgbClr val="EA781B"/>
            </a:solidFill>
            <a:ln>
              <a:noFill/>
            </a:ln>
          </p:spPr>
          <p:txBody>
            <a:bodyPr lIns="91425" tIns="91425" rIns="91425" bIns="91425" anchor="ctr"/>
            <a:lstStyle/>
            <a:p>
              <a:pPr>
                <a:defRPr/>
              </a:pPr>
              <a:endParaRPr lang="vi-VN" sz="990"/>
            </a:p>
          </p:txBody>
        </p:sp>
        <p:sp>
          <p:nvSpPr>
            <p:cNvPr id="179" name="Google Shape;554;p27">
              <a:extLst>
                <a:ext uri="{FF2B5EF4-FFF2-40B4-BE49-F238E27FC236}">
                  <a16:creationId xmlns:a16="http://schemas.microsoft.com/office/drawing/2014/main" id="{70383885-160B-49D1-8810-803646340C0D}"/>
                </a:ext>
              </a:extLst>
            </p:cNvPr>
            <p:cNvSpPr/>
            <p:nvPr/>
          </p:nvSpPr>
          <p:spPr>
            <a:xfrm>
              <a:off x="2597742" y="4303815"/>
              <a:ext cx="317602" cy="1059168"/>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80" name="Google Shape;555;p27">
              <a:extLst>
                <a:ext uri="{FF2B5EF4-FFF2-40B4-BE49-F238E27FC236}">
                  <a16:creationId xmlns:a16="http://schemas.microsoft.com/office/drawing/2014/main" id="{93554A4B-5E7C-4D9F-A306-E1624499E74D}"/>
                </a:ext>
              </a:extLst>
            </p:cNvPr>
            <p:cNvSpPr>
              <a:spLocks/>
            </p:cNvSpPr>
            <p:nvPr/>
          </p:nvSpPr>
          <p:spPr bwMode="auto">
            <a:xfrm>
              <a:off x="2608328" y="4618231"/>
              <a:ext cx="285842" cy="744752"/>
            </a:xfrm>
            <a:custGeom>
              <a:avLst/>
              <a:gdLst>
                <a:gd name="T0" fmla="*/ 0 w 5189"/>
                <a:gd name="T1" fmla="*/ 0 h 13466"/>
                <a:gd name="T2" fmla="*/ 2147483646 w 5189"/>
                <a:gd name="T3" fmla="*/ 2147483646 h 13466"/>
                <a:gd name="T4" fmla="*/ 2147483646 w 5189"/>
                <a:gd name="T5" fmla="*/ 2147483646 h 13466"/>
                <a:gd name="T6" fmla="*/ 2147483646 w 5189"/>
                <a:gd name="T7" fmla="*/ 2147483646 h 13466"/>
                <a:gd name="T8" fmla="*/ 2147483646 w 5189"/>
                <a:gd name="T9" fmla="*/ 2147483646 h 13466"/>
                <a:gd name="T10" fmla="*/ 2147483646 w 5189"/>
                <a:gd name="T11" fmla="*/ 2147483646 h 13466"/>
                <a:gd name="T12" fmla="*/ 2147483646 w 5189"/>
                <a:gd name="T13" fmla="*/ 2147483646 h 13466"/>
                <a:gd name="T14" fmla="*/ 0 w 5189"/>
                <a:gd name="T15" fmla="*/ 0 h 1346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cubicBezTo>
                    <a:pt x="4695" y="7986"/>
                    <a:pt x="4237" y="8200"/>
                    <a:pt x="3813" y="8200"/>
                  </a:cubicBezTo>
                  <a:cubicBezTo>
                    <a:pt x="1860" y="8200"/>
                    <a:pt x="631" y="3676"/>
                    <a:pt x="0" y="0"/>
                  </a:cubicBezTo>
                  <a:close/>
                </a:path>
              </a:pathLst>
            </a:custGeom>
            <a:solidFill>
              <a:srgbClr val="BDB8FF"/>
            </a:solidFill>
            <a:ln>
              <a:noFill/>
            </a:ln>
          </p:spPr>
          <p:txBody>
            <a:bodyPr lIns="91425" tIns="91425" rIns="91425" bIns="91425" anchor="ctr"/>
            <a:lstStyle/>
            <a:p>
              <a:pPr>
                <a:defRPr/>
              </a:pPr>
              <a:endParaRPr lang="vi-VN" sz="990"/>
            </a:p>
          </p:txBody>
        </p:sp>
        <p:sp>
          <p:nvSpPr>
            <p:cNvPr id="181" name="Google Shape;556;p27">
              <a:extLst>
                <a:ext uri="{FF2B5EF4-FFF2-40B4-BE49-F238E27FC236}">
                  <a16:creationId xmlns:a16="http://schemas.microsoft.com/office/drawing/2014/main" id="{EB1B6457-7329-4D19-98E8-9F4B8E1BE715}"/>
                </a:ext>
              </a:extLst>
            </p:cNvPr>
            <p:cNvSpPr/>
            <p:nvPr/>
          </p:nvSpPr>
          <p:spPr>
            <a:xfrm>
              <a:off x="2722665" y="4416559"/>
              <a:ext cx="101633" cy="246134"/>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82" name="Google Shape;557;p27">
              <a:extLst>
                <a:ext uri="{FF2B5EF4-FFF2-40B4-BE49-F238E27FC236}">
                  <a16:creationId xmlns:a16="http://schemas.microsoft.com/office/drawing/2014/main" id="{19F5EC9F-7C8E-4F03-8084-853736262B82}"/>
                </a:ext>
              </a:extLst>
            </p:cNvPr>
            <p:cNvSpPr/>
            <p:nvPr/>
          </p:nvSpPr>
          <p:spPr>
            <a:xfrm>
              <a:off x="2525752" y="3916353"/>
              <a:ext cx="395943" cy="371582"/>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83" name="Google Shape;558;p27">
              <a:extLst>
                <a:ext uri="{FF2B5EF4-FFF2-40B4-BE49-F238E27FC236}">
                  <a16:creationId xmlns:a16="http://schemas.microsoft.com/office/drawing/2014/main" id="{96DE2390-6946-45E0-AC7A-8A8FED76A741}"/>
                </a:ext>
              </a:extLst>
            </p:cNvPr>
            <p:cNvSpPr>
              <a:spLocks/>
            </p:cNvSpPr>
            <p:nvPr/>
          </p:nvSpPr>
          <p:spPr bwMode="auto">
            <a:xfrm>
              <a:off x="2568099" y="4062445"/>
              <a:ext cx="247729" cy="225490"/>
            </a:xfrm>
            <a:custGeom>
              <a:avLst/>
              <a:gdLst>
                <a:gd name="T0" fmla="*/ 2147483646 w 4461"/>
                <a:gd name="T1" fmla="*/ 0 h 4053"/>
                <a:gd name="T2" fmla="*/ 2147483646 w 4461"/>
                <a:gd name="T3" fmla="*/ 2147483646 h 4053"/>
                <a:gd name="T4" fmla="*/ 2147483646 w 4461"/>
                <a:gd name="T5" fmla="*/ 2147483646 h 4053"/>
                <a:gd name="T6" fmla="*/ 2147483646 w 4461"/>
                <a:gd name="T7" fmla="*/ 2147483646 h 4053"/>
                <a:gd name="T8" fmla="*/ 2147483646 w 4461"/>
                <a:gd name="T9" fmla="*/ 2147483646 h 4053"/>
                <a:gd name="T10" fmla="*/ 2147483646 w 4461"/>
                <a:gd name="T11" fmla="*/ 2147483646 h 4053"/>
                <a:gd name="T12" fmla="*/ 2147483646 w 4461"/>
                <a:gd name="T13" fmla="*/ 2147483646 h 4053"/>
                <a:gd name="T14" fmla="*/ 2147483646 w 4461"/>
                <a:gd name="T15" fmla="*/ 2147483646 h 4053"/>
                <a:gd name="T16" fmla="*/ 2147483646 w 4461"/>
                <a:gd name="T17" fmla="*/ 2147483646 h 4053"/>
                <a:gd name="T18" fmla="*/ 2147483646 w 4461"/>
                <a:gd name="T19" fmla="*/ 2147483646 h 4053"/>
                <a:gd name="T20" fmla="*/ 2147483646 w 4461"/>
                <a:gd name="T21" fmla="*/ 2147483646 h 4053"/>
                <a:gd name="T22" fmla="*/ 2147483646 w 4461"/>
                <a:gd name="T23" fmla="*/ 2147483646 h 4053"/>
                <a:gd name="T24" fmla="*/ 2147483646 w 4461"/>
                <a:gd name="T25" fmla="*/ 2147483646 h 4053"/>
                <a:gd name="T26" fmla="*/ 2147483646 w 4461"/>
                <a:gd name="T27" fmla="*/ 0 h 40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tx1"/>
            </a:solidFill>
            <a:ln>
              <a:noFill/>
            </a:ln>
          </p:spPr>
          <p:txBody>
            <a:bodyPr lIns="91425" tIns="91425" rIns="91425" bIns="91425" anchor="ctr"/>
            <a:lstStyle/>
            <a:p>
              <a:pPr>
                <a:defRPr/>
              </a:pPr>
              <a:endParaRPr lang="vi-VN" sz="990"/>
            </a:p>
          </p:txBody>
        </p:sp>
        <p:sp>
          <p:nvSpPr>
            <p:cNvPr id="184" name="Google Shape;559;p27">
              <a:extLst>
                <a:ext uri="{FF2B5EF4-FFF2-40B4-BE49-F238E27FC236}">
                  <a16:creationId xmlns:a16="http://schemas.microsoft.com/office/drawing/2014/main" id="{EAC4DCF3-74F9-4637-866A-69ACF7E3D07D}"/>
                </a:ext>
              </a:extLst>
            </p:cNvPr>
            <p:cNvSpPr>
              <a:spLocks/>
            </p:cNvSpPr>
            <p:nvPr/>
          </p:nvSpPr>
          <p:spPr bwMode="auto">
            <a:xfrm>
              <a:off x="2587155" y="4259352"/>
              <a:ext cx="215969" cy="130213"/>
            </a:xfrm>
            <a:custGeom>
              <a:avLst/>
              <a:gdLst>
                <a:gd name="T0" fmla="*/ 2147483646 w 3919"/>
                <a:gd name="T1" fmla="*/ 2147483646 h 2359"/>
                <a:gd name="T2" fmla="*/ 2147483646 w 3919"/>
                <a:gd name="T3" fmla="*/ 2147483646 h 2359"/>
                <a:gd name="T4" fmla="*/ 2147483646 w 3919"/>
                <a:gd name="T5" fmla="*/ 2147483646 h 2359"/>
                <a:gd name="T6" fmla="*/ 2147483646 w 3919"/>
                <a:gd name="T7" fmla="*/ 2147483646 h 2359"/>
                <a:gd name="T8" fmla="*/ 2147483646 w 3919"/>
                <a:gd name="T9" fmla="*/ 2147483646 h 2359"/>
                <a:gd name="T10" fmla="*/ 2147483646 w 3919"/>
                <a:gd name="T11" fmla="*/ 2147483646 h 2359"/>
                <a:gd name="T12" fmla="*/ 2147483646 w 3919"/>
                <a:gd name="T13" fmla="*/ 2147483646 h 2359"/>
                <a:gd name="T14" fmla="*/ 2147483646 w 3919"/>
                <a:gd name="T15" fmla="*/ 2147483646 h 2359"/>
                <a:gd name="T16" fmla="*/ 2147483646 w 3919"/>
                <a:gd name="T17" fmla="*/ 2147483646 h 2359"/>
                <a:gd name="T18" fmla="*/ 2147483646 w 3919"/>
                <a:gd name="T19" fmla="*/ 2147483646 h 2359"/>
                <a:gd name="T20" fmla="*/ 2147483646 w 3919"/>
                <a:gd name="T21" fmla="*/ 2147483646 h 23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lIns="91425" tIns="91425" rIns="91425" bIns="91425" anchor="ctr"/>
            <a:lstStyle/>
            <a:p>
              <a:pPr>
                <a:defRPr/>
              </a:pPr>
              <a:endParaRPr lang="vi-VN" sz="990"/>
            </a:p>
          </p:txBody>
        </p:sp>
        <p:sp>
          <p:nvSpPr>
            <p:cNvPr id="185" name="Google Shape;560;p27">
              <a:extLst>
                <a:ext uri="{FF2B5EF4-FFF2-40B4-BE49-F238E27FC236}">
                  <a16:creationId xmlns:a16="http://schemas.microsoft.com/office/drawing/2014/main" id="{6277DC82-0EC5-4DBB-BC65-11E610957B5C}"/>
                </a:ext>
              </a:extLst>
            </p:cNvPr>
            <p:cNvSpPr>
              <a:spLocks/>
            </p:cNvSpPr>
            <p:nvPr/>
          </p:nvSpPr>
          <p:spPr bwMode="auto">
            <a:xfrm rot="41933">
              <a:off x="2589273" y="4314930"/>
              <a:ext cx="215969" cy="77810"/>
            </a:xfrm>
            <a:custGeom>
              <a:avLst/>
              <a:gdLst>
                <a:gd name="T0" fmla="*/ 2147483646 w 3866"/>
                <a:gd name="T1" fmla="*/ 0 h 1398"/>
                <a:gd name="T2" fmla="*/ 2147483646 w 3866"/>
                <a:gd name="T3" fmla="*/ 2147483646 h 1398"/>
                <a:gd name="T4" fmla="*/ 2147483646 w 3866"/>
                <a:gd name="T5" fmla="*/ 2147483646 h 1398"/>
                <a:gd name="T6" fmla="*/ 2147483646 w 3866"/>
                <a:gd name="T7" fmla="*/ 2147483646 h 1398"/>
                <a:gd name="T8" fmla="*/ 2147483646 w 3866"/>
                <a:gd name="T9" fmla="*/ 2147483646 h 1398"/>
                <a:gd name="T10" fmla="*/ 2147483646 w 3866"/>
                <a:gd name="T11" fmla="*/ 2147483646 h 1398"/>
                <a:gd name="T12" fmla="*/ 2147483646 w 3866"/>
                <a:gd name="T13" fmla="*/ 2147483646 h 1398"/>
                <a:gd name="T14" fmla="*/ 2147483646 w 3866"/>
                <a:gd name="T15" fmla="*/ 0 h 139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lIns="91425" tIns="91425" rIns="91425" bIns="91425" anchor="ctr"/>
            <a:lstStyle/>
            <a:p>
              <a:pPr>
                <a:defRPr/>
              </a:pPr>
              <a:endParaRPr lang="vi-VN" sz="990"/>
            </a:p>
          </p:txBody>
        </p:sp>
        <p:sp>
          <p:nvSpPr>
            <p:cNvPr id="186" name="Google Shape;561;p27">
              <a:extLst>
                <a:ext uri="{FF2B5EF4-FFF2-40B4-BE49-F238E27FC236}">
                  <a16:creationId xmlns:a16="http://schemas.microsoft.com/office/drawing/2014/main" id="{8A1C91CE-5709-4F32-9C70-1C257E78158E}"/>
                </a:ext>
              </a:extLst>
            </p:cNvPr>
            <p:cNvSpPr>
              <a:spLocks/>
            </p:cNvSpPr>
            <p:nvPr/>
          </p:nvSpPr>
          <p:spPr bwMode="auto">
            <a:xfrm>
              <a:off x="2724783" y="5007280"/>
              <a:ext cx="239259" cy="242958"/>
            </a:xfrm>
            <a:custGeom>
              <a:avLst/>
              <a:gdLst>
                <a:gd name="T0" fmla="*/ 2147483646 w 4342"/>
                <a:gd name="T1" fmla="*/ 2147483646 h 4381"/>
                <a:gd name="T2" fmla="*/ 2147483646 w 4342"/>
                <a:gd name="T3" fmla="*/ 2147483646 h 4381"/>
                <a:gd name="T4" fmla="*/ 2147483646 w 4342"/>
                <a:gd name="T5" fmla="*/ 2147483646 h 4381"/>
                <a:gd name="T6" fmla="*/ 2147483646 w 4342"/>
                <a:gd name="T7" fmla="*/ 2147483646 h 4381"/>
                <a:gd name="T8" fmla="*/ 2147483646 w 4342"/>
                <a:gd name="T9" fmla="*/ 2147483646 h 438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lIns="91425" tIns="91425" rIns="91425" bIns="91425" anchor="ctr"/>
            <a:lstStyle/>
            <a:p>
              <a:pPr>
                <a:defRPr/>
              </a:pPr>
              <a:endParaRPr lang="vi-VN" sz="990"/>
            </a:p>
          </p:txBody>
        </p:sp>
        <p:sp>
          <p:nvSpPr>
            <p:cNvPr id="187" name="Google Shape;562;p27">
              <a:extLst>
                <a:ext uri="{FF2B5EF4-FFF2-40B4-BE49-F238E27FC236}">
                  <a16:creationId xmlns:a16="http://schemas.microsoft.com/office/drawing/2014/main" id="{B0E31658-CF21-4B27-A483-1BDC8611D180}"/>
                </a:ext>
              </a:extLst>
            </p:cNvPr>
            <p:cNvSpPr>
              <a:spLocks/>
            </p:cNvSpPr>
            <p:nvPr/>
          </p:nvSpPr>
          <p:spPr bwMode="auto">
            <a:xfrm>
              <a:off x="2729017" y="4357806"/>
              <a:ext cx="357831" cy="855909"/>
            </a:xfrm>
            <a:custGeom>
              <a:avLst/>
              <a:gdLst>
                <a:gd name="T0" fmla="*/ 2147483646 w 6447"/>
                <a:gd name="T1" fmla="*/ 2147483646 h 15447"/>
                <a:gd name="T2" fmla="*/ 2147483646 w 6447"/>
                <a:gd name="T3" fmla="*/ 2147483646 h 15447"/>
                <a:gd name="T4" fmla="*/ 2147483646 w 6447"/>
                <a:gd name="T5" fmla="*/ 2147483646 h 15447"/>
                <a:gd name="T6" fmla="*/ 2147483646 w 6447"/>
                <a:gd name="T7" fmla="*/ 2147483646 h 15447"/>
                <a:gd name="T8" fmla="*/ 2147483646 w 6447"/>
                <a:gd name="T9" fmla="*/ 2147483646 h 154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447" h="15447" extrusionOk="0">
                  <a:moveTo>
                    <a:pt x="2198" y="1"/>
                  </a:moveTo>
                  <a:lnTo>
                    <a:pt x="1" y="14785"/>
                  </a:lnTo>
                  <a:lnTo>
                    <a:pt x="4236" y="15446"/>
                  </a:lnTo>
                  <a:lnTo>
                    <a:pt x="6446" y="610"/>
                  </a:lnTo>
                  <a:lnTo>
                    <a:pt x="2198" y="1"/>
                  </a:lnTo>
                  <a:close/>
                </a:path>
              </a:pathLst>
            </a:custGeom>
            <a:solidFill>
              <a:schemeClr val="tx2"/>
            </a:solidFill>
            <a:ln>
              <a:noFill/>
            </a:ln>
          </p:spPr>
          <p:txBody>
            <a:bodyPr lIns="91425" tIns="91425" rIns="91425" bIns="91425" anchor="ctr"/>
            <a:lstStyle/>
            <a:p>
              <a:pPr>
                <a:defRPr/>
              </a:pPr>
              <a:endParaRPr lang="vi-VN" sz="990"/>
            </a:p>
          </p:txBody>
        </p:sp>
        <p:sp>
          <p:nvSpPr>
            <p:cNvPr id="188" name="Google Shape;563;p27">
              <a:extLst>
                <a:ext uri="{FF2B5EF4-FFF2-40B4-BE49-F238E27FC236}">
                  <a16:creationId xmlns:a16="http://schemas.microsoft.com/office/drawing/2014/main" id="{C6C189E4-0852-49F0-A815-00F377035608}"/>
                </a:ext>
              </a:extLst>
            </p:cNvPr>
            <p:cNvSpPr>
              <a:spLocks/>
            </p:cNvSpPr>
            <p:nvPr/>
          </p:nvSpPr>
          <p:spPr bwMode="auto">
            <a:xfrm>
              <a:off x="2843354" y="4372097"/>
              <a:ext cx="243494" cy="841618"/>
            </a:xfrm>
            <a:custGeom>
              <a:avLst/>
              <a:gdLst>
                <a:gd name="T0" fmla="*/ 2147483646 w 4409"/>
                <a:gd name="T1" fmla="*/ 2147483646 h 15169"/>
                <a:gd name="T2" fmla="*/ 2147483646 w 4409"/>
                <a:gd name="T3" fmla="*/ 2147483646 h 15169"/>
                <a:gd name="T4" fmla="*/ 2147483646 w 4409"/>
                <a:gd name="T5" fmla="*/ 2147483646 h 15169"/>
                <a:gd name="T6" fmla="*/ 2147483646 w 4409"/>
                <a:gd name="T7" fmla="*/ 2147483646 h 15169"/>
                <a:gd name="T8" fmla="*/ 2147483646 w 4409"/>
                <a:gd name="T9" fmla="*/ 2147483646 h 1516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09" h="15169" extrusionOk="0">
                  <a:moveTo>
                    <a:pt x="2198" y="1"/>
                  </a:moveTo>
                  <a:lnTo>
                    <a:pt x="1" y="14838"/>
                  </a:lnTo>
                  <a:lnTo>
                    <a:pt x="2198" y="15168"/>
                  </a:lnTo>
                  <a:lnTo>
                    <a:pt x="4408" y="332"/>
                  </a:lnTo>
                  <a:lnTo>
                    <a:pt x="2198" y="1"/>
                  </a:lnTo>
                  <a:close/>
                </a:path>
              </a:pathLst>
            </a:custGeom>
            <a:solidFill>
              <a:schemeClr val="tx1"/>
            </a:solidFill>
            <a:ln>
              <a:noFill/>
            </a:ln>
          </p:spPr>
          <p:txBody>
            <a:bodyPr lIns="91425" tIns="91425" rIns="91425" bIns="91425" anchor="ctr"/>
            <a:lstStyle/>
            <a:p>
              <a:pPr>
                <a:defRPr/>
              </a:pPr>
              <a:endParaRPr lang="vi-VN" sz="990"/>
            </a:p>
          </p:txBody>
        </p:sp>
        <p:sp>
          <p:nvSpPr>
            <p:cNvPr id="189" name="Google Shape;564;p27">
              <a:extLst>
                <a:ext uri="{FF2B5EF4-FFF2-40B4-BE49-F238E27FC236}">
                  <a16:creationId xmlns:a16="http://schemas.microsoft.com/office/drawing/2014/main" id="{EEAAD173-7CF6-405E-95CF-C04BBE0E69FD}"/>
                </a:ext>
              </a:extLst>
            </p:cNvPr>
            <p:cNvSpPr>
              <a:spLocks/>
            </p:cNvSpPr>
            <p:nvPr/>
          </p:nvSpPr>
          <p:spPr bwMode="auto">
            <a:xfrm>
              <a:off x="2845471" y="4187893"/>
              <a:ext cx="241377" cy="241370"/>
            </a:xfrm>
            <a:custGeom>
              <a:avLst/>
              <a:gdLst>
                <a:gd name="T0" fmla="*/ 2147483646 w 4348"/>
                <a:gd name="T1" fmla="*/ 0 h 4380"/>
                <a:gd name="T2" fmla="*/ 2147483646 w 4348"/>
                <a:gd name="T3" fmla="*/ 2147483646 h 4380"/>
                <a:gd name="T4" fmla="*/ 2147483646 w 4348"/>
                <a:gd name="T5" fmla="*/ 2147483646 h 4380"/>
                <a:gd name="T6" fmla="*/ 2147483646 w 4348"/>
                <a:gd name="T7" fmla="*/ 2147483646 h 4380"/>
                <a:gd name="T8" fmla="*/ 2147483646 w 4348"/>
                <a:gd name="T9" fmla="*/ 0 h 43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lIns="91425" tIns="91425" rIns="91425" bIns="91425" anchor="ctr"/>
            <a:lstStyle/>
            <a:p>
              <a:pPr>
                <a:defRPr/>
              </a:pPr>
              <a:endParaRPr lang="vi-VN" sz="990"/>
            </a:p>
          </p:txBody>
        </p:sp>
        <p:sp>
          <p:nvSpPr>
            <p:cNvPr id="190" name="Google Shape;565;p27">
              <a:extLst>
                <a:ext uri="{FF2B5EF4-FFF2-40B4-BE49-F238E27FC236}">
                  <a16:creationId xmlns:a16="http://schemas.microsoft.com/office/drawing/2014/main" id="{1D587438-F449-4590-BC17-C2C7C63282BA}"/>
                </a:ext>
              </a:extLst>
            </p:cNvPr>
            <p:cNvSpPr>
              <a:spLocks/>
            </p:cNvSpPr>
            <p:nvPr/>
          </p:nvSpPr>
          <p:spPr bwMode="auto">
            <a:xfrm>
              <a:off x="2942869" y="4186306"/>
              <a:ext cx="80459" cy="77809"/>
            </a:xfrm>
            <a:custGeom>
              <a:avLst/>
              <a:gdLst>
                <a:gd name="T0" fmla="*/ 2147483646 w 1443"/>
                <a:gd name="T1" fmla="*/ 0 h 1398"/>
                <a:gd name="T2" fmla="*/ 0 w 1443"/>
                <a:gd name="T3" fmla="*/ 2147483646 h 1398"/>
                <a:gd name="T4" fmla="*/ 2147483646 w 1443"/>
                <a:gd name="T5" fmla="*/ 2147483646 h 1398"/>
                <a:gd name="T6" fmla="*/ 2147483646 w 1443"/>
                <a:gd name="T7" fmla="*/ 2147483646 h 1398"/>
                <a:gd name="T8" fmla="*/ 2147483646 w 1443"/>
                <a:gd name="T9" fmla="*/ 2147483646 h 1398"/>
                <a:gd name="T10" fmla="*/ 2147483646 w 1443"/>
                <a:gd name="T11" fmla="*/ 0 h 139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lIns="91425" tIns="91425" rIns="91425" bIns="91425" anchor="ctr"/>
            <a:lstStyle/>
            <a:p>
              <a:pPr>
                <a:defRPr/>
              </a:pPr>
              <a:endParaRPr lang="vi-VN" sz="990"/>
            </a:p>
          </p:txBody>
        </p:sp>
        <p:sp>
          <p:nvSpPr>
            <p:cNvPr id="191" name="Google Shape;566;p27">
              <a:extLst>
                <a:ext uri="{FF2B5EF4-FFF2-40B4-BE49-F238E27FC236}">
                  <a16:creationId xmlns:a16="http://schemas.microsoft.com/office/drawing/2014/main" id="{D5FCC44B-DBDB-46C0-B07F-7368D8F4B30E}"/>
                </a:ext>
              </a:extLst>
            </p:cNvPr>
            <p:cNvSpPr>
              <a:spLocks/>
            </p:cNvSpPr>
            <p:nvPr/>
          </p:nvSpPr>
          <p:spPr bwMode="auto">
            <a:xfrm>
              <a:off x="2339426" y="4662694"/>
              <a:ext cx="777065" cy="963890"/>
            </a:xfrm>
            <a:custGeom>
              <a:avLst/>
              <a:gdLst>
                <a:gd name="T0" fmla="*/ 0 w 14070"/>
                <a:gd name="T1" fmla="*/ 2147483646 h 17432"/>
                <a:gd name="T2" fmla="*/ 0 w 14070"/>
                <a:gd name="T3" fmla="*/ 2147483646 h 17432"/>
                <a:gd name="T4" fmla="*/ 2147483646 w 14070"/>
                <a:gd name="T5" fmla="*/ 2147483646 h 17432"/>
                <a:gd name="T6" fmla="*/ 2147483646 w 14070"/>
                <a:gd name="T7" fmla="*/ 2147483646 h 17432"/>
                <a:gd name="T8" fmla="*/ 2147483646 w 14070"/>
                <a:gd name="T9" fmla="*/ 2147483646 h 17432"/>
                <a:gd name="T10" fmla="*/ 2147483646 w 14070"/>
                <a:gd name="T11" fmla="*/ 2147483646 h 17432"/>
                <a:gd name="T12" fmla="*/ 0 w 14070"/>
                <a:gd name="T13" fmla="*/ 2147483646 h 174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lnTo>
                    <a:pt x="0" y="1"/>
                  </a:lnTo>
                  <a:close/>
                </a:path>
              </a:pathLst>
            </a:custGeom>
            <a:solidFill>
              <a:schemeClr val="accent2"/>
            </a:solidFill>
            <a:ln>
              <a:noFill/>
            </a:ln>
          </p:spPr>
          <p:txBody>
            <a:bodyPr lIns="91425" tIns="91425" rIns="91425" bIns="91425" anchor="ctr"/>
            <a:lstStyle/>
            <a:p>
              <a:pPr>
                <a:defRPr/>
              </a:pPr>
              <a:endParaRPr lang="vi-VN" sz="990"/>
            </a:p>
          </p:txBody>
        </p:sp>
        <p:sp>
          <p:nvSpPr>
            <p:cNvPr id="192" name="Google Shape;567;p27">
              <a:extLst>
                <a:ext uri="{FF2B5EF4-FFF2-40B4-BE49-F238E27FC236}">
                  <a16:creationId xmlns:a16="http://schemas.microsoft.com/office/drawing/2014/main" id="{8F63B6C7-F8FA-4459-9291-19C0DC0D2417}"/>
                </a:ext>
              </a:extLst>
            </p:cNvPr>
            <p:cNvSpPr>
              <a:spLocks/>
            </p:cNvSpPr>
            <p:nvPr/>
          </p:nvSpPr>
          <p:spPr bwMode="auto">
            <a:xfrm>
              <a:off x="2375420" y="4821489"/>
              <a:ext cx="741071" cy="805095"/>
            </a:xfrm>
            <a:custGeom>
              <a:avLst/>
              <a:gdLst>
                <a:gd name="T0" fmla="*/ 2147483646 w 13409"/>
                <a:gd name="T1" fmla="*/ 2147483646 h 17432"/>
                <a:gd name="T2" fmla="*/ 2147483646 w 13409"/>
                <a:gd name="T3" fmla="*/ 2147483646 h 17432"/>
                <a:gd name="T4" fmla="*/ 2147483646 w 13409"/>
                <a:gd name="T5" fmla="*/ 2147483646 h 17432"/>
                <a:gd name="T6" fmla="*/ 2147483646 w 13409"/>
                <a:gd name="T7" fmla="*/ 2147483646 h 17432"/>
                <a:gd name="T8" fmla="*/ 2147483646 w 13409"/>
                <a:gd name="T9" fmla="*/ 2147483646 h 17432"/>
                <a:gd name="T10" fmla="*/ 2147483646 w 13409"/>
                <a:gd name="T11" fmla="*/ 2147483646 h 17432"/>
                <a:gd name="T12" fmla="*/ 2147483646 w 13409"/>
                <a:gd name="T13" fmla="*/ 2147483646 h 17432"/>
                <a:gd name="T14" fmla="*/ 2147483646 w 13409"/>
                <a:gd name="T15" fmla="*/ 2147483646 h 17432"/>
                <a:gd name="T16" fmla="*/ 2147483646 w 13409"/>
                <a:gd name="T17" fmla="*/ 2147483646 h 17432"/>
                <a:gd name="T18" fmla="*/ 2147483646 w 13409"/>
                <a:gd name="T19" fmla="*/ 2147483646 h 17432"/>
                <a:gd name="T20" fmla="*/ 2147483646 w 13409"/>
                <a:gd name="T21" fmla="*/ 2147483646 h 174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cubicBezTo>
                    <a:pt x="557" y="16876"/>
                    <a:pt x="1443" y="17432"/>
                    <a:pt x="2436" y="17432"/>
                  </a:cubicBezTo>
                  <a:lnTo>
                    <a:pt x="10311" y="17432"/>
                  </a:lnTo>
                  <a:cubicBezTo>
                    <a:pt x="12032" y="17432"/>
                    <a:pt x="13408" y="15777"/>
                    <a:pt x="13408" y="13726"/>
                  </a:cubicBezTo>
                  <a:lnTo>
                    <a:pt x="13408" y="1"/>
                  </a:lnTo>
                  <a:lnTo>
                    <a:pt x="11701" y="1"/>
                  </a:lnTo>
                  <a:close/>
                </a:path>
              </a:pathLst>
            </a:custGeom>
            <a:solidFill>
              <a:schemeClr val="tx2"/>
            </a:solidFill>
            <a:ln>
              <a:noFill/>
            </a:ln>
          </p:spPr>
          <p:txBody>
            <a:bodyPr lIns="91425" tIns="91425" rIns="91425" bIns="91425" anchor="ctr"/>
            <a:lstStyle/>
            <a:p>
              <a:pPr>
                <a:defRPr/>
              </a:pPr>
              <a:endParaRPr lang="vi-VN" sz="990"/>
            </a:p>
          </p:txBody>
        </p:sp>
        <p:sp>
          <p:nvSpPr>
            <p:cNvPr id="193" name="Google Shape;568;p27">
              <a:extLst>
                <a:ext uri="{FF2B5EF4-FFF2-40B4-BE49-F238E27FC236}">
                  <a16:creationId xmlns:a16="http://schemas.microsoft.com/office/drawing/2014/main" id="{3A0B3275-28ED-40A7-AB62-0362AFE4BE42}"/>
                </a:ext>
              </a:extLst>
            </p:cNvPr>
            <p:cNvSpPr/>
            <p:nvPr/>
          </p:nvSpPr>
          <p:spPr>
            <a:xfrm>
              <a:off x="2434706" y="4872304"/>
              <a:ext cx="459465" cy="492267"/>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94" name="Google Shape;569;p27">
              <a:extLst>
                <a:ext uri="{FF2B5EF4-FFF2-40B4-BE49-F238E27FC236}">
                  <a16:creationId xmlns:a16="http://schemas.microsoft.com/office/drawing/2014/main" id="{14257DCD-F7E4-4812-A86A-25151CDEBBE4}"/>
                </a:ext>
              </a:extLst>
            </p:cNvPr>
            <p:cNvSpPr/>
            <p:nvPr/>
          </p:nvSpPr>
          <p:spPr>
            <a:xfrm>
              <a:off x="3376925" y="4937410"/>
              <a:ext cx="425586" cy="428749"/>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95" name="Google Shape;570;p27">
              <a:extLst>
                <a:ext uri="{FF2B5EF4-FFF2-40B4-BE49-F238E27FC236}">
                  <a16:creationId xmlns:a16="http://schemas.microsoft.com/office/drawing/2014/main" id="{AB236174-CF9A-4D49-9AA7-7B11684EC66D}"/>
                </a:ext>
              </a:extLst>
            </p:cNvPr>
            <p:cNvSpPr>
              <a:spLocks/>
            </p:cNvSpPr>
            <p:nvPr/>
          </p:nvSpPr>
          <p:spPr bwMode="auto">
            <a:xfrm>
              <a:off x="2894170" y="4821489"/>
              <a:ext cx="658494" cy="768572"/>
            </a:xfrm>
            <a:custGeom>
              <a:avLst/>
              <a:gdLst>
                <a:gd name="T0" fmla="*/ 2147483646 w 11913"/>
                <a:gd name="T1" fmla="*/ 0 h 13898"/>
                <a:gd name="T2" fmla="*/ 2147483646 w 11913"/>
                <a:gd name="T3" fmla="*/ 2147483646 h 13898"/>
                <a:gd name="T4" fmla="*/ 2147483646 w 11913"/>
                <a:gd name="T5" fmla="*/ 2147483646 h 13898"/>
                <a:gd name="T6" fmla="*/ 2147483646 w 11913"/>
                <a:gd name="T7" fmla="*/ 2147483646 h 13898"/>
                <a:gd name="T8" fmla="*/ 2147483646 w 11913"/>
                <a:gd name="T9" fmla="*/ 2147483646 h 13898"/>
                <a:gd name="T10" fmla="*/ 2147483646 w 11913"/>
                <a:gd name="T11" fmla="*/ 0 h 13898"/>
                <a:gd name="T12" fmla="*/ 2147483646 w 11913"/>
                <a:gd name="T13" fmla="*/ 0 h 1389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lnTo>
                    <a:pt x="1" y="0"/>
                  </a:lnTo>
                  <a:close/>
                </a:path>
              </a:pathLst>
            </a:custGeom>
            <a:solidFill>
              <a:schemeClr val="bg2"/>
            </a:solidFill>
            <a:ln>
              <a:noFill/>
            </a:ln>
          </p:spPr>
          <p:txBody>
            <a:bodyPr lIns="91425" tIns="91425" rIns="91425" bIns="91425" anchor="ctr"/>
            <a:lstStyle/>
            <a:p>
              <a:pPr>
                <a:defRPr/>
              </a:pPr>
              <a:endParaRPr lang="vi-VN" sz="990"/>
            </a:p>
          </p:txBody>
        </p:sp>
        <p:sp>
          <p:nvSpPr>
            <p:cNvPr id="196" name="Google Shape;571;p27">
              <a:extLst>
                <a:ext uri="{FF2B5EF4-FFF2-40B4-BE49-F238E27FC236}">
                  <a16:creationId xmlns:a16="http://schemas.microsoft.com/office/drawing/2014/main" id="{9A640B25-87C1-4A4C-995F-8C57802A2981}"/>
                </a:ext>
              </a:extLst>
            </p:cNvPr>
            <p:cNvSpPr>
              <a:spLocks/>
            </p:cNvSpPr>
            <p:nvPr/>
          </p:nvSpPr>
          <p:spPr bwMode="auto">
            <a:xfrm>
              <a:off x="2928048" y="4821489"/>
              <a:ext cx="624616" cy="768572"/>
            </a:xfrm>
            <a:custGeom>
              <a:avLst/>
              <a:gdLst>
                <a:gd name="T0" fmla="*/ 2147483646 w 11317"/>
                <a:gd name="T1" fmla="*/ 0 h 13898"/>
                <a:gd name="T2" fmla="*/ 2147483646 w 11317"/>
                <a:gd name="T3" fmla="*/ 2147483646 h 13898"/>
                <a:gd name="T4" fmla="*/ 2147483646 w 11317"/>
                <a:gd name="T5" fmla="*/ 2147483646 h 13898"/>
                <a:gd name="T6" fmla="*/ 2147483646 w 11317"/>
                <a:gd name="T7" fmla="*/ 2147483646 h 13898"/>
                <a:gd name="T8" fmla="*/ 0 w 11317"/>
                <a:gd name="T9" fmla="*/ 2147483646 h 13898"/>
                <a:gd name="T10" fmla="*/ 0 w 11317"/>
                <a:gd name="T11" fmla="*/ 2147483646 h 13898"/>
                <a:gd name="T12" fmla="*/ 2147483646 w 11317"/>
                <a:gd name="T13" fmla="*/ 2147483646 h 13898"/>
                <a:gd name="T14" fmla="*/ 2147483646 w 11317"/>
                <a:gd name="T15" fmla="*/ 2147483646 h 13898"/>
                <a:gd name="T16" fmla="*/ 2147483646 w 11317"/>
                <a:gd name="T17" fmla="*/ 2147483646 h 13898"/>
                <a:gd name="T18" fmla="*/ 2147483646 w 11317"/>
                <a:gd name="T19" fmla="*/ 0 h 13898"/>
                <a:gd name="T20" fmla="*/ 2147483646 w 11317"/>
                <a:gd name="T21" fmla="*/ 0 h 138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cubicBezTo>
                    <a:pt x="503" y="13394"/>
                    <a:pt x="1218" y="13897"/>
                    <a:pt x="2052" y="13897"/>
                  </a:cubicBezTo>
                  <a:lnTo>
                    <a:pt x="8669" y="13897"/>
                  </a:lnTo>
                  <a:cubicBezTo>
                    <a:pt x="10099" y="13897"/>
                    <a:pt x="11316" y="12507"/>
                    <a:pt x="11316" y="10853"/>
                  </a:cubicBezTo>
                  <a:lnTo>
                    <a:pt x="11316" y="0"/>
                  </a:lnTo>
                  <a:lnTo>
                    <a:pt x="9768" y="0"/>
                  </a:lnTo>
                  <a:close/>
                </a:path>
              </a:pathLst>
            </a:custGeom>
            <a:solidFill>
              <a:schemeClr val="accent1"/>
            </a:solidFill>
            <a:ln>
              <a:noFill/>
            </a:ln>
          </p:spPr>
          <p:txBody>
            <a:bodyPr lIns="91425" tIns="91425" rIns="91425" bIns="91425" anchor="ctr"/>
            <a:lstStyle/>
            <a:p>
              <a:pPr>
                <a:defRPr/>
              </a:pPr>
              <a:endParaRPr lang="vi-VN" sz="990"/>
            </a:p>
          </p:txBody>
        </p:sp>
        <p:grpSp>
          <p:nvGrpSpPr>
            <p:cNvPr id="197" name="Google Shape;572;p27">
              <a:extLst>
                <a:ext uri="{FF2B5EF4-FFF2-40B4-BE49-F238E27FC236}">
                  <a16:creationId xmlns:a16="http://schemas.microsoft.com/office/drawing/2014/main" id="{7E531D6F-D491-4298-8142-FFDD0E232A65}"/>
                </a:ext>
              </a:extLst>
            </p:cNvPr>
            <p:cNvGrpSpPr>
              <a:grpSpLocks/>
            </p:cNvGrpSpPr>
            <p:nvPr/>
          </p:nvGrpSpPr>
          <p:grpSpPr bwMode="auto">
            <a:xfrm>
              <a:off x="3041664" y="5111577"/>
              <a:ext cx="320455" cy="156580"/>
              <a:chOff x="2774143" y="4536556"/>
              <a:chExt cx="320455" cy="156580"/>
            </a:xfrm>
          </p:grpSpPr>
          <p:sp>
            <p:nvSpPr>
              <p:cNvPr id="199" name="Google Shape;573;p27">
                <a:extLst>
                  <a:ext uri="{FF2B5EF4-FFF2-40B4-BE49-F238E27FC236}">
                    <a16:creationId xmlns:a16="http://schemas.microsoft.com/office/drawing/2014/main" id="{461951CA-27E6-4147-AE85-C10B8495A9CA}"/>
                  </a:ext>
                </a:extLst>
              </p:cNvPr>
              <p:cNvSpPr>
                <a:spLocks/>
              </p:cNvSpPr>
              <p:nvPr/>
            </p:nvSpPr>
            <p:spPr bwMode="auto">
              <a:xfrm>
                <a:off x="2774863" y="4562471"/>
                <a:ext cx="112219" cy="96866"/>
              </a:xfrm>
              <a:custGeom>
                <a:avLst/>
                <a:gdLst>
                  <a:gd name="T0" fmla="*/ 2147483646 w 2040"/>
                  <a:gd name="T1" fmla="*/ 2147483646 h 1775"/>
                  <a:gd name="T2" fmla="*/ 2147483646 w 2040"/>
                  <a:gd name="T3" fmla="*/ 2147483646 h 1775"/>
                  <a:gd name="T4" fmla="*/ 2147483646 w 2040"/>
                  <a:gd name="T5" fmla="*/ 2147483646 h 1775"/>
                  <a:gd name="T6" fmla="*/ 2147483646 w 2040"/>
                  <a:gd name="T7" fmla="*/ 2147483646 h 1775"/>
                  <a:gd name="T8" fmla="*/ 2147483646 w 2040"/>
                  <a:gd name="T9" fmla="*/ 2147483646 h 1775"/>
                  <a:gd name="T10" fmla="*/ 2147483646 w 2040"/>
                  <a:gd name="T11" fmla="*/ 2147483646 h 1775"/>
                  <a:gd name="T12" fmla="*/ 2147483646 w 2040"/>
                  <a:gd name="T13" fmla="*/ 2147483646 h 1775"/>
                  <a:gd name="T14" fmla="*/ 2147483646 w 2040"/>
                  <a:gd name="T15" fmla="*/ 2147483646 h 1775"/>
                  <a:gd name="T16" fmla="*/ 2147483646 w 2040"/>
                  <a:gd name="T17" fmla="*/ 2147483646 h 1775"/>
                  <a:gd name="T18" fmla="*/ 2147483646 w 2040"/>
                  <a:gd name="T19" fmla="*/ 2147483646 h 1775"/>
                  <a:gd name="T20" fmla="*/ 2147483646 w 2040"/>
                  <a:gd name="T21" fmla="*/ 2147483646 h 1775"/>
                  <a:gd name="T22" fmla="*/ 2147483646 w 2040"/>
                  <a:gd name="T23" fmla="*/ 2147483646 h 1775"/>
                  <a:gd name="T24" fmla="*/ 2147483646 w 2040"/>
                  <a:gd name="T25" fmla="*/ 2147483646 h 1775"/>
                  <a:gd name="T26" fmla="*/ 2147483646 w 2040"/>
                  <a:gd name="T27" fmla="*/ 2147483646 h 1775"/>
                  <a:gd name="T28" fmla="*/ 2147483646 w 2040"/>
                  <a:gd name="T29" fmla="*/ 2147483646 h 1775"/>
                  <a:gd name="T30" fmla="*/ 2147483646 w 2040"/>
                  <a:gd name="T31" fmla="*/ 2147483646 h 1775"/>
                  <a:gd name="T32" fmla="*/ 2147483646 w 2040"/>
                  <a:gd name="T33" fmla="*/ 2147483646 h 1775"/>
                  <a:gd name="T34" fmla="*/ 2147483646 w 2040"/>
                  <a:gd name="T35" fmla="*/ 2147483646 h 1775"/>
                  <a:gd name="T36" fmla="*/ 2147483646 w 2040"/>
                  <a:gd name="T37" fmla="*/ 2147483646 h 1775"/>
                  <a:gd name="T38" fmla="*/ 2147483646 w 2040"/>
                  <a:gd name="T39" fmla="*/ 2147483646 h 1775"/>
                  <a:gd name="T40" fmla="*/ 2147483646 w 2040"/>
                  <a:gd name="T41" fmla="*/ 2147483646 h 1775"/>
                  <a:gd name="T42" fmla="*/ 2147483646 w 2040"/>
                  <a:gd name="T43" fmla="*/ 2147483646 h 1775"/>
                  <a:gd name="T44" fmla="*/ 2147483646 w 2040"/>
                  <a:gd name="T45" fmla="*/ 2147483646 h 1775"/>
                  <a:gd name="T46" fmla="*/ 2147483646 w 2040"/>
                  <a:gd name="T47" fmla="*/ 2147483646 h 1775"/>
                  <a:gd name="T48" fmla="*/ 2147483646 w 2040"/>
                  <a:gd name="T49" fmla="*/ 2147483646 h 1775"/>
                  <a:gd name="T50" fmla="*/ 2147483646 w 2040"/>
                  <a:gd name="T51" fmla="*/ 2147483646 h 1775"/>
                  <a:gd name="T52" fmla="*/ 2147483646 w 2040"/>
                  <a:gd name="T53" fmla="*/ 2147483646 h 1775"/>
                  <a:gd name="T54" fmla="*/ 2147483646 w 2040"/>
                  <a:gd name="T55" fmla="*/ 2147483646 h 1775"/>
                  <a:gd name="T56" fmla="*/ 2147483646 w 2040"/>
                  <a:gd name="T57" fmla="*/ 2147483646 h 1775"/>
                  <a:gd name="T58" fmla="*/ 2147483646 w 2040"/>
                  <a:gd name="T59" fmla="*/ 2147483646 h 1775"/>
                  <a:gd name="T60" fmla="*/ 2147483646 w 2040"/>
                  <a:gd name="T61" fmla="*/ 2147483646 h 1775"/>
                  <a:gd name="T62" fmla="*/ 2147483646 w 2040"/>
                  <a:gd name="T63" fmla="*/ 2147483646 h 1775"/>
                  <a:gd name="T64" fmla="*/ 2147483646 w 2040"/>
                  <a:gd name="T65" fmla="*/ 2147483646 h 1775"/>
                  <a:gd name="T66" fmla="*/ 2147483646 w 2040"/>
                  <a:gd name="T67" fmla="*/ 2147483646 h 1775"/>
                  <a:gd name="T68" fmla="*/ 2147483646 w 2040"/>
                  <a:gd name="T69" fmla="*/ 2147483646 h 1775"/>
                  <a:gd name="T70" fmla="*/ 2147483646 w 2040"/>
                  <a:gd name="T71" fmla="*/ 2147483646 h 1775"/>
                  <a:gd name="T72" fmla="*/ 2147483646 w 2040"/>
                  <a:gd name="T73" fmla="*/ 2147483646 h 1775"/>
                  <a:gd name="T74" fmla="*/ 2147483646 w 2040"/>
                  <a:gd name="T75" fmla="*/ 2147483646 h 1775"/>
                  <a:gd name="T76" fmla="*/ 2147483646 w 2040"/>
                  <a:gd name="T77" fmla="*/ 2147483646 h 1775"/>
                  <a:gd name="T78" fmla="*/ 2147483646 w 2040"/>
                  <a:gd name="T79" fmla="*/ 2147483646 h 1775"/>
                  <a:gd name="T80" fmla="*/ 2147483646 w 2040"/>
                  <a:gd name="T81" fmla="*/ 2147483646 h 1775"/>
                  <a:gd name="T82" fmla="*/ 2147483646 w 2040"/>
                  <a:gd name="T83" fmla="*/ 2147483646 h 1775"/>
                  <a:gd name="T84" fmla="*/ 2147483646 w 2040"/>
                  <a:gd name="T85" fmla="*/ 2147483646 h 17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lnTo>
                      <a:pt x="292" y="1"/>
                    </a:lnTo>
                    <a:close/>
                  </a:path>
                </a:pathLst>
              </a:custGeom>
              <a:solidFill>
                <a:srgbClr val="233E49"/>
              </a:solidFill>
              <a:ln>
                <a:noFill/>
              </a:ln>
            </p:spPr>
            <p:txBody>
              <a:bodyPr lIns="91425" tIns="91425" rIns="91425" bIns="91425" anchor="ctr"/>
              <a:lstStyle/>
              <a:p>
                <a:pPr>
                  <a:defRPr/>
                </a:pPr>
                <a:endParaRPr lang="vi-VN" sz="990"/>
              </a:p>
            </p:txBody>
          </p:sp>
          <p:sp>
            <p:nvSpPr>
              <p:cNvPr id="200" name="Google Shape;574;p27">
                <a:extLst>
                  <a:ext uri="{FF2B5EF4-FFF2-40B4-BE49-F238E27FC236}">
                    <a16:creationId xmlns:a16="http://schemas.microsoft.com/office/drawing/2014/main" id="{349F5D29-C437-444C-A76F-E6181899AF0B}"/>
                  </a:ext>
                </a:extLst>
              </p:cNvPr>
              <p:cNvSpPr>
                <a:spLocks/>
              </p:cNvSpPr>
              <p:nvPr/>
            </p:nvSpPr>
            <p:spPr bwMode="auto">
              <a:xfrm>
                <a:off x="2897669" y="4537064"/>
                <a:ext cx="65637" cy="66694"/>
              </a:xfrm>
              <a:custGeom>
                <a:avLst/>
                <a:gdLst>
                  <a:gd name="T0" fmla="*/ 2147483646 w 1192"/>
                  <a:gd name="T1" fmla="*/ 0 h 1205"/>
                  <a:gd name="T2" fmla="*/ 2147483646 w 1192"/>
                  <a:gd name="T3" fmla="*/ 2147483646 h 1205"/>
                  <a:gd name="T4" fmla="*/ 2147483646 w 1192"/>
                  <a:gd name="T5" fmla="*/ 2147483646 h 1205"/>
                  <a:gd name="T6" fmla="*/ 2147483646 w 1192"/>
                  <a:gd name="T7" fmla="*/ 2147483646 h 1205"/>
                  <a:gd name="T8" fmla="*/ 2147483646 w 1192"/>
                  <a:gd name="T9" fmla="*/ 2147483646 h 1205"/>
                  <a:gd name="T10" fmla="*/ 2147483646 w 1192"/>
                  <a:gd name="T11" fmla="*/ 2147483646 h 1205"/>
                  <a:gd name="T12" fmla="*/ 2147483646 w 1192"/>
                  <a:gd name="T13" fmla="*/ 2147483646 h 1205"/>
                  <a:gd name="T14" fmla="*/ 2147483646 w 1192"/>
                  <a:gd name="T15" fmla="*/ 2147483646 h 1205"/>
                  <a:gd name="T16" fmla="*/ 2147483646 w 1192"/>
                  <a:gd name="T17" fmla="*/ 2147483646 h 1205"/>
                  <a:gd name="T18" fmla="*/ 2147483646 w 1192"/>
                  <a:gd name="T19" fmla="*/ 2147483646 h 1205"/>
                  <a:gd name="T20" fmla="*/ 2147483646 w 1192"/>
                  <a:gd name="T21" fmla="*/ 2147483646 h 1205"/>
                  <a:gd name="T22" fmla="*/ 2147483646 w 1192"/>
                  <a:gd name="T23" fmla="*/ 2147483646 h 1205"/>
                  <a:gd name="T24" fmla="*/ 2147483646 w 1192"/>
                  <a:gd name="T25" fmla="*/ 2147483646 h 1205"/>
                  <a:gd name="T26" fmla="*/ 2147483646 w 1192"/>
                  <a:gd name="T27" fmla="*/ 2147483646 h 1205"/>
                  <a:gd name="T28" fmla="*/ 2147483646 w 1192"/>
                  <a:gd name="T29" fmla="*/ 2147483646 h 1205"/>
                  <a:gd name="T30" fmla="*/ 2147483646 w 1192"/>
                  <a:gd name="T31" fmla="*/ 2147483646 h 1205"/>
                  <a:gd name="T32" fmla="*/ 2147483646 w 1192"/>
                  <a:gd name="T33" fmla="*/ 2147483646 h 1205"/>
                  <a:gd name="T34" fmla="*/ 2147483646 w 1192"/>
                  <a:gd name="T35" fmla="*/ 2147483646 h 1205"/>
                  <a:gd name="T36" fmla="*/ 2147483646 w 1192"/>
                  <a:gd name="T37" fmla="*/ 2147483646 h 1205"/>
                  <a:gd name="T38" fmla="*/ 2147483646 w 1192"/>
                  <a:gd name="T39" fmla="*/ 2147483646 h 1205"/>
                  <a:gd name="T40" fmla="*/ 2147483646 w 1192"/>
                  <a:gd name="T41" fmla="*/ 2147483646 h 1205"/>
                  <a:gd name="T42" fmla="*/ 2147483646 w 1192"/>
                  <a:gd name="T43" fmla="*/ 2147483646 h 1205"/>
                  <a:gd name="T44" fmla="*/ 2147483646 w 1192"/>
                  <a:gd name="T45" fmla="*/ 2147483646 h 1205"/>
                  <a:gd name="T46" fmla="*/ 2147483646 w 1192"/>
                  <a:gd name="T47" fmla="*/ 2147483646 h 1205"/>
                  <a:gd name="T48" fmla="*/ 2147483646 w 1192"/>
                  <a:gd name="T49" fmla="*/ 2147483646 h 1205"/>
                  <a:gd name="T50" fmla="*/ 2147483646 w 1192"/>
                  <a:gd name="T51" fmla="*/ 2147483646 h 1205"/>
                  <a:gd name="T52" fmla="*/ 2147483646 w 1192"/>
                  <a:gd name="T53" fmla="*/ 2147483646 h 1205"/>
                  <a:gd name="T54" fmla="*/ 2147483646 w 1192"/>
                  <a:gd name="T55" fmla="*/ 2147483646 h 1205"/>
                  <a:gd name="T56" fmla="*/ 2147483646 w 1192"/>
                  <a:gd name="T57" fmla="*/ 2147483646 h 1205"/>
                  <a:gd name="T58" fmla="*/ 2147483646 w 1192"/>
                  <a:gd name="T59" fmla="*/ 2147483646 h 1205"/>
                  <a:gd name="T60" fmla="*/ 2147483646 w 1192"/>
                  <a:gd name="T61" fmla="*/ 0 h 120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lIns="91425" tIns="91425" rIns="91425" bIns="91425" anchor="ctr"/>
              <a:lstStyle/>
              <a:p>
                <a:pPr>
                  <a:defRPr/>
                </a:pPr>
                <a:endParaRPr lang="vi-VN" sz="990"/>
              </a:p>
            </p:txBody>
          </p:sp>
          <p:sp>
            <p:nvSpPr>
              <p:cNvPr id="201" name="Google Shape;575;p27">
                <a:extLst>
                  <a:ext uri="{FF2B5EF4-FFF2-40B4-BE49-F238E27FC236}">
                    <a16:creationId xmlns:a16="http://schemas.microsoft.com/office/drawing/2014/main" id="{D78C0BC1-73F3-47A7-999A-9F9E56A7306F}"/>
                  </a:ext>
                </a:extLst>
              </p:cNvPr>
              <p:cNvSpPr>
                <a:spLocks/>
              </p:cNvSpPr>
              <p:nvPr/>
            </p:nvSpPr>
            <p:spPr bwMode="auto">
              <a:xfrm>
                <a:off x="2967541" y="4564060"/>
                <a:ext cx="127041" cy="127037"/>
              </a:xfrm>
              <a:custGeom>
                <a:avLst/>
                <a:gdLst>
                  <a:gd name="T0" fmla="*/ 2147483646 w 2303"/>
                  <a:gd name="T1" fmla="*/ 2147483646 h 2304"/>
                  <a:gd name="T2" fmla="*/ 2147483646 w 2303"/>
                  <a:gd name="T3" fmla="*/ 2147483646 h 2304"/>
                  <a:gd name="T4" fmla="*/ 0 w 2303"/>
                  <a:gd name="T5" fmla="*/ 2147483646 h 2304"/>
                  <a:gd name="T6" fmla="*/ 2147483646 w 2303"/>
                  <a:gd name="T7" fmla="*/ 2147483646 h 2304"/>
                  <a:gd name="T8" fmla="*/ 2147483646 w 2303"/>
                  <a:gd name="T9" fmla="*/ 2147483646 h 2304"/>
                  <a:gd name="T10" fmla="*/ 2147483646 w 2303"/>
                  <a:gd name="T11" fmla="*/ 2147483646 h 2304"/>
                  <a:gd name="T12" fmla="*/ 2147483646 w 2303"/>
                  <a:gd name="T13" fmla="*/ 2147483646 h 2304"/>
                  <a:gd name="T14" fmla="*/ 2147483646 w 2303"/>
                  <a:gd name="T15" fmla="*/ 2147483646 h 2304"/>
                  <a:gd name="T16" fmla="*/ 2147483646 w 2303"/>
                  <a:gd name="T17" fmla="*/ 2147483646 h 2304"/>
                  <a:gd name="T18" fmla="*/ 2147483646 w 2303"/>
                  <a:gd name="T19" fmla="*/ 2147483646 h 2304"/>
                  <a:gd name="T20" fmla="*/ 2147483646 w 2303"/>
                  <a:gd name="T21" fmla="*/ 2147483646 h 2304"/>
                  <a:gd name="T22" fmla="*/ 2147483646 w 2303"/>
                  <a:gd name="T23" fmla="*/ 2147483646 h 2304"/>
                  <a:gd name="T24" fmla="*/ 2147483646 w 2303"/>
                  <a:gd name="T25" fmla="*/ 2147483646 h 2304"/>
                  <a:gd name="T26" fmla="*/ 2147483646 w 2303"/>
                  <a:gd name="T27" fmla="*/ 2147483646 h 2304"/>
                  <a:gd name="T28" fmla="*/ 2147483646 w 2303"/>
                  <a:gd name="T29" fmla="*/ 2147483646 h 2304"/>
                  <a:gd name="T30" fmla="*/ 2147483646 w 2303"/>
                  <a:gd name="T31" fmla="*/ 2147483646 h 2304"/>
                  <a:gd name="T32" fmla="*/ 2147483646 w 2303"/>
                  <a:gd name="T33" fmla="*/ 2147483646 h 2304"/>
                  <a:gd name="T34" fmla="*/ 2147483646 w 2303"/>
                  <a:gd name="T35" fmla="*/ 2147483646 h 2304"/>
                  <a:gd name="T36" fmla="*/ 2147483646 w 2303"/>
                  <a:gd name="T37" fmla="*/ 2147483646 h 2304"/>
                  <a:gd name="T38" fmla="*/ 2147483646 w 2303"/>
                  <a:gd name="T39" fmla="*/ 2147483646 h 2304"/>
                  <a:gd name="T40" fmla="*/ 2147483646 w 2303"/>
                  <a:gd name="T41" fmla="*/ 2147483646 h 2304"/>
                  <a:gd name="T42" fmla="*/ 2147483646 w 2303"/>
                  <a:gd name="T43" fmla="*/ 2147483646 h 2304"/>
                  <a:gd name="T44" fmla="*/ 2147483646 w 2303"/>
                  <a:gd name="T45" fmla="*/ 2147483646 h 2304"/>
                  <a:gd name="T46" fmla="*/ 2147483646 w 2303"/>
                  <a:gd name="T47" fmla="*/ 2147483646 h 2304"/>
                  <a:gd name="T48" fmla="*/ 2147483646 w 2303"/>
                  <a:gd name="T49" fmla="*/ 2147483646 h 2304"/>
                  <a:gd name="T50" fmla="*/ 2147483646 w 2303"/>
                  <a:gd name="T51" fmla="*/ 2147483646 h 2304"/>
                  <a:gd name="T52" fmla="*/ 2147483646 w 2303"/>
                  <a:gd name="T53" fmla="*/ 2147483646 h 2304"/>
                  <a:gd name="T54" fmla="*/ 2147483646 w 2303"/>
                  <a:gd name="T55" fmla="*/ 2147483646 h 2304"/>
                  <a:gd name="T56" fmla="*/ 2147483646 w 2303"/>
                  <a:gd name="T57" fmla="*/ 2147483646 h 2304"/>
                  <a:gd name="T58" fmla="*/ 2147483646 w 2303"/>
                  <a:gd name="T59" fmla="*/ 2147483646 h 2304"/>
                  <a:gd name="T60" fmla="*/ 2147483646 w 2303"/>
                  <a:gd name="T61" fmla="*/ 2147483646 h 2304"/>
                  <a:gd name="T62" fmla="*/ 2147483646 w 2303"/>
                  <a:gd name="T63" fmla="*/ 2147483646 h 2304"/>
                  <a:gd name="T64" fmla="*/ 2147483646 w 2303"/>
                  <a:gd name="T65" fmla="*/ 2147483646 h 2304"/>
                  <a:gd name="T66" fmla="*/ 2147483646 w 2303"/>
                  <a:gd name="T67" fmla="*/ 2147483646 h 2304"/>
                  <a:gd name="T68" fmla="*/ 2147483646 w 2303"/>
                  <a:gd name="T69" fmla="*/ 2147483646 h 2304"/>
                  <a:gd name="T70" fmla="*/ 2147483646 w 2303"/>
                  <a:gd name="T71" fmla="*/ 2147483646 h 2304"/>
                  <a:gd name="T72" fmla="*/ 2147483646 w 2303"/>
                  <a:gd name="T73" fmla="*/ 2147483646 h 2304"/>
                  <a:gd name="T74" fmla="*/ 2147483646 w 2303"/>
                  <a:gd name="T75" fmla="*/ 2147483646 h 2304"/>
                  <a:gd name="T76" fmla="*/ 2147483646 w 2303"/>
                  <a:gd name="T77" fmla="*/ 2147483646 h 2304"/>
                  <a:gd name="T78" fmla="*/ 2147483646 w 2303"/>
                  <a:gd name="T79" fmla="*/ 2147483646 h 2304"/>
                  <a:gd name="T80" fmla="*/ 2147483646 w 2303"/>
                  <a:gd name="T81" fmla="*/ 2147483646 h 2304"/>
                  <a:gd name="T82" fmla="*/ 2147483646 w 2303"/>
                  <a:gd name="T83" fmla="*/ 2147483646 h 2304"/>
                  <a:gd name="T84" fmla="*/ 2147483646 w 2303"/>
                  <a:gd name="T85" fmla="*/ 2147483646 h 2304"/>
                  <a:gd name="T86" fmla="*/ 2147483646 w 2303"/>
                  <a:gd name="T87" fmla="*/ 2147483646 h 2304"/>
                  <a:gd name="T88" fmla="*/ 2147483646 w 2303"/>
                  <a:gd name="T89" fmla="*/ 2147483646 h 2304"/>
                  <a:gd name="T90" fmla="*/ 2147483646 w 2303"/>
                  <a:gd name="T91" fmla="*/ 2147483646 h 2304"/>
                  <a:gd name="T92" fmla="*/ 2147483646 w 2303"/>
                  <a:gd name="T93" fmla="*/ 2147483646 h 2304"/>
                  <a:gd name="T94" fmla="*/ 2147483646 w 2303"/>
                  <a:gd name="T95" fmla="*/ 2147483646 h 2304"/>
                  <a:gd name="T96" fmla="*/ 2147483646 w 2303"/>
                  <a:gd name="T97" fmla="*/ 2147483646 h 2304"/>
                  <a:gd name="T98" fmla="*/ 2147483646 w 2303"/>
                  <a:gd name="T99" fmla="*/ 2147483646 h 2304"/>
                  <a:gd name="T100" fmla="*/ 2147483646 w 2303"/>
                  <a:gd name="T101" fmla="*/ 2147483646 h 2304"/>
                  <a:gd name="T102" fmla="*/ 2147483646 w 2303"/>
                  <a:gd name="T103" fmla="*/ 2147483646 h 2304"/>
                  <a:gd name="T104" fmla="*/ 2147483646 w 2303"/>
                  <a:gd name="T105" fmla="*/ 2147483646 h 2304"/>
                  <a:gd name="T106" fmla="*/ 2147483646 w 2303"/>
                  <a:gd name="T107" fmla="*/ 2147483646 h 2304"/>
                  <a:gd name="T108" fmla="*/ 2147483646 w 2303"/>
                  <a:gd name="T109" fmla="*/ 2147483646 h 2304"/>
                  <a:gd name="T110" fmla="*/ 2147483646 w 2303"/>
                  <a:gd name="T111" fmla="*/ 2147483646 h 2304"/>
                  <a:gd name="T112" fmla="*/ 2147483646 w 2303"/>
                  <a:gd name="T113" fmla="*/ 2147483646 h 2304"/>
                  <a:gd name="T114" fmla="*/ 2147483646 w 2303"/>
                  <a:gd name="T115" fmla="*/ 2147483646 h 2304"/>
                  <a:gd name="T116" fmla="*/ 2147483646 w 2303"/>
                  <a:gd name="T117" fmla="*/ 2147483646 h 2304"/>
                  <a:gd name="T118" fmla="*/ 2147483646 w 2303"/>
                  <a:gd name="T119" fmla="*/ 2147483646 h 2304"/>
                  <a:gd name="T120" fmla="*/ 2147483646 w 2303"/>
                  <a:gd name="T121" fmla="*/ 2147483646 h 2304"/>
                  <a:gd name="T122" fmla="*/ 2147483646 w 2303"/>
                  <a:gd name="T123" fmla="*/ 2147483646 h 230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lnTo>
                      <a:pt x="225" y="1"/>
                    </a:lnTo>
                    <a:close/>
                  </a:path>
                </a:pathLst>
              </a:custGeom>
              <a:solidFill>
                <a:srgbClr val="233E49"/>
              </a:solidFill>
              <a:ln>
                <a:noFill/>
              </a:ln>
            </p:spPr>
            <p:txBody>
              <a:bodyPr lIns="91425" tIns="91425" rIns="91425" bIns="91425" anchor="ctr"/>
              <a:lstStyle/>
              <a:p>
                <a:pPr>
                  <a:defRPr/>
                </a:pPr>
                <a:endParaRPr lang="vi-VN" sz="990"/>
              </a:p>
            </p:txBody>
          </p:sp>
        </p:grpSp>
        <p:sp>
          <p:nvSpPr>
            <p:cNvPr id="198" name="Google Shape;576;p27">
              <a:extLst>
                <a:ext uri="{FF2B5EF4-FFF2-40B4-BE49-F238E27FC236}">
                  <a16:creationId xmlns:a16="http://schemas.microsoft.com/office/drawing/2014/main" id="{E8EE9CB3-9E50-4709-8432-1A9D315E5E66}"/>
                </a:ext>
              </a:extLst>
            </p:cNvPr>
            <p:cNvSpPr>
              <a:spLocks/>
            </p:cNvSpPr>
            <p:nvPr/>
          </p:nvSpPr>
          <p:spPr bwMode="auto">
            <a:xfrm>
              <a:off x="3027563" y="5577358"/>
              <a:ext cx="391710" cy="49226"/>
            </a:xfrm>
            <a:custGeom>
              <a:avLst/>
              <a:gdLst>
                <a:gd name="T0" fmla="*/ 2147483646 w 7056"/>
                <a:gd name="T1" fmla="*/ 0 h 887"/>
                <a:gd name="T2" fmla="*/ 2147483646 w 7056"/>
                <a:gd name="T3" fmla="*/ 2147483646 h 887"/>
                <a:gd name="T4" fmla="*/ 2147483646 w 7056"/>
                <a:gd name="T5" fmla="*/ 2147483646 h 887"/>
                <a:gd name="T6" fmla="*/ 2147483646 w 7056"/>
                <a:gd name="T7" fmla="*/ 0 h 887"/>
                <a:gd name="T8" fmla="*/ 2147483646 w 7056"/>
                <a:gd name="T9" fmla="*/ 0 h 8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56" h="887" extrusionOk="0">
                  <a:moveTo>
                    <a:pt x="1" y="0"/>
                  </a:moveTo>
                  <a:lnTo>
                    <a:pt x="1" y="887"/>
                  </a:lnTo>
                  <a:lnTo>
                    <a:pt x="7055" y="887"/>
                  </a:lnTo>
                  <a:lnTo>
                    <a:pt x="7055" y="0"/>
                  </a:lnTo>
                  <a:lnTo>
                    <a:pt x="1" y="0"/>
                  </a:lnTo>
                  <a:close/>
                </a:path>
              </a:pathLst>
            </a:custGeom>
            <a:solidFill>
              <a:srgbClr val="8D7DFF"/>
            </a:solidFill>
            <a:ln>
              <a:noFill/>
            </a:ln>
          </p:spPr>
          <p:txBody>
            <a:bodyPr lIns="91425" tIns="91425" rIns="91425" bIns="91425" anchor="ctr"/>
            <a:lstStyle/>
            <a:p>
              <a:pPr>
                <a:defRPr/>
              </a:pPr>
              <a:endParaRPr lang="vi-VN" sz="990"/>
            </a:p>
          </p:txBody>
        </p:sp>
      </p:grpSp>
      <p:sp>
        <p:nvSpPr>
          <p:cNvPr id="228" name="Google Shape;578;p27">
            <a:extLst>
              <a:ext uri="{FF2B5EF4-FFF2-40B4-BE49-F238E27FC236}">
                <a16:creationId xmlns:a16="http://schemas.microsoft.com/office/drawing/2014/main" id="{CFC20520-990B-487E-A276-39B3AB75E6DB}"/>
              </a:ext>
            </a:extLst>
          </p:cNvPr>
          <p:cNvSpPr>
            <a:spLocks/>
          </p:cNvSpPr>
          <p:nvPr/>
        </p:nvSpPr>
        <p:spPr bwMode="auto">
          <a:xfrm>
            <a:off x="3308351" y="6418263"/>
            <a:ext cx="264583" cy="165100"/>
          </a:xfrm>
          <a:custGeom>
            <a:avLst/>
            <a:gdLst>
              <a:gd name="T0" fmla="*/ 2147483646 w 4806"/>
              <a:gd name="T1" fmla="*/ 2147483646 h 2979"/>
              <a:gd name="T2" fmla="*/ 2147483646 w 4806"/>
              <a:gd name="T3" fmla="*/ 2147483646 h 2979"/>
              <a:gd name="T4" fmla="*/ 2147483646 w 4806"/>
              <a:gd name="T5" fmla="*/ 2147483646 h 2979"/>
              <a:gd name="T6" fmla="*/ 2147483646 w 4806"/>
              <a:gd name="T7" fmla="*/ 2147483646 h 2979"/>
              <a:gd name="T8" fmla="*/ 2147483646 w 4806"/>
              <a:gd name="T9" fmla="*/ 2147483646 h 29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06" h="2979" extrusionOk="0">
                <a:moveTo>
                  <a:pt x="1" y="1"/>
                </a:moveTo>
                <a:lnTo>
                  <a:pt x="1" y="2978"/>
                </a:lnTo>
                <a:lnTo>
                  <a:pt x="4805" y="2978"/>
                </a:lnTo>
                <a:lnTo>
                  <a:pt x="4805" y="1"/>
                </a:lnTo>
                <a:lnTo>
                  <a:pt x="1" y="1"/>
                </a:lnTo>
                <a:close/>
              </a:path>
            </a:pathLst>
          </a:custGeom>
          <a:solidFill>
            <a:srgbClr val="CCCCCC"/>
          </a:solidFill>
          <a:ln>
            <a:noFill/>
          </a:ln>
        </p:spPr>
        <p:txBody>
          <a:bodyPr lIns="37713" tIns="37713" rIns="37713" bIns="37713" anchor="ctr"/>
          <a:lstStyle/>
          <a:p>
            <a:pPr>
              <a:defRPr/>
            </a:pPr>
            <a:endParaRPr lang="vi-VN" sz="990"/>
          </a:p>
        </p:txBody>
      </p:sp>
      <p:grpSp>
        <p:nvGrpSpPr>
          <p:cNvPr id="229" name="Group 228">
            <a:extLst>
              <a:ext uri="{FF2B5EF4-FFF2-40B4-BE49-F238E27FC236}">
                <a16:creationId xmlns:a16="http://schemas.microsoft.com/office/drawing/2014/main" id="{0486DB5A-1E40-4998-82C4-B39889E4F0E4}"/>
              </a:ext>
            </a:extLst>
          </p:cNvPr>
          <p:cNvGrpSpPr>
            <a:grpSpLocks/>
          </p:cNvGrpSpPr>
          <p:nvPr userDrawn="1"/>
        </p:nvGrpSpPr>
        <p:grpSpPr bwMode="auto">
          <a:xfrm>
            <a:off x="1524001" y="5626100"/>
            <a:ext cx="9319684" cy="1231900"/>
            <a:chOff x="1524301" y="5626805"/>
            <a:chExt cx="9320239" cy="1231195"/>
          </a:xfrm>
        </p:grpSpPr>
        <p:sp>
          <p:nvSpPr>
            <p:cNvPr id="230" name="Google Shape;577;p27">
              <a:extLst>
                <a:ext uri="{FF2B5EF4-FFF2-40B4-BE49-F238E27FC236}">
                  <a16:creationId xmlns:a16="http://schemas.microsoft.com/office/drawing/2014/main" id="{FAAD3916-D271-4FAB-896E-0FFF5BB52AA0}"/>
                </a:ext>
              </a:extLst>
            </p:cNvPr>
            <p:cNvSpPr>
              <a:spLocks/>
            </p:cNvSpPr>
            <p:nvPr/>
          </p:nvSpPr>
          <p:spPr bwMode="auto">
            <a:xfrm>
              <a:off x="3308758" y="6404235"/>
              <a:ext cx="264598" cy="452179"/>
            </a:xfrm>
            <a:custGeom>
              <a:avLst/>
              <a:gdLst>
                <a:gd name="T0" fmla="*/ 2147483646 w 4806"/>
                <a:gd name="T1" fmla="*/ 2147483646 h 8167"/>
                <a:gd name="T2" fmla="*/ 2147483646 w 4806"/>
                <a:gd name="T3" fmla="*/ 2147483646 h 8167"/>
                <a:gd name="T4" fmla="*/ 2147483646 w 4806"/>
                <a:gd name="T5" fmla="*/ 2147483646 h 8167"/>
                <a:gd name="T6" fmla="*/ 2147483646 w 4806"/>
                <a:gd name="T7" fmla="*/ 2147483646 h 8167"/>
                <a:gd name="T8" fmla="*/ 2147483646 w 4806"/>
                <a:gd name="T9" fmla="*/ 2147483646 h 81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06" h="8167" extrusionOk="0">
                  <a:moveTo>
                    <a:pt x="1" y="1"/>
                  </a:moveTo>
                  <a:lnTo>
                    <a:pt x="1" y="8167"/>
                  </a:lnTo>
                  <a:lnTo>
                    <a:pt x="4805" y="8167"/>
                  </a:lnTo>
                  <a:lnTo>
                    <a:pt x="4805" y="1"/>
                  </a:lnTo>
                  <a:lnTo>
                    <a:pt x="1" y="1"/>
                  </a:lnTo>
                  <a:close/>
                </a:path>
              </a:pathLst>
            </a:custGeom>
            <a:solidFill>
              <a:srgbClr val="CECCBC"/>
            </a:solidFill>
            <a:ln>
              <a:noFill/>
            </a:ln>
          </p:spPr>
          <p:txBody>
            <a:bodyPr lIns="91425" tIns="91425" rIns="91425" bIns="91425" anchor="ctr"/>
            <a:lstStyle/>
            <a:p>
              <a:pPr>
                <a:defRPr/>
              </a:pPr>
              <a:endParaRPr lang="vi-VN" sz="990"/>
            </a:p>
          </p:txBody>
        </p:sp>
        <p:grpSp>
          <p:nvGrpSpPr>
            <p:cNvPr id="231" name="Google Shape;579;p27">
              <a:extLst>
                <a:ext uri="{FF2B5EF4-FFF2-40B4-BE49-F238E27FC236}">
                  <a16:creationId xmlns:a16="http://schemas.microsoft.com/office/drawing/2014/main" id="{AE71C99F-20F2-4CE5-9F22-FBBB8664B2FD}"/>
                </a:ext>
              </a:extLst>
            </p:cNvPr>
            <p:cNvGrpSpPr>
              <a:grpSpLocks/>
            </p:cNvGrpSpPr>
            <p:nvPr userDrawn="1"/>
          </p:nvGrpSpPr>
          <p:grpSpPr bwMode="auto">
            <a:xfrm>
              <a:off x="1524301" y="5626805"/>
              <a:ext cx="9320239" cy="1231195"/>
              <a:chOff x="929285" y="5051507"/>
              <a:chExt cx="7315206" cy="1231195"/>
            </a:xfrm>
          </p:grpSpPr>
          <p:sp>
            <p:nvSpPr>
              <p:cNvPr id="232" name="Google Shape;580;p27">
                <a:extLst>
                  <a:ext uri="{FF2B5EF4-FFF2-40B4-BE49-F238E27FC236}">
                    <a16:creationId xmlns:a16="http://schemas.microsoft.com/office/drawing/2014/main" id="{43DA553B-6F11-44DE-A684-F567D5C773C2}"/>
                  </a:ext>
                </a:extLst>
              </p:cNvPr>
              <p:cNvSpPr>
                <a:spLocks/>
              </p:cNvSpPr>
              <p:nvPr/>
            </p:nvSpPr>
            <p:spPr bwMode="auto">
              <a:xfrm>
                <a:off x="929285" y="5051507"/>
                <a:ext cx="7315206" cy="420447"/>
              </a:xfrm>
              <a:custGeom>
                <a:avLst/>
                <a:gdLst>
                  <a:gd name="T0" fmla="*/ 2147483646 w 132354"/>
                  <a:gd name="T1" fmla="*/ 2147483646 h 7612"/>
                  <a:gd name="T2" fmla="*/ 2147483646 w 132354"/>
                  <a:gd name="T3" fmla="*/ 2147483646 h 7612"/>
                  <a:gd name="T4" fmla="*/ 2147483646 w 132354"/>
                  <a:gd name="T5" fmla="*/ 2147483646 h 7612"/>
                  <a:gd name="T6" fmla="*/ 2147483646 w 132354"/>
                  <a:gd name="T7" fmla="*/ 2147483646 h 7612"/>
                  <a:gd name="T8" fmla="*/ 2147483646 w 132354"/>
                  <a:gd name="T9" fmla="*/ 2147483646 h 76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354" h="7612" extrusionOk="0">
                    <a:moveTo>
                      <a:pt x="1" y="1"/>
                    </a:moveTo>
                    <a:lnTo>
                      <a:pt x="1" y="7611"/>
                    </a:lnTo>
                    <a:lnTo>
                      <a:pt x="132353" y="7611"/>
                    </a:lnTo>
                    <a:lnTo>
                      <a:pt x="132353" y="1"/>
                    </a:lnTo>
                    <a:lnTo>
                      <a:pt x="1" y="1"/>
                    </a:lnTo>
                    <a:close/>
                  </a:path>
                </a:pathLst>
              </a:custGeom>
              <a:solidFill>
                <a:srgbClr val="EFEDD8"/>
              </a:solidFill>
              <a:ln>
                <a:noFill/>
              </a:ln>
            </p:spPr>
            <p:txBody>
              <a:bodyPr lIns="91425" tIns="91425" rIns="91425" bIns="91425" anchor="ctr"/>
              <a:lstStyle/>
              <a:p>
                <a:pPr>
                  <a:defRPr/>
                </a:pPr>
                <a:endParaRPr lang="vi-VN" sz="990"/>
              </a:p>
            </p:txBody>
          </p:sp>
          <p:sp>
            <p:nvSpPr>
              <p:cNvPr id="233" name="Google Shape;581;p27">
                <a:extLst>
                  <a:ext uri="{FF2B5EF4-FFF2-40B4-BE49-F238E27FC236}">
                    <a16:creationId xmlns:a16="http://schemas.microsoft.com/office/drawing/2014/main" id="{4244A2B9-94F5-4791-B5AB-9726D81967BC}"/>
                  </a:ext>
                </a:extLst>
              </p:cNvPr>
              <p:cNvSpPr>
                <a:spLocks/>
              </p:cNvSpPr>
              <p:nvPr/>
            </p:nvSpPr>
            <p:spPr bwMode="auto">
              <a:xfrm>
                <a:off x="929285" y="5051507"/>
                <a:ext cx="7315206" cy="134861"/>
              </a:xfrm>
              <a:custGeom>
                <a:avLst/>
                <a:gdLst>
                  <a:gd name="T0" fmla="*/ 2147483646 w 132354"/>
                  <a:gd name="T1" fmla="*/ 2147483646 h 2423"/>
                  <a:gd name="T2" fmla="*/ 2147483646 w 132354"/>
                  <a:gd name="T3" fmla="*/ 2147483646 h 2423"/>
                  <a:gd name="T4" fmla="*/ 2147483646 w 132354"/>
                  <a:gd name="T5" fmla="*/ 2147483646 h 2423"/>
                  <a:gd name="T6" fmla="*/ 2147483646 w 132354"/>
                  <a:gd name="T7" fmla="*/ 2147483646 h 2423"/>
                  <a:gd name="T8" fmla="*/ 2147483646 w 132354"/>
                  <a:gd name="T9" fmla="*/ 2147483646 h 24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354" h="2423" extrusionOk="0">
                    <a:moveTo>
                      <a:pt x="1" y="1"/>
                    </a:moveTo>
                    <a:lnTo>
                      <a:pt x="1" y="2423"/>
                    </a:lnTo>
                    <a:lnTo>
                      <a:pt x="132353" y="2423"/>
                    </a:lnTo>
                    <a:lnTo>
                      <a:pt x="132353" y="1"/>
                    </a:lnTo>
                    <a:lnTo>
                      <a:pt x="1" y="1"/>
                    </a:lnTo>
                    <a:close/>
                  </a:path>
                </a:pathLst>
              </a:custGeom>
              <a:solidFill>
                <a:srgbClr val="FFFEF6"/>
              </a:solidFill>
              <a:ln>
                <a:noFill/>
              </a:ln>
            </p:spPr>
            <p:txBody>
              <a:bodyPr lIns="91425" tIns="91425" rIns="91425" bIns="91425" anchor="ctr"/>
              <a:lstStyle/>
              <a:p>
                <a:pPr>
                  <a:defRPr/>
                </a:pPr>
                <a:endParaRPr lang="vi-VN" sz="990"/>
              </a:p>
            </p:txBody>
          </p:sp>
          <p:sp>
            <p:nvSpPr>
              <p:cNvPr id="234" name="Google Shape;582;p27">
                <a:extLst>
                  <a:ext uri="{FF2B5EF4-FFF2-40B4-BE49-F238E27FC236}">
                    <a16:creationId xmlns:a16="http://schemas.microsoft.com/office/drawing/2014/main" id="{2C82E83C-4535-4A8E-B8CF-D32ABAC18720}"/>
                  </a:ext>
                </a:extLst>
              </p:cNvPr>
              <p:cNvSpPr>
                <a:spLocks/>
              </p:cNvSpPr>
              <p:nvPr/>
            </p:nvSpPr>
            <p:spPr bwMode="auto">
              <a:xfrm>
                <a:off x="6669471" y="5830524"/>
                <a:ext cx="264164" cy="452178"/>
              </a:xfrm>
              <a:custGeom>
                <a:avLst/>
                <a:gdLst>
                  <a:gd name="T0" fmla="*/ 2147483646 w 4792"/>
                  <a:gd name="T1" fmla="*/ 2147483646 h 8167"/>
                  <a:gd name="T2" fmla="*/ 2147483646 w 4792"/>
                  <a:gd name="T3" fmla="*/ 2147483646 h 8167"/>
                  <a:gd name="T4" fmla="*/ 2147483646 w 4792"/>
                  <a:gd name="T5" fmla="*/ 2147483646 h 8167"/>
                  <a:gd name="T6" fmla="*/ 2147483646 w 4792"/>
                  <a:gd name="T7" fmla="*/ 2147483646 h 8167"/>
                  <a:gd name="T8" fmla="*/ 2147483646 w 4792"/>
                  <a:gd name="T9" fmla="*/ 2147483646 h 81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92" h="8167" extrusionOk="0">
                    <a:moveTo>
                      <a:pt x="1" y="1"/>
                    </a:moveTo>
                    <a:lnTo>
                      <a:pt x="1" y="8167"/>
                    </a:lnTo>
                    <a:lnTo>
                      <a:pt x="4792" y="8167"/>
                    </a:lnTo>
                    <a:lnTo>
                      <a:pt x="4792" y="1"/>
                    </a:lnTo>
                    <a:lnTo>
                      <a:pt x="1" y="1"/>
                    </a:lnTo>
                    <a:close/>
                  </a:path>
                </a:pathLst>
              </a:custGeom>
              <a:solidFill>
                <a:srgbClr val="CECCBC"/>
              </a:solidFill>
              <a:ln>
                <a:noFill/>
              </a:ln>
            </p:spPr>
            <p:txBody>
              <a:bodyPr lIns="91425" tIns="91425" rIns="91425" bIns="91425" anchor="ctr"/>
              <a:lstStyle/>
              <a:p>
                <a:pPr>
                  <a:defRPr/>
                </a:pPr>
                <a:endParaRPr lang="vi-VN" sz="990"/>
              </a:p>
            </p:txBody>
          </p:sp>
          <p:sp>
            <p:nvSpPr>
              <p:cNvPr id="235" name="Google Shape;583;p27">
                <a:extLst>
                  <a:ext uri="{FF2B5EF4-FFF2-40B4-BE49-F238E27FC236}">
                    <a16:creationId xmlns:a16="http://schemas.microsoft.com/office/drawing/2014/main" id="{34918CD4-4E19-4295-9C7D-31B04679D6E6}"/>
                  </a:ext>
                </a:extLst>
              </p:cNvPr>
              <p:cNvSpPr>
                <a:spLocks/>
              </p:cNvSpPr>
              <p:nvPr/>
            </p:nvSpPr>
            <p:spPr bwMode="auto">
              <a:xfrm>
                <a:off x="6669471" y="5830524"/>
                <a:ext cx="264164" cy="165006"/>
              </a:xfrm>
              <a:custGeom>
                <a:avLst/>
                <a:gdLst>
                  <a:gd name="T0" fmla="*/ 2147483646 w 4792"/>
                  <a:gd name="T1" fmla="*/ 2147483646 h 2979"/>
                  <a:gd name="T2" fmla="*/ 2147483646 w 4792"/>
                  <a:gd name="T3" fmla="*/ 2147483646 h 2979"/>
                  <a:gd name="T4" fmla="*/ 2147483646 w 4792"/>
                  <a:gd name="T5" fmla="*/ 2147483646 h 2979"/>
                  <a:gd name="T6" fmla="*/ 2147483646 w 4792"/>
                  <a:gd name="T7" fmla="*/ 2147483646 h 2979"/>
                  <a:gd name="T8" fmla="*/ 2147483646 w 4792"/>
                  <a:gd name="T9" fmla="*/ 2147483646 h 29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92" h="2979" extrusionOk="0">
                    <a:moveTo>
                      <a:pt x="1" y="1"/>
                    </a:moveTo>
                    <a:lnTo>
                      <a:pt x="1" y="2978"/>
                    </a:lnTo>
                    <a:lnTo>
                      <a:pt x="4792" y="2978"/>
                    </a:lnTo>
                    <a:lnTo>
                      <a:pt x="4792" y="1"/>
                    </a:lnTo>
                    <a:lnTo>
                      <a:pt x="1" y="1"/>
                    </a:lnTo>
                    <a:close/>
                  </a:path>
                </a:pathLst>
              </a:custGeom>
              <a:solidFill>
                <a:srgbClr val="CCCCCC"/>
              </a:solidFill>
              <a:ln>
                <a:noFill/>
              </a:ln>
            </p:spPr>
            <p:txBody>
              <a:bodyPr lIns="91425" tIns="91425" rIns="91425" bIns="91425" anchor="ctr"/>
              <a:lstStyle/>
              <a:p>
                <a:pPr>
                  <a:defRPr/>
                </a:pPr>
                <a:endParaRPr lang="vi-VN" sz="990"/>
              </a:p>
            </p:txBody>
          </p:sp>
          <p:sp>
            <p:nvSpPr>
              <p:cNvPr id="236" name="Google Shape;584;p27">
                <a:extLst>
                  <a:ext uri="{FF2B5EF4-FFF2-40B4-BE49-F238E27FC236}">
                    <a16:creationId xmlns:a16="http://schemas.microsoft.com/office/drawing/2014/main" id="{75C434D4-9555-4601-A42F-2E08EFBB9CA9}"/>
                  </a:ext>
                </a:extLst>
              </p:cNvPr>
              <p:cNvSpPr>
                <a:spLocks/>
              </p:cNvSpPr>
              <p:nvPr/>
            </p:nvSpPr>
            <p:spPr bwMode="auto">
              <a:xfrm>
                <a:off x="1653661" y="5471954"/>
                <a:ext cx="5864791" cy="360156"/>
              </a:xfrm>
              <a:custGeom>
                <a:avLst/>
                <a:gdLst>
                  <a:gd name="T0" fmla="*/ 2147483646 w 106109"/>
                  <a:gd name="T1" fmla="*/ 0 h 6499"/>
                  <a:gd name="T2" fmla="*/ 2147483646 w 106109"/>
                  <a:gd name="T3" fmla="*/ 2147483646 h 6499"/>
                  <a:gd name="T4" fmla="*/ 2147483646 w 106109"/>
                  <a:gd name="T5" fmla="*/ 2147483646 h 6499"/>
                  <a:gd name="T6" fmla="*/ 2147483646 w 106109"/>
                  <a:gd name="T7" fmla="*/ 0 h 6499"/>
                  <a:gd name="T8" fmla="*/ 2147483646 w 106109"/>
                  <a:gd name="T9" fmla="*/ 0 h 649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6109" h="6499" extrusionOk="0">
                    <a:moveTo>
                      <a:pt x="1" y="0"/>
                    </a:moveTo>
                    <a:lnTo>
                      <a:pt x="1" y="6499"/>
                    </a:lnTo>
                    <a:lnTo>
                      <a:pt x="106108" y="6499"/>
                    </a:lnTo>
                    <a:lnTo>
                      <a:pt x="106108" y="0"/>
                    </a:lnTo>
                    <a:lnTo>
                      <a:pt x="1" y="0"/>
                    </a:lnTo>
                    <a:close/>
                  </a:path>
                </a:pathLst>
              </a:custGeom>
              <a:solidFill>
                <a:srgbClr val="CECCBC"/>
              </a:solidFill>
              <a:ln>
                <a:noFill/>
              </a:ln>
            </p:spPr>
            <p:txBody>
              <a:bodyPr lIns="91425" tIns="91425" rIns="91425" bIns="91425" anchor="ctr"/>
              <a:lstStyle/>
              <a:p>
                <a:pPr>
                  <a:defRPr/>
                </a:pPr>
                <a:endParaRPr lang="vi-VN" sz="990"/>
              </a:p>
            </p:txBody>
          </p:sp>
          <p:sp>
            <p:nvSpPr>
              <p:cNvPr id="237" name="Google Shape;585;p27">
                <a:extLst>
                  <a:ext uri="{FF2B5EF4-FFF2-40B4-BE49-F238E27FC236}">
                    <a16:creationId xmlns:a16="http://schemas.microsoft.com/office/drawing/2014/main" id="{9F9128B3-47DF-48D3-BB73-DB80B1826B9A}"/>
                  </a:ext>
                </a:extLst>
              </p:cNvPr>
              <p:cNvSpPr>
                <a:spLocks/>
              </p:cNvSpPr>
              <p:nvPr/>
            </p:nvSpPr>
            <p:spPr bwMode="auto">
              <a:xfrm>
                <a:off x="1653661" y="5471954"/>
                <a:ext cx="5864791" cy="176111"/>
              </a:xfrm>
              <a:custGeom>
                <a:avLst/>
                <a:gdLst>
                  <a:gd name="T0" fmla="*/ 2147483646 w 106109"/>
                  <a:gd name="T1" fmla="*/ 0 h 3190"/>
                  <a:gd name="T2" fmla="*/ 2147483646 w 106109"/>
                  <a:gd name="T3" fmla="*/ 2147483646 h 3190"/>
                  <a:gd name="T4" fmla="*/ 2147483646 w 106109"/>
                  <a:gd name="T5" fmla="*/ 2147483646 h 3190"/>
                  <a:gd name="T6" fmla="*/ 2147483646 w 106109"/>
                  <a:gd name="T7" fmla="*/ 0 h 3190"/>
                  <a:gd name="T8" fmla="*/ 2147483646 w 106109"/>
                  <a:gd name="T9" fmla="*/ 0 h 319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6109" h="3190" extrusionOk="0">
                    <a:moveTo>
                      <a:pt x="1" y="0"/>
                    </a:moveTo>
                    <a:lnTo>
                      <a:pt x="1" y="3190"/>
                    </a:lnTo>
                    <a:lnTo>
                      <a:pt x="106108" y="3190"/>
                    </a:lnTo>
                    <a:lnTo>
                      <a:pt x="106108" y="0"/>
                    </a:lnTo>
                    <a:lnTo>
                      <a:pt x="1" y="0"/>
                    </a:lnTo>
                    <a:close/>
                  </a:path>
                </a:pathLst>
              </a:custGeom>
              <a:solidFill>
                <a:srgbClr val="B7B7B7"/>
              </a:solidFill>
              <a:ln>
                <a:noFill/>
              </a:ln>
            </p:spPr>
            <p:txBody>
              <a:bodyPr lIns="91425" tIns="91425" rIns="91425" bIns="91425" anchor="ctr"/>
              <a:lstStyle/>
              <a:p>
                <a:pPr>
                  <a:defRPr/>
                </a:pPr>
                <a:endParaRPr lang="vi-VN" sz="990"/>
              </a:p>
            </p:txBody>
          </p:sp>
        </p:grpSp>
      </p:grpSp>
    </p:spTree>
    <p:extLst>
      <p:ext uri="{BB962C8B-B14F-4D97-AF65-F5344CB8AC3E}">
        <p14:creationId xmlns:p14="http://schemas.microsoft.com/office/powerpoint/2010/main" val="15925396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5"/>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4"/>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42"/>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8"/>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39"/>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43"/>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29"/>
                                        </p:tgtEl>
                                        <p:attrNameLst>
                                          <p:attrName>style.visibility</p:attrName>
                                        </p:attrNameLst>
                                      </p:cBhvr>
                                      <p:to>
                                        <p:strVal val="visible"/>
                                      </p:to>
                                    </p:set>
                                    <p:anim calcmode="lin" valueType="num">
                                      <p:cBhvr additive="base">
                                        <p:cTn id="19" dur="500" fill="hold"/>
                                        <p:tgtEl>
                                          <p:spTgt spid="229"/>
                                        </p:tgtEl>
                                        <p:attrNameLst>
                                          <p:attrName>ppt_x</p:attrName>
                                        </p:attrNameLst>
                                      </p:cBhvr>
                                      <p:tavLst>
                                        <p:tav tm="0">
                                          <p:val>
                                            <p:strVal val="#ppt_x"/>
                                          </p:val>
                                        </p:tav>
                                        <p:tav tm="100000">
                                          <p:val>
                                            <p:strVal val="#ppt_x"/>
                                          </p:val>
                                        </p:tav>
                                      </p:tavLst>
                                    </p:anim>
                                    <p:anim calcmode="lin" valueType="num">
                                      <p:cBhvr additive="base">
                                        <p:cTn id="20" dur="500" fill="hold"/>
                                        <p:tgtEl>
                                          <p:spTgt spid="229"/>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155"/>
                                        </p:tgtEl>
                                        <p:attrNameLst>
                                          <p:attrName>style.visibility</p:attrName>
                                        </p:attrNameLst>
                                      </p:cBhvr>
                                      <p:to>
                                        <p:strVal val="visible"/>
                                      </p:to>
                                    </p:set>
                                    <p:anim calcmode="lin" valueType="num">
                                      <p:cBhvr additive="base">
                                        <p:cTn id="24" dur="500" fill="hold"/>
                                        <p:tgtEl>
                                          <p:spTgt spid="155"/>
                                        </p:tgtEl>
                                        <p:attrNameLst>
                                          <p:attrName>ppt_x</p:attrName>
                                        </p:attrNameLst>
                                      </p:cBhvr>
                                      <p:tavLst>
                                        <p:tav tm="0">
                                          <p:val>
                                            <p:strVal val="0-#ppt_w/2"/>
                                          </p:val>
                                        </p:tav>
                                        <p:tav tm="100000">
                                          <p:val>
                                            <p:strVal val="#ppt_x"/>
                                          </p:val>
                                        </p:tav>
                                      </p:tavLst>
                                    </p:anim>
                                    <p:anim calcmode="lin" valueType="num">
                                      <p:cBhvr additive="base">
                                        <p:cTn id="25" dur="500" fill="hold"/>
                                        <p:tgtEl>
                                          <p:spTgt spid="155"/>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98"/>
                                        </p:tgtEl>
                                        <p:attrNameLst>
                                          <p:attrName>style.visibility</p:attrName>
                                        </p:attrNameLst>
                                      </p:cBhvr>
                                      <p:to>
                                        <p:strVal val="visible"/>
                                      </p:to>
                                    </p:set>
                                    <p:anim calcmode="lin" valueType="num">
                                      <p:cBhvr additive="base">
                                        <p:cTn id="29" dur="500" fill="hold"/>
                                        <p:tgtEl>
                                          <p:spTgt spid="98"/>
                                        </p:tgtEl>
                                        <p:attrNameLst>
                                          <p:attrName>ppt_x</p:attrName>
                                        </p:attrNameLst>
                                      </p:cBhvr>
                                      <p:tavLst>
                                        <p:tav tm="0">
                                          <p:val>
                                            <p:strVal val="1+#ppt_w/2"/>
                                          </p:val>
                                        </p:tav>
                                        <p:tav tm="100000">
                                          <p:val>
                                            <p:strVal val="#ppt_x"/>
                                          </p:val>
                                        </p:tav>
                                      </p:tavLst>
                                    </p:anim>
                                    <p:anim calcmode="lin" valueType="num">
                                      <p:cBhvr additive="base">
                                        <p:cTn id="30" dur="500" fill="hold"/>
                                        <p:tgtEl>
                                          <p:spTgt spid="98"/>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92"/>
                                        </p:tgtEl>
                                        <p:attrNameLst>
                                          <p:attrName>style.visibility</p:attrName>
                                        </p:attrNameLst>
                                      </p:cBhvr>
                                      <p:to>
                                        <p:strVal val="visible"/>
                                      </p:to>
                                    </p:set>
                                    <p:animEffect transition="in" filter="fade">
                                      <p:cBhvr>
                                        <p:cTn id="34" dur="500"/>
                                        <p:tgtEl>
                                          <p:spTgt spid="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16_Title and Content">
    <p:bg>
      <p:bgPr>
        <a:solidFill>
          <a:srgbClr val="C00000"/>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1556AC30-77A3-455B-8E34-FB4249A31BA9}"/>
              </a:ext>
            </a:extLst>
          </p:cNvPr>
          <p:cNvGrpSpPr>
            <a:grpSpLocks/>
          </p:cNvGrpSpPr>
          <p:nvPr userDrawn="1"/>
        </p:nvGrpSpPr>
        <p:grpSpPr bwMode="auto">
          <a:xfrm>
            <a:off x="395818" y="219076"/>
            <a:ext cx="11614149" cy="6240463"/>
            <a:chOff x="395894" y="219519"/>
            <a:chExt cx="8518865" cy="4788281"/>
          </a:xfrm>
        </p:grpSpPr>
        <p:sp>
          <p:nvSpPr>
            <p:cNvPr id="3" name="Google Shape;993;p14">
              <a:extLst>
                <a:ext uri="{FF2B5EF4-FFF2-40B4-BE49-F238E27FC236}">
                  <a16:creationId xmlns:a16="http://schemas.microsoft.com/office/drawing/2014/main" id="{041D42F7-5ABC-489E-82CB-1022647B9FAC}"/>
                </a:ext>
              </a:extLst>
            </p:cNvPr>
            <p:cNvSpPr>
              <a:spLocks/>
            </p:cNvSpPr>
            <p:nvPr/>
          </p:nvSpPr>
          <p:spPr bwMode="auto">
            <a:xfrm>
              <a:off x="661380" y="219519"/>
              <a:ext cx="8068625" cy="4788281"/>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rgbClr val="FFE285"/>
            </a:solidFill>
            <a:ln>
              <a:noFill/>
            </a:ln>
          </p:spPr>
          <p:txBody>
            <a:bodyPr lIns="91425" tIns="91425" rIns="91425" bIns="91425" anchor="ctr"/>
            <a:lstStyle/>
            <a:p>
              <a:pPr>
                <a:defRPr/>
              </a:pPr>
              <a:endParaRPr lang="vi-VN" sz="990"/>
            </a:p>
          </p:txBody>
        </p:sp>
        <p:grpSp>
          <p:nvGrpSpPr>
            <p:cNvPr id="4" name="Google Shape;994;p14">
              <a:extLst>
                <a:ext uri="{FF2B5EF4-FFF2-40B4-BE49-F238E27FC236}">
                  <a16:creationId xmlns:a16="http://schemas.microsoft.com/office/drawing/2014/main" id="{9D7EDC06-32AE-4CB3-9A4C-952EDA8D995A}"/>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EDDC2BCD-820F-42CE-96C4-4E0091D9083C}"/>
                  </a:ext>
                </a:extLst>
              </p:cNvPr>
              <p:cNvSpPr>
                <a:spLocks/>
              </p:cNvSpPr>
              <p:nvPr/>
            </p:nvSpPr>
            <p:spPr bwMode="auto">
              <a:xfrm>
                <a:off x="8341867" y="2362126"/>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4" name="Google Shape;996;p14">
                <a:extLst>
                  <a:ext uri="{FF2B5EF4-FFF2-40B4-BE49-F238E27FC236}">
                    <a16:creationId xmlns:a16="http://schemas.microsoft.com/office/drawing/2014/main" id="{720F5F45-5283-4995-B263-A454D8E5E732}"/>
                  </a:ext>
                </a:extLst>
              </p:cNvPr>
              <p:cNvSpPr>
                <a:spLocks/>
              </p:cNvSpPr>
              <p:nvPr/>
            </p:nvSpPr>
            <p:spPr bwMode="auto">
              <a:xfrm>
                <a:off x="8341867" y="2281733"/>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p:spPr>
            <p:txBody>
              <a:bodyPr lIns="91425" tIns="91425" rIns="91425" bIns="91425" anchor="ctr"/>
              <a:lstStyle/>
              <a:p>
                <a:pPr>
                  <a:defRPr/>
                </a:pPr>
                <a:endParaRPr lang="vi-VN" sz="990"/>
              </a:p>
            </p:txBody>
          </p:sp>
        </p:grpSp>
        <p:sp>
          <p:nvSpPr>
            <p:cNvPr id="5" name="Google Shape;997;p14">
              <a:extLst>
                <a:ext uri="{FF2B5EF4-FFF2-40B4-BE49-F238E27FC236}">
                  <a16:creationId xmlns:a16="http://schemas.microsoft.com/office/drawing/2014/main" id="{CD60ECB8-0417-4AA9-8A11-0A4250E26578}"/>
                </a:ext>
              </a:extLst>
            </p:cNvPr>
            <p:cNvSpPr>
              <a:spLocks/>
            </p:cNvSpPr>
            <p:nvPr/>
          </p:nvSpPr>
          <p:spPr bwMode="auto">
            <a:xfrm>
              <a:off x="8341867" y="4447482"/>
              <a:ext cx="569787" cy="308174"/>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grpSp>
          <p:nvGrpSpPr>
            <p:cNvPr id="6" name="Google Shape;998;p14">
              <a:extLst>
                <a:ext uri="{FF2B5EF4-FFF2-40B4-BE49-F238E27FC236}">
                  <a16:creationId xmlns:a16="http://schemas.microsoft.com/office/drawing/2014/main" id="{48766B4D-74A7-49C0-B2FC-45AF676F7B6C}"/>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4703E5B4-8217-4AC0-894C-E3FFBCCBFFF2}"/>
                  </a:ext>
                </a:extLst>
              </p:cNvPr>
              <p:cNvSpPr>
                <a:spLocks/>
              </p:cNvSpPr>
              <p:nvPr/>
            </p:nvSpPr>
            <p:spPr bwMode="auto">
              <a:xfrm>
                <a:off x="8341867" y="1800590"/>
                <a:ext cx="569787" cy="30086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2" name="Google Shape;1000;p14">
                <a:extLst>
                  <a:ext uri="{FF2B5EF4-FFF2-40B4-BE49-F238E27FC236}">
                    <a16:creationId xmlns:a16="http://schemas.microsoft.com/office/drawing/2014/main" id="{7D57D85D-EF30-44B2-9B62-6EA97C1357D9}"/>
                  </a:ext>
                </a:extLst>
              </p:cNvPr>
              <p:cNvSpPr/>
              <p:nvPr/>
            </p:nvSpPr>
            <p:spPr>
              <a:xfrm>
                <a:off x="8341867" y="1721415"/>
                <a:ext cx="569787" cy="299648"/>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7" name="Google Shape;1001;p14">
              <a:extLst>
                <a:ext uri="{FF2B5EF4-FFF2-40B4-BE49-F238E27FC236}">
                  <a16:creationId xmlns:a16="http://schemas.microsoft.com/office/drawing/2014/main" id="{99E2DC12-6E8F-454F-AD7E-B0295657782E}"/>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7087645C-24FD-4A3F-B212-0A74289A25AB}"/>
                  </a:ext>
                </a:extLst>
              </p:cNvPr>
              <p:cNvSpPr>
                <a:spLocks/>
              </p:cNvSpPr>
              <p:nvPr/>
            </p:nvSpPr>
            <p:spPr bwMode="auto">
              <a:xfrm>
                <a:off x="8346524" y="1262198"/>
                <a:ext cx="568235" cy="309393"/>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0" name="Google Shape;1003;p14">
                <a:extLst>
                  <a:ext uri="{FF2B5EF4-FFF2-40B4-BE49-F238E27FC236}">
                    <a16:creationId xmlns:a16="http://schemas.microsoft.com/office/drawing/2014/main" id="{BA9B7B0C-BEFD-4B78-8D2D-00CAFBF4CEAD}"/>
                  </a:ext>
                </a:extLst>
              </p:cNvPr>
              <p:cNvSpPr>
                <a:spLocks/>
              </p:cNvSpPr>
              <p:nvPr/>
            </p:nvSpPr>
            <p:spPr bwMode="auto">
              <a:xfrm>
                <a:off x="8346524" y="1181804"/>
                <a:ext cx="568235" cy="309393"/>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p:spPr>
            <p:txBody>
              <a:bodyPr lIns="91425" tIns="91425" rIns="91425" bIns="91425" anchor="ctr"/>
              <a:lstStyle/>
              <a:p>
                <a:pPr>
                  <a:defRPr/>
                </a:pPr>
                <a:endParaRPr lang="vi-VN" sz="990"/>
              </a:p>
            </p:txBody>
          </p:sp>
        </p:grpSp>
        <p:grpSp>
          <p:nvGrpSpPr>
            <p:cNvPr id="8" name="Google Shape;1004;p14">
              <a:extLst>
                <a:ext uri="{FF2B5EF4-FFF2-40B4-BE49-F238E27FC236}">
                  <a16:creationId xmlns:a16="http://schemas.microsoft.com/office/drawing/2014/main" id="{866681C5-3A97-4A39-9604-7E4DDC6135ED}"/>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821F4FDD-B394-4321-8361-5997CE07C9B0}"/>
                  </a:ext>
                </a:extLst>
              </p:cNvPr>
              <p:cNvSpPr>
                <a:spLocks/>
              </p:cNvSpPr>
              <p:nvPr/>
            </p:nvSpPr>
            <p:spPr bwMode="auto">
              <a:xfrm>
                <a:off x="8341867" y="686045"/>
                <a:ext cx="569787" cy="308175"/>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8" name="Google Shape;1006;p14">
                <a:extLst>
                  <a:ext uri="{FF2B5EF4-FFF2-40B4-BE49-F238E27FC236}">
                    <a16:creationId xmlns:a16="http://schemas.microsoft.com/office/drawing/2014/main" id="{2A40E81B-D651-4229-BA85-A88F77891B0F}"/>
                  </a:ext>
                </a:extLst>
              </p:cNvPr>
              <p:cNvSpPr/>
              <p:nvPr/>
            </p:nvSpPr>
            <p:spPr>
              <a:xfrm>
                <a:off x="8341867" y="606869"/>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9" name="Google Shape;1007;p14">
              <a:extLst>
                <a:ext uri="{FF2B5EF4-FFF2-40B4-BE49-F238E27FC236}">
                  <a16:creationId xmlns:a16="http://schemas.microsoft.com/office/drawing/2014/main" id="{A1FB53E8-76F2-4DFA-A371-6A01C62F0018}"/>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0B8E9FC1-32B1-4F0E-9625-4B132EC229B5}"/>
                  </a:ext>
                </a:extLst>
              </p:cNvPr>
              <p:cNvSpPr>
                <a:spLocks/>
              </p:cNvSpPr>
              <p:nvPr/>
            </p:nvSpPr>
            <p:spPr bwMode="auto">
              <a:xfrm>
                <a:off x="8341867" y="2362736"/>
                <a:ext cx="569787" cy="299648"/>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6" name="Google Shape;1009;p14">
                <a:extLst>
                  <a:ext uri="{FF2B5EF4-FFF2-40B4-BE49-F238E27FC236}">
                    <a16:creationId xmlns:a16="http://schemas.microsoft.com/office/drawing/2014/main" id="{4B6B7DEE-11FA-4A80-BEE4-AA3BA5FB3387}"/>
                  </a:ext>
                </a:extLst>
              </p:cNvPr>
              <p:cNvSpPr>
                <a:spLocks/>
              </p:cNvSpPr>
              <p:nvPr/>
            </p:nvSpPr>
            <p:spPr bwMode="auto">
              <a:xfrm>
                <a:off x="8341867" y="2283561"/>
                <a:ext cx="569787" cy="299648"/>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p:spPr>
            <p:txBody>
              <a:bodyPr lIns="91425" tIns="91425" rIns="91425" bIns="91425" anchor="ctr"/>
              <a:lstStyle/>
              <a:p>
                <a:pPr>
                  <a:defRPr/>
                </a:pPr>
                <a:endParaRPr lang="vi-VN" sz="990"/>
              </a:p>
            </p:txBody>
          </p:sp>
        </p:grpSp>
        <p:grpSp>
          <p:nvGrpSpPr>
            <p:cNvPr id="10" name="Google Shape;1010;p14">
              <a:extLst>
                <a:ext uri="{FF2B5EF4-FFF2-40B4-BE49-F238E27FC236}">
                  <a16:creationId xmlns:a16="http://schemas.microsoft.com/office/drawing/2014/main" id="{00669F99-D370-41CE-BC6D-B237F899F756}"/>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96DC28F0-09D5-4912-B793-5C1E07F6C470}"/>
                  </a:ext>
                </a:extLst>
              </p:cNvPr>
              <p:cNvSpPr>
                <a:spLocks/>
              </p:cNvSpPr>
              <p:nvPr/>
            </p:nvSpPr>
            <p:spPr bwMode="auto">
              <a:xfrm>
                <a:off x="8341867" y="2360911"/>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4" name="Google Shape;1012;p14">
                <a:extLst>
                  <a:ext uri="{FF2B5EF4-FFF2-40B4-BE49-F238E27FC236}">
                    <a16:creationId xmlns:a16="http://schemas.microsoft.com/office/drawing/2014/main" id="{F4A694AC-5D49-4FAF-AC64-DD9DCB1B8B1D}"/>
                  </a:ext>
                </a:extLst>
              </p:cNvPr>
              <p:cNvSpPr/>
              <p:nvPr/>
            </p:nvSpPr>
            <p:spPr>
              <a:xfrm>
                <a:off x="8341867" y="2281736"/>
                <a:ext cx="569787"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11" name="Google Shape;1013;p14">
              <a:extLst>
                <a:ext uri="{FF2B5EF4-FFF2-40B4-BE49-F238E27FC236}">
                  <a16:creationId xmlns:a16="http://schemas.microsoft.com/office/drawing/2014/main" id="{B6A52E41-5F87-4471-BF91-FD0F0BA8A792}"/>
                </a:ext>
              </a:extLst>
            </p:cNvPr>
            <p:cNvSpPr/>
            <p:nvPr/>
          </p:nvSpPr>
          <p:spPr>
            <a:xfrm>
              <a:off x="8341867" y="4368307"/>
              <a:ext cx="569787" cy="309393"/>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 name="Google Shape;1014;p14">
              <a:extLst>
                <a:ext uri="{FF2B5EF4-FFF2-40B4-BE49-F238E27FC236}">
                  <a16:creationId xmlns:a16="http://schemas.microsoft.com/office/drawing/2014/main" id="{36C6757F-1229-4E4F-B4D1-8FF5FC6BEE13}"/>
                </a:ext>
              </a:extLst>
            </p:cNvPr>
            <p:cNvSpPr>
              <a:spLocks/>
            </p:cNvSpPr>
            <p:nvPr/>
          </p:nvSpPr>
          <p:spPr bwMode="auto">
            <a:xfrm>
              <a:off x="395894" y="219519"/>
              <a:ext cx="8053099"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p:spPr>
          <p:txBody>
            <a:bodyPr lIns="91425" tIns="91425" rIns="91425" bIns="91425" anchor="ctr"/>
            <a:lstStyle/>
            <a:p>
              <a:pPr>
                <a:defRPr/>
              </a:pPr>
              <a:endParaRPr lang="vi-VN" sz="990"/>
            </a:p>
          </p:txBody>
        </p:sp>
      </p:grpSp>
      <p:sp>
        <p:nvSpPr>
          <p:cNvPr id="25" name="Google Shape;1082;p14">
            <a:extLst>
              <a:ext uri="{FF2B5EF4-FFF2-40B4-BE49-F238E27FC236}">
                <a16:creationId xmlns:a16="http://schemas.microsoft.com/office/drawing/2014/main" id="{841B61CE-7248-4511-B222-4BC9FEEF854F}"/>
              </a:ext>
            </a:extLst>
          </p:cNvPr>
          <p:cNvSpPr>
            <a:spLocks/>
          </p:cNvSpPr>
          <p:nvPr userDrawn="1"/>
        </p:nvSpPr>
        <p:spPr bwMode="auto">
          <a:xfrm>
            <a:off x="465667" y="8826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26" name="Google Shape;1083;p14">
            <a:extLst>
              <a:ext uri="{FF2B5EF4-FFF2-40B4-BE49-F238E27FC236}">
                <a16:creationId xmlns:a16="http://schemas.microsoft.com/office/drawing/2014/main" id="{9E4D091A-1261-4061-A652-B03208D95C37}"/>
              </a:ext>
            </a:extLst>
          </p:cNvPr>
          <p:cNvSpPr>
            <a:spLocks/>
          </p:cNvSpPr>
          <p:nvPr userDrawn="1"/>
        </p:nvSpPr>
        <p:spPr bwMode="auto">
          <a:xfrm>
            <a:off x="201084" y="906463"/>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27" name="Google Shape;1084;p14">
            <a:extLst>
              <a:ext uri="{FF2B5EF4-FFF2-40B4-BE49-F238E27FC236}">
                <a16:creationId xmlns:a16="http://schemas.microsoft.com/office/drawing/2014/main" id="{1081860A-A709-40B6-AC23-E3C3C6CB30E1}"/>
              </a:ext>
            </a:extLst>
          </p:cNvPr>
          <p:cNvSpPr>
            <a:spLocks/>
          </p:cNvSpPr>
          <p:nvPr userDrawn="1"/>
        </p:nvSpPr>
        <p:spPr bwMode="auto">
          <a:xfrm>
            <a:off x="224367" y="989014"/>
            <a:ext cx="44451"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28" name="Google Shape;1085;p14">
            <a:extLst>
              <a:ext uri="{FF2B5EF4-FFF2-40B4-BE49-F238E27FC236}">
                <a16:creationId xmlns:a16="http://schemas.microsoft.com/office/drawing/2014/main" id="{38391D50-E971-4FB0-9027-E5A30135CB1D}"/>
              </a:ext>
            </a:extLst>
          </p:cNvPr>
          <p:cNvSpPr>
            <a:spLocks/>
          </p:cNvSpPr>
          <p:nvPr userDrawn="1"/>
        </p:nvSpPr>
        <p:spPr bwMode="auto">
          <a:xfrm>
            <a:off x="524934" y="9477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29" name="Google Shape;1086;p14">
            <a:extLst>
              <a:ext uri="{FF2B5EF4-FFF2-40B4-BE49-F238E27FC236}">
                <a16:creationId xmlns:a16="http://schemas.microsoft.com/office/drawing/2014/main" id="{0BA9A745-4DCB-41C5-9177-3D8D3D10DA52}"/>
              </a:ext>
            </a:extLst>
          </p:cNvPr>
          <p:cNvSpPr>
            <a:spLocks/>
          </p:cNvSpPr>
          <p:nvPr userDrawn="1"/>
        </p:nvSpPr>
        <p:spPr bwMode="auto">
          <a:xfrm>
            <a:off x="201084" y="917576"/>
            <a:ext cx="448733" cy="98425"/>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30" name="Google Shape;1082;p14">
            <a:extLst>
              <a:ext uri="{FF2B5EF4-FFF2-40B4-BE49-F238E27FC236}">
                <a16:creationId xmlns:a16="http://schemas.microsoft.com/office/drawing/2014/main" id="{E05B795D-27F8-45B8-BDE4-E16872F6B716}"/>
              </a:ext>
            </a:extLst>
          </p:cNvPr>
          <p:cNvSpPr>
            <a:spLocks/>
          </p:cNvSpPr>
          <p:nvPr userDrawn="1"/>
        </p:nvSpPr>
        <p:spPr bwMode="auto">
          <a:xfrm>
            <a:off x="463550" y="14954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31" name="Google Shape;1083;p14">
            <a:extLst>
              <a:ext uri="{FF2B5EF4-FFF2-40B4-BE49-F238E27FC236}">
                <a16:creationId xmlns:a16="http://schemas.microsoft.com/office/drawing/2014/main" id="{A522808D-693A-4B91-A0B0-8DF7A004F7BE}"/>
              </a:ext>
            </a:extLst>
          </p:cNvPr>
          <p:cNvSpPr>
            <a:spLocks/>
          </p:cNvSpPr>
          <p:nvPr userDrawn="1"/>
        </p:nvSpPr>
        <p:spPr bwMode="auto">
          <a:xfrm>
            <a:off x="198967" y="1522414"/>
            <a:ext cx="448733" cy="109537"/>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32" name="Google Shape;1084;p14">
            <a:extLst>
              <a:ext uri="{FF2B5EF4-FFF2-40B4-BE49-F238E27FC236}">
                <a16:creationId xmlns:a16="http://schemas.microsoft.com/office/drawing/2014/main" id="{41D6C2F3-9490-473B-BA48-8486E13E644D}"/>
              </a:ext>
            </a:extLst>
          </p:cNvPr>
          <p:cNvSpPr>
            <a:spLocks/>
          </p:cNvSpPr>
          <p:nvPr userDrawn="1"/>
        </p:nvSpPr>
        <p:spPr bwMode="auto">
          <a:xfrm>
            <a:off x="222251" y="1603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33" name="Google Shape;1085;p14">
            <a:extLst>
              <a:ext uri="{FF2B5EF4-FFF2-40B4-BE49-F238E27FC236}">
                <a16:creationId xmlns:a16="http://schemas.microsoft.com/office/drawing/2014/main" id="{4F89C850-25D5-43B1-B122-5B69ABB8C41F}"/>
              </a:ext>
            </a:extLst>
          </p:cNvPr>
          <p:cNvSpPr>
            <a:spLocks/>
          </p:cNvSpPr>
          <p:nvPr userDrawn="1"/>
        </p:nvSpPr>
        <p:spPr bwMode="auto">
          <a:xfrm>
            <a:off x="522818" y="1563688"/>
            <a:ext cx="46567" cy="42862"/>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34" name="Google Shape;1086;p14">
            <a:extLst>
              <a:ext uri="{FF2B5EF4-FFF2-40B4-BE49-F238E27FC236}">
                <a16:creationId xmlns:a16="http://schemas.microsoft.com/office/drawing/2014/main" id="{A7B4629A-CD63-42DD-A034-415FE603EDA4}"/>
              </a:ext>
            </a:extLst>
          </p:cNvPr>
          <p:cNvSpPr>
            <a:spLocks/>
          </p:cNvSpPr>
          <p:nvPr userDrawn="1"/>
        </p:nvSpPr>
        <p:spPr bwMode="auto">
          <a:xfrm>
            <a:off x="201084" y="1531938"/>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35" name="Google Shape;1082;p14">
            <a:extLst>
              <a:ext uri="{FF2B5EF4-FFF2-40B4-BE49-F238E27FC236}">
                <a16:creationId xmlns:a16="http://schemas.microsoft.com/office/drawing/2014/main" id="{9AB56643-3287-4968-9402-1C51E3C22DC6}"/>
              </a:ext>
            </a:extLst>
          </p:cNvPr>
          <p:cNvSpPr>
            <a:spLocks/>
          </p:cNvSpPr>
          <p:nvPr userDrawn="1"/>
        </p:nvSpPr>
        <p:spPr bwMode="auto">
          <a:xfrm>
            <a:off x="463550" y="2111376"/>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36" name="Google Shape;1083;p14">
            <a:extLst>
              <a:ext uri="{FF2B5EF4-FFF2-40B4-BE49-F238E27FC236}">
                <a16:creationId xmlns:a16="http://schemas.microsoft.com/office/drawing/2014/main" id="{2FD8C072-2AEF-420F-9866-929EC24C35AA}"/>
              </a:ext>
            </a:extLst>
          </p:cNvPr>
          <p:cNvSpPr>
            <a:spLocks/>
          </p:cNvSpPr>
          <p:nvPr userDrawn="1"/>
        </p:nvSpPr>
        <p:spPr bwMode="auto">
          <a:xfrm>
            <a:off x="198967" y="2135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37" name="Google Shape;1084;p14">
            <a:extLst>
              <a:ext uri="{FF2B5EF4-FFF2-40B4-BE49-F238E27FC236}">
                <a16:creationId xmlns:a16="http://schemas.microsoft.com/office/drawing/2014/main" id="{C32769BD-0296-4A84-8570-955F8D6E3DBE}"/>
              </a:ext>
            </a:extLst>
          </p:cNvPr>
          <p:cNvSpPr>
            <a:spLocks/>
          </p:cNvSpPr>
          <p:nvPr userDrawn="1"/>
        </p:nvSpPr>
        <p:spPr bwMode="auto">
          <a:xfrm>
            <a:off x="222251" y="2216150"/>
            <a:ext cx="44449"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38" name="Google Shape;1085;p14">
            <a:extLst>
              <a:ext uri="{FF2B5EF4-FFF2-40B4-BE49-F238E27FC236}">
                <a16:creationId xmlns:a16="http://schemas.microsoft.com/office/drawing/2014/main" id="{670E4D14-7A1D-40F4-9C53-9A679408F444}"/>
              </a:ext>
            </a:extLst>
          </p:cNvPr>
          <p:cNvSpPr>
            <a:spLocks/>
          </p:cNvSpPr>
          <p:nvPr userDrawn="1"/>
        </p:nvSpPr>
        <p:spPr bwMode="auto">
          <a:xfrm>
            <a:off x="522818" y="2174875"/>
            <a:ext cx="44449"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39" name="Google Shape;1086;p14">
            <a:extLst>
              <a:ext uri="{FF2B5EF4-FFF2-40B4-BE49-F238E27FC236}">
                <a16:creationId xmlns:a16="http://schemas.microsoft.com/office/drawing/2014/main" id="{C7AB85B1-8E7B-4D08-AED2-B95DCA3816DB}"/>
              </a:ext>
            </a:extLst>
          </p:cNvPr>
          <p:cNvSpPr>
            <a:spLocks/>
          </p:cNvSpPr>
          <p:nvPr userDrawn="1"/>
        </p:nvSpPr>
        <p:spPr bwMode="auto">
          <a:xfrm>
            <a:off x="198967" y="2144713"/>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40" name="Google Shape;1082;p14">
            <a:extLst>
              <a:ext uri="{FF2B5EF4-FFF2-40B4-BE49-F238E27FC236}">
                <a16:creationId xmlns:a16="http://schemas.microsoft.com/office/drawing/2014/main" id="{80F40FC5-218E-4589-B0B1-7BE53E5E5D0B}"/>
              </a:ext>
            </a:extLst>
          </p:cNvPr>
          <p:cNvSpPr>
            <a:spLocks/>
          </p:cNvSpPr>
          <p:nvPr userDrawn="1"/>
        </p:nvSpPr>
        <p:spPr bwMode="auto">
          <a:xfrm>
            <a:off x="461433" y="2722563"/>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41" name="Google Shape;1083;p14">
            <a:extLst>
              <a:ext uri="{FF2B5EF4-FFF2-40B4-BE49-F238E27FC236}">
                <a16:creationId xmlns:a16="http://schemas.microsoft.com/office/drawing/2014/main" id="{FFEA9654-AA09-4DFD-8FBB-CBDBB26BB28E}"/>
              </a:ext>
            </a:extLst>
          </p:cNvPr>
          <p:cNvSpPr>
            <a:spLocks/>
          </p:cNvSpPr>
          <p:nvPr userDrawn="1"/>
        </p:nvSpPr>
        <p:spPr bwMode="auto">
          <a:xfrm>
            <a:off x="196851" y="2746376"/>
            <a:ext cx="448733" cy="112713"/>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42" name="Google Shape;1084;p14">
            <a:extLst>
              <a:ext uri="{FF2B5EF4-FFF2-40B4-BE49-F238E27FC236}">
                <a16:creationId xmlns:a16="http://schemas.microsoft.com/office/drawing/2014/main" id="{9A5E30B2-B8A0-4BEC-BCF0-2F5C8B17AE49}"/>
              </a:ext>
            </a:extLst>
          </p:cNvPr>
          <p:cNvSpPr>
            <a:spLocks/>
          </p:cNvSpPr>
          <p:nvPr userDrawn="1"/>
        </p:nvSpPr>
        <p:spPr bwMode="auto">
          <a:xfrm>
            <a:off x="220134" y="2832100"/>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43" name="Google Shape;1085;p14">
            <a:extLst>
              <a:ext uri="{FF2B5EF4-FFF2-40B4-BE49-F238E27FC236}">
                <a16:creationId xmlns:a16="http://schemas.microsoft.com/office/drawing/2014/main" id="{38148526-FEC9-44A3-A2BE-9C09808A8840}"/>
              </a:ext>
            </a:extLst>
          </p:cNvPr>
          <p:cNvSpPr>
            <a:spLocks/>
          </p:cNvSpPr>
          <p:nvPr userDrawn="1"/>
        </p:nvSpPr>
        <p:spPr bwMode="auto">
          <a:xfrm>
            <a:off x="520701" y="2787651"/>
            <a:ext cx="46567" cy="47625"/>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44" name="Google Shape;1086;p14">
            <a:extLst>
              <a:ext uri="{FF2B5EF4-FFF2-40B4-BE49-F238E27FC236}">
                <a16:creationId xmlns:a16="http://schemas.microsoft.com/office/drawing/2014/main" id="{A0402206-41AC-48FF-B197-8E75A726DC84}"/>
              </a:ext>
            </a:extLst>
          </p:cNvPr>
          <p:cNvSpPr>
            <a:spLocks/>
          </p:cNvSpPr>
          <p:nvPr userDrawn="1"/>
        </p:nvSpPr>
        <p:spPr bwMode="auto">
          <a:xfrm>
            <a:off x="198968" y="2760663"/>
            <a:ext cx="446617"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45" name="Google Shape;1082;p14">
            <a:extLst>
              <a:ext uri="{FF2B5EF4-FFF2-40B4-BE49-F238E27FC236}">
                <a16:creationId xmlns:a16="http://schemas.microsoft.com/office/drawing/2014/main" id="{BDF1191D-55A6-435E-9E5B-74DC8517971A}"/>
              </a:ext>
            </a:extLst>
          </p:cNvPr>
          <p:cNvSpPr>
            <a:spLocks/>
          </p:cNvSpPr>
          <p:nvPr userDrawn="1"/>
        </p:nvSpPr>
        <p:spPr bwMode="auto">
          <a:xfrm>
            <a:off x="461433" y="3335339"/>
            <a:ext cx="110067" cy="180975"/>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46" name="Google Shape;1083;p14">
            <a:extLst>
              <a:ext uri="{FF2B5EF4-FFF2-40B4-BE49-F238E27FC236}">
                <a16:creationId xmlns:a16="http://schemas.microsoft.com/office/drawing/2014/main" id="{7BEF9E3B-AB1B-44DC-9935-747284659CD2}"/>
              </a:ext>
            </a:extLst>
          </p:cNvPr>
          <p:cNvSpPr>
            <a:spLocks/>
          </p:cNvSpPr>
          <p:nvPr userDrawn="1"/>
        </p:nvSpPr>
        <p:spPr bwMode="auto">
          <a:xfrm>
            <a:off x="194733" y="3362326"/>
            <a:ext cx="450851" cy="112713"/>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47" name="Google Shape;1084;p14">
            <a:extLst>
              <a:ext uri="{FF2B5EF4-FFF2-40B4-BE49-F238E27FC236}">
                <a16:creationId xmlns:a16="http://schemas.microsoft.com/office/drawing/2014/main" id="{278375C8-0FC7-43B7-9CCF-E5C7376A253F}"/>
              </a:ext>
            </a:extLst>
          </p:cNvPr>
          <p:cNvSpPr>
            <a:spLocks/>
          </p:cNvSpPr>
          <p:nvPr userDrawn="1"/>
        </p:nvSpPr>
        <p:spPr bwMode="auto">
          <a:xfrm>
            <a:off x="220133" y="3444876"/>
            <a:ext cx="44451" cy="47625"/>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48" name="Google Shape;1085;p14">
            <a:extLst>
              <a:ext uri="{FF2B5EF4-FFF2-40B4-BE49-F238E27FC236}">
                <a16:creationId xmlns:a16="http://schemas.microsoft.com/office/drawing/2014/main" id="{087CA8D3-D986-4854-90AA-B5CE4CA2401B}"/>
              </a:ext>
            </a:extLst>
          </p:cNvPr>
          <p:cNvSpPr>
            <a:spLocks/>
          </p:cNvSpPr>
          <p:nvPr userDrawn="1"/>
        </p:nvSpPr>
        <p:spPr bwMode="auto">
          <a:xfrm>
            <a:off x="520700" y="3403600"/>
            <a:ext cx="44451"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49" name="Google Shape;1086;p14">
            <a:extLst>
              <a:ext uri="{FF2B5EF4-FFF2-40B4-BE49-F238E27FC236}">
                <a16:creationId xmlns:a16="http://schemas.microsoft.com/office/drawing/2014/main" id="{BBD703AF-013A-476D-AE16-2F470BA64277}"/>
              </a:ext>
            </a:extLst>
          </p:cNvPr>
          <p:cNvSpPr>
            <a:spLocks/>
          </p:cNvSpPr>
          <p:nvPr userDrawn="1"/>
        </p:nvSpPr>
        <p:spPr bwMode="auto">
          <a:xfrm>
            <a:off x="196851" y="33734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50" name="Google Shape;1082;p14">
            <a:extLst>
              <a:ext uri="{FF2B5EF4-FFF2-40B4-BE49-F238E27FC236}">
                <a16:creationId xmlns:a16="http://schemas.microsoft.com/office/drawing/2014/main" id="{272B8646-9670-457D-92AC-81CE148C1DDD}"/>
              </a:ext>
            </a:extLst>
          </p:cNvPr>
          <p:cNvSpPr>
            <a:spLocks/>
          </p:cNvSpPr>
          <p:nvPr userDrawn="1"/>
        </p:nvSpPr>
        <p:spPr bwMode="auto">
          <a:xfrm>
            <a:off x="459317" y="3951288"/>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51" name="Google Shape;1083;p14">
            <a:extLst>
              <a:ext uri="{FF2B5EF4-FFF2-40B4-BE49-F238E27FC236}">
                <a16:creationId xmlns:a16="http://schemas.microsoft.com/office/drawing/2014/main" id="{E587516B-F830-4428-B01F-5EA89F6B9949}"/>
              </a:ext>
            </a:extLst>
          </p:cNvPr>
          <p:cNvSpPr>
            <a:spLocks/>
          </p:cNvSpPr>
          <p:nvPr userDrawn="1"/>
        </p:nvSpPr>
        <p:spPr bwMode="auto">
          <a:xfrm>
            <a:off x="194734" y="39766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52" name="Google Shape;1084;p14">
            <a:extLst>
              <a:ext uri="{FF2B5EF4-FFF2-40B4-BE49-F238E27FC236}">
                <a16:creationId xmlns:a16="http://schemas.microsoft.com/office/drawing/2014/main" id="{46398897-4D41-4214-8D08-EB3402D77C50}"/>
              </a:ext>
            </a:extLst>
          </p:cNvPr>
          <p:cNvSpPr>
            <a:spLocks/>
          </p:cNvSpPr>
          <p:nvPr userDrawn="1"/>
        </p:nvSpPr>
        <p:spPr bwMode="auto">
          <a:xfrm>
            <a:off x="218018" y="4059238"/>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53" name="Google Shape;1085;p14">
            <a:extLst>
              <a:ext uri="{FF2B5EF4-FFF2-40B4-BE49-F238E27FC236}">
                <a16:creationId xmlns:a16="http://schemas.microsoft.com/office/drawing/2014/main" id="{0A3570D2-8BD0-45EB-B834-7A6510FDC234}"/>
              </a:ext>
            </a:extLst>
          </p:cNvPr>
          <p:cNvSpPr>
            <a:spLocks/>
          </p:cNvSpPr>
          <p:nvPr userDrawn="1"/>
        </p:nvSpPr>
        <p:spPr bwMode="auto">
          <a:xfrm>
            <a:off x="518585" y="4016376"/>
            <a:ext cx="46567" cy="47625"/>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54" name="Google Shape;1086;p14">
            <a:extLst>
              <a:ext uri="{FF2B5EF4-FFF2-40B4-BE49-F238E27FC236}">
                <a16:creationId xmlns:a16="http://schemas.microsoft.com/office/drawing/2014/main" id="{EF9A9F00-CADF-4011-9DDC-F5C535D0045E}"/>
              </a:ext>
            </a:extLst>
          </p:cNvPr>
          <p:cNvSpPr>
            <a:spLocks/>
          </p:cNvSpPr>
          <p:nvPr userDrawn="1"/>
        </p:nvSpPr>
        <p:spPr bwMode="auto">
          <a:xfrm>
            <a:off x="194734" y="39878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55" name="Google Shape;1082;p14">
            <a:extLst>
              <a:ext uri="{FF2B5EF4-FFF2-40B4-BE49-F238E27FC236}">
                <a16:creationId xmlns:a16="http://schemas.microsoft.com/office/drawing/2014/main" id="{3BA39F36-B992-4E17-BD8C-D7CA4F7957BF}"/>
              </a:ext>
            </a:extLst>
          </p:cNvPr>
          <p:cNvSpPr>
            <a:spLocks/>
          </p:cNvSpPr>
          <p:nvPr userDrawn="1"/>
        </p:nvSpPr>
        <p:spPr bwMode="auto">
          <a:xfrm>
            <a:off x="459317" y="4565650"/>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56" name="Google Shape;1083;p14">
            <a:extLst>
              <a:ext uri="{FF2B5EF4-FFF2-40B4-BE49-F238E27FC236}">
                <a16:creationId xmlns:a16="http://schemas.microsoft.com/office/drawing/2014/main" id="{20F06348-3485-4EBA-85AA-5EEC350ED591}"/>
              </a:ext>
            </a:extLst>
          </p:cNvPr>
          <p:cNvSpPr>
            <a:spLocks/>
          </p:cNvSpPr>
          <p:nvPr userDrawn="1"/>
        </p:nvSpPr>
        <p:spPr bwMode="auto">
          <a:xfrm>
            <a:off x="192618" y="4589464"/>
            <a:ext cx="450849" cy="109537"/>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57" name="Google Shape;1084;p14">
            <a:extLst>
              <a:ext uri="{FF2B5EF4-FFF2-40B4-BE49-F238E27FC236}">
                <a16:creationId xmlns:a16="http://schemas.microsoft.com/office/drawing/2014/main" id="{6A71E711-67DD-412B-9DD2-7EDCB7F6920F}"/>
              </a:ext>
            </a:extLst>
          </p:cNvPr>
          <p:cNvSpPr>
            <a:spLocks/>
          </p:cNvSpPr>
          <p:nvPr userDrawn="1"/>
        </p:nvSpPr>
        <p:spPr bwMode="auto">
          <a:xfrm>
            <a:off x="215901" y="4672013"/>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58" name="Google Shape;1085;p14">
            <a:extLst>
              <a:ext uri="{FF2B5EF4-FFF2-40B4-BE49-F238E27FC236}">
                <a16:creationId xmlns:a16="http://schemas.microsoft.com/office/drawing/2014/main" id="{EF4CA8FF-0306-438F-9250-104B8F770612}"/>
              </a:ext>
            </a:extLst>
          </p:cNvPr>
          <p:cNvSpPr>
            <a:spLocks/>
          </p:cNvSpPr>
          <p:nvPr userDrawn="1"/>
        </p:nvSpPr>
        <p:spPr bwMode="auto">
          <a:xfrm>
            <a:off x="518585" y="4630738"/>
            <a:ext cx="44449"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59" name="Google Shape;1086;p14">
            <a:extLst>
              <a:ext uri="{FF2B5EF4-FFF2-40B4-BE49-F238E27FC236}">
                <a16:creationId xmlns:a16="http://schemas.microsoft.com/office/drawing/2014/main" id="{FF27BE5D-FB9F-4506-A4BB-AFAF3937BB21}"/>
              </a:ext>
            </a:extLst>
          </p:cNvPr>
          <p:cNvSpPr>
            <a:spLocks/>
          </p:cNvSpPr>
          <p:nvPr userDrawn="1"/>
        </p:nvSpPr>
        <p:spPr bwMode="auto">
          <a:xfrm>
            <a:off x="194734" y="46005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60" name="Google Shape;1082;p14">
            <a:extLst>
              <a:ext uri="{FF2B5EF4-FFF2-40B4-BE49-F238E27FC236}">
                <a16:creationId xmlns:a16="http://schemas.microsoft.com/office/drawing/2014/main" id="{709B079E-A500-4DB9-BE67-1E405E887559}"/>
              </a:ext>
            </a:extLst>
          </p:cNvPr>
          <p:cNvSpPr>
            <a:spLocks/>
          </p:cNvSpPr>
          <p:nvPr userDrawn="1"/>
        </p:nvSpPr>
        <p:spPr bwMode="auto">
          <a:xfrm>
            <a:off x="457200" y="5180013"/>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61" name="Google Shape;1083;p14">
            <a:extLst>
              <a:ext uri="{FF2B5EF4-FFF2-40B4-BE49-F238E27FC236}">
                <a16:creationId xmlns:a16="http://schemas.microsoft.com/office/drawing/2014/main" id="{E4E0E2C4-88D4-45F8-94CE-50830C1D966E}"/>
              </a:ext>
            </a:extLst>
          </p:cNvPr>
          <p:cNvSpPr>
            <a:spLocks/>
          </p:cNvSpPr>
          <p:nvPr userDrawn="1"/>
        </p:nvSpPr>
        <p:spPr bwMode="auto">
          <a:xfrm>
            <a:off x="192618" y="5203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62" name="Google Shape;1084;p14">
            <a:extLst>
              <a:ext uri="{FF2B5EF4-FFF2-40B4-BE49-F238E27FC236}">
                <a16:creationId xmlns:a16="http://schemas.microsoft.com/office/drawing/2014/main" id="{F9006460-83A2-48FD-B77F-ED173222783F}"/>
              </a:ext>
            </a:extLst>
          </p:cNvPr>
          <p:cNvSpPr>
            <a:spLocks/>
          </p:cNvSpPr>
          <p:nvPr userDrawn="1"/>
        </p:nvSpPr>
        <p:spPr bwMode="auto">
          <a:xfrm>
            <a:off x="215901" y="5286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63" name="Google Shape;1085;p14">
            <a:extLst>
              <a:ext uri="{FF2B5EF4-FFF2-40B4-BE49-F238E27FC236}">
                <a16:creationId xmlns:a16="http://schemas.microsoft.com/office/drawing/2014/main" id="{12EFD6C0-E4FC-42A4-8E98-1105605A26E9}"/>
              </a:ext>
            </a:extLst>
          </p:cNvPr>
          <p:cNvSpPr>
            <a:spLocks/>
          </p:cNvSpPr>
          <p:nvPr userDrawn="1"/>
        </p:nvSpPr>
        <p:spPr bwMode="auto">
          <a:xfrm>
            <a:off x="516467" y="5245100"/>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64" name="Google Shape;1086;p14">
            <a:extLst>
              <a:ext uri="{FF2B5EF4-FFF2-40B4-BE49-F238E27FC236}">
                <a16:creationId xmlns:a16="http://schemas.microsoft.com/office/drawing/2014/main" id="{2522FA4F-209F-46AF-9B24-D14DC3F9E939}"/>
              </a:ext>
            </a:extLst>
          </p:cNvPr>
          <p:cNvSpPr>
            <a:spLocks/>
          </p:cNvSpPr>
          <p:nvPr userDrawn="1"/>
        </p:nvSpPr>
        <p:spPr bwMode="auto">
          <a:xfrm>
            <a:off x="192618" y="52149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65" name="Google Shape;1082;p14">
            <a:extLst>
              <a:ext uri="{FF2B5EF4-FFF2-40B4-BE49-F238E27FC236}">
                <a16:creationId xmlns:a16="http://schemas.microsoft.com/office/drawing/2014/main" id="{5789A50F-B5FA-4477-B638-6824DD6A7014}"/>
              </a:ext>
            </a:extLst>
          </p:cNvPr>
          <p:cNvSpPr>
            <a:spLocks/>
          </p:cNvSpPr>
          <p:nvPr userDrawn="1"/>
        </p:nvSpPr>
        <p:spPr bwMode="auto">
          <a:xfrm>
            <a:off x="457200" y="5792788"/>
            <a:ext cx="107951"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66" name="Google Shape;1083;p14">
            <a:extLst>
              <a:ext uri="{FF2B5EF4-FFF2-40B4-BE49-F238E27FC236}">
                <a16:creationId xmlns:a16="http://schemas.microsoft.com/office/drawing/2014/main" id="{1C5BD10D-6B59-4C9B-AE8F-A9FED95E9808}"/>
              </a:ext>
            </a:extLst>
          </p:cNvPr>
          <p:cNvSpPr>
            <a:spLocks/>
          </p:cNvSpPr>
          <p:nvPr userDrawn="1"/>
        </p:nvSpPr>
        <p:spPr bwMode="auto">
          <a:xfrm>
            <a:off x="190500" y="5818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67" name="Google Shape;1084;p14">
            <a:extLst>
              <a:ext uri="{FF2B5EF4-FFF2-40B4-BE49-F238E27FC236}">
                <a16:creationId xmlns:a16="http://schemas.microsoft.com/office/drawing/2014/main" id="{CAEF51E6-7C32-47AC-8E83-CCC32967FC78}"/>
              </a:ext>
            </a:extLst>
          </p:cNvPr>
          <p:cNvSpPr>
            <a:spLocks/>
          </p:cNvSpPr>
          <p:nvPr userDrawn="1"/>
        </p:nvSpPr>
        <p:spPr bwMode="auto">
          <a:xfrm>
            <a:off x="213784" y="59007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68" name="Google Shape;1085;p14">
            <a:extLst>
              <a:ext uri="{FF2B5EF4-FFF2-40B4-BE49-F238E27FC236}">
                <a16:creationId xmlns:a16="http://schemas.microsoft.com/office/drawing/2014/main" id="{18332D4C-3233-4DFF-ADFA-703C3A75240B}"/>
              </a:ext>
            </a:extLst>
          </p:cNvPr>
          <p:cNvSpPr>
            <a:spLocks/>
          </p:cNvSpPr>
          <p:nvPr userDrawn="1"/>
        </p:nvSpPr>
        <p:spPr bwMode="auto">
          <a:xfrm>
            <a:off x="514351" y="58578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69" name="Google Shape;1086;p14">
            <a:extLst>
              <a:ext uri="{FF2B5EF4-FFF2-40B4-BE49-F238E27FC236}">
                <a16:creationId xmlns:a16="http://schemas.microsoft.com/office/drawing/2014/main" id="{82B50942-26E1-41B0-BD53-15B7644B7670}"/>
              </a:ext>
            </a:extLst>
          </p:cNvPr>
          <p:cNvSpPr>
            <a:spLocks/>
          </p:cNvSpPr>
          <p:nvPr userDrawn="1"/>
        </p:nvSpPr>
        <p:spPr bwMode="auto">
          <a:xfrm>
            <a:off x="192617" y="5829300"/>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70" name="Google Shape;1765;p26">
            <a:extLst>
              <a:ext uri="{FF2B5EF4-FFF2-40B4-BE49-F238E27FC236}">
                <a16:creationId xmlns:a16="http://schemas.microsoft.com/office/drawing/2014/main" id="{44684C8F-908C-4450-8B50-B27DDF73B371}"/>
              </a:ext>
            </a:extLst>
          </p:cNvPr>
          <p:cNvSpPr/>
          <p:nvPr userDrawn="1"/>
        </p:nvSpPr>
        <p:spPr>
          <a:xfrm rot="126755">
            <a:off x="3092451" y="1090613"/>
            <a:ext cx="5549900" cy="4730750"/>
          </a:xfrm>
          <a:prstGeom prst="rect">
            <a:avLst/>
          </a:prstGeom>
          <a:solidFill>
            <a:srgbClr val="FFE285"/>
          </a:solidFill>
          <a:ln>
            <a:noFill/>
          </a:ln>
        </p:spPr>
        <p:txBody>
          <a:bodyPr spcFirstLastPara="1" lIns="37713" tIns="37713" rIns="37713" bIns="37713" anchor="ctr"/>
          <a:lstStyle/>
          <a:p>
            <a:pPr eaLnBrk="1" fontAlgn="auto" hangingPunct="1">
              <a:spcBef>
                <a:spcPts val="0"/>
              </a:spcBef>
              <a:spcAft>
                <a:spcPts val="0"/>
              </a:spcAft>
              <a:defRPr/>
            </a:pPr>
            <a:endParaRPr sz="206" dirty="0">
              <a:solidFill>
                <a:prstClr val="black"/>
              </a:solidFill>
              <a:latin typeface="Arial"/>
            </a:endParaRPr>
          </a:p>
        </p:txBody>
      </p:sp>
      <p:sp>
        <p:nvSpPr>
          <p:cNvPr id="71" name="Google Shape;1766;p26">
            <a:extLst>
              <a:ext uri="{FF2B5EF4-FFF2-40B4-BE49-F238E27FC236}">
                <a16:creationId xmlns:a16="http://schemas.microsoft.com/office/drawing/2014/main" id="{B0C0A64A-11A5-4BCF-9D9C-B6CB5E8B4E1F}"/>
              </a:ext>
            </a:extLst>
          </p:cNvPr>
          <p:cNvSpPr/>
          <p:nvPr userDrawn="1"/>
        </p:nvSpPr>
        <p:spPr>
          <a:xfrm rot="21464125">
            <a:off x="2810934" y="773113"/>
            <a:ext cx="1284817" cy="1338262"/>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lIns="37713" tIns="37713" rIns="37713" bIns="37713" anchor="ctr"/>
          <a:lstStyle/>
          <a:p>
            <a:pPr eaLnBrk="1" fontAlgn="auto" hangingPunct="1">
              <a:spcBef>
                <a:spcPts val="0"/>
              </a:spcBef>
              <a:spcAft>
                <a:spcPts val="0"/>
              </a:spcAft>
              <a:defRPr/>
            </a:pPr>
            <a:endParaRPr sz="206">
              <a:solidFill>
                <a:prstClr val="black"/>
              </a:solidFill>
              <a:latin typeface="Arial"/>
            </a:endParaRPr>
          </a:p>
        </p:txBody>
      </p:sp>
      <p:sp>
        <p:nvSpPr>
          <p:cNvPr id="72" name="Google Shape;1767;p26">
            <a:extLst>
              <a:ext uri="{FF2B5EF4-FFF2-40B4-BE49-F238E27FC236}">
                <a16:creationId xmlns:a16="http://schemas.microsoft.com/office/drawing/2014/main" id="{6F221441-EA4E-4BD9-B2F3-4E00E528BBCE}"/>
              </a:ext>
            </a:extLst>
          </p:cNvPr>
          <p:cNvSpPr/>
          <p:nvPr userDrawn="1"/>
        </p:nvSpPr>
        <p:spPr>
          <a:xfrm rot="4829593">
            <a:off x="7640638" y="1029760"/>
            <a:ext cx="1546225" cy="1109133"/>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lIns="37713" tIns="37713" rIns="37713" bIns="37713" anchor="ctr"/>
          <a:lstStyle/>
          <a:p>
            <a:pPr eaLnBrk="1" fontAlgn="auto" hangingPunct="1">
              <a:spcBef>
                <a:spcPts val="0"/>
              </a:spcBef>
              <a:spcAft>
                <a:spcPts val="0"/>
              </a:spcAft>
              <a:defRPr/>
            </a:pPr>
            <a:endParaRPr sz="206">
              <a:solidFill>
                <a:prstClr val="black"/>
              </a:solidFill>
              <a:latin typeface="Arial"/>
            </a:endParaRPr>
          </a:p>
        </p:txBody>
      </p:sp>
      <p:grpSp>
        <p:nvGrpSpPr>
          <p:cNvPr id="73" name="Google Shape;211;p3">
            <a:extLst>
              <a:ext uri="{FF2B5EF4-FFF2-40B4-BE49-F238E27FC236}">
                <a16:creationId xmlns:a16="http://schemas.microsoft.com/office/drawing/2014/main" id="{B0FCD778-9117-41B7-A0D1-4F2FAC065064}"/>
              </a:ext>
            </a:extLst>
          </p:cNvPr>
          <p:cNvGrpSpPr>
            <a:grpSpLocks/>
          </p:cNvGrpSpPr>
          <p:nvPr userDrawn="1"/>
        </p:nvGrpSpPr>
        <p:grpSpPr bwMode="auto">
          <a:xfrm>
            <a:off x="1030818" y="1579563"/>
            <a:ext cx="444500" cy="398462"/>
            <a:chOff x="2495125" y="2142250"/>
            <a:chExt cx="444275" cy="398525"/>
          </a:xfrm>
        </p:grpSpPr>
        <p:sp>
          <p:nvSpPr>
            <p:cNvPr id="74" name="Google Shape;212;p3">
              <a:extLst>
                <a:ext uri="{FF2B5EF4-FFF2-40B4-BE49-F238E27FC236}">
                  <a16:creationId xmlns:a16="http://schemas.microsoft.com/office/drawing/2014/main" id="{4245FD45-CF7D-436D-B032-C663DC199998}"/>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lIns="91425" tIns="91425" rIns="91425" bIns="91425" anchor="ctr"/>
            <a:lstStyle/>
            <a:p>
              <a:pPr>
                <a:defRPr/>
              </a:pPr>
              <a:endParaRPr lang="vi-VN" sz="990"/>
            </a:p>
          </p:txBody>
        </p:sp>
        <p:sp>
          <p:nvSpPr>
            <p:cNvPr id="75" name="Google Shape;213;p3">
              <a:extLst>
                <a:ext uri="{FF2B5EF4-FFF2-40B4-BE49-F238E27FC236}">
                  <a16:creationId xmlns:a16="http://schemas.microsoft.com/office/drawing/2014/main" id="{8738D78E-4A61-4D50-8A28-43B9E583A3B4}"/>
                </a:ext>
              </a:extLst>
            </p:cNvPr>
            <p:cNvSpPr/>
            <p:nvPr/>
          </p:nvSpPr>
          <p:spPr>
            <a:xfrm>
              <a:off x="2655910" y="2307376"/>
              <a:ext cx="95201" cy="73037"/>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76" name="Google Shape;214;p3">
            <a:extLst>
              <a:ext uri="{FF2B5EF4-FFF2-40B4-BE49-F238E27FC236}">
                <a16:creationId xmlns:a16="http://schemas.microsoft.com/office/drawing/2014/main" id="{70CAF5EF-EFA9-4216-9B5B-F9A96097D601}"/>
              </a:ext>
            </a:extLst>
          </p:cNvPr>
          <p:cNvGrpSpPr>
            <a:grpSpLocks/>
          </p:cNvGrpSpPr>
          <p:nvPr userDrawn="1"/>
        </p:nvGrpSpPr>
        <p:grpSpPr bwMode="auto">
          <a:xfrm>
            <a:off x="10560051" y="5040313"/>
            <a:ext cx="292100" cy="277812"/>
            <a:chOff x="3243875" y="2372825"/>
            <a:chExt cx="291375" cy="281375"/>
          </a:xfrm>
        </p:grpSpPr>
        <p:sp>
          <p:nvSpPr>
            <p:cNvPr id="77" name="Google Shape;215;p3">
              <a:extLst>
                <a:ext uri="{FF2B5EF4-FFF2-40B4-BE49-F238E27FC236}">
                  <a16:creationId xmlns:a16="http://schemas.microsoft.com/office/drawing/2014/main" id="{A2DE2C3E-DB70-4F79-8EAB-C3F973D23F27}"/>
                </a:ext>
              </a:extLst>
            </p:cNvPr>
            <p:cNvSpPr/>
            <p:nvPr/>
          </p:nvSpPr>
          <p:spPr>
            <a:xfrm>
              <a:off x="3286103" y="2403374"/>
              <a:ext cx="206918" cy="200983"/>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78" name="Google Shape;216;p3">
              <a:extLst>
                <a:ext uri="{FF2B5EF4-FFF2-40B4-BE49-F238E27FC236}">
                  <a16:creationId xmlns:a16="http://schemas.microsoft.com/office/drawing/2014/main" id="{5641BB9C-F1E3-448F-8D57-8EBE6566827D}"/>
                </a:ext>
              </a:extLst>
            </p:cNvPr>
            <p:cNvSpPr/>
            <p:nvPr/>
          </p:nvSpPr>
          <p:spPr>
            <a:xfrm>
              <a:off x="3302995" y="2403374"/>
              <a:ext cx="192138" cy="212238"/>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79" name="Google Shape;217;p3">
              <a:extLst>
                <a:ext uri="{FF2B5EF4-FFF2-40B4-BE49-F238E27FC236}">
                  <a16:creationId xmlns:a16="http://schemas.microsoft.com/office/drawing/2014/main" id="{8340F084-5BE8-438E-BB27-DA407A8F098C}"/>
                </a:ext>
              </a:extLst>
            </p:cNvPr>
            <p:cNvSpPr/>
            <p:nvPr/>
          </p:nvSpPr>
          <p:spPr>
            <a:xfrm>
              <a:off x="3395897" y="2372825"/>
              <a:ext cx="10556"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0" name="Google Shape;218;p3">
              <a:extLst>
                <a:ext uri="{FF2B5EF4-FFF2-40B4-BE49-F238E27FC236}">
                  <a16:creationId xmlns:a16="http://schemas.microsoft.com/office/drawing/2014/main" id="{2E1D6551-A083-4AB5-9F72-678514A53034}"/>
                </a:ext>
              </a:extLst>
            </p:cNvPr>
            <p:cNvSpPr/>
            <p:nvPr/>
          </p:nvSpPr>
          <p:spPr>
            <a:xfrm>
              <a:off x="3243875" y="2495022"/>
              <a:ext cx="285040" cy="1125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1" name="Google Shape;219;p3">
              <a:extLst>
                <a:ext uri="{FF2B5EF4-FFF2-40B4-BE49-F238E27FC236}">
                  <a16:creationId xmlns:a16="http://schemas.microsoft.com/office/drawing/2014/main" id="{A9B27B2D-6E98-46B8-A407-14887733CAD2}"/>
                </a:ext>
              </a:extLst>
            </p:cNvPr>
            <p:cNvSpPr/>
            <p:nvPr/>
          </p:nvSpPr>
          <p:spPr>
            <a:xfrm>
              <a:off x="3341000" y="2379256"/>
              <a:ext cx="103459" cy="26690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2" name="Google Shape;220;p3">
              <a:extLst>
                <a:ext uri="{FF2B5EF4-FFF2-40B4-BE49-F238E27FC236}">
                  <a16:creationId xmlns:a16="http://schemas.microsoft.com/office/drawing/2014/main" id="{EDDA2C25-B883-4034-89FE-79DB6D19F809}"/>
                </a:ext>
              </a:extLst>
            </p:cNvPr>
            <p:cNvSpPr/>
            <p:nvPr/>
          </p:nvSpPr>
          <p:spPr>
            <a:xfrm>
              <a:off x="3267100" y="2458041"/>
              <a:ext cx="268150" cy="93256"/>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3" name="Google Shape;221;p3">
              <a:extLst>
                <a:ext uri="{FF2B5EF4-FFF2-40B4-BE49-F238E27FC236}">
                  <a16:creationId xmlns:a16="http://schemas.microsoft.com/office/drawing/2014/main" id="{EE0909A8-A47B-4CE3-8E6C-19BE4B95560D}"/>
                </a:ext>
              </a:extLst>
            </p:cNvPr>
            <p:cNvSpPr/>
            <p:nvPr/>
          </p:nvSpPr>
          <p:spPr>
            <a:xfrm>
              <a:off x="3275546" y="2451610"/>
              <a:ext cx="257592" cy="112550"/>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dirty="0">
                <a:solidFill>
                  <a:prstClr val="black"/>
                </a:solidFill>
                <a:latin typeface="Arial"/>
              </a:endParaRPr>
            </a:p>
          </p:txBody>
        </p:sp>
        <p:sp>
          <p:nvSpPr>
            <p:cNvPr id="84" name="Google Shape;222;p3">
              <a:extLst>
                <a:ext uri="{FF2B5EF4-FFF2-40B4-BE49-F238E27FC236}">
                  <a16:creationId xmlns:a16="http://schemas.microsoft.com/office/drawing/2014/main" id="{83745287-0BF2-491D-B933-209160F4C8E4}"/>
                </a:ext>
              </a:extLst>
            </p:cNvPr>
            <p:cNvSpPr/>
            <p:nvPr/>
          </p:nvSpPr>
          <p:spPr>
            <a:xfrm>
              <a:off x="3328332" y="2385688"/>
              <a:ext cx="120350" cy="260473"/>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5" name="Google Shape;223;p3">
              <a:extLst>
                <a:ext uri="{FF2B5EF4-FFF2-40B4-BE49-F238E27FC236}">
                  <a16:creationId xmlns:a16="http://schemas.microsoft.com/office/drawing/2014/main" id="{00D65796-3D2A-49F8-896B-89F67E4B6424}"/>
                </a:ext>
              </a:extLst>
            </p:cNvPr>
            <p:cNvSpPr/>
            <p:nvPr/>
          </p:nvSpPr>
          <p:spPr>
            <a:xfrm>
              <a:off x="3328332" y="2438747"/>
              <a:ext cx="133018" cy="131845"/>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6" name="Google Shape;224;p3">
              <a:extLst>
                <a:ext uri="{FF2B5EF4-FFF2-40B4-BE49-F238E27FC236}">
                  <a16:creationId xmlns:a16="http://schemas.microsoft.com/office/drawing/2014/main" id="{D5598B37-DE92-4332-ACA2-44B9357B5BDE}"/>
                </a:ext>
              </a:extLst>
            </p:cNvPr>
            <p:cNvSpPr>
              <a:spLocks/>
            </p:cNvSpPr>
            <p:nvPr/>
          </p:nvSpPr>
          <p:spPr bwMode="auto">
            <a:xfrm>
              <a:off x="3357891" y="2469297"/>
              <a:ext cx="71788" cy="70746"/>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lIns="91425" tIns="91425" rIns="91425" bIns="91425" anchor="ctr"/>
            <a:lstStyle/>
            <a:p>
              <a:pPr>
                <a:defRPr/>
              </a:pPr>
              <a:endParaRPr lang="vi-VN" sz="990"/>
            </a:p>
          </p:txBody>
        </p:sp>
      </p:grpSp>
      <p:grpSp>
        <p:nvGrpSpPr>
          <p:cNvPr id="87" name="Google Shape;225;p3">
            <a:extLst>
              <a:ext uri="{FF2B5EF4-FFF2-40B4-BE49-F238E27FC236}">
                <a16:creationId xmlns:a16="http://schemas.microsoft.com/office/drawing/2014/main" id="{00111F19-81A7-4E02-B0CC-74224BFD8F7A}"/>
              </a:ext>
            </a:extLst>
          </p:cNvPr>
          <p:cNvGrpSpPr>
            <a:grpSpLocks/>
          </p:cNvGrpSpPr>
          <p:nvPr userDrawn="1"/>
        </p:nvGrpSpPr>
        <p:grpSpPr bwMode="auto">
          <a:xfrm>
            <a:off x="10778068" y="714376"/>
            <a:ext cx="167217" cy="168275"/>
            <a:chOff x="4954425" y="2036375"/>
            <a:chExt cx="166675" cy="168575"/>
          </a:xfrm>
        </p:grpSpPr>
        <p:sp>
          <p:nvSpPr>
            <p:cNvPr id="88" name="Google Shape;226;p3">
              <a:extLst>
                <a:ext uri="{FF2B5EF4-FFF2-40B4-BE49-F238E27FC236}">
                  <a16:creationId xmlns:a16="http://schemas.microsoft.com/office/drawing/2014/main" id="{571D838E-EE1A-4C9C-A09B-1009A5EF8AE2}"/>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lIns="91425" tIns="91425" rIns="91425" bIns="91425" anchor="ctr"/>
            <a:lstStyle/>
            <a:p>
              <a:pPr>
                <a:defRPr/>
              </a:pPr>
              <a:endParaRPr lang="vi-VN" sz="990"/>
            </a:p>
          </p:txBody>
        </p:sp>
        <p:sp>
          <p:nvSpPr>
            <p:cNvPr id="89" name="Google Shape;227;p3">
              <a:extLst>
                <a:ext uri="{FF2B5EF4-FFF2-40B4-BE49-F238E27FC236}">
                  <a16:creationId xmlns:a16="http://schemas.microsoft.com/office/drawing/2014/main" id="{B5EBC808-247E-4DA7-8E1E-62246BFB28BA}"/>
                </a:ext>
              </a:extLst>
            </p:cNvPr>
            <p:cNvSpPr/>
            <p:nvPr/>
          </p:nvSpPr>
          <p:spPr>
            <a:xfrm>
              <a:off x="5009280" y="2104760"/>
              <a:ext cx="52746"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90" name="Google Shape;228;p3">
            <a:extLst>
              <a:ext uri="{FF2B5EF4-FFF2-40B4-BE49-F238E27FC236}">
                <a16:creationId xmlns:a16="http://schemas.microsoft.com/office/drawing/2014/main" id="{8FBFF9D6-6816-4930-BA42-E3B2581AD7C4}"/>
              </a:ext>
            </a:extLst>
          </p:cNvPr>
          <p:cNvSpPr>
            <a:spLocks/>
          </p:cNvSpPr>
          <p:nvPr userDrawn="1"/>
        </p:nvSpPr>
        <p:spPr bwMode="auto">
          <a:xfrm>
            <a:off x="1576918" y="3597275"/>
            <a:ext cx="118533" cy="80963"/>
          </a:xfrm>
          <a:custGeom>
            <a:avLst/>
            <a:gdLst>
              <a:gd name="T0" fmla="*/ 2147483646 w 4765"/>
              <a:gd name="T1" fmla="*/ 2147483646 h 3248"/>
              <a:gd name="T2" fmla="*/ 2147483646 w 4765"/>
              <a:gd name="T3" fmla="*/ 2147483646 h 3248"/>
              <a:gd name="T4" fmla="*/ 2147483646 w 4765"/>
              <a:gd name="T5" fmla="*/ 2147483646 h 3248"/>
              <a:gd name="T6" fmla="*/ 2147483646 w 4765"/>
              <a:gd name="T7" fmla="*/ 2147483646 h 3248"/>
              <a:gd name="T8" fmla="*/ 2147483646 w 4765"/>
              <a:gd name="T9" fmla="*/ 2147483646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lIns="37713" tIns="37713" rIns="37713" bIns="37713" anchor="ctr"/>
          <a:lstStyle/>
          <a:p>
            <a:pPr>
              <a:defRPr/>
            </a:pPr>
            <a:endParaRPr lang="vi-VN" sz="990"/>
          </a:p>
        </p:txBody>
      </p:sp>
      <p:sp>
        <p:nvSpPr>
          <p:cNvPr id="91" name="Google Shape;229;p3">
            <a:extLst>
              <a:ext uri="{FF2B5EF4-FFF2-40B4-BE49-F238E27FC236}">
                <a16:creationId xmlns:a16="http://schemas.microsoft.com/office/drawing/2014/main" id="{B81869AF-68B5-483A-8E14-9B460B809AF3}"/>
              </a:ext>
            </a:extLst>
          </p:cNvPr>
          <p:cNvSpPr/>
          <p:nvPr userDrawn="1"/>
        </p:nvSpPr>
        <p:spPr>
          <a:xfrm>
            <a:off x="9846733" y="3887788"/>
            <a:ext cx="86784" cy="6350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lIns="37713" tIns="37713" rIns="37713" bIns="37713" anchor="ctr"/>
          <a:lstStyle/>
          <a:p>
            <a:pPr eaLnBrk="1" fontAlgn="auto" hangingPunct="1">
              <a:spcBef>
                <a:spcPts val="0"/>
              </a:spcBef>
              <a:spcAft>
                <a:spcPts val="0"/>
              </a:spcAft>
              <a:defRPr/>
            </a:pPr>
            <a:endParaRPr sz="990">
              <a:solidFill>
                <a:prstClr val="black"/>
              </a:solidFill>
              <a:latin typeface="Arial"/>
            </a:endParaRPr>
          </a:p>
        </p:txBody>
      </p:sp>
      <p:grpSp>
        <p:nvGrpSpPr>
          <p:cNvPr id="92" name="Google Shape;230;p3">
            <a:extLst>
              <a:ext uri="{FF2B5EF4-FFF2-40B4-BE49-F238E27FC236}">
                <a16:creationId xmlns:a16="http://schemas.microsoft.com/office/drawing/2014/main" id="{773EBC94-D779-4B4D-AD5D-2CEADF386874}"/>
              </a:ext>
            </a:extLst>
          </p:cNvPr>
          <p:cNvGrpSpPr>
            <a:grpSpLocks/>
          </p:cNvGrpSpPr>
          <p:nvPr userDrawn="1"/>
        </p:nvGrpSpPr>
        <p:grpSpPr bwMode="auto">
          <a:xfrm>
            <a:off x="1274234" y="5541964"/>
            <a:ext cx="167217" cy="168275"/>
            <a:chOff x="4954425" y="2036375"/>
            <a:chExt cx="166675" cy="168575"/>
          </a:xfrm>
        </p:grpSpPr>
        <p:sp>
          <p:nvSpPr>
            <p:cNvPr id="93" name="Google Shape;231;p3">
              <a:extLst>
                <a:ext uri="{FF2B5EF4-FFF2-40B4-BE49-F238E27FC236}">
                  <a16:creationId xmlns:a16="http://schemas.microsoft.com/office/drawing/2014/main" id="{9E221425-D76E-44EF-A58F-E57C6C4E234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94" name="Google Shape;232;p3">
              <a:extLst>
                <a:ext uri="{FF2B5EF4-FFF2-40B4-BE49-F238E27FC236}">
                  <a16:creationId xmlns:a16="http://schemas.microsoft.com/office/drawing/2014/main" id="{DBD9EA44-A859-4013-BEDA-0376F56E573F}"/>
                </a:ext>
              </a:extLst>
            </p:cNvPr>
            <p:cNvSpPr/>
            <p:nvPr/>
          </p:nvSpPr>
          <p:spPr>
            <a:xfrm>
              <a:off x="5009280" y="2104759"/>
              <a:ext cx="52746"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95" name="Google Shape;769;p31">
            <a:extLst>
              <a:ext uri="{FF2B5EF4-FFF2-40B4-BE49-F238E27FC236}">
                <a16:creationId xmlns:a16="http://schemas.microsoft.com/office/drawing/2014/main" id="{03854A01-CE02-45C9-9FC3-59D691536F64}"/>
              </a:ext>
            </a:extLst>
          </p:cNvPr>
          <p:cNvGrpSpPr>
            <a:grpSpLocks/>
          </p:cNvGrpSpPr>
          <p:nvPr userDrawn="1"/>
        </p:nvGrpSpPr>
        <p:grpSpPr bwMode="auto">
          <a:xfrm>
            <a:off x="2548467" y="3587751"/>
            <a:ext cx="2599267" cy="2524125"/>
            <a:chOff x="5641385" y="2381306"/>
            <a:chExt cx="2599446" cy="2521829"/>
          </a:xfrm>
        </p:grpSpPr>
        <p:sp>
          <p:nvSpPr>
            <p:cNvPr id="96" name="Google Shape;770;p31">
              <a:extLst>
                <a:ext uri="{FF2B5EF4-FFF2-40B4-BE49-F238E27FC236}">
                  <a16:creationId xmlns:a16="http://schemas.microsoft.com/office/drawing/2014/main" id="{528F2152-AE10-4275-9E64-54C21DE71350}"/>
                </a:ext>
              </a:extLst>
            </p:cNvPr>
            <p:cNvSpPr>
              <a:spLocks/>
            </p:cNvSpPr>
            <p:nvPr/>
          </p:nvSpPr>
          <p:spPr bwMode="auto">
            <a:xfrm>
              <a:off x="5715474" y="4459039"/>
              <a:ext cx="2364479" cy="361621"/>
            </a:xfrm>
            <a:custGeom>
              <a:avLst/>
              <a:gdLst>
                <a:gd name="T0" fmla="*/ 2147483646 w 38516"/>
                <a:gd name="T1" fmla="*/ 2147483646 h 5883"/>
                <a:gd name="T2" fmla="*/ 0 w 38516"/>
                <a:gd name="T3" fmla="*/ 2147483646 h 5883"/>
                <a:gd name="T4" fmla="*/ 2147483646 w 38516"/>
                <a:gd name="T5" fmla="*/ 2147483646 h 5883"/>
                <a:gd name="T6" fmla="*/ 2147483646 w 38516"/>
                <a:gd name="T7" fmla="*/ 2147483646 h 5883"/>
                <a:gd name="T8" fmla="*/ 2147483646 w 38516"/>
                <a:gd name="T9" fmla="*/ 2147483646 h 588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bg1"/>
            </a:solidFill>
            <a:ln>
              <a:noFill/>
            </a:ln>
          </p:spPr>
          <p:txBody>
            <a:bodyPr lIns="91425" tIns="91425" rIns="91425" bIns="91425" anchor="ctr"/>
            <a:lstStyle/>
            <a:p>
              <a:pPr>
                <a:defRPr/>
              </a:pPr>
              <a:endParaRPr lang="vi-VN" sz="990"/>
            </a:p>
          </p:txBody>
        </p:sp>
        <p:grpSp>
          <p:nvGrpSpPr>
            <p:cNvPr id="97" name="Google Shape;771;p31">
              <a:extLst>
                <a:ext uri="{FF2B5EF4-FFF2-40B4-BE49-F238E27FC236}">
                  <a16:creationId xmlns:a16="http://schemas.microsoft.com/office/drawing/2014/main" id="{DC5F0BE3-2512-4FAE-862B-84B2D44C2D05}"/>
                </a:ext>
              </a:extLst>
            </p:cNvPr>
            <p:cNvGrpSpPr>
              <a:grpSpLocks/>
            </p:cNvGrpSpPr>
            <p:nvPr/>
          </p:nvGrpSpPr>
          <p:grpSpPr bwMode="auto">
            <a:xfrm flipH="1">
              <a:off x="6793275" y="3690844"/>
              <a:ext cx="1447557" cy="1002468"/>
              <a:chOff x="4799733" y="3457797"/>
              <a:chExt cx="2301388" cy="1593766"/>
            </a:xfrm>
          </p:grpSpPr>
          <p:sp>
            <p:nvSpPr>
              <p:cNvPr id="152" name="Google Shape;772;p31">
                <a:extLst>
                  <a:ext uri="{FF2B5EF4-FFF2-40B4-BE49-F238E27FC236}">
                    <a16:creationId xmlns:a16="http://schemas.microsoft.com/office/drawing/2014/main" id="{39A33E9A-4352-4F33-9690-DB9B0A6115A3}"/>
                  </a:ext>
                </a:extLst>
              </p:cNvPr>
              <p:cNvSpPr>
                <a:spLocks/>
              </p:cNvSpPr>
              <p:nvPr/>
            </p:nvSpPr>
            <p:spPr bwMode="auto">
              <a:xfrm>
                <a:off x="5513200" y="4439557"/>
                <a:ext cx="134616" cy="123557"/>
              </a:xfrm>
              <a:custGeom>
                <a:avLst/>
                <a:gdLst>
                  <a:gd name="T0" fmla="*/ 2147483646 w 2437"/>
                  <a:gd name="T1" fmla="*/ 2147483646 h 2211"/>
                  <a:gd name="T2" fmla="*/ 2147483646 w 2437"/>
                  <a:gd name="T3" fmla="*/ 2147483646 h 2211"/>
                  <a:gd name="T4" fmla="*/ 2147483646 w 2437"/>
                  <a:gd name="T5" fmla="*/ 2147483646 h 2211"/>
                  <a:gd name="T6" fmla="*/ 2147483646 w 2437"/>
                  <a:gd name="T7" fmla="*/ 2147483646 h 2211"/>
                  <a:gd name="T8" fmla="*/ 2147483646 w 2437"/>
                  <a:gd name="T9" fmla="*/ 2147483646 h 2211"/>
                  <a:gd name="T10" fmla="*/ 2147483646 w 2437"/>
                  <a:gd name="T11" fmla="*/ 2147483646 h 22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lIns="91425" tIns="91425" rIns="91425" bIns="91425" anchor="ctr"/>
              <a:lstStyle/>
              <a:p>
                <a:pPr>
                  <a:defRPr/>
                </a:pPr>
                <a:endParaRPr lang="vi-VN" sz="990"/>
              </a:p>
            </p:txBody>
          </p:sp>
          <p:sp>
            <p:nvSpPr>
              <p:cNvPr id="153" name="Google Shape;773;p31">
                <a:extLst>
                  <a:ext uri="{FF2B5EF4-FFF2-40B4-BE49-F238E27FC236}">
                    <a16:creationId xmlns:a16="http://schemas.microsoft.com/office/drawing/2014/main" id="{AE46888E-10B3-4F58-B173-B7CDC15F448C}"/>
                  </a:ext>
                </a:extLst>
              </p:cNvPr>
              <p:cNvSpPr>
                <a:spLocks/>
              </p:cNvSpPr>
              <p:nvPr/>
            </p:nvSpPr>
            <p:spPr bwMode="auto">
              <a:xfrm>
                <a:off x="5671372" y="4449644"/>
                <a:ext cx="90867" cy="80690"/>
              </a:xfrm>
              <a:custGeom>
                <a:avLst/>
                <a:gdLst>
                  <a:gd name="T0" fmla="*/ 2147483646 w 1656"/>
                  <a:gd name="T1" fmla="*/ 2147483646 h 1431"/>
                  <a:gd name="T2" fmla="*/ 2147483646 w 1656"/>
                  <a:gd name="T3" fmla="*/ 2147483646 h 1431"/>
                  <a:gd name="T4" fmla="*/ 2147483646 w 1656"/>
                  <a:gd name="T5" fmla="*/ 2147483646 h 1431"/>
                  <a:gd name="T6" fmla="*/ 2147483646 w 1656"/>
                  <a:gd name="T7" fmla="*/ 2147483646 h 1431"/>
                  <a:gd name="T8" fmla="*/ 2147483646 w 1656"/>
                  <a:gd name="T9" fmla="*/ 2147483646 h 14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56" h="1431" extrusionOk="0">
                    <a:moveTo>
                      <a:pt x="1" y="1"/>
                    </a:moveTo>
                    <a:lnTo>
                      <a:pt x="1" y="1430"/>
                    </a:lnTo>
                    <a:lnTo>
                      <a:pt x="1655" y="1430"/>
                    </a:lnTo>
                    <a:lnTo>
                      <a:pt x="1655" y="1"/>
                    </a:lnTo>
                    <a:lnTo>
                      <a:pt x="1" y="1"/>
                    </a:lnTo>
                    <a:close/>
                  </a:path>
                </a:pathLst>
              </a:custGeom>
              <a:solidFill>
                <a:srgbClr val="F9CF72"/>
              </a:solidFill>
              <a:ln>
                <a:noFill/>
              </a:ln>
            </p:spPr>
            <p:txBody>
              <a:bodyPr lIns="91425" tIns="91425" rIns="91425" bIns="91425" anchor="ctr"/>
              <a:lstStyle/>
              <a:p>
                <a:pPr>
                  <a:defRPr/>
                </a:pPr>
                <a:endParaRPr lang="vi-VN" sz="990"/>
              </a:p>
            </p:txBody>
          </p:sp>
          <p:sp>
            <p:nvSpPr>
              <p:cNvPr id="154" name="Google Shape;774;p31">
                <a:extLst>
                  <a:ext uri="{FF2B5EF4-FFF2-40B4-BE49-F238E27FC236}">
                    <a16:creationId xmlns:a16="http://schemas.microsoft.com/office/drawing/2014/main" id="{4BE60A18-0B59-44FC-8FDB-500FA4132C27}"/>
                  </a:ext>
                </a:extLst>
              </p:cNvPr>
              <p:cNvSpPr>
                <a:spLocks/>
              </p:cNvSpPr>
              <p:nvPr/>
            </p:nvSpPr>
            <p:spPr bwMode="auto">
              <a:xfrm>
                <a:off x="5671372" y="4449644"/>
                <a:ext cx="90867" cy="80690"/>
              </a:xfrm>
              <a:custGeom>
                <a:avLst/>
                <a:gdLst>
                  <a:gd name="T0" fmla="*/ 2147483646 w 1669"/>
                  <a:gd name="T1" fmla="*/ 2147483646 h 1457"/>
                  <a:gd name="T2" fmla="*/ 2147483646 w 1669"/>
                  <a:gd name="T3" fmla="*/ 2147483646 h 1457"/>
                  <a:gd name="T4" fmla="*/ 2147483646 w 1669"/>
                  <a:gd name="T5" fmla="*/ 2147483646 h 1457"/>
                  <a:gd name="T6" fmla="*/ 2147483646 w 1669"/>
                  <a:gd name="T7" fmla="*/ 2147483646 h 1457"/>
                  <a:gd name="T8" fmla="*/ 2147483646 w 1669"/>
                  <a:gd name="T9" fmla="*/ 2147483646 h 1457"/>
                  <a:gd name="T10" fmla="*/ 2147483646 w 1669"/>
                  <a:gd name="T11" fmla="*/ 2147483646 h 1457"/>
                  <a:gd name="T12" fmla="*/ 2147483646 w 1669"/>
                  <a:gd name="T13" fmla="*/ 2147483646 h 1457"/>
                  <a:gd name="T14" fmla="*/ 2147483646 w 1669"/>
                  <a:gd name="T15" fmla="*/ 2147483646 h 1457"/>
                  <a:gd name="T16" fmla="*/ 2147483646 w 1669"/>
                  <a:gd name="T17" fmla="*/ 2147483646 h 1457"/>
                  <a:gd name="T18" fmla="*/ 2147483646 w 1669"/>
                  <a:gd name="T19" fmla="*/ 2147483646 h 1457"/>
                  <a:gd name="T20" fmla="*/ 2147483646 w 1669"/>
                  <a:gd name="T21" fmla="*/ 2147483646 h 1457"/>
                  <a:gd name="T22" fmla="*/ 2147483646 w 1669"/>
                  <a:gd name="T23" fmla="*/ 2147483646 h 1457"/>
                  <a:gd name="T24" fmla="*/ 2147483646 w 1669"/>
                  <a:gd name="T25" fmla="*/ 2147483646 h 1457"/>
                  <a:gd name="T26" fmla="*/ 2147483646 w 1669"/>
                  <a:gd name="T27" fmla="*/ 2147483646 h 1457"/>
                  <a:gd name="T28" fmla="*/ 2147483646 w 1669"/>
                  <a:gd name="T29" fmla="*/ 2147483646 h 1457"/>
                  <a:gd name="T30" fmla="*/ 2147483646 w 1669"/>
                  <a:gd name="T31" fmla="*/ 2147483646 h 1457"/>
                  <a:gd name="T32" fmla="*/ 2147483646 w 1669"/>
                  <a:gd name="T33" fmla="*/ 2147483646 h 1457"/>
                  <a:gd name="T34" fmla="*/ 2147483646 w 1669"/>
                  <a:gd name="T35" fmla="*/ 2147483646 h 1457"/>
                  <a:gd name="T36" fmla="*/ 2147483646 w 1669"/>
                  <a:gd name="T37" fmla="*/ 2147483646 h 1457"/>
                  <a:gd name="T38" fmla="*/ 2147483646 w 1669"/>
                  <a:gd name="T39" fmla="*/ 2147483646 h 1457"/>
                  <a:gd name="T40" fmla="*/ 2147483646 w 1669"/>
                  <a:gd name="T41" fmla="*/ 2147483646 h 1457"/>
                  <a:gd name="T42" fmla="*/ 2147483646 w 1669"/>
                  <a:gd name="T43" fmla="*/ 2147483646 h 1457"/>
                  <a:gd name="T44" fmla="*/ 2147483646 w 1669"/>
                  <a:gd name="T45" fmla="*/ 2147483646 h 1457"/>
                  <a:gd name="T46" fmla="*/ 2147483646 w 1669"/>
                  <a:gd name="T47" fmla="*/ 2147483646 h 1457"/>
                  <a:gd name="T48" fmla="*/ 2147483646 w 1669"/>
                  <a:gd name="T49" fmla="*/ 2147483646 h 1457"/>
                  <a:gd name="T50" fmla="*/ 2147483646 w 1669"/>
                  <a:gd name="T51" fmla="*/ 2147483646 h 1457"/>
                  <a:gd name="T52" fmla="*/ 2147483646 w 1669"/>
                  <a:gd name="T53" fmla="*/ 2147483646 h 1457"/>
                  <a:gd name="T54" fmla="*/ 2147483646 w 1669"/>
                  <a:gd name="T55" fmla="*/ 2147483646 h 1457"/>
                  <a:gd name="T56" fmla="*/ 2147483646 w 1669"/>
                  <a:gd name="T57" fmla="*/ 2147483646 h 1457"/>
                  <a:gd name="T58" fmla="*/ 2147483646 w 1669"/>
                  <a:gd name="T59" fmla="*/ 2147483646 h 1457"/>
                  <a:gd name="T60" fmla="*/ 2147483646 w 1669"/>
                  <a:gd name="T61" fmla="*/ 2147483646 h 1457"/>
                  <a:gd name="T62" fmla="*/ 2147483646 w 1669"/>
                  <a:gd name="T63" fmla="*/ 2147483646 h 1457"/>
                  <a:gd name="T64" fmla="*/ 2147483646 w 1669"/>
                  <a:gd name="T65" fmla="*/ 2147483646 h 1457"/>
                  <a:gd name="T66" fmla="*/ 2147483646 w 1669"/>
                  <a:gd name="T67" fmla="*/ 2147483646 h 1457"/>
                  <a:gd name="T68" fmla="*/ 2147483646 w 1669"/>
                  <a:gd name="T69" fmla="*/ 2147483646 h 1457"/>
                  <a:gd name="T70" fmla="*/ 2147483646 w 1669"/>
                  <a:gd name="T71" fmla="*/ 2147483646 h 1457"/>
                  <a:gd name="T72" fmla="*/ 2147483646 w 1669"/>
                  <a:gd name="T73" fmla="*/ 2147483646 h 1457"/>
                  <a:gd name="T74" fmla="*/ 2147483646 w 1669"/>
                  <a:gd name="T75" fmla="*/ 2147483646 h 1457"/>
                  <a:gd name="T76" fmla="*/ 2147483646 w 1669"/>
                  <a:gd name="T77" fmla="*/ 2147483646 h 1457"/>
                  <a:gd name="T78" fmla="*/ 2147483646 w 1669"/>
                  <a:gd name="T79" fmla="*/ 2147483646 h 1457"/>
                  <a:gd name="T80" fmla="*/ 2147483646 w 1669"/>
                  <a:gd name="T81" fmla="*/ 2147483646 h 145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lnTo>
                      <a:pt x="239" y="1"/>
                    </a:lnTo>
                    <a:close/>
                  </a:path>
                </a:pathLst>
              </a:custGeom>
              <a:solidFill>
                <a:srgbClr val="F09C4E"/>
              </a:solidFill>
              <a:ln>
                <a:noFill/>
              </a:ln>
            </p:spPr>
            <p:txBody>
              <a:bodyPr lIns="91425" tIns="91425" rIns="91425" bIns="91425" anchor="ctr"/>
              <a:lstStyle/>
              <a:p>
                <a:pPr>
                  <a:defRPr/>
                </a:pPr>
                <a:endParaRPr lang="vi-VN" sz="990"/>
              </a:p>
            </p:txBody>
          </p:sp>
          <p:sp>
            <p:nvSpPr>
              <p:cNvPr id="155" name="Google Shape;775;p31">
                <a:extLst>
                  <a:ext uri="{FF2B5EF4-FFF2-40B4-BE49-F238E27FC236}">
                    <a16:creationId xmlns:a16="http://schemas.microsoft.com/office/drawing/2014/main" id="{78C07712-3F67-4133-8CEC-5E604BB33D12}"/>
                  </a:ext>
                </a:extLst>
              </p:cNvPr>
              <p:cNvSpPr>
                <a:spLocks/>
              </p:cNvSpPr>
              <p:nvPr/>
            </p:nvSpPr>
            <p:spPr bwMode="auto">
              <a:xfrm>
                <a:off x="5668008" y="4449644"/>
                <a:ext cx="100962" cy="83211"/>
              </a:xfrm>
              <a:custGeom>
                <a:avLst/>
                <a:gdLst>
                  <a:gd name="T0" fmla="*/ 2147483646 w 1814"/>
                  <a:gd name="T1" fmla="*/ 2147483646 h 1536"/>
                  <a:gd name="T2" fmla="*/ 2147483646 w 1814"/>
                  <a:gd name="T3" fmla="*/ 2147483646 h 1536"/>
                  <a:gd name="T4" fmla="*/ 2147483646 w 1814"/>
                  <a:gd name="T5" fmla="*/ 2147483646 h 1536"/>
                  <a:gd name="T6" fmla="*/ 2147483646 w 1814"/>
                  <a:gd name="T7" fmla="*/ 2147483646 h 1536"/>
                  <a:gd name="T8" fmla="*/ 2147483646 w 1814"/>
                  <a:gd name="T9" fmla="*/ 2147483646 h 1536"/>
                  <a:gd name="T10" fmla="*/ 2147483646 w 1814"/>
                  <a:gd name="T11" fmla="*/ 2147483646 h 1536"/>
                  <a:gd name="T12" fmla="*/ 2147483646 w 1814"/>
                  <a:gd name="T13" fmla="*/ 2147483646 h 1536"/>
                  <a:gd name="T14" fmla="*/ 2147483646 w 1814"/>
                  <a:gd name="T15" fmla="*/ 2147483646 h 1536"/>
                  <a:gd name="T16" fmla="*/ 2147483646 w 1814"/>
                  <a:gd name="T17" fmla="*/ 2147483646 h 1536"/>
                  <a:gd name="T18" fmla="*/ 2147483646 w 1814"/>
                  <a:gd name="T19" fmla="*/ 2147483646 h 1536"/>
                  <a:gd name="T20" fmla="*/ 2147483646 w 1814"/>
                  <a:gd name="T21" fmla="*/ 2147483646 h 1536"/>
                  <a:gd name="T22" fmla="*/ 2147483646 w 1814"/>
                  <a:gd name="T23" fmla="*/ 2147483646 h 1536"/>
                  <a:gd name="T24" fmla="*/ 2147483646 w 1814"/>
                  <a:gd name="T25" fmla="*/ 2147483646 h 1536"/>
                  <a:gd name="T26" fmla="*/ 2147483646 w 1814"/>
                  <a:gd name="T27" fmla="*/ 2147483646 h 1536"/>
                  <a:gd name="T28" fmla="*/ 2147483646 w 1814"/>
                  <a:gd name="T29" fmla="*/ 2147483646 h 1536"/>
                  <a:gd name="T30" fmla="*/ 2147483646 w 1814"/>
                  <a:gd name="T31" fmla="*/ 2147483646 h 1536"/>
                  <a:gd name="T32" fmla="*/ 2147483646 w 1814"/>
                  <a:gd name="T33" fmla="*/ 2147483646 h 1536"/>
                  <a:gd name="T34" fmla="*/ 2147483646 w 1814"/>
                  <a:gd name="T35" fmla="*/ 2147483646 h 1536"/>
                  <a:gd name="T36" fmla="*/ 2147483646 w 1814"/>
                  <a:gd name="T37" fmla="*/ 2147483646 h 1536"/>
                  <a:gd name="T38" fmla="*/ 2147483646 w 1814"/>
                  <a:gd name="T39" fmla="*/ 2147483646 h 1536"/>
                  <a:gd name="T40" fmla="*/ 2147483646 w 1814"/>
                  <a:gd name="T41" fmla="*/ 2147483646 h 1536"/>
                  <a:gd name="T42" fmla="*/ 2147483646 w 1814"/>
                  <a:gd name="T43" fmla="*/ 2147483646 h 1536"/>
                  <a:gd name="T44" fmla="*/ 2147483646 w 1814"/>
                  <a:gd name="T45" fmla="*/ 2147483646 h 1536"/>
                  <a:gd name="T46" fmla="*/ 2147483646 w 1814"/>
                  <a:gd name="T47" fmla="*/ 2147483646 h 1536"/>
                  <a:gd name="T48" fmla="*/ 2147483646 w 1814"/>
                  <a:gd name="T49" fmla="*/ 2147483646 h 1536"/>
                  <a:gd name="T50" fmla="*/ 2147483646 w 1814"/>
                  <a:gd name="T51" fmla="*/ 2147483646 h 1536"/>
                  <a:gd name="T52" fmla="*/ 2147483646 w 1814"/>
                  <a:gd name="T53" fmla="*/ 2147483646 h 1536"/>
                  <a:gd name="T54" fmla="*/ 2147483646 w 1814"/>
                  <a:gd name="T55" fmla="*/ 2147483646 h 1536"/>
                  <a:gd name="T56" fmla="*/ 2147483646 w 1814"/>
                  <a:gd name="T57" fmla="*/ 2147483646 h 1536"/>
                  <a:gd name="T58" fmla="*/ 2147483646 w 1814"/>
                  <a:gd name="T59" fmla="*/ 2147483646 h 1536"/>
                  <a:gd name="T60" fmla="*/ 2147483646 w 1814"/>
                  <a:gd name="T61" fmla="*/ 2147483646 h 1536"/>
                  <a:gd name="T62" fmla="*/ 2147483646 w 1814"/>
                  <a:gd name="T63" fmla="*/ 2147483646 h 1536"/>
                  <a:gd name="T64" fmla="*/ 2147483646 w 1814"/>
                  <a:gd name="T65" fmla="*/ 2147483646 h 1536"/>
                  <a:gd name="T66" fmla="*/ 2147483646 w 1814"/>
                  <a:gd name="T67" fmla="*/ 2147483646 h 1536"/>
                  <a:gd name="T68" fmla="*/ 2147483646 w 1814"/>
                  <a:gd name="T69" fmla="*/ 2147483646 h 1536"/>
                  <a:gd name="T70" fmla="*/ 2147483646 w 1814"/>
                  <a:gd name="T71" fmla="*/ 2147483646 h 1536"/>
                  <a:gd name="T72" fmla="*/ 2147483646 w 1814"/>
                  <a:gd name="T73" fmla="*/ 2147483646 h 1536"/>
                  <a:gd name="T74" fmla="*/ 2147483646 w 1814"/>
                  <a:gd name="T75" fmla="*/ 2147483646 h 1536"/>
                  <a:gd name="T76" fmla="*/ 2147483646 w 1814"/>
                  <a:gd name="T77" fmla="*/ 2147483646 h 1536"/>
                  <a:gd name="T78" fmla="*/ 2147483646 w 1814"/>
                  <a:gd name="T79" fmla="*/ 2147483646 h 1536"/>
                  <a:gd name="T80" fmla="*/ 2147483646 w 1814"/>
                  <a:gd name="T81" fmla="*/ 2147483646 h 1536"/>
                  <a:gd name="T82" fmla="*/ 2147483646 w 1814"/>
                  <a:gd name="T83" fmla="*/ 2147483646 h 1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lnTo>
                      <a:pt x="768"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lnTo>
                      <a:pt x="106" y="1"/>
                    </a:lnTo>
                    <a:close/>
                  </a:path>
                </a:pathLst>
              </a:custGeom>
              <a:solidFill>
                <a:srgbClr val="F09C4E"/>
              </a:solidFill>
              <a:ln>
                <a:noFill/>
              </a:ln>
            </p:spPr>
            <p:txBody>
              <a:bodyPr lIns="91425" tIns="91425" rIns="91425" bIns="91425" anchor="ctr"/>
              <a:lstStyle/>
              <a:p>
                <a:pPr>
                  <a:defRPr/>
                </a:pPr>
                <a:endParaRPr lang="vi-VN" sz="990"/>
              </a:p>
            </p:txBody>
          </p:sp>
          <p:sp>
            <p:nvSpPr>
              <p:cNvPr id="156" name="Google Shape;776;p31">
                <a:extLst>
                  <a:ext uri="{FF2B5EF4-FFF2-40B4-BE49-F238E27FC236}">
                    <a16:creationId xmlns:a16="http://schemas.microsoft.com/office/drawing/2014/main" id="{0ADF23C0-E06D-4398-A435-66D6B894BE28}"/>
                  </a:ext>
                </a:extLst>
              </p:cNvPr>
              <p:cNvSpPr>
                <a:spLocks/>
              </p:cNvSpPr>
              <p:nvPr/>
            </p:nvSpPr>
            <p:spPr bwMode="auto">
              <a:xfrm>
                <a:off x="4799735" y="3862115"/>
                <a:ext cx="1238467" cy="1190185"/>
              </a:xfrm>
              <a:custGeom>
                <a:avLst/>
                <a:gdLst>
                  <a:gd name="T0" fmla="*/ 2147483646 w 22395"/>
                  <a:gd name="T1" fmla="*/ 2147483646 h 21477"/>
                  <a:gd name="T2" fmla="*/ 2147483646 w 22395"/>
                  <a:gd name="T3" fmla="*/ 2147483646 h 21477"/>
                  <a:gd name="T4" fmla="*/ 2147483646 w 22395"/>
                  <a:gd name="T5" fmla="*/ 2147483646 h 21477"/>
                  <a:gd name="T6" fmla="*/ 2147483646 w 22395"/>
                  <a:gd name="T7" fmla="*/ 2147483646 h 21477"/>
                  <a:gd name="T8" fmla="*/ 2147483646 w 22395"/>
                  <a:gd name="T9" fmla="*/ 2147483646 h 21477"/>
                  <a:gd name="T10" fmla="*/ 2147483646 w 22395"/>
                  <a:gd name="T11" fmla="*/ 2147483646 h 21477"/>
                  <a:gd name="T12" fmla="*/ 2147483646 w 22395"/>
                  <a:gd name="T13" fmla="*/ 2147483646 h 21477"/>
                  <a:gd name="T14" fmla="*/ 2147483646 w 22395"/>
                  <a:gd name="T15" fmla="*/ 2147483646 h 21477"/>
                  <a:gd name="T16" fmla="*/ 2147483646 w 22395"/>
                  <a:gd name="T17" fmla="*/ 2147483646 h 21477"/>
                  <a:gd name="T18" fmla="*/ 2147483646 w 22395"/>
                  <a:gd name="T19" fmla="*/ 2147483646 h 21477"/>
                  <a:gd name="T20" fmla="*/ 2147483646 w 22395"/>
                  <a:gd name="T21" fmla="*/ 2147483646 h 21477"/>
                  <a:gd name="T22" fmla="*/ 2147483646 w 22395"/>
                  <a:gd name="T23" fmla="*/ 2147483646 h 21477"/>
                  <a:gd name="T24" fmla="*/ 2147483646 w 22395"/>
                  <a:gd name="T25" fmla="*/ 2147483646 h 21477"/>
                  <a:gd name="T26" fmla="*/ 2147483646 w 22395"/>
                  <a:gd name="T27" fmla="*/ 2147483646 h 21477"/>
                  <a:gd name="T28" fmla="*/ 2147483646 w 22395"/>
                  <a:gd name="T29" fmla="*/ 2147483646 h 21477"/>
                  <a:gd name="T30" fmla="*/ 2147483646 w 22395"/>
                  <a:gd name="T31" fmla="*/ 2147483646 h 2147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bg2"/>
              </a:solidFill>
              <a:ln>
                <a:noFill/>
              </a:ln>
            </p:spPr>
            <p:txBody>
              <a:bodyPr lIns="91425" tIns="91425" rIns="91425" bIns="91425" anchor="ctr"/>
              <a:lstStyle/>
              <a:p>
                <a:pPr>
                  <a:defRPr/>
                </a:pPr>
                <a:endParaRPr lang="vi-VN" sz="990"/>
              </a:p>
            </p:txBody>
          </p:sp>
          <p:sp>
            <p:nvSpPr>
              <p:cNvPr id="157" name="Google Shape;777;p31">
                <a:extLst>
                  <a:ext uri="{FF2B5EF4-FFF2-40B4-BE49-F238E27FC236}">
                    <a16:creationId xmlns:a16="http://schemas.microsoft.com/office/drawing/2014/main" id="{72AF2007-80D0-49D7-9FC2-09EAA7FB07ED}"/>
                  </a:ext>
                </a:extLst>
              </p:cNvPr>
              <p:cNvSpPr>
                <a:spLocks/>
              </p:cNvSpPr>
              <p:nvPr/>
            </p:nvSpPr>
            <p:spPr bwMode="auto">
              <a:xfrm>
                <a:off x="4846851" y="3872201"/>
                <a:ext cx="1026446" cy="1048976"/>
              </a:xfrm>
              <a:custGeom>
                <a:avLst/>
                <a:gdLst>
                  <a:gd name="T0" fmla="*/ 2147483646 w 18583"/>
                  <a:gd name="T1" fmla="*/ 0 h 18937"/>
                  <a:gd name="T2" fmla="*/ 2147483646 w 18583"/>
                  <a:gd name="T3" fmla="*/ 2147483646 h 18937"/>
                  <a:gd name="T4" fmla="*/ 2147483646 w 18583"/>
                  <a:gd name="T5" fmla="*/ 2147483646 h 18937"/>
                  <a:gd name="T6" fmla="*/ 0 w 18583"/>
                  <a:gd name="T7" fmla="*/ 2147483646 h 18937"/>
                  <a:gd name="T8" fmla="*/ 0 w 18583"/>
                  <a:gd name="T9" fmla="*/ 2147483646 h 18937"/>
                  <a:gd name="T10" fmla="*/ 2147483646 w 18583"/>
                  <a:gd name="T11" fmla="*/ 2147483646 h 18937"/>
                  <a:gd name="T12" fmla="*/ 2147483646 w 18583"/>
                  <a:gd name="T13" fmla="*/ 2147483646 h 18937"/>
                  <a:gd name="T14" fmla="*/ 2147483646 w 18583"/>
                  <a:gd name="T15" fmla="*/ 2147483646 h 18937"/>
                  <a:gd name="T16" fmla="*/ 2147483646 w 18583"/>
                  <a:gd name="T17" fmla="*/ 0 h 189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lIns="91425" tIns="91425" rIns="91425" bIns="91425" anchor="ctr"/>
              <a:lstStyle/>
              <a:p>
                <a:pPr>
                  <a:defRPr/>
                </a:pPr>
                <a:endParaRPr lang="vi-VN" sz="990"/>
              </a:p>
            </p:txBody>
          </p:sp>
          <p:sp>
            <p:nvSpPr>
              <p:cNvPr id="158" name="Google Shape;778;p31">
                <a:extLst>
                  <a:ext uri="{FF2B5EF4-FFF2-40B4-BE49-F238E27FC236}">
                    <a16:creationId xmlns:a16="http://schemas.microsoft.com/office/drawing/2014/main" id="{BBB1A887-F920-48F1-A46C-3257E7F9063C}"/>
                  </a:ext>
                </a:extLst>
              </p:cNvPr>
              <p:cNvSpPr>
                <a:spLocks/>
              </p:cNvSpPr>
              <p:nvPr/>
            </p:nvSpPr>
            <p:spPr bwMode="auto">
              <a:xfrm>
                <a:off x="5819450" y="3942806"/>
                <a:ext cx="74039" cy="68083"/>
              </a:xfrm>
              <a:custGeom>
                <a:avLst/>
                <a:gdLst>
                  <a:gd name="T0" fmla="*/ 0 w 1377"/>
                  <a:gd name="T1" fmla="*/ 2147483646 h 1219"/>
                  <a:gd name="T2" fmla="*/ 0 w 1377"/>
                  <a:gd name="T3" fmla="*/ 2147483646 h 1219"/>
                  <a:gd name="T4" fmla="*/ 2147483646 w 1377"/>
                  <a:gd name="T5" fmla="*/ 2147483646 h 1219"/>
                  <a:gd name="T6" fmla="*/ 2147483646 w 1377"/>
                  <a:gd name="T7" fmla="*/ 2147483646 h 1219"/>
                  <a:gd name="T8" fmla="*/ 2147483646 w 1377"/>
                  <a:gd name="T9" fmla="*/ 2147483646 h 1219"/>
                  <a:gd name="T10" fmla="*/ 2147483646 w 1377"/>
                  <a:gd name="T11" fmla="*/ 2147483646 h 1219"/>
                  <a:gd name="T12" fmla="*/ 0 w 1377"/>
                  <a:gd name="T13" fmla="*/ 2147483646 h 12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77" h="1219" extrusionOk="0">
                    <a:moveTo>
                      <a:pt x="0" y="1"/>
                    </a:moveTo>
                    <a:lnTo>
                      <a:pt x="0" y="160"/>
                    </a:lnTo>
                    <a:lnTo>
                      <a:pt x="1218" y="1219"/>
                    </a:lnTo>
                    <a:lnTo>
                      <a:pt x="1324" y="1219"/>
                    </a:lnTo>
                    <a:cubicBezTo>
                      <a:pt x="1376" y="1152"/>
                      <a:pt x="1376" y="1099"/>
                      <a:pt x="1324" y="1047"/>
                    </a:cubicBezTo>
                    <a:lnTo>
                      <a:pt x="172" y="1"/>
                    </a:lnTo>
                    <a:lnTo>
                      <a:pt x="0" y="1"/>
                    </a:lnTo>
                    <a:close/>
                  </a:path>
                </a:pathLst>
              </a:custGeom>
              <a:solidFill>
                <a:srgbClr val="EDD56E"/>
              </a:solidFill>
              <a:ln>
                <a:noFill/>
              </a:ln>
            </p:spPr>
            <p:txBody>
              <a:bodyPr lIns="91425" tIns="91425" rIns="91425" bIns="91425" anchor="ctr"/>
              <a:lstStyle/>
              <a:p>
                <a:pPr>
                  <a:defRPr/>
                </a:pPr>
                <a:endParaRPr lang="vi-VN" sz="990"/>
              </a:p>
            </p:txBody>
          </p:sp>
          <p:sp>
            <p:nvSpPr>
              <p:cNvPr id="159" name="Google Shape;779;p31">
                <a:extLst>
                  <a:ext uri="{FF2B5EF4-FFF2-40B4-BE49-F238E27FC236}">
                    <a16:creationId xmlns:a16="http://schemas.microsoft.com/office/drawing/2014/main" id="{BCDC3A08-9D84-4E1E-B331-0E21B92603A5}"/>
                  </a:ext>
                </a:extLst>
              </p:cNvPr>
              <p:cNvSpPr>
                <a:spLocks/>
              </p:cNvSpPr>
              <p:nvPr/>
            </p:nvSpPr>
            <p:spPr bwMode="auto">
              <a:xfrm>
                <a:off x="5647816" y="4114273"/>
                <a:ext cx="77403" cy="68083"/>
              </a:xfrm>
              <a:custGeom>
                <a:avLst/>
                <a:gdLst>
                  <a:gd name="T0" fmla="*/ 2147483646 w 1377"/>
                  <a:gd name="T1" fmla="*/ 2147483646 h 1259"/>
                  <a:gd name="T2" fmla="*/ 2147483646 w 1377"/>
                  <a:gd name="T3" fmla="*/ 2147483646 h 1259"/>
                  <a:gd name="T4" fmla="*/ 2147483646 w 1377"/>
                  <a:gd name="T5" fmla="*/ 2147483646 h 1259"/>
                  <a:gd name="T6" fmla="*/ 2147483646 w 1377"/>
                  <a:gd name="T7" fmla="*/ 2147483646 h 1259"/>
                  <a:gd name="T8" fmla="*/ 2147483646 w 1377"/>
                  <a:gd name="T9" fmla="*/ 2147483646 h 1259"/>
                  <a:gd name="T10" fmla="*/ 2147483646 w 1377"/>
                  <a:gd name="T11" fmla="*/ 2147483646 h 1259"/>
                  <a:gd name="T12" fmla="*/ 2147483646 w 1377"/>
                  <a:gd name="T13" fmla="*/ 2147483646 h 1259"/>
                  <a:gd name="T14" fmla="*/ 2147483646 w 1377"/>
                  <a:gd name="T15" fmla="*/ 2147483646 h 12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lIns="91425" tIns="91425" rIns="91425" bIns="91425" anchor="ctr"/>
              <a:lstStyle/>
              <a:p>
                <a:pPr>
                  <a:defRPr/>
                </a:pPr>
                <a:endParaRPr lang="vi-VN" sz="990"/>
              </a:p>
            </p:txBody>
          </p:sp>
          <p:sp>
            <p:nvSpPr>
              <p:cNvPr id="160" name="Google Shape;780;p31">
                <a:extLst>
                  <a:ext uri="{FF2B5EF4-FFF2-40B4-BE49-F238E27FC236}">
                    <a16:creationId xmlns:a16="http://schemas.microsoft.com/office/drawing/2014/main" id="{80173DEF-662B-4FD1-AA02-760C7F518E10}"/>
                  </a:ext>
                </a:extLst>
              </p:cNvPr>
              <p:cNvSpPr>
                <a:spLocks/>
              </p:cNvSpPr>
              <p:nvPr/>
            </p:nvSpPr>
            <p:spPr bwMode="auto">
              <a:xfrm>
                <a:off x="5775701" y="3983151"/>
                <a:ext cx="53846" cy="47911"/>
              </a:xfrm>
              <a:custGeom>
                <a:avLst/>
                <a:gdLst>
                  <a:gd name="T0" fmla="*/ 2147483646 w 993"/>
                  <a:gd name="T1" fmla="*/ 2147483646 h 888"/>
                  <a:gd name="T2" fmla="*/ 2147483646 w 993"/>
                  <a:gd name="T3" fmla="*/ 2147483646 h 888"/>
                  <a:gd name="T4" fmla="*/ 2147483646 w 993"/>
                  <a:gd name="T5" fmla="*/ 2147483646 h 888"/>
                  <a:gd name="T6" fmla="*/ 2147483646 w 993"/>
                  <a:gd name="T7" fmla="*/ 2147483646 h 888"/>
                  <a:gd name="T8" fmla="*/ 2147483646 w 993"/>
                  <a:gd name="T9" fmla="*/ 2147483646 h 888"/>
                  <a:gd name="T10" fmla="*/ 2147483646 w 993"/>
                  <a:gd name="T11" fmla="*/ 2147483646 h 888"/>
                  <a:gd name="T12" fmla="*/ 2147483646 w 993"/>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88" extrusionOk="0">
                    <a:moveTo>
                      <a:pt x="53" y="1"/>
                    </a:moveTo>
                    <a:cubicBezTo>
                      <a:pt x="0" y="54"/>
                      <a:pt x="0" y="54"/>
                      <a:pt x="53" y="120"/>
                    </a:cubicBezTo>
                    <a:lnTo>
                      <a:pt x="874" y="887"/>
                    </a:lnTo>
                    <a:lnTo>
                      <a:pt x="993" y="887"/>
                    </a:lnTo>
                    <a:lnTo>
                      <a:pt x="993" y="781"/>
                    </a:lnTo>
                    <a:lnTo>
                      <a:pt x="106" y="1"/>
                    </a:lnTo>
                    <a:lnTo>
                      <a:pt x="53" y="1"/>
                    </a:lnTo>
                    <a:close/>
                  </a:path>
                </a:pathLst>
              </a:custGeom>
              <a:solidFill>
                <a:srgbClr val="EDD56E"/>
              </a:solidFill>
              <a:ln>
                <a:noFill/>
              </a:ln>
            </p:spPr>
            <p:txBody>
              <a:bodyPr lIns="91425" tIns="91425" rIns="91425" bIns="91425" anchor="ctr"/>
              <a:lstStyle/>
              <a:p>
                <a:pPr>
                  <a:defRPr/>
                </a:pPr>
                <a:endParaRPr lang="vi-VN" sz="990"/>
              </a:p>
            </p:txBody>
          </p:sp>
          <p:sp>
            <p:nvSpPr>
              <p:cNvPr id="161" name="Google Shape;781;p31">
                <a:extLst>
                  <a:ext uri="{FF2B5EF4-FFF2-40B4-BE49-F238E27FC236}">
                    <a16:creationId xmlns:a16="http://schemas.microsoft.com/office/drawing/2014/main" id="{371B8A9F-57D3-464B-8685-02D698218BB0}"/>
                  </a:ext>
                </a:extLst>
              </p:cNvPr>
              <p:cNvSpPr>
                <a:spLocks/>
              </p:cNvSpPr>
              <p:nvPr/>
            </p:nvSpPr>
            <p:spPr bwMode="auto">
              <a:xfrm>
                <a:off x="5735316" y="4023496"/>
                <a:ext cx="57211" cy="52954"/>
              </a:xfrm>
              <a:custGeom>
                <a:avLst/>
                <a:gdLst>
                  <a:gd name="T0" fmla="*/ 2147483646 w 994"/>
                  <a:gd name="T1" fmla="*/ 2147483646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2147483646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lIns="91425" tIns="91425" rIns="91425" bIns="91425" anchor="ctr"/>
              <a:lstStyle/>
              <a:p>
                <a:pPr>
                  <a:defRPr/>
                </a:pPr>
                <a:endParaRPr lang="vi-VN" sz="990"/>
              </a:p>
            </p:txBody>
          </p:sp>
          <p:sp>
            <p:nvSpPr>
              <p:cNvPr id="162" name="Google Shape;782;p31">
                <a:extLst>
                  <a:ext uri="{FF2B5EF4-FFF2-40B4-BE49-F238E27FC236}">
                    <a16:creationId xmlns:a16="http://schemas.microsoft.com/office/drawing/2014/main" id="{FB5A331E-D996-42C0-A63C-F73670270510}"/>
                  </a:ext>
                </a:extLst>
              </p:cNvPr>
              <p:cNvSpPr>
                <a:spLocks/>
              </p:cNvSpPr>
              <p:nvPr/>
            </p:nvSpPr>
            <p:spPr bwMode="auto">
              <a:xfrm>
                <a:off x="5694931" y="4068885"/>
                <a:ext cx="57211" cy="47911"/>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40" y="874"/>
                    </a:lnTo>
                    <a:cubicBezTo>
                      <a:pt x="993" y="874"/>
                      <a:pt x="993" y="821"/>
                      <a:pt x="940" y="768"/>
                    </a:cubicBezTo>
                    <a:lnTo>
                      <a:pt x="120" y="0"/>
                    </a:lnTo>
                    <a:lnTo>
                      <a:pt x="1" y="0"/>
                    </a:lnTo>
                    <a:close/>
                  </a:path>
                </a:pathLst>
              </a:custGeom>
              <a:solidFill>
                <a:srgbClr val="EDD56E"/>
              </a:solidFill>
              <a:ln>
                <a:noFill/>
              </a:ln>
            </p:spPr>
            <p:txBody>
              <a:bodyPr lIns="91425" tIns="91425" rIns="91425" bIns="91425" anchor="ctr"/>
              <a:lstStyle/>
              <a:p>
                <a:pPr>
                  <a:defRPr/>
                </a:pPr>
                <a:endParaRPr lang="vi-VN" sz="990"/>
              </a:p>
            </p:txBody>
          </p:sp>
          <p:sp>
            <p:nvSpPr>
              <p:cNvPr id="163" name="Google Shape;783;p31">
                <a:extLst>
                  <a:ext uri="{FF2B5EF4-FFF2-40B4-BE49-F238E27FC236}">
                    <a16:creationId xmlns:a16="http://schemas.microsoft.com/office/drawing/2014/main" id="{F6BD29E7-D925-4AC4-A59E-5C86AC10228B}"/>
                  </a:ext>
                </a:extLst>
              </p:cNvPr>
              <p:cNvSpPr>
                <a:spLocks/>
              </p:cNvSpPr>
              <p:nvPr/>
            </p:nvSpPr>
            <p:spPr bwMode="auto">
              <a:xfrm>
                <a:off x="5604064" y="4159661"/>
                <a:ext cx="53846" cy="47911"/>
              </a:xfrm>
              <a:custGeom>
                <a:avLst/>
                <a:gdLst>
                  <a:gd name="T0" fmla="*/ 2147483646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2147483646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66" y="1"/>
                    </a:moveTo>
                    <a:cubicBezTo>
                      <a:pt x="0" y="54"/>
                      <a:pt x="0" y="54"/>
                      <a:pt x="66" y="106"/>
                    </a:cubicBezTo>
                    <a:lnTo>
                      <a:pt x="887" y="874"/>
                    </a:lnTo>
                    <a:lnTo>
                      <a:pt x="993" y="874"/>
                    </a:lnTo>
                    <a:lnTo>
                      <a:pt x="993" y="768"/>
                    </a:lnTo>
                    <a:lnTo>
                      <a:pt x="119" y="1"/>
                    </a:lnTo>
                    <a:lnTo>
                      <a:pt x="66" y="1"/>
                    </a:lnTo>
                    <a:close/>
                  </a:path>
                </a:pathLst>
              </a:custGeom>
              <a:solidFill>
                <a:srgbClr val="EDD56E"/>
              </a:solidFill>
              <a:ln>
                <a:noFill/>
              </a:ln>
            </p:spPr>
            <p:txBody>
              <a:bodyPr lIns="91425" tIns="91425" rIns="91425" bIns="91425" anchor="ctr"/>
              <a:lstStyle/>
              <a:p>
                <a:pPr>
                  <a:defRPr/>
                </a:pPr>
                <a:endParaRPr lang="vi-VN" sz="990"/>
              </a:p>
            </p:txBody>
          </p:sp>
          <p:sp>
            <p:nvSpPr>
              <p:cNvPr id="164" name="Google Shape;784;p31">
                <a:extLst>
                  <a:ext uri="{FF2B5EF4-FFF2-40B4-BE49-F238E27FC236}">
                    <a16:creationId xmlns:a16="http://schemas.microsoft.com/office/drawing/2014/main" id="{5078492F-A380-453F-AE2A-F06FB084E17E}"/>
                  </a:ext>
                </a:extLst>
              </p:cNvPr>
              <p:cNvSpPr>
                <a:spLocks/>
              </p:cNvSpPr>
              <p:nvPr/>
            </p:nvSpPr>
            <p:spPr bwMode="auto">
              <a:xfrm>
                <a:off x="5563680" y="4200007"/>
                <a:ext cx="57213" cy="50432"/>
              </a:xfrm>
              <a:custGeom>
                <a:avLst/>
                <a:gdLst>
                  <a:gd name="T0" fmla="*/ 2147483646 w 994"/>
                  <a:gd name="T1" fmla="*/ 2147483646 h 914"/>
                  <a:gd name="T2" fmla="*/ 2147483646 w 994"/>
                  <a:gd name="T3" fmla="*/ 2147483646 h 914"/>
                  <a:gd name="T4" fmla="*/ 2147483646 w 994"/>
                  <a:gd name="T5" fmla="*/ 2147483646 h 914"/>
                  <a:gd name="T6" fmla="*/ 2147483646 w 994"/>
                  <a:gd name="T7" fmla="*/ 2147483646 h 914"/>
                  <a:gd name="T8" fmla="*/ 2147483646 w 994"/>
                  <a:gd name="T9" fmla="*/ 2147483646 h 914"/>
                  <a:gd name="T10" fmla="*/ 2147483646 w 994"/>
                  <a:gd name="T11" fmla="*/ 2147483646 h 914"/>
                  <a:gd name="T12" fmla="*/ 2147483646 w 994"/>
                  <a:gd name="T13" fmla="*/ 2147483646 h 914"/>
                  <a:gd name="T14" fmla="*/ 2147483646 w 994"/>
                  <a:gd name="T15" fmla="*/ 2147483646 h 914"/>
                  <a:gd name="T16" fmla="*/ 2147483646 w 994"/>
                  <a:gd name="T17" fmla="*/ 2147483646 h 9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lIns="91425" tIns="91425" rIns="91425" bIns="91425" anchor="ctr"/>
              <a:lstStyle/>
              <a:p>
                <a:pPr>
                  <a:defRPr/>
                </a:pPr>
                <a:endParaRPr lang="vi-VN" sz="990"/>
              </a:p>
            </p:txBody>
          </p:sp>
          <p:sp>
            <p:nvSpPr>
              <p:cNvPr id="165" name="Google Shape;785;p31">
                <a:extLst>
                  <a:ext uri="{FF2B5EF4-FFF2-40B4-BE49-F238E27FC236}">
                    <a16:creationId xmlns:a16="http://schemas.microsoft.com/office/drawing/2014/main" id="{7FCE9048-4C22-4959-9295-5B8C8417048C}"/>
                  </a:ext>
                </a:extLst>
              </p:cNvPr>
              <p:cNvSpPr>
                <a:spLocks/>
              </p:cNvSpPr>
              <p:nvPr/>
            </p:nvSpPr>
            <p:spPr bwMode="auto">
              <a:xfrm>
                <a:off x="5526661" y="4240352"/>
                <a:ext cx="53846" cy="47911"/>
              </a:xfrm>
              <a:custGeom>
                <a:avLst/>
                <a:gdLst>
                  <a:gd name="T0" fmla="*/ 2147483646 w 994"/>
                  <a:gd name="T1" fmla="*/ 2147483646 h 888"/>
                  <a:gd name="T2" fmla="*/ 2147483646 w 994"/>
                  <a:gd name="T3" fmla="*/ 2147483646 h 888"/>
                  <a:gd name="T4" fmla="*/ 2147483646 w 994"/>
                  <a:gd name="T5" fmla="*/ 2147483646 h 888"/>
                  <a:gd name="T6" fmla="*/ 2147483646 w 994"/>
                  <a:gd name="T7" fmla="*/ 2147483646 h 888"/>
                  <a:gd name="T8" fmla="*/ 2147483646 w 994"/>
                  <a:gd name="T9" fmla="*/ 2147483646 h 888"/>
                  <a:gd name="T10" fmla="*/ 2147483646 w 994"/>
                  <a:gd name="T11" fmla="*/ 2147483646 h 888"/>
                  <a:gd name="T12" fmla="*/ 2147483646 w 994"/>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88" extrusionOk="0">
                    <a:moveTo>
                      <a:pt x="1" y="1"/>
                    </a:moveTo>
                    <a:lnTo>
                      <a:pt x="1" y="120"/>
                    </a:lnTo>
                    <a:lnTo>
                      <a:pt x="888" y="888"/>
                    </a:lnTo>
                    <a:lnTo>
                      <a:pt x="994" y="888"/>
                    </a:lnTo>
                    <a:cubicBezTo>
                      <a:pt x="994" y="888"/>
                      <a:pt x="994" y="835"/>
                      <a:pt x="941" y="782"/>
                    </a:cubicBezTo>
                    <a:lnTo>
                      <a:pt x="107" y="1"/>
                    </a:lnTo>
                    <a:lnTo>
                      <a:pt x="1" y="1"/>
                    </a:lnTo>
                    <a:close/>
                  </a:path>
                </a:pathLst>
              </a:custGeom>
              <a:solidFill>
                <a:srgbClr val="EDD56E"/>
              </a:solidFill>
              <a:ln>
                <a:noFill/>
              </a:ln>
            </p:spPr>
            <p:txBody>
              <a:bodyPr lIns="91425" tIns="91425" rIns="91425" bIns="91425" anchor="ctr"/>
              <a:lstStyle/>
              <a:p>
                <a:pPr>
                  <a:defRPr/>
                </a:pPr>
                <a:endParaRPr lang="vi-VN" sz="990"/>
              </a:p>
            </p:txBody>
          </p:sp>
          <p:sp>
            <p:nvSpPr>
              <p:cNvPr id="166" name="Google Shape;786;p31">
                <a:extLst>
                  <a:ext uri="{FF2B5EF4-FFF2-40B4-BE49-F238E27FC236}">
                    <a16:creationId xmlns:a16="http://schemas.microsoft.com/office/drawing/2014/main" id="{6384873B-018A-48E7-A15A-C433E41954FA}"/>
                  </a:ext>
                </a:extLst>
              </p:cNvPr>
              <p:cNvSpPr>
                <a:spLocks/>
              </p:cNvSpPr>
              <p:nvPr/>
            </p:nvSpPr>
            <p:spPr bwMode="auto">
              <a:xfrm>
                <a:off x="5432430" y="4333651"/>
                <a:ext cx="60577" cy="47909"/>
              </a:xfrm>
              <a:custGeom>
                <a:avLst/>
                <a:gdLst>
                  <a:gd name="T0" fmla="*/ 2147483646 w 1047"/>
                  <a:gd name="T1" fmla="*/ 0 h 888"/>
                  <a:gd name="T2" fmla="*/ 2147483646 w 1047"/>
                  <a:gd name="T3" fmla="*/ 2147483646 h 888"/>
                  <a:gd name="T4" fmla="*/ 2147483646 w 1047"/>
                  <a:gd name="T5" fmla="*/ 2147483646 h 888"/>
                  <a:gd name="T6" fmla="*/ 2147483646 w 1047"/>
                  <a:gd name="T7" fmla="*/ 2147483646 h 888"/>
                  <a:gd name="T8" fmla="*/ 2147483646 w 1047"/>
                  <a:gd name="T9" fmla="*/ 2147483646 h 888"/>
                  <a:gd name="T10" fmla="*/ 2147483646 w 1047"/>
                  <a:gd name="T11" fmla="*/ 0 h 888"/>
                  <a:gd name="T12" fmla="*/ 2147483646 w 1047"/>
                  <a:gd name="T13" fmla="*/ 0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7" h="888" extrusionOk="0">
                    <a:moveTo>
                      <a:pt x="53" y="0"/>
                    </a:moveTo>
                    <a:cubicBezTo>
                      <a:pt x="0" y="53"/>
                      <a:pt x="0" y="53"/>
                      <a:pt x="53" y="119"/>
                    </a:cubicBezTo>
                    <a:lnTo>
                      <a:pt x="940" y="887"/>
                    </a:lnTo>
                    <a:lnTo>
                      <a:pt x="993" y="887"/>
                    </a:lnTo>
                    <a:cubicBezTo>
                      <a:pt x="1046" y="887"/>
                      <a:pt x="1046" y="834"/>
                      <a:pt x="993" y="781"/>
                    </a:cubicBezTo>
                    <a:lnTo>
                      <a:pt x="173" y="0"/>
                    </a:lnTo>
                    <a:lnTo>
                      <a:pt x="53" y="0"/>
                    </a:lnTo>
                    <a:close/>
                  </a:path>
                </a:pathLst>
              </a:custGeom>
              <a:solidFill>
                <a:srgbClr val="EDD56E"/>
              </a:solidFill>
              <a:ln>
                <a:noFill/>
              </a:ln>
            </p:spPr>
            <p:txBody>
              <a:bodyPr lIns="91425" tIns="91425" rIns="91425" bIns="91425" anchor="ctr"/>
              <a:lstStyle/>
              <a:p>
                <a:pPr>
                  <a:defRPr/>
                </a:pPr>
                <a:endParaRPr lang="vi-VN" sz="990"/>
              </a:p>
            </p:txBody>
          </p:sp>
          <p:sp>
            <p:nvSpPr>
              <p:cNvPr id="167" name="Google Shape;787;p31">
                <a:extLst>
                  <a:ext uri="{FF2B5EF4-FFF2-40B4-BE49-F238E27FC236}">
                    <a16:creationId xmlns:a16="http://schemas.microsoft.com/office/drawing/2014/main" id="{B5B4A332-2329-46DD-BE59-4D1A8E790BF8}"/>
                  </a:ext>
                </a:extLst>
              </p:cNvPr>
              <p:cNvSpPr>
                <a:spLocks/>
              </p:cNvSpPr>
              <p:nvPr/>
            </p:nvSpPr>
            <p:spPr bwMode="auto">
              <a:xfrm>
                <a:off x="5395410" y="4373996"/>
                <a:ext cx="53846" cy="47909"/>
              </a:xfrm>
              <a:custGeom>
                <a:avLst/>
                <a:gdLst>
                  <a:gd name="T0" fmla="*/ 2147483646 w 994"/>
                  <a:gd name="T1" fmla="*/ 2147483646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2147483646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lIns="91425" tIns="91425" rIns="91425" bIns="91425" anchor="ctr"/>
              <a:lstStyle/>
              <a:p>
                <a:pPr>
                  <a:defRPr/>
                </a:pPr>
                <a:endParaRPr lang="vi-VN" sz="990"/>
              </a:p>
            </p:txBody>
          </p:sp>
          <p:sp>
            <p:nvSpPr>
              <p:cNvPr id="168" name="Google Shape;788;p31">
                <a:extLst>
                  <a:ext uri="{FF2B5EF4-FFF2-40B4-BE49-F238E27FC236}">
                    <a16:creationId xmlns:a16="http://schemas.microsoft.com/office/drawing/2014/main" id="{31B37BAA-D1A0-4659-AC05-76528195BC95}"/>
                  </a:ext>
                </a:extLst>
              </p:cNvPr>
              <p:cNvSpPr>
                <a:spLocks/>
              </p:cNvSpPr>
              <p:nvPr/>
            </p:nvSpPr>
            <p:spPr bwMode="auto">
              <a:xfrm>
                <a:off x="5355025" y="4411819"/>
                <a:ext cx="53846" cy="47911"/>
              </a:xfrm>
              <a:custGeom>
                <a:avLst/>
                <a:gdLst>
                  <a:gd name="T0" fmla="*/ 0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0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0" y="1"/>
                    </a:moveTo>
                    <a:cubicBezTo>
                      <a:pt x="0" y="54"/>
                      <a:pt x="0" y="54"/>
                      <a:pt x="53" y="107"/>
                    </a:cubicBezTo>
                    <a:lnTo>
                      <a:pt x="874" y="874"/>
                    </a:lnTo>
                    <a:lnTo>
                      <a:pt x="993" y="874"/>
                    </a:lnTo>
                    <a:lnTo>
                      <a:pt x="993" y="769"/>
                    </a:lnTo>
                    <a:lnTo>
                      <a:pt x="106" y="1"/>
                    </a:lnTo>
                    <a:lnTo>
                      <a:pt x="0" y="1"/>
                    </a:lnTo>
                    <a:close/>
                  </a:path>
                </a:pathLst>
              </a:custGeom>
              <a:solidFill>
                <a:srgbClr val="EDD56E"/>
              </a:solidFill>
              <a:ln>
                <a:noFill/>
              </a:ln>
            </p:spPr>
            <p:txBody>
              <a:bodyPr lIns="91425" tIns="91425" rIns="91425" bIns="91425" anchor="ctr"/>
              <a:lstStyle/>
              <a:p>
                <a:pPr>
                  <a:defRPr/>
                </a:pPr>
                <a:endParaRPr lang="vi-VN" sz="990"/>
              </a:p>
            </p:txBody>
          </p:sp>
          <p:sp>
            <p:nvSpPr>
              <p:cNvPr id="169" name="Google Shape;789;p31">
                <a:extLst>
                  <a:ext uri="{FF2B5EF4-FFF2-40B4-BE49-F238E27FC236}">
                    <a16:creationId xmlns:a16="http://schemas.microsoft.com/office/drawing/2014/main" id="{0F6B48A4-734B-4BEA-8B24-0F422E668762}"/>
                  </a:ext>
                </a:extLst>
              </p:cNvPr>
              <p:cNvSpPr>
                <a:spLocks/>
              </p:cNvSpPr>
              <p:nvPr/>
            </p:nvSpPr>
            <p:spPr bwMode="auto">
              <a:xfrm>
                <a:off x="5267525" y="4505118"/>
                <a:ext cx="53846" cy="47909"/>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40" y="874"/>
                    </a:lnTo>
                    <a:cubicBezTo>
                      <a:pt x="993" y="874"/>
                      <a:pt x="993" y="821"/>
                      <a:pt x="940" y="768"/>
                    </a:cubicBezTo>
                    <a:lnTo>
                      <a:pt x="106" y="0"/>
                    </a:lnTo>
                    <a:lnTo>
                      <a:pt x="1" y="0"/>
                    </a:lnTo>
                    <a:close/>
                  </a:path>
                </a:pathLst>
              </a:custGeom>
              <a:solidFill>
                <a:srgbClr val="EDD56E"/>
              </a:solidFill>
              <a:ln>
                <a:noFill/>
              </a:ln>
            </p:spPr>
            <p:txBody>
              <a:bodyPr lIns="91425" tIns="91425" rIns="91425" bIns="91425" anchor="ctr"/>
              <a:lstStyle/>
              <a:p>
                <a:pPr>
                  <a:defRPr/>
                </a:pPr>
                <a:endParaRPr lang="vi-VN" sz="990"/>
              </a:p>
            </p:txBody>
          </p:sp>
          <p:sp>
            <p:nvSpPr>
              <p:cNvPr id="170" name="Google Shape;790;p31">
                <a:extLst>
                  <a:ext uri="{FF2B5EF4-FFF2-40B4-BE49-F238E27FC236}">
                    <a16:creationId xmlns:a16="http://schemas.microsoft.com/office/drawing/2014/main" id="{6932AFF6-D097-4849-A18B-F20A1C03A34C}"/>
                  </a:ext>
                </a:extLst>
              </p:cNvPr>
              <p:cNvSpPr>
                <a:spLocks/>
              </p:cNvSpPr>
              <p:nvPr/>
            </p:nvSpPr>
            <p:spPr bwMode="auto">
              <a:xfrm>
                <a:off x="5223775" y="4547984"/>
                <a:ext cx="57211" cy="50432"/>
              </a:xfrm>
              <a:custGeom>
                <a:avLst/>
                <a:gdLst>
                  <a:gd name="T0" fmla="*/ 2147483646 w 1047"/>
                  <a:gd name="T1" fmla="*/ 0 h 914"/>
                  <a:gd name="T2" fmla="*/ 2147483646 w 1047"/>
                  <a:gd name="T3" fmla="*/ 2147483646 h 914"/>
                  <a:gd name="T4" fmla="*/ 2147483646 w 1047"/>
                  <a:gd name="T5" fmla="*/ 2147483646 h 914"/>
                  <a:gd name="T6" fmla="*/ 2147483646 w 1047"/>
                  <a:gd name="T7" fmla="*/ 2147483646 h 914"/>
                  <a:gd name="T8" fmla="*/ 2147483646 w 1047"/>
                  <a:gd name="T9" fmla="*/ 2147483646 h 914"/>
                  <a:gd name="T10" fmla="*/ 2147483646 w 1047"/>
                  <a:gd name="T11" fmla="*/ 2147483646 h 914"/>
                  <a:gd name="T12" fmla="*/ 2147483646 w 1047"/>
                  <a:gd name="T13" fmla="*/ 2147483646 h 914"/>
                  <a:gd name="T14" fmla="*/ 2147483646 w 1047"/>
                  <a:gd name="T15" fmla="*/ 2147483646 h 914"/>
                  <a:gd name="T16" fmla="*/ 2147483646 w 1047"/>
                  <a:gd name="T17" fmla="*/ 0 h 9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lIns="91425" tIns="91425" rIns="91425" bIns="91425" anchor="ctr"/>
              <a:lstStyle/>
              <a:p>
                <a:pPr>
                  <a:defRPr/>
                </a:pPr>
                <a:endParaRPr lang="vi-VN" sz="990"/>
              </a:p>
            </p:txBody>
          </p:sp>
          <p:sp>
            <p:nvSpPr>
              <p:cNvPr id="171" name="Google Shape;791;p31">
                <a:extLst>
                  <a:ext uri="{FF2B5EF4-FFF2-40B4-BE49-F238E27FC236}">
                    <a16:creationId xmlns:a16="http://schemas.microsoft.com/office/drawing/2014/main" id="{9025537F-DB93-432B-96D6-62549E8D6F3A}"/>
                  </a:ext>
                </a:extLst>
              </p:cNvPr>
              <p:cNvSpPr>
                <a:spLocks/>
              </p:cNvSpPr>
              <p:nvPr/>
            </p:nvSpPr>
            <p:spPr bwMode="auto">
              <a:xfrm>
                <a:off x="5183391" y="4588330"/>
                <a:ext cx="53846" cy="50432"/>
              </a:xfrm>
              <a:custGeom>
                <a:avLst/>
                <a:gdLst>
                  <a:gd name="T0" fmla="*/ 2147483646 w 993"/>
                  <a:gd name="T1" fmla="*/ 2147483646 h 888"/>
                  <a:gd name="T2" fmla="*/ 2147483646 w 993"/>
                  <a:gd name="T3" fmla="*/ 2147483646 h 888"/>
                  <a:gd name="T4" fmla="*/ 2147483646 w 993"/>
                  <a:gd name="T5" fmla="*/ 2147483646 h 888"/>
                  <a:gd name="T6" fmla="*/ 2147483646 w 993"/>
                  <a:gd name="T7" fmla="*/ 2147483646 h 888"/>
                  <a:gd name="T8" fmla="*/ 2147483646 w 993"/>
                  <a:gd name="T9" fmla="*/ 2147483646 h 888"/>
                  <a:gd name="T10" fmla="*/ 2147483646 w 993"/>
                  <a:gd name="T11" fmla="*/ 2147483646 h 888"/>
                  <a:gd name="T12" fmla="*/ 2147483646 w 993"/>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88" extrusionOk="0">
                    <a:moveTo>
                      <a:pt x="66" y="1"/>
                    </a:moveTo>
                    <a:cubicBezTo>
                      <a:pt x="0" y="54"/>
                      <a:pt x="0" y="120"/>
                      <a:pt x="66" y="120"/>
                    </a:cubicBezTo>
                    <a:lnTo>
                      <a:pt x="887" y="887"/>
                    </a:lnTo>
                    <a:lnTo>
                      <a:pt x="993" y="887"/>
                    </a:lnTo>
                    <a:lnTo>
                      <a:pt x="993" y="782"/>
                    </a:lnTo>
                    <a:lnTo>
                      <a:pt x="119" y="1"/>
                    </a:lnTo>
                    <a:lnTo>
                      <a:pt x="66" y="1"/>
                    </a:lnTo>
                    <a:close/>
                  </a:path>
                </a:pathLst>
              </a:custGeom>
              <a:solidFill>
                <a:srgbClr val="EDD56E"/>
              </a:solidFill>
              <a:ln>
                <a:noFill/>
              </a:ln>
            </p:spPr>
            <p:txBody>
              <a:bodyPr lIns="91425" tIns="91425" rIns="91425" bIns="91425" anchor="ctr"/>
              <a:lstStyle/>
              <a:p>
                <a:pPr>
                  <a:defRPr/>
                </a:pPr>
                <a:endParaRPr lang="vi-VN" sz="990"/>
              </a:p>
            </p:txBody>
          </p:sp>
          <p:sp>
            <p:nvSpPr>
              <p:cNvPr id="172" name="Google Shape;792;p31">
                <a:extLst>
                  <a:ext uri="{FF2B5EF4-FFF2-40B4-BE49-F238E27FC236}">
                    <a16:creationId xmlns:a16="http://schemas.microsoft.com/office/drawing/2014/main" id="{BF589039-1888-482D-97EB-6F5A403A72C0}"/>
                  </a:ext>
                </a:extLst>
              </p:cNvPr>
              <p:cNvSpPr>
                <a:spLocks/>
              </p:cNvSpPr>
              <p:nvPr/>
            </p:nvSpPr>
            <p:spPr bwMode="auto">
              <a:xfrm>
                <a:off x="5095890" y="4676586"/>
                <a:ext cx="53846" cy="52952"/>
              </a:xfrm>
              <a:custGeom>
                <a:avLst/>
                <a:gdLst>
                  <a:gd name="T0" fmla="*/ 2147483646 w 994"/>
                  <a:gd name="T1" fmla="*/ 0 h 887"/>
                  <a:gd name="T2" fmla="*/ 2147483646 w 994"/>
                  <a:gd name="T3" fmla="*/ 2147483646 h 887"/>
                  <a:gd name="T4" fmla="*/ 2147483646 w 994"/>
                  <a:gd name="T5" fmla="*/ 2147483646 h 887"/>
                  <a:gd name="T6" fmla="*/ 2147483646 w 994"/>
                  <a:gd name="T7" fmla="*/ 2147483646 h 887"/>
                  <a:gd name="T8" fmla="*/ 2147483646 w 994"/>
                  <a:gd name="T9" fmla="*/ 2147483646 h 887"/>
                  <a:gd name="T10" fmla="*/ 2147483646 w 994"/>
                  <a:gd name="T11" fmla="*/ 0 h 887"/>
                  <a:gd name="T12" fmla="*/ 2147483646 w 994"/>
                  <a:gd name="T13" fmla="*/ 0 h 88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87" extrusionOk="0">
                    <a:moveTo>
                      <a:pt x="1" y="0"/>
                    </a:moveTo>
                    <a:lnTo>
                      <a:pt x="1" y="119"/>
                    </a:lnTo>
                    <a:lnTo>
                      <a:pt x="874" y="887"/>
                    </a:lnTo>
                    <a:lnTo>
                      <a:pt x="993" y="887"/>
                    </a:lnTo>
                    <a:cubicBezTo>
                      <a:pt x="993" y="887"/>
                      <a:pt x="993" y="834"/>
                      <a:pt x="927" y="781"/>
                    </a:cubicBezTo>
                    <a:lnTo>
                      <a:pt x="107" y="0"/>
                    </a:lnTo>
                    <a:lnTo>
                      <a:pt x="1" y="0"/>
                    </a:lnTo>
                    <a:close/>
                  </a:path>
                </a:pathLst>
              </a:custGeom>
              <a:solidFill>
                <a:srgbClr val="EDD56E"/>
              </a:solidFill>
              <a:ln>
                <a:noFill/>
              </a:ln>
            </p:spPr>
            <p:txBody>
              <a:bodyPr lIns="91425" tIns="91425" rIns="91425" bIns="91425" anchor="ctr"/>
              <a:lstStyle/>
              <a:p>
                <a:pPr>
                  <a:defRPr/>
                </a:pPr>
                <a:endParaRPr lang="vi-VN" sz="990"/>
              </a:p>
            </p:txBody>
          </p:sp>
          <p:sp>
            <p:nvSpPr>
              <p:cNvPr id="173" name="Google Shape;793;p31">
                <a:extLst>
                  <a:ext uri="{FF2B5EF4-FFF2-40B4-BE49-F238E27FC236}">
                    <a16:creationId xmlns:a16="http://schemas.microsoft.com/office/drawing/2014/main" id="{934A7B12-429E-48A7-B614-182EE149D26F}"/>
                  </a:ext>
                </a:extLst>
              </p:cNvPr>
              <p:cNvSpPr>
                <a:spLocks/>
              </p:cNvSpPr>
              <p:nvPr/>
            </p:nvSpPr>
            <p:spPr bwMode="auto">
              <a:xfrm>
                <a:off x="5055505" y="4719452"/>
                <a:ext cx="53846" cy="50432"/>
              </a:xfrm>
              <a:custGeom>
                <a:avLst/>
                <a:gdLst>
                  <a:gd name="T0" fmla="*/ 2147483646 w 994"/>
                  <a:gd name="T1" fmla="*/ 0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0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lIns="91425" tIns="91425" rIns="91425" bIns="91425" anchor="ctr"/>
              <a:lstStyle/>
              <a:p>
                <a:pPr>
                  <a:defRPr/>
                </a:pPr>
                <a:endParaRPr lang="vi-VN" sz="990"/>
              </a:p>
            </p:txBody>
          </p:sp>
          <p:sp>
            <p:nvSpPr>
              <p:cNvPr id="174" name="Google Shape;794;p31">
                <a:extLst>
                  <a:ext uri="{FF2B5EF4-FFF2-40B4-BE49-F238E27FC236}">
                    <a16:creationId xmlns:a16="http://schemas.microsoft.com/office/drawing/2014/main" id="{7FD998FF-E8B5-4A41-B038-9599C3F65B77}"/>
                  </a:ext>
                </a:extLst>
              </p:cNvPr>
              <p:cNvSpPr>
                <a:spLocks/>
              </p:cNvSpPr>
              <p:nvPr/>
            </p:nvSpPr>
            <p:spPr bwMode="auto">
              <a:xfrm>
                <a:off x="5011754" y="4762319"/>
                <a:ext cx="57213" cy="50432"/>
              </a:xfrm>
              <a:custGeom>
                <a:avLst/>
                <a:gdLst>
                  <a:gd name="T0" fmla="*/ 2147483646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2147483646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53" y="1"/>
                    </a:moveTo>
                    <a:cubicBezTo>
                      <a:pt x="0" y="54"/>
                      <a:pt x="0" y="107"/>
                      <a:pt x="53" y="107"/>
                    </a:cubicBezTo>
                    <a:lnTo>
                      <a:pt x="887" y="874"/>
                    </a:lnTo>
                    <a:lnTo>
                      <a:pt x="993" y="874"/>
                    </a:lnTo>
                    <a:lnTo>
                      <a:pt x="993" y="768"/>
                    </a:lnTo>
                    <a:lnTo>
                      <a:pt x="106" y="1"/>
                    </a:lnTo>
                    <a:lnTo>
                      <a:pt x="53" y="1"/>
                    </a:lnTo>
                    <a:close/>
                  </a:path>
                </a:pathLst>
              </a:custGeom>
              <a:solidFill>
                <a:srgbClr val="EDD56E"/>
              </a:solidFill>
              <a:ln>
                <a:noFill/>
              </a:ln>
            </p:spPr>
            <p:txBody>
              <a:bodyPr lIns="91425" tIns="91425" rIns="91425" bIns="91425" anchor="ctr"/>
              <a:lstStyle/>
              <a:p>
                <a:pPr>
                  <a:defRPr/>
                </a:pPr>
                <a:endParaRPr lang="vi-VN" sz="990"/>
              </a:p>
            </p:txBody>
          </p:sp>
          <p:sp>
            <p:nvSpPr>
              <p:cNvPr id="175" name="Google Shape;795;p31">
                <a:extLst>
                  <a:ext uri="{FF2B5EF4-FFF2-40B4-BE49-F238E27FC236}">
                    <a16:creationId xmlns:a16="http://schemas.microsoft.com/office/drawing/2014/main" id="{004AF2F5-9339-42CC-8E1A-479B972CB898}"/>
                  </a:ext>
                </a:extLst>
              </p:cNvPr>
              <p:cNvSpPr>
                <a:spLocks/>
              </p:cNvSpPr>
              <p:nvPr/>
            </p:nvSpPr>
            <p:spPr bwMode="auto">
              <a:xfrm>
                <a:off x="4924254" y="4853096"/>
                <a:ext cx="57213" cy="50432"/>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93" y="874"/>
                    </a:lnTo>
                    <a:lnTo>
                      <a:pt x="993" y="768"/>
                    </a:lnTo>
                    <a:lnTo>
                      <a:pt x="120" y="0"/>
                    </a:lnTo>
                    <a:lnTo>
                      <a:pt x="1" y="0"/>
                    </a:lnTo>
                    <a:close/>
                  </a:path>
                </a:pathLst>
              </a:custGeom>
              <a:solidFill>
                <a:srgbClr val="EDD56E"/>
              </a:solidFill>
              <a:ln>
                <a:noFill/>
              </a:ln>
            </p:spPr>
            <p:txBody>
              <a:bodyPr lIns="91425" tIns="91425" rIns="91425" bIns="91425" anchor="ctr"/>
              <a:lstStyle/>
              <a:p>
                <a:pPr>
                  <a:defRPr/>
                </a:pPr>
                <a:endParaRPr lang="vi-VN" sz="990"/>
              </a:p>
            </p:txBody>
          </p:sp>
          <p:sp>
            <p:nvSpPr>
              <p:cNvPr id="176" name="Google Shape;796;p31">
                <a:extLst>
                  <a:ext uri="{FF2B5EF4-FFF2-40B4-BE49-F238E27FC236}">
                    <a16:creationId xmlns:a16="http://schemas.microsoft.com/office/drawing/2014/main" id="{3912FD53-E47C-463D-AAC0-C0C6BBF8A957}"/>
                  </a:ext>
                </a:extLst>
              </p:cNvPr>
              <p:cNvSpPr>
                <a:spLocks/>
              </p:cNvSpPr>
              <p:nvPr/>
            </p:nvSpPr>
            <p:spPr bwMode="auto">
              <a:xfrm>
                <a:off x="4883869" y="4893441"/>
                <a:ext cx="57213" cy="52952"/>
              </a:xfrm>
              <a:custGeom>
                <a:avLst/>
                <a:gdLst>
                  <a:gd name="T0" fmla="*/ 2147483646 w 993"/>
                  <a:gd name="T1" fmla="*/ 2147483646 h 928"/>
                  <a:gd name="T2" fmla="*/ 0 w 993"/>
                  <a:gd name="T3" fmla="*/ 2147483646 h 928"/>
                  <a:gd name="T4" fmla="*/ 0 w 993"/>
                  <a:gd name="T5" fmla="*/ 2147483646 h 928"/>
                  <a:gd name="T6" fmla="*/ 2147483646 w 993"/>
                  <a:gd name="T7" fmla="*/ 2147483646 h 928"/>
                  <a:gd name="T8" fmla="*/ 2147483646 w 993"/>
                  <a:gd name="T9" fmla="*/ 2147483646 h 928"/>
                  <a:gd name="T10" fmla="*/ 2147483646 w 993"/>
                  <a:gd name="T11" fmla="*/ 2147483646 h 928"/>
                  <a:gd name="T12" fmla="*/ 2147483646 w 993"/>
                  <a:gd name="T13" fmla="*/ 2147483646 h 928"/>
                  <a:gd name="T14" fmla="*/ 2147483646 w 993"/>
                  <a:gd name="T15" fmla="*/ 2147483646 h 9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lIns="91425" tIns="91425" rIns="91425" bIns="91425" anchor="ctr"/>
              <a:lstStyle/>
              <a:p>
                <a:pPr>
                  <a:defRPr/>
                </a:pPr>
                <a:endParaRPr lang="vi-VN" sz="990"/>
              </a:p>
            </p:txBody>
          </p:sp>
          <p:sp>
            <p:nvSpPr>
              <p:cNvPr id="177" name="Google Shape;797;p31">
                <a:extLst>
                  <a:ext uri="{FF2B5EF4-FFF2-40B4-BE49-F238E27FC236}">
                    <a16:creationId xmlns:a16="http://schemas.microsoft.com/office/drawing/2014/main" id="{B306D1B1-467D-4D86-8E4A-80281AD49D30}"/>
                  </a:ext>
                </a:extLst>
              </p:cNvPr>
              <p:cNvSpPr>
                <a:spLocks/>
              </p:cNvSpPr>
              <p:nvPr/>
            </p:nvSpPr>
            <p:spPr bwMode="auto">
              <a:xfrm>
                <a:off x="5479546" y="4288263"/>
                <a:ext cx="77403" cy="65561"/>
              </a:xfrm>
              <a:custGeom>
                <a:avLst/>
                <a:gdLst>
                  <a:gd name="T0" fmla="*/ 2147483646 w 1377"/>
                  <a:gd name="T1" fmla="*/ 2147483646 h 1242"/>
                  <a:gd name="T2" fmla="*/ 0 w 1377"/>
                  <a:gd name="T3" fmla="*/ 2147483646 h 1242"/>
                  <a:gd name="T4" fmla="*/ 0 w 1377"/>
                  <a:gd name="T5" fmla="*/ 2147483646 h 1242"/>
                  <a:gd name="T6" fmla="*/ 2147483646 w 1377"/>
                  <a:gd name="T7" fmla="*/ 2147483646 h 1242"/>
                  <a:gd name="T8" fmla="*/ 2147483646 w 1377"/>
                  <a:gd name="T9" fmla="*/ 2147483646 h 1242"/>
                  <a:gd name="T10" fmla="*/ 2147483646 w 1377"/>
                  <a:gd name="T11" fmla="*/ 2147483646 h 1242"/>
                  <a:gd name="T12" fmla="*/ 2147483646 w 1377"/>
                  <a:gd name="T13" fmla="*/ 2147483646 h 1242"/>
                  <a:gd name="T14" fmla="*/ 2147483646 w 1377"/>
                  <a:gd name="T15" fmla="*/ 2147483646 h 1242"/>
                  <a:gd name="T16" fmla="*/ 2147483646 w 1377"/>
                  <a:gd name="T17" fmla="*/ 2147483646 h 12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lIns="91425" tIns="91425" rIns="91425" bIns="91425" anchor="ctr"/>
              <a:lstStyle/>
              <a:p>
                <a:pPr>
                  <a:defRPr/>
                </a:pPr>
                <a:endParaRPr lang="vi-VN" sz="990"/>
              </a:p>
            </p:txBody>
          </p:sp>
          <p:sp>
            <p:nvSpPr>
              <p:cNvPr id="178" name="Google Shape;798;p31">
                <a:extLst>
                  <a:ext uri="{FF2B5EF4-FFF2-40B4-BE49-F238E27FC236}">
                    <a16:creationId xmlns:a16="http://schemas.microsoft.com/office/drawing/2014/main" id="{C5BC5462-1390-460B-96CE-FAEDD3BE613A}"/>
                  </a:ext>
                </a:extLst>
              </p:cNvPr>
              <p:cNvSpPr>
                <a:spLocks/>
              </p:cNvSpPr>
              <p:nvPr/>
            </p:nvSpPr>
            <p:spPr bwMode="auto">
              <a:xfrm>
                <a:off x="5307909" y="4459730"/>
                <a:ext cx="77405" cy="70604"/>
              </a:xfrm>
              <a:custGeom>
                <a:avLst/>
                <a:gdLst>
                  <a:gd name="T0" fmla="*/ 2147483646 w 1377"/>
                  <a:gd name="T1" fmla="*/ 0 h 1258"/>
                  <a:gd name="T2" fmla="*/ 2147483646 w 1377"/>
                  <a:gd name="T3" fmla="*/ 2147483646 h 1258"/>
                  <a:gd name="T4" fmla="*/ 2147483646 w 1377"/>
                  <a:gd name="T5" fmla="*/ 2147483646 h 1258"/>
                  <a:gd name="T6" fmla="*/ 2147483646 w 1377"/>
                  <a:gd name="T7" fmla="*/ 2147483646 h 1258"/>
                  <a:gd name="T8" fmla="*/ 2147483646 w 1377"/>
                  <a:gd name="T9" fmla="*/ 2147483646 h 1258"/>
                  <a:gd name="T10" fmla="*/ 2147483646 w 1377"/>
                  <a:gd name="T11" fmla="*/ 2147483646 h 1258"/>
                  <a:gd name="T12" fmla="*/ 2147483646 w 1377"/>
                  <a:gd name="T13" fmla="*/ 0 h 1258"/>
                  <a:gd name="T14" fmla="*/ 2147483646 w 1377"/>
                  <a:gd name="T15" fmla="*/ 0 h 125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lnTo>
                      <a:pt x="53" y="0"/>
                    </a:lnTo>
                    <a:close/>
                  </a:path>
                </a:pathLst>
              </a:custGeom>
              <a:solidFill>
                <a:srgbClr val="EDD56E"/>
              </a:solidFill>
              <a:ln>
                <a:noFill/>
              </a:ln>
            </p:spPr>
            <p:txBody>
              <a:bodyPr lIns="91425" tIns="91425" rIns="91425" bIns="91425" anchor="ctr"/>
              <a:lstStyle/>
              <a:p>
                <a:pPr>
                  <a:defRPr/>
                </a:pPr>
                <a:endParaRPr lang="vi-VN" sz="990"/>
              </a:p>
            </p:txBody>
          </p:sp>
          <p:sp>
            <p:nvSpPr>
              <p:cNvPr id="179" name="Google Shape;799;p31">
                <a:extLst>
                  <a:ext uri="{FF2B5EF4-FFF2-40B4-BE49-F238E27FC236}">
                    <a16:creationId xmlns:a16="http://schemas.microsoft.com/office/drawing/2014/main" id="{9266A4A4-F090-431D-A747-CF567327FB1D}"/>
                  </a:ext>
                </a:extLst>
              </p:cNvPr>
              <p:cNvSpPr>
                <a:spLocks/>
              </p:cNvSpPr>
              <p:nvPr/>
            </p:nvSpPr>
            <p:spPr bwMode="auto">
              <a:xfrm>
                <a:off x="5139639" y="4628675"/>
                <a:ext cx="77405" cy="73127"/>
              </a:xfrm>
              <a:custGeom>
                <a:avLst/>
                <a:gdLst>
                  <a:gd name="T0" fmla="*/ 2147483646 w 1430"/>
                  <a:gd name="T1" fmla="*/ 2147483646 h 1245"/>
                  <a:gd name="T2" fmla="*/ 2147483646 w 1430"/>
                  <a:gd name="T3" fmla="*/ 2147483646 h 1245"/>
                  <a:gd name="T4" fmla="*/ 2147483646 w 1430"/>
                  <a:gd name="T5" fmla="*/ 2147483646 h 1245"/>
                  <a:gd name="T6" fmla="*/ 2147483646 w 1430"/>
                  <a:gd name="T7" fmla="*/ 2147483646 h 1245"/>
                  <a:gd name="T8" fmla="*/ 2147483646 w 1430"/>
                  <a:gd name="T9" fmla="*/ 2147483646 h 1245"/>
                  <a:gd name="T10" fmla="*/ 2147483646 w 1430"/>
                  <a:gd name="T11" fmla="*/ 2147483646 h 1245"/>
                  <a:gd name="T12" fmla="*/ 2147483646 w 1430"/>
                  <a:gd name="T13" fmla="*/ 2147483646 h 1245"/>
                  <a:gd name="T14" fmla="*/ 2147483646 w 1430"/>
                  <a:gd name="T15" fmla="*/ 2147483646 h 12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lIns="91425" tIns="91425" rIns="91425" bIns="91425" anchor="ctr"/>
              <a:lstStyle/>
              <a:p>
                <a:pPr>
                  <a:defRPr/>
                </a:pPr>
                <a:endParaRPr lang="vi-VN" sz="990"/>
              </a:p>
            </p:txBody>
          </p:sp>
          <p:sp>
            <p:nvSpPr>
              <p:cNvPr id="180" name="Google Shape;800;p31">
                <a:extLst>
                  <a:ext uri="{FF2B5EF4-FFF2-40B4-BE49-F238E27FC236}">
                    <a16:creationId xmlns:a16="http://schemas.microsoft.com/office/drawing/2014/main" id="{A62DC680-F2F9-4446-8B17-85767A154A36}"/>
                  </a:ext>
                </a:extLst>
              </p:cNvPr>
              <p:cNvSpPr>
                <a:spLocks/>
              </p:cNvSpPr>
              <p:nvPr/>
            </p:nvSpPr>
            <p:spPr bwMode="auto">
              <a:xfrm>
                <a:off x="4971369" y="4805185"/>
                <a:ext cx="74039" cy="70604"/>
              </a:xfrm>
              <a:custGeom>
                <a:avLst/>
                <a:gdLst>
                  <a:gd name="T0" fmla="*/ 2147483646 w 1377"/>
                  <a:gd name="T1" fmla="*/ 2147483646 h 1245"/>
                  <a:gd name="T2" fmla="*/ 2147483646 w 1377"/>
                  <a:gd name="T3" fmla="*/ 2147483646 h 1245"/>
                  <a:gd name="T4" fmla="*/ 2147483646 w 1377"/>
                  <a:gd name="T5" fmla="*/ 2147483646 h 1245"/>
                  <a:gd name="T6" fmla="*/ 2147483646 w 1377"/>
                  <a:gd name="T7" fmla="*/ 2147483646 h 1245"/>
                  <a:gd name="T8" fmla="*/ 2147483646 w 1377"/>
                  <a:gd name="T9" fmla="*/ 2147483646 h 1245"/>
                  <a:gd name="T10" fmla="*/ 2147483646 w 1377"/>
                  <a:gd name="T11" fmla="*/ 2147483646 h 1245"/>
                  <a:gd name="T12" fmla="*/ 2147483646 w 1377"/>
                  <a:gd name="T13" fmla="*/ 2147483646 h 1245"/>
                  <a:gd name="T14" fmla="*/ 2147483646 w 1377"/>
                  <a:gd name="T15" fmla="*/ 2147483646 h 1245"/>
                  <a:gd name="T16" fmla="*/ 2147483646 w 1377"/>
                  <a:gd name="T17" fmla="*/ 2147483646 h 12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lIns="91425" tIns="91425" rIns="91425" bIns="91425" anchor="ctr"/>
              <a:lstStyle/>
              <a:p>
                <a:pPr>
                  <a:defRPr/>
                </a:pPr>
                <a:endParaRPr lang="vi-VN" sz="990"/>
              </a:p>
            </p:txBody>
          </p:sp>
          <p:sp>
            <p:nvSpPr>
              <p:cNvPr id="181" name="Google Shape;801;p31">
                <a:extLst>
                  <a:ext uri="{FF2B5EF4-FFF2-40B4-BE49-F238E27FC236}">
                    <a16:creationId xmlns:a16="http://schemas.microsoft.com/office/drawing/2014/main" id="{C7A9AC43-5DEF-47C1-B6F0-C57C284771CD}"/>
                  </a:ext>
                </a:extLst>
              </p:cNvPr>
              <p:cNvSpPr/>
              <p:nvPr/>
            </p:nvSpPr>
            <p:spPr>
              <a:xfrm>
                <a:off x="5819450" y="4747190"/>
                <a:ext cx="1120679" cy="30511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82" name="Google Shape;802;p31">
                <a:extLst>
                  <a:ext uri="{FF2B5EF4-FFF2-40B4-BE49-F238E27FC236}">
                    <a16:creationId xmlns:a16="http://schemas.microsoft.com/office/drawing/2014/main" id="{B634AEEE-7E92-408A-9E82-E80EBBF83763}"/>
                  </a:ext>
                </a:extLst>
              </p:cNvPr>
              <p:cNvSpPr/>
              <p:nvPr/>
            </p:nvSpPr>
            <p:spPr>
              <a:xfrm>
                <a:off x="5980989" y="4747190"/>
                <a:ext cx="1120679" cy="30511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83" name="Google Shape;803;p31">
                <a:extLst>
                  <a:ext uri="{FF2B5EF4-FFF2-40B4-BE49-F238E27FC236}">
                    <a16:creationId xmlns:a16="http://schemas.microsoft.com/office/drawing/2014/main" id="{69351479-BE18-40EA-A18E-CE24D5A623E4}"/>
                  </a:ext>
                </a:extLst>
              </p:cNvPr>
              <p:cNvSpPr>
                <a:spLocks/>
              </p:cNvSpPr>
              <p:nvPr/>
            </p:nvSpPr>
            <p:spPr bwMode="auto">
              <a:xfrm>
                <a:off x="6051663" y="4807708"/>
                <a:ext cx="1012984" cy="186597"/>
              </a:xfrm>
              <a:custGeom>
                <a:avLst/>
                <a:gdLst>
                  <a:gd name="T0" fmla="*/ 2147483646 w 18305"/>
                  <a:gd name="T1" fmla="*/ 0 h 3310"/>
                  <a:gd name="T2" fmla="*/ 2147483646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2147483646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lnTo>
                      <a:pt x="821" y="0"/>
                    </a:lnTo>
                    <a:close/>
                  </a:path>
                </a:pathLst>
              </a:custGeom>
              <a:solidFill>
                <a:srgbClr val="FEFEFE"/>
              </a:solidFill>
              <a:ln>
                <a:noFill/>
              </a:ln>
            </p:spPr>
            <p:txBody>
              <a:bodyPr lIns="91425" tIns="91425" rIns="91425" bIns="91425" anchor="ctr"/>
              <a:lstStyle/>
              <a:p>
                <a:pPr>
                  <a:defRPr/>
                </a:pPr>
                <a:endParaRPr lang="vi-VN" sz="990"/>
              </a:p>
            </p:txBody>
          </p:sp>
          <p:sp>
            <p:nvSpPr>
              <p:cNvPr id="184" name="Google Shape;804;p31">
                <a:extLst>
                  <a:ext uri="{FF2B5EF4-FFF2-40B4-BE49-F238E27FC236}">
                    <a16:creationId xmlns:a16="http://schemas.microsoft.com/office/drawing/2014/main" id="{681232A9-F0E8-419F-B17F-170B19423014}"/>
                  </a:ext>
                </a:extLst>
              </p:cNvPr>
              <p:cNvSpPr>
                <a:spLocks/>
              </p:cNvSpPr>
              <p:nvPr/>
            </p:nvSpPr>
            <p:spPr bwMode="auto">
              <a:xfrm>
                <a:off x="6051663" y="4898485"/>
                <a:ext cx="1012984" cy="95820"/>
              </a:xfrm>
              <a:custGeom>
                <a:avLst/>
                <a:gdLst>
                  <a:gd name="T0" fmla="*/ 2147483646 w 18305"/>
                  <a:gd name="T1" fmla="*/ 2147483646 h 1656"/>
                  <a:gd name="T2" fmla="*/ 2147483646 w 18305"/>
                  <a:gd name="T3" fmla="*/ 2147483646 h 1656"/>
                  <a:gd name="T4" fmla="*/ 2147483646 w 18305"/>
                  <a:gd name="T5" fmla="*/ 2147483646 h 1656"/>
                  <a:gd name="T6" fmla="*/ 2147483646 w 18305"/>
                  <a:gd name="T7" fmla="*/ 2147483646 h 1656"/>
                  <a:gd name="T8" fmla="*/ 2147483646 w 18305"/>
                  <a:gd name="T9" fmla="*/ 2147483646 h 1656"/>
                  <a:gd name="T10" fmla="*/ 2147483646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1" y="1"/>
                    </a:moveTo>
                    <a:lnTo>
                      <a:pt x="1" y="715"/>
                    </a:lnTo>
                    <a:cubicBezTo>
                      <a:pt x="1" y="1218"/>
                      <a:pt x="331" y="1655"/>
                      <a:pt x="821" y="1655"/>
                    </a:cubicBezTo>
                    <a:lnTo>
                      <a:pt x="18305" y="1655"/>
                    </a:lnTo>
                    <a:lnTo>
                      <a:pt x="18305" y="1"/>
                    </a:lnTo>
                    <a:lnTo>
                      <a:pt x="1" y="1"/>
                    </a:lnTo>
                    <a:close/>
                  </a:path>
                </a:pathLst>
              </a:custGeom>
              <a:solidFill>
                <a:srgbClr val="E3E8DD"/>
              </a:solidFill>
              <a:ln>
                <a:noFill/>
              </a:ln>
            </p:spPr>
            <p:txBody>
              <a:bodyPr lIns="91425" tIns="91425" rIns="91425" bIns="91425" anchor="ctr"/>
              <a:lstStyle/>
              <a:p>
                <a:pPr>
                  <a:defRPr/>
                </a:pPr>
                <a:endParaRPr lang="vi-VN" sz="990"/>
              </a:p>
            </p:txBody>
          </p:sp>
          <p:sp>
            <p:nvSpPr>
              <p:cNvPr id="185" name="Google Shape;805;p31">
                <a:extLst>
                  <a:ext uri="{FF2B5EF4-FFF2-40B4-BE49-F238E27FC236}">
                    <a16:creationId xmlns:a16="http://schemas.microsoft.com/office/drawing/2014/main" id="{FB68ECE8-C244-425C-9E1E-D2725EE4448F}"/>
                  </a:ext>
                </a:extLst>
              </p:cNvPr>
              <p:cNvSpPr>
                <a:spLocks/>
              </p:cNvSpPr>
              <p:nvPr/>
            </p:nvSpPr>
            <p:spPr bwMode="auto">
              <a:xfrm>
                <a:off x="5819450" y="4136968"/>
                <a:ext cx="1120679" cy="302589"/>
              </a:xfrm>
              <a:custGeom>
                <a:avLst/>
                <a:gdLst>
                  <a:gd name="T0" fmla="*/ 2147483646 w 20290"/>
                  <a:gd name="T1" fmla="*/ 2147483646 h 5507"/>
                  <a:gd name="T2" fmla="*/ 0 w 20290"/>
                  <a:gd name="T3" fmla="*/ 2147483646 h 5507"/>
                  <a:gd name="T4" fmla="*/ 0 w 20290"/>
                  <a:gd name="T5" fmla="*/ 2147483646 h 5507"/>
                  <a:gd name="T6" fmla="*/ 2147483646 w 20290"/>
                  <a:gd name="T7" fmla="*/ 2147483646 h 5507"/>
                  <a:gd name="T8" fmla="*/ 2147483646 w 20290"/>
                  <a:gd name="T9" fmla="*/ 2147483646 h 5507"/>
                  <a:gd name="T10" fmla="*/ 2147483646 w 20290"/>
                  <a:gd name="T11" fmla="*/ 2147483646 h 5507"/>
                  <a:gd name="T12" fmla="*/ 2147483646 w 20290"/>
                  <a:gd name="T13" fmla="*/ 2147483646 h 5507"/>
                  <a:gd name="T14" fmla="*/ 2147483646 w 20290"/>
                  <a:gd name="T15" fmla="*/ 2147483646 h 5507"/>
                  <a:gd name="T16" fmla="*/ 2147483646 w 20290"/>
                  <a:gd name="T17" fmla="*/ 2147483646 h 55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lnTo>
                      <a:pt x="2316" y="1"/>
                    </a:lnTo>
                    <a:close/>
                  </a:path>
                </a:pathLst>
              </a:custGeom>
              <a:solidFill>
                <a:srgbClr val="3FB6D6"/>
              </a:solidFill>
              <a:ln>
                <a:noFill/>
              </a:ln>
            </p:spPr>
            <p:txBody>
              <a:bodyPr lIns="91425" tIns="91425" rIns="91425" bIns="91425" anchor="ctr"/>
              <a:lstStyle/>
              <a:p>
                <a:pPr>
                  <a:defRPr/>
                </a:pPr>
                <a:endParaRPr lang="vi-VN" sz="990"/>
              </a:p>
            </p:txBody>
          </p:sp>
          <p:sp>
            <p:nvSpPr>
              <p:cNvPr id="186" name="Google Shape;806;p31">
                <a:extLst>
                  <a:ext uri="{FF2B5EF4-FFF2-40B4-BE49-F238E27FC236}">
                    <a16:creationId xmlns:a16="http://schemas.microsoft.com/office/drawing/2014/main" id="{3E99B787-E8D3-40EB-BEEC-504ADBA328FD}"/>
                  </a:ext>
                </a:extLst>
              </p:cNvPr>
              <p:cNvSpPr>
                <a:spLocks/>
              </p:cNvSpPr>
              <p:nvPr/>
            </p:nvSpPr>
            <p:spPr bwMode="auto">
              <a:xfrm>
                <a:off x="5980989" y="4136968"/>
                <a:ext cx="1120679" cy="302589"/>
              </a:xfrm>
              <a:custGeom>
                <a:avLst/>
                <a:gdLst>
                  <a:gd name="T0" fmla="*/ 2147483646 w 20290"/>
                  <a:gd name="T1" fmla="*/ 2147483646 h 5507"/>
                  <a:gd name="T2" fmla="*/ 0 w 20290"/>
                  <a:gd name="T3" fmla="*/ 2147483646 h 5507"/>
                  <a:gd name="T4" fmla="*/ 0 w 20290"/>
                  <a:gd name="T5" fmla="*/ 2147483646 h 5507"/>
                  <a:gd name="T6" fmla="*/ 2147483646 w 20290"/>
                  <a:gd name="T7" fmla="*/ 2147483646 h 5507"/>
                  <a:gd name="T8" fmla="*/ 2147483646 w 20290"/>
                  <a:gd name="T9" fmla="*/ 2147483646 h 5507"/>
                  <a:gd name="T10" fmla="*/ 2147483646 w 20290"/>
                  <a:gd name="T11" fmla="*/ 2147483646 h 5507"/>
                  <a:gd name="T12" fmla="*/ 2147483646 w 20290"/>
                  <a:gd name="T13" fmla="*/ 2147483646 h 5507"/>
                  <a:gd name="T14" fmla="*/ 2147483646 w 20290"/>
                  <a:gd name="T15" fmla="*/ 2147483646 h 5507"/>
                  <a:gd name="T16" fmla="*/ 2147483646 w 20290"/>
                  <a:gd name="T17" fmla="*/ 2147483646 h 5507"/>
                  <a:gd name="T18" fmla="*/ 2147483646 w 20290"/>
                  <a:gd name="T19" fmla="*/ 2147483646 h 5507"/>
                  <a:gd name="T20" fmla="*/ 2147483646 w 20290"/>
                  <a:gd name="T21" fmla="*/ 2147483646 h 5507"/>
                  <a:gd name="T22" fmla="*/ 2147483646 w 20290"/>
                  <a:gd name="T23" fmla="*/ 2147483646 h 5507"/>
                  <a:gd name="T24" fmla="*/ 2147483646 w 20290"/>
                  <a:gd name="T25" fmla="*/ 2147483646 h 55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lnTo>
                      <a:pt x="2263" y="1"/>
                    </a:lnTo>
                    <a:close/>
                  </a:path>
                </a:pathLst>
              </a:custGeom>
              <a:solidFill>
                <a:schemeClr val="accent2"/>
              </a:solidFill>
              <a:ln>
                <a:noFill/>
              </a:ln>
            </p:spPr>
            <p:txBody>
              <a:bodyPr lIns="91425" tIns="91425" rIns="91425" bIns="91425" anchor="ctr"/>
              <a:lstStyle/>
              <a:p>
                <a:pPr>
                  <a:defRPr/>
                </a:pPr>
                <a:endParaRPr lang="vi-VN" sz="990"/>
              </a:p>
            </p:txBody>
          </p:sp>
          <p:sp>
            <p:nvSpPr>
              <p:cNvPr id="187" name="Google Shape;807;p31">
                <a:extLst>
                  <a:ext uri="{FF2B5EF4-FFF2-40B4-BE49-F238E27FC236}">
                    <a16:creationId xmlns:a16="http://schemas.microsoft.com/office/drawing/2014/main" id="{37CEEB78-D8E2-48C3-8E27-D631890368CF}"/>
                  </a:ext>
                </a:extLst>
              </p:cNvPr>
              <p:cNvSpPr>
                <a:spLocks/>
              </p:cNvSpPr>
              <p:nvPr/>
            </p:nvSpPr>
            <p:spPr bwMode="auto">
              <a:xfrm>
                <a:off x="6051663" y="4197486"/>
                <a:ext cx="1012984" cy="184074"/>
              </a:xfrm>
              <a:custGeom>
                <a:avLst/>
                <a:gdLst>
                  <a:gd name="T0" fmla="*/ 2147483646 w 18305"/>
                  <a:gd name="T1" fmla="*/ 0 h 3310"/>
                  <a:gd name="T2" fmla="*/ 2147483646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2147483646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lnTo>
                      <a:pt x="821" y="0"/>
                    </a:lnTo>
                    <a:close/>
                  </a:path>
                </a:pathLst>
              </a:custGeom>
              <a:solidFill>
                <a:srgbClr val="FEFEFE"/>
              </a:solidFill>
              <a:ln>
                <a:noFill/>
              </a:ln>
            </p:spPr>
            <p:txBody>
              <a:bodyPr lIns="91425" tIns="91425" rIns="91425" bIns="91425" anchor="ctr"/>
              <a:lstStyle/>
              <a:p>
                <a:pPr>
                  <a:defRPr/>
                </a:pPr>
                <a:endParaRPr lang="vi-VN" sz="990"/>
              </a:p>
            </p:txBody>
          </p:sp>
          <p:sp>
            <p:nvSpPr>
              <p:cNvPr id="188" name="Google Shape;808;p31">
                <a:extLst>
                  <a:ext uri="{FF2B5EF4-FFF2-40B4-BE49-F238E27FC236}">
                    <a16:creationId xmlns:a16="http://schemas.microsoft.com/office/drawing/2014/main" id="{C7E38585-616E-48C2-9793-23AC4D27D7BF}"/>
                  </a:ext>
                </a:extLst>
              </p:cNvPr>
              <p:cNvSpPr>
                <a:spLocks/>
              </p:cNvSpPr>
              <p:nvPr/>
            </p:nvSpPr>
            <p:spPr bwMode="auto">
              <a:xfrm>
                <a:off x="6051663" y="4288263"/>
                <a:ext cx="1012984" cy="93298"/>
              </a:xfrm>
              <a:custGeom>
                <a:avLst/>
                <a:gdLst>
                  <a:gd name="T0" fmla="*/ 2147483646 w 18305"/>
                  <a:gd name="T1" fmla="*/ 2147483646 h 1656"/>
                  <a:gd name="T2" fmla="*/ 2147483646 w 18305"/>
                  <a:gd name="T3" fmla="*/ 2147483646 h 1656"/>
                  <a:gd name="T4" fmla="*/ 2147483646 w 18305"/>
                  <a:gd name="T5" fmla="*/ 2147483646 h 1656"/>
                  <a:gd name="T6" fmla="*/ 2147483646 w 18305"/>
                  <a:gd name="T7" fmla="*/ 2147483646 h 1656"/>
                  <a:gd name="T8" fmla="*/ 2147483646 w 18305"/>
                  <a:gd name="T9" fmla="*/ 2147483646 h 1656"/>
                  <a:gd name="T10" fmla="*/ 2147483646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1" y="1"/>
                    </a:moveTo>
                    <a:lnTo>
                      <a:pt x="1" y="715"/>
                    </a:lnTo>
                    <a:cubicBezTo>
                      <a:pt x="1" y="1218"/>
                      <a:pt x="331" y="1655"/>
                      <a:pt x="821" y="1655"/>
                    </a:cubicBezTo>
                    <a:lnTo>
                      <a:pt x="18305" y="1655"/>
                    </a:lnTo>
                    <a:lnTo>
                      <a:pt x="18305" y="1"/>
                    </a:lnTo>
                    <a:lnTo>
                      <a:pt x="1" y="1"/>
                    </a:lnTo>
                    <a:close/>
                  </a:path>
                </a:pathLst>
              </a:custGeom>
              <a:solidFill>
                <a:srgbClr val="E3E8DD"/>
              </a:solidFill>
              <a:ln>
                <a:noFill/>
              </a:ln>
            </p:spPr>
            <p:txBody>
              <a:bodyPr lIns="91425" tIns="91425" rIns="91425" bIns="91425" anchor="ctr"/>
              <a:lstStyle/>
              <a:p>
                <a:pPr>
                  <a:defRPr/>
                </a:pPr>
                <a:endParaRPr lang="vi-VN" sz="990"/>
              </a:p>
            </p:txBody>
          </p:sp>
          <p:sp>
            <p:nvSpPr>
              <p:cNvPr id="189" name="Google Shape;809;p31">
                <a:extLst>
                  <a:ext uri="{FF2B5EF4-FFF2-40B4-BE49-F238E27FC236}">
                    <a16:creationId xmlns:a16="http://schemas.microsoft.com/office/drawing/2014/main" id="{EEEBFCCA-17E1-4925-A926-9176A274D4AB}"/>
                  </a:ext>
                </a:extLst>
              </p:cNvPr>
              <p:cNvSpPr/>
              <p:nvPr/>
            </p:nvSpPr>
            <p:spPr>
              <a:xfrm>
                <a:off x="5880027" y="4439557"/>
                <a:ext cx="1120679" cy="307633"/>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90" name="Google Shape;810;p31">
                <a:extLst>
                  <a:ext uri="{FF2B5EF4-FFF2-40B4-BE49-F238E27FC236}">
                    <a16:creationId xmlns:a16="http://schemas.microsoft.com/office/drawing/2014/main" id="{FBD569BF-444C-459D-98F4-7041E4FEE136}"/>
                  </a:ext>
                </a:extLst>
              </p:cNvPr>
              <p:cNvSpPr>
                <a:spLocks/>
              </p:cNvSpPr>
              <p:nvPr/>
            </p:nvSpPr>
            <p:spPr bwMode="auto">
              <a:xfrm>
                <a:off x="5725219" y="4439557"/>
                <a:ext cx="1120679" cy="307633"/>
              </a:xfrm>
              <a:custGeom>
                <a:avLst/>
                <a:gdLst>
                  <a:gd name="T0" fmla="*/ 2147483646 w 20291"/>
                  <a:gd name="T1" fmla="*/ 2147483646 h 5520"/>
                  <a:gd name="T2" fmla="*/ 2147483646 w 20291"/>
                  <a:gd name="T3" fmla="*/ 2147483646 h 5520"/>
                  <a:gd name="T4" fmla="*/ 2147483646 w 20291"/>
                  <a:gd name="T5" fmla="*/ 2147483646 h 5520"/>
                  <a:gd name="T6" fmla="*/ 2147483646 w 20291"/>
                  <a:gd name="T7" fmla="*/ 2147483646 h 5520"/>
                  <a:gd name="T8" fmla="*/ 2147483646 w 20291"/>
                  <a:gd name="T9" fmla="*/ 2147483646 h 5520"/>
                  <a:gd name="T10" fmla="*/ 2147483646 w 20291"/>
                  <a:gd name="T11" fmla="*/ 2147483646 h 5520"/>
                  <a:gd name="T12" fmla="*/ 2147483646 w 20291"/>
                  <a:gd name="T13" fmla="*/ 2147483646 h 5520"/>
                  <a:gd name="T14" fmla="*/ 2147483646 w 20291"/>
                  <a:gd name="T15" fmla="*/ 2147483646 h 5520"/>
                  <a:gd name="T16" fmla="*/ 2147483646 w 20291"/>
                  <a:gd name="T17" fmla="*/ 2147483646 h 5520"/>
                  <a:gd name="T18" fmla="*/ 2147483646 w 20291"/>
                  <a:gd name="T19" fmla="*/ 2147483646 h 5520"/>
                  <a:gd name="T20" fmla="*/ 2147483646 w 20291"/>
                  <a:gd name="T21" fmla="*/ 2147483646 h 5520"/>
                  <a:gd name="T22" fmla="*/ 2147483646 w 20291"/>
                  <a:gd name="T23" fmla="*/ 2147483646 h 5520"/>
                  <a:gd name="T24" fmla="*/ 2147483646 w 20291"/>
                  <a:gd name="T25" fmla="*/ 2147483646 h 55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lnTo>
                      <a:pt x="1" y="1"/>
                    </a:lnTo>
                    <a:close/>
                  </a:path>
                </a:pathLst>
              </a:custGeom>
              <a:solidFill>
                <a:srgbClr val="EE1D69"/>
              </a:solidFill>
              <a:ln>
                <a:noFill/>
              </a:ln>
            </p:spPr>
            <p:txBody>
              <a:bodyPr lIns="91425" tIns="91425" rIns="91425" bIns="91425" anchor="ctr"/>
              <a:lstStyle/>
              <a:p>
                <a:pPr>
                  <a:defRPr/>
                </a:pPr>
                <a:endParaRPr lang="vi-VN" sz="990"/>
              </a:p>
            </p:txBody>
          </p:sp>
          <p:sp>
            <p:nvSpPr>
              <p:cNvPr id="191" name="Google Shape;811;p31">
                <a:extLst>
                  <a:ext uri="{FF2B5EF4-FFF2-40B4-BE49-F238E27FC236}">
                    <a16:creationId xmlns:a16="http://schemas.microsoft.com/office/drawing/2014/main" id="{BD1181BC-1BB5-4ED8-AAF6-2A500ADB7504}"/>
                  </a:ext>
                </a:extLst>
              </p:cNvPr>
              <p:cNvSpPr>
                <a:spLocks/>
              </p:cNvSpPr>
              <p:nvPr/>
            </p:nvSpPr>
            <p:spPr bwMode="auto">
              <a:xfrm>
                <a:off x="5758873" y="4502596"/>
                <a:ext cx="1012986" cy="184076"/>
              </a:xfrm>
              <a:custGeom>
                <a:avLst/>
                <a:gdLst>
                  <a:gd name="T0" fmla="*/ 0 w 18305"/>
                  <a:gd name="T1" fmla="*/ 0 h 3310"/>
                  <a:gd name="T2" fmla="*/ 0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0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lnTo>
                      <a:pt x="0" y="0"/>
                    </a:lnTo>
                    <a:close/>
                  </a:path>
                </a:pathLst>
              </a:custGeom>
              <a:solidFill>
                <a:srgbClr val="FEFEFE"/>
              </a:solidFill>
              <a:ln>
                <a:noFill/>
              </a:ln>
            </p:spPr>
            <p:txBody>
              <a:bodyPr lIns="91425" tIns="91425" rIns="91425" bIns="91425" anchor="ctr"/>
              <a:lstStyle/>
              <a:p>
                <a:pPr>
                  <a:defRPr/>
                </a:pPr>
                <a:endParaRPr lang="vi-VN" sz="990"/>
              </a:p>
            </p:txBody>
          </p:sp>
          <p:sp>
            <p:nvSpPr>
              <p:cNvPr id="192" name="Google Shape;812;p31">
                <a:extLst>
                  <a:ext uri="{FF2B5EF4-FFF2-40B4-BE49-F238E27FC236}">
                    <a16:creationId xmlns:a16="http://schemas.microsoft.com/office/drawing/2014/main" id="{62A35094-BDA0-4674-8F6A-0667679E63AA}"/>
                  </a:ext>
                </a:extLst>
              </p:cNvPr>
              <p:cNvSpPr>
                <a:spLocks/>
              </p:cNvSpPr>
              <p:nvPr/>
            </p:nvSpPr>
            <p:spPr bwMode="auto">
              <a:xfrm>
                <a:off x="5758873" y="4595895"/>
                <a:ext cx="1012986" cy="90777"/>
              </a:xfrm>
              <a:custGeom>
                <a:avLst/>
                <a:gdLst>
                  <a:gd name="T0" fmla="*/ 0 w 18305"/>
                  <a:gd name="T1" fmla="*/ 2147483646 h 1656"/>
                  <a:gd name="T2" fmla="*/ 0 w 18305"/>
                  <a:gd name="T3" fmla="*/ 2147483646 h 1656"/>
                  <a:gd name="T4" fmla="*/ 2147483646 w 18305"/>
                  <a:gd name="T5" fmla="*/ 2147483646 h 1656"/>
                  <a:gd name="T6" fmla="*/ 2147483646 w 18305"/>
                  <a:gd name="T7" fmla="*/ 2147483646 h 1656"/>
                  <a:gd name="T8" fmla="*/ 2147483646 w 18305"/>
                  <a:gd name="T9" fmla="*/ 2147483646 h 1656"/>
                  <a:gd name="T10" fmla="*/ 0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0" y="1"/>
                    </a:moveTo>
                    <a:lnTo>
                      <a:pt x="0" y="1655"/>
                    </a:lnTo>
                    <a:lnTo>
                      <a:pt x="17537" y="1655"/>
                    </a:lnTo>
                    <a:cubicBezTo>
                      <a:pt x="18027" y="1655"/>
                      <a:pt x="18305" y="1205"/>
                      <a:pt x="18305" y="715"/>
                    </a:cubicBezTo>
                    <a:lnTo>
                      <a:pt x="18305" y="1"/>
                    </a:lnTo>
                    <a:lnTo>
                      <a:pt x="0" y="1"/>
                    </a:lnTo>
                    <a:close/>
                  </a:path>
                </a:pathLst>
              </a:custGeom>
              <a:solidFill>
                <a:srgbClr val="E3E8DD"/>
              </a:solidFill>
              <a:ln>
                <a:noFill/>
              </a:ln>
            </p:spPr>
            <p:txBody>
              <a:bodyPr lIns="91425" tIns="91425" rIns="91425" bIns="91425" anchor="ctr"/>
              <a:lstStyle/>
              <a:p>
                <a:pPr>
                  <a:defRPr/>
                </a:pPr>
                <a:endParaRPr lang="vi-VN" sz="990"/>
              </a:p>
            </p:txBody>
          </p:sp>
          <p:sp>
            <p:nvSpPr>
              <p:cNvPr id="193" name="Google Shape;813;p31">
                <a:extLst>
                  <a:ext uri="{FF2B5EF4-FFF2-40B4-BE49-F238E27FC236}">
                    <a16:creationId xmlns:a16="http://schemas.microsoft.com/office/drawing/2014/main" id="{84CDD5AE-014B-44FA-819A-53D2A82C1D0D}"/>
                  </a:ext>
                </a:extLst>
              </p:cNvPr>
              <p:cNvSpPr>
                <a:spLocks/>
              </p:cNvSpPr>
              <p:nvPr/>
            </p:nvSpPr>
            <p:spPr bwMode="auto">
              <a:xfrm>
                <a:off x="5486276" y="4850574"/>
                <a:ext cx="198557" cy="201726"/>
              </a:xfrm>
              <a:custGeom>
                <a:avLst/>
                <a:gdLst>
                  <a:gd name="T0" fmla="*/ 2147483646 w 3620"/>
                  <a:gd name="T1" fmla="*/ 0 h 3688"/>
                  <a:gd name="T2" fmla="*/ 0 w 3620"/>
                  <a:gd name="T3" fmla="*/ 2147483646 h 3688"/>
                  <a:gd name="T4" fmla="*/ 2147483646 w 3620"/>
                  <a:gd name="T5" fmla="*/ 2147483646 h 3688"/>
                  <a:gd name="T6" fmla="*/ 2147483646 w 3620"/>
                  <a:gd name="T7" fmla="*/ 2147483646 h 3688"/>
                  <a:gd name="T8" fmla="*/ 2147483646 w 3620"/>
                  <a:gd name="T9" fmla="*/ 0 h 36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lIns="91425" tIns="91425" rIns="91425" bIns="91425" anchor="ctr"/>
              <a:lstStyle/>
              <a:p>
                <a:pPr>
                  <a:defRPr/>
                </a:pPr>
                <a:endParaRPr lang="vi-VN" sz="990"/>
              </a:p>
            </p:txBody>
          </p:sp>
          <p:sp>
            <p:nvSpPr>
              <p:cNvPr id="194" name="Google Shape;814;p31">
                <a:extLst>
                  <a:ext uri="{FF2B5EF4-FFF2-40B4-BE49-F238E27FC236}">
                    <a16:creationId xmlns:a16="http://schemas.microsoft.com/office/drawing/2014/main" id="{C1789112-59E7-4C92-8F2D-33815450142A}"/>
                  </a:ext>
                </a:extLst>
              </p:cNvPr>
              <p:cNvSpPr>
                <a:spLocks/>
              </p:cNvSpPr>
              <p:nvPr/>
            </p:nvSpPr>
            <p:spPr bwMode="auto">
              <a:xfrm>
                <a:off x="5530026" y="4989261"/>
                <a:ext cx="63944" cy="63039"/>
              </a:xfrm>
              <a:custGeom>
                <a:avLst/>
                <a:gdLst>
                  <a:gd name="T0" fmla="*/ 2147483646 w 1166"/>
                  <a:gd name="T1" fmla="*/ 0 h 1147"/>
                  <a:gd name="T2" fmla="*/ 2147483646 w 1166"/>
                  <a:gd name="T3" fmla="*/ 2147483646 h 1147"/>
                  <a:gd name="T4" fmla="*/ 2147483646 w 1166"/>
                  <a:gd name="T5" fmla="*/ 2147483646 h 1147"/>
                  <a:gd name="T6" fmla="*/ 2147483646 w 1166"/>
                  <a:gd name="T7" fmla="*/ 2147483646 h 1147"/>
                  <a:gd name="T8" fmla="*/ 2147483646 w 1166"/>
                  <a:gd name="T9" fmla="*/ 2147483646 h 1147"/>
                  <a:gd name="T10" fmla="*/ 2147483646 w 1166"/>
                  <a:gd name="T11" fmla="*/ 0 h 114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lIns="91425" tIns="91425" rIns="91425" bIns="91425" anchor="ctr"/>
              <a:lstStyle/>
              <a:p>
                <a:pPr>
                  <a:defRPr/>
                </a:pPr>
                <a:endParaRPr lang="vi-VN" sz="990"/>
              </a:p>
            </p:txBody>
          </p:sp>
          <p:sp>
            <p:nvSpPr>
              <p:cNvPr id="195" name="Google Shape;815;p31">
                <a:extLst>
                  <a:ext uri="{FF2B5EF4-FFF2-40B4-BE49-F238E27FC236}">
                    <a16:creationId xmlns:a16="http://schemas.microsoft.com/office/drawing/2014/main" id="{CEB8D4DF-3CD5-4BA9-97D6-31D64008E906}"/>
                  </a:ext>
                </a:extLst>
              </p:cNvPr>
              <p:cNvSpPr>
                <a:spLocks/>
              </p:cNvSpPr>
              <p:nvPr/>
            </p:nvSpPr>
            <p:spPr bwMode="auto">
              <a:xfrm>
                <a:off x="5644449" y="4086536"/>
                <a:ext cx="228847" cy="151295"/>
              </a:xfrm>
              <a:custGeom>
                <a:avLst/>
                <a:gdLst>
                  <a:gd name="T0" fmla="*/ 2147483646 w 4130"/>
                  <a:gd name="T1" fmla="*/ 0 h 2753"/>
                  <a:gd name="T2" fmla="*/ 2147483646 w 4130"/>
                  <a:gd name="T3" fmla="*/ 2147483646 h 2753"/>
                  <a:gd name="T4" fmla="*/ 2147483646 w 4130"/>
                  <a:gd name="T5" fmla="*/ 2147483646 h 2753"/>
                  <a:gd name="T6" fmla="*/ 2147483646 w 4130"/>
                  <a:gd name="T7" fmla="*/ 2147483646 h 2753"/>
                  <a:gd name="T8" fmla="*/ 2147483646 w 4130"/>
                  <a:gd name="T9" fmla="*/ 2147483646 h 2753"/>
                  <a:gd name="T10" fmla="*/ 2147483646 w 4130"/>
                  <a:gd name="T11" fmla="*/ 2147483646 h 2753"/>
                  <a:gd name="T12" fmla="*/ 2147483646 w 4130"/>
                  <a:gd name="T13" fmla="*/ 2147483646 h 2753"/>
                  <a:gd name="T14" fmla="*/ 2147483646 w 4130"/>
                  <a:gd name="T15" fmla="*/ 2147483646 h 2753"/>
                  <a:gd name="T16" fmla="*/ 2147483646 w 4130"/>
                  <a:gd name="T17" fmla="*/ 2147483646 h 2753"/>
                  <a:gd name="T18" fmla="*/ 2147483646 w 4130"/>
                  <a:gd name="T19" fmla="*/ 2147483646 h 2753"/>
                  <a:gd name="T20" fmla="*/ 2147483646 w 4130"/>
                  <a:gd name="T21" fmla="*/ 2147483646 h 2753"/>
                  <a:gd name="T22" fmla="*/ 2147483646 w 4130"/>
                  <a:gd name="T23" fmla="*/ 0 h 275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lIns="91425" tIns="91425" rIns="91425" bIns="91425" anchor="ctr"/>
              <a:lstStyle/>
              <a:p>
                <a:pPr>
                  <a:defRPr/>
                </a:pPr>
                <a:endParaRPr lang="vi-VN" sz="990"/>
              </a:p>
            </p:txBody>
          </p:sp>
          <p:sp>
            <p:nvSpPr>
              <p:cNvPr id="196" name="Google Shape;816;p31">
                <a:extLst>
                  <a:ext uri="{FF2B5EF4-FFF2-40B4-BE49-F238E27FC236}">
                    <a16:creationId xmlns:a16="http://schemas.microsoft.com/office/drawing/2014/main" id="{4A82DA60-F47C-4804-ADC7-CF1A292AF6DF}"/>
                  </a:ext>
                </a:extLst>
              </p:cNvPr>
              <p:cNvSpPr>
                <a:spLocks/>
              </p:cNvSpPr>
              <p:nvPr/>
            </p:nvSpPr>
            <p:spPr bwMode="auto">
              <a:xfrm>
                <a:off x="5644449" y="4136968"/>
                <a:ext cx="215386" cy="100863"/>
              </a:xfrm>
              <a:custGeom>
                <a:avLst/>
                <a:gdLst>
                  <a:gd name="T0" fmla="*/ 2147483646 w 3905"/>
                  <a:gd name="T1" fmla="*/ 2147483646 h 1814"/>
                  <a:gd name="T2" fmla="*/ 2147483646 w 3905"/>
                  <a:gd name="T3" fmla="*/ 2147483646 h 1814"/>
                  <a:gd name="T4" fmla="*/ 2147483646 w 3905"/>
                  <a:gd name="T5" fmla="*/ 2147483646 h 1814"/>
                  <a:gd name="T6" fmla="*/ 2147483646 w 3905"/>
                  <a:gd name="T7" fmla="*/ 2147483646 h 1814"/>
                  <a:gd name="T8" fmla="*/ 2147483646 w 3905"/>
                  <a:gd name="T9" fmla="*/ 2147483646 h 1814"/>
                  <a:gd name="T10" fmla="*/ 2147483646 w 3905"/>
                  <a:gd name="T11" fmla="*/ 2147483646 h 1814"/>
                  <a:gd name="T12" fmla="*/ 2147483646 w 3905"/>
                  <a:gd name="T13" fmla="*/ 2147483646 h 1814"/>
                  <a:gd name="T14" fmla="*/ 2147483646 w 3905"/>
                  <a:gd name="T15" fmla="*/ 2147483646 h 1814"/>
                  <a:gd name="T16" fmla="*/ 2147483646 w 3905"/>
                  <a:gd name="T17" fmla="*/ 2147483646 h 1814"/>
                  <a:gd name="T18" fmla="*/ 2147483646 w 3905"/>
                  <a:gd name="T19" fmla="*/ 2147483646 h 18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lIns="91425" tIns="91425" rIns="91425" bIns="91425" anchor="ctr"/>
              <a:lstStyle/>
              <a:p>
                <a:pPr>
                  <a:defRPr/>
                </a:pPr>
                <a:endParaRPr lang="vi-VN" sz="990"/>
              </a:p>
            </p:txBody>
          </p:sp>
          <p:sp>
            <p:nvSpPr>
              <p:cNvPr id="197" name="Google Shape;817;p31">
                <a:extLst>
                  <a:ext uri="{FF2B5EF4-FFF2-40B4-BE49-F238E27FC236}">
                    <a16:creationId xmlns:a16="http://schemas.microsoft.com/office/drawing/2014/main" id="{05F56D2A-EB29-43BB-9512-2024D084DF54}"/>
                  </a:ext>
                </a:extLst>
              </p:cNvPr>
              <p:cNvSpPr>
                <a:spLocks/>
              </p:cNvSpPr>
              <p:nvPr/>
            </p:nvSpPr>
            <p:spPr bwMode="auto">
              <a:xfrm>
                <a:off x="5630988" y="4230266"/>
                <a:ext cx="208655" cy="690912"/>
              </a:xfrm>
              <a:custGeom>
                <a:avLst/>
                <a:gdLst>
                  <a:gd name="T0" fmla="*/ 2147483646 w 3799"/>
                  <a:gd name="T1" fmla="*/ 0 h 12455"/>
                  <a:gd name="T2" fmla="*/ 0 w 3799"/>
                  <a:gd name="T3" fmla="*/ 2147483646 h 12455"/>
                  <a:gd name="T4" fmla="*/ 2147483646 w 3799"/>
                  <a:gd name="T5" fmla="*/ 2147483646 h 12455"/>
                  <a:gd name="T6" fmla="*/ 2147483646 w 3799"/>
                  <a:gd name="T7" fmla="*/ 2147483646 h 12455"/>
                  <a:gd name="T8" fmla="*/ 2147483646 w 3799"/>
                  <a:gd name="T9" fmla="*/ 0 h 12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lIns="91425" tIns="91425" rIns="91425" bIns="91425" anchor="ctr"/>
              <a:lstStyle/>
              <a:p>
                <a:pPr>
                  <a:defRPr/>
                </a:pPr>
                <a:endParaRPr lang="vi-VN" sz="990"/>
              </a:p>
            </p:txBody>
          </p:sp>
          <p:sp>
            <p:nvSpPr>
              <p:cNvPr id="198" name="Google Shape;818;p31">
                <a:extLst>
                  <a:ext uri="{FF2B5EF4-FFF2-40B4-BE49-F238E27FC236}">
                    <a16:creationId xmlns:a16="http://schemas.microsoft.com/office/drawing/2014/main" id="{A3953472-BFD8-4283-9116-43486E0B3631}"/>
                  </a:ext>
                </a:extLst>
              </p:cNvPr>
              <p:cNvSpPr>
                <a:spLocks/>
              </p:cNvSpPr>
              <p:nvPr/>
            </p:nvSpPr>
            <p:spPr bwMode="auto">
              <a:xfrm>
                <a:off x="5560315" y="4217658"/>
                <a:ext cx="222116" cy="685869"/>
              </a:xfrm>
              <a:custGeom>
                <a:avLst/>
                <a:gdLst>
                  <a:gd name="T0" fmla="*/ 2147483646 w 4025"/>
                  <a:gd name="T1" fmla="*/ 0 h 12402"/>
                  <a:gd name="T2" fmla="*/ 2147483646 w 4025"/>
                  <a:gd name="T3" fmla="*/ 2147483646 h 12402"/>
                  <a:gd name="T4" fmla="*/ 2147483646 w 4025"/>
                  <a:gd name="T5" fmla="*/ 2147483646 h 12402"/>
                  <a:gd name="T6" fmla="*/ 2147483646 w 4025"/>
                  <a:gd name="T7" fmla="*/ 2147483646 h 12402"/>
                  <a:gd name="T8" fmla="*/ 2147483646 w 4025"/>
                  <a:gd name="T9" fmla="*/ 2147483646 h 12402"/>
                  <a:gd name="T10" fmla="*/ 2147483646 w 4025"/>
                  <a:gd name="T11" fmla="*/ 0 h 1240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lIns="91425" tIns="91425" rIns="91425" bIns="91425" anchor="ctr"/>
              <a:lstStyle/>
              <a:p>
                <a:pPr>
                  <a:defRPr/>
                </a:pPr>
                <a:endParaRPr lang="vi-VN" sz="990"/>
              </a:p>
            </p:txBody>
          </p:sp>
          <p:sp>
            <p:nvSpPr>
              <p:cNvPr id="199" name="Google Shape;819;p31">
                <a:extLst>
                  <a:ext uri="{FF2B5EF4-FFF2-40B4-BE49-F238E27FC236}">
                    <a16:creationId xmlns:a16="http://schemas.microsoft.com/office/drawing/2014/main" id="{1C48631F-B5A1-4982-B557-AF7826E30F98}"/>
                  </a:ext>
                </a:extLst>
              </p:cNvPr>
              <p:cNvSpPr>
                <a:spLocks/>
              </p:cNvSpPr>
              <p:nvPr/>
            </p:nvSpPr>
            <p:spPr bwMode="auto">
              <a:xfrm>
                <a:off x="5486276" y="4202529"/>
                <a:ext cx="225481" cy="673261"/>
              </a:xfrm>
              <a:custGeom>
                <a:avLst/>
                <a:gdLst>
                  <a:gd name="T0" fmla="*/ 2147483646 w 4077"/>
                  <a:gd name="T1" fmla="*/ 0 h 12190"/>
                  <a:gd name="T2" fmla="*/ 0 w 4077"/>
                  <a:gd name="T3" fmla="*/ 2147483646 h 12190"/>
                  <a:gd name="T4" fmla="*/ 0 w 4077"/>
                  <a:gd name="T5" fmla="*/ 2147483646 h 12190"/>
                  <a:gd name="T6" fmla="*/ 2147483646 w 4077"/>
                  <a:gd name="T7" fmla="*/ 2147483646 h 12190"/>
                  <a:gd name="T8" fmla="*/ 2147483646 w 4077"/>
                  <a:gd name="T9" fmla="*/ 2147483646 h 12190"/>
                  <a:gd name="T10" fmla="*/ 2147483646 w 4077"/>
                  <a:gd name="T11" fmla="*/ 0 h 1219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77" h="12190" extrusionOk="0">
                    <a:moveTo>
                      <a:pt x="2925" y="0"/>
                    </a:moveTo>
                    <a:lnTo>
                      <a:pt x="0" y="12190"/>
                    </a:lnTo>
                    <a:lnTo>
                      <a:pt x="1324" y="11753"/>
                    </a:lnTo>
                    <a:lnTo>
                      <a:pt x="4077" y="278"/>
                    </a:lnTo>
                    <a:lnTo>
                      <a:pt x="2925" y="0"/>
                    </a:lnTo>
                    <a:close/>
                  </a:path>
                </a:pathLst>
              </a:custGeom>
              <a:solidFill>
                <a:srgbClr val="309AB7"/>
              </a:solidFill>
              <a:ln>
                <a:noFill/>
              </a:ln>
            </p:spPr>
            <p:txBody>
              <a:bodyPr lIns="91425" tIns="91425" rIns="91425" bIns="91425" anchor="ctr"/>
              <a:lstStyle/>
              <a:p>
                <a:pPr>
                  <a:defRPr/>
                </a:pPr>
                <a:endParaRPr lang="vi-VN" sz="990"/>
              </a:p>
            </p:txBody>
          </p:sp>
          <p:sp>
            <p:nvSpPr>
              <p:cNvPr id="200" name="Google Shape;820;p31">
                <a:extLst>
                  <a:ext uri="{FF2B5EF4-FFF2-40B4-BE49-F238E27FC236}">
                    <a16:creationId xmlns:a16="http://schemas.microsoft.com/office/drawing/2014/main" id="{162975F5-2DB2-4A2C-9FE6-EC7784F9622F}"/>
                  </a:ext>
                </a:extLst>
              </p:cNvPr>
              <p:cNvSpPr>
                <a:spLocks/>
              </p:cNvSpPr>
              <p:nvPr/>
            </p:nvSpPr>
            <p:spPr bwMode="auto">
              <a:xfrm>
                <a:off x="5617526" y="4164705"/>
                <a:ext cx="238944" cy="161381"/>
              </a:xfrm>
              <a:custGeom>
                <a:avLst/>
                <a:gdLst>
                  <a:gd name="T0" fmla="*/ 2147483646 w 4355"/>
                  <a:gd name="T1" fmla="*/ 0 h 2926"/>
                  <a:gd name="T2" fmla="*/ 2147483646 w 4355"/>
                  <a:gd name="T3" fmla="*/ 2147483646 h 2926"/>
                  <a:gd name="T4" fmla="*/ 2147483646 w 4355"/>
                  <a:gd name="T5" fmla="*/ 2147483646 h 2926"/>
                  <a:gd name="T6" fmla="*/ 2147483646 w 4355"/>
                  <a:gd name="T7" fmla="*/ 2147483646 h 2926"/>
                  <a:gd name="T8" fmla="*/ 2147483646 w 4355"/>
                  <a:gd name="T9" fmla="*/ 2147483646 h 2926"/>
                  <a:gd name="T10" fmla="*/ 2147483646 w 4355"/>
                  <a:gd name="T11" fmla="*/ 2147483646 h 2926"/>
                  <a:gd name="T12" fmla="*/ 2147483646 w 4355"/>
                  <a:gd name="T13" fmla="*/ 2147483646 h 2926"/>
                  <a:gd name="T14" fmla="*/ 2147483646 w 4355"/>
                  <a:gd name="T15" fmla="*/ 2147483646 h 2926"/>
                  <a:gd name="T16" fmla="*/ 2147483646 w 4355"/>
                  <a:gd name="T17" fmla="*/ 2147483646 h 2926"/>
                  <a:gd name="T18" fmla="*/ 2147483646 w 4355"/>
                  <a:gd name="T19" fmla="*/ 2147483646 h 2926"/>
                  <a:gd name="T20" fmla="*/ 2147483646 w 4355"/>
                  <a:gd name="T21" fmla="*/ 2147483646 h 2926"/>
                  <a:gd name="T22" fmla="*/ 2147483646 w 4355"/>
                  <a:gd name="T23" fmla="*/ 0 h 29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lIns="91425" tIns="91425" rIns="91425" bIns="91425" anchor="ctr"/>
              <a:lstStyle/>
              <a:p>
                <a:pPr>
                  <a:defRPr/>
                </a:pPr>
                <a:endParaRPr lang="vi-VN" sz="990"/>
              </a:p>
            </p:txBody>
          </p:sp>
          <p:sp>
            <p:nvSpPr>
              <p:cNvPr id="201" name="Google Shape;821;p31">
                <a:extLst>
                  <a:ext uri="{FF2B5EF4-FFF2-40B4-BE49-F238E27FC236}">
                    <a16:creationId xmlns:a16="http://schemas.microsoft.com/office/drawing/2014/main" id="{BE344C0E-1DDF-4722-B9B2-2D2674DE7C89}"/>
                  </a:ext>
                </a:extLst>
              </p:cNvPr>
              <p:cNvSpPr>
                <a:spLocks/>
              </p:cNvSpPr>
              <p:nvPr/>
            </p:nvSpPr>
            <p:spPr bwMode="auto">
              <a:xfrm>
                <a:off x="5630988" y="4164705"/>
                <a:ext cx="225483" cy="110949"/>
              </a:xfrm>
              <a:custGeom>
                <a:avLst/>
                <a:gdLst>
                  <a:gd name="T0" fmla="*/ 2147483646 w 4130"/>
                  <a:gd name="T1" fmla="*/ 0 h 1933"/>
                  <a:gd name="T2" fmla="*/ 2147483646 w 4130"/>
                  <a:gd name="T3" fmla="*/ 2147483646 h 1933"/>
                  <a:gd name="T4" fmla="*/ 2147483646 w 4130"/>
                  <a:gd name="T5" fmla="*/ 2147483646 h 1933"/>
                  <a:gd name="T6" fmla="*/ 0 w 4130"/>
                  <a:gd name="T7" fmla="*/ 2147483646 h 1933"/>
                  <a:gd name="T8" fmla="*/ 2147483646 w 4130"/>
                  <a:gd name="T9" fmla="*/ 2147483646 h 1933"/>
                  <a:gd name="T10" fmla="*/ 2147483646 w 4130"/>
                  <a:gd name="T11" fmla="*/ 2147483646 h 1933"/>
                  <a:gd name="T12" fmla="*/ 2147483646 w 4130"/>
                  <a:gd name="T13" fmla="*/ 2147483646 h 1933"/>
                  <a:gd name="T14" fmla="*/ 2147483646 w 4130"/>
                  <a:gd name="T15" fmla="*/ 2147483646 h 1933"/>
                  <a:gd name="T16" fmla="*/ 2147483646 w 4130"/>
                  <a:gd name="T17" fmla="*/ 2147483646 h 1933"/>
                  <a:gd name="T18" fmla="*/ 2147483646 w 4130"/>
                  <a:gd name="T19" fmla="*/ 0 h 19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lIns="91425" tIns="91425" rIns="91425" bIns="91425" anchor="ctr"/>
              <a:lstStyle/>
              <a:p>
                <a:pPr>
                  <a:defRPr/>
                </a:pPr>
                <a:endParaRPr lang="vi-VN" sz="990"/>
              </a:p>
            </p:txBody>
          </p:sp>
          <p:sp>
            <p:nvSpPr>
              <p:cNvPr id="202" name="Google Shape;822;p31">
                <a:extLst>
                  <a:ext uri="{FF2B5EF4-FFF2-40B4-BE49-F238E27FC236}">
                    <a16:creationId xmlns:a16="http://schemas.microsoft.com/office/drawing/2014/main" id="{E870F0D5-0D45-455C-BAB0-DE3D9059BD1B}"/>
                  </a:ext>
                </a:extLst>
              </p:cNvPr>
              <p:cNvSpPr>
                <a:spLocks/>
              </p:cNvSpPr>
              <p:nvPr/>
            </p:nvSpPr>
            <p:spPr bwMode="auto">
              <a:xfrm>
                <a:off x="5627623" y="4162184"/>
                <a:ext cx="242309" cy="78168"/>
              </a:xfrm>
              <a:custGeom>
                <a:avLst/>
                <a:gdLst>
                  <a:gd name="T0" fmla="*/ 2147483646 w 4408"/>
                  <a:gd name="T1" fmla="*/ 0 h 1458"/>
                  <a:gd name="T2" fmla="*/ 2147483646 w 4408"/>
                  <a:gd name="T3" fmla="*/ 2147483646 h 1458"/>
                  <a:gd name="T4" fmla="*/ 2147483646 w 4408"/>
                  <a:gd name="T5" fmla="*/ 2147483646 h 1458"/>
                  <a:gd name="T6" fmla="*/ 2147483646 w 4408"/>
                  <a:gd name="T7" fmla="*/ 2147483646 h 1458"/>
                  <a:gd name="T8" fmla="*/ 2147483646 w 4408"/>
                  <a:gd name="T9" fmla="*/ 2147483646 h 1458"/>
                  <a:gd name="T10" fmla="*/ 2147483646 w 4408"/>
                  <a:gd name="T11" fmla="*/ 2147483646 h 1458"/>
                  <a:gd name="T12" fmla="*/ 2147483646 w 4408"/>
                  <a:gd name="T13" fmla="*/ 2147483646 h 1458"/>
                  <a:gd name="T14" fmla="*/ 2147483646 w 4408"/>
                  <a:gd name="T15" fmla="*/ 2147483646 h 1458"/>
                  <a:gd name="T16" fmla="*/ 2147483646 w 4408"/>
                  <a:gd name="T17" fmla="*/ 0 h 14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lIns="91425" tIns="91425" rIns="91425" bIns="91425" anchor="ctr"/>
              <a:lstStyle/>
              <a:p>
                <a:pPr>
                  <a:defRPr/>
                </a:pPr>
                <a:endParaRPr lang="vi-VN" sz="990"/>
              </a:p>
            </p:txBody>
          </p:sp>
          <p:sp>
            <p:nvSpPr>
              <p:cNvPr id="203" name="Google Shape;823;p31">
                <a:extLst>
                  <a:ext uri="{FF2B5EF4-FFF2-40B4-BE49-F238E27FC236}">
                    <a16:creationId xmlns:a16="http://schemas.microsoft.com/office/drawing/2014/main" id="{26F8FE97-373D-4B00-851B-6EFA196F5153}"/>
                  </a:ext>
                </a:extLst>
              </p:cNvPr>
              <p:cNvSpPr>
                <a:spLocks/>
              </p:cNvSpPr>
              <p:nvPr/>
            </p:nvSpPr>
            <p:spPr bwMode="auto">
              <a:xfrm>
                <a:off x="5604064" y="4250438"/>
                <a:ext cx="245675" cy="83213"/>
              </a:xfrm>
              <a:custGeom>
                <a:avLst/>
                <a:gdLst>
                  <a:gd name="T0" fmla="*/ 2147483646 w 4421"/>
                  <a:gd name="T1" fmla="*/ 2147483646 h 1445"/>
                  <a:gd name="T2" fmla="*/ 2147483646 w 4421"/>
                  <a:gd name="T3" fmla="*/ 2147483646 h 1445"/>
                  <a:gd name="T4" fmla="*/ 2147483646 w 4421"/>
                  <a:gd name="T5" fmla="*/ 2147483646 h 1445"/>
                  <a:gd name="T6" fmla="*/ 2147483646 w 4421"/>
                  <a:gd name="T7" fmla="*/ 2147483646 h 1445"/>
                  <a:gd name="T8" fmla="*/ 2147483646 w 4421"/>
                  <a:gd name="T9" fmla="*/ 2147483646 h 1445"/>
                  <a:gd name="T10" fmla="*/ 2147483646 w 4421"/>
                  <a:gd name="T11" fmla="*/ 2147483646 h 1445"/>
                  <a:gd name="T12" fmla="*/ 2147483646 w 4421"/>
                  <a:gd name="T13" fmla="*/ 2147483646 h 1445"/>
                  <a:gd name="T14" fmla="*/ 2147483646 w 4421"/>
                  <a:gd name="T15" fmla="*/ 2147483646 h 14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lIns="91425" tIns="91425" rIns="91425" bIns="91425" anchor="ctr"/>
              <a:lstStyle/>
              <a:p>
                <a:pPr>
                  <a:defRPr/>
                </a:pPr>
                <a:endParaRPr lang="vi-VN" sz="990"/>
              </a:p>
            </p:txBody>
          </p:sp>
          <p:sp>
            <p:nvSpPr>
              <p:cNvPr id="204" name="Google Shape;824;p31">
                <a:extLst>
                  <a:ext uri="{FF2B5EF4-FFF2-40B4-BE49-F238E27FC236}">
                    <a16:creationId xmlns:a16="http://schemas.microsoft.com/office/drawing/2014/main" id="{2ED16284-9463-47FE-84A0-2E7029E7BF10}"/>
                  </a:ext>
                </a:extLst>
              </p:cNvPr>
              <p:cNvSpPr>
                <a:spLocks/>
              </p:cNvSpPr>
              <p:nvPr/>
            </p:nvSpPr>
            <p:spPr bwMode="auto">
              <a:xfrm>
                <a:off x="6378106" y="3456142"/>
                <a:ext cx="158175" cy="234506"/>
              </a:xfrm>
              <a:custGeom>
                <a:avLst/>
                <a:gdLst>
                  <a:gd name="T0" fmla="*/ 2147483646 w 2860"/>
                  <a:gd name="T1" fmla="*/ 0 h 4232"/>
                  <a:gd name="T2" fmla="*/ 2147483646 w 2860"/>
                  <a:gd name="T3" fmla="*/ 2147483646 h 4232"/>
                  <a:gd name="T4" fmla="*/ 2147483646 w 2860"/>
                  <a:gd name="T5" fmla="*/ 2147483646 h 4232"/>
                  <a:gd name="T6" fmla="*/ 2147483646 w 2860"/>
                  <a:gd name="T7" fmla="*/ 2147483646 h 4232"/>
                  <a:gd name="T8" fmla="*/ 2147483646 w 2860"/>
                  <a:gd name="T9" fmla="*/ 2147483646 h 4232"/>
                  <a:gd name="T10" fmla="*/ 2147483646 w 2860"/>
                  <a:gd name="T11" fmla="*/ 2147483646 h 4232"/>
                  <a:gd name="T12" fmla="*/ 2147483646 w 2860"/>
                  <a:gd name="T13" fmla="*/ 2147483646 h 4232"/>
                  <a:gd name="T14" fmla="*/ 2147483646 w 2860"/>
                  <a:gd name="T15" fmla="*/ 2147483646 h 4232"/>
                  <a:gd name="T16" fmla="*/ 2147483646 w 2860"/>
                  <a:gd name="T17" fmla="*/ 0 h 42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lIns="91425" tIns="91425" rIns="91425" bIns="91425" anchor="ctr"/>
              <a:lstStyle/>
              <a:p>
                <a:pPr>
                  <a:defRPr/>
                </a:pPr>
                <a:endParaRPr lang="vi-VN" sz="990"/>
              </a:p>
            </p:txBody>
          </p:sp>
          <p:sp>
            <p:nvSpPr>
              <p:cNvPr id="205" name="Google Shape;825;p31">
                <a:extLst>
                  <a:ext uri="{FF2B5EF4-FFF2-40B4-BE49-F238E27FC236}">
                    <a16:creationId xmlns:a16="http://schemas.microsoft.com/office/drawing/2014/main" id="{B313EE0B-BEE3-4098-8945-C0D5C16572CC}"/>
                  </a:ext>
                </a:extLst>
              </p:cNvPr>
              <p:cNvSpPr/>
              <p:nvPr/>
            </p:nvSpPr>
            <p:spPr>
              <a:xfrm>
                <a:off x="6179549" y="3607437"/>
                <a:ext cx="528367" cy="529531"/>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206" name="Google Shape;826;p31">
                <a:extLst>
                  <a:ext uri="{FF2B5EF4-FFF2-40B4-BE49-F238E27FC236}">
                    <a16:creationId xmlns:a16="http://schemas.microsoft.com/office/drawing/2014/main" id="{788B36F6-5303-494D-B252-63F5BF135328}"/>
                  </a:ext>
                </a:extLst>
              </p:cNvPr>
              <p:cNvSpPr/>
              <p:nvPr/>
            </p:nvSpPr>
            <p:spPr>
              <a:xfrm>
                <a:off x="6243490" y="3660389"/>
                <a:ext cx="205290" cy="143731"/>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207" name="Google Shape;827;p31">
                <a:extLst>
                  <a:ext uri="{FF2B5EF4-FFF2-40B4-BE49-F238E27FC236}">
                    <a16:creationId xmlns:a16="http://schemas.microsoft.com/office/drawing/2014/main" id="{61377105-AA26-4448-A356-01CCB7F6BBB4}"/>
                  </a:ext>
                </a:extLst>
              </p:cNvPr>
              <p:cNvSpPr/>
              <p:nvPr/>
            </p:nvSpPr>
            <p:spPr>
              <a:xfrm>
                <a:off x="6189644" y="3718386"/>
                <a:ext cx="518271" cy="418582"/>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98" name="Google Shape;828;p31">
              <a:extLst>
                <a:ext uri="{FF2B5EF4-FFF2-40B4-BE49-F238E27FC236}">
                  <a16:creationId xmlns:a16="http://schemas.microsoft.com/office/drawing/2014/main" id="{669DB11B-478C-4AA2-9038-9651FD9D14BA}"/>
                </a:ext>
              </a:extLst>
            </p:cNvPr>
            <p:cNvSpPr>
              <a:spLocks/>
            </p:cNvSpPr>
            <p:nvPr/>
          </p:nvSpPr>
          <p:spPr bwMode="auto">
            <a:xfrm>
              <a:off x="5641385" y="4714395"/>
              <a:ext cx="205331" cy="153847"/>
            </a:xfrm>
            <a:custGeom>
              <a:avLst/>
              <a:gdLst>
                <a:gd name="T0" fmla="*/ 2147483646 w 6588"/>
                <a:gd name="T1" fmla="*/ 2147483646 h 4903"/>
                <a:gd name="T2" fmla="*/ 2147483646 w 6588"/>
                <a:gd name="T3" fmla="*/ 2147483646 h 4903"/>
                <a:gd name="T4" fmla="*/ 2147483646 w 6588"/>
                <a:gd name="T5" fmla="*/ 2147483646 h 4903"/>
                <a:gd name="T6" fmla="*/ 2147483646 w 6588"/>
                <a:gd name="T7" fmla="*/ 2147483646 h 4903"/>
                <a:gd name="T8" fmla="*/ 2147483646 w 6588"/>
                <a:gd name="T9" fmla="*/ 2147483646 h 4903"/>
                <a:gd name="T10" fmla="*/ 2147483646 w 6588"/>
                <a:gd name="T11" fmla="*/ 2147483646 h 4903"/>
                <a:gd name="T12" fmla="*/ 2147483646 w 6588"/>
                <a:gd name="T13" fmla="*/ 2147483646 h 4903"/>
                <a:gd name="T14" fmla="*/ 2147483646 w 6588"/>
                <a:gd name="T15" fmla="*/ 2147483646 h 4903"/>
                <a:gd name="T16" fmla="*/ 2147483646 w 6588"/>
                <a:gd name="T17" fmla="*/ 2147483646 h 49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lIns="91425" tIns="91425" rIns="91425" bIns="91425" anchor="ctr"/>
            <a:lstStyle/>
            <a:p>
              <a:pPr>
                <a:defRPr/>
              </a:pPr>
              <a:endParaRPr lang="vi-VN" sz="990"/>
            </a:p>
          </p:txBody>
        </p:sp>
        <p:sp>
          <p:nvSpPr>
            <p:cNvPr id="99" name="Google Shape;829;p31">
              <a:extLst>
                <a:ext uri="{FF2B5EF4-FFF2-40B4-BE49-F238E27FC236}">
                  <a16:creationId xmlns:a16="http://schemas.microsoft.com/office/drawing/2014/main" id="{04CE93A2-3701-454F-A7CD-7489F46A0594}"/>
                </a:ext>
              </a:extLst>
            </p:cNvPr>
            <p:cNvSpPr>
              <a:spLocks/>
            </p:cNvSpPr>
            <p:nvPr/>
          </p:nvSpPr>
          <p:spPr bwMode="auto">
            <a:xfrm>
              <a:off x="5768394" y="4249680"/>
              <a:ext cx="622343" cy="512297"/>
            </a:xfrm>
            <a:custGeom>
              <a:avLst/>
              <a:gdLst>
                <a:gd name="T0" fmla="*/ 2147483646 w 20032"/>
                <a:gd name="T1" fmla="*/ 2147483646 h 16500"/>
                <a:gd name="T2" fmla="*/ 2147483646 w 20032"/>
                <a:gd name="T3" fmla="*/ 2147483646 h 16500"/>
                <a:gd name="T4" fmla="*/ 2147483646 w 20032"/>
                <a:gd name="T5" fmla="*/ 2147483646 h 16500"/>
                <a:gd name="T6" fmla="*/ 2147483646 w 20032"/>
                <a:gd name="T7" fmla="*/ 2147483646 h 16500"/>
                <a:gd name="T8" fmla="*/ 2147483646 w 20032"/>
                <a:gd name="T9" fmla="*/ 2147483646 h 16500"/>
                <a:gd name="T10" fmla="*/ 2147483646 w 20032"/>
                <a:gd name="T11" fmla="*/ 2147483646 h 16500"/>
                <a:gd name="T12" fmla="*/ 2147483646 w 20032"/>
                <a:gd name="T13" fmla="*/ 2147483646 h 16500"/>
                <a:gd name="T14" fmla="*/ 2147483646 w 20032"/>
                <a:gd name="T15" fmla="*/ 2147483646 h 16500"/>
                <a:gd name="T16" fmla="*/ 2147483646 w 20032"/>
                <a:gd name="T17" fmla="*/ 2147483646 h 16500"/>
                <a:gd name="T18" fmla="*/ 2147483646 w 20032"/>
                <a:gd name="T19" fmla="*/ 2147483646 h 16500"/>
                <a:gd name="T20" fmla="*/ 2147483646 w 20032"/>
                <a:gd name="T21" fmla="*/ 2147483646 h 16500"/>
                <a:gd name="T22" fmla="*/ 2147483646 w 20032"/>
                <a:gd name="T23" fmla="*/ 2147483646 h 16500"/>
                <a:gd name="T24" fmla="*/ 2147483646 w 20032"/>
                <a:gd name="T25" fmla="*/ 2147483646 h 16500"/>
                <a:gd name="T26" fmla="*/ 2147483646 w 20032"/>
                <a:gd name="T27" fmla="*/ 2147483646 h 16500"/>
                <a:gd name="T28" fmla="*/ 2147483646 w 20032"/>
                <a:gd name="T29" fmla="*/ 2147483646 h 165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lIns="91425" tIns="91425" rIns="91425" bIns="91425" anchor="ctr"/>
            <a:lstStyle/>
            <a:p>
              <a:pPr>
                <a:defRPr/>
              </a:pPr>
              <a:endParaRPr lang="vi-VN" sz="990"/>
            </a:p>
          </p:txBody>
        </p:sp>
        <p:sp>
          <p:nvSpPr>
            <p:cNvPr id="100" name="Google Shape;830;p31">
              <a:extLst>
                <a:ext uri="{FF2B5EF4-FFF2-40B4-BE49-F238E27FC236}">
                  <a16:creationId xmlns:a16="http://schemas.microsoft.com/office/drawing/2014/main" id="{7C121367-28DD-495A-A8A5-DFF6DBEA0F39}"/>
                </a:ext>
              </a:extLst>
            </p:cNvPr>
            <p:cNvSpPr>
              <a:spLocks/>
            </p:cNvSpPr>
            <p:nvPr/>
          </p:nvSpPr>
          <p:spPr bwMode="auto">
            <a:xfrm>
              <a:off x="5768394" y="4249680"/>
              <a:ext cx="622343" cy="512297"/>
            </a:xfrm>
            <a:custGeom>
              <a:avLst/>
              <a:gdLst>
                <a:gd name="T0" fmla="*/ 2147483646 w 20032"/>
                <a:gd name="T1" fmla="*/ 2147483646 h 16500"/>
                <a:gd name="T2" fmla="*/ 2147483646 w 20032"/>
                <a:gd name="T3" fmla="*/ 2147483646 h 16500"/>
                <a:gd name="T4" fmla="*/ 2147483646 w 20032"/>
                <a:gd name="T5" fmla="*/ 2147483646 h 16500"/>
                <a:gd name="T6" fmla="*/ 2147483646 w 20032"/>
                <a:gd name="T7" fmla="*/ 2147483646 h 16500"/>
                <a:gd name="T8" fmla="*/ 2147483646 w 20032"/>
                <a:gd name="T9" fmla="*/ 2147483646 h 16500"/>
                <a:gd name="T10" fmla="*/ 2147483646 w 20032"/>
                <a:gd name="T11" fmla="*/ 2147483646 h 16500"/>
                <a:gd name="T12" fmla="*/ 2147483646 w 20032"/>
                <a:gd name="T13" fmla="*/ 2147483646 h 16500"/>
                <a:gd name="T14" fmla="*/ 2147483646 w 20032"/>
                <a:gd name="T15" fmla="*/ 2147483646 h 16500"/>
                <a:gd name="T16" fmla="*/ 2147483646 w 20032"/>
                <a:gd name="T17" fmla="*/ 2147483646 h 16500"/>
                <a:gd name="T18" fmla="*/ 2147483646 w 20032"/>
                <a:gd name="T19" fmla="*/ 2147483646 h 16500"/>
                <a:gd name="T20" fmla="*/ 2147483646 w 20032"/>
                <a:gd name="T21" fmla="*/ 2147483646 h 16500"/>
                <a:gd name="T22" fmla="*/ 2147483646 w 20032"/>
                <a:gd name="T23" fmla="*/ 2147483646 h 16500"/>
                <a:gd name="T24" fmla="*/ 2147483646 w 20032"/>
                <a:gd name="T25" fmla="*/ 2147483646 h 16500"/>
                <a:gd name="T26" fmla="*/ 2147483646 w 20032"/>
                <a:gd name="T27" fmla="*/ 2147483646 h 16500"/>
                <a:gd name="T28" fmla="*/ 2147483646 w 20032"/>
                <a:gd name="T29" fmla="*/ 2147483646 h 16500"/>
                <a:gd name="T30" fmla="*/ 2147483646 w 20032"/>
                <a:gd name="T31" fmla="*/ 2147483646 h 16500"/>
                <a:gd name="T32" fmla="*/ 2147483646 w 20032"/>
                <a:gd name="T33" fmla="*/ 2147483646 h 165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lIns="91425" tIns="91425" rIns="91425" bIns="91425" anchor="ctr"/>
            <a:lstStyle/>
            <a:p>
              <a:pPr>
                <a:defRPr/>
              </a:pPr>
              <a:endParaRPr lang="vi-VN" sz="990"/>
            </a:p>
          </p:txBody>
        </p:sp>
        <p:sp>
          <p:nvSpPr>
            <p:cNvPr id="101" name="Google Shape;831;p31">
              <a:extLst>
                <a:ext uri="{FF2B5EF4-FFF2-40B4-BE49-F238E27FC236}">
                  <a16:creationId xmlns:a16="http://schemas.microsoft.com/office/drawing/2014/main" id="{F168D7D4-B024-49E4-8B06-459E1004D955}"/>
                </a:ext>
              </a:extLst>
            </p:cNvPr>
            <p:cNvSpPr>
              <a:spLocks/>
            </p:cNvSpPr>
            <p:nvPr/>
          </p:nvSpPr>
          <p:spPr bwMode="auto">
            <a:xfrm>
              <a:off x="5802263" y="4428905"/>
              <a:ext cx="436063" cy="333072"/>
            </a:xfrm>
            <a:custGeom>
              <a:avLst/>
              <a:gdLst>
                <a:gd name="T0" fmla="*/ 2147483646 w 14016"/>
                <a:gd name="T1" fmla="*/ 0 h 10789"/>
                <a:gd name="T2" fmla="*/ 2147483646 w 14016"/>
                <a:gd name="T3" fmla="*/ 2147483646 h 10789"/>
                <a:gd name="T4" fmla="*/ 2147483646 w 14016"/>
                <a:gd name="T5" fmla="*/ 2147483646 h 10789"/>
                <a:gd name="T6" fmla="*/ 2147483646 w 14016"/>
                <a:gd name="T7" fmla="*/ 2147483646 h 10789"/>
                <a:gd name="T8" fmla="*/ 2147483646 w 14016"/>
                <a:gd name="T9" fmla="*/ 2147483646 h 10789"/>
                <a:gd name="T10" fmla="*/ 2147483646 w 14016"/>
                <a:gd name="T11" fmla="*/ 2147483646 h 10789"/>
                <a:gd name="T12" fmla="*/ 2147483646 w 14016"/>
                <a:gd name="T13" fmla="*/ 2147483646 h 10789"/>
                <a:gd name="T14" fmla="*/ 2147483646 w 14016"/>
                <a:gd name="T15" fmla="*/ 2147483646 h 10789"/>
                <a:gd name="T16" fmla="*/ 2147483646 w 14016"/>
                <a:gd name="T17" fmla="*/ 2147483646 h 10789"/>
                <a:gd name="T18" fmla="*/ 2147483646 w 14016"/>
                <a:gd name="T19" fmla="*/ 2147483646 h 10789"/>
                <a:gd name="T20" fmla="*/ 2147483646 w 14016"/>
                <a:gd name="T21" fmla="*/ 0 h 107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lIns="91425" tIns="91425" rIns="91425" bIns="91425" anchor="ctr"/>
            <a:lstStyle/>
            <a:p>
              <a:pPr>
                <a:defRPr/>
              </a:pPr>
              <a:endParaRPr lang="vi-VN" sz="990"/>
            </a:p>
          </p:txBody>
        </p:sp>
        <p:sp>
          <p:nvSpPr>
            <p:cNvPr id="102" name="Google Shape;832;p31">
              <a:extLst>
                <a:ext uri="{FF2B5EF4-FFF2-40B4-BE49-F238E27FC236}">
                  <a16:creationId xmlns:a16="http://schemas.microsoft.com/office/drawing/2014/main" id="{86096178-3209-4791-A75C-F88555293147}"/>
                </a:ext>
              </a:extLst>
            </p:cNvPr>
            <p:cNvSpPr>
              <a:spLocks/>
            </p:cNvSpPr>
            <p:nvPr/>
          </p:nvSpPr>
          <p:spPr bwMode="auto">
            <a:xfrm>
              <a:off x="5992776" y="3849994"/>
              <a:ext cx="436063" cy="323555"/>
            </a:xfrm>
            <a:custGeom>
              <a:avLst/>
              <a:gdLst>
                <a:gd name="T0" fmla="*/ 2147483646 w 14016"/>
                <a:gd name="T1" fmla="*/ 0 h 10487"/>
                <a:gd name="T2" fmla="*/ 2147483646 w 14016"/>
                <a:gd name="T3" fmla="*/ 2147483646 h 10487"/>
                <a:gd name="T4" fmla="*/ 2147483646 w 14016"/>
                <a:gd name="T5" fmla="*/ 2147483646 h 10487"/>
                <a:gd name="T6" fmla="*/ 2147483646 w 14016"/>
                <a:gd name="T7" fmla="*/ 2147483646 h 10487"/>
                <a:gd name="T8" fmla="*/ 0 w 14016"/>
                <a:gd name="T9" fmla="*/ 2147483646 h 10487"/>
                <a:gd name="T10" fmla="*/ 2147483646 w 14016"/>
                <a:gd name="T11" fmla="*/ 2147483646 h 10487"/>
                <a:gd name="T12" fmla="*/ 2147483646 w 14016"/>
                <a:gd name="T13" fmla="*/ 2147483646 h 10487"/>
                <a:gd name="T14" fmla="*/ 2147483646 w 14016"/>
                <a:gd name="T15" fmla="*/ 2147483646 h 10487"/>
                <a:gd name="T16" fmla="*/ 2147483646 w 14016"/>
                <a:gd name="T17" fmla="*/ 2147483646 h 10487"/>
                <a:gd name="T18" fmla="*/ 2147483646 w 14016"/>
                <a:gd name="T19" fmla="*/ 2147483646 h 10487"/>
                <a:gd name="T20" fmla="*/ 2147483646 w 14016"/>
                <a:gd name="T21" fmla="*/ 0 h 1048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lIns="91425" tIns="91425" rIns="91425" bIns="91425" anchor="ctr"/>
            <a:lstStyle/>
            <a:p>
              <a:pPr>
                <a:defRPr/>
              </a:pPr>
              <a:endParaRPr lang="vi-VN" sz="990"/>
            </a:p>
          </p:txBody>
        </p:sp>
        <p:sp>
          <p:nvSpPr>
            <p:cNvPr id="103" name="Google Shape;833;p31">
              <a:extLst>
                <a:ext uri="{FF2B5EF4-FFF2-40B4-BE49-F238E27FC236}">
                  <a16:creationId xmlns:a16="http://schemas.microsoft.com/office/drawing/2014/main" id="{5718390A-D423-4947-B4A1-511C837730F4}"/>
                </a:ext>
              </a:extLst>
            </p:cNvPr>
            <p:cNvSpPr>
              <a:spLocks/>
            </p:cNvSpPr>
            <p:nvPr/>
          </p:nvSpPr>
          <p:spPr bwMode="auto">
            <a:xfrm>
              <a:off x="6107084" y="3869027"/>
              <a:ext cx="177812" cy="307695"/>
            </a:xfrm>
            <a:custGeom>
              <a:avLst/>
              <a:gdLst>
                <a:gd name="T0" fmla="*/ 2147483646 w 5748"/>
                <a:gd name="T1" fmla="*/ 0 h 9814"/>
                <a:gd name="T2" fmla="*/ 2147483646 w 5748"/>
                <a:gd name="T3" fmla="*/ 0 h 9814"/>
                <a:gd name="T4" fmla="*/ 2147483646 w 5748"/>
                <a:gd name="T5" fmla="*/ 2147483646 h 9814"/>
                <a:gd name="T6" fmla="*/ 2147483646 w 5748"/>
                <a:gd name="T7" fmla="*/ 2147483646 h 9814"/>
                <a:gd name="T8" fmla="*/ 2147483646 w 5748"/>
                <a:gd name="T9" fmla="*/ 2147483646 h 9814"/>
                <a:gd name="T10" fmla="*/ 2147483646 w 5748"/>
                <a:gd name="T11" fmla="*/ 2147483646 h 9814"/>
                <a:gd name="T12" fmla="*/ 2147483646 w 5748"/>
                <a:gd name="T13" fmla="*/ 2147483646 h 9814"/>
                <a:gd name="T14" fmla="*/ 2147483646 w 5748"/>
                <a:gd name="T15" fmla="*/ 2147483646 h 9814"/>
                <a:gd name="T16" fmla="*/ 2147483646 w 5748"/>
                <a:gd name="T17" fmla="*/ 2147483646 h 9814"/>
                <a:gd name="T18" fmla="*/ 2147483646 w 5748"/>
                <a:gd name="T19" fmla="*/ 0 h 98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lIns="91425" tIns="91425" rIns="91425" bIns="91425" anchor="ctr"/>
            <a:lstStyle/>
            <a:p>
              <a:pPr>
                <a:defRPr/>
              </a:pPr>
              <a:endParaRPr lang="vi-VN" sz="990"/>
            </a:p>
          </p:txBody>
        </p:sp>
        <p:sp>
          <p:nvSpPr>
            <p:cNvPr id="104" name="Google Shape;834;p31">
              <a:extLst>
                <a:ext uri="{FF2B5EF4-FFF2-40B4-BE49-F238E27FC236}">
                  <a16:creationId xmlns:a16="http://schemas.microsoft.com/office/drawing/2014/main" id="{76C0DFF4-F224-4B9F-A0C6-398B9C9B80F0}"/>
                </a:ext>
              </a:extLst>
            </p:cNvPr>
            <p:cNvSpPr>
              <a:spLocks/>
            </p:cNvSpPr>
            <p:nvPr/>
          </p:nvSpPr>
          <p:spPr bwMode="auto">
            <a:xfrm>
              <a:off x="6174822" y="3778622"/>
              <a:ext cx="440297" cy="507538"/>
            </a:xfrm>
            <a:custGeom>
              <a:avLst/>
              <a:gdLst>
                <a:gd name="T0" fmla="*/ 2147483646 w 14151"/>
                <a:gd name="T1" fmla="*/ 0 h 16292"/>
                <a:gd name="T2" fmla="*/ 2147483646 w 14151"/>
                <a:gd name="T3" fmla="*/ 2147483646 h 16292"/>
                <a:gd name="T4" fmla="*/ 2147483646 w 14151"/>
                <a:gd name="T5" fmla="*/ 2147483646 h 16292"/>
                <a:gd name="T6" fmla="*/ 2147483646 w 14151"/>
                <a:gd name="T7" fmla="*/ 2147483646 h 16292"/>
                <a:gd name="T8" fmla="*/ 2147483646 w 14151"/>
                <a:gd name="T9" fmla="*/ 2147483646 h 16292"/>
                <a:gd name="T10" fmla="*/ 2147483646 w 14151"/>
                <a:gd name="T11" fmla="*/ 2147483646 h 16292"/>
                <a:gd name="T12" fmla="*/ 2147483646 w 14151"/>
                <a:gd name="T13" fmla="*/ 2147483646 h 16292"/>
                <a:gd name="T14" fmla="*/ 2147483646 w 14151"/>
                <a:gd name="T15" fmla="*/ 2147483646 h 16292"/>
                <a:gd name="T16" fmla="*/ 2147483646 w 14151"/>
                <a:gd name="T17" fmla="*/ 2147483646 h 16292"/>
                <a:gd name="T18" fmla="*/ 2147483646 w 14151"/>
                <a:gd name="T19" fmla="*/ 0 h 1629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bg2"/>
            </a:solidFill>
            <a:ln>
              <a:noFill/>
            </a:ln>
          </p:spPr>
          <p:txBody>
            <a:bodyPr lIns="91425" tIns="91425" rIns="91425" bIns="91425" anchor="ctr"/>
            <a:lstStyle/>
            <a:p>
              <a:pPr>
                <a:defRPr/>
              </a:pPr>
              <a:endParaRPr lang="vi-VN" sz="990"/>
            </a:p>
          </p:txBody>
        </p:sp>
        <p:sp>
          <p:nvSpPr>
            <p:cNvPr id="105" name="Google Shape;835;p31">
              <a:extLst>
                <a:ext uri="{FF2B5EF4-FFF2-40B4-BE49-F238E27FC236}">
                  <a16:creationId xmlns:a16="http://schemas.microsoft.com/office/drawing/2014/main" id="{AA7F9CE3-A1E5-4387-A845-7E22CE88405A}"/>
                </a:ext>
              </a:extLst>
            </p:cNvPr>
            <p:cNvSpPr>
              <a:spLocks/>
            </p:cNvSpPr>
            <p:nvPr/>
          </p:nvSpPr>
          <p:spPr bwMode="auto">
            <a:xfrm>
              <a:off x="6445774" y="3824617"/>
              <a:ext cx="169345" cy="459956"/>
            </a:xfrm>
            <a:custGeom>
              <a:avLst/>
              <a:gdLst>
                <a:gd name="T0" fmla="*/ 2147483646 w 5446"/>
                <a:gd name="T1" fmla="*/ 2147483646 h 14823"/>
                <a:gd name="T2" fmla="*/ 2147483646 w 5446"/>
                <a:gd name="T3" fmla="*/ 2147483646 h 14823"/>
                <a:gd name="T4" fmla="*/ 2147483646 w 5446"/>
                <a:gd name="T5" fmla="*/ 2147483646 h 14823"/>
                <a:gd name="T6" fmla="*/ 2147483646 w 5446"/>
                <a:gd name="T7" fmla="*/ 2147483646 h 14823"/>
                <a:gd name="T8" fmla="*/ 2147483646 w 5446"/>
                <a:gd name="T9" fmla="*/ 2147483646 h 14823"/>
                <a:gd name="T10" fmla="*/ 2147483646 w 5446"/>
                <a:gd name="T11" fmla="*/ 2147483646 h 14823"/>
                <a:gd name="T12" fmla="*/ 2147483646 w 5446"/>
                <a:gd name="T13" fmla="*/ 2147483646 h 14823"/>
                <a:gd name="T14" fmla="*/ 2147483646 w 5446"/>
                <a:gd name="T15" fmla="*/ 2147483646 h 1482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lIns="91425" tIns="91425" rIns="91425" bIns="91425" anchor="ctr"/>
            <a:lstStyle/>
            <a:p>
              <a:pPr>
                <a:defRPr/>
              </a:pPr>
              <a:endParaRPr lang="vi-VN" sz="990"/>
            </a:p>
          </p:txBody>
        </p:sp>
        <p:sp>
          <p:nvSpPr>
            <p:cNvPr id="106" name="Google Shape;836;p31">
              <a:extLst>
                <a:ext uri="{FF2B5EF4-FFF2-40B4-BE49-F238E27FC236}">
                  <a16:creationId xmlns:a16="http://schemas.microsoft.com/office/drawing/2014/main" id="{7CEC9235-02E1-4027-8DA9-D7C280CAC506}"/>
                </a:ext>
              </a:extLst>
            </p:cNvPr>
            <p:cNvSpPr>
              <a:spLocks/>
            </p:cNvSpPr>
            <p:nvPr/>
          </p:nvSpPr>
          <p:spPr bwMode="auto">
            <a:xfrm>
              <a:off x="6124018" y="4195754"/>
              <a:ext cx="501685" cy="358449"/>
            </a:xfrm>
            <a:custGeom>
              <a:avLst/>
              <a:gdLst>
                <a:gd name="T0" fmla="*/ 2147483646 w 16133"/>
                <a:gd name="T1" fmla="*/ 2147483646 h 11630"/>
                <a:gd name="T2" fmla="*/ 2147483646 w 16133"/>
                <a:gd name="T3" fmla="*/ 2147483646 h 11630"/>
                <a:gd name="T4" fmla="*/ 2147483646 w 16133"/>
                <a:gd name="T5" fmla="*/ 2147483646 h 11630"/>
                <a:gd name="T6" fmla="*/ 2147483646 w 16133"/>
                <a:gd name="T7" fmla="*/ 2147483646 h 11630"/>
                <a:gd name="T8" fmla="*/ 2147483646 w 16133"/>
                <a:gd name="T9" fmla="*/ 2147483646 h 11630"/>
                <a:gd name="T10" fmla="*/ 2147483646 w 16133"/>
                <a:gd name="T11" fmla="*/ 2147483646 h 11630"/>
                <a:gd name="T12" fmla="*/ 2147483646 w 16133"/>
                <a:gd name="T13" fmla="*/ 2147483646 h 11630"/>
                <a:gd name="T14" fmla="*/ 2147483646 w 16133"/>
                <a:gd name="T15" fmla="*/ 2147483646 h 11630"/>
                <a:gd name="T16" fmla="*/ 2147483646 w 16133"/>
                <a:gd name="T17" fmla="*/ 2147483646 h 11630"/>
                <a:gd name="T18" fmla="*/ 2147483646 w 16133"/>
                <a:gd name="T19" fmla="*/ 2147483646 h 11630"/>
                <a:gd name="T20" fmla="*/ 2147483646 w 16133"/>
                <a:gd name="T21" fmla="*/ 2147483646 h 11630"/>
                <a:gd name="T22" fmla="*/ 2147483646 w 16133"/>
                <a:gd name="T23" fmla="*/ 2147483646 h 116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lIns="91425" tIns="91425" rIns="91425" bIns="91425" anchor="ctr"/>
            <a:lstStyle/>
            <a:p>
              <a:pPr>
                <a:defRPr/>
              </a:pPr>
              <a:endParaRPr lang="vi-VN" sz="990"/>
            </a:p>
          </p:txBody>
        </p:sp>
        <p:sp>
          <p:nvSpPr>
            <p:cNvPr id="107" name="Google Shape;837;p31">
              <a:extLst>
                <a:ext uri="{FF2B5EF4-FFF2-40B4-BE49-F238E27FC236}">
                  <a16:creationId xmlns:a16="http://schemas.microsoft.com/office/drawing/2014/main" id="{A47B37DA-B07E-4A71-85F0-C8C6D3F6CC92}"/>
                </a:ext>
              </a:extLst>
            </p:cNvPr>
            <p:cNvSpPr>
              <a:spLocks/>
            </p:cNvSpPr>
            <p:nvPr/>
          </p:nvSpPr>
          <p:spPr bwMode="auto">
            <a:xfrm>
              <a:off x="6320883" y="3624774"/>
              <a:ext cx="141826" cy="250597"/>
            </a:xfrm>
            <a:custGeom>
              <a:avLst/>
              <a:gdLst>
                <a:gd name="T0" fmla="*/ 2147483646 w 4606"/>
                <a:gd name="T1" fmla="*/ 0 h 8148"/>
                <a:gd name="T2" fmla="*/ 2147483646 w 4606"/>
                <a:gd name="T3" fmla="*/ 2147483646 h 8148"/>
                <a:gd name="T4" fmla="*/ 2147483646 w 4606"/>
                <a:gd name="T5" fmla="*/ 2147483646 h 8148"/>
                <a:gd name="T6" fmla="*/ 2147483646 w 4606"/>
                <a:gd name="T7" fmla="*/ 2147483646 h 8148"/>
                <a:gd name="T8" fmla="*/ 2147483646 w 4606"/>
                <a:gd name="T9" fmla="*/ 2147483646 h 8148"/>
                <a:gd name="T10" fmla="*/ 2147483646 w 4606"/>
                <a:gd name="T11" fmla="*/ 2147483646 h 8148"/>
                <a:gd name="T12" fmla="*/ 2147483646 w 4606"/>
                <a:gd name="T13" fmla="*/ 2147483646 h 8148"/>
                <a:gd name="T14" fmla="*/ 2147483646 w 4606"/>
                <a:gd name="T15" fmla="*/ 2147483646 h 8148"/>
                <a:gd name="T16" fmla="*/ 2147483646 w 4606"/>
                <a:gd name="T17" fmla="*/ 0 h 81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lIns="91425" tIns="91425" rIns="91425" bIns="91425" anchor="ctr"/>
            <a:lstStyle/>
            <a:p>
              <a:pPr>
                <a:defRPr/>
              </a:pPr>
              <a:endParaRPr lang="vi-VN" sz="990"/>
            </a:p>
          </p:txBody>
        </p:sp>
        <p:sp>
          <p:nvSpPr>
            <p:cNvPr id="108" name="Google Shape;838;p31">
              <a:extLst>
                <a:ext uri="{FF2B5EF4-FFF2-40B4-BE49-F238E27FC236}">
                  <a16:creationId xmlns:a16="http://schemas.microsoft.com/office/drawing/2014/main" id="{4483A0B7-69D3-4797-AB25-DA256056E6AC}"/>
                </a:ext>
              </a:extLst>
            </p:cNvPr>
            <p:cNvSpPr>
              <a:spLocks/>
            </p:cNvSpPr>
            <p:nvPr/>
          </p:nvSpPr>
          <p:spPr bwMode="auto">
            <a:xfrm>
              <a:off x="5802263" y="4761977"/>
              <a:ext cx="234967" cy="141158"/>
            </a:xfrm>
            <a:custGeom>
              <a:avLst/>
              <a:gdLst>
                <a:gd name="T0" fmla="*/ 2147483646 w 6420"/>
                <a:gd name="T1" fmla="*/ 2147483646 h 4389"/>
                <a:gd name="T2" fmla="*/ 2147483646 w 6420"/>
                <a:gd name="T3" fmla="*/ 2147483646 h 4389"/>
                <a:gd name="T4" fmla="*/ 2147483646 w 6420"/>
                <a:gd name="T5" fmla="*/ 2147483646 h 4389"/>
                <a:gd name="T6" fmla="*/ 2147483646 w 6420"/>
                <a:gd name="T7" fmla="*/ 2147483646 h 4389"/>
                <a:gd name="T8" fmla="*/ 2147483646 w 6420"/>
                <a:gd name="T9" fmla="*/ 2147483646 h 4389"/>
                <a:gd name="T10" fmla="*/ 2147483646 w 6420"/>
                <a:gd name="T11" fmla="*/ 2147483646 h 4389"/>
                <a:gd name="T12" fmla="*/ 2147483646 w 6420"/>
                <a:gd name="T13" fmla="*/ 2147483646 h 4389"/>
                <a:gd name="T14" fmla="*/ 2147483646 w 6420"/>
                <a:gd name="T15" fmla="*/ 2147483646 h 4389"/>
                <a:gd name="T16" fmla="*/ 2147483646 w 6420"/>
                <a:gd name="T17" fmla="*/ 2147483646 h 438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lIns="91425" tIns="91425" rIns="91425" bIns="91425" anchor="ctr"/>
            <a:lstStyle/>
            <a:p>
              <a:pPr>
                <a:defRPr/>
              </a:pPr>
              <a:endParaRPr lang="vi-VN" sz="990"/>
            </a:p>
          </p:txBody>
        </p:sp>
        <p:sp>
          <p:nvSpPr>
            <p:cNvPr id="109" name="Google Shape;839;p31">
              <a:extLst>
                <a:ext uri="{FF2B5EF4-FFF2-40B4-BE49-F238E27FC236}">
                  <a16:creationId xmlns:a16="http://schemas.microsoft.com/office/drawing/2014/main" id="{E4758D55-DDFC-4C99-B040-D02B326A490F}"/>
                </a:ext>
              </a:extLst>
            </p:cNvPr>
            <p:cNvSpPr>
              <a:spLocks/>
            </p:cNvSpPr>
            <p:nvPr/>
          </p:nvSpPr>
          <p:spPr bwMode="auto">
            <a:xfrm>
              <a:off x="5950440" y="4368635"/>
              <a:ext cx="675264" cy="461542"/>
            </a:xfrm>
            <a:custGeom>
              <a:avLst/>
              <a:gdLst>
                <a:gd name="T0" fmla="*/ 2147483646 w 21712"/>
                <a:gd name="T1" fmla="*/ 2147483646 h 14732"/>
                <a:gd name="T2" fmla="*/ 2147483646 w 21712"/>
                <a:gd name="T3" fmla="*/ 2147483646 h 14732"/>
                <a:gd name="T4" fmla="*/ 2147483646 w 21712"/>
                <a:gd name="T5" fmla="*/ 2147483646 h 14732"/>
                <a:gd name="T6" fmla="*/ 2147483646 w 21712"/>
                <a:gd name="T7" fmla="*/ 2147483646 h 14732"/>
                <a:gd name="T8" fmla="*/ 2147483646 w 21712"/>
                <a:gd name="T9" fmla="*/ 2147483646 h 14732"/>
                <a:gd name="T10" fmla="*/ 2147483646 w 21712"/>
                <a:gd name="T11" fmla="*/ 2147483646 h 14732"/>
                <a:gd name="T12" fmla="*/ 0 w 21712"/>
                <a:gd name="T13" fmla="*/ 2147483646 h 14732"/>
                <a:gd name="T14" fmla="*/ 2147483646 w 21712"/>
                <a:gd name="T15" fmla="*/ 2147483646 h 14732"/>
                <a:gd name="T16" fmla="*/ 2147483646 w 21712"/>
                <a:gd name="T17" fmla="*/ 2147483646 h 14732"/>
                <a:gd name="T18" fmla="*/ 2147483646 w 21712"/>
                <a:gd name="T19" fmla="*/ 2147483646 h 14732"/>
                <a:gd name="T20" fmla="*/ 2147483646 w 21712"/>
                <a:gd name="T21" fmla="*/ 2147483646 h 14732"/>
                <a:gd name="T22" fmla="*/ 2147483646 w 21712"/>
                <a:gd name="T23" fmla="*/ 2147483646 h 14732"/>
                <a:gd name="T24" fmla="*/ 2147483646 w 21712"/>
                <a:gd name="T25" fmla="*/ 2147483646 h 14732"/>
                <a:gd name="T26" fmla="*/ 2147483646 w 21712"/>
                <a:gd name="T27" fmla="*/ 2147483646 h 14732"/>
                <a:gd name="T28" fmla="*/ 2147483646 w 21712"/>
                <a:gd name="T29" fmla="*/ 2147483646 h 147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lIns="91425" tIns="91425" rIns="91425" bIns="91425" anchor="ctr"/>
            <a:lstStyle/>
            <a:p>
              <a:pPr>
                <a:defRPr/>
              </a:pPr>
              <a:endParaRPr lang="vi-VN" sz="990"/>
            </a:p>
          </p:txBody>
        </p:sp>
        <p:sp>
          <p:nvSpPr>
            <p:cNvPr id="110" name="Google Shape;840;p31">
              <a:extLst>
                <a:ext uri="{FF2B5EF4-FFF2-40B4-BE49-F238E27FC236}">
                  <a16:creationId xmlns:a16="http://schemas.microsoft.com/office/drawing/2014/main" id="{953D11B7-A254-4CDB-8ACA-5B92437ED0A6}"/>
                </a:ext>
              </a:extLst>
            </p:cNvPr>
            <p:cNvSpPr>
              <a:spLocks/>
            </p:cNvSpPr>
            <p:nvPr/>
          </p:nvSpPr>
          <p:spPr bwMode="auto">
            <a:xfrm>
              <a:off x="6428839" y="4371807"/>
              <a:ext cx="196864" cy="274387"/>
            </a:xfrm>
            <a:custGeom>
              <a:avLst/>
              <a:gdLst>
                <a:gd name="T0" fmla="*/ 2147483646 w 6319"/>
                <a:gd name="T1" fmla="*/ 0 h 8806"/>
                <a:gd name="T2" fmla="*/ 2147483646 w 6319"/>
                <a:gd name="T3" fmla="*/ 2147483646 h 8806"/>
                <a:gd name="T4" fmla="*/ 2147483646 w 6319"/>
                <a:gd name="T5" fmla="*/ 2147483646 h 8806"/>
                <a:gd name="T6" fmla="*/ 2147483646 w 6319"/>
                <a:gd name="T7" fmla="*/ 2147483646 h 8806"/>
                <a:gd name="T8" fmla="*/ 0 w 6319"/>
                <a:gd name="T9" fmla="*/ 2147483646 h 8806"/>
                <a:gd name="T10" fmla="*/ 0 w 6319"/>
                <a:gd name="T11" fmla="*/ 2147483646 h 8806"/>
                <a:gd name="T12" fmla="*/ 2147483646 w 6319"/>
                <a:gd name="T13" fmla="*/ 2147483646 h 8806"/>
                <a:gd name="T14" fmla="*/ 2147483646 w 6319"/>
                <a:gd name="T15" fmla="*/ 2147483646 h 8806"/>
                <a:gd name="T16" fmla="*/ 2147483646 w 6319"/>
                <a:gd name="T17" fmla="*/ 2147483646 h 8806"/>
                <a:gd name="T18" fmla="*/ 2147483646 w 6319"/>
                <a:gd name="T19" fmla="*/ 2147483646 h 8806"/>
                <a:gd name="T20" fmla="*/ 2147483646 w 6319"/>
                <a:gd name="T21" fmla="*/ 2147483646 h 8806"/>
                <a:gd name="T22" fmla="*/ 2147483646 w 6319"/>
                <a:gd name="T23" fmla="*/ 2147483646 h 8806"/>
                <a:gd name="T24" fmla="*/ 2147483646 w 6319"/>
                <a:gd name="T25" fmla="*/ 0 h 8806"/>
                <a:gd name="T26" fmla="*/ 2147483646 w 6319"/>
                <a:gd name="T27" fmla="*/ 0 h 880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lnTo>
                    <a:pt x="2790" y="0"/>
                  </a:lnTo>
                  <a:close/>
                </a:path>
              </a:pathLst>
            </a:custGeom>
            <a:solidFill>
              <a:srgbClr val="8D7DFF"/>
            </a:solidFill>
            <a:ln>
              <a:noFill/>
            </a:ln>
          </p:spPr>
          <p:txBody>
            <a:bodyPr lIns="91425" tIns="91425" rIns="91425" bIns="91425" anchor="ctr"/>
            <a:lstStyle/>
            <a:p>
              <a:pPr>
                <a:defRPr/>
              </a:pPr>
              <a:endParaRPr lang="vi-VN" sz="990"/>
            </a:p>
          </p:txBody>
        </p:sp>
        <p:sp>
          <p:nvSpPr>
            <p:cNvPr id="111" name="Google Shape;841;p31">
              <a:extLst>
                <a:ext uri="{FF2B5EF4-FFF2-40B4-BE49-F238E27FC236}">
                  <a16:creationId xmlns:a16="http://schemas.microsoft.com/office/drawing/2014/main" id="{757207D6-AF1C-44E1-B5AE-25E43EFB9483}"/>
                </a:ext>
              </a:extLst>
            </p:cNvPr>
            <p:cNvSpPr>
              <a:spLocks/>
            </p:cNvSpPr>
            <p:nvPr/>
          </p:nvSpPr>
          <p:spPr bwMode="auto">
            <a:xfrm>
              <a:off x="6477527" y="3875371"/>
              <a:ext cx="226498" cy="539259"/>
            </a:xfrm>
            <a:custGeom>
              <a:avLst/>
              <a:gdLst>
                <a:gd name="T0" fmla="*/ 2147483646 w 7294"/>
                <a:gd name="T1" fmla="*/ 0 h 17402"/>
                <a:gd name="T2" fmla="*/ 2147483646 w 7294"/>
                <a:gd name="T3" fmla="*/ 2147483646 h 17402"/>
                <a:gd name="T4" fmla="*/ 2147483646 w 7294"/>
                <a:gd name="T5" fmla="*/ 2147483646 h 17402"/>
                <a:gd name="T6" fmla="*/ 2147483646 w 7294"/>
                <a:gd name="T7" fmla="*/ 2147483646 h 17402"/>
                <a:gd name="T8" fmla="*/ 2147483646 w 7294"/>
                <a:gd name="T9" fmla="*/ 2147483646 h 17402"/>
                <a:gd name="T10" fmla="*/ 2147483646 w 7294"/>
                <a:gd name="T11" fmla="*/ 2147483646 h 17402"/>
                <a:gd name="T12" fmla="*/ 2147483646 w 7294"/>
                <a:gd name="T13" fmla="*/ 2147483646 h 17402"/>
                <a:gd name="T14" fmla="*/ 2147483646 w 7294"/>
                <a:gd name="T15" fmla="*/ 0 h 1740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bg2"/>
            </a:solidFill>
            <a:ln>
              <a:noFill/>
            </a:ln>
          </p:spPr>
          <p:txBody>
            <a:bodyPr lIns="91425" tIns="91425" rIns="91425" bIns="91425" anchor="ctr"/>
            <a:lstStyle/>
            <a:p>
              <a:pPr>
                <a:defRPr/>
              </a:pPr>
              <a:endParaRPr lang="vi-VN" sz="990"/>
            </a:p>
          </p:txBody>
        </p:sp>
        <p:sp>
          <p:nvSpPr>
            <p:cNvPr id="112" name="Google Shape;842;p31">
              <a:extLst>
                <a:ext uri="{FF2B5EF4-FFF2-40B4-BE49-F238E27FC236}">
                  <a16:creationId xmlns:a16="http://schemas.microsoft.com/office/drawing/2014/main" id="{7D021438-950C-43FD-B25E-E67C71FA9790}"/>
                </a:ext>
              </a:extLst>
            </p:cNvPr>
            <p:cNvSpPr>
              <a:spLocks/>
            </p:cNvSpPr>
            <p:nvPr/>
          </p:nvSpPr>
          <p:spPr bwMode="auto">
            <a:xfrm>
              <a:off x="6644754" y="4401941"/>
              <a:ext cx="148177" cy="95163"/>
            </a:xfrm>
            <a:custGeom>
              <a:avLst/>
              <a:gdLst>
                <a:gd name="T0" fmla="*/ 2147483646 w 4774"/>
                <a:gd name="T1" fmla="*/ 0 h 3059"/>
                <a:gd name="T2" fmla="*/ 2147483646 w 4774"/>
                <a:gd name="T3" fmla="*/ 2147483646 h 3059"/>
                <a:gd name="T4" fmla="*/ 2147483646 w 4774"/>
                <a:gd name="T5" fmla="*/ 2147483646 h 3059"/>
                <a:gd name="T6" fmla="*/ 2147483646 w 4774"/>
                <a:gd name="T7" fmla="*/ 2147483646 h 3059"/>
                <a:gd name="T8" fmla="*/ 2147483646 w 4774"/>
                <a:gd name="T9" fmla="*/ 2147483646 h 3059"/>
                <a:gd name="T10" fmla="*/ 2147483646 w 4774"/>
                <a:gd name="T11" fmla="*/ 2147483646 h 3059"/>
                <a:gd name="T12" fmla="*/ 2147483646 w 4774"/>
                <a:gd name="T13" fmla="*/ 2147483646 h 3059"/>
                <a:gd name="T14" fmla="*/ 2147483646 w 4774"/>
                <a:gd name="T15" fmla="*/ 0 h 30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lIns="91425" tIns="91425" rIns="91425" bIns="91425" anchor="ctr"/>
            <a:lstStyle/>
            <a:p>
              <a:pPr>
                <a:defRPr/>
              </a:pPr>
              <a:endParaRPr lang="vi-VN" sz="990"/>
            </a:p>
          </p:txBody>
        </p:sp>
        <p:sp>
          <p:nvSpPr>
            <p:cNvPr id="113" name="Google Shape;843;p31">
              <a:extLst>
                <a:ext uri="{FF2B5EF4-FFF2-40B4-BE49-F238E27FC236}">
                  <a16:creationId xmlns:a16="http://schemas.microsoft.com/office/drawing/2014/main" id="{DAF75995-E79F-4CF3-861F-35AF09B934B2}"/>
                </a:ext>
              </a:extLst>
            </p:cNvPr>
            <p:cNvSpPr>
              <a:spLocks/>
            </p:cNvSpPr>
            <p:nvPr/>
          </p:nvSpPr>
          <p:spPr bwMode="auto">
            <a:xfrm>
              <a:off x="6454241" y="3754830"/>
              <a:ext cx="4234" cy="23791"/>
            </a:xfrm>
            <a:custGeom>
              <a:avLst/>
              <a:gdLst>
                <a:gd name="T0" fmla="*/ 0 w 135"/>
                <a:gd name="T1" fmla="*/ 0 h 841"/>
                <a:gd name="T2" fmla="*/ 0 w 135"/>
                <a:gd name="T3" fmla="*/ 0 h 841"/>
                <a:gd name="T4" fmla="*/ 2147483646 w 135"/>
                <a:gd name="T5" fmla="*/ 2147483646 h 841"/>
                <a:gd name="T6" fmla="*/ 2147483646 w 135"/>
                <a:gd name="T7" fmla="*/ 2147483646 h 841"/>
                <a:gd name="T8" fmla="*/ 2147483646 w 135"/>
                <a:gd name="T9" fmla="*/ 2147483646 h 841"/>
                <a:gd name="T10" fmla="*/ 0 w 135"/>
                <a:gd name="T11" fmla="*/ 0 h 84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5" h="841" extrusionOk="0">
                  <a:moveTo>
                    <a:pt x="0" y="0"/>
                  </a:moveTo>
                  <a:lnTo>
                    <a:pt x="0" y="0"/>
                  </a:lnTo>
                  <a:lnTo>
                    <a:pt x="135" y="840"/>
                  </a:lnTo>
                  <a:lnTo>
                    <a:pt x="0" y="0"/>
                  </a:lnTo>
                  <a:close/>
                </a:path>
              </a:pathLst>
            </a:custGeom>
            <a:solidFill>
              <a:srgbClr val="D2BDA8"/>
            </a:solidFill>
            <a:ln>
              <a:noFill/>
            </a:ln>
          </p:spPr>
          <p:txBody>
            <a:bodyPr lIns="91425" tIns="91425" rIns="91425" bIns="91425" anchor="ctr"/>
            <a:lstStyle/>
            <a:p>
              <a:pPr>
                <a:defRPr/>
              </a:pPr>
              <a:endParaRPr lang="vi-VN" sz="990"/>
            </a:p>
          </p:txBody>
        </p:sp>
        <p:sp>
          <p:nvSpPr>
            <p:cNvPr id="114" name="Google Shape;844;p31">
              <a:extLst>
                <a:ext uri="{FF2B5EF4-FFF2-40B4-BE49-F238E27FC236}">
                  <a16:creationId xmlns:a16="http://schemas.microsoft.com/office/drawing/2014/main" id="{26E9C573-4CB3-4781-8162-0A022D245AF0}"/>
                </a:ext>
              </a:extLst>
            </p:cNvPr>
            <p:cNvSpPr>
              <a:spLocks/>
            </p:cNvSpPr>
            <p:nvPr/>
          </p:nvSpPr>
          <p:spPr bwMode="auto">
            <a:xfrm>
              <a:off x="6458475" y="3778622"/>
              <a:ext cx="0" cy="0"/>
            </a:xfrm>
            <a:custGeom>
              <a:avLst/>
              <a:gdLst>
                <a:gd name="T0" fmla="*/ 2147483646 w 1"/>
                <a:gd name="T1" fmla="*/ 0 h 1"/>
                <a:gd name="T2" fmla="*/ 2147483646 w 1"/>
                <a:gd name="T3" fmla="*/ 0 h 1"/>
                <a:gd name="T4" fmla="*/ 2147483646 w 1"/>
                <a:gd name="T5" fmla="*/ 0 h 1"/>
                <a:gd name="T6" fmla="*/ 0 60000 65536"/>
                <a:gd name="T7" fmla="*/ 0 60000 65536"/>
                <a:gd name="T8" fmla="*/ 0 60000 65536"/>
              </a:gdLst>
              <a:ahLst/>
              <a:cxnLst>
                <a:cxn ang="T6">
                  <a:pos x="T0" y="T1"/>
                </a:cxn>
                <a:cxn ang="T7">
                  <a:pos x="T2" y="T3"/>
                </a:cxn>
                <a:cxn ang="T8">
                  <a:pos x="T4" y="T5"/>
                </a:cxn>
              </a:cxnLst>
              <a:rect l="0" t="0" r="r" b="b"/>
              <a:pathLst>
                <a:path w="1" h="1" extrusionOk="0">
                  <a:moveTo>
                    <a:pt x="1" y="0"/>
                  </a:moveTo>
                  <a:lnTo>
                    <a:pt x="1" y="0"/>
                  </a:lnTo>
                  <a:close/>
                </a:path>
              </a:pathLst>
            </a:custGeom>
            <a:solidFill>
              <a:srgbClr val="CBAA71"/>
            </a:solidFill>
            <a:ln>
              <a:noFill/>
            </a:ln>
          </p:spPr>
          <p:txBody>
            <a:bodyPr lIns="91425" tIns="91425" rIns="91425" bIns="91425" anchor="ctr"/>
            <a:lstStyle/>
            <a:p>
              <a:pPr>
                <a:defRPr/>
              </a:pPr>
              <a:endParaRPr lang="vi-VN" sz="990"/>
            </a:p>
          </p:txBody>
        </p:sp>
        <p:sp>
          <p:nvSpPr>
            <p:cNvPr id="115" name="Google Shape;845;p31">
              <a:extLst>
                <a:ext uri="{FF2B5EF4-FFF2-40B4-BE49-F238E27FC236}">
                  <a16:creationId xmlns:a16="http://schemas.microsoft.com/office/drawing/2014/main" id="{8DFD8CD7-F363-464E-BAA0-D06ECC1153E8}"/>
                </a:ext>
              </a:extLst>
            </p:cNvPr>
            <p:cNvSpPr>
              <a:spLocks/>
            </p:cNvSpPr>
            <p:nvPr/>
          </p:nvSpPr>
          <p:spPr bwMode="auto">
            <a:xfrm>
              <a:off x="6327232" y="3761175"/>
              <a:ext cx="4234" cy="23791"/>
            </a:xfrm>
            <a:custGeom>
              <a:avLst/>
              <a:gdLst>
                <a:gd name="T0" fmla="*/ 2147483646 w 136"/>
                <a:gd name="T1" fmla="*/ 2147483646 h 707"/>
                <a:gd name="T2" fmla="*/ 2147483646 w 136"/>
                <a:gd name="T3" fmla="*/ 2147483646 h 707"/>
                <a:gd name="T4" fmla="*/ 2147483646 w 136"/>
                <a:gd name="T5" fmla="*/ 2147483646 h 707"/>
                <a:gd name="T6" fmla="*/ 2147483646 w 136"/>
                <a:gd name="T7" fmla="*/ 2147483646 h 7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6" h="707" extrusionOk="0">
                  <a:moveTo>
                    <a:pt x="1" y="1"/>
                  </a:moveTo>
                  <a:lnTo>
                    <a:pt x="135" y="707"/>
                  </a:lnTo>
                  <a:lnTo>
                    <a:pt x="1" y="1"/>
                  </a:lnTo>
                  <a:close/>
                </a:path>
              </a:pathLst>
            </a:custGeom>
            <a:solidFill>
              <a:srgbClr val="D2BDA8"/>
            </a:solidFill>
            <a:ln>
              <a:noFill/>
            </a:ln>
          </p:spPr>
          <p:txBody>
            <a:bodyPr lIns="91425" tIns="91425" rIns="91425" bIns="91425" anchor="ctr"/>
            <a:lstStyle/>
            <a:p>
              <a:pPr>
                <a:defRPr/>
              </a:pPr>
              <a:endParaRPr lang="vi-VN" sz="990"/>
            </a:p>
          </p:txBody>
        </p:sp>
        <p:sp>
          <p:nvSpPr>
            <p:cNvPr id="116" name="Google Shape;846;p31">
              <a:extLst>
                <a:ext uri="{FF2B5EF4-FFF2-40B4-BE49-F238E27FC236}">
                  <a16:creationId xmlns:a16="http://schemas.microsoft.com/office/drawing/2014/main" id="{F2A1794C-14BC-476A-A268-2A12D3F7F607}"/>
                </a:ext>
              </a:extLst>
            </p:cNvPr>
            <p:cNvSpPr>
              <a:spLocks/>
            </p:cNvSpPr>
            <p:nvPr/>
          </p:nvSpPr>
          <p:spPr bwMode="auto">
            <a:xfrm>
              <a:off x="6327232" y="3754830"/>
              <a:ext cx="131242" cy="53926"/>
            </a:xfrm>
            <a:custGeom>
              <a:avLst/>
              <a:gdLst>
                <a:gd name="T0" fmla="*/ 2147483646 w 4202"/>
                <a:gd name="T1" fmla="*/ 0 h 1815"/>
                <a:gd name="T2" fmla="*/ 2147483646 w 4202"/>
                <a:gd name="T3" fmla="*/ 2147483646 h 1815"/>
                <a:gd name="T4" fmla="*/ 2147483646 w 4202"/>
                <a:gd name="T5" fmla="*/ 2147483646 h 1815"/>
                <a:gd name="T6" fmla="*/ 2147483646 w 4202"/>
                <a:gd name="T7" fmla="*/ 2147483646 h 1815"/>
                <a:gd name="T8" fmla="*/ 2147483646 w 4202"/>
                <a:gd name="T9" fmla="*/ 2147483646 h 1815"/>
                <a:gd name="T10" fmla="*/ 2147483646 w 4202"/>
                <a:gd name="T11" fmla="*/ 2147483646 h 1815"/>
                <a:gd name="T12" fmla="*/ 2147483646 w 4202"/>
                <a:gd name="T13" fmla="*/ 0 h 18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lIns="91425" tIns="91425" rIns="91425" bIns="91425" anchor="ctr"/>
            <a:lstStyle/>
            <a:p>
              <a:pPr>
                <a:defRPr/>
              </a:pPr>
              <a:endParaRPr lang="vi-VN" sz="990"/>
            </a:p>
          </p:txBody>
        </p:sp>
        <p:sp>
          <p:nvSpPr>
            <p:cNvPr id="117" name="Google Shape;847;p31">
              <a:extLst>
                <a:ext uri="{FF2B5EF4-FFF2-40B4-BE49-F238E27FC236}">
                  <a16:creationId xmlns:a16="http://schemas.microsoft.com/office/drawing/2014/main" id="{65B29BF7-EEC8-432E-8B99-942D8084A685}"/>
                </a:ext>
              </a:extLst>
            </p:cNvPr>
            <p:cNvSpPr>
              <a:spLocks/>
            </p:cNvSpPr>
            <p:nvPr/>
          </p:nvSpPr>
          <p:spPr bwMode="auto">
            <a:xfrm>
              <a:off x="5798029" y="2519293"/>
              <a:ext cx="1225635" cy="1241881"/>
            </a:xfrm>
            <a:custGeom>
              <a:avLst/>
              <a:gdLst>
                <a:gd name="T0" fmla="*/ 2147483646 w 39491"/>
                <a:gd name="T1" fmla="*/ 0 h 40034"/>
                <a:gd name="T2" fmla="*/ 2147483646 w 39491"/>
                <a:gd name="T3" fmla="*/ 2147483646 h 40034"/>
                <a:gd name="T4" fmla="*/ 2147483646 w 39491"/>
                <a:gd name="T5" fmla="*/ 2147483646 h 40034"/>
                <a:gd name="T6" fmla="*/ 2147483646 w 39491"/>
                <a:gd name="T7" fmla="*/ 2147483646 h 40034"/>
                <a:gd name="T8" fmla="*/ 2147483646 w 39491"/>
                <a:gd name="T9" fmla="*/ 2147483646 h 40034"/>
                <a:gd name="T10" fmla="*/ 2147483646 w 39491"/>
                <a:gd name="T11" fmla="*/ 2147483646 h 40034"/>
                <a:gd name="T12" fmla="*/ 2147483646 w 39491"/>
                <a:gd name="T13" fmla="*/ 2147483646 h 40034"/>
                <a:gd name="T14" fmla="*/ 2147483646 w 39491"/>
                <a:gd name="T15" fmla="*/ 2147483646 h 40034"/>
                <a:gd name="T16" fmla="*/ 2147483646 w 39491"/>
                <a:gd name="T17" fmla="*/ 2147483646 h 40034"/>
                <a:gd name="T18" fmla="*/ 2147483646 w 39491"/>
                <a:gd name="T19" fmla="*/ 2147483646 h 40034"/>
                <a:gd name="T20" fmla="*/ 2147483646 w 39491"/>
                <a:gd name="T21" fmla="*/ 2147483646 h 40034"/>
                <a:gd name="T22" fmla="*/ 2147483646 w 39491"/>
                <a:gd name="T23" fmla="*/ 2147483646 h 40034"/>
                <a:gd name="T24" fmla="*/ 2147483646 w 39491"/>
                <a:gd name="T25" fmla="*/ 2147483646 h 40034"/>
                <a:gd name="T26" fmla="*/ 2147483646 w 39491"/>
                <a:gd name="T27" fmla="*/ 2147483646 h 40034"/>
                <a:gd name="T28" fmla="*/ 2147483646 w 39491"/>
                <a:gd name="T29" fmla="*/ 0 h 4003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lIns="91425" tIns="91425" rIns="91425" bIns="91425" anchor="ctr"/>
            <a:lstStyle/>
            <a:p>
              <a:pPr>
                <a:defRPr/>
              </a:pPr>
              <a:endParaRPr lang="vi-VN" sz="990"/>
            </a:p>
          </p:txBody>
        </p:sp>
        <p:sp>
          <p:nvSpPr>
            <p:cNvPr id="118" name="Google Shape;848;p31">
              <a:extLst>
                <a:ext uri="{FF2B5EF4-FFF2-40B4-BE49-F238E27FC236}">
                  <a16:creationId xmlns:a16="http://schemas.microsoft.com/office/drawing/2014/main" id="{36701822-C3DE-4BF2-A0CC-B291AD1C0EDC}"/>
                </a:ext>
              </a:extLst>
            </p:cNvPr>
            <p:cNvSpPr>
              <a:spLocks/>
            </p:cNvSpPr>
            <p:nvPr/>
          </p:nvSpPr>
          <p:spPr bwMode="auto">
            <a:xfrm>
              <a:off x="5855184" y="3350387"/>
              <a:ext cx="1024537" cy="328313"/>
            </a:xfrm>
            <a:custGeom>
              <a:avLst/>
              <a:gdLst>
                <a:gd name="T0" fmla="*/ 2147483646 w 33038"/>
                <a:gd name="T1" fmla="*/ 2147483646 h 10655"/>
                <a:gd name="T2" fmla="*/ 2147483646 w 33038"/>
                <a:gd name="T3" fmla="*/ 2147483646 h 10655"/>
                <a:gd name="T4" fmla="*/ 2147483646 w 33038"/>
                <a:gd name="T5" fmla="*/ 2147483646 h 10655"/>
                <a:gd name="T6" fmla="*/ 2147483646 w 33038"/>
                <a:gd name="T7" fmla="*/ 2147483646 h 10655"/>
                <a:gd name="T8" fmla="*/ 2147483646 w 33038"/>
                <a:gd name="T9" fmla="*/ 2147483646 h 10655"/>
                <a:gd name="T10" fmla="*/ 2147483646 w 33038"/>
                <a:gd name="T11" fmla="*/ 2147483646 h 10655"/>
                <a:gd name="T12" fmla="*/ 2147483646 w 33038"/>
                <a:gd name="T13" fmla="*/ 2147483646 h 10655"/>
                <a:gd name="T14" fmla="*/ 2147483646 w 33038"/>
                <a:gd name="T15" fmla="*/ 2147483646 h 10655"/>
                <a:gd name="T16" fmla="*/ 0 w 33038"/>
                <a:gd name="T17" fmla="*/ 2147483646 h 10655"/>
                <a:gd name="T18" fmla="*/ 0 w 33038"/>
                <a:gd name="T19" fmla="*/ 2147483646 h 10655"/>
                <a:gd name="T20" fmla="*/ 2147483646 w 33038"/>
                <a:gd name="T21" fmla="*/ 2147483646 h 10655"/>
                <a:gd name="T22" fmla="*/ 2147483646 w 33038"/>
                <a:gd name="T23" fmla="*/ 2147483646 h 10655"/>
                <a:gd name="T24" fmla="*/ 2147483646 w 33038"/>
                <a:gd name="T25" fmla="*/ 2147483646 h 10655"/>
                <a:gd name="T26" fmla="*/ 0 w 33038"/>
                <a:gd name="T27" fmla="*/ 2147483646 h 1065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lIns="91425" tIns="91425" rIns="91425" bIns="91425" anchor="ctr"/>
            <a:lstStyle/>
            <a:p>
              <a:pPr>
                <a:defRPr/>
              </a:pPr>
              <a:endParaRPr lang="vi-VN" sz="990"/>
            </a:p>
          </p:txBody>
        </p:sp>
        <p:sp>
          <p:nvSpPr>
            <p:cNvPr id="119" name="Google Shape;849;p31">
              <a:extLst>
                <a:ext uri="{FF2B5EF4-FFF2-40B4-BE49-F238E27FC236}">
                  <a16:creationId xmlns:a16="http://schemas.microsoft.com/office/drawing/2014/main" id="{D41D246F-0783-461B-ABF3-2D166F711DEE}"/>
                </a:ext>
              </a:extLst>
            </p:cNvPr>
            <p:cNvSpPr>
              <a:spLocks/>
            </p:cNvSpPr>
            <p:nvPr/>
          </p:nvSpPr>
          <p:spPr bwMode="auto">
            <a:xfrm>
              <a:off x="5855184" y="3126752"/>
              <a:ext cx="1121911" cy="551947"/>
            </a:xfrm>
            <a:custGeom>
              <a:avLst/>
              <a:gdLst>
                <a:gd name="T0" fmla="*/ 2147483646 w 36130"/>
                <a:gd name="T1" fmla="*/ 2147483646 h 17780"/>
                <a:gd name="T2" fmla="*/ 2147483646 w 36130"/>
                <a:gd name="T3" fmla="*/ 2147483646 h 17780"/>
                <a:gd name="T4" fmla="*/ 2147483646 w 36130"/>
                <a:gd name="T5" fmla="*/ 2147483646 h 17780"/>
                <a:gd name="T6" fmla="*/ 0 w 36130"/>
                <a:gd name="T7" fmla="*/ 2147483646 h 17780"/>
                <a:gd name="T8" fmla="*/ 2147483646 w 36130"/>
                <a:gd name="T9" fmla="*/ 2147483646 h 17780"/>
                <a:gd name="T10" fmla="*/ 2147483646 w 36130"/>
                <a:gd name="T11" fmla="*/ 2147483646 h 17780"/>
                <a:gd name="T12" fmla="*/ 2147483646 w 36130"/>
                <a:gd name="T13" fmla="*/ 2147483646 h 17780"/>
                <a:gd name="T14" fmla="*/ 2147483646 w 36130"/>
                <a:gd name="T15" fmla="*/ 2147483646 h 17780"/>
                <a:gd name="T16" fmla="*/ 2147483646 w 36130"/>
                <a:gd name="T17" fmla="*/ 2147483646 h 17780"/>
                <a:gd name="T18" fmla="*/ 2147483646 w 36130"/>
                <a:gd name="T19" fmla="*/ 2147483646 h 17780"/>
                <a:gd name="T20" fmla="*/ 2147483646 w 36130"/>
                <a:gd name="T21" fmla="*/ 2147483646 h 17780"/>
                <a:gd name="T22" fmla="*/ 2147483646 w 36130"/>
                <a:gd name="T23" fmla="*/ 2147483646 h 17780"/>
                <a:gd name="T24" fmla="*/ 2147483646 w 36130"/>
                <a:gd name="T25" fmla="*/ 2147483646 h 17780"/>
                <a:gd name="T26" fmla="*/ 2147483646 w 36130"/>
                <a:gd name="T27" fmla="*/ 2147483646 h 17780"/>
                <a:gd name="T28" fmla="*/ 2147483646 w 36130"/>
                <a:gd name="T29" fmla="*/ 2147483646 h 17780"/>
                <a:gd name="T30" fmla="*/ 2147483646 w 36130"/>
                <a:gd name="T31" fmla="*/ 2147483646 h 17780"/>
                <a:gd name="T32" fmla="*/ 2147483646 w 36130"/>
                <a:gd name="T33" fmla="*/ 2147483646 h 17780"/>
                <a:gd name="T34" fmla="*/ 2147483646 w 36130"/>
                <a:gd name="T35" fmla="*/ 2147483646 h 17780"/>
                <a:gd name="T36" fmla="*/ 2147483646 w 36130"/>
                <a:gd name="T37" fmla="*/ 2147483646 h 17780"/>
                <a:gd name="T38" fmla="*/ 2147483646 w 36130"/>
                <a:gd name="T39" fmla="*/ 2147483646 h 17780"/>
                <a:gd name="T40" fmla="*/ 2147483646 w 36130"/>
                <a:gd name="T41" fmla="*/ 2147483646 h 17780"/>
                <a:gd name="T42" fmla="*/ 2147483646 w 36130"/>
                <a:gd name="T43" fmla="*/ 2147483646 h 17780"/>
                <a:gd name="T44" fmla="*/ 2147483646 w 36130"/>
                <a:gd name="T45" fmla="*/ 2147483646 h 17780"/>
                <a:gd name="T46" fmla="*/ 2147483646 w 36130"/>
                <a:gd name="T47" fmla="*/ 2147483646 h 17780"/>
                <a:gd name="T48" fmla="*/ 2147483646 w 36130"/>
                <a:gd name="T49" fmla="*/ 2147483646 h 17780"/>
                <a:gd name="T50" fmla="*/ 2147483646 w 36130"/>
                <a:gd name="T51" fmla="*/ 2147483646 h 17780"/>
                <a:gd name="T52" fmla="*/ 2147483646 w 36130"/>
                <a:gd name="T53" fmla="*/ 2147483646 h 17780"/>
                <a:gd name="T54" fmla="*/ 2147483646 w 36130"/>
                <a:gd name="T55" fmla="*/ 2147483646 h 17780"/>
                <a:gd name="T56" fmla="*/ 2147483646 w 36130"/>
                <a:gd name="T57" fmla="*/ 2147483646 h 1778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lIns="91425" tIns="91425" rIns="91425" bIns="91425" anchor="ctr"/>
            <a:lstStyle/>
            <a:p>
              <a:pPr>
                <a:defRPr/>
              </a:pPr>
              <a:endParaRPr lang="vi-VN" sz="990"/>
            </a:p>
          </p:txBody>
        </p:sp>
        <p:sp>
          <p:nvSpPr>
            <p:cNvPr id="120" name="Google Shape;850;p31">
              <a:extLst>
                <a:ext uri="{FF2B5EF4-FFF2-40B4-BE49-F238E27FC236}">
                  <a16:creationId xmlns:a16="http://schemas.microsoft.com/office/drawing/2014/main" id="{8ECB9649-04AD-48F5-B640-992F01377D50}"/>
                </a:ext>
              </a:extLst>
            </p:cNvPr>
            <p:cNvSpPr/>
            <p:nvPr/>
          </p:nvSpPr>
          <p:spPr>
            <a:xfrm>
              <a:off x="5641385" y="2381306"/>
              <a:ext cx="1492354" cy="100714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1" name="Google Shape;851;p31">
              <a:extLst>
                <a:ext uri="{FF2B5EF4-FFF2-40B4-BE49-F238E27FC236}">
                  <a16:creationId xmlns:a16="http://schemas.microsoft.com/office/drawing/2014/main" id="{4BE4AF29-52DE-43E9-828F-0FF27EC04A21}"/>
                </a:ext>
              </a:extLst>
            </p:cNvPr>
            <p:cNvSpPr>
              <a:spLocks/>
            </p:cNvSpPr>
            <p:nvPr/>
          </p:nvSpPr>
          <p:spPr bwMode="auto">
            <a:xfrm>
              <a:off x="5715474" y="3063310"/>
              <a:ext cx="8467" cy="3172"/>
            </a:xfrm>
            <a:custGeom>
              <a:avLst/>
              <a:gdLst>
                <a:gd name="T0" fmla="*/ 2147483646 w 270"/>
                <a:gd name="T1" fmla="*/ 2147483646 h 169"/>
                <a:gd name="T2" fmla="*/ 0 w 270"/>
                <a:gd name="T3" fmla="*/ 2147483646 h 169"/>
                <a:gd name="T4" fmla="*/ 2147483646 w 270"/>
                <a:gd name="T5" fmla="*/ 2147483646 h 169"/>
                <a:gd name="T6" fmla="*/ 0 60000 65536"/>
                <a:gd name="T7" fmla="*/ 0 60000 65536"/>
                <a:gd name="T8" fmla="*/ 0 60000 65536"/>
              </a:gdLst>
              <a:ahLst/>
              <a:cxnLst>
                <a:cxn ang="T6">
                  <a:pos x="T0" y="T1"/>
                </a:cxn>
                <a:cxn ang="T7">
                  <a:pos x="T2" y="T3"/>
                </a:cxn>
                <a:cxn ang="T8">
                  <a:pos x="T4" y="T5"/>
                </a:cxn>
              </a:cxnLst>
              <a:rect l="0" t="0"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lIns="91425" tIns="91425" rIns="91425" bIns="91425" anchor="ctr"/>
            <a:lstStyle/>
            <a:p>
              <a:pPr>
                <a:defRPr/>
              </a:pPr>
              <a:endParaRPr lang="vi-VN" sz="990"/>
            </a:p>
          </p:txBody>
        </p:sp>
        <p:sp>
          <p:nvSpPr>
            <p:cNvPr id="122" name="Google Shape;852;p31">
              <a:extLst>
                <a:ext uri="{FF2B5EF4-FFF2-40B4-BE49-F238E27FC236}">
                  <a16:creationId xmlns:a16="http://schemas.microsoft.com/office/drawing/2014/main" id="{3F44CA8D-FD1F-4604-8414-6721AE719B76}"/>
                </a:ext>
              </a:extLst>
            </p:cNvPr>
            <p:cNvSpPr>
              <a:spLocks/>
            </p:cNvSpPr>
            <p:nvPr/>
          </p:nvSpPr>
          <p:spPr bwMode="auto">
            <a:xfrm>
              <a:off x="6325116" y="3196539"/>
              <a:ext cx="95256" cy="52340"/>
            </a:xfrm>
            <a:custGeom>
              <a:avLst/>
              <a:gdLst>
                <a:gd name="T0" fmla="*/ 2147483646 w 3093"/>
                <a:gd name="T1" fmla="*/ 2147483646 h 1682"/>
                <a:gd name="T2" fmla="*/ 2147483646 w 3093"/>
                <a:gd name="T3" fmla="*/ 2147483646 h 1682"/>
                <a:gd name="T4" fmla="*/ 0 w 3093"/>
                <a:gd name="T5" fmla="*/ 2147483646 h 1682"/>
                <a:gd name="T6" fmla="*/ 2147483646 w 3093"/>
                <a:gd name="T7" fmla="*/ 2147483646 h 16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lIns="91425" tIns="91425" rIns="91425" bIns="91425" anchor="ctr"/>
            <a:lstStyle/>
            <a:p>
              <a:pPr>
                <a:defRPr/>
              </a:pPr>
              <a:endParaRPr lang="vi-VN" sz="990"/>
            </a:p>
          </p:txBody>
        </p:sp>
        <p:sp>
          <p:nvSpPr>
            <p:cNvPr id="123" name="Google Shape;853;p31">
              <a:extLst>
                <a:ext uri="{FF2B5EF4-FFF2-40B4-BE49-F238E27FC236}">
                  <a16:creationId xmlns:a16="http://schemas.microsoft.com/office/drawing/2014/main" id="{34C56948-4A52-4D2C-908F-4D8FF27E6525}"/>
                </a:ext>
              </a:extLst>
            </p:cNvPr>
            <p:cNvSpPr>
              <a:spLocks/>
            </p:cNvSpPr>
            <p:nvPr/>
          </p:nvSpPr>
          <p:spPr bwMode="auto">
            <a:xfrm>
              <a:off x="6420372" y="3126752"/>
              <a:ext cx="220149" cy="79303"/>
            </a:xfrm>
            <a:custGeom>
              <a:avLst/>
              <a:gdLst>
                <a:gd name="T0" fmla="*/ 2147483646 w 7126"/>
                <a:gd name="T1" fmla="*/ 2147483646 h 2522"/>
                <a:gd name="T2" fmla="*/ 2147483646 w 7126"/>
                <a:gd name="T3" fmla="*/ 2147483646 h 2522"/>
                <a:gd name="T4" fmla="*/ 2147483646 w 7126"/>
                <a:gd name="T5" fmla="*/ 2147483646 h 2522"/>
                <a:gd name="T6" fmla="*/ 2147483646 w 7126"/>
                <a:gd name="T7" fmla="*/ 2147483646 h 2522"/>
                <a:gd name="T8" fmla="*/ 2147483646 w 7126"/>
                <a:gd name="T9" fmla="*/ 2147483646 h 2522"/>
                <a:gd name="T10" fmla="*/ 2147483646 w 7126"/>
                <a:gd name="T11" fmla="*/ 2147483646 h 2522"/>
                <a:gd name="T12" fmla="*/ 2147483646 w 7126"/>
                <a:gd name="T13" fmla="*/ 2147483646 h 2522"/>
                <a:gd name="T14" fmla="*/ 0 w 7126"/>
                <a:gd name="T15" fmla="*/ 2147483646 h 2522"/>
                <a:gd name="T16" fmla="*/ 0 w 7126"/>
                <a:gd name="T17" fmla="*/ 2147483646 h 2522"/>
                <a:gd name="T18" fmla="*/ 2147483646 w 7126"/>
                <a:gd name="T19" fmla="*/ 2147483646 h 25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126" h="2522" extrusionOk="0">
                  <a:moveTo>
                    <a:pt x="1950" y="270"/>
                  </a:moveTo>
                  <a:cubicBezTo>
                    <a:pt x="1950" y="1681"/>
                    <a:pt x="3764" y="2522"/>
                    <a:pt x="5176" y="2522"/>
                  </a:cubicBezTo>
                  <a:cubicBezTo>
                    <a:pt x="6151" y="2522"/>
                    <a:pt x="6856" y="2085"/>
                    <a:pt x="7125" y="1412"/>
                  </a:cubicBezTo>
                  <a:cubicBezTo>
                    <a:pt x="6856" y="2085"/>
                    <a:pt x="6151" y="2522"/>
                    <a:pt x="5176" y="2522"/>
                  </a:cubicBezTo>
                  <a:cubicBezTo>
                    <a:pt x="3764" y="2522"/>
                    <a:pt x="1950" y="1681"/>
                    <a:pt x="1950" y="270"/>
                  </a:cubicBezTo>
                  <a:close/>
                  <a:moveTo>
                    <a:pt x="1950" y="1"/>
                  </a:moveTo>
                  <a:cubicBezTo>
                    <a:pt x="1378" y="841"/>
                    <a:pt x="706" y="1547"/>
                    <a:pt x="0" y="2253"/>
                  </a:cubicBezTo>
                  <a:cubicBezTo>
                    <a:pt x="706" y="1547"/>
                    <a:pt x="1378" y="841"/>
                    <a:pt x="1950" y="1"/>
                  </a:cubicBezTo>
                  <a:close/>
                </a:path>
              </a:pathLst>
            </a:custGeom>
            <a:solidFill>
              <a:srgbClr val="6E472B"/>
            </a:solidFill>
            <a:ln>
              <a:noFill/>
            </a:ln>
          </p:spPr>
          <p:txBody>
            <a:bodyPr lIns="91425" tIns="91425" rIns="91425" bIns="91425" anchor="ctr"/>
            <a:lstStyle/>
            <a:p>
              <a:pPr>
                <a:defRPr/>
              </a:pPr>
              <a:endParaRPr lang="vi-VN" sz="990"/>
            </a:p>
          </p:txBody>
        </p:sp>
        <p:sp>
          <p:nvSpPr>
            <p:cNvPr id="124" name="Google Shape;854;p31">
              <a:extLst>
                <a:ext uri="{FF2B5EF4-FFF2-40B4-BE49-F238E27FC236}">
                  <a16:creationId xmlns:a16="http://schemas.microsoft.com/office/drawing/2014/main" id="{877835DF-D3BE-4246-86A9-57EF377459B4}"/>
                </a:ext>
              </a:extLst>
            </p:cNvPr>
            <p:cNvSpPr>
              <a:spLocks/>
            </p:cNvSpPr>
            <p:nvPr/>
          </p:nvSpPr>
          <p:spPr bwMode="auto">
            <a:xfrm>
              <a:off x="6119785" y="3188609"/>
              <a:ext cx="127009" cy="60270"/>
            </a:xfrm>
            <a:custGeom>
              <a:avLst/>
              <a:gdLst>
                <a:gd name="T0" fmla="*/ 2147483646 w 4068"/>
                <a:gd name="T1" fmla="*/ 0 h 1984"/>
                <a:gd name="T2" fmla="*/ 2147483646 w 4068"/>
                <a:gd name="T3" fmla="*/ 2147483646 h 1984"/>
                <a:gd name="T4" fmla="*/ 2147483646 w 4068"/>
                <a:gd name="T5" fmla="*/ 0 h 1984"/>
                <a:gd name="T6" fmla="*/ 2147483646 w 4068"/>
                <a:gd name="T7" fmla="*/ 0 h 19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068" h="1984" extrusionOk="0">
                  <a:moveTo>
                    <a:pt x="3933" y="0"/>
                  </a:moveTo>
                  <a:cubicBezTo>
                    <a:pt x="3093" y="1143"/>
                    <a:pt x="1413" y="1983"/>
                    <a:pt x="1" y="1983"/>
                  </a:cubicBezTo>
                  <a:cubicBezTo>
                    <a:pt x="1413" y="1983"/>
                    <a:pt x="3093" y="1143"/>
                    <a:pt x="4068" y="0"/>
                  </a:cubicBezTo>
                  <a:lnTo>
                    <a:pt x="3933" y="0"/>
                  </a:lnTo>
                  <a:close/>
                </a:path>
              </a:pathLst>
            </a:custGeom>
            <a:solidFill>
              <a:srgbClr val="865F41"/>
            </a:solidFill>
            <a:ln>
              <a:noFill/>
            </a:ln>
          </p:spPr>
          <p:txBody>
            <a:bodyPr lIns="91425" tIns="91425" rIns="91425" bIns="91425" anchor="ctr"/>
            <a:lstStyle/>
            <a:p>
              <a:pPr>
                <a:defRPr/>
              </a:pPr>
              <a:endParaRPr lang="vi-VN" sz="990"/>
            </a:p>
          </p:txBody>
        </p:sp>
        <p:sp>
          <p:nvSpPr>
            <p:cNvPr id="125" name="Google Shape;855;p31">
              <a:extLst>
                <a:ext uri="{FF2B5EF4-FFF2-40B4-BE49-F238E27FC236}">
                  <a16:creationId xmlns:a16="http://schemas.microsoft.com/office/drawing/2014/main" id="{32F16BA5-AD39-4167-B272-0705FAD72D6D}"/>
                </a:ext>
              </a:extLst>
            </p:cNvPr>
            <p:cNvSpPr>
              <a:spLocks/>
            </p:cNvSpPr>
            <p:nvPr/>
          </p:nvSpPr>
          <p:spPr bwMode="auto">
            <a:xfrm>
              <a:off x="5855184" y="3344042"/>
              <a:ext cx="0" cy="6344"/>
            </a:xfrm>
            <a:custGeom>
              <a:avLst/>
              <a:gdLst>
                <a:gd name="T0" fmla="*/ 0 w 1"/>
                <a:gd name="T1" fmla="*/ 0 h 135"/>
                <a:gd name="T2" fmla="*/ 0 w 1"/>
                <a:gd name="T3" fmla="*/ 0 h 135"/>
                <a:gd name="T4" fmla="*/ 0 w 1"/>
                <a:gd name="T5" fmla="*/ 2147483646 h 135"/>
                <a:gd name="T6" fmla="*/ 0 w 1"/>
                <a:gd name="T7" fmla="*/ 2147483646 h 135"/>
                <a:gd name="T8" fmla="*/ 0 w 1"/>
                <a:gd name="T9" fmla="*/ 0 h 1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35" extrusionOk="0">
                  <a:moveTo>
                    <a:pt x="0" y="0"/>
                  </a:moveTo>
                  <a:lnTo>
                    <a:pt x="0" y="0"/>
                  </a:lnTo>
                  <a:lnTo>
                    <a:pt x="0" y="135"/>
                  </a:lnTo>
                  <a:lnTo>
                    <a:pt x="0" y="0"/>
                  </a:lnTo>
                  <a:close/>
                </a:path>
              </a:pathLst>
            </a:custGeom>
            <a:solidFill>
              <a:srgbClr val="A99286"/>
            </a:solidFill>
            <a:ln>
              <a:noFill/>
            </a:ln>
          </p:spPr>
          <p:txBody>
            <a:bodyPr lIns="91425" tIns="91425" rIns="91425" bIns="91425" anchor="ctr"/>
            <a:lstStyle/>
            <a:p>
              <a:pPr>
                <a:defRPr/>
              </a:pPr>
              <a:endParaRPr lang="vi-VN" sz="990"/>
            </a:p>
          </p:txBody>
        </p:sp>
        <p:sp>
          <p:nvSpPr>
            <p:cNvPr id="126" name="Google Shape;856;p31">
              <a:extLst>
                <a:ext uri="{FF2B5EF4-FFF2-40B4-BE49-F238E27FC236}">
                  <a16:creationId xmlns:a16="http://schemas.microsoft.com/office/drawing/2014/main" id="{7845AE40-33D2-4344-A8A1-82657BB9C15D}"/>
                </a:ext>
              </a:extLst>
            </p:cNvPr>
            <p:cNvSpPr>
              <a:spLocks/>
            </p:cNvSpPr>
            <p:nvPr/>
          </p:nvSpPr>
          <p:spPr bwMode="auto">
            <a:xfrm>
              <a:off x="5855184" y="3277428"/>
              <a:ext cx="42336" cy="72959"/>
            </a:xfrm>
            <a:custGeom>
              <a:avLst/>
              <a:gdLst>
                <a:gd name="T0" fmla="*/ 2147483646 w 1405"/>
                <a:gd name="T1" fmla="*/ 2147483646 h 2334"/>
                <a:gd name="T2" fmla="*/ 2147483646 w 1405"/>
                <a:gd name="T3" fmla="*/ 2147483646 h 2334"/>
                <a:gd name="T4" fmla="*/ 0 w 1405"/>
                <a:gd name="T5" fmla="*/ 2147483646 h 2334"/>
                <a:gd name="T6" fmla="*/ 0 w 1405"/>
                <a:gd name="T7" fmla="*/ 2147483646 h 2334"/>
                <a:gd name="T8" fmla="*/ 2147483646 w 1405"/>
                <a:gd name="T9" fmla="*/ 2147483646 h 23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lIns="91425" tIns="91425" rIns="91425" bIns="91425" anchor="ctr"/>
            <a:lstStyle/>
            <a:p>
              <a:pPr>
                <a:defRPr/>
              </a:pPr>
              <a:endParaRPr lang="vi-VN" sz="990"/>
            </a:p>
          </p:txBody>
        </p:sp>
        <p:sp>
          <p:nvSpPr>
            <p:cNvPr id="127" name="Google Shape;857;p31">
              <a:extLst>
                <a:ext uri="{FF2B5EF4-FFF2-40B4-BE49-F238E27FC236}">
                  <a16:creationId xmlns:a16="http://schemas.microsoft.com/office/drawing/2014/main" id="{1B3B24CB-B3B2-4022-848B-D3E622883E08}"/>
                </a:ext>
              </a:extLst>
            </p:cNvPr>
            <p:cNvSpPr>
              <a:spLocks/>
            </p:cNvSpPr>
            <p:nvPr/>
          </p:nvSpPr>
          <p:spPr bwMode="auto">
            <a:xfrm>
              <a:off x="5658320" y="3179093"/>
              <a:ext cx="1466952" cy="209359"/>
            </a:xfrm>
            <a:custGeom>
              <a:avLst/>
              <a:gdLst>
                <a:gd name="T0" fmla="*/ 2147483646 w 47188"/>
                <a:gd name="T1" fmla="*/ 2147483646 h 6723"/>
                <a:gd name="T2" fmla="*/ 2147483646 w 47188"/>
                <a:gd name="T3" fmla="*/ 2147483646 h 6723"/>
                <a:gd name="T4" fmla="*/ 2147483646 w 47188"/>
                <a:gd name="T5" fmla="*/ 2147483646 h 6723"/>
                <a:gd name="T6" fmla="*/ 2147483646 w 47188"/>
                <a:gd name="T7" fmla="*/ 2147483646 h 6723"/>
                <a:gd name="T8" fmla="*/ 2147483646 w 47188"/>
                <a:gd name="T9" fmla="*/ 2147483646 h 6723"/>
                <a:gd name="T10" fmla="*/ 2147483646 w 47188"/>
                <a:gd name="T11" fmla="*/ 2147483646 h 6723"/>
                <a:gd name="T12" fmla="*/ 2147483646 w 47188"/>
                <a:gd name="T13" fmla="*/ 2147483646 h 6723"/>
                <a:gd name="T14" fmla="*/ 2147483646 w 47188"/>
                <a:gd name="T15" fmla="*/ 2147483646 h 6723"/>
                <a:gd name="T16" fmla="*/ 2147483646 w 47188"/>
                <a:gd name="T17" fmla="*/ 2147483646 h 6723"/>
                <a:gd name="T18" fmla="*/ 2147483646 w 47188"/>
                <a:gd name="T19" fmla="*/ 2147483646 h 6723"/>
                <a:gd name="T20" fmla="*/ 2147483646 w 47188"/>
                <a:gd name="T21" fmla="*/ 2147483646 h 6723"/>
                <a:gd name="T22" fmla="*/ 2147483646 w 47188"/>
                <a:gd name="T23" fmla="*/ 2147483646 h 6723"/>
                <a:gd name="T24" fmla="*/ 2147483646 w 47188"/>
                <a:gd name="T25" fmla="*/ 2147483646 h 6723"/>
                <a:gd name="T26" fmla="*/ 2147483646 w 47188"/>
                <a:gd name="T27" fmla="*/ 2147483646 h 6723"/>
                <a:gd name="T28" fmla="*/ 2147483646 w 47188"/>
                <a:gd name="T29" fmla="*/ 2147483646 h 6723"/>
                <a:gd name="T30" fmla="*/ 2147483646 w 47188"/>
                <a:gd name="T31" fmla="*/ 2147483646 h 6723"/>
                <a:gd name="T32" fmla="*/ 2147483646 w 47188"/>
                <a:gd name="T33" fmla="*/ 2147483646 h 6723"/>
                <a:gd name="T34" fmla="*/ 2147483646 w 47188"/>
                <a:gd name="T35" fmla="*/ 2147483646 h 6723"/>
                <a:gd name="T36" fmla="*/ 2147483646 w 47188"/>
                <a:gd name="T37" fmla="*/ 0 h 6723"/>
                <a:gd name="T38" fmla="*/ 2147483646 w 47188"/>
                <a:gd name="T39" fmla="*/ 2147483646 h 6723"/>
                <a:gd name="T40" fmla="*/ 2147483646 w 47188"/>
                <a:gd name="T41" fmla="*/ 2147483646 h 6723"/>
                <a:gd name="T42" fmla="*/ 2147483646 w 47188"/>
                <a:gd name="T43" fmla="*/ 0 h 672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7188" h="6723" extrusionOk="0">
                  <a:moveTo>
                    <a:pt x="45372" y="4470"/>
                  </a:moveTo>
                  <a:cubicBezTo>
                    <a:pt x="45204" y="5613"/>
                    <a:pt x="44095" y="6722"/>
                    <a:pt x="42986" y="6722"/>
                  </a:cubicBezTo>
                  <a:lnTo>
                    <a:pt x="42683" y="6722"/>
                  </a:lnTo>
                  <a:cubicBezTo>
                    <a:pt x="42549" y="6722"/>
                    <a:pt x="42280" y="6722"/>
                    <a:pt x="42146" y="6588"/>
                  </a:cubicBez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cubicBezTo>
                    <a:pt x="46347" y="2924"/>
                    <a:pt x="47053" y="1412"/>
                    <a:pt x="47187" y="0"/>
                  </a:cubicBezTo>
                  <a:close/>
                </a:path>
              </a:pathLst>
            </a:custGeom>
            <a:solidFill>
              <a:srgbClr val="CDC4CA"/>
            </a:solidFill>
            <a:ln>
              <a:noFill/>
            </a:ln>
          </p:spPr>
          <p:txBody>
            <a:bodyPr lIns="91425" tIns="91425" rIns="91425" bIns="91425" anchor="ctr"/>
            <a:lstStyle/>
            <a:p>
              <a:pPr>
                <a:defRPr/>
              </a:pPr>
              <a:endParaRPr lang="vi-VN" sz="990"/>
            </a:p>
          </p:txBody>
        </p:sp>
        <p:sp>
          <p:nvSpPr>
            <p:cNvPr id="128" name="Google Shape;858;p31">
              <a:extLst>
                <a:ext uri="{FF2B5EF4-FFF2-40B4-BE49-F238E27FC236}">
                  <a16:creationId xmlns:a16="http://schemas.microsoft.com/office/drawing/2014/main" id="{BCAD16AF-E735-4264-AD1F-BA93492AB0A7}"/>
                </a:ext>
              </a:extLst>
            </p:cNvPr>
            <p:cNvSpPr>
              <a:spLocks/>
            </p:cNvSpPr>
            <p:nvPr/>
          </p:nvSpPr>
          <p:spPr bwMode="auto">
            <a:xfrm>
              <a:off x="6968627" y="3385280"/>
              <a:ext cx="0" cy="0"/>
            </a:xfrm>
            <a:custGeom>
              <a:avLst/>
              <a:gdLst>
                <a:gd name="T0" fmla="*/ 2147483646 w 1"/>
                <a:gd name="T1" fmla="*/ 2147483646 h 1"/>
                <a:gd name="T2" fmla="*/ 2147483646 w 1"/>
                <a:gd name="T3" fmla="*/ 2147483646 h 1"/>
                <a:gd name="T4" fmla="*/ 2147483646 w 1"/>
                <a:gd name="T5" fmla="*/ 2147483646 h 1"/>
                <a:gd name="T6" fmla="*/ 2147483646 w 1"/>
                <a:gd name="T7" fmla="*/ 2147483646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extrusionOk="0">
                  <a:moveTo>
                    <a:pt x="1" y="1"/>
                  </a:moveTo>
                  <a:lnTo>
                    <a:pt x="1" y="1"/>
                  </a:lnTo>
                  <a:close/>
                </a:path>
              </a:pathLst>
            </a:custGeom>
            <a:solidFill>
              <a:srgbClr val="865F41"/>
            </a:solidFill>
            <a:ln>
              <a:noFill/>
            </a:ln>
          </p:spPr>
          <p:txBody>
            <a:bodyPr lIns="91425" tIns="91425" rIns="91425" bIns="91425" anchor="ctr"/>
            <a:lstStyle/>
            <a:p>
              <a:pPr>
                <a:defRPr/>
              </a:pPr>
              <a:endParaRPr lang="vi-VN" sz="990"/>
            </a:p>
          </p:txBody>
        </p:sp>
        <p:sp>
          <p:nvSpPr>
            <p:cNvPr id="129" name="Google Shape;859;p31">
              <a:extLst>
                <a:ext uri="{FF2B5EF4-FFF2-40B4-BE49-F238E27FC236}">
                  <a16:creationId xmlns:a16="http://schemas.microsoft.com/office/drawing/2014/main" id="{268D66BC-0851-4580-A494-E739B4900C5E}"/>
                </a:ext>
              </a:extLst>
            </p:cNvPr>
            <p:cNvSpPr>
              <a:spLocks/>
            </p:cNvSpPr>
            <p:nvPr/>
          </p:nvSpPr>
          <p:spPr bwMode="auto">
            <a:xfrm>
              <a:off x="6879721" y="3313907"/>
              <a:ext cx="88906" cy="71373"/>
            </a:xfrm>
            <a:custGeom>
              <a:avLst/>
              <a:gdLst>
                <a:gd name="T0" fmla="*/ 0 w 2823"/>
                <a:gd name="T1" fmla="*/ 2147483646 h 2253"/>
                <a:gd name="T2" fmla="*/ 2147483646 w 2823"/>
                <a:gd name="T3" fmla="*/ 2147483646 h 2253"/>
                <a:gd name="T4" fmla="*/ 0 w 2823"/>
                <a:gd name="T5" fmla="*/ 2147483646 h 2253"/>
                <a:gd name="T6" fmla="*/ 0 60000 65536"/>
                <a:gd name="T7" fmla="*/ 0 60000 65536"/>
                <a:gd name="T8" fmla="*/ 0 60000 65536"/>
              </a:gdLst>
              <a:ahLst/>
              <a:cxnLst>
                <a:cxn ang="T6">
                  <a:pos x="T0" y="T1"/>
                </a:cxn>
                <a:cxn ang="T7">
                  <a:pos x="T2" y="T3"/>
                </a:cxn>
                <a:cxn ang="T8">
                  <a:pos x="T4" y="T5"/>
                </a:cxn>
              </a:cxnLst>
              <a:rect l="0" t="0"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lIns="91425" tIns="91425" rIns="91425" bIns="91425" anchor="ctr"/>
            <a:lstStyle/>
            <a:p>
              <a:pPr>
                <a:defRPr/>
              </a:pPr>
              <a:endParaRPr lang="vi-VN" sz="990"/>
            </a:p>
          </p:txBody>
        </p:sp>
        <p:sp>
          <p:nvSpPr>
            <p:cNvPr id="130" name="Google Shape;860;p31">
              <a:extLst>
                <a:ext uri="{FF2B5EF4-FFF2-40B4-BE49-F238E27FC236}">
                  <a16:creationId xmlns:a16="http://schemas.microsoft.com/office/drawing/2014/main" id="{0C2B34C1-D14F-4CE7-AC8A-2D0D87C83B0B}"/>
                </a:ext>
              </a:extLst>
            </p:cNvPr>
            <p:cNvSpPr/>
            <p:nvPr/>
          </p:nvSpPr>
          <p:spPr>
            <a:xfrm>
              <a:off x="5658320" y="2838090"/>
              <a:ext cx="1466952" cy="550362"/>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31" name="Google Shape;861;p31">
              <a:extLst>
                <a:ext uri="{FF2B5EF4-FFF2-40B4-BE49-F238E27FC236}">
                  <a16:creationId xmlns:a16="http://schemas.microsoft.com/office/drawing/2014/main" id="{3E6A189B-6F9A-40CA-A18F-76EA1EFDA016}"/>
                </a:ext>
              </a:extLst>
            </p:cNvPr>
            <p:cNvSpPr>
              <a:spLocks/>
            </p:cNvSpPr>
            <p:nvPr/>
          </p:nvSpPr>
          <p:spPr bwMode="auto">
            <a:xfrm>
              <a:off x="6132486" y="3493132"/>
              <a:ext cx="179930" cy="120540"/>
            </a:xfrm>
            <a:custGeom>
              <a:avLst/>
              <a:gdLst>
                <a:gd name="T0" fmla="*/ 2147483646 w 5748"/>
                <a:gd name="T1" fmla="*/ 2147483646 h 3934"/>
                <a:gd name="T2" fmla="*/ 2147483646 w 5748"/>
                <a:gd name="T3" fmla="*/ 2147483646 h 3934"/>
                <a:gd name="T4" fmla="*/ 2147483646 w 5748"/>
                <a:gd name="T5" fmla="*/ 2147483646 h 3934"/>
                <a:gd name="T6" fmla="*/ 2147483646 w 5748"/>
                <a:gd name="T7" fmla="*/ 2147483646 h 3934"/>
                <a:gd name="T8" fmla="*/ 2147483646 w 5748"/>
                <a:gd name="T9" fmla="*/ 2147483646 h 3934"/>
                <a:gd name="T10" fmla="*/ 2147483646 w 5748"/>
                <a:gd name="T11" fmla="*/ 2147483646 h 3934"/>
                <a:gd name="T12" fmla="*/ 2147483646 w 5748"/>
                <a:gd name="T13" fmla="*/ 2147483646 h 3934"/>
                <a:gd name="T14" fmla="*/ 2147483646 w 5748"/>
                <a:gd name="T15" fmla="*/ 2147483646 h 3934"/>
                <a:gd name="T16" fmla="*/ 2147483646 w 5748"/>
                <a:gd name="T17" fmla="*/ 2147483646 h 3934"/>
                <a:gd name="T18" fmla="*/ 2147483646 w 5748"/>
                <a:gd name="T19" fmla="*/ 2147483646 h 3934"/>
                <a:gd name="T20" fmla="*/ 2147483646 w 5748"/>
                <a:gd name="T21" fmla="*/ 2147483646 h 3934"/>
                <a:gd name="T22" fmla="*/ 2147483646 w 5748"/>
                <a:gd name="T23" fmla="*/ 2147483646 h 39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tx1"/>
            </a:solidFill>
            <a:ln>
              <a:noFill/>
            </a:ln>
          </p:spPr>
          <p:txBody>
            <a:bodyPr lIns="91425" tIns="91425" rIns="91425" bIns="91425" anchor="ctr"/>
            <a:lstStyle/>
            <a:p>
              <a:pPr>
                <a:defRPr/>
              </a:pPr>
              <a:endParaRPr lang="vi-VN" sz="990"/>
            </a:p>
          </p:txBody>
        </p:sp>
        <p:sp>
          <p:nvSpPr>
            <p:cNvPr id="132" name="Google Shape;862;p31">
              <a:extLst>
                <a:ext uri="{FF2B5EF4-FFF2-40B4-BE49-F238E27FC236}">
                  <a16:creationId xmlns:a16="http://schemas.microsoft.com/office/drawing/2014/main" id="{CAEBF4AA-F8BA-49CE-9B43-FE2E723B4047}"/>
                </a:ext>
              </a:extLst>
            </p:cNvPr>
            <p:cNvSpPr>
              <a:spLocks/>
            </p:cNvSpPr>
            <p:nvPr/>
          </p:nvSpPr>
          <p:spPr bwMode="auto">
            <a:xfrm>
              <a:off x="6337817" y="3256809"/>
              <a:ext cx="234966" cy="210946"/>
            </a:xfrm>
            <a:custGeom>
              <a:avLst/>
              <a:gdLst>
                <a:gd name="T0" fmla="*/ 2147483646 w 7563"/>
                <a:gd name="T1" fmla="*/ 0 h 6741"/>
                <a:gd name="T2" fmla="*/ 2147483646 w 7563"/>
                <a:gd name="T3" fmla="*/ 2147483646 h 6741"/>
                <a:gd name="T4" fmla="*/ 2147483646 w 7563"/>
                <a:gd name="T5" fmla="*/ 2147483646 h 6741"/>
                <a:gd name="T6" fmla="*/ 2147483646 w 7563"/>
                <a:gd name="T7" fmla="*/ 2147483646 h 6741"/>
                <a:gd name="T8" fmla="*/ 2147483646 w 7563"/>
                <a:gd name="T9" fmla="*/ 2147483646 h 6741"/>
                <a:gd name="T10" fmla="*/ 2147483646 w 7563"/>
                <a:gd name="T11" fmla="*/ 2147483646 h 6741"/>
                <a:gd name="T12" fmla="*/ 2147483646 w 7563"/>
                <a:gd name="T13" fmla="*/ 0 h 67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tx1"/>
            </a:solidFill>
            <a:ln>
              <a:noFill/>
            </a:ln>
          </p:spPr>
          <p:txBody>
            <a:bodyPr lIns="91425" tIns="91425" rIns="91425" bIns="91425" anchor="ctr"/>
            <a:lstStyle/>
            <a:p>
              <a:pPr>
                <a:defRPr/>
              </a:pPr>
              <a:endParaRPr lang="vi-VN" sz="990"/>
            </a:p>
          </p:txBody>
        </p:sp>
        <p:sp>
          <p:nvSpPr>
            <p:cNvPr id="133" name="Google Shape;863;p31">
              <a:extLst>
                <a:ext uri="{FF2B5EF4-FFF2-40B4-BE49-F238E27FC236}">
                  <a16:creationId xmlns:a16="http://schemas.microsoft.com/office/drawing/2014/main" id="{66C034FB-C4D9-4F46-A425-41076B43D25E}"/>
                </a:ext>
              </a:extLst>
            </p:cNvPr>
            <p:cNvSpPr/>
            <p:nvPr/>
          </p:nvSpPr>
          <p:spPr>
            <a:xfrm>
              <a:off x="6384387" y="3439206"/>
              <a:ext cx="266718" cy="136401"/>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34" name="Google Shape;864;p31">
              <a:extLst>
                <a:ext uri="{FF2B5EF4-FFF2-40B4-BE49-F238E27FC236}">
                  <a16:creationId xmlns:a16="http://schemas.microsoft.com/office/drawing/2014/main" id="{45483F52-AE71-41BA-9335-E01B75F2607D}"/>
                </a:ext>
              </a:extLst>
            </p:cNvPr>
            <p:cNvSpPr>
              <a:spLocks/>
            </p:cNvSpPr>
            <p:nvPr/>
          </p:nvSpPr>
          <p:spPr bwMode="auto">
            <a:xfrm>
              <a:off x="5893286" y="3290117"/>
              <a:ext cx="218031" cy="191912"/>
            </a:xfrm>
            <a:custGeom>
              <a:avLst/>
              <a:gdLst>
                <a:gd name="T0" fmla="*/ 2147483646 w 6992"/>
                <a:gd name="T1" fmla="*/ 2147483646 h 6211"/>
                <a:gd name="T2" fmla="*/ 2147483646 w 6992"/>
                <a:gd name="T3" fmla="*/ 2147483646 h 6211"/>
                <a:gd name="T4" fmla="*/ 2147483646 w 6992"/>
                <a:gd name="T5" fmla="*/ 2147483646 h 6211"/>
                <a:gd name="T6" fmla="*/ 2147483646 w 6992"/>
                <a:gd name="T7" fmla="*/ 2147483646 h 6211"/>
                <a:gd name="T8" fmla="*/ 2147483646 w 6992"/>
                <a:gd name="T9" fmla="*/ 2147483646 h 6211"/>
                <a:gd name="T10" fmla="*/ 2147483646 w 6992"/>
                <a:gd name="T11" fmla="*/ 2147483646 h 6211"/>
                <a:gd name="T12" fmla="*/ 2147483646 w 6992"/>
                <a:gd name="T13" fmla="*/ 2147483646 h 62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tx1"/>
            </a:solidFill>
            <a:ln>
              <a:noFill/>
            </a:ln>
          </p:spPr>
          <p:txBody>
            <a:bodyPr lIns="91425" tIns="91425" rIns="91425" bIns="91425" anchor="ctr"/>
            <a:lstStyle/>
            <a:p>
              <a:pPr>
                <a:defRPr/>
              </a:pPr>
              <a:endParaRPr lang="vi-VN" sz="990"/>
            </a:p>
          </p:txBody>
        </p:sp>
        <p:sp>
          <p:nvSpPr>
            <p:cNvPr id="135" name="Google Shape;865;p31">
              <a:extLst>
                <a:ext uri="{FF2B5EF4-FFF2-40B4-BE49-F238E27FC236}">
                  <a16:creationId xmlns:a16="http://schemas.microsoft.com/office/drawing/2014/main" id="{ADE71EA0-B401-4F5B-B598-E3B036878CB3}"/>
                </a:ext>
              </a:extLst>
            </p:cNvPr>
            <p:cNvSpPr/>
            <p:nvPr/>
          </p:nvSpPr>
          <p:spPr>
            <a:xfrm>
              <a:off x="5880586" y="3458239"/>
              <a:ext cx="182046" cy="120540"/>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36" name="Google Shape;866;p31">
              <a:extLst>
                <a:ext uri="{FF2B5EF4-FFF2-40B4-BE49-F238E27FC236}">
                  <a16:creationId xmlns:a16="http://schemas.microsoft.com/office/drawing/2014/main" id="{B9764C0A-DE19-48BA-A7F3-C702D5A9EED1}"/>
                </a:ext>
              </a:extLst>
            </p:cNvPr>
            <p:cNvSpPr>
              <a:spLocks/>
            </p:cNvSpPr>
            <p:nvPr/>
          </p:nvSpPr>
          <p:spPr bwMode="auto">
            <a:xfrm>
              <a:off x="5859417" y="3819859"/>
              <a:ext cx="247666" cy="358449"/>
            </a:xfrm>
            <a:custGeom>
              <a:avLst/>
              <a:gdLst>
                <a:gd name="T0" fmla="*/ 2147483646 w 8000"/>
                <a:gd name="T1" fmla="*/ 2147483646 h 11551"/>
                <a:gd name="T2" fmla="*/ 2147483646 w 8000"/>
                <a:gd name="T3" fmla="*/ 2147483646 h 11551"/>
                <a:gd name="T4" fmla="*/ 2147483646 w 8000"/>
                <a:gd name="T5" fmla="*/ 2147483646 h 11551"/>
                <a:gd name="T6" fmla="*/ 2147483646 w 8000"/>
                <a:gd name="T7" fmla="*/ 2147483646 h 11551"/>
                <a:gd name="T8" fmla="*/ 2147483646 w 8000"/>
                <a:gd name="T9" fmla="*/ 2147483646 h 11551"/>
                <a:gd name="T10" fmla="*/ 2147483646 w 8000"/>
                <a:gd name="T11" fmla="*/ 2147483646 h 11551"/>
                <a:gd name="T12" fmla="*/ 2147483646 w 8000"/>
                <a:gd name="T13" fmla="*/ 2147483646 h 11551"/>
                <a:gd name="T14" fmla="*/ 2147483646 w 8000"/>
                <a:gd name="T15" fmla="*/ 2147483646 h 11551"/>
                <a:gd name="T16" fmla="*/ 2147483646 w 8000"/>
                <a:gd name="T17" fmla="*/ 2147483646 h 115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lIns="91425" tIns="91425" rIns="91425" bIns="91425" anchor="ctr"/>
            <a:lstStyle/>
            <a:p>
              <a:pPr>
                <a:defRPr/>
              </a:pPr>
              <a:endParaRPr lang="vi-VN" sz="990"/>
            </a:p>
          </p:txBody>
        </p:sp>
        <p:sp>
          <p:nvSpPr>
            <p:cNvPr id="137" name="Google Shape;867;p31">
              <a:extLst>
                <a:ext uri="{FF2B5EF4-FFF2-40B4-BE49-F238E27FC236}">
                  <a16:creationId xmlns:a16="http://schemas.microsoft.com/office/drawing/2014/main" id="{237E2AA6-9029-4412-813A-7C7E5FC5D04D}"/>
                </a:ext>
              </a:extLst>
            </p:cNvPr>
            <p:cNvSpPr>
              <a:spLocks/>
            </p:cNvSpPr>
            <p:nvPr/>
          </p:nvSpPr>
          <p:spPr bwMode="auto">
            <a:xfrm>
              <a:off x="5859417" y="3819859"/>
              <a:ext cx="247666" cy="356862"/>
            </a:xfrm>
            <a:custGeom>
              <a:avLst/>
              <a:gdLst>
                <a:gd name="T0" fmla="*/ 2147483646 w 8000"/>
                <a:gd name="T1" fmla="*/ 2147483646 h 11495"/>
                <a:gd name="T2" fmla="*/ 2147483646 w 8000"/>
                <a:gd name="T3" fmla="*/ 2147483646 h 11495"/>
                <a:gd name="T4" fmla="*/ 2147483646 w 8000"/>
                <a:gd name="T5" fmla="*/ 2147483646 h 11495"/>
                <a:gd name="T6" fmla="*/ 2147483646 w 8000"/>
                <a:gd name="T7" fmla="*/ 2147483646 h 11495"/>
                <a:gd name="T8" fmla="*/ 2147483646 w 8000"/>
                <a:gd name="T9" fmla="*/ 2147483646 h 11495"/>
                <a:gd name="T10" fmla="*/ 2147483646 w 8000"/>
                <a:gd name="T11" fmla="*/ 2147483646 h 11495"/>
                <a:gd name="T12" fmla="*/ 2147483646 w 8000"/>
                <a:gd name="T13" fmla="*/ 2147483646 h 11495"/>
                <a:gd name="T14" fmla="*/ 2147483646 w 8000"/>
                <a:gd name="T15" fmla="*/ 2147483646 h 11495"/>
                <a:gd name="T16" fmla="*/ 2147483646 w 8000"/>
                <a:gd name="T17" fmla="*/ 2147483646 h 11495"/>
                <a:gd name="T18" fmla="*/ 2147483646 w 8000"/>
                <a:gd name="T19" fmla="*/ 2147483646 h 11495"/>
                <a:gd name="T20" fmla="*/ 2147483646 w 8000"/>
                <a:gd name="T21" fmla="*/ 2147483646 h 11495"/>
                <a:gd name="T22" fmla="*/ 2147483646 w 8000"/>
                <a:gd name="T23" fmla="*/ 2147483646 h 11495"/>
                <a:gd name="T24" fmla="*/ 2147483646 w 8000"/>
                <a:gd name="T25" fmla="*/ 2147483646 h 11495"/>
                <a:gd name="T26" fmla="*/ 2147483646 w 8000"/>
                <a:gd name="T27" fmla="*/ 2147483646 h 11495"/>
                <a:gd name="T28" fmla="*/ 2147483646 w 8000"/>
                <a:gd name="T29" fmla="*/ 2147483646 h 11495"/>
                <a:gd name="T30" fmla="*/ 2147483646 w 8000"/>
                <a:gd name="T31" fmla="*/ 2147483646 h 11495"/>
                <a:gd name="T32" fmla="*/ 2147483646 w 8000"/>
                <a:gd name="T33" fmla="*/ 2147483646 h 11495"/>
                <a:gd name="T34" fmla="*/ 2147483646 w 8000"/>
                <a:gd name="T35" fmla="*/ 2147483646 h 11495"/>
                <a:gd name="T36" fmla="*/ 2147483646 w 8000"/>
                <a:gd name="T37" fmla="*/ 2147483646 h 1149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8000" h="11495" extrusionOk="0">
                  <a:moveTo>
                    <a:pt x="8000" y="1"/>
                  </a:moveTo>
                  <a:lnTo>
                    <a:pt x="8000" y="1"/>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lIns="91425" tIns="91425" rIns="91425" bIns="91425" anchor="ctr"/>
            <a:lstStyle/>
            <a:p>
              <a:pPr>
                <a:defRPr/>
              </a:pPr>
              <a:endParaRPr lang="vi-VN" sz="990"/>
            </a:p>
          </p:txBody>
        </p:sp>
        <p:sp>
          <p:nvSpPr>
            <p:cNvPr id="138" name="Google Shape;868;p31">
              <a:extLst>
                <a:ext uri="{FF2B5EF4-FFF2-40B4-BE49-F238E27FC236}">
                  <a16:creationId xmlns:a16="http://schemas.microsoft.com/office/drawing/2014/main" id="{13CA6ED9-05EF-4C30-BECF-F75231E61CCA}"/>
                </a:ext>
              </a:extLst>
            </p:cNvPr>
            <p:cNvSpPr>
              <a:spLocks/>
            </p:cNvSpPr>
            <p:nvPr/>
          </p:nvSpPr>
          <p:spPr bwMode="auto">
            <a:xfrm>
              <a:off x="6107084" y="3981637"/>
              <a:ext cx="0" cy="137986"/>
            </a:xfrm>
            <a:custGeom>
              <a:avLst/>
              <a:gdLst>
                <a:gd name="T0" fmla="*/ 2147483646 w 1"/>
                <a:gd name="T1" fmla="*/ 0 h 4471"/>
                <a:gd name="T2" fmla="*/ 2147483646 w 1"/>
                <a:gd name="T3" fmla="*/ 2147483646 h 4471"/>
                <a:gd name="T4" fmla="*/ 2147483646 w 1"/>
                <a:gd name="T5" fmla="*/ 2147483646 h 4471"/>
                <a:gd name="T6" fmla="*/ 2147483646 w 1"/>
                <a:gd name="T7" fmla="*/ 0 h 44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4471" extrusionOk="0">
                  <a:moveTo>
                    <a:pt x="1" y="0"/>
                  </a:moveTo>
                  <a:lnTo>
                    <a:pt x="1" y="4470"/>
                  </a:lnTo>
                  <a:lnTo>
                    <a:pt x="1" y="0"/>
                  </a:lnTo>
                  <a:close/>
                </a:path>
              </a:pathLst>
            </a:custGeom>
            <a:solidFill>
              <a:srgbClr val="DB9F5F"/>
            </a:solidFill>
            <a:ln>
              <a:noFill/>
            </a:ln>
          </p:spPr>
          <p:txBody>
            <a:bodyPr lIns="91425" tIns="91425" rIns="91425" bIns="91425" anchor="ctr"/>
            <a:lstStyle/>
            <a:p>
              <a:pPr>
                <a:defRPr/>
              </a:pPr>
              <a:endParaRPr lang="vi-VN" sz="990"/>
            </a:p>
          </p:txBody>
        </p:sp>
        <p:sp>
          <p:nvSpPr>
            <p:cNvPr id="139" name="Google Shape;869;p31">
              <a:extLst>
                <a:ext uri="{FF2B5EF4-FFF2-40B4-BE49-F238E27FC236}">
                  <a16:creationId xmlns:a16="http://schemas.microsoft.com/office/drawing/2014/main" id="{7B011BAC-F374-40B3-A72E-1D61586E726D}"/>
                </a:ext>
              </a:extLst>
            </p:cNvPr>
            <p:cNvSpPr>
              <a:spLocks/>
            </p:cNvSpPr>
            <p:nvPr/>
          </p:nvSpPr>
          <p:spPr bwMode="auto">
            <a:xfrm>
              <a:off x="6081682" y="3826203"/>
              <a:ext cx="25402" cy="12688"/>
            </a:xfrm>
            <a:custGeom>
              <a:avLst/>
              <a:gdLst>
                <a:gd name="T0" fmla="*/ 2147483646 w 841"/>
                <a:gd name="T1" fmla="*/ 0 h 404"/>
                <a:gd name="T2" fmla="*/ 2147483646 w 841"/>
                <a:gd name="T3" fmla="*/ 2147483646 h 404"/>
                <a:gd name="T4" fmla="*/ 2147483646 w 841"/>
                <a:gd name="T5" fmla="*/ 2147483646 h 404"/>
                <a:gd name="T6" fmla="*/ 2147483646 w 841"/>
                <a:gd name="T7" fmla="*/ 0 h 404"/>
                <a:gd name="T8" fmla="*/ 2147483646 w 841"/>
                <a:gd name="T9" fmla="*/ 2147483646 h 404"/>
                <a:gd name="T10" fmla="*/ 2147483646 w 841"/>
                <a:gd name="T11" fmla="*/ 2147483646 h 404"/>
                <a:gd name="T12" fmla="*/ 2147483646 w 841"/>
                <a:gd name="T13" fmla="*/ 2147483646 h 404"/>
                <a:gd name="T14" fmla="*/ 2147483646 w 841"/>
                <a:gd name="T15" fmla="*/ 2147483646 h 404"/>
                <a:gd name="T16" fmla="*/ 2147483646 w 841"/>
                <a:gd name="T17" fmla="*/ 2147483646 h 404"/>
                <a:gd name="T18" fmla="*/ 2147483646 w 841"/>
                <a:gd name="T19" fmla="*/ 2147483646 h 404"/>
                <a:gd name="T20" fmla="*/ 2147483646 w 841"/>
                <a:gd name="T21" fmla="*/ 2147483646 h 404"/>
                <a:gd name="T22" fmla="*/ 0 w 841"/>
                <a:gd name="T23" fmla="*/ 2147483646 h 404"/>
                <a:gd name="T24" fmla="*/ 2147483646 w 841"/>
                <a:gd name="T25" fmla="*/ 2147483646 h 4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41" h="404" extrusionOk="0">
                  <a:moveTo>
                    <a:pt x="841" y="0"/>
                  </a:moveTo>
                  <a:cubicBezTo>
                    <a:pt x="841" y="0"/>
                    <a:pt x="730" y="0"/>
                    <a:pt x="709" y="101"/>
                  </a:cubicBezTo>
                  <a:cubicBezTo>
                    <a:pt x="763" y="68"/>
                    <a:pt x="807" y="34"/>
                    <a:pt x="841" y="0"/>
                  </a:cubicBezTo>
                  <a:close/>
                  <a:moveTo>
                    <a:pt x="709" y="101"/>
                  </a:moveTo>
                  <a:lnTo>
                    <a:pt x="709" y="101"/>
                  </a:lnTo>
                  <a:cubicBezTo>
                    <a:pt x="609" y="164"/>
                    <a:pt x="476" y="227"/>
                    <a:pt x="317" y="289"/>
                  </a:cubicBez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lIns="91425" tIns="91425" rIns="91425" bIns="91425" anchor="ctr"/>
            <a:lstStyle/>
            <a:p>
              <a:pPr>
                <a:defRPr/>
              </a:pPr>
              <a:endParaRPr lang="vi-VN" sz="990"/>
            </a:p>
          </p:txBody>
        </p:sp>
        <p:sp>
          <p:nvSpPr>
            <p:cNvPr id="140" name="Google Shape;870;p31">
              <a:extLst>
                <a:ext uri="{FF2B5EF4-FFF2-40B4-BE49-F238E27FC236}">
                  <a16:creationId xmlns:a16="http://schemas.microsoft.com/office/drawing/2014/main" id="{B3F2D98F-522F-43F1-89DC-9A1AADD35CE4}"/>
                </a:ext>
              </a:extLst>
            </p:cNvPr>
            <p:cNvSpPr>
              <a:spLocks/>
            </p:cNvSpPr>
            <p:nvPr/>
          </p:nvSpPr>
          <p:spPr bwMode="auto">
            <a:xfrm>
              <a:off x="5859417" y="3826203"/>
              <a:ext cx="247666" cy="350518"/>
            </a:xfrm>
            <a:custGeom>
              <a:avLst/>
              <a:gdLst>
                <a:gd name="T0" fmla="*/ 2147483646 w 8000"/>
                <a:gd name="T1" fmla="*/ 0 h 11192"/>
                <a:gd name="T2" fmla="*/ 2147483646 w 8000"/>
                <a:gd name="T3" fmla="*/ 2147483646 h 11192"/>
                <a:gd name="T4" fmla="*/ 2147483646 w 8000"/>
                <a:gd name="T5" fmla="*/ 2147483646 h 11192"/>
                <a:gd name="T6" fmla="*/ 2147483646 w 8000"/>
                <a:gd name="T7" fmla="*/ 2147483646 h 11192"/>
                <a:gd name="T8" fmla="*/ 2147483646 w 8000"/>
                <a:gd name="T9" fmla="*/ 2147483646 h 11192"/>
                <a:gd name="T10" fmla="*/ 2147483646 w 8000"/>
                <a:gd name="T11" fmla="*/ 2147483646 h 11192"/>
                <a:gd name="T12" fmla="*/ 2147483646 w 8000"/>
                <a:gd name="T13" fmla="*/ 2147483646 h 11192"/>
                <a:gd name="T14" fmla="*/ 2147483646 w 8000"/>
                <a:gd name="T15" fmla="*/ 2147483646 h 11192"/>
                <a:gd name="T16" fmla="*/ 2147483646 w 8000"/>
                <a:gd name="T17" fmla="*/ 0 h 11192"/>
                <a:gd name="T18" fmla="*/ 2147483646 w 8000"/>
                <a:gd name="T19" fmla="*/ 2147483646 h 11192"/>
                <a:gd name="T20" fmla="*/ 2147483646 w 8000"/>
                <a:gd name="T21" fmla="*/ 2147483646 h 11192"/>
                <a:gd name="T22" fmla="*/ 2147483646 w 8000"/>
                <a:gd name="T23" fmla="*/ 2147483646 h 11192"/>
                <a:gd name="T24" fmla="*/ 2147483646 w 8000"/>
                <a:gd name="T25" fmla="*/ 2147483646 h 11192"/>
                <a:gd name="T26" fmla="*/ 2147483646 w 8000"/>
                <a:gd name="T27" fmla="*/ 2147483646 h 11192"/>
                <a:gd name="T28" fmla="*/ 2147483646 w 8000"/>
                <a:gd name="T29" fmla="*/ 2147483646 h 11192"/>
                <a:gd name="T30" fmla="*/ 2147483646 w 8000"/>
                <a:gd name="T31" fmla="*/ 2147483646 h 11192"/>
                <a:gd name="T32" fmla="*/ 2147483646 w 8000"/>
                <a:gd name="T33" fmla="*/ 2147483646 h 11192"/>
                <a:gd name="T34" fmla="*/ 2147483646 w 8000"/>
                <a:gd name="T35" fmla="*/ 2147483646 h 11192"/>
                <a:gd name="T36" fmla="*/ 2147483646 w 8000"/>
                <a:gd name="T37" fmla="*/ 2147483646 h 11192"/>
                <a:gd name="T38" fmla="*/ 2147483646 w 8000"/>
                <a:gd name="T39" fmla="*/ 2147483646 h 11192"/>
                <a:gd name="T40" fmla="*/ 2147483646 w 8000"/>
                <a:gd name="T41" fmla="*/ 0 h 1119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lIns="91425" tIns="91425" rIns="91425" bIns="91425" anchor="ctr"/>
            <a:lstStyle/>
            <a:p>
              <a:pPr>
                <a:defRPr/>
              </a:pPr>
              <a:endParaRPr lang="vi-VN" sz="990"/>
            </a:p>
          </p:txBody>
        </p:sp>
        <p:sp>
          <p:nvSpPr>
            <p:cNvPr id="141" name="Google Shape;871;p31">
              <a:extLst>
                <a:ext uri="{FF2B5EF4-FFF2-40B4-BE49-F238E27FC236}">
                  <a16:creationId xmlns:a16="http://schemas.microsoft.com/office/drawing/2014/main" id="{2397C4BE-18C4-4DAD-A3DF-433EE579045D}"/>
                </a:ext>
              </a:extLst>
            </p:cNvPr>
            <p:cNvSpPr>
              <a:spLocks/>
            </p:cNvSpPr>
            <p:nvPr/>
          </p:nvSpPr>
          <p:spPr bwMode="auto">
            <a:xfrm>
              <a:off x="5859417" y="3784966"/>
              <a:ext cx="247666" cy="69786"/>
            </a:xfrm>
            <a:custGeom>
              <a:avLst/>
              <a:gdLst>
                <a:gd name="T0" fmla="*/ 2147483646 w 8000"/>
                <a:gd name="T1" fmla="*/ 2147483646 h 2253"/>
                <a:gd name="T2" fmla="*/ 2147483646 w 8000"/>
                <a:gd name="T3" fmla="*/ 2147483646 h 2253"/>
                <a:gd name="T4" fmla="*/ 2147483646 w 8000"/>
                <a:gd name="T5" fmla="*/ 2147483646 h 2253"/>
                <a:gd name="T6" fmla="*/ 2147483646 w 8000"/>
                <a:gd name="T7" fmla="*/ 2147483646 h 2253"/>
                <a:gd name="T8" fmla="*/ 2147483646 w 8000"/>
                <a:gd name="T9" fmla="*/ 2147483646 h 2253"/>
                <a:gd name="T10" fmla="*/ 2147483646 w 8000"/>
                <a:gd name="T11" fmla="*/ 2147483646 h 2253"/>
                <a:gd name="T12" fmla="*/ 2147483646 w 8000"/>
                <a:gd name="T13" fmla="*/ 2147483646 h 2253"/>
                <a:gd name="T14" fmla="*/ 2147483646 w 8000"/>
                <a:gd name="T15" fmla="*/ 2147483646 h 2253"/>
                <a:gd name="T16" fmla="*/ 2147483646 w 8000"/>
                <a:gd name="T17" fmla="*/ 2147483646 h 2253"/>
                <a:gd name="T18" fmla="*/ 2147483646 w 8000"/>
                <a:gd name="T19" fmla="*/ 2147483646 h 2253"/>
                <a:gd name="T20" fmla="*/ 2147483646 w 8000"/>
                <a:gd name="T21" fmla="*/ 2147483646 h 22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lIns="91425" tIns="91425" rIns="91425" bIns="91425" anchor="ctr"/>
            <a:lstStyle/>
            <a:p>
              <a:pPr>
                <a:defRPr/>
              </a:pPr>
              <a:endParaRPr lang="vi-VN" sz="990"/>
            </a:p>
          </p:txBody>
        </p:sp>
        <p:sp>
          <p:nvSpPr>
            <p:cNvPr id="142" name="Google Shape;872;p31">
              <a:extLst>
                <a:ext uri="{FF2B5EF4-FFF2-40B4-BE49-F238E27FC236}">
                  <a16:creationId xmlns:a16="http://schemas.microsoft.com/office/drawing/2014/main" id="{56593D15-CCEE-4736-916B-E4B5A2F1DEBA}"/>
                </a:ext>
              </a:extLst>
            </p:cNvPr>
            <p:cNvSpPr>
              <a:spLocks/>
            </p:cNvSpPr>
            <p:nvPr/>
          </p:nvSpPr>
          <p:spPr bwMode="auto">
            <a:xfrm>
              <a:off x="5872118" y="3797654"/>
              <a:ext cx="222265" cy="41237"/>
            </a:xfrm>
            <a:custGeom>
              <a:avLst/>
              <a:gdLst>
                <a:gd name="T0" fmla="*/ 2147483646 w 7126"/>
                <a:gd name="T1" fmla="*/ 2147483646 h 1379"/>
                <a:gd name="T2" fmla="*/ 2147483646 w 7126"/>
                <a:gd name="T3" fmla="*/ 2147483646 h 1379"/>
                <a:gd name="T4" fmla="*/ 2147483646 w 7126"/>
                <a:gd name="T5" fmla="*/ 2147483646 h 1379"/>
                <a:gd name="T6" fmla="*/ 2147483646 w 7126"/>
                <a:gd name="T7" fmla="*/ 2147483646 h 1379"/>
                <a:gd name="T8" fmla="*/ 2147483646 w 7126"/>
                <a:gd name="T9" fmla="*/ 2147483646 h 1379"/>
                <a:gd name="T10" fmla="*/ 2147483646 w 7126"/>
                <a:gd name="T11" fmla="*/ 2147483646 h 1379"/>
                <a:gd name="T12" fmla="*/ 2147483646 w 7126"/>
                <a:gd name="T13" fmla="*/ 2147483646 h 1379"/>
                <a:gd name="T14" fmla="*/ 2147483646 w 7126"/>
                <a:gd name="T15" fmla="*/ 2147483646 h 1379"/>
                <a:gd name="T16" fmla="*/ 2147483646 w 7126"/>
                <a:gd name="T17" fmla="*/ 2147483646 h 1379"/>
                <a:gd name="T18" fmla="*/ 2147483646 w 7126"/>
                <a:gd name="T19" fmla="*/ 2147483646 h 1379"/>
                <a:gd name="T20" fmla="*/ 2147483646 w 7126"/>
                <a:gd name="T21" fmla="*/ 2147483646 h 13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lnTo>
                    <a:pt x="3630" y="1"/>
                  </a:ln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tx2"/>
            </a:solidFill>
            <a:ln>
              <a:noFill/>
            </a:ln>
          </p:spPr>
          <p:txBody>
            <a:bodyPr lIns="91425" tIns="91425" rIns="91425" bIns="91425" anchor="ctr"/>
            <a:lstStyle/>
            <a:p>
              <a:pPr>
                <a:defRPr/>
              </a:pPr>
              <a:endParaRPr lang="vi-VN" sz="990"/>
            </a:p>
          </p:txBody>
        </p:sp>
        <p:sp>
          <p:nvSpPr>
            <p:cNvPr id="143" name="Google Shape;873;p31">
              <a:extLst>
                <a:ext uri="{FF2B5EF4-FFF2-40B4-BE49-F238E27FC236}">
                  <a16:creationId xmlns:a16="http://schemas.microsoft.com/office/drawing/2014/main" id="{7A91C752-BC4F-4F70-9462-5514FA1B30BD}"/>
                </a:ext>
              </a:extLst>
            </p:cNvPr>
            <p:cNvSpPr>
              <a:spLocks/>
            </p:cNvSpPr>
            <p:nvPr/>
          </p:nvSpPr>
          <p:spPr bwMode="auto">
            <a:xfrm>
              <a:off x="5889053" y="3815101"/>
              <a:ext cx="188396" cy="39652"/>
            </a:xfrm>
            <a:custGeom>
              <a:avLst/>
              <a:gdLst>
                <a:gd name="T0" fmla="*/ 2147483646 w 6050"/>
                <a:gd name="T1" fmla="*/ 0 h 1278"/>
                <a:gd name="T2" fmla="*/ 0 w 6050"/>
                <a:gd name="T3" fmla="*/ 2147483646 h 1278"/>
                <a:gd name="T4" fmla="*/ 0 w 6050"/>
                <a:gd name="T5" fmla="*/ 2147483646 h 1278"/>
                <a:gd name="T6" fmla="*/ 2147483646 w 6050"/>
                <a:gd name="T7" fmla="*/ 2147483646 h 1278"/>
                <a:gd name="T8" fmla="*/ 2147483646 w 6050"/>
                <a:gd name="T9" fmla="*/ 2147483646 h 1278"/>
                <a:gd name="T10" fmla="*/ 2147483646 w 6050"/>
                <a:gd name="T11" fmla="*/ 2147483646 h 1278"/>
                <a:gd name="T12" fmla="*/ 2147483646 w 6050"/>
                <a:gd name="T13" fmla="*/ 0 h 127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tx1"/>
            </a:solidFill>
            <a:ln>
              <a:noFill/>
            </a:ln>
          </p:spPr>
          <p:txBody>
            <a:bodyPr lIns="91425" tIns="91425" rIns="91425" bIns="91425" anchor="ctr"/>
            <a:lstStyle/>
            <a:p>
              <a:pPr>
                <a:defRPr/>
              </a:pPr>
              <a:endParaRPr lang="vi-VN" sz="990"/>
            </a:p>
          </p:txBody>
        </p:sp>
        <p:sp>
          <p:nvSpPr>
            <p:cNvPr id="144" name="Google Shape;874;p31">
              <a:extLst>
                <a:ext uri="{FF2B5EF4-FFF2-40B4-BE49-F238E27FC236}">
                  <a16:creationId xmlns:a16="http://schemas.microsoft.com/office/drawing/2014/main" id="{6B2D56EB-9EDA-409D-B132-D3E66DBF3E16}"/>
                </a:ext>
              </a:extLst>
            </p:cNvPr>
            <p:cNvSpPr>
              <a:spLocks/>
            </p:cNvSpPr>
            <p:nvPr/>
          </p:nvSpPr>
          <p:spPr bwMode="auto">
            <a:xfrm>
              <a:off x="5736642" y="3469340"/>
              <a:ext cx="218031" cy="309281"/>
            </a:xfrm>
            <a:custGeom>
              <a:avLst/>
              <a:gdLst>
                <a:gd name="T0" fmla="*/ 2147483646 w 6991"/>
                <a:gd name="T1" fmla="*/ 2147483646 h 10038"/>
                <a:gd name="T2" fmla="*/ 2147483646 w 6991"/>
                <a:gd name="T3" fmla="*/ 2147483646 h 10038"/>
                <a:gd name="T4" fmla="*/ 2147483646 w 6991"/>
                <a:gd name="T5" fmla="*/ 2147483646 h 10038"/>
                <a:gd name="T6" fmla="*/ 2147483646 w 6991"/>
                <a:gd name="T7" fmla="*/ 2147483646 h 10038"/>
                <a:gd name="T8" fmla="*/ 2147483646 w 6991"/>
                <a:gd name="T9" fmla="*/ 2147483646 h 10038"/>
                <a:gd name="T10" fmla="*/ 2147483646 w 6991"/>
                <a:gd name="T11" fmla="*/ 2147483646 h 10038"/>
                <a:gd name="T12" fmla="*/ 2147483646 w 6991"/>
                <a:gd name="T13" fmla="*/ 2147483646 h 10038"/>
                <a:gd name="T14" fmla="*/ 2147483646 w 6991"/>
                <a:gd name="T15" fmla="*/ 2147483646 h 10038"/>
                <a:gd name="T16" fmla="*/ 2147483646 w 6991"/>
                <a:gd name="T17" fmla="*/ 2147483646 h 10038"/>
                <a:gd name="T18" fmla="*/ 2147483646 w 6991"/>
                <a:gd name="T19" fmla="*/ 2147483646 h 10038"/>
                <a:gd name="T20" fmla="*/ 2147483646 w 6991"/>
                <a:gd name="T21" fmla="*/ 2147483646 h 10038"/>
                <a:gd name="T22" fmla="*/ 2147483646 w 6991"/>
                <a:gd name="T23" fmla="*/ 2147483646 h 10038"/>
                <a:gd name="T24" fmla="*/ 2147483646 w 6991"/>
                <a:gd name="T25" fmla="*/ 2147483646 h 10038"/>
                <a:gd name="T26" fmla="*/ 2147483646 w 6991"/>
                <a:gd name="T27" fmla="*/ 2147483646 h 10038"/>
                <a:gd name="T28" fmla="*/ 2147483646 w 6991"/>
                <a:gd name="T29" fmla="*/ 2147483646 h 10038"/>
                <a:gd name="T30" fmla="*/ 2147483646 w 6991"/>
                <a:gd name="T31" fmla="*/ 2147483646 h 10038"/>
                <a:gd name="T32" fmla="*/ 2147483646 w 6991"/>
                <a:gd name="T33" fmla="*/ 2147483646 h 10038"/>
                <a:gd name="T34" fmla="*/ 2147483646 w 6991"/>
                <a:gd name="T35" fmla="*/ 2147483646 h 10038"/>
                <a:gd name="T36" fmla="*/ 2147483646 w 6991"/>
                <a:gd name="T37" fmla="*/ 2147483646 h 100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bg2"/>
            </a:solidFill>
            <a:ln>
              <a:noFill/>
            </a:ln>
          </p:spPr>
          <p:txBody>
            <a:bodyPr lIns="91425" tIns="91425" rIns="91425" bIns="91425" anchor="ctr"/>
            <a:lstStyle/>
            <a:p>
              <a:pPr>
                <a:defRPr/>
              </a:pPr>
              <a:endParaRPr lang="vi-VN" sz="990"/>
            </a:p>
          </p:txBody>
        </p:sp>
        <p:sp>
          <p:nvSpPr>
            <p:cNvPr id="145" name="Google Shape;875;p31">
              <a:extLst>
                <a:ext uri="{FF2B5EF4-FFF2-40B4-BE49-F238E27FC236}">
                  <a16:creationId xmlns:a16="http://schemas.microsoft.com/office/drawing/2014/main" id="{3141E6DC-5A90-4C62-9CAA-3C8DEA0B8C4B}"/>
                </a:ext>
              </a:extLst>
            </p:cNvPr>
            <p:cNvSpPr>
              <a:spLocks/>
            </p:cNvSpPr>
            <p:nvPr/>
          </p:nvSpPr>
          <p:spPr bwMode="auto">
            <a:xfrm>
              <a:off x="5772627" y="3708835"/>
              <a:ext cx="141827" cy="45995"/>
            </a:xfrm>
            <a:custGeom>
              <a:avLst/>
              <a:gdLst>
                <a:gd name="T0" fmla="*/ 2147483646 w 4605"/>
                <a:gd name="T1" fmla="*/ 2147483646 h 1413"/>
                <a:gd name="T2" fmla="*/ 2147483646 w 4605"/>
                <a:gd name="T3" fmla="*/ 2147483646 h 1413"/>
                <a:gd name="T4" fmla="*/ 2147483646 w 4605"/>
                <a:gd name="T5" fmla="*/ 2147483646 h 1413"/>
                <a:gd name="T6" fmla="*/ 2147483646 w 4605"/>
                <a:gd name="T7" fmla="*/ 2147483646 h 1413"/>
                <a:gd name="T8" fmla="*/ 2147483646 w 4605"/>
                <a:gd name="T9" fmla="*/ 2147483646 h 1413"/>
                <a:gd name="T10" fmla="*/ 2147483646 w 4605"/>
                <a:gd name="T11" fmla="*/ 2147483646 h 1413"/>
                <a:gd name="T12" fmla="*/ 2147483646 w 4605"/>
                <a:gd name="T13" fmla="*/ 2147483646 h 1413"/>
                <a:gd name="T14" fmla="*/ 2147483646 w 4605"/>
                <a:gd name="T15" fmla="*/ 2147483646 h 1413"/>
                <a:gd name="T16" fmla="*/ 2147483646 w 4605"/>
                <a:gd name="T17" fmla="*/ 2147483646 h 1413"/>
                <a:gd name="T18" fmla="*/ 2147483646 w 4605"/>
                <a:gd name="T19" fmla="*/ 2147483646 h 1413"/>
                <a:gd name="T20" fmla="*/ 2147483646 w 4605"/>
                <a:gd name="T21" fmla="*/ 2147483646 h 1413"/>
                <a:gd name="T22" fmla="*/ 2147483646 w 4605"/>
                <a:gd name="T23" fmla="*/ 2147483646 h 1413"/>
                <a:gd name="T24" fmla="*/ 2147483646 w 4605"/>
                <a:gd name="T25" fmla="*/ 2147483646 h 1413"/>
                <a:gd name="T26" fmla="*/ 2147483646 w 4605"/>
                <a:gd name="T27" fmla="*/ 2147483646 h 1413"/>
                <a:gd name="T28" fmla="*/ 2147483646 w 4605"/>
                <a:gd name="T29" fmla="*/ 2147483646 h 1413"/>
                <a:gd name="T30" fmla="*/ 2147483646 w 4605"/>
                <a:gd name="T31" fmla="*/ 2147483646 h 1413"/>
                <a:gd name="T32" fmla="*/ 2147483646 w 4605"/>
                <a:gd name="T33" fmla="*/ 2147483646 h 1413"/>
                <a:gd name="T34" fmla="*/ 0 w 4605"/>
                <a:gd name="T35" fmla="*/ 2147483646 h 1413"/>
                <a:gd name="T36" fmla="*/ 2147483646 w 4605"/>
                <a:gd name="T37" fmla="*/ 2147483646 h 1413"/>
                <a:gd name="T38" fmla="*/ 0 w 4605"/>
                <a:gd name="T39" fmla="*/ 2147483646 h 141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605" h="1413" extrusionOk="0">
                  <a:moveTo>
                    <a:pt x="1815" y="437"/>
                  </a:moveTo>
                  <a:lnTo>
                    <a:pt x="1815" y="437"/>
                  </a:lnTo>
                  <a:close/>
                  <a:moveTo>
                    <a:pt x="3227" y="303"/>
                  </a:moveTo>
                  <a:lnTo>
                    <a:pt x="3227" y="303"/>
                  </a:lnTo>
                  <a:close/>
                  <a:moveTo>
                    <a:pt x="3227" y="303"/>
                  </a:moveTo>
                  <a:lnTo>
                    <a:pt x="3227" y="303"/>
                  </a:lnTo>
                  <a:close/>
                  <a:moveTo>
                    <a:pt x="3630" y="303"/>
                  </a:moveTo>
                  <a:cubicBezTo>
                    <a:pt x="4201" y="303"/>
                    <a:pt x="4605" y="706"/>
                    <a:pt x="4605" y="1412"/>
                  </a:cubicBezTo>
                  <a:cubicBezTo>
                    <a:pt x="4605" y="706"/>
                    <a:pt x="4201" y="303"/>
                    <a:pt x="3630" y="303"/>
                  </a:cubicBezTo>
                  <a:close/>
                  <a:moveTo>
                    <a:pt x="3630" y="303"/>
                  </a:move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lIns="91425" tIns="91425" rIns="91425" bIns="91425" anchor="ctr"/>
            <a:lstStyle/>
            <a:p>
              <a:pPr>
                <a:defRPr/>
              </a:pPr>
              <a:endParaRPr lang="vi-VN" sz="990"/>
            </a:p>
          </p:txBody>
        </p:sp>
        <p:sp>
          <p:nvSpPr>
            <p:cNvPr id="146" name="Google Shape;876;p31">
              <a:extLst>
                <a:ext uri="{FF2B5EF4-FFF2-40B4-BE49-F238E27FC236}">
                  <a16:creationId xmlns:a16="http://schemas.microsoft.com/office/drawing/2014/main" id="{9CD562EF-336D-4BA3-805B-4E940FF68E22}"/>
                </a:ext>
              </a:extLst>
            </p:cNvPr>
            <p:cNvSpPr>
              <a:spLocks/>
            </p:cNvSpPr>
            <p:nvPr/>
          </p:nvSpPr>
          <p:spPr bwMode="auto">
            <a:xfrm>
              <a:off x="5749343" y="3583536"/>
              <a:ext cx="192629" cy="195085"/>
            </a:xfrm>
            <a:custGeom>
              <a:avLst/>
              <a:gdLst>
                <a:gd name="T0" fmla="*/ 2147483646 w 6151"/>
                <a:gd name="T1" fmla="*/ 2147483646 h 6320"/>
                <a:gd name="T2" fmla="*/ 2147483646 w 6151"/>
                <a:gd name="T3" fmla="*/ 2147483646 h 6320"/>
                <a:gd name="T4" fmla="*/ 2147483646 w 6151"/>
                <a:gd name="T5" fmla="*/ 2147483646 h 6320"/>
                <a:gd name="T6" fmla="*/ 2147483646 w 6151"/>
                <a:gd name="T7" fmla="*/ 2147483646 h 6320"/>
                <a:gd name="T8" fmla="*/ 2147483646 w 6151"/>
                <a:gd name="T9" fmla="*/ 2147483646 h 6320"/>
                <a:gd name="T10" fmla="*/ 2147483646 w 6151"/>
                <a:gd name="T11" fmla="*/ 2147483646 h 6320"/>
                <a:gd name="T12" fmla="*/ 2147483646 w 6151"/>
                <a:gd name="T13" fmla="*/ 2147483646 h 6320"/>
                <a:gd name="T14" fmla="*/ 2147483646 w 6151"/>
                <a:gd name="T15" fmla="*/ 2147483646 h 6320"/>
                <a:gd name="T16" fmla="*/ 2147483646 w 6151"/>
                <a:gd name="T17" fmla="*/ 2147483646 h 6320"/>
                <a:gd name="T18" fmla="*/ 2147483646 w 6151"/>
                <a:gd name="T19" fmla="*/ 2147483646 h 6320"/>
                <a:gd name="T20" fmla="*/ 2147483646 w 6151"/>
                <a:gd name="T21" fmla="*/ 2147483646 h 6320"/>
                <a:gd name="T22" fmla="*/ 2147483646 w 6151"/>
                <a:gd name="T23" fmla="*/ 2147483646 h 6320"/>
                <a:gd name="T24" fmla="*/ 2147483646 w 6151"/>
                <a:gd name="T25" fmla="*/ 2147483646 h 6320"/>
                <a:gd name="T26" fmla="*/ 2147483646 w 6151"/>
                <a:gd name="T27" fmla="*/ 2147483646 h 6320"/>
                <a:gd name="T28" fmla="*/ 2147483646 w 6151"/>
                <a:gd name="T29" fmla="*/ 2147483646 h 63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lIns="91425" tIns="91425" rIns="91425" bIns="91425" anchor="ctr"/>
            <a:lstStyle/>
            <a:p>
              <a:pPr>
                <a:defRPr/>
              </a:pPr>
              <a:endParaRPr lang="vi-VN" sz="990"/>
            </a:p>
          </p:txBody>
        </p:sp>
        <p:sp>
          <p:nvSpPr>
            <p:cNvPr id="147" name="Google Shape;877;p31">
              <a:extLst>
                <a:ext uri="{FF2B5EF4-FFF2-40B4-BE49-F238E27FC236}">
                  <a16:creationId xmlns:a16="http://schemas.microsoft.com/office/drawing/2014/main" id="{1BA4AFA7-6559-408C-977C-3D15EE97D21A}"/>
                </a:ext>
              </a:extLst>
            </p:cNvPr>
            <p:cNvSpPr>
              <a:spLocks/>
            </p:cNvSpPr>
            <p:nvPr/>
          </p:nvSpPr>
          <p:spPr bwMode="auto">
            <a:xfrm>
              <a:off x="5984309" y="3613672"/>
              <a:ext cx="93140" cy="201429"/>
            </a:xfrm>
            <a:custGeom>
              <a:avLst/>
              <a:gdLst>
                <a:gd name="T0" fmla="*/ 2147483646 w 2958"/>
                <a:gd name="T1" fmla="*/ 0 h 6420"/>
                <a:gd name="T2" fmla="*/ 2147483646 w 2958"/>
                <a:gd name="T3" fmla="*/ 2147483646 h 6420"/>
                <a:gd name="T4" fmla="*/ 2147483646 w 2958"/>
                <a:gd name="T5" fmla="*/ 2147483646 h 6420"/>
                <a:gd name="T6" fmla="*/ 2147483646 w 2958"/>
                <a:gd name="T7" fmla="*/ 2147483646 h 6420"/>
                <a:gd name="T8" fmla="*/ 2147483646 w 2958"/>
                <a:gd name="T9" fmla="*/ 2147483646 h 6420"/>
                <a:gd name="T10" fmla="*/ 2147483646 w 2958"/>
                <a:gd name="T11" fmla="*/ 2147483646 h 6420"/>
                <a:gd name="T12" fmla="*/ 0 w 2958"/>
                <a:gd name="T13" fmla="*/ 2147483646 h 6420"/>
                <a:gd name="T14" fmla="*/ 2147483646 w 2958"/>
                <a:gd name="T15" fmla="*/ 2147483646 h 6420"/>
                <a:gd name="T16" fmla="*/ 2147483646 w 2958"/>
                <a:gd name="T17" fmla="*/ 2147483646 h 6420"/>
                <a:gd name="T18" fmla="*/ 2147483646 w 2958"/>
                <a:gd name="T19" fmla="*/ 2147483646 h 6420"/>
                <a:gd name="T20" fmla="*/ 2147483646 w 2958"/>
                <a:gd name="T21" fmla="*/ 2147483646 h 6420"/>
                <a:gd name="T22" fmla="*/ 2147483646 w 2958"/>
                <a:gd name="T23" fmla="*/ 0 h 64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bg2"/>
            </a:solidFill>
            <a:ln>
              <a:noFill/>
            </a:ln>
          </p:spPr>
          <p:txBody>
            <a:bodyPr lIns="91425" tIns="91425" rIns="91425" bIns="91425" anchor="ctr"/>
            <a:lstStyle/>
            <a:p>
              <a:pPr>
                <a:defRPr/>
              </a:pPr>
              <a:endParaRPr lang="vi-VN" sz="990"/>
            </a:p>
          </p:txBody>
        </p:sp>
        <p:sp>
          <p:nvSpPr>
            <p:cNvPr id="148" name="Google Shape;878;p31">
              <a:extLst>
                <a:ext uri="{FF2B5EF4-FFF2-40B4-BE49-F238E27FC236}">
                  <a16:creationId xmlns:a16="http://schemas.microsoft.com/office/drawing/2014/main" id="{76064DC8-F76F-4637-AC20-E1D8C7DF305A}"/>
                </a:ext>
              </a:extLst>
            </p:cNvPr>
            <p:cNvSpPr>
              <a:spLocks/>
            </p:cNvSpPr>
            <p:nvPr/>
          </p:nvSpPr>
          <p:spPr bwMode="auto">
            <a:xfrm>
              <a:off x="5984309" y="3643807"/>
              <a:ext cx="74089" cy="171294"/>
            </a:xfrm>
            <a:custGeom>
              <a:avLst/>
              <a:gdLst>
                <a:gd name="T0" fmla="*/ 2147483646 w 2387"/>
                <a:gd name="T1" fmla="*/ 2147483646 h 5446"/>
                <a:gd name="T2" fmla="*/ 2147483646 w 2387"/>
                <a:gd name="T3" fmla="*/ 2147483646 h 5446"/>
                <a:gd name="T4" fmla="*/ 2147483646 w 2387"/>
                <a:gd name="T5" fmla="*/ 2147483646 h 5446"/>
                <a:gd name="T6" fmla="*/ 2147483646 w 2387"/>
                <a:gd name="T7" fmla="*/ 2147483646 h 5446"/>
                <a:gd name="T8" fmla="*/ 2147483646 w 2387"/>
                <a:gd name="T9" fmla="*/ 2147483646 h 5446"/>
                <a:gd name="T10" fmla="*/ 2147483646 w 2387"/>
                <a:gd name="T11" fmla="*/ 2147483646 h 5446"/>
                <a:gd name="T12" fmla="*/ 2147483646 w 2387"/>
                <a:gd name="T13" fmla="*/ 2147483646 h 5446"/>
                <a:gd name="T14" fmla="*/ 2147483646 w 2387"/>
                <a:gd name="T15" fmla="*/ 2147483646 h 5446"/>
                <a:gd name="T16" fmla="*/ 2147483646 w 2387"/>
                <a:gd name="T17" fmla="*/ 2147483646 h 5446"/>
                <a:gd name="T18" fmla="*/ 2147483646 w 2387"/>
                <a:gd name="T19" fmla="*/ 2147483646 h 5446"/>
                <a:gd name="T20" fmla="*/ 2147483646 w 2387"/>
                <a:gd name="T21" fmla="*/ 2147483646 h 5446"/>
                <a:gd name="T22" fmla="*/ 2147483646 w 2387"/>
                <a:gd name="T23" fmla="*/ 2147483646 h 5446"/>
                <a:gd name="T24" fmla="*/ 2147483646 w 2387"/>
                <a:gd name="T25" fmla="*/ 2147483646 h 5446"/>
                <a:gd name="T26" fmla="*/ 0 w 2387"/>
                <a:gd name="T27" fmla="*/ 2147483646 h 5446"/>
                <a:gd name="T28" fmla="*/ 2147483646 w 2387"/>
                <a:gd name="T29" fmla="*/ 2147483646 h 5446"/>
                <a:gd name="T30" fmla="*/ 2147483646 w 2387"/>
                <a:gd name="T31" fmla="*/ 2147483646 h 5446"/>
                <a:gd name="T32" fmla="*/ 2147483646 w 2387"/>
                <a:gd name="T33" fmla="*/ 2147483646 h 5446"/>
                <a:gd name="T34" fmla="*/ 2147483646 w 2387"/>
                <a:gd name="T35" fmla="*/ 2147483646 h 544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87" h="5446" extrusionOk="0">
                  <a:moveTo>
                    <a:pt x="572" y="1"/>
                  </a:moveTo>
                  <a:lnTo>
                    <a:pt x="572" y="1"/>
                  </a:lnTo>
                  <a:cubicBezTo>
                    <a:pt x="568" y="24"/>
                    <a:pt x="565" y="47"/>
                    <a:pt x="561" y="70"/>
                  </a:cubicBez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lIns="91425" tIns="91425" rIns="91425" bIns="91425" anchor="ctr"/>
            <a:lstStyle/>
            <a:p>
              <a:pPr>
                <a:defRPr/>
              </a:pPr>
              <a:endParaRPr lang="vi-VN" sz="990"/>
            </a:p>
          </p:txBody>
        </p:sp>
        <p:sp>
          <p:nvSpPr>
            <p:cNvPr id="149" name="Google Shape;879;p31">
              <a:extLst>
                <a:ext uri="{FF2B5EF4-FFF2-40B4-BE49-F238E27FC236}">
                  <a16:creationId xmlns:a16="http://schemas.microsoft.com/office/drawing/2014/main" id="{46205832-E8B4-40CD-BCEB-59EEEE7F5148}"/>
                </a:ext>
              </a:extLst>
            </p:cNvPr>
            <p:cNvSpPr>
              <a:spLocks/>
            </p:cNvSpPr>
            <p:nvPr/>
          </p:nvSpPr>
          <p:spPr bwMode="auto">
            <a:xfrm>
              <a:off x="5971608" y="3369419"/>
              <a:ext cx="74089" cy="80888"/>
            </a:xfrm>
            <a:custGeom>
              <a:avLst/>
              <a:gdLst>
                <a:gd name="T0" fmla="*/ 2147483646 w 2353"/>
                <a:gd name="T1" fmla="*/ 2147483646 h 2522"/>
                <a:gd name="T2" fmla="*/ 0 w 2353"/>
                <a:gd name="T3" fmla="*/ 2147483646 h 2522"/>
                <a:gd name="T4" fmla="*/ 2147483646 w 2353"/>
                <a:gd name="T5" fmla="*/ 2147483646 h 2522"/>
                <a:gd name="T6" fmla="*/ 2147483646 w 2353"/>
                <a:gd name="T7" fmla="*/ 2147483646 h 2522"/>
                <a:gd name="T8" fmla="*/ 2147483646 w 2353"/>
                <a:gd name="T9" fmla="*/ 2147483646 h 25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lIns="91425" tIns="91425" rIns="91425" bIns="91425" anchor="ctr"/>
            <a:lstStyle/>
            <a:p>
              <a:pPr>
                <a:defRPr/>
              </a:pPr>
              <a:endParaRPr lang="vi-VN" sz="990"/>
            </a:p>
          </p:txBody>
        </p:sp>
        <p:sp>
          <p:nvSpPr>
            <p:cNvPr id="150" name="Google Shape;880;p31">
              <a:extLst>
                <a:ext uri="{FF2B5EF4-FFF2-40B4-BE49-F238E27FC236}">
                  <a16:creationId xmlns:a16="http://schemas.microsoft.com/office/drawing/2014/main" id="{6CDE0899-3B00-4C1A-94F4-59AA2361415F}"/>
                </a:ext>
              </a:extLst>
            </p:cNvPr>
            <p:cNvSpPr>
              <a:spLocks/>
            </p:cNvSpPr>
            <p:nvPr/>
          </p:nvSpPr>
          <p:spPr bwMode="auto">
            <a:xfrm>
              <a:off x="6399204" y="3355144"/>
              <a:ext cx="74089" cy="72959"/>
            </a:xfrm>
            <a:custGeom>
              <a:avLst/>
              <a:gdLst>
                <a:gd name="T0" fmla="*/ 2147483646 w 2387"/>
                <a:gd name="T1" fmla="*/ 2147483646 h 2354"/>
                <a:gd name="T2" fmla="*/ 0 w 2387"/>
                <a:gd name="T3" fmla="*/ 2147483646 h 2354"/>
                <a:gd name="T4" fmla="*/ 2147483646 w 2387"/>
                <a:gd name="T5" fmla="*/ 2147483646 h 2354"/>
                <a:gd name="T6" fmla="*/ 2147483646 w 2387"/>
                <a:gd name="T7" fmla="*/ 2147483646 h 2354"/>
                <a:gd name="T8" fmla="*/ 2147483646 w 2387"/>
                <a:gd name="T9" fmla="*/ 2147483646 h 23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lIns="91425" tIns="91425" rIns="91425" bIns="91425" anchor="ctr"/>
            <a:lstStyle/>
            <a:p>
              <a:pPr>
                <a:defRPr/>
              </a:pPr>
              <a:endParaRPr lang="vi-VN" sz="990"/>
            </a:p>
          </p:txBody>
        </p:sp>
        <p:sp>
          <p:nvSpPr>
            <p:cNvPr id="151" name="Google Shape;881;p31">
              <a:extLst>
                <a:ext uri="{FF2B5EF4-FFF2-40B4-BE49-F238E27FC236}">
                  <a16:creationId xmlns:a16="http://schemas.microsoft.com/office/drawing/2014/main" id="{45347A1B-35CF-4E19-9FF4-ECF77EF7FA67}"/>
                </a:ext>
              </a:extLst>
            </p:cNvPr>
            <p:cNvSpPr/>
            <p:nvPr/>
          </p:nvSpPr>
          <p:spPr>
            <a:xfrm>
              <a:off x="5950440" y="4373392"/>
              <a:ext cx="673146" cy="456784"/>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208" name="TextBox 207">
            <a:extLst>
              <a:ext uri="{FF2B5EF4-FFF2-40B4-BE49-F238E27FC236}">
                <a16:creationId xmlns:a16="http://schemas.microsoft.com/office/drawing/2014/main" id="{DF562C43-ABC0-4FAA-AB1F-11BE5F00A049}"/>
              </a:ext>
            </a:extLst>
          </p:cNvPr>
          <p:cNvSpPr txBox="1"/>
          <p:nvPr userDrawn="1"/>
        </p:nvSpPr>
        <p:spPr>
          <a:xfrm>
            <a:off x="4334934" y="1571626"/>
            <a:ext cx="3725333" cy="822405"/>
          </a:xfrm>
          <a:prstGeom prst="rect">
            <a:avLst/>
          </a:prstGeom>
          <a:noFill/>
        </p:spPr>
        <p:txBody>
          <a:bodyPr>
            <a:spAutoFit/>
          </a:bodyPr>
          <a:lstStyle/>
          <a:p>
            <a:pPr algn="ctr" eaLnBrk="1" fontAlgn="auto" hangingPunct="1">
              <a:spcBef>
                <a:spcPts val="0"/>
              </a:spcBef>
              <a:spcAft>
                <a:spcPts val="0"/>
              </a:spcAft>
              <a:defRPr/>
            </a:pPr>
            <a:r>
              <a:rPr lang="vi-VN" sz="4744" dirty="0">
                <a:solidFill>
                  <a:srgbClr val="F79646">
                    <a:lumMod val="50000"/>
                  </a:srgbClr>
                </a:solidFill>
                <a:latin typeface="+mj-lt"/>
              </a:rPr>
              <a:t>KHÁM PHÁ</a:t>
            </a:r>
          </a:p>
        </p:txBody>
      </p:sp>
    </p:spTree>
    <p:extLst>
      <p:ext uri="{BB962C8B-B14F-4D97-AF65-F5344CB8AC3E}">
        <p14:creationId xmlns:p14="http://schemas.microsoft.com/office/powerpoint/2010/main" val="2965462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73"/>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90"/>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92"/>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87"/>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91"/>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76"/>
                                        </p:tgtEl>
                                      </p:cBhvr>
                                      <p:by x="150000" y="150000"/>
                                    </p:animScale>
                                  </p:childTnLst>
                                </p:cTn>
                              </p:par>
                              <p:par>
                                <p:cTn id="17" presetID="16" presetClass="entr" presetSubtype="21" fill="hold" nodeType="withEffect">
                                  <p:stCondLst>
                                    <p:cond delay="0"/>
                                  </p:stCondLst>
                                  <p:childTnLst>
                                    <p:set>
                                      <p:cBhvr>
                                        <p:cTn id="18" dur="1" fill="hold">
                                          <p:stCondLst>
                                            <p:cond delay="0"/>
                                          </p:stCondLst>
                                        </p:cTn>
                                        <p:tgtEl>
                                          <p:spTgt spid="71"/>
                                        </p:tgtEl>
                                        <p:attrNameLst>
                                          <p:attrName>style.visibility</p:attrName>
                                        </p:attrNameLst>
                                      </p:cBhvr>
                                      <p:to>
                                        <p:strVal val="visible"/>
                                      </p:to>
                                    </p:set>
                                    <p:animEffect transition="in" filter="barn(inVertical)">
                                      <p:cBhvr>
                                        <p:cTn id="19" dur="500"/>
                                        <p:tgtEl>
                                          <p:spTgt spid="71"/>
                                        </p:tgtEl>
                                      </p:cBhvr>
                                    </p:animEffect>
                                  </p:childTnLst>
                                </p:cTn>
                              </p:par>
                              <p:par>
                                <p:cTn id="20" presetID="16" presetClass="entr" presetSubtype="21" fill="hold" nodeType="withEffect">
                                  <p:stCondLst>
                                    <p:cond delay="0"/>
                                  </p:stCondLst>
                                  <p:childTnLst>
                                    <p:set>
                                      <p:cBhvr>
                                        <p:cTn id="21" dur="1" fill="hold">
                                          <p:stCondLst>
                                            <p:cond delay="0"/>
                                          </p:stCondLst>
                                        </p:cTn>
                                        <p:tgtEl>
                                          <p:spTgt spid="72"/>
                                        </p:tgtEl>
                                        <p:attrNameLst>
                                          <p:attrName>style.visibility</p:attrName>
                                        </p:attrNameLst>
                                      </p:cBhvr>
                                      <p:to>
                                        <p:strVal val="visible"/>
                                      </p:to>
                                    </p:set>
                                    <p:animEffect transition="in" filter="barn(inVertical)">
                                      <p:cBhvr>
                                        <p:cTn id="22" dur="500"/>
                                        <p:tgtEl>
                                          <p:spTgt spid="72"/>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70"/>
                                        </p:tgtEl>
                                        <p:attrNameLst>
                                          <p:attrName>style.visibility</p:attrName>
                                        </p:attrNameLst>
                                      </p:cBhvr>
                                      <p:to>
                                        <p:strVal val="visible"/>
                                      </p:to>
                                    </p:set>
                                    <p:animEffect transition="in" filter="fade">
                                      <p:cBhvr>
                                        <p:cTn id="26" dur="500"/>
                                        <p:tgtEl>
                                          <p:spTgt spid="70"/>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95"/>
                                        </p:tgtEl>
                                        <p:attrNameLst>
                                          <p:attrName>style.visibility</p:attrName>
                                        </p:attrNameLst>
                                      </p:cBhvr>
                                      <p:to>
                                        <p:strVal val="visible"/>
                                      </p:to>
                                    </p:set>
                                    <p:anim calcmode="lin" valueType="num">
                                      <p:cBhvr>
                                        <p:cTn id="30" dur="1000" fill="hold"/>
                                        <p:tgtEl>
                                          <p:spTgt spid="95"/>
                                        </p:tgtEl>
                                        <p:attrNameLst>
                                          <p:attrName>ppt_w</p:attrName>
                                        </p:attrNameLst>
                                      </p:cBhvr>
                                      <p:tavLst>
                                        <p:tav tm="0">
                                          <p:val>
                                            <p:fltVal val="0"/>
                                          </p:val>
                                        </p:tav>
                                        <p:tav tm="100000">
                                          <p:val>
                                            <p:strVal val="#ppt_w"/>
                                          </p:val>
                                        </p:tav>
                                      </p:tavLst>
                                    </p:anim>
                                    <p:anim calcmode="lin" valueType="num">
                                      <p:cBhvr>
                                        <p:cTn id="31" dur="1000" fill="hold"/>
                                        <p:tgtEl>
                                          <p:spTgt spid="95"/>
                                        </p:tgtEl>
                                        <p:attrNameLst>
                                          <p:attrName>ppt_h</p:attrName>
                                        </p:attrNameLst>
                                      </p:cBhvr>
                                      <p:tavLst>
                                        <p:tav tm="0">
                                          <p:val>
                                            <p:fltVal val="0"/>
                                          </p:val>
                                        </p:tav>
                                        <p:tav tm="100000">
                                          <p:val>
                                            <p:strVal val="#ppt_h"/>
                                          </p:val>
                                        </p:tav>
                                      </p:tavLst>
                                    </p:anim>
                                    <p:anim calcmode="lin" valueType="num">
                                      <p:cBhvr>
                                        <p:cTn id="32" dur="1000" fill="hold"/>
                                        <p:tgtEl>
                                          <p:spTgt spid="95"/>
                                        </p:tgtEl>
                                        <p:attrNameLst>
                                          <p:attrName>style.rotation</p:attrName>
                                        </p:attrNameLst>
                                      </p:cBhvr>
                                      <p:tavLst>
                                        <p:tav tm="0">
                                          <p:val>
                                            <p:fltVal val="90"/>
                                          </p:val>
                                        </p:tav>
                                        <p:tav tm="100000">
                                          <p:val>
                                            <p:fltVal val="0"/>
                                          </p:val>
                                        </p:tav>
                                      </p:tavLst>
                                    </p:anim>
                                    <p:animEffect transition="in" filter="fade">
                                      <p:cBhvr>
                                        <p:cTn id="33" dur="1000"/>
                                        <p:tgtEl>
                                          <p:spTgt spid="95"/>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08"/>
                                        </p:tgtEl>
                                        <p:attrNameLst>
                                          <p:attrName>style.visibility</p:attrName>
                                        </p:attrNameLst>
                                      </p:cBhvr>
                                      <p:to>
                                        <p:strVal val="visible"/>
                                      </p:to>
                                    </p:set>
                                    <p:animEffect transition="in" filter="randombar(horizontal)">
                                      <p:cBhvr>
                                        <p:cTn id="37" dur="500"/>
                                        <p:tgtEl>
                                          <p:spTgt spid="2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208" grpId="0"/>
    </p:bldLst>
  </p:timing>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17_Title and Content">
    <p:bg>
      <p:bgPr>
        <a:solidFill>
          <a:srgbClr val="C00000"/>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56209E12-9E98-4BDE-986E-4252022203D2}"/>
              </a:ext>
            </a:extLst>
          </p:cNvPr>
          <p:cNvGrpSpPr>
            <a:grpSpLocks/>
          </p:cNvGrpSpPr>
          <p:nvPr userDrawn="1"/>
        </p:nvGrpSpPr>
        <p:grpSpPr bwMode="auto">
          <a:xfrm>
            <a:off x="395818" y="219076"/>
            <a:ext cx="11614149" cy="6240463"/>
            <a:chOff x="395894" y="219519"/>
            <a:chExt cx="8518865" cy="4788281"/>
          </a:xfrm>
        </p:grpSpPr>
        <p:sp>
          <p:nvSpPr>
            <p:cNvPr id="3" name="Google Shape;993;p14">
              <a:extLst>
                <a:ext uri="{FF2B5EF4-FFF2-40B4-BE49-F238E27FC236}">
                  <a16:creationId xmlns:a16="http://schemas.microsoft.com/office/drawing/2014/main" id="{9D553B70-0341-4D6F-9D6B-7B063850211E}"/>
                </a:ext>
              </a:extLst>
            </p:cNvPr>
            <p:cNvSpPr>
              <a:spLocks/>
            </p:cNvSpPr>
            <p:nvPr/>
          </p:nvSpPr>
          <p:spPr bwMode="auto">
            <a:xfrm>
              <a:off x="661380" y="219519"/>
              <a:ext cx="8068625" cy="4788281"/>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rgbClr val="FFE285"/>
            </a:solidFill>
            <a:ln>
              <a:noFill/>
            </a:ln>
          </p:spPr>
          <p:txBody>
            <a:bodyPr lIns="91425" tIns="91425" rIns="91425" bIns="91425" anchor="ctr"/>
            <a:lstStyle/>
            <a:p>
              <a:pPr>
                <a:defRPr/>
              </a:pPr>
              <a:endParaRPr lang="vi-VN" sz="990"/>
            </a:p>
          </p:txBody>
        </p:sp>
        <p:grpSp>
          <p:nvGrpSpPr>
            <p:cNvPr id="4" name="Google Shape;994;p14">
              <a:extLst>
                <a:ext uri="{FF2B5EF4-FFF2-40B4-BE49-F238E27FC236}">
                  <a16:creationId xmlns:a16="http://schemas.microsoft.com/office/drawing/2014/main" id="{B0A7AD43-23D9-4236-B850-8A81B7E38072}"/>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CBEA10E3-EF45-4CEC-833E-7E7EAA04B135}"/>
                  </a:ext>
                </a:extLst>
              </p:cNvPr>
              <p:cNvSpPr>
                <a:spLocks/>
              </p:cNvSpPr>
              <p:nvPr/>
            </p:nvSpPr>
            <p:spPr bwMode="auto">
              <a:xfrm>
                <a:off x="8341867" y="2362126"/>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4" name="Google Shape;996;p14">
                <a:extLst>
                  <a:ext uri="{FF2B5EF4-FFF2-40B4-BE49-F238E27FC236}">
                    <a16:creationId xmlns:a16="http://schemas.microsoft.com/office/drawing/2014/main" id="{8B7D167D-857A-4E69-B0E9-8B725D711D4F}"/>
                  </a:ext>
                </a:extLst>
              </p:cNvPr>
              <p:cNvSpPr>
                <a:spLocks/>
              </p:cNvSpPr>
              <p:nvPr/>
            </p:nvSpPr>
            <p:spPr bwMode="auto">
              <a:xfrm>
                <a:off x="8341867" y="2281733"/>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p:spPr>
            <p:txBody>
              <a:bodyPr lIns="91425" tIns="91425" rIns="91425" bIns="91425" anchor="ctr"/>
              <a:lstStyle/>
              <a:p>
                <a:pPr>
                  <a:defRPr/>
                </a:pPr>
                <a:endParaRPr lang="vi-VN" sz="990"/>
              </a:p>
            </p:txBody>
          </p:sp>
        </p:grpSp>
        <p:sp>
          <p:nvSpPr>
            <p:cNvPr id="5" name="Google Shape;997;p14">
              <a:extLst>
                <a:ext uri="{FF2B5EF4-FFF2-40B4-BE49-F238E27FC236}">
                  <a16:creationId xmlns:a16="http://schemas.microsoft.com/office/drawing/2014/main" id="{04731FAF-BF11-4259-B1B9-D687C494FA33}"/>
                </a:ext>
              </a:extLst>
            </p:cNvPr>
            <p:cNvSpPr>
              <a:spLocks/>
            </p:cNvSpPr>
            <p:nvPr/>
          </p:nvSpPr>
          <p:spPr bwMode="auto">
            <a:xfrm>
              <a:off x="8341867" y="4447482"/>
              <a:ext cx="569787" cy="308174"/>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grpSp>
          <p:nvGrpSpPr>
            <p:cNvPr id="6" name="Google Shape;998;p14">
              <a:extLst>
                <a:ext uri="{FF2B5EF4-FFF2-40B4-BE49-F238E27FC236}">
                  <a16:creationId xmlns:a16="http://schemas.microsoft.com/office/drawing/2014/main" id="{8BA5E049-F2AE-4CCF-9722-BB45199CA320}"/>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F92E3A2E-0FB4-4294-A52D-73D71A4C05B5}"/>
                  </a:ext>
                </a:extLst>
              </p:cNvPr>
              <p:cNvSpPr>
                <a:spLocks/>
              </p:cNvSpPr>
              <p:nvPr/>
            </p:nvSpPr>
            <p:spPr bwMode="auto">
              <a:xfrm>
                <a:off x="8341867" y="1800590"/>
                <a:ext cx="569787" cy="30086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2" name="Google Shape;1000;p14">
                <a:extLst>
                  <a:ext uri="{FF2B5EF4-FFF2-40B4-BE49-F238E27FC236}">
                    <a16:creationId xmlns:a16="http://schemas.microsoft.com/office/drawing/2014/main" id="{186E20DE-D518-4D08-95DC-A108D6447D77}"/>
                  </a:ext>
                </a:extLst>
              </p:cNvPr>
              <p:cNvSpPr/>
              <p:nvPr/>
            </p:nvSpPr>
            <p:spPr>
              <a:xfrm>
                <a:off x="8341867" y="1721415"/>
                <a:ext cx="569787" cy="299648"/>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7" name="Google Shape;1001;p14">
              <a:extLst>
                <a:ext uri="{FF2B5EF4-FFF2-40B4-BE49-F238E27FC236}">
                  <a16:creationId xmlns:a16="http://schemas.microsoft.com/office/drawing/2014/main" id="{7E855D8B-E0B2-48D5-905C-36356AF4201C}"/>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D989794F-1033-4D57-9DDE-C3A8A057591D}"/>
                  </a:ext>
                </a:extLst>
              </p:cNvPr>
              <p:cNvSpPr>
                <a:spLocks/>
              </p:cNvSpPr>
              <p:nvPr/>
            </p:nvSpPr>
            <p:spPr bwMode="auto">
              <a:xfrm>
                <a:off x="8346524" y="1262198"/>
                <a:ext cx="568235" cy="309393"/>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0" name="Google Shape;1003;p14">
                <a:extLst>
                  <a:ext uri="{FF2B5EF4-FFF2-40B4-BE49-F238E27FC236}">
                    <a16:creationId xmlns:a16="http://schemas.microsoft.com/office/drawing/2014/main" id="{072E920E-D688-4EA4-A92A-8DED7A29C0C1}"/>
                  </a:ext>
                </a:extLst>
              </p:cNvPr>
              <p:cNvSpPr>
                <a:spLocks/>
              </p:cNvSpPr>
              <p:nvPr/>
            </p:nvSpPr>
            <p:spPr bwMode="auto">
              <a:xfrm>
                <a:off x="8346524" y="1181804"/>
                <a:ext cx="568235" cy="309393"/>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p:spPr>
            <p:txBody>
              <a:bodyPr lIns="91425" tIns="91425" rIns="91425" bIns="91425" anchor="ctr"/>
              <a:lstStyle/>
              <a:p>
                <a:pPr>
                  <a:defRPr/>
                </a:pPr>
                <a:endParaRPr lang="vi-VN" sz="990"/>
              </a:p>
            </p:txBody>
          </p:sp>
        </p:grpSp>
        <p:grpSp>
          <p:nvGrpSpPr>
            <p:cNvPr id="8" name="Google Shape;1004;p14">
              <a:extLst>
                <a:ext uri="{FF2B5EF4-FFF2-40B4-BE49-F238E27FC236}">
                  <a16:creationId xmlns:a16="http://schemas.microsoft.com/office/drawing/2014/main" id="{D570D1F2-1386-4B82-A6DB-8DB5A7F3C2DC}"/>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B11893E2-F4DD-4798-B57F-EFD9A66BA6D0}"/>
                  </a:ext>
                </a:extLst>
              </p:cNvPr>
              <p:cNvSpPr>
                <a:spLocks/>
              </p:cNvSpPr>
              <p:nvPr/>
            </p:nvSpPr>
            <p:spPr bwMode="auto">
              <a:xfrm>
                <a:off x="8341867" y="686045"/>
                <a:ext cx="569787" cy="308175"/>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8" name="Google Shape;1006;p14">
                <a:extLst>
                  <a:ext uri="{FF2B5EF4-FFF2-40B4-BE49-F238E27FC236}">
                    <a16:creationId xmlns:a16="http://schemas.microsoft.com/office/drawing/2014/main" id="{B1CF1AD8-B38D-4DEE-BE7C-6E47A4A8F175}"/>
                  </a:ext>
                </a:extLst>
              </p:cNvPr>
              <p:cNvSpPr/>
              <p:nvPr/>
            </p:nvSpPr>
            <p:spPr>
              <a:xfrm>
                <a:off x="8341867" y="606869"/>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9" name="Google Shape;1007;p14">
              <a:extLst>
                <a:ext uri="{FF2B5EF4-FFF2-40B4-BE49-F238E27FC236}">
                  <a16:creationId xmlns:a16="http://schemas.microsoft.com/office/drawing/2014/main" id="{B3768EB4-C4F2-4084-89E8-A16347141430}"/>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596F387B-439B-4F4B-802E-1B2E477E0B5D}"/>
                  </a:ext>
                </a:extLst>
              </p:cNvPr>
              <p:cNvSpPr>
                <a:spLocks/>
              </p:cNvSpPr>
              <p:nvPr/>
            </p:nvSpPr>
            <p:spPr bwMode="auto">
              <a:xfrm>
                <a:off x="8341867" y="2362736"/>
                <a:ext cx="569787" cy="299648"/>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6" name="Google Shape;1009;p14">
                <a:extLst>
                  <a:ext uri="{FF2B5EF4-FFF2-40B4-BE49-F238E27FC236}">
                    <a16:creationId xmlns:a16="http://schemas.microsoft.com/office/drawing/2014/main" id="{0DC0D76C-186C-401D-9AE3-58F1A1BAB065}"/>
                  </a:ext>
                </a:extLst>
              </p:cNvPr>
              <p:cNvSpPr>
                <a:spLocks/>
              </p:cNvSpPr>
              <p:nvPr/>
            </p:nvSpPr>
            <p:spPr bwMode="auto">
              <a:xfrm>
                <a:off x="8341867" y="2283561"/>
                <a:ext cx="569787" cy="299648"/>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p:spPr>
            <p:txBody>
              <a:bodyPr lIns="91425" tIns="91425" rIns="91425" bIns="91425" anchor="ctr"/>
              <a:lstStyle/>
              <a:p>
                <a:pPr>
                  <a:defRPr/>
                </a:pPr>
                <a:endParaRPr lang="vi-VN" sz="990"/>
              </a:p>
            </p:txBody>
          </p:sp>
        </p:grpSp>
        <p:grpSp>
          <p:nvGrpSpPr>
            <p:cNvPr id="10" name="Google Shape;1010;p14">
              <a:extLst>
                <a:ext uri="{FF2B5EF4-FFF2-40B4-BE49-F238E27FC236}">
                  <a16:creationId xmlns:a16="http://schemas.microsoft.com/office/drawing/2014/main" id="{552FC261-5193-4177-BDA1-FB64E33DACE6}"/>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1963A244-D571-4475-8D40-500473A77C21}"/>
                  </a:ext>
                </a:extLst>
              </p:cNvPr>
              <p:cNvSpPr>
                <a:spLocks/>
              </p:cNvSpPr>
              <p:nvPr/>
            </p:nvSpPr>
            <p:spPr bwMode="auto">
              <a:xfrm>
                <a:off x="8341867" y="2360911"/>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4" name="Google Shape;1012;p14">
                <a:extLst>
                  <a:ext uri="{FF2B5EF4-FFF2-40B4-BE49-F238E27FC236}">
                    <a16:creationId xmlns:a16="http://schemas.microsoft.com/office/drawing/2014/main" id="{9AE619DC-9E48-42C3-8BA2-A03441AD7F0D}"/>
                  </a:ext>
                </a:extLst>
              </p:cNvPr>
              <p:cNvSpPr/>
              <p:nvPr/>
            </p:nvSpPr>
            <p:spPr>
              <a:xfrm>
                <a:off x="8341867" y="2281736"/>
                <a:ext cx="569787"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11" name="Google Shape;1013;p14">
              <a:extLst>
                <a:ext uri="{FF2B5EF4-FFF2-40B4-BE49-F238E27FC236}">
                  <a16:creationId xmlns:a16="http://schemas.microsoft.com/office/drawing/2014/main" id="{B13619E0-0E37-4807-B2C3-85FDF6776134}"/>
                </a:ext>
              </a:extLst>
            </p:cNvPr>
            <p:cNvSpPr/>
            <p:nvPr/>
          </p:nvSpPr>
          <p:spPr>
            <a:xfrm>
              <a:off x="8341867" y="4368307"/>
              <a:ext cx="569787" cy="309393"/>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 name="Google Shape;1014;p14">
              <a:extLst>
                <a:ext uri="{FF2B5EF4-FFF2-40B4-BE49-F238E27FC236}">
                  <a16:creationId xmlns:a16="http://schemas.microsoft.com/office/drawing/2014/main" id="{82F22234-B94E-46E1-B0C6-F80516CEAC2D}"/>
                </a:ext>
              </a:extLst>
            </p:cNvPr>
            <p:cNvSpPr>
              <a:spLocks/>
            </p:cNvSpPr>
            <p:nvPr/>
          </p:nvSpPr>
          <p:spPr bwMode="auto">
            <a:xfrm>
              <a:off x="395894" y="219519"/>
              <a:ext cx="8053099"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p:spPr>
          <p:txBody>
            <a:bodyPr lIns="91425" tIns="91425" rIns="91425" bIns="91425" anchor="ctr"/>
            <a:lstStyle/>
            <a:p>
              <a:pPr>
                <a:defRPr/>
              </a:pPr>
              <a:endParaRPr lang="vi-VN" sz="990"/>
            </a:p>
          </p:txBody>
        </p:sp>
      </p:grpSp>
      <p:sp>
        <p:nvSpPr>
          <p:cNvPr id="25" name="Google Shape;1082;p14">
            <a:extLst>
              <a:ext uri="{FF2B5EF4-FFF2-40B4-BE49-F238E27FC236}">
                <a16:creationId xmlns:a16="http://schemas.microsoft.com/office/drawing/2014/main" id="{DDA7EDB5-2378-4D4C-BB0D-7D403FD11206}"/>
              </a:ext>
            </a:extLst>
          </p:cNvPr>
          <p:cNvSpPr>
            <a:spLocks/>
          </p:cNvSpPr>
          <p:nvPr userDrawn="1"/>
        </p:nvSpPr>
        <p:spPr bwMode="auto">
          <a:xfrm>
            <a:off x="465667" y="8826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26" name="Google Shape;1083;p14">
            <a:extLst>
              <a:ext uri="{FF2B5EF4-FFF2-40B4-BE49-F238E27FC236}">
                <a16:creationId xmlns:a16="http://schemas.microsoft.com/office/drawing/2014/main" id="{59A878C0-B4EA-4757-A97F-BBE3E962B470}"/>
              </a:ext>
            </a:extLst>
          </p:cNvPr>
          <p:cNvSpPr>
            <a:spLocks/>
          </p:cNvSpPr>
          <p:nvPr userDrawn="1"/>
        </p:nvSpPr>
        <p:spPr bwMode="auto">
          <a:xfrm>
            <a:off x="201084" y="906463"/>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27" name="Google Shape;1084;p14">
            <a:extLst>
              <a:ext uri="{FF2B5EF4-FFF2-40B4-BE49-F238E27FC236}">
                <a16:creationId xmlns:a16="http://schemas.microsoft.com/office/drawing/2014/main" id="{381F94AE-3C41-4DF5-B9FC-894D6CFA281E}"/>
              </a:ext>
            </a:extLst>
          </p:cNvPr>
          <p:cNvSpPr>
            <a:spLocks/>
          </p:cNvSpPr>
          <p:nvPr userDrawn="1"/>
        </p:nvSpPr>
        <p:spPr bwMode="auto">
          <a:xfrm>
            <a:off x="224367" y="989014"/>
            <a:ext cx="44451"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28" name="Google Shape;1085;p14">
            <a:extLst>
              <a:ext uri="{FF2B5EF4-FFF2-40B4-BE49-F238E27FC236}">
                <a16:creationId xmlns:a16="http://schemas.microsoft.com/office/drawing/2014/main" id="{8401C862-25F6-4F7C-94E3-C8F74F16E6C8}"/>
              </a:ext>
            </a:extLst>
          </p:cNvPr>
          <p:cNvSpPr>
            <a:spLocks/>
          </p:cNvSpPr>
          <p:nvPr userDrawn="1"/>
        </p:nvSpPr>
        <p:spPr bwMode="auto">
          <a:xfrm>
            <a:off x="524934" y="9477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29" name="Google Shape;1086;p14">
            <a:extLst>
              <a:ext uri="{FF2B5EF4-FFF2-40B4-BE49-F238E27FC236}">
                <a16:creationId xmlns:a16="http://schemas.microsoft.com/office/drawing/2014/main" id="{A6853821-093A-4CA5-AD0C-4D5A216FDDC2}"/>
              </a:ext>
            </a:extLst>
          </p:cNvPr>
          <p:cNvSpPr>
            <a:spLocks/>
          </p:cNvSpPr>
          <p:nvPr userDrawn="1"/>
        </p:nvSpPr>
        <p:spPr bwMode="auto">
          <a:xfrm>
            <a:off x="201084" y="917576"/>
            <a:ext cx="448733" cy="98425"/>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30" name="Google Shape;1082;p14">
            <a:extLst>
              <a:ext uri="{FF2B5EF4-FFF2-40B4-BE49-F238E27FC236}">
                <a16:creationId xmlns:a16="http://schemas.microsoft.com/office/drawing/2014/main" id="{C5C4AC1B-09B9-41AA-937E-37E53BADC6B0}"/>
              </a:ext>
            </a:extLst>
          </p:cNvPr>
          <p:cNvSpPr>
            <a:spLocks/>
          </p:cNvSpPr>
          <p:nvPr userDrawn="1"/>
        </p:nvSpPr>
        <p:spPr bwMode="auto">
          <a:xfrm>
            <a:off x="463550" y="14954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31" name="Google Shape;1083;p14">
            <a:extLst>
              <a:ext uri="{FF2B5EF4-FFF2-40B4-BE49-F238E27FC236}">
                <a16:creationId xmlns:a16="http://schemas.microsoft.com/office/drawing/2014/main" id="{7FEB44BA-ADE9-46F9-A3E5-6833FB645AEC}"/>
              </a:ext>
            </a:extLst>
          </p:cNvPr>
          <p:cNvSpPr>
            <a:spLocks/>
          </p:cNvSpPr>
          <p:nvPr userDrawn="1"/>
        </p:nvSpPr>
        <p:spPr bwMode="auto">
          <a:xfrm>
            <a:off x="198967" y="1522414"/>
            <a:ext cx="448733" cy="109537"/>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32" name="Google Shape;1084;p14">
            <a:extLst>
              <a:ext uri="{FF2B5EF4-FFF2-40B4-BE49-F238E27FC236}">
                <a16:creationId xmlns:a16="http://schemas.microsoft.com/office/drawing/2014/main" id="{25811023-EB9E-435A-B744-54B5DB273C9B}"/>
              </a:ext>
            </a:extLst>
          </p:cNvPr>
          <p:cNvSpPr>
            <a:spLocks/>
          </p:cNvSpPr>
          <p:nvPr userDrawn="1"/>
        </p:nvSpPr>
        <p:spPr bwMode="auto">
          <a:xfrm>
            <a:off x="222251" y="1603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33" name="Google Shape;1085;p14">
            <a:extLst>
              <a:ext uri="{FF2B5EF4-FFF2-40B4-BE49-F238E27FC236}">
                <a16:creationId xmlns:a16="http://schemas.microsoft.com/office/drawing/2014/main" id="{F536EF4D-DBDF-41BE-9EB1-3F44EA58783E}"/>
              </a:ext>
            </a:extLst>
          </p:cNvPr>
          <p:cNvSpPr>
            <a:spLocks/>
          </p:cNvSpPr>
          <p:nvPr userDrawn="1"/>
        </p:nvSpPr>
        <p:spPr bwMode="auto">
          <a:xfrm>
            <a:off x="522818" y="1563688"/>
            <a:ext cx="46567" cy="42862"/>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34" name="Google Shape;1086;p14">
            <a:extLst>
              <a:ext uri="{FF2B5EF4-FFF2-40B4-BE49-F238E27FC236}">
                <a16:creationId xmlns:a16="http://schemas.microsoft.com/office/drawing/2014/main" id="{723D8EFD-FC4C-45A0-89FE-FFE1821F02BF}"/>
              </a:ext>
            </a:extLst>
          </p:cNvPr>
          <p:cNvSpPr>
            <a:spLocks/>
          </p:cNvSpPr>
          <p:nvPr userDrawn="1"/>
        </p:nvSpPr>
        <p:spPr bwMode="auto">
          <a:xfrm>
            <a:off x="201084" y="1531938"/>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35" name="Google Shape;1082;p14">
            <a:extLst>
              <a:ext uri="{FF2B5EF4-FFF2-40B4-BE49-F238E27FC236}">
                <a16:creationId xmlns:a16="http://schemas.microsoft.com/office/drawing/2014/main" id="{BADD9B42-E440-4212-A464-457BD6456B0B}"/>
              </a:ext>
            </a:extLst>
          </p:cNvPr>
          <p:cNvSpPr>
            <a:spLocks/>
          </p:cNvSpPr>
          <p:nvPr userDrawn="1"/>
        </p:nvSpPr>
        <p:spPr bwMode="auto">
          <a:xfrm>
            <a:off x="463550" y="2111376"/>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36" name="Google Shape;1083;p14">
            <a:extLst>
              <a:ext uri="{FF2B5EF4-FFF2-40B4-BE49-F238E27FC236}">
                <a16:creationId xmlns:a16="http://schemas.microsoft.com/office/drawing/2014/main" id="{B4A6BC4F-AD43-4810-82A7-F718D532D750}"/>
              </a:ext>
            </a:extLst>
          </p:cNvPr>
          <p:cNvSpPr>
            <a:spLocks/>
          </p:cNvSpPr>
          <p:nvPr userDrawn="1"/>
        </p:nvSpPr>
        <p:spPr bwMode="auto">
          <a:xfrm>
            <a:off x="198967" y="2135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37" name="Google Shape;1084;p14">
            <a:extLst>
              <a:ext uri="{FF2B5EF4-FFF2-40B4-BE49-F238E27FC236}">
                <a16:creationId xmlns:a16="http://schemas.microsoft.com/office/drawing/2014/main" id="{2C639DD9-9C79-49F0-889B-74297E9AC9C0}"/>
              </a:ext>
            </a:extLst>
          </p:cNvPr>
          <p:cNvSpPr>
            <a:spLocks/>
          </p:cNvSpPr>
          <p:nvPr userDrawn="1"/>
        </p:nvSpPr>
        <p:spPr bwMode="auto">
          <a:xfrm>
            <a:off x="222251" y="2216150"/>
            <a:ext cx="44449"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38" name="Google Shape;1085;p14">
            <a:extLst>
              <a:ext uri="{FF2B5EF4-FFF2-40B4-BE49-F238E27FC236}">
                <a16:creationId xmlns:a16="http://schemas.microsoft.com/office/drawing/2014/main" id="{60295018-1683-4C83-BDCA-8F5B622C7E78}"/>
              </a:ext>
            </a:extLst>
          </p:cNvPr>
          <p:cNvSpPr>
            <a:spLocks/>
          </p:cNvSpPr>
          <p:nvPr userDrawn="1"/>
        </p:nvSpPr>
        <p:spPr bwMode="auto">
          <a:xfrm>
            <a:off x="522818" y="2174875"/>
            <a:ext cx="44449"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39" name="Google Shape;1086;p14">
            <a:extLst>
              <a:ext uri="{FF2B5EF4-FFF2-40B4-BE49-F238E27FC236}">
                <a16:creationId xmlns:a16="http://schemas.microsoft.com/office/drawing/2014/main" id="{FA726440-DA5D-49FB-AB3C-FF61DA299DFF}"/>
              </a:ext>
            </a:extLst>
          </p:cNvPr>
          <p:cNvSpPr>
            <a:spLocks/>
          </p:cNvSpPr>
          <p:nvPr userDrawn="1"/>
        </p:nvSpPr>
        <p:spPr bwMode="auto">
          <a:xfrm>
            <a:off x="198967" y="2144713"/>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40" name="Google Shape;1082;p14">
            <a:extLst>
              <a:ext uri="{FF2B5EF4-FFF2-40B4-BE49-F238E27FC236}">
                <a16:creationId xmlns:a16="http://schemas.microsoft.com/office/drawing/2014/main" id="{70429B32-DDC4-4B30-B8A9-31A1F3BE4686}"/>
              </a:ext>
            </a:extLst>
          </p:cNvPr>
          <p:cNvSpPr>
            <a:spLocks/>
          </p:cNvSpPr>
          <p:nvPr userDrawn="1"/>
        </p:nvSpPr>
        <p:spPr bwMode="auto">
          <a:xfrm>
            <a:off x="461433" y="2722563"/>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41" name="Google Shape;1083;p14">
            <a:extLst>
              <a:ext uri="{FF2B5EF4-FFF2-40B4-BE49-F238E27FC236}">
                <a16:creationId xmlns:a16="http://schemas.microsoft.com/office/drawing/2014/main" id="{22F1E74D-00C8-442C-856A-43405B16988F}"/>
              </a:ext>
            </a:extLst>
          </p:cNvPr>
          <p:cNvSpPr>
            <a:spLocks/>
          </p:cNvSpPr>
          <p:nvPr userDrawn="1"/>
        </p:nvSpPr>
        <p:spPr bwMode="auto">
          <a:xfrm>
            <a:off x="196851" y="2746376"/>
            <a:ext cx="448733" cy="112713"/>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42" name="Google Shape;1084;p14">
            <a:extLst>
              <a:ext uri="{FF2B5EF4-FFF2-40B4-BE49-F238E27FC236}">
                <a16:creationId xmlns:a16="http://schemas.microsoft.com/office/drawing/2014/main" id="{11C72364-AF54-42E1-A537-F500940E1CA7}"/>
              </a:ext>
            </a:extLst>
          </p:cNvPr>
          <p:cNvSpPr>
            <a:spLocks/>
          </p:cNvSpPr>
          <p:nvPr userDrawn="1"/>
        </p:nvSpPr>
        <p:spPr bwMode="auto">
          <a:xfrm>
            <a:off x="220134" y="2832100"/>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43" name="Google Shape;1085;p14">
            <a:extLst>
              <a:ext uri="{FF2B5EF4-FFF2-40B4-BE49-F238E27FC236}">
                <a16:creationId xmlns:a16="http://schemas.microsoft.com/office/drawing/2014/main" id="{2F77AAF7-A087-43F8-A6D8-CAB042800960}"/>
              </a:ext>
            </a:extLst>
          </p:cNvPr>
          <p:cNvSpPr>
            <a:spLocks/>
          </p:cNvSpPr>
          <p:nvPr userDrawn="1"/>
        </p:nvSpPr>
        <p:spPr bwMode="auto">
          <a:xfrm>
            <a:off x="520701" y="2787651"/>
            <a:ext cx="46567" cy="47625"/>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44" name="Google Shape;1086;p14">
            <a:extLst>
              <a:ext uri="{FF2B5EF4-FFF2-40B4-BE49-F238E27FC236}">
                <a16:creationId xmlns:a16="http://schemas.microsoft.com/office/drawing/2014/main" id="{6883E251-1C44-455F-9D52-929C25E8BE7B}"/>
              </a:ext>
            </a:extLst>
          </p:cNvPr>
          <p:cNvSpPr>
            <a:spLocks/>
          </p:cNvSpPr>
          <p:nvPr userDrawn="1"/>
        </p:nvSpPr>
        <p:spPr bwMode="auto">
          <a:xfrm>
            <a:off x="198968" y="2760663"/>
            <a:ext cx="446617"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45" name="Google Shape;1082;p14">
            <a:extLst>
              <a:ext uri="{FF2B5EF4-FFF2-40B4-BE49-F238E27FC236}">
                <a16:creationId xmlns:a16="http://schemas.microsoft.com/office/drawing/2014/main" id="{8FC4C81F-7FAF-493A-899C-056BAC9A2D50}"/>
              </a:ext>
            </a:extLst>
          </p:cNvPr>
          <p:cNvSpPr>
            <a:spLocks/>
          </p:cNvSpPr>
          <p:nvPr userDrawn="1"/>
        </p:nvSpPr>
        <p:spPr bwMode="auto">
          <a:xfrm>
            <a:off x="461433" y="3335339"/>
            <a:ext cx="110067" cy="180975"/>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46" name="Google Shape;1083;p14">
            <a:extLst>
              <a:ext uri="{FF2B5EF4-FFF2-40B4-BE49-F238E27FC236}">
                <a16:creationId xmlns:a16="http://schemas.microsoft.com/office/drawing/2014/main" id="{2C9C73F1-AFEA-4A90-A0A2-E754EED707C2}"/>
              </a:ext>
            </a:extLst>
          </p:cNvPr>
          <p:cNvSpPr>
            <a:spLocks/>
          </p:cNvSpPr>
          <p:nvPr userDrawn="1"/>
        </p:nvSpPr>
        <p:spPr bwMode="auto">
          <a:xfrm>
            <a:off x="194733" y="3362326"/>
            <a:ext cx="450851" cy="112713"/>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47" name="Google Shape;1084;p14">
            <a:extLst>
              <a:ext uri="{FF2B5EF4-FFF2-40B4-BE49-F238E27FC236}">
                <a16:creationId xmlns:a16="http://schemas.microsoft.com/office/drawing/2014/main" id="{7A79AAD1-0CFE-4147-BA09-E9E6258E225C}"/>
              </a:ext>
            </a:extLst>
          </p:cNvPr>
          <p:cNvSpPr>
            <a:spLocks/>
          </p:cNvSpPr>
          <p:nvPr userDrawn="1"/>
        </p:nvSpPr>
        <p:spPr bwMode="auto">
          <a:xfrm>
            <a:off x="220133" y="3444876"/>
            <a:ext cx="44451" cy="47625"/>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48" name="Google Shape;1085;p14">
            <a:extLst>
              <a:ext uri="{FF2B5EF4-FFF2-40B4-BE49-F238E27FC236}">
                <a16:creationId xmlns:a16="http://schemas.microsoft.com/office/drawing/2014/main" id="{18B3FDFB-540D-4458-A0B7-C5509890E1EB}"/>
              </a:ext>
            </a:extLst>
          </p:cNvPr>
          <p:cNvSpPr>
            <a:spLocks/>
          </p:cNvSpPr>
          <p:nvPr userDrawn="1"/>
        </p:nvSpPr>
        <p:spPr bwMode="auto">
          <a:xfrm>
            <a:off x="520700" y="3403600"/>
            <a:ext cx="44451"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49" name="Google Shape;1086;p14">
            <a:extLst>
              <a:ext uri="{FF2B5EF4-FFF2-40B4-BE49-F238E27FC236}">
                <a16:creationId xmlns:a16="http://schemas.microsoft.com/office/drawing/2014/main" id="{DE2A8BCB-39DD-4A0D-8511-4B76CE2924BA}"/>
              </a:ext>
            </a:extLst>
          </p:cNvPr>
          <p:cNvSpPr>
            <a:spLocks/>
          </p:cNvSpPr>
          <p:nvPr userDrawn="1"/>
        </p:nvSpPr>
        <p:spPr bwMode="auto">
          <a:xfrm>
            <a:off x="196851" y="33734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50" name="Google Shape;1082;p14">
            <a:extLst>
              <a:ext uri="{FF2B5EF4-FFF2-40B4-BE49-F238E27FC236}">
                <a16:creationId xmlns:a16="http://schemas.microsoft.com/office/drawing/2014/main" id="{40530159-3054-4285-BB45-EBA45F9A467B}"/>
              </a:ext>
            </a:extLst>
          </p:cNvPr>
          <p:cNvSpPr>
            <a:spLocks/>
          </p:cNvSpPr>
          <p:nvPr userDrawn="1"/>
        </p:nvSpPr>
        <p:spPr bwMode="auto">
          <a:xfrm>
            <a:off x="459317" y="3951288"/>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51" name="Google Shape;1083;p14">
            <a:extLst>
              <a:ext uri="{FF2B5EF4-FFF2-40B4-BE49-F238E27FC236}">
                <a16:creationId xmlns:a16="http://schemas.microsoft.com/office/drawing/2014/main" id="{71484E59-FCA8-47F6-A8BB-3E772506C8F4}"/>
              </a:ext>
            </a:extLst>
          </p:cNvPr>
          <p:cNvSpPr>
            <a:spLocks/>
          </p:cNvSpPr>
          <p:nvPr userDrawn="1"/>
        </p:nvSpPr>
        <p:spPr bwMode="auto">
          <a:xfrm>
            <a:off x="194734" y="39766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52" name="Google Shape;1084;p14">
            <a:extLst>
              <a:ext uri="{FF2B5EF4-FFF2-40B4-BE49-F238E27FC236}">
                <a16:creationId xmlns:a16="http://schemas.microsoft.com/office/drawing/2014/main" id="{DE02C013-166F-453B-9173-F6D803FA349C}"/>
              </a:ext>
            </a:extLst>
          </p:cNvPr>
          <p:cNvSpPr>
            <a:spLocks/>
          </p:cNvSpPr>
          <p:nvPr userDrawn="1"/>
        </p:nvSpPr>
        <p:spPr bwMode="auto">
          <a:xfrm>
            <a:off x="218018" y="4059238"/>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53" name="Google Shape;1085;p14">
            <a:extLst>
              <a:ext uri="{FF2B5EF4-FFF2-40B4-BE49-F238E27FC236}">
                <a16:creationId xmlns:a16="http://schemas.microsoft.com/office/drawing/2014/main" id="{A8545741-2855-4F22-A25A-F24344F1F6CC}"/>
              </a:ext>
            </a:extLst>
          </p:cNvPr>
          <p:cNvSpPr>
            <a:spLocks/>
          </p:cNvSpPr>
          <p:nvPr userDrawn="1"/>
        </p:nvSpPr>
        <p:spPr bwMode="auto">
          <a:xfrm>
            <a:off x="518585" y="4016376"/>
            <a:ext cx="46567" cy="47625"/>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54" name="Google Shape;1086;p14">
            <a:extLst>
              <a:ext uri="{FF2B5EF4-FFF2-40B4-BE49-F238E27FC236}">
                <a16:creationId xmlns:a16="http://schemas.microsoft.com/office/drawing/2014/main" id="{CEB3E90E-B569-4F25-B2D7-D7013BD31E66}"/>
              </a:ext>
            </a:extLst>
          </p:cNvPr>
          <p:cNvSpPr>
            <a:spLocks/>
          </p:cNvSpPr>
          <p:nvPr userDrawn="1"/>
        </p:nvSpPr>
        <p:spPr bwMode="auto">
          <a:xfrm>
            <a:off x="194734" y="39878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55" name="Google Shape;1082;p14">
            <a:extLst>
              <a:ext uri="{FF2B5EF4-FFF2-40B4-BE49-F238E27FC236}">
                <a16:creationId xmlns:a16="http://schemas.microsoft.com/office/drawing/2014/main" id="{7F9464CC-A3D5-455E-A040-92B4EA2CD54A}"/>
              </a:ext>
            </a:extLst>
          </p:cNvPr>
          <p:cNvSpPr>
            <a:spLocks/>
          </p:cNvSpPr>
          <p:nvPr userDrawn="1"/>
        </p:nvSpPr>
        <p:spPr bwMode="auto">
          <a:xfrm>
            <a:off x="459317" y="4565650"/>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56" name="Google Shape;1083;p14">
            <a:extLst>
              <a:ext uri="{FF2B5EF4-FFF2-40B4-BE49-F238E27FC236}">
                <a16:creationId xmlns:a16="http://schemas.microsoft.com/office/drawing/2014/main" id="{F7875225-D76B-47F6-AF8A-EFDE6156F60F}"/>
              </a:ext>
            </a:extLst>
          </p:cNvPr>
          <p:cNvSpPr>
            <a:spLocks/>
          </p:cNvSpPr>
          <p:nvPr userDrawn="1"/>
        </p:nvSpPr>
        <p:spPr bwMode="auto">
          <a:xfrm>
            <a:off x="192618" y="4589464"/>
            <a:ext cx="450849" cy="109537"/>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57" name="Google Shape;1084;p14">
            <a:extLst>
              <a:ext uri="{FF2B5EF4-FFF2-40B4-BE49-F238E27FC236}">
                <a16:creationId xmlns:a16="http://schemas.microsoft.com/office/drawing/2014/main" id="{919B14DF-A938-438D-AC84-AC1CF2E43AB0}"/>
              </a:ext>
            </a:extLst>
          </p:cNvPr>
          <p:cNvSpPr>
            <a:spLocks/>
          </p:cNvSpPr>
          <p:nvPr userDrawn="1"/>
        </p:nvSpPr>
        <p:spPr bwMode="auto">
          <a:xfrm>
            <a:off x="215901" y="4672013"/>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58" name="Google Shape;1085;p14">
            <a:extLst>
              <a:ext uri="{FF2B5EF4-FFF2-40B4-BE49-F238E27FC236}">
                <a16:creationId xmlns:a16="http://schemas.microsoft.com/office/drawing/2014/main" id="{7903A948-553F-4A03-A688-B85C52C971AD}"/>
              </a:ext>
            </a:extLst>
          </p:cNvPr>
          <p:cNvSpPr>
            <a:spLocks/>
          </p:cNvSpPr>
          <p:nvPr userDrawn="1"/>
        </p:nvSpPr>
        <p:spPr bwMode="auto">
          <a:xfrm>
            <a:off x="518585" y="4630738"/>
            <a:ext cx="44449"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59" name="Google Shape;1086;p14">
            <a:extLst>
              <a:ext uri="{FF2B5EF4-FFF2-40B4-BE49-F238E27FC236}">
                <a16:creationId xmlns:a16="http://schemas.microsoft.com/office/drawing/2014/main" id="{0E60A713-8BA8-419D-8D6C-FC3A8452EDD4}"/>
              </a:ext>
            </a:extLst>
          </p:cNvPr>
          <p:cNvSpPr>
            <a:spLocks/>
          </p:cNvSpPr>
          <p:nvPr userDrawn="1"/>
        </p:nvSpPr>
        <p:spPr bwMode="auto">
          <a:xfrm>
            <a:off x="194734" y="46005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60" name="Google Shape;1082;p14">
            <a:extLst>
              <a:ext uri="{FF2B5EF4-FFF2-40B4-BE49-F238E27FC236}">
                <a16:creationId xmlns:a16="http://schemas.microsoft.com/office/drawing/2014/main" id="{4195080C-4904-41F0-B49E-32DC1C01E938}"/>
              </a:ext>
            </a:extLst>
          </p:cNvPr>
          <p:cNvSpPr>
            <a:spLocks/>
          </p:cNvSpPr>
          <p:nvPr userDrawn="1"/>
        </p:nvSpPr>
        <p:spPr bwMode="auto">
          <a:xfrm>
            <a:off x="457200" y="5180013"/>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61" name="Google Shape;1083;p14">
            <a:extLst>
              <a:ext uri="{FF2B5EF4-FFF2-40B4-BE49-F238E27FC236}">
                <a16:creationId xmlns:a16="http://schemas.microsoft.com/office/drawing/2014/main" id="{EF7211CE-A19C-46FC-8ECD-4B3D999FA428}"/>
              </a:ext>
            </a:extLst>
          </p:cNvPr>
          <p:cNvSpPr>
            <a:spLocks/>
          </p:cNvSpPr>
          <p:nvPr userDrawn="1"/>
        </p:nvSpPr>
        <p:spPr bwMode="auto">
          <a:xfrm>
            <a:off x="192618" y="5203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62" name="Google Shape;1084;p14">
            <a:extLst>
              <a:ext uri="{FF2B5EF4-FFF2-40B4-BE49-F238E27FC236}">
                <a16:creationId xmlns:a16="http://schemas.microsoft.com/office/drawing/2014/main" id="{233E8BCB-139A-4834-8C48-1CD0F0A59FE2}"/>
              </a:ext>
            </a:extLst>
          </p:cNvPr>
          <p:cNvSpPr>
            <a:spLocks/>
          </p:cNvSpPr>
          <p:nvPr userDrawn="1"/>
        </p:nvSpPr>
        <p:spPr bwMode="auto">
          <a:xfrm>
            <a:off x="215901" y="5286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63" name="Google Shape;1085;p14">
            <a:extLst>
              <a:ext uri="{FF2B5EF4-FFF2-40B4-BE49-F238E27FC236}">
                <a16:creationId xmlns:a16="http://schemas.microsoft.com/office/drawing/2014/main" id="{7E1AA138-7E64-47E5-8AAE-1DB94730C076}"/>
              </a:ext>
            </a:extLst>
          </p:cNvPr>
          <p:cNvSpPr>
            <a:spLocks/>
          </p:cNvSpPr>
          <p:nvPr userDrawn="1"/>
        </p:nvSpPr>
        <p:spPr bwMode="auto">
          <a:xfrm>
            <a:off x="516467" y="5245100"/>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64" name="Google Shape;1086;p14">
            <a:extLst>
              <a:ext uri="{FF2B5EF4-FFF2-40B4-BE49-F238E27FC236}">
                <a16:creationId xmlns:a16="http://schemas.microsoft.com/office/drawing/2014/main" id="{A5B91819-1CFA-4ED0-9210-F1335DFF44F7}"/>
              </a:ext>
            </a:extLst>
          </p:cNvPr>
          <p:cNvSpPr>
            <a:spLocks/>
          </p:cNvSpPr>
          <p:nvPr userDrawn="1"/>
        </p:nvSpPr>
        <p:spPr bwMode="auto">
          <a:xfrm>
            <a:off x="192618" y="52149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65" name="Google Shape;1082;p14">
            <a:extLst>
              <a:ext uri="{FF2B5EF4-FFF2-40B4-BE49-F238E27FC236}">
                <a16:creationId xmlns:a16="http://schemas.microsoft.com/office/drawing/2014/main" id="{DA5851BE-91CA-4A4D-8958-70054CC1BE62}"/>
              </a:ext>
            </a:extLst>
          </p:cNvPr>
          <p:cNvSpPr>
            <a:spLocks/>
          </p:cNvSpPr>
          <p:nvPr userDrawn="1"/>
        </p:nvSpPr>
        <p:spPr bwMode="auto">
          <a:xfrm>
            <a:off x="457200" y="5792788"/>
            <a:ext cx="107951"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66" name="Google Shape;1083;p14">
            <a:extLst>
              <a:ext uri="{FF2B5EF4-FFF2-40B4-BE49-F238E27FC236}">
                <a16:creationId xmlns:a16="http://schemas.microsoft.com/office/drawing/2014/main" id="{B26AF4CC-C27D-4B0C-A585-5B95E60075AF}"/>
              </a:ext>
            </a:extLst>
          </p:cNvPr>
          <p:cNvSpPr>
            <a:spLocks/>
          </p:cNvSpPr>
          <p:nvPr userDrawn="1"/>
        </p:nvSpPr>
        <p:spPr bwMode="auto">
          <a:xfrm>
            <a:off x="190500" y="5818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67" name="Google Shape;1084;p14">
            <a:extLst>
              <a:ext uri="{FF2B5EF4-FFF2-40B4-BE49-F238E27FC236}">
                <a16:creationId xmlns:a16="http://schemas.microsoft.com/office/drawing/2014/main" id="{050F019E-70CA-4858-8248-AA16C72D6E63}"/>
              </a:ext>
            </a:extLst>
          </p:cNvPr>
          <p:cNvSpPr>
            <a:spLocks/>
          </p:cNvSpPr>
          <p:nvPr userDrawn="1"/>
        </p:nvSpPr>
        <p:spPr bwMode="auto">
          <a:xfrm>
            <a:off x="213784" y="59007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68" name="Google Shape;1085;p14">
            <a:extLst>
              <a:ext uri="{FF2B5EF4-FFF2-40B4-BE49-F238E27FC236}">
                <a16:creationId xmlns:a16="http://schemas.microsoft.com/office/drawing/2014/main" id="{861CB38D-15EA-47FE-BCC0-8ED13B3E2F7D}"/>
              </a:ext>
            </a:extLst>
          </p:cNvPr>
          <p:cNvSpPr>
            <a:spLocks/>
          </p:cNvSpPr>
          <p:nvPr userDrawn="1"/>
        </p:nvSpPr>
        <p:spPr bwMode="auto">
          <a:xfrm>
            <a:off x="514351" y="58578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69" name="Google Shape;1086;p14">
            <a:extLst>
              <a:ext uri="{FF2B5EF4-FFF2-40B4-BE49-F238E27FC236}">
                <a16:creationId xmlns:a16="http://schemas.microsoft.com/office/drawing/2014/main" id="{6E397B4D-A865-48F7-BFF4-3793D508A771}"/>
              </a:ext>
            </a:extLst>
          </p:cNvPr>
          <p:cNvSpPr>
            <a:spLocks/>
          </p:cNvSpPr>
          <p:nvPr userDrawn="1"/>
        </p:nvSpPr>
        <p:spPr bwMode="auto">
          <a:xfrm>
            <a:off x="192617" y="5829300"/>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70" name="Google Shape;1765;p26">
            <a:extLst>
              <a:ext uri="{FF2B5EF4-FFF2-40B4-BE49-F238E27FC236}">
                <a16:creationId xmlns:a16="http://schemas.microsoft.com/office/drawing/2014/main" id="{80FF2A51-C5A1-4768-A9CE-A95D76E6C1D6}"/>
              </a:ext>
            </a:extLst>
          </p:cNvPr>
          <p:cNvSpPr/>
          <p:nvPr userDrawn="1"/>
        </p:nvSpPr>
        <p:spPr>
          <a:xfrm rot="126755">
            <a:off x="3092451" y="1090613"/>
            <a:ext cx="5549900" cy="4730750"/>
          </a:xfrm>
          <a:prstGeom prst="rect">
            <a:avLst/>
          </a:prstGeom>
          <a:solidFill>
            <a:schemeClr val="accent6">
              <a:lumMod val="40000"/>
              <a:lumOff val="60000"/>
            </a:schemeClr>
          </a:solidFill>
          <a:ln>
            <a:noFill/>
          </a:ln>
        </p:spPr>
        <p:txBody>
          <a:bodyPr spcFirstLastPara="1" lIns="37713" tIns="37713" rIns="37713" bIns="37713" anchor="ctr"/>
          <a:lstStyle/>
          <a:p>
            <a:pPr eaLnBrk="1" fontAlgn="auto" hangingPunct="1">
              <a:spcBef>
                <a:spcPts val="0"/>
              </a:spcBef>
              <a:spcAft>
                <a:spcPts val="0"/>
              </a:spcAft>
              <a:defRPr/>
            </a:pPr>
            <a:endParaRPr sz="206" dirty="0">
              <a:solidFill>
                <a:prstClr val="black"/>
              </a:solidFill>
              <a:latin typeface="Arial"/>
            </a:endParaRPr>
          </a:p>
        </p:txBody>
      </p:sp>
      <p:sp>
        <p:nvSpPr>
          <p:cNvPr id="71" name="Google Shape;1766;p26">
            <a:extLst>
              <a:ext uri="{FF2B5EF4-FFF2-40B4-BE49-F238E27FC236}">
                <a16:creationId xmlns:a16="http://schemas.microsoft.com/office/drawing/2014/main" id="{88B2ED69-D7C3-43C0-9630-D2B629437472}"/>
              </a:ext>
            </a:extLst>
          </p:cNvPr>
          <p:cNvSpPr/>
          <p:nvPr userDrawn="1"/>
        </p:nvSpPr>
        <p:spPr>
          <a:xfrm rot="21464125">
            <a:off x="2810934" y="773113"/>
            <a:ext cx="1284817" cy="1338262"/>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lIns="37713" tIns="37713" rIns="37713" bIns="37713" anchor="ctr"/>
          <a:lstStyle/>
          <a:p>
            <a:pPr eaLnBrk="1" fontAlgn="auto" hangingPunct="1">
              <a:spcBef>
                <a:spcPts val="0"/>
              </a:spcBef>
              <a:spcAft>
                <a:spcPts val="0"/>
              </a:spcAft>
              <a:defRPr/>
            </a:pPr>
            <a:endParaRPr sz="206">
              <a:solidFill>
                <a:prstClr val="black"/>
              </a:solidFill>
              <a:latin typeface="Arial"/>
            </a:endParaRPr>
          </a:p>
        </p:txBody>
      </p:sp>
      <p:sp>
        <p:nvSpPr>
          <p:cNvPr id="72" name="Google Shape;1767;p26">
            <a:extLst>
              <a:ext uri="{FF2B5EF4-FFF2-40B4-BE49-F238E27FC236}">
                <a16:creationId xmlns:a16="http://schemas.microsoft.com/office/drawing/2014/main" id="{88E61DCF-C358-436C-AE48-5C8AF72EF82A}"/>
              </a:ext>
            </a:extLst>
          </p:cNvPr>
          <p:cNvSpPr/>
          <p:nvPr userDrawn="1"/>
        </p:nvSpPr>
        <p:spPr>
          <a:xfrm rot="4829593">
            <a:off x="7640638" y="1029760"/>
            <a:ext cx="1546225" cy="1109133"/>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lIns="37713" tIns="37713" rIns="37713" bIns="37713" anchor="ctr"/>
          <a:lstStyle/>
          <a:p>
            <a:pPr eaLnBrk="1" fontAlgn="auto" hangingPunct="1">
              <a:spcBef>
                <a:spcPts val="0"/>
              </a:spcBef>
              <a:spcAft>
                <a:spcPts val="0"/>
              </a:spcAft>
              <a:defRPr/>
            </a:pPr>
            <a:endParaRPr sz="206">
              <a:solidFill>
                <a:prstClr val="black"/>
              </a:solidFill>
              <a:latin typeface="Arial"/>
            </a:endParaRPr>
          </a:p>
        </p:txBody>
      </p:sp>
      <p:grpSp>
        <p:nvGrpSpPr>
          <p:cNvPr id="73" name="Google Shape;631;p30">
            <a:extLst>
              <a:ext uri="{FF2B5EF4-FFF2-40B4-BE49-F238E27FC236}">
                <a16:creationId xmlns:a16="http://schemas.microsoft.com/office/drawing/2014/main" id="{94C78EFB-9114-45FF-98A1-7EFE72764C22}"/>
              </a:ext>
            </a:extLst>
          </p:cNvPr>
          <p:cNvGrpSpPr>
            <a:grpSpLocks/>
          </p:cNvGrpSpPr>
          <p:nvPr userDrawn="1"/>
        </p:nvGrpSpPr>
        <p:grpSpPr bwMode="auto">
          <a:xfrm>
            <a:off x="7672917" y="3621088"/>
            <a:ext cx="1310216" cy="2487612"/>
            <a:chOff x="961250" y="234750"/>
            <a:chExt cx="1222525" cy="2320700"/>
          </a:xfrm>
        </p:grpSpPr>
        <p:sp>
          <p:nvSpPr>
            <p:cNvPr id="74" name="Google Shape;632;p30">
              <a:extLst>
                <a:ext uri="{FF2B5EF4-FFF2-40B4-BE49-F238E27FC236}">
                  <a16:creationId xmlns:a16="http://schemas.microsoft.com/office/drawing/2014/main" id="{28AD7329-BACE-402B-AF9E-229744BAF8D5}"/>
                </a:ext>
              </a:extLst>
            </p:cNvPr>
            <p:cNvSpPr>
              <a:spLocks/>
            </p:cNvSpPr>
            <p:nvPr/>
          </p:nvSpPr>
          <p:spPr bwMode="auto">
            <a:xfrm>
              <a:off x="1530050" y="1557267"/>
              <a:ext cx="187624" cy="242881"/>
            </a:xfrm>
            <a:custGeom>
              <a:avLst/>
              <a:gdLst>
                <a:gd name="T0" fmla="*/ 2147483646 w 7563"/>
                <a:gd name="T1" fmla="*/ 0 h 9646"/>
                <a:gd name="T2" fmla="*/ 2147483646 w 7563"/>
                <a:gd name="T3" fmla="*/ 2147483646 h 9646"/>
                <a:gd name="T4" fmla="*/ 2147483646 w 7563"/>
                <a:gd name="T5" fmla="*/ 2147483646 h 9646"/>
                <a:gd name="T6" fmla="*/ 2147483646 w 7563"/>
                <a:gd name="T7" fmla="*/ 2147483646 h 9646"/>
                <a:gd name="T8" fmla="*/ 2147483646 w 7563"/>
                <a:gd name="T9" fmla="*/ 2147483646 h 9646"/>
                <a:gd name="T10" fmla="*/ 2147483646 w 7563"/>
                <a:gd name="T11" fmla="*/ 2147483646 h 9646"/>
                <a:gd name="T12" fmla="*/ 2147483646 w 7563"/>
                <a:gd name="T13" fmla="*/ 2147483646 h 9646"/>
                <a:gd name="T14" fmla="*/ 2147483646 w 7563"/>
                <a:gd name="T15" fmla="*/ 2147483646 h 9646"/>
                <a:gd name="T16" fmla="*/ 2147483646 w 7563"/>
                <a:gd name="T17" fmla="*/ 0 h 96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lIns="91425" tIns="91425" rIns="91425" bIns="91425" anchor="ctr"/>
            <a:lstStyle/>
            <a:p>
              <a:pPr>
                <a:defRPr/>
              </a:pPr>
              <a:endParaRPr lang="vi-VN" sz="990"/>
            </a:p>
          </p:txBody>
        </p:sp>
        <p:sp>
          <p:nvSpPr>
            <p:cNvPr id="75" name="Google Shape;633;p30">
              <a:extLst>
                <a:ext uri="{FF2B5EF4-FFF2-40B4-BE49-F238E27FC236}">
                  <a16:creationId xmlns:a16="http://schemas.microsoft.com/office/drawing/2014/main" id="{4C3769A2-1D08-406B-8831-E257E9681CCD}"/>
                </a:ext>
              </a:extLst>
            </p:cNvPr>
            <p:cNvSpPr>
              <a:spLocks/>
            </p:cNvSpPr>
            <p:nvPr/>
          </p:nvSpPr>
          <p:spPr bwMode="auto">
            <a:xfrm>
              <a:off x="1648550" y="1817920"/>
              <a:ext cx="205400" cy="250287"/>
            </a:xfrm>
            <a:custGeom>
              <a:avLst/>
              <a:gdLst>
                <a:gd name="T0" fmla="*/ 2147483646 w 8269"/>
                <a:gd name="T1" fmla="*/ 2147483646 h 10096"/>
                <a:gd name="T2" fmla="*/ 0 w 8269"/>
                <a:gd name="T3" fmla="*/ 2147483646 h 10096"/>
                <a:gd name="T4" fmla="*/ 2147483646 w 8269"/>
                <a:gd name="T5" fmla="*/ 2147483646 h 10096"/>
                <a:gd name="T6" fmla="*/ 2147483646 w 8269"/>
                <a:gd name="T7" fmla="*/ 2147483646 h 10096"/>
                <a:gd name="T8" fmla="*/ 2147483646 w 8269"/>
                <a:gd name="T9" fmla="*/ 2147483646 h 10096"/>
                <a:gd name="T10" fmla="*/ 2147483646 w 8269"/>
                <a:gd name="T11" fmla="*/ 2147483646 h 10096"/>
                <a:gd name="T12" fmla="*/ 2147483646 w 8269"/>
                <a:gd name="T13" fmla="*/ 2147483646 h 10096"/>
                <a:gd name="T14" fmla="*/ 2147483646 w 8269"/>
                <a:gd name="T15" fmla="*/ 2147483646 h 10096"/>
                <a:gd name="T16" fmla="*/ 2147483646 w 8269"/>
                <a:gd name="T17" fmla="*/ 2147483646 h 100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lIns="91425" tIns="91425" rIns="91425" bIns="91425" anchor="ctr"/>
            <a:lstStyle/>
            <a:p>
              <a:pPr>
                <a:defRPr/>
              </a:pPr>
              <a:endParaRPr lang="vi-VN" sz="990"/>
            </a:p>
          </p:txBody>
        </p:sp>
        <p:sp>
          <p:nvSpPr>
            <p:cNvPr id="76" name="Google Shape;634;p30">
              <a:extLst>
                <a:ext uri="{FF2B5EF4-FFF2-40B4-BE49-F238E27FC236}">
                  <a16:creationId xmlns:a16="http://schemas.microsoft.com/office/drawing/2014/main" id="{0B51A2C0-5460-43B8-BE0D-971CDC3F95C7}"/>
                </a:ext>
              </a:extLst>
            </p:cNvPr>
            <p:cNvSpPr/>
            <p:nvPr/>
          </p:nvSpPr>
          <p:spPr>
            <a:xfrm>
              <a:off x="1599175" y="1737947"/>
              <a:ext cx="163926" cy="130327"/>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77" name="Google Shape;635;p30">
              <a:extLst>
                <a:ext uri="{FF2B5EF4-FFF2-40B4-BE49-F238E27FC236}">
                  <a16:creationId xmlns:a16="http://schemas.microsoft.com/office/drawing/2014/main" id="{C04BEDE8-1611-498B-A4D3-9DBFFE38CDBF}"/>
                </a:ext>
              </a:extLst>
            </p:cNvPr>
            <p:cNvSpPr>
              <a:spLocks/>
            </p:cNvSpPr>
            <p:nvPr/>
          </p:nvSpPr>
          <p:spPr bwMode="auto">
            <a:xfrm>
              <a:off x="1287125" y="1495066"/>
              <a:ext cx="393026" cy="422081"/>
            </a:xfrm>
            <a:custGeom>
              <a:avLst/>
              <a:gdLst>
                <a:gd name="T0" fmla="*/ 2147483646 w 15696"/>
                <a:gd name="T1" fmla="*/ 0 h 16828"/>
                <a:gd name="T2" fmla="*/ 2147483646 w 15696"/>
                <a:gd name="T3" fmla="*/ 2147483646 h 16828"/>
                <a:gd name="T4" fmla="*/ 2147483646 w 15696"/>
                <a:gd name="T5" fmla="*/ 2147483646 h 16828"/>
                <a:gd name="T6" fmla="*/ 0 w 15696"/>
                <a:gd name="T7" fmla="*/ 2147483646 h 16828"/>
                <a:gd name="T8" fmla="*/ 0 w 15696"/>
                <a:gd name="T9" fmla="*/ 2147483646 h 16828"/>
                <a:gd name="T10" fmla="*/ 2147483646 w 15696"/>
                <a:gd name="T11" fmla="*/ 2147483646 h 16828"/>
                <a:gd name="T12" fmla="*/ 2147483646 w 15696"/>
                <a:gd name="T13" fmla="*/ 2147483646 h 16828"/>
                <a:gd name="T14" fmla="*/ 2147483646 w 15696"/>
                <a:gd name="T15" fmla="*/ 2147483646 h 16828"/>
                <a:gd name="T16" fmla="*/ 2147483646 w 15696"/>
                <a:gd name="T17" fmla="*/ 2147483646 h 16828"/>
                <a:gd name="T18" fmla="*/ 2147483646 w 15696"/>
                <a:gd name="T19" fmla="*/ 0 h 168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lIns="91425" tIns="91425" rIns="91425" bIns="91425" anchor="ctr"/>
            <a:lstStyle/>
            <a:p>
              <a:pPr>
                <a:defRPr/>
              </a:pPr>
              <a:endParaRPr lang="vi-VN" sz="990"/>
            </a:p>
          </p:txBody>
        </p:sp>
        <p:sp>
          <p:nvSpPr>
            <p:cNvPr id="78" name="Google Shape;636;p30">
              <a:extLst>
                <a:ext uri="{FF2B5EF4-FFF2-40B4-BE49-F238E27FC236}">
                  <a16:creationId xmlns:a16="http://schemas.microsoft.com/office/drawing/2014/main" id="{27D7204A-48C2-4E22-B2D2-688D84A43D41}"/>
                </a:ext>
              </a:extLst>
            </p:cNvPr>
            <p:cNvSpPr>
              <a:spLocks/>
            </p:cNvSpPr>
            <p:nvPr/>
          </p:nvSpPr>
          <p:spPr bwMode="auto">
            <a:xfrm>
              <a:off x="1567575" y="1905299"/>
              <a:ext cx="3950" cy="0"/>
            </a:xfrm>
            <a:custGeom>
              <a:avLst/>
              <a:gdLst>
                <a:gd name="T0" fmla="*/ 2147483646 w 169"/>
                <a:gd name="T1" fmla="*/ 2147483646 h 1"/>
                <a:gd name="T2" fmla="*/ 2147483646 w 169"/>
                <a:gd name="T3" fmla="*/ 2147483646 h 1"/>
                <a:gd name="T4" fmla="*/ 2147483646 w 169"/>
                <a:gd name="T5" fmla="*/ 2147483646 h 1"/>
                <a:gd name="T6" fmla="*/ 2147483646 w 169"/>
                <a:gd name="T7" fmla="*/ 2147483646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9" h="1" extrusionOk="0">
                  <a:moveTo>
                    <a:pt x="169" y="1"/>
                  </a:moveTo>
                  <a:lnTo>
                    <a:pt x="1" y="1"/>
                  </a:lnTo>
                  <a:lnTo>
                    <a:pt x="169" y="1"/>
                  </a:lnTo>
                  <a:close/>
                </a:path>
              </a:pathLst>
            </a:custGeom>
            <a:solidFill>
              <a:srgbClr val="E3E8F4"/>
            </a:solidFill>
            <a:ln>
              <a:noFill/>
            </a:ln>
          </p:spPr>
          <p:txBody>
            <a:bodyPr lIns="91425" tIns="91425" rIns="91425" bIns="91425" anchor="ctr"/>
            <a:lstStyle/>
            <a:p>
              <a:pPr>
                <a:defRPr/>
              </a:pPr>
              <a:endParaRPr lang="vi-VN" sz="990"/>
            </a:p>
          </p:txBody>
        </p:sp>
        <p:sp>
          <p:nvSpPr>
            <p:cNvPr id="79" name="Google Shape;637;p30">
              <a:extLst>
                <a:ext uri="{FF2B5EF4-FFF2-40B4-BE49-F238E27FC236}">
                  <a16:creationId xmlns:a16="http://schemas.microsoft.com/office/drawing/2014/main" id="{F281651B-A1FA-4016-B495-FB045E2E6DB2}"/>
                </a:ext>
              </a:extLst>
            </p:cNvPr>
            <p:cNvSpPr>
              <a:spLocks/>
            </p:cNvSpPr>
            <p:nvPr/>
          </p:nvSpPr>
          <p:spPr bwMode="auto">
            <a:xfrm>
              <a:off x="1567575" y="1576521"/>
              <a:ext cx="7900" cy="328778"/>
            </a:xfrm>
            <a:custGeom>
              <a:avLst/>
              <a:gdLst>
                <a:gd name="T0" fmla="*/ 2147483646 w 304"/>
                <a:gd name="T1" fmla="*/ 2147483646 h 13142"/>
                <a:gd name="T2" fmla="*/ 2147483646 w 304"/>
                <a:gd name="T3" fmla="*/ 2147483646 h 13142"/>
                <a:gd name="T4" fmla="*/ 2147483646 w 304"/>
                <a:gd name="T5" fmla="*/ 2147483646 h 13142"/>
                <a:gd name="T6" fmla="*/ 2147483646 w 304"/>
                <a:gd name="T7" fmla="*/ 2147483646 h 13142"/>
                <a:gd name="T8" fmla="*/ 2147483646 w 304"/>
                <a:gd name="T9" fmla="*/ 2147483646 h 13142"/>
                <a:gd name="T10" fmla="*/ 2147483646 w 304"/>
                <a:gd name="T11" fmla="*/ 2147483646 h 13142"/>
                <a:gd name="T12" fmla="*/ 2147483646 w 304"/>
                <a:gd name="T13" fmla="*/ 2147483646 h 13142"/>
                <a:gd name="T14" fmla="*/ 2147483646 w 304"/>
                <a:gd name="T15" fmla="*/ 2147483646 h 1314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lIns="91425" tIns="91425" rIns="91425" bIns="91425" anchor="ctr"/>
            <a:lstStyle/>
            <a:p>
              <a:pPr>
                <a:defRPr/>
              </a:pPr>
              <a:endParaRPr lang="vi-VN" sz="990"/>
            </a:p>
          </p:txBody>
        </p:sp>
        <p:sp>
          <p:nvSpPr>
            <p:cNvPr id="80" name="Google Shape;638;p30">
              <a:extLst>
                <a:ext uri="{FF2B5EF4-FFF2-40B4-BE49-F238E27FC236}">
                  <a16:creationId xmlns:a16="http://schemas.microsoft.com/office/drawing/2014/main" id="{C6B54628-28AE-4DFA-B9CC-819349038E28}"/>
                </a:ext>
              </a:extLst>
            </p:cNvPr>
            <p:cNvSpPr>
              <a:spLocks/>
            </p:cNvSpPr>
            <p:nvPr/>
          </p:nvSpPr>
          <p:spPr bwMode="auto">
            <a:xfrm>
              <a:off x="1462900" y="1915665"/>
              <a:ext cx="49374" cy="2962"/>
            </a:xfrm>
            <a:custGeom>
              <a:avLst/>
              <a:gdLst>
                <a:gd name="T0" fmla="*/ 2147483646 w 1984"/>
                <a:gd name="T1" fmla="*/ 2147483646 h 136"/>
                <a:gd name="T2" fmla="*/ 2147483646 w 1984"/>
                <a:gd name="T3" fmla="*/ 2147483646 h 136"/>
                <a:gd name="T4" fmla="*/ 2147483646 w 1984"/>
                <a:gd name="T5" fmla="*/ 2147483646 h 136"/>
                <a:gd name="T6" fmla="*/ 2147483646 w 1984"/>
                <a:gd name="T7" fmla="*/ 2147483646 h 136"/>
                <a:gd name="T8" fmla="*/ 2147483646 w 1984"/>
                <a:gd name="T9" fmla="*/ 2147483646 h 136"/>
                <a:gd name="T10" fmla="*/ 2147483646 w 1984"/>
                <a:gd name="T11" fmla="*/ 2147483646 h 136"/>
                <a:gd name="T12" fmla="*/ 2147483646 w 1984"/>
                <a:gd name="T13" fmla="*/ 2147483646 h 1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84" h="136" extrusionOk="0">
                  <a:moveTo>
                    <a:pt x="1" y="135"/>
                  </a:move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lIns="91425" tIns="91425" rIns="91425" bIns="91425" anchor="ctr"/>
            <a:lstStyle/>
            <a:p>
              <a:pPr>
                <a:defRPr/>
              </a:pPr>
              <a:endParaRPr lang="vi-VN" sz="990"/>
            </a:p>
          </p:txBody>
        </p:sp>
        <p:sp>
          <p:nvSpPr>
            <p:cNvPr id="81" name="Google Shape;639;p30">
              <a:extLst>
                <a:ext uri="{FF2B5EF4-FFF2-40B4-BE49-F238E27FC236}">
                  <a16:creationId xmlns:a16="http://schemas.microsoft.com/office/drawing/2014/main" id="{4FC2C435-863F-46DF-B44B-4A45E4940663}"/>
                </a:ext>
              </a:extLst>
            </p:cNvPr>
            <p:cNvSpPr>
              <a:spLocks/>
            </p:cNvSpPr>
            <p:nvPr/>
          </p:nvSpPr>
          <p:spPr bwMode="auto">
            <a:xfrm>
              <a:off x="1462900" y="1533572"/>
              <a:ext cx="73074" cy="385056"/>
            </a:xfrm>
            <a:custGeom>
              <a:avLst/>
              <a:gdLst>
                <a:gd name="T0" fmla="*/ 2147483646 w 2959"/>
                <a:gd name="T1" fmla="*/ 2147483646 h 15394"/>
                <a:gd name="T2" fmla="*/ 2147483646 w 2959"/>
                <a:gd name="T3" fmla="*/ 2147483646 h 15394"/>
                <a:gd name="T4" fmla="*/ 2147483646 w 2959"/>
                <a:gd name="T5" fmla="*/ 2147483646 h 15394"/>
                <a:gd name="T6" fmla="*/ 2147483646 w 2959"/>
                <a:gd name="T7" fmla="*/ 2147483646 h 15394"/>
                <a:gd name="T8" fmla="*/ 2147483646 w 2959"/>
                <a:gd name="T9" fmla="*/ 2147483646 h 15394"/>
                <a:gd name="T10" fmla="*/ 2147483646 w 2959"/>
                <a:gd name="T11" fmla="*/ 2147483646 h 153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lIns="91425" tIns="91425" rIns="91425" bIns="91425" anchor="ctr"/>
            <a:lstStyle/>
            <a:p>
              <a:pPr>
                <a:defRPr/>
              </a:pPr>
              <a:endParaRPr lang="vi-VN" sz="990"/>
            </a:p>
          </p:txBody>
        </p:sp>
        <p:sp>
          <p:nvSpPr>
            <p:cNvPr id="82" name="Google Shape;640;p30">
              <a:extLst>
                <a:ext uri="{FF2B5EF4-FFF2-40B4-BE49-F238E27FC236}">
                  <a16:creationId xmlns:a16="http://schemas.microsoft.com/office/drawing/2014/main" id="{CBAA0FA0-3335-4CA2-91CA-8ABAA03703C6}"/>
                </a:ext>
              </a:extLst>
            </p:cNvPr>
            <p:cNvSpPr>
              <a:spLocks/>
            </p:cNvSpPr>
            <p:nvPr/>
          </p:nvSpPr>
          <p:spPr bwMode="auto">
            <a:xfrm>
              <a:off x="1603125" y="1518762"/>
              <a:ext cx="1976" cy="14810"/>
            </a:xfrm>
            <a:custGeom>
              <a:avLst/>
              <a:gdLst>
                <a:gd name="T0" fmla="*/ 2147483646 w 135"/>
                <a:gd name="T1" fmla="*/ 0 h 572"/>
                <a:gd name="T2" fmla="*/ 0 w 135"/>
                <a:gd name="T3" fmla="*/ 2147483646 h 572"/>
                <a:gd name="T4" fmla="*/ 2147483646 w 135"/>
                <a:gd name="T5" fmla="*/ 2147483646 h 572"/>
                <a:gd name="T6" fmla="*/ 2147483646 w 135"/>
                <a:gd name="T7" fmla="*/ 0 h 5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5" h="572" extrusionOk="0">
                  <a:moveTo>
                    <a:pt x="135" y="0"/>
                  </a:moveTo>
                  <a:lnTo>
                    <a:pt x="0" y="572"/>
                  </a:lnTo>
                  <a:lnTo>
                    <a:pt x="135" y="572"/>
                  </a:lnTo>
                  <a:lnTo>
                    <a:pt x="135" y="0"/>
                  </a:lnTo>
                  <a:close/>
                </a:path>
              </a:pathLst>
            </a:custGeom>
            <a:solidFill>
              <a:srgbClr val="E3E8F4"/>
            </a:solidFill>
            <a:ln>
              <a:noFill/>
            </a:ln>
          </p:spPr>
          <p:txBody>
            <a:bodyPr lIns="91425" tIns="91425" rIns="91425" bIns="91425" anchor="ctr"/>
            <a:lstStyle/>
            <a:p>
              <a:pPr>
                <a:defRPr/>
              </a:pPr>
              <a:endParaRPr lang="vi-VN" sz="990"/>
            </a:p>
          </p:txBody>
        </p:sp>
        <p:sp>
          <p:nvSpPr>
            <p:cNvPr id="83" name="Google Shape;641;p30">
              <a:extLst>
                <a:ext uri="{FF2B5EF4-FFF2-40B4-BE49-F238E27FC236}">
                  <a16:creationId xmlns:a16="http://schemas.microsoft.com/office/drawing/2014/main" id="{3DFB5624-6967-4C9E-9F25-0860D59B9914}"/>
                </a:ext>
              </a:extLst>
            </p:cNvPr>
            <p:cNvSpPr>
              <a:spLocks/>
            </p:cNvSpPr>
            <p:nvPr/>
          </p:nvSpPr>
          <p:spPr bwMode="auto">
            <a:xfrm>
              <a:off x="1571525" y="1533572"/>
              <a:ext cx="33576" cy="371727"/>
            </a:xfrm>
            <a:custGeom>
              <a:avLst/>
              <a:gdLst>
                <a:gd name="T0" fmla="*/ 2147483646 w 1379"/>
                <a:gd name="T1" fmla="*/ 2147483646 h 14822"/>
                <a:gd name="T2" fmla="*/ 2147483646 w 1379"/>
                <a:gd name="T3" fmla="*/ 2147483646 h 14822"/>
                <a:gd name="T4" fmla="*/ 2147483646 w 1379"/>
                <a:gd name="T5" fmla="*/ 2147483646 h 14822"/>
                <a:gd name="T6" fmla="*/ 2147483646 w 1379"/>
                <a:gd name="T7" fmla="*/ 2147483646 h 14822"/>
                <a:gd name="T8" fmla="*/ 2147483646 w 1379"/>
                <a:gd name="T9" fmla="*/ 2147483646 h 14822"/>
                <a:gd name="T10" fmla="*/ 2147483646 w 1379"/>
                <a:gd name="T11" fmla="*/ 2147483646 h 148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79" h="14822" extrusionOk="0">
                  <a:moveTo>
                    <a:pt x="1244" y="1"/>
                  </a:moveTo>
                  <a:cubicBezTo>
                    <a:pt x="1244" y="841"/>
                    <a:pt x="841" y="1379"/>
                    <a:pt x="135" y="1681"/>
                  </a:cubicBezTo>
                  <a:lnTo>
                    <a:pt x="1" y="14822"/>
                  </a:lnTo>
                  <a:cubicBezTo>
                    <a:pt x="404" y="14822"/>
                    <a:pt x="841" y="14688"/>
                    <a:pt x="1379" y="14553"/>
                  </a:cubicBezTo>
                  <a:lnTo>
                    <a:pt x="1379" y="1"/>
                  </a:lnTo>
                  <a:lnTo>
                    <a:pt x="1244" y="1"/>
                  </a:lnTo>
                  <a:close/>
                </a:path>
              </a:pathLst>
            </a:custGeom>
            <a:solidFill>
              <a:srgbClr val="E3E8F4"/>
            </a:solidFill>
            <a:ln>
              <a:noFill/>
            </a:ln>
          </p:spPr>
          <p:txBody>
            <a:bodyPr lIns="91425" tIns="91425" rIns="91425" bIns="91425" anchor="ctr"/>
            <a:lstStyle/>
            <a:p>
              <a:pPr>
                <a:defRPr/>
              </a:pPr>
              <a:endParaRPr lang="vi-VN" sz="990"/>
            </a:p>
          </p:txBody>
        </p:sp>
        <p:sp>
          <p:nvSpPr>
            <p:cNvPr id="84" name="Google Shape;642;p30">
              <a:extLst>
                <a:ext uri="{FF2B5EF4-FFF2-40B4-BE49-F238E27FC236}">
                  <a16:creationId xmlns:a16="http://schemas.microsoft.com/office/drawing/2014/main" id="{F940D95A-1013-409A-BE54-724E4B4A8202}"/>
                </a:ext>
              </a:extLst>
            </p:cNvPr>
            <p:cNvSpPr/>
            <p:nvPr/>
          </p:nvSpPr>
          <p:spPr>
            <a:xfrm>
              <a:off x="1518200" y="1954171"/>
              <a:ext cx="252800" cy="447257"/>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5" name="Google Shape;643;p30">
              <a:extLst>
                <a:ext uri="{FF2B5EF4-FFF2-40B4-BE49-F238E27FC236}">
                  <a16:creationId xmlns:a16="http://schemas.microsoft.com/office/drawing/2014/main" id="{15EB0F6A-3AA7-4176-BE27-FACCAE70AADD}"/>
                </a:ext>
              </a:extLst>
            </p:cNvPr>
            <p:cNvSpPr/>
            <p:nvPr/>
          </p:nvSpPr>
          <p:spPr>
            <a:xfrm>
              <a:off x="1518200" y="2272583"/>
              <a:ext cx="84924" cy="12884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6" name="Google Shape;644;p30">
              <a:extLst>
                <a:ext uri="{FF2B5EF4-FFF2-40B4-BE49-F238E27FC236}">
                  <a16:creationId xmlns:a16="http://schemas.microsoft.com/office/drawing/2014/main" id="{F52A19E7-995A-42BC-8986-91C70688CE29}"/>
                </a:ext>
              </a:extLst>
            </p:cNvPr>
            <p:cNvSpPr/>
            <p:nvPr/>
          </p:nvSpPr>
          <p:spPr>
            <a:xfrm>
              <a:off x="1265400" y="1989714"/>
              <a:ext cx="357475" cy="513902"/>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7" name="Google Shape;645;p30">
              <a:extLst>
                <a:ext uri="{FF2B5EF4-FFF2-40B4-BE49-F238E27FC236}">
                  <a16:creationId xmlns:a16="http://schemas.microsoft.com/office/drawing/2014/main" id="{EE836A44-6CAC-4157-80D7-BD0315D1C0A0}"/>
                </a:ext>
              </a:extLst>
            </p:cNvPr>
            <p:cNvSpPr/>
            <p:nvPr/>
          </p:nvSpPr>
          <p:spPr>
            <a:xfrm>
              <a:off x="1273300" y="1872717"/>
              <a:ext cx="420675" cy="228071"/>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8" name="Google Shape;646;p30">
              <a:extLst>
                <a:ext uri="{FF2B5EF4-FFF2-40B4-BE49-F238E27FC236}">
                  <a16:creationId xmlns:a16="http://schemas.microsoft.com/office/drawing/2014/main" id="{5CB3A57C-3B09-49BD-BB6E-285CACA5F35B}"/>
                </a:ext>
              </a:extLst>
            </p:cNvPr>
            <p:cNvSpPr/>
            <p:nvPr/>
          </p:nvSpPr>
          <p:spPr>
            <a:xfrm>
              <a:off x="1559675" y="2072650"/>
              <a:ext cx="120476" cy="199933"/>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9" name="Google Shape;647;p30">
              <a:extLst>
                <a:ext uri="{FF2B5EF4-FFF2-40B4-BE49-F238E27FC236}">
                  <a16:creationId xmlns:a16="http://schemas.microsoft.com/office/drawing/2014/main" id="{83E8632E-CDF5-439F-94CD-653212082F06}"/>
                </a:ext>
              </a:extLst>
            </p:cNvPr>
            <p:cNvSpPr/>
            <p:nvPr/>
          </p:nvSpPr>
          <p:spPr>
            <a:xfrm>
              <a:off x="1494500" y="1995638"/>
              <a:ext cx="110600" cy="108112"/>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90" name="Google Shape;648;p30">
              <a:extLst>
                <a:ext uri="{FF2B5EF4-FFF2-40B4-BE49-F238E27FC236}">
                  <a16:creationId xmlns:a16="http://schemas.microsoft.com/office/drawing/2014/main" id="{1198DD20-FF09-45DB-9080-03743B1D7FB6}"/>
                </a:ext>
              </a:extLst>
            </p:cNvPr>
            <p:cNvSpPr/>
            <p:nvPr/>
          </p:nvSpPr>
          <p:spPr>
            <a:xfrm>
              <a:off x="1530050" y="2488806"/>
              <a:ext cx="152074" cy="66644"/>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91" name="Google Shape;649;p30">
              <a:extLst>
                <a:ext uri="{FF2B5EF4-FFF2-40B4-BE49-F238E27FC236}">
                  <a16:creationId xmlns:a16="http://schemas.microsoft.com/office/drawing/2014/main" id="{404DAC6E-BC11-47E9-A0DF-73E96FFD9F04}"/>
                </a:ext>
              </a:extLst>
            </p:cNvPr>
            <p:cNvSpPr>
              <a:spLocks/>
            </p:cNvSpPr>
            <p:nvPr/>
          </p:nvSpPr>
          <p:spPr bwMode="auto">
            <a:xfrm>
              <a:off x="1500425" y="1378069"/>
              <a:ext cx="112576" cy="204376"/>
            </a:xfrm>
            <a:custGeom>
              <a:avLst/>
              <a:gdLst>
                <a:gd name="T0" fmla="*/ 2147483646 w 4505"/>
                <a:gd name="T1" fmla="*/ 2147483646 h 8134"/>
                <a:gd name="T2" fmla="*/ 2147483646 w 4505"/>
                <a:gd name="T3" fmla="*/ 2147483646 h 8134"/>
                <a:gd name="T4" fmla="*/ 2147483646 w 4505"/>
                <a:gd name="T5" fmla="*/ 2147483646 h 8134"/>
                <a:gd name="T6" fmla="*/ 2147483646 w 4505"/>
                <a:gd name="T7" fmla="*/ 2147483646 h 8134"/>
                <a:gd name="T8" fmla="*/ 2147483646 w 4505"/>
                <a:gd name="T9" fmla="*/ 2147483646 h 8134"/>
                <a:gd name="T10" fmla="*/ 2147483646 w 4505"/>
                <a:gd name="T11" fmla="*/ 2147483646 h 8134"/>
                <a:gd name="T12" fmla="*/ 2147483646 w 4505"/>
                <a:gd name="T13" fmla="*/ 2147483646 h 8134"/>
                <a:gd name="T14" fmla="*/ 2147483646 w 4505"/>
                <a:gd name="T15" fmla="*/ 2147483646 h 813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lIns="91425" tIns="91425" rIns="91425" bIns="91425" anchor="ctr"/>
            <a:lstStyle/>
            <a:p>
              <a:pPr>
                <a:defRPr/>
              </a:pPr>
              <a:endParaRPr lang="vi-VN" sz="990"/>
            </a:p>
          </p:txBody>
        </p:sp>
        <p:sp>
          <p:nvSpPr>
            <p:cNvPr id="92" name="Google Shape;650;p30">
              <a:extLst>
                <a:ext uri="{FF2B5EF4-FFF2-40B4-BE49-F238E27FC236}">
                  <a16:creationId xmlns:a16="http://schemas.microsoft.com/office/drawing/2014/main" id="{671D43C6-9571-42EE-9BEB-55F54C4F4295}"/>
                </a:ext>
              </a:extLst>
            </p:cNvPr>
            <p:cNvSpPr>
              <a:spLocks/>
            </p:cNvSpPr>
            <p:nvPr/>
          </p:nvSpPr>
          <p:spPr bwMode="auto">
            <a:xfrm>
              <a:off x="1060000" y="406544"/>
              <a:ext cx="1015151" cy="1066308"/>
            </a:xfrm>
            <a:custGeom>
              <a:avLst/>
              <a:gdLst>
                <a:gd name="T0" fmla="*/ 2147483646 w 40634"/>
                <a:gd name="T1" fmla="*/ 2147483646 h 42724"/>
                <a:gd name="T2" fmla="*/ 2147483646 w 40634"/>
                <a:gd name="T3" fmla="*/ 2147483646 h 42724"/>
                <a:gd name="T4" fmla="*/ 2147483646 w 40634"/>
                <a:gd name="T5" fmla="*/ 2147483646 h 42724"/>
                <a:gd name="T6" fmla="*/ 2147483646 w 40634"/>
                <a:gd name="T7" fmla="*/ 2147483646 h 42724"/>
                <a:gd name="T8" fmla="*/ 2147483646 w 40634"/>
                <a:gd name="T9" fmla="*/ 2147483646 h 42724"/>
                <a:gd name="T10" fmla="*/ 2147483646 w 40634"/>
                <a:gd name="T11" fmla="*/ 2147483646 h 42724"/>
                <a:gd name="T12" fmla="*/ 2147483646 w 40634"/>
                <a:gd name="T13" fmla="*/ 2147483646 h 42724"/>
                <a:gd name="T14" fmla="*/ 2147483646 w 40634"/>
                <a:gd name="T15" fmla="*/ 2147483646 h 42724"/>
                <a:gd name="T16" fmla="*/ 2147483646 w 40634"/>
                <a:gd name="T17" fmla="*/ 2147483646 h 42724"/>
                <a:gd name="T18" fmla="*/ 2147483646 w 40634"/>
                <a:gd name="T19" fmla="*/ 2147483646 h 42724"/>
                <a:gd name="T20" fmla="*/ 2147483646 w 40634"/>
                <a:gd name="T21" fmla="*/ 2147483646 h 42724"/>
                <a:gd name="T22" fmla="*/ 2147483646 w 40634"/>
                <a:gd name="T23" fmla="*/ 2147483646 h 42724"/>
                <a:gd name="T24" fmla="*/ 2147483646 w 40634"/>
                <a:gd name="T25" fmla="*/ 2147483646 h 427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lIns="91425" tIns="91425" rIns="91425" bIns="91425" anchor="ctr"/>
            <a:lstStyle/>
            <a:p>
              <a:pPr>
                <a:defRPr/>
              </a:pPr>
              <a:endParaRPr lang="vi-VN" sz="990"/>
            </a:p>
          </p:txBody>
        </p:sp>
        <p:sp>
          <p:nvSpPr>
            <p:cNvPr id="93" name="Google Shape;651;p30">
              <a:extLst>
                <a:ext uri="{FF2B5EF4-FFF2-40B4-BE49-F238E27FC236}">
                  <a16:creationId xmlns:a16="http://schemas.microsoft.com/office/drawing/2014/main" id="{46592402-7541-48EB-82C3-F29893D1C72B}"/>
                </a:ext>
              </a:extLst>
            </p:cNvPr>
            <p:cNvSpPr>
              <a:spLocks/>
            </p:cNvSpPr>
            <p:nvPr/>
          </p:nvSpPr>
          <p:spPr bwMode="auto">
            <a:xfrm>
              <a:off x="1077774" y="1178136"/>
              <a:ext cx="649776" cy="294716"/>
            </a:xfrm>
            <a:custGeom>
              <a:avLst/>
              <a:gdLst>
                <a:gd name="T0" fmla="*/ 2147483646 w 26047"/>
                <a:gd name="T1" fmla="*/ 2147483646 h 11899"/>
                <a:gd name="T2" fmla="*/ 2147483646 w 26047"/>
                <a:gd name="T3" fmla="*/ 2147483646 h 11899"/>
                <a:gd name="T4" fmla="*/ 2147483646 w 26047"/>
                <a:gd name="T5" fmla="*/ 2147483646 h 11899"/>
                <a:gd name="T6" fmla="*/ 2147483646 w 26047"/>
                <a:gd name="T7" fmla="*/ 2147483646 h 11899"/>
                <a:gd name="T8" fmla="*/ 2147483646 w 26047"/>
                <a:gd name="T9" fmla="*/ 2147483646 h 11899"/>
                <a:gd name="T10" fmla="*/ 2147483646 w 26047"/>
                <a:gd name="T11" fmla="*/ 2147483646 h 11899"/>
                <a:gd name="T12" fmla="*/ 2147483646 w 26047"/>
                <a:gd name="T13" fmla="*/ 2147483646 h 11899"/>
                <a:gd name="T14" fmla="*/ 0 w 26047"/>
                <a:gd name="T15" fmla="*/ 2147483646 h 11899"/>
                <a:gd name="T16" fmla="*/ 2147483646 w 26047"/>
                <a:gd name="T17" fmla="*/ 2147483646 h 11899"/>
                <a:gd name="T18" fmla="*/ 2147483646 w 26047"/>
                <a:gd name="T19" fmla="*/ 2147483646 h 11899"/>
                <a:gd name="T20" fmla="*/ 2147483646 w 26047"/>
                <a:gd name="T21" fmla="*/ 2147483646 h 11899"/>
                <a:gd name="T22" fmla="*/ 0 w 26047"/>
                <a:gd name="T23" fmla="*/ 2147483646 h 118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047" h="11899" extrusionOk="0">
                  <a:moveTo>
                    <a:pt x="26047" y="11764"/>
                  </a:moveTo>
                  <a:cubicBezTo>
                    <a:pt x="25207" y="11764"/>
                    <a:pt x="24366" y="11898"/>
                    <a:pt x="23392" y="11898"/>
                  </a:cubicBezTo>
                  <a:cubicBezTo>
                    <a:pt x="22686" y="11898"/>
                    <a:pt x="21980" y="11898"/>
                    <a:pt x="21274" y="11764"/>
                  </a:cubicBezTo>
                  <a:cubicBezTo>
                    <a:pt x="21980" y="11898"/>
                    <a:pt x="22686" y="11898"/>
                    <a:pt x="23392" y="11898"/>
                  </a:cubicBezTo>
                  <a:cubicBezTo>
                    <a:pt x="24366" y="11898"/>
                    <a:pt x="25207" y="11764"/>
                    <a:pt x="26047" y="11764"/>
                  </a:cubicBez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lIns="91425" tIns="91425" rIns="91425" bIns="91425" anchor="ctr"/>
            <a:lstStyle/>
            <a:p>
              <a:pPr>
                <a:defRPr/>
              </a:pPr>
              <a:endParaRPr lang="vi-VN" sz="990"/>
            </a:p>
          </p:txBody>
        </p:sp>
        <p:sp>
          <p:nvSpPr>
            <p:cNvPr id="94" name="Google Shape;652;p30">
              <a:extLst>
                <a:ext uri="{FF2B5EF4-FFF2-40B4-BE49-F238E27FC236}">
                  <a16:creationId xmlns:a16="http://schemas.microsoft.com/office/drawing/2014/main" id="{95997A0C-A3BE-4F45-96FA-12E73F9823A7}"/>
                </a:ext>
              </a:extLst>
            </p:cNvPr>
            <p:cNvSpPr>
              <a:spLocks/>
            </p:cNvSpPr>
            <p:nvPr/>
          </p:nvSpPr>
          <p:spPr bwMode="auto">
            <a:xfrm>
              <a:off x="1559675" y="1466928"/>
              <a:ext cx="49376" cy="4442"/>
            </a:xfrm>
            <a:custGeom>
              <a:avLst/>
              <a:gdLst>
                <a:gd name="T0" fmla="*/ 0 w 1950"/>
                <a:gd name="T1" fmla="*/ 0 h 135"/>
                <a:gd name="T2" fmla="*/ 2147483646 w 1950"/>
                <a:gd name="T3" fmla="*/ 2147483646 h 135"/>
                <a:gd name="T4" fmla="*/ 2147483646 w 1950"/>
                <a:gd name="T5" fmla="*/ 2147483646 h 135"/>
                <a:gd name="T6" fmla="*/ 0 w 1950"/>
                <a:gd name="T7" fmla="*/ 0 h 1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50" h="135" extrusionOk="0">
                  <a:moveTo>
                    <a:pt x="0" y="0"/>
                  </a:moveTo>
                  <a:cubicBezTo>
                    <a:pt x="571" y="135"/>
                    <a:pt x="1277" y="135"/>
                    <a:pt x="1949" y="135"/>
                  </a:cubicBezTo>
                  <a:cubicBezTo>
                    <a:pt x="1277" y="135"/>
                    <a:pt x="571" y="135"/>
                    <a:pt x="0" y="0"/>
                  </a:cubicBezTo>
                  <a:close/>
                </a:path>
              </a:pathLst>
            </a:custGeom>
            <a:solidFill>
              <a:srgbClr val="845934"/>
            </a:solidFill>
            <a:ln>
              <a:noFill/>
            </a:ln>
          </p:spPr>
          <p:txBody>
            <a:bodyPr lIns="91425" tIns="91425" rIns="91425" bIns="91425" anchor="ctr"/>
            <a:lstStyle/>
            <a:p>
              <a:pPr>
                <a:defRPr/>
              </a:pPr>
              <a:endParaRPr lang="vi-VN" sz="990"/>
            </a:p>
          </p:txBody>
        </p:sp>
        <p:sp>
          <p:nvSpPr>
            <p:cNvPr id="95" name="Google Shape;653;p30">
              <a:extLst>
                <a:ext uri="{FF2B5EF4-FFF2-40B4-BE49-F238E27FC236}">
                  <a16:creationId xmlns:a16="http://schemas.microsoft.com/office/drawing/2014/main" id="{53730A56-4F70-4ABC-8EFE-9C5C0D21D609}"/>
                </a:ext>
              </a:extLst>
            </p:cNvPr>
            <p:cNvSpPr>
              <a:spLocks/>
            </p:cNvSpPr>
            <p:nvPr/>
          </p:nvSpPr>
          <p:spPr bwMode="auto">
            <a:xfrm>
              <a:off x="1077774" y="1077429"/>
              <a:ext cx="649776" cy="395423"/>
            </a:xfrm>
            <a:custGeom>
              <a:avLst/>
              <a:gdLst>
                <a:gd name="T0" fmla="*/ 2147483646 w 26047"/>
                <a:gd name="T1" fmla="*/ 2147483646 h 15831"/>
                <a:gd name="T2" fmla="*/ 2147483646 w 26047"/>
                <a:gd name="T3" fmla="*/ 2147483646 h 15831"/>
                <a:gd name="T4" fmla="*/ 0 w 26047"/>
                <a:gd name="T5" fmla="*/ 2147483646 h 15831"/>
                <a:gd name="T6" fmla="*/ 0 w 26047"/>
                <a:gd name="T7" fmla="*/ 2147483646 h 15831"/>
                <a:gd name="T8" fmla="*/ 2147483646 w 26047"/>
                <a:gd name="T9" fmla="*/ 2147483646 h 15831"/>
                <a:gd name="T10" fmla="*/ 2147483646 w 26047"/>
                <a:gd name="T11" fmla="*/ 2147483646 h 15831"/>
                <a:gd name="T12" fmla="*/ 2147483646 w 26047"/>
                <a:gd name="T13" fmla="*/ 2147483646 h 15831"/>
                <a:gd name="T14" fmla="*/ 2147483646 w 26047"/>
                <a:gd name="T15" fmla="*/ 2147483646 h 15831"/>
                <a:gd name="T16" fmla="*/ 2147483646 w 26047"/>
                <a:gd name="T17" fmla="*/ 2147483646 h 15831"/>
                <a:gd name="T18" fmla="*/ 2147483646 w 26047"/>
                <a:gd name="T19" fmla="*/ 2147483646 h 15831"/>
                <a:gd name="T20" fmla="*/ 2147483646 w 26047"/>
                <a:gd name="T21" fmla="*/ 2147483646 h 15831"/>
                <a:gd name="T22" fmla="*/ 2147483646 w 26047"/>
                <a:gd name="T23" fmla="*/ 2147483646 h 15831"/>
                <a:gd name="T24" fmla="*/ 2147483646 w 26047"/>
                <a:gd name="T25" fmla="*/ 2147483646 h 15831"/>
                <a:gd name="T26" fmla="*/ 2147483646 w 26047"/>
                <a:gd name="T27" fmla="*/ 2147483646 h 15831"/>
                <a:gd name="T28" fmla="*/ 2147483646 w 26047"/>
                <a:gd name="T29" fmla="*/ 2147483646 h 15831"/>
                <a:gd name="T30" fmla="*/ 2147483646 w 26047"/>
                <a:gd name="T31" fmla="*/ 2147483646 h 15831"/>
                <a:gd name="T32" fmla="*/ 2147483646 w 26047"/>
                <a:gd name="T33" fmla="*/ 2147483646 h 158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lnTo>
                    <a:pt x="3798" y="1"/>
                  </a:lnTo>
                  <a:close/>
                </a:path>
              </a:pathLst>
            </a:custGeom>
            <a:solidFill>
              <a:srgbClr val="946941"/>
            </a:solidFill>
            <a:ln>
              <a:noFill/>
            </a:ln>
          </p:spPr>
          <p:txBody>
            <a:bodyPr lIns="91425" tIns="91425" rIns="91425" bIns="91425" anchor="ctr"/>
            <a:lstStyle/>
            <a:p>
              <a:pPr>
                <a:defRPr/>
              </a:pPr>
              <a:endParaRPr lang="vi-VN" sz="990"/>
            </a:p>
          </p:txBody>
        </p:sp>
        <p:sp>
          <p:nvSpPr>
            <p:cNvPr id="96" name="Google Shape;654;p30">
              <a:extLst>
                <a:ext uri="{FF2B5EF4-FFF2-40B4-BE49-F238E27FC236}">
                  <a16:creationId xmlns:a16="http://schemas.microsoft.com/office/drawing/2014/main" id="{A12FEB26-B31C-4936-B199-8E69BA164CC3}"/>
                </a:ext>
              </a:extLst>
            </p:cNvPr>
            <p:cNvSpPr/>
            <p:nvPr/>
          </p:nvSpPr>
          <p:spPr>
            <a:xfrm>
              <a:off x="1231825" y="1480256"/>
              <a:ext cx="280450" cy="704948"/>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97" name="Google Shape;655;p30">
              <a:extLst>
                <a:ext uri="{FF2B5EF4-FFF2-40B4-BE49-F238E27FC236}">
                  <a16:creationId xmlns:a16="http://schemas.microsoft.com/office/drawing/2014/main" id="{FB755922-852E-4E8F-8EAF-602EFAB65175}"/>
                </a:ext>
              </a:extLst>
            </p:cNvPr>
            <p:cNvSpPr/>
            <p:nvPr/>
          </p:nvSpPr>
          <p:spPr>
            <a:xfrm>
              <a:off x="1235775" y="1480256"/>
              <a:ext cx="272550" cy="690138"/>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dirty="0">
                <a:solidFill>
                  <a:prstClr val="black"/>
                </a:solidFill>
                <a:latin typeface="Arial"/>
              </a:endParaRPr>
            </a:p>
          </p:txBody>
        </p:sp>
        <p:sp>
          <p:nvSpPr>
            <p:cNvPr id="98" name="Google Shape;656;p30">
              <a:extLst>
                <a:ext uri="{FF2B5EF4-FFF2-40B4-BE49-F238E27FC236}">
                  <a16:creationId xmlns:a16="http://schemas.microsoft.com/office/drawing/2014/main" id="{1B703EAF-058D-46DB-98F5-D5B24ABE76E3}"/>
                </a:ext>
              </a:extLst>
            </p:cNvPr>
            <p:cNvSpPr/>
            <p:nvPr/>
          </p:nvSpPr>
          <p:spPr>
            <a:xfrm>
              <a:off x="1605100" y="1517281"/>
              <a:ext cx="158000" cy="638303"/>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99" name="Google Shape;657;p30">
              <a:extLst>
                <a:ext uri="{FF2B5EF4-FFF2-40B4-BE49-F238E27FC236}">
                  <a16:creationId xmlns:a16="http://schemas.microsoft.com/office/drawing/2014/main" id="{1D95A820-704E-4156-AC02-AD0FAB016593}"/>
                </a:ext>
              </a:extLst>
            </p:cNvPr>
            <p:cNvSpPr>
              <a:spLocks/>
            </p:cNvSpPr>
            <p:nvPr/>
          </p:nvSpPr>
          <p:spPr bwMode="auto">
            <a:xfrm>
              <a:off x="1743350" y="1988234"/>
              <a:ext cx="0" cy="56277"/>
            </a:xfrm>
            <a:custGeom>
              <a:avLst/>
              <a:gdLst>
                <a:gd name="T0" fmla="*/ 0 w 1"/>
                <a:gd name="T1" fmla="*/ 2147483646 h 2253"/>
                <a:gd name="T2" fmla="*/ 0 w 1"/>
                <a:gd name="T3" fmla="*/ 2147483646 h 2253"/>
                <a:gd name="T4" fmla="*/ 0 w 1"/>
                <a:gd name="T5" fmla="*/ 2147483646 h 2253"/>
                <a:gd name="T6" fmla="*/ 0 w 1"/>
                <a:gd name="T7" fmla="*/ 2147483646 h 22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253" extrusionOk="0">
                  <a:moveTo>
                    <a:pt x="0" y="1"/>
                  </a:moveTo>
                  <a:lnTo>
                    <a:pt x="0" y="2253"/>
                  </a:lnTo>
                  <a:lnTo>
                    <a:pt x="0" y="1"/>
                  </a:lnTo>
                  <a:close/>
                </a:path>
              </a:pathLst>
            </a:custGeom>
            <a:solidFill>
              <a:srgbClr val="9D6841"/>
            </a:solidFill>
            <a:ln>
              <a:noFill/>
            </a:ln>
          </p:spPr>
          <p:txBody>
            <a:bodyPr lIns="91425" tIns="91425" rIns="91425" bIns="91425" anchor="ctr"/>
            <a:lstStyle/>
            <a:p>
              <a:pPr>
                <a:defRPr/>
              </a:pPr>
              <a:endParaRPr lang="vi-VN" sz="990"/>
            </a:p>
          </p:txBody>
        </p:sp>
        <p:sp>
          <p:nvSpPr>
            <p:cNvPr id="100" name="Google Shape;658;p30">
              <a:extLst>
                <a:ext uri="{FF2B5EF4-FFF2-40B4-BE49-F238E27FC236}">
                  <a16:creationId xmlns:a16="http://schemas.microsoft.com/office/drawing/2014/main" id="{BAC6D2F6-9330-4EE7-AFBF-F296DDC2AE01}"/>
                </a:ext>
              </a:extLst>
            </p:cNvPr>
            <p:cNvSpPr/>
            <p:nvPr/>
          </p:nvSpPr>
          <p:spPr>
            <a:xfrm>
              <a:off x="1613000" y="1527648"/>
              <a:ext cx="128374" cy="583507"/>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01" name="Google Shape;659;p30">
              <a:extLst>
                <a:ext uri="{FF2B5EF4-FFF2-40B4-BE49-F238E27FC236}">
                  <a16:creationId xmlns:a16="http://schemas.microsoft.com/office/drawing/2014/main" id="{9B5AFCB3-46A7-4EA1-A2EE-8ED406A2BF0B}"/>
                </a:ext>
              </a:extLst>
            </p:cNvPr>
            <p:cNvSpPr>
              <a:spLocks/>
            </p:cNvSpPr>
            <p:nvPr/>
          </p:nvSpPr>
          <p:spPr bwMode="auto">
            <a:xfrm>
              <a:off x="1672250" y="1201831"/>
              <a:ext cx="134300" cy="121441"/>
            </a:xfrm>
            <a:custGeom>
              <a:avLst/>
              <a:gdLst>
                <a:gd name="T0" fmla="*/ 2147483646 w 5345"/>
                <a:gd name="T1" fmla="*/ 0 h 4826"/>
                <a:gd name="T2" fmla="*/ 2147483646 w 5345"/>
                <a:gd name="T3" fmla="*/ 2147483646 h 4826"/>
                <a:gd name="T4" fmla="*/ 2147483646 w 5345"/>
                <a:gd name="T5" fmla="*/ 2147483646 h 4826"/>
                <a:gd name="T6" fmla="*/ 2147483646 w 5345"/>
                <a:gd name="T7" fmla="*/ 2147483646 h 4826"/>
                <a:gd name="T8" fmla="*/ 2147483646 w 5345"/>
                <a:gd name="T9" fmla="*/ 2147483646 h 4826"/>
                <a:gd name="T10" fmla="*/ 2147483646 w 5345"/>
                <a:gd name="T11" fmla="*/ 2147483646 h 4826"/>
                <a:gd name="T12" fmla="*/ 2147483646 w 5345"/>
                <a:gd name="T13" fmla="*/ 2147483646 h 4826"/>
                <a:gd name="T14" fmla="*/ 2147483646 w 5345"/>
                <a:gd name="T15" fmla="*/ 2147483646 h 4826"/>
                <a:gd name="T16" fmla="*/ 2147483646 w 5345"/>
                <a:gd name="T17" fmla="*/ 2147483646 h 4826"/>
                <a:gd name="T18" fmla="*/ 2147483646 w 5345"/>
                <a:gd name="T19" fmla="*/ 2147483646 h 4826"/>
                <a:gd name="T20" fmla="*/ 2147483646 w 5345"/>
                <a:gd name="T21" fmla="*/ 2147483646 h 4826"/>
                <a:gd name="T22" fmla="*/ 2147483646 w 5345"/>
                <a:gd name="T23" fmla="*/ 2147483646 h 4826"/>
                <a:gd name="T24" fmla="*/ 2147483646 w 5345"/>
                <a:gd name="T25" fmla="*/ 0 h 48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tx1"/>
            </a:solidFill>
            <a:ln>
              <a:noFill/>
            </a:ln>
          </p:spPr>
          <p:txBody>
            <a:bodyPr lIns="91425" tIns="91425" rIns="91425" bIns="91425" anchor="ctr"/>
            <a:lstStyle/>
            <a:p>
              <a:pPr>
                <a:defRPr/>
              </a:pPr>
              <a:endParaRPr lang="vi-VN" sz="990"/>
            </a:p>
          </p:txBody>
        </p:sp>
        <p:sp>
          <p:nvSpPr>
            <p:cNvPr id="102" name="Google Shape;660;p30">
              <a:extLst>
                <a:ext uri="{FF2B5EF4-FFF2-40B4-BE49-F238E27FC236}">
                  <a16:creationId xmlns:a16="http://schemas.microsoft.com/office/drawing/2014/main" id="{02C0EC4C-D6BE-4D32-8AA6-5C3D05BC092F}"/>
                </a:ext>
              </a:extLst>
            </p:cNvPr>
            <p:cNvSpPr>
              <a:spLocks/>
            </p:cNvSpPr>
            <p:nvPr/>
          </p:nvSpPr>
          <p:spPr bwMode="auto">
            <a:xfrm>
              <a:off x="1512275" y="982646"/>
              <a:ext cx="187626" cy="167352"/>
            </a:xfrm>
            <a:custGeom>
              <a:avLst/>
              <a:gdLst>
                <a:gd name="T0" fmla="*/ 2147483646 w 7563"/>
                <a:gd name="T1" fmla="*/ 0 h 6785"/>
                <a:gd name="T2" fmla="*/ 2147483646 w 7563"/>
                <a:gd name="T3" fmla="*/ 2147483646 h 6785"/>
                <a:gd name="T4" fmla="*/ 2147483646 w 7563"/>
                <a:gd name="T5" fmla="*/ 2147483646 h 6785"/>
                <a:gd name="T6" fmla="*/ 2147483646 w 7563"/>
                <a:gd name="T7" fmla="*/ 2147483646 h 6785"/>
                <a:gd name="T8" fmla="*/ 2147483646 w 7563"/>
                <a:gd name="T9" fmla="*/ 2147483646 h 6785"/>
                <a:gd name="T10" fmla="*/ 2147483646 w 7563"/>
                <a:gd name="T11" fmla="*/ 2147483646 h 6785"/>
                <a:gd name="T12" fmla="*/ 2147483646 w 7563"/>
                <a:gd name="T13" fmla="*/ 0 h 678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tx1"/>
            </a:solidFill>
            <a:ln>
              <a:noFill/>
            </a:ln>
          </p:spPr>
          <p:txBody>
            <a:bodyPr lIns="91425" tIns="91425" rIns="91425" bIns="91425" anchor="ctr"/>
            <a:lstStyle/>
            <a:p>
              <a:pPr>
                <a:defRPr/>
              </a:pPr>
              <a:endParaRPr lang="vi-VN" sz="990"/>
            </a:p>
          </p:txBody>
        </p:sp>
        <p:sp>
          <p:nvSpPr>
            <p:cNvPr id="103" name="Google Shape;661;p30">
              <a:extLst>
                <a:ext uri="{FF2B5EF4-FFF2-40B4-BE49-F238E27FC236}">
                  <a16:creationId xmlns:a16="http://schemas.microsoft.com/office/drawing/2014/main" id="{529746C5-2066-4B17-B333-A5E1E6AEAC20}"/>
                </a:ext>
              </a:extLst>
            </p:cNvPr>
            <p:cNvSpPr/>
            <p:nvPr/>
          </p:nvSpPr>
          <p:spPr>
            <a:xfrm>
              <a:off x="1417475" y="1105568"/>
              <a:ext cx="217250" cy="118479"/>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04" name="Google Shape;662;p30">
              <a:extLst>
                <a:ext uri="{FF2B5EF4-FFF2-40B4-BE49-F238E27FC236}">
                  <a16:creationId xmlns:a16="http://schemas.microsoft.com/office/drawing/2014/main" id="{BB31E46C-7E67-4538-9492-EB1E28E86088}"/>
                </a:ext>
              </a:extLst>
            </p:cNvPr>
            <p:cNvSpPr>
              <a:spLocks/>
            </p:cNvSpPr>
            <p:nvPr/>
          </p:nvSpPr>
          <p:spPr bwMode="auto">
            <a:xfrm>
              <a:off x="1851975" y="1078910"/>
              <a:ext cx="159976" cy="143655"/>
            </a:xfrm>
            <a:custGeom>
              <a:avLst/>
              <a:gdLst>
                <a:gd name="T0" fmla="*/ 2147483646 w 6454"/>
                <a:gd name="T1" fmla="*/ 0 h 5755"/>
                <a:gd name="T2" fmla="*/ 2147483646 w 6454"/>
                <a:gd name="T3" fmla="*/ 2147483646 h 5755"/>
                <a:gd name="T4" fmla="*/ 2147483646 w 6454"/>
                <a:gd name="T5" fmla="*/ 2147483646 h 5755"/>
                <a:gd name="T6" fmla="*/ 2147483646 w 6454"/>
                <a:gd name="T7" fmla="*/ 2147483646 h 5755"/>
                <a:gd name="T8" fmla="*/ 2147483646 w 6454"/>
                <a:gd name="T9" fmla="*/ 2147483646 h 5755"/>
                <a:gd name="T10" fmla="*/ 2147483646 w 6454"/>
                <a:gd name="T11" fmla="*/ 2147483646 h 5755"/>
                <a:gd name="T12" fmla="*/ 2147483646 w 6454"/>
                <a:gd name="T13" fmla="*/ 0 h 575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tx1"/>
            </a:solidFill>
            <a:ln>
              <a:noFill/>
            </a:ln>
          </p:spPr>
          <p:txBody>
            <a:bodyPr lIns="91425" tIns="91425" rIns="91425" bIns="91425" anchor="ctr"/>
            <a:lstStyle/>
            <a:p>
              <a:pPr>
                <a:defRPr/>
              </a:pPr>
              <a:endParaRPr lang="vi-VN" sz="990"/>
            </a:p>
          </p:txBody>
        </p:sp>
        <p:sp>
          <p:nvSpPr>
            <p:cNvPr id="105" name="Google Shape;663;p30">
              <a:extLst>
                <a:ext uri="{FF2B5EF4-FFF2-40B4-BE49-F238E27FC236}">
                  <a16:creationId xmlns:a16="http://schemas.microsoft.com/office/drawing/2014/main" id="{A0CBBCAC-5CEF-43EC-AC7D-FF3CDCE8BA1C}"/>
                </a:ext>
              </a:extLst>
            </p:cNvPr>
            <p:cNvSpPr/>
            <p:nvPr/>
          </p:nvSpPr>
          <p:spPr>
            <a:xfrm>
              <a:off x="1861850" y="1212199"/>
              <a:ext cx="130350" cy="93301"/>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06" name="Google Shape;664;p30">
              <a:extLst>
                <a:ext uri="{FF2B5EF4-FFF2-40B4-BE49-F238E27FC236}">
                  <a16:creationId xmlns:a16="http://schemas.microsoft.com/office/drawing/2014/main" id="{B1595E31-E9C2-4F16-B4D9-09D9BEA18A5C}"/>
                </a:ext>
              </a:extLst>
            </p:cNvPr>
            <p:cNvSpPr>
              <a:spLocks/>
            </p:cNvSpPr>
            <p:nvPr/>
          </p:nvSpPr>
          <p:spPr bwMode="auto">
            <a:xfrm>
              <a:off x="1609050" y="1010785"/>
              <a:ext cx="71100" cy="62201"/>
            </a:xfrm>
            <a:custGeom>
              <a:avLst/>
              <a:gdLst>
                <a:gd name="T0" fmla="*/ 2147483646 w 2824"/>
                <a:gd name="T1" fmla="*/ 0 h 2440"/>
                <a:gd name="T2" fmla="*/ 2147483646 w 2824"/>
                <a:gd name="T3" fmla="*/ 2147483646 h 2440"/>
                <a:gd name="T4" fmla="*/ 2147483646 w 2824"/>
                <a:gd name="T5" fmla="*/ 2147483646 h 2440"/>
                <a:gd name="T6" fmla="*/ 2147483646 w 2824"/>
                <a:gd name="T7" fmla="*/ 2147483646 h 2440"/>
                <a:gd name="T8" fmla="*/ 2147483646 w 2824"/>
                <a:gd name="T9" fmla="*/ 2147483646 h 2440"/>
                <a:gd name="T10" fmla="*/ 2147483646 w 2824"/>
                <a:gd name="T11" fmla="*/ 2147483646 h 2440"/>
                <a:gd name="T12" fmla="*/ 2147483646 w 2824"/>
                <a:gd name="T13" fmla="*/ 0 h 244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lIns="91425" tIns="91425" rIns="91425" bIns="91425" anchor="ctr"/>
            <a:lstStyle/>
            <a:p>
              <a:pPr>
                <a:defRPr/>
              </a:pPr>
              <a:endParaRPr lang="vi-VN" sz="990"/>
            </a:p>
          </p:txBody>
        </p:sp>
        <p:sp>
          <p:nvSpPr>
            <p:cNvPr id="107" name="Google Shape;665;p30">
              <a:extLst>
                <a:ext uri="{FF2B5EF4-FFF2-40B4-BE49-F238E27FC236}">
                  <a16:creationId xmlns:a16="http://schemas.microsoft.com/office/drawing/2014/main" id="{D7EEA46E-A463-44A8-8482-59A1CA8E6082}"/>
                </a:ext>
              </a:extLst>
            </p:cNvPr>
            <p:cNvSpPr>
              <a:spLocks/>
            </p:cNvSpPr>
            <p:nvPr/>
          </p:nvSpPr>
          <p:spPr bwMode="auto">
            <a:xfrm>
              <a:off x="1921100" y="1095201"/>
              <a:ext cx="71100" cy="60721"/>
            </a:xfrm>
            <a:custGeom>
              <a:avLst/>
              <a:gdLst>
                <a:gd name="T0" fmla="*/ 2147483646 w 2824"/>
                <a:gd name="T1" fmla="*/ 2147483646 h 2445"/>
                <a:gd name="T2" fmla="*/ 2147483646 w 2824"/>
                <a:gd name="T3" fmla="*/ 2147483646 h 2445"/>
                <a:gd name="T4" fmla="*/ 2147483646 w 2824"/>
                <a:gd name="T5" fmla="*/ 2147483646 h 2445"/>
                <a:gd name="T6" fmla="*/ 2147483646 w 2824"/>
                <a:gd name="T7" fmla="*/ 2147483646 h 2445"/>
                <a:gd name="T8" fmla="*/ 2147483646 w 2824"/>
                <a:gd name="T9" fmla="*/ 2147483646 h 2445"/>
                <a:gd name="T10" fmla="*/ 2147483646 w 2824"/>
                <a:gd name="T11" fmla="*/ 2147483646 h 2445"/>
                <a:gd name="T12" fmla="*/ 2147483646 w 2824"/>
                <a:gd name="T13" fmla="*/ 2147483646 h 24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lIns="91425" tIns="91425" rIns="91425" bIns="91425" anchor="ctr"/>
            <a:lstStyle/>
            <a:p>
              <a:pPr>
                <a:defRPr/>
              </a:pPr>
              <a:endParaRPr lang="vi-VN" sz="990"/>
            </a:p>
          </p:txBody>
        </p:sp>
        <p:sp>
          <p:nvSpPr>
            <p:cNvPr id="108" name="Google Shape;666;p30">
              <a:extLst>
                <a:ext uri="{FF2B5EF4-FFF2-40B4-BE49-F238E27FC236}">
                  <a16:creationId xmlns:a16="http://schemas.microsoft.com/office/drawing/2014/main" id="{E913CE90-51EE-4478-8AD5-92BABC0D9B57}"/>
                </a:ext>
              </a:extLst>
            </p:cNvPr>
            <p:cNvSpPr>
              <a:spLocks/>
            </p:cNvSpPr>
            <p:nvPr/>
          </p:nvSpPr>
          <p:spPr bwMode="auto">
            <a:xfrm>
              <a:off x="961250" y="236231"/>
              <a:ext cx="1222525" cy="947829"/>
            </a:xfrm>
            <a:custGeom>
              <a:avLst/>
              <a:gdLst>
                <a:gd name="T0" fmla="*/ 2147483646 w 48901"/>
                <a:gd name="T1" fmla="*/ 0 h 37862"/>
                <a:gd name="T2" fmla="*/ 2147483646 w 48901"/>
                <a:gd name="T3" fmla="*/ 2147483646 h 37862"/>
                <a:gd name="T4" fmla="*/ 2147483646 w 48901"/>
                <a:gd name="T5" fmla="*/ 2147483646 h 37862"/>
                <a:gd name="T6" fmla="*/ 2147483646 w 48901"/>
                <a:gd name="T7" fmla="*/ 2147483646 h 37862"/>
                <a:gd name="T8" fmla="*/ 2147483646 w 48901"/>
                <a:gd name="T9" fmla="*/ 2147483646 h 37862"/>
                <a:gd name="T10" fmla="*/ 2147483646 w 48901"/>
                <a:gd name="T11" fmla="*/ 2147483646 h 37862"/>
                <a:gd name="T12" fmla="*/ 2147483646 w 48901"/>
                <a:gd name="T13" fmla="*/ 2147483646 h 37862"/>
                <a:gd name="T14" fmla="*/ 2147483646 w 48901"/>
                <a:gd name="T15" fmla="*/ 2147483646 h 37862"/>
                <a:gd name="T16" fmla="*/ 2147483646 w 48901"/>
                <a:gd name="T17" fmla="*/ 2147483646 h 37862"/>
                <a:gd name="T18" fmla="*/ 2147483646 w 48901"/>
                <a:gd name="T19" fmla="*/ 2147483646 h 37862"/>
                <a:gd name="T20" fmla="*/ 2147483646 w 48901"/>
                <a:gd name="T21" fmla="*/ 2147483646 h 37862"/>
                <a:gd name="T22" fmla="*/ 2147483646 w 48901"/>
                <a:gd name="T23" fmla="*/ 2147483646 h 37862"/>
                <a:gd name="T24" fmla="*/ 2147483646 w 48901"/>
                <a:gd name="T25" fmla="*/ 2147483646 h 37862"/>
                <a:gd name="T26" fmla="*/ 2147483646 w 48901"/>
                <a:gd name="T27" fmla="*/ 2147483646 h 37862"/>
                <a:gd name="T28" fmla="*/ 2147483646 w 48901"/>
                <a:gd name="T29" fmla="*/ 2147483646 h 37862"/>
                <a:gd name="T30" fmla="*/ 2147483646 w 48901"/>
                <a:gd name="T31" fmla="*/ 2147483646 h 37862"/>
                <a:gd name="T32" fmla="*/ 2147483646 w 48901"/>
                <a:gd name="T33" fmla="*/ 2147483646 h 37862"/>
                <a:gd name="T34" fmla="*/ 2147483646 w 48901"/>
                <a:gd name="T35" fmla="*/ 2147483646 h 37862"/>
                <a:gd name="T36" fmla="*/ 2147483646 w 48901"/>
                <a:gd name="T37" fmla="*/ 2147483646 h 37862"/>
                <a:gd name="T38" fmla="*/ 2147483646 w 48901"/>
                <a:gd name="T39" fmla="*/ 2147483646 h 37862"/>
                <a:gd name="T40" fmla="*/ 2147483646 w 48901"/>
                <a:gd name="T41" fmla="*/ 2147483646 h 37862"/>
                <a:gd name="T42" fmla="*/ 2147483646 w 48901"/>
                <a:gd name="T43" fmla="*/ 2147483646 h 37862"/>
                <a:gd name="T44" fmla="*/ 2147483646 w 48901"/>
                <a:gd name="T45" fmla="*/ 2147483646 h 37862"/>
                <a:gd name="T46" fmla="*/ 2147483646 w 48901"/>
                <a:gd name="T47" fmla="*/ 2147483646 h 37862"/>
                <a:gd name="T48" fmla="*/ 2147483646 w 48901"/>
                <a:gd name="T49" fmla="*/ 2147483646 h 37862"/>
                <a:gd name="T50" fmla="*/ 2147483646 w 48901"/>
                <a:gd name="T51" fmla="*/ 2147483646 h 37862"/>
                <a:gd name="T52" fmla="*/ 2147483646 w 48901"/>
                <a:gd name="T53" fmla="*/ 2147483646 h 37862"/>
                <a:gd name="T54" fmla="*/ 2147483646 w 48901"/>
                <a:gd name="T55" fmla="*/ 2147483646 h 37862"/>
                <a:gd name="T56" fmla="*/ 2147483646 w 48901"/>
                <a:gd name="T57" fmla="*/ 2147483646 h 37862"/>
                <a:gd name="T58" fmla="*/ 2147483646 w 48901"/>
                <a:gd name="T59" fmla="*/ 2147483646 h 37862"/>
                <a:gd name="T60" fmla="*/ 2147483646 w 48901"/>
                <a:gd name="T61" fmla="*/ 2147483646 h 37862"/>
                <a:gd name="T62" fmla="*/ 2147483646 w 48901"/>
                <a:gd name="T63" fmla="*/ 2147483646 h 37862"/>
                <a:gd name="T64" fmla="*/ 2147483646 w 48901"/>
                <a:gd name="T65" fmla="*/ 2147483646 h 37862"/>
                <a:gd name="T66" fmla="*/ 2147483646 w 48901"/>
                <a:gd name="T67" fmla="*/ 2147483646 h 37862"/>
                <a:gd name="T68" fmla="*/ 2147483646 w 48901"/>
                <a:gd name="T69" fmla="*/ 2147483646 h 37862"/>
                <a:gd name="T70" fmla="*/ 2147483646 w 48901"/>
                <a:gd name="T71" fmla="*/ 2147483646 h 37862"/>
                <a:gd name="T72" fmla="*/ 2147483646 w 48901"/>
                <a:gd name="T73" fmla="*/ 2147483646 h 37862"/>
                <a:gd name="T74" fmla="*/ 2147483646 w 48901"/>
                <a:gd name="T75" fmla="*/ 2147483646 h 37862"/>
                <a:gd name="T76" fmla="*/ 2147483646 w 48901"/>
                <a:gd name="T77" fmla="*/ 2147483646 h 37862"/>
                <a:gd name="T78" fmla="*/ 2147483646 w 48901"/>
                <a:gd name="T79" fmla="*/ 2147483646 h 37862"/>
                <a:gd name="T80" fmla="*/ 2147483646 w 48901"/>
                <a:gd name="T81" fmla="*/ 2147483646 h 37862"/>
                <a:gd name="T82" fmla="*/ 2147483646 w 48901"/>
                <a:gd name="T83" fmla="*/ 2147483646 h 37862"/>
                <a:gd name="T84" fmla="*/ 2147483646 w 48901"/>
                <a:gd name="T85" fmla="*/ 2147483646 h 37862"/>
                <a:gd name="T86" fmla="*/ 2147483646 w 48901"/>
                <a:gd name="T87" fmla="*/ 2147483646 h 37862"/>
                <a:gd name="T88" fmla="*/ 2147483646 w 48901"/>
                <a:gd name="T89" fmla="*/ 2147483646 h 37862"/>
                <a:gd name="T90" fmla="*/ 2147483646 w 48901"/>
                <a:gd name="T91" fmla="*/ 2147483646 h 37862"/>
                <a:gd name="T92" fmla="*/ 2147483646 w 48901"/>
                <a:gd name="T93" fmla="*/ 2147483646 h 37862"/>
                <a:gd name="T94" fmla="*/ 2147483646 w 48901"/>
                <a:gd name="T95" fmla="*/ 2147483646 h 37862"/>
                <a:gd name="T96" fmla="*/ 2147483646 w 48901"/>
                <a:gd name="T97" fmla="*/ 2147483646 h 37862"/>
                <a:gd name="T98" fmla="*/ 2147483646 w 48901"/>
                <a:gd name="T99" fmla="*/ 2147483646 h 37862"/>
                <a:gd name="T100" fmla="*/ 2147483646 w 48901"/>
                <a:gd name="T101" fmla="*/ 2147483646 h 37862"/>
                <a:gd name="T102" fmla="*/ 2147483646 w 48901"/>
                <a:gd name="T103" fmla="*/ 2147483646 h 37862"/>
                <a:gd name="T104" fmla="*/ 2147483646 w 48901"/>
                <a:gd name="T105" fmla="*/ 0 h 378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bg2"/>
            </a:solidFill>
            <a:ln>
              <a:noFill/>
            </a:ln>
          </p:spPr>
          <p:txBody>
            <a:bodyPr lIns="91425" tIns="91425" rIns="91425" bIns="91425" anchor="ctr"/>
            <a:lstStyle/>
            <a:p>
              <a:pPr>
                <a:defRPr/>
              </a:pPr>
              <a:endParaRPr lang="vi-VN" sz="990"/>
            </a:p>
          </p:txBody>
        </p:sp>
        <p:sp>
          <p:nvSpPr>
            <p:cNvPr id="109" name="Google Shape;667;p30">
              <a:extLst>
                <a:ext uri="{FF2B5EF4-FFF2-40B4-BE49-F238E27FC236}">
                  <a16:creationId xmlns:a16="http://schemas.microsoft.com/office/drawing/2014/main" id="{F5CE0D8F-87EE-4C0A-9451-042240AFA7F8}"/>
                </a:ext>
              </a:extLst>
            </p:cNvPr>
            <p:cNvSpPr>
              <a:spLocks/>
            </p:cNvSpPr>
            <p:nvPr/>
          </p:nvSpPr>
          <p:spPr bwMode="auto">
            <a:xfrm>
              <a:off x="988900" y="234750"/>
              <a:ext cx="1194875" cy="706428"/>
            </a:xfrm>
            <a:custGeom>
              <a:avLst/>
              <a:gdLst>
                <a:gd name="T0" fmla="*/ 2147483646 w 47759"/>
                <a:gd name="T1" fmla="*/ 2147483646 h 28249"/>
                <a:gd name="T2" fmla="*/ 2147483646 w 47759"/>
                <a:gd name="T3" fmla="*/ 2147483646 h 28249"/>
                <a:gd name="T4" fmla="*/ 2147483646 w 47759"/>
                <a:gd name="T5" fmla="*/ 2147483646 h 28249"/>
                <a:gd name="T6" fmla="*/ 2147483646 w 47759"/>
                <a:gd name="T7" fmla="*/ 2147483646 h 28249"/>
                <a:gd name="T8" fmla="*/ 2147483646 w 47759"/>
                <a:gd name="T9" fmla="*/ 2147483646 h 28249"/>
                <a:gd name="T10" fmla="*/ 2147483646 w 47759"/>
                <a:gd name="T11" fmla="*/ 2147483646 h 28249"/>
                <a:gd name="T12" fmla="*/ 2147483646 w 47759"/>
                <a:gd name="T13" fmla="*/ 2147483646 h 28249"/>
                <a:gd name="T14" fmla="*/ 2147483646 w 47759"/>
                <a:gd name="T15" fmla="*/ 2147483646 h 28249"/>
                <a:gd name="T16" fmla="*/ 2147483646 w 47759"/>
                <a:gd name="T17" fmla="*/ 2147483646 h 28249"/>
                <a:gd name="T18" fmla="*/ 2147483646 w 47759"/>
                <a:gd name="T19" fmla="*/ 2147483646 h 28249"/>
                <a:gd name="T20" fmla="*/ 2147483646 w 47759"/>
                <a:gd name="T21" fmla="*/ 2147483646 h 28249"/>
                <a:gd name="T22" fmla="*/ 2147483646 w 47759"/>
                <a:gd name="T23" fmla="*/ 2147483646 h 28249"/>
                <a:gd name="T24" fmla="*/ 2147483646 w 47759"/>
                <a:gd name="T25" fmla="*/ 2147483646 h 28249"/>
                <a:gd name="T26" fmla="*/ 2147483646 w 47759"/>
                <a:gd name="T27" fmla="*/ 2147483646 h 28249"/>
                <a:gd name="T28" fmla="*/ 2147483646 w 47759"/>
                <a:gd name="T29" fmla="*/ 2147483646 h 28249"/>
                <a:gd name="T30" fmla="*/ 2147483646 w 47759"/>
                <a:gd name="T31" fmla="*/ 2147483646 h 28249"/>
                <a:gd name="T32" fmla="*/ 2147483646 w 47759"/>
                <a:gd name="T33" fmla="*/ 2147483646 h 28249"/>
                <a:gd name="T34" fmla="*/ 2147483646 w 47759"/>
                <a:gd name="T35" fmla="*/ 2147483646 h 28249"/>
                <a:gd name="T36" fmla="*/ 2147483646 w 47759"/>
                <a:gd name="T37" fmla="*/ 2147483646 h 28249"/>
                <a:gd name="T38" fmla="*/ 2147483646 w 47759"/>
                <a:gd name="T39" fmla="*/ 2147483646 h 28249"/>
                <a:gd name="T40" fmla="*/ 2147483646 w 47759"/>
                <a:gd name="T41" fmla="*/ 2147483646 h 28249"/>
                <a:gd name="T42" fmla="*/ 2147483646 w 47759"/>
                <a:gd name="T43" fmla="*/ 2147483646 h 28249"/>
                <a:gd name="T44" fmla="*/ 2147483646 w 47759"/>
                <a:gd name="T45" fmla="*/ 2147483646 h 28249"/>
                <a:gd name="T46" fmla="*/ 2147483646 w 47759"/>
                <a:gd name="T47" fmla="*/ 2147483646 h 28249"/>
                <a:gd name="T48" fmla="*/ 2147483646 w 47759"/>
                <a:gd name="T49" fmla="*/ 2147483646 h 28249"/>
                <a:gd name="T50" fmla="*/ 2147483646 w 47759"/>
                <a:gd name="T51" fmla="*/ 2147483646 h 28249"/>
                <a:gd name="T52" fmla="*/ 2147483646 w 47759"/>
                <a:gd name="T53" fmla="*/ 2147483646 h 28249"/>
                <a:gd name="T54" fmla="*/ 2147483646 w 47759"/>
                <a:gd name="T55" fmla="*/ 2147483646 h 28249"/>
                <a:gd name="T56" fmla="*/ 2147483646 w 47759"/>
                <a:gd name="T57" fmla="*/ 2147483646 h 28249"/>
                <a:gd name="T58" fmla="*/ 2147483646 w 47759"/>
                <a:gd name="T59" fmla="*/ 2147483646 h 28249"/>
                <a:gd name="T60" fmla="*/ 2147483646 w 47759"/>
                <a:gd name="T61" fmla="*/ 2147483646 h 28249"/>
                <a:gd name="T62" fmla="*/ 2147483646 w 47759"/>
                <a:gd name="T63" fmla="*/ 2147483646 h 28249"/>
                <a:gd name="T64" fmla="*/ 2147483646 w 47759"/>
                <a:gd name="T65" fmla="*/ 2147483646 h 28249"/>
                <a:gd name="T66" fmla="*/ 2147483646 w 47759"/>
                <a:gd name="T67" fmla="*/ 2147483646 h 28249"/>
                <a:gd name="T68" fmla="*/ 2147483646 w 47759"/>
                <a:gd name="T69" fmla="*/ 2147483646 h 28249"/>
                <a:gd name="T70" fmla="*/ 2147483646 w 47759"/>
                <a:gd name="T71" fmla="*/ 2147483646 h 28249"/>
                <a:gd name="T72" fmla="*/ 2147483646 w 47759"/>
                <a:gd name="T73" fmla="*/ 2147483646 h 28249"/>
                <a:gd name="T74" fmla="*/ 2147483646 w 47759"/>
                <a:gd name="T75" fmla="*/ 2147483646 h 28249"/>
                <a:gd name="T76" fmla="*/ 2147483646 w 47759"/>
                <a:gd name="T77" fmla="*/ 2147483646 h 28249"/>
                <a:gd name="T78" fmla="*/ 2147483646 w 47759"/>
                <a:gd name="T79" fmla="*/ 2147483646 h 28249"/>
                <a:gd name="T80" fmla="*/ 2147483646 w 47759"/>
                <a:gd name="T81" fmla="*/ 2147483646 h 28249"/>
                <a:gd name="T82" fmla="*/ 2147483646 w 47759"/>
                <a:gd name="T83" fmla="*/ 2147483646 h 28249"/>
                <a:gd name="T84" fmla="*/ 2147483646 w 47759"/>
                <a:gd name="T85" fmla="*/ 2147483646 h 28249"/>
                <a:gd name="T86" fmla="*/ 2147483646 w 47759"/>
                <a:gd name="T87" fmla="*/ 2147483646 h 28249"/>
                <a:gd name="T88" fmla="*/ 2147483646 w 47759"/>
                <a:gd name="T89" fmla="*/ 2147483646 h 28249"/>
                <a:gd name="T90" fmla="*/ 2147483646 w 47759"/>
                <a:gd name="T91" fmla="*/ 2147483646 h 28249"/>
                <a:gd name="T92" fmla="*/ 2147483646 w 47759"/>
                <a:gd name="T93" fmla="*/ 2147483646 h 28249"/>
                <a:gd name="T94" fmla="*/ 2147483646 w 47759"/>
                <a:gd name="T95" fmla="*/ 2147483646 h 28249"/>
                <a:gd name="T96" fmla="*/ 2147483646 w 47759"/>
                <a:gd name="T97" fmla="*/ 2147483646 h 28249"/>
                <a:gd name="T98" fmla="*/ 2147483646 w 47759"/>
                <a:gd name="T99" fmla="*/ 2147483646 h 28249"/>
                <a:gd name="T100" fmla="*/ 2147483646 w 47759"/>
                <a:gd name="T101" fmla="*/ 2147483646 h 28249"/>
                <a:gd name="T102" fmla="*/ 2147483646 w 47759"/>
                <a:gd name="T103" fmla="*/ 2147483646 h 28249"/>
                <a:gd name="T104" fmla="*/ 2147483646 w 47759"/>
                <a:gd name="T105" fmla="*/ 2147483646 h 2824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47759" h="28249" extrusionOk="0">
                  <a:moveTo>
                    <a:pt x="21409" y="1"/>
                  </a:moveTo>
                  <a:cubicBezTo>
                    <a:pt x="19588" y="1"/>
                    <a:pt x="17826" y="343"/>
                    <a:pt x="16079" y="888"/>
                  </a:cubicBez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cubicBezTo>
                    <a:pt x="1" y="26854"/>
                    <a:pt x="2" y="25457"/>
                    <a:pt x="135" y="23930"/>
                  </a:cubicBezTo>
                  <a:cubicBezTo>
                    <a:pt x="705" y="20179"/>
                    <a:pt x="1674" y="16128"/>
                    <a:pt x="3909" y="13040"/>
                  </a:cubicBezTo>
                  <a:close/>
                </a:path>
              </a:pathLst>
            </a:custGeom>
            <a:solidFill>
              <a:srgbClr val="FAF2D5"/>
            </a:solidFill>
            <a:ln>
              <a:noFill/>
            </a:ln>
          </p:spPr>
          <p:txBody>
            <a:bodyPr lIns="91425" tIns="91425" rIns="91425" bIns="91425" anchor="ctr"/>
            <a:lstStyle/>
            <a:p>
              <a:pPr>
                <a:defRPr/>
              </a:pPr>
              <a:endParaRPr lang="vi-VN" sz="990"/>
            </a:p>
          </p:txBody>
        </p:sp>
        <p:sp>
          <p:nvSpPr>
            <p:cNvPr id="110" name="Google Shape;668;p30">
              <a:extLst>
                <a:ext uri="{FF2B5EF4-FFF2-40B4-BE49-F238E27FC236}">
                  <a16:creationId xmlns:a16="http://schemas.microsoft.com/office/drawing/2014/main" id="{8EB35512-F45B-49AB-A51E-637C58EA358F}"/>
                </a:ext>
              </a:extLst>
            </p:cNvPr>
            <p:cNvSpPr>
              <a:spLocks/>
            </p:cNvSpPr>
            <p:nvPr/>
          </p:nvSpPr>
          <p:spPr bwMode="auto">
            <a:xfrm>
              <a:off x="988900" y="236231"/>
              <a:ext cx="1194875" cy="935981"/>
            </a:xfrm>
            <a:custGeom>
              <a:avLst/>
              <a:gdLst>
                <a:gd name="T0" fmla="*/ 2147483646 w 47759"/>
                <a:gd name="T1" fmla="*/ 0 h 37407"/>
                <a:gd name="T2" fmla="*/ 2147483646 w 47759"/>
                <a:gd name="T3" fmla="*/ 2147483646 h 37407"/>
                <a:gd name="T4" fmla="*/ 2147483646 w 47759"/>
                <a:gd name="T5" fmla="*/ 2147483646 h 37407"/>
                <a:gd name="T6" fmla="*/ 2147483646 w 47759"/>
                <a:gd name="T7" fmla="*/ 2147483646 h 37407"/>
                <a:gd name="T8" fmla="*/ 2147483646 w 47759"/>
                <a:gd name="T9" fmla="*/ 2147483646 h 37407"/>
                <a:gd name="T10" fmla="*/ 2147483646 w 47759"/>
                <a:gd name="T11" fmla="*/ 2147483646 h 37407"/>
                <a:gd name="T12" fmla="*/ 2147483646 w 47759"/>
                <a:gd name="T13" fmla="*/ 2147483646 h 37407"/>
                <a:gd name="T14" fmla="*/ 2147483646 w 47759"/>
                <a:gd name="T15" fmla="*/ 2147483646 h 37407"/>
                <a:gd name="T16" fmla="*/ 2147483646 w 47759"/>
                <a:gd name="T17" fmla="*/ 2147483646 h 37407"/>
                <a:gd name="T18" fmla="*/ 2147483646 w 47759"/>
                <a:gd name="T19" fmla="*/ 2147483646 h 37407"/>
                <a:gd name="T20" fmla="*/ 2147483646 w 47759"/>
                <a:gd name="T21" fmla="*/ 2147483646 h 37407"/>
                <a:gd name="T22" fmla="*/ 2147483646 w 47759"/>
                <a:gd name="T23" fmla="*/ 2147483646 h 37407"/>
                <a:gd name="T24" fmla="*/ 2147483646 w 47759"/>
                <a:gd name="T25" fmla="*/ 2147483646 h 37407"/>
                <a:gd name="T26" fmla="*/ 2147483646 w 47759"/>
                <a:gd name="T27" fmla="*/ 2147483646 h 37407"/>
                <a:gd name="T28" fmla="*/ 2147483646 w 47759"/>
                <a:gd name="T29" fmla="*/ 2147483646 h 37407"/>
                <a:gd name="T30" fmla="*/ 2147483646 w 47759"/>
                <a:gd name="T31" fmla="*/ 2147483646 h 37407"/>
                <a:gd name="T32" fmla="*/ 2147483646 w 47759"/>
                <a:gd name="T33" fmla="*/ 2147483646 h 37407"/>
                <a:gd name="T34" fmla="*/ 2147483646 w 47759"/>
                <a:gd name="T35" fmla="*/ 2147483646 h 37407"/>
                <a:gd name="T36" fmla="*/ 2147483646 w 47759"/>
                <a:gd name="T37" fmla="*/ 2147483646 h 37407"/>
                <a:gd name="T38" fmla="*/ 2147483646 w 47759"/>
                <a:gd name="T39" fmla="*/ 2147483646 h 37407"/>
                <a:gd name="T40" fmla="*/ 2147483646 w 47759"/>
                <a:gd name="T41" fmla="*/ 2147483646 h 37407"/>
                <a:gd name="T42" fmla="*/ 2147483646 w 47759"/>
                <a:gd name="T43" fmla="*/ 2147483646 h 37407"/>
                <a:gd name="T44" fmla="*/ 2147483646 w 47759"/>
                <a:gd name="T45" fmla="*/ 2147483646 h 37407"/>
                <a:gd name="T46" fmla="*/ 2147483646 w 47759"/>
                <a:gd name="T47" fmla="*/ 2147483646 h 37407"/>
                <a:gd name="T48" fmla="*/ 2147483646 w 47759"/>
                <a:gd name="T49" fmla="*/ 2147483646 h 37407"/>
                <a:gd name="T50" fmla="*/ 2147483646 w 47759"/>
                <a:gd name="T51" fmla="*/ 2147483646 h 37407"/>
                <a:gd name="T52" fmla="*/ 2147483646 w 47759"/>
                <a:gd name="T53" fmla="*/ 2147483646 h 37407"/>
                <a:gd name="T54" fmla="*/ 2147483646 w 47759"/>
                <a:gd name="T55" fmla="*/ 2147483646 h 37407"/>
                <a:gd name="T56" fmla="*/ 2147483646 w 47759"/>
                <a:gd name="T57" fmla="*/ 2147483646 h 37407"/>
                <a:gd name="T58" fmla="*/ 2147483646 w 47759"/>
                <a:gd name="T59" fmla="*/ 2147483646 h 37407"/>
                <a:gd name="T60" fmla="*/ 2147483646 w 47759"/>
                <a:gd name="T61" fmla="*/ 2147483646 h 37407"/>
                <a:gd name="T62" fmla="*/ 2147483646 w 47759"/>
                <a:gd name="T63" fmla="*/ 2147483646 h 37407"/>
                <a:gd name="T64" fmla="*/ 2147483646 w 47759"/>
                <a:gd name="T65" fmla="*/ 2147483646 h 37407"/>
                <a:gd name="T66" fmla="*/ 2147483646 w 47759"/>
                <a:gd name="T67" fmla="*/ 2147483646 h 37407"/>
                <a:gd name="T68" fmla="*/ 2147483646 w 47759"/>
                <a:gd name="T69" fmla="*/ 2147483646 h 37407"/>
                <a:gd name="T70" fmla="*/ 2147483646 w 47759"/>
                <a:gd name="T71" fmla="*/ 2147483646 h 37407"/>
                <a:gd name="T72" fmla="*/ 2147483646 w 47759"/>
                <a:gd name="T73" fmla="*/ 2147483646 h 37407"/>
                <a:gd name="T74" fmla="*/ 2147483646 w 47759"/>
                <a:gd name="T75" fmla="*/ 2147483646 h 37407"/>
                <a:gd name="T76" fmla="*/ 2147483646 w 47759"/>
                <a:gd name="T77" fmla="*/ 0 h 374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lIns="91425" tIns="91425" rIns="91425" bIns="91425" anchor="ctr"/>
            <a:lstStyle/>
            <a:p>
              <a:pPr>
                <a:defRPr/>
              </a:pPr>
              <a:endParaRPr lang="vi-VN" sz="990"/>
            </a:p>
          </p:txBody>
        </p:sp>
        <p:sp>
          <p:nvSpPr>
            <p:cNvPr id="111" name="Google Shape;669;p30">
              <a:extLst>
                <a:ext uri="{FF2B5EF4-FFF2-40B4-BE49-F238E27FC236}">
                  <a16:creationId xmlns:a16="http://schemas.microsoft.com/office/drawing/2014/main" id="{C6D47429-5E18-46F4-B238-54DADECC2A44}"/>
                </a:ext>
              </a:extLst>
            </p:cNvPr>
            <p:cNvSpPr>
              <a:spLocks/>
            </p:cNvSpPr>
            <p:nvPr/>
          </p:nvSpPr>
          <p:spPr bwMode="auto">
            <a:xfrm>
              <a:off x="1069874" y="1734985"/>
              <a:ext cx="244900" cy="253249"/>
            </a:xfrm>
            <a:custGeom>
              <a:avLst/>
              <a:gdLst>
                <a:gd name="T0" fmla="*/ 2147483646 w 9781"/>
                <a:gd name="T1" fmla="*/ 0 h 10083"/>
                <a:gd name="T2" fmla="*/ 2147483646 w 9781"/>
                <a:gd name="T3" fmla="*/ 2147483646 h 10083"/>
                <a:gd name="T4" fmla="*/ 2147483646 w 9781"/>
                <a:gd name="T5" fmla="*/ 2147483646 h 10083"/>
                <a:gd name="T6" fmla="*/ 2147483646 w 9781"/>
                <a:gd name="T7" fmla="*/ 2147483646 h 10083"/>
                <a:gd name="T8" fmla="*/ 2147483646 w 9781"/>
                <a:gd name="T9" fmla="*/ 2147483646 h 10083"/>
                <a:gd name="T10" fmla="*/ 2147483646 w 9781"/>
                <a:gd name="T11" fmla="*/ 2147483646 h 10083"/>
                <a:gd name="T12" fmla="*/ 2147483646 w 9781"/>
                <a:gd name="T13" fmla="*/ 2147483646 h 10083"/>
                <a:gd name="T14" fmla="*/ 2147483646 w 9781"/>
                <a:gd name="T15" fmla="*/ 0 h 1008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lIns="91425" tIns="91425" rIns="91425" bIns="91425" anchor="ctr"/>
            <a:lstStyle/>
            <a:p>
              <a:pPr>
                <a:defRPr/>
              </a:pPr>
              <a:endParaRPr lang="vi-VN" sz="990"/>
            </a:p>
          </p:txBody>
        </p:sp>
        <p:sp>
          <p:nvSpPr>
            <p:cNvPr id="112" name="Google Shape;670;p30">
              <a:extLst>
                <a:ext uri="{FF2B5EF4-FFF2-40B4-BE49-F238E27FC236}">
                  <a16:creationId xmlns:a16="http://schemas.microsoft.com/office/drawing/2014/main" id="{38F33F8E-2695-48FF-8FCD-914D24297BB3}"/>
                </a:ext>
              </a:extLst>
            </p:cNvPr>
            <p:cNvSpPr>
              <a:spLocks/>
            </p:cNvSpPr>
            <p:nvPr/>
          </p:nvSpPr>
          <p:spPr bwMode="auto">
            <a:xfrm>
              <a:off x="1273300" y="1524686"/>
              <a:ext cx="203424" cy="226591"/>
            </a:xfrm>
            <a:custGeom>
              <a:avLst/>
              <a:gdLst>
                <a:gd name="T0" fmla="*/ 2147483646 w 8135"/>
                <a:gd name="T1" fmla="*/ 0 h 8974"/>
                <a:gd name="T2" fmla="*/ 2147483646 w 8135"/>
                <a:gd name="T3" fmla="*/ 2147483646 h 8974"/>
                <a:gd name="T4" fmla="*/ 2147483646 w 8135"/>
                <a:gd name="T5" fmla="*/ 2147483646 h 8974"/>
                <a:gd name="T6" fmla="*/ 2147483646 w 8135"/>
                <a:gd name="T7" fmla="*/ 2147483646 h 8974"/>
                <a:gd name="T8" fmla="*/ 2147483646 w 8135"/>
                <a:gd name="T9" fmla="*/ 2147483646 h 8974"/>
                <a:gd name="T10" fmla="*/ 2147483646 w 8135"/>
                <a:gd name="T11" fmla="*/ 2147483646 h 8974"/>
                <a:gd name="T12" fmla="*/ 2147483646 w 8135"/>
                <a:gd name="T13" fmla="*/ 2147483646 h 8974"/>
                <a:gd name="T14" fmla="*/ 2147483646 w 8135"/>
                <a:gd name="T15" fmla="*/ 2147483646 h 8974"/>
                <a:gd name="T16" fmla="*/ 2147483646 w 8135"/>
                <a:gd name="T17" fmla="*/ 0 h 89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lIns="91425" tIns="91425" rIns="91425" bIns="91425" anchor="ctr"/>
            <a:lstStyle/>
            <a:p>
              <a:pPr>
                <a:defRPr/>
              </a:pPr>
              <a:endParaRPr lang="vi-VN" sz="990"/>
            </a:p>
          </p:txBody>
        </p:sp>
        <p:sp>
          <p:nvSpPr>
            <p:cNvPr id="113" name="Google Shape;671;p30">
              <a:extLst>
                <a:ext uri="{FF2B5EF4-FFF2-40B4-BE49-F238E27FC236}">
                  <a16:creationId xmlns:a16="http://schemas.microsoft.com/office/drawing/2014/main" id="{DFA4100A-51C6-463B-BD18-747C9D5F5AD5}"/>
                </a:ext>
              </a:extLst>
            </p:cNvPr>
            <p:cNvSpPr/>
            <p:nvPr/>
          </p:nvSpPr>
          <p:spPr>
            <a:xfrm>
              <a:off x="1273300" y="1524686"/>
              <a:ext cx="199474" cy="226591"/>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14" name="Google Shape;672;p30">
              <a:extLst>
                <a:ext uri="{FF2B5EF4-FFF2-40B4-BE49-F238E27FC236}">
                  <a16:creationId xmlns:a16="http://schemas.microsoft.com/office/drawing/2014/main" id="{66C4A1CD-A7F1-48C4-9FCE-64B84D772071}"/>
                </a:ext>
              </a:extLst>
            </p:cNvPr>
            <p:cNvSpPr/>
            <p:nvPr/>
          </p:nvSpPr>
          <p:spPr>
            <a:xfrm>
              <a:off x="1219975" y="1657974"/>
              <a:ext cx="154050" cy="158466"/>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115" name="Google Shape;211;p3">
            <a:extLst>
              <a:ext uri="{FF2B5EF4-FFF2-40B4-BE49-F238E27FC236}">
                <a16:creationId xmlns:a16="http://schemas.microsoft.com/office/drawing/2014/main" id="{7A79E792-90C3-4AB8-AEBA-344D1CB6F825}"/>
              </a:ext>
            </a:extLst>
          </p:cNvPr>
          <p:cNvGrpSpPr>
            <a:grpSpLocks/>
          </p:cNvGrpSpPr>
          <p:nvPr userDrawn="1"/>
        </p:nvGrpSpPr>
        <p:grpSpPr bwMode="auto">
          <a:xfrm>
            <a:off x="1030818" y="1579563"/>
            <a:ext cx="444500" cy="398462"/>
            <a:chOff x="2495125" y="2142250"/>
            <a:chExt cx="444275" cy="398525"/>
          </a:xfrm>
        </p:grpSpPr>
        <p:sp>
          <p:nvSpPr>
            <p:cNvPr id="116" name="Google Shape;212;p3">
              <a:extLst>
                <a:ext uri="{FF2B5EF4-FFF2-40B4-BE49-F238E27FC236}">
                  <a16:creationId xmlns:a16="http://schemas.microsoft.com/office/drawing/2014/main" id="{0C07A827-6881-438C-B0AF-DCEAF6108459}"/>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lIns="91425" tIns="91425" rIns="91425" bIns="91425" anchor="ctr"/>
            <a:lstStyle/>
            <a:p>
              <a:pPr>
                <a:defRPr/>
              </a:pPr>
              <a:endParaRPr lang="vi-VN" sz="990"/>
            </a:p>
          </p:txBody>
        </p:sp>
        <p:sp>
          <p:nvSpPr>
            <p:cNvPr id="117" name="Google Shape;213;p3">
              <a:extLst>
                <a:ext uri="{FF2B5EF4-FFF2-40B4-BE49-F238E27FC236}">
                  <a16:creationId xmlns:a16="http://schemas.microsoft.com/office/drawing/2014/main" id="{F7932D1E-8D07-4D0A-8665-08A678B29FF4}"/>
                </a:ext>
              </a:extLst>
            </p:cNvPr>
            <p:cNvSpPr/>
            <p:nvPr/>
          </p:nvSpPr>
          <p:spPr>
            <a:xfrm>
              <a:off x="2655910" y="2307376"/>
              <a:ext cx="95201" cy="73037"/>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118" name="Google Shape;214;p3">
            <a:extLst>
              <a:ext uri="{FF2B5EF4-FFF2-40B4-BE49-F238E27FC236}">
                <a16:creationId xmlns:a16="http://schemas.microsoft.com/office/drawing/2014/main" id="{DAB967B5-98C0-474D-849B-A122E16F0C29}"/>
              </a:ext>
            </a:extLst>
          </p:cNvPr>
          <p:cNvGrpSpPr>
            <a:grpSpLocks/>
          </p:cNvGrpSpPr>
          <p:nvPr userDrawn="1"/>
        </p:nvGrpSpPr>
        <p:grpSpPr bwMode="auto">
          <a:xfrm>
            <a:off x="10560051" y="5040313"/>
            <a:ext cx="292100" cy="277812"/>
            <a:chOff x="3243875" y="2372825"/>
            <a:chExt cx="291375" cy="281375"/>
          </a:xfrm>
        </p:grpSpPr>
        <p:sp>
          <p:nvSpPr>
            <p:cNvPr id="119" name="Google Shape;215;p3">
              <a:extLst>
                <a:ext uri="{FF2B5EF4-FFF2-40B4-BE49-F238E27FC236}">
                  <a16:creationId xmlns:a16="http://schemas.microsoft.com/office/drawing/2014/main" id="{C2EC7CBF-F11F-4A3E-878D-2244ED8467EA}"/>
                </a:ext>
              </a:extLst>
            </p:cNvPr>
            <p:cNvSpPr/>
            <p:nvPr/>
          </p:nvSpPr>
          <p:spPr>
            <a:xfrm>
              <a:off x="3286103" y="2403374"/>
              <a:ext cx="206918" cy="200983"/>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0" name="Google Shape;216;p3">
              <a:extLst>
                <a:ext uri="{FF2B5EF4-FFF2-40B4-BE49-F238E27FC236}">
                  <a16:creationId xmlns:a16="http://schemas.microsoft.com/office/drawing/2014/main" id="{2DAF098D-FA00-4360-9BD2-AA2ECD43D3AC}"/>
                </a:ext>
              </a:extLst>
            </p:cNvPr>
            <p:cNvSpPr/>
            <p:nvPr/>
          </p:nvSpPr>
          <p:spPr>
            <a:xfrm>
              <a:off x="3302995" y="2403374"/>
              <a:ext cx="192138" cy="212238"/>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1" name="Google Shape;217;p3">
              <a:extLst>
                <a:ext uri="{FF2B5EF4-FFF2-40B4-BE49-F238E27FC236}">
                  <a16:creationId xmlns:a16="http://schemas.microsoft.com/office/drawing/2014/main" id="{4EB13027-51FA-46AA-B80B-AD5CDECE4A6C}"/>
                </a:ext>
              </a:extLst>
            </p:cNvPr>
            <p:cNvSpPr/>
            <p:nvPr/>
          </p:nvSpPr>
          <p:spPr>
            <a:xfrm>
              <a:off x="3395897" y="2372825"/>
              <a:ext cx="10556"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2" name="Google Shape;218;p3">
              <a:extLst>
                <a:ext uri="{FF2B5EF4-FFF2-40B4-BE49-F238E27FC236}">
                  <a16:creationId xmlns:a16="http://schemas.microsoft.com/office/drawing/2014/main" id="{173E73CC-4503-4F4D-8630-66802B986AE7}"/>
                </a:ext>
              </a:extLst>
            </p:cNvPr>
            <p:cNvSpPr/>
            <p:nvPr/>
          </p:nvSpPr>
          <p:spPr>
            <a:xfrm>
              <a:off x="3243875" y="2495022"/>
              <a:ext cx="285040" cy="1125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3" name="Google Shape;219;p3">
              <a:extLst>
                <a:ext uri="{FF2B5EF4-FFF2-40B4-BE49-F238E27FC236}">
                  <a16:creationId xmlns:a16="http://schemas.microsoft.com/office/drawing/2014/main" id="{01B82025-0BC4-43D9-9AEE-47F2BB90E285}"/>
                </a:ext>
              </a:extLst>
            </p:cNvPr>
            <p:cNvSpPr/>
            <p:nvPr/>
          </p:nvSpPr>
          <p:spPr>
            <a:xfrm>
              <a:off x="3341000" y="2379256"/>
              <a:ext cx="103459" cy="26690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4" name="Google Shape;220;p3">
              <a:extLst>
                <a:ext uri="{FF2B5EF4-FFF2-40B4-BE49-F238E27FC236}">
                  <a16:creationId xmlns:a16="http://schemas.microsoft.com/office/drawing/2014/main" id="{B77BF734-E1F3-4190-998E-C44F207A89B8}"/>
                </a:ext>
              </a:extLst>
            </p:cNvPr>
            <p:cNvSpPr/>
            <p:nvPr/>
          </p:nvSpPr>
          <p:spPr>
            <a:xfrm>
              <a:off x="3267100" y="2458041"/>
              <a:ext cx="268150" cy="93256"/>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5" name="Google Shape;221;p3">
              <a:extLst>
                <a:ext uri="{FF2B5EF4-FFF2-40B4-BE49-F238E27FC236}">
                  <a16:creationId xmlns:a16="http://schemas.microsoft.com/office/drawing/2014/main" id="{B4901BA6-35EB-44B8-94D8-7ABB6D76A744}"/>
                </a:ext>
              </a:extLst>
            </p:cNvPr>
            <p:cNvSpPr/>
            <p:nvPr/>
          </p:nvSpPr>
          <p:spPr>
            <a:xfrm>
              <a:off x="3275546" y="2451610"/>
              <a:ext cx="257592" cy="112550"/>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dirty="0">
                <a:solidFill>
                  <a:prstClr val="black"/>
                </a:solidFill>
                <a:latin typeface="Arial"/>
              </a:endParaRPr>
            </a:p>
          </p:txBody>
        </p:sp>
        <p:sp>
          <p:nvSpPr>
            <p:cNvPr id="126" name="Google Shape;222;p3">
              <a:extLst>
                <a:ext uri="{FF2B5EF4-FFF2-40B4-BE49-F238E27FC236}">
                  <a16:creationId xmlns:a16="http://schemas.microsoft.com/office/drawing/2014/main" id="{D5B0E496-909E-4CE6-9154-9F7F92B4083B}"/>
                </a:ext>
              </a:extLst>
            </p:cNvPr>
            <p:cNvSpPr/>
            <p:nvPr/>
          </p:nvSpPr>
          <p:spPr>
            <a:xfrm>
              <a:off x="3328332" y="2385688"/>
              <a:ext cx="120350" cy="260473"/>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7" name="Google Shape;223;p3">
              <a:extLst>
                <a:ext uri="{FF2B5EF4-FFF2-40B4-BE49-F238E27FC236}">
                  <a16:creationId xmlns:a16="http://schemas.microsoft.com/office/drawing/2014/main" id="{D10614DD-B596-47A1-AE81-C0CF376A5B12}"/>
                </a:ext>
              </a:extLst>
            </p:cNvPr>
            <p:cNvSpPr/>
            <p:nvPr/>
          </p:nvSpPr>
          <p:spPr>
            <a:xfrm>
              <a:off x="3328332" y="2438747"/>
              <a:ext cx="133018" cy="131845"/>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8" name="Google Shape;224;p3">
              <a:extLst>
                <a:ext uri="{FF2B5EF4-FFF2-40B4-BE49-F238E27FC236}">
                  <a16:creationId xmlns:a16="http://schemas.microsoft.com/office/drawing/2014/main" id="{7EA35D48-5ACE-4CD8-9C90-A9F0B4FF53EA}"/>
                </a:ext>
              </a:extLst>
            </p:cNvPr>
            <p:cNvSpPr>
              <a:spLocks/>
            </p:cNvSpPr>
            <p:nvPr/>
          </p:nvSpPr>
          <p:spPr bwMode="auto">
            <a:xfrm>
              <a:off x="3357891" y="2469297"/>
              <a:ext cx="71788" cy="70746"/>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lIns="91425" tIns="91425" rIns="91425" bIns="91425" anchor="ctr"/>
            <a:lstStyle/>
            <a:p>
              <a:pPr>
                <a:defRPr/>
              </a:pPr>
              <a:endParaRPr lang="vi-VN" sz="990"/>
            </a:p>
          </p:txBody>
        </p:sp>
      </p:grpSp>
      <p:grpSp>
        <p:nvGrpSpPr>
          <p:cNvPr id="129" name="Google Shape;225;p3">
            <a:extLst>
              <a:ext uri="{FF2B5EF4-FFF2-40B4-BE49-F238E27FC236}">
                <a16:creationId xmlns:a16="http://schemas.microsoft.com/office/drawing/2014/main" id="{C5552FED-F925-4E4F-874F-D6ADCCE4B725}"/>
              </a:ext>
            </a:extLst>
          </p:cNvPr>
          <p:cNvGrpSpPr>
            <a:grpSpLocks/>
          </p:cNvGrpSpPr>
          <p:nvPr userDrawn="1"/>
        </p:nvGrpSpPr>
        <p:grpSpPr bwMode="auto">
          <a:xfrm>
            <a:off x="10778068" y="714376"/>
            <a:ext cx="167217" cy="168275"/>
            <a:chOff x="4954425" y="2036375"/>
            <a:chExt cx="166675" cy="168575"/>
          </a:xfrm>
        </p:grpSpPr>
        <p:sp>
          <p:nvSpPr>
            <p:cNvPr id="130" name="Google Shape;226;p3">
              <a:extLst>
                <a:ext uri="{FF2B5EF4-FFF2-40B4-BE49-F238E27FC236}">
                  <a16:creationId xmlns:a16="http://schemas.microsoft.com/office/drawing/2014/main" id="{890B0A32-FDAF-4807-A26C-91D89B30B1C6}"/>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lIns="91425" tIns="91425" rIns="91425" bIns="91425" anchor="ctr"/>
            <a:lstStyle/>
            <a:p>
              <a:pPr>
                <a:defRPr/>
              </a:pPr>
              <a:endParaRPr lang="vi-VN" sz="990"/>
            </a:p>
          </p:txBody>
        </p:sp>
        <p:sp>
          <p:nvSpPr>
            <p:cNvPr id="131" name="Google Shape;227;p3">
              <a:extLst>
                <a:ext uri="{FF2B5EF4-FFF2-40B4-BE49-F238E27FC236}">
                  <a16:creationId xmlns:a16="http://schemas.microsoft.com/office/drawing/2014/main" id="{0214C2D8-6793-4FB8-AE34-83650356A10A}"/>
                </a:ext>
              </a:extLst>
            </p:cNvPr>
            <p:cNvSpPr/>
            <p:nvPr/>
          </p:nvSpPr>
          <p:spPr>
            <a:xfrm>
              <a:off x="5009280" y="2104760"/>
              <a:ext cx="52746"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132" name="Google Shape;228;p3">
            <a:extLst>
              <a:ext uri="{FF2B5EF4-FFF2-40B4-BE49-F238E27FC236}">
                <a16:creationId xmlns:a16="http://schemas.microsoft.com/office/drawing/2014/main" id="{B7AFF81F-9D17-4DBE-9BF9-41960CB6D67D}"/>
              </a:ext>
            </a:extLst>
          </p:cNvPr>
          <p:cNvSpPr>
            <a:spLocks/>
          </p:cNvSpPr>
          <p:nvPr userDrawn="1"/>
        </p:nvSpPr>
        <p:spPr bwMode="auto">
          <a:xfrm>
            <a:off x="1576918" y="3597275"/>
            <a:ext cx="118533" cy="80963"/>
          </a:xfrm>
          <a:custGeom>
            <a:avLst/>
            <a:gdLst>
              <a:gd name="T0" fmla="*/ 2147483646 w 4765"/>
              <a:gd name="T1" fmla="*/ 2147483646 h 3248"/>
              <a:gd name="T2" fmla="*/ 2147483646 w 4765"/>
              <a:gd name="T3" fmla="*/ 2147483646 h 3248"/>
              <a:gd name="T4" fmla="*/ 2147483646 w 4765"/>
              <a:gd name="T5" fmla="*/ 2147483646 h 3248"/>
              <a:gd name="T6" fmla="*/ 2147483646 w 4765"/>
              <a:gd name="T7" fmla="*/ 2147483646 h 3248"/>
              <a:gd name="T8" fmla="*/ 2147483646 w 4765"/>
              <a:gd name="T9" fmla="*/ 2147483646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lIns="37713" tIns="37713" rIns="37713" bIns="37713" anchor="ctr"/>
          <a:lstStyle/>
          <a:p>
            <a:pPr>
              <a:defRPr/>
            </a:pPr>
            <a:endParaRPr lang="vi-VN" sz="990"/>
          </a:p>
        </p:txBody>
      </p:sp>
      <p:sp>
        <p:nvSpPr>
          <p:cNvPr id="133" name="Google Shape;229;p3">
            <a:extLst>
              <a:ext uri="{FF2B5EF4-FFF2-40B4-BE49-F238E27FC236}">
                <a16:creationId xmlns:a16="http://schemas.microsoft.com/office/drawing/2014/main" id="{3C10D8EE-4D1D-4ABF-BCD9-4341F284246C}"/>
              </a:ext>
            </a:extLst>
          </p:cNvPr>
          <p:cNvSpPr/>
          <p:nvPr userDrawn="1"/>
        </p:nvSpPr>
        <p:spPr>
          <a:xfrm>
            <a:off x="9846733" y="3887788"/>
            <a:ext cx="86784" cy="6350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lIns="37713" tIns="37713" rIns="37713" bIns="37713" anchor="ctr"/>
          <a:lstStyle/>
          <a:p>
            <a:pPr eaLnBrk="1" fontAlgn="auto" hangingPunct="1">
              <a:spcBef>
                <a:spcPts val="0"/>
              </a:spcBef>
              <a:spcAft>
                <a:spcPts val="0"/>
              </a:spcAft>
              <a:defRPr/>
            </a:pPr>
            <a:endParaRPr sz="990">
              <a:solidFill>
                <a:prstClr val="black"/>
              </a:solidFill>
              <a:latin typeface="Arial"/>
            </a:endParaRPr>
          </a:p>
        </p:txBody>
      </p:sp>
      <p:grpSp>
        <p:nvGrpSpPr>
          <p:cNvPr id="134" name="Google Shape;230;p3">
            <a:extLst>
              <a:ext uri="{FF2B5EF4-FFF2-40B4-BE49-F238E27FC236}">
                <a16:creationId xmlns:a16="http://schemas.microsoft.com/office/drawing/2014/main" id="{00414905-BAD4-4C05-AF18-59BB1A7E6F1B}"/>
              </a:ext>
            </a:extLst>
          </p:cNvPr>
          <p:cNvGrpSpPr>
            <a:grpSpLocks/>
          </p:cNvGrpSpPr>
          <p:nvPr userDrawn="1"/>
        </p:nvGrpSpPr>
        <p:grpSpPr bwMode="auto">
          <a:xfrm>
            <a:off x="1274234" y="5541964"/>
            <a:ext cx="167217" cy="168275"/>
            <a:chOff x="4954425" y="2036375"/>
            <a:chExt cx="166675" cy="168575"/>
          </a:xfrm>
        </p:grpSpPr>
        <p:sp>
          <p:nvSpPr>
            <p:cNvPr id="135" name="Google Shape;231;p3">
              <a:extLst>
                <a:ext uri="{FF2B5EF4-FFF2-40B4-BE49-F238E27FC236}">
                  <a16:creationId xmlns:a16="http://schemas.microsoft.com/office/drawing/2014/main" id="{7BD2486B-FB35-4A2A-9590-E1FE087FC8C4}"/>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36" name="Google Shape;232;p3">
              <a:extLst>
                <a:ext uri="{FF2B5EF4-FFF2-40B4-BE49-F238E27FC236}">
                  <a16:creationId xmlns:a16="http://schemas.microsoft.com/office/drawing/2014/main" id="{D1D678E5-5B3C-4B37-85D1-8A099C316D32}"/>
                </a:ext>
              </a:extLst>
            </p:cNvPr>
            <p:cNvSpPr/>
            <p:nvPr/>
          </p:nvSpPr>
          <p:spPr>
            <a:xfrm>
              <a:off x="5009280" y="2104759"/>
              <a:ext cx="52746"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137" name="TextBox 136">
            <a:extLst>
              <a:ext uri="{FF2B5EF4-FFF2-40B4-BE49-F238E27FC236}">
                <a16:creationId xmlns:a16="http://schemas.microsoft.com/office/drawing/2014/main" id="{B8122003-1788-4F3D-A2D3-310D56675B00}"/>
              </a:ext>
            </a:extLst>
          </p:cNvPr>
          <p:cNvSpPr txBox="1"/>
          <p:nvPr userDrawn="1"/>
        </p:nvSpPr>
        <p:spPr>
          <a:xfrm>
            <a:off x="3558117" y="1522414"/>
            <a:ext cx="4519083" cy="822325"/>
          </a:xfrm>
          <a:prstGeom prst="rect">
            <a:avLst/>
          </a:prstGeom>
          <a:noFill/>
        </p:spPr>
        <p:txBody>
          <a:bodyPr>
            <a:spAutoFit/>
          </a:bodyPr>
          <a:lstStyle/>
          <a:p>
            <a:pPr algn="ctr" eaLnBrk="1" fontAlgn="auto" hangingPunct="1">
              <a:spcBef>
                <a:spcPts val="0"/>
              </a:spcBef>
              <a:spcAft>
                <a:spcPts val="0"/>
              </a:spcAft>
              <a:defRPr/>
            </a:pPr>
            <a:r>
              <a:rPr lang="vi-VN" sz="4744" dirty="0">
                <a:solidFill>
                  <a:srgbClr val="C00000"/>
                </a:solidFill>
                <a:latin typeface="+mj-lt"/>
              </a:rPr>
              <a:t>HOẠT ĐỘNG</a:t>
            </a:r>
          </a:p>
        </p:txBody>
      </p:sp>
    </p:spTree>
    <p:extLst>
      <p:ext uri="{BB962C8B-B14F-4D97-AF65-F5344CB8AC3E}">
        <p14:creationId xmlns:p14="http://schemas.microsoft.com/office/powerpoint/2010/main" val="22513763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15"/>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132"/>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34"/>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29"/>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133"/>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18"/>
                                        </p:tgtEl>
                                      </p:cBhvr>
                                      <p:by x="150000" y="150000"/>
                                    </p:animScale>
                                  </p:childTnLst>
                                </p:cTn>
                              </p:par>
                              <p:par>
                                <p:cTn id="17" presetID="16" presetClass="entr" presetSubtype="21" fill="hold" nodeType="withEffect">
                                  <p:stCondLst>
                                    <p:cond delay="0"/>
                                  </p:stCondLst>
                                  <p:childTnLst>
                                    <p:set>
                                      <p:cBhvr>
                                        <p:cTn id="18" dur="1" fill="hold">
                                          <p:stCondLst>
                                            <p:cond delay="0"/>
                                          </p:stCondLst>
                                        </p:cTn>
                                        <p:tgtEl>
                                          <p:spTgt spid="71"/>
                                        </p:tgtEl>
                                        <p:attrNameLst>
                                          <p:attrName>style.visibility</p:attrName>
                                        </p:attrNameLst>
                                      </p:cBhvr>
                                      <p:to>
                                        <p:strVal val="visible"/>
                                      </p:to>
                                    </p:set>
                                    <p:animEffect transition="in" filter="barn(inVertical)">
                                      <p:cBhvr>
                                        <p:cTn id="19" dur="500"/>
                                        <p:tgtEl>
                                          <p:spTgt spid="71"/>
                                        </p:tgtEl>
                                      </p:cBhvr>
                                    </p:animEffect>
                                  </p:childTnLst>
                                </p:cTn>
                              </p:par>
                              <p:par>
                                <p:cTn id="20" presetID="16" presetClass="entr" presetSubtype="21" fill="hold" nodeType="withEffect">
                                  <p:stCondLst>
                                    <p:cond delay="0"/>
                                  </p:stCondLst>
                                  <p:childTnLst>
                                    <p:set>
                                      <p:cBhvr>
                                        <p:cTn id="21" dur="1" fill="hold">
                                          <p:stCondLst>
                                            <p:cond delay="0"/>
                                          </p:stCondLst>
                                        </p:cTn>
                                        <p:tgtEl>
                                          <p:spTgt spid="72"/>
                                        </p:tgtEl>
                                        <p:attrNameLst>
                                          <p:attrName>style.visibility</p:attrName>
                                        </p:attrNameLst>
                                      </p:cBhvr>
                                      <p:to>
                                        <p:strVal val="visible"/>
                                      </p:to>
                                    </p:set>
                                    <p:animEffect transition="in" filter="barn(inVertical)">
                                      <p:cBhvr>
                                        <p:cTn id="22" dur="500"/>
                                        <p:tgtEl>
                                          <p:spTgt spid="72"/>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70"/>
                                        </p:tgtEl>
                                        <p:attrNameLst>
                                          <p:attrName>style.visibility</p:attrName>
                                        </p:attrNameLst>
                                      </p:cBhvr>
                                      <p:to>
                                        <p:strVal val="visible"/>
                                      </p:to>
                                    </p:set>
                                    <p:animEffect transition="in" filter="fade">
                                      <p:cBhvr>
                                        <p:cTn id="26" dur="500"/>
                                        <p:tgtEl>
                                          <p:spTgt spid="70"/>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73"/>
                                        </p:tgtEl>
                                        <p:attrNameLst>
                                          <p:attrName>style.visibility</p:attrName>
                                        </p:attrNameLst>
                                      </p:cBhvr>
                                      <p:to>
                                        <p:strVal val="visible"/>
                                      </p:to>
                                    </p:set>
                                    <p:anim calcmode="lin" valueType="num">
                                      <p:cBhvr>
                                        <p:cTn id="30" dur="1000" fill="hold"/>
                                        <p:tgtEl>
                                          <p:spTgt spid="73"/>
                                        </p:tgtEl>
                                        <p:attrNameLst>
                                          <p:attrName>ppt_w</p:attrName>
                                        </p:attrNameLst>
                                      </p:cBhvr>
                                      <p:tavLst>
                                        <p:tav tm="0">
                                          <p:val>
                                            <p:fltVal val="0"/>
                                          </p:val>
                                        </p:tav>
                                        <p:tav tm="100000">
                                          <p:val>
                                            <p:strVal val="#ppt_w"/>
                                          </p:val>
                                        </p:tav>
                                      </p:tavLst>
                                    </p:anim>
                                    <p:anim calcmode="lin" valueType="num">
                                      <p:cBhvr>
                                        <p:cTn id="31" dur="1000" fill="hold"/>
                                        <p:tgtEl>
                                          <p:spTgt spid="73"/>
                                        </p:tgtEl>
                                        <p:attrNameLst>
                                          <p:attrName>ppt_h</p:attrName>
                                        </p:attrNameLst>
                                      </p:cBhvr>
                                      <p:tavLst>
                                        <p:tav tm="0">
                                          <p:val>
                                            <p:fltVal val="0"/>
                                          </p:val>
                                        </p:tav>
                                        <p:tav tm="100000">
                                          <p:val>
                                            <p:strVal val="#ppt_h"/>
                                          </p:val>
                                        </p:tav>
                                      </p:tavLst>
                                    </p:anim>
                                    <p:anim calcmode="lin" valueType="num">
                                      <p:cBhvr>
                                        <p:cTn id="32" dur="1000" fill="hold"/>
                                        <p:tgtEl>
                                          <p:spTgt spid="73"/>
                                        </p:tgtEl>
                                        <p:attrNameLst>
                                          <p:attrName>style.rotation</p:attrName>
                                        </p:attrNameLst>
                                      </p:cBhvr>
                                      <p:tavLst>
                                        <p:tav tm="0">
                                          <p:val>
                                            <p:fltVal val="90"/>
                                          </p:val>
                                        </p:tav>
                                        <p:tav tm="100000">
                                          <p:val>
                                            <p:fltVal val="0"/>
                                          </p:val>
                                        </p:tav>
                                      </p:tavLst>
                                    </p:anim>
                                    <p:animEffect transition="in" filter="fade">
                                      <p:cBhvr>
                                        <p:cTn id="33" dur="1000"/>
                                        <p:tgtEl>
                                          <p:spTgt spid="73"/>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7"/>
                                        </p:tgtEl>
                                        <p:attrNameLst>
                                          <p:attrName>style.visibility</p:attrName>
                                        </p:attrNameLst>
                                      </p:cBhvr>
                                      <p:to>
                                        <p:strVal val="visible"/>
                                      </p:to>
                                    </p:set>
                                    <p:animEffect transition="in" filter="randombar(horizontal)">
                                      <p:cBhvr>
                                        <p:cTn id="37" dur="500"/>
                                        <p:tgtEl>
                                          <p:spTgt spid="1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137" grpId="0"/>
    </p:bld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pPr>
              <a:defRPr/>
            </a:pPr>
            <a:endParaRPr lang="en-US">
              <a:solidFill>
                <a:prstClr val="black">
                  <a:tint val="75000"/>
                </a:prstClr>
              </a:solidFill>
            </a:endParaRPr>
          </a:p>
        </p:txBody>
      </p:sp>
      <p:sp>
        <p:nvSpPr>
          <p:cNvPr id="6" name="Footer Placeholder 5"/>
          <p:cNvSpPr>
            <a:spLocks noGrp="1"/>
          </p:cNvSpPr>
          <p:nvPr>
            <p:ph type="ftr" sz="quarter" idx="11"/>
          </p:nvPr>
        </p:nvSpPr>
        <p:spPr/>
        <p:txBody>
          <a:bodyPr/>
          <a:lstStyle/>
          <a:p>
            <a:pPr>
              <a:defRPr/>
            </a:pPr>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pPr>
              <a:defRPr/>
            </a:pPr>
            <a:fld id="{A4A2F975-0A2C-4FD9-A15F-AD196D493591}" type="slidenum">
              <a:rPr lang="en-US" smtClean="0">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830744394"/>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18_Title and Content">
    <p:bg>
      <p:bgPr>
        <a:solidFill>
          <a:srgbClr val="C00000"/>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D1D0B479-1C95-4C77-876C-BA81D1E75330}"/>
              </a:ext>
            </a:extLst>
          </p:cNvPr>
          <p:cNvGrpSpPr>
            <a:grpSpLocks/>
          </p:cNvGrpSpPr>
          <p:nvPr userDrawn="1"/>
        </p:nvGrpSpPr>
        <p:grpSpPr bwMode="auto">
          <a:xfrm>
            <a:off x="395818" y="219076"/>
            <a:ext cx="11614149" cy="6240463"/>
            <a:chOff x="395894" y="219519"/>
            <a:chExt cx="8518865" cy="4788281"/>
          </a:xfrm>
        </p:grpSpPr>
        <p:sp>
          <p:nvSpPr>
            <p:cNvPr id="3" name="Google Shape;993;p14">
              <a:extLst>
                <a:ext uri="{FF2B5EF4-FFF2-40B4-BE49-F238E27FC236}">
                  <a16:creationId xmlns:a16="http://schemas.microsoft.com/office/drawing/2014/main" id="{35D322E2-A52E-47A7-856E-F85F3F1140D4}"/>
                </a:ext>
              </a:extLst>
            </p:cNvPr>
            <p:cNvSpPr>
              <a:spLocks/>
            </p:cNvSpPr>
            <p:nvPr/>
          </p:nvSpPr>
          <p:spPr bwMode="auto">
            <a:xfrm>
              <a:off x="661380" y="219519"/>
              <a:ext cx="8068625" cy="4788281"/>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rgbClr val="FFE285"/>
            </a:solidFill>
            <a:ln>
              <a:noFill/>
            </a:ln>
          </p:spPr>
          <p:txBody>
            <a:bodyPr lIns="91425" tIns="91425" rIns="91425" bIns="91425" anchor="ctr"/>
            <a:lstStyle/>
            <a:p>
              <a:pPr>
                <a:defRPr/>
              </a:pPr>
              <a:endParaRPr lang="vi-VN" sz="990"/>
            </a:p>
          </p:txBody>
        </p:sp>
        <p:grpSp>
          <p:nvGrpSpPr>
            <p:cNvPr id="4" name="Google Shape;994;p14">
              <a:extLst>
                <a:ext uri="{FF2B5EF4-FFF2-40B4-BE49-F238E27FC236}">
                  <a16:creationId xmlns:a16="http://schemas.microsoft.com/office/drawing/2014/main" id="{DA07F386-216A-4BD0-B254-2B3F559C9B45}"/>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053E9671-DBAD-4561-8AD0-41D23C75E5B3}"/>
                  </a:ext>
                </a:extLst>
              </p:cNvPr>
              <p:cNvSpPr>
                <a:spLocks/>
              </p:cNvSpPr>
              <p:nvPr/>
            </p:nvSpPr>
            <p:spPr bwMode="auto">
              <a:xfrm>
                <a:off x="8341867" y="2362126"/>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4" name="Google Shape;996;p14">
                <a:extLst>
                  <a:ext uri="{FF2B5EF4-FFF2-40B4-BE49-F238E27FC236}">
                    <a16:creationId xmlns:a16="http://schemas.microsoft.com/office/drawing/2014/main" id="{95EF8485-7AEC-44CF-8F08-74D02625AED1}"/>
                  </a:ext>
                </a:extLst>
              </p:cNvPr>
              <p:cNvSpPr>
                <a:spLocks/>
              </p:cNvSpPr>
              <p:nvPr/>
            </p:nvSpPr>
            <p:spPr bwMode="auto">
              <a:xfrm>
                <a:off x="8341867" y="2281733"/>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p:spPr>
            <p:txBody>
              <a:bodyPr lIns="91425" tIns="91425" rIns="91425" bIns="91425" anchor="ctr"/>
              <a:lstStyle/>
              <a:p>
                <a:pPr>
                  <a:defRPr/>
                </a:pPr>
                <a:endParaRPr lang="vi-VN" sz="990"/>
              </a:p>
            </p:txBody>
          </p:sp>
        </p:grpSp>
        <p:sp>
          <p:nvSpPr>
            <p:cNvPr id="5" name="Google Shape;997;p14">
              <a:extLst>
                <a:ext uri="{FF2B5EF4-FFF2-40B4-BE49-F238E27FC236}">
                  <a16:creationId xmlns:a16="http://schemas.microsoft.com/office/drawing/2014/main" id="{1A7E395F-7B7C-4632-B2B9-F0890D8F99F9}"/>
                </a:ext>
              </a:extLst>
            </p:cNvPr>
            <p:cNvSpPr>
              <a:spLocks/>
            </p:cNvSpPr>
            <p:nvPr/>
          </p:nvSpPr>
          <p:spPr bwMode="auto">
            <a:xfrm>
              <a:off x="8341867" y="4447482"/>
              <a:ext cx="569787" cy="308174"/>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grpSp>
          <p:nvGrpSpPr>
            <p:cNvPr id="6" name="Google Shape;998;p14">
              <a:extLst>
                <a:ext uri="{FF2B5EF4-FFF2-40B4-BE49-F238E27FC236}">
                  <a16:creationId xmlns:a16="http://schemas.microsoft.com/office/drawing/2014/main" id="{8B3A8BC1-9BAB-4DAB-A2B3-B0328B2547EC}"/>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0E5946D0-9A36-438A-B4B2-E1C45D636BD6}"/>
                  </a:ext>
                </a:extLst>
              </p:cNvPr>
              <p:cNvSpPr>
                <a:spLocks/>
              </p:cNvSpPr>
              <p:nvPr/>
            </p:nvSpPr>
            <p:spPr bwMode="auto">
              <a:xfrm>
                <a:off x="8341867" y="1800590"/>
                <a:ext cx="569787" cy="30086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2" name="Google Shape;1000;p14">
                <a:extLst>
                  <a:ext uri="{FF2B5EF4-FFF2-40B4-BE49-F238E27FC236}">
                    <a16:creationId xmlns:a16="http://schemas.microsoft.com/office/drawing/2014/main" id="{0F494AF1-5CA1-4672-A6BC-8727B8248599}"/>
                  </a:ext>
                </a:extLst>
              </p:cNvPr>
              <p:cNvSpPr/>
              <p:nvPr/>
            </p:nvSpPr>
            <p:spPr>
              <a:xfrm>
                <a:off x="8341867" y="1721415"/>
                <a:ext cx="569787" cy="299648"/>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7" name="Google Shape;1001;p14">
              <a:extLst>
                <a:ext uri="{FF2B5EF4-FFF2-40B4-BE49-F238E27FC236}">
                  <a16:creationId xmlns:a16="http://schemas.microsoft.com/office/drawing/2014/main" id="{63CD35A3-5F05-4EB7-A1B0-F9778D20E42E}"/>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6C267DF7-6DAB-49F6-92EF-C3915D6AEAD9}"/>
                  </a:ext>
                </a:extLst>
              </p:cNvPr>
              <p:cNvSpPr>
                <a:spLocks/>
              </p:cNvSpPr>
              <p:nvPr/>
            </p:nvSpPr>
            <p:spPr bwMode="auto">
              <a:xfrm>
                <a:off x="8346524" y="1262198"/>
                <a:ext cx="568235" cy="309393"/>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0" name="Google Shape;1003;p14">
                <a:extLst>
                  <a:ext uri="{FF2B5EF4-FFF2-40B4-BE49-F238E27FC236}">
                    <a16:creationId xmlns:a16="http://schemas.microsoft.com/office/drawing/2014/main" id="{F2B7E3C9-B025-4BE0-97D2-4C859888B85B}"/>
                  </a:ext>
                </a:extLst>
              </p:cNvPr>
              <p:cNvSpPr>
                <a:spLocks/>
              </p:cNvSpPr>
              <p:nvPr/>
            </p:nvSpPr>
            <p:spPr bwMode="auto">
              <a:xfrm>
                <a:off x="8346524" y="1181804"/>
                <a:ext cx="568235" cy="309393"/>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p:spPr>
            <p:txBody>
              <a:bodyPr lIns="91425" tIns="91425" rIns="91425" bIns="91425" anchor="ctr"/>
              <a:lstStyle/>
              <a:p>
                <a:pPr>
                  <a:defRPr/>
                </a:pPr>
                <a:endParaRPr lang="vi-VN" sz="990"/>
              </a:p>
            </p:txBody>
          </p:sp>
        </p:grpSp>
        <p:grpSp>
          <p:nvGrpSpPr>
            <p:cNvPr id="8" name="Google Shape;1004;p14">
              <a:extLst>
                <a:ext uri="{FF2B5EF4-FFF2-40B4-BE49-F238E27FC236}">
                  <a16:creationId xmlns:a16="http://schemas.microsoft.com/office/drawing/2014/main" id="{09D3B11D-A87D-4EF3-8083-F2A7C5C53F09}"/>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7A6725F0-1388-4688-A571-BD6BE3393F00}"/>
                  </a:ext>
                </a:extLst>
              </p:cNvPr>
              <p:cNvSpPr>
                <a:spLocks/>
              </p:cNvSpPr>
              <p:nvPr/>
            </p:nvSpPr>
            <p:spPr bwMode="auto">
              <a:xfrm>
                <a:off x="8341867" y="686045"/>
                <a:ext cx="569787" cy="308175"/>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8" name="Google Shape;1006;p14">
                <a:extLst>
                  <a:ext uri="{FF2B5EF4-FFF2-40B4-BE49-F238E27FC236}">
                    <a16:creationId xmlns:a16="http://schemas.microsoft.com/office/drawing/2014/main" id="{149CBCCA-DC28-44DC-A072-584EECF27C5B}"/>
                  </a:ext>
                </a:extLst>
              </p:cNvPr>
              <p:cNvSpPr/>
              <p:nvPr/>
            </p:nvSpPr>
            <p:spPr>
              <a:xfrm>
                <a:off x="8341867" y="606869"/>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9" name="Google Shape;1007;p14">
              <a:extLst>
                <a:ext uri="{FF2B5EF4-FFF2-40B4-BE49-F238E27FC236}">
                  <a16:creationId xmlns:a16="http://schemas.microsoft.com/office/drawing/2014/main" id="{88429DFD-76D3-49E8-8B57-2E720460AEE9}"/>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111BCDF0-7D9A-4044-9E53-675E76F56905}"/>
                  </a:ext>
                </a:extLst>
              </p:cNvPr>
              <p:cNvSpPr>
                <a:spLocks/>
              </p:cNvSpPr>
              <p:nvPr/>
            </p:nvSpPr>
            <p:spPr bwMode="auto">
              <a:xfrm>
                <a:off x="8341867" y="2362736"/>
                <a:ext cx="569787" cy="299648"/>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6" name="Google Shape;1009;p14">
                <a:extLst>
                  <a:ext uri="{FF2B5EF4-FFF2-40B4-BE49-F238E27FC236}">
                    <a16:creationId xmlns:a16="http://schemas.microsoft.com/office/drawing/2014/main" id="{34292376-DBC7-493E-8A68-CC4CAA12A69F}"/>
                  </a:ext>
                </a:extLst>
              </p:cNvPr>
              <p:cNvSpPr>
                <a:spLocks/>
              </p:cNvSpPr>
              <p:nvPr/>
            </p:nvSpPr>
            <p:spPr bwMode="auto">
              <a:xfrm>
                <a:off x="8341867" y="2283561"/>
                <a:ext cx="569787" cy="299648"/>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p:spPr>
            <p:txBody>
              <a:bodyPr lIns="91425" tIns="91425" rIns="91425" bIns="91425" anchor="ctr"/>
              <a:lstStyle/>
              <a:p>
                <a:pPr>
                  <a:defRPr/>
                </a:pPr>
                <a:endParaRPr lang="vi-VN" sz="990"/>
              </a:p>
            </p:txBody>
          </p:sp>
        </p:grpSp>
        <p:grpSp>
          <p:nvGrpSpPr>
            <p:cNvPr id="10" name="Google Shape;1010;p14">
              <a:extLst>
                <a:ext uri="{FF2B5EF4-FFF2-40B4-BE49-F238E27FC236}">
                  <a16:creationId xmlns:a16="http://schemas.microsoft.com/office/drawing/2014/main" id="{B4507F67-0FBA-4E03-AA1B-D0DA3DD17E40}"/>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38860E68-9170-4291-BC81-EFEEE867234B}"/>
                  </a:ext>
                </a:extLst>
              </p:cNvPr>
              <p:cNvSpPr>
                <a:spLocks/>
              </p:cNvSpPr>
              <p:nvPr/>
            </p:nvSpPr>
            <p:spPr bwMode="auto">
              <a:xfrm>
                <a:off x="8341867" y="2360911"/>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4" name="Google Shape;1012;p14">
                <a:extLst>
                  <a:ext uri="{FF2B5EF4-FFF2-40B4-BE49-F238E27FC236}">
                    <a16:creationId xmlns:a16="http://schemas.microsoft.com/office/drawing/2014/main" id="{E087F05F-5309-4ABF-A318-F8A22E2AA579}"/>
                  </a:ext>
                </a:extLst>
              </p:cNvPr>
              <p:cNvSpPr/>
              <p:nvPr/>
            </p:nvSpPr>
            <p:spPr>
              <a:xfrm>
                <a:off x="8341867" y="2281736"/>
                <a:ext cx="569787"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11" name="Google Shape;1013;p14">
              <a:extLst>
                <a:ext uri="{FF2B5EF4-FFF2-40B4-BE49-F238E27FC236}">
                  <a16:creationId xmlns:a16="http://schemas.microsoft.com/office/drawing/2014/main" id="{4FD3E077-ACBA-48DD-8DCB-993EA89B675E}"/>
                </a:ext>
              </a:extLst>
            </p:cNvPr>
            <p:cNvSpPr/>
            <p:nvPr/>
          </p:nvSpPr>
          <p:spPr>
            <a:xfrm>
              <a:off x="8341867" y="4368307"/>
              <a:ext cx="569787" cy="309393"/>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 name="Google Shape;1014;p14">
              <a:extLst>
                <a:ext uri="{FF2B5EF4-FFF2-40B4-BE49-F238E27FC236}">
                  <a16:creationId xmlns:a16="http://schemas.microsoft.com/office/drawing/2014/main" id="{E03219E0-63CC-4C87-BD46-761C347EE0D9}"/>
                </a:ext>
              </a:extLst>
            </p:cNvPr>
            <p:cNvSpPr>
              <a:spLocks/>
            </p:cNvSpPr>
            <p:nvPr/>
          </p:nvSpPr>
          <p:spPr bwMode="auto">
            <a:xfrm>
              <a:off x="395894" y="219519"/>
              <a:ext cx="8053099"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p:spPr>
          <p:txBody>
            <a:bodyPr lIns="91425" tIns="91425" rIns="91425" bIns="91425" anchor="ctr"/>
            <a:lstStyle/>
            <a:p>
              <a:pPr>
                <a:defRPr/>
              </a:pPr>
              <a:endParaRPr lang="vi-VN" sz="990"/>
            </a:p>
          </p:txBody>
        </p:sp>
      </p:grpSp>
      <p:sp>
        <p:nvSpPr>
          <p:cNvPr id="25" name="Google Shape;1082;p14">
            <a:extLst>
              <a:ext uri="{FF2B5EF4-FFF2-40B4-BE49-F238E27FC236}">
                <a16:creationId xmlns:a16="http://schemas.microsoft.com/office/drawing/2014/main" id="{AF24F482-E45B-42E3-AB96-4305802A6D10}"/>
              </a:ext>
            </a:extLst>
          </p:cNvPr>
          <p:cNvSpPr>
            <a:spLocks/>
          </p:cNvSpPr>
          <p:nvPr userDrawn="1"/>
        </p:nvSpPr>
        <p:spPr bwMode="auto">
          <a:xfrm>
            <a:off x="465667" y="8826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26" name="Google Shape;1083;p14">
            <a:extLst>
              <a:ext uri="{FF2B5EF4-FFF2-40B4-BE49-F238E27FC236}">
                <a16:creationId xmlns:a16="http://schemas.microsoft.com/office/drawing/2014/main" id="{1DC13537-B07E-4867-9667-742C5AE4A19A}"/>
              </a:ext>
            </a:extLst>
          </p:cNvPr>
          <p:cNvSpPr>
            <a:spLocks/>
          </p:cNvSpPr>
          <p:nvPr userDrawn="1"/>
        </p:nvSpPr>
        <p:spPr bwMode="auto">
          <a:xfrm>
            <a:off x="201084" y="906463"/>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27" name="Google Shape;1084;p14">
            <a:extLst>
              <a:ext uri="{FF2B5EF4-FFF2-40B4-BE49-F238E27FC236}">
                <a16:creationId xmlns:a16="http://schemas.microsoft.com/office/drawing/2014/main" id="{1D604131-4A1C-48E7-8905-834D61858A57}"/>
              </a:ext>
            </a:extLst>
          </p:cNvPr>
          <p:cNvSpPr>
            <a:spLocks/>
          </p:cNvSpPr>
          <p:nvPr userDrawn="1"/>
        </p:nvSpPr>
        <p:spPr bwMode="auto">
          <a:xfrm>
            <a:off x="224367" y="989014"/>
            <a:ext cx="44451"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28" name="Google Shape;1085;p14">
            <a:extLst>
              <a:ext uri="{FF2B5EF4-FFF2-40B4-BE49-F238E27FC236}">
                <a16:creationId xmlns:a16="http://schemas.microsoft.com/office/drawing/2014/main" id="{9D489445-687A-409F-9CB8-7179136514D0}"/>
              </a:ext>
            </a:extLst>
          </p:cNvPr>
          <p:cNvSpPr>
            <a:spLocks/>
          </p:cNvSpPr>
          <p:nvPr userDrawn="1"/>
        </p:nvSpPr>
        <p:spPr bwMode="auto">
          <a:xfrm>
            <a:off x="524934" y="9477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29" name="Google Shape;1086;p14">
            <a:extLst>
              <a:ext uri="{FF2B5EF4-FFF2-40B4-BE49-F238E27FC236}">
                <a16:creationId xmlns:a16="http://schemas.microsoft.com/office/drawing/2014/main" id="{862732D4-369A-4692-8E90-6CE3E1F56702}"/>
              </a:ext>
            </a:extLst>
          </p:cNvPr>
          <p:cNvSpPr>
            <a:spLocks/>
          </p:cNvSpPr>
          <p:nvPr userDrawn="1"/>
        </p:nvSpPr>
        <p:spPr bwMode="auto">
          <a:xfrm>
            <a:off x="201084" y="917576"/>
            <a:ext cx="448733" cy="98425"/>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30" name="Google Shape;1082;p14">
            <a:extLst>
              <a:ext uri="{FF2B5EF4-FFF2-40B4-BE49-F238E27FC236}">
                <a16:creationId xmlns:a16="http://schemas.microsoft.com/office/drawing/2014/main" id="{8C6EDBA0-2C98-464D-B422-FEC90CD5D25D}"/>
              </a:ext>
            </a:extLst>
          </p:cNvPr>
          <p:cNvSpPr>
            <a:spLocks/>
          </p:cNvSpPr>
          <p:nvPr userDrawn="1"/>
        </p:nvSpPr>
        <p:spPr bwMode="auto">
          <a:xfrm>
            <a:off x="463550" y="14954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31" name="Google Shape;1083;p14">
            <a:extLst>
              <a:ext uri="{FF2B5EF4-FFF2-40B4-BE49-F238E27FC236}">
                <a16:creationId xmlns:a16="http://schemas.microsoft.com/office/drawing/2014/main" id="{1CABEB72-86F2-4CA8-A709-822C4225CCC3}"/>
              </a:ext>
            </a:extLst>
          </p:cNvPr>
          <p:cNvSpPr>
            <a:spLocks/>
          </p:cNvSpPr>
          <p:nvPr userDrawn="1"/>
        </p:nvSpPr>
        <p:spPr bwMode="auto">
          <a:xfrm>
            <a:off x="198967" y="1522414"/>
            <a:ext cx="448733" cy="109537"/>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32" name="Google Shape;1084;p14">
            <a:extLst>
              <a:ext uri="{FF2B5EF4-FFF2-40B4-BE49-F238E27FC236}">
                <a16:creationId xmlns:a16="http://schemas.microsoft.com/office/drawing/2014/main" id="{2B74BB5A-F290-41A1-A2E4-66176F95D11B}"/>
              </a:ext>
            </a:extLst>
          </p:cNvPr>
          <p:cNvSpPr>
            <a:spLocks/>
          </p:cNvSpPr>
          <p:nvPr userDrawn="1"/>
        </p:nvSpPr>
        <p:spPr bwMode="auto">
          <a:xfrm>
            <a:off x="222251" y="1603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33" name="Google Shape;1085;p14">
            <a:extLst>
              <a:ext uri="{FF2B5EF4-FFF2-40B4-BE49-F238E27FC236}">
                <a16:creationId xmlns:a16="http://schemas.microsoft.com/office/drawing/2014/main" id="{A466D1A3-9117-48F7-B8B3-CA49DA3E0892}"/>
              </a:ext>
            </a:extLst>
          </p:cNvPr>
          <p:cNvSpPr>
            <a:spLocks/>
          </p:cNvSpPr>
          <p:nvPr userDrawn="1"/>
        </p:nvSpPr>
        <p:spPr bwMode="auto">
          <a:xfrm>
            <a:off x="522818" y="1563688"/>
            <a:ext cx="46567" cy="42862"/>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34" name="Google Shape;1086;p14">
            <a:extLst>
              <a:ext uri="{FF2B5EF4-FFF2-40B4-BE49-F238E27FC236}">
                <a16:creationId xmlns:a16="http://schemas.microsoft.com/office/drawing/2014/main" id="{B6965860-32C2-4BE2-A75E-F538BEAEC8C2}"/>
              </a:ext>
            </a:extLst>
          </p:cNvPr>
          <p:cNvSpPr>
            <a:spLocks/>
          </p:cNvSpPr>
          <p:nvPr userDrawn="1"/>
        </p:nvSpPr>
        <p:spPr bwMode="auto">
          <a:xfrm>
            <a:off x="201084" y="1531938"/>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35" name="Google Shape;1082;p14">
            <a:extLst>
              <a:ext uri="{FF2B5EF4-FFF2-40B4-BE49-F238E27FC236}">
                <a16:creationId xmlns:a16="http://schemas.microsoft.com/office/drawing/2014/main" id="{405CDB17-1E8C-47DD-BD05-DF80CE598192}"/>
              </a:ext>
            </a:extLst>
          </p:cNvPr>
          <p:cNvSpPr>
            <a:spLocks/>
          </p:cNvSpPr>
          <p:nvPr userDrawn="1"/>
        </p:nvSpPr>
        <p:spPr bwMode="auto">
          <a:xfrm>
            <a:off x="463550" y="2111376"/>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36" name="Google Shape;1083;p14">
            <a:extLst>
              <a:ext uri="{FF2B5EF4-FFF2-40B4-BE49-F238E27FC236}">
                <a16:creationId xmlns:a16="http://schemas.microsoft.com/office/drawing/2014/main" id="{E4F199A8-2CA8-4822-A31F-6AC731BD60F1}"/>
              </a:ext>
            </a:extLst>
          </p:cNvPr>
          <p:cNvSpPr>
            <a:spLocks/>
          </p:cNvSpPr>
          <p:nvPr userDrawn="1"/>
        </p:nvSpPr>
        <p:spPr bwMode="auto">
          <a:xfrm>
            <a:off x="198967" y="2135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37" name="Google Shape;1084;p14">
            <a:extLst>
              <a:ext uri="{FF2B5EF4-FFF2-40B4-BE49-F238E27FC236}">
                <a16:creationId xmlns:a16="http://schemas.microsoft.com/office/drawing/2014/main" id="{7D814B4C-5420-4AAF-B64D-ECD14DE6AFDB}"/>
              </a:ext>
            </a:extLst>
          </p:cNvPr>
          <p:cNvSpPr>
            <a:spLocks/>
          </p:cNvSpPr>
          <p:nvPr userDrawn="1"/>
        </p:nvSpPr>
        <p:spPr bwMode="auto">
          <a:xfrm>
            <a:off x="222251" y="2216150"/>
            <a:ext cx="44449"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38" name="Google Shape;1085;p14">
            <a:extLst>
              <a:ext uri="{FF2B5EF4-FFF2-40B4-BE49-F238E27FC236}">
                <a16:creationId xmlns:a16="http://schemas.microsoft.com/office/drawing/2014/main" id="{05116D82-D6DC-484D-A8F1-F70557282445}"/>
              </a:ext>
            </a:extLst>
          </p:cNvPr>
          <p:cNvSpPr>
            <a:spLocks/>
          </p:cNvSpPr>
          <p:nvPr userDrawn="1"/>
        </p:nvSpPr>
        <p:spPr bwMode="auto">
          <a:xfrm>
            <a:off x="522818" y="2174875"/>
            <a:ext cx="44449"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39" name="Google Shape;1086;p14">
            <a:extLst>
              <a:ext uri="{FF2B5EF4-FFF2-40B4-BE49-F238E27FC236}">
                <a16:creationId xmlns:a16="http://schemas.microsoft.com/office/drawing/2014/main" id="{EBF7407F-90D3-4838-9D4A-F6D7143B392F}"/>
              </a:ext>
            </a:extLst>
          </p:cNvPr>
          <p:cNvSpPr>
            <a:spLocks/>
          </p:cNvSpPr>
          <p:nvPr userDrawn="1"/>
        </p:nvSpPr>
        <p:spPr bwMode="auto">
          <a:xfrm>
            <a:off x="198967" y="2144713"/>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40" name="Google Shape;1082;p14">
            <a:extLst>
              <a:ext uri="{FF2B5EF4-FFF2-40B4-BE49-F238E27FC236}">
                <a16:creationId xmlns:a16="http://schemas.microsoft.com/office/drawing/2014/main" id="{4BB37943-82E4-4082-AFB7-A41CDD960BB3}"/>
              </a:ext>
            </a:extLst>
          </p:cNvPr>
          <p:cNvSpPr>
            <a:spLocks/>
          </p:cNvSpPr>
          <p:nvPr userDrawn="1"/>
        </p:nvSpPr>
        <p:spPr bwMode="auto">
          <a:xfrm>
            <a:off x="461433" y="2722563"/>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41" name="Google Shape;1083;p14">
            <a:extLst>
              <a:ext uri="{FF2B5EF4-FFF2-40B4-BE49-F238E27FC236}">
                <a16:creationId xmlns:a16="http://schemas.microsoft.com/office/drawing/2014/main" id="{8E0CC852-1476-450A-9807-30F5A18FCEC2}"/>
              </a:ext>
            </a:extLst>
          </p:cNvPr>
          <p:cNvSpPr>
            <a:spLocks/>
          </p:cNvSpPr>
          <p:nvPr userDrawn="1"/>
        </p:nvSpPr>
        <p:spPr bwMode="auto">
          <a:xfrm>
            <a:off x="196851" y="2746376"/>
            <a:ext cx="448733" cy="112713"/>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42" name="Google Shape;1084;p14">
            <a:extLst>
              <a:ext uri="{FF2B5EF4-FFF2-40B4-BE49-F238E27FC236}">
                <a16:creationId xmlns:a16="http://schemas.microsoft.com/office/drawing/2014/main" id="{7A7A555E-71B0-48A5-A3C1-113F2F9890C2}"/>
              </a:ext>
            </a:extLst>
          </p:cNvPr>
          <p:cNvSpPr>
            <a:spLocks/>
          </p:cNvSpPr>
          <p:nvPr userDrawn="1"/>
        </p:nvSpPr>
        <p:spPr bwMode="auto">
          <a:xfrm>
            <a:off x="220134" y="2832100"/>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43" name="Google Shape;1085;p14">
            <a:extLst>
              <a:ext uri="{FF2B5EF4-FFF2-40B4-BE49-F238E27FC236}">
                <a16:creationId xmlns:a16="http://schemas.microsoft.com/office/drawing/2014/main" id="{D94D85B7-73D0-471E-95FF-2DFF95C0067D}"/>
              </a:ext>
            </a:extLst>
          </p:cNvPr>
          <p:cNvSpPr>
            <a:spLocks/>
          </p:cNvSpPr>
          <p:nvPr userDrawn="1"/>
        </p:nvSpPr>
        <p:spPr bwMode="auto">
          <a:xfrm>
            <a:off x="520701" y="2787651"/>
            <a:ext cx="46567" cy="47625"/>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44" name="Google Shape;1086;p14">
            <a:extLst>
              <a:ext uri="{FF2B5EF4-FFF2-40B4-BE49-F238E27FC236}">
                <a16:creationId xmlns:a16="http://schemas.microsoft.com/office/drawing/2014/main" id="{488D22BB-1D35-4FCD-B182-8865399938FF}"/>
              </a:ext>
            </a:extLst>
          </p:cNvPr>
          <p:cNvSpPr>
            <a:spLocks/>
          </p:cNvSpPr>
          <p:nvPr userDrawn="1"/>
        </p:nvSpPr>
        <p:spPr bwMode="auto">
          <a:xfrm>
            <a:off x="198968" y="2760663"/>
            <a:ext cx="446617"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45" name="Google Shape;1082;p14">
            <a:extLst>
              <a:ext uri="{FF2B5EF4-FFF2-40B4-BE49-F238E27FC236}">
                <a16:creationId xmlns:a16="http://schemas.microsoft.com/office/drawing/2014/main" id="{F49EB8C8-12A6-451A-8E3A-71F67ABB6271}"/>
              </a:ext>
            </a:extLst>
          </p:cNvPr>
          <p:cNvSpPr>
            <a:spLocks/>
          </p:cNvSpPr>
          <p:nvPr userDrawn="1"/>
        </p:nvSpPr>
        <p:spPr bwMode="auto">
          <a:xfrm>
            <a:off x="461433" y="3335339"/>
            <a:ext cx="110067" cy="180975"/>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46" name="Google Shape;1083;p14">
            <a:extLst>
              <a:ext uri="{FF2B5EF4-FFF2-40B4-BE49-F238E27FC236}">
                <a16:creationId xmlns:a16="http://schemas.microsoft.com/office/drawing/2014/main" id="{0FEADACF-A17B-487B-9C3E-937C1005A106}"/>
              </a:ext>
            </a:extLst>
          </p:cNvPr>
          <p:cNvSpPr>
            <a:spLocks/>
          </p:cNvSpPr>
          <p:nvPr userDrawn="1"/>
        </p:nvSpPr>
        <p:spPr bwMode="auto">
          <a:xfrm>
            <a:off x="194733" y="3362326"/>
            <a:ext cx="450851" cy="112713"/>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47" name="Google Shape;1084;p14">
            <a:extLst>
              <a:ext uri="{FF2B5EF4-FFF2-40B4-BE49-F238E27FC236}">
                <a16:creationId xmlns:a16="http://schemas.microsoft.com/office/drawing/2014/main" id="{5E16B194-EF82-4442-9BA4-3EE3BE9F2D10}"/>
              </a:ext>
            </a:extLst>
          </p:cNvPr>
          <p:cNvSpPr>
            <a:spLocks/>
          </p:cNvSpPr>
          <p:nvPr userDrawn="1"/>
        </p:nvSpPr>
        <p:spPr bwMode="auto">
          <a:xfrm>
            <a:off x="220133" y="3444876"/>
            <a:ext cx="44451" cy="47625"/>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48" name="Google Shape;1085;p14">
            <a:extLst>
              <a:ext uri="{FF2B5EF4-FFF2-40B4-BE49-F238E27FC236}">
                <a16:creationId xmlns:a16="http://schemas.microsoft.com/office/drawing/2014/main" id="{410F5756-69BC-4935-8765-0876394DD882}"/>
              </a:ext>
            </a:extLst>
          </p:cNvPr>
          <p:cNvSpPr>
            <a:spLocks/>
          </p:cNvSpPr>
          <p:nvPr userDrawn="1"/>
        </p:nvSpPr>
        <p:spPr bwMode="auto">
          <a:xfrm>
            <a:off x="520700" y="3403600"/>
            <a:ext cx="44451"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49" name="Google Shape;1086;p14">
            <a:extLst>
              <a:ext uri="{FF2B5EF4-FFF2-40B4-BE49-F238E27FC236}">
                <a16:creationId xmlns:a16="http://schemas.microsoft.com/office/drawing/2014/main" id="{1B4D574F-AC0E-4145-B25D-E3F769D2ED61}"/>
              </a:ext>
            </a:extLst>
          </p:cNvPr>
          <p:cNvSpPr>
            <a:spLocks/>
          </p:cNvSpPr>
          <p:nvPr userDrawn="1"/>
        </p:nvSpPr>
        <p:spPr bwMode="auto">
          <a:xfrm>
            <a:off x="196851" y="33734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50" name="Google Shape;1082;p14">
            <a:extLst>
              <a:ext uri="{FF2B5EF4-FFF2-40B4-BE49-F238E27FC236}">
                <a16:creationId xmlns:a16="http://schemas.microsoft.com/office/drawing/2014/main" id="{05BA84CD-3AAE-48B5-966E-5D4A7EDE0567}"/>
              </a:ext>
            </a:extLst>
          </p:cNvPr>
          <p:cNvSpPr>
            <a:spLocks/>
          </p:cNvSpPr>
          <p:nvPr userDrawn="1"/>
        </p:nvSpPr>
        <p:spPr bwMode="auto">
          <a:xfrm>
            <a:off x="459317" y="3951288"/>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51" name="Google Shape;1083;p14">
            <a:extLst>
              <a:ext uri="{FF2B5EF4-FFF2-40B4-BE49-F238E27FC236}">
                <a16:creationId xmlns:a16="http://schemas.microsoft.com/office/drawing/2014/main" id="{B25752AF-F9FC-4E64-9016-69CE4F7A7D0A}"/>
              </a:ext>
            </a:extLst>
          </p:cNvPr>
          <p:cNvSpPr>
            <a:spLocks/>
          </p:cNvSpPr>
          <p:nvPr userDrawn="1"/>
        </p:nvSpPr>
        <p:spPr bwMode="auto">
          <a:xfrm>
            <a:off x="194734" y="39766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52" name="Google Shape;1084;p14">
            <a:extLst>
              <a:ext uri="{FF2B5EF4-FFF2-40B4-BE49-F238E27FC236}">
                <a16:creationId xmlns:a16="http://schemas.microsoft.com/office/drawing/2014/main" id="{24CD4498-FF38-4FD8-9F3E-CD5B78DFAD57}"/>
              </a:ext>
            </a:extLst>
          </p:cNvPr>
          <p:cNvSpPr>
            <a:spLocks/>
          </p:cNvSpPr>
          <p:nvPr userDrawn="1"/>
        </p:nvSpPr>
        <p:spPr bwMode="auto">
          <a:xfrm>
            <a:off x="218018" y="4059238"/>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53" name="Google Shape;1085;p14">
            <a:extLst>
              <a:ext uri="{FF2B5EF4-FFF2-40B4-BE49-F238E27FC236}">
                <a16:creationId xmlns:a16="http://schemas.microsoft.com/office/drawing/2014/main" id="{0D72D725-A40C-4632-9530-6AE12348BA56}"/>
              </a:ext>
            </a:extLst>
          </p:cNvPr>
          <p:cNvSpPr>
            <a:spLocks/>
          </p:cNvSpPr>
          <p:nvPr userDrawn="1"/>
        </p:nvSpPr>
        <p:spPr bwMode="auto">
          <a:xfrm>
            <a:off x="518585" y="4016376"/>
            <a:ext cx="46567" cy="47625"/>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54" name="Google Shape;1086;p14">
            <a:extLst>
              <a:ext uri="{FF2B5EF4-FFF2-40B4-BE49-F238E27FC236}">
                <a16:creationId xmlns:a16="http://schemas.microsoft.com/office/drawing/2014/main" id="{60F550B6-A8DC-49AB-8361-012063A791D6}"/>
              </a:ext>
            </a:extLst>
          </p:cNvPr>
          <p:cNvSpPr>
            <a:spLocks/>
          </p:cNvSpPr>
          <p:nvPr userDrawn="1"/>
        </p:nvSpPr>
        <p:spPr bwMode="auto">
          <a:xfrm>
            <a:off x="194734" y="39878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55" name="Google Shape;1082;p14">
            <a:extLst>
              <a:ext uri="{FF2B5EF4-FFF2-40B4-BE49-F238E27FC236}">
                <a16:creationId xmlns:a16="http://schemas.microsoft.com/office/drawing/2014/main" id="{EB797086-7E9C-4D37-B565-AEE54F8F7A14}"/>
              </a:ext>
            </a:extLst>
          </p:cNvPr>
          <p:cNvSpPr>
            <a:spLocks/>
          </p:cNvSpPr>
          <p:nvPr userDrawn="1"/>
        </p:nvSpPr>
        <p:spPr bwMode="auto">
          <a:xfrm>
            <a:off x="459317" y="4565650"/>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56" name="Google Shape;1083;p14">
            <a:extLst>
              <a:ext uri="{FF2B5EF4-FFF2-40B4-BE49-F238E27FC236}">
                <a16:creationId xmlns:a16="http://schemas.microsoft.com/office/drawing/2014/main" id="{4F419BC9-C18F-4F8D-8E31-AD5D467787C9}"/>
              </a:ext>
            </a:extLst>
          </p:cNvPr>
          <p:cNvSpPr>
            <a:spLocks/>
          </p:cNvSpPr>
          <p:nvPr userDrawn="1"/>
        </p:nvSpPr>
        <p:spPr bwMode="auto">
          <a:xfrm>
            <a:off x="192618" y="4589464"/>
            <a:ext cx="450849" cy="109537"/>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57" name="Google Shape;1084;p14">
            <a:extLst>
              <a:ext uri="{FF2B5EF4-FFF2-40B4-BE49-F238E27FC236}">
                <a16:creationId xmlns:a16="http://schemas.microsoft.com/office/drawing/2014/main" id="{647E1AC4-0F26-4609-9F34-A4C95A60FFBE}"/>
              </a:ext>
            </a:extLst>
          </p:cNvPr>
          <p:cNvSpPr>
            <a:spLocks/>
          </p:cNvSpPr>
          <p:nvPr userDrawn="1"/>
        </p:nvSpPr>
        <p:spPr bwMode="auto">
          <a:xfrm>
            <a:off x="215901" y="4672013"/>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58" name="Google Shape;1085;p14">
            <a:extLst>
              <a:ext uri="{FF2B5EF4-FFF2-40B4-BE49-F238E27FC236}">
                <a16:creationId xmlns:a16="http://schemas.microsoft.com/office/drawing/2014/main" id="{394B2FED-8FE5-4A97-909B-6542308F744A}"/>
              </a:ext>
            </a:extLst>
          </p:cNvPr>
          <p:cNvSpPr>
            <a:spLocks/>
          </p:cNvSpPr>
          <p:nvPr userDrawn="1"/>
        </p:nvSpPr>
        <p:spPr bwMode="auto">
          <a:xfrm>
            <a:off x="518585" y="4630738"/>
            <a:ext cx="44449"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59" name="Google Shape;1086;p14">
            <a:extLst>
              <a:ext uri="{FF2B5EF4-FFF2-40B4-BE49-F238E27FC236}">
                <a16:creationId xmlns:a16="http://schemas.microsoft.com/office/drawing/2014/main" id="{9D692507-BA49-4F45-8D06-B98F42DA26D7}"/>
              </a:ext>
            </a:extLst>
          </p:cNvPr>
          <p:cNvSpPr>
            <a:spLocks/>
          </p:cNvSpPr>
          <p:nvPr userDrawn="1"/>
        </p:nvSpPr>
        <p:spPr bwMode="auto">
          <a:xfrm>
            <a:off x="194734" y="46005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60" name="Google Shape;1082;p14">
            <a:extLst>
              <a:ext uri="{FF2B5EF4-FFF2-40B4-BE49-F238E27FC236}">
                <a16:creationId xmlns:a16="http://schemas.microsoft.com/office/drawing/2014/main" id="{DBABB8D8-A025-4B8C-A27D-2103BA619050}"/>
              </a:ext>
            </a:extLst>
          </p:cNvPr>
          <p:cNvSpPr>
            <a:spLocks/>
          </p:cNvSpPr>
          <p:nvPr userDrawn="1"/>
        </p:nvSpPr>
        <p:spPr bwMode="auto">
          <a:xfrm>
            <a:off x="457200" y="5180013"/>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61" name="Google Shape;1083;p14">
            <a:extLst>
              <a:ext uri="{FF2B5EF4-FFF2-40B4-BE49-F238E27FC236}">
                <a16:creationId xmlns:a16="http://schemas.microsoft.com/office/drawing/2014/main" id="{F4400688-E174-4649-90FC-715E4AA869F7}"/>
              </a:ext>
            </a:extLst>
          </p:cNvPr>
          <p:cNvSpPr>
            <a:spLocks/>
          </p:cNvSpPr>
          <p:nvPr userDrawn="1"/>
        </p:nvSpPr>
        <p:spPr bwMode="auto">
          <a:xfrm>
            <a:off x="192618" y="5203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62" name="Google Shape;1084;p14">
            <a:extLst>
              <a:ext uri="{FF2B5EF4-FFF2-40B4-BE49-F238E27FC236}">
                <a16:creationId xmlns:a16="http://schemas.microsoft.com/office/drawing/2014/main" id="{A27D92D6-7149-4F25-9DF3-F13973791761}"/>
              </a:ext>
            </a:extLst>
          </p:cNvPr>
          <p:cNvSpPr>
            <a:spLocks/>
          </p:cNvSpPr>
          <p:nvPr userDrawn="1"/>
        </p:nvSpPr>
        <p:spPr bwMode="auto">
          <a:xfrm>
            <a:off x="215901" y="5286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63" name="Google Shape;1085;p14">
            <a:extLst>
              <a:ext uri="{FF2B5EF4-FFF2-40B4-BE49-F238E27FC236}">
                <a16:creationId xmlns:a16="http://schemas.microsoft.com/office/drawing/2014/main" id="{EFD7A5C3-7E7F-4EED-AE74-2436439BF9D5}"/>
              </a:ext>
            </a:extLst>
          </p:cNvPr>
          <p:cNvSpPr>
            <a:spLocks/>
          </p:cNvSpPr>
          <p:nvPr userDrawn="1"/>
        </p:nvSpPr>
        <p:spPr bwMode="auto">
          <a:xfrm>
            <a:off x="516467" y="5245100"/>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64" name="Google Shape;1086;p14">
            <a:extLst>
              <a:ext uri="{FF2B5EF4-FFF2-40B4-BE49-F238E27FC236}">
                <a16:creationId xmlns:a16="http://schemas.microsoft.com/office/drawing/2014/main" id="{FE3F7D1C-3B15-4CEE-9DB6-97BC2F6D4BB2}"/>
              </a:ext>
            </a:extLst>
          </p:cNvPr>
          <p:cNvSpPr>
            <a:spLocks/>
          </p:cNvSpPr>
          <p:nvPr userDrawn="1"/>
        </p:nvSpPr>
        <p:spPr bwMode="auto">
          <a:xfrm>
            <a:off x="192618" y="52149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65" name="Google Shape;1082;p14">
            <a:extLst>
              <a:ext uri="{FF2B5EF4-FFF2-40B4-BE49-F238E27FC236}">
                <a16:creationId xmlns:a16="http://schemas.microsoft.com/office/drawing/2014/main" id="{C71AEFD6-6798-4B65-B1D7-3D8AAFB9334A}"/>
              </a:ext>
            </a:extLst>
          </p:cNvPr>
          <p:cNvSpPr>
            <a:spLocks/>
          </p:cNvSpPr>
          <p:nvPr userDrawn="1"/>
        </p:nvSpPr>
        <p:spPr bwMode="auto">
          <a:xfrm>
            <a:off x="457200" y="5792788"/>
            <a:ext cx="107951"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66" name="Google Shape;1083;p14">
            <a:extLst>
              <a:ext uri="{FF2B5EF4-FFF2-40B4-BE49-F238E27FC236}">
                <a16:creationId xmlns:a16="http://schemas.microsoft.com/office/drawing/2014/main" id="{28D3BE0D-29DB-41CC-B195-4304984AA880}"/>
              </a:ext>
            </a:extLst>
          </p:cNvPr>
          <p:cNvSpPr>
            <a:spLocks/>
          </p:cNvSpPr>
          <p:nvPr userDrawn="1"/>
        </p:nvSpPr>
        <p:spPr bwMode="auto">
          <a:xfrm>
            <a:off x="190500" y="5818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67" name="Google Shape;1084;p14">
            <a:extLst>
              <a:ext uri="{FF2B5EF4-FFF2-40B4-BE49-F238E27FC236}">
                <a16:creationId xmlns:a16="http://schemas.microsoft.com/office/drawing/2014/main" id="{8FCC954D-308E-4305-9600-EA8D896C3889}"/>
              </a:ext>
            </a:extLst>
          </p:cNvPr>
          <p:cNvSpPr>
            <a:spLocks/>
          </p:cNvSpPr>
          <p:nvPr userDrawn="1"/>
        </p:nvSpPr>
        <p:spPr bwMode="auto">
          <a:xfrm>
            <a:off x="213784" y="59007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68" name="Google Shape;1085;p14">
            <a:extLst>
              <a:ext uri="{FF2B5EF4-FFF2-40B4-BE49-F238E27FC236}">
                <a16:creationId xmlns:a16="http://schemas.microsoft.com/office/drawing/2014/main" id="{C2BEFDD2-0DA2-4E97-90D7-EE0D303C1776}"/>
              </a:ext>
            </a:extLst>
          </p:cNvPr>
          <p:cNvSpPr>
            <a:spLocks/>
          </p:cNvSpPr>
          <p:nvPr userDrawn="1"/>
        </p:nvSpPr>
        <p:spPr bwMode="auto">
          <a:xfrm>
            <a:off x="514351" y="58578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69" name="Google Shape;1086;p14">
            <a:extLst>
              <a:ext uri="{FF2B5EF4-FFF2-40B4-BE49-F238E27FC236}">
                <a16:creationId xmlns:a16="http://schemas.microsoft.com/office/drawing/2014/main" id="{E7370F02-9D77-4B1D-AB66-89530356526D}"/>
              </a:ext>
            </a:extLst>
          </p:cNvPr>
          <p:cNvSpPr>
            <a:spLocks/>
          </p:cNvSpPr>
          <p:nvPr userDrawn="1"/>
        </p:nvSpPr>
        <p:spPr bwMode="auto">
          <a:xfrm>
            <a:off x="192617" y="5829300"/>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70" name="Google Shape;1765;p26">
            <a:extLst>
              <a:ext uri="{FF2B5EF4-FFF2-40B4-BE49-F238E27FC236}">
                <a16:creationId xmlns:a16="http://schemas.microsoft.com/office/drawing/2014/main" id="{E41F1094-3993-4F6B-8D83-10333C4DACDF}"/>
              </a:ext>
            </a:extLst>
          </p:cNvPr>
          <p:cNvSpPr/>
          <p:nvPr userDrawn="1"/>
        </p:nvSpPr>
        <p:spPr>
          <a:xfrm rot="126755">
            <a:off x="3092451" y="1090613"/>
            <a:ext cx="5549900" cy="4730750"/>
          </a:xfrm>
          <a:prstGeom prst="rect">
            <a:avLst/>
          </a:prstGeom>
          <a:solidFill>
            <a:schemeClr val="accent5">
              <a:lumMod val="40000"/>
              <a:lumOff val="60000"/>
            </a:schemeClr>
          </a:solidFill>
          <a:ln>
            <a:noFill/>
          </a:ln>
        </p:spPr>
        <p:txBody>
          <a:bodyPr spcFirstLastPara="1" lIns="37713" tIns="37713" rIns="37713" bIns="37713" anchor="ctr"/>
          <a:lstStyle/>
          <a:p>
            <a:pPr eaLnBrk="1" fontAlgn="auto" hangingPunct="1">
              <a:spcBef>
                <a:spcPts val="0"/>
              </a:spcBef>
              <a:spcAft>
                <a:spcPts val="0"/>
              </a:spcAft>
              <a:defRPr/>
            </a:pPr>
            <a:endParaRPr sz="206" dirty="0">
              <a:solidFill>
                <a:prstClr val="black"/>
              </a:solidFill>
              <a:latin typeface="Arial"/>
            </a:endParaRPr>
          </a:p>
        </p:txBody>
      </p:sp>
      <p:sp>
        <p:nvSpPr>
          <p:cNvPr id="71" name="Google Shape;1766;p26">
            <a:extLst>
              <a:ext uri="{FF2B5EF4-FFF2-40B4-BE49-F238E27FC236}">
                <a16:creationId xmlns:a16="http://schemas.microsoft.com/office/drawing/2014/main" id="{235205A9-4A58-4A22-96D7-4E2CAB0A7FD9}"/>
              </a:ext>
            </a:extLst>
          </p:cNvPr>
          <p:cNvSpPr/>
          <p:nvPr userDrawn="1"/>
        </p:nvSpPr>
        <p:spPr>
          <a:xfrm rot="21464125">
            <a:off x="2810934" y="773113"/>
            <a:ext cx="1284817" cy="1338262"/>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lIns="37713" tIns="37713" rIns="37713" bIns="37713" anchor="ctr"/>
          <a:lstStyle/>
          <a:p>
            <a:pPr eaLnBrk="1" fontAlgn="auto" hangingPunct="1">
              <a:spcBef>
                <a:spcPts val="0"/>
              </a:spcBef>
              <a:spcAft>
                <a:spcPts val="0"/>
              </a:spcAft>
              <a:defRPr/>
            </a:pPr>
            <a:endParaRPr sz="206">
              <a:solidFill>
                <a:prstClr val="black"/>
              </a:solidFill>
              <a:latin typeface="Arial"/>
            </a:endParaRPr>
          </a:p>
        </p:txBody>
      </p:sp>
      <p:sp>
        <p:nvSpPr>
          <p:cNvPr id="72" name="Google Shape;1767;p26">
            <a:extLst>
              <a:ext uri="{FF2B5EF4-FFF2-40B4-BE49-F238E27FC236}">
                <a16:creationId xmlns:a16="http://schemas.microsoft.com/office/drawing/2014/main" id="{ED91ABD5-980C-4ECF-8EEB-A5D9CEC6D675}"/>
              </a:ext>
            </a:extLst>
          </p:cNvPr>
          <p:cNvSpPr/>
          <p:nvPr userDrawn="1"/>
        </p:nvSpPr>
        <p:spPr>
          <a:xfrm rot="4829593">
            <a:off x="7640638" y="1029760"/>
            <a:ext cx="1546225" cy="1109133"/>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lIns="37713" tIns="37713" rIns="37713" bIns="37713" anchor="ctr"/>
          <a:lstStyle/>
          <a:p>
            <a:pPr eaLnBrk="1" fontAlgn="auto" hangingPunct="1">
              <a:spcBef>
                <a:spcPts val="0"/>
              </a:spcBef>
              <a:spcAft>
                <a:spcPts val="0"/>
              </a:spcAft>
              <a:defRPr/>
            </a:pPr>
            <a:endParaRPr sz="206">
              <a:solidFill>
                <a:prstClr val="black"/>
              </a:solidFill>
              <a:latin typeface="Arial"/>
            </a:endParaRPr>
          </a:p>
        </p:txBody>
      </p:sp>
      <p:grpSp>
        <p:nvGrpSpPr>
          <p:cNvPr id="73" name="Google Shape;939;p32">
            <a:extLst>
              <a:ext uri="{FF2B5EF4-FFF2-40B4-BE49-F238E27FC236}">
                <a16:creationId xmlns:a16="http://schemas.microsoft.com/office/drawing/2014/main" id="{065687A1-8613-466E-B6AF-37696A23DF2B}"/>
              </a:ext>
            </a:extLst>
          </p:cNvPr>
          <p:cNvGrpSpPr>
            <a:grpSpLocks/>
          </p:cNvGrpSpPr>
          <p:nvPr userDrawn="1"/>
        </p:nvGrpSpPr>
        <p:grpSpPr bwMode="auto">
          <a:xfrm>
            <a:off x="2203452" y="3951288"/>
            <a:ext cx="1974849" cy="2019300"/>
            <a:chOff x="2718975" y="493050"/>
            <a:chExt cx="2013175" cy="2066600"/>
          </a:xfrm>
        </p:grpSpPr>
        <p:sp>
          <p:nvSpPr>
            <p:cNvPr id="74" name="Google Shape;940;p32">
              <a:extLst>
                <a:ext uri="{FF2B5EF4-FFF2-40B4-BE49-F238E27FC236}">
                  <a16:creationId xmlns:a16="http://schemas.microsoft.com/office/drawing/2014/main" id="{87C5C0D5-4042-44C7-8772-2A6EEA18EB64}"/>
                </a:ext>
              </a:extLst>
            </p:cNvPr>
            <p:cNvSpPr>
              <a:spLocks/>
            </p:cNvSpPr>
            <p:nvPr/>
          </p:nvSpPr>
          <p:spPr bwMode="auto">
            <a:xfrm>
              <a:off x="3297251" y="2415052"/>
              <a:ext cx="962354" cy="144598"/>
            </a:xfrm>
            <a:custGeom>
              <a:avLst/>
              <a:gdLst>
                <a:gd name="T0" fmla="*/ 2147483646 w 38517"/>
                <a:gd name="T1" fmla="*/ 2147483646 h 5748"/>
                <a:gd name="T2" fmla="*/ 2147483646 w 38517"/>
                <a:gd name="T3" fmla="*/ 2147483646 h 5748"/>
                <a:gd name="T4" fmla="*/ 2147483646 w 38517"/>
                <a:gd name="T5" fmla="*/ 2147483646 h 5748"/>
                <a:gd name="T6" fmla="*/ 2147483646 w 38517"/>
                <a:gd name="T7" fmla="*/ 2147483646 h 5748"/>
                <a:gd name="T8" fmla="*/ 2147483646 w 38517"/>
                <a:gd name="T9" fmla="*/ 2147483646 h 57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bg1"/>
            </a:solidFill>
            <a:ln>
              <a:noFill/>
            </a:ln>
          </p:spPr>
          <p:txBody>
            <a:bodyPr lIns="91425" tIns="91425" rIns="91425" bIns="91425" anchor="ctr"/>
            <a:lstStyle/>
            <a:p>
              <a:pPr>
                <a:defRPr/>
              </a:pPr>
              <a:endParaRPr lang="vi-VN" sz="990"/>
            </a:p>
          </p:txBody>
        </p:sp>
        <p:sp>
          <p:nvSpPr>
            <p:cNvPr id="75" name="Google Shape;941;p32">
              <a:extLst>
                <a:ext uri="{FF2B5EF4-FFF2-40B4-BE49-F238E27FC236}">
                  <a16:creationId xmlns:a16="http://schemas.microsoft.com/office/drawing/2014/main" id="{2BB284A2-B618-4829-9F08-B7C1684F3F44}"/>
                </a:ext>
              </a:extLst>
            </p:cNvPr>
            <p:cNvSpPr>
              <a:spLocks/>
            </p:cNvSpPr>
            <p:nvPr/>
          </p:nvSpPr>
          <p:spPr bwMode="auto">
            <a:xfrm>
              <a:off x="3853949" y="2192471"/>
              <a:ext cx="379763" cy="365554"/>
            </a:xfrm>
            <a:custGeom>
              <a:avLst/>
              <a:gdLst>
                <a:gd name="T0" fmla="*/ 2147483646 w 15260"/>
                <a:gd name="T1" fmla="*/ 2147483646 h 14672"/>
                <a:gd name="T2" fmla="*/ 2147483646 w 15260"/>
                <a:gd name="T3" fmla="*/ 2147483646 h 14672"/>
                <a:gd name="T4" fmla="*/ 2147483646 w 15260"/>
                <a:gd name="T5" fmla="*/ 2147483646 h 14672"/>
                <a:gd name="T6" fmla="*/ 2147483646 w 15260"/>
                <a:gd name="T7" fmla="*/ 2147483646 h 14672"/>
                <a:gd name="T8" fmla="*/ 2147483646 w 15260"/>
                <a:gd name="T9" fmla="*/ 2147483646 h 14672"/>
                <a:gd name="T10" fmla="*/ 2147483646 w 15260"/>
                <a:gd name="T11" fmla="*/ 2147483646 h 14672"/>
                <a:gd name="T12" fmla="*/ 2147483646 w 15260"/>
                <a:gd name="T13" fmla="*/ 2147483646 h 14672"/>
                <a:gd name="T14" fmla="*/ 2147483646 w 15260"/>
                <a:gd name="T15" fmla="*/ 2147483646 h 14672"/>
                <a:gd name="T16" fmla="*/ 2147483646 w 15260"/>
                <a:gd name="T17" fmla="*/ 2147483646 h 14672"/>
                <a:gd name="T18" fmla="*/ 2147483646 w 15260"/>
                <a:gd name="T19" fmla="*/ 2147483646 h 14672"/>
                <a:gd name="T20" fmla="*/ 2147483646 w 15260"/>
                <a:gd name="T21" fmla="*/ 2147483646 h 14672"/>
                <a:gd name="T22" fmla="*/ 2147483646 w 15260"/>
                <a:gd name="T23" fmla="*/ 2147483646 h 14672"/>
                <a:gd name="T24" fmla="*/ 2147483646 w 15260"/>
                <a:gd name="T25" fmla="*/ 2147483646 h 14672"/>
                <a:gd name="T26" fmla="*/ 2147483646 w 15260"/>
                <a:gd name="T27" fmla="*/ 2147483646 h 14672"/>
                <a:gd name="T28" fmla="*/ 2147483646 w 15260"/>
                <a:gd name="T29" fmla="*/ 2147483646 h 14672"/>
                <a:gd name="T30" fmla="*/ 2147483646 w 15260"/>
                <a:gd name="T31" fmla="*/ 2147483646 h 146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lIns="91425" tIns="91425" rIns="91425" bIns="91425" anchor="ctr"/>
            <a:lstStyle/>
            <a:p>
              <a:pPr>
                <a:defRPr/>
              </a:pPr>
              <a:endParaRPr lang="vi-VN" sz="990"/>
            </a:p>
          </p:txBody>
        </p:sp>
        <p:sp>
          <p:nvSpPr>
            <p:cNvPr id="76" name="Google Shape;942;p32">
              <a:extLst>
                <a:ext uri="{FF2B5EF4-FFF2-40B4-BE49-F238E27FC236}">
                  <a16:creationId xmlns:a16="http://schemas.microsoft.com/office/drawing/2014/main" id="{27CFD614-214F-496C-A778-22201F024FD4}"/>
                </a:ext>
              </a:extLst>
            </p:cNvPr>
            <p:cNvSpPr>
              <a:spLocks/>
            </p:cNvSpPr>
            <p:nvPr/>
          </p:nvSpPr>
          <p:spPr bwMode="auto">
            <a:xfrm>
              <a:off x="3976939" y="2372811"/>
              <a:ext cx="194197" cy="181965"/>
            </a:xfrm>
            <a:custGeom>
              <a:avLst/>
              <a:gdLst>
                <a:gd name="T0" fmla="*/ 2147483646 w 7832"/>
                <a:gd name="T1" fmla="*/ 0 h 7260"/>
                <a:gd name="T2" fmla="*/ 2147483646 w 7832"/>
                <a:gd name="T3" fmla="*/ 2147483646 h 7260"/>
                <a:gd name="T4" fmla="*/ 2147483646 w 7832"/>
                <a:gd name="T5" fmla="*/ 2147483646 h 7260"/>
                <a:gd name="T6" fmla="*/ 2147483646 w 7832"/>
                <a:gd name="T7" fmla="*/ 2147483646 h 7260"/>
                <a:gd name="T8" fmla="*/ 2147483646 w 7832"/>
                <a:gd name="T9" fmla="*/ 2147483646 h 7260"/>
                <a:gd name="T10" fmla="*/ 2147483646 w 7832"/>
                <a:gd name="T11" fmla="*/ 2147483646 h 7260"/>
                <a:gd name="T12" fmla="*/ 2147483646 w 7832"/>
                <a:gd name="T13" fmla="*/ 2147483646 h 7260"/>
                <a:gd name="T14" fmla="*/ 2147483646 w 7832"/>
                <a:gd name="T15" fmla="*/ 2147483646 h 7260"/>
                <a:gd name="T16" fmla="*/ 2147483646 w 7832"/>
                <a:gd name="T17" fmla="*/ 2147483646 h 7260"/>
                <a:gd name="T18" fmla="*/ 2147483646 w 7832"/>
                <a:gd name="T19" fmla="*/ 0 h 72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lIns="91425" tIns="91425" rIns="91425" bIns="91425" anchor="ctr"/>
            <a:lstStyle/>
            <a:p>
              <a:pPr>
                <a:defRPr/>
              </a:pPr>
              <a:endParaRPr lang="vi-VN" sz="990"/>
            </a:p>
          </p:txBody>
        </p:sp>
        <p:sp>
          <p:nvSpPr>
            <p:cNvPr id="77" name="Google Shape;943;p32">
              <a:extLst>
                <a:ext uri="{FF2B5EF4-FFF2-40B4-BE49-F238E27FC236}">
                  <a16:creationId xmlns:a16="http://schemas.microsoft.com/office/drawing/2014/main" id="{3C27A39D-ECFF-409E-BE63-83C777728077}"/>
                </a:ext>
              </a:extLst>
            </p:cNvPr>
            <p:cNvSpPr>
              <a:spLocks/>
            </p:cNvSpPr>
            <p:nvPr/>
          </p:nvSpPr>
          <p:spPr bwMode="auto">
            <a:xfrm>
              <a:off x="3366298" y="2192471"/>
              <a:ext cx="381920" cy="365554"/>
            </a:xfrm>
            <a:custGeom>
              <a:avLst/>
              <a:gdLst>
                <a:gd name="T0" fmla="*/ 2147483646 w 15259"/>
                <a:gd name="T1" fmla="*/ 2147483646 h 14672"/>
                <a:gd name="T2" fmla="*/ 2147483646 w 15259"/>
                <a:gd name="T3" fmla="*/ 2147483646 h 14672"/>
                <a:gd name="T4" fmla="*/ 2147483646 w 15259"/>
                <a:gd name="T5" fmla="*/ 2147483646 h 14672"/>
                <a:gd name="T6" fmla="*/ 2147483646 w 15259"/>
                <a:gd name="T7" fmla="*/ 2147483646 h 14672"/>
                <a:gd name="T8" fmla="*/ 2147483646 w 15259"/>
                <a:gd name="T9" fmla="*/ 2147483646 h 14672"/>
                <a:gd name="T10" fmla="*/ 2147483646 w 15259"/>
                <a:gd name="T11" fmla="*/ 2147483646 h 14672"/>
                <a:gd name="T12" fmla="*/ 2147483646 w 15259"/>
                <a:gd name="T13" fmla="*/ 2147483646 h 14672"/>
                <a:gd name="T14" fmla="*/ 2147483646 w 15259"/>
                <a:gd name="T15" fmla="*/ 2147483646 h 14672"/>
                <a:gd name="T16" fmla="*/ 2147483646 w 15259"/>
                <a:gd name="T17" fmla="*/ 2147483646 h 14672"/>
                <a:gd name="T18" fmla="*/ 2147483646 w 15259"/>
                <a:gd name="T19" fmla="*/ 2147483646 h 14672"/>
                <a:gd name="T20" fmla="*/ 2147483646 w 15259"/>
                <a:gd name="T21" fmla="*/ 2147483646 h 14672"/>
                <a:gd name="T22" fmla="*/ 2147483646 w 15259"/>
                <a:gd name="T23" fmla="*/ 2147483646 h 14672"/>
                <a:gd name="T24" fmla="*/ 2147483646 w 15259"/>
                <a:gd name="T25" fmla="*/ 2147483646 h 14672"/>
                <a:gd name="T26" fmla="*/ 2147483646 w 15259"/>
                <a:gd name="T27" fmla="*/ 2147483646 h 14672"/>
                <a:gd name="T28" fmla="*/ 2147483646 w 15259"/>
                <a:gd name="T29" fmla="*/ 2147483646 h 14672"/>
                <a:gd name="T30" fmla="*/ 2147483646 w 15259"/>
                <a:gd name="T31" fmla="*/ 2147483646 h 146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lIns="91425" tIns="91425" rIns="91425" bIns="91425" anchor="ctr"/>
            <a:lstStyle/>
            <a:p>
              <a:pPr>
                <a:defRPr/>
              </a:pPr>
              <a:endParaRPr lang="vi-VN" sz="990"/>
            </a:p>
          </p:txBody>
        </p:sp>
        <p:sp>
          <p:nvSpPr>
            <p:cNvPr id="78" name="Google Shape;944;p32">
              <a:extLst>
                <a:ext uri="{FF2B5EF4-FFF2-40B4-BE49-F238E27FC236}">
                  <a16:creationId xmlns:a16="http://schemas.microsoft.com/office/drawing/2014/main" id="{F3CB2F42-486C-43E2-B571-D1E3C3CD7863}"/>
                </a:ext>
              </a:extLst>
            </p:cNvPr>
            <p:cNvSpPr>
              <a:spLocks/>
            </p:cNvSpPr>
            <p:nvPr/>
          </p:nvSpPr>
          <p:spPr bwMode="auto">
            <a:xfrm>
              <a:off x="3426715" y="2377685"/>
              <a:ext cx="198513" cy="177090"/>
            </a:xfrm>
            <a:custGeom>
              <a:avLst/>
              <a:gdLst>
                <a:gd name="T0" fmla="*/ 2147483646 w 7966"/>
                <a:gd name="T1" fmla="*/ 2147483646 h 7126"/>
                <a:gd name="T2" fmla="*/ 2147483646 w 7966"/>
                <a:gd name="T3" fmla="*/ 2147483646 h 7126"/>
                <a:gd name="T4" fmla="*/ 2147483646 w 7966"/>
                <a:gd name="T5" fmla="*/ 2147483646 h 7126"/>
                <a:gd name="T6" fmla="*/ 2147483646 w 7966"/>
                <a:gd name="T7" fmla="*/ 2147483646 h 7126"/>
                <a:gd name="T8" fmla="*/ 2147483646 w 7966"/>
                <a:gd name="T9" fmla="*/ 2147483646 h 7126"/>
                <a:gd name="T10" fmla="*/ 2147483646 w 7966"/>
                <a:gd name="T11" fmla="*/ 2147483646 h 7126"/>
                <a:gd name="T12" fmla="*/ 2147483646 w 7966"/>
                <a:gd name="T13" fmla="*/ 2147483646 h 7126"/>
                <a:gd name="T14" fmla="*/ 2147483646 w 7966"/>
                <a:gd name="T15" fmla="*/ 2147483646 h 7126"/>
                <a:gd name="T16" fmla="*/ 2147483646 w 7966"/>
                <a:gd name="T17" fmla="*/ 2147483646 h 7126"/>
                <a:gd name="T18" fmla="*/ 2147483646 w 7966"/>
                <a:gd name="T19" fmla="*/ 2147483646 h 71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lIns="91425" tIns="91425" rIns="91425" bIns="91425" anchor="ctr"/>
            <a:lstStyle/>
            <a:p>
              <a:pPr>
                <a:defRPr/>
              </a:pPr>
              <a:endParaRPr lang="vi-VN" sz="990"/>
            </a:p>
          </p:txBody>
        </p:sp>
        <p:sp>
          <p:nvSpPr>
            <p:cNvPr id="79" name="Google Shape;945;p32">
              <a:extLst>
                <a:ext uri="{FF2B5EF4-FFF2-40B4-BE49-F238E27FC236}">
                  <a16:creationId xmlns:a16="http://schemas.microsoft.com/office/drawing/2014/main" id="{D313E4AF-DF52-4515-9475-646128590700}"/>
                </a:ext>
              </a:extLst>
            </p:cNvPr>
            <p:cNvSpPr/>
            <p:nvPr/>
          </p:nvSpPr>
          <p:spPr>
            <a:xfrm>
              <a:off x="3366298" y="2481665"/>
              <a:ext cx="112203" cy="7636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0" name="Google Shape;946;p32">
              <a:extLst>
                <a:ext uri="{FF2B5EF4-FFF2-40B4-BE49-F238E27FC236}">
                  <a16:creationId xmlns:a16="http://schemas.microsoft.com/office/drawing/2014/main" id="{41DCE2FC-6AB1-4BF2-AF06-8495ADFE0601}"/>
                </a:ext>
              </a:extLst>
            </p:cNvPr>
            <p:cNvSpPr/>
            <p:nvPr/>
          </p:nvSpPr>
          <p:spPr>
            <a:xfrm>
              <a:off x="4123666" y="2481665"/>
              <a:ext cx="110046" cy="7636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1" name="Google Shape;947;p32">
              <a:extLst>
                <a:ext uri="{FF2B5EF4-FFF2-40B4-BE49-F238E27FC236}">
                  <a16:creationId xmlns:a16="http://schemas.microsoft.com/office/drawing/2014/main" id="{9B611885-8C9D-4F9B-B82B-2A4BAF47E843}"/>
                </a:ext>
              </a:extLst>
            </p:cNvPr>
            <p:cNvSpPr/>
            <p:nvPr/>
          </p:nvSpPr>
          <p:spPr>
            <a:xfrm>
              <a:off x="3558337" y="1747307"/>
              <a:ext cx="474704" cy="609257"/>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2" name="Google Shape;948;p32">
              <a:extLst>
                <a:ext uri="{FF2B5EF4-FFF2-40B4-BE49-F238E27FC236}">
                  <a16:creationId xmlns:a16="http://schemas.microsoft.com/office/drawing/2014/main" id="{9716E325-EE8E-4D53-B561-DBBCA4960420}"/>
                </a:ext>
              </a:extLst>
            </p:cNvPr>
            <p:cNvSpPr>
              <a:spLocks/>
            </p:cNvSpPr>
            <p:nvPr/>
          </p:nvSpPr>
          <p:spPr bwMode="auto">
            <a:xfrm>
              <a:off x="3597176" y="2021879"/>
              <a:ext cx="15105" cy="110479"/>
            </a:xfrm>
            <a:custGeom>
              <a:avLst/>
              <a:gdLst>
                <a:gd name="T0" fmla="*/ 2147483646 w 573"/>
                <a:gd name="T1" fmla="*/ 2147483646 h 4471"/>
                <a:gd name="T2" fmla="*/ 2147483646 w 573"/>
                <a:gd name="T3" fmla="*/ 2147483646 h 4471"/>
                <a:gd name="T4" fmla="*/ 2147483646 w 573"/>
                <a:gd name="T5" fmla="*/ 2147483646 h 4471"/>
                <a:gd name="T6" fmla="*/ 2147483646 w 573"/>
                <a:gd name="T7" fmla="*/ 2147483646 h 44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73" h="4471" extrusionOk="0">
                  <a:moveTo>
                    <a:pt x="572" y="1"/>
                  </a:moveTo>
                  <a:cubicBezTo>
                    <a:pt x="572" y="1547"/>
                    <a:pt x="270" y="3093"/>
                    <a:pt x="1" y="4471"/>
                  </a:cubicBezTo>
                  <a:cubicBezTo>
                    <a:pt x="270" y="3093"/>
                    <a:pt x="572" y="1547"/>
                    <a:pt x="572" y="1"/>
                  </a:cubicBezTo>
                  <a:close/>
                </a:path>
              </a:pathLst>
            </a:custGeom>
            <a:solidFill>
              <a:srgbClr val="CACCD9"/>
            </a:solidFill>
            <a:ln>
              <a:noFill/>
            </a:ln>
          </p:spPr>
          <p:txBody>
            <a:bodyPr lIns="91425" tIns="91425" rIns="91425" bIns="91425" anchor="ctr"/>
            <a:lstStyle/>
            <a:p>
              <a:pPr>
                <a:defRPr/>
              </a:pPr>
              <a:endParaRPr lang="vi-VN" sz="990"/>
            </a:p>
          </p:txBody>
        </p:sp>
        <p:sp>
          <p:nvSpPr>
            <p:cNvPr id="83" name="Google Shape;949;p32">
              <a:extLst>
                <a:ext uri="{FF2B5EF4-FFF2-40B4-BE49-F238E27FC236}">
                  <a16:creationId xmlns:a16="http://schemas.microsoft.com/office/drawing/2014/main" id="{8411A697-A3DC-48EB-9769-B557AE3A7E34}"/>
                </a:ext>
              </a:extLst>
            </p:cNvPr>
            <p:cNvSpPr/>
            <p:nvPr/>
          </p:nvSpPr>
          <p:spPr>
            <a:xfrm>
              <a:off x="3595019" y="1906526"/>
              <a:ext cx="60417" cy="251826"/>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4" name="Google Shape;950;p32">
              <a:extLst>
                <a:ext uri="{FF2B5EF4-FFF2-40B4-BE49-F238E27FC236}">
                  <a16:creationId xmlns:a16="http://schemas.microsoft.com/office/drawing/2014/main" id="{FAE3BA04-CA9B-4281-BB4B-5D5BCB272E6E}"/>
                </a:ext>
              </a:extLst>
            </p:cNvPr>
            <p:cNvSpPr>
              <a:spLocks/>
            </p:cNvSpPr>
            <p:nvPr/>
          </p:nvSpPr>
          <p:spPr bwMode="auto">
            <a:xfrm>
              <a:off x="3966151" y="1986135"/>
              <a:ext cx="30208" cy="146222"/>
            </a:xfrm>
            <a:custGeom>
              <a:avLst/>
              <a:gdLst>
                <a:gd name="T0" fmla="*/ 0 w 1244"/>
                <a:gd name="T1" fmla="*/ 0 h 5882"/>
                <a:gd name="T2" fmla="*/ 2147483646 w 1244"/>
                <a:gd name="T3" fmla="*/ 2147483646 h 5882"/>
                <a:gd name="T4" fmla="*/ 2147483646 w 1244"/>
                <a:gd name="T5" fmla="*/ 2147483646 h 5882"/>
                <a:gd name="T6" fmla="*/ 2147483646 w 1244"/>
                <a:gd name="T7" fmla="*/ 2147483646 h 5882"/>
                <a:gd name="T8" fmla="*/ 2147483646 w 1244"/>
                <a:gd name="T9" fmla="*/ 2147483646 h 5882"/>
                <a:gd name="T10" fmla="*/ 0 w 1244"/>
                <a:gd name="T11" fmla="*/ 0 h 58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44" h="5882" extrusionOk="0">
                  <a:moveTo>
                    <a:pt x="0" y="0"/>
                  </a:moveTo>
                  <a:cubicBezTo>
                    <a:pt x="0" y="1983"/>
                    <a:pt x="404" y="3933"/>
                    <a:pt x="1109" y="5747"/>
                  </a:cubicBezTo>
                  <a:lnTo>
                    <a:pt x="1244" y="5882"/>
                  </a:lnTo>
                  <a:lnTo>
                    <a:pt x="1109" y="5747"/>
                  </a:lnTo>
                  <a:cubicBezTo>
                    <a:pt x="404" y="3933"/>
                    <a:pt x="0" y="1983"/>
                    <a:pt x="0" y="0"/>
                  </a:cubicBezTo>
                  <a:close/>
                </a:path>
              </a:pathLst>
            </a:custGeom>
            <a:solidFill>
              <a:srgbClr val="CACCD9"/>
            </a:solidFill>
            <a:ln>
              <a:noFill/>
            </a:ln>
          </p:spPr>
          <p:txBody>
            <a:bodyPr lIns="91425" tIns="91425" rIns="91425" bIns="91425" anchor="ctr"/>
            <a:lstStyle/>
            <a:p>
              <a:pPr>
                <a:defRPr/>
              </a:pPr>
              <a:endParaRPr lang="vi-VN" sz="990"/>
            </a:p>
          </p:txBody>
        </p:sp>
        <p:sp>
          <p:nvSpPr>
            <p:cNvPr id="85" name="Google Shape;951;p32">
              <a:extLst>
                <a:ext uri="{FF2B5EF4-FFF2-40B4-BE49-F238E27FC236}">
                  <a16:creationId xmlns:a16="http://schemas.microsoft.com/office/drawing/2014/main" id="{BB9BE923-DC26-48A6-A8BF-F709822A1224}"/>
                </a:ext>
              </a:extLst>
            </p:cNvPr>
            <p:cNvSpPr/>
            <p:nvPr/>
          </p:nvSpPr>
          <p:spPr>
            <a:xfrm>
              <a:off x="3877683" y="1851287"/>
              <a:ext cx="116518" cy="310314"/>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6" name="Google Shape;952;p32">
              <a:extLst>
                <a:ext uri="{FF2B5EF4-FFF2-40B4-BE49-F238E27FC236}">
                  <a16:creationId xmlns:a16="http://schemas.microsoft.com/office/drawing/2014/main" id="{5091B446-F4A4-4013-BFED-568E0D6DCC3F}"/>
                </a:ext>
              </a:extLst>
            </p:cNvPr>
            <p:cNvSpPr/>
            <p:nvPr/>
          </p:nvSpPr>
          <p:spPr>
            <a:xfrm>
              <a:off x="3487132" y="2127484"/>
              <a:ext cx="621430" cy="375302"/>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87" name="Google Shape;953;p32">
              <a:extLst>
                <a:ext uri="{FF2B5EF4-FFF2-40B4-BE49-F238E27FC236}">
                  <a16:creationId xmlns:a16="http://schemas.microsoft.com/office/drawing/2014/main" id="{895C1324-4FE1-49CD-845A-E60DB885F1CF}"/>
                </a:ext>
              </a:extLst>
            </p:cNvPr>
            <p:cNvSpPr>
              <a:spLocks/>
            </p:cNvSpPr>
            <p:nvPr/>
          </p:nvSpPr>
          <p:spPr bwMode="auto">
            <a:xfrm>
              <a:off x="3487132" y="2132357"/>
              <a:ext cx="110044" cy="224207"/>
            </a:xfrm>
            <a:custGeom>
              <a:avLst/>
              <a:gdLst>
                <a:gd name="T0" fmla="*/ 2147483646 w 4471"/>
                <a:gd name="T1" fmla="*/ 2147483646 h 8975"/>
                <a:gd name="T2" fmla="*/ 2147483646 w 4471"/>
                <a:gd name="T3" fmla="*/ 2147483646 h 8975"/>
                <a:gd name="T4" fmla="*/ 2147483646 w 4471"/>
                <a:gd name="T5" fmla="*/ 2147483646 h 8975"/>
                <a:gd name="T6" fmla="*/ 2147483646 w 4471"/>
                <a:gd name="T7" fmla="*/ 2147483646 h 8975"/>
                <a:gd name="T8" fmla="*/ 2147483646 w 4471"/>
                <a:gd name="T9" fmla="*/ 2147483646 h 8975"/>
                <a:gd name="T10" fmla="*/ 2147483646 w 4471"/>
                <a:gd name="T11" fmla="*/ 2147483646 h 8975"/>
                <a:gd name="T12" fmla="*/ 2147483646 w 4471"/>
                <a:gd name="T13" fmla="*/ 2147483646 h 89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471" h="8975" extrusionOk="0">
                  <a:moveTo>
                    <a:pt x="4336" y="1"/>
                  </a:moveTo>
                  <a:lnTo>
                    <a:pt x="1" y="8974"/>
                  </a:lnTo>
                  <a:lnTo>
                    <a:pt x="4336" y="1"/>
                  </a:lnTo>
                  <a:lnTo>
                    <a:pt x="4471" y="1"/>
                  </a:lnTo>
                  <a:lnTo>
                    <a:pt x="4336" y="1"/>
                  </a:lnTo>
                  <a:close/>
                </a:path>
              </a:pathLst>
            </a:custGeom>
            <a:solidFill>
              <a:srgbClr val="BAC5E4"/>
            </a:solidFill>
            <a:ln>
              <a:noFill/>
            </a:ln>
          </p:spPr>
          <p:txBody>
            <a:bodyPr lIns="91425" tIns="91425" rIns="91425" bIns="91425" anchor="ctr"/>
            <a:lstStyle/>
            <a:p>
              <a:pPr>
                <a:defRPr/>
              </a:pPr>
              <a:endParaRPr lang="vi-VN" sz="990"/>
            </a:p>
          </p:txBody>
        </p:sp>
        <p:sp>
          <p:nvSpPr>
            <p:cNvPr id="88" name="Google Shape;954;p32">
              <a:extLst>
                <a:ext uri="{FF2B5EF4-FFF2-40B4-BE49-F238E27FC236}">
                  <a16:creationId xmlns:a16="http://schemas.microsoft.com/office/drawing/2014/main" id="{5EF2FA79-8ABE-4A71-8083-D24F33E26F55}"/>
                </a:ext>
              </a:extLst>
            </p:cNvPr>
            <p:cNvSpPr>
              <a:spLocks/>
            </p:cNvSpPr>
            <p:nvPr/>
          </p:nvSpPr>
          <p:spPr bwMode="auto">
            <a:xfrm>
              <a:off x="3597176" y="2132357"/>
              <a:ext cx="0" cy="0"/>
            </a:xfrm>
            <a:custGeom>
              <a:avLst/>
              <a:gdLst>
                <a:gd name="T0" fmla="*/ 2147483646 w 1"/>
                <a:gd name="T1" fmla="*/ 2147483646 h 1"/>
                <a:gd name="T2" fmla="*/ 2147483646 w 1"/>
                <a:gd name="T3" fmla="*/ 2147483646 h 1"/>
                <a:gd name="T4" fmla="*/ 2147483646 w 1"/>
                <a:gd name="T5" fmla="*/ 2147483646 h 1"/>
                <a:gd name="T6" fmla="*/ 2147483646 w 1"/>
                <a:gd name="T7" fmla="*/ 2147483646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extrusionOk="0">
                  <a:moveTo>
                    <a:pt x="1" y="1"/>
                  </a:moveTo>
                  <a:lnTo>
                    <a:pt x="1" y="1"/>
                  </a:lnTo>
                  <a:close/>
                </a:path>
              </a:pathLst>
            </a:custGeom>
            <a:solidFill>
              <a:srgbClr val="949EC2"/>
            </a:solidFill>
            <a:ln>
              <a:noFill/>
            </a:ln>
          </p:spPr>
          <p:txBody>
            <a:bodyPr lIns="91425" tIns="91425" rIns="91425" bIns="91425" anchor="ctr"/>
            <a:lstStyle/>
            <a:p>
              <a:pPr>
                <a:defRPr/>
              </a:pPr>
              <a:endParaRPr lang="vi-VN" sz="990"/>
            </a:p>
          </p:txBody>
        </p:sp>
        <p:sp>
          <p:nvSpPr>
            <p:cNvPr id="89" name="Google Shape;955;p32">
              <a:extLst>
                <a:ext uri="{FF2B5EF4-FFF2-40B4-BE49-F238E27FC236}">
                  <a16:creationId xmlns:a16="http://schemas.microsoft.com/office/drawing/2014/main" id="{7C4723A7-F2EF-4ACE-90BC-1A4BF70C2439}"/>
                </a:ext>
              </a:extLst>
            </p:cNvPr>
            <p:cNvSpPr/>
            <p:nvPr/>
          </p:nvSpPr>
          <p:spPr>
            <a:xfrm>
              <a:off x="3487132" y="2132357"/>
              <a:ext cx="159673" cy="230705"/>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90" name="Google Shape;956;p32">
              <a:extLst>
                <a:ext uri="{FF2B5EF4-FFF2-40B4-BE49-F238E27FC236}">
                  <a16:creationId xmlns:a16="http://schemas.microsoft.com/office/drawing/2014/main" id="{C632C1E9-A867-4E48-8D67-690E9B7C39D3}"/>
                </a:ext>
              </a:extLst>
            </p:cNvPr>
            <p:cNvSpPr>
              <a:spLocks/>
            </p:cNvSpPr>
            <p:nvPr/>
          </p:nvSpPr>
          <p:spPr bwMode="auto">
            <a:xfrm>
              <a:off x="3996360" y="2132357"/>
              <a:ext cx="112203" cy="224207"/>
            </a:xfrm>
            <a:custGeom>
              <a:avLst/>
              <a:gdLst>
                <a:gd name="T0" fmla="*/ 2147483646 w 4471"/>
                <a:gd name="T1" fmla="*/ 2147483646 h 8975"/>
                <a:gd name="T2" fmla="*/ 2147483646 w 4471"/>
                <a:gd name="T3" fmla="*/ 2147483646 h 8975"/>
                <a:gd name="T4" fmla="*/ 2147483646 w 4471"/>
                <a:gd name="T5" fmla="*/ 2147483646 h 8975"/>
                <a:gd name="T6" fmla="*/ 2147483646 w 4471"/>
                <a:gd name="T7" fmla="*/ 2147483646 h 8975"/>
                <a:gd name="T8" fmla="*/ 2147483646 w 4471"/>
                <a:gd name="T9" fmla="*/ 2147483646 h 89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71" h="8975" extrusionOk="0">
                  <a:moveTo>
                    <a:pt x="1" y="1"/>
                  </a:moveTo>
                  <a:lnTo>
                    <a:pt x="1" y="1"/>
                  </a:lnTo>
                  <a:lnTo>
                    <a:pt x="4471" y="8974"/>
                  </a:lnTo>
                  <a:lnTo>
                    <a:pt x="1" y="1"/>
                  </a:lnTo>
                  <a:close/>
                </a:path>
              </a:pathLst>
            </a:custGeom>
            <a:solidFill>
              <a:srgbClr val="BAC5E4"/>
            </a:solidFill>
            <a:ln>
              <a:noFill/>
            </a:ln>
          </p:spPr>
          <p:txBody>
            <a:bodyPr lIns="91425" tIns="91425" rIns="91425" bIns="91425" anchor="ctr"/>
            <a:lstStyle/>
            <a:p>
              <a:pPr>
                <a:defRPr/>
              </a:pPr>
              <a:endParaRPr lang="vi-VN" sz="990"/>
            </a:p>
          </p:txBody>
        </p:sp>
        <p:sp>
          <p:nvSpPr>
            <p:cNvPr id="91" name="Google Shape;957;p32">
              <a:extLst>
                <a:ext uri="{FF2B5EF4-FFF2-40B4-BE49-F238E27FC236}">
                  <a16:creationId xmlns:a16="http://schemas.microsoft.com/office/drawing/2014/main" id="{9327397A-E105-427A-8B28-30419D4FB43C}"/>
                </a:ext>
              </a:extLst>
            </p:cNvPr>
            <p:cNvSpPr>
              <a:spLocks/>
            </p:cNvSpPr>
            <p:nvPr/>
          </p:nvSpPr>
          <p:spPr bwMode="auto">
            <a:xfrm>
              <a:off x="3994201" y="2127484"/>
              <a:ext cx="2158" cy="4874"/>
            </a:xfrm>
            <a:custGeom>
              <a:avLst/>
              <a:gdLst>
                <a:gd name="T0" fmla="*/ 0 w 135"/>
                <a:gd name="T1" fmla="*/ 0 h 135"/>
                <a:gd name="T2" fmla="*/ 0 w 135"/>
                <a:gd name="T3" fmla="*/ 2147483646 h 135"/>
                <a:gd name="T4" fmla="*/ 2147483646 w 135"/>
                <a:gd name="T5" fmla="*/ 2147483646 h 135"/>
                <a:gd name="T6" fmla="*/ 0 w 135"/>
                <a:gd name="T7" fmla="*/ 0 h 1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5" h="135" extrusionOk="0">
                  <a:moveTo>
                    <a:pt x="0" y="0"/>
                  </a:moveTo>
                  <a:lnTo>
                    <a:pt x="0" y="135"/>
                  </a:lnTo>
                  <a:lnTo>
                    <a:pt x="135" y="135"/>
                  </a:lnTo>
                  <a:lnTo>
                    <a:pt x="0" y="0"/>
                  </a:lnTo>
                  <a:close/>
                </a:path>
              </a:pathLst>
            </a:custGeom>
            <a:solidFill>
              <a:srgbClr val="949EC2"/>
            </a:solidFill>
            <a:ln>
              <a:noFill/>
            </a:ln>
          </p:spPr>
          <p:txBody>
            <a:bodyPr lIns="91425" tIns="91425" rIns="91425" bIns="91425" anchor="ctr"/>
            <a:lstStyle/>
            <a:p>
              <a:pPr>
                <a:defRPr/>
              </a:pPr>
              <a:endParaRPr lang="vi-VN" sz="990"/>
            </a:p>
          </p:txBody>
        </p:sp>
        <p:sp>
          <p:nvSpPr>
            <p:cNvPr id="92" name="Google Shape;958;p32">
              <a:extLst>
                <a:ext uri="{FF2B5EF4-FFF2-40B4-BE49-F238E27FC236}">
                  <a16:creationId xmlns:a16="http://schemas.microsoft.com/office/drawing/2014/main" id="{64EDB3E4-979D-4548-8ABB-31380373A308}"/>
                </a:ext>
              </a:extLst>
            </p:cNvPr>
            <p:cNvSpPr>
              <a:spLocks/>
            </p:cNvSpPr>
            <p:nvPr/>
          </p:nvSpPr>
          <p:spPr bwMode="auto">
            <a:xfrm>
              <a:off x="3933785" y="2127484"/>
              <a:ext cx="60417" cy="27619"/>
            </a:xfrm>
            <a:custGeom>
              <a:avLst/>
              <a:gdLst>
                <a:gd name="T0" fmla="*/ 2147483646 w 2387"/>
                <a:gd name="T1" fmla="*/ 0 h 976"/>
                <a:gd name="T2" fmla="*/ 2147483646 w 2387"/>
                <a:gd name="T3" fmla="*/ 0 h 976"/>
                <a:gd name="T4" fmla="*/ 2147483646 w 2387"/>
                <a:gd name="T5" fmla="*/ 2147483646 h 976"/>
                <a:gd name="T6" fmla="*/ 2147483646 w 2387"/>
                <a:gd name="T7" fmla="*/ 2147483646 h 976"/>
                <a:gd name="T8" fmla="*/ 2147483646 w 2387"/>
                <a:gd name="T9" fmla="*/ 0 h 976"/>
                <a:gd name="T10" fmla="*/ 2147483646 w 2387"/>
                <a:gd name="T11" fmla="*/ 2147483646 h 976"/>
                <a:gd name="T12" fmla="*/ 2147483646 w 2387"/>
                <a:gd name="T13" fmla="*/ 2147483646 h 976"/>
                <a:gd name="T14" fmla="*/ 0 w 2387"/>
                <a:gd name="T15" fmla="*/ 2147483646 h 976"/>
                <a:gd name="T16" fmla="*/ 2147483646 w 2387"/>
                <a:gd name="T17" fmla="*/ 2147483646 h 9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87" h="976" extrusionOk="0">
                  <a:moveTo>
                    <a:pt x="2386" y="0"/>
                  </a:moveTo>
                  <a:lnTo>
                    <a:pt x="2386" y="0"/>
                  </a:lnTo>
                  <a:cubicBezTo>
                    <a:pt x="2324" y="33"/>
                    <a:pt x="2262" y="64"/>
                    <a:pt x="2200" y="95"/>
                  </a:cubicBez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lIns="91425" tIns="91425" rIns="91425" bIns="91425" anchor="ctr"/>
            <a:lstStyle/>
            <a:p>
              <a:pPr>
                <a:defRPr/>
              </a:pPr>
              <a:endParaRPr lang="vi-VN" sz="990"/>
            </a:p>
          </p:txBody>
        </p:sp>
        <p:sp>
          <p:nvSpPr>
            <p:cNvPr id="93" name="Google Shape;959;p32">
              <a:extLst>
                <a:ext uri="{FF2B5EF4-FFF2-40B4-BE49-F238E27FC236}">
                  <a16:creationId xmlns:a16="http://schemas.microsoft.com/office/drawing/2014/main" id="{AF9EE322-691E-4C84-841B-5EEB44121368}"/>
                </a:ext>
              </a:extLst>
            </p:cNvPr>
            <p:cNvSpPr/>
            <p:nvPr/>
          </p:nvSpPr>
          <p:spPr>
            <a:xfrm>
              <a:off x="3933785" y="2127484"/>
              <a:ext cx="174778" cy="238828"/>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94" name="Google Shape;960;p32">
              <a:extLst>
                <a:ext uri="{FF2B5EF4-FFF2-40B4-BE49-F238E27FC236}">
                  <a16:creationId xmlns:a16="http://schemas.microsoft.com/office/drawing/2014/main" id="{D31DA24A-AAB8-4BCA-90BD-951F2170B137}"/>
                </a:ext>
              </a:extLst>
            </p:cNvPr>
            <p:cNvSpPr>
              <a:spLocks/>
            </p:cNvSpPr>
            <p:nvPr/>
          </p:nvSpPr>
          <p:spPr bwMode="auto">
            <a:xfrm>
              <a:off x="3802163" y="2094990"/>
              <a:ext cx="107887" cy="237204"/>
            </a:xfrm>
            <a:custGeom>
              <a:avLst/>
              <a:gdLst>
                <a:gd name="T0" fmla="*/ 2147483646 w 4336"/>
                <a:gd name="T1" fmla="*/ 2147483646 h 9546"/>
                <a:gd name="T2" fmla="*/ 2147483646 w 4336"/>
                <a:gd name="T3" fmla="*/ 2147483646 h 9546"/>
                <a:gd name="T4" fmla="*/ 0 w 4336"/>
                <a:gd name="T5" fmla="*/ 2147483646 h 9546"/>
                <a:gd name="T6" fmla="*/ 2147483646 w 4336"/>
                <a:gd name="T7" fmla="*/ 2147483646 h 9546"/>
                <a:gd name="T8" fmla="*/ 2147483646 w 4336"/>
                <a:gd name="T9" fmla="*/ 2147483646 h 9546"/>
                <a:gd name="T10" fmla="*/ 2147483646 w 4336"/>
                <a:gd name="T11" fmla="*/ 2147483646 h 9546"/>
                <a:gd name="T12" fmla="*/ 2147483646 w 4336"/>
                <a:gd name="T13" fmla="*/ 2147483646 h 9546"/>
                <a:gd name="T14" fmla="*/ 2147483646 w 4336"/>
                <a:gd name="T15" fmla="*/ 2147483646 h 954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lIns="91425" tIns="91425" rIns="91425" bIns="91425" anchor="ctr"/>
            <a:lstStyle/>
            <a:p>
              <a:pPr>
                <a:defRPr/>
              </a:pPr>
              <a:endParaRPr lang="vi-VN" sz="990"/>
            </a:p>
          </p:txBody>
        </p:sp>
        <p:sp>
          <p:nvSpPr>
            <p:cNvPr id="95" name="Google Shape;961;p32">
              <a:extLst>
                <a:ext uri="{FF2B5EF4-FFF2-40B4-BE49-F238E27FC236}">
                  <a16:creationId xmlns:a16="http://schemas.microsoft.com/office/drawing/2014/main" id="{58027E47-4FA9-4A3F-9C91-B3D8FBB0B21D}"/>
                </a:ext>
              </a:extLst>
            </p:cNvPr>
            <p:cNvSpPr/>
            <p:nvPr/>
          </p:nvSpPr>
          <p:spPr>
            <a:xfrm>
              <a:off x="3815109" y="1805796"/>
              <a:ext cx="146727" cy="242078"/>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96" name="Google Shape;962;p32">
              <a:extLst>
                <a:ext uri="{FF2B5EF4-FFF2-40B4-BE49-F238E27FC236}">
                  <a16:creationId xmlns:a16="http://schemas.microsoft.com/office/drawing/2014/main" id="{51DE98D9-1C08-4166-965D-F5C6B8359C08}"/>
                </a:ext>
              </a:extLst>
            </p:cNvPr>
            <p:cNvSpPr>
              <a:spLocks/>
            </p:cNvSpPr>
            <p:nvPr/>
          </p:nvSpPr>
          <p:spPr bwMode="auto">
            <a:xfrm>
              <a:off x="3808635" y="2046249"/>
              <a:ext cx="140254" cy="50365"/>
            </a:xfrm>
            <a:custGeom>
              <a:avLst/>
              <a:gdLst>
                <a:gd name="T0" fmla="*/ 2147483646 w 5614"/>
                <a:gd name="T1" fmla="*/ 2147483646 h 2118"/>
                <a:gd name="T2" fmla="*/ 2147483646 w 5614"/>
                <a:gd name="T3" fmla="*/ 2147483646 h 2118"/>
                <a:gd name="T4" fmla="*/ 2147483646 w 5614"/>
                <a:gd name="T5" fmla="*/ 2147483646 h 2118"/>
                <a:gd name="T6" fmla="*/ 2147483646 w 5614"/>
                <a:gd name="T7" fmla="*/ 2147483646 h 2118"/>
                <a:gd name="T8" fmla="*/ 2147483646 w 5614"/>
                <a:gd name="T9" fmla="*/ 2147483646 h 21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14" h="2118" extrusionOk="0">
                  <a:moveTo>
                    <a:pt x="5614" y="1"/>
                  </a:moveTo>
                  <a:lnTo>
                    <a:pt x="135" y="135"/>
                  </a:lnTo>
                  <a:lnTo>
                    <a:pt x="1" y="2118"/>
                  </a:lnTo>
                  <a:lnTo>
                    <a:pt x="4336" y="1950"/>
                  </a:lnTo>
                  <a:lnTo>
                    <a:pt x="5614" y="1"/>
                  </a:lnTo>
                  <a:close/>
                </a:path>
              </a:pathLst>
            </a:custGeom>
            <a:solidFill>
              <a:schemeClr val="tx2"/>
            </a:solidFill>
            <a:ln>
              <a:noFill/>
            </a:ln>
          </p:spPr>
          <p:txBody>
            <a:bodyPr lIns="91425" tIns="91425" rIns="91425" bIns="91425" anchor="ctr"/>
            <a:lstStyle/>
            <a:p>
              <a:pPr>
                <a:defRPr/>
              </a:pPr>
              <a:endParaRPr lang="vi-VN" sz="990"/>
            </a:p>
          </p:txBody>
        </p:sp>
        <p:sp>
          <p:nvSpPr>
            <p:cNvPr id="97" name="Google Shape;963;p32">
              <a:extLst>
                <a:ext uri="{FF2B5EF4-FFF2-40B4-BE49-F238E27FC236}">
                  <a16:creationId xmlns:a16="http://schemas.microsoft.com/office/drawing/2014/main" id="{FA28B789-96ED-4EDD-95EC-DA7491A5DFF0}"/>
                </a:ext>
              </a:extLst>
            </p:cNvPr>
            <p:cNvSpPr>
              <a:spLocks/>
            </p:cNvSpPr>
            <p:nvPr/>
          </p:nvSpPr>
          <p:spPr bwMode="auto">
            <a:xfrm>
              <a:off x="3618754" y="2046249"/>
              <a:ext cx="144570" cy="48741"/>
            </a:xfrm>
            <a:custGeom>
              <a:avLst/>
              <a:gdLst>
                <a:gd name="T0" fmla="*/ 0 w 5748"/>
                <a:gd name="T1" fmla="*/ 2147483646 h 1950"/>
                <a:gd name="T2" fmla="*/ 2147483646 w 5748"/>
                <a:gd name="T3" fmla="*/ 2147483646 h 1950"/>
                <a:gd name="T4" fmla="*/ 2147483646 w 5748"/>
                <a:gd name="T5" fmla="*/ 2147483646 h 1950"/>
                <a:gd name="T6" fmla="*/ 2147483646 w 5748"/>
                <a:gd name="T7" fmla="*/ 2147483646 h 1950"/>
                <a:gd name="T8" fmla="*/ 0 w 5748"/>
                <a:gd name="T9" fmla="*/ 2147483646 h 19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48" h="1950" extrusionOk="0">
                  <a:moveTo>
                    <a:pt x="0" y="1"/>
                  </a:moveTo>
                  <a:lnTo>
                    <a:pt x="1412" y="1950"/>
                  </a:lnTo>
                  <a:lnTo>
                    <a:pt x="5747" y="1950"/>
                  </a:lnTo>
                  <a:lnTo>
                    <a:pt x="5478" y="1"/>
                  </a:lnTo>
                  <a:lnTo>
                    <a:pt x="0" y="1"/>
                  </a:lnTo>
                  <a:close/>
                </a:path>
              </a:pathLst>
            </a:custGeom>
            <a:solidFill>
              <a:schemeClr val="tx2"/>
            </a:solidFill>
            <a:ln>
              <a:noFill/>
            </a:ln>
          </p:spPr>
          <p:txBody>
            <a:bodyPr lIns="91425" tIns="91425" rIns="91425" bIns="91425" anchor="ctr"/>
            <a:lstStyle/>
            <a:p>
              <a:pPr>
                <a:defRPr/>
              </a:pPr>
              <a:endParaRPr lang="vi-VN" sz="990"/>
            </a:p>
          </p:txBody>
        </p:sp>
        <p:sp>
          <p:nvSpPr>
            <p:cNvPr id="98" name="Google Shape;964;p32">
              <a:extLst>
                <a:ext uri="{FF2B5EF4-FFF2-40B4-BE49-F238E27FC236}">
                  <a16:creationId xmlns:a16="http://schemas.microsoft.com/office/drawing/2014/main" id="{A85C5C83-FE79-422A-91F6-8A42940B0DD3}"/>
                </a:ext>
              </a:extLst>
            </p:cNvPr>
            <p:cNvSpPr/>
            <p:nvPr/>
          </p:nvSpPr>
          <p:spPr>
            <a:xfrm>
              <a:off x="3612281" y="1805796"/>
              <a:ext cx="144568" cy="240453"/>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99" name="Google Shape;965;p32">
              <a:extLst>
                <a:ext uri="{FF2B5EF4-FFF2-40B4-BE49-F238E27FC236}">
                  <a16:creationId xmlns:a16="http://schemas.microsoft.com/office/drawing/2014/main" id="{6312A2C0-3807-47DE-96D8-61BE18DBEC42}"/>
                </a:ext>
              </a:extLst>
            </p:cNvPr>
            <p:cNvSpPr>
              <a:spLocks/>
            </p:cNvSpPr>
            <p:nvPr/>
          </p:nvSpPr>
          <p:spPr bwMode="auto">
            <a:xfrm>
              <a:off x="3653278" y="2094990"/>
              <a:ext cx="105730" cy="237204"/>
            </a:xfrm>
            <a:custGeom>
              <a:avLst/>
              <a:gdLst>
                <a:gd name="T0" fmla="*/ 2147483646 w 4202"/>
                <a:gd name="T1" fmla="*/ 2147483646 h 9546"/>
                <a:gd name="T2" fmla="*/ 2147483646 w 4202"/>
                <a:gd name="T3" fmla="*/ 2147483646 h 9546"/>
                <a:gd name="T4" fmla="*/ 2147483646 w 4202"/>
                <a:gd name="T5" fmla="*/ 2147483646 h 9546"/>
                <a:gd name="T6" fmla="*/ 2147483646 w 4202"/>
                <a:gd name="T7" fmla="*/ 2147483646 h 9546"/>
                <a:gd name="T8" fmla="*/ 2147483646 w 4202"/>
                <a:gd name="T9" fmla="*/ 2147483646 h 9546"/>
                <a:gd name="T10" fmla="*/ 2147483646 w 4202"/>
                <a:gd name="T11" fmla="*/ 2147483646 h 9546"/>
                <a:gd name="T12" fmla="*/ 2147483646 w 4202"/>
                <a:gd name="T13" fmla="*/ 2147483646 h 9546"/>
                <a:gd name="T14" fmla="*/ 2147483646 w 4202"/>
                <a:gd name="T15" fmla="*/ 2147483646 h 954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lnTo>
                    <a:pt x="269" y="1"/>
                  </a:lnTo>
                  <a:close/>
                </a:path>
              </a:pathLst>
            </a:custGeom>
            <a:solidFill>
              <a:srgbClr val="EBBB73"/>
            </a:solidFill>
            <a:ln>
              <a:noFill/>
            </a:ln>
          </p:spPr>
          <p:txBody>
            <a:bodyPr lIns="91425" tIns="91425" rIns="91425" bIns="91425" anchor="ctr"/>
            <a:lstStyle/>
            <a:p>
              <a:pPr>
                <a:defRPr/>
              </a:pPr>
              <a:endParaRPr lang="vi-VN" sz="990"/>
            </a:p>
          </p:txBody>
        </p:sp>
        <p:sp>
          <p:nvSpPr>
            <p:cNvPr id="100" name="Google Shape;966;p32">
              <a:extLst>
                <a:ext uri="{FF2B5EF4-FFF2-40B4-BE49-F238E27FC236}">
                  <a16:creationId xmlns:a16="http://schemas.microsoft.com/office/drawing/2014/main" id="{E8E709B9-B6BF-474C-BDAA-180426D6D7E8}"/>
                </a:ext>
              </a:extLst>
            </p:cNvPr>
            <p:cNvSpPr>
              <a:spLocks/>
            </p:cNvSpPr>
            <p:nvPr/>
          </p:nvSpPr>
          <p:spPr bwMode="auto">
            <a:xfrm>
              <a:off x="3707222" y="1631954"/>
              <a:ext cx="118675" cy="201461"/>
            </a:xfrm>
            <a:custGeom>
              <a:avLst/>
              <a:gdLst>
                <a:gd name="T0" fmla="*/ 2147483646 w 4773"/>
                <a:gd name="T1" fmla="*/ 0 h 8134"/>
                <a:gd name="T2" fmla="*/ 0 w 4773"/>
                <a:gd name="T3" fmla="*/ 2147483646 h 8134"/>
                <a:gd name="T4" fmla="*/ 0 w 4773"/>
                <a:gd name="T5" fmla="*/ 2147483646 h 8134"/>
                <a:gd name="T6" fmla="*/ 2147483646 w 4773"/>
                <a:gd name="T7" fmla="*/ 2147483646 h 8134"/>
                <a:gd name="T8" fmla="*/ 2147483646 w 4773"/>
                <a:gd name="T9" fmla="*/ 2147483646 h 8134"/>
                <a:gd name="T10" fmla="*/ 2147483646 w 4773"/>
                <a:gd name="T11" fmla="*/ 2147483646 h 8134"/>
                <a:gd name="T12" fmla="*/ 2147483646 w 4773"/>
                <a:gd name="T13" fmla="*/ 2147483646 h 8134"/>
                <a:gd name="T14" fmla="*/ 2147483646 w 4773"/>
                <a:gd name="T15" fmla="*/ 2147483646 h 8134"/>
                <a:gd name="T16" fmla="*/ 2147483646 w 4773"/>
                <a:gd name="T17" fmla="*/ 2147483646 h 8134"/>
                <a:gd name="T18" fmla="*/ 2147483646 w 4773"/>
                <a:gd name="T19" fmla="*/ 0 h 813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lIns="91425" tIns="91425" rIns="91425" bIns="91425" anchor="ctr"/>
            <a:lstStyle/>
            <a:p>
              <a:pPr>
                <a:defRPr/>
              </a:pPr>
              <a:endParaRPr lang="vi-VN" sz="990"/>
            </a:p>
          </p:txBody>
        </p:sp>
        <p:sp>
          <p:nvSpPr>
            <p:cNvPr id="101" name="Google Shape;967;p32">
              <a:extLst>
                <a:ext uri="{FF2B5EF4-FFF2-40B4-BE49-F238E27FC236}">
                  <a16:creationId xmlns:a16="http://schemas.microsoft.com/office/drawing/2014/main" id="{35B71458-EAE3-4C72-BF9F-2A745FC1FEC9}"/>
                </a:ext>
              </a:extLst>
            </p:cNvPr>
            <p:cNvSpPr>
              <a:spLocks/>
            </p:cNvSpPr>
            <p:nvPr/>
          </p:nvSpPr>
          <p:spPr bwMode="auto">
            <a:xfrm>
              <a:off x="3718010" y="1729435"/>
              <a:ext cx="101415" cy="43867"/>
            </a:xfrm>
            <a:custGeom>
              <a:avLst/>
              <a:gdLst>
                <a:gd name="T0" fmla="*/ 2147483646 w 4067"/>
                <a:gd name="T1" fmla="*/ 0 h 1681"/>
                <a:gd name="T2" fmla="*/ 2147483646 w 4067"/>
                <a:gd name="T3" fmla="*/ 2147483646 h 1681"/>
                <a:gd name="T4" fmla="*/ 0 w 4067"/>
                <a:gd name="T5" fmla="*/ 2147483646 h 1681"/>
                <a:gd name="T6" fmla="*/ 2147483646 w 4067"/>
                <a:gd name="T7" fmla="*/ 2147483646 h 1681"/>
                <a:gd name="T8" fmla="*/ 2147483646 w 4067"/>
                <a:gd name="T9" fmla="*/ 2147483646 h 1681"/>
                <a:gd name="T10" fmla="*/ 2147483646 w 4067"/>
                <a:gd name="T11" fmla="*/ 2147483646 h 1681"/>
                <a:gd name="T12" fmla="*/ 2147483646 w 4067"/>
                <a:gd name="T13" fmla="*/ 0 h 168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lIns="91425" tIns="91425" rIns="91425" bIns="91425" anchor="ctr"/>
            <a:lstStyle/>
            <a:p>
              <a:pPr>
                <a:defRPr/>
              </a:pPr>
              <a:endParaRPr lang="vi-VN" sz="990"/>
            </a:p>
          </p:txBody>
        </p:sp>
        <p:sp>
          <p:nvSpPr>
            <p:cNvPr id="102" name="Google Shape;968;p32">
              <a:extLst>
                <a:ext uri="{FF2B5EF4-FFF2-40B4-BE49-F238E27FC236}">
                  <a16:creationId xmlns:a16="http://schemas.microsoft.com/office/drawing/2014/main" id="{51C60A83-17B7-4AF4-BE6E-5CED347C80DC}"/>
                </a:ext>
              </a:extLst>
            </p:cNvPr>
            <p:cNvSpPr>
              <a:spLocks/>
            </p:cNvSpPr>
            <p:nvPr/>
          </p:nvSpPr>
          <p:spPr bwMode="auto">
            <a:xfrm>
              <a:off x="3892788" y="493050"/>
              <a:ext cx="839362" cy="1408602"/>
            </a:xfrm>
            <a:custGeom>
              <a:avLst/>
              <a:gdLst>
                <a:gd name="T0" fmla="*/ 2147483646 w 33610"/>
                <a:gd name="T1" fmla="*/ 2147483646 h 56383"/>
                <a:gd name="T2" fmla="*/ 2147483646 w 33610"/>
                <a:gd name="T3" fmla="*/ 2147483646 h 56383"/>
                <a:gd name="T4" fmla="*/ 2147483646 w 33610"/>
                <a:gd name="T5" fmla="*/ 2147483646 h 56383"/>
                <a:gd name="T6" fmla="*/ 2147483646 w 33610"/>
                <a:gd name="T7" fmla="*/ 2147483646 h 56383"/>
                <a:gd name="T8" fmla="*/ 2147483646 w 33610"/>
                <a:gd name="T9" fmla="*/ 2147483646 h 56383"/>
                <a:gd name="T10" fmla="*/ 2147483646 w 33610"/>
                <a:gd name="T11" fmla="*/ 2147483646 h 56383"/>
                <a:gd name="T12" fmla="*/ 2147483646 w 33610"/>
                <a:gd name="T13" fmla="*/ 2147483646 h 56383"/>
                <a:gd name="T14" fmla="*/ 2147483646 w 33610"/>
                <a:gd name="T15" fmla="*/ 2147483646 h 56383"/>
                <a:gd name="T16" fmla="*/ 2147483646 w 33610"/>
                <a:gd name="T17" fmla="*/ 2147483646 h 56383"/>
                <a:gd name="T18" fmla="*/ 2147483646 w 33610"/>
                <a:gd name="T19" fmla="*/ 2147483646 h 56383"/>
                <a:gd name="T20" fmla="*/ 2147483646 w 33610"/>
                <a:gd name="T21" fmla="*/ 2147483646 h 56383"/>
                <a:gd name="T22" fmla="*/ 2147483646 w 33610"/>
                <a:gd name="T23" fmla="*/ 2147483646 h 56383"/>
                <a:gd name="T24" fmla="*/ 2147483646 w 33610"/>
                <a:gd name="T25" fmla="*/ 2147483646 h 56383"/>
                <a:gd name="T26" fmla="*/ 2147483646 w 33610"/>
                <a:gd name="T27" fmla="*/ 2147483646 h 56383"/>
                <a:gd name="T28" fmla="*/ 2147483646 w 33610"/>
                <a:gd name="T29" fmla="*/ 2147483646 h 56383"/>
                <a:gd name="T30" fmla="*/ 2147483646 w 33610"/>
                <a:gd name="T31" fmla="*/ 2147483646 h 56383"/>
                <a:gd name="T32" fmla="*/ 2147483646 w 33610"/>
                <a:gd name="T33" fmla="*/ 2147483646 h 56383"/>
                <a:gd name="T34" fmla="*/ 2147483646 w 33610"/>
                <a:gd name="T35" fmla="*/ 2147483646 h 56383"/>
                <a:gd name="T36" fmla="*/ 2147483646 w 33610"/>
                <a:gd name="T37" fmla="*/ 2147483646 h 56383"/>
                <a:gd name="T38" fmla="*/ 2147483646 w 33610"/>
                <a:gd name="T39" fmla="*/ 2147483646 h 56383"/>
                <a:gd name="T40" fmla="*/ 2147483646 w 33610"/>
                <a:gd name="T41" fmla="*/ 2147483646 h 56383"/>
                <a:gd name="T42" fmla="*/ 2147483646 w 33610"/>
                <a:gd name="T43" fmla="*/ 2147483646 h 56383"/>
                <a:gd name="T44" fmla="*/ 2147483646 w 33610"/>
                <a:gd name="T45" fmla="*/ 2147483646 h 56383"/>
                <a:gd name="T46" fmla="*/ 2147483646 w 33610"/>
                <a:gd name="T47" fmla="*/ 2147483646 h 56383"/>
                <a:gd name="T48" fmla="*/ 2147483646 w 33610"/>
                <a:gd name="T49" fmla="*/ 2147483646 h 56383"/>
                <a:gd name="T50" fmla="*/ 2147483646 w 33610"/>
                <a:gd name="T51" fmla="*/ 2147483646 h 56383"/>
                <a:gd name="T52" fmla="*/ 2147483646 w 33610"/>
                <a:gd name="T53" fmla="*/ 2147483646 h 56383"/>
                <a:gd name="T54" fmla="*/ 2147483646 w 33610"/>
                <a:gd name="T55" fmla="*/ 2147483646 h 563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cubicBezTo>
                    <a:pt x="30390" y="28579"/>
                    <a:pt x="31292" y="30364"/>
                    <a:pt x="32931" y="30364"/>
                  </a:cubicBezTo>
                  <a:cubicBezTo>
                    <a:pt x="33144" y="30364"/>
                    <a:pt x="33370" y="30334"/>
                    <a:pt x="33609" y="30268"/>
                  </a:cubicBez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lIns="91425" tIns="91425" rIns="91425" bIns="91425" anchor="ctr"/>
            <a:lstStyle/>
            <a:p>
              <a:pPr>
                <a:defRPr/>
              </a:pPr>
              <a:endParaRPr lang="vi-VN" sz="990"/>
            </a:p>
          </p:txBody>
        </p:sp>
        <p:sp>
          <p:nvSpPr>
            <p:cNvPr id="103" name="Google Shape;969;p32">
              <a:extLst>
                <a:ext uri="{FF2B5EF4-FFF2-40B4-BE49-F238E27FC236}">
                  <a16:creationId xmlns:a16="http://schemas.microsoft.com/office/drawing/2014/main" id="{31E326CC-457C-4FD7-B027-AFC7D5E7187A}"/>
                </a:ext>
              </a:extLst>
            </p:cNvPr>
            <p:cNvSpPr>
              <a:spLocks/>
            </p:cNvSpPr>
            <p:nvPr/>
          </p:nvSpPr>
          <p:spPr bwMode="auto">
            <a:xfrm>
              <a:off x="4056777" y="540165"/>
              <a:ext cx="304241" cy="1171399"/>
            </a:xfrm>
            <a:custGeom>
              <a:avLst/>
              <a:gdLst>
                <a:gd name="T0" fmla="*/ 2147483646 w 12167"/>
                <a:gd name="T1" fmla="*/ 2147483646 h 46919"/>
                <a:gd name="T2" fmla="*/ 2147483646 w 12167"/>
                <a:gd name="T3" fmla="*/ 2147483646 h 46919"/>
                <a:gd name="T4" fmla="*/ 0 w 12167"/>
                <a:gd name="T5" fmla="*/ 2147483646 h 46919"/>
                <a:gd name="T6" fmla="*/ 2147483646 w 12167"/>
                <a:gd name="T7" fmla="*/ 2147483646 h 46919"/>
                <a:gd name="T8" fmla="*/ 2147483646 w 12167"/>
                <a:gd name="T9" fmla="*/ 2147483646 h 46919"/>
                <a:gd name="T10" fmla="*/ 2147483646 w 12167"/>
                <a:gd name="T11" fmla="*/ 2147483646 h 46919"/>
                <a:gd name="T12" fmla="*/ 2147483646 w 12167"/>
                <a:gd name="T13" fmla="*/ 2147483646 h 46919"/>
                <a:gd name="T14" fmla="*/ 2147483646 w 12167"/>
                <a:gd name="T15" fmla="*/ 2147483646 h 46919"/>
                <a:gd name="T16" fmla="*/ 2147483646 w 12167"/>
                <a:gd name="T17" fmla="*/ 2147483646 h 46919"/>
                <a:gd name="T18" fmla="*/ 2147483646 w 12167"/>
                <a:gd name="T19" fmla="*/ 2147483646 h 46919"/>
                <a:gd name="T20" fmla="*/ 2147483646 w 12167"/>
                <a:gd name="T21" fmla="*/ 2147483646 h 46919"/>
                <a:gd name="T22" fmla="*/ 2147483646 w 12167"/>
                <a:gd name="T23" fmla="*/ 2147483646 h 46919"/>
                <a:gd name="T24" fmla="*/ 2147483646 w 12167"/>
                <a:gd name="T25" fmla="*/ 2147483646 h 46919"/>
                <a:gd name="T26" fmla="*/ 2147483646 w 12167"/>
                <a:gd name="T27" fmla="*/ 2147483646 h 46919"/>
                <a:gd name="T28" fmla="*/ 2147483646 w 12167"/>
                <a:gd name="T29" fmla="*/ 2147483646 h 46919"/>
                <a:gd name="T30" fmla="*/ 2147483646 w 12167"/>
                <a:gd name="T31" fmla="*/ 2147483646 h 46919"/>
                <a:gd name="T32" fmla="*/ 2147483646 w 12167"/>
                <a:gd name="T33" fmla="*/ 2147483646 h 46919"/>
                <a:gd name="T34" fmla="*/ 2147483646 w 12167"/>
                <a:gd name="T35" fmla="*/ 2147483646 h 46919"/>
                <a:gd name="T36" fmla="*/ 2147483646 w 12167"/>
                <a:gd name="T37" fmla="*/ 2147483646 h 46919"/>
                <a:gd name="T38" fmla="*/ 2147483646 w 12167"/>
                <a:gd name="T39" fmla="*/ 2147483646 h 46919"/>
                <a:gd name="T40" fmla="*/ 2147483646 w 12167"/>
                <a:gd name="T41" fmla="*/ 2147483646 h 46919"/>
                <a:gd name="T42" fmla="*/ 2147483646 w 12167"/>
                <a:gd name="T43" fmla="*/ 2147483646 h 46919"/>
                <a:gd name="T44" fmla="*/ 2147483646 w 12167"/>
                <a:gd name="T45" fmla="*/ 2147483646 h 46919"/>
                <a:gd name="T46" fmla="*/ 2147483646 w 12167"/>
                <a:gd name="T47" fmla="*/ 2147483646 h 46919"/>
                <a:gd name="T48" fmla="*/ 2147483646 w 12167"/>
                <a:gd name="T49" fmla="*/ 2147483646 h 46919"/>
                <a:gd name="T50" fmla="*/ 2147483646 w 12167"/>
                <a:gd name="T51" fmla="*/ 2147483646 h 4691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lIns="91425" tIns="91425" rIns="91425" bIns="91425" anchor="ctr"/>
            <a:lstStyle/>
            <a:p>
              <a:pPr>
                <a:defRPr/>
              </a:pPr>
              <a:endParaRPr lang="vi-VN" sz="990"/>
            </a:p>
          </p:txBody>
        </p:sp>
        <p:sp>
          <p:nvSpPr>
            <p:cNvPr id="104" name="Google Shape;970;p32">
              <a:extLst>
                <a:ext uri="{FF2B5EF4-FFF2-40B4-BE49-F238E27FC236}">
                  <a16:creationId xmlns:a16="http://schemas.microsoft.com/office/drawing/2014/main" id="{8E7286FB-B435-46EF-9AFA-239D2C1D4368}"/>
                </a:ext>
              </a:extLst>
            </p:cNvPr>
            <p:cNvSpPr>
              <a:spLocks/>
            </p:cNvSpPr>
            <p:nvPr/>
          </p:nvSpPr>
          <p:spPr bwMode="auto">
            <a:xfrm>
              <a:off x="2718975" y="714007"/>
              <a:ext cx="860939" cy="1398854"/>
            </a:xfrm>
            <a:custGeom>
              <a:avLst/>
              <a:gdLst>
                <a:gd name="T0" fmla="*/ 0 w 34450"/>
                <a:gd name="T1" fmla="*/ 2147483646 h 55868"/>
                <a:gd name="T2" fmla="*/ 0 w 34450"/>
                <a:gd name="T3" fmla="*/ 2147483646 h 55868"/>
                <a:gd name="T4" fmla="*/ 2147483646 w 34450"/>
                <a:gd name="T5" fmla="*/ 2147483646 h 55868"/>
                <a:gd name="T6" fmla="*/ 2147483646 w 34450"/>
                <a:gd name="T7" fmla="*/ 2147483646 h 55868"/>
                <a:gd name="T8" fmla="*/ 0 w 34450"/>
                <a:gd name="T9" fmla="*/ 2147483646 h 55868"/>
                <a:gd name="T10" fmla="*/ 2147483646 w 34450"/>
                <a:gd name="T11" fmla="*/ 0 h 55868"/>
                <a:gd name="T12" fmla="*/ 2147483646 w 34450"/>
                <a:gd name="T13" fmla="*/ 2147483646 h 55868"/>
                <a:gd name="T14" fmla="*/ 2147483646 w 34450"/>
                <a:gd name="T15" fmla="*/ 2147483646 h 55868"/>
                <a:gd name="T16" fmla="*/ 2147483646 w 34450"/>
                <a:gd name="T17" fmla="*/ 2147483646 h 55868"/>
                <a:gd name="T18" fmla="*/ 2147483646 w 34450"/>
                <a:gd name="T19" fmla="*/ 2147483646 h 55868"/>
                <a:gd name="T20" fmla="*/ 2147483646 w 34450"/>
                <a:gd name="T21" fmla="*/ 2147483646 h 55868"/>
                <a:gd name="T22" fmla="*/ 2147483646 w 34450"/>
                <a:gd name="T23" fmla="*/ 2147483646 h 55868"/>
                <a:gd name="T24" fmla="*/ 2147483646 w 34450"/>
                <a:gd name="T25" fmla="*/ 2147483646 h 55868"/>
                <a:gd name="T26" fmla="*/ 2147483646 w 34450"/>
                <a:gd name="T27" fmla="*/ 2147483646 h 55868"/>
                <a:gd name="T28" fmla="*/ 2147483646 w 34450"/>
                <a:gd name="T29" fmla="*/ 2147483646 h 55868"/>
                <a:gd name="T30" fmla="*/ 2147483646 w 34450"/>
                <a:gd name="T31" fmla="*/ 2147483646 h 55868"/>
                <a:gd name="T32" fmla="*/ 2147483646 w 34450"/>
                <a:gd name="T33" fmla="*/ 2147483646 h 55868"/>
                <a:gd name="T34" fmla="*/ 2147483646 w 34450"/>
                <a:gd name="T35" fmla="*/ 2147483646 h 55868"/>
                <a:gd name="T36" fmla="*/ 2147483646 w 34450"/>
                <a:gd name="T37" fmla="*/ 2147483646 h 55868"/>
                <a:gd name="T38" fmla="*/ 2147483646 w 34450"/>
                <a:gd name="T39" fmla="*/ 2147483646 h 55868"/>
                <a:gd name="T40" fmla="*/ 2147483646 w 34450"/>
                <a:gd name="T41" fmla="*/ 2147483646 h 55868"/>
                <a:gd name="T42" fmla="*/ 2147483646 w 34450"/>
                <a:gd name="T43" fmla="*/ 2147483646 h 55868"/>
                <a:gd name="T44" fmla="*/ 2147483646 w 34450"/>
                <a:gd name="T45" fmla="*/ 2147483646 h 55868"/>
                <a:gd name="T46" fmla="*/ 2147483646 w 34450"/>
                <a:gd name="T47" fmla="*/ 2147483646 h 55868"/>
                <a:gd name="T48" fmla="*/ 2147483646 w 34450"/>
                <a:gd name="T49" fmla="*/ 2147483646 h 55868"/>
                <a:gd name="T50" fmla="*/ 2147483646 w 34450"/>
                <a:gd name="T51" fmla="*/ 2147483646 h 55868"/>
                <a:gd name="T52" fmla="*/ 2147483646 w 34450"/>
                <a:gd name="T53" fmla="*/ 2147483646 h 55868"/>
                <a:gd name="T54" fmla="*/ 2147483646 w 34450"/>
                <a:gd name="T55" fmla="*/ 2147483646 h 55868"/>
                <a:gd name="T56" fmla="*/ 2147483646 w 34450"/>
                <a:gd name="T57" fmla="*/ 2147483646 h 55868"/>
                <a:gd name="T58" fmla="*/ 2147483646 w 34450"/>
                <a:gd name="T59" fmla="*/ 2147483646 h 55868"/>
                <a:gd name="T60" fmla="*/ 2147483646 w 34450"/>
                <a:gd name="T61" fmla="*/ 2147483646 h 55868"/>
                <a:gd name="T62" fmla="*/ 2147483646 w 34450"/>
                <a:gd name="T63" fmla="*/ 0 h 5586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4450" h="55868" extrusionOk="0">
                  <a:moveTo>
                    <a:pt x="0" y="28971"/>
                  </a:moveTo>
                  <a:lnTo>
                    <a:pt x="0" y="28971"/>
                  </a:lnTo>
                  <a:cubicBezTo>
                    <a:pt x="15" y="28978"/>
                    <a:pt x="30" y="28984"/>
                    <a:pt x="46" y="28987"/>
                  </a:cubicBez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cubicBezTo>
                    <a:pt x="319" y="29079"/>
                    <a:pt x="578" y="29120"/>
                    <a:pt x="825" y="29120"/>
                  </a:cubicBezTo>
                  <a:cubicBezTo>
                    <a:pt x="2344" y="29120"/>
                    <a:pt x="3389" y="27540"/>
                    <a:pt x="4336" y="26450"/>
                  </a:cubicBez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lIns="91425" tIns="91425" rIns="91425" bIns="91425" anchor="ctr"/>
            <a:lstStyle/>
            <a:p>
              <a:pPr>
                <a:defRPr/>
              </a:pPr>
              <a:endParaRPr lang="vi-VN" sz="990"/>
            </a:p>
          </p:txBody>
        </p:sp>
        <p:sp>
          <p:nvSpPr>
            <p:cNvPr id="105" name="Google Shape;971;p32">
              <a:extLst>
                <a:ext uri="{FF2B5EF4-FFF2-40B4-BE49-F238E27FC236}">
                  <a16:creationId xmlns:a16="http://schemas.microsoft.com/office/drawing/2014/main" id="{78A3B054-12BF-46E2-955B-B9EC099CB6C3}"/>
                </a:ext>
              </a:extLst>
            </p:cNvPr>
            <p:cNvSpPr>
              <a:spLocks/>
            </p:cNvSpPr>
            <p:nvPr/>
          </p:nvSpPr>
          <p:spPr bwMode="auto">
            <a:xfrm>
              <a:off x="3135419" y="1370380"/>
              <a:ext cx="315031" cy="511775"/>
            </a:xfrm>
            <a:custGeom>
              <a:avLst/>
              <a:gdLst>
                <a:gd name="T0" fmla="*/ 2147483646 w 12604"/>
                <a:gd name="T1" fmla="*/ 0 h 20569"/>
                <a:gd name="T2" fmla="*/ 2147483646 w 12604"/>
                <a:gd name="T3" fmla="*/ 2147483646 h 20569"/>
                <a:gd name="T4" fmla="*/ 0 w 12604"/>
                <a:gd name="T5" fmla="*/ 2147483646 h 20569"/>
                <a:gd name="T6" fmla="*/ 2147483646 w 12604"/>
                <a:gd name="T7" fmla="*/ 2147483646 h 20569"/>
                <a:gd name="T8" fmla="*/ 2147483646 w 12604"/>
                <a:gd name="T9" fmla="*/ 2147483646 h 20569"/>
                <a:gd name="T10" fmla="*/ 2147483646 w 12604"/>
                <a:gd name="T11" fmla="*/ 0 h 20569"/>
                <a:gd name="T12" fmla="*/ 2147483646 w 12604"/>
                <a:gd name="T13" fmla="*/ 2147483646 h 20569"/>
                <a:gd name="T14" fmla="*/ 2147483646 w 12604"/>
                <a:gd name="T15" fmla="*/ 2147483646 h 20569"/>
                <a:gd name="T16" fmla="*/ 2147483646 w 12604"/>
                <a:gd name="T17" fmla="*/ 2147483646 h 20569"/>
                <a:gd name="T18" fmla="*/ 2147483646 w 12604"/>
                <a:gd name="T19" fmla="*/ 2147483646 h 20569"/>
                <a:gd name="T20" fmla="*/ 2147483646 w 12604"/>
                <a:gd name="T21" fmla="*/ 2147483646 h 20569"/>
                <a:gd name="T22" fmla="*/ 2147483646 w 12604"/>
                <a:gd name="T23" fmla="*/ 2147483646 h 20569"/>
                <a:gd name="T24" fmla="*/ 2147483646 w 12604"/>
                <a:gd name="T25" fmla="*/ 2147483646 h 20569"/>
                <a:gd name="T26" fmla="*/ 2147483646 w 12604"/>
                <a:gd name="T27" fmla="*/ 2147483646 h 20569"/>
                <a:gd name="T28" fmla="*/ 2147483646 w 12604"/>
                <a:gd name="T29" fmla="*/ 2147483646 h 20569"/>
                <a:gd name="T30" fmla="*/ 2147483646 w 12604"/>
                <a:gd name="T31" fmla="*/ 2147483646 h 20569"/>
                <a:gd name="T32" fmla="*/ 2147483646 w 12604"/>
                <a:gd name="T33" fmla="*/ 2147483646 h 20569"/>
                <a:gd name="T34" fmla="*/ 2147483646 w 12604"/>
                <a:gd name="T35" fmla="*/ 2147483646 h 20569"/>
                <a:gd name="T36" fmla="*/ 2147483646 w 12604"/>
                <a:gd name="T37" fmla="*/ 2147483646 h 20569"/>
                <a:gd name="T38" fmla="*/ 2147483646 w 12604"/>
                <a:gd name="T39" fmla="*/ 2147483646 h 20569"/>
                <a:gd name="T40" fmla="*/ 2147483646 w 12604"/>
                <a:gd name="T41" fmla="*/ 2147483646 h 20569"/>
                <a:gd name="T42" fmla="*/ 2147483646 w 12604"/>
                <a:gd name="T43" fmla="*/ 2147483646 h 205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lIns="91425" tIns="91425" rIns="91425" bIns="91425" anchor="ctr"/>
            <a:lstStyle/>
            <a:p>
              <a:pPr>
                <a:defRPr/>
              </a:pPr>
              <a:endParaRPr lang="vi-VN" sz="990"/>
            </a:p>
          </p:txBody>
        </p:sp>
        <p:sp>
          <p:nvSpPr>
            <p:cNvPr id="106" name="Google Shape;972;p32">
              <a:extLst>
                <a:ext uri="{FF2B5EF4-FFF2-40B4-BE49-F238E27FC236}">
                  <a16:creationId xmlns:a16="http://schemas.microsoft.com/office/drawing/2014/main" id="{D1C4E38A-71CA-453F-ABB5-971687344531}"/>
                </a:ext>
              </a:extLst>
            </p:cNvPr>
            <p:cNvSpPr>
              <a:spLocks/>
            </p:cNvSpPr>
            <p:nvPr/>
          </p:nvSpPr>
          <p:spPr bwMode="auto">
            <a:xfrm>
              <a:off x="3197994" y="662017"/>
              <a:ext cx="1124184" cy="1070667"/>
            </a:xfrm>
            <a:custGeom>
              <a:avLst/>
              <a:gdLst>
                <a:gd name="T0" fmla="*/ 2147483646 w 44970"/>
                <a:gd name="T1" fmla="*/ 2147483646 h 42852"/>
                <a:gd name="T2" fmla="*/ 2147483646 w 44970"/>
                <a:gd name="T3" fmla="*/ 2147483646 h 42852"/>
                <a:gd name="T4" fmla="*/ 2147483646 w 44970"/>
                <a:gd name="T5" fmla="*/ 2147483646 h 42852"/>
                <a:gd name="T6" fmla="*/ 2147483646 w 44970"/>
                <a:gd name="T7" fmla="*/ 2147483646 h 42852"/>
                <a:gd name="T8" fmla="*/ 2147483646 w 44970"/>
                <a:gd name="T9" fmla="*/ 2147483646 h 42852"/>
                <a:gd name="T10" fmla="*/ 2147483646 w 44970"/>
                <a:gd name="T11" fmla="*/ 2147483646 h 42852"/>
                <a:gd name="T12" fmla="*/ 2147483646 w 44970"/>
                <a:gd name="T13" fmla="*/ 2147483646 h 42852"/>
                <a:gd name="T14" fmla="*/ 2147483646 w 44970"/>
                <a:gd name="T15" fmla="*/ 2147483646 h 42852"/>
                <a:gd name="T16" fmla="*/ 2147483646 w 44970"/>
                <a:gd name="T17" fmla="*/ 2147483646 h 42852"/>
                <a:gd name="T18" fmla="*/ 2147483646 w 44970"/>
                <a:gd name="T19" fmla="*/ 2147483646 h 42852"/>
                <a:gd name="T20" fmla="*/ 2147483646 w 44970"/>
                <a:gd name="T21" fmla="*/ 2147483646 h 42852"/>
                <a:gd name="T22" fmla="*/ 2147483646 w 44970"/>
                <a:gd name="T23" fmla="*/ 2147483646 h 42852"/>
                <a:gd name="T24" fmla="*/ 2147483646 w 44970"/>
                <a:gd name="T25" fmla="*/ 2147483646 h 428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lIns="91425" tIns="91425" rIns="91425" bIns="91425" anchor="ctr"/>
            <a:lstStyle/>
            <a:p>
              <a:pPr>
                <a:defRPr/>
              </a:pPr>
              <a:endParaRPr lang="vi-VN" sz="990"/>
            </a:p>
          </p:txBody>
        </p:sp>
        <p:sp>
          <p:nvSpPr>
            <p:cNvPr id="107" name="Google Shape;973;p32">
              <a:extLst>
                <a:ext uri="{FF2B5EF4-FFF2-40B4-BE49-F238E27FC236}">
                  <a16:creationId xmlns:a16="http://schemas.microsoft.com/office/drawing/2014/main" id="{B5DF604B-C4FB-4817-9123-AF4C50483794}"/>
                </a:ext>
              </a:extLst>
            </p:cNvPr>
            <p:cNvSpPr>
              <a:spLocks/>
            </p:cNvSpPr>
            <p:nvPr/>
          </p:nvSpPr>
          <p:spPr bwMode="auto">
            <a:xfrm>
              <a:off x="3353352" y="1064939"/>
              <a:ext cx="828574" cy="258324"/>
            </a:xfrm>
            <a:custGeom>
              <a:avLst/>
              <a:gdLst>
                <a:gd name="T0" fmla="*/ 2147483646 w 33206"/>
                <a:gd name="T1" fmla="*/ 0 h 10386"/>
                <a:gd name="T2" fmla="*/ 2147483646 w 33206"/>
                <a:gd name="T3" fmla="*/ 2147483646 h 10386"/>
                <a:gd name="T4" fmla="*/ 2147483646 w 33206"/>
                <a:gd name="T5" fmla="*/ 2147483646 h 10386"/>
                <a:gd name="T6" fmla="*/ 2147483646 w 33206"/>
                <a:gd name="T7" fmla="*/ 2147483646 h 10386"/>
                <a:gd name="T8" fmla="*/ 2147483646 w 33206"/>
                <a:gd name="T9" fmla="*/ 0 h 10386"/>
                <a:gd name="T10" fmla="*/ 0 w 33206"/>
                <a:gd name="T11" fmla="*/ 2147483646 h 10386"/>
                <a:gd name="T12" fmla="*/ 2147483646 w 33206"/>
                <a:gd name="T13" fmla="*/ 2147483646 h 10386"/>
                <a:gd name="T14" fmla="*/ 2147483646 w 33206"/>
                <a:gd name="T15" fmla="*/ 2147483646 h 10386"/>
                <a:gd name="T16" fmla="*/ 0 w 33206"/>
                <a:gd name="T17" fmla="*/ 2147483646 h 10386"/>
                <a:gd name="T18" fmla="*/ 2147483646 w 33206"/>
                <a:gd name="T19" fmla="*/ 2147483646 h 10386"/>
                <a:gd name="T20" fmla="*/ 2147483646 w 33206"/>
                <a:gd name="T21" fmla="*/ 2147483646 h 10386"/>
                <a:gd name="T22" fmla="*/ 2147483646 w 33206"/>
                <a:gd name="T23" fmla="*/ 2147483646 h 10386"/>
                <a:gd name="T24" fmla="*/ 2147483646 w 33206"/>
                <a:gd name="T25" fmla="*/ 2147483646 h 10386"/>
                <a:gd name="T26" fmla="*/ 2147483646 w 33206"/>
                <a:gd name="T27" fmla="*/ 2147483646 h 10386"/>
                <a:gd name="T28" fmla="*/ 2147483646 w 33206"/>
                <a:gd name="T29" fmla="*/ 2147483646 h 10386"/>
                <a:gd name="T30" fmla="*/ 2147483646 w 33206"/>
                <a:gd name="T31" fmla="*/ 2147483646 h 103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lIns="91425" tIns="91425" rIns="91425" bIns="91425" anchor="ctr"/>
            <a:lstStyle/>
            <a:p>
              <a:pPr>
                <a:defRPr/>
              </a:pPr>
              <a:endParaRPr lang="vi-VN" sz="990"/>
            </a:p>
          </p:txBody>
        </p:sp>
        <p:sp>
          <p:nvSpPr>
            <p:cNvPr id="108" name="Google Shape;974;p32">
              <a:extLst>
                <a:ext uri="{FF2B5EF4-FFF2-40B4-BE49-F238E27FC236}">
                  <a16:creationId xmlns:a16="http://schemas.microsoft.com/office/drawing/2014/main" id="{B778E354-93EF-454D-99FA-62EFFD74A193}"/>
                </a:ext>
              </a:extLst>
            </p:cNvPr>
            <p:cNvSpPr>
              <a:spLocks/>
            </p:cNvSpPr>
            <p:nvPr/>
          </p:nvSpPr>
          <p:spPr bwMode="auto">
            <a:xfrm>
              <a:off x="4266077" y="1268024"/>
              <a:ext cx="56101" cy="92608"/>
            </a:xfrm>
            <a:custGeom>
              <a:avLst/>
              <a:gdLst>
                <a:gd name="T0" fmla="*/ 2147483646 w 2253"/>
                <a:gd name="T1" fmla="*/ 2147483646 h 3799"/>
                <a:gd name="T2" fmla="*/ 2147483646 w 2253"/>
                <a:gd name="T3" fmla="*/ 2147483646 h 3799"/>
                <a:gd name="T4" fmla="*/ 2147483646 w 2253"/>
                <a:gd name="T5" fmla="*/ 2147483646 h 3799"/>
                <a:gd name="T6" fmla="*/ 0 60000 65536"/>
                <a:gd name="T7" fmla="*/ 0 60000 65536"/>
                <a:gd name="T8" fmla="*/ 0 60000 65536"/>
              </a:gdLst>
              <a:ahLst/>
              <a:cxnLst>
                <a:cxn ang="T6">
                  <a:pos x="T0" y="T1"/>
                </a:cxn>
                <a:cxn ang="T7">
                  <a:pos x="T2" y="T3"/>
                </a:cxn>
                <a:cxn ang="T8">
                  <a:pos x="T4" y="T5"/>
                </a:cxn>
              </a:cxnLst>
              <a:rect l="0" t="0"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lIns="91425" tIns="91425" rIns="91425" bIns="91425" anchor="ctr"/>
            <a:lstStyle/>
            <a:p>
              <a:pPr>
                <a:defRPr/>
              </a:pPr>
              <a:endParaRPr lang="vi-VN" sz="990"/>
            </a:p>
          </p:txBody>
        </p:sp>
        <p:sp>
          <p:nvSpPr>
            <p:cNvPr id="109" name="Google Shape;975;p32">
              <a:extLst>
                <a:ext uri="{FF2B5EF4-FFF2-40B4-BE49-F238E27FC236}">
                  <a16:creationId xmlns:a16="http://schemas.microsoft.com/office/drawing/2014/main" id="{A82D935E-DEEA-43D9-B377-7DD7DF83D07E}"/>
                </a:ext>
              </a:extLst>
            </p:cNvPr>
            <p:cNvSpPr>
              <a:spLocks/>
            </p:cNvSpPr>
            <p:nvPr/>
          </p:nvSpPr>
          <p:spPr bwMode="auto">
            <a:xfrm>
              <a:off x="4209976" y="1462987"/>
              <a:ext cx="53944" cy="11373"/>
            </a:xfrm>
            <a:custGeom>
              <a:avLst/>
              <a:gdLst>
                <a:gd name="T0" fmla="*/ 2147483646 w 2118"/>
                <a:gd name="T1" fmla="*/ 2147483646 h 438"/>
                <a:gd name="T2" fmla="*/ 2147483646 w 2118"/>
                <a:gd name="T3" fmla="*/ 2147483646 h 438"/>
                <a:gd name="T4" fmla="*/ 0 w 2118"/>
                <a:gd name="T5" fmla="*/ 2147483646 h 438"/>
                <a:gd name="T6" fmla="*/ 2147483646 w 2118"/>
                <a:gd name="T7" fmla="*/ 2147483646 h 4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lIns="91425" tIns="91425" rIns="91425" bIns="91425" anchor="ctr"/>
            <a:lstStyle/>
            <a:p>
              <a:pPr>
                <a:defRPr/>
              </a:pPr>
              <a:endParaRPr lang="vi-VN" sz="990"/>
            </a:p>
          </p:txBody>
        </p:sp>
        <p:sp>
          <p:nvSpPr>
            <p:cNvPr id="110" name="Google Shape;976;p32">
              <a:extLst>
                <a:ext uri="{FF2B5EF4-FFF2-40B4-BE49-F238E27FC236}">
                  <a16:creationId xmlns:a16="http://schemas.microsoft.com/office/drawing/2014/main" id="{2E90C9D8-AD56-4461-99C6-2CAA6FA5BE82}"/>
                </a:ext>
              </a:extLst>
            </p:cNvPr>
            <p:cNvSpPr>
              <a:spLocks/>
            </p:cNvSpPr>
            <p:nvPr/>
          </p:nvSpPr>
          <p:spPr bwMode="auto">
            <a:xfrm>
              <a:off x="4192714" y="1243655"/>
              <a:ext cx="129465" cy="230705"/>
            </a:xfrm>
            <a:custGeom>
              <a:avLst/>
              <a:gdLst>
                <a:gd name="T0" fmla="*/ 2147483646 w 5211"/>
                <a:gd name="T1" fmla="*/ 2147483646 h 9244"/>
                <a:gd name="T2" fmla="*/ 2147483646 w 5211"/>
                <a:gd name="T3" fmla="*/ 2147483646 h 9244"/>
                <a:gd name="T4" fmla="*/ 2147483646 w 5211"/>
                <a:gd name="T5" fmla="*/ 2147483646 h 9244"/>
                <a:gd name="T6" fmla="*/ 2147483646 w 5211"/>
                <a:gd name="T7" fmla="*/ 2147483646 h 9244"/>
                <a:gd name="T8" fmla="*/ 2147483646 w 5211"/>
                <a:gd name="T9" fmla="*/ 2147483646 h 9244"/>
                <a:gd name="T10" fmla="*/ 2147483646 w 5211"/>
                <a:gd name="T11" fmla="*/ 2147483646 h 9244"/>
                <a:gd name="T12" fmla="*/ 2147483646 w 5211"/>
                <a:gd name="T13" fmla="*/ 2147483646 h 9244"/>
                <a:gd name="T14" fmla="*/ 2147483646 w 5211"/>
                <a:gd name="T15" fmla="*/ 2147483646 h 9244"/>
                <a:gd name="T16" fmla="*/ 2147483646 w 5211"/>
                <a:gd name="T17" fmla="*/ 2147483646 h 92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lIns="91425" tIns="91425" rIns="91425" bIns="91425" anchor="ctr"/>
            <a:lstStyle/>
            <a:p>
              <a:pPr>
                <a:defRPr/>
              </a:pPr>
              <a:endParaRPr lang="vi-VN" sz="990"/>
            </a:p>
          </p:txBody>
        </p:sp>
        <p:sp>
          <p:nvSpPr>
            <p:cNvPr id="111" name="Google Shape;977;p32">
              <a:extLst>
                <a:ext uri="{FF2B5EF4-FFF2-40B4-BE49-F238E27FC236}">
                  <a16:creationId xmlns:a16="http://schemas.microsoft.com/office/drawing/2014/main" id="{DFDBC77A-5198-44C4-B6C8-27B722647416}"/>
                </a:ext>
              </a:extLst>
            </p:cNvPr>
            <p:cNvSpPr>
              <a:spLocks/>
            </p:cNvSpPr>
            <p:nvPr/>
          </p:nvSpPr>
          <p:spPr bwMode="auto">
            <a:xfrm>
              <a:off x="3208782" y="1445116"/>
              <a:ext cx="10789" cy="22746"/>
            </a:xfrm>
            <a:custGeom>
              <a:avLst/>
              <a:gdLst>
                <a:gd name="T0" fmla="*/ 2147483646 w 404"/>
                <a:gd name="T1" fmla="*/ 0 h 841"/>
                <a:gd name="T2" fmla="*/ 2147483646 w 404"/>
                <a:gd name="T3" fmla="*/ 2147483646 h 841"/>
                <a:gd name="T4" fmla="*/ 2147483646 w 404"/>
                <a:gd name="T5" fmla="*/ 2147483646 h 841"/>
                <a:gd name="T6" fmla="*/ 2147483646 w 404"/>
                <a:gd name="T7" fmla="*/ 2147483646 h 841"/>
                <a:gd name="T8" fmla="*/ 2147483646 w 404"/>
                <a:gd name="T9" fmla="*/ 0 h 8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lIns="91425" tIns="91425" rIns="91425" bIns="91425" anchor="ctr"/>
            <a:lstStyle/>
            <a:p>
              <a:pPr>
                <a:defRPr/>
              </a:pPr>
              <a:endParaRPr lang="vi-VN" sz="990"/>
            </a:p>
          </p:txBody>
        </p:sp>
        <p:sp>
          <p:nvSpPr>
            <p:cNvPr id="112" name="Google Shape;978;p32">
              <a:extLst>
                <a:ext uri="{FF2B5EF4-FFF2-40B4-BE49-F238E27FC236}">
                  <a16:creationId xmlns:a16="http://schemas.microsoft.com/office/drawing/2014/main" id="{C5500B0D-21A8-48F0-A85D-63CAB5D5F4E2}"/>
                </a:ext>
              </a:extLst>
            </p:cNvPr>
            <p:cNvSpPr>
              <a:spLocks/>
            </p:cNvSpPr>
            <p:nvPr/>
          </p:nvSpPr>
          <p:spPr bwMode="auto">
            <a:xfrm>
              <a:off x="3202310" y="1420745"/>
              <a:ext cx="38839" cy="84484"/>
            </a:xfrm>
            <a:custGeom>
              <a:avLst/>
              <a:gdLst>
                <a:gd name="T0" fmla="*/ 2147483646 w 1547"/>
                <a:gd name="T1" fmla="*/ 2147483646 h 3359"/>
                <a:gd name="T2" fmla="*/ 2147483646 w 1547"/>
                <a:gd name="T3" fmla="*/ 2147483646 h 3359"/>
                <a:gd name="T4" fmla="*/ 2147483646 w 1547"/>
                <a:gd name="T5" fmla="*/ 2147483646 h 3359"/>
                <a:gd name="T6" fmla="*/ 2147483646 w 1547"/>
                <a:gd name="T7" fmla="*/ 2147483646 h 3359"/>
                <a:gd name="T8" fmla="*/ 2147483646 w 1547"/>
                <a:gd name="T9" fmla="*/ 2147483646 h 3359"/>
                <a:gd name="T10" fmla="*/ 2147483646 w 1547"/>
                <a:gd name="T11" fmla="*/ 2147483646 h 3359"/>
                <a:gd name="T12" fmla="*/ 2147483646 w 1547"/>
                <a:gd name="T13" fmla="*/ 2147483646 h 3359"/>
                <a:gd name="T14" fmla="*/ 2147483646 w 1547"/>
                <a:gd name="T15" fmla="*/ 2147483646 h 3359"/>
                <a:gd name="T16" fmla="*/ 2147483646 w 1547"/>
                <a:gd name="T17" fmla="*/ 2147483646 h 3359"/>
                <a:gd name="T18" fmla="*/ 2147483646 w 1547"/>
                <a:gd name="T19" fmla="*/ 2147483646 h 3359"/>
                <a:gd name="T20" fmla="*/ 2147483646 w 1547"/>
                <a:gd name="T21" fmla="*/ 2147483646 h 3359"/>
                <a:gd name="T22" fmla="*/ 0 w 1547"/>
                <a:gd name="T23" fmla="*/ 2147483646 h 3359"/>
                <a:gd name="T24" fmla="*/ 0 w 1547"/>
                <a:gd name="T25" fmla="*/ 2147483646 h 3359"/>
                <a:gd name="T26" fmla="*/ 2147483646 w 1547"/>
                <a:gd name="T27" fmla="*/ 2147483646 h 335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cubicBezTo>
                    <a:pt x="104" y="2474"/>
                    <a:pt x="232" y="2123"/>
                    <a:pt x="437" y="1849"/>
                  </a:cubicBezTo>
                  <a:lnTo>
                    <a:pt x="303" y="1849"/>
                  </a:lnTo>
                  <a:close/>
                  <a:moveTo>
                    <a:pt x="43" y="2839"/>
                  </a:moveTo>
                  <a:cubicBezTo>
                    <a:pt x="14" y="3011"/>
                    <a:pt x="0" y="3186"/>
                    <a:pt x="0" y="3358"/>
                  </a:cubicBezTo>
                  <a:cubicBezTo>
                    <a:pt x="0" y="3176"/>
                    <a:pt x="16" y="3006"/>
                    <a:pt x="43" y="2839"/>
                  </a:cubicBezTo>
                  <a:close/>
                </a:path>
              </a:pathLst>
            </a:custGeom>
            <a:solidFill>
              <a:srgbClr val="E7BD61"/>
            </a:solidFill>
            <a:ln>
              <a:noFill/>
            </a:ln>
          </p:spPr>
          <p:txBody>
            <a:bodyPr lIns="91425" tIns="91425" rIns="91425" bIns="91425" anchor="ctr"/>
            <a:lstStyle/>
            <a:p>
              <a:pPr>
                <a:defRPr/>
              </a:pPr>
              <a:endParaRPr lang="vi-VN" sz="990"/>
            </a:p>
          </p:txBody>
        </p:sp>
        <p:sp>
          <p:nvSpPr>
            <p:cNvPr id="113" name="Google Shape;979;p32">
              <a:extLst>
                <a:ext uri="{FF2B5EF4-FFF2-40B4-BE49-F238E27FC236}">
                  <a16:creationId xmlns:a16="http://schemas.microsoft.com/office/drawing/2014/main" id="{F24B367C-369F-4F49-A744-9A904D53BFAE}"/>
                </a:ext>
              </a:extLst>
            </p:cNvPr>
            <p:cNvSpPr>
              <a:spLocks/>
            </p:cNvSpPr>
            <p:nvPr/>
          </p:nvSpPr>
          <p:spPr bwMode="auto">
            <a:xfrm>
              <a:off x="3202310" y="1321640"/>
              <a:ext cx="174777" cy="297317"/>
            </a:xfrm>
            <a:custGeom>
              <a:avLst/>
              <a:gdLst>
                <a:gd name="T0" fmla="*/ 2147483646 w 7025"/>
                <a:gd name="T1" fmla="*/ 2147483646 h 11899"/>
                <a:gd name="T2" fmla="*/ 2147483646 w 7025"/>
                <a:gd name="T3" fmla="*/ 2147483646 h 11899"/>
                <a:gd name="T4" fmla="*/ 2147483646 w 7025"/>
                <a:gd name="T5" fmla="*/ 2147483646 h 11899"/>
                <a:gd name="T6" fmla="*/ 2147483646 w 7025"/>
                <a:gd name="T7" fmla="*/ 2147483646 h 11899"/>
                <a:gd name="T8" fmla="*/ 2147483646 w 7025"/>
                <a:gd name="T9" fmla="*/ 2147483646 h 11899"/>
                <a:gd name="T10" fmla="*/ 2147483646 w 7025"/>
                <a:gd name="T11" fmla="*/ 2147483646 h 11899"/>
                <a:gd name="T12" fmla="*/ 2147483646 w 7025"/>
                <a:gd name="T13" fmla="*/ 2147483646 h 11899"/>
                <a:gd name="T14" fmla="*/ 2147483646 w 7025"/>
                <a:gd name="T15" fmla="*/ 2147483646 h 11899"/>
                <a:gd name="T16" fmla="*/ 0 w 7025"/>
                <a:gd name="T17" fmla="*/ 2147483646 h 11899"/>
                <a:gd name="T18" fmla="*/ 2147483646 w 7025"/>
                <a:gd name="T19" fmla="*/ 2147483646 h 11899"/>
                <a:gd name="T20" fmla="*/ 2147483646 w 7025"/>
                <a:gd name="T21" fmla="*/ 2147483646 h 11899"/>
                <a:gd name="T22" fmla="*/ 2147483646 w 7025"/>
                <a:gd name="T23" fmla="*/ 2147483646 h 11899"/>
                <a:gd name="T24" fmla="*/ 2147483646 w 7025"/>
                <a:gd name="T25" fmla="*/ 2147483646 h 11899"/>
                <a:gd name="T26" fmla="*/ 2147483646 w 7025"/>
                <a:gd name="T27" fmla="*/ 2147483646 h 11899"/>
                <a:gd name="T28" fmla="*/ 2147483646 w 7025"/>
                <a:gd name="T29" fmla="*/ 2147483646 h 11899"/>
                <a:gd name="T30" fmla="*/ 2147483646 w 7025"/>
                <a:gd name="T31" fmla="*/ 2147483646 h 1189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lIns="91425" tIns="91425" rIns="91425" bIns="91425" anchor="ctr"/>
            <a:lstStyle/>
            <a:p>
              <a:pPr>
                <a:defRPr/>
              </a:pPr>
              <a:endParaRPr lang="vi-VN" sz="990"/>
            </a:p>
          </p:txBody>
        </p:sp>
        <p:sp>
          <p:nvSpPr>
            <p:cNvPr id="114" name="Google Shape;980;p32">
              <a:extLst>
                <a:ext uri="{FF2B5EF4-FFF2-40B4-BE49-F238E27FC236}">
                  <a16:creationId xmlns:a16="http://schemas.microsoft.com/office/drawing/2014/main" id="{4559246B-96A2-4DC2-BC02-B0E5055E6DE9}"/>
                </a:ext>
              </a:extLst>
            </p:cNvPr>
            <p:cNvSpPr>
              <a:spLocks/>
            </p:cNvSpPr>
            <p:nvPr/>
          </p:nvSpPr>
          <p:spPr bwMode="auto">
            <a:xfrm>
              <a:off x="3057740" y="530417"/>
              <a:ext cx="1320540" cy="900076"/>
            </a:xfrm>
            <a:custGeom>
              <a:avLst/>
              <a:gdLst>
                <a:gd name="T0" fmla="*/ 2147483646 w 52800"/>
                <a:gd name="T1" fmla="*/ 0 h 35952"/>
                <a:gd name="T2" fmla="*/ 2147483646 w 52800"/>
                <a:gd name="T3" fmla="*/ 2147483646 h 35952"/>
                <a:gd name="T4" fmla="*/ 2147483646 w 52800"/>
                <a:gd name="T5" fmla="*/ 2147483646 h 35952"/>
                <a:gd name="T6" fmla="*/ 2147483646 w 52800"/>
                <a:gd name="T7" fmla="*/ 2147483646 h 35952"/>
                <a:gd name="T8" fmla="*/ 2147483646 w 52800"/>
                <a:gd name="T9" fmla="*/ 2147483646 h 35952"/>
                <a:gd name="T10" fmla="*/ 2147483646 w 52800"/>
                <a:gd name="T11" fmla="*/ 2147483646 h 35952"/>
                <a:gd name="T12" fmla="*/ 2147483646 w 52800"/>
                <a:gd name="T13" fmla="*/ 2147483646 h 35952"/>
                <a:gd name="T14" fmla="*/ 2147483646 w 52800"/>
                <a:gd name="T15" fmla="*/ 2147483646 h 35952"/>
                <a:gd name="T16" fmla="*/ 2147483646 w 52800"/>
                <a:gd name="T17" fmla="*/ 2147483646 h 35952"/>
                <a:gd name="T18" fmla="*/ 2147483646 w 52800"/>
                <a:gd name="T19" fmla="*/ 2147483646 h 35952"/>
                <a:gd name="T20" fmla="*/ 2147483646 w 52800"/>
                <a:gd name="T21" fmla="*/ 2147483646 h 35952"/>
                <a:gd name="T22" fmla="*/ 2147483646 w 52800"/>
                <a:gd name="T23" fmla="*/ 2147483646 h 35952"/>
                <a:gd name="T24" fmla="*/ 0 w 52800"/>
                <a:gd name="T25" fmla="*/ 2147483646 h 35952"/>
                <a:gd name="T26" fmla="*/ 2147483646 w 52800"/>
                <a:gd name="T27" fmla="*/ 2147483646 h 35952"/>
                <a:gd name="T28" fmla="*/ 2147483646 w 52800"/>
                <a:gd name="T29" fmla="*/ 2147483646 h 35952"/>
                <a:gd name="T30" fmla="*/ 2147483646 w 52800"/>
                <a:gd name="T31" fmla="*/ 2147483646 h 35952"/>
                <a:gd name="T32" fmla="*/ 2147483646 w 52800"/>
                <a:gd name="T33" fmla="*/ 2147483646 h 35952"/>
                <a:gd name="T34" fmla="*/ 2147483646 w 52800"/>
                <a:gd name="T35" fmla="*/ 2147483646 h 35952"/>
                <a:gd name="T36" fmla="*/ 2147483646 w 52800"/>
                <a:gd name="T37" fmla="*/ 2147483646 h 35952"/>
                <a:gd name="T38" fmla="*/ 2147483646 w 52800"/>
                <a:gd name="T39" fmla="*/ 2147483646 h 35952"/>
                <a:gd name="T40" fmla="*/ 2147483646 w 52800"/>
                <a:gd name="T41" fmla="*/ 2147483646 h 35952"/>
                <a:gd name="T42" fmla="*/ 2147483646 w 52800"/>
                <a:gd name="T43" fmla="*/ 2147483646 h 35952"/>
                <a:gd name="T44" fmla="*/ 2147483646 w 52800"/>
                <a:gd name="T45" fmla="*/ 2147483646 h 35952"/>
                <a:gd name="T46" fmla="*/ 2147483646 w 52800"/>
                <a:gd name="T47" fmla="*/ 2147483646 h 35952"/>
                <a:gd name="T48" fmla="*/ 2147483646 w 52800"/>
                <a:gd name="T49" fmla="*/ 2147483646 h 35952"/>
                <a:gd name="T50" fmla="*/ 2147483646 w 52800"/>
                <a:gd name="T51" fmla="*/ 2147483646 h 35952"/>
                <a:gd name="T52" fmla="*/ 2147483646 w 52800"/>
                <a:gd name="T53" fmla="*/ 2147483646 h 35952"/>
                <a:gd name="T54" fmla="*/ 2147483646 w 52800"/>
                <a:gd name="T55" fmla="*/ 2147483646 h 35952"/>
                <a:gd name="T56" fmla="*/ 2147483646 w 52800"/>
                <a:gd name="T57" fmla="*/ 2147483646 h 35952"/>
                <a:gd name="T58" fmla="*/ 2147483646 w 52800"/>
                <a:gd name="T59" fmla="*/ 2147483646 h 35952"/>
                <a:gd name="T60" fmla="*/ 2147483646 w 52800"/>
                <a:gd name="T61" fmla="*/ 2147483646 h 35952"/>
                <a:gd name="T62" fmla="*/ 2147483646 w 52800"/>
                <a:gd name="T63" fmla="*/ 2147483646 h 35952"/>
                <a:gd name="T64" fmla="*/ 2147483646 w 52800"/>
                <a:gd name="T65" fmla="*/ 2147483646 h 35952"/>
                <a:gd name="T66" fmla="*/ 2147483646 w 52800"/>
                <a:gd name="T67" fmla="*/ 2147483646 h 35952"/>
                <a:gd name="T68" fmla="*/ 2147483646 w 52800"/>
                <a:gd name="T69" fmla="*/ 2147483646 h 35952"/>
                <a:gd name="T70" fmla="*/ 2147483646 w 52800"/>
                <a:gd name="T71" fmla="*/ 2147483646 h 35952"/>
                <a:gd name="T72" fmla="*/ 2147483646 w 52800"/>
                <a:gd name="T73" fmla="*/ 2147483646 h 35952"/>
                <a:gd name="T74" fmla="*/ 2147483646 w 52800"/>
                <a:gd name="T75" fmla="*/ 2147483646 h 35952"/>
                <a:gd name="T76" fmla="*/ 2147483646 w 52800"/>
                <a:gd name="T77" fmla="*/ 2147483646 h 35952"/>
                <a:gd name="T78" fmla="*/ 2147483646 w 52800"/>
                <a:gd name="T79" fmla="*/ 2147483646 h 35952"/>
                <a:gd name="T80" fmla="*/ 2147483646 w 52800"/>
                <a:gd name="T81" fmla="*/ 2147483646 h 35952"/>
                <a:gd name="T82" fmla="*/ 2147483646 w 52800"/>
                <a:gd name="T83" fmla="*/ 2147483646 h 35952"/>
                <a:gd name="T84" fmla="*/ 2147483646 w 52800"/>
                <a:gd name="T85" fmla="*/ 2147483646 h 35952"/>
                <a:gd name="T86" fmla="*/ 2147483646 w 52800"/>
                <a:gd name="T87" fmla="*/ 2147483646 h 35952"/>
                <a:gd name="T88" fmla="*/ 2147483646 w 52800"/>
                <a:gd name="T89" fmla="*/ 2147483646 h 35952"/>
                <a:gd name="T90" fmla="*/ 2147483646 w 52800"/>
                <a:gd name="T91" fmla="*/ 2147483646 h 35952"/>
                <a:gd name="T92" fmla="*/ 2147483646 w 52800"/>
                <a:gd name="T93" fmla="*/ 2147483646 h 35952"/>
                <a:gd name="T94" fmla="*/ 2147483646 w 52800"/>
                <a:gd name="T95" fmla="*/ 2147483646 h 35952"/>
                <a:gd name="T96" fmla="*/ 2147483646 w 52800"/>
                <a:gd name="T97" fmla="*/ 0 h 3595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cubicBezTo>
                    <a:pt x="8402" y="31575"/>
                    <a:pt x="9001" y="31616"/>
                    <a:pt x="9789" y="31616"/>
                  </a:cubicBezTo>
                  <a:cubicBezTo>
                    <a:pt x="11021" y="31616"/>
                    <a:pt x="12715" y="31516"/>
                    <a:pt x="13309" y="31004"/>
                  </a:cubicBezTo>
                  <a:cubicBezTo>
                    <a:pt x="12771" y="30298"/>
                    <a:pt x="11763" y="27509"/>
                    <a:pt x="11763" y="27508"/>
                  </a:cubicBez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lIns="91425" tIns="91425" rIns="91425" bIns="91425" anchor="ctr"/>
            <a:lstStyle/>
            <a:p>
              <a:pPr>
                <a:defRPr/>
              </a:pPr>
              <a:endParaRPr lang="vi-VN" sz="990"/>
            </a:p>
          </p:txBody>
        </p:sp>
        <p:sp>
          <p:nvSpPr>
            <p:cNvPr id="115" name="Google Shape;981;p32">
              <a:extLst>
                <a:ext uri="{FF2B5EF4-FFF2-40B4-BE49-F238E27FC236}">
                  <a16:creationId xmlns:a16="http://schemas.microsoft.com/office/drawing/2014/main" id="{6874D544-75B7-4946-B625-DA720F270477}"/>
                </a:ext>
              </a:extLst>
            </p:cNvPr>
            <p:cNvSpPr>
              <a:spLocks/>
            </p:cNvSpPr>
            <p:nvPr/>
          </p:nvSpPr>
          <p:spPr bwMode="auto">
            <a:xfrm>
              <a:off x="4266077" y="995077"/>
              <a:ext cx="81994" cy="248577"/>
            </a:xfrm>
            <a:custGeom>
              <a:avLst/>
              <a:gdLst>
                <a:gd name="T0" fmla="*/ 2147483646 w 3227"/>
                <a:gd name="T1" fmla="*/ 0 h 9867"/>
                <a:gd name="T2" fmla="*/ 2147483646 w 3227"/>
                <a:gd name="T3" fmla="*/ 2147483646 h 9867"/>
                <a:gd name="T4" fmla="*/ 2147483646 w 3227"/>
                <a:gd name="T5" fmla="*/ 2147483646 h 9867"/>
                <a:gd name="T6" fmla="*/ 2147483646 w 3227"/>
                <a:gd name="T7" fmla="*/ 0 h 9867"/>
                <a:gd name="T8" fmla="*/ 2147483646 w 3227"/>
                <a:gd name="T9" fmla="*/ 2147483646 h 9867"/>
                <a:gd name="T10" fmla="*/ 2147483646 w 3227"/>
                <a:gd name="T11" fmla="*/ 2147483646 h 9867"/>
                <a:gd name="T12" fmla="*/ 0 w 3227"/>
                <a:gd name="T13" fmla="*/ 2147483646 h 9867"/>
                <a:gd name="T14" fmla="*/ 0 w 3227"/>
                <a:gd name="T15" fmla="*/ 2147483646 h 9867"/>
                <a:gd name="T16" fmla="*/ 2147483646 w 3227"/>
                <a:gd name="T17" fmla="*/ 2147483646 h 98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lIns="91425" tIns="91425" rIns="91425" bIns="91425" anchor="ctr"/>
            <a:lstStyle/>
            <a:p>
              <a:pPr>
                <a:defRPr/>
              </a:pPr>
              <a:endParaRPr lang="vi-VN" sz="990"/>
            </a:p>
          </p:txBody>
        </p:sp>
        <p:sp>
          <p:nvSpPr>
            <p:cNvPr id="116" name="Google Shape;982;p32">
              <a:extLst>
                <a:ext uri="{FF2B5EF4-FFF2-40B4-BE49-F238E27FC236}">
                  <a16:creationId xmlns:a16="http://schemas.microsoft.com/office/drawing/2014/main" id="{7BC8C339-24DF-4D9F-BB8E-483991BCF6C7}"/>
                </a:ext>
              </a:extLst>
            </p:cNvPr>
            <p:cNvSpPr>
              <a:spLocks/>
            </p:cNvSpPr>
            <p:nvPr/>
          </p:nvSpPr>
          <p:spPr bwMode="auto">
            <a:xfrm>
              <a:off x="4287655" y="1162420"/>
              <a:ext cx="23736" cy="48741"/>
            </a:xfrm>
            <a:custGeom>
              <a:avLst/>
              <a:gdLst>
                <a:gd name="T0" fmla="*/ 2147483646 w 976"/>
                <a:gd name="T1" fmla="*/ 2147483646 h 1950"/>
                <a:gd name="T2" fmla="*/ 0 w 976"/>
                <a:gd name="T3" fmla="*/ 2147483646 h 1950"/>
                <a:gd name="T4" fmla="*/ 2147483646 w 976"/>
                <a:gd name="T5" fmla="*/ 2147483646 h 1950"/>
                <a:gd name="T6" fmla="*/ 2147483646 w 976"/>
                <a:gd name="T7" fmla="*/ 2147483646 h 19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lIns="91425" tIns="91425" rIns="91425" bIns="91425" anchor="ctr"/>
            <a:lstStyle/>
            <a:p>
              <a:pPr>
                <a:defRPr/>
              </a:pPr>
              <a:endParaRPr lang="vi-VN" sz="990"/>
            </a:p>
          </p:txBody>
        </p:sp>
        <p:sp>
          <p:nvSpPr>
            <p:cNvPr id="117" name="Google Shape;983;p32">
              <a:extLst>
                <a:ext uri="{FF2B5EF4-FFF2-40B4-BE49-F238E27FC236}">
                  <a16:creationId xmlns:a16="http://schemas.microsoft.com/office/drawing/2014/main" id="{2F9D0AFC-6E0F-4331-A269-6E6858EC87E3}"/>
                </a:ext>
              </a:extLst>
            </p:cNvPr>
            <p:cNvSpPr>
              <a:spLocks/>
            </p:cNvSpPr>
            <p:nvPr/>
          </p:nvSpPr>
          <p:spPr bwMode="auto">
            <a:xfrm>
              <a:off x="3759008" y="1134800"/>
              <a:ext cx="241667" cy="121852"/>
            </a:xfrm>
            <a:custGeom>
              <a:avLst/>
              <a:gdLst>
                <a:gd name="T0" fmla="*/ 2147483646 w 9646"/>
                <a:gd name="T1" fmla="*/ 2147483646 h 4908"/>
                <a:gd name="T2" fmla="*/ 2147483646 w 9646"/>
                <a:gd name="T3" fmla="*/ 2147483646 h 4908"/>
                <a:gd name="T4" fmla="*/ 2147483646 w 9646"/>
                <a:gd name="T5" fmla="*/ 2147483646 h 4908"/>
                <a:gd name="T6" fmla="*/ 2147483646 w 9646"/>
                <a:gd name="T7" fmla="*/ 2147483646 h 4908"/>
                <a:gd name="T8" fmla="*/ 2147483646 w 9646"/>
                <a:gd name="T9" fmla="*/ 2147483646 h 4908"/>
                <a:gd name="T10" fmla="*/ 2147483646 w 9646"/>
                <a:gd name="T11" fmla="*/ 2147483646 h 4908"/>
                <a:gd name="T12" fmla="*/ 2147483646 w 9646"/>
                <a:gd name="T13" fmla="*/ 2147483646 h 4908"/>
                <a:gd name="T14" fmla="*/ 2147483646 w 9646"/>
                <a:gd name="T15" fmla="*/ 0 h 4908"/>
                <a:gd name="T16" fmla="*/ 2147483646 w 9646"/>
                <a:gd name="T17" fmla="*/ 0 h 4908"/>
                <a:gd name="T18" fmla="*/ 2147483646 w 9646"/>
                <a:gd name="T19" fmla="*/ 2147483646 h 4908"/>
                <a:gd name="T20" fmla="*/ 2147483646 w 9646"/>
                <a:gd name="T21" fmla="*/ 0 h 49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lIns="91425" tIns="91425" rIns="91425" bIns="91425" anchor="ctr"/>
            <a:lstStyle/>
            <a:p>
              <a:pPr>
                <a:defRPr/>
              </a:pPr>
              <a:endParaRPr lang="vi-VN" sz="990"/>
            </a:p>
          </p:txBody>
        </p:sp>
        <p:sp>
          <p:nvSpPr>
            <p:cNvPr id="118" name="Google Shape;984;p32">
              <a:extLst>
                <a:ext uri="{FF2B5EF4-FFF2-40B4-BE49-F238E27FC236}">
                  <a16:creationId xmlns:a16="http://schemas.microsoft.com/office/drawing/2014/main" id="{5D521191-6392-47EA-BB05-6D12AF033578}"/>
                </a:ext>
              </a:extLst>
            </p:cNvPr>
            <p:cNvSpPr>
              <a:spLocks/>
            </p:cNvSpPr>
            <p:nvPr/>
          </p:nvSpPr>
          <p:spPr bwMode="auto">
            <a:xfrm>
              <a:off x="3057740" y="1188415"/>
              <a:ext cx="56101" cy="22746"/>
            </a:xfrm>
            <a:custGeom>
              <a:avLst/>
              <a:gdLst>
                <a:gd name="T0" fmla="*/ 2147483646 w 2252"/>
                <a:gd name="T1" fmla="*/ 2147483646 h 841"/>
                <a:gd name="T2" fmla="*/ 0 w 2252"/>
                <a:gd name="T3" fmla="*/ 2147483646 h 841"/>
                <a:gd name="T4" fmla="*/ 2147483646 w 2252"/>
                <a:gd name="T5" fmla="*/ 2147483646 h 841"/>
                <a:gd name="T6" fmla="*/ 2147483646 w 2252"/>
                <a:gd name="T7" fmla="*/ 2147483646 h 84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lIns="91425" tIns="91425" rIns="91425" bIns="91425" anchor="ctr"/>
            <a:lstStyle/>
            <a:p>
              <a:pPr>
                <a:defRPr/>
              </a:pPr>
              <a:endParaRPr lang="vi-VN" sz="990"/>
            </a:p>
          </p:txBody>
        </p:sp>
        <p:sp>
          <p:nvSpPr>
            <p:cNvPr id="119" name="Google Shape;985;p32">
              <a:extLst>
                <a:ext uri="{FF2B5EF4-FFF2-40B4-BE49-F238E27FC236}">
                  <a16:creationId xmlns:a16="http://schemas.microsoft.com/office/drawing/2014/main" id="{F1D3A2C4-A2A0-4FE1-B7FB-C3D2150A5909}"/>
                </a:ext>
              </a:extLst>
            </p:cNvPr>
            <p:cNvSpPr>
              <a:spLocks/>
            </p:cNvSpPr>
            <p:nvPr/>
          </p:nvSpPr>
          <p:spPr bwMode="auto">
            <a:xfrm>
              <a:off x="3672698" y="1238780"/>
              <a:ext cx="86310" cy="29244"/>
            </a:xfrm>
            <a:custGeom>
              <a:avLst/>
              <a:gdLst>
                <a:gd name="T0" fmla="*/ 0 w 3495"/>
                <a:gd name="T1" fmla="*/ 2147483646 h 1110"/>
                <a:gd name="T2" fmla="*/ 0 w 3495"/>
                <a:gd name="T3" fmla="*/ 2147483646 h 1110"/>
                <a:gd name="T4" fmla="*/ 2147483646 w 3495"/>
                <a:gd name="T5" fmla="*/ 2147483646 h 1110"/>
                <a:gd name="T6" fmla="*/ 2147483646 w 3495"/>
                <a:gd name="T7" fmla="*/ 2147483646 h 1110"/>
                <a:gd name="T8" fmla="*/ 0 w 3495"/>
                <a:gd name="T9" fmla="*/ 2147483646 h 11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lIns="91425" tIns="91425" rIns="91425" bIns="91425" anchor="ctr"/>
            <a:lstStyle/>
            <a:p>
              <a:pPr>
                <a:defRPr/>
              </a:pPr>
              <a:endParaRPr lang="vi-VN" sz="990"/>
            </a:p>
          </p:txBody>
        </p:sp>
        <p:sp>
          <p:nvSpPr>
            <p:cNvPr id="120" name="Google Shape;986;p32">
              <a:extLst>
                <a:ext uri="{FF2B5EF4-FFF2-40B4-BE49-F238E27FC236}">
                  <a16:creationId xmlns:a16="http://schemas.microsoft.com/office/drawing/2014/main" id="{EDBE2D64-6E7F-432A-B5B1-954DE1318999}"/>
                </a:ext>
              </a:extLst>
            </p:cNvPr>
            <p:cNvSpPr>
              <a:spLocks/>
            </p:cNvSpPr>
            <p:nvPr/>
          </p:nvSpPr>
          <p:spPr bwMode="auto">
            <a:xfrm>
              <a:off x="3096580" y="1261526"/>
              <a:ext cx="138096" cy="157595"/>
            </a:xfrm>
            <a:custGeom>
              <a:avLst/>
              <a:gdLst>
                <a:gd name="T0" fmla="*/ 2147483646 w 5479"/>
                <a:gd name="T1" fmla="*/ 2147483646 h 6286"/>
                <a:gd name="T2" fmla="*/ 2147483646 w 5479"/>
                <a:gd name="T3" fmla="*/ 2147483646 h 6286"/>
                <a:gd name="T4" fmla="*/ 2147483646 w 5479"/>
                <a:gd name="T5" fmla="*/ 2147483646 h 6286"/>
                <a:gd name="T6" fmla="*/ 2147483646 w 5479"/>
                <a:gd name="T7" fmla="*/ 2147483646 h 6286"/>
                <a:gd name="T8" fmla="*/ 2147483646 w 5479"/>
                <a:gd name="T9" fmla="*/ 2147483646 h 6286"/>
                <a:gd name="T10" fmla="*/ 0 w 5479"/>
                <a:gd name="T11" fmla="*/ 2147483646 h 6286"/>
                <a:gd name="T12" fmla="*/ 2147483646 w 5479"/>
                <a:gd name="T13" fmla="*/ 2147483646 h 6286"/>
                <a:gd name="T14" fmla="*/ 2147483646 w 5479"/>
                <a:gd name="T15" fmla="*/ 2147483646 h 6286"/>
                <a:gd name="T16" fmla="*/ 2147483646 w 5479"/>
                <a:gd name="T17" fmla="*/ 2147483646 h 6286"/>
                <a:gd name="T18" fmla="*/ 2147483646 w 5479"/>
                <a:gd name="T19" fmla="*/ 2147483646 h 6286"/>
                <a:gd name="T20" fmla="*/ 0 w 5479"/>
                <a:gd name="T21" fmla="*/ 2147483646 h 62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479" h="6286" extrusionOk="0">
                  <a:moveTo>
                    <a:pt x="3495" y="5176"/>
                  </a:moveTo>
                  <a:lnTo>
                    <a:pt x="3495" y="5176"/>
                  </a:lnTo>
                  <a:cubicBezTo>
                    <a:pt x="4067" y="5580"/>
                    <a:pt x="4773" y="6017"/>
                    <a:pt x="5478" y="6286"/>
                  </a:cubicBezTo>
                  <a:cubicBezTo>
                    <a:pt x="4773" y="6017"/>
                    <a:pt x="4067" y="5580"/>
                    <a:pt x="3495" y="5176"/>
                  </a:cubicBezTo>
                  <a:close/>
                  <a:moveTo>
                    <a:pt x="0" y="1"/>
                  </a:moveTo>
                  <a:cubicBezTo>
                    <a:pt x="135" y="975"/>
                    <a:pt x="571" y="1950"/>
                    <a:pt x="1277" y="2925"/>
                  </a:cubicBezTo>
                  <a:cubicBezTo>
                    <a:pt x="1546" y="3362"/>
                    <a:pt x="1983" y="3899"/>
                    <a:pt x="2521" y="4336"/>
                  </a:cubicBezTo>
                  <a:cubicBezTo>
                    <a:pt x="1983" y="3899"/>
                    <a:pt x="1546" y="3362"/>
                    <a:pt x="1277" y="2925"/>
                  </a:cubicBezTo>
                  <a:cubicBezTo>
                    <a:pt x="571" y="1950"/>
                    <a:pt x="135" y="975"/>
                    <a:pt x="0" y="1"/>
                  </a:cubicBezTo>
                  <a:close/>
                </a:path>
              </a:pathLst>
            </a:custGeom>
            <a:solidFill>
              <a:srgbClr val="EDCE74"/>
            </a:solidFill>
            <a:ln>
              <a:noFill/>
            </a:ln>
          </p:spPr>
          <p:txBody>
            <a:bodyPr lIns="91425" tIns="91425" rIns="91425" bIns="91425" anchor="ctr"/>
            <a:lstStyle/>
            <a:p>
              <a:pPr>
                <a:defRPr/>
              </a:pPr>
              <a:endParaRPr lang="vi-VN" sz="990"/>
            </a:p>
          </p:txBody>
        </p:sp>
        <p:sp>
          <p:nvSpPr>
            <p:cNvPr id="121" name="Google Shape;987;p32">
              <a:extLst>
                <a:ext uri="{FF2B5EF4-FFF2-40B4-BE49-F238E27FC236}">
                  <a16:creationId xmlns:a16="http://schemas.microsoft.com/office/drawing/2014/main" id="{7C077E9D-F1CF-4E2A-8363-7D452EB50AD2}"/>
                </a:ext>
              </a:extLst>
            </p:cNvPr>
            <p:cNvSpPr>
              <a:spLocks/>
            </p:cNvSpPr>
            <p:nvPr/>
          </p:nvSpPr>
          <p:spPr bwMode="auto">
            <a:xfrm>
              <a:off x="3234675" y="1419121"/>
              <a:ext cx="6474" cy="1624"/>
            </a:xfrm>
            <a:custGeom>
              <a:avLst/>
              <a:gdLst>
                <a:gd name="T0" fmla="*/ 0 w 270"/>
                <a:gd name="T1" fmla="*/ 2147483646 h 135"/>
                <a:gd name="T2" fmla="*/ 2147483646 w 270"/>
                <a:gd name="T3" fmla="*/ 2147483646 h 135"/>
                <a:gd name="T4" fmla="*/ 0 w 270"/>
                <a:gd name="T5" fmla="*/ 2147483646 h 135"/>
                <a:gd name="T6" fmla="*/ 0 60000 65536"/>
                <a:gd name="T7" fmla="*/ 0 60000 65536"/>
                <a:gd name="T8" fmla="*/ 0 60000 65536"/>
              </a:gdLst>
              <a:ahLst/>
              <a:cxnLst>
                <a:cxn ang="T6">
                  <a:pos x="T0" y="T1"/>
                </a:cxn>
                <a:cxn ang="T7">
                  <a:pos x="T2" y="T3"/>
                </a:cxn>
                <a:cxn ang="T8">
                  <a:pos x="T4" y="T5"/>
                </a:cxn>
              </a:cxnLst>
              <a:rect l="0" t="0"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lIns="91425" tIns="91425" rIns="91425" bIns="91425" anchor="ctr"/>
            <a:lstStyle/>
            <a:p>
              <a:pPr>
                <a:defRPr/>
              </a:pPr>
              <a:endParaRPr lang="vi-VN" sz="990"/>
            </a:p>
          </p:txBody>
        </p:sp>
        <p:sp>
          <p:nvSpPr>
            <p:cNvPr id="122" name="Google Shape;988;p32">
              <a:extLst>
                <a:ext uri="{FF2B5EF4-FFF2-40B4-BE49-F238E27FC236}">
                  <a16:creationId xmlns:a16="http://schemas.microsoft.com/office/drawing/2014/main" id="{ADA6B44F-98EB-4D26-A6D4-BAD7A511B558}"/>
                </a:ext>
              </a:extLst>
            </p:cNvPr>
            <p:cNvSpPr>
              <a:spLocks/>
            </p:cNvSpPr>
            <p:nvPr/>
          </p:nvSpPr>
          <p:spPr bwMode="auto">
            <a:xfrm>
              <a:off x="4175452" y="1352508"/>
              <a:ext cx="17262" cy="24371"/>
            </a:xfrm>
            <a:custGeom>
              <a:avLst/>
              <a:gdLst>
                <a:gd name="T0" fmla="*/ 2147483646 w 671"/>
                <a:gd name="T1" fmla="*/ 2147483646 h 971"/>
                <a:gd name="T2" fmla="*/ 2147483646 w 671"/>
                <a:gd name="T3" fmla="*/ 2147483646 h 971"/>
                <a:gd name="T4" fmla="*/ 2147483646 w 671"/>
                <a:gd name="T5" fmla="*/ 2147483646 h 971"/>
                <a:gd name="T6" fmla="*/ 2147483646 w 671"/>
                <a:gd name="T7" fmla="*/ 2147483646 h 971"/>
                <a:gd name="T8" fmla="*/ 2147483646 w 671"/>
                <a:gd name="T9" fmla="*/ 2147483646 h 97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lIns="91425" tIns="91425" rIns="91425" bIns="91425" anchor="ctr"/>
            <a:lstStyle/>
            <a:p>
              <a:pPr>
                <a:defRPr/>
              </a:pPr>
              <a:endParaRPr lang="vi-VN" sz="990"/>
            </a:p>
          </p:txBody>
        </p:sp>
        <p:sp>
          <p:nvSpPr>
            <p:cNvPr id="123" name="Google Shape;989;p32">
              <a:extLst>
                <a:ext uri="{FF2B5EF4-FFF2-40B4-BE49-F238E27FC236}">
                  <a16:creationId xmlns:a16="http://schemas.microsoft.com/office/drawing/2014/main" id="{4A4A048F-605B-4076-BF51-DB8E345D468B}"/>
                </a:ext>
              </a:extLst>
            </p:cNvPr>
            <p:cNvSpPr>
              <a:spLocks/>
            </p:cNvSpPr>
            <p:nvPr/>
          </p:nvSpPr>
          <p:spPr bwMode="auto">
            <a:xfrm>
              <a:off x="4000675" y="1073062"/>
              <a:ext cx="161830" cy="149471"/>
            </a:xfrm>
            <a:custGeom>
              <a:avLst/>
              <a:gdLst>
                <a:gd name="T0" fmla="*/ 2147483646 w 6454"/>
                <a:gd name="T1" fmla="*/ 2147483646 h 5882"/>
                <a:gd name="T2" fmla="*/ 2147483646 w 6454"/>
                <a:gd name="T3" fmla="*/ 2147483646 h 5882"/>
                <a:gd name="T4" fmla="*/ 0 w 6454"/>
                <a:gd name="T5" fmla="*/ 2147483646 h 5882"/>
                <a:gd name="T6" fmla="*/ 2147483646 w 6454"/>
                <a:gd name="T7" fmla="*/ 2147483646 h 5882"/>
                <a:gd name="T8" fmla="*/ 2147483646 w 6454"/>
                <a:gd name="T9" fmla="*/ 2147483646 h 5882"/>
                <a:gd name="T10" fmla="*/ 2147483646 w 6454"/>
                <a:gd name="T11" fmla="*/ 0 h 5882"/>
                <a:gd name="T12" fmla="*/ 2147483646 w 6454"/>
                <a:gd name="T13" fmla="*/ 2147483646 h 5882"/>
                <a:gd name="T14" fmla="*/ 2147483646 w 6454"/>
                <a:gd name="T15" fmla="*/ 0 h 588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lIns="91425" tIns="91425" rIns="91425" bIns="91425" anchor="ctr"/>
            <a:lstStyle/>
            <a:p>
              <a:pPr>
                <a:defRPr/>
              </a:pPr>
              <a:endParaRPr lang="vi-VN" sz="990"/>
            </a:p>
          </p:txBody>
        </p:sp>
        <p:sp>
          <p:nvSpPr>
            <p:cNvPr id="124" name="Google Shape;990;p32">
              <a:extLst>
                <a:ext uri="{FF2B5EF4-FFF2-40B4-BE49-F238E27FC236}">
                  <a16:creationId xmlns:a16="http://schemas.microsoft.com/office/drawing/2014/main" id="{025BEE17-F966-4D9B-AA56-A29F2953D3DF}"/>
                </a:ext>
              </a:extLst>
            </p:cNvPr>
            <p:cNvSpPr>
              <a:spLocks/>
            </p:cNvSpPr>
            <p:nvPr/>
          </p:nvSpPr>
          <p:spPr bwMode="auto">
            <a:xfrm>
              <a:off x="4266077" y="1238780"/>
              <a:ext cx="0" cy="4875"/>
            </a:xfrm>
            <a:custGeom>
              <a:avLst/>
              <a:gdLst>
                <a:gd name="T0" fmla="*/ 0 w 1"/>
                <a:gd name="T1" fmla="*/ 2147483646 h 135"/>
                <a:gd name="T2" fmla="*/ 0 w 1"/>
                <a:gd name="T3" fmla="*/ 2147483646 h 135"/>
                <a:gd name="T4" fmla="*/ 0 w 1"/>
                <a:gd name="T5" fmla="*/ 2147483646 h 135"/>
                <a:gd name="T6" fmla="*/ 0 w 1"/>
                <a:gd name="T7" fmla="*/ 2147483646 h 135"/>
                <a:gd name="T8" fmla="*/ 0 w 1"/>
                <a:gd name="T9" fmla="*/ 2147483646 h 1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35" extrusionOk="0">
                  <a:moveTo>
                    <a:pt x="0" y="1"/>
                  </a:moveTo>
                  <a:lnTo>
                    <a:pt x="0" y="1"/>
                  </a:lnTo>
                  <a:lnTo>
                    <a:pt x="0" y="135"/>
                  </a:lnTo>
                  <a:lnTo>
                    <a:pt x="0" y="1"/>
                  </a:lnTo>
                  <a:close/>
                </a:path>
              </a:pathLst>
            </a:custGeom>
            <a:solidFill>
              <a:srgbClr val="E8BD61"/>
            </a:solidFill>
            <a:ln>
              <a:noFill/>
            </a:ln>
          </p:spPr>
          <p:txBody>
            <a:bodyPr lIns="91425" tIns="91425" rIns="91425" bIns="91425" anchor="ctr"/>
            <a:lstStyle/>
            <a:p>
              <a:pPr>
                <a:defRPr/>
              </a:pPr>
              <a:endParaRPr lang="vi-VN" sz="990"/>
            </a:p>
          </p:txBody>
        </p:sp>
        <p:sp>
          <p:nvSpPr>
            <p:cNvPr id="125" name="Google Shape;991;p32">
              <a:extLst>
                <a:ext uri="{FF2B5EF4-FFF2-40B4-BE49-F238E27FC236}">
                  <a16:creationId xmlns:a16="http://schemas.microsoft.com/office/drawing/2014/main" id="{DB7F7351-E891-4238-97EE-1CD41DA643E5}"/>
                </a:ext>
              </a:extLst>
            </p:cNvPr>
            <p:cNvSpPr>
              <a:spLocks/>
            </p:cNvSpPr>
            <p:nvPr/>
          </p:nvSpPr>
          <p:spPr bwMode="auto">
            <a:xfrm>
              <a:off x="3264884" y="1238780"/>
              <a:ext cx="1001193" cy="126725"/>
            </a:xfrm>
            <a:custGeom>
              <a:avLst/>
              <a:gdLst>
                <a:gd name="T0" fmla="*/ 2147483646 w 40063"/>
                <a:gd name="T1" fmla="*/ 2147483646 h 5042"/>
                <a:gd name="T2" fmla="*/ 2147483646 w 40063"/>
                <a:gd name="T3" fmla="*/ 2147483646 h 5042"/>
                <a:gd name="T4" fmla="*/ 2147483646 w 40063"/>
                <a:gd name="T5" fmla="*/ 2147483646 h 5042"/>
                <a:gd name="T6" fmla="*/ 2147483646 w 40063"/>
                <a:gd name="T7" fmla="*/ 2147483646 h 5042"/>
                <a:gd name="T8" fmla="*/ 2147483646 w 40063"/>
                <a:gd name="T9" fmla="*/ 2147483646 h 5042"/>
                <a:gd name="T10" fmla="*/ 2147483646 w 40063"/>
                <a:gd name="T11" fmla="*/ 2147483646 h 5042"/>
                <a:gd name="T12" fmla="*/ 2147483646 w 40063"/>
                <a:gd name="T13" fmla="*/ 2147483646 h 5042"/>
                <a:gd name="T14" fmla="*/ 2147483646 w 40063"/>
                <a:gd name="T15" fmla="*/ 2147483646 h 5042"/>
                <a:gd name="T16" fmla="*/ 2147483646 w 40063"/>
                <a:gd name="T17" fmla="*/ 2147483646 h 5042"/>
                <a:gd name="T18" fmla="*/ 2147483646 w 40063"/>
                <a:gd name="T19" fmla="*/ 2147483646 h 5042"/>
                <a:gd name="T20" fmla="*/ 2147483646 w 40063"/>
                <a:gd name="T21" fmla="*/ 2147483646 h 5042"/>
                <a:gd name="T22" fmla="*/ 2147483646 w 40063"/>
                <a:gd name="T23" fmla="*/ 2147483646 h 5042"/>
                <a:gd name="T24" fmla="*/ 2147483646 w 40063"/>
                <a:gd name="T25" fmla="*/ 2147483646 h 50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063" h="5042" extrusionOk="0">
                  <a:moveTo>
                    <a:pt x="135" y="3227"/>
                  </a:moveTo>
                  <a:cubicBezTo>
                    <a:pt x="135" y="3227"/>
                    <a:pt x="841" y="3361"/>
                    <a:pt x="1816" y="3361"/>
                  </a:cubicBezTo>
                  <a:cubicBezTo>
                    <a:pt x="2253" y="3361"/>
                    <a:pt x="2824" y="3227"/>
                    <a:pt x="3362" y="3227"/>
                  </a:cubicBezTo>
                  <a:lnTo>
                    <a:pt x="135" y="3227"/>
                  </a:lnTo>
                  <a:close/>
                  <a:moveTo>
                    <a:pt x="40062" y="1"/>
                  </a:moveTo>
                  <a:cubicBezTo>
                    <a:pt x="39224" y="1542"/>
                    <a:pt x="38253" y="3050"/>
                    <a:pt x="37114" y="4459"/>
                  </a:cubicBez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lIns="91425" tIns="91425" rIns="91425" bIns="91425" anchor="ctr"/>
            <a:lstStyle/>
            <a:p>
              <a:pPr>
                <a:defRPr/>
              </a:pPr>
              <a:endParaRPr lang="vi-VN" sz="990"/>
            </a:p>
          </p:txBody>
        </p:sp>
        <p:sp>
          <p:nvSpPr>
            <p:cNvPr id="126" name="Google Shape;992;p32">
              <a:extLst>
                <a:ext uri="{FF2B5EF4-FFF2-40B4-BE49-F238E27FC236}">
                  <a16:creationId xmlns:a16="http://schemas.microsoft.com/office/drawing/2014/main" id="{1B5F784F-0380-4FDD-AD0F-7F5DD83FE4E2}"/>
                </a:ext>
              </a:extLst>
            </p:cNvPr>
            <p:cNvSpPr>
              <a:spLocks/>
            </p:cNvSpPr>
            <p:nvPr/>
          </p:nvSpPr>
          <p:spPr bwMode="auto">
            <a:xfrm>
              <a:off x="3241149" y="1420745"/>
              <a:ext cx="0" cy="4875"/>
            </a:xfrm>
            <a:custGeom>
              <a:avLst/>
              <a:gdLst>
                <a:gd name="T0" fmla="*/ 0 w 1"/>
                <a:gd name="T1" fmla="*/ 2147483646 h 170"/>
                <a:gd name="T2" fmla="*/ 0 w 1"/>
                <a:gd name="T3" fmla="*/ 2147483646 h 170"/>
                <a:gd name="T4" fmla="*/ 0 w 1"/>
                <a:gd name="T5" fmla="*/ 2147483646 h 170"/>
                <a:gd name="T6" fmla="*/ 0 w 1"/>
                <a:gd name="T7" fmla="*/ 2147483646 h 1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70" extrusionOk="0">
                  <a:moveTo>
                    <a:pt x="0" y="1"/>
                  </a:moveTo>
                  <a:lnTo>
                    <a:pt x="0" y="1"/>
                  </a:lnTo>
                  <a:lnTo>
                    <a:pt x="0" y="169"/>
                  </a:lnTo>
                  <a:lnTo>
                    <a:pt x="0" y="1"/>
                  </a:lnTo>
                  <a:close/>
                </a:path>
              </a:pathLst>
            </a:custGeom>
            <a:solidFill>
              <a:srgbClr val="DFAA41"/>
            </a:solidFill>
            <a:ln>
              <a:noFill/>
            </a:ln>
          </p:spPr>
          <p:txBody>
            <a:bodyPr lIns="91425" tIns="91425" rIns="91425" bIns="91425" anchor="ctr"/>
            <a:lstStyle/>
            <a:p>
              <a:pPr>
                <a:defRPr/>
              </a:pPr>
              <a:endParaRPr lang="vi-VN" sz="990"/>
            </a:p>
          </p:txBody>
        </p:sp>
        <p:sp>
          <p:nvSpPr>
            <p:cNvPr id="127" name="Google Shape;993;p32">
              <a:extLst>
                <a:ext uri="{FF2B5EF4-FFF2-40B4-BE49-F238E27FC236}">
                  <a16:creationId xmlns:a16="http://schemas.microsoft.com/office/drawing/2014/main" id="{094E1273-3DF3-4D7C-A477-B39BF6D678C5}"/>
                </a:ext>
              </a:extLst>
            </p:cNvPr>
            <p:cNvSpPr>
              <a:spLocks/>
            </p:cNvSpPr>
            <p:nvPr/>
          </p:nvSpPr>
          <p:spPr bwMode="auto">
            <a:xfrm>
              <a:off x="3241149" y="1420745"/>
              <a:ext cx="47470" cy="11373"/>
            </a:xfrm>
            <a:custGeom>
              <a:avLst/>
              <a:gdLst>
                <a:gd name="T0" fmla="*/ 0 w 1950"/>
                <a:gd name="T1" fmla="*/ 2147483646 h 438"/>
                <a:gd name="T2" fmla="*/ 0 w 1950"/>
                <a:gd name="T3" fmla="*/ 2147483646 h 438"/>
                <a:gd name="T4" fmla="*/ 2147483646 w 1950"/>
                <a:gd name="T5" fmla="*/ 2147483646 h 438"/>
                <a:gd name="T6" fmla="*/ 0 w 1950"/>
                <a:gd name="T7" fmla="*/ 2147483646 h 438"/>
                <a:gd name="T8" fmla="*/ 2147483646 w 1950"/>
                <a:gd name="T9" fmla="*/ 2147483646 h 438"/>
                <a:gd name="T10" fmla="*/ 2147483646 w 1950"/>
                <a:gd name="T11" fmla="*/ 2147483646 h 438"/>
                <a:gd name="T12" fmla="*/ 2147483646 w 1950"/>
                <a:gd name="T13" fmla="*/ 2147483646 h 438"/>
                <a:gd name="T14" fmla="*/ 2147483646 w 1950"/>
                <a:gd name="T15" fmla="*/ 2147483646 h 43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lIns="91425" tIns="91425" rIns="91425" bIns="91425" anchor="ctr"/>
            <a:lstStyle/>
            <a:p>
              <a:pPr>
                <a:defRPr/>
              </a:pPr>
              <a:endParaRPr lang="vi-VN" sz="990"/>
            </a:p>
          </p:txBody>
        </p:sp>
        <p:sp>
          <p:nvSpPr>
            <p:cNvPr id="128" name="Google Shape;994;p32">
              <a:extLst>
                <a:ext uri="{FF2B5EF4-FFF2-40B4-BE49-F238E27FC236}">
                  <a16:creationId xmlns:a16="http://schemas.microsoft.com/office/drawing/2014/main" id="{A2D91A94-965D-4124-AC2E-A21CA8A0CBE7}"/>
                </a:ext>
              </a:extLst>
            </p:cNvPr>
            <p:cNvSpPr>
              <a:spLocks/>
            </p:cNvSpPr>
            <p:nvPr/>
          </p:nvSpPr>
          <p:spPr bwMode="auto">
            <a:xfrm>
              <a:off x="3057740" y="817987"/>
              <a:ext cx="1318383" cy="614131"/>
            </a:xfrm>
            <a:custGeom>
              <a:avLst/>
              <a:gdLst>
                <a:gd name="T0" fmla="*/ 2147483646 w 52665"/>
                <a:gd name="T1" fmla="*/ 0 h 24501"/>
                <a:gd name="T2" fmla="*/ 2147483646 w 52665"/>
                <a:gd name="T3" fmla="*/ 2147483646 h 24501"/>
                <a:gd name="T4" fmla="*/ 2147483646 w 52665"/>
                <a:gd name="T5" fmla="*/ 2147483646 h 24501"/>
                <a:gd name="T6" fmla="*/ 2147483646 w 52665"/>
                <a:gd name="T7" fmla="*/ 2147483646 h 24501"/>
                <a:gd name="T8" fmla="*/ 2147483646 w 52665"/>
                <a:gd name="T9" fmla="*/ 2147483646 h 24501"/>
                <a:gd name="T10" fmla="*/ 2147483646 w 52665"/>
                <a:gd name="T11" fmla="*/ 2147483646 h 24501"/>
                <a:gd name="T12" fmla="*/ 2147483646 w 52665"/>
                <a:gd name="T13" fmla="*/ 2147483646 h 24501"/>
                <a:gd name="T14" fmla="*/ 2147483646 w 52665"/>
                <a:gd name="T15" fmla="*/ 2147483646 h 24501"/>
                <a:gd name="T16" fmla="*/ 2147483646 w 52665"/>
                <a:gd name="T17" fmla="*/ 2147483646 h 24501"/>
                <a:gd name="T18" fmla="*/ 2147483646 w 52665"/>
                <a:gd name="T19" fmla="*/ 2147483646 h 24501"/>
                <a:gd name="T20" fmla="*/ 2147483646 w 52665"/>
                <a:gd name="T21" fmla="*/ 2147483646 h 24501"/>
                <a:gd name="T22" fmla="*/ 0 w 52665"/>
                <a:gd name="T23" fmla="*/ 2147483646 h 24501"/>
                <a:gd name="T24" fmla="*/ 2147483646 w 52665"/>
                <a:gd name="T25" fmla="*/ 2147483646 h 24501"/>
                <a:gd name="T26" fmla="*/ 2147483646 w 52665"/>
                <a:gd name="T27" fmla="*/ 2147483646 h 24501"/>
                <a:gd name="T28" fmla="*/ 2147483646 w 52665"/>
                <a:gd name="T29" fmla="*/ 2147483646 h 24501"/>
                <a:gd name="T30" fmla="*/ 2147483646 w 52665"/>
                <a:gd name="T31" fmla="*/ 2147483646 h 24501"/>
                <a:gd name="T32" fmla="*/ 2147483646 w 52665"/>
                <a:gd name="T33" fmla="*/ 2147483646 h 24501"/>
                <a:gd name="T34" fmla="*/ 2147483646 w 52665"/>
                <a:gd name="T35" fmla="*/ 2147483646 h 24501"/>
                <a:gd name="T36" fmla="*/ 2147483646 w 52665"/>
                <a:gd name="T37" fmla="*/ 2147483646 h 24501"/>
                <a:gd name="T38" fmla="*/ 2147483646 w 52665"/>
                <a:gd name="T39" fmla="*/ 2147483646 h 24501"/>
                <a:gd name="T40" fmla="*/ 2147483646 w 52665"/>
                <a:gd name="T41" fmla="*/ 2147483646 h 24501"/>
                <a:gd name="T42" fmla="*/ 2147483646 w 52665"/>
                <a:gd name="T43" fmla="*/ 2147483646 h 24501"/>
                <a:gd name="T44" fmla="*/ 2147483646 w 52665"/>
                <a:gd name="T45" fmla="*/ 2147483646 h 24501"/>
                <a:gd name="T46" fmla="*/ 2147483646 w 52665"/>
                <a:gd name="T47" fmla="*/ 2147483646 h 24501"/>
                <a:gd name="T48" fmla="*/ 2147483646 w 52665"/>
                <a:gd name="T49" fmla="*/ 2147483646 h 24501"/>
                <a:gd name="T50" fmla="*/ 2147483646 w 52665"/>
                <a:gd name="T51" fmla="*/ 2147483646 h 24501"/>
                <a:gd name="T52" fmla="*/ 2147483646 w 52665"/>
                <a:gd name="T53" fmla="*/ 2147483646 h 24501"/>
                <a:gd name="T54" fmla="*/ 2147483646 w 52665"/>
                <a:gd name="T55" fmla="*/ 2147483646 h 24501"/>
                <a:gd name="T56" fmla="*/ 2147483646 w 52665"/>
                <a:gd name="T57" fmla="*/ 2147483646 h 24501"/>
                <a:gd name="T58" fmla="*/ 2147483646 w 52665"/>
                <a:gd name="T59" fmla="*/ 2147483646 h 24501"/>
                <a:gd name="T60" fmla="*/ 2147483646 w 52665"/>
                <a:gd name="T61" fmla="*/ 2147483646 h 24501"/>
                <a:gd name="T62" fmla="*/ 2147483646 w 52665"/>
                <a:gd name="T63" fmla="*/ 2147483646 h 24501"/>
                <a:gd name="T64" fmla="*/ 2147483646 w 52665"/>
                <a:gd name="T65" fmla="*/ 2147483646 h 24501"/>
                <a:gd name="T66" fmla="*/ 2147483646 w 52665"/>
                <a:gd name="T67" fmla="*/ 2147483646 h 24501"/>
                <a:gd name="T68" fmla="*/ 2147483646 w 52665"/>
                <a:gd name="T69" fmla="*/ 2147483646 h 24501"/>
                <a:gd name="T70" fmla="*/ 2147483646 w 52665"/>
                <a:gd name="T71" fmla="*/ 0 h 2450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cubicBezTo>
                    <a:pt x="10385" y="6991"/>
                    <a:pt x="11225" y="9511"/>
                    <a:pt x="11763" y="10217"/>
                  </a:cubicBezTo>
                  <a:cubicBezTo>
                    <a:pt x="11225" y="10789"/>
                    <a:pt x="9679" y="10923"/>
                    <a:pt x="8570" y="10923"/>
                  </a:cubicBezTo>
                  <a:cubicBezTo>
                    <a:pt x="7562" y="10923"/>
                    <a:pt x="6890" y="10789"/>
                    <a:pt x="6890" y="10789"/>
                  </a:cubicBez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lIns="91425" tIns="91425" rIns="91425" bIns="91425" anchor="ctr"/>
            <a:lstStyle/>
            <a:p>
              <a:pPr>
                <a:defRPr/>
              </a:pPr>
              <a:endParaRPr lang="vi-VN" sz="990"/>
            </a:p>
          </p:txBody>
        </p:sp>
        <p:sp>
          <p:nvSpPr>
            <p:cNvPr id="129" name="Google Shape;995;p32">
              <a:extLst>
                <a:ext uri="{FF2B5EF4-FFF2-40B4-BE49-F238E27FC236}">
                  <a16:creationId xmlns:a16="http://schemas.microsoft.com/office/drawing/2014/main" id="{3E3C69C0-E950-4BB5-87B9-0903A16E151E}"/>
                </a:ext>
              </a:extLst>
            </p:cNvPr>
            <p:cNvSpPr>
              <a:spLocks/>
            </p:cNvSpPr>
            <p:nvPr/>
          </p:nvSpPr>
          <p:spPr bwMode="auto">
            <a:xfrm>
              <a:off x="3664067" y="1449989"/>
              <a:ext cx="174777" cy="115353"/>
            </a:xfrm>
            <a:custGeom>
              <a:avLst/>
              <a:gdLst>
                <a:gd name="T0" fmla="*/ 2147483646 w 7026"/>
                <a:gd name="T1" fmla="*/ 2147483646 h 4606"/>
                <a:gd name="T2" fmla="*/ 2147483646 w 7026"/>
                <a:gd name="T3" fmla="*/ 2147483646 h 4606"/>
                <a:gd name="T4" fmla="*/ 2147483646 w 7026"/>
                <a:gd name="T5" fmla="*/ 2147483646 h 4606"/>
                <a:gd name="T6" fmla="*/ 2147483646 w 7026"/>
                <a:gd name="T7" fmla="*/ 2147483646 h 4606"/>
                <a:gd name="T8" fmla="*/ 2147483646 w 7026"/>
                <a:gd name="T9" fmla="*/ 2147483646 h 4606"/>
                <a:gd name="T10" fmla="*/ 2147483646 w 7026"/>
                <a:gd name="T11" fmla="*/ 2147483646 h 4606"/>
                <a:gd name="T12" fmla="*/ 2147483646 w 7026"/>
                <a:gd name="T13" fmla="*/ 2147483646 h 4606"/>
                <a:gd name="T14" fmla="*/ 2147483646 w 7026"/>
                <a:gd name="T15" fmla="*/ 2147483646 h 4606"/>
                <a:gd name="T16" fmla="*/ 2147483646 w 7026"/>
                <a:gd name="T17" fmla="*/ 2147483646 h 4606"/>
                <a:gd name="T18" fmla="*/ 2147483646 w 7026"/>
                <a:gd name="T19" fmla="*/ 2147483646 h 4606"/>
                <a:gd name="T20" fmla="*/ 2147483646 w 7026"/>
                <a:gd name="T21" fmla="*/ 2147483646 h 46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tx1"/>
            </a:solidFill>
            <a:ln>
              <a:noFill/>
            </a:ln>
          </p:spPr>
          <p:txBody>
            <a:bodyPr lIns="91425" tIns="91425" rIns="91425" bIns="91425" anchor="ctr"/>
            <a:lstStyle/>
            <a:p>
              <a:pPr>
                <a:defRPr/>
              </a:pPr>
              <a:endParaRPr lang="vi-VN" sz="990"/>
            </a:p>
          </p:txBody>
        </p:sp>
        <p:sp>
          <p:nvSpPr>
            <p:cNvPr id="130" name="Google Shape;996;p32">
              <a:extLst>
                <a:ext uri="{FF2B5EF4-FFF2-40B4-BE49-F238E27FC236}">
                  <a16:creationId xmlns:a16="http://schemas.microsoft.com/office/drawing/2014/main" id="{E5ED2F46-5654-4884-B964-B483010A33F8}"/>
                </a:ext>
              </a:extLst>
            </p:cNvPr>
            <p:cNvSpPr>
              <a:spLocks/>
            </p:cNvSpPr>
            <p:nvPr/>
          </p:nvSpPr>
          <p:spPr bwMode="auto">
            <a:xfrm>
              <a:off x="3381402" y="1295645"/>
              <a:ext cx="230879" cy="167342"/>
            </a:xfrm>
            <a:custGeom>
              <a:avLst/>
              <a:gdLst>
                <a:gd name="T0" fmla="*/ 2147483646 w 9244"/>
                <a:gd name="T1" fmla="*/ 0 h 6749"/>
                <a:gd name="T2" fmla="*/ 2147483646 w 9244"/>
                <a:gd name="T3" fmla="*/ 2147483646 h 6749"/>
                <a:gd name="T4" fmla="*/ 2147483646 w 9244"/>
                <a:gd name="T5" fmla="*/ 2147483646 h 6749"/>
                <a:gd name="T6" fmla="*/ 2147483646 w 9244"/>
                <a:gd name="T7" fmla="*/ 2147483646 h 6749"/>
                <a:gd name="T8" fmla="*/ 2147483646 w 9244"/>
                <a:gd name="T9" fmla="*/ 2147483646 h 6749"/>
                <a:gd name="T10" fmla="*/ 2147483646 w 9244"/>
                <a:gd name="T11" fmla="*/ 2147483646 h 6749"/>
                <a:gd name="T12" fmla="*/ 2147483646 w 9244"/>
                <a:gd name="T13" fmla="*/ 2147483646 h 6749"/>
                <a:gd name="T14" fmla="*/ 2147483646 w 9244"/>
                <a:gd name="T15" fmla="*/ 2147483646 h 6749"/>
                <a:gd name="T16" fmla="*/ 2147483646 w 9244"/>
                <a:gd name="T17" fmla="*/ 2147483646 h 6749"/>
                <a:gd name="T18" fmla="*/ 2147483646 w 9244"/>
                <a:gd name="T19" fmla="*/ 2147483646 h 6749"/>
                <a:gd name="T20" fmla="*/ 2147483646 w 9244"/>
                <a:gd name="T21" fmla="*/ 0 h 67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tx1"/>
            </a:solidFill>
            <a:ln>
              <a:noFill/>
            </a:ln>
          </p:spPr>
          <p:txBody>
            <a:bodyPr lIns="91425" tIns="91425" rIns="91425" bIns="91425" anchor="ctr"/>
            <a:lstStyle/>
            <a:p>
              <a:pPr>
                <a:defRPr/>
              </a:pPr>
              <a:endParaRPr lang="vi-VN" sz="990"/>
            </a:p>
          </p:txBody>
        </p:sp>
        <p:sp>
          <p:nvSpPr>
            <p:cNvPr id="131" name="Google Shape;997;p32">
              <a:extLst>
                <a:ext uri="{FF2B5EF4-FFF2-40B4-BE49-F238E27FC236}">
                  <a16:creationId xmlns:a16="http://schemas.microsoft.com/office/drawing/2014/main" id="{085F45A7-8868-4BF9-AC2B-011A841B66B0}"/>
                </a:ext>
              </a:extLst>
            </p:cNvPr>
            <p:cNvSpPr>
              <a:spLocks/>
            </p:cNvSpPr>
            <p:nvPr/>
          </p:nvSpPr>
          <p:spPr bwMode="auto">
            <a:xfrm>
              <a:off x="3506551" y="1305393"/>
              <a:ext cx="60417" cy="60113"/>
            </a:xfrm>
            <a:custGeom>
              <a:avLst/>
              <a:gdLst>
                <a:gd name="T0" fmla="*/ 2147483646 w 2387"/>
                <a:gd name="T1" fmla="*/ 2147483646 h 2387"/>
                <a:gd name="T2" fmla="*/ 0 w 2387"/>
                <a:gd name="T3" fmla="*/ 2147483646 h 2387"/>
                <a:gd name="T4" fmla="*/ 2147483646 w 2387"/>
                <a:gd name="T5" fmla="*/ 2147483646 h 2387"/>
                <a:gd name="T6" fmla="*/ 2147483646 w 2387"/>
                <a:gd name="T7" fmla="*/ 2147483646 h 2387"/>
                <a:gd name="T8" fmla="*/ 2147483646 w 2387"/>
                <a:gd name="T9" fmla="*/ 2147483646 h 23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lIns="91425" tIns="91425" rIns="91425" bIns="91425" anchor="ctr"/>
            <a:lstStyle/>
            <a:p>
              <a:pPr>
                <a:defRPr/>
              </a:pPr>
              <a:endParaRPr lang="vi-VN" sz="990"/>
            </a:p>
          </p:txBody>
        </p:sp>
        <p:sp>
          <p:nvSpPr>
            <p:cNvPr id="132" name="Google Shape;998;p32">
              <a:extLst>
                <a:ext uri="{FF2B5EF4-FFF2-40B4-BE49-F238E27FC236}">
                  <a16:creationId xmlns:a16="http://schemas.microsoft.com/office/drawing/2014/main" id="{5C2531FC-0320-4654-820C-4A6D59D17B18}"/>
                </a:ext>
              </a:extLst>
            </p:cNvPr>
            <p:cNvSpPr>
              <a:spLocks/>
            </p:cNvSpPr>
            <p:nvPr/>
          </p:nvSpPr>
          <p:spPr bwMode="auto">
            <a:xfrm>
              <a:off x="3877683" y="1246904"/>
              <a:ext cx="228721" cy="167342"/>
            </a:xfrm>
            <a:custGeom>
              <a:avLst/>
              <a:gdLst>
                <a:gd name="T0" fmla="*/ 2147483646 w 9109"/>
                <a:gd name="T1" fmla="*/ 0 h 6746"/>
                <a:gd name="T2" fmla="*/ 2147483646 w 9109"/>
                <a:gd name="T3" fmla="*/ 2147483646 h 6746"/>
                <a:gd name="T4" fmla="*/ 2147483646 w 9109"/>
                <a:gd name="T5" fmla="*/ 2147483646 h 6746"/>
                <a:gd name="T6" fmla="*/ 2147483646 w 9109"/>
                <a:gd name="T7" fmla="*/ 2147483646 h 6746"/>
                <a:gd name="T8" fmla="*/ 2147483646 w 9109"/>
                <a:gd name="T9" fmla="*/ 2147483646 h 6746"/>
                <a:gd name="T10" fmla="*/ 2147483646 w 9109"/>
                <a:gd name="T11" fmla="*/ 2147483646 h 6746"/>
                <a:gd name="T12" fmla="*/ 2147483646 w 9109"/>
                <a:gd name="T13" fmla="*/ 2147483646 h 6746"/>
                <a:gd name="T14" fmla="*/ 2147483646 w 9109"/>
                <a:gd name="T15" fmla="*/ 2147483646 h 6746"/>
                <a:gd name="T16" fmla="*/ 2147483646 w 9109"/>
                <a:gd name="T17" fmla="*/ 2147483646 h 6746"/>
                <a:gd name="T18" fmla="*/ 2147483646 w 9109"/>
                <a:gd name="T19" fmla="*/ 2147483646 h 6746"/>
                <a:gd name="T20" fmla="*/ 2147483646 w 9109"/>
                <a:gd name="T21" fmla="*/ 0 h 67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cubicBezTo>
                    <a:pt x="8974" y="1561"/>
                    <a:pt x="8430" y="2279"/>
                    <a:pt x="7411" y="2279"/>
                  </a:cubicBezTo>
                  <a:cubicBezTo>
                    <a:pt x="7164" y="2279"/>
                    <a:pt x="6889" y="2237"/>
                    <a:pt x="6588" y="2132"/>
                  </a:cubicBezTo>
                  <a:cubicBezTo>
                    <a:pt x="6213" y="819"/>
                    <a:pt x="4966" y="0"/>
                    <a:pt x="3549" y="0"/>
                  </a:cubicBezTo>
                  <a:close/>
                </a:path>
              </a:pathLst>
            </a:custGeom>
            <a:solidFill>
              <a:schemeClr val="tx1"/>
            </a:solidFill>
            <a:ln>
              <a:noFill/>
            </a:ln>
          </p:spPr>
          <p:txBody>
            <a:bodyPr lIns="91425" tIns="91425" rIns="91425" bIns="91425" anchor="ctr"/>
            <a:lstStyle/>
            <a:p>
              <a:pPr>
                <a:defRPr/>
              </a:pPr>
              <a:endParaRPr lang="vi-VN" sz="990"/>
            </a:p>
          </p:txBody>
        </p:sp>
        <p:sp>
          <p:nvSpPr>
            <p:cNvPr id="133" name="Google Shape;999;p32">
              <a:extLst>
                <a:ext uri="{FF2B5EF4-FFF2-40B4-BE49-F238E27FC236}">
                  <a16:creationId xmlns:a16="http://schemas.microsoft.com/office/drawing/2014/main" id="{F00365CA-484D-4723-A880-307C7AA1ACF3}"/>
                </a:ext>
              </a:extLst>
            </p:cNvPr>
            <p:cNvSpPr>
              <a:spLocks/>
            </p:cNvSpPr>
            <p:nvPr/>
          </p:nvSpPr>
          <p:spPr bwMode="auto">
            <a:xfrm>
              <a:off x="3916523" y="1263151"/>
              <a:ext cx="60417" cy="60113"/>
            </a:xfrm>
            <a:custGeom>
              <a:avLst/>
              <a:gdLst>
                <a:gd name="T0" fmla="*/ 2147483646 w 2387"/>
                <a:gd name="T1" fmla="*/ 0 h 2387"/>
                <a:gd name="T2" fmla="*/ 0 w 2387"/>
                <a:gd name="T3" fmla="*/ 2147483646 h 2387"/>
                <a:gd name="T4" fmla="*/ 2147483646 w 2387"/>
                <a:gd name="T5" fmla="*/ 2147483646 h 2387"/>
                <a:gd name="T6" fmla="*/ 2147483646 w 2387"/>
                <a:gd name="T7" fmla="*/ 2147483646 h 2387"/>
                <a:gd name="T8" fmla="*/ 2147483646 w 2387"/>
                <a:gd name="T9" fmla="*/ 0 h 23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lIns="91425" tIns="91425" rIns="91425" bIns="91425" anchor="ctr"/>
            <a:lstStyle/>
            <a:p>
              <a:pPr>
                <a:defRPr/>
              </a:pPr>
              <a:endParaRPr lang="vi-VN" sz="990"/>
            </a:p>
          </p:txBody>
        </p:sp>
        <p:sp>
          <p:nvSpPr>
            <p:cNvPr id="134" name="Google Shape;1000;p32">
              <a:extLst>
                <a:ext uri="{FF2B5EF4-FFF2-40B4-BE49-F238E27FC236}">
                  <a16:creationId xmlns:a16="http://schemas.microsoft.com/office/drawing/2014/main" id="{BDE3A20F-79B0-42DB-9899-B256F304B122}"/>
                </a:ext>
              </a:extLst>
            </p:cNvPr>
            <p:cNvSpPr/>
            <p:nvPr/>
          </p:nvSpPr>
          <p:spPr>
            <a:xfrm>
              <a:off x="3372771" y="1445116"/>
              <a:ext cx="207143" cy="107229"/>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35" name="Google Shape;1001;p32">
              <a:extLst>
                <a:ext uri="{FF2B5EF4-FFF2-40B4-BE49-F238E27FC236}">
                  <a16:creationId xmlns:a16="http://schemas.microsoft.com/office/drawing/2014/main" id="{0B5D6023-887E-4692-BFA1-9B5465E8EFF2}"/>
                </a:ext>
              </a:extLst>
            </p:cNvPr>
            <p:cNvSpPr/>
            <p:nvPr/>
          </p:nvSpPr>
          <p:spPr>
            <a:xfrm>
              <a:off x="3931627" y="1375254"/>
              <a:ext cx="211459" cy="110479"/>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36" name="Google Shape;1002;p32">
              <a:extLst>
                <a:ext uri="{FF2B5EF4-FFF2-40B4-BE49-F238E27FC236}">
                  <a16:creationId xmlns:a16="http://schemas.microsoft.com/office/drawing/2014/main" id="{A4DED045-C752-4627-A23B-47642BFB343F}"/>
                </a:ext>
              </a:extLst>
            </p:cNvPr>
            <p:cNvSpPr>
              <a:spLocks/>
            </p:cNvSpPr>
            <p:nvPr/>
          </p:nvSpPr>
          <p:spPr bwMode="auto">
            <a:xfrm>
              <a:off x="3597176" y="2132357"/>
              <a:ext cx="49629" cy="22746"/>
            </a:xfrm>
            <a:custGeom>
              <a:avLst/>
              <a:gdLst>
                <a:gd name="T0" fmla="*/ 2147483646 w 1951"/>
                <a:gd name="T1" fmla="*/ 2147483646 h 842"/>
                <a:gd name="T2" fmla="*/ 2147483646 w 1951"/>
                <a:gd name="T3" fmla="*/ 2147483646 h 842"/>
                <a:gd name="T4" fmla="*/ 2147483646 w 1951"/>
                <a:gd name="T5" fmla="*/ 2147483646 h 842"/>
                <a:gd name="T6" fmla="*/ 2147483646 w 1951"/>
                <a:gd name="T7" fmla="*/ 2147483646 h 842"/>
                <a:gd name="T8" fmla="*/ 2147483646 w 1951"/>
                <a:gd name="T9" fmla="*/ 2147483646 h 842"/>
                <a:gd name="T10" fmla="*/ 2147483646 w 1951"/>
                <a:gd name="T11" fmla="*/ 2147483646 h 842"/>
                <a:gd name="T12" fmla="*/ 2147483646 w 1951"/>
                <a:gd name="T13" fmla="*/ 2147483646 h 8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51" h="842" extrusionOk="0">
                  <a:moveTo>
                    <a:pt x="1" y="1"/>
                  </a:moveTo>
                  <a:cubicBezTo>
                    <a:pt x="559" y="428"/>
                    <a:pt x="1245" y="694"/>
                    <a:pt x="1903" y="832"/>
                  </a:cubicBez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lIns="91425" tIns="91425" rIns="91425" bIns="91425" anchor="ctr"/>
            <a:lstStyle/>
            <a:p>
              <a:pPr>
                <a:defRPr/>
              </a:pPr>
              <a:endParaRPr lang="vi-VN" sz="990"/>
            </a:p>
          </p:txBody>
        </p:sp>
      </p:grpSp>
      <p:grpSp>
        <p:nvGrpSpPr>
          <p:cNvPr id="137" name="Google Shape;211;p3">
            <a:extLst>
              <a:ext uri="{FF2B5EF4-FFF2-40B4-BE49-F238E27FC236}">
                <a16:creationId xmlns:a16="http://schemas.microsoft.com/office/drawing/2014/main" id="{97BCBED9-3893-4475-9B2B-BA93E1B5AB72}"/>
              </a:ext>
            </a:extLst>
          </p:cNvPr>
          <p:cNvGrpSpPr>
            <a:grpSpLocks/>
          </p:cNvGrpSpPr>
          <p:nvPr userDrawn="1"/>
        </p:nvGrpSpPr>
        <p:grpSpPr bwMode="auto">
          <a:xfrm>
            <a:off x="1030818" y="1579563"/>
            <a:ext cx="444500" cy="398462"/>
            <a:chOff x="2495125" y="2142250"/>
            <a:chExt cx="444275" cy="398525"/>
          </a:xfrm>
        </p:grpSpPr>
        <p:sp>
          <p:nvSpPr>
            <p:cNvPr id="138" name="Google Shape;212;p3">
              <a:extLst>
                <a:ext uri="{FF2B5EF4-FFF2-40B4-BE49-F238E27FC236}">
                  <a16:creationId xmlns:a16="http://schemas.microsoft.com/office/drawing/2014/main" id="{658491AF-79ED-49CE-AC79-F23DE3A7BB3B}"/>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lIns="91425" tIns="91425" rIns="91425" bIns="91425" anchor="ctr"/>
            <a:lstStyle/>
            <a:p>
              <a:pPr>
                <a:defRPr/>
              </a:pPr>
              <a:endParaRPr lang="vi-VN" sz="990"/>
            </a:p>
          </p:txBody>
        </p:sp>
        <p:sp>
          <p:nvSpPr>
            <p:cNvPr id="139" name="Google Shape;213;p3">
              <a:extLst>
                <a:ext uri="{FF2B5EF4-FFF2-40B4-BE49-F238E27FC236}">
                  <a16:creationId xmlns:a16="http://schemas.microsoft.com/office/drawing/2014/main" id="{0BBE9333-959E-45B5-BF5F-ACCA44FA59DC}"/>
                </a:ext>
              </a:extLst>
            </p:cNvPr>
            <p:cNvSpPr/>
            <p:nvPr/>
          </p:nvSpPr>
          <p:spPr>
            <a:xfrm>
              <a:off x="2655910" y="2307376"/>
              <a:ext cx="95201" cy="73037"/>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140" name="Google Shape;214;p3">
            <a:extLst>
              <a:ext uri="{FF2B5EF4-FFF2-40B4-BE49-F238E27FC236}">
                <a16:creationId xmlns:a16="http://schemas.microsoft.com/office/drawing/2014/main" id="{0359A5A8-356A-4884-B68E-E1BAB2ECA777}"/>
              </a:ext>
            </a:extLst>
          </p:cNvPr>
          <p:cNvGrpSpPr>
            <a:grpSpLocks/>
          </p:cNvGrpSpPr>
          <p:nvPr userDrawn="1"/>
        </p:nvGrpSpPr>
        <p:grpSpPr bwMode="auto">
          <a:xfrm>
            <a:off x="10560051" y="5040313"/>
            <a:ext cx="292100" cy="277812"/>
            <a:chOff x="3243875" y="2372825"/>
            <a:chExt cx="291375" cy="281375"/>
          </a:xfrm>
        </p:grpSpPr>
        <p:sp>
          <p:nvSpPr>
            <p:cNvPr id="141" name="Google Shape;215;p3">
              <a:extLst>
                <a:ext uri="{FF2B5EF4-FFF2-40B4-BE49-F238E27FC236}">
                  <a16:creationId xmlns:a16="http://schemas.microsoft.com/office/drawing/2014/main" id="{E114AC82-4FC3-4300-B95C-5464D2180473}"/>
                </a:ext>
              </a:extLst>
            </p:cNvPr>
            <p:cNvSpPr/>
            <p:nvPr/>
          </p:nvSpPr>
          <p:spPr>
            <a:xfrm>
              <a:off x="3286103" y="2403374"/>
              <a:ext cx="206918" cy="200983"/>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42" name="Google Shape;216;p3">
              <a:extLst>
                <a:ext uri="{FF2B5EF4-FFF2-40B4-BE49-F238E27FC236}">
                  <a16:creationId xmlns:a16="http://schemas.microsoft.com/office/drawing/2014/main" id="{9400C215-6163-4F94-B384-1F6C5EE9B797}"/>
                </a:ext>
              </a:extLst>
            </p:cNvPr>
            <p:cNvSpPr/>
            <p:nvPr/>
          </p:nvSpPr>
          <p:spPr>
            <a:xfrm>
              <a:off x="3302995" y="2403374"/>
              <a:ext cx="192138" cy="212238"/>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43" name="Google Shape;217;p3">
              <a:extLst>
                <a:ext uri="{FF2B5EF4-FFF2-40B4-BE49-F238E27FC236}">
                  <a16:creationId xmlns:a16="http://schemas.microsoft.com/office/drawing/2014/main" id="{F54E3BD5-AE52-4783-93D1-84A054FF5F78}"/>
                </a:ext>
              </a:extLst>
            </p:cNvPr>
            <p:cNvSpPr/>
            <p:nvPr/>
          </p:nvSpPr>
          <p:spPr>
            <a:xfrm>
              <a:off x="3395897" y="2372825"/>
              <a:ext cx="10556"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44" name="Google Shape;218;p3">
              <a:extLst>
                <a:ext uri="{FF2B5EF4-FFF2-40B4-BE49-F238E27FC236}">
                  <a16:creationId xmlns:a16="http://schemas.microsoft.com/office/drawing/2014/main" id="{396D486A-F119-4D76-966D-82664BD1458F}"/>
                </a:ext>
              </a:extLst>
            </p:cNvPr>
            <p:cNvSpPr/>
            <p:nvPr/>
          </p:nvSpPr>
          <p:spPr>
            <a:xfrm>
              <a:off x="3243875" y="2495022"/>
              <a:ext cx="285040" cy="1125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45" name="Google Shape;219;p3">
              <a:extLst>
                <a:ext uri="{FF2B5EF4-FFF2-40B4-BE49-F238E27FC236}">
                  <a16:creationId xmlns:a16="http://schemas.microsoft.com/office/drawing/2014/main" id="{BAE1010D-CDC2-4614-88CF-E34B43C22A0C}"/>
                </a:ext>
              </a:extLst>
            </p:cNvPr>
            <p:cNvSpPr/>
            <p:nvPr/>
          </p:nvSpPr>
          <p:spPr>
            <a:xfrm>
              <a:off x="3341000" y="2379256"/>
              <a:ext cx="103459" cy="26690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46" name="Google Shape;220;p3">
              <a:extLst>
                <a:ext uri="{FF2B5EF4-FFF2-40B4-BE49-F238E27FC236}">
                  <a16:creationId xmlns:a16="http://schemas.microsoft.com/office/drawing/2014/main" id="{453325A0-42BD-4E4E-87BE-A2B02E85B6AD}"/>
                </a:ext>
              </a:extLst>
            </p:cNvPr>
            <p:cNvSpPr/>
            <p:nvPr/>
          </p:nvSpPr>
          <p:spPr>
            <a:xfrm>
              <a:off x="3267100" y="2458041"/>
              <a:ext cx="268150" cy="93256"/>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47" name="Google Shape;221;p3">
              <a:extLst>
                <a:ext uri="{FF2B5EF4-FFF2-40B4-BE49-F238E27FC236}">
                  <a16:creationId xmlns:a16="http://schemas.microsoft.com/office/drawing/2014/main" id="{8231FDA6-2F9E-4DAD-908D-73C522FB3F9C}"/>
                </a:ext>
              </a:extLst>
            </p:cNvPr>
            <p:cNvSpPr/>
            <p:nvPr/>
          </p:nvSpPr>
          <p:spPr>
            <a:xfrm>
              <a:off x="3275546" y="2451610"/>
              <a:ext cx="257592" cy="112550"/>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dirty="0">
                <a:solidFill>
                  <a:prstClr val="black"/>
                </a:solidFill>
                <a:latin typeface="Arial"/>
              </a:endParaRPr>
            </a:p>
          </p:txBody>
        </p:sp>
        <p:sp>
          <p:nvSpPr>
            <p:cNvPr id="148" name="Google Shape;222;p3">
              <a:extLst>
                <a:ext uri="{FF2B5EF4-FFF2-40B4-BE49-F238E27FC236}">
                  <a16:creationId xmlns:a16="http://schemas.microsoft.com/office/drawing/2014/main" id="{5B85B453-B0B3-45F9-9BA8-B737C130B69E}"/>
                </a:ext>
              </a:extLst>
            </p:cNvPr>
            <p:cNvSpPr/>
            <p:nvPr/>
          </p:nvSpPr>
          <p:spPr>
            <a:xfrm>
              <a:off x="3328332" y="2385688"/>
              <a:ext cx="120350" cy="260473"/>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49" name="Google Shape;223;p3">
              <a:extLst>
                <a:ext uri="{FF2B5EF4-FFF2-40B4-BE49-F238E27FC236}">
                  <a16:creationId xmlns:a16="http://schemas.microsoft.com/office/drawing/2014/main" id="{3701EF45-DB5D-4895-BA40-97447A8CDF07}"/>
                </a:ext>
              </a:extLst>
            </p:cNvPr>
            <p:cNvSpPr/>
            <p:nvPr/>
          </p:nvSpPr>
          <p:spPr>
            <a:xfrm>
              <a:off x="3328332" y="2438747"/>
              <a:ext cx="133018" cy="131845"/>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50" name="Google Shape;224;p3">
              <a:extLst>
                <a:ext uri="{FF2B5EF4-FFF2-40B4-BE49-F238E27FC236}">
                  <a16:creationId xmlns:a16="http://schemas.microsoft.com/office/drawing/2014/main" id="{468EDA3A-2977-4FA7-9CD3-3CD2324AA6D5}"/>
                </a:ext>
              </a:extLst>
            </p:cNvPr>
            <p:cNvSpPr>
              <a:spLocks/>
            </p:cNvSpPr>
            <p:nvPr/>
          </p:nvSpPr>
          <p:spPr bwMode="auto">
            <a:xfrm>
              <a:off x="3357891" y="2469297"/>
              <a:ext cx="71788" cy="70746"/>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lIns="91425" tIns="91425" rIns="91425" bIns="91425" anchor="ctr"/>
            <a:lstStyle/>
            <a:p>
              <a:pPr>
                <a:defRPr/>
              </a:pPr>
              <a:endParaRPr lang="vi-VN" sz="990"/>
            </a:p>
          </p:txBody>
        </p:sp>
      </p:grpSp>
      <p:grpSp>
        <p:nvGrpSpPr>
          <p:cNvPr id="151" name="Google Shape;225;p3">
            <a:extLst>
              <a:ext uri="{FF2B5EF4-FFF2-40B4-BE49-F238E27FC236}">
                <a16:creationId xmlns:a16="http://schemas.microsoft.com/office/drawing/2014/main" id="{CA426B5D-834C-48E7-A691-CF2F972AA71E}"/>
              </a:ext>
            </a:extLst>
          </p:cNvPr>
          <p:cNvGrpSpPr>
            <a:grpSpLocks/>
          </p:cNvGrpSpPr>
          <p:nvPr userDrawn="1"/>
        </p:nvGrpSpPr>
        <p:grpSpPr bwMode="auto">
          <a:xfrm>
            <a:off x="10778068" y="714376"/>
            <a:ext cx="167217" cy="168275"/>
            <a:chOff x="4954425" y="2036375"/>
            <a:chExt cx="166675" cy="168575"/>
          </a:xfrm>
        </p:grpSpPr>
        <p:sp>
          <p:nvSpPr>
            <p:cNvPr id="152" name="Google Shape;226;p3">
              <a:extLst>
                <a:ext uri="{FF2B5EF4-FFF2-40B4-BE49-F238E27FC236}">
                  <a16:creationId xmlns:a16="http://schemas.microsoft.com/office/drawing/2014/main" id="{2C7D9DB0-71B7-40B3-88EE-475010F870BD}"/>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lIns="91425" tIns="91425" rIns="91425" bIns="91425" anchor="ctr"/>
            <a:lstStyle/>
            <a:p>
              <a:pPr>
                <a:defRPr/>
              </a:pPr>
              <a:endParaRPr lang="vi-VN" sz="990"/>
            </a:p>
          </p:txBody>
        </p:sp>
        <p:sp>
          <p:nvSpPr>
            <p:cNvPr id="153" name="Google Shape;227;p3">
              <a:extLst>
                <a:ext uri="{FF2B5EF4-FFF2-40B4-BE49-F238E27FC236}">
                  <a16:creationId xmlns:a16="http://schemas.microsoft.com/office/drawing/2014/main" id="{26FB0D93-E702-4EF5-807C-1729C9292B9B}"/>
                </a:ext>
              </a:extLst>
            </p:cNvPr>
            <p:cNvSpPr/>
            <p:nvPr/>
          </p:nvSpPr>
          <p:spPr>
            <a:xfrm>
              <a:off x="5009280" y="2104760"/>
              <a:ext cx="52746"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154" name="Google Shape;228;p3">
            <a:extLst>
              <a:ext uri="{FF2B5EF4-FFF2-40B4-BE49-F238E27FC236}">
                <a16:creationId xmlns:a16="http://schemas.microsoft.com/office/drawing/2014/main" id="{B7C04B8A-7694-41C8-9ACA-13CB5BED82E6}"/>
              </a:ext>
            </a:extLst>
          </p:cNvPr>
          <p:cNvSpPr>
            <a:spLocks/>
          </p:cNvSpPr>
          <p:nvPr userDrawn="1"/>
        </p:nvSpPr>
        <p:spPr bwMode="auto">
          <a:xfrm>
            <a:off x="1576918" y="3597275"/>
            <a:ext cx="118533" cy="80963"/>
          </a:xfrm>
          <a:custGeom>
            <a:avLst/>
            <a:gdLst>
              <a:gd name="T0" fmla="*/ 2147483646 w 4765"/>
              <a:gd name="T1" fmla="*/ 2147483646 h 3248"/>
              <a:gd name="T2" fmla="*/ 2147483646 w 4765"/>
              <a:gd name="T3" fmla="*/ 2147483646 h 3248"/>
              <a:gd name="T4" fmla="*/ 2147483646 w 4765"/>
              <a:gd name="T5" fmla="*/ 2147483646 h 3248"/>
              <a:gd name="T6" fmla="*/ 2147483646 w 4765"/>
              <a:gd name="T7" fmla="*/ 2147483646 h 3248"/>
              <a:gd name="T8" fmla="*/ 2147483646 w 4765"/>
              <a:gd name="T9" fmla="*/ 2147483646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lIns="37713" tIns="37713" rIns="37713" bIns="37713" anchor="ctr"/>
          <a:lstStyle/>
          <a:p>
            <a:pPr>
              <a:defRPr/>
            </a:pPr>
            <a:endParaRPr lang="vi-VN" sz="990"/>
          </a:p>
        </p:txBody>
      </p:sp>
      <p:sp>
        <p:nvSpPr>
          <p:cNvPr id="155" name="Google Shape;229;p3">
            <a:extLst>
              <a:ext uri="{FF2B5EF4-FFF2-40B4-BE49-F238E27FC236}">
                <a16:creationId xmlns:a16="http://schemas.microsoft.com/office/drawing/2014/main" id="{5979AA98-E610-4D80-8142-27CB33A590B7}"/>
              </a:ext>
            </a:extLst>
          </p:cNvPr>
          <p:cNvSpPr/>
          <p:nvPr userDrawn="1"/>
        </p:nvSpPr>
        <p:spPr>
          <a:xfrm>
            <a:off x="9846733" y="3887788"/>
            <a:ext cx="86784" cy="6350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lIns="37713" tIns="37713" rIns="37713" bIns="37713" anchor="ctr"/>
          <a:lstStyle/>
          <a:p>
            <a:pPr eaLnBrk="1" fontAlgn="auto" hangingPunct="1">
              <a:spcBef>
                <a:spcPts val="0"/>
              </a:spcBef>
              <a:spcAft>
                <a:spcPts val="0"/>
              </a:spcAft>
              <a:defRPr/>
            </a:pPr>
            <a:endParaRPr sz="990">
              <a:solidFill>
                <a:prstClr val="black"/>
              </a:solidFill>
              <a:latin typeface="Arial"/>
            </a:endParaRPr>
          </a:p>
        </p:txBody>
      </p:sp>
      <p:grpSp>
        <p:nvGrpSpPr>
          <p:cNvPr id="156" name="Google Shape;230;p3">
            <a:extLst>
              <a:ext uri="{FF2B5EF4-FFF2-40B4-BE49-F238E27FC236}">
                <a16:creationId xmlns:a16="http://schemas.microsoft.com/office/drawing/2014/main" id="{FB4337B5-B3F4-4F34-A6F1-DD6D76D00064}"/>
              </a:ext>
            </a:extLst>
          </p:cNvPr>
          <p:cNvGrpSpPr>
            <a:grpSpLocks/>
          </p:cNvGrpSpPr>
          <p:nvPr userDrawn="1"/>
        </p:nvGrpSpPr>
        <p:grpSpPr bwMode="auto">
          <a:xfrm>
            <a:off x="1274234" y="5541964"/>
            <a:ext cx="167217" cy="168275"/>
            <a:chOff x="4954425" y="2036375"/>
            <a:chExt cx="166675" cy="168575"/>
          </a:xfrm>
        </p:grpSpPr>
        <p:sp>
          <p:nvSpPr>
            <p:cNvPr id="157" name="Google Shape;231;p3">
              <a:extLst>
                <a:ext uri="{FF2B5EF4-FFF2-40B4-BE49-F238E27FC236}">
                  <a16:creationId xmlns:a16="http://schemas.microsoft.com/office/drawing/2014/main" id="{76C901BD-1A46-4618-A1A4-B5B8DBAD43F4}"/>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58" name="Google Shape;232;p3">
              <a:extLst>
                <a:ext uri="{FF2B5EF4-FFF2-40B4-BE49-F238E27FC236}">
                  <a16:creationId xmlns:a16="http://schemas.microsoft.com/office/drawing/2014/main" id="{5B6472A6-342C-4F68-B522-A14A90D0BAAC}"/>
                </a:ext>
              </a:extLst>
            </p:cNvPr>
            <p:cNvSpPr/>
            <p:nvPr/>
          </p:nvSpPr>
          <p:spPr>
            <a:xfrm>
              <a:off x="5009280" y="2104759"/>
              <a:ext cx="52746"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159" name="TextBox 158">
            <a:extLst>
              <a:ext uri="{FF2B5EF4-FFF2-40B4-BE49-F238E27FC236}">
                <a16:creationId xmlns:a16="http://schemas.microsoft.com/office/drawing/2014/main" id="{A6B96704-7195-41FB-B1E0-B5DF24BB15B7}"/>
              </a:ext>
            </a:extLst>
          </p:cNvPr>
          <p:cNvSpPr txBox="1"/>
          <p:nvPr userDrawn="1"/>
        </p:nvSpPr>
        <p:spPr>
          <a:xfrm>
            <a:off x="3782485" y="1468439"/>
            <a:ext cx="4514849" cy="822325"/>
          </a:xfrm>
          <a:prstGeom prst="rect">
            <a:avLst/>
          </a:prstGeom>
          <a:noFill/>
        </p:spPr>
        <p:txBody>
          <a:bodyPr>
            <a:spAutoFit/>
          </a:bodyPr>
          <a:lstStyle/>
          <a:p>
            <a:pPr algn="ctr" eaLnBrk="1" fontAlgn="auto" hangingPunct="1">
              <a:spcBef>
                <a:spcPts val="0"/>
              </a:spcBef>
              <a:spcAft>
                <a:spcPts val="0"/>
              </a:spcAft>
              <a:defRPr/>
            </a:pPr>
            <a:r>
              <a:rPr lang="vi-VN" sz="4744">
                <a:solidFill>
                  <a:srgbClr val="002060"/>
                </a:solidFill>
                <a:latin typeface="+mj-lt"/>
              </a:rPr>
              <a:t>LUYỆN TẬP</a:t>
            </a:r>
            <a:endParaRPr lang="vi-VN" sz="4744" dirty="0">
              <a:solidFill>
                <a:srgbClr val="002060"/>
              </a:solidFill>
              <a:latin typeface="+mj-lt"/>
            </a:endParaRPr>
          </a:p>
        </p:txBody>
      </p:sp>
    </p:spTree>
    <p:extLst>
      <p:ext uri="{BB962C8B-B14F-4D97-AF65-F5344CB8AC3E}">
        <p14:creationId xmlns:p14="http://schemas.microsoft.com/office/powerpoint/2010/main" val="2190798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37"/>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154"/>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56"/>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51"/>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155"/>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40"/>
                                        </p:tgtEl>
                                      </p:cBhvr>
                                      <p:by x="150000" y="150000"/>
                                    </p:animScale>
                                  </p:childTnLst>
                                </p:cTn>
                              </p:par>
                              <p:par>
                                <p:cTn id="17" presetID="16" presetClass="entr" presetSubtype="21" fill="hold" nodeType="withEffect">
                                  <p:stCondLst>
                                    <p:cond delay="0"/>
                                  </p:stCondLst>
                                  <p:childTnLst>
                                    <p:set>
                                      <p:cBhvr>
                                        <p:cTn id="18" dur="1" fill="hold">
                                          <p:stCondLst>
                                            <p:cond delay="0"/>
                                          </p:stCondLst>
                                        </p:cTn>
                                        <p:tgtEl>
                                          <p:spTgt spid="71"/>
                                        </p:tgtEl>
                                        <p:attrNameLst>
                                          <p:attrName>style.visibility</p:attrName>
                                        </p:attrNameLst>
                                      </p:cBhvr>
                                      <p:to>
                                        <p:strVal val="visible"/>
                                      </p:to>
                                    </p:set>
                                    <p:animEffect transition="in" filter="barn(inVertical)">
                                      <p:cBhvr>
                                        <p:cTn id="19" dur="500"/>
                                        <p:tgtEl>
                                          <p:spTgt spid="71"/>
                                        </p:tgtEl>
                                      </p:cBhvr>
                                    </p:animEffect>
                                  </p:childTnLst>
                                </p:cTn>
                              </p:par>
                              <p:par>
                                <p:cTn id="20" presetID="16" presetClass="entr" presetSubtype="21" fill="hold" nodeType="withEffect">
                                  <p:stCondLst>
                                    <p:cond delay="0"/>
                                  </p:stCondLst>
                                  <p:childTnLst>
                                    <p:set>
                                      <p:cBhvr>
                                        <p:cTn id="21" dur="1" fill="hold">
                                          <p:stCondLst>
                                            <p:cond delay="0"/>
                                          </p:stCondLst>
                                        </p:cTn>
                                        <p:tgtEl>
                                          <p:spTgt spid="72"/>
                                        </p:tgtEl>
                                        <p:attrNameLst>
                                          <p:attrName>style.visibility</p:attrName>
                                        </p:attrNameLst>
                                      </p:cBhvr>
                                      <p:to>
                                        <p:strVal val="visible"/>
                                      </p:to>
                                    </p:set>
                                    <p:animEffect transition="in" filter="barn(inVertical)">
                                      <p:cBhvr>
                                        <p:cTn id="22" dur="500"/>
                                        <p:tgtEl>
                                          <p:spTgt spid="72"/>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70"/>
                                        </p:tgtEl>
                                        <p:attrNameLst>
                                          <p:attrName>style.visibility</p:attrName>
                                        </p:attrNameLst>
                                      </p:cBhvr>
                                      <p:to>
                                        <p:strVal val="visible"/>
                                      </p:to>
                                    </p:set>
                                    <p:animEffect transition="in" filter="fade">
                                      <p:cBhvr>
                                        <p:cTn id="26" dur="500"/>
                                        <p:tgtEl>
                                          <p:spTgt spid="70"/>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73"/>
                                        </p:tgtEl>
                                        <p:attrNameLst>
                                          <p:attrName>style.visibility</p:attrName>
                                        </p:attrNameLst>
                                      </p:cBhvr>
                                      <p:to>
                                        <p:strVal val="visible"/>
                                      </p:to>
                                    </p:set>
                                    <p:anim calcmode="lin" valueType="num">
                                      <p:cBhvr>
                                        <p:cTn id="30" dur="1000" fill="hold"/>
                                        <p:tgtEl>
                                          <p:spTgt spid="73"/>
                                        </p:tgtEl>
                                        <p:attrNameLst>
                                          <p:attrName>ppt_w</p:attrName>
                                        </p:attrNameLst>
                                      </p:cBhvr>
                                      <p:tavLst>
                                        <p:tav tm="0">
                                          <p:val>
                                            <p:fltVal val="0"/>
                                          </p:val>
                                        </p:tav>
                                        <p:tav tm="100000">
                                          <p:val>
                                            <p:strVal val="#ppt_w"/>
                                          </p:val>
                                        </p:tav>
                                      </p:tavLst>
                                    </p:anim>
                                    <p:anim calcmode="lin" valueType="num">
                                      <p:cBhvr>
                                        <p:cTn id="31" dur="1000" fill="hold"/>
                                        <p:tgtEl>
                                          <p:spTgt spid="73"/>
                                        </p:tgtEl>
                                        <p:attrNameLst>
                                          <p:attrName>ppt_h</p:attrName>
                                        </p:attrNameLst>
                                      </p:cBhvr>
                                      <p:tavLst>
                                        <p:tav tm="0">
                                          <p:val>
                                            <p:fltVal val="0"/>
                                          </p:val>
                                        </p:tav>
                                        <p:tav tm="100000">
                                          <p:val>
                                            <p:strVal val="#ppt_h"/>
                                          </p:val>
                                        </p:tav>
                                      </p:tavLst>
                                    </p:anim>
                                    <p:anim calcmode="lin" valueType="num">
                                      <p:cBhvr>
                                        <p:cTn id="32" dur="1000" fill="hold"/>
                                        <p:tgtEl>
                                          <p:spTgt spid="73"/>
                                        </p:tgtEl>
                                        <p:attrNameLst>
                                          <p:attrName>style.rotation</p:attrName>
                                        </p:attrNameLst>
                                      </p:cBhvr>
                                      <p:tavLst>
                                        <p:tav tm="0">
                                          <p:val>
                                            <p:fltVal val="90"/>
                                          </p:val>
                                        </p:tav>
                                        <p:tav tm="100000">
                                          <p:val>
                                            <p:fltVal val="0"/>
                                          </p:val>
                                        </p:tav>
                                      </p:tavLst>
                                    </p:anim>
                                    <p:animEffect transition="in" filter="fade">
                                      <p:cBhvr>
                                        <p:cTn id="33" dur="1000"/>
                                        <p:tgtEl>
                                          <p:spTgt spid="73"/>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59"/>
                                        </p:tgtEl>
                                        <p:attrNameLst>
                                          <p:attrName>style.visibility</p:attrName>
                                        </p:attrNameLst>
                                      </p:cBhvr>
                                      <p:to>
                                        <p:strVal val="visible"/>
                                      </p:to>
                                    </p:set>
                                    <p:animEffect transition="in" filter="randombar(horizontal)">
                                      <p:cBhvr>
                                        <p:cTn id="37" dur="500"/>
                                        <p:tgtEl>
                                          <p:spTgt spid="1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159" grpId="0"/>
    </p:bldLst>
  </p:timing>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19_Title and Content">
    <p:bg>
      <p:bgPr>
        <a:solidFill>
          <a:srgbClr val="C00000"/>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72A3E904-5277-4143-8DDF-773304EA7024}"/>
              </a:ext>
            </a:extLst>
          </p:cNvPr>
          <p:cNvGrpSpPr>
            <a:grpSpLocks/>
          </p:cNvGrpSpPr>
          <p:nvPr userDrawn="1"/>
        </p:nvGrpSpPr>
        <p:grpSpPr bwMode="auto">
          <a:xfrm>
            <a:off x="395818" y="219076"/>
            <a:ext cx="11614149" cy="6240463"/>
            <a:chOff x="395894" y="219519"/>
            <a:chExt cx="8518865" cy="4788281"/>
          </a:xfrm>
        </p:grpSpPr>
        <p:sp>
          <p:nvSpPr>
            <p:cNvPr id="3" name="Google Shape;993;p14">
              <a:extLst>
                <a:ext uri="{FF2B5EF4-FFF2-40B4-BE49-F238E27FC236}">
                  <a16:creationId xmlns:a16="http://schemas.microsoft.com/office/drawing/2014/main" id="{6D2A9CFF-21A2-4FC1-AF0A-DDC8DDB3EE34}"/>
                </a:ext>
              </a:extLst>
            </p:cNvPr>
            <p:cNvSpPr>
              <a:spLocks/>
            </p:cNvSpPr>
            <p:nvPr/>
          </p:nvSpPr>
          <p:spPr bwMode="auto">
            <a:xfrm>
              <a:off x="661380" y="219519"/>
              <a:ext cx="8068625" cy="4788281"/>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rgbClr val="FFE285"/>
            </a:solidFill>
            <a:ln>
              <a:noFill/>
            </a:ln>
          </p:spPr>
          <p:txBody>
            <a:bodyPr lIns="91425" tIns="91425" rIns="91425" bIns="91425" anchor="ctr"/>
            <a:lstStyle/>
            <a:p>
              <a:pPr>
                <a:defRPr/>
              </a:pPr>
              <a:endParaRPr lang="vi-VN" sz="990"/>
            </a:p>
          </p:txBody>
        </p:sp>
        <p:grpSp>
          <p:nvGrpSpPr>
            <p:cNvPr id="4" name="Google Shape;994;p14">
              <a:extLst>
                <a:ext uri="{FF2B5EF4-FFF2-40B4-BE49-F238E27FC236}">
                  <a16:creationId xmlns:a16="http://schemas.microsoft.com/office/drawing/2014/main" id="{1BB4C5E9-E3B4-44D2-A350-557CF5967727}"/>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B7A2701F-4917-494A-9960-A14F823905C4}"/>
                  </a:ext>
                </a:extLst>
              </p:cNvPr>
              <p:cNvSpPr>
                <a:spLocks/>
              </p:cNvSpPr>
              <p:nvPr/>
            </p:nvSpPr>
            <p:spPr bwMode="auto">
              <a:xfrm>
                <a:off x="8341867" y="2362126"/>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4" name="Google Shape;996;p14">
                <a:extLst>
                  <a:ext uri="{FF2B5EF4-FFF2-40B4-BE49-F238E27FC236}">
                    <a16:creationId xmlns:a16="http://schemas.microsoft.com/office/drawing/2014/main" id="{5D01D6F8-330E-47A8-BF22-889D83FBDA27}"/>
                  </a:ext>
                </a:extLst>
              </p:cNvPr>
              <p:cNvSpPr>
                <a:spLocks/>
              </p:cNvSpPr>
              <p:nvPr/>
            </p:nvSpPr>
            <p:spPr bwMode="auto">
              <a:xfrm>
                <a:off x="8341867" y="2281733"/>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p:spPr>
            <p:txBody>
              <a:bodyPr lIns="91425" tIns="91425" rIns="91425" bIns="91425" anchor="ctr"/>
              <a:lstStyle/>
              <a:p>
                <a:pPr>
                  <a:defRPr/>
                </a:pPr>
                <a:endParaRPr lang="vi-VN" sz="990"/>
              </a:p>
            </p:txBody>
          </p:sp>
        </p:grpSp>
        <p:sp>
          <p:nvSpPr>
            <p:cNvPr id="5" name="Google Shape;997;p14">
              <a:extLst>
                <a:ext uri="{FF2B5EF4-FFF2-40B4-BE49-F238E27FC236}">
                  <a16:creationId xmlns:a16="http://schemas.microsoft.com/office/drawing/2014/main" id="{07A3AD23-8229-4EA7-913E-6CE9E87214D4}"/>
                </a:ext>
              </a:extLst>
            </p:cNvPr>
            <p:cNvSpPr>
              <a:spLocks/>
            </p:cNvSpPr>
            <p:nvPr/>
          </p:nvSpPr>
          <p:spPr bwMode="auto">
            <a:xfrm>
              <a:off x="8341867" y="4447482"/>
              <a:ext cx="569787" cy="308174"/>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grpSp>
          <p:nvGrpSpPr>
            <p:cNvPr id="6" name="Google Shape;998;p14">
              <a:extLst>
                <a:ext uri="{FF2B5EF4-FFF2-40B4-BE49-F238E27FC236}">
                  <a16:creationId xmlns:a16="http://schemas.microsoft.com/office/drawing/2014/main" id="{152C5194-E29A-47CF-BA47-C4AC24FF0538}"/>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624F6125-65C2-4644-86D5-FA34F570640E}"/>
                  </a:ext>
                </a:extLst>
              </p:cNvPr>
              <p:cNvSpPr>
                <a:spLocks/>
              </p:cNvSpPr>
              <p:nvPr/>
            </p:nvSpPr>
            <p:spPr bwMode="auto">
              <a:xfrm>
                <a:off x="8341867" y="1800590"/>
                <a:ext cx="569787" cy="30086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2" name="Google Shape;1000;p14">
                <a:extLst>
                  <a:ext uri="{FF2B5EF4-FFF2-40B4-BE49-F238E27FC236}">
                    <a16:creationId xmlns:a16="http://schemas.microsoft.com/office/drawing/2014/main" id="{E91E3595-A807-4E3E-BB8E-DEE295E29B3C}"/>
                  </a:ext>
                </a:extLst>
              </p:cNvPr>
              <p:cNvSpPr/>
              <p:nvPr/>
            </p:nvSpPr>
            <p:spPr>
              <a:xfrm>
                <a:off x="8341867" y="1721415"/>
                <a:ext cx="569787" cy="299648"/>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7" name="Google Shape;1001;p14">
              <a:extLst>
                <a:ext uri="{FF2B5EF4-FFF2-40B4-BE49-F238E27FC236}">
                  <a16:creationId xmlns:a16="http://schemas.microsoft.com/office/drawing/2014/main" id="{9D1BECA3-B289-4B53-BDE1-C89FE072E49E}"/>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86EACDAF-6B64-4E38-AAE8-5C53883E801B}"/>
                  </a:ext>
                </a:extLst>
              </p:cNvPr>
              <p:cNvSpPr>
                <a:spLocks/>
              </p:cNvSpPr>
              <p:nvPr/>
            </p:nvSpPr>
            <p:spPr bwMode="auto">
              <a:xfrm>
                <a:off x="8346524" y="1262198"/>
                <a:ext cx="568235" cy="309393"/>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20" name="Google Shape;1003;p14">
                <a:extLst>
                  <a:ext uri="{FF2B5EF4-FFF2-40B4-BE49-F238E27FC236}">
                    <a16:creationId xmlns:a16="http://schemas.microsoft.com/office/drawing/2014/main" id="{0CF56E0A-6866-472E-991A-6E2CAF8823E9}"/>
                  </a:ext>
                </a:extLst>
              </p:cNvPr>
              <p:cNvSpPr>
                <a:spLocks/>
              </p:cNvSpPr>
              <p:nvPr/>
            </p:nvSpPr>
            <p:spPr bwMode="auto">
              <a:xfrm>
                <a:off x="8346524" y="1181804"/>
                <a:ext cx="568235" cy="309393"/>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p:spPr>
            <p:txBody>
              <a:bodyPr lIns="91425" tIns="91425" rIns="91425" bIns="91425" anchor="ctr"/>
              <a:lstStyle/>
              <a:p>
                <a:pPr>
                  <a:defRPr/>
                </a:pPr>
                <a:endParaRPr lang="vi-VN" sz="990"/>
              </a:p>
            </p:txBody>
          </p:sp>
        </p:grpSp>
        <p:grpSp>
          <p:nvGrpSpPr>
            <p:cNvPr id="8" name="Google Shape;1004;p14">
              <a:extLst>
                <a:ext uri="{FF2B5EF4-FFF2-40B4-BE49-F238E27FC236}">
                  <a16:creationId xmlns:a16="http://schemas.microsoft.com/office/drawing/2014/main" id="{C19157EF-251F-488C-8676-F9897A86E203}"/>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B8268AAC-1656-47C9-9909-5D4DFDB53A31}"/>
                  </a:ext>
                </a:extLst>
              </p:cNvPr>
              <p:cNvSpPr>
                <a:spLocks/>
              </p:cNvSpPr>
              <p:nvPr/>
            </p:nvSpPr>
            <p:spPr bwMode="auto">
              <a:xfrm>
                <a:off x="8341867" y="686045"/>
                <a:ext cx="569787" cy="308175"/>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8" name="Google Shape;1006;p14">
                <a:extLst>
                  <a:ext uri="{FF2B5EF4-FFF2-40B4-BE49-F238E27FC236}">
                    <a16:creationId xmlns:a16="http://schemas.microsoft.com/office/drawing/2014/main" id="{1D18EAF4-E6D9-4C4C-941A-518C8DEE90F0}"/>
                  </a:ext>
                </a:extLst>
              </p:cNvPr>
              <p:cNvSpPr/>
              <p:nvPr/>
            </p:nvSpPr>
            <p:spPr>
              <a:xfrm>
                <a:off x="8341867" y="606869"/>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grpSp>
          <p:nvGrpSpPr>
            <p:cNvPr id="9" name="Google Shape;1007;p14">
              <a:extLst>
                <a:ext uri="{FF2B5EF4-FFF2-40B4-BE49-F238E27FC236}">
                  <a16:creationId xmlns:a16="http://schemas.microsoft.com/office/drawing/2014/main" id="{3998217C-25B2-4C42-9FF2-5D81A3DF5C8E}"/>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485D51F6-58D2-49C7-B51E-105C654497F5}"/>
                  </a:ext>
                </a:extLst>
              </p:cNvPr>
              <p:cNvSpPr>
                <a:spLocks/>
              </p:cNvSpPr>
              <p:nvPr/>
            </p:nvSpPr>
            <p:spPr bwMode="auto">
              <a:xfrm>
                <a:off x="8341867" y="2362736"/>
                <a:ext cx="569787" cy="299648"/>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6" name="Google Shape;1009;p14">
                <a:extLst>
                  <a:ext uri="{FF2B5EF4-FFF2-40B4-BE49-F238E27FC236}">
                    <a16:creationId xmlns:a16="http://schemas.microsoft.com/office/drawing/2014/main" id="{F6DE12AB-6221-4901-BB55-96C35DA6D5AA}"/>
                  </a:ext>
                </a:extLst>
              </p:cNvPr>
              <p:cNvSpPr>
                <a:spLocks/>
              </p:cNvSpPr>
              <p:nvPr/>
            </p:nvSpPr>
            <p:spPr bwMode="auto">
              <a:xfrm>
                <a:off x="8341867" y="2283561"/>
                <a:ext cx="569787" cy="299648"/>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p:spPr>
            <p:txBody>
              <a:bodyPr lIns="91425" tIns="91425" rIns="91425" bIns="91425" anchor="ctr"/>
              <a:lstStyle/>
              <a:p>
                <a:pPr>
                  <a:defRPr/>
                </a:pPr>
                <a:endParaRPr lang="vi-VN" sz="990"/>
              </a:p>
            </p:txBody>
          </p:sp>
        </p:grpSp>
        <p:grpSp>
          <p:nvGrpSpPr>
            <p:cNvPr id="10" name="Google Shape;1010;p14">
              <a:extLst>
                <a:ext uri="{FF2B5EF4-FFF2-40B4-BE49-F238E27FC236}">
                  <a16:creationId xmlns:a16="http://schemas.microsoft.com/office/drawing/2014/main" id="{D854A4B4-A051-492C-8B9D-DE36110D42AB}"/>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48997F35-532D-4955-A81B-DB9EBBC73ED8}"/>
                  </a:ext>
                </a:extLst>
              </p:cNvPr>
              <p:cNvSpPr>
                <a:spLocks/>
              </p:cNvSpPr>
              <p:nvPr/>
            </p:nvSpPr>
            <p:spPr bwMode="auto">
              <a:xfrm>
                <a:off x="8341867" y="2360911"/>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990"/>
              </a:p>
            </p:txBody>
          </p:sp>
          <p:sp>
            <p:nvSpPr>
              <p:cNvPr id="14" name="Google Shape;1012;p14">
                <a:extLst>
                  <a:ext uri="{FF2B5EF4-FFF2-40B4-BE49-F238E27FC236}">
                    <a16:creationId xmlns:a16="http://schemas.microsoft.com/office/drawing/2014/main" id="{CB33A171-A937-4DA3-B040-D54862CEB5FA}"/>
                  </a:ext>
                </a:extLst>
              </p:cNvPr>
              <p:cNvSpPr/>
              <p:nvPr/>
            </p:nvSpPr>
            <p:spPr>
              <a:xfrm>
                <a:off x="8341867" y="2281736"/>
                <a:ext cx="569787"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grpSp>
        <p:sp>
          <p:nvSpPr>
            <p:cNvPr id="11" name="Google Shape;1013;p14">
              <a:extLst>
                <a:ext uri="{FF2B5EF4-FFF2-40B4-BE49-F238E27FC236}">
                  <a16:creationId xmlns:a16="http://schemas.microsoft.com/office/drawing/2014/main" id="{37FB6DC0-4E95-4DC0-A66D-A6C21ABB4029}"/>
                </a:ext>
              </a:extLst>
            </p:cNvPr>
            <p:cNvSpPr/>
            <p:nvPr/>
          </p:nvSpPr>
          <p:spPr>
            <a:xfrm>
              <a:off x="8341867" y="4368307"/>
              <a:ext cx="569787" cy="309393"/>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990">
                <a:solidFill>
                  <a:prstClr val="black"/>
                </a:solidFill>
                <a:latin typeface="Arial"/>
              </a:endParaRPr>
            </a:p>
          </p:txBody>
        </p:sp>
        <p:sp>
          <p:nvSpPr>
            <p:cNvPr id="12" name="Google Shape;1014;p14">
              <a:extLst>
                <a:ext uri="{FF2B5EF4-FFF2-40B4-BE49-F238E27FC236}">
                  <a16:creationId xmlns:a16="http://schemas.microsoft.com/office/drawing/2014/main" id="{C24EA881-B381-469D-BE12-6472D43BBABB}"/>
                </a:ext>
              </a:extLst>
            </p:cNvPr>
            <p:cNvSpPr>
              <a:spLocks/>
            </p:cNvSpPr>
            <p:nvPr/>
          </p:nvSpPr>
          <p:spPr bwMode="auto">
            <a:xfrm>
              <a:off x="395894" y="219519"/>
              <a:ext cx="8053099"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p:spPr>
          <p:txBody>
            <a:bodyPr lIns="91425" tIns="91425" rIns="91425" bIns="91425" anchor="ctr"/>
            <a:lstStyle/>
            <a:p>
              <a:pPr>
                <a:defRPr/>
              </a:pPr>
              <a:endParaRPr lang="vi-VN" sz="990"/>
            </a:p>
          </p:txBody>
        </p:sp>
      </p:grpSp>
      <p:sp>
        <p:nvSpPr>
          <p:cNvPr id="25" name="Google Shape;1082;p14">
            <a:extLst>
              <a:ext uri="{FF2B5EF4-FFF2-40B4-BE49-F238E27FC236}">
                <a16:creationId xmlns:a16="http://schemas.microsoft.com/office/drawing/2014/main" id="{0474E4DC-5128-48CE-897A-2E88DDEF80A5}"/>
              </a:ext>
            </a:extLst>
          </p:cNvPr>
          <p:cNvSpPr>
            <a:spLocks/>
          </p:cNvSpPr>
          <p:nvPr userDrawn="1"/>
        </p:nvSpPr>
        <p:spPr bwMode="auto">
          <a:xfrm>
            <a:off x="465667" y="8826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26" name="Google Shape;1083;p14">
            <a:extLst>
              <a:ext uri="{FF2B5EF4-FFF2-40B4-BE49-F238E27FC236}">
                <a16:creationId xmlns:a16="http://schemas.microsoft.com/office/drawing/2014/main" id="{F4B83CC3-4754-4C63-9ABA-0E37CE2EEDA4}"/>
              </a:ext>
            </a:extLst>
          </p:cNvPr>
          <p:cNvSpPr>
            <a:spLocks/>
          </p:cNvSpPr>
          <p:nvPr userDrawn="1"/>
        </p:nvSpPr>
        <p:spPr bwMode="auto">
          <a:xfrm>
            <a:off x="201084" y="906463"/>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27" name="Google Shape;1084;p14">
            <a:extLst>
              <a:ext uri="{FF2B5EF4-FFF2-40B4-BE49-F238E27FC236}">
                <a16:creationId xmlns:a16="http://schemas.microsoft.com/office/drawing/2014/main" id="{E85C7F08-1EAC-401F-BCE4-52E7A66EADB7}"/>
              </a:ext>
            </a:extLst>
          </p:cNvPr>
          <p:cNvSpPr>
            <a:spLocks/>
          </p:cNvSpPr>
          <p:nvPr userDrawn="1"/>
        </p:nvSpPr>
        <p:spPr bwMode="auto">
          <a:xfrm>
            <a:off x="224367" y="989014"/>
            <a:ext cx="44451"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28" name="Google Shape;1085;p14">
            <a:extLst>
              <a:ext uri="{FF2B5EF4-FFF2-40B4-BE49-F238E27FC236}">
                <a16:creationId xmlns:a16="http://schemas.microsoft.com/office/drawing/2014/main" id="{61A1E36E-0482-4296-8238-1BDBC808E839}"/>
              </a:ext>
            </a:extLst>
          </p:cNvPr>
          <p:cNvSpPr>
            <a:spLocks/>
          </p:cNvSpPr>
          <p:nvPr userDrawn="1"/>
        </p:nvSpPr>
        <p:spPr bwMode="auto">
          <a:xfrm>
            <a:off x="524934" y="9477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29" name="Google Shape;1086;p14">
            <a:extLst>
              <a:ext uri="{FF2B5EF4-FFF2-40B4-BE49-F238E27FC236}">
                <a16:creationId xmlns:a16="http://schemas.microsoft.com/office/drawing/2014/main" id="{0F12257D-0B29-4FA4-B703-3155AE40C60F}"/>
              </a:ext>
            </a:extLst>
          </p:cNvPr>
          <p:cNvSpPr>
            <a:spLocks/>
          </p:cNvSpPr>
          <p:nvPr userDrawn="1"/>
        </p:nvSpPr>
        <p:spPr bwMode="auto">
          <a:xfrm>
            <a:off x="201084" y="917576"/>
            <a:ext cx="448733" cy="98425"/>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30" name="Google Shape;1082;p14">
            <a:extLst>
              <a:ext uri="{FF2B5EF4-FFF2-40B4-BE49-F238E27FC236}">
                <a16:creationId xmlns:a16="http://schemas.microsoft.com/office/drawing/2014/main" id="{F64E4766-D363-4E9C-82DD-793456C4A184}"/>
              </a:ext>
            </a:extLst>
          </p:cNvPr>
          <p:cNvSpPr>
            <a:spLocks/>
          </p:cNvSpPr>
          <p:nvPr userDrawn="1"/>
        </p:nvSpPr>
        <p:spPr bwMode="auto">
          <a:xfrm>
            <a:off x="463550" y="14954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31" name="Google Shape;1083;p14">
            <a:extLst>
              <a:ext uri="{FF2B5EF4-FFF2-40B4-BE49-F238E27FC236}">
                <a16:creationId xmlns:a16="http://schemas.microsoft.com/office/drawing/2014/main" id="{7C7B8EC8-FB56-4064-BE2E-1B22F0C6A263}"/>
              </a:ext>
            </a:extLst>
          </p:cNvPr>
          <p:cNvSpPr>
            <a:spLocks/>
          </p:cNvSpPr>
          <p:nvPr userDrawn="1"/>
        </p:nvSpPr>
        <p:spPr bwMode="auto">
          <a:xfrm>
            <a:off x="198967" y="1522414"/>
            <a:ext cx="448733" cy="109537"/>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32" name="Google Shape;1084;p14">
            <a:extLst>
              <a:ext uri="{FF2B5EF4-FFF2-40B4-BE49-F238E27FC236}">
                <a16:creationId xmlns:a16="http://schemas.microsoft.com/office/drawing/2014/main" id="{29B5CA98-866D-4A69-8A5F-B22DC77397ED}"/>
              </a:ext>
            </a:extLst>
          </p:cNvPr>
          <p:cNvSpPr>
            <a:spLocks/>
          </p:cNvSpPr>
          <p:nvPr userDrawn="1"/>
        </p:nvSpPr>
        <p:spPr bwMode="auto">
          <a:xfrm>
            <a:off x="222251" y="1603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33" name="Google Shape;1085;p14">
            <a:extLst>
              <a:ext uri="{FF2B5EF4-FFF2-40B4-BE49-F238E27FC236}">
                <a16:creationId xmlns:a16="http://schemas.microsoft.com/office/drawing/2014/main" id="{C27D3167-7A40-444E-AFDB-3920C3EC3055}"/>
              </a:ext>
            </a:extLst>
          </p:cNvPr>
          <p:cNvSpPr>
            <a:spLocks/>
          </p:cNvSpPr>
          <p:nvPr userDrawn="1"/>
        </p:nvSpPr>
        <p:spPr bwMode="auto">
          <a:xfrm>
            <a:off x="522818" y="1563688"/>
            <a:ext cx="46567" cy="42862"/>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34" name="Google Shape;1086;p14">
            <a:extLst>
              <a:ext uri="{FF2B5EF4-FFF2-40B4-BE49-F238E27FC236}">
                <a16:creationId xmlns:a16="http://schemas.microsoft.com/office/drawing/2014/main" id="{1696C596-A4AD-44E8-8E3D-1D86A4A8F223}"/>
              </a:ext>
            </a:extLst>
          </p:cNvPr>
          <p:cNvSpPr>
            <a:spLocks/>
          </p:cNvSpPr>
          <p:nvPr userDrawn="1"/>
        </p:nvSpPr>
        <p:spPr bwMode="auto">
          <a:xfrm>
            <a:off x="201084" y="1531938"/>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35" name="Google Shape;1082;p14">
            <a:extLst>
              <a:ext uri="{FF2B5EF4-FFF2-40B4-BE49-F238E27FC236}">
                <a16:creationId xmlns:a16="http://schemas.microsoft.com/office/drawing/2014/main" id="{AD5A27C5-64DD-4C88-9116-69F8F49453A6}"/>
              </a:ext>
            </a:extLst>
          </p:cNvPr>
          <p:cNvSpPr>
            <a:spLocks/>
          </p:cNvSpPr>
          <p:nvPr userDrawn="1"/>
        </p:nvSpPr>
        <p:spPr bwMode="auto">
          <a:xfrm>
            <a:off x="463550" y="2111376"/>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36" name="Google Shape;1083;p14">
            <a:extLst>
              <a:ext uri="{FF2B5EF4-FFF2-40B4-BE49-F238E27FC236}">
                <a16:creationId xmlns:a16="http://schemas.microsoft.com/office/drawing/2014/main" id="{CCBE35BA-741B-4FC8-A356-CDAE5941B8AB}"/>
              </a:ext>
            </a:extLst>
          </p:cNvPr>
          <p:cNvSpPr>
            <a:spLocks/>
          </p:cNvSpPr>
          <p:nvPr userDrawn="1"/>
        </p:nvSpPr>
        <p:spPr bwMode="auto">
          <a:xfrm>
            <a:off x="198967" y="2135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37" name="Google Shape;1084;p14">
            <a:extLst>
              <a:ext uri="{FF2B5EF4-FFF2-40B4-BE49-F238E27FC236}">
                <a16:creationId xmlns:a16="http://schemas.microsoft.com/office/drawing/2014/main" id="{CF5A111D-9AD0-469E-B039-404C74B94D35}"/>
              </a:ext>
            </a:extLst>
          </p:cNvPr>
          <p:cNvSpPr>
            <a:spLocks/>
          </p:cNvSpPr>
          <p:nvPr userDrawn="1"/>
        </p:nvSpPr>
        <p:spPr bwMode="auto">
          <a:xfrm>
            <a:off x="222251" y="2216150"/>
            <a:ext cx="44449"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38" name="Google Shape;1085;p14">
            <a:extLst>
              <a:ext uri="{FF2B5EF4-FFF2-40B4-BE49-F238E27FC236}">
                <a16:creationId xmlns:a16="http://schemas.microsoft.com/office/drawing/2014/main" id="{EBE172C4-2355-41F8-B513-13D02452ACFE}"/>
              </a:ext>
            </a:extLst>
          </p:cNvPr>
          <p:cNvSpPr>
            <a:spLocks/>
          </p:cNvSpPr>
          <p:nvPr userDrawn="1"/>
        </p:nvSpPr>
        <p:spPr bwMode="auto">
          <a:xfrm>
            <a:off x="522818" y="2174875"/>
            <a:ext cx="44449"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39" name="Google Shape;1086;p14">
            <a:extLst>
              <a:ext uri="{FF2B5EF4-FFF2-40B4-BE49-F238E27FC236}">
                <a16:creationId xmlns:a16="http://schemas.microsoft.com/office/drawing/2014/main" id="{BD042606-20E9-40D3-AF84-B81B2766768F}"/>
              </a:ext>
            </a:extLst>
          </p:cNvPr>
          <p:cNvSpPr>
            <a:spLocks/>
          </p:cNvSpPr>
          <p:nvPr userDrawn="1"/>
        </p:nvSpPr>
        <p:spPr bwMode="auto">
          <a:xfrm>
            <a:off x="198967" y="2144713"/>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40" name="Google Shape;1082;p14">
            <a:extLst>
              <a:ext uri="{FF2B5EF4-FFF2-40B4-BE49-F238E27FC236}">
                <a16:creationId xmlns:a16="http://schemas.microsoft.com/office/drawing/2014/main" id="{0127C82F-97AB-4B3B-A680-F57BB9338DA0}"/>
              </a:ext>
            </a:extLst>
          </p:cNvPr>
          <p:cNvSpPr>
            <a:spLocks/>
          </p:cNvSpPr>
          <p:nvPr userDrawn="1"/>
        </p:nvSpPr>
        <p:spPr bwMode="auto">
          <a:xfrm>
            <a:off x="461433" y="2722563"/>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41" name="Google Shape;1083;p14">
            <a:extLst>
              <a:ext uri="{FF2B5EF4-FFF2-40B4-BE49-F238E27FC236}">
                <a16:creationId xmlns:a16="http://schemas.microsoft.com/office/drawing/2014/main" id="{0A904733-8742-4AD0-A384-5A99D420F72B}"/>
              </a:ext>
            </a:extLst>
          </p:cNvPr>
          <p:cNvSpPr>
            <a:spLocks/>
          </p:cNvSpPr>
          <p:nvPr userDrawn="1"/>
        </p:nvSpPr>
        <p:spPr bwMode="auto">
          <a:xfrm>
            <a:off x="196851" y="2746376"/>
            <a:ext cx="448733" cy="112713"/>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42" name="Google Shape;1084;p14">
            <a:extLst>
              <a:ext uri="{FF2B5EF4-FFF2-40B4-BE49-F238E27FC236}">
                <a16:creationId xmlns:a16="http://schemas.microsoft.com/office/drawing/2014/main" id="{B0EC4D6E-1C3A-4DBA-B3A8-7B2D311DA7A9}"/>
              </a:ext>
            </a:extLst>
          </p:cNvPr>
          <p:cNvSpPr>
            <a:spLocks/>
          </p:cNvSpPr>
          <p:nvPr userDrawn="1"/>
        </p:nvSpPr>
        <p:spPr bwMode="auto">
          <a:xfrm>
            <a:off x="220134" y="2832100"/>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43" name="Google Shape;1085;p14">
            <a:extLst>
              <a:ext uri="{FF2B5EF4-FFF2-40B4-BE49-F238E27FC236}">
                <a16:creationId xmlns:a16="http://schemas.microsoft.com/office/drawing/2014/main" id="{0FFB8DA0-4AB7-4D00-AB62-896C5B1BEBB5}"/>
              </a:ext>
            </a:extLst>
          </p:cNvPr>
          <p:cNvSpPr>
            <a:spLocks/>
          </p:cNvSpPr>
          <p:nvPr userDrawn="1"/>
        </p:nvSpPr>
        <p:spPr bwMode="auto">
          <a:xfrm>
            <a:off x="520701" y="2787651"/>
            <a:ext cx="46567" cy="47625"/>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44" name="Google Shape;1086;p14">
            <a:extLst>
              <a:ext uri="{FF2B5EF4-FFF2-40B4-BE49-F238E27FC236}">
                <a16:creationId xmlns:a16="http://schemas.microsoft.com/office/drawing/2014/main" id="{F2436717-92BD-49DB-9247-56249E1EA173}"/>
              </a:ext>
            </a:extLst>
          </p:cNvPr>
          <p:cNvSpPr>
            <a:spLocks/>
          </p:cNvSpPr>
          <p:nvPr userDrawn="1"/>
        </p:nvSpPr>
        <p:spPr bwMode="auto">
          <a:xfrm>
            <a:off x="198968" y="2760663"/>
            <a:ext cx="446617"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45" name="Google Shape;1082;p14">
            <a:extLst>
              <a:ext uri="{FF2B5EF4-FFF2-40B4-BE49-F238E27FC236}">
                <a16:creationId xmlns:a16="http://schemas.microsoft.com/office/drawing/2014/main" id="{11F7B21F-25E8-4A1B-882A-C177863AD8FD}"/>
              </a:ext>
            </a:extLst>
          </p:cNvPr>
          <p:cNvSpPr>
            <a:spLocks/>
          </p:cNvSpPr>
          <p:nvPr userDrawn="1"/>
        </p:nvSpPr>
        <p:spPr bwMode="auto">
          <a:xfrm>
            <a:off x="461433" y="3335339"/>
            <a:ext cx="110067" cy="180975"/>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46" name="Google Shape;1083;p14">
            <a:extLst>
              <a:ext uri="{FF2B5EF4-FFF2-40B4-BE49-F238E27FC236}">
                <a16:creationId xmlns:a16="http://schemas.microsoft.com/office/drawing/2014/main" id="{77A0C350-1ECE-47A2-A402-E1F89EE58C8E}"/>
              </a:ext>
            </a:extLst>
          </p:cNvPr>
          <p:cNvSpPr>
            <a:spLocks/>
          </p:cNvSpPr>
          <p:nvPr userDrawn="1"/>
        </p:nvSpPr>
        <p:spPr bwMode="auto">
          <a:xfrm>
            <a:off x="194733" y="3362326"/>
            <a:ext cx="450851" cy="112713"/>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47" name="Google Shape;1084;p14">
            <a:extLst>
              <a:ext uri="{FF2B5EF4-FFF2-40B4-BE49-F238E27FC236}">
                <a16:creationId xmlns:a16="http://schemas.microsoft.com/office/drawing/2014/main" id="{6985EF0F-8B5D-4514-B064-CB1F9F8C7159}"/>
              </a:ext>
            </a:extLst>
          </p:cNvPr>
          <p:cNvSpPr>
            <a:spLocks/>
          </p:cNvSpPr>
          <p:nvPr userDrawn="1"/>
        </p:nvSpPr>
        <p:spPr bwMode="auto">
          <a:xfrm>
            <a:off x="220133" y="3444876"/>
            <a:ext cx="44451" cy="47625"/>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48" name="Google Shape;1085;p14">
            <a:extLst>
              <a:ext uri="{FF2B5EF4-FFF2-40B4-BE49-F238E27FC236}">
                <a16:creationId xmlns:a16="http://schemas.microsoft.com/office/drawing/2014/main" id="{4D95D24B-D2AA-4725-BEF1-5645AF5BF2C9}"/>
              </a:ext>
            </a:extLst>
          </p:cNvPr>
          <p:cNvSpPr>
            <a:spLocks/>
          </p:cNvSpPr>
          <p:nvPr userDrawn="1"/>
        </p:nvSpPr>
        <p:spPr bwMode="auto">
          <a:xfrm>
            <a:off x="520700" y="3403600"/>
            <a:ext cx="44451"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49" name="Google Shape;1086;p14">
            <a:extLst>
              <a:ext uri="{FF2B5EF4-FFF2-40B4-BE49-F238E27FC236}">
                <a16:creationId xmlns:a16="http://schemas.microsoft.com/office/drawing/2014/main" id="{896395D5-52C3-4E7E-A919-5704F9BBEDA4}"/>
              </a:ext>
            </a:extLst>
          </p:cNvPr>
          <p:cNvSpPr>
            <a:spLocks/>
          </p:cNvSpPr>
          <p:nvPr userDrawn="1"/>
        </p:nvSpPr>
        <p:spPr bwMode="auto">
          <a:xfrm>
            <a:off x="196851" y="33734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50" name="Google Shape;1082;p14">
            <a:extLst>
              <a:ext uri="{FF2B5EF4-FFF2-40B4-BE49-F238E27FC236}">
                <a16:creationId xmlns:a16="http://schemas.microsoft.com/office/drawing/2014/main" id="{9FEAAB18-12B0-4AAA-92A0-9FB89AF82D93}"/>
              </a:ext>
            </a:extLst>
          </p:cNvPr>
          <p:cNvSpPr>
            <a:spLocks/>
          </p:cNvSpPr>
          <p:nvPr userDrawn="1"/>
        </p:nvSpPr>
        <p:spPr bwMode="auto">
          <a:xfrm>
            <a:off x="459317" y="3951288"/>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51" name="Google Shape;1083;p14">
            <a:extLst>
              <a:ext uri="{FF2B5EF4-FFF2-40B4-BE49-F238E27FC236}">
                <a16:creationId xmlns:a16="http://schemas.microsoft.com/office/drawing/2014/main" id="{F9C4EFAA-30CC-4BEB-924B-CD26DC2632EF}"/>
              </a:ext>
            </a:extLst>
          </p:cNvPr>
          <p:cNvSpPr>
            <a:spLocks/>
          </p:cNvSpPr>
          <p:nvPr userDrawn="1"/>
        </p:nvSpPr>
        <p:spPr bwMode="auto">
          <a:xfrm>
            <a:off x="194734" y="39766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52" name="Google Shape;1084;p14">
            <a:extLst>
              <a:ext uri="{FF2B5EF4-FFF2-40B4-BE49-F238E27FC236}">
                <a16:creationId xmlns:a16="http://schemas.microsoft.com/office/drawing/2014/main" id="{302AD5CB-E183-4EF8-8B82-AB4D04E91B87}"/>
              </a:ext>
            </a:extLst>
          </p:cNvPr>
          <p:cNvSpPr>
            <a:spLocks/>
          </p:cNvSpPr>
          <p:nvPr userDrawn="1"/>
        </p:nvSpPr>
        <p:spPr bwMode="auto">
          <a:xfrm>
            <a:off x="218018" y="4059238"/>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53" name="Google Shape;1085;p14">
            <a:extLst>
              <a:ext uri="{FF2B5EF4-FFF2-40B4-BE49-F238E27FC236}">
                <a16:creationId xmlns:a16="http://schemas.microsoft.com/office/drawing/2014/main" id="{C97F2E50-8721-4E46-8492-7F030A6957B1}"/>
              </a:ext>
            </a:extLst>
          </p:cNvPr>
          <p:cNvSpPr>
            <a:spLocks/>
          </p:cNvSpPr>
          <p:nvPr userDrawn="1"/>
        </p:nvSpPr>
        <p:spPr bwMode="auto">
          <a:xfrm>
            <a:off x="518585" y="4016376"/>
            <a:ext cx="46567" cy="47625"/>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54" name="Google Shape;1086;p14">
            <a:extLst>
              <a:ext uri="{FF2B5EF4-FFF2-40B4-BE49-F238E27FC236}">
                <a16:creationId xmlns:a16="http://schemas.microsoft.com/office/drawing/2014/main" id="{1924FB5B-281F-4CFB-B08A-57B3E75805B1}"/>
              </a:ext>
            </a:extLst>
          </p:cNvPr>
          <p:cNvSpPr>
            <a:spLocks/>
          </p:cNvSpPr>
          <p:nvPr userDrawn="1"/>
        </p:nvSpPr>
        <p:spPr bwMode="auto">
          <a:xfrm>
            <a:off x="194734" y="39878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55" name="Google Shape;1082;p14">
            <a:extLst>
              <a:ext uri="{FF2B5EF4-FFF2-40B4-BE49-F238E27FC236}">
                <a16:creationId xmlns:a16="http://schemas.microsoft.com/office/drawing/2014/main" id="{26004A21-AEAA-46D9-B0D8-8C914DA92208}"/>
              </a:ext>
            </a:extLst>
          </p:cNvPr>
          <p:cNvSpPr>
            <a:spLocks/>
          </p:cNvSpPr>
          <p:nvPr userDrawn="1"/>
        </p:nvSpPr>
        <p:spPr bwMode="auto">
          <a:xfrm>
            <a:off x="459317" y="4565650"/>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56" name="Google Shape;1083;p14">
            <a:extLst>
              <a:ext uri="{FF2B5EF4-FFF2-40B4-BE49-F238E27FC236}">
                <a16:creationId xmlns:a16="http://schemas.microsoft.com/office/drawing/2014/main" id="{4917408B-2241-49E3-BB34-AFE09B36C810}"/>
              </a:ext>
            </a:extLst>
          </p:cNvPr>
          <p:cNvSpPr>
            <a:spLocks/>
          </p:cNvSpPr>
          <p:nvPr userDrawn="1"/>
        </p:nvSpPr>
        <p:spPr bwMode="auto">
          <a:xfrm>
            <a:off x="192618" y="4589464"/>
            <a:ext cx="450849" cy="109537"/>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57" name="Google Shape;1084;p14">
            <a:extLst>
              <a:ext uri="{FF2B5EF4-FFF2-40B4-BE49-F238E27FC236}">
                <a16:creationId xmlns:a16="http://schemas.microsoft.com/office/drawing/2014/main" id="{4627E77C-2EE4-4CF9-BF8D-6D54DD6688B4}"/>
              </a:ext>
            </a:extLst>
          </p:cNvPr>
          <p:cNvSpPr>
            <a:spLocks/>
          </p:cNvSpPr>
          <p:nvPr userDrawn="1"/>
        </p:nvSpPr>
        <p:spPr bwMode="auto">
          <a:xfrm>
            <a:off x="215901" y="4672013"/>
            <a:ext cx="46567"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58" name="Google Shape;1085;p14">
            <a:extLst>
              <a:ext uri="{FF2B5EF4-FFF2-40B4-BE49-F238E27FC236}">
                <a16:creationId xmlns:a16="http://schemas.microsoft.com/office/drawing/2014/main" id="{6F0E22BB-4FD7-4365-A2BF-3E27578D50DF}"/>
              </a:ext>
            </a:extLst>
          </p:cNvPr>
          <p:cNvSpPr>
            <a:spLocks/>
          </p:cNvSpPr>
          <p:nvPr userDrawn="1"/>
        </p:nvSpPr>
        <p:spPr bwMode="auto">
          <a:xfrm>
            <a:off x="518585" y="4630738"/>
            <a:ext cx="44449"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59" name="Google Shape;1086;p14">
            <a:extLst>
              <a:ext uri="{FF2B5EF4-FFF2-40B4-BE49-F238E27FC236}">
                <a16:creationId xmlns:a16="http://schemas.microsoft.com/office/drawing/2014/main" id="{90015EAA-A7A7-4287-80B8-EE8714CD486A}"/>
              </a:ext>
            </a:extLst>
          </p:cNvPr>
          <p:cNvSpPr>
            <a:spLocks/>
          </p:cNvSpPr>
          <p:nvPr userDrawn="1"/>
        </p:nvSpPr>
        <p:spPr bwMode="auto">
          <a:xfrm>
            <a:off x="194734" y="46005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60" name="Google Shape;1082;p14">
            <a:extLst>
              <a:ext uri="{FF2B5EF4-FFF2-40B4-BE49-F238E27FC236}">
                <a16:creationId xmlns:a16="http://schemas.microsoft.com/office/drawing/2014/main" id="{ABDBE924-D111-406C-B4DB-04F163FCC652}"/>
              </a:ext>
            </a:extLst>
          </p:cNvPr>
          <p:cNvSpPr>
            <a:spLocks/>
          </p:cNvSpPr>
          <p:nvPr userDrawn="1"/>
        </p:nvSpPr>
        <p:spPr bwMode="auto">
          <a:xfrm>
            <a:off x="457200" y="5180013"/>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61" name="Google Shape;1083;p14">
            <a:extLst>
              <a:ext uri="{FF2B5EF4-FFF2-40B4-BE49-F238E27FC236}">
                <a16:creationId xmlns:a16="http://schemas.microsoft.com/office/drawing/2014/main" id="{16CD7BFD-184E-4D9C-A865-B3E90CC7110B}"/>
              </a:ext>
            </a:extLst>
          </p:cNvPr>
          <p:cNvSpPr>
            <a:spLocks/>
          </p:cNvSpPr>
          <p:nvPr userDrawn="1"/>
        </p:nvSpPr>
        <p:spPr bwMode="auto">
          <a:xfrm>
            <a:off x="192618" y="5203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62" name="Google Shape;1084;p14">
            <a:extLst>
              <a:ext uri="{FF2B5EF4-FFF2-40B4-BE49-F238E27FC236}">
                <a16:creationId xmlns:a16="http://schemas.microsoft.com/office/drawing/2014/main" id="{4A233AE6-A797-40DD-A062-F3937152E0B6}"/>
              </a:ext>
            </a:extLst>
          </p:cNvPr>
          <p:cNvSpPr>
            <a:spLocks/>
          </p:cNvSpPr>
          <p:nvPr userDrawn="1"/>
        </p:nvSpPr>
        <p:spPr bwMode="auto">
          <a:xfrm>
            <a:off x="215901" y="5286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63" name="Google Shape;1085;p14">
            <a:extLst>
              <a:ext uri="{FF2B5EF4-FFF2-40B4-BE49-F238E27FC236}">
                <a16:creationId xmlns:a16="http://schemas.microsoft.com/office/drawing/2014/main" id="{AEA8EFF3-C2BA-4713-B0CE-B9515BC43390}"/>
              </a:ext>
            </a:extLst>
          </p:cNvPr>
          <p:cNvSpPr>
            <a:spLocks/>
          </p:cNvSpPr>
          <p:nvPr userDrawn="1"/>
        </p:nvSpPr>
        <p:spPr bwMode="auto">
          <a:xfrm>
            <a:off x="516467" y="5245100"/>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64" name="Google Shape;1086;p14">
            <a:extLst>
              <a:ext uri="{FF2B5EF4-FFF2-40B4-BE49-F238E27FC236}">
                <a16:creationId xmlns:a16="http://schemas.microsoft.com/office/drawing/2014/main" id="{06202633-5048-4019-AF75-9A3ACB6F3CDD}"/>
              </a:ext>
            </a:extLst>
          </p:cNvPr>
          <p:cNvSpPr>
            <a:spLocks/>
          </p:cNvSpPr>
          <p:nvPr userDrawn="1"/>
        </p:nvSpPr>
        <p:spPr bwMode="auto">
          <a:xfrm>
            <a:off x="192618" y="52149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
        <p:nvSpPr>
          <p:cNvPr id="65" name="Google Shape;1082;p14">
            <a:extLst>
              <a:ext uri="{FF2B5EF4-FFF2-40B4-BE49-F238E27FC236}">
                <a16:creationId xmlns:a16="http://schemas.microsoft.com/office/drawing/2014/main" id="{D3E251D8-C384-4545-993C-89F605472E80}"/>
              </a:ext>
            </a:extLst>
          </p:cNvPr>
          <p:cNvSpPr>
            <a:spLocks/>
          </p:cNvSpPr>
          <p:nvPr userDrawn="1"/>
        </p:nvSpPr>
        <p:spPr bwMode="auto">
          <a:xfrm>
            <a:off x="457200" y="5792788"/>
            <a:ext cx="107951"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37713" tIns="37713" rIns="37713" bIns="37713" anchor="ctr"/>
          <a:lstStyle/>
          <a:p>
            <a:pPr>
              <a:defRPr/>
            </a:pPr>
            <a:endParaRPr lang="vi-VN" sz="990"/>
          </a:p>
        </p:txBody>
      </p:sp>
      <p:sp>
        <p:nvSpPr>
          <p:cNvPr id="66" name="Google Shape;1083;p14">
            <a:extLst>
              <a:ext uri="{FF2B5EF4-FFF2-40B4-BE49-F238E27FC236}">
                <a16:creationId xmlns:a16="http://schemas.microsoft.com/office/drawing/2014/main" id="{70F0D826-CC77-45E2-A689-48178A8B550D}"/>
              </a:ext>
            </a:extLst>
          </p:cNvPr>
          <p:cNvSpPr>
            <a:spLocks/>
          </p:cNvSpPr>
          <p:nvPr userDrawn="1"/>
        </p:nvSpPr>
        <p:spPr bwMode="auto">
          <a:xfrm>
            <a:off x="190500" y="5818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37713" tIns="37713" rIns="37713" bIns="37713" anchor="ctr"/>
          <a:lstStyle/>
          <a:p>
            <a:pPr>
              <a:defRPr/>
            </a:pPr>
            <a:endParaRPr lang="vi-VN" sz="990"/>
          </a:p>
        </p:txBody>
      </p:sp>
      <p:sp>
        <p:nvSpPr>
          <p:cNvPr id="67" name="Google Shape;1084;p14">
            <a:extLst>
              <a:ext uri="{FF2B5EF4-FFF2-40B4-BE49-F238E27FC236}">
                <a16:creationId xmlns:a16="http://schemas.microsoft.com/office/drawing/2014/main" id="{FDE769DB-F13E-4190-8DA6-6E9B9754A25A}"/>
              </a:ext>
            </a:extLst>
          </p:cNvPr>
          <p:cNvSpPr>
            <a:spLocks/>
          </p:cNvSpPr>
          <p:nvPr userDrawn="1"/>
        </p:nvSpPr>
        <p:spPr bwMode="auto">
          <a:xfrm>
            <a:off x="213784" y="59007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37713" tIns="37713" rIns="37713" bIns="37713" anchor="ctr"/>
          <a:lstStyle/>
          <a:p>
            <a:pPr>
              <a:defRPr/>
            </a:pPr>
            <a:endParaRPr lang="vi-VN" sz="990"/>
          </a:p>
        </p:txBody>
      </p:sp>
      <p:sp>
        <p:nvSpPr>
          <p:cNvPr id="68" name="Google Shape;1085;p14">
            <a:extLst>
              <a:ext uri="{FF2B5EF4-FFF2-40B4-BE49-F238E27FC236}">
                <a16:creationId xmlns:a16="http://schemas.microsoft.com/office/drawing/2014/main" id="{9E16011E-1A5A-4B7A-B722-2952FB8E2ED6}"/>
              </a:ext>
            </a:extLst>
          </p:cNvPr>
          <p:cNvSpPr>
            <a:spLocks/>
          </p:cNvSpPr>
          <p:nvPr userDrawn="1"/>
        </p:nvSpPr>
        <p:spPr bwMode="auto">
          <a:xfrm>
            <a:off x="514351" y="58578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37713" tIns="37713" rIns="37713" bIns="37713" anchor="ctr"/>
          <a:lstStyle/>
          <a:p>
            <a:pPr>
              <a:defRPr/>
            </a:pPr>
            <a:endParaRPr lang="vi-VN" sz="990"/>
          </a:p>
        </p:txBody>
      </p:sp>
      <p:sp>
        <p:nvSpPr>
          <p:cNvPr id="69" name="Google Shape;1086;p14">
            <a:extLst>
              <a:ext uri="{FF2B5EF4-FFF2-40B4-BE49-F238E27FC236}">
                <a16:creationId xmlns:a16="http://schemas.microsoft.com/office/drawing/2014/main" id="{539DEB56-2373-4DFD-91B7-13DF32BF4452}"/>
              </a:ext>
            </a:extLst>
          </p:cNvPr>
          <p:cNvSpPr>
            <a:spLocks/>
          </p:cNvSpPr>
          <p:nvPr userDrawn="1"/>
        </p:nvSpPr>
        <p:spPr bwMode="auto">
          <a:xfrm>
            <a:off x="192617" y="5829300"/>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37713" tIns="37713" rIns="37713" bIns="37713" anchor="ctr"/>
          <a:lstStyle/>
          <a:p>
            <a:pPr>
              <a:defRPr/>
            </a:pPr>
            <a:endParaRPr lang="vi-VN" sz="990"/>
          </a:p>
        </p:txBody>
      </p:sp>
    </p:spTree>
    <p:extLst>
      <p:ext uri="{BB962C8B-B14F-4D97-AF65-F5344CB8AC3E}">
        <p14:creationId xmlns:p14="http://schemas.microsoft.com/office/powerpoint/2010/main" val="3028180684"/>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
  <p:cSld name="20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a:prstGeom prst="rect">
            <a:avLst/>
          </a:prstGeom>
        </p:spPr>
        <p:txBody>
          <a:bodyPr/>
          <a:lstStyle/>
          <a:p>
            <a:r>
              <a:rPr lang="en-US"/>
              <a:t>Click to edit Master title style</a:t>
            </a:r>
          </a:p>
        </p:txBody>
      </p:sp>
      <p:sp>
        <p:nvSpPr>
          <p:cNvPr id="3" name="Content Placeholder 2"/>
          <p:cNvSpPr>
            <a:spLocks noGrp="1"/>
          </p:cNvSpPr>
          <p:nvPr>
            <p:ph idx="1"/>
          </p:nvPr>
        </p:nvSpPr>
        <p:spPr>
          <a:xfrm>
            <a:off x="609600" y="1600207"/>
            <a:ext cx="10972800" cy="4525964"/>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E74D9EE-5067-4C4F-8931-2CC633874D56}"/>
              </a:ext>
            </a:extLst>
          </p:cNvPr>
          <p:cNvSpPr>
            <a:spLocks noGrp="1"/>
          </p:cNvSpPr>
          <p:nvPr>
            <p:ph type="dt" sz="half" idx="10"/>
          </p:nvPr>
        </p:nvSpPr>
        <p:spPr>
          <a:xfrm>
            <a:off x="609600" y="6356351"/>
            <a:ext cx="2844800" cy="365125"/>
          </a:xfrm>
          <a:prstGeom prst="rect">
            <a:avLst/>
          </a:prstGeom>
        </p:spPr>
        <p:txBody>
          <a:bodyPr/>
          <a:lstStyle>
            <a:lvl1pPr eaLnBrk="1" fontAlgn="auto" hangingPunct="1">
              <a:spcBef>
                <a:spcPts val="0"/>
              </a:spcBef>
              <a:spcAft>
                <a:spcPts val="0"/>
              </a:spcAft>
              <a:defRPr i="0">
                <a:solidFill>
                  <a:prstClr val="black"/>
                </a:solidFill>
                <a:latin typeface="Arial"/>
              </a:defRPr>
            </a:lvl1pPr>
          </a:lstStyle>
          <a:p>
            <a:pPr>
              <a:defRPr/>
            </a:pPr>
            <a:fld id="{CD385A3D-BD45-4A57-80BA-6F4B08B4471F}" type="datetimeFigureOut">
              <a:rPr lang="en-US"/>
              <a:pPr>
                <a:defRPr/>
              </a:pPr>
              <a:t>11/28/2021</a:t>
            </a:fld>
            <a:endParaRPr lang="en-US"/>
          </a:p>
        </p:txBody>
      </p:sp>
      <p:sp>
        <p:nvSpPr>
          <p:cNvPr id="5" name="Footer Placeholder 4">
            <a:extLst>
              <a:ext uri="{FF2B5EF4-FFF2-40B4-BE49-F238E27FC236}">
                <a16:creationId xmlns:a16="http://schemas.microsoft.com/office/drawing/2014/main" id="{D763F876-8D9C-4D50-A948-CA8F11D9A95A}"/>
              </a:ext>
            </a:extLst>
          </p:cNvPr>
          <p:cNvSpPr>
            <a:spLocks noGrp="1"/>
          </p:cNvSpPr>
          <p:nvPr>
            <p:ph type="ftr" sz="quarter" idx="11"/>
          </p:nvPr>
        </p:nvSpPr>
        <p:spPr>
          <a:xfrm>
            <a:off x="4165600" y="6356351"/>
            <a:ext cx="3860800" cy="365125"/>
          </a:xfrm>
          <a:prstGeom prst="rect">
            <a:avLst/>
          </a:prstGeom>
        </p:spPr>
        <p:txBody>
          <a:bodyPr/>
          <a:lstStyle>
            <a:lvl1pPr eaLnBrk="1" fontAlgn="auto" hangingPunct="1">
              <a:spcBef>
                <a:spcPts val="0"/>
              </a:spcBef>
              <a:spcAft>
                <a:spcPts val="0"/>
              </a:spcAft>
              <a:defRPr i="0">
                <a:solidFill>
                  <a:prstClr val="black"/>
                </a:solidFill>
                <a:latin typeface="Arial"/>
              </a:defRPr>
            </a:lvl1pPr>
          </a:lstStyle>
          <a:p>
            <a:pPr>
              <a:defRPr/>
            </a:pPr>
            <a:endParaRPr lang="en-US"/>
          </a:p>
        </p:txBody>
      </p:sp>
      <p:sp>
        <p:nvSpPr>
          <p:cNvPr id="6" name="Slide Number Placeholder 5">
            <a:extLst>
              <a:ext uri="{FF2B5EF4-FFF2-40B4-BE49-F238E27FC236}">
                <a16:creationId xmlns:a16="http://schemas.microsoft.com/office/drawing/2014/main" id="{B43586C6-3F65-4943-B1FB-037201E07A93}"/>
              </a:ext>
            </a:extLst>
          </p:cNvPr>
          <p:cNvSpPr>
            <a:spLocks noGrp="1"/>
          </p:cNvSpPr>
          <p:nvPr>
            <p:ph type="sldNum" sz="quarter" idx="12"/>
          </p:nvPr>
        </p:nvSpPr>
        <p:spPr>
          <a:xfrm>
            <a:off x="8737600" y="6356351"/>
            <a:ext cx="28448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i="0">
                <a:solidFill>
                  <a:srgbClr val="000000"/>
                </a:solidFill>
              </a:defRPr>
            </a:lvl1pPr>
          </a:lstStyle>
          <a:p>
            <a:pPr>
              <a:defRPr/>
            </a:pPr>
            <a:fld id="{565A06ED-C9CE-4FC4-BEA7-75F01AA0797B}" type="slidenum">
              <a:rPr lang="en-US" altLang="en-US"/>
              <a:pPr>
                <a:defRPr/>
              </a:pPr>
              <a:t>‹#›</a:t>
            </a:fld>
            <a:endParaRPr lang="en-US" altLang="en-US"/>
          </a:p>
        </p:txBody>
      </p:sp>
    </p:spTree>
    <p:extLst>
      <p:ext uri="{BB962C8B-B14F-4D97-AF65-F5344CB8AC3E}">
        <p14:creationId xmlns:p14="http://schemas.microsoft.com/office/powerpoint/2010/main" val="266838810"/>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FC10C7B-A820-4F04-AE31-A4CD39F033A5}"/>
              </a:ext>
            </a:extLst>
          </p:cNvPr>
          <p:cNvSpPr>
            <a:spLocks noGrp="1"/>
          </p:cNvSpPr>
          <p:nvPr>
            <p:ph type="dt" sz="half" idx="10"/>
          </p:nvPr>
        </p:nvSpPr>
        <p:spPr>
          <a:xfrm>
            <a:off x="0" y="0"/>
            <a:ext cx="0" cy="0"/>
          </a:xfrm>
        </p:spPr>
        <p:txBody>
          <a:bodyPr/>
          <a:lstStyle>
            <a:lvl1pPr eaLnBrk="1" fontAlgn="auto" hangingPunct="1">
              <a:spcBef>
                <a:spcPts val="0"/>
              </a:spcBef>
              <a:spcAft>
                <a:spcPts val="0"/>
              </a:spcAft>
              <a:defRPr i="0">
                <a:solidFill>
                  <a:prstClr val="black">
                    <a:tint val="75000"/>
                  </a:prstClr>
                </a:solidFill>
                <a:latin typeface="Arial"/>
              </a:defRPr>
            </a:lvl1pPr>
          </a:lstStyle>
          <a:p>
            <a:pPr>
              <a:defRPr/>
            </a:pPr>
            <a:fld id="{E1E81239-CA38-4E51-9DA5-82C7EEEBD42C}" type="datetimeFigureOut">
              <a:rPr lang="en-US"/>
              <a:pPr>
                <a:defRPr/>
              </a:pPr>
              <a:t>11/28/2021</a:t>
            </a:fld>
            <a:endParaRPr lang="en-US"/>
          </a:p>
        </p:txBody>
      </p:sp>
      <p:sp>
        <p:nvSpPr>
          <p:cNvPr id="3" name="Footer Placeholder 2">
            <a:extLst>
              <a:ext uri="{FF2B5EF4-FFF2-40B4-BE49-F238E27FC236}">
                <a16:creationId xmlns:a16="http://schemas.microsoft.com/office/drawing/2014/main" id="{BD4FFC32-7E38-4920-BDF1-BD826AC5F1A7}"/>
              </a:ext>
            </a:extLst>
          </p:cNvPr>
          <p:cNvSpPr>
            <a:spLocks noGrp="1"/>
          </p:cNvSpPr>
          <p:nvPr>
            <p:ph type="ftr" sz="quarter" idx="11"/>
          </p:nvPr>
        </p:nvSpPr>
        <p:spPr>
          <a:xfrm>
            <a:off x="0" y="0"/>
            <a:ext cx="0" cy="0"/>
          </a:xfrm>
        </p:spPr>
        <p:txBody>
          <a:bodyPr/>
          <a:lstStyle>
            <a:lvl1pPr eaLnBrk="1" fontAlgn="auto" hangingPunct="1">
              <a:spcBef>
                <a:spcPts val="0"/>
              </a:spcBef>
              <a:spcAft>
                <a:spcPts val="0"/>
              </a:spcAft>
              <a:defRPr i="0">
                <a:solidFill>
                  <a:prstClr val="black">
                    <a:tint val="75000"/>
                  </a:prstClr>
                </a:solidFill>
                <a:latin typeface="Arial"/>
              </a:defRPr>
            </a:lvl1pPr>
          </a:lstStyle>
          <a:p>
            <a:pPr>
              <a:defRPr/>
            </a:pPr>
            <a:endParaRPr lang="en-US"/>
          </a:p>
        </p:txBody>
      </p:sp>
      <p:sp>
        <p:nvSpPr>
          <p:cNvPr id="4" name="Slide Number Placeholder 3">
            <a:extLst>
              <a:ext uri="{FF2B5EF4-FFF2-40B4-BE49-F238E27FC236}">
                <a16:creationId xmlns:a16="http://schemas.microsoft.com/office/drawing/2014/main" id="{06C91045-202A-4BB7-B1AA-10299399C342}"/>
              </a:ext>
            </a:extLst>
          </p:cNvPr>
          <p:cNvSpPr>
            <a:spLocks noGrp="1"/>
          </p:cNvSpPr>
          <p:nvPr>
            <p:ph type="sldNum" sz="quarter" idx="12"/>
          </p:nvPr>
        </p:nvSpPr>
        <p:spPr>
          <a:xfrm>
            <a:off x="0" y="0"/>
            <a:ext cx="0" cy="0"/>
          </a:xfrm>
        </p:spPr>
        <p:txBody>
          <a:bodyPr vert="horz" wrap="square" lIns="91440" tIns="45720" rIns="91440" bIns="45720" numCol="1" anchor="t" anchorCtr="0" compatLnSpc="1">
            <a:prstTxWarp prst="textNoShape">
              <a:avLst/>
            </a:prstTxWarp>
          </a:bodyPr>
          <a:lstStyle>
            <a:lvl1pPr eaLnBrk="1" hangingPunct="1">
              <a:defRPr i="0">
                <a:solidFill>
                  <a:srgbClr val="898989"/>
                </a:solidFill>
              </a:defRPr>
            </a:lvl1pPr>
          </a:lstStyle>
          <a:p>
            <a:pPr>
              <a:defRPr/>
            </a:pPr>
            <a:fld id="{C050D2F4-D711-48CD-902A-6048C34E0266}" type="slidenum">
              <a:rPr lang="en-US" altLang="en-US"/>
              <a:pPr>
                <a:defRPr/>
              </a:pPr>
              <a:t>‹#›</a:t>
            </a:fld>
            <a:endParaRPr lang="en-US" altLang="en-US"/>
          </a:p>
        </p:txBody>
      </p:sp>
    </p:spTree>
    <p:extLst>
      <p:ext uri="{BB962C8B-B14F-4D97-AF65-F5344CB8AC3E}">
        <p14:creationId xmlns:p14="http://schemas.microsoft.com/office/powerpoint/2010/main" val="27287454"/>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BBA54483-F48B-47CB-ADA9-F0722AC9C4CD}"/>
              </a:ext>
            </a:extLst>
          </p:cNvPr>
          <p:cNvSpPr>
            <a:spLocks noGrp="1"/>
          </p:cNvSpPr>
          <p:nvPr>
            <p:ph type="dt" sz="half" idx="10"/>
          </p:nvPr>
        </p:nvSpPr>
        <p:spPr>
          <a:xfrm>
            <a:off x="0" y="0"/>
            <a:ext cx="0" cy="0"/>
          </a:xfrm>
        </p:spPr>
        <p:txBody>
          <a:bodyPr/>
          <a:lstStyle>
            <a:lvl1pPr>
              <a:defRPr/>
            </a:lvl1pPr>
          </a:lstStyle>
          <a:p>
            <a:pPr>
              <a:defRPr/>
            </a:pPr>
            <a:fld id="{EB6AAA4F-F4A1-4A25-94E8-6EF3AAF951E6}" type="datetimeFigureOut">
              <a:rPr lang="en-US"/>
              <a:pPr>
                <a:defRPr/>
              </a:pPr>
              <a:t>11/28/2021</a:t>
            </a:fld>
            <a:endParaRPr lang="en-US"/>
          </a:p>
        </p:txBody>
      </p:sp>
      <p:sp>
        <p:nvSpPr>
          <p:cNvPr id="4" name="Footer Placeholder 3">
            <a:extLst>
              <a:ext uri="{FF2B5EF4-FFF2-40B4-BE49-F238E27FC236}">
                <a16:creationId xmlns:a16="http://schemas.microsoft.com/office/drawing/2014/main" id="{8BF174D4-AA8A-4B94-8844-C2C6699D189D}"/>
              </a:ext>
            </a:extLst>
          </p:cNvPr>
          <p:cNvSpPr>
            <a:spLocks noGrp="1"/>
          </p:cNvSpPr>
          <p:nvPr>
            <p:ph type="ftr" sz="quarter" idx="11"/>
          </p:nvPr>
        </p:nvSpPr>
        <p:spPr>
          <a:xfrm>
            <a:off x="0" y="0"/>
            <a:ext cx="0" cy="0"/>
          </a:xfrm>
        </p:spPr>
        <p:txBody>
          <a:bodyPr/>
          <a:lstStyle>
            <a:lvl1pPr>
              <a:defRPr/>
            </a:lvl1pPr>
          </a:lstStyle>
          <a:p>
            <a:pPr>
              <a:defRPr/>
            </a:pPr>
            <a:endParaRPr lang="en-US"/>
          </a:p>
        </p:txBody>
      </p:sp>
      <p:sp>
        <p:nvSpPr>
          <p:cNvPr id="5" name="Slide Number Placeholder 4">
            <a:extLst>
              <a:ext uri="{FF2B5EF4-FFF2-40B4-BE49-F238E27FC236}">
                <a16:creationId xmlns:a16="http://schemas.microsoft.com/office/drawing/2014/main" id="{7615139A-7130-4471-B69D-3687C1C4B8CB}"/>
              </a:ext>
            </a:extLst>
          </p:cNvPr>
          <p:cNvSpPr>
            <a:spLocks noGrp="1"/>
          </p:cNvSpPr>
          <p:nvPr>
            <p:ph type="sldNum" sz="quarter" idx="12"/>
          </p:nvPr>
        </p:nvSpPr>
        <p:spPr>
          <a:xfrm>
            <a:off x="0" y="0"/>
            <a:ext cx="0" cy="0"/>
          </a:xfrm>
        </p:spPr>
        <p:txBody>
          <a:bodyPr vert="horz" wrap="square" lIns="91440" tIns="45720" rIns="91440" bIns="45720" numCol="1" anchor="t" anchorCtr="0" compatLnSpc="1">
            <a:prstTxWarp prst="textNoShape">
              <a:avLst/>
            </a:prstTxWarp>
          </a:bodyPr>
          <a:lstStyle>
            <a:lvl1pPr>
              <a:defRPr/>
            </a:lvl1pPr>
          </a:lstStyle>
          <a:p>
            <a:pPr>
              <a:defRPr/>
            </a:pPr>
            <a:fld id="{D4863475-A31B-41C2-ACF3-A7E35ED2ED26}" type="slidenum">
              <a:rPr lang="en-US" altLang="en-US"/>
              <a:pPr>
                <a:defRPr/>
              </a:pPr>
              <a:t>‹#›</a:t>
            </a:fld>
            <a:endParaRPr lang="en-US" altLang="en-US"/>
          </a:p>
        </p:txBody>
      </p:sp>
    </p:spTree>
    <p:extLst>
      <p:ext uri="{BB962C8B-B14F-4D97-AF65-F5344CB8AC3E}">
        <p14:creationId xmlns:p14="http://schemas.microsoft.com/office/powerpoint/2010/main" val="4126199301"/>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rgbClr val="E46C0A"/>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467A547A-B6C2-4CCC-B795-F45F85CFC858}"/>
              </a:ext>
            </a:extLst>
          </p:cNvPr>
          <p:cNvGrpSpPr>
            <a:grpSpLocks/>
          </p:cNvGrpSpPr>
          <p:nvPr userDrawn="1"/>
        </p:nvGrpSpPr>
        <p:grpSpPr bwMode="auto">
          <a:xfrm>
            <a:off x="395818" y="219076"/>
            <a:ext cx="11614149" cy="6240463"/>
            <a:chOff x="395894" y="219519"/>
            <a:chExt cx="8518865" cy="4788281"/>
          </a:xfrm>
        </p:grpSpPr>
        <p:sp>
          <p:nvSpPr>
            <p:cNvPr id="3" name="Google Shape;993;p14">
              <a:extLst>
                <a:ext uri="{FF2B5EF4-FFF2-40B4-BE49-F238E27FC236}">
                  <a16:creationId xmlns:a16="http://schemas.microsoft.com/office/drawing/2014/main" id="{666675FB-462D-488E-B0A6-9FDF5F8653B7}"/>
                </a:ext>
              </a:extLst>
            </p:cNvPr>
            <p:cNvSpPr>
              <a:spLocks/>
            </p:cNvSpPr>
            <p:nvPr/>
          </p:nvSpPr>
          <p:spPr bwMode="auto">
            <a:xfrm>
              <a:off x="661380" y="219519"/>
              <a:ext cx="8068625" cy="4788281"/>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tx2"/>
            </a:solidFill>
            <a:ln>
              <a:noFill/>
            </a:ln>
          </p:spPr>
          <p:txBody>
            <a:bodyPr lIns="91425" tIns="91425" rIns="91425" bIns="91425" anchor="ctr"/>
            <a:lstStyle/>
            <a:p>
              <a:pPr>
                <a:defRPr/>
              </a:pPr>
              <a:endParaRPr lang="vi-VN" sz="1350"/>
            </a:p>
          </p:txBody>
        </p:sp>
        <p:grpSp>
          <p:nvGrpSpPr>
            <p:cNvPr id="4" name="Google Shape;994;p14">
              <a:extLst>
                <a:ext uri="{FF2B5EF4-FFF2-40B4-BE49-F238E27FC236}">
                  <a16:creationId xmlns:a16="http://schemas.microsoft.com/office/drawing/2014/main" id="{E0E99427-5229-477E-B068-D3D583556BD5}"/>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25BD69C2-EF14-4037-A537-72002F06D1FC}"/>
                  </a:ext>
                </a:extLst>
              </p:cNvPr>
              <p:cNvSpPr>
                <a:spLocks/>
              </p:cNvSpPr>
              <p:nvPr/>
            </p:nvSpPr>
            <p:spPr bwMode="auto">
              <a:xfrm>
                <a:off x="8341867" y="2362126"/>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4" name="Google Shape;996;p14">
                <a:extLst>
                  <a:ext uri="{FF2B5EF4-FFF2-40B4-BE49-F238E27FC236}">
                    <a16:creationId xmlns:a16="http://schemas.microsoft.com/office/drawing/2014/main" id="{E5C3B22B-940B-4CF7-A01E-F77DD671E990}"/>
                  </a:ext>
                </a:extLst>
              </p:cNvPr>
              <p:cNvSpPr>
                <a:spLocks/>
              </p:cNvSpPr>
              <p:nvPr/>
            </p:nvSpPr>
            <p:spPr bwMode="auto">
              <a:xfrm>
                <a:off x="8341867" y="2281733"/>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p:spPr>
            <p:txBody>
              <a:bodyPr lIns="91425" tIns="91425" rIns="91425" bIns="91425" anchor="ctr"/>
              <a:lstStyle/>
              <a:p>
                <a:pPr>
                  <a:defRPr/>
                </a:pPr>
                <a:endParaRPr lang="vi-VN" sz="1350"/>
              </a:p>
            </p:txBody>
          </p:sp>
        </p:grpSp>
        <p:sp>
          <p:nvSpPr>
            <p:cNvPr id="5" name="Google Shape;997;p14">
              <a:extLst>
                <a:ext uri="{FF2B5EF4-FFF2-40B4-BE49-F238E27FC236}">
                  <a16:creationId xmlns:a16="http://schemas.microsoft.com/office/drawing/2014/main" id="{61AA937C-55C7-4A7A-A34E-E5670A2CA71D}"/>
                </a:ext>
              </a:extLst>
            </p:cNvPr>
            <p:cNvSpPr>
              <a:spLocks/>
            </p:cNvSpPr>
            <p:nvPr/>
          </p:nvSpPr>
          <p:spPr bwMode="auto">
            <a:xfrm>
              <a:off x="8341867" y="4447482"/>
              <a:ext cx="569787" cy="308174"/>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grpSp>
          <p:nvGrpSpPr>
            <p:cNvPr id="6" name="Google Shape;998;p14">
              <a:extLst>
                <a:ext uri="{FF2B5EF4-FFF2-40B4-BE49-F238E27FC236}">
                  <a16:creationId xmlns:a16="http://schemas.microsoft.com/office/drawing/2014/main" id="{C105A1A0-184F-404F-9BA8-2E74A391946C}"/>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B3E8E8CA-694A-4218-9D5B-49D19FB8A3C3}"/>
                  </a:ext>
                </a:extLst>
              </p:cNvPr>
              <p:cNvSpPr>
                <a:spLocks/>
              </p:cNvSpPr>
              <p:nvPr/>
            </p:nvSpPr>
            <p:spPr bwMode="auto">
              <a:xfrm>
                <a:off x="8341867" y="1800590"/>
                <a:ext cx="569787" cy="30086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2" name="Google Shape;1000;p14">
                <a:extLst>
                  <a:ext uri="{FF2B5EF4-FFF2-40B4-BE49-F238E27FC236}">
                    <a16:creationId xmlns:a16="http://schemas.microsoft.com/office/drawing/2014/main" id="{266EC2F6-10E9-4F78-B7B5-98CF81AA3C0C}"/>
                  </a:ext>
                </a:extLst>
              </p:cNvPr>
              <p:cNvSpPr/>
              <p:nvPr/>
            </p:nvSpPr>
            <p:spPr>
              <a:xfrm>
                <a:off x="8341867" y="1721415"/>
                <a:ext cx="569787" cy="300866"/>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7" name="Google Shape;1001;p14">
              <a:extLst>
                <a:ext uri="{FF2B5EF4-FFF2-40B4-BE49-F238E27FC236}">
                  <a16:creationId xmlns:a16="http://schemas.microsoft.com/office/drawing/2014/main" id="{5BC31D41-8711-465A-AF97-1954CF4D9150}"/>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BA83667E-CA6D-4BF4-BEE9-FD2B28402F4E}"/>
                  </a:ext>
                </a:extLst>
              </p:cNvPr>
              <p:cNvSpPr>
                <a:spLocks/>
              </p:cNvSpPr>
              <p:nvPr/>
            </p:nvSpPr>
            <p:spPr bwMode="auto">
              <a:xfrm>
                <a:off x="8346524" y="1263416"/>
                <a:ext cx="568235" cy="308175"/>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0" name="Google Shape;1003;p14">
                <a:extLst>
                  <a:ext uri="{FF2B5EF4-FFF2-40B4-BE49-F238E27FC236}">
                    <a16:creationId xmlns:a16="http://schemas.microsoft.com/office/drawing/2014/main" id="{9AEC5C53-165F-4694-B431-432DC56F78DC}"/>
                  </a:ext>
                </a:extLst>
              </p:cNvPr>
              <p:cNvSpPr>
                <a:spLocks/>
              </p:cNvSpPr>
              <p:nvPr/>
            </p:nvSpPr>
            <p:spPr bwMode="auto">
              <a:xfrm>
                <a:off x="8346524" y="1183023"/>
                <a:ext cx="568235" cy="308175"/>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p:spPr>
            <p:txBody>
              <a:bodyPr lIns="91425" tIns="91425" rIns="91425" bIns="91425" anchor="ctr"/>
              <a:lstStyle/>
              <a:p>
                <a:pPr>
                  <a:defRPr/>
                </a:pPr>
                <a:endParaRPr lang="vi-VN" sz="1350"/>
              </a:p>
            </p:txBody>
          </p:sp>
        </p:grpSp>
        <p:grpSp>
          <p:nvGrpSpPr>
            <p:cNvPr id="8" name="Google Shape;1004;p14">
              <a:extLst>
                <a:ext uri="{FF2B5EF4-FFF2-40B4-BE49-F238E27FC236}">
                  <a16:creationId xmlns:a16="http://schemas.microsoft.com/office/drawing/2014/main" id="{DE8058B2-C57D-499C-891D-4F594A8688DA}"/>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BC36D14A-C553-4106-858E-23F7E2104745}"/>
                  </a:ext>
                </a:extLst>
              </p:cNvPr>
              <p:cNvSpPr>
                <a:spLocks/>
              </p:cNvSpPr>
              <p:nvPr/>
            </p:nvSpPr>
            <p:spPr bwMode="auto">
              <a:xfrm>
                <a:off x="8341867" y="686045"/>
                <a:ext cx="569787" cy="308175"/>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8" name="Google Shape;1006;p14">
                <a:extLst>
                  <a:ext uri="{FF2B5EF4-FFF2-40B4-BE49-F238E27FC236}">
                    <a16:creationId xmlns:a16="http://schemas.microsoft.com/office/drawing/2014/main" id="{7557ADAE-043E-4569-89AB-0C36394771CC}"/>
                  </a:ext>
                </a:extLst>
              </p:cNvPr>
              <p:cNvSpPr/>
              <p:nvPr/>
            </p:nvSpPr>
            <p:spPr>
              <a:xfrm>
                <a:off x="8341867" y="606869"/>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9" name="Google Shape;1007;p14">
              <a:extLst>
                <a:ext uri="{FF2B5EF4-FFF2-40B4-BE49-F238E27FC236}">
                  <a16:creationId xmlns:a16="http://schemas.microsoft.com/office/drawing/2014/main" id="{6F2DD61C-A482-4222-8151-AF4F072DF1E7}"/>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B49FB0FC-BFF1-419F-B9C2-4C54688A0CB0}"/>
                  </a:ext>
                </a:extLst>
              </p:cNvPr>
              <p:cNvSpPr>
                <a:spLocks/>
              </p:cNvSpPr>
              <p:nvPr/>
            </p:nvSpPr>
            <p:spPr bwMode="auto">
              <a:xfrm>
                <a:off x="8341867" y="2361518"/>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6" name="Google Shape;1009;p14">
                <a:extLst>
                  <a:ext uri="{FF2B5EF4-FFF2-40B4-BE49-F238E27FC236}">
                    <a16:creationId xmlns:a16="http://schemas.microsoft.com/office/drawing/2014/main" id="{8BDFAF0B-CDA6-49D4-9DB0-3B66244EE360}"/>
                  </a:ext>
                </a:extLst>
              </p:cNvPr>
              <p:cNvSpPr>
                <a:spLocks/>
              </p:cNvSpPr>
              <p:nvPr/>
            </p:nvSpPr>
            <p:spPr bwMode="auto">
              <a:xfrm>
                <a:off x="8341867" y="2282343"/>
                <a:ext cx="569787" cy="30086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p:spPr>
            <p:txBody>
              <a:bodyPr lIns="91425" tIns="91425" rIns="91425" bIns="91425" anchor="ctr"/>
              <a:lstStyle/>
              <a:p>
                <a:pPr>
                  <a:defRPr/>
                </a:pPr>
                <a:endParaRPr lang="vi-VN" sz="1350"/>
              </a:p>
            </p:txBody>
          </p:sp>
        </p:grpSp>
        <p:grpSp>
          <p:nvGrpSpPr>
            <p:cNvPr id="10" name="Google Shape;1010;p14">
              <a:extLst>
                <a:ext uri="{FF2B5EF4-FFF2-40B4-BE49-F238E27FC236}">
                  <a16:creationId xmlns:a16="http://schemas.microsoft.com/office/drawing/2014/main" id="{CD7B5AF8-5C9B-4106-9180-2076BF671931}"/>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5F389936-D786-4E0C-B423-B997E9E7E3F1}"/>
                  </a:ext>
                </a:extLst>
              </p:cNvPr>
              <p:cNvSpPr>
                <a:spLocks/>
              </p:cNvSpPr>
              <p:nvPr/>
            </p:nvSpPr>
            <p:spPr bwMode="auto">
              <a:xfrm>
                <a:off x="8341867" y="2362129"/>
                <a:ext cx="569787" cy="30086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4" name="Google Shape;1012;p14">
                <a:extLst>
                  <a:ext uri="{FF2B5EF4-FFF2-40B4-BE49-F238E27FC236}">
                    <a16:creationId xmlns:a16="http://schemas.microsoft.com/office/drawing/2014/main" id="{D1CB3FE1-1FF7-4AE5-A8E8-F3590CF832B9}"/>
                  </a:ext>
                </a:extLst>
              </p:cNvPr>
              <p:cNvSpPr/>
              <p:nvPr/>
            </p:nvSpPr>
            <p:spPr>
              <a:xfrm>
                <a:off x="8341867" y="2281736"/>
                <a:ext cx="569787"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11" name="Google Shape;1013;p14">
              <a:extLst>
                <a:ext uri="{FF2B5EF4-FFF2-40B4-BE49-F238E27FC236}">
                  <a16:creationId xmlns:a16="http://schemas.microsoft.com/office/drawing/2014/main" id="{4312E106-4B84-4B38-9BF4-9AEAED5FD0B9}"/>
                </a:ext>
              </a:extLst>
            </p:cNvPr>
            <p:cNvSpPr/>
            <p:nvPr/>
          </p:nvSpPr>
          <p:spPr>
            <a:xfrm>
              <a:off x="8341867" y="4368307"/>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 name="Google Shape;1014;p14">
              <a:extLst>
                <a:ext uri="{FF2B5EF4-FFF2-40B4-BE49-F238E27FC236}">
                  <a16:creationId xmlns:a16="http://schemas.microsoft.com/office/drawing/2014/main" id="{5BEAC129-A150-4FF9-A159-CA6979CDE222}"/>
                </a:ext>
              </a:extLst>
            </p:cNvPr>
            <p:cNvSpPr>
              <a:spLocks/>
            </p:cNvSpPr>
            <p:nvPr/>
          </p:nvSpPr>
          <p:spPr bwMode="auto">
            <a:xfrm>
              <a:off x="395894" y="219519"/>
              <a:ext cx="8053099"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p:spPr>
          <p:txBody>
            <a:bodyPr lIns="91425" tIns="91425" rIns="91425" bIns="91425" anchor="ctr"/>
            <a:lstStyle/>
            <a:p>
              <a:pPr>
                <a:defRPr/>
              </a:pPr>
              <a:endParaRPr lang="vi-VN" sz="1350"/>
            </a:p>
          </p:txBody>
        </p:sp>
      </p:grpSp>
      <p:grpSp>
        <p:nvGrpSpPr>
          <p:cNvPr id="25" name="Google Shape;1016;p14">
            <a:extLst>
              <a:ext uri="{FF2B5EF4-FFF2-40B4-BE49-F238E27FC236}">
                <a16:creationId xmlns:a16="http://schemas.microsoft.com/office/drawing/2014/main" id="{AB1C4132-E33C-46BF-B296-4E8CF29A7A2A}"/>
              </a:ext>
            </a:extLst>
          </p:cNvPr>
          <p:cNvGrpSpPr>
            <a:grpSpLocks/>
          </p:cNvGrpSpPr>
          <p:nvPr userDrawn="1"/>
        </p:nvGrpSpPr>
        <p:grpSpPr bwMode="auto">
          <a:xfrm>
            <a:off x="988484" y="5645151"/>
            <a:ext cx="615949" cy="536575"/>
            <a:chOff x="2495125" y="2142250"/>
            <a:chExt cx="444275" cy="398525"/>
          </a:xfrm>
        </p:grpSpPr>
        <p:sp>
          <p:nvSpPr>
            <p:cNvPr id="26" name="Google Shape;1017;p14">
              <a:extLst>
                <a:ext uri="{FF2B5EF4-FFF2-40B4-BE49-F238E27FC236}">
                  <a16:creationId xmlns:a16="http://schemas.microsoft.com/office/drawing/2014/main" id="{74243CBD-3D6A-4782-BF81-1E9E698F8A5B}"/>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lIns="91425" tIns="91425" rIns="91425" bIns="91425" anchor="ctr"/>
            <a:lstStyle/>
            <a:p>
              <a:pPr>
                <a:defRPr/>
              </a:pPr>
              <a:endParaRPr lang="vi-VN" sz="1350"/>
            </a:p>
          </p:txBody>
        </p:sp>
        <p:sp>
          <p:nvSpPr>
            <p:cNvPr id="27" name="Google Shape;1018;p14">
              <a:extLst>
                <a:ext uri="{FF2B5EF4-FFF2-40B4-BE49-F238E27FC236}">
                  <a16:creationId xmlns:a16="http://schemas.microsoft.com/office/drawing/2014/main" id="{EB348AAF-B2ED-4518-A0CF-D408BC08899A}"/>
                </a:ext>
              </a:extLst>
            </p:cNvPr>
            <p:cNvSpPr/>
            <p:nvPr/>
          </p:nvSpPr>
          <p:spPr>
            <a:xfrm>
              <a:off x="2655430" y="2307320"/>
              <a:ext cx="94657" cy="73102"/>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28" name="Google Shape;1019;p14">
            <a:extLst>
              <a:ext uri="{FF2B5EF4-FFF2-40B4-BE49-F238E27FC236}">
                <a16:creationId xmlns:a16="http://schemas.microsoft.com/office/drawing/2014/main" id="{F41B77DF-9AFF-4D77-B997-0D2BAED38BF9}"/>
              </a:ext>
            </a:extLst>
          </p:cNvPr>
          <p:cNvGrpSpPr>
            <a:grpSpLocks/>
          </p:cNvGrpSpPr>
          <p:nvPr userDrawn="1"/>
        </p:nvGrpSpPr>
        <p:grpSpPr bwMode="auto">
          <a:xfrm>
            <a:off x="10176934" y="427038"/>
            <a:ext cx="404284" cy="379412"/>
            <a:chOff x="3243875" y="2372825"/>
            <a:chExt cx="291375" cy="281375"/>
          </a:xfrm>
        </p:grpSpPr>
        <p:sp>
          <p:nvSpPr>
            <p:cNvPr id="29" name="Google Shape;1020;p14">
              <a:extLst>
                <a:ext uri="{FF2B5EF4-FFF2-40B4-BE49-F238E27FC236}">
                  <a16:creationId xmlns:a16="http://schemas.microsoft.com/office/drawing/2014/main" id="{CBA5923C-832D-48B0-AFDB-B8DA657B47B0}"/>
                </a:ext>
              </a:extLst>
            </p:cNvPr>
            <p:cNvSpPr/>
            <p:nvPr/>
          </p:nvSpPr>
          <p:spPr>
            <a:xfrm>
              <a:off x="3286590" y="2403435"/>
              <a:ext cx="205946" cy="200141"/>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30" name="Google Shape;1021;p14">
              <a:extLst>
                <a:ext uri="{FF2B5EF4-FFF2-40B4-BE49-F238E27FC236}">
                  <a16:creationId xmlns:a16="http://schemas.microsoft.com/office/drawing/2014/main" id="{300A5E50-5386-4E0A-B037-5481DFCB4AAC}"/>
                </a:ext>
              </a:extLst>
            </p:cNvPr>
            <p:cNvSpPr/>
            <p:nvPr/>
          </p:nvSpPr>
          <p:spPr>
            <a:xfrm>
              <a:off x="3303371" y="2403435"/>
              <a:ext cx="192216" cy="210737"/>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31" name="Google Shape;1022;p14">
              <a:extLst>
                <a:ext uri="{FF2B5EF4-FFF2-40B4-BE49-F238E27FC236}">
                  <a16:creationId xmlns:a16="http://schemas.microsoft.com/office/drawing/2014/main" id="{E1D707E0-E018-4AFD-8750-E40837301A47}"/>
                </a:ext>
              </a:extLst>
            </p:cNvPr>
            <p:cNvSpPr/>
            <p:nvPr/>
          </p:nvSpPr>
          <p:spPr>
            <a:xfrm>
              <a:off x="3396427" y="2372825"/>
              <a:ext cx="10679"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32" name="Google Shape;1023;p14">
              <a:extLst>
                <a:ext uri="{FF2B5EF4-FFF2-40B4-BE49-F238E27FC236}">
                  <a16:creationId xmlns:a16="http://schemas.microsoft.com/office/drawing/2014/main" id="{2A6D6B87-BA29-4248-9F82-A3F048EB9F14}"/>
                </a:ext>
              </a:extLst>
            </p:cNvPr>
            <p:cNvSpPr/>
            <p:nvPr/>
          </p:nvSpPr>
          <p:spPr>
            <a:xfrm>
              <a:off x="3243875" y="2495264"/>
              <a:ext cx="285273" cy="1059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33" name="Google Shape;1024;p14">
              <a:extLst>
                <a:ext uri="{FF2B5EF4-FFF2-40B4-BE49-F238E27FC236}">
                  <a16:creationId xmlns:a16="http://schemas.microsoft.com/office/drawing/2014/main" id="{67E03920-033F-43B7-8DFD-9F0DDAD49D35}"/>
                </a:ext>
              </a:extLst>
            </p:cNvPr>
            <p:cNvSpPr/>
            <p:nvPr/>
          </p:nvSpPr>
          <p:spPr>
            <a:xfrm>
              <a:off x="3339983" y="2378711"/>
              <a:ext cx="105260" cy="26842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34" name="Google Shape;1025;p14">
              <a:extLst>
                <a:ext uri="{FF2B5EF4-FFF2-40B4-BE49-F238E27FC236}">
                  <a16:creationId xmlns:a16="http://schemas.microsoft.com/office/drawing/2014/main" id="{B5D2C061-51D4-4C4F-BA33-D83D879B2CE9}"/>
                </a:ext>
              </a:extLst>
            </p:cNvPr>
            <p:cNvSpPr/>
            <p:nvPr/>
          </p:nvSpPr>
          <p:spPr>
            <a:xfrm>
              <a:off x="3266758" y="2458768"/>
              <a:ext cx="268492" cy="94184"/>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35" name="Google Shape;1026;p14">
              <a:extLst>
                <a:ext uri="{FF2B5EF4-FFF2-40B4-BE49-F238E27FC236}">
                  <a16:creationId xmlns:a16="http://schemas.microsoft.com/office/drawing/2014/main" id="{056F6359-4443-4C98-BB81-AA4B380BEC90}"/>
                </a:ext>
              </a:extLst>
            </p:cNvPr>
            <p:cNvSpPr/>
            <p:nvPr/>
          </p:nvSpPr>
          <p:spPr>
            <a:xfrm>
              <a:off x="3275911" y="2451704"/>
              <a:ext cx="257813" cy="113021"/>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36" name="Google Shape;1027;p14">
              <a:extLst>
                <a:ext uri="{FF2B5EF4-FFF2-40B4-BE49-F238E27FC236}">
                  <a16:creationId xmlns:a16="http://schemas.microsoft.com/office/drawing/2014/main" id="{F17E6C72-5791-4B23-81DD-919BBC2B6AC5}"/>
                </a:ext>
              </a:extLst>
            </p:cNvPr>
            <p:cNvSpPr/>
            <p:nvPr/>
          </p:nvSpPr>
          <p:spPr>
            <a:xfrm>
              <a:off x="3329304" y="2385775"/>
              <a:ext cx="120517" cy="25783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37" name="Google Shape;1028;p14">
              <a:extLst>
                <a:ext uri="{FF2B5EF4-FFF2-40B4-BE49-F238E27FC236}">
                  <a16:creationId xmlns:a16="http://schemas.microsoft.com/office/drawing/2014/main" id="{EFB83083-0FFB-4A83-8647-B8B5D4176DC6}"/>
                </a:ext>
              </a:extLst>
            </p:cNvPr>
            <p:cNvSpPr/>
            <p:nvPr/>
          </p:nvSpPr>
          <p:spPr>
            <a:xfrm>
              <a:off x="3327779" y="2438754"/>
              <a:ext cx="134246" cy="133035"/>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38" name="Google Shape;1029;p14">
              <a:extLst>
                <a:ext uri="{FF2B5EF4-FFF2-40B4-BE49-F238E27FC236}">
                  <a16:creationId xmlns:a16="http://schemas.microsoft.com/office/drawing/2014/main" id="{65EC306B-5871-4496-AB0E-73CE600AE7C7}"/>
                </a:ext>
              </a:extLst>
            </p:cNvPr>
            <p:cNvSpPr>
              <a:spLocks/>
            </p:cNvSpPr>
            <p:nvPr/>
          </p:nvSpPr>
          <p:spPr bwMode="auto">
            <a:xfrm>
              <a:off x="3358290" y="2469364"/>
              <a:ext cx="71699" cy="71815"/>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lIns="91425" tIns="91425" rIns="91425" bIns="91425" anchor="ctr"/>
            <a:lstStyle/>
            <a:p>
              <a:pPr>
                <a:defRPr/>
              </a:pPr>
              <a:endParaRPr lang="vi-VN" sz="1350"/>
            </a:p>
          </p:txBody>
        </p:sp>
      </p:grpSp>
      <p:grpSp>
        <p:nvGrpSpPr>
          <p:cNvPr id="39" name="Google Shape;1030;p14">
            <a:extLst>
              <a:ext uri="{FF2B5EF4-FFF2-40B4-BE49-F238E27FC236}">
                <a16:creationId xmlns:a16="http://schemas.microsoft.com/office/drawing/2014/main" id="{4833C7F3-C039-47CD-A4E9-C8672E70995D}"/>
              </a:ext>
            </a:extLst>
          </p:cNvPr>
          <p:cNvGrpSpPr>
            <a:grpSpLocks/>
          </p:cNvGrpSpPr>
          <p:nvPr userDrawn="1"/>
        </p:nvGrpSpPr>
        <p:grpSpPr bwMode="auto">
          <a:xfrm>
            <a:off x="11004551" y="1042988"/>
            <a:ext cx="230716" cy="227012"/>
            <a:chOff x="4954425" y="2036375"/>
            <a:chExt cx="166675" cy="168575"/>
          </a:xfrm>
        </p:grpSpPr>
        <p:sp>
          <p:nvSpPr>
            <p:cNvPr id="40" name="Google Shape;1031;p14">
              <a:extLst>
                <a:ext uri="{FF2B5EF4-FFF2-40B4-BE49-F238E27FC236}">
                  <a16:creationId xmlns:a16="http://schemas.microsoft.com/office/drawing/2014/main" id="{21693148-8868-4FE8-B2C5-6D211ADCD9BB}"/>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lIns="91425" tIns="91425" rIns="91425" bIns="91425" anchor="ctr"/>
            <a:lstStyle/>
            <a:p>
              <a:pPr>
                <a:defRPr/>
              </a:pPr>
              <a:endParaRPr lang="vi-VN" sz="1350"/>
            </a:p>
          </p:txBody>
        </p:sp>
        <p:sp>
          <p:nvSpPr>
            <p:cNvPr id="41" name="Google Shape;1032;p14">
              <a:extLst>
                <a:ext uri="{FF2B5EF4-FFF2-40B4-BE49-F238E27FC236}">
                  <a16:creationId xmlns:a16="http://schemas.microsoft.com/office/drawing/2014/main" id="{DAEFB4C6-7543-4D06-8E48-510FE36AFC28}"/>
                </a:ext>
              </a:extLst>
            </p:cNvPr>
            <p:cNvSpPr/>
            <p:nvPr/>
          </p:nvSpPr>
          <p:spPr>
            <a:xfrm>
              <a:off x="5009474" y="2104748"/>
              <a:ext cx="51991" cy="4125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42" name="Google Shape;1033;p14">
            <a:extLst>
              <a:ext uri="{FF2B5EF4-FFF2-40B4-BE49-F238E27FC236}">
                <a16:creationId xmlns:a16="http://schemas.microsoft.com/office/drawing/2014/main" id="{04E469A8-055E-4556-8AF3-F04302531308}"/>
              </a:ext>
            </a:extLst>
          </p:cNvPr>
          <p:cNvSpPr>
            <a:spLocks/>
          </p:cNvSpPr>
          <p:nvPr userDrawn="1"/>
        </p:nvSpPr>
        <p:spPr bwMode="auto">
          <a:xfrm>
            <a:off x="2055285" y="6264275"/>
            <a:ext cx="165100" cy="109538"/>
          </a:xfrm>
          <a:custGeom>
            <a:avLst/>
            <a:gdLst>
              <a:gd name="T0" fmla="*/ 2147483646 w 4765"/>
              <a:gd name="T1" fmla="*/ 2147483646 h 3248"/>
              <a:gd name="T2" fmla="*/ 2147483646 w 4765"/>
              <a:gd name="T3" fmla="*/ 2147483646 h 3248"/>
              <a:gd name="T4" fmla="*/ 2147483646 w 4765"/>
              <a:gd name="T5" fmla="*/ 2147483646 h 3248"/>
              <a:gd name="T6" fmla="*/ 2147483646 w 4765"/>
              <a:gd name="T7" fmla="*/ 2147483646 h 3248"/>
              <a:gd name="T8" fmla="*/ 2147483646 w 4765"/>
              <a:gd name="T9" fmla="*/ 2147483646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lIns="51427" tIns="51427" rIns="51427" bIns="51427" anchor="ctr"/>
          <a:lstStyle/>
          <a:p>
            <a:pPr>
              <a:defRPr/>
            </a:pPr>
            <a:endParaRPr lang="vi-VN" sz="1350"/>
          </a:p>
        </p:txBody>
      </p:sp>
      <p:sp>
        <p:nvSpPr>
          <p:cNvPr id="43" name="Google Shape;1034;p14">
            <a:extLst>
              <a:ext uri="{FF2B5EF4-FFF2-40B4-BE49-F238E27FC236}">
                <a16:creationId xmlns:a16="http://schemas.microsoft.com/office/drawing/2014/main" id="{54BCBE2A-BA49-481A-9F4D-EE7C41C47C58}"/>
              </a:ext>
            </a:extLst>
          </p:cNvPr>
          <p:cNvSpPr/>
          <p:nvPr userDrawn="1"/>
        </p:nvSpPr>
        <p:spPr>
          <a:xfrm>
            <a:off x="10996085" y="6181725"/>
            <a:ext cx="120649" cy="8255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lIns="51427" tIns="51427" rIns="51427" bIns="51427" anchor="ctr"/>
          <a:lstStyle/>
          <a:p>
            <a:pPr eaLnBrk="1" fontAlgn="auto" hangingPunct="1">
              <a:spcBef>
                <a:spcPts val="0"/>
              </a:spcBef>
              <a:spcAft>
                <a:spcPts val="0"/>
              </a:spcAft>
              <a:defRPr/>
            </a:pPr>
            <a:endParaRPr sz="1350">
              <a:solidFill>
                <a:prstClr val="black"/>
              </a:solidFill>
              <a:latin typeface="Arial"/>
            </a:endParaRPr>
          </a:p>
        </p:txBody>
      </p:sp>
      <p:grpSp>
        <p:nvGrpSpPr>
          <p:cNvPr id="44" name="Google Shape;1035;p14">
            <a:extLst>
              <a:ext uri="{FF2B5EF4-FFF2-40B4-BE49-F238E27FC236}">
                <a16:creationId xmlns:a16="http://schemas.microsoft.com/office/drawing/2014/main" id="{A1C648CE-FA44-403F-BBDE-59EB674ABC2E}"/>
              </a:ext>
            </a:extLst>
          </p:cNvPr>
          <p:cNvGrpSpPr>
            <a:grpSpLocks/>
          </p:cNvGrpSpPr>
          <p:nvPr userDrawn="1"/>
        </p:nvGrpSpPr>
        <p:grpSpPr bwMode="auto">
          <a:xfrm>
            <a:off x="817034" y="5192714"/>
            <a:ext cx="230717" cy="225425"/>
            <a:chOff x="4954425" y="2036375"/>
            <a:chExt cx="166675" cy="168575"/>
          </a:xfrm>
        </p:grpSpPr>
        <p:sp>
          <p:nvSpPr>
            <p:cNvPr id="45" name="Google Shape;1036;p14">
              <a:extLst>
                <a:ext uri="{FF2B5EF4-FFF2-40B4-BE49-F238E27FC236}">
                  <a16:creationId xmlns:a16="http://schemas.microsoft.com/office/drawing/2014/main" id="{90848309-CAE2-4B8F-8C89-EFB885AFBF0E}"/>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46" name="Google Shape;1037;p14">
              <a:extLst>
                <a:ext uri="{FF2B5EF4-FFF2-40B4-BE49-F238E27FC236}">
                  <a16:creationId xmlns:a16="http://schemas.microsoft.com/office/drawing/2014/main" id="{C656519A-057E-48E5-B78F-EDFBC6CAF8D6}"/>
                </a:ext>
              </a:extLst>
            </p:cNvPr>
            <p:cNvSpPr/>
            <p:nvPr/>
          </p:nvSpPr>
          <p:spPr>
            <a:xfrm>
              <a:off x="5009473" y="2105230"/>
              <a:ext cx="51990" cy="40363"/>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47" name="Google Shape;1082;p14">
            <a:extLst>
              <a:ext uri="{FF2B5EF4-FFF2-40B4-BE49-F238E27FC236}">
                <a16:creationId xmlns:a16="http://schemas.microsoft.com/office/drawing/2014/main" id="{CA05A63E-A496-48C2-9E3D-8E22420568BC}"/>
              </a:ext>
            </a:extLst>
          </p:cNvPr>
          <p:cNvSpPr>
            <a:spLocks/>
          </p:cNvSpPr>
          <p:nvPr userDrawn="1"/>
        </p:nvSpPr>
        <p:spPr bwMode="auto">
          <a:xfrm>
            <a:off x="465667" y="8826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48" name="Google Shape;1083;p14">
            <a:extLst>
              <a:ext uri="{FF2B5EF4-FFF2-40B4-BE49-F238E27FC236}">
                <a16:creationId xmlns:a16="http://schemas.microsoft.com/office/drawing/2014/main" id="{7F8C922E-588C-4165-861B-FB4841F598A9}"/>
              </a:ext>
            </a:extLst>
          </p:cNvPr>
          <p:cNvSpPr>
            <a:spLocks/>
          </p:cNvSpPr>
          <p:nvPr userDrawn="1"/>
        </p:nvSpPr>
        <p:spPr bwMode="auto">
          <a:xfrm>
            <a:off x="201084" y="906463"/>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49" name="Google Shape;1084;p14">
            <a:extLst>
              <a:ext uri="{FF2B5EF4-FFF2-40B4-BE49-F238E27FC236}">
                <a16:creationId xmlns:a16="http://schemas.microsoft.com/office/drawing/2014/main" id="{50D00BDF-7F59-4479-9C18-4315461CBFB9}"/>
              </a:ext>
            </a:extLst>
          </p:cNvPr>
          <p:cNvSpPr>
            <a:spLocks/>
          </p:cNvSpPr>
          <p:nvPr userDrawn="1"/>
        </p:nvSpPr>
        <p:spPr bwMode="auto">
          <a:xfrm>
            <a:off x="224367" y="989014"/>
            <a:ext cx="44451"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50" name="Google Shape;1085;p14">
            <a:extLst>
              <a:ext uri="{FF2B5EF4-FFF2-40B4-BE49-F238E27FC236}">
                <a16:creationId xmlns:a16="http://schemas.microsoft.com/office/drawing/2014/main" id="{FE8E7A11-ADE3-4B44-A319-550C7CA67759}"/>
              </a:ext>
            </a:extLst>
          </p:cNvPr>
          <p:cNvSpPr>
            <a:spLocks/>
          </p:cNvSpPr>
          <p:nvPr userDrawn="1"/>
        </p:nvSpPr>
        <p:spPr bwMode="auto">
          <a:xfrm>
            <a:off x="524934" y="9477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51" name="Google Shape;1086;p14">
            <a:extLst>
              <a:ext uri="{FF2B5EF4-FFF2-40B4-BE49-F238E27FC236}">
                <a16:creationId xmlns:a16="http://schemas.microsoft.com/office/drawing/2014/main" id="{08826B2A-6396-43DA-8009-AF2756E1B4E4}"/>
              </a:ext>
            </a:extLst>
          </p:cNvPr>
          <p:cNvSpPr>
            <a:spLocks/>
          </p:cNvSpPr>
          <p:nvPr userDrawn="1"/>
        </p:nvSpPr>
        <p:spPr bwMode="auto">
          <a:xfrm>
            <a:off x="201084" y="917575"/>
            <a:ext cx="448733"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52" name="Google Shape;1082;p14">
            <a:extLst>
              <a:ext uri="{FF2B5EF4-FFF2-40B4-BE49-F238E27FC236}">
                <a16:creationId xmlns:a16="http://schemas.microsoft.com/office/drawing/2014/main" id="{3D31C6E5-5D2F-4403-B9FB-C11395C197FB}"/>
              </a:ext>
            </a:extLst>
          </p:cNvPr>
          <p:cNvSpPr>
            <a:spLocks/>
          </p:cNvSpPr>
          <p:nvPr userDrawn="1"/>
        </p:nvSpPr>
        <p:spPr bwMode="auto">
          <a:xfrm>
            <a:off x="463550" y="14954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53" name="Google Shape;1083;p14">
            <a:extLst>
              <a:ext uri="{FF2B5EF4-FFF2-40B4-BE49-F238E27FC236}">
                <a16:creationId xmlns:a16="http://schemas.microsoft.com/office/drawing/2014/main" id="{620A6C8A-B874-4883-B5E7-DECEEBC3B61B}"/>
              </a:ext>
            </a:extLst>
          </p:cNvPr>
          <p:cNvSpPr>
            <a:spLocks/>
          </p:cNvSpPr>
          <p:nvPr userDrawn="1"/>
        </p:nvSpPr>
        <p:spPr bwMode="auto">
          <a:xfrm>
            <a:off x="198967" y="1520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54" name="Google Shape;1084;p14">
            <a:extLst>
              <a:ext uri="{FF2B5EF4-FFF2-40B4-BE49-F238E27FC236}">
                <a16:creationId xmlns:a16="http://schemas.microsoft.com/office/drawing/2014/main" id="{2E235EA8-755E-479F-B4E3-BAD6C8A4F634}"/>
              </a:ext>
            </a:extLst>
          </p:cNvPr>
          <p:cNvSpPr>
            <a:spLocks/>
          </p:cNvSpPr>
          <p:nvPr userDrawn="1"/>
        </p:nvSpPr>
        <p:spPr bwMode="auto">
          <a:xfrm>
            <a:off x="222251" y="1603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55" name="Google Shape;1085;p14">
            <a:extLst>
              <a:ext uri="{FF2B5EF4-FFF2-40B4-BE49-F238E27FC236}">
                <a16:creationId xmlns:a16="http://schemas.microsoft.com/office/drawing/2014/main" id="{EBB91CFC-A785-40C0-AE4A-D11458019245}"/>
              </a:ext>
            </a:extLst>
          </p:cNvPr>
          <p:cNvSpPr>
            <a:spLocks/>
          </p:cNvSpPr>
          <p:nvPr userDrawn="1"/>
        </p:nvSpPr>
        <p:spPr bwMode="auto">
          <a:xfrm>
            <a:off x="522818" y="1562100"/>
            <a:ext cx="46567"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56" name="Google Shape;1086;p14">
            <a:extLst>
              <a:ext uri="{FF2B5EF4-FFF2-40B4-BE49-F238E27FC236}">
                <a16:creationId xmlns:a16="http://schemas.microsoft.com/office/drawing/2014/main" id="{E2BF8A2B-4E70-4DB5-96AE-366EA31AB902}"/>
              </a:ext>
            </a:extLst>
          </p:cNvPr>
          <p:cNvSpPr>
            <a:spLocks/>
          </p:cNvSpPr>
          <p:nvPr userDrawn="1"/>
        </p:nvSpPr>
        <p:spPr bwMode="auto">
          <a:xfrm>
            <a:off x="201084" y="1531938"/>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57" name="Google Shape;1082;p14">
            <a:extLst>
              <a:ext uri="{FF2B5EF4-FFF2-40B4-BE49-F238E27FC236}">
                <a16:creationId xmlns:a16="http://schemas.microsoft.com/office/drawing/2014/main" id="{56BC4E8E-02BB-43F2-AC5E-A4290B821926}"/>
              </a:ext>
            </a:extLst>
          </p:cNvPr>
          <p:cNvSpPr>
            <a:spLocks/>
          </p:cNvSpPr>
          <p:nvPr userDrawn="1"/>
        </p:nvSpPr>
        <p:spPr bwMode="auto">
          <a:xfrm>
            <a:off x="463550" y="2109788"/>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58" name="Google Shape;1083;p14">
            <a:extLst>
              <a:ext uri="{FF2B5EF4-FFF2-40B4-BE49-F238E27FC236}">
                <a16:creationId xmlns:a16="http://schemas.microsoft.com/office/drawing/2014/main" id="{6B242D3A-E0B0-405D-833F-A3D1A0E29BAD}"/>
              </a:ext>
            </a:extLst>
          </p:cNvPr>
          <p:cNvSpPr>
            <a:spLocks/>
          </p:cNvSpPr>
          <p:nvPr userDrawn="1"/>
        </p:nvSpPr>
        <p:spPr bwMode="auto">
          <a:xfrm>
            <a:off x="198967" y="2135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59" name="Google Shape;1084;p14">
            <a:extLst>
              <a:ext uri="{FF2B5EF4-FFF2-40B4-BE49-F238E27FC236}">
                <a16:creationId xmlns:a16="http://schemas.microsoft.com/office/drawing/2014/main" id="{C8F4B2C2-AD56-4E9F-BD27-116379D34A64}"/>
              </a:ext>
            </a:extLst>
          </p:cNvPr>
          <p:cNvSpPr>
            <a:spLocks/>
          </p:cNvSpPr>
          <p:nvPr userDrawn="1"/>
        </p:nvSpPr>
        <p:spPr bwMode="auto">
          <a:xfrm>
            <a:off x="222251" y="2217738"/>
            <a:ext cx="44449"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60" name="Google Shape;1085;p14">
            <a:extLst>
              <a:ext uri="{FF2B5EF4-FFF2-40B4-BE49-F238E27FC236}">
                <a16:creationId xmlns:a16="http://schemas.microsoft.com/office/drawing/2014/main" id="{143857B9-7D72-4FFC-87A8-666EBABD6663}"/>
              </a:ext>
            </a:extLst>
          </p:cNvPr>
          <p:cNvSpPr>
            <a:spLocks/>
          </p:cNvSpPr>
          <p:nvPr userDrawn="1"/>
        </p:nvSpPr>
        <p:spPr bwMode="auto">
          <a:xfrm>
            <a:off x="522818" y="2174875"/>
            <a:ext cx="44449"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61" name="Google Shape;1086;p14">
            <a:extLst>
              <a:ext uri="{FF2B5EF4-FFF2-40B4-BE49-F238E27FC236}">
                <a16:creationId xmlns:a16="http://schemas.microsoft.com/office/drawing/2014/main" id="{DB7AEEF2-1A69-45A8-ACE1-6022F4DC1B8F}"/>
              </a:ext>
            </a:extLst>
          </p:cNvPr>
          <p:cNvSpPr>
            <a:spLocks/>
          </p:cNvSpPr>
          <p:nvPr userDrawn="1"/>
        </p:nvSpPr>
        <p:spPr bwMode="auto">
          <a:xfrm>
            <a:off x="198967" y="21463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62" name="Google Shape;1082;p14">
            <a:extLst>
              <a:ext uri="{FF2B5EF4-FFF2-40B4-BE49-F238E27FC236}">
                <a16:creationId xmlns:a16="http://schemas.microsoft.com/office/drawing/2014/main" id="{A32C3B85-D873-4F09-BABD-43B79CCFF105}"/>
              </a:ext>
            </a:extLst>
          </p:cNvPr>
          <p:cNvSpPr>
            <a:spLocks/>
          </p:cNvSpPr>
          <p:nvPr userDrawn="1"/>
        </p:nvSpPr>
        <p:spPr bwMode="auto">
          <a:xfrm>
            <a:off x="461433" y="27241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63" name="Google Shape;1083;p14">
            <a:extLst>
              <a:ext uri="{FF2B5EF4-FFF2-40B4-BE49-F238E27FC236}">
                <a16:creationId xmlns:a16="http://schemas.microsoft.com/office/drawing/2014/main" id="{01FCE8F2-7AE9-4B4E-B88B-FF230243A661}"/>
              </a:ext>
            </a:extLst>
          </p:cNvPr>
          <p:cNvSpPr>
            <a:spLocks/>
          </p:cNvSpPr>
          <p:nvPr userDrawn="1"/>
        </p:nvSpPr>
        <p:spPr bwMode="auto">
          <a:xfrm>
            <a:off x="196851" y="2747964"/>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64" name="Google Shape;1084;p14">
            <a:extLst>
              <a:ext uri="{FF2B5EF4-FFF2-40B4-BE49-F238E27FC236}">
                <a16:creationId xmlns:a16="http://schemas.microsoft.com/office/drawing/2014/main" id="{43765806-05DB-4CD9-A7BD-EEE0F621A194}"/>
              </a:ext>
            </a:extLst>
          </p:cNvPr>
          <p:cNvSpPr>
            <a:spLocks/>
          </p:cNvSpPr>
          <p:nvPr userDrawn="1"/>
        </p:nvSpPr>
        <p:spPr bwMode="auto">
          <a:xfrm>
            <a:off x="220134" y="2830514"/>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65" name="Google Shape;1085;p14">
            <a:extLst>
              <a:ext uri="{FF2B5EF4-FFF2-40B4-BE49-F238E27FC236}">
                <a16:creationId xmlns:a16="http://schemas.microsoft.com/office/drawing/2014/main" id="{3201793A-B37B-4D7E-8A92-25114039B056}"/>
              </a:ext>
            </a:extLst>
          </p:cNvPr>
          <p:cNvSpPr>
            <a:spLocks/>
          </p:cNvSpPr>
          <p:nvPr userDrawn="1"/>
        </p:nvSpPr>
        <p:spPr bwMode="auto">
          <a:xfrm>
            <a:off x="520701" y="27892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66" name="Google Shape;1086;p14">
            <a:extLst>
              <a:ext uri="{FF2B5EF4-FFF2-40B4-BE49-F238E27FC236}">
                <a16:creationId xmlns:a16="http://schemas.microsoft.com/office/drawing/2014/main" id="{674FCC27-145D-434D-BE4B-BA1BF3372989}"/>
              </a:ext>
            </a:extLst>
          </p:cNvPr>
          <p:cNvSpPr>
            <a:spLocks/>
          </p:cNvSpPr>
          <p:nvPr userDrawn="1"/>
        </p:nvSpPr>
        <p:spPr bwMode="auto">
          <a:xfrm>
            <a:off x="198968" y="27590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67" name="Google Shape;1082;p14">
            <a:extLst>
              <a:ext uri="{FF2B5EF4-FFF2-40B4-BE49-F238E27FC236}">
                <a16:creationId xmlns:a16="http://schemas.microsoft.com/office/drawing/2014/main" id="{C062F76D-1D84-4C05-9D9F-57C5F324EDC7}"/>
              </a:ext>
            </a:extLst>
          </p:cNvPr>
          <p:cNvSpPr>
            <a:spLocks/>
          </p:cNvSpPr>
          <p:nvPr userDrawn="1"/>
        </p:nvSpPr>
        <p:spPr bwMode="auto">
          <a:xfrm>
            <a:off x="461433" y="33369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68" name="Google Shape;1083;p14">
            <a:extLst>
              <a:ext uri="{FF2B5EF4-FFF2-40B4-BE49-F238E27FC236}">
                <a16:creationId xmlns:a16="http://schemas.microsoft.com/office/drawing/2014/main" id="{FC782B6C-4242-4039-B5E0-E9A475DEFC92}"/>
              </a:ext>
            </a:extLst>
          </p:cNvPr>
          <p:cNvSpPr>
            <a:spLocks/>
          </p:cNvSpPr>
          <p:nvPr userDrawn="1"/>
        </p:nvSpPr>
        <p:spPr bwMode="auto">
          <a:xfrm>
            <a:off x="194733" y="3362326"/>
            <a:ext cx="450851"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69" name="Google Shape;1084;p14">
            <a:extLst>
              <a:ext uri="{FF2B5EF4-FFF2-40B4-BE49-F238E27FC236}">
                <a16:creationId xmlns:a16="http://schemas.microsoft.com/office/drawing/2014/main" id="{F89DE286-F8E3-4B82-99DB-57B6D99AFDF9}"/>
              </a:ext>
            </a:extLst>
          </p:cNvPr>
          <p:cNvSpPr>
            <a:spLocks/>
          </p:cNvSpPr>
          <p:nvPr userDrawn="1"/>
        </p:nvSpPr>
        <p:spPr bwMode="auto">
          <a:xfrm>
            <a:off x="220133" y="3444875"/>
            <a:ext cx="44451"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70" name="Google Shape;1085;p14">
            <a:extLst>
              <a:ext uri="{FF2B5EF4-FFF2-40B4-BE49-F238E27FC236}">
                <a16:creationId xmlns:a16="http://schemas.microsoft.com/office/drawing/2014/main" id="{073B0070-A1DE-4F49-9980-8F3EEB027853}"/>
              </a:ext>
            </a:extLst>
          </p:cNvPr>
          <p:cNvSpPr>
            <a:spLocks/>
          </p:cNvSpPr>
          <p:nvPr userDrawn="1"/>
        </p:nvSpPr>
        <p:spPr bwMode="auto">
          <a:xfrm>
            <a:off x="520700" y="3403600"/>
            <a:ext cx="44451"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71" name="Google Shape;1086;p14">
            <a:extLst>
              <a:ext uri="{FF2B5EF4-FFF2-40B4-BE49-F238E27FC236}">
                <a16:creationId xmlns:a16="http://schemas.microsoft.com/office/drawing/2014/main" id="{B43303F8-68E9-4309-AF8D-6FDD9D079FCA}"/>
              </a:ext>
            </a:extLst>
          </p:cNvPr>
          <p:cNvSpPr>
            <a:spLocks/>
          </p:cNvSpPr>
          <p:nvPr userDrawn="1"/>
        </p:nvSpPr>
        <p:spPr bwMode="auto">
          <a:xfrm>
            <a:off x="196851" y="33734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72" name="Google Shape;1082;p14">
            <a:extLst>
              <a:ext uri="{FF2B5EF4-FFF2-40B4-BE49-F238E27FC236}">
                <a16:creationId xmlns:a16="http://schemas.microsoft.com/office/drawing/2014/main" id="{09D7C8B7-BFA7-481F-8C76-5EBEA19C18C0}"/>
              </a:ext>
            </a:extLst>
          </p:cNvPr>
          <p:cNvSpPr>
            <a:spLocks/>
          </p:cNvSpPr>
          <p:nvPr userDrawn="1"/>
        </p:nvSpPr>
        <p:spPr bwMode="auto">
          <a:xfrm>
            <a:off x="459317" y="3951288"/>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73" name="Google Shape;1083;p14">
            <a:extLst>
              <a:ext uri="{FF2B5EF4-FFF2-40B4-BE49-F238E27FC236}">
                <a16:creationId xmlns:a16="http://schemas.microsoft.com/office/drawing/2014/main" id="{BF81759A-6952-4C46-8487-B6E2D9584FB3}"/>
              </a:ext>
            </a:extLst>
          </p:cNvPr>
          <p:cNvSpPr>
            <a:spLocks/>
          </p:cNvSpPr>
          <p:nvPr userDrawn="1"/>
        </p:nvSpPr>
        <p:spPr bwMode="auto">
          <a:xfrm>
            <a:off x="194734" y="39766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74" name="Google Shape;1084;p14">
            <a:extLst>
              <a:ext uri="{FF2B5EF4-FFF2-40B4-BE49-F238E27FC236}">
                <a16:creationId xmlns:a16="http://schemas.microsoft.com/office/drawing/2014/main" id="{6A665E00-3F57-469D-9099-BCF9951D1A06}"/>
              </a:ext>
            </a:extLst>
          </p:cNvPr>
          <p:cNvSpPr>
            <a:spLocks/>
          </p:cNvSpPr>
          <p:nvPr userDrawn="1"/>
        </p:nvSpPr>
        <p:spPr bwMode="auto">
          <a:xfrm>
            <a:off x="218018" y="40592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75" name="Google Shape;1085;p14">
            <a:extLst>
              <a:ext uri="{FF2B5EF4-FFF2-40B4-BE49-F238E27FC236}">
                <a16:creationId xmlns:a16="http://schemas.microsoft.com/office/drawing/2014/main" id="{B418687E-57CE-496B-8002-CA605762F99E}"/>
              </a:ext>
            </a:extLst>
          </p:cNvPr>
          <p:cNvSpPr>
            <a:spLocks/>
          </p:cNvSpPr>
          <p:nvPr userDrawn="1"/>
        </p:nvSpPr>
        <p:spPr bwMode="auto">
          <a:xfrm>
            <a:off x="518585" y="40163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76" name="Google Shape;1086;p14">
            <a:extLst>
              <a:ext uri="{FF2B5EF4-FFF2-40B4-BE49-F238E27FC236}">
                <a16:creationId xmlns:a16="http://schemas.microsoft.com/office/drawing/2014/main" id="{4B34818A-4CE4-4515-AD65-316A824CB9F9}"/>
              </a:ext>
            </a:extLst>
          </p:cNvPr>
          <p:cNvSpPr>
            <a:spLocks/>
          </p:cNvSpPr>
          <p:nvPr userDrawn="1"/>
        </p:nvSpPr>
        <p:spPr bwMode="auto">
          <a:xfrm>
            <a:off x="194734" y="39878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77" name="Google Shape;1082;p14">
            <a:extLst>
              <a:ext uri="{FF2B5EF4-FFF2-40B4-BE49-F238E27FC236}">
                <a16:creationId xmlns:a16="http://schemas.microsoft.com/office/drawing/2014/main" id="{1D8E0B68-9FB4-4946-886C-0787F8B54EA0}"/>
              </a:ext>
            </a:extLst>
          </p:cNvPr>
          <p:cNvSpPr>
            <a:spLocks/>
          </p:cNvSpPr>
          <p:nvPr userDrawn="1"/>
        </p:nvSpPr>
        <p:spPr bwMode="auto">
          <a:xfrm>
            <a:off x="459317" y="4565650"/>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78" name="Google Shape;1083;p14">
            <a:extLst>
              <a:ext uri="{FF2B5EF4-FFF2-40B4-BE49-F238E27FC236}">
                <a16:creationId xmlns:a16="http://schemas.microsoft.com/office/drawing/2014/main" id="{41BDF526-2FEA-40B7-AB8C-30D2A06ABF3C}"/>
              </a:ext>
            </a:extLst>
          </p:cNvPr>
          <p:cNvSpPr>
            <a:spLocks/>
          </p:cNvSpPr>
          <p:nvPr userDrawn="1"/>
        </p:nvSpPr>
        <p:spPr bwMode="auto">
          <a:xfrm>
            <a:off x="192618" y="4589464"/>
            <a:ext cx="450849"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79" name="Google Shape;1084;p14">
            <a:extLst>
              <a:ext uri="{FF2B5EF4-FFF2-40B4-BE49-F238E27FC236}">
                <a16:creationId xmlns:a16="http://schemas.microsoft.com/office/drawing/2014/main" id="{B75031C1-E7BE-40CC-B39D-9AA0CC449DA1}"/>
              </a:ext>
            </a:extLst>
          </p:cNvPr>
          <p:cNvSpPr>
            <a:spLocks/>
          </p:cNvSpPr>
          <p:nvPr userDrawn="1"/>
        </p:nvSpPr>
        <p:spPr bwMode="auto">
          <a:xfrm>
            <a:off x="215901" y="4672014"/>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80" name="Google Shape;1085;p14">
            <a:extLst>
              <a:ext uri="{FF2B5EF4-FFF2-40B4-BE49-F238E27FC236}">
                <a16:creationId xmlns:a16="http://schemas.microsoft.com/office/drawing/2014/main" id="{5572CFE8-54A5-4977-B958-64C11D2E4332}"/>
              </a:ext>
            </a:extLst>
          </p:cNvPr>
          <p:cNvSpPr>
            <a:spLocks/>
          </p:cNvSpPr>
          <p:nvPr userDrawn="1"/>
        </p:nvSpPr>
        <p:spPr bwMode="auto">
          <a:xfrm>
            <a:off x="518585" y="4630739"/>
            <a:ext cx="44449"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81" name="Google Shape;1086;p14">
            <a:extLst>
              <a:ext uri="{FF2B5EF4-FFF2-40B4-BE49-F238E27FC236}">
                <a16:creationId xmlns:a16="http://schemas.microsoft.com/office/drawing/2014/main" id="{ADA923C3-B338-4B5F-ABDA-137146A668E5}"/>
              </a:ext>
            </a:extLst>
          </p:cNvPr>
          <p:cNvSpPr>
            <a:spLocks/>
          </p:cNvSpPr>
          <p:nvPr userDrawn="1"/>
        </p:nvSpPr>
        <p:spPr bwMode="auto">
          <a:xfrm>
            <a:off x="194734" y="46005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82" name="Google Shape;1082;p14">
            <a:extLst>
              <a:ext uri="{FF2B5EF4-FFF2-40B4-BE49-F238E27FC236}">
                <a16:creationId xmlns:a16="http://schemas.microsoft.com/office/drawing/2014/main" id="{C42B13C3-6045-41A5-BE63-DF5E2711EB2F}"/>
              </a:ext>
            </a:extLst>
          </p:cNvPr>
          <p:cNvSpPr>
            <a:spLocks/>
          </p:cNvSpPr>
          <p:nvPr userDrawn="1"/>
        </p:nvSpPr>
        <p:spPr bwMode="auto">
          <a:xfrm>
            <a:off x="457200" y="5180013"/>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83" name="Google Shape;1083;p14">
            <a:extLst>
              <a:ext uri="{FF2B5EF4-FFF2-40B4-BE49-F238E27FC236}">
                <a16:creationId xmlns:a16="http://schemas.microsoft.com/office/drawing/2014/main" id="{7A04C5C8-DFF1-4F20-ACA6-F4A2A604D8AC}"/>
              </a:ext>
            </a:extLst>
          </p:cNvPr>
          <p:cNvSpPr>
            <a:spLocks/>
          </p:cNvSpPr>
          <p:nvPr userDrawn="1"/>
        </p:nvSpPr>
        <p:spPr bwMode="auto">
          <a:xfrm>
            <a:off x="192618" y="5203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84" name="Google Shape;1084;p14">
            <a:extLst>
              <a:ext uri="{FF2B5EF4-FFF2-40B4-BE49-F238E27FC236}">
                <a16:creationId xmlns:a16="http://schemas.microsoft.com/office/drawing/2014/main" id="{6B2B8F99-5851-4533-995F-A98554C9408E}"/>
              </a:ext>
            </a:extLst>
          </p:cNvPr>
          <p:cNvSpPr>
            <a:spLocks/>
          </p:cNvSpPr>
          <p:nvPr userDrawn="1"/>
        </p:nvSpPr>
        <p:spPr bwMode="auto">
          <a:xfrm>
            <a:off x="215901" y="5286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85" name="Google Shape;1085;p14">
            <a:extLst>
              <a:ext uri="{FF2B5EF4-FFF2-40B4-BE49-F238E27FC236}">
                <a16:creationId xmlns:a16="http://schemas.microsoft.com/office/drawing/2014/main" id="{66163784-6665-475C-9B11-4395FA42D8CA}"/>
              </a:ext>
            </a:extLst>
          </p:cNvPr>
          <p:cNvSpPr>
            <a:spLocks/>
          </p:cNvSpPr>
          <p:nvPr userDrawn="1"/>
        </p:nvSpPr>
        <p:spPr bwMode="auto">
          <a:xfrm>
            <a:off x="516467" y="5245100"/>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86" name="Google Shape;1086;p14">
            <a:extLst>
              <a:ext uri="{FF2B5EF4-FFF2-40B4-BE49-F238E27FC236}">
                <a16:creationId xmlns:a16="http://schemas.microsoft.com/office/drawing/2014/main" id="{38BD9F0B-D575-4BDB-9FC4-412863F7E7CD}"/>
              </a:ext>
            </a:extLst>
          </p:cNvPr>
          <p:cNvSpPr>
            <a:spLocks/>
          </p:cNvSpPr>
          <p:nvPr userDrawn="1"/>
        </p:nvSpPr>
        <p:spPr bwMode="auto">
          <a:xfrm>
            <a:off x="192618" y="52149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87" name="Google Shape;1082;p14">
            <a:extLst>
              <a:ext uri="{FF2B5EF4-FFF2-40B4-BE49-F238E27FC236}">
                <a16:creationId xmlns:a16="http://schemas.microsoft.com/office/drawing/2014/main" id="{22F69FAF-103E-4879-BE3F-5C436FC8694A}"/>
              </a:ext>
            </a:extLst>
          </p:cNvPr>
          <p:cNvSpPr>
            <a:spLocks/>
          </p:cNvSpPr>
          <p:nvPr userDrawn="1"/>
        </p:nvSpPr>
        <p:spPr bwMode="auto">
          <a:xfrm>
            <a:off x="457200" y="5792788"/>
            <a:ext cx="107951"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88" name="Google Shape;1083;p14">
            <a:extLst>
              <a:ext uri="{FF2B5EF4-FFF2-40B4-BE49-F238E27FC236}">
                <a16:creationId xmlns:a16="http://schemas.microsoft.com/office/drawing/2014/main" id="{10DB0DD6-A028-4A5C-8A78-75D064DAB36A}"/>
              </a:ext>
            </a:extLst>
          </p:cNvPr>
          <p:cNvSpPr>
            <a:spLocks/>
          </p:cNvSpPr>
          <p:nvPr userDrawn="1"/>
        </p:nvSpPr>
        <p:spPr bwMode="auto">
          <a:xfrm>
            <a:off x="190500" y="5818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89" name="Google Shape;1084;p14">
            <a:extLst>
              <a:ext uri="{FF2B5EF4-FFF2-40B4-BE49-F238E27FC236}">
                <a16:creationId xmlns:a16="http://schemas.microsoft.com/office/drawing/2014/main" id="{2E0D3E5E-7FD7-4CF1-949A-81867ADF2654}"/>
              </a:ext>
            </a:extLst>
          </p:cNvPr>
          <p:cNvSpPr>
            <a:spLocks/>
          </p:cNvSpPr>
          <p:nvPr userDrawn="1"/>
        </p:nvSpPr>
        <p:spPr bwMode="auto">
          <a:xfrm>
            <a:off x="213784" y="59007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90" name="Google Shape;1085;p14">
            <a:extLst>
              <a:ext uri="{FF2B5EF4-FFF2-40B4-BE49-F238E27FC236}">
                <a16:creationId xmlns:a16="http://schemas.microsoft.com/office/drawing/2014/main" id="{8771D99B-9177-4914-BD2A-F3B98BA981B0}"/>
              </a:ext>
            </a:extLst>
          </p:cNvPr>
          <p:cNvSpPr>
            <a:spLocks/>
          </p:cNvSpPr>
          <p:nvPr userDrawn="1"/>
        </p:nvSpPr>
        <p:spPr bwMode="auto">
          <a:xfrm>
            <a:off x="514351" y="58578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91" name="Google Shape;1086;p14">
            <a:extLst>
              <a:ext uri="{FF2B5EF4-FFF2-40B4-BE49-F238E27FC236}">
                <a16:creationId xmlns:a16="http://schemas.microsoft.com/office/drawing/2014/main" id="{42551EC8-775B-49A6-B8A8-E69D16084C5C}"/>
              </a:ext>
            </a:extLst>
          </p:cNvPr>
          <p:cNvSpPr>
            <a:spLocks/>
          </p:cNvSpPr>
          <p:nvPr userDrawn="1"/>
        </p:nvSpPr>
        <p:spPr bwMode="auto">
          <a:xfrm>
            <a:off x="192617" y="5829300"/>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grpSp>
        <p:nvGrpSpPr>
          <p:cNvPr id="92" name="Google Shape;2356;p30">
            <a:extLst>
              <a:ext uri="{FF2B5EF4-FFF2-40B4-BE49-F238E27FC236}">
                <a16:creationId xmlns:a16="http://schemas.microsoft.com/office/drawing/2014/main" id="{77F4CC39-1C21-4A5F-94E5-3CE599AFC9AC}"/>
              </a:ext>
            </a:extLst>
          </p:cNvPr>
          <p:cNvGrpSpPr/>
          <p:nvPr userDrawn="1"/>
        </p:nvGrpSpPr>
        <p:grpSpPr>
          <a:xfrm>
            <a:off x="745414" y="1491606"/>
            <a:ext cx="9867487" cy="4773077"/>
            <a:chOff x="623255" y="927125"/>
            <a:chExt cx="7691377" cy="3871900"/>
          </a:xfrm>
          <a:solidFill>
            <a:schemeClr val="accent6">
              <a:lumMod val="60000"/>
              <a:lumOff val="40000"/>
            </a:schemeClr>
          </a:solidFill>
        </p:grpSpPr>
        <p:sp>
          <p:nvSpPr>
            <p:cNvPr id="93" name="Google Shape;2357;p30">
              <a:extLst>
                <a:ext uri="{FF2B5EF4-FFF2-40B4-BE49-F238E27FC236}">
                  <a16:creationId xmlns:a16="http://schemas.microsoft.com/office/drawing/2014/main" id="{B47EEA2B-8B6A-4529-94B7-1170B1D01533}"/>
                </a:ext>
              </a:extLst>
            </p:cNvPr>
            <p:cNvSpPr/>
            <p:nvPr/>
          </p:nvSpPr>
          <p:spPr>
            <a:xfrm>
              <a:off x="2977025" y="927125"/>
              <a:ext cx="3134100" cy="1481700"/>
            </a:xfrm>
            <a:prstGeom prst="ellipse">
              <a:avLst/>
            </a:prstGeom>
            <a:grp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nvGrpSpPr>
            <p:cNvPr id="94" name="Google Shape;2358;p30">
              <a:extLst>
                <a:ext uri="{FF2B5EF4-FFF2-40B4-BE49-F238E27FC236}">
                  <a16:creationId xmlns:a16="http://schemas.microsoft.com/office/drawing/2014/main" id="{6B1983C1-B4AC-4606-973B-D9850FC6CD0F}"/>
                </a:ext>
              </a:extLst>
            </p:cNvPr>
            <p:cNvGrpSpPr/>
            <p:nvPr/>
          </p:nvGrpSpPr>
          <p:grpSpPr>
            <a:xfrm>
              <a:off x="623255" y="973375"/>
              <a:ext cx="7691377" cy="3825650"/>
              <a:chOff x="623255" y="973375"/>
              <a:chExt cx="7691377" cy="3825650"/>
            </a:xfrm>
            <a:grpFill/>
          </p:grpSpPr>
          <p:sp>
            <p:nvSpPr>
              <p:cNvPr id="95" name="Google Shape;2359;p30">
                <a:extLst>
                  <a:ext uri="{FF2B5EF4-FFF2-40B4-BE49-F238E27FC236}">
                    <a16:creationId xmlns:a16="http://schemas.microsoft.com/office/drawing/2014/main" id="{CA76C328-CF92-4DB7-AAEC-CA85C7755081}"/>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lIns="91425" tIns="91425" rIns="91425" bIns="91425" anchor="ctr"/>
              <a:lstStyle/>
              <a:p>
                <a:pPr eaLnBrk="1" fontAlgn="auto" hangingPunct="1">
                  <a:spcBef>
                    <a:spcPts val="0"/>
                  </a:spcBef>
                  <a:spcAft>
                    <a:spcPts val="0"/>
                  </a:spcAft>
                  <a:defRPr/>
                </a:pPr>
                <a:endParaRPr sz="1350" dirty="0">
                  <a:solidFill>
                    <a:prstClr val="black"/>
                  </a:solidFill>
                  <a:latin typeface="Arial"/>
                </a:endParaRPr>
              </a:p>
            </p:txBody>
          </p:sp>
          <p:sp>
            <p:nvSpPr>
              <p:cNvPr id="96" name="Google Shape;2360;p30">
                <a:extLst>
                  <a:ext uri="{FF2B5EF4-FFF2-40B4-BE49-F238E27FC236}">
                    <a16:creationId xmlns:a16="http://schemas.microsoft.com/office/drawing/2014/main" id="{C055B5AC-F937-4BEA-A6B3-49C59A9E0199}"/>
                  </a:ext>
                </a:extLst>
              </p:cNvPr>
              <p:cNvSpPr/>
              <p:nvPr/>
            </p:nvSpPr>
            <p:spPr>
              <a:xfrm>
                <a:off x="1878425" y="1185100"/>
                <a:ext cx="2028300" cy="1403400"/>
              </a:xfrm>
              <a:prstGeom prst="ellipse">
                <a:avLst/>
              </a:prstGeom>
              <a:grp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97" name="Google Shape;2361;p30">
                <a:extLst>
                  <a:ext uri="{FF2B5EF4-FFF2-40B4-BE49-F238E27FC236}">
                    <a16:creationId xmlns:a16="http://schemas.microsoft.com/office/drawing/2014/main" id="{F2AEE5B0-431E-4CD1-9451-7E1B834EA3F9}"/>
                  </a:ext>
                </a:extLst>
              </p:cNvPr>
              <p:cNvSpPr/>
              <p:nvPr/>
            </p:nvSpPr>
            <p:spPr>
              <a:xfrm>
                <a:off x="5585525" y="3231300"/>
                <a:ext cx="2028300" cy="1403400"/>
              </a:xfrm>
              <a:prstGeom prst="ellipse">
                <a:avLst/>
              </a:prstGeom>
              <a:grp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grpSp>
        <p:nvGrpSpPr>
          <p:cNvPr id="98" name="Google Shape;447;p27">
            <a:extLst>
              <a:ext uri="{FF2B5EF4-FFF2-40B4-BE49-F238E27FC236}">
                <a16:creationId xmlns:a16="http://schemas.microsoft.com/office/drawing/2014/main" id="{835FB004-712B-41F3-8BB0-5D444E2003B8}"/>
              </a:ext>
            </a:extLst>
          </p:cNvPr>
          <p:cNvGrpSpPr>
            <a:grpSpLocks/>
          </p:cNvGrpSpPr>
          <p:nvPr userDrawn="1"/>
        </p:nvGrpSpPr>
        <p:grpSpPr bwMode="auto">
          <a:xfrm>
            <a:off x="8392584" y="4048125"/>
            <a:ext cx="2300816" cy="1593850"/>
            <a:chOff x="4799733" y="3457797"/>
            <a:chExt cx="2301388" cy="1593766"/>
          </a:xfrm>
        </p:grpSpPr>
        <p:sp>
          <p:nvSpPr>
            <p:cNvPr id="99" name="Google Shape;448;p27">
              <a:extLst>
                <a:ext uri="{FF2B5EF4-FFF2-40B4-BE49-F238E27FC236}">
                  <a16:creationId xmlns:a16="http://schemas.microsoft.com/office/drawing/2014/main" id="{9EDACB99-0663-4D8D-B57F-A146C097AA16}"/>
                </a:ext>
              </a:extLst>
            </p:cNvPr>
            <p:cNvSpPr>
              <a:spLocks/>
            </p:cNvSpPr>
            <p:nvPr/>
          </p:nvSpPr>
          <p:spPr bwMode="auto">
            <a:xfrm>
              <a:off x="5513226" y="4441995"/>
              <a:ext cx="133384" cy="122232"/>
            </a:xfrm>
            <a:custGeom>
              <a:avLst/>
              <a:gdLst>
                <a:gd name="T0" fmla="*/ 2147483646 w 2437"/>
                <a:gd name="T1" fmla="*/ 2147483646 h 2211"/>
                <a:gd name="T2" fmla="*/ 2147483646 w 2437"/>
                <a:gd name="T3" fmla="*/ 2147483646 h 2211"/>
                <a:gd name="T4" fmla="*/ 2147483646 w 2437"/>
                <a:gd name="T5" fmla="*/ 2147483646 h 2211"/>
                <a:gd name="T6" fmla="*/ 2147483646 w 2437"/>
                <a:gd name="T7" fmla="*/ 2147483646 h 2211"/>
                <a:gd name="T8" fmla="*/ 2147483646 w 2437"/>
                <a:gd name="T9" fmla="*/ 2147483646 h 2211"/>
                <a:gd name="T10" fmla="*/ 2147483646 w 2437"/>
                <a:gd name="T11" fmla="*/ 2147483646 h 22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lIns="91425" tIns="91425" rIns="91425" bIns="91425" anchor="ctr"/>
            <a:lstStyle/>
            <a:p>
              <a:pPr>
                <a:defRPr/>
              </a:pPr>
              <a:endParaRPr lang="vi-VN" sz="1350"/>
            </a:p>
          </p:txBody>
        </p:sp>
        <p:sp>
          <p:nvSpPr>
            <p:cNvPr id="100" name="Google Shape;449;p27">
              <a:extLst>
                <a:ext uri="{FF2B5EF4-FFF2-40B4-BE49-F238E27FC236}">
                  <a16:creationId xmlns:a16="http://schemas.microsoft.com/office/drawing/2014/main" id="{62AB2EB6-675D-46E5-88B3-3F82182C022A}"/>
                </a:ext>
              </a:extLst>
            </p:cNvPr>
            <p:cNvSpPr>
              <a:spLocks/>
            </p:cNvSpPr>
            <p:nvPr/>
          </p:nvSpPr>
          <p:spPr bwMode="auto">
            <a:xfrm>
              <a:off x="5672016" y="4451520"/>
              <a:ext cx="91039" cy="77784"/>
            </a:xfrm>
            <a:custGeom>
              <a:avLst/>
              <a:gdLst>
                <a:gd name="T0" fmla="*/ 2147483646 w 1656"/>
                <a:gd name="T1" fmla="*/ 2147483646 h 1431"/>
                <a:gd name="T2" fmla="*/ 2147483646 w 1656"/>
                <a:gd name="T3" fmla="*/ 2147483646 h 1431"/>
                <a:gd name="T4" fmla="*/ 2147483646 w 1656"/>
                <a:gd name="T5" fmla="*/ 2147483646 h 1431"/>
                <a:gd name="T6" fmla="*/ 2147483646 w 1656"/>
                <a:gd name="T7" fmla="*/ 2147483646 h 1431"/>
                <a:gd name="T8" fmla="*/ 2147483646 w 1656"/>
                <a:gd name="T9" fmla="*/ 2147483646 h 14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56" h="1431" extrusionOk="0">
                  <a:moveTo>
                    <a:pt x="1" y="1"/>
                  </a:moveTo>
                  <a:lnTo>
                    <a:pt x="1" y="1430"/>
                  </a:lnTo>
                  <a:lnTo>
                    <a:pt x="1655" y="1430"/>
                  </a:lnTo>
                  <a:lnTo>
                    <a:pt x="1655" y="1"/>
                  </a:lnTo>
                  <a:lnTo>
                    <a:pt x="1" y="1"/>
                  </a:lnTo>
                  <a:close/>
                </a:path>
              </a:pathLst>
            </a:custGeom>
            <a:solidFill>
              <a:srgbClr val="F9CF72"/>
            </a:solidFill>
            <a:ln>
              <a:noFill/>
            </a:ln>
          </p:spPr>
          <p:txBody>
            <a:bodyPr lIns="91425" tIns="91425" rIns="91425" bIns="91425" anchor="ctr"/>
            <a:lstStyle/>
            <a:p>
              <a:pPr>
                <a:defRPr/>
              </a:pPr>
              <a:endParaRPr lang="vi-VN" sz="1350"/>
            </a:p>
          </p:txBody>
        </p:sp>
        <p:sp>
          <p:nvSpPr>
            <p:cNvPr id="101" name="Google Shape;450;p27">
              <a:extLst>
                <a:ext uri="{FF2B5EF4-FFF2-40B4-BE49-F238E27FC236}">
                  <a16:creationId xmlns:a16="http://schemas.microsoft.com/office/drawing/2014/main" id="{76C771C9-6B6B-4CE6-9D93-BA6C28788138}"/>
                </a:ext>
              </a:extLst>
            </p:cNvPr>
            <p:cNvSpPr>
              <a:spLocks/>
            </p:cNvSpPr>
            <p:nvPr/>
          </p:nvSpPr>
          <p:spPr bwMode="auto">
            <a:xfrm>
              <a:off x="5669899" y="4448345"/>
              <a:ext cx="93156" cy="80959"/>
            </a:xfrm>
            <a:custGeom>
              <a:avLst/>
              <a:gdLst>
                <a:gd name="T0" fmla="*/ 2147483646 w 1669"/>
                <a:gd name="T1" fmla="*/ 2147483646 h 1457"/>
                <a:gd name="T2" fmla="*/ 2147483646 w 1669"/>
                <a:gd name="T3" fmla="*/ 2147483646 h 1457"/>
                <a:gd name="T4" fmla="*/ 2147483646 w 1669"/>
                <a:gd name="T5" fmla="*/ 2147483646 h 1457"/>
                <a:gd name="T6" fmla="*/ 2147483646 w 1669"/>
                <a:gd name="T7" fmla="*/ 2147483646 h 1457"/>
                <a:gd name="T8" fmla="*/ 2147483646 w 1669"/>
                <a:gd name="T9" fmla="*/ 2147483646 h 1457"/>
                <a:gd name="T10" fmla="*/ 2147483646 w 1669"/>
                <a:gd name="T11" fmla="*/ 2147483646 h 1457"/>
                <a:gd name="T12" fmla="*/ 2147483646 w 1669"/>
                <a:gd name="T13" fmla="*/ 2147483646 h 1457"/>
                <a:gd name="T14" fmla="*/ 2147483646 w 1669"/>
                <a:gd name="T15" fmla="*/ 2147483646 h 1457"/>
                <a:gd name="T16" fmla="*/ 2147483646 w 1669"/>
                <a:gd name="T17" fmla="*/ 2147483646 h 1457"/>
                <a:gd name="T18" fmla="*/ 2147483646 w 1669"/>
                <a:gd name="T19" fmla="*/ 2147483646 h 1457"/>
                <a:gd name="T20" fmla="*/ 2147483646 w 1669"/>
                <a:gd name="T21" fmla="*/ 2147483646 h 1457"/>
                <a:gd name="T22" fmla="*/ 2147483646 w 1669"/>
                <a:gd name="T23" fmla="*/ 2147483646 h 1457"/>
                <a:gd name="T24" fmla="*/ 2147483646 w 1669"/>
                <a:gd name="T25" fmla="*/ 2147483646 h 1457"/>
                <a:gd name="T26" fmla="*/ 2147483646 w 1669"/>
                <a:gd name="T27" fmla="*/ 2147483646 h 1457"/>
                <a:gd name="T28" fmla="*/ 2147483646 w 1669"/>
                <a:gd name="T29" fmla="*/ 2147483646 h 1457"/>
                <a:gd name="T30" fmla="*/ 2147483646 w 1669"/>
                <a:gd name="T31" fmla="*/ 2147483646 h 1457"/>
                <a:gd name="T32" fmla="*/ 2147483646 w 1669"/>
                <a:gd name="T33" fmla="*/ 2147483646 h 1457"/>
                <a:gd name="T34" fmla="*/ 2147483646 w 1669"/>
                <a:gd name="T35" fmla="*/ 2147483646 h 1457"/>
                <a:gd name="T36" fmla="*/ 2147483646 w 1669"/>
                <a:gd name="T37" fmla="*/ 2147483646 h 1457"/>
                <a:gd name="T38" fmla="*/ 2147483646 w 1669"/>
                <a:gd name="T39" fmla="*/ 2147483646 h 1457"/>
                <a:gd name="T40" fmla="*/ 2147483646 w 1669"/>
                <a:gd name="T41" fmla="*/ 2147483646 h 1457"/>
                <a:gd name="T42" fmla="*/ 2147483646 w 1669"/>
                <a:gd name="T43" fmla="*/ 2147483646 h 1457"/>
                <a:gd name="T44" fmla="*/ 2147483646 w 1669"/>
                <a:gd name="T45" fmla="*/ 2147483646 h 1457"/>
                <a:gd name="T46" fmla="*/ 2147483646 w 1669"/>
                <a:gd name="T47" fmla="*/ 2147483646 h 1457"/>
                <a:gd name="T48" fmla="*/ 2147483646 w 1669"/>
                <a:gd name="T49" fmla="*/ 2147483646 h 1457"/>
                <a:gd name="T50" fmla="*/ 2147483646 w 1669"/>
                <a:gd name="T51" fmla="*/ 2147483646 h 1457"/>
                <a:gd name="T52" fmla="*/ 2147483646 w 1669"/>
                <a:gd name="T53" fmla="*/ 2147483646 h 1457"/>
                <a:gd name="T54" fmla="*/ 2147483646 w 1669"/>
                <a:gd name="T55" fmla="*/ 2147483646 h 1457"/>
                <a:gd name="T56" fmla="*/ 2147483646 w 1669"/>
                <a:gd name="T57" fmla="*/ 2147483646 h 1457"/>
                <a:gd name="T58" fmla="*/ 2147483646 w 1669"/>
                <a:gd name="T59" fmla="*/ 2147483646 h 1457"/>
                <a:gd name="T60" fmla="*/ 2147483646 w 1669"/>
                <a:gd name="T61" fmla="*/ 2147483646 h 1457"/>
                <a:gd name="T62" fmla="*/ 2147483646 w 1669"/>
                <a:gd name="T63" fmla="*/ 2147483646 h 1457"/>
                <a:gd name="T64" fmla="*/ 2147483646 w 1669"/>
                <a:gd name="T65" fmla="*/ 2147483646 h 1457"/>
                <a:gd name="T66" fmla="*/ 2147483646 w 1669"/>
                <a:gd name="T67" fmla="*/ 2147483646 h 1457"/>
                <a:gd name="T68" fmla="*/ 2147483646 w 1669"/>
                <a:gd name="T69" fmla="*/ 2147483646 h 1457"/>
                <a:gd name="T70" fmla="*/ 2147483646 w 1669"/>
                <a:gd name="T71" fmla="*/ 2147483646 h 1457"/>
                <a:gd name="T72" fmla="*/ 2147483646 w 1669"/>
                <a:gd name="T73" fmla="*/ 2147483646 h 1457"/>
                <a:gd name="T74" fmla="*/ 2147483646 w 1669"/>
                <a:gd name="T75" fmla="*/ 2147483646 h 1457"/>
                <a:gd name="T76" fmla="*/ 2147483646 w 1669"/>
                <a:gd name="T77" fmla="*/ 2147483646 h 1457"/>
                <a:gd name="T78" fmla="*/ 2147483646 w 1669"/>
                <a:gd name="T79" fmla="*/ 2147483646 h 1457"/>
                <a:gd name="T80" fmla="*/ 2147483646 w 1669"/>
                <a:gd name="T81" fmla="*/ 2147483646 h 145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lnTo>
                    <a:pt x="239" y="1"/>
                  </a:lnTo>
                  <a:close/>
                </a:path>
              </a:pathLst>
            </a:custGeom>
            <a:solidFill>
              <a:srgbClr val="F09C4E"/>
            </a:solidFill>
            <a:ln>
              <a:noFill/>
            </a:ln>
          </p:spPr>
          <p:txBody>
            <a:bodyPr lIns="91425" tIns="91425" rIns="91425" bIns="91425" anchor="ctr"/>
            <a:lstStyle/>
            <a:p>
              <a:pPr>
                <a:defRPr/>
              </a:pPr>
              <a:endParaRPr lang="vi-VN" sz="1350"/>
            </a:p>
          </p:txBody>
        </p:sp>
        <p:sp>
          <p:nvSpPr>
            <p:cNvPr id="102" name="Google Shape;451;p27">
              <a:extLst>
                <a:ext uri="{FF2B5EF4-FFF2-40B4-BE49-F238E27FC236}">
                  <a16:creationId xmlns:a16="http://schemas.microsoft.com/office/drawing/2014/main" id="{15CB376E-60D8-401B-B0F3-D65E096DC1B7}"/>
                </a:ext>
              </a:extLst>
            </p:cNvPr>
            <p:cNvSpPr>
              <a:spLocks/>
            </p:cNvSpPr>
            <p:nvPr/>
          </p:nvSpPr>
          <p:spPr bwMode="auto">
            <a:xfrm>
              <a:off x="5667782" y="4448345"/>
              <a:ext cx="101625" cy="84134"/>
            </a:xfrm>
            <a:custGeom>
              <a:avLst/>
              <a:gdLst>
                <a:gd name="T0" fmla="*/ 2147483646 w 1814"/>
                <a:gd name="T1" fmla="*/ 2147483646 h 1536"/>
                <a:gd name="T2" fmla="*/ 2147483646 w 1814"/>
                <a:gd name="T3" fmla="*/ 2147483646 h 1536"/>
                <a:gd name="T4" fmla="*/ 2147483646 w 1814"/>
                <a:gd name="T5" fmla="*/ 2147483646 h 1536"/>
                <a:gd name="T6" fmla="*/ 2147483646 w 1814"/>
                <a:gd name="T7" fmla="*/ 2147483646 h 1536"/>
                <a:gd name="T8" fmla="*/ 2147483646 w 1814"/>
                <a:gd name="T9" fmla="*/ 2147483646 h 1536"/>
                <a:gd name="T10" fmla="*/ 2147483646 w 1814"/>
                <a:gd name="T11" fmla="*/ 2147483646 h 1536"/>
                <a:gd name="T12" fmla="*/ 2147483646 w 1814"/>
                <a:gd name="T13" fmla="*/ 2147483646 h 1536"/>
                <a:gd name="T14" fmla="*/ 2147483646 w 1814"/>
                <a:gd name="T15" fmla="*/ 2147483646 h 1536"/>
                <a:gd name="T16" fmla="*/ 2147483646 w 1814"/>
                <a:gd name="T17" fmla="*/ 2147483646 h 1536"/>
                <a:gd name="T18" fmla="*/ 2147483646 w 1814"/>
                <a:gd name="T19" fmla="*/ 2147483646 h 1536"/>
                <a:gd name="T20" fmla="*/ 2147483646 w 1814"/>
                <a:gd name="T21" fmla="*/ 2147483646 h 1536"/>
                <a:gd name="T22" fmla="*/ 2147483646 w 1814"/>
                <a:gd name="T23" fmla="*/ 2147483646 h 1536"/>
                <a:gd name="T24" fmla="*/ 2147483646 w 1814"/>
                <a:gd name="T25" fmla="*/ 2147483646 h 1536"/>
                <a:gd name="T26" fmla="*/ 2147483646 w 1814"/>
                <a:gd name="T27" fmla="*/ 2147483646 h 1536"/>
                <a:gd name="T28" fmla="*/ 2147483646 w 1814"/>
                <a:gd name="T29" fmla="*/ 2147483646 h 1536"/>
                <a:gd name="T30" fmla="*/ 2147483646 w 1814"/>
                <a:gd name="T31" fmla="*/ 2147483646 h 1536"/>
                <a:gd name="T32" fmla="*/ 2147483646 w 1814"/>
                <a:gd name="T33" fmla="*/ 2147483646 h 1536"/>
                <a:gd name="T34" fmla="*/ 2147483646 w 1814"/>
                <a:gd name="T35" fmla="*/ 2147483646 h 1536"/>
                <a:gd name="T36" fmla="*/ 2147483646 w 1814"/>
                <a:gd name="T37" fmla="*/ 2147483646 h 1536"/>
                <a:gd name="T38" fmla="*/ 2147483646 w 1814"/>
                <a:gd name="T39" fmla="*/ 2147483646 h 1536"/>
                <a:gd name="T40" fmla="*/ 2147483646 w 1814"/>
                <a:gd name="T41" fmla="*/ 2147483646 h 1536"/>
                <a:gd name="T42" fmla="*/ 2147483646 w 1814"/>
                <a:gd name="T43" fmla="*/ 2147483646 h 1536"/>
                <a:gd name="T44" fmla="*/ 2147483646 w 1814"/>
                <a:gd name="T45" fmla="*/ 2147483646 h 1536"/>
                <a:gd name="T46" fmla="*/ 2147483646 w 1814"/>
                <a:gd name="T47" fmla="*/ 2147483646 h 1536"/>
                <a:gd name="T48" fmla="*/ 2147483646 w 1814"/>
                <a:gd name="T49" fmla="*/ 2147483646 h 1536"/>
                <a:gd name="T50" fmla="*/ 2147483646 w 1814"/>
                <a:gd name="T51" fmla="*/ 2147483646 h 1536"/>
                <a:gd name="T52" fmla="*/ 2147483646 w 1814"/>
                <a:gd name="T53" fmla="*/ 2147483646 h 1536"/>
                <a:gd name="T54" fmla="*/ 2147483646 w 1814"/>
                <a:gd name="T55" fmla="*/ 2147483646 h 1536"/>
                <a:gd name="T56" fmla="*/ 2147483646 w 1814"/>
                <a:gd name="T57" fmla="*/ 2147483646 h 1536"/>
                <a:gd name="T58" fmla="*/ 2147483646 w 1814"/>
                <a:gd name="T59" fmla="*/ 2147483646 h 1536"/>
                <a:gd name="T60" fmla="*/ 2147483646 w 1814"/>
                <a:gd name="T61" fmla="*/ 2147483646 h 1536"/>
                <a:gd name="T62" fmla="*/ 2147483646 w 1814"/>
                <a:gd name="T63" fmla="*/ 2147483646 h 1536"/>
                <a:gd name="T64" fmla="*/ 2147483646 w 1814"/>
                <a:gd name="T65" fmla="*/ 2147483646 h 1536"/>
                <a:gd name="T66" fmla="*/ 2147483646 w 1814"/>
                <a:gd name="T67" fmla="*/ 2147483646 h 1536"/>
                <a:gd name="T68" fmla="*/ 2147483646 w 1814"/>
                <a:gd name="T69" fmla="*/ 2147483646 h 1536"/>
                <a:gd name="T70" fmla="*/ 2147483646 w 1814"/>
                <a:gd name="T71" fmla="*/ 2147483646 h 1536"/>
                <a:gd name="T72" fmla="*/ 2147483646 w 1814"/>
                <a:gd name="T73" fmla="*/ 2147483646 h 1536"/>
                <a:gd name="T74" fmla="*/ 2147483646 w 1814"/>
                <a:gd name="T75" fmla="*/ 2147483646 h 1536"/>
                <a:gd name="T76" fmla="*/ 2147483646 w 1814"/>
                <a:gd name="T77" fmla="*/ 2147483646 h 1536"/>
                <a:gd name="T78" fmla="*/ 2147483646 w 1814"/>
                <a:gd name="T79" fmla="*/ 2147483646 h 1536"/>
                <a:gd name="T80" fmla="*/ 2147483646 w 1814"/>
                <a:gd name="T81" fmla="*/ 2147483646 h 1536"/>
                <a:gd name="T82" fmla="*/ 2147483646 w 1814"/>
                <a:gd name="T83" fmla="*/ 2147483646 h 1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lnTo>
                    <a:pt x="768"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lnTo>
                    <a:pt x="106" y="1"/>
                  </a:lnTo>
                  <a:close/>
                </a:path>
              </a:pathLst>
            </a:custGeom>
            <a:solidFill>
              <a:srgbClr val="F09C4E"/>
            </a:solidFill>
            <a:ln>
              <a:noFill/>
            </a:ln>
          </p:spPr>
          <p:txBody>
            <a:bodyPr lIns="91425" tIns="91425" rIns="91425" bIns="91425" anchor="ctr"/>
            <a:lstStyle/>
            <a:p>
              <a:pPr>
                <a:defRPr/>
              </a:pPr>
              <a:endParaRPr lang="vi-VN" sz="1350"/>
            </a:p>
          </p:txBody>
        </p:sp>
        <p:sp>
          <p:nvSpPr>
            <p:cNvPr id="103" name="Google Shape;452;p27">
              <a:extLst>
                <a:ext uri="{FF2B5EF4-FFF2-40B4-BE49-F238E27FC236}">
                  <a16:creationId xmlns:a16="http://schemas.microsoft.com/office/drawing/2014/main" id="{EA13401D-F01D-4ED9-BA8B-1AA55B3B620D}"/>
                </a:ext>
              </a:extLst>
            </p:cNvPr>
            <p:cNvSpPr>
              <a:spLocks/>
            </p:cNvSpPr>
            <p:nvPr/>
          </p:nvSpPr>
          <p:spPr bwMode="auto">
            <a:xfrm>
              <a:off x="4799733" y="3864176"/>
              <a:ext cx="1238557" cy="1187387"/>
            </a:xfrm>
            <a:custGeom>
              <a:avLst/>
              <a:gdLst>
                <a:gd name="T0" fmla="*/ 2147483646 w 22395"/>
                <a:gd name="T1" fmla="*/ 2147483646 h 21477"/>
                <a:gd name="T2" fmla="*/ 2147483646 w 22395"/>
                <a:gd name="T3" fmla="*/ 2147483646 h 21477"/>
                <a:gd name="T4" fmla="*/ 2147483646 w 22395"/>
                <a:gd name="T5" fmla="*/ 2147483646 h 21477"/>
                <a:gd name="T6" fmla="*/ 2147483646 w 22395"/>
                <a:gd name="T7" fmla="*/ 2147483646 h 21477"/>
                <a:gd name="T8" fmla="*/ 2147483646 w 22395"/>
                <a:gd name="T9" fmla="*/ 2147483646 h 21477"/>
                <a:gd name="T10" fmla="*/ 2147483646 w 22395"/>
                <a:gd name="T11" fmla="*/ 2147483646 h 21477"/>
                <a:gd name="T12" fmla="*/ 2147483646 w 22395"/>
                <a:gd name="T13" fmla="*/ 2147483646 h 21477"/>
                <a:gd name="T14" fmla="*/ 2147483646 w 22395"/>
                <a:gd name="T15" fmla="*/ 2147483646 h 21477"/>
                <a:gd name="T16" fmla="*/ 2147483646 w 22395"/>
                <a:gd name="T17" fmla="*/ 2147483646 h 21477"/>
                <a:gd name="T18" fmla="*/ 2147483646 w 22395"/>
                <a:gd name="T19" fmla="*/ 2147483646 h 21477"/>
                <a:gd name="T20" fmla="*/ 2147483646 w 22395"/>
                <a:gd name="T21" fmla="*/ 2147483646 h 21477"/>
                <a:gd name="T22" fmla="*/ 2147483646 w 22395"/>
                <a:gd name="T23" fmla="*/ 2147483646 h 21477"/>
                <a:gd name="T24" fmla="*/ 2147483646 w 22395"/>
                <a:gd name="T25" fmla="*/ 2147483646 h 21477"/>
                <a:gd name="T26" fmla="*/ 2147483646 w 22395"/>
                <a:gd name="T27" fmla="*/ 2147483646 h 21477"/>
                <a:gd name="T28" fmla="*/ 2147483646 w 22395"/>
                <a:gd name="T29" fmla="*/ 2147483646 h 21477"/>
                <a:gd name="T30" fmla="*/ 2147483646 w 22395"/>
                <a:gd name="T31" fmla="*/ 2147483646 h 2147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bg2"/>
            </a:solidFill>
            <a:ln>
              <a:noFill/>
            </a:ln>
          </p:spPr>
          <p:txBody>
            <a:bodyPr lIns="91425" tIns="91425" rIns="91425" bIns="91425" anchor="ctr"/>
            <a:lstStyle/>
            <a:p>
              <a:pPr>
                <a:defRPr/>
              </a:pPr>
              <a:endParaRPr lang="vi-VN" sz="1350"/>
            </a:p>
          </p:txBody>
        </p:sp>
        <p:sp>
          <p:nvSpPr>
            <p:cNvPr id="104" name="Google Shape;453;p27">
              <a:extLst>
                <a:ext uri="{FF2B5EF4-FFF2-40B4-BE49-F238E27FC236}">
                  <a16:creationId xmlns:a16="http://schemas.microsoft.com/office/drawing/2014/main" id="{0E5F861B-D449-4166-B7C8-17296B44055F}"/>
                </a:ext>
              </a:extLst>
            </p:cNvPr>
            <p:cNvSpPr>
              <a:spLocks/>
            </p:cNvSpPr>
            <p:nvPr/>
          </p:nvSpPr>
          <p:spPr bwMode="auto">
            <a:xfrm>
              <a:off x="4846311" y="3875288"/>
              <a:ext cx="1026838" cy="1046107"/>
            </a:xfrm>
            <a:custGeom>
              <a:avLst/>
              <a:gdLst>
                <a:gd name="T0" fmla="*/ 2147483646 w 18583"/>
                <a:gd name="T1" fmla="*/ 0 h 18937"/>
                <a:gd name="T2" fmla="*/ 2147483646 w 18583"/>
                <a:gd name="T3" fmla="*/ 2147483646 h 18937"/>
                <a:gd name="T4" fmla="*/ 2147483646 w 18583"/>
                <a:gd name="T5" fmla="*/ 2147483646 h 18937"/>
                <a:gd name="T6" fmla="*/ 0 w 18583"/>
                <a:gd name="T7" fmla="*/ 2147483646 h 18937"/>
                <a:gd name="T8" fmla="*/ 0 w 18583"/>
                <a:gd name="T9" fmla="*/ 2147483646 h 18937"/>
                <a:gd name="T10" fmla="*/ 2147483646 w 18583"/>
                <a:gd name="T11" fmla="*/ 2147483646 h 18937"/>
                <a:gd name="T12" fmla="*/ 2147483646 w 18583"/>
                <a:gd name="T13" fmla="*/ 2147483646 h 18937"/>
                <a:gd name="T14" fmla="*/ 2147483646 w 18583"/>
                <a:gd name="T15" fmla="*/ 2147483646 h 18937"/>
                <a:gd name="T16" fmla="*/ 2147483646 w 18583"/>
                <a:gd name="T17" fmla="*/ 0 h 189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lIns="91425" tIns="91425" rIns="91425" bIns="91425" anchor="ctr"/>
            <a:lstStyle/>
            <a:p>
              <a:pPr>
                <a:defRPr/>
              </a:pPr>
              <a:endParaRPr lang="vi-VN" sz="1350"/>
            </a:p>
          </p:txBody>
        </p:sp>
        <p:sp>
          <p:nvSpPr>
            <p:cNvPr id="105" name="Google Shape;454;p27">
              <a:extLst>
                <a:ext uri="{FF2B5EF4-FFF2-40B4-BE49-F238E27FC236}">
                  <a16:creationId xmlns:a16="http://schemas.microsoft.com/office/drawing/2014/main" id="{1162DF86-DFA4-4312-83CA-3CA365B6ECDD}"/>
                </a:ext>
              </a:extLst>
            </p:cNvPr>
            <p:cNvSpPr>
              <a:spLocks/>
            </p:cNvSpPr>
            <p:nvPr/>
          </p:nvSpPr>
          <p:spPr bwMode="auto">
            <a:xfrm>
              <a:off x="5818102" y="3941959"/>
              <a:ext cx="76219" cy="66671"/>
            </a:xfrm>
            <a:custGeom>
              <a:avLst/>
              <a:gdLst>
                <a:gd name="T0" fmla="*/ 0 w 1377"/>
                <a:gd name="T1" fmla="*/ 2147483646 h 1219"/>
                <a:gd name="T2" fmla="*/ 0 w 1377"/>
                <a:gd name="T3" fmla="*/ 2147483646 h 1219"/>
                <a:gd name="T4" fmla="*/ 2147483646 w 1377"/>
                <a:gd name="T5" fmla="*/ 2147483646 h 1219"/>
                <a:gd name="T6" fmla="*/ 2147483646 w 1377"/>
                <a:gd name="T7" fmla="*/ 2147483646 h 1219"/>
                <a:gd name="T8" fmla="*/ 2147483646 w 1377"/>
                <a:gd name="T9" fmla="*/ 2147483646 h 1219"/>
                <a:gd name="T10" fmla="*/ 2147483646 w 1377"/>
                <a:gd name="T11" fmla="*/ 2147483646 h 1219"/>
                <a:gd name="T12" fmla="*/ 0 w 1377"/>
                <a:gd name="T13" fmla="*/ 2147483646 h 12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77" h="1219" extrusionOk="0">
                  <a:moveTo>
                    <a:pt x="0" y="1"/>
                  </a:moveTo>
                  <a:lnTo>
                    <a:pt x="0" y="160"/>
                  </a:lnTo>
                  <a:lnTo>
                    <a:pt x="1218" y="1219"/>
                  </a:lnTo>
                  <a:lnTo>
                    <a:pt x="1324" y="1219"/>
                  </a:lnTo>
                  <a:cubicBezTo>
                    <a:pt x="1376" y="1152"/>
                    <a:pt x="1376" y="1099"/>
                    <a:pt x="1324" y="1047"/>
                  </a:cubicBezTo>
                  <a:lnTo>
                    <a:pt x="172" y="1"/>
                  </a:lnTo>
                  <a:lnTo>
                    <a:pt x="0" y="1"/>
                  </a:lnTo>
                  <a:close/>
                </a:path>
              </a:pathLst>
            </a:custGeom>
            <a:solidFill>
              <a:schemeClr val="accent1"/>
            </a:solidFill>
            <a:ln>
              <a:noFill/>
            </a:ln>
          </p:spPr>
          <p:txBody>
            <a:bodyPr lIns="91425" tIns="91425" rIns="91425" bIns="91425" anchor="ctr"/>
            <a:lstStyle/>
            <a:p>
              <a:pPr>
                <a:defRPr/>
              </a:pPr>
              <a:endParaRPr lang="vi-VN" sz="1350"/>
            </a:p>
          </p:txBody>
        </p:sp>
        <p:sp>
          <p:nvSpPr>
            <p:cNvPr id="106" name="Google Shape;455;p27">
              <a:extLst>
                <a:ext uri="{FF2B5EF4-FFF2-40B4-BE49-F238E27FC236}">
                  <a16:creationId xmlns:a16="http://schemas.microsoft.com/office/drawing/2014/main" id="{C00DF602-29D9-4F01-9E52-928FD406DBE1}"/>
                </a:ext>
              </a:extLst>
            </p:cNvPr>
            <p:cNvSpPr>
              <a:spLocks/>
            </p:cNvSpPr>
            <p:nvPr/>
          </p:nvSpPr>
          <p:spPr bwMode="auto">
            <a:xfrm>
              <a:off x="5646610" y="4113400"/>
              <a:ext cx="76219" cy="69846"/>
            </a:xfrm>
            <a:custGeom>
              <a:avLst/>
              <a:gdLst>
                <a:gd name="T0" fmla="*/ 2147483646 w 1377"/>
                <a:gd name="T1" fmla="*/ 2147483646 h 1259"/>
                <a:gd name="T2" fmla="*/ 2147483646 w 1377"/>
                <a:gd name="T3" fmla="*/ 2147483646 h 1259"/>
                <a:gd name="T4" fmla="*/ 2147483646 w 1377"/>
                <a:gd name="T5" fmla="*/ 2147483646 h 1259"/>
                <a:gd name="T6" fmla="*/ 2147483646 w 1377"/>
                <a:gd name="T7" fmla="*/ 2147483646 h 1259"/>
                <a:gd name="T8" fmla="*/ 2147483646 w 1377"/>
                <a:gd name="T9" fmla="*/ 2147483646 h 1259"/>
                <a:gd name="T10" fmla="*/ 2147483646 w 1377"/>
                <a:gd name="T11" fmla="*/ 2147483646 h 1259"/>
                <a:gd name="T12" fmla="*/ 2147483646 w 1377"/>
                <a:gd name="T13" fmla="*/ 2147483646 h 1259"/>
                <a:gd name="T14" fmla="*/ 2147483646 w 1377"/>
                <a:gd name="T15" fmla="*/ 2147483646 h 12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lIns="91425" tIns="91425" rIns="91425" bIns="91425" anchor="ctr"/>
            <a:lstStyle/>
            <a:p>
              <a:pPr>
                <a:defRPr/>
              </a:pPr>
              <a:endParaRPr lang="vi-VN" sz="1350"/>
            </a:p>
          </p:txBody>
        </p:sp>
        <p:sp>
          <p:nvSpPr>
            <p:cNvPr id="107" name="Google Shape;456;p27">
              <a:extLst>
                <a:ext uri="{FF2B5EF4-FFF2-40B4-BE49-F238E27FC236}">
                  <a16:creationId xmlns:a16="http://schemas.microsoft.com/office/drawing/2014/main" id="{80DCE4C9-6F99-432C-A949-DDF8B8A6A259}"/>
                </a:ext>
              </a:extLst>
            </p:cNvPr>
            <p:cNvSpPr>
              <a:spLocks/>
            </p:cNvSpPr>
            <p:nvPr/>
          </p:nvSpPr>
          <p:spPr bwMode="auto">
            <a:xfrm>
              <a:off x="5775758" y="3984819"/>
              <a:ext cx="55047" cy="49210"/>
            </a:xfrm>
            <a:custGeom>
              <a:avLst/>
              <a:gdLst>
                <a:gd name="T0" fmla="*/ 2147483646 w 993"/>
                <a:gd name="T1" fmla="*/ 2147483646 h 888"/>
                <a:gd name="T2" fmla="*/ 2147483646 w 993"/>
                <a:gd name="T3" fmla="*/ 2147483646 h 888"/>
                <a:gd name="T4" fmla="*/ 2147483646 w 993"/>
                <a:gd name="T5" fmla="*/ 2147483646 h 888"/>
                <a:gd name="T6" fmla="*/ 2147483646 w 993"/>
                <a:gd name="T7" fmla="*/ 2147483646 h 888"/>
                <a:gd name="T8" fmla="*/ 2147483646 w 993"/>
                <a:gd name="T9" fmla="*/ 2147483646 h 888"/>
                <a:gd name="T10" fmla="*/ 2147483646 w 993"/>
                <a:gd name="T11" fmla="*/ 2147483646 h 888"/>
                <a:gd name="T12" fmla="*/ 2147483646 w 993"/>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88" extrusionOk="0">
                  <a:moveTo>
                    <a:pt x="53" y="1"/>
                  </a:moveTo>
                  <a:cubicBezTo>
                    <a:pt x="0" y="54"/>
                    <a:pt x="0" y="54"/>
                    <a:pt x="53" y="120"/>
                  </a:cubicBezTo>
                  <a:lnTo>
                    <a:pt x="874" y="887"/>
                  </a:lnTo>
                  <a:lnTo>
                    <a:pt x="993" y="887"/>
                  </a:lnTo>
                  <a:lnTo>
                    <a:pt x="993" y="781"/>
                  </a:lnTo>
                  <a:lnTo>
                    <a:pt x="106" y="1"/>
                  </a:lnTo>
                  <a:lnTo>
                    <a:pt x="53" y="1"/>
                  </a:lnTo>
                  <a:close/>
                </a:path>
              </a:pathLst>
            </a:custGeom>
            <a:solidFill>
              <a:schemeClr val="accent1"/>
            </a:solidFill>
            <a:ln>
              <a:noFill/>
            </a:ln>
          </p:spPr>
          <p:txBody>
            <a:bodyPr lIns="91425" tIns="91425" rIns="91425" bIns="91425" anchor="ctr"/>
            <a:lstStyle/>
            <a:p>
              <a:pPr>
                <a:defRPr/>
              </a:pPr>
              <a:endParaRPr lang="vi-VN" sz="1350"/>
            </a:p>
          </p:txBody>
        </p:sp>
        <p:sp>
          <p:nvSpPr>
            <p:cNvPr id="108" name="Google Shape;457;p27">
              <a:extLst>
                <a:ext uri="{FF2B5EF4-FFF2-40B4-BE49-F238E27FC236}">
                  <a16:creationId xmlns:a16="http://schemas.microsoft.com/office/drawing/2014/main" id="{B84155AC-7195-4B01-8AE9-A441D6275343}"/>
                </a:ext>
              </a:extLst>
            </p:cNvPr>
            <p:cNvSpPr>
              <a:spLocks/>
            </p:cNvSpPr>
            <p:nvPr/>
          </p:nvSpPr>
          <p:spPr bwMode="auto">
            <a:xfrm>
              <a:off x="5735532" y="4024505"/>
              <a:ext cx="55047" cy="50797"/>
            </a:xfrm>
            <a:custGeom>
              <a:avLst/>
              <a:gdLst>
                <a:gd name="T0" fmla="*/ 2147483646 w 994"/>
                <a:gd name="T1" fmla="*/ 2147483646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2147483646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lIns="91425" tIns="91425" rIns="91425" bIns="91425" anchor="ctr"/>
            <a:lstStyle/>
            <a:p>
              <a:pPr>
                <a:defRPr/>
              </a:pPr>
              <a:endParaRPr lang="vi-VN" sz="1350"/>
            </a:p>
          </p:txBody>
        </p:sp>
        <p:sp>
          <p:nvSpPr>
            <p:cNvPr id="109" name="Google Shape;458;p27">
              <a:extLst>
                <a:ext uri="{FF2B5EF4-FFF2-40B4-BE49-F238E27FC236}">
                  <a16:creationId xmlns:a16="http://schemas.microsoft.com/office/drawing/2014/main" id="{C159A09F-7B6F-400E-875D-FD910E4110EF}"/>
                </a:ext>
              </a:extLst>
            </p:cNvPr>
            <p:cNvSpPr>
              <a:spLocks/>
            </p:cNvSpPr>
            <p:nvPr/>
          </p:nvSpPr>
          <p:spPr bwMode="auto">
            <a:xfrm>
              <a:off x="5695305" y="4067365"/>
              <a:ext cx="55047" cy="47622"/>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40" y="874"/>
                  </a:lnTo>
                  <a:cubicBezTo>
                    <a:pt x="993" y="874"/>
                    <a:pt x="993" y="821"/>
                    <a:pt x="940" y="768"/>
                  </a:cubicBezTo>
                  <a:lnTo>
                    <a:pt x="120" y="0"/>
                  </a:lnTo>
                  <a:lnTo>
                    <a:pt x="1" y="0"/>
                  </a:lnTo>
                  <a:close/>
                </a:path>
              </a:pathLst>
            </a:custGeom>
            <a:solidFill>
              <a:schemeClr val="accent1"/>
            </a:solidFill>
            <a:ln>
              <a:noFill/>
            </a:ln>
          </p:spPr>
          <p:txBody>
            <a:bodyPr lIns="91425" tIns="91425" rIns="91425" bIns="91425" anchor="ctr"/>
            <a:lstStyle/>
            <a:p>
              <a:pPr>
                <a:defRPr/>
              </a:pPr>
              <a:endParaRPr lang="vi-VN" sz="1350"/>
            </a:p>
          </p:txBody>
        </p:sp>
        <p:sp>
          <p:nvSpPr>
            <p:cNvPr id="110" name="Google Shape;459;p27">
              <a:extLst>
                <a:ext uri="{FF2B5EF4-FFF2-40B4-BE49-F238E27FC236}">
                  <a16:creationId xmlns:a16="http://schemas.microsoft.com/office/drawing/2014/main" id="{2AFA5446-B64C-47E5-ADA7-64051DE4D155}"/>
                </a:ext>
              </a:extLst>
            </p:cNvPr>
            <p:cNvSpPr>
              <a:spLocks/>
            </p:cNvSpPr>
            <p:nvPr/>
          </p:nvSpPr>
          <p:spPr bwMode="auto">
            <a:xfrm>
              <a:off x="5604266" y="4157848"/>
              <a:ext cx="55047" cy="49209"/>
            </a:xfrm>
            <a:custGeom>
              <a:avLst/>
              <a:gdLst>
                <a:gd name="T0" fmla="*/ 2147483646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2147483646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66" y="1"/>
                  </a:moveTo>
                  <a:cubicBezTo>
                    <a:pt x="0" y="54"/>
                    <a:pt x="0" y="54"/>
                    <a:pt x="66" y="106"/>
                  </a:cubicBezTo>
                  <a:lnTo>
                    <a:pt x="887" y="874"/>
                  </a:lnTo>
                  <a:lnTo>
                    <a:pt x="993" y="874"/>
                  </a:lnTo>
                  <a:lnTo>
                    <a:pt x="993" y="768"/>
                  </a:lnTo>
                  <a:lnTo>
                    <a:pt x="119" y="1"/>
                  </a:lnTo>
                  <a:lnTo>
                    <a:pt x="66" y="1"/>
                  </a:lnTo>
                  <a:close/>
                </a:path>
              </a:pathLst>
            </a:custGeom>
            <a:solidFill>
              <a:schemeClr val="accent1"/>
            </a:solidFill>
            <a:ln>
              <a:noFill/>
            </a:ln>
          </p:spPr>
          <p:txBody>
            <a:bodyPr lIns="91425" tIns="91425" rIns="91425" bIns="91425" anchor="ctr"/>
            <a:lstStyle/>
            <a:p>
              <a:pPr>
                <a:defRPr/>
              </a:pPr>
              <a:endParaRPr lang="vi-VN" sz="1350"/>
            </a:p>
          </p:txBody>
        </p:sp>
        <p:sp>
          <p:nvSpPr>
            <p:cNvPr id="111" name="Google Shape;460;p27">
              <a:extLst>
                <a:ext uri="{FF2B5EF4-FFF2-40B4-BE49-F238E27FC236}">
                  <a16:creationId xmlns:a16="http://schemas.microsoft.com/office/drawing/2014/main" id="{6AB6B50F-6ABF-442E-BF2F-634AF6DB7C2D}"/>
                </a:ext>
              </a:extLst>
            </p:cNvPr>
            <p:cNvSpPr>
              <a:spLocks/>
            </p:cNvSpPr>
            <p:nvPr/>
          </p:nvSpPr>
          <p:spPr bwMode="auto">
            <a:xfrm>
              <a:off x="5564039" y="4199121"/>
              <a:ext cx="55047" cy="49209"/>
            </a:xfrm>
            <a:custGeom>
              <a:avLst/>
              <a:gdLst>
                <a:gd name="T0" fmla="*/ 2147483646 w 994"/>
                <a:gd name="T1" fmla="*/ 2147483646 h 914"/>
                <a:gd name="T2" fmla="*/ 2147483646 w 994"/>
                <a:gd name="T3" fmla="*/ 2147483646 h 914"/>
                <a:gd name="T4" fmla="*/ 2147483646 w 994"/>
                <a:gd name="T5" fmla="*/ 2147483646 h 914"/>
                <a:gd name="T6" fmla="*/ 2147483646 w 994"/>
                <a:gd name="T7" fmla="*/ 2147483646 h 914"/>
                <a:gd name="T8" fmla="*/ 2147483646 w 994"/>
                <a:gd name="T9" fmla="*/ 2147483646 h 914"/>
                <a:gd name="T10" fmla="*/ 2147483646 w 994"/>
                <a:gd name="T11" fmla="*/ 2147483646 h 914"/>
                <a:gd name="T12" fmla="*/ 2147483646 w 994"/>
                <a:gd name="T13" fmla="*/ 2147483646 h 914"/>
                <a:gd name="T14" fmla="*/ 2147483646 w 994"/>
                <a:gd name="T15" fmla="*/ 2147483646 h 914"/>
                <a:gd name="T16" fmla="*/ 2147483646 w 994"/>
                <a:gd name="T17" fmla="*/ 2147483646 h 9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lIns="91425" tIns="91425" rIns="91425" bIns="91425" anchor="ctr"/>
            <a:lstStyle/>
            <a:p>
              <a:pPr>
                <a:defRPr/>
              </a:pPr>
              <a:endParaRPr lang="vi-VN" sz="1350"/>
            </a:p>
          </p:txBody>
        </p:sp>
        <p:sp>
          <p:nvSpPr>
            <p:cNvPr id="112" name="Google Shape;461;p27">
              <a:extLst>
                <a:ext uri="{FF2B5EF4-FFF2-40B4-BE49-F238E27FC236}">
                  <a16:creationId xmlns:a16="http://schemas.microsoft.com/office/drawing/2014/main" id="{D96D31E0-5099-4A38-9FA2-45A3B2D1AF80}"/>
                </a:ext>
              </a:extLst>
            </p:cNvPr>
            <p:cNvSpPr>
              <a:spLocks/>
            </p:cNvSpPr>
            <p:nvPr/>
          </p:nvSpPr>
          <p:spPr bwMode="auto">
            <a:xfrm>
              <a:off x="5525929" y="4240394"/>
              <a:ext cx="55047" cy="49209"/>
            </a:xfrm>
            <a:custGeom>
              <a:avLst/>
              <a:gdLst>
                <a:gd name="T0" fmla="*/ 2147483646 w 994"/>
                <a:gd name="T1" fmla="*/ 2147483646 h 888"/>
                <a:gd name="T2" fmla="*/ 2147483646 w 994"/>
                <a:gd name="T3" fmla="*/ 2147483646 h 888"/>
                <a:gd name="T4" fmla="*/ 2147483646 w 994"/>
                <a:gd name="T5" fmla="*/ 2147483646 h 888"/>
                <a:gd name="T6" fmla="*/ 2147483646 w 994"/>
                <a:gd name="T7" fmla="*/ 2147483646 h 888"/>
                <a:gd name="T8" fmla="*/ 2147483646 w 994"/>
                <a:gd name="T9" fmla="*/ 2147483646 h 888"/>
                <a:gd name="T10" fmla="*/ 2147483646 w 994"/>
                <a:gd name="T11" fmla="*/ 2147483646 h 888"/>
                <a:gd name="T12" fmla="*/ 2147483646 w 994"/>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88" extrusionOk="0">
                  <a:moveTo>
                    <a:pt x="1" y="1"/>
                  </a:moveTo>
                  <a:lnTo>
                    <a:pt x="1" y="120"/>
                  </a:lnTo>
                  <a:lnTo>
                    <a:pt x="888" y="888"/>
                  </a:lnTo>
                  <a:lnTo>
                    <a:pt x="994" y="888"/>
                  </a:lnTo>
                  <a:cubicBezTo>
                    <a:pt x="994" y="888"/>
                    <a:pt x="994" y="835"/>
                    <a:pt x="941" y="782"/>
                  </a:cubicBezTo>
                  <a:lnTo>
                    <a:pt x="107" y="1"/>
                  </a:lnTo>
                  <a:lnTo>
                    <a:pt x="1" y="1"/>
                  </a:lnTo>
                  <a:close/>
                </a:path>
              </a:pathLst>
            </a:custGeom>
            <a:solidFill>
              <a:schemeClr val="accent1"/>
            </a:solidFill>
            <a:ln>
              <a:noFill/>
            </a:ln>
          </p:spPr>
          <p:txBody>
            <a:bodyPr lIns="91425" tIns="91425" rIns="91425" bIns="91425" anchor="ctr"/>
            <a:lstStyle/>
            <a:p>
              <a:pPr>
                <a:defRPr/>
              </a:pPr>
              <a:endParaRPr lang="vi-VN" sz="1350"/>
            </a:p>
          </p:txBody>
        </p:sp>
        <p:sp>
          <p:nvSpPr>
            <p:cNvPr id="113" name="Google Shape;462;p27">
              <a:extLst>
                <a:ext uri="{FF2B5EF4-FFF2-40B4-BE49-F238E27FC236}">
                  <a16:creationId xmlns:a16="http://schemas.microsoft.com/office/drawing/2014/main" id="{118E9676-EAEA-4597-AA58-F3BB5B0B1D9F}"/>
                </a:ext>
              </a:extLst>
            </p:cNvPr>
            <p:cNvSpPr>
              <a:spLocks/>
            </p:cNvSpPr>
            <p:nvPr/>
          </p:nvSpPr>
          <p:spPr bwMode="auto">
            <a:xfrm>
              <a:off x="5434891" y="4332464"/>
              <a:ext cx="57164" cy="47622"/>
            </a:xfrm>
            <a:custGeom>
              <a:avLst/>
              <a:gdLst>
                <a:gd name="T0" fmla="*/ 2147483646 w 1047"/>
                <a:gd name="T1" fmla="*/ 0 h 888"/>
                <a:gd name="T2" fmla="*/ 2147483646 w 1047"/>
                <a:gd name="T3" fmla="*/ 2147483646 h 888"/>
                <a:gd name="T4" fmla="*/ 2147483646 w 1047"/>
                <a:gd name="T5" fmla="*/ 2147483646 h 888"/>
                <a:gd name="T6" fmla="*/ 2147483646 w 1047"/>
                <a:gd name="T7" fmla="*/ 2147483646 h 888"/>
                <a:gd name="T8" fmla="*/ 2147483646 w 1047"/>
                <a:gd name="T9" fmla="*/ 2147483646 h 888"/>
                <a:gd name="T10" fmla="*/ 2147483646 w 1047"/>
                <a:gd name="T11" fmla="*/ 0 h 888"/>
                <a:gd name="T12" fmla="*/ 2147483646 w 1047"/>
                <a:gd name="T13" fmla="*/ 0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7" h="888" extrusionOk="0">
                  <a:moveTo>
                    <a:pt x="53" y="0"/>
                  </a:moveTo>
                  <a:cubicBezTo>
                    <a:pt x="0" y="53"/>
                    <a:pt x="0" y="53"/>
                    <a:pt x="53" y="119"/>
                  </a:cubicBezTo>
                  <a:lnTo>
                    <a:pt x="940" y="887"/>
                  </a:lnTo>
                  <a:lnTo>
                    <a:pt x="993" y="887"/>
                  </a:lnTo>
                  <a:cubicBezTo>
                    <a:pt x="1046" y="887"/>
                    <a:pt x="1046" y="834"/>
                    <a:pt x="993" y="781"/>
                  </a:cubicBezTo>
                  <a:lnTo>
                    <a:pt x="173" y="0"/>
                  </a:lnTo>
                  <a:lnTo>
                    <a:pt x="53" y="0"/>
                  </a:lnTo>
                  <a:close/>
                </a:path>
              </a:pathLst>
            </a:custGeom>
            <a:solidFill>
              <a:schemeClr val="accent1"/>
            </a:solidFill>
            <a:ln>
              <a:noFill/>
            </a:ln>
          </p:spPr>
          <p:txBody>
            <a:bodyPr lIns="91425" tIns="91425" rIns="91425" bIns="91425" anchor="ctr"/>
            <a:lstStyle/>
            <a:p>
              <a:pPr>
                <a:defRPr/>
              </a:pPr>
              <a:endParaRPr lang="vi-VN" sz="1350"/>
            </a:p>
          </p:txBody>
        </p:sp>
        <p:sp>
          <p:nvSpPr>
            <p:cNvPr id="114" name="Google Shape;463;p27">
              <a:extLst>
                <a:ext uri="{FF2B5EF4-FFF2-40B4-BE49-F238E27FC236}">
                  <a16:creationId xmlns:a16="http://schemas.microsoft.com/office/drawing/2014/main" id="{AA616627-F3A1-4CB5-8533-292E882643D4}"/>
                </a:ext>
              </a:extLst>
            </p:cNvPr>
            <p:cNvSpPr>
              <a:spLocks/>
            </p:cNvSpPr>
            <p:nvPr/>
          </p:nvSpPr>
          <p:spPr bwMode="auto">
            <a:xfrm>
              <a:off x="5394664" y="4372149"/>
              <a:ext cx="55047" cy="50797"/>
            </a:xfrm>
            <a:custGeom>
              <a:avLst/>
              <a:gdLst>
                <a:gd name="T0" fmla="*/ 2147483646 w 994"/>
                <a:gd name="T1" fmla="*/ 2147483646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2147483646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lIns="91425" tIns="91425" rIns="91425" bIns="91425" anchor="ctr"/>
            <a:lstStyle/>
            <a:p>
              <a:pPr>
                <a:defRPr/>
              </a:pPr>
              <a:endParaRPr lang="vi-VN" sz="1350"/>
            </a:p>
          </p:txBody>
        </p:sp>
        <p:sp>
          <p:nvSpPr>
            <p:cNvPr id="115" name="Google Shape;464;p27">
              <a:extLst>
                <a:ext uri="{FF2B5EF4-FFF2-40B4-BE49-F238E27FC236}">
                  <a16:creationId xmlns:a16="http://schemas.microsoft.com/office/drawing/2014/main" id="{DFCDAAB5-6CB0-4F09-A6B0-53E76036696A}"/>
                </a:ext>
              </a:extLst>
            </p:cNvPr>
            <p:cNvSpPr>
              <a:spLocks/>
            </p:cNvSpPr>
            <p:nvPr/>
          </p:nvSpPr>
          <p:spPr bwMode="auto">
            <a:xfrm>
              <a:off x="5354438" y="4415010"/>
              <a:ext cx="55047" cy="47622"/>
            </a:xfrm>
            <a:custGeom>
              <a:avLst/>
              <a:gdLst>
                <a:gd name="T0" fmla="*/ 0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0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0" y="1"/>
                  </a:moveTo>
                  <a:cubicBezTo>
                    <a:pt x="0" y="54"/>
                    <a:pt x="0" y="54"/>
                    <a:pt x="53" y="107"/>
                  </a:cubicBezTo>
                  <a:lnTo>
                    <a:pt x="874" y="874"/>
                  </a:lnTo>
                  <a:lnTo>
                    <a:pt x="993" y="874"/>
                  </a:lnTo>
                  <a:lnTo>
                    <a:pt x="993" y="769"/>
                  </a:lnTo>
                  <a:lnTo>
                    <a:pt x="106" y="1"/>
                  </a:lnTo>
                  <a:lnTo>
                    <a:pt x="0" y="1"/>
                  </a:lnTo>
                  <a:close/>
                </a:path>
              </a:pathLst>
            </a:custGeom>
            <a:solidFill>
              <a:schemeClr val="accent1"/>
            </a:solidFill>
            <a:ln>
              <a:noFill/>
            </a:ln>
          </p:spPr>
          <p:txBody>
            <a:bodyPr lIns="91425" tIns="91425" rIns="91425" bIns="91425" anchor="ctr"/>
            <a:lstStyle/>
            <a:p>
              <a:pPr>
                <a:defRPr/>
              </a:pPr>
              <a:endParaRPr lang="vi-VN" sz="1350"/>
            </a:p>
          </p:txBody>
        </p:sp>
        <p:sp>
          <p:nvSpPr>
            <p:cNvPr id="116" name="Google Shape;465;p27">
              <a:extLst>
                <a:ext uri="{FF2B5EF4-FFF2-40B4-BE49-F238E27FC236}">
                  <a16:creationId xmlns:a16="http://schemas.microsoft.com/office/drawing/2014/main" id="{61444D47-1E76-49DE-82BE-AF6C19BBB354}"/>
                </a:ext>
              </a:extLst>
            </p:cNvPr>
            <p:cNvSpPr>
              <a:spLocks/>
            </p:cNvSpPr>
            <p:nvPr/>
          </p:nvSpPr>
          <p:spPr bwMode="auto">
            <a:xfrm>
              <a:off x="5265515" y="4505492"/>
              <a:ext cx="55047" cy="49210"/>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40" y="874"/>
                  </a:lnTo>
                  <a:cubicBezTo>
                    <a:pt x="993" y="874"/>
                    <a:pt x="993" y="821"/>
                    <a:pt x="940" y="768"/>
                  </a:cubicBezTo>
                  <a:lnTo>
                    <a:pt x="106" y="0"/>
                  </a:lnTo>
                  <a:lnTo>
                    <a:pt x="1" y="0"/>
                  </a:lnTo>
                  <a:close/>
                </a:path>
              </a:pathLst>
            </a:custGeom>
            <a:solidFill>
              <a:schemeClr val="accent1"/>
            </a:solidFill>
            <a:ln>
              <a:noFill/>
            </a:ln>
          </p:spPr>
          <p:txBody>
            <a:bodyPr lIns="91425" tIns="91425" rIns="91425" bIns="91425" anchor="ctr"/>
            <a:lstStyle/>
            <a:p>
              <a:pPr>
                <a:defRPr/>
              </a:pPr>
              <a:endParaRPr lang="vi-VN" sz="1350"/>
            </a:p>
          </p:txBody>
        </p:sp>
        <p:sp>
          <p:nvSpPr>
            <p:cNvPr id="117" name="Google Shape;466;p27">
              <a:extLst>
                <a:ext uri="{FF2B5EF4-FFF2-40B4-BE49-F238E27FC236}">
                  <a16:creationId xmlns:a16="http://schemas.microsoft.com/office/drawing/2014/main" id="{8A8F1ED6-2899-456A-8FED-F1F385F5DD50}"/>
                </a:ext>
              </a:extLst>
            </p:cNvPr>
            <p:cNvSpPr>
              <a:spLocks/>
            </p:cNvSpPr>
            <p:nvPr/>
          </p:nvSpPr>
          <p:spPr bwMode="auto">
            <a:xfrm>
              <a:off x="5223172" y="4546765"/>
              <a:ext cx="59281" cy="49210"/>
            </a:xfrm>
            <a:custGeom>
              <a:avLst/>
              <a:gdLst>
                <a:gd name="T0" fmla="*/ 2147483646 w 1047"/>
                <a:gd name="T1" fmla="*/ 0 h 914"/>
                <a:gd name="T2" fmla="*/ 2147483646 w 1047"/>
                <a:gd name="T3" fmla="*/ 2147483646 h 914"/>
                <a:gd name="T4" fmla="*/ 2147483646 w 1047"/>
                <a:gd name="T5" fmla="*/ 2147483646 h 914"/>
                <a:gd name="T6" fmla="*/ 2147483646 w 1047"/>
                <a:gd name="T7" fmla="*/ 2147483646 h 914"/>
                <a:gd name="T8" fmla="*/ 2147483646 w 1047"/>
                <a:gd name="T9" fmla="*/ 2147483646 h 914"/>
                <a:gd name="T10" fmla="*/ 2147483646 w 1047"/>
                <a:gd name="T11" fmla="*/ 2147483646 h 914"/>
                <a:gd name="T12" fmla="*/ 2147483646 w 1047"/>
                <a:gd name="T13" fmla="*/ 2147483646 h 914"/>
                <a:gd name="T14" fmla="*/ 2147483646 w 1047"/>
                <a:gd name="T15" fmla="*/ 2147483646 h 914"/>
                <a:gd name="T16" fmla="*/ 2147483646 w 1047"/>
                <a:gd name="T17" fmla="*/ 0 h 9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lIns="91425" tIns="91425" rIns="91425" bIns="91425" anchor="ctr"/>
            <a:lstStyle/>
            <a:p>
              <a:pPr>
                <a:defRPr/>
              </a:pPr>
              <a:endParaRPr lang="vi-VN" sz="1350"/>
            </a:p>
          </p:txBody>
        </p:sp>
        <p:sp>
          <p:nvSpPr>
            <p:cNvPr id="118" name="Google Shape;467;p27">
              <a:extLst>
                <a:ext uri="{FF2B5EF4-FFF2-40B4-BE49-F238E27FC236}">
                  <a16:creationId xmlns:a16="http://schemas.microsoft.com/office/drawing/2014/main" id="{C75CEC5B-FC8F-4E03-9EC4-EA9ABD023EDD}"/>
                </a:ext>
              </a:extLst>
            </p:cNvPr>
            <p:cNvSpPr>
              <a:spLocks/>
            </p:cNvSpPr>
            <p:nvPr/>
          </p:nvSpPr>
          <p:spPr bwMode="auto">
            <a:xfrm>
              <a:off x="5182944" y="4588037"/>
              <a:ext cx="55047" cy="49210"/>
            </a:xfrm>
            <a:custGeom>
              <a:avLst/>
              <a:gdLst>
                <a:gd name="T0" fmla="*/ 2147483646 w 993"/>
                <a:gd name="T1" fmla="*/ 2147483646 h 888"/>
                <a:gd name="T2" fmla="*/ 2147483646 w 993"/>
                <a:gd name="T3" fmla="*/ 2147483646 h 888"/>
                <a:gd name="T4" fmla="*/ 2147483646 w 993"/>
                <a:gd name="T5" fmla="*/ 2147483646 h 888"/>
                <a:gd name="T6" fmla="*/ 2147483646 w 993"/>
                <a:gd name="T7" fmla="*/ 2147483646 h 888"/>
                <a:gd name="T8" fmla="*/ 2147483646 w 993"/>
                <a:gd name="T9" fmla="*/ 2147483646 h 888"/>
                <a:gd name="T10" fmla="*/ 2147483646 w 993"/>
                <a:gd name="T11" fmla="*/ 2147483646 h 888"/>
                <a:gd name="T12" fmla="*/ 2147483646 w 993"/>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88" extrusionOk="0">
                  <a:moveTo>
                    <a:pt x="66" y="1"/>
                  </a:moveTo>
                  <a:cubicBezTo>
                    <a:pt x="0" y="54"/>
                    <a:pt x="0" y="120"/>
                    <a:pt x="66" y="120"/>
                  </a:cubicBezTo>
                  <a:lnTo>
                    <a:pt x="887" y="887"/>
                  </a:lnTo>
                  <a:lnTo>
                    <a:pt x="993" y="887"/>
                  </a:lnTo>
                  <a:lnTo>
                    <a:pt x="993" y="782"/>
                  </a:lnTo>
                  <a:lnTo>
                    <a:pt x="119" y="1"/>
                  </a:lnTo>
                  <a:lnTo>
                    <a:pt x="66" y="1"/>
                  </a:lnTo>
                  <a:close/>
                </a:path>
              </a:pathLst>
            </a:custGeom>
            <a:solidFill>
              <a:schemeClr val="accent1"/>
            </a:solidFill>
            <a:ln>
              <a:noFill/>
            </a:ln>
          </p:spPr>
          <p:txBody>
            <a:bodyPr lIns="91425" tIns="91425" rIns="91425" bIns="91425" anchor="ctr"/>
            <a:lstStyle/>
            <a:p>
              <a:pPr>
                <a:defRPr/>
              </a:pPr>
              <a:endParaRPr lang="vi-VN" sz="1350"/>
            </a:p>
          </p:txBody>
        </p:sp>
        <p:sp>
          <p:nvSpPr>
            <p:cNvPr id="119" name="Google Shape;468;p27">
              <a:extLst>
                <a:ext uri="{FF2B5EF4-FFF2-40B4-BE49-F238E27FC236}">
                  <a16:creationId xmlns:a16="http://schemas.microsoft.com/office/drawing/2014/main" id="{FC0AFADE-8BAC-4DAE-930D-350761A28B88}"/>
                </a:ext>
              </a:extLst>
            </p:cNvPr>
            <p:cNvSpPr>
              <a:spLocks/>
            </p:cNvSpPr>
            <p:nvPr/>
          </p:nvSpPr>
          <p:spPr bwMode="auto">
            <a:xfrm>
              <a:off x="5096140" y="4678521"/>
              <a:ext cx="55047" cy="49209"/>
            </a:xfrm>
            <a:custGeom>
              <a:avLst/>
              <a:gdLst>
                <a:gd name="T0" fmla="*/ 2147483646 w 994"/>
                <a:gd name="T1" fmla="*/ 0 h 887"/>
                <a:gd name="T2" fmla="*/ 2147483646 w 994"/>
                <a:gd name="T3" fmla="*/ 2147483646 h 887"/>
                <a:gd name="T4" fmla="*/ 2147483646 w 994"/>
                <a:gd name="T5" fmla="*/ 2147483646 h 887"/>
                <a:gd name="T6" fmla="*/ 2147483646 w 994"/>
                <a:gd name="T7" fmla="*/ 2147483646 h 887"/>
                <a:gd name="T8" fmla="*/ 2147483646 w 994"/>
                <a:gd name="T9" fmla="*/ 2147483646 h 887"/>
                <a:gd name="T10" fmla="*/ 2147483646 w 994"/>
                <a:gd name="T11" fmla="*/ 0 h 887"/>
                <a:gd name="T12" fmla="*/ 2147483646 w 994"/>
                <a:gd name="T13" fmla="*/ 0 h 88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87" extrusionOk="0">
                  <a:moveTo>
                    <a:pt x="1" y="0"/>
                  </a:moveTo>
                  <a:lnTo>
                    <a:pt x="1" y="119"/>
                  </a:lnTo>
                  <a:lnTo>
                    <a:pt x="874" y="887"/>
                  </a:lnTo>
                  <a:lnTo>
                    <a:pt x="993" y="887"/>
                  </a:lnTo>
                  <a:cubicBezTo>
                    <a:pt x="993" y="887"/>
                    <a:pt x="993" y="834"/>
                    <a:pt x="927" y="781"/>
                  </a:cubicBezTo>
                  <a:lnTo>
                    <a:pt x="107" y="0"/>
                  </a:lnTo>
                  <a:lnTo>
                    <a:pt x="1" y="0"/>
                  </a:lnTo>
                  <a:close/>
                </a:path>
              </a:pathLst>
            </a:custGeom>
            <a:solidFill>
              <a:schemeClr val="accent1"/>
            </a:solidFill>
            <a:ln>
              <a:noFill/>
            </a:ln>
          </p:spPr>
          <p:txBody>
            <a:bodyPr lIns="91425" tIns="91425" rIns="91425" bIns="91425" anchor="ctr"/>
            <a:lstStyle/>
            <a:p>
              <a:pPr>
                <a:defRPr/>
              </a:pPr>
              <a:endParaRPr lang="vi-VN" sz="1350"/>
            </a:p>
          </p:txBody>
        </p:sp>
        <p:sp>
          <p:nvSpPr>
            <p:cNvPr id="120" name="Google Shape;469;p27">
              <a:extLst>
                <a:ext uri="{FF2B5EF4-FFF2-40B4-BE49-F238E27FC236}">
                  <a16:creationId xmlns:a16="http://schemas.microsoft.com/office/drawing/2014/main" id="{E4F1CF78-E875-43C1-BA99-A7A8CF3B43A6}"/>
                </a:ext>
              </a:extLst>
            </p:cNvPr>
            <p:cNvSpPr>
              <a:spLocks/>
            </p:cNvSpPr>
            <p:nvPr/>
          </p:nvSpPr>
          <p:spPr bwMode="auto">
            <a:xfrm>
              <a:off x="5055913" y="4719793"/>
              <a:ext cx="55047" cy="50797"/>
            </a:xfrm>
            <a:custGeom>
              <a:avLst/>
              <a:gdLst>
                <a:gd name="T0" fmla="*/ 2147483646 w 994"/>
                <a:gd name="T1" fmla="*/ 0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0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lIns="91425" tIns="91425" rIns="91425" bIns="91425" anchor="ctr"/>
            <a:lstStyle/>
            <a:p>
              <a:pPr>
                <a:defRPr/>
              </a:pPr>
              <a:endParaRPr lang="vi-VN" sz="1350"/>
            </a:p>
          </p:txBody>
        </p:sp>
        <p:sp>
          <p:nvSpPr>
            <p:cNvPr id="121" name="Google Shape;470;p27">
              <a:extLst>
                <a:ext uri="{FF2B5EF4-FFF2-40B4-BE49-F238E27FC236}">
                  <a16:creationId xmlns:a16="http://schemas.microsoft.com/office/drawing/2014/main" id="{388A213F-B9FD-403C-AACA-B671F4556E3D}"/>
                </a:ext>
              </a:extLst>
            </p:cNvPr>
            <p:cNvSpPr>
              <a:spLocks/>
            </p:cNvSpPr>
            <p:nvPr/>
          </p:nvSpPr>
          <p:spPr bwMode="auto">
            <a:xfrm>
              <a:off x="5013569" y="4761066"/>
              <a:ext cx="55047" cy="49209"/>
            </a:xfrm>
            <a:custGeom>
              <a:avLst/>
              <a:gdLst>
                <a:gd name="T0" fmla="*/ 2147483646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2147483646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53" y="1"/>
                  </a:moveTo>
                  <a:cubicBezTo>
                    <a:pt x="0" y="54"/>
                    <a:pt x="0" y="107"/>
                    <a:pt x="53" y="107"/>
                  </a:cubicBezTo>
                  <a:lnTo>
                    <a:pt x="887" y="874"/>
                  </a:lnTo>
                  <a:lnTo>
                    <a:pt x="993" y="874"/>
                  </a:lnTo>
                  <a:lnTo>
                    <a:pt x="993" y="768"/>
                  </a:lnTo>
                  <a:lnTo>
                    <a:pt x="106" y="1"/>
                  </a:lnTo>
                  <a:lnTo>
                    <a:pt x="53" y="1"/>
                  </a:lnTo>
                  <a:close/>
                </a:path>
              </a:pathLst>
            </a:custGeom>
            <a:solidFill>
              <a:schemeClr val="accent1"/>
            </a:solidFill>
            <a:ln>
              <a:noFill/>
            </a:ln>
          </p:spPr>
          <p:txBody>
            <a:bodyPr lIns="91425" tIns="91425" rIns="91425" bIns="91425" anchor="ctr"/>
            <a:lstStyle/>
            <a:p>
              <a:pPr>
                <a:defRPr/>
              </a:pPr>
              <a:endParaRPr lang="vi-VN" sz="1350"/>
            </a:p>
          </p:txBody>
        </p:sp>
        <p:sp>
          <p:nvSpPr>
            <p:cNvPr id="122" name="Google Shape;471;p27">
              <a:extLst>
                <a:ext uri="{FF2B5EF4-FFF2-40B4-BE49-F238E27FC236}">
                  <a16:creationId xmlns:a16="http://schemas.microsoft.com/office/drawing/2014/main" id="{EC8EFF8C-B21D-474F-81EC-683B40D8C99A}"/>
                </a:ext>
              </a:extLst>
            </p:cNvPr>
            <p:cNvSpPr>
              <a:spLocks/>
            </p:cNvSpPr>
            <p:nvPr/>
          </p:nvSpPr>
          <p:spPr bwMode="auto">
            <a:xfrm>
              <a:off x="4924647" y="4853136"/>
              <a:ext cx="55047" cy="49209"/>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93" y="874"/>
                  </a:lnTo>
                  <a:lnTo>
                    <a:pt x="993" y="768"/>
                  </a:lnTo>
                  <a:lnTo>
                    <a:pt x="120" y="0"/>
                  </a:lnTo>
                  <a:lnTo>
                    <a:pt x="1" y="0"/>
                  </a:lnTo>
                  <a:close/>
                </a:path>
              </a:pathLst>
            </a:custGeom>
            <a:solidFill>
              <a:schemeClr val="accent1"/>
            </a:solidFill>
            <a:ln>
              <a:noFill/>
            </a:ln>
          </p:spPr>
          <p:txBody>
            <a:bodyPr lIns="91425" tIns="91425" rIns="91425" bIns="91425" anchor="ctr"/>
            <a:lstStyle/>
            <a:p>
              <a:pPr>
                <a:defRPr/>
              </a:pPr>
              <a:endParaRPr lang="vi-VN" sz="1350"/>
            </a:p>
          </p:txBody>
        </p:sp>
        <p:sp>
          <p:nvSpPr>
            <p:cNvPr id="123" name="Google Shape;472;p27">
              <a:extLst>
                <a:ext uri="{FF2B5EF4-FFF2-40B4-BE49-F238E27FC236}">
                  <a16:creationId xmlns:a16="http://schemas.microsoft.com/office/drawing/2014/main" id="{0ECE2F27-6FAB-482F-A334-DC678FED75F9}"/>
                </a:ext>
              </a:extLst>
            </p:cNvPr>
            <p:cNvSpPr>
              <a:spLocks/>
            </p:cNvSpPr>
            <p:nvPr/>
          </p:nvSpPr>
          <p:spPr bwMode="auto">
            <a:xfrm>
              <a:off x="4884421" y="4892821"/>
              <a:ext cx="55047" cy="52385"/>
            </a:xfrm>
            <a:custGeom>
              <a:avLst/>
              <a:gdLst>
                <a:gd name="T0" fmla="*/ 2147483646 w 993"/>
                <a:gd name="T1" fmla="*/ 2147483646 h 928"/>
                <a:gd name="T2" fmla="*/ 0 w 993"/>
                <a:gd name="T3" fmla="*/ 2147483646 h 928"/>
                <a:gd name="T4" fmla="*/ 0 w 993"/>
                <a:gd name="T5" fmla="*/ 2147483646 h 928"/>
                <a:gd name="T6" fmla="*/ 2147483646 w 993"/>
                <a:gd name="T7" fmla="*/ 2147483646 h 928"/>
                <a:gd name="T8" fmla="*/ 2147483646 w 993"/>
                <a:gd name="T9" fmla="*/ 2147483646 h 928"/>
                <a:gd name="T10" fmla="*/ 2147483646 w 993"/>
                <a:gd name="T11" fmla="*/ 2147483646 h 928"/>
                <a:gd name="T12" fmla="*/ 2147483646 w 993"/>
                <a:gd name="T13" fmla="*/ 2147483646 h 928"/>
                <a:gd name="T14" fmla="*/ 2147483646 w 993"/>
                <a:gd name="T15" fmla="*/ 2147483646 h 9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lIns="91425" tIns="91425" rIns="91425" bIns="91425" anchor="ctr"/>
            <a:lstStyle/>
            <a:p>
              <a:pPr>
                <a:defRPr/>
              </a:pPr>
              <a:endParaRPr lang="vi-VN" sz="1350"/>
            </a:p>
          </p:txBody>
        </p:sp>
        <p:sp>
          <p:nvSpPr>
            <p:cNvPr id="124" name="Google Shape;473;p27">
              <a:extLst>
                <a:ext uri="{FF2B5EF4-FFF2-40B4-BE49-F238E27FC236}">
                  <a16:creationId xmlns:a16="http://schemas.microsoft.com/office/drawing/2014/main" id="{7CE32CD3-29DC-4679-9EBA-C79A1DEE9F37}"/>
                </a:ext>
              </a:extLst>
            </p:cNvPr>
            <p:cNvSpPr>
              <a:spLocks/>
            </p:cNvSpPr>
            <p:nvPr/>
          </p:nvSpPr>
          <p:spPr bwMode="auto">
            <a:xfrm>
              <a:off x="5479351" y="4286428"/>
              <a:ext cx="76219" cy="69846"/>
            </a:xfrm>
            <a:custGeom>
              <a:avLst/>
              <a:gdLst>
                <a:gd name="T0" fmla="*/ 2147483646 w 1377"/>
                <a:gd name="T1" fmla="*/ 2147483646 h 1242"/>
                <a:gd name="T2" fmla="*/ 0 w 1377"/>
                <a:gd name="T3" fmla="*/ 2147483646 h 1242"/>
                <a:gd name="T4" fmla="*/ 0 w 1377"/>
                <a:gd name="T5" fmla="*/ 2147483646 h 1242"/>
                <a:gd name="T6" fmla="*/ 2147483646 w 1377"/>
                <a:gd name="T7" fmla="*/ 2147483646 h 1242"/>
                <a:gd name="T8" fmla="*/ 2147483646 w 1377"/>
                <a:gd name="T9" fmla="*/ 2147483646 h 1242"/>
                <a:gd name="T10" fmla="*/ 2147483646 w 1377"/>
                <a:gd name="T11" fmla="*/ 2147483646 h 1242"/>
                <a:gd name="T12" fmla="*/ 2147483646 w 1377"/>
                <a:gd name="T13" fmla="*/ 2147483646 h 1242"/>
                <a:gd name="T14" fmla="*/ 2147483646 w 1377"/>
                <a:gd name="T15" fmla="*/ 2147483646 h 1242"/>
                <a:gd name="T16" fmla="*/ 2147483646 w 1377"/>
                <a:gd name="T17" fmla="*/ 2147483646 h 12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lIns="91425" tIns="91425" rIns="91425" bIns="91425" anchor="ctr"/>
            <a:lstStyle/>
            <a:p>
              <a:pPr>
                <a:defRPr/>
              </a:pPr>
              <a:endParaRPr lang="vi-VN" sz="1350"/>
            </a:p>
          </p:txBody>
        </p:sp>
        <p:sp>
          <p:nvSpPr>
            <p:cNvPr id="125" name="Google Shape;474;p27">
              <a:extLst>
                <a:ext uri="{FF2B5EF4-FFF2-40B4-BE49-F238E27FC236}">
                  <a16:creationId xmlns:a16="http://schemas.microsoft.com/office/drawing/2014/main" id="{A417F5D9-4D8E-4D63-9D16-D661BB83F89A}"/>
                </a:ext>
              </a:extLst>
            </p:cNvPr>
            <p:cNvSpPr>
              <a:spLocks/>
            </p:cNvSpPr>
            <p:nvPr/>
          </p:nvSpPr>
          <p:spPr bwMode="auto">
            <a:xfrm>
              <a:off x="5307859" y="4459457"/>
              <a:ext cx="76219" cy="69846"/>
            </a:xfrm>
            <a:custGeom>
              <a:avLst/>
              <a:gdLst>
                <a:gd name="T0" fmla="*/ 2147483646 w 1377"/>
                <a:gd name="T1" fmla="*/ 0 h 1258"/>
                <a:gd name="T2" fmla="*/ 2147483646 w 1377"/>
                <a:gd name="T3" fmla="*/ 2147483646 h 1258"/>
                <a:gd name="T4" fmla="*/ 2147483646 w 1377"/>
                <a:gd name="T5" fmla="*/ 2147483646 h 1258"/>
                <a:gd name="T6" fmla="*/ 2147483646 w 1377"/>
                <a:gd name="T7" fmla="*/ 2147483646 h 1258"/>
                <a:gd name="T8" fmla="*/ 2147483646 w 1377"/>
                <a:gd name="T9" fmla="*/ 2147483646 h 1258"/>
                <a:gd name="T10" fmla="*/ 2147483646 w 1377"/>
                <a:gd name="T11" fmla="*/ 2147483646 h 1258"/>
                <a:gd name="T12" fmla="*/ 2147483646 w 1377"/>
                <a:gd name="T13" fmla="*/ 0 h 1258"/>
                <a:gd name="T14" fmla="*/ 2147483646 w 1377"/>
                <a:gd name="T15" fmla="*/ 0 h 125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lnTo>
                    <a:pt x="53" y="0"/>
                  </a:lnTo>
                  <a:close/>
                </a:path>
              </a:pathLst>
            </a:custGeom>
            <a:solidFill>
              <a:schemeClr val="accent1"/>
            </a:solidFill>
            <a:ln>
              <a:noFill/>
            </a:ln>
          </p:spPr>
          <p:txBody>
            <a:bodyPr lIns="91425" tIns="91425" rIns="91425" bIns="91425" anchor="ctr"/>
            <a:lstStyle/>
            <a:p>
              <a:pPr>
                <a:defRPr/>
              </a:pPr>
              <a:endParaRPr lang="vi-VN" sz="1350"/>
            </a:p>
          </p:txBody>
        </p:sp>
        <p:sp>
          <p:nvSpPr>
            <p:cNvPr id="126" name="Google Shape;475;p27">
              <a:extLst>
                <a:ext uri="{FF2B5EF4-FFF2-40B4-BE49-F238E27FC236}">
                  <a16:creationId xmlns:a16="http://schemas.microsoft.com/office/drawing/2014/main" id="{56D642F2-2731-4508-91A7-4A0564B253BA}"/>
                </a:ext>
              </a:extLst>
            </p:cNvPr>
            <p:cNvSpPr>
              <a:spLocks/>
            </p:cNvSpPr>
            <p:nvPr/>
          </p:nvSpPr>
          <p:spPr bwMode="auto">
            <a:xfrm>
              <a:off x="5138484" y="4630898"/>
              <a:ext cx="78335" cy="69846"/>
            </a:xfrm>
            <a:custGeom>
              <a:avLst/>
              <a:gdLst>
                <a:gd name="T0" fmla="*/ 2147483646 w 1430"/>
                <a:gd name="T1" fmla="*/ 2147483646 h 1245"/>
                <a:gd name="T2" fmla="*/ 2147483646 w 1430"/>
                <a:gd name="T3" fmla="*/ 2147483646 h 1245"/>
                <a:gd name="T4" fmla="*/ 2147483646 w 1430"/>
                <a:gd name="T5" fmla="*/ 2147483646 h 1245"/>
                <a:gd name="T6" fmla="*/ 2147483646 w 1430"/>
                <a:gd name="T7" fmla="*/ 2147483646 h 1245"/>
                <a:gd name="T8" fmla="*/ 2147483646 w 1430"/>
                <a:gd name="T9" fmla="*/ 2147483646 h 1245"/>
                <a:gd name="T10" fmla="*/ 2147483646 w 1430"/>
                <a:gd name="T11" fmla="*/ 2147483646 h 1245"/>
                <a:gd name="T12" fmla="*/ 2147483646 w 1430"/>
                <a:gd name="T13" fmla="*/ 2147483646 h 1245"/>
                <a:gd name="T14" fmla="*/ 2147483646 w 1430"/>
                <a:gd name="T15" fmla="*/ 2147483646 h 12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lIns="91425" tIns="91425" rIns="91425" bIns="91425" anchor="ctr"/>
            <a:lstStyle/>
            <a:p>
              <a:pPr>
                <a:defRPr/>
              </a:pPr>
              <a:endParaRPr lang="vi-VN" sz="1350"/>
            </a:p>
          </p:txBody>
        </p:sp>
        <p:sp>
          <p:nvSpPr>
            <p:cNvPr id="127" name="Google Shape;476;p27">
              <a:extLst>
                <a:ext uri="{FF2B5EF4-FFF2-40B4-BE49-F238E27FC236}">
                  <a16:creationId xmlns:a16="http://schemas.microsoft.com/office/drawing/2014/main" id="{29F150C0-642C-47CE-A898-8068070A4C2E}"/>
                </a:ext>
              </a:extLst>
            </p:cNvPr>
            <p:cNvSpPr>
              <a:spLocks/>
            </p:cNvSpPr>
            <p:nvPr/>
          </p:nvSpPr>
          <p:spPr bwMode="auto">
            <a:xfrm>
              <a:off x="4971225" y="4805514"/>
              <a:ext cx="76219" cy="68258"/>
            </a:xfrm>
            <a:custGeom>
              <a:avLst/>
              <a:gdLst>
                <a:gd name="T0" fmla="*/ 2147483646 w 1377"/>
                <a:gd name="T1" fmla="*/ 2147483646 h 1245"/>
                <a:gd name="T2" fmla="*/ 2147483646 w 1377"/>
                <a:gd name="T3" fmla="*/ 2147483646 h 1245"/>
                <a:gd name="T4" fmla="*/ 2147483646 w 1377"/>
                <a:gd name="T5" fmla="*/ 2147483646 h 1245"/>
                <a:gd name="T6" fmla="*/ 2147483646 w 1377"/>
                <a:gd name="T7" fmla="*/ 2147483646 h 1245"/>
                <a:gd name="T8" fmla="*/ 2147483646 w 1377"/>
                <a:gd name="T9" fmla="*/ 2147483646 h 1245"/>
                <a:gd name="T10" fmla="*/ 2147483646 w 1377"/>
                <a:gd name="T11" fmla="*/ 2147483646 h 1245"/>
                <a:gd name="T12" fmla="*/ 2147483646 w 1377"/>
                <a:gd name="T13" fmla="*/ 2147483646 h 1245"/>
                <a:gd name="T14" fmla="*/ 2147483646 w 1377"/>
                <a:gd name="T15" fmla="*/ 2147483646 h 1245"/>
                <a:gd name="T16" fmla="*/ 2147483646 w 1377"/>
                <a:gd name="T17" fmla="*/ 2147483646 h 12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lIns="91425" tIns="91425" rIns="91425" bIns="91425" anchor="ctr"/>
            <a:lstStyle/>
            <a:p>
              <a:pPr>
                <a:defRPr/>
              </a:pPr>
              <a:endParaRPr lang="vi-VN" sz="1350"/>
            </a:p>
          </p:txBody>
        </p:sp>
        <p:sp>
          <p:nvSpPr>
            <p:cNvPr id="128" name="Google Shape;477;p27">
              <a:extLst>
                <a:ext uri="{FF2B5EF4-FFF2-40B4-BE49-F238E27FC236}">
                  <a16:creationId xmlns:a16="http://schemas.microsoft.com/office/drawing/2014/main" id="{0EA08A79-A52F-48A7-9811-47186440B044}"/>
                </a:ext>
              </a:extLst>
            </p:cNvPr>
            <p:cNvSpPr/>
            <p:nvPr/>
          </p:nvSpPr>
          <p:spPr>
            <a:xfrm>
              <a:off x="5818102" y="4746779"/>
              <a:ext cx="1122112" cy="304784"/>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9" name="Google Shape;478;p27">
              <a:extLst>
                <a:ext uri="{FF2B5EF4-FFF2-40B4-BE49-F238E27FC236}">
                  <a16:creationId xmlns:a16="http://schemas.microsoft.com/office/drawing/2014/main" id="{88334E1E-D4EC-4E2A-9CA7-6EC3605EFF2B}"/>
                </a:ext>
              </a:extLst>
            </p:cNvPr>
            <p:cNvSpPr/>
            <p:nvPr/>
          </p:nvSpPr>
          <p:spPr>
            <a:xfrm>
              <a:off x="5979009" y="4746779"/>
              <a:ext cx="1122112" cy="304784"/>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30" name="Google Shape;479;p27">
              <a:extLst>
                <a:ext uri="{FF2B5EF4-FFF2-40B4-BE49-F238E27FC236}">
                  <a16:creationId xmlns:a16="http://schemas.microsoft.com/office/drawing/2014/main" id="{A499C8FD-7E36-4628-B8A4-E697BD694D57}"/>
                </a:ext>
              </a:extLst>
            </p:cNvPr>
            <p:cNvSpPr>
              <a:spLocks/>
            </p:cNvSpPr>
            <p:nvPr/>
          </p:nvSpPr>
          <p:spPr bwMode="auto">
            <a:xfrm>
              <a:off x="6053111" y="4807101"/>
              <a:ext cx="1012018" cy="182553"/>
            </a:xfrm>
            <a:custGeom>
              <a:avLst/>
              <a:gdLst>
                <a:gd name="T0" fmla="*/ 2147483646 w 18305"/>
                <a:gd name="T1" fmla="*/ 0 h 3310"/>
                <a:gd name="T2" fmla="*/ 2147483646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2147483646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lnTo>
                    <a:pt x="821" y="0"/>
                  </a:lnTo>
                  <a:close/>
                </a:path>
              </a:pathLst>
            </a:custGeom>
            <a:solidFill>
              <a:srgbClr val="FEFEFE"/>
            </a:solidFill>
            <a:ln>
              <a:noFill/>
            </a:ln>
          </p:spPr>
          <p:txBody>
            <a:bodyPr lIns="91425" tIns="91425" rIns="91425" bIns="91425" anchor="ctr"/>
            <a:lstStyle/>
            <a:p>
              <a:pPr>
                <a:defRPr/>
              </a:pPr>
              <a:endParaRPr lang="vi-VN" sz="1350"/>
            </a:p>
          </p:txBody>
        </p:sp>
        <p:sp>
          <p:nvSpPr>
            <p:cNvPr id="131" name="Google Shape;480;p27">
              <a:extLst>
                <a:ext uri="{FF2B5EF4-FFF2-40B4-BE49-F238E27FC236}">
                  <a16:creationId xmlns:a16="http://schemas.microsoft.com/office/drawing/2014/main" id="{92964832-866D-4C08-AFA6-F336E3B7EFD0}"/>
                </a:ext>
              </a:extLst>
            </p:cNvPr>
            <p:cNvSpPr>
              <a:spLocks/>
            </p:cNvSpPr>
            <p:nvPr/>
          </p:nvSpPr>
          <p:spPr bwMode="auto">
            <a:xfrm>
              <a:off x="6053111" y="4899171"/>
              <a:ext cx="1012018" cy="90483"/>
            </a:xfrm>
            <a:custGeom>
              <a:avLst/>
              <a:gdLst>
                <a:gd name="T0" fmla="*/ 2147483646 w 18305"/>
                <a:gd name="T1" fmla="*/ 2147483646 h 1656"/>
                <a:gd name="T2" fmla="*/ 2147483646 w 18305"/>
                <a:gd name="T3" fmla="*/ 2147483646 h 1656"/>
                <a:gd name="T4" fmla="*/ 2147483646 w 18305"/>
                <a:gd name="T5" fmla="*/ 2147483646 h 1656"/>
                <a:gd name="T6" fmla="*/ 2147483646 w 18305"/>
                <a:gd name="T7" fmla="*/ 2147483646 h 1656"/>
                <a:gd name="T8" fmla="*/ 2147483646 w 18305"/>
                <a:gd name="T9" fmla="*/ 2147483646 h 1656"/>
                <a:gd name="T10" fmla="*/ 2147483646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1" y="1"/>
                  </a:moveTo>
                  <a:lnTo>
                    <a:pt x="1" y="715"/>
                  </a:lnTo>
                  <a:cubicBezTo>
                    <a:pt x="1" y="1218"/>
                    <a:pt x="331" y="1655"/>
                    <a:pt x="821" y="1655"/>
                  </a:cubicBezTo>
                  <a:lnTo>
                    <a:pt x="18305" y="1655"/>
                  </a:lnTo>
                  <a:lnTo>
                    <a:pt x="18305" y="1"/>
                  </a:lnTo>
                  <a:lnTo>
                    <a:pt x="1" y="1"/>
                  </a:lnTo>
                  <a:close/>
                </a:path>
              </a:pathLst>
            </a:custGeom>
            <a:solidFill>
              <a:srgbClr val="E3E8DD"/>
            </a:solidFill>
            <a:ln>
              <a:noFill/>
            </a:ln>
          </p:spPr>
          <p:txBody>
            <a:bodyPr lIns="91425" tIns="91425" rIns="91425" bIns="91425" anchor="ctr"/>
            <a:lstStyle/>
            <a:p>
              <a:pPr>
                <a:defRPr/>
              </a:pPr>
              <a:endParaRPr lang="vi-VN" sz="1350"/>
            </a:p>
          </p:txBody>
        </p:sp>
        <p:sp>
          <p:nvSpPr>
            <p:cNvPr id="132" name="Google Shape;481;p27">
              <a:extLst>
                <a:ext uri="{FF2B5EF4-FFF2-40B4-BE49-F238E27FC236}">
                  <a16:creationId xmlns:a16="http://schemas.microsoft.com/office/drawing/2014/main" id="{EE9B363F-9E6F-4F31-A29D-95EF8AAC7816}"/>
                </a:ext>
              </a:extLst>
            </p:cNvPr>
            <p:cNvSpPr>
              <a:spLocks/>
            </p:cNvSpPr>
            <p:nvPr/>
          </p:nvSpPr>
          <p:spPr bwMode="auto">
            <a:xfrm>
              <a:off x="5818102" y="4137211"/>
              <a:ext cx="1122112" cy="304784"/>
            </a:xfrm>
            <a:custGeom>
              <a:avLst/>
              <a:gdLst>
                <a:gd name="T0" fmla="*/ 2147483646 w 20290"/>
                <a:gd name="T1" fmla="*/ 2147483646 h 5507"/>
                <a:gd name="T2" fmla="*/ 0 w 20290"/>
                <a:gd name="T3" fmla="*/ 2147483646 h 5507"/>
                <a:gd name="T4" fmla="*/ 0 w 20290"/>
                <a:gd name="T5" fmla="*/ 2147483646 h 5507"/>
                <a:gd name="T6" fmla="*/ 2147483646 w 20290"/>
                <a:gd name="T7" fmla="*/ 2147483646 h 5507"/>
                <a:gd name="T8" fmla="*/ 2147483646 w 20290"/>
                <a:gd name="T9" fmla="*/ 2147483646 h 5507"/>
                <a:gd name="T10" fmla="*/ 2147483646 w 20290"/>
                <a:gd name="T11" fmla="*/ 2147483646 h 5507"/>
                <a:gd name="T12" fmla="*/ 2147483646 w 20290"/>
                <a:gd name="T13" fmla="*/ 2147483646 h 5507"/>
                <a:gd name="T14" fmla="*/ 2147483646 w 20290"/>
                <a:gd name="T15" fmla="*/ 2147483646 h 5507"/>
                <a:gd name="T16" fmla="*/ 2147483646 w 20290"/>
                <a:gd name="T17" fmla="*/ 2147483646 h 55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lnTo>
                    <a:pt x="2316" y="1"/>
                  </a:lnTo>
                  <a:close/>
                </a:path>
              </a:pathLst>
            </a:custGeom>
            <a:solidFill>
              <a:schemeClr val="tx2"/>
            </a:solidFill>
            <a:ln>
              <a:noFill/>
            </a:ln>
          </p:spPr>
          <p:txBody>
            <a:bodyPr lIns="91425" tIns="91425" rIns="91425" bIns="91425" anchor="ctr"/>
            <a:lstStyle/>
            <a:p>
              <a:pPr>
                <a:defRPr/>
              </a:pPr>
              <a:endParaRPr lang="vi-VN" sz="1350"/>
            </a:p>
          </p:txBody>
        </p:sp>
        <p:sp>
          <p:nvSpPr>
            <p:cNvPr id="133" name="Google Shape;482;p27">
              <a:extLst>
                <a:ext uri="{FF2B5EF4-FFF2-40B4-BE49-F238E27FC236}">
                  <a16:creationId xmlns:a16="http://schemas.microsoft.com/office/drawing/2014/main" id="{B183AC8A-5878-49DA-B426-CBC34F3E7C28}"/>
                </a:ext>
              </a:extLst>
            </p:cNvPr>
            <p:cNvSpPr>
              <a:spLocks/>
            </p:cNvSpPr>
            <p:nvPr/>
          </p:nvSpPr>
          <p:spPr bwMode="auto">
            <a:xfrm>
              <a:off x="5979009" y="4137211"/>
              <a:ext cx="1122112" cy="304784"/>
            </a:xfrm>
            <a:custGeom>
              <a:avLst/>
              <a:gdLst>
                <a:gd name="T0" fmla="*/ 2147483646 w 20290"/>
                <a:gd name="T1" fmla="*/ 2147483646 h 5507"/>
                <a:gd name="T2" fmla="*/ 0 w 20290"/>
                <a:gd name="T3" fmla="*/ 2147483646 h 5507"/>
                <a:gd name="T4" fmla="*/ 0 w 20290"/>
                <a:gd name="T5" fmla="*/ 2147483646 h 5507"/>
                <a:gd name="T6" fmla="*/ 2147483646 w 20290"/>
                <a:gd name="T7" fmla="*/ 2147483646 h 5507"/>
                <a:gd name="T8" fmla="*/ 2147483646 w 20290"/>
                <a:gd name="T9" fmla="*/ 2147483646 h 5507"/>
                <a:gd name="T10" fmla="*/ 2147483646 w 20290"/>
                <a:gd name="T11" fmla="*/ 2147483646 h 5507"/>
                <a:gd name="T12" fmla="*/ 2147483646 w 20290"/>
                <a:gd name="T13" fmla="*/ 2147483646 h 5507"/>
                <a:gd name="T14" fmla="*/ 2147483646 w 20290"/>
                <a:gd name="T15" fmla="*/ 2147483646 h 5507"/>
                <a:gd name="T16" fmla="*/ 2147483646 w 20290"/>
                <a:gd name="T17" fmla="*/ 2147483646 h 5507"/>
                <a:gd name="T18" fmla="*/ 2147483646 w 20290"/>
                <a:gd name="T19" fmla="*/ 2147483646 h 5507"/>
                <a:gd name="T20" fmla="*/ 2147483646 w 20290"/>
                <a:gd name="T21" fmla="*/ 2147483646 h 5507"/>
                <a:gd name="T22" fmla="*/ 2147483646 w 20290"/>
                <a:gd name="T23" fmla="*/ 2147483646 h 5507"/>
                <a:gd name="T24" fmla="*/ 2147483646 w 20290"/>
                <a:gd name="T25" fmla="*/ 2147483646 h 55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lnTo>
                    <a:pt x="2263" y="1"/>
                  </a:lnTo>
                  <a:close/>
                </a:path>
              </a:pathLst>
            </a:custGeom>
            <a:solidFill>
              <a:schemeClr val="accent2"/>
            </a:solidFill>
            <a:ln>
              <a:noFill/>
            </a:ln>
          </p:spPr>
          <p:txBody>
            <a:bodyPr lIns="91425" tIns="91425" rIns="91425" bIns="91425" anchor="ctr"/>
            <a:lstStyle/>
            <a:p>
              <a:pPr>
                <a:defRPr/>
              </a:pPr>
              <a:endParaRPr lang="vi-VN" sz="1350"/>
            </a:p>
          </p:txBody>
        </p:sp>
        <p:sp>
          <p:nvSpPr>
            <p:cNvPr id="134" name="Google Shape;483;p27">
              <a:extLst>
                <a:ext uri="{FF2B5EF4-FFF2-40B4-BE49-F238E27FC236}">
                  <a16:creationId xmlns:a16="http://schemas.microsoft.com/office/drawing/2014/main" id="{EC77F39A-BC17-4DE5-89EC-8F74E175012F}"/>
                </a:ext>
              </a:extLst>
            </p:cNvPr>
            <p:cNvSpPr>
              <a:spLocks/>
            </p:cNvSpPr>
            <p:nvPr/>
          </p:nvSpPr>
          <p:spPr bwMode="auto">
            <a:xfrm>
              <a:off x="6053111" y="4197533"/>
              <a:ext cx="1012018" cy="182553"/>
            </a:xfrm>
            <a:custGeom>
              <a:avLst/>
              <a:gdLst>
                <a:gd name="T0" fmla="*/ 2147483646 w 18305"/>
                <a:gd name="T1" fmla="*/ 0 h 3310"/>
                <a:gd name="T2" fmla="*/ 2147483646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2147483646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lnTo>
                    <a:pt x="821" y="0"/>
                  </a:lnTo>
                  <a:close/>
                </a:path>
              </a:pathLst>
            </a:custGeom>
            <a:solidFill>
              <a:srgbClr val="FEFEFE"/>
            </a:solidFill>
            <a:ln>
              <a:noFill/>
            </a:ln>
          </p:spPr>
          <p:txBody>
            <a:bodyPr lIns="91425" tIns="91425" rIns="91425" bIns="91425" anchor="ctr"/>
            <a:lstStyle/>
            <a:p>
              <a:pPr>
                <a:defRPr/>
              </a:pPr>
              <a:endParaRPr lang="vi-VN" sz="1350"/>
            </a:p>
          </p:txBody>
        </p:sp>
        <p:sp>
          <p:nvSpPr>
            <p:cNvPr id="135" name="Google Shape;484;p27">
              <a:extLst>
                <a:ext uri="{FF2B5EF4-FFF2-40B4-BE49-F238E27FC236}">
                  <a16:creationId xmlns:a16="http://schemas.microsoft.com/office/drawing/2014/main" id="{A53E92C9-5E89-4EBA-A091-3EA00AB3F1DF}"/>
                </a:ext>
              </a:extLst>
            </p:cNvPr>
            <p:cNvSpPr>
              <a:spLocks/>
            </p:cNvSpPr>
            <p:nvPr/>
          </p:nvSpPr>
          <p:spPr bwMode="auto">
            <a:xfrm>
              <a:off x="6053111" y="4289603"/>
              <a:ext cx="1012018" cy="90483"/>
            </a:xfrm>
            <a:custGeom>
              <a:avLst/>
              <a:gdLst>
                <a:gd name="T0" fmla="*/ 2147483646 w 18305"/>
                <a:gd name="T1" fmla="*/ 2147483646 h 1656"/>
                <a:gd name="T2" fmla="*/ 2147483646 w 18305"/>
                <a:gd name="T3" fmla="*/ 2147483646 h 1656"/>
                <a:gd name="T4" fmla="*/ 2147483646 w 18305"/>
                <a:gd name="T5" fmla="*/ 2147483646 h 1656"/>
                <a:gd name="T6" fmla="*/ 2147483646 w 18305"/>
                <a:gd name="T7" fmla="*/ 2147483646 h 1656"/>
                <a:gd name="T8" fmla="*/ 2147483646 w 18305"/>
                <a:gd name="T9" fmla="*/ 2147483646 h 1656"/>
                <a:gd name="T10" fmla="*/ 2147483646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1" y="1"/>
                  </a:moveTo>
                  <a:lnTo>
                    <a:pt x="1" y="715"/>
                  </a:lnTo>
                  <a:cubicBezTo>
                    <a:pt x="1" y="1218"/>
                    <a:pt x="331" y="1655"/>
                    <a:pt x="821" y="1655"/>
                  </a:cubicBezTo>
                  <a:lnTo>
                    <a:pt x="18305" y="1655"/>
                  </a:lnTo>
                  <a:lnTo>
                    <a:pt x="18305" y="1"/>
                  </a:lnTo>
                  <a:lnTo>
                    <a:pt x="1" y="1"/>
                  </a:lnTo>
                  <a:close/>
                </a:path>
              </a:pathLst>
            </a:custGeom>
            <a:solidFill>
              <a:srgbClr val="E3E8DD"/>
            </a:solidFill>
            <a:ln>
              <a:noFill/>
            </a:ln>
          </p:spPr>
          <p:txBody>
            <a:bodyPr lIns="91425" tIns="91425" rIns="91425" bIns="91425" anchor="ctr"/>
            <a:lstStyle/>
            <a:p>
              <a:pPr>
                <a:defRPr/>
              </a:pPr>
              <a:endParaRPr lang="vi-VN" sz="1350"/>
            </a:p>
          </p:txBody>
        </p:sp>
        <p:sp>
          <p:nvSpPr>
            <p:cNvPr id="136" name="Google Shape;485;p27">
              <a:extLst>
                <a:ext uri="{FF2B5EF4-FFF2-40B4-BE49-F238E27FC236}">
                  <a16:creationId xmlns:a16="http://schemas.microsoft.com/office/drawing/2014/main" id="{BC20651D-9778-4587-87D1-C7FCDD2C04C3}"/>
                </a:ext>
              </a:extLst>
            </p:cNvPr>
            <p:cNvSpPr/>
            <p:nvPr/>
          </p:nvSpPr>
          <p:spPr>
            <a:xfrm>
              <a:off x="5879501" y="4441995"/>
              <a:ext cx="1122112" cy="304784"/>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37" name="Google Shape;486;p27">
              <a:extLst>
                <a:ext uri="{FF2B5EF4-FFF2-40B4-BE49-F238E27FC236}">
                  <a16:creationId xmlns:a16="http://schemas.microsoft.com/office/drawing/2014/main" id="{C001D86F-2248-40E0-B51E-C39FA9016C15}"/>
                </a:ext>
              </a:extLst>
            </p:cNvPr>
            <p:cNvSpPr/>
            <p:nvPr/>
          </p:nvSpPr>
          <p:spPr>
            <a:xfrm>
              <a:off x="5722829" y="4441995"/>
              <a:ext cx="1122112" cy="304784"/>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38" name="Google Shape;487;p27">
              <a:extLst>
                <a:ext uri="{FF2B5EF4-FFF2-40B4-BE49-F238E27FC236}">
                  <a16:creationId xmlns:a16="http://schemas.microsoft.com/office/drawing/2014/main" id="{1FADF66E-2F89-4DAB-B5F7-AB4B52279AE9}"/>
                </a:ext>
              </a:extLst>
            </p:cNvPr>
            <p:cNvSpPr>
              <a:spLocks/>
            </p:cNvSpPr>
            <p:nvPr/>
          </p:nvSpPr>
          <p:spPr bwMode="auto">
            <a:xfrm>
              <a:off x="5760939" y="4502317"/>
              <a:ext cx="1012018" cy="184140"/>
            </a:xfrm>
            <a:custGeom>
              <a:avLst/>
              <a:gdLst>
                <a:gd name="T0" fmla="*/ 0 w 18305"/>
                <a:gd name="T1" fmla="*/ 0 h 3310"/>
                <a:gd name="T2" fmla="*/ 0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0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lnTo>
                    <a:pt x="0" y="0"/>
                  </a:lnTo>
                  <a:close/>
                </a:path>
              </a:pathLst>
            </a:custGeom>
            <a:solidFill>
              <a:srgbClr val="FEFEFE"/>
            </a:solidFill>
            <a:ln>
              <a:noFill/>
            </a:ln>
          </p:spPr>
          <p:txBody>
            <a:bodyPr lIns="91425" tIns="91425" rIns="91425" bIns="91425" anchor="ctr"/>
            <a:lstStyle/>
            <a:p>
              <a:pPr>
                <a:defRPr/>
              </a:pPr>
              <a:endParaRPr lang="vi-VN" sz="1350"/>
            </a:p>
          </p:txBody>
        </p:sp>
        <p:sp>
          <p:nvSpPr>
            <p:cNvPr id="139" name="Google Shape;488;p27">
              <a:extLst>
                <a:ext uri="{FF2B5EF4-FFF2-40B4-BE49-F238E27FC236}">
                  <a16:creationId xmlns:a16="http://schemas.microsoft.com/office/drawing/2014/main" id="{B6F7F111-AEB7-44C0-82F3-DD36298F2B55}"/>
                </a:ext>
              </a:extLst>
            </p:cNvPr>
            <p:cNvSpPr>
              <a:spLocks/>
            </p:cNvSpPr>
            <p:nvPr/>
          </p:nvSpPr>
          <p:spPr bwMode="auto">
            <a:xfrm>
              <a:off x="5760939" y="4594387"/>
              <a:ext cx="1012018" cy="92070"/>
            </a:xfrm>
            <a:custGeom>
              <a:avLst/>
              <a:gdLst>
                <a:gd name="T0" fmla="*/ 0 w 18305"/>
                <a:gd name="T1" fmla="*/ 2147483646 h 1656"/>
                <a:gd name="T2" fmla="*/ 0 w 18305"/>
                <a:gd name="T3" fmla="*/ 2147483646 h 1656"/>
                <a:gd name="T4" fmla="*/ 2147483646 w 18305"/>
                <a:gd name="T5" fmla="*/ 2147483646 h 1656"/>
                <a:gd name="T6" fmla="*/ 2147483646 w 18305"/>
                <a:gd name="T7" fmla="*/ 2147483646 h 1656"/>
                <a:gd name="T8" fmla="*/ 2147483646 w 18305"/>
                <a:gd name="T9" fmla="*/ 2147483646 h 1656"/>
                <a:gd name="T10" fmla="*/ 0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0" y="1"/>
                  </a:moveTo>
                  <a:lnTo>
                    <a:pt x="0" y="1655"/>
                  </a:lnTo>
                  <a:lnTo>
                    <a:pt x="17537" y="1655"/>
                  </a:lnTo>
                  <a:cubicBezTo>
                    <a:pt x="18027" y="1655"/>
                    <a:pt x="18305" y="1205"/>
                    <a:pt x="18305" y="715"/>
                  </a:cubicBezTo>
                  <a:lnTo>
                    <a:pt x="18305" y="1"/>
                  </a:lnTo>
                  <a:lnTo>
                    <a:pt x="0" y="1"/>
                  </a:lnTo>
                  <a:close/>
                </a:path>
              </a:pathLst>
            </a:custGeom>
            <a:solidFill>
              <a:srgbClr val="E3E8DD"/>
            </a:solidFill>
            <a:ln>
              <a:noFill/>
            </a:ln>
          </p:spPr>
          <p:txBody>
            <a:bodyPr lIns="91425" tIns="91425" rIns="91425" bIns="91425" anchor="ctr"/>
            <a:lstStyle/>
            <a:p>
              <a:pPr>
                <a:defRPr/>
              </a:pPr>
              <a:endParaRPr lang="vi-VN" sz="1350"/>
            </a:p>
          </p:txBody>
        </p:sp>
        <p:sp>
          <p:nvSpPr>
            <p:cNvPr id="140" name="Google Shape;489;p27">
              <a:extLst>
                <a:ext uri="{FF2B5EF4-FFF2-40B4-BE49-F238E27FC236}">
                  <a16:creationId xmlns:a16="http://schemas.microsoft.com/office/drawing/2014/main" id="{827557AC-BD65-4DA6-949F-9A561F299BF9}"/>
                </a:ext>
              </a:extLst>
            </p:cNvPr>
            <p:cNvSpPr>
              <a:spLocks/>
            </p:cNvSpPr>
            <p:nvPr/>
          </p:nvSpPr>
          <p:spPr bwMode="auto">
            <a:xfrm>
              <a:off x="5485703" y="4848374"/>
              <a:ext cx="201133" cy="203189"/>
            </a:xfrm>
            <a:custGeom>
              <a:avLst/>
              <a:gdLst>
                <a:gd name="T0" fmla="*/ 2147483646 w 3620"/>
                <a:gd name="T1" fmla="*/ 0 h 3688"/>
                <a:gd name="T2" fmla="*/ 0 w 3620"/>
                <a:gd name="T3" fmla="*/ 2147483646 h 3688"/>
                <a:gd name="T4" fmla="*/ 2147483646 w 3620"/>
                <a:gd name="T5" fmla="*/ 2147483646 h 3688"/>
                <a:gd name="T6" fmla="*/ 2147483646 w 3620"/>
                <a:gd name="T7" fmla="*/ 2147483646 h 3688"/>
                <a:gd name="T8" fmla="*/ 2147483646 w 3620"/>
                <a:gd name="T9" fmla="*/ 0 h 36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lIns="91425" tIns="91425" rIns="91425" bIns="91425" anchor="ctr"/>
            <a:lstStyle/>
            <a:p>
              <a:pPr>
                <a:defRPr/>
              </a:pPr>
              <a:endParaRPr lang="vi-VN" sz="1350"/>
            </a:p>
          </p:txBody>
        </p:sp>
        <p:sp>
          <p:nvSpPr>
            <p:cNvPr id="141" name="Google Shape;490;p27">
              <a:extLst>
                <a:ext uri="{FF2B5EF4-FFF2-40B4-BE49-F238E27FC236}">
                  <a16:creationId xmlns:a16="http://schemas.microsoft.com/office/drawing/2014/main" id="{69045D0E-87BF-44E9-9323-6CC17E8E94ED}"/>
                </a:ext>
              </a:extLst>
            </p:cNvPr>
            <p:cNvSpPr>
              <a:spLocks/>
            </p:cNvSpPr>
            <p:nvPr/>
          </p:nvSpPr>
          <p:spPr bwMode="auto">
            <a:xfrm>
              <a:off x="5528047" y="4988066"/>
              <a:ext cx="65632" cy="63497"/>
            </a:xfrm>
            <a:custGeom>
              <a:avLst/>
              <a:gdLst>
                <a:gd name="T0" fmla="*/ 2147483646 w 1166"/>
                <a:gd name="T1" fmla="*/ 0 h 1147"/>
                <a:gd name="T2" fmla="*/ 2147483646 w 1166"/>
                <a:gd name="T3" fmla="*/ 2147483646 h 1147"/>
                <a:gd name="T4" fmla="*/ 2147483646 w 1166"/>
                <a:gd name="T5" fmla="*/ 2147483646 h 1147"/>
                <a:gd name="T6" fmla="*/ 2147483646 w 1166"/>
                <a:gd name="T7" fmla="*/ 2147483646 h 1147"/>
                <a:gd name="T8" fmla="*/ 2147483646 w 1166"/>
                <a:gd name="T9" fmla="*/ 2147483646 h 1147"/>
                <a:gd name="T10" fmla="*/ 2147483646 w 1166"/>
                <a:gd name="T11" fmla="*/ 0 h 114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tx1"/>
            </a:solidFill>
            <a:ln>
              <a:noFill/>
            </a:ln>
          </p:spPr>
          <p:txBody>
            <a:bodyPr lIns="91425" tIns="91425" rIns="91425" bIns="91425" anchor="ctr"/>
            <a:lstStyle/>
            <a:p>
              <a:pPr>
                <a:defRPr/>
              </a:pPr>
              <a:endParaRPr lang="vi-VN" sz="1350"/>
            </a:p>
          </p:txBody>
        </p:sp>
        <p:sp>
          <p:nvSpPr>
            <p:cNvPr id="142" name="Google Shape;491;p27">
              <a:extLst>
                <a:ext uri="{FF2B5EF4-FFF2-40B4-BE49-F238E27FC236}">
                  <a16:creationId xmlns:a16="http://schemas.microsoft.com/office/drawing/2014/main" id="{A5DEABEA-F040-4A84-A0A8-16B97CAAE46A}"/>
                </a:ext>
              </a:extLst>
            </p:cNvPr>
            <p:cNvSpPr/>
            <p:nvPr/>
          </p:nvSpPr>
          <p:spPr>
            <a:xfrm>
              <a:off x="5644492" y="4084827"/>
              <a:ext cx="228657" cy="152392"/>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43" name="Google Shape;492;p27">
              <a:extLst>
                <a:ext uri="{FF2B5EF4-FFF2-40B4-BE49-F238E27FC236}">
                  <a16:creationId xmlns:a16="http://schemas.microsoft.com/office/drawing/2014/main" id="{E9ED40A6-252E-43D9-AD08-627E9CB5E490}"/>
                </a:ext>
              </a:extLst>
            </p:cNvPr>
            <p:cNvSpPr/>
            <p:nvPr/>
          </p:nvSpPr>
          <p:spPr>
            <a:xfrm>
              <a:off x="5646610" y="4137211"/>
              <a:ext cx="215954" cy="100008"/>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44" name="Google Shape;493;p27">
              <a:extLst>
                <a:ext uri="{FF2B5EF4-FFF2-40B4-BE49-F238E27FC236}">
                  <a16:creationId xmlns:a16="http://schemas.microsoft.com/office/drawing/2014/main" id="{6C71528E-5C23-40E9-A298-FC4BE5CAED63}"/>
                </a:ext>
              </a:extLst>
            </p:cNvPr>
            <p:cNvSpPr>
              <a:spLocks/>
            </p:cNvSpPr>
            <p:nvPr/>
          </p:nvSpPr>
          <p:spPr bwMode="auto">
            <a:xfrm>
              <a:off x="5629673" y="4230869"/>
              <a:ext cx="209601" cy="688939"/>
            </a:xfrm>
            <a:custGeom>
              <a:avLst/>
              <a:gdLst>
                <a:gd name="T0" fmla="*/ 2147483646 w 3799"/>
                <a:gd name="T1" fmla="*/ 0 h 12455"/>
                <a:gd name="T2" fmla="*/ 0 w 3799"/>
                <a:gd name="T3" fmla="*/ 2147483646 h 12455"/>
                <a:gd name="T4" fmla="*/ 2147483646 w 3799"/>
                <a:gd name="T5" fmla="*/ 2147483646 h 12455"/>
                <a:gd name="T6" fmla="*/ 2147483646 w 3799"/>
                <a:gd name="T7" fmla="*/ 2147483646 h 12455"/>
                <a:gd name="T8" fmla="*/ 2147483646 w 3799"/>
                <a:gd name="T9" fmla="*/ 0 h 12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lIns="91425" tIns="91425" rIns="91425" bIns="91425" anchor="ctr"/>
            <a:lstStyle/>
            <a:p>
              <a:pPr>
                <a:defRPr/>
              </a:pPr>
              <a:endParaRPr lang="vi-VN" sz="1350"/>
            </a:p>
          </p:txBody>
        </p:sp>
        <p:sp>
          <p:nvSpPr>
            <p:cNvPr id="145" name="Google Shape;494;p27">
              <a:extLst>
                <a:ext uri="{FF2B5EF4-FFF2-40B4-BE49-F238E27FC236}">
                  <a16:creationId xmlns:a16="http://schemas.microsoft.com/office/drawing/2014/main" id="{2D474A30-396E-40E5-BA54-02072A89E665}"/>
                </a:ext>
              </a:extLst>
            </p:cNvPr>
            <p:cNvSpPr>
              <a:spLocks/>
            </p:cNvSpPr>
            <p:nvPr/>
          </p:nvSpPr>
          <p:spPr bwMode="auto">
            <a:xfrm>
              <a:off x="5559805" y="4216582"/>
              <a:ext cx="222306" cy="685764"/>
            </a:xfrm>
            <a:custGeom>
              <a:avLst/>
              <a:gdLst>
                <a:gd name="T0" fmla="*/ 2147483646 w 4025"/>
                <a:gd name="T1" fmla="*/ 0 h 12402"/>
                <a:gd name="T2" fmla="*/ 2147483646 w 4025"/>
                <a:gd name="T3" fmla="*/ 2147483646 h 12402"/>
                <a:gd name="T4" fmla="*/ 2147483646 w 4025"/>
                <a:gd name="T5" fmla="*/ 2147483646 h 12402"/>
                <a:gd name="T6" fmla="*/ 2147483646 w 4025"/>
                <a:gd name="T7" fmla="*/ 2147483646 h 12402"/>
                <a:gd name="T8" fmla="*/ 2147483646 w 4025"/>
                <a:gd name="T9" fmla="*/ 2147483646 h 12402"/>
                <a:gd name="T10" fmla="*/ 2147483646 w 4025"/>
                <a:gd name="T11" fmla="*/ 0 h 1240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25" h="12402" extrusionOk="0">
                  <a:moveTo>
                    <a:pt x="2754" y="0"/>
                  </a:moveTo>
                  <a:lnTo>
                    <a:pt x="1" y="11475"/>
                  </a:lnTo>
                  <a:lnTo>
                    <a:pt x="437" y="12402"/>
                  </a:lnTo>
                  <a:lnTo>
                    <a:pt x="1271" y="11806"/>
                  </a:lnTo>
                  <a:lnTo>
                    <a:pt x="4024" y="278"/>
                  </a:lnTo>
                  <a:lnTo>
                    <a:pt x="2754" y="0"/>
                  </a:lnTo>
                  <a:close/>
                </a:path>
              </a:pathLst>
            </a:custGeom>
            <a:solidFill>
              <a:schemeClr val="tx2"/>
            </a:solidFill>
            <a:ln>
              <a:noFill/>
            </a:ln>
          </p:spPr>
          <p:txBody>
            <a:bodyPr lIns="91425" tIns="91425" rIns="91425" bIns="91425" anchor="ctr"/>
            <a:lstStyle/>
            <a:p>
              <a:pPr>
                <a:defRPr/>
              </a:pPr>
              <a:endParaRPr lang="vi-VN" sz="1350"/>
            </a:p>
          </p:txBody>
        </p:sp>
        <p:sp>
          <p:nvSpPr>
            <p:cNvPr id="146" name="Google Shape;495;p27">
              <a:extLst>
                <a:ext uri="{FF2B5EF4-FFF2-40B4-BE49-F238E27FC236}">
                  <a16:creationId xmlns:a16="http://schemas.microsoft.com/office/drawing/2014/main" id="{5FFF968E-1359-4184-8780-97C746ACF188}"/>
                </a:ext>
              </a:extLst>
            </p:cNvPr>
            <p:cNvSpPr>
              <a:spLocks/>
            </p:cNvSpPr>
            <p:nvPr/>
          </p:nvSpPr>
          <p:spPr bwMode="auto">
            <a:xfrm>
              <a:off x="5485703" y="4200708"/>
              <a:ext cx="226539" cy="673065"/>
            </a:xfrm>
            <a:custGeom>
              <a:avLst/>
              <a:gdLst>
                <a:gd name="T0" fmla="*/ 2147483646 w 4077"/>
                <a:gd name="T1" fmla="*/ 0 h 12190"/>
                <a:gd name="T2" fmla="*/ 0 w 4077"/>
                <a:gd name="T3" fmla="*/ 2147483646 h 12190"/>
                <a:gd name="T4" fmla="*/ 0 w 4077"/>
                <a:gd name="T5" fmla="*/ 2147483646 h 12190"/>
                <a:gd name="T6" fmla="*/ 2147483646 w 4077"/>
                <a:gd name="T7" fmla="*/ 2147483646 h 12190"/>
                <a:gd name="T8" fmla="*/ 2147483646 w 4077"/>
                <a:gd name="T9" fmla="*/ 2147483646 h 12190"/>
                <a:gd name="T10" fmla="*/ 2147483646 w 4077"/>
                <a:gd name="T11" fmla="*/ 0 h 1219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77" h="12190" extrusionOk="0">
                  <a:moveTo>
                    <a:pt x="2925" y="0"/>
                  </a:moveTo>
                  <a:lnTo>
                    <a:pt x="0" y="12190"/>
                  </a:lnTo>
                  <a:lnTo>
                    <a:pt x="1324" y="11753"/>
                  </a:lnTo>
                  <a:lnTo>
                    <a:pt x="4077" y="278"/>
                  </a:lnTo>
                  <a:lnTo>
                    <a:pt x="2925" y="0"/>
                  </a:lnTo>
                  <a:close/>
                </a:path>
              </a:pathLst>
            </a:custGeom>
            <a:solidFill>
              <a:schemeClr val="accent2"/>
            </a:solidFill>
            <a:ln>
              <a:noFill/>
            </a:ln>
          </p:spPr>
          <p:txBody>
            <a:bodyPr lIns="91425" tIns="91425" rIns="91425" bIns="91425" anchor="ctr"/>
            <a:lstStyle/>
            <a:p>
              <a:pPr>
                <a:defRPr/>
              </a:pPr>
              <a:endParaRPr lang="vi-VN" sz="1350"/>
            </a:p>
          </p:txBody>
        </p:sp>
        <p:sp>
          <p:nvSpPr>
            <p:cNvPr id="147" name="Google Shape;496;p27">
              <a:extLst>
                <a:ext uri="{FF2B5EF4-FFF2-40B4-BE49-F238E27FC236}">
                  <a16:creationId xmlns:a16="http://schemas.microsoft.com/office/drawing/2014/main" id="{64BB319A-EC3F-4443-9ACC-8B770E5AB2DA}"/>
                </a:ext>
              </a:extLst>
            </p:cNvPr>
            <p:cNvSpPr>
              <a:spLocks/>
            </p:cNvSpPr>
            <p:nvPr/>
          </p:nvSpPr>
          <p:spPr bwMode="auto">
            <a:xfrm>
              <a:off x="5616969" y="4167373"/>
              <a:ext cx="241360" cy="161916"/>
            </a:xfrm>
            <a:custGeom>
              <a:avLst/>
              <a:gdLst>
                <a:gd name="T0" fmla="*/ 2147483646 w 4355"/>
                <a:gd name="T1" fmla="*/ 0 h 2926"/>
                <a:gd name="T2" fmla="*/ 2147483646 w 4355"/>
                <a:gd name="T3" fmla="*/ 2147483646 h 2926"/>
                <a:gd name="T4" fmla="*/ 2147483646 w 4355"/>
                <a:gd name="T5" fmla="*/ 2147483646 h 2926"/>
                <a:gd name="T6" fmla="*/ 2147483646 w 4355"/>
                <a:gd name="T7" fmla="*/ 2147483646 h 2926"/>
                <a:gd name="T8" fmla="*/ 2147483646 w 4355"/>
                <a:gd name="T9" fmla="*/ 2147483646 h 2926"/>
                <a:gd name="T10" fmla="*/ 2147483646 w 4355"/>
                <a:gd name="T11" fmla="*/ 2147483646 h 2926"/>
                <a:gd name="T12" fmla="*/ 2147483646 w 4355"/>
                <a:gd name="T13" fmla="*/ 2147483646 h 2926"/>
                <a:gd name="T14" fmla="*/ 2147483646 w 4355"/>
                <a:gd name="T15" fmla="*/ 2147483646 h 2926"/>
                <a:gd name="T16" fmla="*/ 2147483646 w 4355"/>
                <a:gd name="T17" fmla="*/ 2147483646 h 2926"/>
                <a:gd name="T18" fmla="*/ 2147483646 w 4355"/>
                <a:gd name="T19" fmla="*/ 2147483646 h 2926"/>
                <a:gd name="T20" fmla="*/ 2147483646 w 4355"/>
                <a:gd name="T21" fmla="*/ 2147483646 h 2926"/>
                <a:gd name="T22" fmla="*/ 2147483646 w 4355"/>
                <a:gd name="T23" fmla="*/ 0 h 29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lIns="91425" tIns="91425" rIns="91425" bIns="91425" anchor="ctr"/>
            <a:lstStyle/>
            <a:p>
              <a:pPr>
                <a:defRPr/>
              </a:pPr>
              <a:endParaRPr lang="vi-VN" sz="1350"/>
            </a:p>
          </p:txBody>
        </p:sp>
        <p:sp>
          <p:nvSpPr>
            <p:cNvPr id="148" name="Google Shape;497;p27">
              <a:extLst>
                <a:ext uri="{FF2B5EF4-FFF2-40B4-BE49-F238E27FC236}">
                  <a16:creationId xmlns:a16="http://schemas.microsoft.com/office/drawing/2014/main" id="{75C46E5B-4219-4074-9CC8-1D701FE284C3}"/>
                </a:ext>
              </a:extLst>
            </p:cNvPr>
            <p:cNvSpPr>
              <a:spLocks/>
            </p:cNvSpPr>
            <p:nvPr/>
          </p:nvSpPr>
          <p:spPr bwMode="auto">
            <a:xfrm>
              <a:off x="5629673" y="4167373"/>
              <a:ext cx="228657" cy="106356"/>
            </a:xfrm>
            <a:custGeom>
              <a:avLst/>
              <a:gdLst>
                <a:gd name="T0" fmla="*/ 2147483646 w 4130"/>
                <a:gd name="T1" fmla="*/ 0 h 1933"/>
                <a:gd name="T2" fmla="*/ 2147483646 w 4130"/>
                <a:gd name="T3" fmla="*/ 2147483646 h 1933"/>
                <a:gd name="T4" fmla="*/ 2147483646 w 4130"/>
                <a:gd name="T5" fmla="*/ 2147483646 h 1933"/>
                <a:gd name="T6" fmla="*/ 0 w 4130"/>
                <a:gd name="T7" fmla="*/ 2147483646 h 1933"/>
                <a:gd name="T8" fmla="*/ 2147483646 w 4130"/>
                <a:gd name="T9" fmla="*/ 2147483646 h 1933"/>
                <a:gd name="T10" fmla="*/ 2147483646 w 4130"/>
                <a:gd name="T11" fmla="*/ 2147483646 h 1933"/>
                <a:gd name="T12" fmla="*/ 2147483646 w 4130"/>
                <a:gd name="T13" fmla="*/ 2147483646 h 1933"/>
                <a:gd name="T14" fmla="*/ 2147483646 w 4130"/>
                <a:gd name="T15" fmla="*/ 2147483646 h 1933"/>
                <a:gd name="T16" fmla="*/ 2147483646 w 4130"/>
                <a:gd name="T17" fmla="*/ 2147483646 h 1933"/>
                <a:gd name="T18" fmla="*/ 2147483646 w 4130"/>
                <a:gd name="T19" fmla="*/ 0 h 19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lIns="91425" tIns="91425" rIns="91425" bIns="91425" anchor="ctr"/>
            <a:lstStyle/>
            <a:p>
              <a:pPr>
                <a:defRPr/>
              </a:pPr>
              <a:endParaRPr lang="vi-VN" sz="1350"/>
            </a:p>
          </p:txBody>
        </p:sp>
        <p:sp>
          <p:nvSpPr>
            <p:cNvPr id="149" name="Google Shape;498;p27">
              <a:extLst>
                <a:ext uri="{FF2B5EF4-FFF2-40B4-BE49-F238E27FC236}">
                  <a16:creationId xmlns:a16="http://schemas.microsoft.com/office/drawing/2014/main" id="{328C9A1D-612C-4EA5-BB0C-755A5D0B08EB}"/>
                </a:ext>
              </a:extLst>
            </p:cNvPr>
            <p:cNvSpPr>
              <a:spLocks/>
            </p:cNvSpPr>
            <p:nvPr/>
          </p:nvSpPr>
          <p:spPr bwMode="auto">
            <a:xfrm>
              <a:off x="5625438" y="4161023"/>
              <a:ext cx="245594" cy="79371"/>
            </a:xfrm>
            <a:custGeom>
              <a:avLst/>
              <a:gdLst>
                <a:gd name="T0" fmla="*/ 2147483646 w 4408"/>
                <a:gd name="T1" fmla="*/ 0 h 1458"/>
                <a:gd name="T2" fmla="*/ 2147483646 w 4408"/>
                <a:gd name="T3" fmla="*/ 2147483646 h 1458"/>
                <a:gd name="T4" fmla="*/ 2147483646 w 4408"/>
                <a:gd name="T5" fmla="*/ 2147483646 h 1458"/>
                <a:gd name="T6" fmla="*/ 2147483646 w 4408"/>
                <a:gd name="T7" fmla="*/ 2147483646 h 1458"/>
                <a:gd name="T8" fmla="*/ 2147483646 w 4408"/>
                <a:gd name="T9" fmla="*/ 2147483646 h 1458"/>
                <a:gd name="T10" fmla="*/ 2147483646 w 4408"/>
                <a:gd name="T11" fmla="*/ 2147483646 h 1458"/>
                <a:gd name="T12" fmla="*/ 2147483646 w 4408"/>
                <a:gd name="T13" fmla="*/ 2147483646 h 1458"/>
                <a:gd name="T14" fmla="*/ 2147483646 w 4408"/>
                <a:gd name="T15" fmla="*/ 2147483646 h 1458"/>
                <a:gd name="T16" fmla="*/ 2147483646 w 4408"/>
                <a:gd name="T17" fmla="*/ 0 h 14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tx1"/>
            </a:solidFill>
            <a:ln>
              <a:noFill/>
            </a:ln>
          </p:spPr>
          <p:txBody>
            <a:bodyPr lIns="91425" tIns="91425" rIns="91425" bIns="91425" anchor="ctr"/>
            <a:lstStyle/>
            <a:p>
              <a:pPr>
                <a:defRPr/>
              </a:pPr>
              <a:endParaRPr lang="vi-VN" sz="1350"/>
            </a:p>
          </p:txBody>
        </p:sp>
        <p:sp>
          <p:nvSpPr>
            <p:cNvPr id="150" name="Google Shape;499;p27">
              <a:extLst>
                <a:ext uri="{FF2B5EF4-FFF2-40B4-BE49-F238E27FC236}">
                  <a16:creationId xmlns:a16="http://schemas.microsoft.com/office/drawing/2014/main" id="{E03CA985-0850-4790-BA23-F6817336E93B}"/>
                </a:ext>
              </a:extLst>
            </p:cNvPr>
            <p:cNvSpPr>
              <a:spLocks/>
            </p:cNvSpPr>
            <p:nvPr/>
          </p:nvSpPr>
          <p:spPr bwMode="auto">
            <a:xfrm>
              <a:off x="5604266" y="4254680"/>
              <a:ext cx="243477" cy="79371"/>
            </a:xfrm>
            <a:custGeom>
              <a:avLst/>
              <a:gdLst>
                <a:gd name="T0" fmla="*/ 2147483646 w 4421"/>
                <a:gd name="T1" fmla="*/ 2147483646 h 1445"/>
                <a:gd name="T2" fmla="*/ 2147483646 w 4421"/>
                <a:gd name="T3" fmla="*/ 2147483646 h 1445"/>
                <a:gd name="T4" fmla="*/ 2147483646 w 4421"/>
                <a:gd name="T5" fmla="*/ 2147483646 h 1445"/>
                <a:gd name="T6" fmla="*/ 2147483646 w 4421"/>
                <a:gd name="T7" fmla="*/ 2147483646 h 1445"/>
                <a:gd name="T8" fmla="*/ 2147483646 w 4421"/>
                <a:gd name="T9" fmla="*/ 2147483646 h 1445"/>
                <a:gd name="T10" fmla="*/ 2147483646 w 4421"/>
                <a:gd name="T11" fmla="*/ 2147483646 h 1445"/>
                <a:gd name="T12" fmla="*/ 2147483646 w 4421"/>
                <a:gd name="T13" fmla="*/ 2147483646 h 1445"/>
                <a:gd name="T14" fmla="*/ 2147483646 w 4421"/>
                <a:gd name="T15" fmla="*/ 2147483646 h 14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tx1"/>
            </a:solidFill>
            <a:ln>
              <a:noFill/>
            </a:ln>
          </p:spPr>
          <p:txBody>
            <a:bodyPr lIns="91425" tIns="91425" rIns="91425" bIns="91425" anchor="ctr"/>
            <a:lstStyle/>
            <a:p>
              <a:pPr>
                <a:defRPr/>
              </a:pPr>
              <a:endParaRPr lang="vi-VN" sz="1350"/>
            </a:p>
          </p:txBody>
        </p:sp>
        <p:sp>
          <p:nvSpPr>
            <p:cNvPr id="151" name="Google Shape;500;p27">
              <a:extLst>
                <a:ext uri="{FF2B5EF4-FFF2-40B4-BE49-F238E27FC236}">
                  <a16:creationId xmlns:a16="http://schemas.microsoft.com/office/drawing/2014/main" id="{42412F78-9284-4E44-A28D-B1BFE1804E06}"/>
                </a:ext>
              </a:extLst>
            </p:cNvPr>
            <p:cNvSpPr>
              <a:spLocks/>
            </p:cNvSpPr>
            <p:nvPr/>
          </p:nvSpPr>
          <p:spPr bwMode="auto">
            <a:xfrm>
              <a:off x="6377041" y="3457797"/>
              <a:ext cx="156672" cy="233351"/>
            </a:xfrm>
            <a:custGeom>
              <a:avLst/>
              <a:gdLst>
                <a:gd name="T0" fmla="*/ 2147483646 w 2860"/>
                <a:gd name="T1" fmla="*/ 0 h 4232"/>
                <a:gd name="T2" fmla="*/ 2147483646 w 2860"/>
                <a:gd name="T3" fmla="*/ 2147483646 h 4232"/>
                <a:gd name="T4" fmla="*/ 2147483646 w 2860"/>
                <a:gd name="T5" fmla="*/ 2147483646 h 4232"/>
                <a:gd name="T6" fmla="*/ 2147483646 w 2860"/>
                <a:gd name="T7" fmla="*/ 2147483646 h 4232"/>
                <a:gd name="T8" fmla="*/ 2147483646 w 2860"/>
                <a:gd name="T9" fmla="*/ 2147483646 h 4232"/>
                <a:gd name="T10" fmla="*/ 2147483646 w 2860"/>
                <a:gd name="T11" fmla="*/ 2147483646 h 4232"/>
                <a:gd name="T12" fmla="*/ 2147483646 w 2860"/>
                <a:gd name="T13" fmla="*/ 2147483646 h 4232"/>
                <a:gd name="T14" fmla="*/ 2147483646 w 2860"/>
                <a:gd name="T15" fmla="*/ 2147483646 h 4232"/>
                <a:gd name="T16" fmla="*/ 2147483646 w 2860"/>
                <a:gd name="T17" fmla="*/ 0 h 42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lIns="91425" tIns="91425" rIns="91425" bIns="91425" anchor="ctr"/>
            <a:lstStyle/>
            <a:p>
              <a:pPr>
                <a:defRPr/>
              </a:pPr>
              <a:endParaRPr lang="vi-VN" sz="1350"/>
            </a:p>
          </p:txBody>
        </p:sp>
        <p:sp>
          <p:nvSpPr>
            <p:cNvPr id="152" name="Google Shape;501;p27">
              <a:extLst>
                <a:ext uri="{FF2B5EF4-FFF2-40B4-BE49-F238E27FC236}">
                  <a16:creationId xmlns:a16="http://schemas.microsoft.com/office/drawing/2014/main" id="{77800E64-7A69-4C60-B9DD-9508C9F7A109}"/>
                </a:ext>
              </a:extLst>
            </p:cNvPr>
            <p:cNvSpPr/>
            <p:nvPr/>
          </p:nvSpPr>
          <p:spPr>
            <a:xfrm>
              <a:off x="6180143" y="3610189"/>
              <a:ext cx="527180" cy="52702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53" name="Google Shape;502;p27">
              <a:extLst>
                <a:ext uri="{FF2B5EF4-FFF2-40B4-BE49-F238E27FC236}">
                  <a16:creationId xmlns:a16="http://schemas.microsoft.com/office/drawing/2014/main" id="{A5BCF2D6-F526-4DC4-A4BF-CE652EC7D252}"/>
                </a:ext>
              </a:extLst>
            </p:cNvPr>
            <p:cNvSpPr/>
            <p:nvPr/>
          </p:nvSpPr>
          <p:spPr>
            <a:xfrm>
              <a:off x="6241541" y="3659399"/>
              <a:ext cx="207485" cy="14604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54" name="Google Shape;503;p27">
              <a:extLst>
                <a:ext uri="{FF2B5EF4-FFF2-40B4-BE49-F238E27FC236}">
                  <a16:creationId xmlns:a16="http://schemas.microsoft.com/office/drawing/2014/main" id="{1164873A-9DDF-4F1C-97B6-6113F1D62BD2}"/>
                </a:ext>
              </a:extLst>
            </p:cNvPr>
            <p:cNvSpPr>
              <a:spLocks/>
            </p:cNvSpPr>
            <p:nvPr/>
          </p:nvSpPr>
          <p:spPr bwMode="auto">
            <a:xfrm>
              <a:off x="6188612" y="3719721"/>
              <a:ext cx="518712" cy="417490"/>
            </a:xfrm>
            <a:custGeom>
              <a:avLst/>
              <a:gdLst>
                <a:gd name="T0" fmla="*/ 2147483646 w 9385"/>
                <a:gd name="T1" fmla="*/ 0 h 7558"/>
                <a:gd name="T2" fmla="*/ 2147483646 w 9385"/>
                <a:gd name="T3" fmla="*/ 0 h 7558"/>
                <a:gd name="T4" fmla="*/ 2147483646 w 9385"/>
                <a:gd name="T5" fmla="*/ 2147483646 h 7558"/>
                <a:gd name="T6" fmla="*/ 2147483646 w 9385"/>
                <a:gd name="T7" fmla="*/ 2147483646 h 7558"/>
                <a:gd name="T8" fmla="*/ 2147483646 w 9385"/>
                <a:gd name="T9" fmla="*/ 2147483646 h 7558"/>
                <a:gd name="T10" fmla="*/ 2147483646 w 9385"/>
                <a:gd name="T11" fmla="*/ 2147483646 h 7558"/>
                <a:gd name="T12" fmla="*/ 2147483646 w 9385"/>
                <a:gd name="T13" fmla="*/ 2147483646 h 7558"/>
                <a:gd name="T14" fmla="*/ 2147483646 w 9385"/>
                <a:gd name="T15" fmla="*/ 2147483646 h 7558"/>
                <a:gd name="T16" fmla="*/ 2147483646 w 9385"/>
                <a:gd name="T17" fmla="*/ 0 h 75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lIns="91425" tIns="91425" rIns="91425" bIns="91425" anchor="ctr"/>
            <a:lstStyle/>
            <a:p>
              <a:pPr>
                <a:defRPr/>
              </a:pPr>
              <a:endParaRPr lang="vi-VN" sz="1350"/>
            </a:p>
          </p:txBody>
        </p:sp>
      </p:grpSp>
      <p:grpSp>
        <p:nvGrpSpPr>
          <p:cNvPr id="155" name="Group 154">
            <a:extLst>
              <a:ext uri="{FF2B5EF4-FFF2-40B4-BE49-F238E27FC236}">
                <a16:creationId xmlns:a16="http://schemas.microsoft.com/office/drawing/2014/main" id="{20A63B5A-B518-4E59-826F-A9DD5F674C3C}"/>
              </a:ext>
            </a:extLst>
          </p:cNvPr>
          <p:cNvGrpSpPr>
            <a:grpSpLocks/>
          </p:cNvGrpSpPr>
          <p:nvPr userDrawn="1"/>
        </p:nvGrpSpPr>
        <p:grpSpPr bwMode="auto">
          <a:xfrm>
            <a:off x="1598085" y="3608388"/>
            <a:ext cx="2203449" cy="2017712"/>
            <a:chOff x="1598355" y="3608289"/>
            <a:chExt cx="2204156" cy="2018295"/>
          </a:xfrm>
        </p:grpSpPr>
        <p:grpSp>
          <p:nvGrpSpPr>
            <p:cNvPr id="156" name="Google Shape;505;p27">
              <a:extLst>
                <a:ext uri="{FF2B5EF4-FFF2-40B4-BE49-F238E27FC236}">
                  <a16:creationId xmlns:a16="http://schemas.microsoft.com/office/drawing/2014/main" id="{0F36AF7F-BB57-4E70-8BF2-4A75D8A97A82}"/>
                </a:ext>
              </a:extLst>
            </p:cNvPr>
            <p:cNvGrpSpPr>
              <a:grpSpLocks/>
            </p:cNvGrpSpPr>
            <p:nvPr/>
          </p:nvGrpSpPr>
          <p:grpSpPr bwMode="auto">
            <a:xfrm>
              <a:off x="1598355" y="4368136"/>
              <a:ext cx="868990" cy="1258447"/>
              <a:chOff x="3235834" y="3793115"/>
              <a:chExt cx="868990" cy="1258447"/>
            </a:xfrm>
          </p:grpSpPr>
          <p:sp>
            <p:nvSpPr>
              <p:cNvPr id="202" name="Google Shape;506;p27">
                <a:extLst>
                  <a:ext uri="{FF2B5EF4-FFF2-40B4-BE49-F238E27FC236}">
                    <a16:creationId xmlns:a16="http://schemas.microsoft.com/office/drawing/2014/main" id="{A8A85ABF-8DA3-4AF3-AD43-0F7559FC3CF5}"/>
                  </a:ext>
                </a:extLst>
              </p:cNvPr>
              <p:cNvSpPr>
                <a:spLocks/>
              </p:cNvSpPr>
              <p:nvPr/>
            </p:nvSpPr>
            <p:spPr bwMode="auto">
              <a:xfrm>
                <a:off x="3235834" y="3795488"/>
                <a:ext cx="868111" cy="1256075"/>
              </a:xfrm>
              <a:custGeom>
                <a:avLst/>
                <a:gdLst>
                  <a:gd name="T0" fmla="*/ 2147483646 w 15711"/>
                  <a:gd name="T1" fmla="*/ 2147483646 h 22726"/>
                  <a:gd name="T2" fmla="*/ 2147483646 w 15711"/>
                  <a:gd name="T3" fmla="*/ 2147483646 h 22726"/>
                  <a:gd name="T4" fmla="*/ 2147483646 w 15711"/>
                  <a:gd name="T5" fmla="*/ 2147483646 h 22726"/>
                  <a:gd name="T6" fmla="*/ 2147483646 w 15711"/>
                  <a:gd name="T7" fmla="*/ 2147483646 h 22726"/>
                  <a:gd name="T8" fmla="*/ 2147483646 w 15711"/>
                  <a:gd name="T9" fmla="*/ 2147483646 h 22726"/>
                  <a:gd name="T10" fmla="*/ 2147483646 w 15711"/>
                  <a:gd name="T11" fmla="*/ 2147483646 h 22726"/>
                  <a:gd name="T12" fmla="*/ 2147483646 w 15711"/>
                  <a:gd name="T13" fmla="*/ 2147483646 h 22726"/>
                  <a:gd name="T14" fmla="*/ 2147483646 w 15711"/>
                  <a:gd name="T15" fmla="*/ 2147483646 h 22726"/>
                  <a:gd name="T16" fmla="*/ 2147483646 w 15711"/>
                  <a:gd name="T17" fmla="*/ 2147483646 h 227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lnTo>
                      <a:pt x="1099" y="1"/>
                    </a:lnTo>
                    <a:close/>
                  </a:path>
                </a:pathLst>
              </a:custGeom>
              <a:solidFill>
                <a:srgbClr val="FFFFFF"/>
              </a:solidFill>
              <a:ln>
                <a:noFill/>
              </a:ln>
            </p:spPr>
            <p:txBody>
              <a:bodyPr lIns="91425" tIns="91425" rIns="91425" bIns="91425" anchor="ctr"/>
              <a:lstStyle/>
              <a:p>
                <a:pPr>
                  <a:defRPr/>
                </a:pPr>
                <a:endParaRPr lang="vi-VN" sz="1350"/>
              </a:p>
            </p:txBody>
          </p:sp>
          <p:grpSp>
            <p:nvGrpSpPr>
              <p:cNvPr id="203" name="Google Shape;507;p27">
                <a:extLst>
                  <a:ext uri="{FF2B5EF4-FFF2-40B4-BE49-F238E27FC236}">
                    <a16:creationId xmlns:a16="http://schemas.microsoft.com/office/drawing/2014/main" id="{7E868644-98A8-42C1-82B4-F050BBF10FFA}"/>
                  </a:ext>
                </a:extLst>
              </p:cNvPr>
              <p:cNvGrpSpPr>
                <a:grpSpLocks/>
              </p:cNvGrpSpPr>
              <p:nvPr/>
            </p:nvGrpSpPr>
            <p:grpSpPr bwMode="auto">
              <a:xfrm>
                <a:off x="3235834" y="3793115"/>
                <a:ext cx="865418" cy="1258447"/>
                <a:chOff x="3235834" y="3793115"/>
                <a:chExt cx="865418" cy="1258447"/>
              </a:xfrm>
            </p:grpSpPr>
            <p:sp>
              <p:nvSpPr>
                <p:cNvPr id="204" name="Google Shape;508;p27">
                  <a:extLst>
                    <a:ext uri="{FF2B5EF4-FFF2-40B4-BE49-F238E27FC236}">
                      <a16:creationId xmlns:a16="http://schemas.microsoft.com/office/drawing/2014/main" id="{543FC048-E64F-4B82-9A41-4B54390192D2}"/>
                    </a:ext>
                  </a:extLst>
                </p:cNvPr>
                <p:cNvSpPr/>
                <p:nvPr/>
              </p:nvSpPr>
              <p:spPr>
                <a:xfrm>
                  <a:off x="3235834" y="3793899"/>
                  <a:ext cx="813060" cy="389051"/>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205" name="Google Shape;509;p27">
                  <a:extLst>
                    <a:ext uri="{FF2B5EF4-FFF2-40B4-BE49-F238E27FC236}">
                      <a16:creationId xmlns:a16="http://schemas.microsoft.com/office/drawing/2014/main" id="{2EA39365-7B72-49EF-90A8-E7C93B6C8C1C}"/>
                    </a:ext>
                  </a:extLst>
                </p:cNvPr>
                <p:cNvSpPr>
                  <a:spLocks/>
                </p:cNvSpPr>
                <p:nvPr/>
              </p:nvSpPr>
              <p:spPr bwMode="auto">
                <a:xfrm>
                  <a:off x="3305706" y="3906645"/>
                  <a:ext cx="709311" cy="182615"/>
                </a:xfrm>
                <a:custGeom>
                  <a:avLst/>
                  <a:gdLst>
                    <a:gd name="T0" fmla="*/ 2147483646 w 13011"/>
                    <a:gd name="T1" fmla="*/ 0 h 3309"/>
                    <a:gd name="T2" fmla="*/ 0 w 13011"/>
                    <a:gd name="T3" fmla="*/ 2147483646 h 3309"/>
                    <a:gd name="T4" fmla="*/ 0 w 13011"/>
                    <a:gd name="T5" fmla="*/ 2147483646 h 3309"/>
                    <a:gd name="T6" fmla="*/ 2147483646 w 13011"/>
                    <a:gd name="T7" fmla="*/ 2147483646 h 3309"/>
                    <a:gd name="T8" fmla="*/ 2147483646 w 13011"/>
                    <a:gd name="T9" fmla="*/ 2147483646 h 3309"/>
                    <a:gd name="T10" fmla="*/ 2147483646 w 13011"/>
                    <a:gd name="T11" fmla="*/ 2147483646 h 3309"/>
                    <a:gd name="T12" fmla="*/ 2147483646 w 13011"/>
                    <a:gd name="T13" fmla="*/ 2147483646 h 3309"/>
                    <a:gd name="T14" fmla="*/ 2147483646 w 13011"/>
                    <a:gd name="T15" fmla="*/ 0 h 3309"/>
                    <a:gd name="T16" fmla="*/ 2147483646 w 13011"/>
                    <a:gd name="T17" fmla="*/ 0 h 33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lnTo>
                        <a:pt x="662" y="0"/>
                      </a:lnTo>
                      <a:close/>
                    </a:path>
                  </a:pathLst>
                </a:custGeom>
                <a:solidFill>
                  <a:srgbClr val="233E49"/>
                </a:solidFill>
                <a:ln w="9525" cap="flat" cmpd="sng">
                  <a:solidFill>
                    <a:srgbClr val="233E49"/>
                  </a:solidFill>
                  <a:prstDash val="solid"/>
                  <a:round/>
                  <a:headEnd type="none" w="sm" len="sm"/>
                  <a:tailEnd type="none" w="sm" len="sm"/>
                </a:ln>
              </p:spPr>
              <p:txBody>
                <a:bodyPr lIns="91425" tIns="91425" rIns="91425" bIns="91425" anchor="ctr"/>
                <a:lstStyle/>
                <a:p>
                  <a:pPr>
                    <a:defRPr/>
                  </a:pPr>
                  <a:endParaRPr lang="vi-VN" sz="1350"/>
                </a:p>
              </p:txBody>
            </p:sp>
            <p:sp>
              <p:nvSpPr>
                <p:cNvPr id="206" name="Google Shape;510;p27">
                  <a:extLst>
                    <a:ext uri="{FF2B5EF4-FFF2-40B4-BE49-F238E27FC236}">
                      <a16:creationId xmlns:a16="http://schemas.microsoft.com/office/drawing/2014/main" id="{9951789F-2EE9-43F3-A68B-95CBAC9D014F}"/>
                    </a:ext>
                  </a:extLst>
                </p:cNvPr>
                <p:cNvSpPr>
                  <a:spLocks/>
                </p:cNvSpPr>
                <p:nvPr/>
              </p:nvSpPr>
              <p:spPr bwMode="auto">
                <a:xfrm>
                  <a:off x="3309940" y="4262348"/>
                  <a:ext cx="146097" cy="142916"/>
                </a:xfrm>
                <a:custGeom>
                  <a:avLst/>
                  <a:gdLst>
                    <a:gd name="T0" fmla="*/ 2147483646 w 2648"/>
                    <a:gd name="T1" fmla="*/ 2147483646 h 2595"/>
                    <a:gd name="T2" fmla="*/ 0 w 2648"/>
                    <a:gd name="T3" fmla="*/ 2147483646 h 2595"/>
                    <a:gd name="T4" fmla="*/ 0 w 2648"/>
                    <a:gd name="T5" fmla="*/ 2147483646 h 2595"/>
                    <a:gd name="T6" fmla="*/ 2147483646 w 2648"/>
                    <a:gd name="T7" fmla="*/ 2147483646 h 2595"/>
                    <a:gd name="T8" fmla="*/ 2147483646 w 2648"/>
                    <a:gd name="T9" fmla="*/ 2147483646 h 2595"/>
                    <a:gd name="T10" fmla="*/ 2147483646 w 2648"/>
                    <a:gd name="T11" fmla="*/ 2147483646 h 2595"/>
                    <a:gd name="T12" fmla="*/ 2147483646 w 2648"/>
                    <a:gd name="T13" fmla="*/ 2147483646 h 2595"/>
                    <a:gd name="T14" fmla="*/ 2147483646 w 2648"/>
                    <a:gd name="T15" fmla="*/ 2147483646 h 2595"/>
                    <a:gd name="T16" fmla="*/ 2147483646 w 2648"/>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lnTo>
                        <a:pt x="556" y="1"/>
                      </a:lnTo>
                      <a:close/>
                    </a:path>
                  </a:pathLst>
                </a:custGeom>
                <a:solidFill>
                  <a:srgbClr val="EE1D69"/>
                </a:solidFill>
                <a:ln>
                  <a:noFill/>
                </a:ln>
              </p:spPr>
              <p:txBody>
                <a:bodyPr lIns="91425" tIns="91425" rIns="91425" bIns="91425" anchor="ctr"/>
                <a:lstStyle/>
                <a:p>
                  <a:pPr>
                    <a:defRPr/>
                  </a:pPr>
                  <a:endParaRPr lang="vi-VN" sz="1350"/>
                </a:p>
              </p:txBody>
            </p:sp>
            <p:sp>
              <p:nvSpPr>
                <p:cNvPr id="207" name="Google Shape;511;p27">
                  <a:extLst>
                    <a:ext uri="{FF2B5EF4-FFF2-40B4-BE49-F238E27FC236}">
                      <a16:creationId xmlns:a16="http://schemas.microsoft.com/office/drawing/2014/main" id="{759C8294-668C-467C-BEE9-9AF1C69673EE}"/>
                    </a:ext>
                  </a:extLst>
                </p:cNvPr>
                <p:cNvSpPr>
                  <a:spLocks/>
                </p:cNvSpPr>
                <p:nvPr/>
              </p:nvSpPr>
              <p:spPr bwMode="auto">
                <a:xfrm>
                  <a:off x="3500501" y="4262348"/>
                  <a:ext cx="143979" cy="142916"/>
                </a:xfrm>
                <a:custGeom>
                  <a:avLst/>
                  <a:gdLst>
                    <a:gd name="T0" fmla="*/ 2147483646 w 2595"/>
                    <a:gd name="T1" fmla="*/ 2147483646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lnTo>
                        <a:pt x="557" y="1"/>
                      </a:lnTo>
                      <a:close/>
                    </a:path>
                  </a:pathLst>
                </a:custGeom>
                <a:solidFill>
                  <a:srgbClr val="CECCBC"/>
                </a:solidFill>
                <a:ln>
                  <a:noFill/>
                </a:ln>
              </p:spPr>
              <p:txBody>
                <a:bodyPr lIns="91425" tIns="91425" rIns="91425" bIns="91425" anchor="ctr"/>
                <a:lstStyle/>
                <a:p>
                  <a:pPr>
                    <a:defRPr/>
                  </a:pPr>
                  <a:endParaRPr lang="vi-VN" sz="1350"/>
                </a:p>
              </p:txBody>
            </p:sp>
            <p:sp>
              <p:nvSpPr>
                <p:cNvPr id="208" name="Google Shape;512;p27">
                  <a:extLst>
                    <a:ext uri="{FF2B5EF4-FFF2-40B4-BE49-F238E27FC236}">
                      <a16:creationId xmlns:a16="http://schemas.microsoft.com/office/drawing/2014/main" id="{BDEA2A04-0DCE-48C7-B628-523C5313B289}"/>
                    </a:ext>
                  </a:extLst>
                </p:cNvPr>
                <p:cNvSpPr>
                  <a:spLocks/>
                </p:cNvSpPr>
                <p:nvPr/>
              </p:nvSpPr>
              <p:spPr bwMode="auto">
                <a:xfrm>
                  <a:off x="3693180" y="4262348"/>
                  <a:ext cx="135510" cy="142916"/>
                </a:xfrm>
                <a:custGeom>
                  <a:avLst/>
                  <a:gdLst>
                    <a:gd name="T0" fmla="*/ 2147483646 w 2595"/>
                    <a:gd name="T1" fmla="*/ 2147483646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lnTo>
                        <a:pt x="490" y="1"/>
                      </a:lnTo>
                      <a:close/>
                    </a:path>
                  </a:pathLst>
                </a:custGeom>
                <a:solidFill>
                  <a:srgbClr val="CECCBC"/>
                </a:solidFill>
                <a:ln>
                  <a:noFill/>
                </a:ln>
              </p:spPr>
              <p:txBody>
                <a:bodyPr lIns="91425" tIns="91425" rIns="91425" bIns="91425" anchor="ctr"/>
                <a:lstStyle/>
                <a:p>
                  <a:pPr>
                    <a:defRPr/>
                  </a:pPr>
                  <a:endParaRPr lang="vi-VN" sz="1350"/>
                </a:p>
              </p:txBody>
            </p:sp>
            <p:sp>
              <p:nvSpPr>
                <p:cNvPr id="209" name="Google Shape;513;p27">
                  <a:extLst>
                    <a:ext uri="{FF2B5EF4-FFF2-40B4-BE49-F238E27FC236}">
                      <a16:creationId xmlns:a16="http://schemas.microsoft.com/office/drawing/2014/main" id="{52E8060F-56D9-4F0A-A2A2-44AC4E15CC90}"/>
                    </a:ext>
                  </a:extLst>
                </p:cNvPr>
                <p:cNvSpPr>
                  <a:spLocks/>
                </p:cNvSpPr>
                <p:nvPr/>
              </p:nvSpPr>
              <p:spPr bwMode="auto">
                <a:xfrm>
                  <a:off x="3309940" y="4454490"/>
                  <a:ext cx="146097" cy="142916"/>
                </a:xfrm>
                <a:custGeom>
                  <a:avLst/>
                  <a:gdLst>
                    <a:gd name="T0" fmla="*/ 2147483646 w 2648"/>
                    <a:gd name="T1" fmla="*/ 2147483646 h 2595"/>
                    <a:gd name="T2" fmla="*/ 0 w 2648"/>
                    <a:gd name="T3" fmla="*/ 2147483646 h 2595"/>
                    <a:gd name="T4" fmla="*/ 0 w 2648"/>
                    <a:gd name="T5" fmla="*/ 2147483646 h 2595"/>
                    <a:gd name="T6" fmla="*/ 2147483646 w 2648"/>
                    <a:gd name="T7" fmla="*/ 2147483646 h 2595"/>
                    <a:gd name="T8" fmla="*/ 2147483646 w 2648"/>
                    <a:gd name="T9" fmla="*/ 2147483646 h 2595"/>
                    <a:gd name="T10" fmla="*/ 2147483646 w 2648"/>
                    <a:gd name="T11" fmla="*/ 2147483646 h 2595"/>
                    <a:gd name="T12" fmla="*/ 2147483646 w 2648"/>
                    <a:gd name="T13" fmla="*/ 2147483646 h 2595"/>
                    <a:gd name="T14" fmla="*/ 2147483646 w 2648"/>
                    <a:gd name="T15" fmla="*/ 2147483646 h 2595"/>
                    <a:gd name="T16" fmla="*/ 2147483646 w 2648"/>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lnTo>
                        <a:pt x="556" y="1"/>
                      </a:lnTo>
                      <a:close/>
                    </a:path>
                  </a:pathLst>
                </a:custGeom>
                <a:solidFill>
                  <a:srgbClr val="CECCBC"/>
                </a:solidFill>
                <a:ln>
                  <a:noFill/>
                </a:ln>
              </p:spPr>
              <p:txBody>
                <a:bodyPr lIns="91425" tIns="91425" rIns="91425" bIns="91425" anchor="ctr"/>
                <a:lstStyle/>
                <a:p>
                  <a:pPr>
                    <a:defRPr/>
                  </a:pPr>
                  <a:endParaRPr lang="vi-VN" sz="1350"/>
                </a:p>
              </p:txBody>
            </p:sp>
            <p:sp>
              <p:nvSpPr>
                <p:cNvPr id="210" name="Google Shape;514;p27">
                  <a:extLst>
                    <a:ext uri="{FF2B5EF4-FFF2-40B4-BE49-F238E27FC236}">
                      <a16:creationId xmlns:a16="http://schemas.microsoft.com/office/drawing/2014/main" id="{AD9CCB3A-3D3F-4F5B-8877-B5BE1AB15FFA}"/>
                    </a:ext>
                  </a:extLst>
                </p:cNvPr>
                <p:cNvSpPr>
                  <a:spLocks/>
                </p:cNvSpPr>
                <p:nvPr/>
              </p:nvSpPr>
              <p:spPr bwMode="auto">
                <a:xfrm>
                  <a:off x="3500501" y="4454490"/>
                  <a:ext cx="143979" cy="142916"/>
                </a:xfrm>
                <a:custGeom>
                  <a:avLst/>
                  <a:gdLst>
                    <a:gd name="T0" fmla="*/ 2147483646 w 2595"/>
                    <a:gd name="T1" fmla="*/ 2147483646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lnTo>
                        <a:pt x="557" y="1"/>
                      </a:lnTo>
                      <a:close/>
                    </a:path>
                  </a:pathLst>
                </a:custGeom>
                <a:solidFill>
                  <a:srgbClr val="CECCBC"/>
                </a:solidFill>
                <a:ln>
                  <a:noFill/>
                </a:ln>
              </p:spPr>
              <p:txBody>
                <a:bodyPr lIns="91425" tIns="91425" rIns="91425" bIns="91425" anchor="ctr"/>
                <a:lstStyle/>
                <a:p>
                  <a:pPr>
                    <a:defRPr/>
                  </a:pPr>
                  <a:endParaRPr lang="vi-VN" sz="1350"/>
                </a:p>
              </p:txBody>
            </p:sp>
            <p:sp>
              <p:nvSpPr>
                <p:cNvPr id="211" name="Google Shape;515;p27">
                  <a:extLst>
                    <a:ext uri="{FF2B5EF4-FFF2-40B4-BE49-F238E27FC236}">
                      <a16:creationId xmlns:a16="http://schemas.microsoft.com/office/drawing/2014/main" id="{93F7C0B2-25F1-4DCE-A7A8-C07A7998052D}"/>
                    </a:ext>
                  </a:extLst>
                </p:cNvPr>
                <p:cNvSpPr>
                  <a:spLocks/>
                </p:cNvSpPr>
                <p:nvPr/>
              </p:nvSpPr>
              <p:spPr bwMode="auto">
                <a:xfrm>
                  <a:off x="3693180" y="4454490"/>
                  <a:ext cx="135510" cy="142916"/>
                </a:xfrm>
                <a:custGeom>
                  <a:avLst/>
                  <a:gdLst>
                    <a:gd name="T0" fmla="*/ 2147483646 w 2595"/>
                    <a:gd name="T1" fmla="*/ 2147483646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lnTo>
                        <a:pt x="490" y="1"/>
                      </a:lnTo>
                      <a:close/>
                    </a:path>
                  </a:pathLst>
                </a:custGeom>
                <a:solidFill>
                  <a:srgbClr val="CECCBC"/>
                </a:solidFill>
                <a:ln>
                  <a:noFill/>
                </a:ln>
              </p:spPr>
              <p:txBody>
                <a:bodyPr lIns="91425" tIns="91425" rIns="91425" bIns="91425" anchor="ctr"/>
                <a:lstStyle/>
                <a:p>
                  <a:pPr>
                    <a:defRPr/>
                  </a:pPr>
                  <a:endParaRPr lang="vi-VN" sz="1350"/>
                </a:p>
              </p:txBody>
            </p:sp>
            <p:sp>
              <p:nvSpPr>
                <p:cNvPr id="212" name="Google Shape;516;p27">
                  <a:extLst>
                    <a:ext uri="{FF2B5EF4-FFF2-40B4-BE49-F238E27FC236}">
                      <a16:creationId xmlns:a16="http://schemas.microsoft.com/office/drawing/2014/main" id="{858BD50D-4123-4500-8B8C-0BF94E184840}"/>
                    </a:ext>
                  </a:extLst>
                </p:cNvPr>
                <p:cNvSpPr>
                  <a:spLocks/>
                </p:cNvSpPr>
                <p:nvPr/>
              </p:nvSpPr>
              <p:spPr bwMode="auto">
                <a:xfrm>
                  <a:off x="3309940" y="4645045"/>
                  <a:ext cx="146097" cy="147681"/>
                </a:xfrm>
                <a:custGeom>
                  <a:avLst/>
                  <a:gdLst>
                    <a:gd name="T0" fmla="*/ 2147483646 w 2648"/>
                    <a:gd name="T1" fmla="*/ 0 h 2648"/>
                    <a:gd name="T2" fmla="*/ 0 w 2648"/>
                    <a:gd name="T3" fmla="*/ 2147483646 h 2648"/>
                    <a:gd name="T4" fmla="*/ 0 w 2648"/>
                    <a:gd name="T5" fmla="*/ 2147483646 h 2648"/>
                    <a:gd name="T6" fmla="*/ 2147483646 w 2648"/>
                    <a:gd name="T7" fmla="*/ 2147483646 h 2648"/>
                    <a:gd name="T8" fmla="*/ 2147483646 w 2648"/>
                    <a:gd name="T9" fmla="*/ 2147483646 h 2648"/>
                    <a:gd name="T10" fmla="*/ 2147483646 w 2648"/>
                    <a:gd name="T11" fmla="*/ 2147483646 h 2648"/>
                    <a:gd name="T12" fmla="*/ 2147483646 w 2648"/>
                    <a:gd name="T13" fmla="*/ 2147483646 h 2648"/>
                    <a:gd name="T14" fmla="*/ 2147483646 w 2648"/>
                    <a:gd name="T15" fmla="*/ 0 h 2648"/>
                    <a:gd name="T16" fmla="*/ 2147483646 w 2648"/>
                    <a:gd name="T17" fmla="*/ 0 h 26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lnTo>
                        <a:pt x="556" y="0"/>
                      </a:lnTo>
                      <a:close/>
                    </a:path>
                  </a:pathLst>
                </a:custGeom>
                <a:solidFill>
                  <a:srgbClr val="EE1D69"/>
                </a:solidFill>
                <a:ln>
                  <a:noFill/>
                </a:ln>
              </p:spPr>
              <p:txBody>
                <a:bodyPr lIns="91425" tIns="91425" rIns="91425" bIns="91425" anchor="ctr"/>
                <a:lstStyle/>
                <a:p>
                  <a:pPr>
                    <a:defRPr/>
                  </a:pPr>
                  <a:endParaRPr lang="vi-VN" sz="1350"/>
                </a:p>
              </p:txBody>
            </p:sp>
            <p:sp>
              <p:nvSpPr>
                <p:cNvPr id="213" name="Google Shape;517;p27">
                  <a:extLst>
                    <a:ext uri="{FF2B5EF4-FFF2-40B4-BE49-F238E27FC236}">
                      <a16:creationId xmlns:a16="http://schemas.microsoft.com/office/drawing/2014/main" id="{446CBEA6-2D56-4FDC-9E54-9DA66D1510C2}"/>
                    </a:ext>
                  </a:extLst>
                </p:cNvPr>
                <p:cNvSpPr>
                  <a:spLocks/>
                </p:cNvSpPr>
                <p:nvPr/>
              </p:nvSpPr>
              <p:spPr bwMode="auto">
                <a:xfrm>
                  <a:off x="3500501" y="4645045"/>
                  <a:ext cx="143979" cy="147681"/>
                </a:xfrm>
                <a:custGeom>
                  <a:avLst/>
                  <a:gdLst>
                    <a:gd name="T0" fmla="*/ 2147483646 w 2595"/>
                    <a:gd name="T1" fmla="*/ 0 h 2648"/>
                    <a:gd name="T2" fmla="*/ 2147483646 w 2595"/>
                    <a:gd name="T3" fmla="*/ 2147483646 h 2648"/>
                    <a:gd name="T4" fmla="*/ 2147483646 w 2595"/>
                    <a:gd name="T5" fmla="*/ 2147483646 h 2648"/>
                    <a:gd name="T6" fmla="*/ 2147483646 w 2595"/>
                    <a:gd name="T7" fmla="*/ 2147483646 h 2648"/>
                    <a:gd name="T8" fmla="*/ 2147483646 w 2595"/>
                    <a:gd name="T9" fmla="*/ 2147483646 h 2648"/>
                    <a:gd name="T10" fmla="*/ 2147483646 w 2595"/>
                    <a:gd name="T11" fmla="*/ 2147483646 h 2648"/>
                    <a:gd name="T12" fmla="*/ 2147483646 w 2595"/>
                    <a:gd name="T13" fmla="*/ 2147483646 h 2648"/>
                    <a:gd name="T14" fmla="*/ 2147483646 w 2595"/>
                    <a:gd name="T15" fmla="*/ 0 h 2648"/>
                    <a:gd name="T16" fmla="*/ 2147483646 w 2595"/>
                    <a:gd name="T17" fmla="*/ 0 h 26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lnTo>
                        <a:pt x="557" y="0"/>
                      </a:lnTo>
                      <a:close/>
                    </a:path>
                  </a:pathLst>
                </a:custGeom>
                <a:solidFill>
                  <a:srgbClr val="C1C1C1"/>
                </a:solidFill>
                <a:ln>
                  <a:noFill/>
                </a:ln>
              </p:spPr>
              <p:txBody>
                <a:bodyPr lIns="91425" tIns="91425" rIns="91425" bIns="91425" anchor="ctr"/>
                <a:lstStyle/>
                <a:p>
                  <a:pPr>
                    <a:defRPr/>
                  </a:pPr>
                  <a:endParaRPr lang="vi-VN" sz="1350"/>
                </a:p>
              </p:txBody>
            </p:sp>
            <p:sp>
              <p:nvSpPr>
                <p:cNvPr id="214" name="Google Shape;518;p27">
                  <a:extLst>
                    <a:ext uri="{FF2B5EF4-FFF2-40B4-BE49-F238E27FC236}">
                      <a16:creationId xmlns:a16="http://schemas.microsoft.com/office/drawing/2014/main" id="{1E51AA57-225B-4D9D-BDDD-14911A8EF86E}"/>
                    </a:ext>
                  </a:extLst>
                </p:cNvPr>
                <p:cNvSpPr>
                  <a:spLocks/>
                </p:cNvSpPr>
                <p:nvPr/>
              </p:nvSpPr>
              <p:spPr bwMode="auto">
                <a:xfrm>
                  <a:off x="3693180" y="4645045"/>
                  <a:ext cx="135510" cy="147681"/>
                </a:xfrm>
                <a:custGeom>
                  <a:avLst/>
                  <a:gdLst>
                    <a:gd name="T0" fmla="*/ 2147483646 w 2595"/>
                    <a:gd name="T1" fmla="*/ 0 h 2648"/>
                    <a:gd name="T2" fmla="*/ 2147483646 w 2595"/>
                    <a:gd name="T3" fmla="*/ 2147483646 h 2648"/>
                    <a:gd name="T4" fmla="*/ 2147483646 w 2595"/>
                    <a:gd name="T5" fmla="*/ 2147483646 h 2648"/>
                    <a:gd name="T6" fmla="*/ 2147483646 w 2595"/>
                    <a:gd name="T7" fmla="*/ 2147483646 h 2648"/>
                    <a:gd name="T8" fmla="*/ 2147483646 w 2595"/>
                    <a:gd name="T9" fmla="*/ 2147483646 h 2648"/>
                    <a:gd name="T10" fmla="*/ 2147483646 w 2595"/>
                    <a:gd name="T11" fmla="*/ 2147483646 h 2648"/>
                    <a:gd name="T12" fmla="*/ 2147483646 w 2595"/>
                    <a:gd name="T13" fmla="*/ 2147483646 h 2648"/>
                    <a:gd name="T14" fmla="*/ 2147483646 w 2595"/>
                    <a:gd name="T15" fmla="*/ 0 h 2648"/>
                    <a:gd name="T16" fmla="*/ 2147483646 w 2595"/>
                    <a:gd name="T17" fmla="*/ 0 h 26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lnTo>
                        <a:pt x="490" y="0"/>
                      </a:lnTo>
                      <a:close/>
                    </a:path>
                  </a:pathLst>
                </a:custGeom>
                <a:solidFill>
                  <a:srgbClr val="CECCBC"/>
                </a:solidFill>
                <a:ln>
                  <a:noFill/>
                </a:ln>
              </p:spPr>
              <p:txBody>
                <a:bodyPr lIns="91425" tIns="91425" rIns="91425" bIns="91425" anchor="ctr"/>
                <a:lstStyle/>
                <a:p>
                  <a:pPr>
                    <a:defRPr/>
                  </a:pPr>
                  <a:endParaRPr lang="vi-VN" sz="1350"/>
                </a:p>
              </p:txBody>
            </p:sp>
            <p:sp>
              <p:nvSpPr>
                <p:cNvPr id="215" name="Google Shape;519;p27">
                  <a:extLst>
                    <a:ext uri="{FF2B5EF4-FFF2-40B4-BE49-F238E27FC236}">
                      <a16:creationId xmlns:a16="http://schemas.microsoft.com/office/drawing/2014/main" id="{640DE52F-CCD6-450B-ACAB-3B5DB183B7CA}"/>
                    </a:ext>
                  </a:extLst>
                </p:cNvPr>
                <p:cNvSpPr>
                  <a:spLocks/>
                </p:cNvSpPr>
                <p:nvPr/>
              </p:nvSpPr>
              <p:spPr bwMode="auto">
                <a:xfrm>
                  <a:off x="3309940" y="4840365"/>
                  <a:ext cx="146097" cy="144504"/>
                </a:xfrm>
                <a:custGeom>
                  <a:avLst/>
                  <a:gdLst>
                    <a:gd name="T0" fmla="*/ 2147483646 w 2648"/>
                    <a:gd name="T1" fmla="*/ 0 h 2595"/>
                    <a:gd name="T2" fmla="*/ 0 w 2648"/>
                    <a:gd name="T3" fmla="*/ 2147483646 h 2595"/>
                    <a:gd name="T4" fmla="*/ 0 w 2648"/>
                    <a:gd name="T5" fmla="*/ 2147483646 h 2595"/>
                    <a:gd name="T6" fmla="*/ 2147483646 w 2648"/>
                    <a:gd name="T7" fmla="*/ 2147483646 h 2595"/>
                    <a:gd name="T8" fmla="*/ 2147483646 w 2648"/>
                    <a:gd name="T9" fmla="*/ 2147483646 h 2595"/>
                    <a:gd name="T10" fmla="*/ 2147483646 w 2648"/>
                    <a:gd name="T11" fmla="*/ 2147483646 h 2595"/>
                    <a:gd name="T12" fmla="*/ 2147483646 w 2648"/>
                    <a:gd name="T13" fmla="*/ 2147483646 h 2595"/>
                    <a:gd name="T14" fmla="*/ 2147483646 w 2648"/>
                    <a:gd name="T15" fmla="*/ 0 h 2595"/>
                    <a:gd name="T16" fmla="*/ 2147483646 w 2648"/>
                    <a:gd name="T17" fmla="*/ 0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lnTo>
                        <a:pt x="556" y="0"/>
                      </a:lnTo>
                      <a:close/>
                    </a:path>
                  </a:pathLst>
                </a:custGeom>
                <a:solidFill>
                  <a:srgbClr val="EE1D69"/>
                </a:solidFill>
                <a:ln>
                  <a:noFill/>
                </a:ln>
              </p:spPr>
              <p:txBody>
                <a:bodyPr lIns="91425" tIns="91425" rIns="91425" bIns="91425" anchor="ctr"/>
                <a:lstStyle/>
                <a:p>
                  <a:pPr>
                    <a:defRPr/>
                  </a:pPr>
                  <a:endParaRPr lang="vi-VN" sz="1350"/>
                </a:p>
              </p:txBody>
            </p:sp>
            <p:sp>
              <p:nvSpPr>
                <p:cNvPr id="216" name="Google Shape;520;p27">
                  <a:extLst>
                    <a:ext uri="{FF2B5EF4-FFF2-40B4-BE49-F238E27FC236}">
                      <a16:creationId xmlns:a16="http://schemas.microsoft.com/office/drawing/2014/main" id="{E556FE98-F723-47AF-9F0A-87FB236878AA}"/>
                    </a:ext>
                  </a:extLst>
                </p:cNvPr>
                <p:cNvSpPr>
                  <a:spLocks/>
                </p:cNvSpPr>
                <p:nvPr/>
              </p:nvSpPr>
              <p:spPr bwMode="auto">
                <a:xfrm>
                  <a:off x="3500501" y="4840365"/>
                  <a:ext cx="143979" cy="144504"/>
                </a:xfrm>
                <a:custGeom>
                  <a:avLst/>
                  <a:gdLst>
                    <a:gd name="T0" fmla="*/ 2147483646 w 2595"/>
                    <a:gd name="T1" fmla="*/ 0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0 h 2595"/>
                    <a:gd name="T16" fmla="*/ 2147483646 w 2595"/>
                    <a:gd name="T17" fmla="*/ 0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lnTo>
                        <a:pt x="557" y="0"/>
                      </a:lnTo>
                      <a:close/>
                    </a:path>
                  </a:pathLst>
                </a:custGeom>
                <a:solidFill>
                  <a:srgbClr val="CECCBC"/>
                </a:solidFill>
                <a:ln>
                  <a:noFill/>
                </a:ln>
              </p:spPr>
              <p:txBody>
                <a:bodyPr lIns="91425" tIns="91425" rIns="91425" bIns="91425" anchor="ctr"/>
                <a:lstStyle/>
                <a:p>
                  <a:pPr>
                    <a:defRPr/>
                  </a:pPr>
                  <a:endParaRPr lang="vi-VN" sz="1350"/>
                </a:p>
              </p:txBody>
            </p:sp>
            <p:sp>
              <p:nvSpPr>
                <p:cNvPr id="217" name="Google Shape;521;p27">
                  <a:extLst>
                    <a:ext uri="{FF2B5EF4-FFF2-40B4-BE49-F238E27FC236}">
                      <a16:creationId xmlns:a16="http://schemas.microsoft.com/office/drawing/2014/main" id="{092A02D8-BAA5-46C2-AB2D-307BF991B650}"/>
                    </a:ext>
                  </a:extLst>
                </p:cNvPr>
                <p:cNvSpPr>
                  <a:spLocks/>
                </p:cNvSpPr>
                <p:nvPr/>
              </p:nvSpPr>
              <p:spPr bwMode="auto">
                <a:xfrm>
                  <a:off x="3693180" y="4840365"/>
                  <a:ext cx="135510" cy="144504"/>
                </a:xfrm>
                <a:custGeom>
                  <a:avLst/>
                  <a:gdLst>
                    <a:gd name="T0" fmla="*/ 2147483646 w 2595"/>
                    <a:gd name="T1" fmla="*/ 0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0 h 2595"/>
                    <a:gd name="T16" fmla="*/ 2147483646 w 2595"/>
                    <a:gd name="T17" fmla="*/ 0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lnTo>
                        <a:pt x="490" y="0"/>
                      </a:lnTo>
                      <a:close/>
                    </a:path>
                  </a:pathLst>
                </a:custGeom>
                <a:solidFill>
                  <a:srgbClr val="999999"/>
                </a:solidFill>
                <a:ln>
                  <a:noFill/>
                </a:ln>
              </p:spPr>
              <p:txBody>
                <a:bodyPr lIns="91425" tIns="91425" rIns="91425" bIns="91425" anchor="ctr"/>
                <a:lstStyle/>
                <a:p>
                  <a:pPr>
                    <a:defRPr/>
                  </a:pPr>
                  <a:endParaRPr lang="vi-VN" sz="1350"/>
                </a:p>
              </p:txBody>
            </p:sp>
            <p:sp>
              <p:nvSpPr>
                <p:cNvPr id="218" name="Google Shape;522;p27">
                  <a:extLst>
                    <a:ext uri="{FF2B5EF4-FFF2-40B4-BE49-F238E27FC236}">
                      <a16:creationId xmlns:a16="http://schemas.microsoft.com/office/drawing/2014/main" id="{AAACEBC4-5EDB-4701-A425-7FAB86710E5B}"/>
                    </a:ext>
                  </a:extLst>
                </p:cNvPr>
                <p:cNvSpPr>
                  <a:spLocks/>
                </p:cNvSpPr>
                <p:nvPr/>
              </p:nvSpPr>
              <p:spPr bwMode="auto">
                <a:xfrm>
                  <a:off x="3845629" y="4186126"/>
                  <a:ext cx="243494" cy="865437"/>
                </a:xfrm>
                <a:custGeom>
                  <a:avLst/>
                  <a:gdLst>
                    <a:gd name="T0" fmla="*/ 2147483646 w 4409"/>
                    <a:gd name="T1" fmla="*/ 2147483646 h 15671"/>
                    <a:gd name="T2" fmla="*/ 2147483646 w 4409"/>
                    <a:gd name="T3" fmla="*/ 2147483646 h 15671"/>
                    <a:gd name="T4" fmla="*/ 2147483646 w 4409"/>
                    <a:gd name="T5" fmla="*/ 2147483646 h 15671"/>
                    <a:gd name="T6" fmla="*/ 2147483646 w 4409"/>
                    <a:gd name="T7" fmla="*/ 2147483646 h 15671"/>
                    <a:gd name="T8" fmla="*/ 2147483646 w 4409"/>
                    <a:gd name="T9" fmla="*/ 2147483646 h 15671"/>
                    <a:gd name="T10" fmla="*/ 2147483646 w 4409"/>
                    <a:gd name="T11" fmla="*/ 2147483646 h 15671"/>
                    <a:gd name="T12" fmla="*/ 2147483646 w 4409"/>
                    <a:gd name="T13" fmla="*/ 2147483646 h 15671"/>
                    <a:gd name="T14" fmla="*/ 2147483646 w 4409"/>
                    <a:gd name="T15" fmla="*/ 2147483646 h 15671"/>
                    <a:gd name="T16" fmla="*/ 2147483646 w 4409"/>
                    <a:gd name="T17" fmla="*/ 2147483646 h 15671"/>
                    <a:gd name="T18" fmla="*/ 2147483646 w 4409"/>
                    <a:gd name="T19" fmla="*/ 2147483646 h 15671"/>
                    <a:gd name="T20" fmla="*/ 2147483646 w 4409"/>
                    <a:gd name="T21" fmla="*/ 2147483646 h 15671"/>
                    <a:gd name="T22" fmla="*/ 2147483646 w 4409"/>
                    <a:gd name="T23" fmla="*/ 2147483646 h 15671"/>
                    <a:gd name="T24" fmla="*/ 2147483646 w 4409"/>
                    <a:gd name="T25" fmla="*/ 2147483646 h 15671"/>
                    <a:gd name="T26" fmla="*/ 2147483646 w 4409"/>
                    <a:gd name="T27" fmla="*/ 2147483646 h 15671"/>
                    <a:gd name="T28" fmla="*/ 2147483646 w 4409"/>
                    <a:gd name="T29" fmla="*/ 2147483646 h 15671"/>
                    <a:gd name="T30" fmla="*/ 2147483646 w 4409"/>
                    <a:gd name="T31" fmla="*/ 2147483646 h 15671"/>
                    <a:gd name="T32" fmla="*/ 2147483646 w 4409"/>
                    <a:gd name="T33" fmla="*/ 2147483646 h 15671"/>
                    <a:gd name="T34" fmla="*/ 2147483646 w 4409"/>
                    <a:gd name="T35" fmla="*/ 2147483646 h 15671"/>
                    <a:gd name="T36" fmla="*/ 2147483646 w 4409"/>
                    <a:gd name="T37" fmla="*/ 2147483646 h 15671"/>
                    <a:gd name="T38" fmla="*/ 2147483646 w 4409"/>
                    <a:gd name="T39" fmla="*/ 2147483646 h 15671"/>
                    <a:gd name="T40" fmla="*/ 2147483646 w 4409"/>
                    <a:gd name="T41" fmla="*/ 2147483646 h 15671"/>
                    <a:gd name="T42" fmla="*/ 2147483646 w 4409"/>
                    <a:gd name="T43" fmla="*/ 2147483646 h 15671"/>
                    <a:gd name="T44" fmla="*/ 2147483646 w 4409"/>
                    <a:gd name="T45" fmla="*/ 2147483646 h 15671"/>
                    <a:gd name="T46" fmla="*/ 2147483646 w 4409"/>
                    <a:gd name="T47" fmla="*/ 2147483646 h 15671"/>
                    <a:gd name="T48" fmla="*/ 2147483646 w 4409"/>
                    <a:gd name="T49" fmla="*/ 2147483646 h 15671"/>
                    <a:gd name="T50" fmla="*/ 2147483646 w 4409"/>
                    <a:gd name="T51" fmla="*/ 2147483646 h 15671"/>
                    <a:gd name="T52" fmla="*/ 2147483646 w 4409"/>
                    <a:gd name="T53" fmla="*/ 2147483646 h 15671"/>
                    <a:gd name="T54" fmla="*/ 2147483646 w 4409"/>
                    <a:gd name="T55" fmla="*/ 0 h 15671"/>
                    <a:gd name="T56" fmla="*/ 2147483646 w 4409"/>
                    <a:gd name="T57" fmla="*/ 2147483646 h 15671"/>
                    <a:gd name="T58" fmla="*/ 2147483646 w 4409"/>
                    <a:gd name="T59" fmla="*/ 2147483646 h 15671"/>
                    <a:gd name="T60" fmla="*/ 2147483646 w 4409"/>
                    <a:gd name="T61" fmla="*/ 2147483646 h 15671"/>
                    <a:gd name="T62" fmla="*/ 2147483646 w 4409"/>
                    <a:gd name="T63" fmla="*/ 2147483646 h 15671"/>
                    <a:gd name="T64" fmla="*/ 2147483646 w 4409"/>
                    <a:gd name="T65" fmla="*/ 0 h 15671"/>
                    <a:gd name="T66" fmla="*/ 2147483646 w 4409"/>
                    <a:gd name="T67" fmla="*/ 0 h 1567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lnTo>
                        <a:pt x="2595" y="1377"/>
                      </a:ln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lnTo>
                        <a:pt x="2595" y="4858"/>
                      </a:ln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lnTo>
                        <a:pt x="2595" y="8325"/>
                      </a:lnTo>
                      <a:close/>
                      <a:moveTo>
                        <a:pt x="1" y="0"/>
                      </a:moveTo>
                      <a:lnTo>
                        <a:pt x="1" y="15671"/>
                      </a:lnTo>
                      <a:lnTo>
                        <a:pt x="3415" y="15671"/>
                      </a:lnTo>
                      <a:cubicBezTo>
                        <a:pt x="3521" y="15671"/>
                        <a:pt x="3693" y="15605"/>
                        <a:pt x="3799" y="15605"/>
                      </a:cubicBezTo>
                      <a:cubicBezTo>
                        <a:pt x="4183" y="15446"/>
                        <a:pt x="4408" y="15009"/>
                        <a:pt x="4408" y="14559"/>
                      </a:cubicBezTo>
                      <a:lnTo>
                        <a:pt x="4408" y="0"/>
                      </a:lnTo>
                      <a:lnTo>
                        <a:pt x="1" y="0"/>
                      </a:lnTo>
                      <a:close/>
                    </a:path>
                  </a:pathLst>
                </a:custGeom>
                <a:solidFill>
                  <a:srgbClr val="D9D9D9"/>
                </a:solidFill>
                <a:ln>
                  <a:noFill/>
                </a:ln>
              </p:spPr>
              <p:txBody>
                <a:bodyPr lIns="91425" tIns="91425" rIns="91425" bIns="91425" anchor="ctr"/>
                <a:lstStyle/>
                <a:p>
                  <a:pPr>
                    <a:defRPr/>
                  </a:pPr>
                  <a:endParaRPr lang="vi-VN" sz="1350"/>
                </a:p>
              </p:txBody>
            </p:sp>
            <p:sp>
              <p:nvSpPr>
                <p:cNvPr id="219" name="Google Shape;523;p27">
                  <a:extLst>
                    <a:ext uri="{FF2B5EF4-FFF2-40B4-BE49-F238E27FC236}">
                      <a16:creationId xmlns:a16="http://schemas.microsoft.com/office/drawing/2014/main" id="{C2E6B4C7-66B6-49BF-A370-626ACC317151}"/>
                    </a:ext>
                  </a:extLst>
                </p:cNvPr>
                <p:cNvSpPr/>
                <p:nvPr/>
              </p:nvSpPr>
              <p:spPr>
                <a:xfrm>
                  <a:off x="3828690" y="3793899"/>
                  <a:ext cx="218086" cy="389051"/>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220" name="Google Shape;524;p27">
                  <a:extLst>
                    <a:ext uri="{FF2B5EF4-FFF2-40B4-BE49-F238E27FC236}">
                      <a16:creationId xmlns:a16="http://schemas.microsoft.com/office/drawing/2014/main" id="{35E3B1AA-4BFF-442E-BE82-F364CF5E8F2A}"/>
                    </a:ext>
                  </a:extLst>
                </p:cNvPr>
                <p:cNvSpPr>
                  <a:spLocks/>
                </p:cNvSpPr>
                <p:nvPr/>
              </p:nvSpPr>
              <p:spPr bwMode="auto">
                <a:xfrm>
                  <a:off x="3845629" y="3906645"/>
                  <a:ext cx="169387" cy="182615"/>
                </a:xfrm>
                <a:custGeom>
                  <a:avLst/>
                  <a:gdLst>
                    <a:gd name="T0" fmla="*/ 2147483646 w 3085"/>
                    <a:gd name="T1" fmla="*/ 0 h 3309"/>
                    <a:gd name="T2" fmla="*/ 2147483646 w 3085"/>
                    <a:gd name="T3" fmla="*/ 2147483646 h 3309"/>
                    <a:gd name="T4" fmla="*/ 2147483646 w 3085"/>
                    <a:gd name="T5" fmla="*/ 2147483646 h 3309"/>
                    <a:gd name="T6" fmla="*/ 2147483646 w 3085"/>
                    <a:gd name="T7" fmla="*/ 2147483646 h 3309"/>
                    <a:gd name="T8" fmla="*/ 2147483646 w 3085"/>
                    <a:gd name="T9" fmla="*/ 2147483646 h 3309"/>
                    <a:gd name="T10" fmla="*/ 2147483646 w 3085"/>
                    <a:gd name="T11" fmla="*/ 2147483646 h 3309"/>
                    <a:gd name="T12" fmla="*/ 2147483646 w 3085"/>
                    <a:gd name="T13" fmla="*/ 2147483646 h 3309"/>
                    <a:gd name="T14" fmla="*/ 2147483646 w 3085"/>
                    <a:gd name="T15" fmla="*/ 2147483646 h 3309"/>
                    <a:gd name="T16" fmla="*/ 2147483646 w 3085"/>
                    <a:gd name="T17" fmla="*/ 2147483646 h 3309"/>
                    <a:gd name="T18" fmla="*/ 2147483646 w 3085"/>
                    <a:gd name="T19" fmla="*/ 0 h 3309"/>
                    <a:gd name="T20" fmla="*/ 2147483646 w 3085"/>
                    <a:gd name="T21" fmla="*/ 0 h 330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lnTo>
                        <a:pt x="1" y="0"/>
                      </a:lnTo>
                      <a:close/>
                    </a:path>
                  </a:pathLst>
                </a:custGeom>
                <a:solidFill>
                  <a:srgbClr val="233E49"/>
                </a:solidFill>
                <a:ln w="9525" cap="flat" cmpd="sng">
                  <a:solidFill>
                    <a:srgbClr val="233E49"/>
                  </a:solidFill>
                  <a:prstDash val="solid"/>
                  <a:round/>
                  <a:headEnd type="none" w="sm" len="sm"/>
                  <a:tailEnd type="none" w="sm" len="sm"/>
                </a:ln>
              </p:spPr>
              <p:txBody>
                <a:bodyPr lIns="91425" tIns="91425" rIns="91425" bIns="91425" anchor="ctr"/>
                <a:lstStyle/>
                <a:p>
                  <a:pPr>
                    <a:defRPr/>
                  </a:pPr>
                  <a:endParaRPr lang="vi-VN" sz="1350"/>
                </a:p>
              </p:txBody>
            </p:sp>
            <p:sp>
              <p:nvSpPr>
                <p:cNvPr id="221" name="Google Shape;525;p27">
                  <a:extLst>
                    <a:ext uri="{FF2B5EF4-FFF2-40B4-BE49-F238E27FC236}">
                      <a16:creationId xmlns:a16="http://schemas.microsoft.com/office/drawing/2014/main" id="{E5E0DB19-2136-40D1-9359-3881FC4021C5}"/>
                    </a:ext>
                  </a:extLst>
                </p:cNvPr>
                <p:cNvSpPr>
                  <a:spLocks/>
                </p:cNvSpPr>
                <p:nvPr/>
              </p:nvSpPr>
              <p:spPr bwMode="auto">
                <a:xfrm>
                  <a:off x="3722823" y="3946343"/>
                  <a:ext cx="35994" cy="100042"/>
                </a:xfrm>
                <a:custGeom>
                  <a:avLst/>
                  <a:gdLst>
                    <a:gd name="T0" fmla="*/ 2147483646 w 649"/>
                    <a:gd name="T1" fmla="*/ 0 h 1814"/>
                    <a:gd name="T2" fmla="*/ 2147483646 w 649"/>
                    <a:gd name="T3" fmla="*/ 2147483646 h 1814"/>
                    <a:gd name="T4" fmla="*/ 0 w 649"/>
                    <a:gd name="T5" fmla="*/ 2147483646 h 1814"/>
                    <a:gd name="T6" fmla="*/ 2147483646 w 649"/>
                    <a:gd name="T7" fmla="*/ 2147483646 h 1814"/>
                    <a:gd name="T8" fmla="*/ 2147483646 w 649"/>
                    <a:gd name="T9" fmla="*/ 2147483646 h 1814"/>
                    <a:gd name="T10" fmla="*/ 2147483646 w 649"/>
                    <a:gd name="T11" fmla="*/ 2147483646 h 1814"/>
                    <a:gd name="T12" fmla="*/ 2147483646 w 649"/>
                    <a:gd name="T13" fmla="*/ 2147483646 h 1814"/>
                    <a:gd name="T14" fmla="*/ 2147483646 w 649"/>
                    <a:gd name="T15" fmla="*/ 2147483646 h 1814"/>
                    <a:gd name="T16" fmla="*/ 2147483646 w 649"/>
                    <a:gd name="T17" fmla="*/ 2147483646 h 1814"/>
                    <a:gd name="T18" fmla="*/ 2147483646 w 649"/>
                    <a:gd name="T19" fmla="*/ 2147483646 h 1814"/>
                    <a:gd name="T20" fmla="*/ 2147483646 w 649"/>
                    <a:gd name="T21" fmla="*/ 2147483646 h 1814"/>
                    <a:gd name="T22" fmla="*/ 2147483646 w 649"/>
                    <a:gd name="T23" fmla="*/ 2147483646 h 1814"/>
                    <a:gd name="T24" fmla="*/ 2147483646 w 649"/>
                    <a:gd name="T25" fmla="*/ 2147483646 h 1814"/>
                    <a:gd name="T26" fmla="*/ 2147483646 w 649"/>
                    <a:gd name="T27" fmla="*/ 2147483646 h 1814"/>
                    <a:gd name="T28" fmla="*/ 2147483646 w 649"/>
                    <a:gd name="T29" fmla="*/ 2147483646 h 1814"/>
                    <a:gd name="T30" fmla="*/ 2147483646 w 649"/>
                    <a:gd name="T31" fmla="*/ 2147483646 h 1814"/>
                    <a:gd name="T32" fmla="*/ 2147483646 w 649"/>
                    <a:gd name="T33" fmla="*/ 2147483646 h 1814"/>
                    <a:gd name="T34" fmla="*/ 2147483646 w 649"/>
                    <a:gd name="T35" fmla="*/ 2147483646 h 1814"/>
                    <a:gd name="T36" fmla="*/ 2147483646 w 649"/>
                    <a:gd name="T37" fmla="*/ 2147483646 h 1814"/>
                    <a:gd name="T38" fmla="*/ 2147483646 w 649"/>
                    <a:gd name="T39" fmla="*/ 2147483646 h 1814"/>
                    <a:gd name="T40" fmla="*/ 2147483646 w 649"/>
                    <a:gd name="T41" fmla="*/ 2147483646 h 1814"/>
                    <a:gd name="T42" fmla="*/ 2147483646 w 649"/>
                    <a:gd name="T43" fmla="*/ 2147483646 h 1814"/>
                    <a:gd name="T44" fmla="*/ 0 w 649"/>
                    <a:gd name="T45" fmla="*/ 2147483646 h 1814"/>
                    <a:gd name="T46" fmla="*/ 2147483646 w 649"/>
                    <a:gd name="T47" fmla="*/ 2147483646 h 1814"/>
                    <a:gd name="T48" fmla="*/ 2147483646 w 649"/>
                    <a:gd name="T49" fmla="*/ 2147483646 h 1814"/>
                    <a:gd name="T50" fmla="*/ 2147483646 w 649"/>
                    <a:gd name="T51" fmla="*/ 2147483646 h 1814"/>
                    <a:gd name="T52" fmla="*/ 2147483646 w 649"/>
                    <a:gd name="T53" fmla="*/ 2147483646 h 1814"/>
                    <a:gd name="T54" fmla="*/ 2147483646 w 649"/>
                    <a:gd name="T55" fmla="*/ 2147483646 h 1814"/>
                    <a:gd name="T56" fmla="*/ 2147483646 w 649"/>
                    <a:gd name="T57" fmla="*/ 2147483646 h 1814"/>
                    <a:gd name="T58" fmla="*/ 2147483646 w 649"/>
                    <a:gd name="T59" fmla="*/ 2147483646 h 1814"/>
                    <a:gd name="T60" fmla="*/ 2147483646 w 649"/>
                    <a:gd name="T61" fmla="*/ 2147483646 h 1814"/>
                    <a:gd name="T62" fmla="*/ 2147483646 w 649"/>
                    <a:gd name="T63" fmla="*/ 2147483646 h 1814"/>
                    <a:gd name="T64" fmla="*/ 2147483646 w 649"/>
                    <a:gd name="T65" fmla="*/ 2147483646 h 1814"/>
                    <a:gd name="T66" fmla="*/ 2147483646 w 649"/>
                    <a:gd name="T67" fmla="*/ 0 h 1814"/>
                    <a:gd name="T68" fmla="*/ 2147483646 w 649"/>
                    <a:gd name="T69" fmla="*/ 0 h 181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lnTo>
                        <a:pt x="80" y="0"/>
                      </a:lnTo>
                      <a:close/>
                    </a:path>
                  </a:pathLst>
                </a:custGeom>
                <a:solidFill>
                  <a:srgbClr val="D2D2D2"/>
                </a:solidFill>
                <a:ln>
                  <a:noFill/>
                </a:ln>
              </p:spPr>
              <p:txBody>
                <a:bodyPr lIns="91425" tIns="91425" rIns="91425" bIns="91425" anchor="ctr"/>
                <a:lstStyle/>
                <a:p>
                  <a:pPr>
                    <a:defRPr/>
                  </a:pPr>
                  <a:endParaRPr lang="vi-VN" sz="1350"/>
                </a:p>
              </p:txBody>
            </p:sp>
            <p:sp>
              <p:nvSpPr>
                <p:cNvPr id="222" name="Google Shape;526;p27">
                  <a:extLst>
                    <a:ext uri="{FF2B5EF4-FFF2-40B4-BE49-F238E27FC236}">
                      <a16:creationId xmlns:a16="http://schemas.microsoft.com/office/drawing/2014/main" id="{9FA2BB26-DE02-4E7D-92FF-8EA8F4253FBA}"/>
                    </a:ext>
                  </a:extLst>
                </p:cNvPr>
                <p:cNvSpPr>
                  <a:spLocks/>
                </p:cNvSpPr>
                <p:nvPr/>
              </p:nvSpPr>
              <p:spPr bwMode="auto">
                <a:xfrm>
                  <a:off x="3763052" y="3944756"/>
                  <a:ext cx="63520" cy="101629"/>
                </a:xfrm>
                <a:custGeom>
                  <a:avLst/>
                  <a:gdLst>
                    <a:gd name="T0" fmla="*/ 2147483646 w 1152"/>
                    <a:gd name="T1" fmla="*/ 2147483646 h 1854"/>
                    <a:gd name="T2" fmla="*/ 2147483646 w 1152"/>
                    <a:gd name="T3" fmla="*/ 2147483646 h 1854"/>
                    <a:gd name="T4" fmla="*/ 2147483646 w 1152"/>
                    <a:gd name="T5" fmla="*/ 2147483646 h 1854"/>
                    <a:gd name="T6" fmla="*/ 2147483646 w 1152"/>
                    <a:gd name="T7" fmla="*/ 2147483646 h 1854"/>
                    <a:gd name="T8" fmla="*/ 2147483646 w 1152"/>
                    <a:gd name="T9" fmla="*/ 2147483646 h 1854"/>
                    <a:gd name="T10" fmla="*/ 2147483646 w 1152"/>
                    <a:gd name="T11" fmla="*/ 2147483646 h 1854"/>
                    <a:gd name="T12" fmla="*/ 2147483646 w 1152"/>
                    <a:gd name="T13" fmla="*/ 2147483646 h 1854"/>
                    <a:gd name="T14" fmla="*/ 2147483646 w 1152"/>
                    <a:gd name="T15" fmla="*/ 2147483646 h 1854"/>
                    <a:gd name="T16" fmla="*/ 2147483646 w 1152"/>
                    <a:gd name="T17" fmla="*/ 2147483646 h 1854"/>
                    <a:gd name="T18" fmla="*/ 2147483646 w 1152"/>
                    <a:gd name="T19" fmla="*/ 2147483646 h 1854"/>
                    <a:gd name="T20" fmla="*/ 2147483646 w 1152"/>
                    <a:gd name="T21" fmla="*/ 2147483646 h 1854"/>
                    <a:gd name="T22" fmla="*/ 2147483646 w 1152"/>
                    <a:gd name="T23" fmla="*/ 2147483646 h 1854"/>
                    <a:gd name="T24" fmla="*/ 2147483646 w 1152"/>
                    <a:gd name="T25" fmla="*/ 2147483646 h 1854"/>
                    <a:gd name="T26" fmla="*/ 2147483646 w 1152"/>
                    <a:gd name="T27" fmla="*/ 2147483646 h 1854"/>
                    <a:gd name="T28" fmla="*/ 2147483646 w 1152"/>
                    <a:gd name="T29" fmla="*/ 2147483646 h 1854"/>
                    <a:gd name="T30" fmla="*/ 2147483646 w 1152"/>
                    <a:gd name="T31" fmla="*/ 2147483646 h 1854"/>
                    <a:gd name="T32" fmla="*/ 2147483646 w 1152"/>
                    <a:gd name="T33" fmla="*/ 2147483646 h 1854"/>
                    <a:gd name="T34" fmla="*/ 2147483646 w 1152"/>
                    <a:gd name="T35" fmla="*/ 2147483646 h 1854"/>
                    <a:gd name="T36" fmla="*/ 2147483646 w 1152"/>
                    <a:gd name="T37" fmla="*/ 2147483646 h 1854"/>
                    <a:gd name="T38" fmla="*/ 2147483646 w 1152"/>
                    <a:gd name="T39" fmla="*/ 2147483646 h 1854"/>
                    <a:gd name="T40" fmla="*/ 2147483646 w 1152"/>
                    <a:gd name="T41" fmla="*/ 2147483646 h 1854"/>
                    <a:gd name="T42" fmla="*/ 2147483646 w 1152"/>
                    <a:gd name="T43" fmla="*/ 2147483646 h 1854"/>
                    <a:gd name="T44" fmla="*/ 2147483646 w 1152"/>
                    <a:gd name="T45" fmla="*/ 2147483646 h 1854"/>
                    <a:gd name="T46" fmla="*/ 2147483646 w 1152"/>
                    <a:gd name="T47" fmla="*/ 2147483646 h 1854"/>
                    <a:gd name="T48" fmla="*/ 2147483646 w 1152"/>
                    <a:gd name="T49" fmla="*/ 2147483646 h 1854"/>
                    <a:gd name="T50" fmla="*/ 2147483646 w 1152"/>
                    <a:gd name="T51" fmla="*/ 2147483646 h 1854"/>
                    <a:gd name="T52" fmla="*/ 2147483646 w 1152"/>
                    <a:gd name="T53" fmla="*/ 2147483646 h 1854"/>
                    <a:gd name="T54" fmla="*/ 2147483646 w 1152"/>
                    <a:gd name="T55" fmla="*/ 2147483646 h 1854"/>
                    <a:gd name="T56" fmla="*/ 2147483646 w 1152"/>
                    <a:gd name="T57" fmla="*/ 2147483646 h 1854"/>
                    <a:gd name="T58" fmla="*/ 2147483646 w 1152"/>
                    <a:gd name="T59" fmla="*/ 2147483646 h 1854"/>
                    <a:gd name="T60" fmla="*/ 2147483646 w 1152"/>
                    <a:gd name="T61" fmla="*/ 2147483646 h 1854"/>
                    <a:gd name="T62" fmla="*/ 2147483646 w 1152"/>
                    <a:gd name="T63" fmla="*/ 2147483646 h 1854"/>
                    <a:gd name="T64" fmla="*/ 2147483646 w 1152"/>
                    <a:gd name="T65" fmla="*/ 2147483646 h 1854"/>
                    <a:gd name="T66" fmla="*/ 2147483646 w 1152"/>
                    <a:gd name="T67" fmla="*/ 2147483646 h 1854"/>
                    <a:gd name="T68" fmla="*/ 2147483646 w 1152"/>
                    <a:gd name="T69" fmla="*/ 2147483646 h 1854"/>
                    <a:gd name="T70" fmla="*/ 2147483646 w 1152"/>
                    <a:gd name="T71" fmla="*/ 2147483646 h 1854"/>
                    <a:gd name="T72" fmla="*/ 2147483646 w 1152"/>
                    <a:gd name="T73" fmla="*/ 2147483646 h 1854"/>
                    <a:gd name="T74" fmla="*/ 2147483646 w 1152"/>
                    <a:gd name="T75" fmla="*/ 2147483646 h 1854"/>
                    <a:gd name="T76" fmla="*/ 2147483646 w 1152"/>
                    <a:gd name="T77" fmla="*/ 2147483646 h 1854"/>
                    <a:gd name="T78" fmla="*/ 2147483646 w 1152"/>
                    <a:gd name="T79" fmla="*/ 2147483646 h 1854"/>
                    <a:gd name="T80" fmla="*/ 2147483646 w 1152"/>
                    <a:gd name="T81" fmla="*/ 2147483646 h 1854"/>
                    <a:gd name="T82" fmla="*/ 2147483646 w 1152"/>
                    <a:gd name="T83" fmla="*/ 2147483646 h 1854"/>
                    <a:gd name="T84" fmla="*/ 2147483646 w 1152"/>
                    <a:gd name="T85" fmla="*/ 2147483646 h 1854"/>
                    <a:gd name="T86" fmla="*/ 2147483646 w 1152"/>
                    <a:gd name="T87" fmla="*/ 2147483646 h 1854"/>
                    <a:gd name="T88" fmla="*/ 2147483646 w 1152"/>
                    <a:gd name="T89" fmla="*/ 2147483646 h 1854"/>
                    <a:gd name="T90" fmla="*/ 2147483646 w 1152"/>
                    <a:gd name="T91" fmla="*/ 2147483646 h 1854"/>
                    <a:gd name="T92" fmla="*/ 2147483646 w 1152"/>
                    <a:gd name="T93" fmla="*/ 2147483646 h 1854"/>
                    <a:gd name="T94" fmla="*/ 2147483646 w 1152"/>
                    <a:gd name="T95" fmla="*/ 2147483646 h 1854"/>
                    <a:gd name="T96" fmla="*/ 2147483646 w 1152"/>
                    <a:gd name="T97" fmla="*/ 2147483646 h 1854"/>
                    <a:gd name="T98" fmla="*/ 2147483646 w 1152"/>
                    <a:gd name="T99" fmla="*/ 2147483646 h 1854"/>
                    <a:gd name="T100" fmla="*/ 2147483646 w 1152"/>
                    <a:gd name="T101" fmla="*/ 2147483646 h 1854"/>
                    <a:gd name="T102" fmla="*/ 2147483646 w 1152"/>
                    <a:gd name="T103" fmla="*/ 2147483646 h 1854"/>
                    <a:gd name="T104" fmla="*/ 2147483646 w 1152"/>
                    <a:gd name="T105" fmla="*/ 2147483646 h 1854"/>
                    <a:gd name="T106" fmla="*/ 2147483646 w 1152"/>
                    <a:gd name="T107" fmla="*/ 2147483646 h 1854"/>
                    <a:gd name="T108" fmla="*/ 2147483646 w 1152"/>
                    <a:gd name="T109" fmla="*/ 2147483646 h 1854"/>
                    <a:gd name="T110" fmla="*/ 2147483646 w 1152"/>
                    <a:gd name="T111" fmla="*/ 2147483646 h 1854"/>
                    <a:gd name="T112" fmla="*/ 2147483646 w 1152"/>
                    <a:gd name="T113" fmla="*/ 2147483646 h 1854"/>
                    <a:gd name="T114" fmla="*/ 2147483646 w 1152"/>
                    <a:gd name="T115" fmla="*/ 2147483646 h 1854"/>
                    <a:gd name="T116" fmla="*/ 2147483646 w 1152"/>
                    <a:gd name="T117" fmla="*/ 2147483646 h 1854"/>
                    <a:gd name="T118" fmla="*/ 2147483646 w 1152"/>
                    <a:gd name="T119" fmla="*/ 2147483646 h 1854"/>
                    <a:gd name="T120" fmla="*/ 2147483646 w 1152"/>
                    <a:gd name="T121" fmla="*/ 2147483646 h 185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lIns="91425" tIns="91425" rIns="91425" bIns="91425" anchor="ctr"/>
                <a:lstStyle/>
                <a:p>
                  <a:pPr>
                    <a:defRPr/>
                  </a:pPr>
                  <a:endParaRPr lang="vi-VN" sz="1350"/>
                </a:p>
              </p:txBody>
            </p:sp>
            <p:sp>
              <p:nvSpPr>
                <p:cNvPr id="223" name="Google Shape;527;p27">
                  <a:extLst>
                    <a:ext uri="{FF2B5EF4-FFF2-40B4-BE49-F238E27FC236}">
                      <a16:creationId xmlns:a16="http://schemas.microsoft.com/office/drawing/2014/main" id="{13987FB4-20DF-445D-9AA6-146711ADA4DD}"/>
                    </a:ext>
                  </a:extLst>
                </p:cNvPr>
                <p:cNvSpPr>
                  <a:spLocks/>
                </p:cNvSpPr>
                <p:nvPr/>
              </p:nvSpPr>
              <p:spPr bwMode="auto">
                <a:xfrm>
                  <a:off x="3828690" y="3992395"/>
                  <a:ext cx="57168" cy="57167"/>
                </a:xfrm>
                <a:custGeom>
                  <a:avLst/>
                  <a:gdLst>
                    <a:gd name="T0" fmla="*/ 2147483646 w 1192"/>
                    <a:gd name="T1" fmla="*/ 2147483646 h 1034"/>
                    <a:gd name="T2" fmla="*/ 2147483646 w 1192"/>
                    <a:gd name="T3" fmla="*/ 2147483646 h 1034"/>
                    <a:gd name="T4" fmla="*/ 2147483646 w 1192"/>
                    <a:gd name="T5" fmla="*/ 2147483646 h 1034"/>
                    <a:gd name="T6" fmla="*/ 2147483646 w 1192"/>
                    <a:gd name="T7" fmla="*/ 2147483646 h 1034"/>
                    <a:gd name="T8" fmla="*/ 2147483646 w 1192"/>
                    <a:gd name="T9" fmla="*/ 2147483646 h 1034"/>
                    <a:gd name="T10" fmla="*/ 2147483646 w 1192"/>
                    <a:gd name="T11" fmla="*/ 2147483646 h 1034"/>
                    <a:gd name="T12" fmla="*/ 2147483646 w 1192"/>
                    <a:gd name="T13" fmla="*/ 2147483646 h 1034"/>
                    <a:gd name="T14" fmla="*/ 2147483646 w 1192"/>
                    <a:gd name="T15" fmla="*/ 2147483646 h 1034"/>
                    <a:gd name="T16" fmla="*/ 2147483646 w 1192"/>
                    <a:gd name="T17" fmla="*/ 2147483646 h 1034"/>
                    <a:gd name="T18" fmla="*/ 2147483646 w 1192"/>
                    <a:gd name="T19" fmla="*/ 2147483646 h 1034"/>
                    <a:gd name="T20" fmla="*/ 2147483646 w 1192"/>
                    <a:gd name="T21" fmla="*/ 2147483646 h 1034"/>
                    <a:gd name="T22" fmla="*/ 2147483646 w 1192"/>
                    <a:gd name="T23" fmla="*/ 2147483646 h 1034"/>
                    <a:gd name="T24" fmla="*/ 2147483646 w 1192"/>
                    <a:gd name="T25" fmla="*/ 2147483646 h 1034"/>
                    <a:gd name="T26" fmla="*/ 2147483646 w 1192"/>
                    <a:gd name="T27" fmla="*/ 2147483646 h 1034"/>
                    <a:gd name="T28" fmla="*/ 2147483646 w 1192"/>
                    <a:gd name="T29" fmla="*/ 2147483646 h 1034"/>
                    <a:gd name="T30" fmla="*/ 2147483646 w 1192"/>
                    <a:gd name="T31" fmla="*/ 2147483646 h 1034"/>
                    <a:gd name="T32" fmla="*/ 2147483646 w 1192"/>
                    <a:gd name="T33" fmla="*/ 2147483646 h 1034"/>
                    <a:gd name="T34" fmla="*/ 2147483646 w 1192"/>
                    <a:gd name="T35" fmla="*/ 2147483646 h 1034"/>
                    <a:gd name="T36" fmla="*/ 2147483646 w 1192"/>
                    <a:gd name="T37" fmla="*/ 2147483646 h 1034"/>
                    <a:gd name="T38" fmla="*/ 2147483646 w 1192"/>
                    <a:gd name="T39" fmla="*/ 2147483646 h 1034"/>
                    <a:gd name="T40" fmla="*/ 2147483646 w 1192"/>
                    <a:gd name="T41" fmla="*/ 2147483646 h 1034"/>
                    <a:gd name="T42" fmla="*/ 2147483646 w 1192"/>
                    <a:gd name="T43" fmla="*/ 2147483646 h 1034"/>
                    <a:gd name="T44" fmla="*/ 2147483646 w 1192"/>
                    <a:gd name="T45" fmla="*/ 2147483646 h 1034"/>
                    <a:gd name="T46" fmla="*/ 2147483646 w 1192"/>
                    <a:gd name="T47" fmla="*/ 2147483646 h 1034"/>
                    <a:gd name="T48" fmla="*/ 2147483646 w 1192"/>
                    <a:gd name="T49" fmla="*/ 2147483646 h 1034"/>
                    <a:gd name="T50" fmla="*/ 2147483646 w 1192"/>
                    <a:gd name="T51" fmla="*/ 2147483646 h 1034"/>
                    <a:gd name="T52" fmla="*/ 2147483646 w 1192"/>
                    <a:gd name="T53" fmla="*/ 2147483646 h 1034"/>
                    <a:gd name="T54" fmla="*/ 2147483646 w 1192"/>
                    <a:gd name="T55" fmla="*/ 2147483646 h 1034"/>
                    <a:gd name="T56" fmla="*/ 2147483646 w 1192"/>
                    <a:gd name="T57" fmla="*/ 2147483646 h 1034"/>
                    <a:gd name="T58" fmla="*/ 2147483646 w 1192"/>
                    <a:gd name="T59" fmla="*/ 2147483646 h 1034"/>
                    <a:gd name="T60" fmla="*/ 2147483646 w 1192"/>
                    <a:gd name="T61" fmla="*/ 2147483646 h 1034"/>
                    <a:gd name="T62" fmla="*/ 2147483646 w 1192"/>
                    <a:gd name="T63" fmla="*/ 2147483646 h 1034"/>
                    <a:gd name="T64" fmla="*/ 2147483646 w 1192"/>
                    <a:gd name="T65" fmla="*/ 2147483646 h 1034"/>
                    <a:gd name="T66" fmla="*/ 2147483646 w 1192"/>
                    <a:gd name="T67" fmla="*/ 2147483646 h 1034"/>
                    <a:gd name="T68" fmla="*/ 2147483646 w 1192"/>
                    <a:gd name="T69" fmla="*/ 2147483646 h 1034"/>
                    <a:gd name="T70" fmla="*/ 2147483646 w 1192"/>
                    <a:gd name="T71" fmla="*/ 2147483646 h 1034"/>
                    <a:gd name="T72" fmla="*/ 2147483646 w 1192"/>
                    <a:gd name="T73" fmla="*/ 2147483646 h 1034"/>
                    <a:gd name="T74" fmla="*/ 2147483646 w 1192"/>
                    <a:gd name="T75" fmla="*/ 2147483646 h 1034"/>
                    <a:gd name="T76" fmla="*/ 2147483646 w 1192"/>
                    <a:gd name="T77" fmla="*/ 2147483646 h 1034"/>
                    <a:gd name="T78" fmla="*/ 2147483646 w 1192"/>
                    <a:gd name="T79" fmla="*/ 2147483646 h 103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lnTo>
                        <a:pt x="173" y="1"/>
                      </a:lnTo>
                      <a:close/>
                    </a:path>
                  </a:pathLst>
                </a:custGeom>
                <a:solidFill>
                  <a:srgbClr val="D2D2D2"/>
                </a:solidFill>
                <a:ln>
                  <a:noFill/>
                </a:ln>
              </p:spPr>
              <p:txBody>
                <a:bodyPr lIns="91425" tIns="91425" rIns="91425" bIns="91425" anchor="ctr"/>
                <a:lstStyle/>
                <a:p>
                  <a:pPr>
                    <a:defRPr/>
                  </a:pPr>
                  <a:endParaRPr lang="vi-VN" sz="1350"/>
                </a:p>
              </p:txBody>
            </p:sp>
            <p:sp>
              <p:nvSpPr>
                <p:cNvPr id="224" name="Google Shape;528;p27">
                  <a:extLst>
                    <a:ext uri="{FF2B5EF4-FFF2-40B4-BE49-F238E27FC236}">
                      <a16:creationId xmlns:a16="http://schemas.microsoft.com/office/drawing/2014/main" id="{662BED4A-D63D-4907-BDD2-8BF8F58DCCD1}"/>
                    </a:ext>
                  </a:extLst>
                </p:cNvPr>
                <p:cNvSpPr>
                  <a:spLocks/>
                </p:cNvSpPr>
                <p:nvPr/>
              </p:nvSpPr>
              <p:spPr bwMode="auto">
                <a:xfrm>
                  <a:off x="3892211" y="3946343"/>
                  <a:ext cx="59286" cy="100042"/>
                </a:xfrm>
                <a:custGeom>
                  <a:avLst/>
                  <a:gdLst>
                    <a:gd name="T0" fmla="*/ 2147483646 w 1086"/>
                    <a:gd name="T1" fmla="*/ 2147483646 h 1814"/>
                    <a:gd name="T2" fmla="*/ 2147483646 w 1086"/>
                    <a:gd name="T3" fmla="*/ 2147483646 h 1814"/>
                    <a:gd name="T4" fmla="*/ 2147483646 w 1086"/>
                    <a:gd name="T5" fmla="*/ 2147483646 h 1814"/>
                    <a:gd name="T6" fmla="*/ 2147483646 w 1086"/>
                    <a:gd name="T7" fmla="*/ 2147483646 h 1814"/>
                    <a:gd name="T8" fmla="*/ 2147483646 w 1086"/>
                    <a:gd name="T9" fmla="*/ 2147483646 h 1814"/>
                    <a:gd name="T10" fmla="*/ 2147483646 w 1086"/>
                    <a:gd name="T11" fmla="*/ 2147483646 h 1814"/>
                    <a:gd name="T12" fmla="*/ 2147483646 w 1086"/>
                    <a:gd name="T13" fmla="*/ 2147483646 h 1814"/>
                    <a:gd name="T14" fmla="*/ 2147483646 w 1086"/>
                    <a:gd name="T15" fmla="*/ 2147483646 h 1814"/>
                    <a:gd name="T16" fmla="*/ 2147483646 w 1086"/>
                    <a:gd name="T17" fmla="*/ 2147483646 h 1814"/>
                    <a:gd name="T18" fmla="*/ 2147483646 w 1086"/>
                    <a:gd name="T19" fmla="*/ 2147483646 h 1814"/>
                    <a:gd name="T20" fmla="*/ 2147483646 w 1086"/>
                    <a:gd name="T21" fmla="*/ 2147483646 h 1814"/>
                    <a:gd name="T22" fmla="*/ 2147483646 w 1086"/>
                    <a:gd name="T23" fmla="*/ 2147483646 h 1814"/>
                    <a:gd name="T24" fmla="*/ 2147483646 w 1086"/>
                    <a:gd name="T25" fmla="*/ 2147483646 h 1814"/>
                    <a:gd name="T26" fmla="*/ 2147483646 w 1086"/>
                    <a:gd name="T27" fmla="*/ 2147483646 h 1814"/>
                    <a:gd name="T28" fmla="*/ 2147483646 w 1086"/>
                    <a:gd name="T29" fmla="*/ 2147483646 h 1814"/>
                    <a:gd name="T30" fmla="*/ 2147483646 w 1086"/>
                    <a:gd name="T31" fmla="*/ 2147483646 h 1814"/>
                    <a:gd name="T32" fmla="*/ 2147483646 w 1086"/>
                    <a:gd name="T33" fmla="*/ 2147483646 h 1814"/>
                    <a:gd name="T34" fmla="*/ 2147483646 w 1086"/>
                    <a:gd name="T35" fmla="*/ 2147483646 h 1814"/>
                    <a:gd name="T36" fmla="*/ 2147483646 w 1086"/>
                    <a:gd name="T37" fmla="*/ 2147483646 h 1814"/>
                    <a:gd name="T38" fmla="*/ 2147483646 w 1086"/>
                    <a:gd name="T39" fmla="*/ 2147483646 h 1814"/>
                    <a:gd name="T40" fmla="*/ 2147483646 w 1086"/>
                    <a:gd name="T41" fmla="*/ 2147483646 h 1814"/>
                    <a:gd name="T42" fmla="*/ 2147483646 w 1086"/>
                    <a:gd name="T43" fmla="*/ 2147483646 h 1814"/>
                    <a:gd name="T44" fmla="*/ 2147483646 w 1086"/>
                    <a:gd name="T45" fmla="*/ 2147483646 h 1814"/>
                    <a:gd name="T46" fmla="*/ 2147483646 w 1086"/>
                    <a:gd name="T47" fmla="*/ 2147483646 h 1814"/>
                    <a:gd name="T48" fmla="*/ 2147483646 w 1086"/>
                    <a:gd name="T49" fmla="*/ 2147483646 h 1814"/>
                    <a:gd name="T50" fmla="*/ 2147483646 w 1086"/>
                    <a:gd name="T51" fmla="*/ 2147483646 h 1814"/>
                    <a:gd name="T52" fmla="*/ 2147483646 w 1086"/>
                    <a:gd name="T53" fmla="*/ 2147483646 h 1814"/>
                    <a:gd name="T54" fmla="*/ 2147483646 w 1086"/>
                    <a:gd name="T55" fmla="*/ 2147483646 h 1814"/>
                    <a:gd name="T56" fmla="*/ 2147483646 w 1086"/>
                    <a:gd name="T57" fmla="*/ 2147483646 h 1814"/>
                    <a:gd name="T58" fmla="*/ 2147483646 w 1086"/>
                    <a:gd name="T59" fmla="*/ 2147483646 h 1814"/>
                    <a:gd name="T60" fmla="*/ 2147483646 w 1086"/>
                    <a:gd name="T61" fmla="*/ 2147483646 h 1814"/>
                    <a:gd name="T62" fmla="*/ 2147483646 w 1086"/>
                    <a:gd name="T63" fmla="*/ 0 h 18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lIns="91425" tIns="91425" rIns="91425" bIns="91425" anchor="ctr"/>
                <a:lstStyle/>
                <a:p>
                  <a:pPr>
                    <a:defRPr/>
                  </a:pPr>
                  <a:endParaRPr lang="vi-VN" sz="1350"/>
                </a:p>
              </p:txBody>
            </p:sp>
            <p:sp>
              <p:nvSpPr>
                <p:cNvPr id="225" name="Google Shape;529;p27">
                  <a:extLst>
                    <a:ext uri="{FF2B5EF4-FFF2-40B4-BE49-F238E27FC236}">
                      <a16:creationId xmlns:a16="http://schemas.microsoft.com/office/drawing/2014/main" id="{5D10C608-DE7B-475F-8B4D-5BC0D905EAEC}"/>
                    </a:ext>
                  </a:extLst>
                </p:cNvPr>
                <p:cNvSpPr>
                  <a:spLocks/>
                </p:cNvSpPr>
                <p:nvPr/>
              </p:nvSpPr>
              <p:spPr bwMode="auto">
                <a:xfrm>
                  <a:off x="3875272" y="4262348"/>
                  <a:ext cx="143979" cy="142916"/>
                </a:xfrm>
                <a:custGeom>
                  <a:avLst/>
                  <a:gdLst>
                    <a:gd name="T0" fmla="*/ 2147483646 w 2595"/>
                    <a:gd name="T1" fmla="*/ 2147483646 h 2595"/>
                    <a:gd name="T2" fmla="*/ 0 w 2595"/>
                    <a:gd name="T3" fmla="*/ 2147483646 h 2595"/>
                    <a:gd name="T4" fmla="*/ 0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lnTo>
                        <a:pt x="503" y="1"/>
                      </a:lnTo>
                      <a:close/>
                    </a:path>
                  </a:pathLst>
                </a:custGeom>
                <a:solidFill>
                  <a:srgbClr val="A0A0A0"/>
                </a:solidFill>
                <a:ln>
                  <a:noFill/>
                </a:ln>
              </p:spPr>
              <p:txBody>
                <a:bodyPr lIns="91425" tIns="91425" rIns="91425" bIns="91425" anchor="ctr"/>
                <a:lstStyle/>
                <a:p>
                  <a:pPr>
                    <a:defRPr/>
                  </a:pPr>
                  <a:endParaRPr lang="vi-VN" sz="1350"/>
                </a:p>
              </p:txBody>
            </p:sp>
            <p:sp>
              <p:nvSpPr>
                <p:cNvPr id="226" name="Google Shape;530;p27">
                  <a:extLst>
                    <a:ext uri="{FF2B5EF4-FFF2-40B4-BE49-F238E27FC236}">
                      <a16:creationId xmlns:a16="http://schemas.microsoft.com/office/drawing/2014/main" id="{4EA89E6A-B2AC-43AB-84D0-8CD16B9BEB7F}"/>
                    </a:ext>
                  </a:extLst>
                </p:cNvPr>
                <p:cNvSpPr>
                  <a:spLocks/>
                </p:cNvSpPr>
                <p:nvPr/>
              </p:nvSpPr>
              <p:spPr bwMode="auto">
                <a:xfrm>
                  <a:off x="3875272" y="4454490"/>
                  <a:ext cx="143979" cy="142916"/>
                </a:xfrm>
                <a:custGeom>
                  <a:avLst/>
                  <a:gdLst>
                    <a:gd name="T0" fmla="*/ 2147483646 w 2595"/>
                    <a:gd name="T1" fmla="*/ 2147483646 h 2595"/>
                    <a:gd name="T2" fmla="*/ 0 w 2595"/>
                    <a:gd name="T3" fmla="*/ 2147483646 h 2595"/>
                    <a:gd name="T4" fmla="*/ 0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lnTo>
                        <a:pt x="503" y="1"/>
                      </a:lnTo>
                      <a:close/>
                    </a:path>
                  </a:pathLst>
                </a:custGeom>
                <a:solidFill>
                  <a:srgbClr val="A0A0A0"/>
                </a:solidFill>
                <a:ln>
                  <a:noFill/>
                </a:ln>
              </p:spPr>
              <p:txBody>
                <a:bodyPr lIns="91425" tIns="91425" rIns="91425" bIns="91425" anchor="ctr"/>
                <a:lstStyle/>
                <a:p>
                  <a:pPr>
                    <a:defRPr/>
                  </a:pPr>
                  <a:endParaRPr lang="vi-VN" sz="1350"/>
                </a:p>
              </p:txBody>
            </p:sp>
            <p:sp>
              <p:nvSpPr>
                <p:cNvPr id="227" name="Google Shape;531;p27">
                  <a:extLst>
                    <a:ext uri="{FF2B5EF4-FFF2-40B4-BE49-F238E27FC236}">
                      <a16:creationId xmlns:a16="http://schemas.microsoft.com/office/drawing/2014/main" id="{9C451336-7694-4DAF-941D-E2BDD39A7081}"/>
                    </a:ext>
                  </a:extLst>
                </p:cNvPr>
                <p:cNvSpPr>
                  <a:spLocks/>
                </p:cNvSpPr>
                <p:nvPr/>
              </p:nvSpPr>
              <p:spPr bwMode="auto">
                <a:xfrm>
                  <a:off x="3875272" y="4645045"/>
                  <a:ext cx="143979" cy="339823"/>
                </a:xfrm>
                <a:custGeom>
                  <a:avLst/>
                  <a:gdLst>
                    <a:gd name="T0" fmla="*/ 2147483646 w 2595"/>
                    <a:gd name="T1" fmla="*/ 0 h 6129"/>
                    <a:gd name="T2" fmla="*/ 0 w 2595"/>
                    <a:gd name="T3" fmla="*/ 2147483646 h 6129"/>
                    <a:gd name="T4" fmla="*/ 0 w 2595"/>
                    <a:gd name="T5" fmla="*/ 2147483646 h 6129"/>
                    <a:gd name="T6" fmla="*/ 2147483646 w 2595"/>
                    <a:gd name="T7" fmla="*/ 2147483646 h 6129"/>
                    <a:gd name="T8" fmla="*/ 2147483646 w 2595"/>
                    <a:gd name="T9" fmla="*/ 2147483646 h 6129"/>
                    <a:gd name="T10" fmla="*/ 2147483646 w 2595"/>
                    <a:gd name="T11" fmla="*/ 2147483646 h 6129"/>
                    <a:gd name="T12" fmla="*/ 2147483646 w 2595"/>
                    <a:gd name="T13" fmla="*/ 2147483646 h 6129"/>
                    <a:gd name="T14" fmla="*/ 2147483646 w 2595"/>
                    <a:gd name="T15" fmla="*/ 0 h 6129"/>
                    <a:gd name="T16" fmla="*/ 2147483646 w 2595"/>
                    <a:gd name="T17" fmla="*/ 0 h 6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lnTo>
                        <a:pt x="503" y="0"/>
                      </a:lnTo>
                      <a:close/>
                    </a:path>
                  </a:pathLst>
                </a:custGeom>
                <a:solidFill>
                  <a:srgbClr val="808080"/>
                </a:solidFill>
                <a:ln>
                  <a:noFill/>
                </a:ln>
              </p:spPr>
              <p:txBody>
                <a:bodyPr lIns="91425" tIns="91425" rIns="91425" bIns="91425" anchor="ctr"/>
                <a:lstStyle/>
                <a:p>
                  <a:pPr>
                    <a:defRPr/>
                  </a:pPr>
                  <a:endParaRPr lang="vi-VN" sz="1350"/>
                </a:p>
              </p:txBody>
            </p:sp>
          </p:grpSp>
        </p:grpSp>
        <p:sp>
          <p:nvSpPr>
            <p:cNvPr id="157" name="Google Shape;532;p27">
              <a:extLst>
                <a:ext uri="{FF2B5EF4-FFF2-40B4-BE49-F238E27FC236}">
                  <a16:creationId xmlns:a16="http://schemas.microsoft.com/office/drawing/2014/main" id="{FFB92C79-DEC2-4903-917E-4AD42BC9D905}"/>
                </a:ext>
              </a:extLst>
            </p:cNvPr>
            <p:cNvSpPr>
              <a:spLocks/>
            </p:cNvSpPr>
            <p:nvPr/>
          </p:nvSpPr>
          <p:spPr bwMode="auto">
            <a:xfrm>
              <a:off x="2415650" y="3608289"/>
              <a:ext cx="277372" cy="1899199"/>
            </a:xfrm>
            <a:custGeom>
              <a:avLst/>
              <a:gdLst>
                <a:gd name="T0" fmla="*/ 2147483646 w 5030"/>
                <a:gd name="T1" fmla="*/ 2147483646 h 34360"/>
                <a:gd name="T2" fmla="*/ 2147483646 w 5030"/>
                <a:gd name="T3" fmla="*/ 2147483646 h 34360"/>
                <a:gd name="T4" fmla="*/ 2147483646 w 5030"/>
                <a:gd name="T5" fmla="*/ 2147483646 h 34360"/>
                <a:gd name="T6" fmla="*/ 2147483646 w 5030"/>
                <a:gd name="T7" fmla="*/ 2147483646 h 34360"/>
                <a:gd name="T8" fmla="*/ 2147483646 w 5030"/>
                <a:gd name="T9" fmla="*/ 2147483646 h 343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30" h="34360" extrusionOk="0">
                  <a:moveTo>
                    <a:pt x="1" y="1"/>
                  </a:moveTo>
                  <a:lnTo>
                    <a:pt x="1" y="34359"/>
                  </a:lnTo>
                  <a:lnTo>
                    <a:pt x="5030" y="34359"/>
                  </a:lnTo>
                  <a:lnTo>
                    <a:pt x="5030" y="1"/>
                  </a:lnTo>
                  <a:lnTo>
                    <a:pt x="1" y="1"/>
                  </a:lnTo>
                  <a:close/>
                </a:path>
              </a:pathLst>
            </a:custGeom>
            <a:solidFill>
              <a:schemeClr val="bg2"/>
            </a:solidFill>
            <a:ln>
              <a:noFill/>
            </a:ln>
          </p:spPr>
          <p:txBody>
            <a:bodyPr lIns="91425" tIns="91425" rIns="91425" bIns="91425" anchor="ctr"/>
            <a:lstStyle/>
            <a:p>
              <a:pPr>
                <a:defRPr/>
              </a:pPr>
              <a:endParaRPr lang="vi-VN" sz="1350"/>
            </a:p>
          </p:txBody>
        </p:sp>
        <p:sp>
          <p:nvSpPr>
            <p:cNvPr id="158" name="Google Shape;533;p27">
              <a:extLst>
                <a:ext uri="{FF2B5EF4-FFF2-40B4-BE49-F238E27FC236}">
                  <a16:creationId xmlns:a16="http://schemas.microsoft.com/office/drawing/2014/main" id="{7AAB010A-0B37-4686-9FCA-A310B1A18BEE}"/>
                </a:ext>
              </a:extLst>
            </p:cNvPr>
            <p:cNvSpPr>
              <a:spLocks/>
            </p:cNvSpPr>
            <p:nvPr/>
          </p:nvSpPr>
          <p:spPr bwMode="auto">
            <a:xfrm>
              <a:off x="2652793" y="3608289"/>
              <a:ext cx="40229" cy="1899199"/>
            </a:xfrm>
            <a:custGeom>
              <a:avLst/>
              <a:gdLst>
                <a:gd name="T0" fmla="*/ 0 w 728"/>
                <a:gd name="T1" fmla="*/ 2147483646 h 34360"/>
                <a:gd name="T2" fmla="*/ 0 w 728"/>
                <a:gd name="T3" fmla="*/ 2147483646 h 34360"/>
                <a:gd name="T4" fmla="*/ 2147483646 w 728"/>
                <a:gd name="T5" fmla="*/ 2147483646 h 34360"/>
                <a:gd name="T6" fmla="*/ 2147483646 w 728"/>
                <a:gd name="T7" fmla="*/ 2147483646 h 34360"/>
                <a:gd name="T8" fmla="*/ 0 w 728"/>
                <a:gd name="T9" fmla="*/ 2147483646 h 343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8" h="34360" extrusionOk="0">
                  <a:moveTo>
                    <a:pt x="0" y="1"/>
                  </a:moveTo>
                  <a:lnTo>
                    <a:pt x="0" y="34359"/>
                  </a:lnTo>
                  <a:lnTo>
                    <a:pt x="728" y="34359"/>
                  </a:lnTo>
                  <a:lnTo>
                    <a:pt x="728" y="1"/>
                  </a:lnTo>
                  <a:lnTo>
                    <a:pt x="0" y="1"/>
                  </a:lnTo>
                  <a:close/>
                </a:path>
              </a:pathLst>
            </a:custGeom>
            <a:solidFill>
              <a:srgbClr val="EDD56E"/>
            </a:solidFill>
            <a:ln>
              <a:noFill/>
            </a:ln>
          </p:spPr>
          <p:txBody>
            <a:bodyPr lIns="91425" tIns="91425" rIns="91425" bIns="91425" anchor="ctr"/>
            <a:lstStyle/>
            <a:p>
              <a:pPr>
                <a:defRPr/>
              </a:pPr>
              <a:endParaRPr lang="vi-VN" sz="1350"/>
            </a:p>
          </p:txBody>
        </p:sp>
        <p:sp>
          <p:nvSpPr>
            <p:cNvPr id="159" name="Google Shape;534;p27">
              <a:extLst>
                <a:ext uri="{FF2B5EF4-FFF2-40B4-BE49-F238E27FC236}">
                  <a16:creationId xmlns:a16="http://schemas.microsoft.com/office/drawing/2014/main" id="{4ECF5D15-BC74-427B-A521-1FCAE7ED46C7}"/>
                </a:ext>
              </a:extLst>
            </p:cNvPr>
            <p:cNvSpPr>
              <a:spLocks/>
            </p:cNvSpPr>
            <p:nvPr/>
          </p:nvSpPr>
          <p:spPr bwMode="auto">
            <a:xfrm>
              <a:off x="2510930" y="3670219"/>
              <a:ext cx="182092" cy="7940"/>
            </a:xfrm>
            <a:custGeom>
              <a:avLst/>
              <a:gdLst>
                <a:gd name="T0" fmla="*/ 0 w 3309"/>
                <a:gd name="T1" fmla="*/ 2147483646 h 160"/>
                <a:gd name="T2" fmla="*/ 0 w 3309"/>
                <a:gd name="T3" fmla="*/ 2147483646 h 160"/>
                <a:gd name="T4" fmla="*/ 2147483646 w 3309"/>
                <a:gd name="T5" fmla="*/ 2147483646 h 160"/>
                <a:gd name="T6" fmla="*/ 2147483646 w 3309"/>
                <a:gd name="T7" fmla="*/ 2147483646 h 160"/>
                <a:gd name="T8" fmla="*/ 0 w 3309"/>
                <a:gd name="T9" fmla="*/ 2147483646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160" extrusionOk="0">
                  <a:moveTo>
                    <a:pt x="0" y="1"/>
                  </a:moveTo>
                  <a:lnTo>
                    <a:pt x="0" y="159"/>
                  </a:lnTo>
                  <a:lnTo>
                    <a:pt x="3309" y="159"/>
                  </a:lnTo>
                  <a:lnTo>
                    <a:pt x="3309" y="1"/>
                  </a:lnTo>
                  <a:lnTo>
                    <a:pt x="0" y="1"/>
                  </a:lnTo>
                  <a:close/>
                </a:path>
              </a:pathLst>
            </a:custGeom>
            <a:solidFill>
              <a:srgbClr val="EDD56E"/>
            </a:solidFill>
            <a:ln>
              <a:noFill/>
            </a:ln>
          </p:spPr>
          <p:txBody>
            <a:bodyPr lIns="91425" tIns="91425" rIns="91425" bIns="91425" anchor="ctr"/>
            <a:lstStyle/>
            <a:p>
              <a:pPr>
                <a:defRPr/>
              </a:pPr>
              <a:endParaRPr lang="vi-VN" sz="1350"/>
            </a:p>
          </p:txBody>
        </p:sp>
        <p:sp>
          <p:nvSpPr>
            <p:cNvPr id="160" name="Google Shape;535;p27">
              <a:extLst>
                <a:ext uri="{FF2B5EF4-FFF2-40B4-BE49-F238E27FC236}">
                  <a16:creationId xmlns:a16="http://schemas.microsoft.com/office/drawing/2014/main" id="{23FDB9F1-43BE-4401-8898-C4ED1811D144}"/>
                </a:ext>
              </a:extLst>
            </p:cNvPr>
            <p:cNvSpPr>
              <a:spLocks/>
            </p:cNvSpPr>
            <p:nvPr/>
          </p:nvSpPr>
          <p:spPr bwMode="auto">
            <a:xfrm>
              <a:off x="2572334" y="3746441"/>
              <a:ext cx="120688" cy="7940"/>
            </a:xfrm>
            <a:custGeom>
              <a:avLst/>
              <a:gdLst>
                <a:gd name="T0" fmla="*/ 2147483646 w 2211"/>
                <a:gd name="T1" fmla="*/ 0 h 159"/>
                <a:gd name="T2" fmla="*/ 2147483646 w 2211"/>
                <a:gd name="T3" fmla="*/ 2147483646 h 159"/>
                <a:gd name="T4" fmla="*/ 2147483646 w 2211"/>
                <a:gd name="T5" fmla="*/ 2147483646 h 159"/>
                <a:gd name="T6" fmla="*/ 2147483646 w 2211"/>
                <a:gd name="T7" fmla="*/ 0 h 159"/>
                <a:gd name="T8" fmla="*/ 2147483646 w 2211"/>
                <a:gd name="T9" fmla="*/ 0 h 1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59" extrusionOk="0">
                  <a:moveTo>
                    <a:pt x="1" y="0"/>
                  </a:moveTo>
                  <a:lnTo>
                    <a:pt x="1" y="159"/>
                  </a:lnTo>
                  <a:lnTo>
                    <a:pt x="2211" y="159"/>
                  </a:lnTo>
                  <a:lnTo>
                    <a:pt x="2211" y="0"/>
                  </a:lnTo>
                  <a:lnTo>
                    <a:pt x="1" y="0"/>
                  </a:lnTo>
                  <a:close/>
                </a:path>
              </a:pathLst>
            </a:custGeom>
            <a:solidFill>
              <a:srgbClr val="EDD56E"/>
            </a:solidFill>
            <a:ln>
              <a:noFill/>
            </a:ln>
          </p:spPr>
          <p:txBody>
            <a:bodyPr lIns="91425" tIns="91425" rIns="91425" bIns="91425" anchor="ctr"/>
            <a:lstStyle/>
            <a:p>
              <a:pPr>
                <a:defRPr/>
              </a:pPr>
              <a:endParaRPr lang="vi-VN" sz="1350"/>
            </a:p>
          </p:txBody>
        </p:sp>
        <p:sp>
          <p:nvSpPr>
            <p:cNvPr id="161" name="Google Shape;536;p27">
              <a:extLst>
                <a:ext uri="{FF2B5EF4-FFF2-40B4-BE49-F238E27FC236}">
                  <a16:creationId xmlns:a16="http://schemas.microsoft.com/office/drawing/2014/main" id="{AAD7B5F9-4764-437E-A905-B1A475FDA846}"/>
                </a:ext>
              </a:extLst>
            </p:cNvPr>
            <p:cNvSpPr>
              <a:spLocks/>
            </p:cNvSpPr>
            <p:nvPr/>
          </p:nvSpPr>
          <p:spPr bwMode="auto">
            <a:xfrm>
              <a:off x="2572334" y="3849659"/>
              <a:ext cx="120688" cy="11115"/>
            </a:xfrm>
            <a:custGeom>
              <a:avLst/>
              <a:gdLst>
                <a:gd name="T0" fmla="*/ 2147483646 w 2211"/>
                <a:gd name="T1" fmla="*/ 0 h 226"/>
                <a:gd name="T2" fmla="*/ 2147483646 w 2211"/>
                <a:gd name="T3" fmla="*/ 2147483646 h 226"/>
                <a:gd name="T4" fmla="*/ 2147483646 w 2211"/>
                <a:gd name="T5" fmla="*/ 2147483646 h 226"/>
                <a:gd name="T6" fmla="*/ 2147483646 w 2211"/>
                <a:gd name="T7" fmla="*/ 0 h 226"/>
                <a:gd name="T8" fmla="*/ 2147483646 w 2211"/>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226" extrusionOk="0">
                  <a:moveTo>
                    <a:pt x="1" y="0"/>
                  </a:moveTo>
                  <a:lnTo>
                    <a:pt x="1" y="225"/>
                  </a:lnTo>
                  <a:lnTo>
                    <a:pt x="2211" y="225"/>
                  </a:lnTo>
                  <a:lnTo>
                    <a:pt x="2211" y="0"/>
                  </a:lnTo>
                  <a:lnTo>
                    <a:pt x="1" y="0"/>
                  </a:lnTo>
                  <a:close/>
                </a:path>
              </a:pathLst>
            </a:custGeom>
            <a:solidFill>
              <a:srgbClr val="EDD56E"/>
            </a:solidFill>
            <a:ln>
              <a:noFill/>
            </a:ln>
          </p:spPr>
          <p:txBody>
            <a:bodyPr lIns="91425" tIns="91425" rIns="91425" bIns="91425" anchor="ctr"/>
            <a:lstStyle/>
            <a:p>
              <a:pPr>
                <a:defRPr/>
              </a:pPr>
              <a:endParaRPr lang="vi-VN" sz="1350"/>
            </a:p>
          </p:txBody>
        </p:sp>
        <p:sp>
          <p:nvSpPr>
            <p:cNvPr id="162" name="Google Shape;537;p27">
              <a:extLst>
                <a:ext uri="{FF2B5EF4-FFF2-40B4-BE49-F238E27FC236}">
                  <a16:creationId xmlns:a16="http://schemas.microsoft.com/office/drawing/2014/main" id="{75E5F658-691E-47A7-88C5-7A7F3918E3D6}"/>
                </a:ext>
              </a:extLst>
            </p:cNvPr>
            <p:cNvSpPr>
              <a:spLocks/>
            </p:cNvSpPr>
            <p:nvPr/>
          </p:nvSpPr>
          <p:spPr bwMode="auto">
            <a:xfrm>
              <a:off x="2572334" y="3956051"/>
              <a:ext cx="120688" cy="9528"/>
            </a:xfrm>
            <a:custGeom>
              <a:avLst/>
              <a:gdLst>
                <a:gd name="T0" fmla="*/ 2147483646 w 2211"/>
                <a:gd name="T1" fmla="*/ 2147483646 h 173"/>
                <a:gd name="T2" fmla="*/ 2147483646 w 2211"/>
                <a:gd name="T3" fmla="*/ 2147483646 h 173"/>
                <a:gd name="T4" fmla="*/ 2147483646 w 2211"/>
                <a:gd name="T5" fmla="*/ 2147483646 h 173"/>
                <a:gd name="T6" fmla="*/ 2147483646 w 2211"/>
                <a:gd name="T7" fmla="*/ 2147483646 h 173"/>
                <a:gd name="T8" fmla="*/ 2147483646 w 2211"/>
                <a:gd name="T9" fmla="*/ 2147483646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1"/>
                  </a:moveTo>
                  <a:lnTo>
                    <a:pt x="1" y="173"/>
                  </a:lnTo>
                  <a:lnTo>
                    <a:pt x="2211" y="173"/>
                  </a:lnTo>
                  <a:lnTo>
                    <a:pt x="2211" y="1"/>
                  </a:lnTo>
                  <a:lnTo>
                    <a:pt x="1" y="1"/>
                  </a:lnTo>
                  <a:close/>
                </a:path>
              </a:pathLst>
            </a:custGeom>
            <a:solidFill>
              <a:srgbClr val="EDD56E"/>
            </a:solidFill>
            <a:ln>
              <a:noFill/>
            </a:ln>
          </p:spPr>
          <p:txBody>
            <a:bodyPr lIns="91425" tIns="91425" rIns="91425" bIns="91425" anchor="ctr"/>
            <a:lstStyle/>
            <a:p>
              <a:pPr>
                <a:defRPr/>
              </a:pPr>
              <a:endParaRPr lang="vi-VN" sz="1350"/>
            </a:p>
          </p:txBody>
        </p:sp>
        <p:sp>
          <p:nvSpPr>
            <p:cNvPr id="163" name="Google Shape;538;p27">
              <a:extLst>
                <a:ext uri="{FF2B5EF4-FFF2-40B4-BE49-F238E27FC236}">
                  <a16:creationId xmlns:a16="http://schemas.microsoft.com/office/drawing/2014/main" id="{84C8361D-56E3-43AF-8BD4-44B69A2984C5}"/>
                </a:ext>
              </a:extLst>
            </p:cNvPr>
            <p:cNvSpPr>
              <a:spLocks/>
            </p:cNvSpPr>
            <p:nvPr/>
          </p:nvSpPr>
          <p:spPr bwMode="auto">
            <a:xfrm>
              <a:off x="2572334" y="4119612"/>
              <a:ext cx="120688" cy="9528"/>
            </a:xfrm>
            <a:custGeom>
              <a:avLst/>
              <a:gdLst>
                <a:gd name="T0" fmla="*/ 2147483646 w 2211"/>
                <a:gd name="T1" fmla="*/ 0 h 173"/>
                <a:gd name="T2" fmla="*/ 2147483646 w 2211"/>
                <a:gd name="T3" fmla="*/ 2147483646 h 173"/>
                <a:gd name="T4" fmla="*/ 2147483646 w 2211"/>
                <a:gd name="T5" fmla="*/ 2147483646 h 173"/>
                <a:gd name="T6" fmla="*/ 2147483646 w 2211"/>
                <a:gd name="T7" fmla="*/ 0 h 173"/>
                <a:gd name="T8" fmla="*/ 2147483646 w 2211"/>
                <a:gd name="T9" fmla="*/ 0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0"/>
                  </a:moveTo>
                  <a:lnTo>
                    <a:pt x="1" y="173"/>
                  </a:lnTo>
                  <a:lnTo>
                    <a:pt x="2211" y="173"/>
                  </a:lnTo>
                  <a:lnTo>
                    <a:pt x="2211" y="0"/>
                  </a:lnTo>
                  <a:lnTo>
                    <a:pt x="1" y="0"/>
                  </a:lnTo>
                  <a:close/>
                </a:path>
              </a:pathLst>
            </a:custGeom>
            <a:solidFill>
              <a:srgbClr val="EA781B"/>
            </a:solidFill>
            <a:ln>
              <a:noFill/>
            </a:ln>
          </p:spPr>
          <p:txBody>
            <a:bodyPr lIns="91425" tIns="91425" rIns="91425" bIns="91425" anchor="ctr"/>
            <a:lstStyle/>
            <a:p>
              <a:pPr>
                <a:defRPr/>
              </a:pPr>
              <a:endParaRPr lang="vi-VN" sz="1350"/>
            </a:p>
          </p:txBody>
        </p:sp>
        <p:sp>
          <p:nvSpPr>
            <p:cNvPr id="164" name="Google Shape;539;p27">
              <a:extLst>
                <a:ext uri="{FF2B5EF4-FFF2-40B4-BE49-F238E27FC236}">
                  <a16:creationId xmlns:a16="http://schemas.microsoft.com/office/drawing/2014/main" id="{12270898-189D-49C2-9509-C887EADE9B6E}"/>
                </a:ext>
              </a:extLst>
            </p:cNvPr>
            <p:cNvSpPr>
              <a:spLocks/>
            </p:cNvSpPr>
            <p:nvPr/>
          </p:nvSpPr>
          <p:spPr bwMode="auto">
            <a:xfrm>
              <a:off x="2572334" y="4227593"/>
              <a:ext cx="120688" cy="9528"/>
            </a:xfrm>
            <a:custGeom>
              <a:avLst/>
              <a:gdLst>
                <a:gd name="T0" fmla="*/ 2147483646 w 2211"/>
                <a:gd name="T1" fmla="*/ 2147483646 h 173"/>
                <a:gd name="T2" fmla="*/ 2147483646 w 2211"/>
                <a:gd name="T3" fmla="*/ 2147483646 h 173"/>
                <a:gd name="T4" fmla="*/ 2147483646 w 2211"/>
                <a:gd name="T5" fmla="*/ 2147483646 h 173"/>
                <a:gd name="T6" fmla="*/ 2147483646 w 2211"/>
                <a:gd name="T7" fmla="*/ 2147483646 h 173"/>
                <a:gd name="T8" fmla="*/ 2147483646 w 2211"/>
                <a:gd name="T9" fmla="*/ 2147483646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1"/>
                  </a:moveTo>
                  <a:lnTo>
                    <a:pt x="1" y="173"/>
                  </a:lnTo>
                  <a:lnTo>
                    <a:pt x="2211" y="173"/>
                  </a:lnTo>
                  <a:lnTo>
                    <a:pt x="2211" y="1"/>
                  </a:lnTo>
                  <a:lnTo>
                    <a:pt x="1" y="1"/>
                  </a:lnTo>
                  <a:close/>
                </a:path>
              </a:pathLst>
            </a:custGeom>
            <a:solidFill>
              <a:srgbClr val="EA781B"/>
            </a:solidFill>
            <a:ln>
              <a:noFill/>
            </a:ln>
          </p:spPr>
          <p:txBody>
            <a:bodyPr lIns="91425" tIns="91425" rIns="91425" bIns="91425" anchor="ctr"/>
            <a:lstStyle/>
            <a:p>
              <a:pPr>
                <a:defRPr/>
              </a:pPr>
              <a:endParaRPr lang="vi-VN" sz="1350"/>
            </a:p>
          </p:txBody>
        </p:sp>
        <p:sp>
          <p:nvSpPr>
            <p:cNvPr id="165" name="Google Shape;540;p27">
              <a:extLst>
                <a:ext uri="{FF2B5EF4-FFF2-40B4-BE49-F238E27FC236}">
                  <a16:creationId xmlns:a16="http://schemas.microsoft.com/office/drawing/2014/main" id="{DB34C3C8-E50C-4B09-85B3-FFC84A96FE28}"/>
                </a:ext>
              </a:extLst>
            </p:cNvPr>
            <p:cNvSpPr>
              <a:spLocks/>
            </p:cNvSpPr>
            <p:nvPr/>
          </p:nvSpPr>
          <p:spPr bwMode="auto">
            <a:xfrm>
              <a:off x="2572334" y="4333986"/>
              <a:ext cx="120688" cy="9528"/>
            </a:xfrm>
            <a:custGeom>
              <a:avLst/>
              <a:gdLst>
                <a:gd name="T0" fmla="*/ 2147483646 w 2211"/>
                <a:gd name="T1" fmla="*/ 0 h 159"/>
                <a:gd name="T2" fmla="*/ 2147483646 w 2211"/>
                <a:gd name="T3" fmla="*/ 2147483646 h 159"/>
                <a:gd name="T4" fmla="*/ 2147483646 w 2211"/>
                <a:gd name="T5" fmla="*/ 2147483646 h 159"/>
                <a:gd name="T6" fmla="*/ 2147483646 w 2211"/>
                <a:gd name="T7" fmla="*/ 0 h 159"/>
                <a:gd name="T8" fmla="*/ 2147483646 w 2211"/>
                <a:gd name="T9" fmla="*/ 0 h 1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59" extrusionOk="0">
                  <a:moveTo>
                    <a:pt x="1" y="0"/>
                  </a:moveTo>
                  <a:lnTo>
                    <a:pt x="1" y="159"/>
                  </a:lnTo>
                  <a:lnTo>
                    <a:pt x="2211" y="159"/>
                  </a:lnTo>
                  <a:lnTo>
                    <a:pt x="2211" y="0"/>
                  </a:lnTo>
                  <a:lnTo>
                    <a:pt x="1" y="0"/>
                  </a:lnTo>
                  <a:close/>
                </a:path>
              </a:pathLst>
            </a:custGeom>
            <a:solidFill>
              <a:srgbClr val="EDD56E"/>
            </a:solidFill>
            <a:ln>
              <a:noFill/>
            </a:ln>
          </p:spPr>
          <p:txBody>
            <a:bodyPr lIns="91425" tIns="91425" rIns="91425" bIns="91425" anchor="ctr"/>
            <a:lstStyle/>
            <a:p>
              <a:pPr>
                <a:defRPr/>
              </a:pPr>
              <a:endParaRPr lang="vi-VN" sz="1350"/>
            </a:p>
          </p:txBody>
        </p:sp>
        <p:sp>
          <p:nvSpPr>
            <p:cNvPr id="166" name="Google Shape;541;p27">
              <a:extLst>
                <a:ext uri="{FF2B5EF4-FFF2-40B4-BE49-F238E27FC236}">
                  <a16:creationId xmlns:a16="http://schemas.microsoft.com/office/drawing/2014/main" id="{4E725637-E1B2-4819-A87F-A0BDE08EAE20}"/>
                </a:ext>
              </a:extLst>
            </p:cNvPr>
            <p:cNvSpPr>
              <a:spLocks/>
            </p:cNvSpPr>
            <p:nvPr/>
          </p:nvSpPr>
          <p:spPr bwMode="auto">
            <a:xfrm>
              <a:off x="2572334" y="4495957"/>
              <a:ext cx="120688" cy="7940"/>
            </a:xfrm>
            <a:custGeom>
              <a:avLst/>
              <a:gdLst>
                <a:gd name="T0" fmla="*/ 2147483646 w 2211"/>
                <a:gd name="T1" fmla="*/ 0 h 159"/>
                <a:gd name="T2" fmla="*/ 2147483646 w 2211"/>
                <a:gd name="T3" fmla="*/ 2147483646 h 159"/>
                <a:gd name="T4" fmla="*/ 2147483646 w 2211"/>
                <a:gd name="T5" fmla="*/ 2147483646 h 159"/>
                <a:gd name="T6" fmla="*/ 2147483646 w 2211"/>
                <a:gd name="T7" fmla="*/ 0 h 159"/>
                <a:gd name="T8" fmla="*/ 2147483646 w 2211"/>
                <a:gd name="T9" fmla="*/ 0 h 1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59" extrusionOk="0">
                  <a:moveTo>
                    <a:pt x="1" y="0"/>
                  </a:moveTo>
                  <a:lnTo>
                    <a:pt x="1" y="159"/>
                  </a:lnTo>
                  <a:lnTo>
                    <a:pt x="2211" y="159"/>
                  </a:lnTo>
                  <a:lnTo>
                    <a:pt x="2211" y="0"/>
                  </a:lnTo>
                  <a:lnTo>
                    <a:pt x="1" y="0"/>
                  </a:lnTo>
                  <a:close/>
                </a:path>
              </a:pathLst>
            </a:custGeom>
            <a:solidFill>
              <a:srgbClr val="EDD56E"/>
            </a:solidFill>
            <a:ln>
              <a:noFill/>
            </a:ln>
          </p:spPr>
          <p:txBody>
            <a:bodyPr lIns="91425" tIns="91425" rIns="91425" bIns="91425" anchor="ctr"/>
            <a:lstStyle/>
            <a:p>
              <a:pPr>
                <a:defRPr/>
              </a:pPr>
              <a:endParaRPr lang="vi-VN" sz="1350"/>
            </a:p>
          </p:txBody>
        </p:sp>
        <p:sp>
          <p:nvSpPr>
            <p:cNvPr id="167" name="Google Shape;542;p27">
              <a:extLst>
                <a:ext uri="{FF2B5EF4-FFF2-40B4-BE49-F238E27FC236}">
                  <a16:creationId xmlns:a16="http://schemas.microsoft.com/office/drawing/2014/main" id="{DABB0AFE-6202-4BA2-AEA4-A02092DD64D1}"/>
                </a:ext>
              </a:extLst>
            </p:cNvPr>
            <p:cNvSpPr>
              <a:spLocks/>
            </p:cNvSpPr>
            <p:nvPr/>
          </p:nvSpPr>
          <p:spPr bwMode="auto">
            <a:xfrm>
              <a:off x="2572334" y="4599175"/>
              <a:ext cx="120688" cy="12704"/>
            </a:xfrm>
            <a:custGeom>
              <a:avLst/>
              <a:gdLst>
                <a:gd name="T0" fmla="*/ 2147483646 w 2211"/>
                <a:gd name="T1" fmla="*/ 0 h 226"/>
                <a:gd name="T2" fmla="*/ 2147483646 w 2211"/>
                <a:gd name="T3" fmla="*/ 2147483646 h 226"/>
                <a:gd name="T4" fmla="*/ 2147483646 w 2211"/>
                <a:gd name="T5" fmla="*/ 2147483646 h 226"/>
                <a:gd name="T6" fmla="*/ 2147483646 w 2211"/>
                <a:gd name="T7" fmla="*/ 0 h 226"/>
                <a:gd name="T8" fmla="*/ 2147483646 w 2211"/>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226" extrusionOk="0">
                  <a:moveTo>
                    <a:pt x="1" y="0"/>
                  </a:moveTo>
                  <a:lnTo>
                    <a:pt x="1" y="225"/>
                  </a:lnTo>
                  <a:lnTo>
                    <a:pt x="2211" y="225"/>
                  </a:lnTo>
                  <a:lnTo>
                    <a:pt x="2211" y="0"/>
                  </a:lnTo>
                  <a:lnTo>
                    <a:pt x="1" y="0"/>
                  </a:lnTo>
                  <a:close/>
                </a:path>
              </a:pathLst>
            </a:custGeom>
            <a:solidFill>
              <a:srgbClr val="EDD56E"/>
            </a:solidFill>
            <a:ln>
              <a:noFill/>
            </a:ln>
          </p:spPr>
          <p:txBody>
            <a:bodyPr lIns="91425" tIns="91425" rIns="91425" bIns="91425" anchor="ctr"/>
            <a:lstStyle/>
            <a:p>
              <a:pPr>
                <a:defRPr/>
              </a:pPr>
              <a:endParaRPr lang="vi-VN" sz="1350"/>
            </a:p>
          </p:txBody>
        </p:sp>
        <p:sp>
          <p:nvSpPr>
            <p:cNvPr id="168" name="Google Shape;543;p27">
              <a:extLst>
                <a:ext uri="{FF2B5EF4-FFF2-40B4-BE49-F238E27FC236}">
                  <a16:creationId xmlns:a16="http://schemas.microsoft.com/office/drawing/2014/main" id="{06480B50-F744-418B-A554-5E71C7146AE7}"/>
                </a:ext>
              </a:extLst>
            </p:cNvPr>
            <p:cNvSpPr>
              <a:spLocks/>
            </p:cNvSpPr>
            <p:nvPr/>
          </p:nvSpPr>
          <p:spPr bwMode="auto">
            <a:xfrm>
              <a:off x="2572334" y="4705568"/>
              <a:ext cx="120688" cy="9528"/>
            </a:xfrm>
            <a:custGeom>
              <a:avLst/>
              <a:gdLst>
                <a:gd name="T0" fmla="*/ 2147483646 w 2211"/>
                <a:gd name="T1" fmla="*/ 2147483646 h 173"/>
                <a:gd name="T2" fmla="*/ 2147483646 w 2211"/>
                <a:gd name="T3" fmla="*/ 2147483646 h 173"/>
                <a:gd name="T4" fmla="*/ 2147483646 w 2211"/>
                <a:gd name="T5" fmla="*/ 2147483646 h 173"/>
                <a:gd name="T6" fmla="*/ 2147483646 w 2211"/>
                <a:gd name="T7" fmla="*/ 2147483646 h 173"/>
                <a:gd name="T8" fmla="*/ 2147483646 w 2211"/>
                <a:gd name="T9" fmla="*/ 2147483646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1"/>
                  </a:moveTo>
                  <a:lnTo>
                    <a:pt x="1" y="173"/>
                  </a:lnTo>
                  <a:lnTo>
                    <a:pt x="2211" y="173"/>
                  </a:lnTo>
                  <a:lnTo>
                    <a:pt x="2211" y="1"/>
                  </a:lnTo>
                  <a:lnTo>
                    <a:pt x="1" y="1"/>
                  </a:lnTo>
                  <a:close/>
                </a:path>
              </a:pathLst>
            </a:custGeom>
            <a:solidFill>
              <a:srgbClr val="EA781B"/>
            </a:solidFill>
            <a:ln>
              <a:noFill/>
            </a:ln>
          </p:spPr>
          <p:txBody>
            <a:bodyPr lIns="91425" tIns="91425" rIns="91425" bIns="91425" anchor="ctr"/>
            <a:lstStyle/>
            <a:p>
              <a:pPr>
                <a:defRPr/>
              </a:pPr>
              <a:endParaRPr lang="vi-VN" sz="1350"/>
            </a:p>
          </p:txBody>
        </p:sp>
        <p:sp>
          <p:nvSpPr>
            <p:cNvPr id="169" name="Google Shape;544;p27">
              <a:extLst>
                <a:ext uri="{FF2B5EF4-FFF2-40B4-BE49-F238E27FC236}">
                  <a16:creationId xmlns:a16="http://schemas.microsoft.com/office/drawing/2014/main" id="{C4027FFC-504D-4123-B1B2-362B19C0FB61}"/>
                </a:ext>
              </a:extLst>
            </p:cNvPr>
            <p:cNvSpPr>
              <a:spLocks/>
            </p:cNvSpPr>
            <p:nvPr/>
          </p:nvSpPr>
          <p:spPr bwMode="auto">
            <a:xfrm>
              <a:off x="2572334" y="4867540"/>
              <a:ext cx="120688" cy="12704"/>
            </a:xfrm>
            <a:custGeom>
              <a:avLst/>
              <a:gdLst>
                <a:gd name="T0" fmla="*/ 2147483646 w 2211"/>
                <a:gd name="T1" fmla="*/ 2147483646 h 226"/>
                <a:gd name="T2" fmla="*/ 2147483646 w 2211"/>
                <a:gd name="T3" fmla="*/ 2147483646 h 226"/>
                <a:gd name="T4" fmla="*/ 2147483646 w 2211"/>
                <a:gd name="T5" fmla="*/ 2147483646 h 226"/>
                <a:gd name="T6" fmla="*/ 2147483646 w 2211"/>
                <a:gd name="T7" fmla="*/ 2147483646 h 226"/>
                <a:gd name="T8" fmla="*/ 2147483646 w 2211"/>
                <a:gd name="T9" fmla="*/ 2147483646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226" extrusionOk="0">
                  <a:moveTo>
                    <a:pt x="1" y="1"/>
                  </a:moveTo>
                  <a:lnTo>
                    <a:pt x="1" y="226"/>
                  </a:lnTo>
                  <a:lnTo>
                    <a:pt x="2211" y="226"/>
                  </a:lnTo>
                  <a:lnTo>
                    <a:pt x="2211" y="1"/>
                  </a:lnTo>
                  <a:lnTo>
                    <a:pt x="1" y="1"/>
                  </a:lnTo>
                  <a:close/>
                </a:path>
              </a:pathLst>
            </a:custGeom>
            <a:solidFill>
              <a:srgbClr val="EA781B"/>
            </a:solidFill>
            <a:ln>
              <a:noFill/>
            </a:ln>
          </p:spPr>
          <p:txBody>
            <a:bodyPr lIns="91425" tIns="91425" rIns="91425" bIns="91425" anchor="ctr"/>
            <a:lstStyle/>
            <a:p>
              <a:pPr>
                <a:defRPr/>
              </a:pPr>
              <a:endParaRPr lang="vi-VN" sz="1350"/>
            </a:p>
          </p:txBody>
        </p:sp>
        <p:sp>
          <p:nvSpPr>
            <p:cNvPr id="170" name="Google Shape;545;p27">
              <a:extLst>
                <a:ext uri="{FF2B5EF4-FFF2-40B4-BE49-F238E27FC236}">
                  <a16:creationId xmlns:a16="http://schemas.microsoft.com/office/drawing/2014/main" id="{53004977-6C97-44DE-8D08-6C6CAD44027A}"/>
                </a:ext>
              </a:extLst>
            </p:cNvPr>
            <p:cNvSpPr>
              <a:spLocks/>
            </p:cNvSpPr>
            <p:nvPr/>
          </p:nvSpPr>
          <p:spPr bwMode="auto">
            <a:xfrm>
              <a:off x="2572334" y="4973933"/>
              <a:ext cx="120688" cy="9528"/>
            </a:xfrm>
            <a:custGeom>
              <a:avLst/>
              <a:gdLst>
                <a:gd name="T0" fmla="*/ 2147483646 w 2211"/>
                <a:gd name="T1" fmla="*/ 2147483646 h 160"/>
                <a:gd name="T2" fmla="*/ 2147483646 w 2211"/>
                <a:gd name="T3" fmla="*/ 2147483646 h 160"/>
                <a:gd name="T4" fmla="*/ 2147483646 w 2211"/>
                <a:gd name="T5" fmla="*/ 2147483646 h 160"/>
                <a:gd name="T6" fmla="*/ 2147483646 w 2211"/>
                <a:gd name="T7" fmla="*/ 2147483646 h 160"/>
                <a:gd name="T8" fmla="*/ 2147483646 w 2211"/>
                <a:gd name="T9" fmla="*/ 2147483646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60" extrusionOk="0">
                  <a:moveTo>
                    <a:pt x="1" y="1"/>
                  </a:moveTo>
                  <a:lnTo>
                    <a:pt x="1" y="160"/>
                  </a:lnTo>
                  <a:lnTo>
                    <a:pt x="2211" y="160"/>
                  </a:lnTo>
                  <a:lnTo>
                    <a:pt x="2211" y="1"/>
                  </a:lnTo>
                  <a:lnTo>
                    <a:pt x="1" y="1"/>
                  </a:lnTo>
                  <a:close/>
                </a:path>
              </a:pathLst>
            </a:custGeom>
            <a:solidFill>
              <a:srgbClr val="EA781B"/>
            </a:solidFill>
            <a:ln>
              <a:noFill/>
            </a:ln>
          </p:spPr>
          <p:txBody>
            <a:bodyPr lIns="91425" tIns="91425" rIns="91425" bIns="91425" anchor="ctr"/>
            <a:lstStyle/>
            <a:p>
              <a:pPr>
                <a:defRPr/>
              </a:pPr>
              <a:endParaRPr lang="vi-VN" sz="1350"/>
            </a:p>
          </p:txBody>
        </p:sp>
        <p:sp>
          <p:nvSpPr>
            <p:cNvPr id="171" name="Google Shape;546;p27">
              <a:extLst>
                <a:ext uri="{FF2B5EF4-FFF2-40B4-BE49-F238E27FC236}">
                  <a16:creationId xmlns:a16="http://schemas.microsoft.com/office/drawing/2014/main" id="{84845424-7926-4ABC-B34F-4D031E3BCE80}"/>
                </a:ext>
              </a:extLst>
            </p:cNvPr>
            <p:cNvSpPr>
              <a:spLocks/>
            </p:cNvSpPr>
            <p:nvPr/>
          </p:nvSpPr>
          <p:spPr bwMode="auto">
            <a:xfrm>
              <a:off x="2572334" y="5080326"/>
              <a:ext cx="120688" cy="9528"/>
            </a:xfrm>
            <a:custGeom>
              <a:avLst/>
              <a:gdLst>
                <a:gd name="T0" fmla="*/ 2147483646 w 2211"/>
                <a:gd name="T1" fmla="*/ 0 h 160"/>
                <a:gd name="T2" fmla="*/ 2147483646 w 2211"/>
                <a:gd name="T3" fmla="*/ 2147483646 h 160"/>
                <a:gd name="T4" fmla="*/ 2147483646 w 2211"/>
                <a:gd name="T5" fmla="*/ 2147483646 h 160"/>
                <a:gd name="T6" fmla="*/ 2147483646 w 2211"/>
                <a:gd name="T7" fmla="*/ 0 h 160"/>
                <a:gd name="T8" fmla="*/ 2147483646 w 2211"/>
                <a:gd name="T9" fmla="*/ 0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60" extrusionOk="0">
                  <a:moveTo>
                    <a:pt x="1" y="0"/>
                  </a:moveTo>
                  <a:lnTo>
                    <a:pt x="1" y="159"/>
                  </a:lnTo>
                  <a:lnTo>
                    <a:pt x="2211" y="159"/>
                  </a:lnTo>
                  <a:lnTo>
                    <a:pt x="2211" y="0"/>
                  </a:lnTo>
                  <a:lnTo>
                    <a:pt x="1" y="0"/>
                  </a:lnTo>
                  <a:close/>
                </a:path>
              </a:pathLst>
            </a:custGeom>
            <a:solidFill>
              <a:srgbClr val="EA781B"/>
            </a:solidFill>
            <a:ln>
              <a:noFill/>
            </a:ln>
          </p:spPr>
          <p:txBody>
            <a:bodyPr lIns="91425" tIns="91425" rIns="91425" bIns="91425" anchor="ctr"/>
            <a:lstStyle/>
            <a:p>
              <a:pPr>
                <a:defRPr/>
              </a:pPr>
              <a:endParaRPr lang="vi-VN" sz="1350"/>
            </a:p>
          </p:txBody>
        </p:sp>
        <p:sp>
          <p:nvSpPr>
            <p:cNvPr id="172" name="Google Shape;547;p27">
              <a:extLst>
                <a:ext uri="{FF2B5EF4-FFF2-40B4-BE49-F238E27FC236}">
                  <a16:creationId xmlns:a16="http://schemas.microsoft.com/office/drawing/2014/main" id="{EE9F121C-27EA-47D6-91A7-DBEE8375507D}"/>
                </a:ext>
              </a:extLst>
            </p:cNvPr>
            <p:cNvSpPr>
              <a:spLocks/>
            </p:cNvSpPr>
            <p:nvPr/>
          </p:nvSpPr>
          <p:spPr bwMode="auto">
            <a:xfrm>
              <a:off x="2572334" y="5242298"/>
              <a:ext cx="120688" cy="9528"/>
            </a:xfrm>
            <a:custGeom>
              <a:avLst/>
              <a:gdLst>
                <a:gd name="T0" fmla="*/ 2147483646 w 2211"/>
                <a:gd name="T1" fmla="*/ 0 h 160"/>
                <a:gd name="T2" fmla="*/ 2147483646 w 2211"/>
                <a:gd name="T3" fmla="*/ 2147483646 h 160"/>
                <a:gd name="T4" fmla="*/ 2147483646 w 2211"/>
                <a:gd name="T5" fmla="*/ 2147483646 h 160"/>
                <a:gd name="T6" fmla="*/ 2147483646 w 2211"/>
                <a:gd name="T7" fmla="*/ 0 h 160"/>
                <a:gd name="T8" fmla="*/ 2147483646 w 2211"/>
                <a:gd name="T9" fmla="*/ 0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60" extrusionOk="0">
                  <a:moveTo>
                    <a:pt x="1" y="0"/>
                  </a:moveTo>
                  <a:lnTo>
                    <a:pt x="1" y="159"/>
                  </a:lnTo>
                  <a:lnTo>
                    <a:pt x="2211" y="159"/>
                  </a:lnTo>
                  <a:lnTo>
                    <a:pt x="2211" y="0"/>
                  </a:lnTo>
                  <a:lnTo>
                    <a:pt x="1" y="0"/>
                  </a:lnTo>
                  <a:close/>
                </a:path>
              </a:pathLst>
            </a:custGeom>
            <a:solidFill>
              <a:srgbClr val="EA781B"/>
            </a:solidFill>
            <a:ln>
              <a:noFill/>
            </a:ln>
          </p:spPr>
          <p:txBody>
            <a:bodyPr lIns="91425" tIns="91425" rIns="91425" bIns="91425" anchor="ctr"/>
            <a:lstStyle/>
            <a:p>
              <a:pPr>
                <a:defRPr/>
              </a:pPr>
              <a:endParaRPr lang="vi-VN" sz="1350"/>
            </a:p>
          </p:txBody>
        </p:sp>
        <p:sp>
          <p:nvSpPr>
            <p:cNvPr id="173" name="Google Shape;548;p27">
              <a:extLst>
                <a:ext uri="{FF2B5EF4-FFF2-40B4-BE49-F238E27FC236}">
                  <a16:creationId xmlns:a16="http://schemas.microsoft.com/office/drawing/2014/main" id="{809C9427-6142-4C08-8D0A-0D5AE327688F}"/>
                </a:ext>
              </a:extLst>
            </p:cNvPr>
            <p:cNvSpPr>
              <a:spLocks/>
            </p:cNvSpPr>
            <p:nvPr/>
          </p:nvSpPr>
          <p:spPr bwMode="auto">
            <a:xfrm>
              <a:off x="2572334" y="5348692"/>
              <a:ext cx="120688" cy="9528"/>
            </a:xfrm>
            <a:custGeom>
              <a:avLst/>
              <a:gdLst>
                <a:gd name="T0" fmla="*/ 2147483646 w 2211"/>
                <a:gd name="T1" fmla="*/ 0 h 173"/>
                <a:gd name="T2" fmla="*/ 2147483646 w 2211"/>
                <a:gd name="T3" fmla="*/ 2147483646 h 173"/>
                <a:gd name="T4" fmla="*/ 2147483646 w 2211"/>
                <a:gd name="T5" fmla="*/ 2147483646 h 173"/>
                <a:gd name="T6" fmla="*/ 2147483646 w 2211"/>
                <a:gd name="T7" fmla="*/ 0 h 173"/>
                <a:gd name="T8" fmla="*/ 2147483646 w 2211"/>
                <a:gd name="T9" fmla="*/ 0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0"/>
                  </a:moveTo>
                  <a:lnTo>
                    <a:pt x="1" y="172"/>
                  </a:lnTo>
                  <a:lnTo>
                    <a:pt x="2211" y="172"/>
                  </a:lnTo>
                  <a:lnTo>
                    <a:pt x="2211" y="0"/>
                  </a:lnTo>
                  <a:lnTo>
                    <a:pt x="1" y="0"/>
                  </a:lnTo>
                  <a:close/>
                </a:path>
              </a:pathLst>
            </a:custGeom>
            <a:solidFill>
              <a:srgbClr val="EA781B"/>
            </a:solidFill>
            <a:ln>
              <a:noFill/>
            </a:ln>
          </p:spPr>
          <p:txBody>
            <a:bodyPr lIns="91425" tIns="91425" rIns="91425" bIns="91425" anchor="ctr"/>
            <a:lstStyle/>
            <a:p>
              <a:pPr>
                <a:defRPr/>
              </a:pPr>
              <a:endParaRPr lang="vi-VN" sz="1350"/>
            </a:p>
          </p:txBody>
        </p:sp>
        <p:sp>
          <p:nvSpPr>
            <p:cNvPr id="174" name="Google Shape;549;p27">
              <a:extLst>
                <a:ext uri="{FF2B5EF4-FFF2-40B4-BE49-F238E27FC236}">
                  <a16:creationId xmlns:a16="http://schemas.microsoft.com/office/drawing/2014/main" id="{F30AC190-8610-4166-BEC0-CD62CC8867D4}"/>
                </a:ext>
              </a:extLst>
            </p:cNvPr>
            <p:cNvSpPr>
              <a:spLocks/>
            </p:cNvSpPr>
            <p:nvPr/>
          </p:nvSpPr>
          <p:spPr bwMode="auto">
            <a:xfrm>
              <a:off x="2572334" y="5451909"/>
              <a:ext cx="120688" cy="12704"/>
            </a:xfrm>
            <a:custGeom>
              <a:avLst/>
              <a:gdLst>
                <a:gd name="T0" fmla="*/ 2147483646 w 2211"/>
                <a:gd name="T1" fmla="*/ 2147483646 h 226"/>
                <a:gd name="T2" fmla="*/ 2147483646 w 2211"/>
                <a:gd name="T3" fmla="*/ 2147483646 h 226"/>
                <a:gd name="T4" fmla="*/ 2147483646 w 2211"/>
                <a:gd name="T5" fmla="*/ 2147483646 h 226"/>
                <a:gd name="T6" fmla="*/ 2147483646 w 2211"/>
                <a:gd name="T7" fmla="*/ 2147483646 h 226"/>
                <a:gd name="T8" fmla="*/ 2147483646 w 2211"/>
                <a:gd name="T9" fmla="*/ 2147483646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226" extrusionOk="0">
                  <a:moveTo>
                    <a:pt x="1" y="1"/>
                  </a:moveTo>
                  <a:lnTo>
                    <a:pt x="1" y="226"/>
                  </a:lnTo>
                  <a:lnTo>
                    <a:pt x="2211" y="226"/>
                  </a:lnTo>
                  <a:lnTo>
                    <a:pt x="2211" y="1"/>
                  </a:lnTo>
                  <a:lnTo>
                    <a:pt x="1" y="1"/>
                  </a:lnTo>
                  <a:close/>
                </a:path>
              </a:pathLst>
            </a:custGeom>
            <a:solidFill>
              <a:srgbClr val="EA781B"/>
            </a:solidFill>
            <a:ln>
              <a:noFill/>
            </a:ln>
          </p:spPr>
          <p:txBody>
            <a:bodyPr lIns="91425" tIns="91425" rIns="91425" bIns="91425" anchor="ctr"/>
            <a:lstStyle/>
            <a:p>
              <a:pPr>
                <a:defRPr/>
              </a:pPr>
              <a:endParaRPr lang="vi-VN" sz="1350"/>
            </a:p>
          </p:txBody>
        </p:sp>
        <p:sp>
          <p:nvSpPr>
            <p:cNvPr id="175" name="Google Shape;550;p27">
              <a:extLst>
                <a:ext uri="{FF2B5EF4-FFF2-40B4-BE49-F238E27FC236}">
                  <a16:creationId xmlns:a16="http://schemas.microsoft.com/office/drawing/2014/main" id="{6B3B85B2-AC1F-4D86-9F44-2DC3B3CA0E4A}"/>
                </a:ext>
              </a:extLst>
            </p:cNvPr>
            <p:cNvSpPr>
              <a:spLocks/>
            </p:cNvSpPr>
            <p:nvPr/>
          </p:nvSpPr>
          <p:spPr bwMode="auto">
            <a:xfrm>
              <a:off x="2510930" y="4041801"/>
              <a:ext cx="182092" cy="12704"/>
            </a:xfrm>
            <a:custGeom>
              <a:avLst/>
              <a:gdLst>
                <a:gd name="T0" fmla="*/ 0 w 3309"/>
                <a:gd name="T1" fmla="*/ 0 h 226"/>
                <a:gd name="T2" fmla="*/ 0 w 3309"/>
                <a:gd name="T3" fmla="*/ 2147483646 h 226"/>
                <a:gd name="T4" fmla="*/ 2147483646 w 3309"/>
                <a:gd name="T5" fmla="*/ 2147483646 h 226"/>
                <a:gd name="T6" fmla="*/ 2147483646 w 3309"/>
                <a:gd name="T7" fmla="*/ 0 h 226"/>
                <a:gd name="T8" fmla="*/ 0 w 3309"/>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226" extrusionOk="0">
                  <a:moveTo>
                    <a:pt x="0" y="0"/>
                  </a:moveTo>
                  <a:lnTo>
                    <a:pt x="0" y="225"/>
                  </a:lnTo>
                  <a:lnTo>
                    <a:pt x="3309" y="225"/>
                  </a:lnTo>
                  <a:lnTo>
                    <a:pt x="3309" y="0"/>
                  </a:lnTo>
                  <a:lnTo>
                    <a:pt x="0" y="0"/>
                  </a:lnTo>
                  <a:close/>
                </a:path>
              </a:pathLst>
            </a:custGeom>
            <a:solidFill>
              <a:srgbClr val="EDD56E"/>
            </a:solidFill>
            <a:ln>
              <a:noFill/>
            </a:ln>
          </p:spPr>
          <p:txBody>
            <a:bodyPr lIns="91425" tIns="91425" rIns="91425" bIns="91425" anchor="ctr"/>
            <a:lstStyle/>
            <a:p>
              <a:pPr>
                <a:defRPr/>
              </a:pPr>
              <a:endParaRPr lang="vi-VN" sz="1350"/>
            </a:p>
          </p:txBody>
        </p:sp>
        <p:sp>
          <p:nvSpPr>
            <p:cNvPr id="176" name="Google Shape;551;p27">
              <a:extLst>
                <a:ext uri="{FF2B5EF4-FFF2-40B4-BE49-F238E27FC236}">
                  <a16:creationId xmlns:a16="http://schemas.microsoft.com/office/drawing/2014/main" id="{7E3D9D98-CAF5-488D-A7EC-FEB16C4E7813}"/>
                </a:ext>
              </a:extLst>
            </p:cNvPr>
            <p:cNvSpPr>
              <a:spLocks/>
            </p:cNvSpPr>
            <p:nvPr/>
          </p:nvSpPr>
          <p:spPr bwMode="auto">
            <a:xfrm>
              <a:off x="2510930" y="4416559"/>
              <a:ext cx="182092" cy="9528"/>
            </a:xfrm>
            <a:custGeom>
              <a:avLst/>
              <a:gdLst>
                <a:gd name="T0" fmla="*/ 0 w 3309"/>
                <a:gd name="T1" fmla="*/ 0 h 173"/>
                <a:gd name="T2" fmla="*/ 0 w 3309"/>
                <a:gd name="T3" fmla="*/ 2147483646 h 173"/>
                <a:gd name="T4" fmla="*/ 2147483646 w 3309"/>
                <a:gd name="T5" fmla="*/ 2147483646 h 173"/>
                <a:gd name="T6" fmla="*/ 2147483646 w 3309"/>
                <a:gd name="T7" fmla="*/ 0 h 173"/>
                <a:gd name="T8" fmla="*/ 0 w 3309"/>
                <a:gd name="T9" fmla="*/ 0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173" extrusionOk="0">
                  <a:moveTo>
                    <a:pt x="0" y="0"/>
                  </a:moveTo>
                  <a:lnTo>
                    <a:pt x="0" y="173"/>
                  </a:lnTo>
                  <a:lnTo>
                    <a:pt x="3309" y="173"/>
                  </a:lnTo>
                  <a:lnTo>
                    <a:pt x="3309" y="0"/>
                  </a:lnTo>
                  <a:lnTo>
                    <a:pt x="0" y="0"/>
                  </a:lnTo>
                  <a:close/>
                </a:path>
              </a:pathLst>
            </a:custGeom>
            <a:solidFill>
              <a:srgbClr val="EDD56E"/>
            </a:solidFill>
            <a:ln>
              <a:noFill/>
            </a:ln>
          </p:spPr>
          <p:txBody>
            <a:bodyPr lIns="91425" tIns="91425" rIns="91425" bIns="91425" anchor="ctr"/>
            <a:lstStyle/>
            <a:p>
              <a:pPr>
                <a:defRPr/>
              </a:pPr>
              <a:endParaRPr lang="vi-VN" sz="1350"/>
            </a:p>
          </p:txBody>
        </p:sp>
        <p:sp>
          <p:nvSpPr>
            <p:cNvPr id="177" name="Google Shape;552;p27">
              <a:extLst>
                <a:ext uri="{FF2B5EF4-FFF2-40B4-BE49-F238E27FC236}">
                  <a16:creationId xmlns:a16="http://schemas.microsoft.com/office/drawing/2014/main" id="{CAAC87DB-D642-4851-9667-1C435B8D2483}"/>
                </a:ext>
              </a:extLst>
            </p:cNvPr>
            <p:cNvSpPr>
              <a:spLocks/>
            </p:cNvSpPr>
            <p:nvPr/>
          </p:nvSpPr>
          <p:spPr bwMode="auto">
            <a:xfrm>
              <a:off x="2510930" y="4788142"/>
              <a:ext cx="182092" cy="9528"/>
            </a:xfrm>
            <a:custGeom>
              <a:avLst/>
              <a:gdLst>
                <a:gd name="T0" fmla="*/ 0 w 3309"/>
                <a:gd name="T1" fmla="*/ 0 h 160"/>
                <a:gd name="T2" fmla="*/ 0 w 3309"/>
                <a:gd name="T3" fmla="*/ 2147483646 h 160"/>
                <a:gd name="T4" fmla="*/ 2147483646 w 3309"/>
                <a:gd name="T5" fmla="*/ 2147483646 h 160"/>
                <a:gd name="T6" fmla="*/ 2147483646 w 3309"/>
                <a:gd name="T7" fmla="*/ 0 h 160"/>
                <a:gd name="T8" fmla="*/ 0 w 3309"/>
                <a:gd name="T9" fmla="*/ 0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160" extrusionOk="0">
                  <a:moveTo>
                    <a:pt x="0" y="0"/>
                  </a:moveTo>
                  <a:lnTo>
                    <a:pt x="0" y="159"/>
                  </a:lnTo>
                  <a:lnTo>
                    <a:pt x="3309" y="159"/>
                  </a:lnTo>
                  <a:lnTo>
                    <a:pt x="3309" y="0"/>
                  </a:lnTo>
                  <a:lnTo>
                    <a:pt x="0" y="0"/>
                  </a:lnTo>
                  <a:close/>
                </a:path>
              </a:pathLst>
            </a:custGeom>
            <a:solidFill>
              <a:srgbClr val="EA781B"/>
            </a:solidFill>
            <a:ln>
              <a:noFill/>
            </a:ln>
          </p:spPr>
          <p:txBody>
            <a:bodyPr lIns="91425" tIns="91425" rIns="91425" bIns="91425" anchor="ctr"/>
            <a:lstStyle/>
            <a:p>
              <a:pPr>
                <a:defRPr/>
              </a:pPr>
              <a:endParaRPr lang="vi-VN" sz="1350"/>
            </a:p>
          </p:txBody>
        </p:sp>
        <p:sp>
          <p:nvSpPr>
            <p:cNvPr id="178" name="Google Shape;553;p27">
              <a:extLst>
                <a:ext uri="{FF2B5EF4-FFF2-40B4-BE49-F238E27FC236}">
                  <a16:creationId xmlns:a16="http://schemas.microsoft.com/office/drawing/2014/main" id="{1092B0CC-00A7-43E5-ACB7-CE0489F968C6}"/>
                </a:ext>
              </a:extLst>
            </p:cNvPr>
            <p:cNvSpPr>
              <a:spLocks/>
            </p:cNvSpPr>
            <p:nvPr/>
          </p:nvSpPr>
          <p:spPr bwMode="auto">
            <a:xfrm>
              <a:off x="2510930" y="5162900"/>
              <a:ext cx="182092" cy="9528"/>
            </a:xfrm>
            <a:custGeom>
              <a:avLst/>
              <a:gdLst>
                <a:gd name="T0" fmla="*/ 0 w 3309"/>
                <a:gd name="T1" fmla="*/ 2147483646 h 173"/>
                <a:gd name="T2" fmla="*/ 0 w 3309"/>
                <a:gd name="T3" fmla="*/ 2147483646 h 173"/>
                <a:gd name="T4" fmla="*/ 2147483646 w 3309"/>
                <a:gd name="T5" fmla="*/ 2147483646 h 173"/>
                <a:gd name="T6" fmla="*/ 2147483646 w 3309"/>
                <a:gd name="T7" fmla="*/ 2147483646 h 173"/>
                <a:gd name="T8" fmla="*/ 0 w 3309"/>
                <a:gd name="T9" fmla="*/ 2147483646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173" extrusionOk="0">
                  <a:moveTo>
                    <a:pt x="0" y="1"/>
                  </a:moveTo>
                  <a:lnTo>
                    <a:pt x="0" y="173"/>
                  </a:lnTo>
                  <a:lnTo>
                    <a:pt x="3309" y="173"/>
                  </a:lnTo>
                  <a:lnTo>
                    <a:pt x="3309" y="1"/>
                  </a:lnTo>
                  <a:lnTo>
                    <a:pt x="0" y="1"/>
                  </a:lnTo>
                  <a:close/>
                </a:path>
              </a:pathLst>
            </a:custGeom>
            <a:solidFill>
              <a:srgbClr val="EA781B"/>
            </a:solidFill>
            <a:ln>
              <a:noFill/>
            </a:ln>
          </p:spPr>
          <p:txBody>
            <a:bodyPr lIns="91425" tIns="91425" rIns="91425" bIns="91425" anchor="ctr"/>
            <a:lstStyle/>
            <a:p>
              <a:pPr>
                <a:defRPr/>
              </a:pPr>
              <a:endParaRPr lang="vi-VN" sz="1350"/>
            </a:p>
          </p:txBody>
        </p:sp>
        <p:sp>
          <p:nvSpPr>
            <p:cNvPr id="179" name="Google Shape;554;p27">
              <a:extLst>
                <a:ext uri="{FF2B5EF4-FFF2-40B4-BE49-F238E27FC236}">
                  <a16:creationId xmlns:a16="http://schemas.microsoft.com/office/drawing/2014/main" id="{B037188A-170D-45A2-8645-E8931495A9E7}"/>
                </a:ext>
              </a:extLst>
            </p:cNvPr>
            <p:cNvSpPr/>
            <p:nvPr/>
          </p:nvSpPr>
          <p:spPr>
            <a:xfrm>
              <a:off x="2597742" y="4303815"/>
              <a:ext cx="317602" cy="1057580"/>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80" name="Google Shape;555;p27">
              <a:extLst>
                <a:ext uri="{FF2B5EF4-FFF2-40B4-BE49-F238E27FC236}">
                  <a16:creationId xmlns:a16="http://schemas.microsoft.com/office/drawing/2014/main" id="{B99E66D9-F0C6-4580-B54C-68FA83F5397D}"/>
                </a:ext>
              </a:extLst>
            </p:cNvPr>
            <p:cNvSpPr>
              <a:spLocks/>
            </p:cNvSpPr>
            <p:nvPr/>
          </p:nvSpPr>
          <p:spPr bwMode="auto">
            <a:xfrm>
              <a:off x="2608328" y="4616642"/>
              <a:ext cx="285842" cy="744753"/>
            </a:xfrm>
            <a:custGeom>
              <a:avLst/>
              <a:gdLst>
                <a:gd name="T0" fmla="*/ 0 w 5189"/>
                <a:gd name="T1" fmla="*/ 0 h 13466"/>
                <a:gd name="T2" fmla="*/ 2147483646 w 5189"/>
                <a:gd name="T3" fmla="*/ 2147483646 h 13466"/>
                <a:gd name="T4" fmla="*/ 2147483646 w 5189"/>
                <a:gd name="T5" fmla="*/ 2147483646 h 13466"/>
                <a:gd name="T6" fmla="*/ 2147483646 w 5189"/>
                <a:gd name="T7" fmla="*/ 2147483646 h 13466"/>
                <a:gd name="T8" fmla="*/ 2147483646 w 5189"/>
                <a:gd name="T9" fmla="*/ 2147483646 h 13466"/>
                <a:gd name="T10" fmla="*/ 2147483646 w 5189"/>
                <a:gd name="T11" fmla="*/ 2147483646 h 13466"/>
                <a:gd name="T12" fmla="*/ 2147483646 w 5189"/>
                <a:gd name="T13" fmla="*/ 2147483646 h 13466"/>
                <a:gd name="T14" fmla="*/ 0 w 5189"/>
                <a:gd name="T15" fmla="*/ 0 h 1346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cubicBezTo>
                    <a:pt x="4695" y="7986"/>
                    <a:pt x="4237" y="8200"/>
                    <a:pt x="3813" y="8200"/>
                  </a:cubicBezTo>
                  <a:cubicBezTo>
                    <a:pt x="1860" y="8200"/>
                    <a:pt x="631" y="3676"/>
                    <a:pt x="0" y="0"/>
                  </a:cubicBezTo>
                  <a:close/>
                </a:path>
              </a:pathLst>
            </a:custGeom>
            <a:solidFill>
              <a:srgbClr val="BDB8FF"/>
            </a:solidFill>
            <a:ln>
              <a:noFill/>
            </a:ln>
          </p:spPr>
          <p:txBody>
            <a:bodyPr lIns="91425" tIns="91425" rIns="91425" bIns="91425" anchor="ctr"/>
            <a:lstStyle/>
            <a:p>
              <a:pPr>
                <a:defRPr/>
              </a:pPr>
              <a:endParaRPr lang="vi-VN" sz="1350"/>
            </a:p>
          </p:txBody>
        </p:sp>
        <p:sp>
          <p:nvSpPr>
            <p:cNvPr id="181" name="Google Shape;556;p27">
              <a:extLst>
                <a:ext uri="{FF2B5EF4-FFF2-40B4-BE49-F238E27FC236}">
                  <a16:creationId xmlns:a16="http://schemas.microsoft.com/office/drawing/2014/main" id="{62949CAC-784E-43E6-A01F-4CD1BA16EB0F}"/>
                </a:ext>
              </a:extLst>
            </p:cNvPr>
            <p:cNvSpPr/>
            <p:nvPr/>
          </p:nvSpPr>
          <p:spPr>
            <a:xfrm>
              <a:off x="2722665" y="4414972"/>
              <a:ext cx="101633" cy="247722"/>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82" name="Google Shape;557;p27">
              <a:extLst>
                <a:ext uri="{FF2B5EF4-FFF2-40B4-BE49-F238E27FC236}">
                  <a16:creationId xmlns:a16="http://schemas.microsoft.com/office/drawing/2014/main" id="{E52F8DE6-BB53-48CE-B99F-89DB62D9200E}"/>
                </a:ext>
              </a:extLst>
            </p:cNvPr>
            <p:cNvSpPr/>
            <p:nvPr/>
          </p:nvSpPr>
          <p:spPr>
            <a:xfrm>
              <a:off x="2525752" y="3916353"/>
              <a:ext cx="395943" cy="371582"/>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83" name="Google Shape;558;p27">
              <a:extLst>
                <a:ext uri="{FF2B5EF4-FFF2-40B4-BE49-F238E27FC236}">
                  <a16:creationId xmlns:a16="http://schemas.microsoft.com/office/drawing/2014/main" id="{F1BE6961-0AB2-44F4-B30B-FC2470B24DD8}"/>
                </a:ext>
              </a:extLst>
            </p:cNvPr>
            <p:cNvSpPr>
              <a:spLocks/>
            </p:cNvSpPr>
            <p:nvPr/>
          </p:nvSpPr>
          <p:spPr bwMode="auto">
            <a:xfrm>
              <a:off x="2568099" y="4064033"/>
              <a:ext cx="247729" cy="223903"/>
            </a:xfrm>
            <a:custGeom>
              <a:avLst/>
              <a:gdLst>
                <a:gd name="T0" fmla="*/ 2147483646 w 4461"/>
                <a:gd name="T1" fmla="*/ 0 h 4053"/>
                <a:gd name="T2" fmla="*/ 2147483646 w 4461"/>
                <a:gd name="T3" fmla="*/ 2147483646 h 4053"/>
                <a:gd name="T4" fmla="*/ 2147483646 w 4461"/>
                <a:gd name="T5" fmla="*/ 2147483646 h 4053"/>
                <a:gd name="T6" fmla="*/ 2147483646 w 4461"/>
                <a:gd name="T7" fmla="*/ 2147483646 h 4053"/>
                <a:gd name="T8" fmla="*/ 2147483646 w 4461"/>
                <a:gd name="T9" fmla="*/ 2147483646 h 4053"/>
                <a:gd name="T10" fmla="*/ 2147483646 w 4461"/>
                <a:gd name="T11" fmla="*/ 2147483646 h 4053"/>
                <a:gd name="T12" fmla="*/ 2147483646 w 4461"/>
                <a:gd name="T13" fmla="*/ 2147483646 h 4053"/>
                <a:gd name="T14" fmla="*/ 2147483646 w 4461"/>
                <a:gd name="T15" fmla="*/ 2147483646 h 4053"/>
                <a:gd name="T16" fmla="*/ 2147483646 w 4461"/>
                <a:gd name="T17" fmla="*/ 2147483646 h 4053"/>
                <a:gd name="T18" fmla="*/ 2147483646 w 4461"/>
                <a:gd name="T19" fmla="*/ 2147483646 h 4053"/>
                <a:gd name="T20" fmla="*/ 2147483646 w 4461"/>
                <a:gd name="T21" fmla="*/ 2147483646 h 4053"/>
                <a:gd name="T22" fmla="*/ 2147483646 w 4461"/>
                <a:gd name="T23" fmla="*/ 2147483646 h 4053"/>
                <a:gd name="T24" fmla="*/ 2147483646 w 4461"/>
                <a:gd name="T25" fmla="*/ 2147483646 h 4053"/>
                <a:gd name="T26" fmla="*/ 2147483646 w 4461"/>
                <a:gd name="T27" fmla="*/ 0 h 40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tx1"/>
            </a:solidFill>
            <a:ln>
              <a:noFill/>
            </a:ln>
          </p:spPr>
          <p:txBody>
            <a:bodyPr lIns="91425" tIns="91425" rIns="91425" bIns="91425" anchor="ctr"/>
            <a:lstStyle/>
            <a:p>
              <a:pPr>
                <a:defRPr/>
              </a:pPr>
              <a:endParaRPr lang="vi-VN" sz="1350"/>
            </a:p>
          </p:txBody>
        </p:sp>
        <p:sp>
          <p:nvSpPr>
            <p:cNvPr id="184" name="Google Shape;559;p27">
              <a:extLst>
                <a:ext uri="{FF2B5EF4-FFF2-40B4-BE49-F238E27FC236}">
                  <a16:creationId xmlns:a16="http://schemas.microsoft.com/office/drawing/2014/main" id="{CFE3C6BA-76E3-4150-BA37-BF8F7D065E5A}"/>
                </a:ext>
              </a:extLst>
            </p:cNvPr>
            <p:cNvSpPr>
              <a:spLocks/>
            </p:cNvSpPr>
            <p:nvPr/>
          </p:nvSpPr>
          <p:spPr bwMode="auto">
            <a:xfrm>
              <a:off x="2587155" y="4259352"/>
              <a:ext cx="215969" cy="130213"/>
            </a:xfrm>
            <a:custGeom>
              <a:avLst/>
              <a:gdLst>
                <a:gd name="T0" fmla="*/ 2147483646 w 3919"/>
                <a:gd name="T1" fmla="*/ 2147483646 h 2359"/>
                <a:gd name="T2" fmla="*/ 2147483646 w 3919"/>
                <a:gd name="T3" fmla="*/ 2147483646 h 2359"/>
                <a:gd name="T4" fmla="*/ 2147483646 w 3919"/>
                <a:gd name="T5" fmla="*/ 2147483646 h 2359"/>
                <a:gd name="T6" fmla="*/ 2147483646 w 3919"/>
                <a:gd name="T7" fmla="*/ 2147483646 h 2359"/>
                <a:gd name="T8" fmla="*/ 2147483646 w 3919"/>
                <a:gd name="T9" fmla="*/ 2147483646 h 2359"/>
                <a:gd name="T10" fmla="*/ 2147483646 w 3919"/>
                <a:gd name="T11" fmla="*/ 2147483646 h 2359"/>
                <a:gd name="T12" fmla="*/ 2147483646 w 3919"/>
                <a:gd name="T13" fmla="*/ 2147483646 h 2359"/>
                <a:gd name="T14" fmla="*/ 2147483646 w 3919"/>
                <a:gd name="T15" fmla="*/ 2147483646 h 2359"/>
                <a:gd name="T16" fmla="*/ 2147483646 w 3919"/>
                <a:gd name="T17" fmla="*/ 2147483646 h 2359"/>
                <a:gd name="T18" fmla="*/ 2147483646 w 3919"/>
                <a:gd name="T19" fmla="*/ 2147483646 h 2359"/>
                <a:gd name="T20" fmla="*/ 2147483646 w 3919"/>
                <a:gd name="T21" fmla="*/ 2147483646 h 23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lIns="91425" tIns="91425" rIns="91425" bIns="91425" anchor="ctr"/>
            <a:lstStyle/>
            <a:p>
              <a:pPr>
                <a:defRPr/>
              </a:pPr>
              <a:endParaRPr lang="vi-VN" sz="1350"/>
            </a:p>
          </p:txBody>
        </p:sp>
        <p:sp>
          <p:nvSpPr>
            <p:cNvPr id="185" name="Google Shape;560;p27">
              <a:extLst>
                <a:ext uri="{FF2B5EF4-FFF2-40B4-BE49-F238E27FC236}">
                  <a16:creationId xmlns:a16="http://schemas.microsoft.com/office/drawing/2014/main" id="{EE7A0077-B305-47C2-AB1C-BA233B1AFED5}"/>
                </a:ext>
              </a:extLst>
            </p:cNvPr>
            <p:cNvSpPr>
              <a:spLocks/>
            </p:cNvSpPr>
            <p:nvPr/>
          </p:nvSpPr>
          <p:spPr bwMode="auto">
            <a:xfrm rot="41933">
              <a:off x="2589273" y="4314930"/>
              <a:ext cx="215969" cy="76222"/>
            </a:xfrm>
            <a:custGeom>
              <a:avLst/>
              <a:gdLst>
                <a:gd name="T0" fmla="*/ 2147483646 w 3866"/>
                <a:gd name="T1" fmla="*/ 0 h 1398"/>
                <a:gd name="T2" fmla="*/ 2147483646 w 3866"/>
                <a:gd name="T3" fmla="*/ 2147483646 h 1398"/>
                <a:gd name="T4" fmla="*/ 2147483646 w 3866"/>
                <a:gd name="T5" fmla="*/ 2147483646 h 1398"/>
                <a:gd name="T6" fmla="*/ 2147483646 w 3866"/>
                <a:gd name="T7" fmla="*/ 2147483646 h 1398"/>
                <a:gd name="T8" fmla="*/ 2147483646 w 3866"/>
                <a:gd name="T9" fmla="*/ 2147483646 h 1398"/>
                <a:gd name="T10" fmla="*/ 2147483646 w 3866"/>
                <a:gd name="T11" fmla="*/ 2147483646 h 1398"/>
                <a:gd name="T12" fmla="*/ 2147483646 w 3866"/>
                <a:gd name="T13" fmla="*/ 2147483646 h 1398"/>
                <a:gd name="T14" fmla="*/ 2147483646 w 3866"/>
                <a:gd name="T15" fmla="*/ 0 h 139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lIns="91425" tIns="91425" rIns="91425" bIns="91425" anchor="ctr"/>
            <a:lstStyle/>
            <a:p>
              <a:pPr>
                <a:defRPr/>
              </a:pPr>
              <a:endParaRPr lang="vi-VN" sz="1350"/>
            </a:p>
          </p:txBody>
        </p:sp>
        <p:sp>
          <p:nvSpPr>
            <p:cNvPr id="186" name="Google Shape;561;p27">
              <a:extLst>
                <a:ext uri="{FF2B5EF4-FFF2-40B4-BE49-F238E27FC236}">
                  <a16:creationId xmlns:a16="http://schemas.microsoft.com/office/drawing/2014/main" id="{DC72771B-BEC4-47EE-9ECA-5FABE187F861}"/>
                </a:ext>
              </a:extLst>
            </p:cNvPr>
            <p:cNvSpPr>
              <a:spLocks/>
            </p:cNvSpPr>
            <p:nvPr/>
          </p:nvSpPr>
          <p:spPr bwMode="auto">
            <a:xfrm>
              <a:off x="2724783" y="5007280"/>
              <a:ext cx="239259" cy="242958"/>
            </a:xfrm>
            <a:custGeom>
              <a:avLst/>
              <a:gdLst>
                <a:gd name="T0" fmla="*/ 2147483646 w 4342"/>
                <a:gd name="T1" fmla="*/ 2147483646 h 4381"/>
                <a:gd name="T2" fmla="*/ 2147483646 w 4342"/>
                <a:gd name="T3" fmla="*/ 2147483646 h 4381"/>
                <a:gd name="T4" fmla="*/ 2147483646 w 4342"/>
                <a:gd name="T5" fmla="*/ 2147483646 h 4381"/>
                <a:gd name="T6" fmla="*/ 2147483646 w 4342"/>
                <a:gd name="T7" fmla="*/ 2147483646 h 4381"/>
                <a:gd name="T8" fmla="*/ 2147483646 w 4342"/>
                <a:gd name="T9" fmla="*/ 2147483646 h 438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lIns="91425" tIns="91425" rIns="91425" bIns="91425" anchor="ctr"/>
            <a:lstStyle/>
            <a:p>
              <a:pPr>
                <a:defRPr/>
              </a:pPr>
              <a:endParaRPr lang="vi-VN" sz="1350"/>
            </a:p>
          </p:txBody>
        </p:sp>
        <p:sp>
          <p:nvSpPr>
            <p:cNvPr id="187" name="Google Shape;562;p27">
              <a:extLst>
                <a:ext uri="{FF2B5EF4-FFF2-40B4-BE49-F238E27FC236}">
                  <a16:creationId xmlns:a16="http://schemas.microsoft.com/office/drawing/2014/main" id="{3DD45F5C-E864-43D2-9139-0D9BF941A617}"/>
                </a:ext>
              </a:extLst>
            </p:cNvPr>
            <p:cNvSpPr>
              <a:spLocks/>
            </p:cNvSpPr>
            <p:nvPr/>
          </p:nvSpPr>
          <p:spPr bwMode="auto">
            <a:xfrm>
              <a:off x="2729017" y="4357806"/>
              <a:ext cx="357831" cy="854322"/>
            </a:xfrm>
            <a:custGeom>
              <a:avLst/>
              <a:gdLst>
                <a:gd name="T0" fmla="*/ 2147483646 w 6447"/>
                <a:gd name="T1" fmla="*/ 2147483646 h 15447"/>
                <a:gd name="T2" fmla="*/ 2147483646 w 6447"/>
                <a:gd name="T3" fmla="*/ 2147483646 h 15447"/>
                <a:gd name="T4" fmla="*/ 2147483646 w 6447"/>
                <a:gd name="T5" fmla="*/ 2147483646 h 15447"/>
                <a:gd name="T6" fmla="*/ 2147483646 w 6447"/>
                <a:gd name="T7" fmla="*/ 2147483646 h 15447"/>
                <a:gd name="T8" fmla="*/ 2147483646 w 6447"/>
                <a:gd name="T9" fmla="*/ 2147483646 h 154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447" h="15447" extrusionOk="0">
                  <a:moveTo>
                    <a:pt x="2198" y="1"/>
                  </a:moveTo>
                  <a:lnTo>
                    <a:pt x="1" y="14785"/>
                  </a:lnTo>
                  <a:lnTo>
                    <a:pt x="4236" y="15446"/>
                  </a:lnTo>
                  <a:lnTo>
                    <a:pt x="6446" y="610"/>
                  </a:lnTo>
                  <a:lnTo>
                    <a:pt x="2198" y="1"/>
                  </a:lnTo>
                  <a:close/>
                </a:path>
              </a:pathLst>
            </a:custGeom>
            <a:solidFill>
              <a:schemeClr val="tx2"/>
            </a:solidFill>
            <a:ln>
              <a:noFill/>
            </a:ln>
          </p:spPr>
          <p:txBody>
            <a:bodyPr lIns="91425" tIns="91425" rIns="91425" bIns="91425" anchor="ctr"/>
            <a:lstStyle/>
            <a:p>
              <a:pPr>
                <a:defRPr/>
              </a:pPr>
              <a:endParaRPr lang="vi-VN" sz="1350"/>
            </a:p>
          </p:txBody>
        </p:sp>
        <p:sp>
          <p:nvSpPr>
            <p:cNvPr id="188" name="Google Shape;563;p27">
              <a:extLst>
                <a:ext uri="{FF2B5EF4-FFF2-40B4-BE49-F238E27FC236}">
                  <a16:creationId xmlns:a16="http://schemas.microsoft.com/office/drawing/2014/main" id="{718DB876-04F8-455B-B883-E1033E618208}"/>
                </a:ext>
              </a:extLst>
            </p:cNvPr>
            <p:cNvSpPr>
              <a:spLocks/>
            </p:cNvSpPr>
            <p:nvPr/>
          </p:nvSpPr>
          <p:spPr bwMode="auto">
            <a:xfrm>
              <a:off x="2843354" y="4373685"/>
              <a:ext cx="243494" cy="838442"/>
            </a:xfrm>
            <a:custGeom>
              <a:avLst/>
              <a:gdLst>
                <a:gd name="T0" fmla="*/ 2147483646 w 4409"/>
                <a:gd name="T1" fmla="*/ 2147483646 h 15169"/>
                <a:gd name="T2" fmla="*/ 2147483646 w 4409"/>
                <a:gd name="T3" fmla="*/ 2147483646 h 15169"/>
                <a:gd name="T4" fmla="*/ 2147483646 w 4409"/>
                <a:gd name="T5" fmla="*/ 2147483646 h 15169"/>
                <a:gd name="T6" fmla="*/ 2147483646 w 4409"/>
                <a:gd name="T7" fmla="*/ 2147483646 h 15169"/>
                <a:gd name="T8" fmla="*/ 2147483646 w 4409"/>
                <a:gd name="T9" fmla="*/ 2147483646 h 1516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09" h="15169" extrusionOk="0">
                  <a:moveTo>
                    <a:pt x="2198" y="1"/>
                  </a:moveTo>
                  <a:lnTo>
                    <a:pt x="1" y="14838"/>
                  </a:lnTo>
                  <a:lnTo>
                    <a:pt x="2198" y="15168"/>
                  </a:lnTo>
                  <a:lnTo>
                    <a:pt x="4408" y="332"/>
                  </a:lnTo>
                  <a:lnTo>
                    <a:pt x="2198" y="1"/>
                  </a:lnTo>
                  <a:close/>
                </a:path>
              </a:pathLst>
            </a:custGeom>
            <a:solidFill>
              <a:schemeClr val="tx1"/>
            </a:solidFill>
            <a:ln>
              <a:noFill/>
            </a:ln>
          </p:spPr>
          <p:txBody>
            <a:bodyPr lIns="91425" tIns="91425" rIns="91425" bIns="91425" anchor="ctr"/>
            <a:lstStyle/>
            <a:p>
              <a:pPr>
                <a:defRPr/>
              </a:pPr>
              <a:endParaRPr lang="vi-VN" sz="1350"/>
            </a:p>
          </p:txBody>
        </p:sp>
        <p:sp>
          <p:nvSpPr>
            <p:cNvPr id="189" name="Google Shape;564;p27">
              <a:extLst>
                <a:ext uri="{FF2B5EF4-FFF2-40B4-BE49-F238E27FC236}">
                  <a16:creationId xmlns:a16="http://schemas.microsoft.com/office/drawing/2014/main" id="{29131E99-3217-4FD0-8787-C29D71D46BB3}"/>
                </a:ext>
              </a:extLst>
            </p:cNvPr>
            <p:cNvSpPr>
              <a:spLocks/>
            </p:cNvSpPr>
            <p:nvPr/>
          </p:nvSpPr>
          <p:spPr bwMode="auto">
            <a:xfrm>
              <a:off x="2845471" y="4187893"/>
              <a:ext cx="241377" cy="241370"/>
            </a:xfrm>
            <a:custGeom>
              <a:avLst/>
              <a:gdLst>
                <a:gd name="T0" fmla="*/ 2147483646 w 4348"/>
                <a:gd name="T1" fmla="*/ 0 h 4380"/>
                <a:gd name="T2" fmla="*/ 2147483646 w 4348"/>
                <a:gd name="T3" fmla="*/ 2147483646 h 4380"/>
                <a:gd name="T4" fmla="*/ 2147483646 w 4348"/>
                <a:gd name="T5" fmla="*/ 2147483646 h 4380"/>
                <a:gd name="T6" fmla="*/ 2147483646 w 4348"/>
                <a:gd name="T7" fmla="*/ 2147483646 h 4380"/>
                <a:gd name="T8" fmla="*/ 2147483646 w 4348"/>
                <a:gd name="T9" fmla="*/ 0 h 43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lIns="91425" tIns="91425" rIns="91425" bIns="91425" anchor="ctr"/>
            <a:lstStyle/>
            <a:p>
              <a:pPr>
                <a:defRPr/>
              </a:pPr>
              <a:endParaRPr lang="vi-VN" sz="1350"/>
            </a:p>
          </p:txBody>
        </p:sp>
        <p:sp>
          <p:nvSpPr>
            <p:cNvPr id="190" name="Google Shape;565;p27">
              <a:extLst>
                <a:ext uri="{FF2B5EF4-FFF2-40B4-BE49-F238E27FC236}">
                  <a16:creationId xmlns:a16="http://schemas.microsoft.com/office/drawing/2014/main" id="{486B39CE-F52D-4D83-8C01-7D5BF175FE63}"/>
                </a:ext>
              </a:extLst>
            </p:cNvPr>
            <p:cNvSpPr>
              <a:spLocks/>
            </p:cNvSpPr>
            <p:nvPr/>
          </p:nvSpPr>
          <p:spPr bwMode="auto">
            <a:xfrm>
              <a:off x="2942869" y="4186306"/>
              <a:ext cx="80459" cy="77809"/>
            </a:xfrm>
            <a:custGeom>
              <a:avLst/>
              <a:gdLst>
                <a:gd name="T0" fmla="*/ 2147483646 w 1443"/>
                <a:gd name="T1" fmla="*/ 0 h 1398"/>
                <a:gd name="T2" fmla="*/ 0 w 1443"/>
                <a:gd name="T3" fmla="*/ 2147483646 h 1398"/>
                <a:gd name="T4" fmla="*/ 2147483646 w 1443"/>
                <a:gd name="T5" fmla="*/ 2147483646 h 1398"/>
                <a:gd name="T6" fmla="*/ 2147483646 w 1443"/>
                <a:gd name="T7" fmla="*/ 2147483646 h 1398"/>
                <a:gd name="T8" fmla="*/ 2147483646 w 1443"/>
                <a:gd name="T9" fmla="*/ 2147483646 h 1398"/>
                <a:gd name="T10" fmla="*/ 2147483646 w 1443"/>
                <a:gd name="T11" fmla="*/ 0 h 139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lIns="91425" tIns="91425" rIns="91425" bIns="91425" anchor="ctr"/>
            <a:lstStyle/>
            <a:p>
              <a:pPr>
                <a:defRPr/>
              </a:pPr>
              <a:endParaRPr lang="vi-VN" sz="1350"/>
            </a:p>
          </p:txBody>
        </p:sp>
        <p:sp>
          <p:nvSpPr>
            <p:cNvPr id="191" name="Google Shape;566;p27">
              <a:extLst>
                <a:ext uri="{FF2B5EF4-FFF2-40B4-BE49-F238E27FC236}">
                  <a16:creationId xmlns:a16="http://schemas.microsoft.com/office/drawing/2014/main" id="{FCA4852F-AE30-4D57-BD8F-5A6289E853B0}"/>
                </a:ext>
              </a:extLst>
            </p:cNvPr>
            <p:cNvSpPr>
              <a:spLocks/>
            </p:cNvSpPr>
            <p:nvPr/>
          </p:nvSpPr>
          <p:spPr bwMode="auto">
            <a:xfrm>
              <a:off x="2339426" y="4662694"/>
              <a:ext cx="777065" cy="963890"/>
            </a:xfrm>
            <a:custGeom>
              <a:avLst/>
              <a:gdLst>
                <a:gd name="T0" fmla="*/ 0 w 14070"/>
                <a:gd name="T1" fmla="*/ 2147483646 h 17432"/>
                <a:gd name="T2" fmla="*/ 0 w 14070"/>
                <a:gd name="T3" fmla="*/ 2147483646 h 17432"/>
                <a:gd name="T4" fmla="*/ 2147483646 w 14070"/>
                <a:gd name="T5" fmla="*/ 2147483646 h 17432"/>
                <a:gd name="T6" fmla="*/ 2147483646 w 14070"/>
                <a:gd name="T7" fmla="*/ 2147483646 h 17432"/>
                <a:gd name="T8" fmla="*/ 2147483646 w 14070"/>
                <a:gd name="T9" fmla="*/ 2147483646 h 17432"/>
                <a:gd name="T10" fmla="*/ 2147483646 w 14070"/>
                <a:gd name="T11" fmla="*/ 2147483646 h 17432"/>
                <a:gd name="T12" fmla="*/ 0 w 14070"/>
                <a:gd name="T13" fmla="*/ 2147483646 h 174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lnTo>
                    <a:pt x="0" y="1"/>
                  </a:lnTo>
                  <a:close/>
                </a:path>
              </a:pathLst>
            </a:custGeom>
            <a:solidFill>
              <a:schemeClr val="accent2"/>
            </a:solidFill>
            <a:ln>
              <a:noFill/>
            </a:ln>
          </p:spPr>
          <p:txBody>
            <a:bodyPr lIns="91425" tIns="91425" rIns="91425" bIns="91425" anchor="ctr"/>
            <a:lstStyle/>
            <a:p>
              <a:pPr>
                <a:defRPr/>
              </a:pPr>
              <a:endParaRPr lang="vi-VN" sz="1350"/>
            </a:p>
          </p:txBody>
        </p:sp>
        <p:sp>
          <p:nvSpPr>
            <p:cNvPr id="192" name="Google Shape;567;p27">
              <a:extLst>
                <a:ext uri="{FF2B5EF4-FFF2-40B4-BE49-F238E27FC236}">
                  <a16:creationId xmlns:a16="http://schemas.microsoft.com/office/drawing/2014/main" id="{F1CE6462-5D6A-4649-A8A3-07986A16432C}"/>
                </a:ext>
              </a:extLst>
            </p:cNvPr>
            <p:cNvSpPr>
              <a:spLocks/>
            </p:cNvSpPr>
            <p:nvPr/>
          </p:nvSpPr>
          <p:spPr bwMode="auto">
            <a:xfrm>
              <a:off x="2375420" y="4821489"/>
              <a:ext cx="741071" cy="805095"/>
            </a:xfrm>
            <a:custGeom>
              <a:avLst/>
              <a:gdLst>
                <a:gd name="T0" fmla="*/ 2147483646 w 13409"/>
                <a:gd name="T1" fmla="*/ 2147483646 h 17432"/>
                <a:gd name="T2" fmla="*/ 2147483646 w 13409"/>
                <a:gd name="T3" fmla="*/ 2147483646 h 17432"/>
                <a:gd name="T4" fmla="*/ 2147483646 w 13409"/>
                <a:gd name="T5" fmla="*/ 2147483646 h 17432"/>
                <a:gd name="T6" fmla="*/ 2147483646 w 13409"/>
                <a:gd name="T7" fmla="*/ 2147483646 h 17432"/>
                <a:gd name="T8" fmla="*/ 2147483646 w 13409"/>
                <a:gd name="T9" fmla="*/ 2147483646 h 17432"/>
                <a:gd name="T10" fmla="*/ 2147483646 w 13409"/>
                <a:gd name="T11" fmla="*/ 2147483646 h 17432"/>
                <a:gd name="T12" fmla="*/ 2147483646 w 13409"/>
                <a:gd name="T13" fmla="*/ 2147483646 h 17432"/>
                <a:gd name="T14" fmla="*/ 2147483646 w 13409"/>
                <a:gd name="T15" fmla="*/ 2147483646 h 17432"/>
                <a:gd name="T16" fmla="*/ 2147483646 w 13409"/>
                <a:gd name="T17" fmla="*/ 2147483646 h 17432"/>
                <a:gd name="T18" fmla="*/ 2147483646 w 13409"/>
                <a:gd name="T19" fmla="*/ 2147483646 h 17432"/>
                <a:gd name="T20" fmla="*/ 2147483646 w 13409"/>
                <a:gd name="T21" fmla="*/ 2147483646 h 174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cubicBezTo>
                    <a:pt x="557" y="16876"/>
                    <a:pt x="1443" y="17432"/>
                    <a:pt x="2436" y="17432"/>
                  </a:cubicBezTo>
                  <a:lnTo>
                    <a:pt x="10311" y="17432"/>
                  </a:lnTo>
                  <a:cubicBezTo>
                    <a:pt x="12032" y="17432"/>
                    <a:pt x="13408" y="15777"/>
                    <a:pt x="13408" y="13726"/>
                  </a:cubicBezTo>
                  <a:lnTo>
                    <a:pt x="13408" y="1"/>
                  </a:lnTo>
                  <a:lnTo>
                    <a:pt x="11701" y="1"/>
                  </a:lnTo>
                  <a:close/>
                </a:path>
              </a:pathLst>
            </a:custGeom>
            <a:solidFill>
              <a:schemeClr val="tx2"/>
            </a:solidFill>
            <a:ln>
              <a:noFill/>
            </a:ln>
          </p:spPr>
          <p:txBody>
            <a:bodyPr lIns="91425" tIns="91425" rIns="91425" bIns="91425" anchor="ctr"/>
            <a:lstStyle/>
            <a:p>
              <a:pPr>
                <a:defRPr/>
              </a:pPr>
              <a:endParaRPr lang="vi-VN" sz="1350"/>
            </a:p>
          </p:txBody>
        </p:sp>
        <p:sp>
          <p:nvSpPr>
            <p:cNvPr id="193" name="Google Shape;568;p27">
              <a:extLst>
                <a:ext uri="{FF2B5EF4-FFF2-40B4-BE49-F238E27FC236}">
                  <a16:creationId xmlns:a16="http://schemas.microsoft.com/office/drawing/2014/main" id="{D4A8671A-7ABE-4C42-A564-139B801EBDF6}"/>
                </a:ext>
              </a:extLst>
            </p:cNvPr>
            <p:cNvSpPr/>
            <p:nvPr/>
          </p:nvSpPr>
          <p:spPr>
            <a:xfrm>
              <a:off x="2434706" y="4872304"/>
              <a:ext cx="459465" cy="492267"/>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94" name="Google Shape;569;p27">
              <a:extLst>
                <a:ext uri="{FF2B5EF4-FFF2-40B4-BE49-F238E27FC236}">
                  <a16:creationId xmlns:a16="http://schemas.microsoft.com/office/drawing/2014/main" id="{53FC304B-1905-418A-9BAE-E6A674E70F5C}"/>
                </a:ext>
              </a:extLst>
            </p:cNvPr>
            <p:cNvSpPr/>
            <p:nvPr/>
          </p:nvSpPr>
          <p:spPr>
            <a:xfrm>
              <a:off x="3376925" y="4937410"/>
              <a:ext cx="425586" cy="428749"/>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95" name="Google Shape;570;p27">
              <a:extLst>
                <a:ext uri="{FF2B5EF4-FFF2-40B4-BE49-F238E27FC236}">
                  <a16:creationId xmlns:a16="http://schemas.microsoft.com/office/drawing/2014/main" id="{8AF19C8B-E8BC-47B0-B0E6-FC829435D8D2}"/>
                </a:ext>
              </a:extLst>
            </p:cNvPr>
            <p:cNvSpPr>
              <a:spLocks/>
            </p:cNvSpPr>
            <p:nvPr/>
          </p:nvSpPr>
          <p:spPr bwMode="auto">
            <a:xfrm>
              <a:off x="2894170" y="4821489"/>
              <a:ext cx="658494" cy="768572"/>
            </a:xfrm>
            <a:custGeom>
              <a:avLst/>
              <a:gdLst>
                <a:gd name="T0" fmla="*/ 2147483646 w 11913"/>
                <a:gd name="T1" fmla="*/ 0 h 13898"/>
                <a:gd name="T2" fmla="*/ 2147483646 w 11913"/>
                <a:gd name="T3" fmla="*/ 2147483646 h 13898"/>
                <a:gd name="T4" fmla="*/ 2147483646 w 11913"/>
                <a:gd name="T5" fmla="*/ 2147483646 h 13898"/>
                <a:gd name="T6" fmla="*/ 2147483646 w 11913"/>
                <a:gd name="T7" fmla="*/ 2147483646 h 13898"/>
                <a:gd name="T8" fmla="*/ 2147483646 w 11913"/>
                <a:gd name="T9" fmla="*/ 2147483646 h 13898"/>
                <a:gd name="T10" fmla="*/ 2147483646 w 11913"/>
                <a:gd name="T11" fmla="*/ 0 h 13898"/>
                <a:gd name="T12" fmla="*/ 2147483646 w 11913"/>
                <a:gd name="T13" fmla="*/ 0 h 1389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lnTo>
                    <a:pt x="1" y="0"/>
                  </a:lnTo>
                  <a:close/>
                </a:path>
              </a:pathLst>
            </a:custGeom>
            <a:solidFill>
              <a:schemeClr val="bg2"/>
            </a:solidFill>
            <a:ln>
              <a:noFill/>
            </a:ln>
          </p:spPr>
          <p:txBody>
            <a:bodyPr lIns="91425" tIns="91425" rIns="91425" bIns="91425" anchor="ctr"/>
            <a:lstStyle/>
            <a:p>
              <a:pPr>
                <a:defRPr/>
              </a:pPr>
              <a:endParaRPr lang="vi-VN" sz="1350"/>
            </a:p>
          </p:txBody>
        </p:sp>
        <p:sp>
          <p:nvSpPr>
            <p:cNvPr id="196" name="Google Shape;571;p27">
              <a:extLst>
                <a:ext uri="{FF2B5EF4-FFF2-40B4-BE49-F238E27FC236}">
                  <a16:creationId xmlns:a16="http://schemas.microsoft.com/office/drawing/2014/main" id="{DFABE48D-1D1E-482F-86FD-1C13C0CB469F}"/>
                </a:ext>
              </a:extLst>
            </p:cNvPr>
            <p:cNvSpPr>
              <a:spLocks/>
            </p:cNvSpPr>
            <p:nvPr/>
          </p:nvSpPr>
          <p:spPr bwMode="auto">
            <a:xfrm>
              <a:off x="2928048" y="4821489"/>
              <a:ext cx="624616" cy="768572"/>
            </a:xfrm>
            <a:custGeom>
              <a:avLst/>
              <a:gdLst>
                <a:gd name="T0" fmla="*/ 2147483646 w 11317"/>
                <a:gd name="T1" fmla="*/ 0 h 13898"/>
                <a:gd name="T2" fmla="*/ 2147483646 w 11317"/>
                <a:gd name="T3" fmla="*/ 2147483646 h 13898"/>
                <a:gd name="T4" fmla="*/ 2147483646 w 11317"/>
                <a:gd name="T5" fmla="*/ 2147483646 h 13898"/>
                <a:gd name="T6" fmla="*/ 2147483646 w 11317"/>
                <a:gd name="T7" fmla="*/ 2147483646 h 13898"/>
                <a:gd name="T8" fmla="*/ 0 w 11317"/>
                <a:gd name="T9" fmla="*/ 2147483646 h 13898"/>
                <a:gd name="T10" fmla="*/ 0 w 11317"/>
                <a:gd name="T11" fmla="*/ 2147483646 h 13898"/>
                <a:gd name="T12" fmla="*/ 2147483646 w 11317"/>
                <a:gd name="T13" fmla="*/ 2147483646 h 13898"/>
                <a:gd name="T14" fmla="*/ 2147483646 w 11317"/>
                <a:gd name="T15" fmla="*/ 2147483646 h 13898"/>
                <a:gd name="T16" fmla="*/ 2147483646 w 11317"/>
                <a:gd name="T17" fmla="*/ 2147483646 h 13898"/>
                <a:gd name="T18" fmla="*/ 2147483646 w 11317"/>
                <a:gd name="T19" fmla="*/ 0 h 13898"/>
                <a:gd name="T20" fmla="*/ 2147483646 w 11317"/>
                <a:gd name="T21" fmla="*/ 0 h 138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cubicBezTo>
                    <a:pt x="503" y="13394"/>
                    <a:pt x="1218" y="13897"/>
                    <a:pt x="2052" y="13897"/>
                  </a:cubicBezTo>
                  <a:lnTo>
                    <a:pt x="8669" y="13897"/>
                  </a:lnTo>
                  <a:cubicBezTo>
                    <a:pt x="10099" y="13897"/>
                    <a:pt x="11316" y="12507"/>
                    <a:pt x="11316" y="10853"/>
                  </a:cubicBezTo>
                  <a:lnTo>
                    <a:pt x="11316" y="0"/>
                  </a:lnTo>
                  <a:lnTo>
                    <a:pt x="9768" y="0"/>
                  </a:lnTo>
                  <a:close/>
                </a:path>
              </a:pathLst>
            </a:custGeom>
            <a:solidFill>
              <a:schemeClr val="accent1"/>
            </a:solidFill>
            <a:ln>
              <a:noFill/>
            </a:ln>
          </p:spPr>
          <p:txBody>
            <a:bodyPr lIns="91425" tIns="91425" rIns="91425" bIns="91425" anchor="ctr"/>
            <a:lstStyle/>
            <a:p>
              <a:pPr>
                <a:defRPr/>
              </a:pPr>
              <a:endParaRPr lang="vi-VN" sz="1350"/>
            </a:p>
          </p:txBody>
        </p:sp>
        <p:grpSp>
          <p:nvGrpSpPr>
            <p:cNvPr id="197" name="Google Shape;572;p27">
              <a:extLst>
                <a:ext uri="{FF2B5EF4-FFF2-40B4-BE49-F238E27FC236}">
                  <a16:creationId xmlns:a16="http://schemas.microsoft.com/office/drawing/2014/main" id="{03FD224C-F501-41C2-A1E4-C28484F693B4}"/>
                </a:ext>
              </a:extLst>
            </p:cNvPr>
            <p:cNvGrpSpPr>
              <a:grpSpLocks/>
            </p:cNvGrpSpPr>
            <p:nvPr/>
          </p:nvGrpSpPr>
          <p:grpSpPr bwMode="auto">
            <a:xfrm>
              <a:off x="3041664" y="5111577"/>
              <a:ext cx="320455" cy="156580"/>
              <a:chOff x="2774143" y="4536556"/>
              <a:chExt cx="320455" cy="156580"/>
            </a:xfrm>
          </p:grpSpPr>
          <p:sp>
            <p:nvSpPr>
              <p:cNvPr id="199" name="Google Shape;573;p27">
                <a:extLst>
                  <a:ext uri="{FF2B5EF4-FFF2-40B4-BE49-F238E27FC236}">
                    <a16:creationId xmlns:a16="http://schemas.microsoft.com/office/drawing/2014/main" id="{860A06C9-3870-4B8B-9065-7E60A1E9596E}"/>
                  </a:ext>
                </a:extLst>
              </p:cNvPr>
              <p:cNvSpPr>
                <a:spLocks/>
              </p:cNvSpPr>
              <p:nvPr/>
            </p:nvSpPr>
            <p:spPr bwMode="auto">
              <a:xfrm>
                <a:off x="2774863" y="4562471"/>
                <a:ext cx="112219" cy="98453"/>
              </a:xfrm>
              <a:custGeom>
                <a:avLst/>
                <a:gdLst>
                  <a:gd name="T0" fmla="*/ 2147483646 w 2040"/>
                  <a:gd name="T1" fmla="*/ 2147483646 h 1775"/>
                  <a:gd name="T2" fmla="*/ 2147483646 w 2040"/>
                  <a:gd name="T3" fmla="*/ 2147483646 h 1775"/>
                  <a:gd name="T4" fmla="*/ 2147483646 w 2040"/>
                  <a:gd name="T5" fmla="*/ 2147483646 h 1775"/>
                  <a:gd name="T6" fmla="*/ 2147483646 w 2040"/>
                  <a:gd name="T7" fmla="*/ 2147483646 h 1775"/>
                  <a:gd name="T8" fmla="*/ 2147483646 w 2040"/>
                  <a:gd name="T9" fmla="*/ 2147483646 h 1775"/>
                  <a:gd name="T10" fmla="*/ 2147483646 w 2040"/>
                  <a:gd name="T11" fmla="*/ 2147483646 h 1775"/>
                  <a:gd name="T12" fmla="*/ 2147483646 w 2040"/>
                  <a:gd name="T13" fmla="*/ 2147483646 h 1775"/>
                  <a:gd name="T14" fmla="*/ 2147483646 w 2040"/>
                  <a:gd name="T15" fmla="*/ 2147483646 h 1775"/>
                  <a:gd name="T16" fmla="*/ 2147483646 w 2040"/>
                  <a:gd name="T17" fmla="*/ 2147483646 h 1775"/>
                  <a:gd name="T18" fmla="*/ 2147483646 w 2040"/>
                  <a:gd name="T19" fmla="*/ 2147483646 h 1775"/>
                  <a:gd name="T20" fmla="*/ 2147483646 w 2040"/>
                  <a:gd name="T21" fmla="*/ 2147483646 h 1775"/>
                  <a:gd name="T22" fmla="*/ 2147483646 w 2040"/>
                  <a:gd name="T23" fmla="*/ 2147483646 h 1775"/>
                  <a:gd name="T24" fmla="*/ 2147483646 w 2040"/>
                  <a:gd name="T25" fmla="*/ 2147483646 h 1775"/>
                  <a:gd name="T26" fmla="*/ 2147483646 w 2040"/>
                  <a:gd name="T27" fmla="*/ 2147483646 h 1775"/>
                  <a:gd name="T28" fmla="*/ 2147483646 w 2040"/>
                  <a:gd name="T29" fmla="*/ 2147483646 h 1775"/>
                  <a:gd name="T30" fmla="*/ 2147483646 w 2040"/>
                  <a:gd name="T31" fmla="*/ 2147483646 h 1775"/>
                  <a:gd name="T32" fmla="*/ 2147483646 w 2040"/>
                  <a:gd name="T33" fmla="*/ 2147483646 h 1775"/>
                  <a:gd name="T34" fmla="*/ 2147483646 w 2040"/>
                  <a:gd name="T35" fmla="*/ 2147483646 h 1775"/>
                  <a:gd name="T36" fmla="*/ 2147483646 w 2040"/>
                  <a:gd name="T37" fmla="*/ 2147483646 h 1775"/>
                  <a:gd name="T38" fmla="*/ 2147483646 w 2040"/>
                  <a:gd name="T39" fmla="*/ 2147483646 h 1775"/>
                  <a:gd name="T40" fmla="*/ 2147483646 w 2040"/>
                  <a:gd name="T41" fmla="*/ 2147483646 h 1775"/>
                  <a:gd name="T42" fmla="*/ 2147483646 w 2040"/>
                  <a:gd name="T43" fmla="*/ 2147483646 h 1775"/>
                  <a:gd name="T44" fmla="*/ 2147483646 w 2040"/>
                  <a:gd name="T45" fmla="*/ 2147483646 h 1775"/>
                  <a:gd name="T46" fmla="*/ 2147483646 w 2040"/>
                  <a:gd name="T47" fmla="*/ 2147483646 h 1775"/>
                  <a:gd name="T48" fmla="*/ 2147483646 w 2040"/>
                  <a:gd name="T49" fmla="*/ 2147483646 h 1775"/>
                  <a:gd name="T50" fmla="*/ 2147483646 w 2040"/>
                  <a:gd name="T51" fmla="*/ 2147483646 h 1775"/>
                  <a:gd name="T52" fmla="*/ 2147483646 w 2040"/>
                  <a:gd name="T53" fmla="*/ 2147483646 h 1775"/>
                  <a:gd name="T54" fmla="*/ 2147483646 w 2040"/>
                  <a:gd name="T55" fmla="*/ 2147483646 h 1775"/>
                  <a:gd name="T56" fmla="*/ 2147483646 w 2040"/>
                  <a:gd name="T57" fmla="*/ 2147483646 h 1775"/>
                  <a:gd name="T58" fmla="*/ 2147483646 w 2040"/>
                  <a:gd name="T59" fmla="*/ 2147483646 h 1775"/>
                  <a:gd name="T60" fmla="*/ 2147483646 w 2040"/>
                  <a:gd name="T61" fmla="*/ 2147483646 h 1775"/>
                  <a:gd name="T62" fmla="*/ 2147483646 w 2040"/>
                  <a:gd name="T63" fmla="*/ 2147483646 h 1775"/>
                  <a:gd name="T64" fmla="*/ 2147483646 w 2040"/>
                  <a:gd name="T65" fmla="*/ 2147483646 h 1775"/>
                  <a:gd name="T66" fmla="*/ 2147483646 w 2040"/>
                  <a:gd name="T67" fmla="*/ 2147483646 h 1775"/>
                  <a:gd name="T68" fmla="*/ 2147483646 w 2040"/>
                  <a:gd name="T69" fmla="*/ 2147483646 h 1775"/>
                  <a:gd name="T70" fmla="*/ 2147483646 w 2040"/>
                  <a:gd name="T71" fmla="*/ 2147483646 h 1775"/>
                  <a:gd name="T72" fmla="*/ 2147483646 w 2040"/>
                  <a:gd name="T73" fmla="*/ 2147483646 h 1775"/>
                  <a:gd name="T74" fmla="*/ 2147483646 w 2040"/>
                  <a:gd name="T75" fmla="*/ 2147483646 h 1775"/>
                  <a:gd name="T76" fmla="*/ 2147483646 w 2040"/>
                  <a:gd name="T77" fmla="*/ 2147483646 h 1775"/>
                  <a:gd name="T78" fmla="*/ 2147483646 w 2040"/>
                  <a:gd name="T79" fmla="*/ 2147483646 h 1775"/>
                  <a:gd name="T80" fmla="*/ 2147483646 w 2040"/>
                  <a:gd name="T81" fmla="*/ 2147483646 h 1775"/>
                  <a:gd name="T82" fmla="*/ 2147483646 w 2040"/>
                  <a:gd name="T83" fmla="*/ 2147483646 h 1775"/>
                  <a:gd name="T84" fmla="*/ 2147483646 w 2040"/>
                  <a:gd name="T85" fmla="*/ 2147483646 h 17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lnTo>
                      <a:pt x="292" y="1"/>
                    </a:lnTo>
                    <a:close/>
                  </a:path>
                </a:pathLst>
              </a:custGeom>
              <a:solidFill>
                <a:srgbClr val="233E49"/>
              </a:solidFill>
              <a:ln>
                <a:noFill/>
              </a:ln>
            </p:spPr>
            <p:txBody>
              <a:bodyPr lIns="91425" tIns="91425" rIns="91425" bIns="91425" anchor="ctr"/>
              <a:lstStyle/>
              <a:p>
                <a:pPr>
                  <a:defRPr/>
                </a:pPr>
                <a:endParaRPr lang="vi-VN" sz="1350"/>
              </a:p>
            </p:txBody>
          </p:sp>
          <p:sp>
            <p:nvSpPr>
              <p:cNvPr id="200" name="Google Shape;574;p27">
                <a:extLst>
                  <a:ext uri="{FF2B5EF4-FFF2-40B4-BE49-F238E27FC236}">
                    <a16:creationId xmlns:a16="http://schemas.microsoft.com/office/drawing/2014/main" id="{892B12FF-0AFC-48EA-B21A-26EFCCF62014}"/>
                  </a:ext>
                </a:extLst>
              </p:cNvPr>
              <p:cNvSpPr>
                <a:spLocks/>
              </p:cNvSpPr>
              <p:nvPr/>
            </p:nvSpPr>
            <p:spPr bwMode="auto">
              <a:xfrm>
                <a:off x="2897669" y="4537064"/>
                <a:ext cx="65637" cy="66694"/>
              </a:xfrm>
              <a:custGeom>
                <a:avLst/>
                <a:gdLst>
                  <a:gd name="T0" fmla="*/ 2147483646 w 1192"/>
                  <a:gd name="T1" fmla="*/ 0 h 1205"/>
                  <a:gd name="T2" fmla="*/ 2147483646 w 1192"/>
                  <a:gd name="T3" fmla="*/ 2147483646 h 1205"/>
                  <a:gd name="T4" fmla="*/ 2147483646 w 1192"/>
                  <a:gd name="T5" fmla="*/ 2147483646 h 1205"/>
                  <a:gd name="T6" fmla="*/ 2147483646 w 1192"/>
                  <a:gd name="T7" fmla="*/ 2147483646 h 1205"/>
                  <a:gd name="T8" fmla="*/ 2147483646 w 1192"/>
                  <a:gd name="T9" fmla="*/ 2147483646 h 1205"/>
                  <a:gd name="T10" fmla="*/ 2147483646 w 1192"/>
                  <a:gd name="T11" fmla="*/ 2147483646 h 1205"/>
                  <a:gd name="T12" fmla="*/ 2147483646 w 1192"/>
                  <a:gd name="T13" fmla="*/ 2147483646 h 1205"/>
                  <a:gd name="T14" fmla="*/ 2147483646 w 1192"/>
                  <a:gd name="T15" fmla="*/ 2147483646 h 1205"/>
                  <a:gd name="T16" fmla="*/ 2147483646 w 1192"/>
                  <a:gd name="T17" fmla="*/ 2147483646 h 1205"/>
                  <a:gd name="T18" fmla="*/ 2147483646 w 1192"/>
                  <a:gd name="T19" fmla="*/ 2147483646 h 1205"/>
                  <a:gd name="T20" fmla="*/ 2147483646 w 1192"/>
                  <a:gd name="T21" fmla="*/ 2147483646 h 1205"/>
                  <a:gd name="T22" fmla="*/ 2147483646 w 1192"/>
                  <a:gd name="T23" fmla="*/ 2147483646 h 1205"/>
                  <a:gd name="T24" fmla="*/ 2147483646 w 1192"/>
                  <a:gd name="T25" fmla="*/ 2147483646 h 1205"/>
                  <a:gd name="T26" fmla="*/ 2147483646 w 1192"/>
                  <a:gd name="T27" fmla="*/ 2147483646 h 1205"/>
                  <a:gd name="T28" fmla="*/ 2147483646 w 1192"/>
                  <a:gd name="T29" fmla="*/ 2147483646 h 1205"/>
                  <a:gd name="T30" fmla="*/ 2147483646 w 1192"/>
                  <a:gd name="T31" fmla="*/ 2147483646 h 1205"/>
                  <a:gd name="T32" fmla="*/ 2147483646 w 1192"/>
                  <a:gd name="T33" fmla="*/ 2147483646 h 1205"/>
                  <a:gd name="T34" fmla="*/ 2147483646 w 1192"/>
                  <a:gd name="T35" fmla="*/ 2147483646 h 1205"/>
                  <a:gd name="T36" fmla="*/ 2147483646 w 1192"/>
                  <a:gd name="T37" fmla="*/ 2147483646 h 1205"/>
                  <a:gd name="T38" fmla="*/ 2147483646 w 1192"/>
                  <a:gd name="T39" fmla="*/ 2147483646 h 1205"/>
                  <a:gd name="T40" fmla="*/ 2147483646 w 1192"/>
                  <a:gd name="T41" fmla="*/ 2147483646 h 1205"/>
                  <a:gd name="T42" fmla="*/ 2147483646 w 1192"/>
                  <a:gd name="T43" fmla="*/ 2147483646 h 1205"/>
                  <a:gd name="T44" fmla="*/ 2147483646 w 1192"/>
                  <a:gd name="T45" fmla="*/ 2147483646 h 1205"/>
                  <a:gd name="T46" fmla="*/ 2147483646 w 1192"/>
                  <a:gd name="T47" fmla="*/ 2147483646 h 1205"/>
                  <a:gd name="T48" fmla="*/ 2147483646 w 1192"/>
                  <a:gd name="T49" fmla="*/ 2147483646 h 1205"/>
                  <a:gd name="T50" fmla="*/ 2147483646 w 1192"/>
                  <a:gd name="T51" fmla="*/ 2147483646 h 1205"/>
                  <a:gd name="T52" fmla="*/ 2147483646 w 1192"/>
                  <a:gd name="T53" fmla="*/ 2147483646 h 1205"/>
                  <a:gd name="T54" fmla="*/ 2147483646 w 1192"/>
                  <a:gd name="T55" fmla="*/ 2147483646 h 1205"/>
                  <a:gd name="T56" fmla="*/ 2147483646 w 1192"/>
                  <a:gd name="T57" fmla="*/ 2147483646 h 1205"/>
                  <a:gd name="T58" fmla="*/ 2147483646 w 1192"/>
                  <a:gd name="T59" fmla="*/ 2147483646 h 1205"/>
                  <a:gd name="T60" fmla="*/ 2147483646 w 1192"/>
                  <a:gd name="T61" fmla="*/ 0 h 120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lIns="91425" tIns="91425" rIns="91425" bIns="91425" anchor="ctr"/>
              <a:lstStyle/>
              <a:p>
                <a:pPr>
                  <a:defRPr/>
                </a:pPr>
                <a:endParaRPr lang="vi-VN" sz="1350"/>
              </a:p>
            </p:txBody>
          </p:sp>
          <p:sp>
            <p:nvSpPr>
              <p:cNvPr id="201" name="Google Shape;575;p27">
                <a:extLst>
                  <a:ext uri="{FF2B5EF4-FFF2-40B4-BE49-F238E27FC236}">
                    <a16:creationId xmlns:a16="http://schemas.microsoft.com/office/drawing/2014/main" id="{D9C87E6B-AC22-4489-A475-F14284B40640}"/>
                  </a:ext>
                </a:extLst>
              </p:cNvPr>
              <p:cNvSpPr>
                <a:spLocks/>
              </p:cNvSpPr>
              <p:nvPr/>
            </p:nvSpPr>
            <p:spPr bwMode="auto">
              <a:xfrm>
                <a:off x="2967541" y="4565647"/>
                <a:ext cx="127041" cy="127037"/>
              </a:xfrm>
              <a:custGeom>
                <a:avLst/>
                <a:gdLst>
                  <a:gd name="T0" fmla="*/ 2147483646 w 2303"/>
                  <a:gd name="T1" fmla="*/ 2147483646 h 2304"/>
                  <a:gd name="T2" fmla="*/ 2147483646 w 2303"/>
                  <a:gd name="T3" fmla="*/ 2147483646 h 2304"/>
                  <a:gd name="T4" fmla="*/ 0 w 2303"/>
                  <a:gd name="T5" fmla="*/ 2147483646 h 2304"/>
                  <a:gd name="T6" fmla="*/ 2147483646 w 2303"/>
                  <a:gd name="T7" fmla="*/ 2147483646 h 2304"/>
                  <a:gd name="T8" fmla="*/ 2147483646 w 2303"/>
                  <a:gd name="T9" fmla="*/ 2147483646 h 2304"/>
                  <a:gd name="T10" fmla="*/ 2147483646 w 2303"/>
                  <a:gd name="T11" fmla="*/ 2147483646 h 2304"/>
                  <a:gd name="T12" fmla="*/ 2147483646 w 2303"/>
                  <a:gd name="T13" fmla="*/ 2147483646 h 2304"/>
                  <a:gd name="T14" fmla="*/ 2147483646 w 2303"/>
                  <a:gd name="T15" fmla="*/ 2147483646 h 2304"/>
                  <a:gd name="T16" fmla="*/ 2147483646 w 2303"/>
                  <a:gd name="T17" fmla="*/ 2147483646 h 2304"/>
                  <a:gd name="T18" fmla="*/ 2147483646 w 2303"/>
                  <a:gd name="T19" fmla="*/ 2147483646 h 2304"/>
                  <a:gd name="T20" fmla="*/ 2147483646 w 2303"/>
                  <a:gd name="T21" fmla="*/ 2147483646 h 2304"/>
                  <a:gd name="T22" fmla="*/ 2147483646 w 2303"/>
                  <a:gd name="T23" fmla="*/ 2147483646 h 2304"/>
                  <a:gd name="T24" fmla="*/ 2147483646 w 2303"/>
                  <a:gd name="T25" fmla="*/ 2147483646 h 2304"/>
                  <a:gd name="T26" fmla="*/ 2147483646 w 2303"/>
                  <a:gd name="T27" fmla="*/ 2147483646 h 2304"/>
                  <a:gd name="T28" fmla="*/ 2147483646 w 2303"/>
                  <a:gd name="T29" fmla="*/ 2147483646 h 2304"/>
                  <a:gd name="T30" fmla="*/ 2147483646 w 2303"/>
                  <a:gd name="T31" fmla="*/ 2147483646 h 2304"/>
                  <a:gd name="T32" fmla="*/ 2147483646 w 2303"/>
                  <a:gd name="T33" fmla="*/ 2147483646 h 2304"/>
                  <a:gd name="T34" fmla="*/ 2147483646 w 2303"/>
                  <a:gd name="T35" fmla="*/ 2147483646 h 2304"/>
                  <a:gd name="T36" fmla="*/ 2147483646 w 2303"/>
                  <a:gd name="T37" fmla="*/ 2147483646 h 2304"/>
                  <a:gd name="T38" fmla="*/ 2147483646 w 2303"/>
                  <a:gd name="T39" fmla="*/ 2147483646 h 2304"/>
                  <a:gd name="T40" fmla="*/ 2147483646 w 2303"/>
                  <a:gd name="T41" fmla="*/ 2147483646 h 2304"/>
                  <a:gd name="T42" fmla="*/ 2147483646 w 2303"/>
                  <a:gd name="T43" fmla="*/ 2147483646 h 2304"/>
                  <a:gd name="T44" fmla="*/ 2147483646 w 2303"/>
                  <a:gd name="T45" fmla="*/ 2147483646 h 2304"/>
                  <a:gd name="T46" fmla="*/ 2147483646 w 2303"/>
                  <a:gd name="T47" fmla="*/ 2147483646 h 2304"/>
                  <a:gd name="T48" fmla="*/ 2147483646 w 2303"/>
                  <a:gd name="T49" fmla="*/ 2147483646 h 2304"/>
                  <a:gd name="T50" fmla="*/ 2147483646 w 2303"/>
                  <a:gd name="T51" fmla="*/ 2147483646 h 2304"/>
                  <a:gd name="T52" fmla="*/ 2147483646 w 2303"/>
                  <a:gd name="T53" fmla="*/ 2147483646 h 2304"/>
                  <a:gd name="T54" fmla="*/ 2147483646 w 2303"/>
                  <a:gd name="T55" fmla="*/ 2147483646 h 2304"/>
                  <a:gd name="T56" fmla="*/ 2147483646 w 2303"/>
                  <a:gd name="T57" fmla="*/ 2147483646 h 2304"/>
                  <a:gd name="T58" fmla="*/ 2147483646 w 2303"/>
                  <a:gd name="T59" fmla="*/ 2147483646 h 2304"/>
                  <a:gd name="T60" fmla="*/ 2147483646 w 2303"/>
                  <a:gd name="T61" fmla="*/ 2147483646 h 2304"/>
                  <a:gd name="T62" fmla="*/ 2147483646 w 2303"/>
                  <a:gd name="T63" fmla="*/ 2147483646 h 2304"/>
                  <a:gd name="T64" fmla="*/ 2147483646 w 2303"/>
                  <a:gd name="T65" fmla="*/ 2147483646 h 2304"/>
                  <a:gd name="T66" fmla="*/ 2147483646 w 2303"/>
                  <a:gd name="T67" fmla="*/ 2147483646 h 2304"/>
                  <a:gd name="T68" fmla="*/ 2147483646 w 2303"/>
                  <a:gd name="T69" fmla="*/ 2147483646 h 2304"/>
                  <a:gd name="T70" fmla="*/ 2147483646 w 2303"/>
                  <a:gd name="T71" fmla="*/ 2147483646 h 2304"/>
                  <a:gd name="T72" fmla="*/ 2147483646 w 2303"/>
                  <a:gd name="T73" fmla="*/ 2147483646 h 2304"/>
                  <a:gd name="T74" fmla="*/ 2147483646 w 2303"/>
                  <a:gd name="T75" fmla="*/ 2147483646 h 2304"/>
                  <a:gd name="T76" fmla="*/ 2147483646 w 2303"/>
                  <a:gd name="T77" fmla="*/ 2147483646 h 2304"/>
                  <a:gd name="T78" fmla="*/ 2147483646 w 2303"/>
                  <a:gd name="T79" fmla="*/ 2147483646 h 2304"/>
                  <a:gd name="T80" fmla="*/ 2147483646 w 2303"/>
                  <a:gd name="T81" fmla="*/ 2147483646 h 2304"/>
                  <a:gd name="T82" fmla="*/ 2147483646 w 2303"/>
                  <a:gd name="T83" fmla="*/ 2147483646 h 2304"/>
                  <a:gd name="T84" fmla="*/ 2147483646 w 2303"/>
                  <a:gd name="T85" fmla="*/ 2147483646 h 2304"/>
                  <a:gd name="T86" fmla="*/ 2147483646 w 2303"/>
                  <a:gd name="T87" fmla="*/ 2147483646 h 2304"/>
                  <a:gd name="T88" fmla="*/ 2147483646 w 2303"/>
                  <a:gd name="T89" fmla="*/ 2147483646 h 2304"/>
                  <a:gd name="T90" fmla="*/ 2147483646 w 2303"/>
                  <a:gd name="T91" fmla="*/ 2147483646 h 2304"/>
                  <a:gd name="T92" fmla="*/ 2147483646 w 2303"/>
                  <a:gd name="T93" fmla="*/ 2147483646 h 2304"/>
                  <a:gd name="T94" fmla="*/ 2147483646 w 2303"/>
                  <a:gd name="T95" fmla="*/ 2147483646 h 2304"/>
                  <a:gd name="T96" fmla="*/ 2147483646 w 2303"/>
                  <a:gd name="T97" fmla="*/ 2147483646 h 2304"/>
                  <a:gd name="T98" fmla="*/ 2147483646 w 2303"/>
                  <a:gd name="T99" fmla="*/ 2147483646 h 2304"/>
                  <a:gd name="T100" fmla="*/ 2147483646 w 2303"/>
                  <a:gd name="T101" fmla="*/ 2147483646 h 2304"/>
                  <a:gd name="T102" fmla="*/ 2147483646 w 2303"/>
                  <a:gd name="T103" fmla="*/ 2147483646 h 2304"/>
                  <a:gd name="T104" fmla="*/ 2147483646 w 2303"/>
                  <a:gd name="T105" fmla="*/ 2147483646 h 2304"/>
                  <a:gd name="T106" fmla="*/ 2147483646 w 2303"/>
                  <a:gd name="T107" fmla="*/ 2147483646 h 2304"/>
                  <a:gd name="T108" fmla="*/ 2147483646 w 2303"/>
                  <a:gd name="T109" fmla="*/ 2147483646 h 2304"/>
                  <a:gd name="T110" fmla="*/ 2147483646 w 2303"/>
                  <a:gd name="T111" fmla="*/ 2147483646 h 2304"/>
                  <a:gd name="T112" fmla="*/ 2147483646 w 2303"/>
                  <a:gd name="T113" fmla="*/ 2147483646 h 2304"/>
                  <a:gd name="T114" fmla="*/ 2147483646 w 2303"/>
                  <a:gd name="T115" fmla="*/ 2147483646 h 2304"/>
                  <a:gd name="T116" fmla="*/ 2147483646 w 2303"/>
                  <a:gd name="T117" fmla="*/ 2147483646 h 2304"/>
                  <a:gd name="T118" fmla="*/ 2147483646 w 2303"/>
                  <a:gd name="T119" fmla="*/ 2147483646 h 2304"/>
                  <a:gd name="T120" fmla="*/ 2147483646 w 2303"/>
                  <a:gd name="T121" fmla="*/ 2147483646 h 2304"/>
                  <a:gd name="T122" fmla="*/ 2147483646 w 2303"/>
                  <a:gd name="T123" fmla="*/ 2147483646 h 230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lnTo>
                      <a:pt x="225" y="1"/>
                    </a:lnTo>
                    <a:close/>
                  </a:path>
                </a:pathLst>
              </a:custGeom>
              <a:solidFill>
                <a:srgbClr val="233E49"/>
              </a:solidFill>
              <a:ln>
                <a:noFill/>
              </a:ln>
            </p:spPr>
            <p:txBody>
              <a:bodyPr lIns="91425" tIns="91425" rIns="91425" bIns="91425" anchor="ctr"/>
              <a:lstStyle/>
              <a:p>
                <a:pPr>
                  <a:defRPr/>
                </a:pPr>
                <a:endParaRPr lang="vi-VN" sz="1350"/>
              </a:p>
            </p:txBody>
          </p:sp>
        </p:grpSp>
        <p:sp>
          <p:nvSpPr>
            <p:cNvPr id="198" name="Google Shape;576;p27">
              <a:extLst>
                <a:ext uri="{FF2B5EF4-FFF2-40B4-BE49-F238E27FC236}">
                  <a16:creationId xmlns:a16="http://schemas.microsoft.com/office/drawing/2014/main" id="{25EFE9D3-663E-4EDD-B1F4-23BFD51F462C}"/>
                </a:ext>
              </a:extLst>
            </p:cNvPr>
            <p:cNvSpPr>
              <a:spLocks/>
            </p:cNvSpPr>
            <p:nvPr/>
          </p:nvSpPr>
          <p:spPr bwMode="auto">
            <a:xfrm>
              <a:off x="3027563" y="5577358"/>
              <a:ext cx="391710" cy="49226"/>
            </a:xfrm>
            <a:custGeom>
              <a:avLst/>
              <a:gdLst>
                <a:gd name="T0" fmla="*/ 2147483646 w 7056"/>
                <a:gd name="T1" fmla="*/ 0 h 887"/>
                <a:gd name="T2" fmla="*/ 2147483646 w 7056"/>
                <a:gd name="T3" fmla="*/ 2147483646 h 887"/>
                <a:gd name="T4" fmla="*/ 2147483646 w 7056"/>
                <a:gd name="T5" fmla="*/ 2147483646 h 887"/>
                <a:gd name="T6" fmla="*/ 2147483646 w 7056"/>
                <a:gd name="T7" fmla="*/ 0 h 887"/>
                <a:gd name="T8" fmla="*/ 2147483646 w 7056"/>
                <a:gd name="T9" fmla="*/ 0 h 8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56" h="887" extrusionOk="0">
                  <a:moveTo>
                    <a:pt x="1" y="0"/>
                  </a:moveTo>
                  <a:lnTo>
                    <a:pt x="1" y="887"/>
                  </a:lnTo>
                  <a:lnTo>
                    <a:pt x="7055" y="887"/>
                  </a:lnTo>
                  <a:lnTo>
                    <a:pt x="7055" y="0"/>
                  </a:lnTo>
                  <a:lnTo>
                    <a:pt x="1" y="0"/>
                  </a:lnTo>
                  <a:close/>
                </a:path>
              </a:pathLst>
            </a:custGeom>
            <a:solidFill>
              <a:srgbClr val="8D7DFF"/>
            </a:solidFill>
            <a:ln>
              <a:noFill/>
            </a:ln>
          </p:spPr>
          <p:txBody>
            <a:bodyPr lIns="91425" tIns="91425" rIns="91425" bIns="91425" anchor="ctr"/>
            <a:lstStyle/>
            <a:p>
              <a:pPr>
                <a:defRPr/>
              </a:pPr>
              <a:endParaRPr lang="vi-VN" sz="1350"/>
            </a:p>
          </p:txBody>
        </p:sp>
      </p:grpSp>
      <p:sp>
        <p:nvSpPr>
          <p:cNvPr id="228" name="Google Shape;578;p27">
            <a:extLst>
              <a:ext uri="{FF2B5EF4-FFF2-40B4-BE49-F238E27FC236}">
                <a16:creationId xmlns:a16="http://schemas.microsoft.com/office/drawing/2014/main" id="{C2BCFD46-1B44-4A2C-B09D-9140655169B3}"/>
              </a:ext>
            </a:extLst>
          </p:cNvPr>
          <p:cNvSpPr>
            <a:spLocks/>
          </p:cNvSpPr>
          <p:nvPr/>
        </p:nvSpPr>
        <p:spPr bwMode="auto">
          <a:xfrm>
            <a:off x="3308351" y="6418263"/>
            <a:ext cx="264583" cy="165100"/>
          </a:xfrm>
          <a:custGeom>
            <a:avLst/>
            <a:gdLst>
              <a:gd name="T0" fmla="*/ 2147483646 w 4806"/>
              <a:gd name="T1" fmla="*/ 2147483646 h 2979"/>
              <a:gd name="T2" fmla="*/ 2147483646 w 4806"/>
              <a:gd name="T3" fmla="*/ 2147483646 h 2979"/>
              <a:gd name="T4" fmla="*/ 2147483646 w 4806"/>
              <a:gd name="T5" fmla="*/ 2147483646 h 2979"/>
              <a:gd name="T6" fmla="*/ 2147483646 w 4806"/>
              <a:gd name="T7" fmla="*/ 2147483646 h 2979"/>
              <a:gd name="T8" fmla="*/ 2147483646 w 4806"/>
              <a:gd name="T9" fmla="*/ 2147483646 h 29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06" h="2979" extrusionOk="0">
                <a:moveTo>
                  <a:pt x="1" y="1"/>
                </a:moveTo>
                <a:lnTo>
                  <a:pt x="1" y="2978"/>
                </a:lnTo>
                <a:lnTo>
                  <a:pt x="4805" y="2978"/>
                </a:lnTo>
                <a:lnTo>
                  <a:pt x="4805" y="1"/>
                </a:lnTo>
                <a:lnTo>
                  <a:pt x="1" y="1"/>
                </a:lnTo>
                <a:close/>
              </a:path>
            </a:pathLst>
          </a:custGeom>
          <a:solidFill>
            <a:srgbClr val="CCCCCC"/>
          </a:solidFill>
          <a:ln>
            <a:noFill/>
          </a:ln>
        </p:spPr>
        <p:txBody>
          <a:bodyPr lIns="51427" tIns="51427" rIns="51427" bIns="51427" anchor="ctr"/>
          <a:lstStyle/>
          <a:p>
            <a:pPr>
              <a:defRPr/>
            </a:pPr>
            <a:endParaRPr lang="vi-VN" sz="1350"/>
          </a:p>
        </p:txBody>
      </p:sp>
      <p:grpSp>
        <p:nvGrpSpPr>
          <p:cNvPr id="229" name="Group 228">
            <a:extLst>
              <a:ext uri="{FF2B5EF4-FFF2-40B4-BE49-F238E27FC236}">
                <a16:creationId xmlns:a16="http://schemas.microsoft.com/office/drawing/2014/main" id="{AADA8549-B1D7-4AE7-9C19-4EB41BCB68D1}"/>
              </a:ext>
            </a:extLst>
          </p:cNvPr>
          <p:cNvGrpSpPr>
            <a:grpSpLocks/>
          </p:cNvGrpSpPr>
          <p:nvPr userDrawn="1"/>
        </p:nvGrpSpPr>
        <p:grpSpPr bwMode="auto">
          <a:xfrm>
            <a:off x="1524001" y="5626100"/>
            <a:ext cx="9319684" cy="1231900"/>
            <a:chOff x="1524301" y="5626805"/>
            <a:chExt cx="9320239" cy="1231195"/>
          </a:xfrm>
        </p:grpSpPr>
        <p:sp>
          <p:nvSpPr>
            <p:cNvPr id="230" name="Google Shape;577;p27">
              <a:extLst>
                <a:ext uri="{FF2B5EF4-FFF2-40B4-BE49-F238E27FC236}">
                  <a16:creationId xmlns:a16="http://schemas.microsoft.com/office/drawing/2014/main" id="{49951AC5-8210-41B7-9F23-D1D93565A84C}"/>
                </a:ext>
              </a:extLst>
            </p:cNvPr>
            <p:cNvSpPr>
              <a:spLocks/>
            </p:cNvSpPr>
            <p:nvPr/>
          </p:nvSpPr>
          <p:spPr bwMode="auto">
            <a:xfrm>
              <a:off x="3308758" y="6404235"/>
              <a:ext cx="264598" cy="450592"/>
            </a:xfrm>
            <a:custGeom>
              <a:avLst/>
              <a:gdLst>
                <a:gd name="T0" fmla="*/ 2147483646 w 4806"/>
                <a:gd name="T1" fmla="*/ 2147483646 h 8167"/>
                <a:gd name="T2" fmla="*/ 2147483646 w 4806"/>
                <a:gd name="T3" fmla="*/ 2147483646 h 8167"/>
                <a:gd name="T4" fmla="*/ 2147483646 w 4806"/>
                <a:gd name="T5" fmla="*/ 2147483646 h 8167"/>
                <a:gd name="T6" fmla="*/ 2147483646 w 4806"/>
                <a:gd name="T7" fmla="*/ 2147483646 h 8167"/>
                <a:gd name="T8" fmla="*/ 2147483646 w 4806"/>
                <a:gd name="T9" fmla="*/ 2147483646 h 81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06" h="8167" extrusionOk="0">
                  <a:moveTo>
                    <a:pt x="1" y="1"/>
                  </a:moveTo>
                  <a:lnTo>
                    <a:pt x="1" y="8167"/>
                  </a:lnTo>
                  <a:lnTo>
                    <a:pt x="4805" y="8167"/>
                  </a:lnTo>
                  <a:lnTo>
                    <a:pt x="4805" y="1"/>
                  </a:lnTo>
                  <a:lnTo>
                    <a:pt x="1" y="1"/>
                  </a:lnTo>
                  <a:close/>
                </a:path>
              </a:pathLst>
            </a:custGeom>
            <a:solidFill>
              <a:srgbClr val="CECCBC"/>
            </a:solidFill>
            <a:ln>
              <a:noFill/>
            </a:ln>
          </p:spPr>
          <p:txBody>
            <a:bodyPr lIns="91425" tIns="91425" rIns="91425" bIns="91425" anchor="ctr"/>
            <a:lstStyle/>
            <a:p>
              <a:pPr>
                <a:defRPr/>
              </a:pPr>
              <a:endParaRPr lang="vi-VN" sz="1350"/>
            </a:p>
          </p:txBody>
        </p:sp>
        <p:grpSp>
          <p:nvGrpSpPr>
            <p:cNvPr id="231" name="Google Shape;579;p27">
              <a:extLst>
                <a:ext uri="{FF2B5EF4-FFF2-40B4-BE49-F238E27FC236}">
                  <a16:creationId xmlns:a16="http://schemas.microsoft.com/office/drawing/2014/main" id="{A47F89FD-6123-452F-A608-6EAE0C7A91BB}"/>
                </a:ext>
              </a:extLst>
            </p:cNvPr>
            <p:cNvGrpSpPr>
              <a:grpSpLocks/>
            </p:cNvGrpSpPr>
            <p:nvPr userDrawn="1"/>
          </p:nvGrpSpPr>
          <p:grpSpPr bwMode="auto">
            <a:xfrm>
              <a:off x="1524301" y="5626805"/>
              <a:ext cx="9320239" cy="1231195"/>
              <a:chOff x="929285" y="5051507"/>
              <a:chExt cx="7315206" cy="1231195"/>
            </a:xfrm>
          </p:grpSpPr>
          <p:sp>
            <p:nvSpPr>
              <p:cNvPr id="232" name="Google Shape;580;p27">
                <a:extLst>
                  <a:ext uri="{FF2B5EF4-FFF2-40B4-BE49-F238E27FC236}">
                    <a16:creationId xmlns:a16="http://schemas.microsoft.com/office/drawing/2014/main" id="{8A305789-1E19-41DE-9CF0-3E6935FD84C8}"/>
                  </a:ext>
                </a:extLst>
              </p:cNvPr>
              <p:cNvSpPr>
                <a:spLocks/>
              </p:cNvSpPr>
              <p:nvPr/>
            </p:nvSpPr>
            <p:spPr bwMode="auto">
              <a:xfrm>
                <a:off x="929285" y="5051507"/>
                <a:ext cx="7315206" cy="420447"/>
              </a:xfrm>
              <a:custGeom>
                <a:avLst/>
                <a:gdLst>
                  <a:gd name="T0" fmla="*/ 2147483646 w 132354"/>
                  <a:gd name="T1" fmla="*/ 2147483646 h 7612"/>
                  <a:gd name="T2" fmla="*/ 2147483646 w 132354"/>
                  <a:gd name="T3" fmla="*/ 2147483646 h 7612"/>
                  <a:gd name="T4" fmla="*/ 2147483646 w 132354"/>
                  <a:gd name="T5" fmla="*/ 2147483646 h 7612"/>
                  <a:gd name="T6" fmla="*/ 2147483646 w 132354"/>
                  <a:gd name="T7" fmla="*/ 2147483646 h 7612"/>
                  <a:gd name="T8" fmla="*/ 2147483646 w 132354"/>
                  <a:gd name="T9" fmla="*/ 2147483646 h 76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354" h="7612" extrusionOk="0">
                    <a:moveTo>
                      <a:pt x="1" y="1"/>
                    </a:moveTo>
                    <a:lnTo>
                      <a:pt x="1" y="7611"/>
                    </a:lnTo>
                    <a:lnTo>
                      <a:pt x="132353" y="7611"/>
                    </a:lnTo>
                    <a:lnTo>
                      <a:pt x="132353" y="1"/>
                    </a:lnTo>
                    <a:lnTo>
                      <a:pt x="1" y="1"/>
                    </a:lnTo>
                    <a:close/>
                  </a:path>
                </a:pathLst>
              </a:custGeom>
              <a:solidFill>
                <a:srgbClr val="EFEDD8"/>
              </a:solidFill>
              <a:ln>
                <a:noFill/>
              </a:ln>
            </p:spPr>
            <p:txBody>
              <a:bodyPr lIns="91425" tIns="91425" rIns="91425" bIns="91425" anchor="ctr"/>
              <a:lstStyle/>
              <a:p>
                <a:pPr>
                  <a:defRPr/>
                </a:pPr>
                <a:endParaRPr lang="vi-VN" sz="1350"/>
              </a:p>
            </p:txBody>
          </p:sp>
          <p:sp>
            <p:nvSpPr>
              <p:cNvPr id="233" name="Google Shape;581;p27">
                <a:extLst>
                  <a:ext uri="{FF2B5EF4-FFF2-40B4-BE49-F238E27FC236}">
                    <a16:creationId xmlns:a16="http://schemas.microsoft.com/office/drawing/2014/main" id="{C4344707-D362-467E-83BA-C7CD408506F2}"/>
                  </a:ext>
                </a:extLst>
              </p:cNvPr>
              <p:cNvSpPr>
                <a:spLocks/>
              </p:cNvSpPr>
              <p:nvPr/>
            </p:nvSpPr>
            <p:spPr bwMode="auto">
              <a:xfrm>
                <a:off x="929285" y="5051507"/>
                <a:ext cx="7315206" cy="133274"/>
              </a:xfrm>
              <a:custGeom>
                <a:avLst/>
                <a:gdLst>
                  <a:gd name="T0" fmla="*/ 2147483646 w 132354"/>
                  <a:gd name="T1" fmla="*/ 2147483646 h 2423"/>
                  <a:gd name="T2" fmla="*/ 2147483646 w 132354"/>
                  <a:gd name="T3" fmla="*/ 2147483646 h 2423"/>
                  <a:gd name="T4" fmla="*/ 2147483646 w 132354"/>
                  <a:gd name="T5" fmla="*/ 2147483646 h 2423"/>
                  <a:gd name="T6" fmla="*/ 2147483646 w 132354"/>
                  <a:gd name="T7" fmla="*/ 2147483646 h 2423"/>
                  <a:gd name="T8" fmla="*/ 2147483646 w 132354"/>
                  <a:gd name="T9" fmla="*/ 2147483646 h 24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354" h="2423" extrusionOk="0">
                    <a:moveTo>
                      <a:pt x="1" y="1"/>
                    </a:moveTo>
                    <a:lnTo>
                      <a:pt x="1" y="2423"/>
                    </a:lnTo>
                    <a:lnTo>
                      <a:pt x="132353" y="2423"/>
                    </a:lnTo>
                    <a:lnTo>
                      <a:pt x="132353" y="1"/>
                    </a:lnTo>
                    <a:lnTo>
                      <a:pt x="1" y="1"/>
                    </a:lnTo>
                    <a:close/>
                  </a:path>
                </a:pathLst>
              </a:custGeom>
              <a:solidFill>
                <a:srgbClr val="FFFEF6"/>
              </a:solidFill>
              <a:ln>
                <a:noFill/>
              </a:ln>
            </p:spPr>
            <p:txBody>
              <a:bodyPr lIns="91425" tIns="91425" rIns="91425" bIns="91425" anchor="ctr"/>
              <a:lstStyle/>
              <a:p>
                <a:pPr>
                  <a:defRPr/>
                </a:pPr>
                <a:endParaRPr lang="vi-VN" sz="1350"/>
              </a:p>
            </p:txBody>
          </p:sp>
          <p:sp>
            <p:nvSpPr>
              <p:cNvPr id="234" name="Google Shape;582;p27">
                <a:extLst>
                  <a:ext uri="{FF2B5EF4-FFF2-40B4-BE49-F238E27FC236}">
                    <a16:creationId xmlns:a16="http://schemas.microsoft.com/office/drawing/2014/main" id="{A35AE024-79A7-4517-A4BC-079D031D0895}"/>
                  </a:ext>
                </a:extLst>
              </p:cNvPr>
              <p:cNvSpPr>
                <a:spLocks/>
              </p:cNvSpPr>
              <p:nvPr/>
            </p:nvSpPr>
            <p:spPr bwMode="auto">
              <a:xfrm>
                <a:off x="6669471" y="5830524"/>
                <a:ext cx="264164" cy="452178"/>
              </a:xfrm>
              <a:custGeom>
                <a:avLst/>
                <a:gdLst>
                  <a:gd name="T0" fmla="*/ 2147483646 w 4792"/>
                  <a:gd name="T1" fmla="*/ 2147483646 h 8167"/>
                  <a:gd name="T2" fmla="*/ 2147483646 w 4792"/>
                  <a:gd name="T3" fmla="*/ 2147483646 h 8167"/>
                  <a:gd name="T4" fmla="*/ 2147483646 w 4792"/>
                  <a:gd name="T5" fmla="*/ 2147483646 h 8167"/>
                  <a:gd name="T6" fmla="*/ 2147483646 w 4792"/>
                  <a:gd name="T7" fmla="*/ 2147483646 h 8167"/>
                  <a:gd name="T8" fmla="*/ 2147483646 w 4792"/>
                  <a:gd name="T9" fmla="*/ 2147483646 h 81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92" h="8167" extrusionOk="0">
                    <a:moveTo>
                      <a:pt x="1" y="1"/>
                    </a:moveTo>
                    <a:lnTo>
                      <a:pt x="1" y="8167"/>
                    </a:lnTo>
                    <a:lnTo>
                      <a:pt x="4792" y="8167"/>
                    </a:lnTo>
                    <a:lnTo>
                      <a:pt x="4792" y="1"/>
                    </a:lnTo>
                    <a:lnTo>
                      <a:pt x="1" y="1"/>
                    </a:lnTo>
                    <a:close/>
                  </a:path>
                </a:pathLst>
              </a:custGeom>
              <a:solidFill>
                <a:srgbClr val="CECCBC"/>
              </a:solidFill>
              <a:ln>
                <a:noFill/>
              </a:ln>
            </p:spPr>
            <p:txBody>
              <a:bodyPr lIns="91425" tIns="91425" rIns="91425" bIns="91425" anchor="ctr"/>
              <a:lstStyle/>
              <a:p>
                <a:pPr>
                  <a:defRPr/>
                </a:pPr>
                <a:endParaRPr lang="vi-VN" sz="1350"/>
              </a:p>
            </p:txBody>
          </p:sp>
          <p:sp>
            <p:nvSpPr>
              <p:cNvPr id="235" name="Google Shape;583;p27">
                <a:extLst>
                  <a:ext uri="{FF2B5EF4-FFF2-40B4-BE49-F238E27FC236}">
                    <a16:creationId xmlns:a16="http://schemas.microsoft.com/office/drawing/2014/main" id="{34980F4A-8DAA-4F0A-AD3F-2A5824EFF5D1}"/>
                  </a:ext>
                </a:extLst>
              </p:cNvPr>
              <p:cNvSpPr>
                <a:spLocks/>
              </p:cNvSpPr>
              <p:nvPr/>
            </p:nvSpPr>
            <p:spPr bwMode="auto">
              <a:xfrm>
                <a:off x="6669471" y="5830524"/>
                <a:ext cx="264164" cy="165006"/>
              </a:xfrm>
              <a:custGeom>
                <a:avLst/>
                <a:gdLst>
                  <a:gd name="T0" fmla="*/ 2147483646 w 4792"/>
                  <a:gd name="T1" fmla="*/ 2147483646 h 2979"/>
                  <a:gd name="T2" fmla="*/ 2147483646 w 4792"/>
                  <a:gd name="T3" fmla="*/ 2147483646 h 2979"/>
                  <a:gd name="T4" fmla="*/ 2147483646 w 4792"/>
                  <a:gd name="T5" fmla="*/ 2147483646 h 2979"/>
                  <a:gd name="T6" fmla="*/ 2147483646 w 4792"/>
                  <a:gd name="T7" fmla="*/ 2147483646 h 2979"/>
                  <a:gd name="T8" fmla="*/ 2147483646 w 4792"/>
                  <a:gd name="T9" fmla="*/ 2147483646 h 29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92" h="2979" extrusionOk="0">
                    <a:moveTo>
                      <a:pt x="1" y="1"/>
                    </a:moveTo>
                    <a:lnTo>
                      <a:pt x="1" y="2978"/>
                    </a:lnTo>
                    <a:lnTo>
                      <a:pt x="4792" y="2978"/>
                    </a:lnTo>
                    <a:lnTo>
                      <a:pt x="4792" y="1"/>
                    </a:lnTo>
                    <a:lnTo>
                      <a:pt x="1" y="1"/>
                    </a:lnTo>
                    <a:close/>
                  </a:path>
                </a:pathLst>
              </a:custGeom>
              <a:solidFill>
                <a:srgbClr val="CCCCCC"/>
              </a:solidFill>
              <a:ln>
                <a:noFill/>
              </a:ln>
            </p:spPr>
            <p:txBody>
              <a:bodyPr lIns="91425" tIns="91425" rIns="91425" bIns="91425" anchor="ctr"/>
              <a:lstStyle/>
              <a:p>
                <a:pPr>
                  <a:defRPr/>
                </a:pPr>
                <a:endParaRPr lang="vi-VN" sz="1350"/>
              </a:p>
            </p:txBody>
          </p:sp>
          <p:sp>
            <p:nvSpPr>
              <p:cNvPr id="236" name="Google Shape;584;p27">
                <a:extLst>
                  <a:ext uri="{FF2B5EF4-FFF2-40B4-BE49-F238E27FC236}">
                    <a16:creationId xmlns:a16="http://schemas.microsoft.com/office/drawing/2014/main" id="{A41E61EE-640F-4A56-B229-FC910E0056D0}"/>
                  </a:ext>
                </a:extLst>
              </p:cNvPr>
              <p:cNvSpPr>
                <a:spLocks/>
              </p:cNvSpPr>
              <p:nvPr/>
            </p:nvSpPr>
            <p:spPr bwMode="auto">
              <a:xfrm>
                <a:off x="1653661" y="5471954"/>
                <a:ext cx="5864791" cy="360156"/>
              </a:xfrm>
              <a:custGeom>
                <a:avLst/>
                <a:gdLst>
                  <a:gd name="T0" fmla="*/ 2147483646 w 106109"/>
                  <a:gd name="T1" fmla="*/ 0 h 6499"/>
                  <a:gd name="T2" fmla="*/ 2147483646 w 106109"/>
                  <a:gd name="T3" fmla="*/ 2147483646 h 6499"/>
                  <a:gd name="T4" fmla="*/ 2147483646 w 106109"/>
                  <a:gd name="T5" fmla="*/ 2147483646 h 6499"/>
                  <a:gd name="T6" fmla="*/ 2147483646 w 106109"/>
                  <a:gd name="T7" fmla="*/ 0 h 6499"/>
                  <a:gd name="T8" fmla="*/ 2147483646 w 106109"/>
                  <a:gd name="T9" fmla="*/ 0 h 649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6109" h="6499" extrusionOk="0">
                    <a:moveTo>
                      <a:pt x="1" y="0"/>
                    </a:moveTo>
                    <a:lnTo>
                      <a:pt x="1" y="6499"/>
                    </a:lnTo>
                    <a:lnTo>
                      <a:pt x="106108" y="6499"/>
                    </a:lnTo>
                    <a:lnTo>
                      <a:pt x="106108" y="0"/>
                    </a:lnTo>
                    <a:lnTo>
                      <a:pt x="1" y="0"/>
                    </a:lnTo>
                    <a:close/>
                  </a:path>
                </a:pathLst>
              </a:custGeom>
              <a:solidFill>
                <a:srgbClr val="CECCBC"/>
              </a:solidFill>
              <a:ln>
                <a:noFill/>
              </a:ln>
            </p:spPr>
            <p:txBody>
              <a:bodyPr lIns="91425" tIns="91425" rIns="91425" bIns="91425" anchor="ctr"/>
              <a:lstStyle/>
              <a:p>
                <a:pPr>
                  <a:defRPr/>
                </a:pPr>
                <a:endParaRPr lang="vi-VN" sz="1350"/>
              </a:p>
            </p:txBody>
          </p:sp>
          <p:sp>
            <p:nvSpPr>
              <p:cNvPr id="237" name="Google Shape;585;p27">
                <a:extLst>
                  <a:ext uri="{FF2B5EF4-FFF2-40B4-BE49-F238E27FC236}">
                    <a16:creationId xmlns:a16="http://schemas.microsoft.com/office/drawing/2014/main" id="{451EEF5B-13ED-48FD-B0EB-520053C16482}"/>
                  </a:ext>
                </a:extLst>
              </p:cNvPr>
              <p:cNvSpPr>
                <a:spLocks/>
              </p:cNvSpPr>
              <p:nvPr/>
            </p:nvSpPr>
            <p:spPr bwMode="auto">
              <a:xfrm>
                <a:off x="1653661" y="5471954"/>
                <a:ext cx="5864791" cy="176111"/>
              </a:xfrm>
              <a:custGeom>
                <a:avLst/>
                <a:gdLst>
                  <a:gd name="T0" fmla="*/ 2147483646 w 106109"/>
                  <a:gd name="T1" fmla="*/ 0 h 3190"/>
                  <a:gd name="T2" fmla="*/ 2147483646 w 106109"/>
                  <a:gd name="T3" fmla="*/ 2147483646 h 3190"/>
                  <a:gd name="T4" fmla="*/ 2147483646 w 106109"/>
                  <a:gd name="T5" fmla="*/ 2147483646 h 3190"/>
                  <a:gd name="T6" fmla="*/ 2147483646 w 106109"/>
                  <a:gd name="T7" fmla="*/ 0 h 3190"/>
                  <a:gd name="T8" fmla="*/ 2147483646 w 106109"/>
                  <a:gd name="T9" fmla="*/ 0 h 319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6109" h="3190" extrusionOk="0">
                    <a:moveTo>
                      <a:pt x="1" y="0"/>
                    </a:moveTo>
                    <a:lnTo>
                      <a:pt x="1" y="3190"/>
                    </a:lnTo>
                    <a:lnTo>
                      <a:pt x="106108" y="3190"/>
                    </a:lnTo>
                    <a:lnTo>
                      <a:pt x="106108" y="0"/>
                    </a:lnTo>
                    <a:lnTo>
                      <a:pt x="1" y="0"/>
                    </a:lnTo>
                    <a:close/>
                  </a:path>
                </a:pathLst>
              </a:custGeom>
              <a:solidFill>
                <a:srgbClr val="B7B7B7"/>
              </a:solidFill>
              <a:ln>
                <a:noFill/>
              </a:ln>
            </p:spPr>
            <p:txBody>
              <a:bodyPr lIns="91425" tIns="91425" rIns="91425" bIns="91425" anchor="ctr"/>
              <a:lstStyle/>
              <a:p>
                <a:pPr>
                  <a:defRPr/>
                </a:pPr>
                <a:endParaRPr lang="vi-VN" sz="1350"/>
              </a:p>
            </p:txBody>
          </p:sp>
        </p:grpSp>
      </p:grpSp>
    </p:spTree>
    <p:extLst>
      <p:ext uri="{BB962C8B-B14F-4D97-AF65-F5344CB8AC3E}">
        <p14:creationId xmlns:p14="http://schemas.microsoft.com/office/powerpoint/2010/main" val="2819733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5"/>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4"/>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42"/>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8"/>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39"/>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43"/>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29"/>
                                        </p:tgtEl>
                                        <p:attrNameLst>
                                          <p:attrName>style.visibility</p:attrName>
                                        </p:attrNameLst>
                                      </p:cBhvr>
                                      <p:to>
                                        <p:strVal val="visible"/>
                                      </p:to>
                                    </p:set>
                                    <p:anim calcmode="lin" valueType="num">
                                      <p:cBhvr additive="base">
                                        <p:cTn id="19" dur="500" fill="hold"/>
                                        <p:tgtEl>
                                          <p:spTgt spid="229"/>
                                        </p:tgtEl>
                                        <p:attrNameLst>
                                          <p:attrName>ppt_x</p:attrName>
                                        </p:attrNameLst>
                                      </p:cBhvr>
                                      <p:tavLst>
                                        <p:tav tm="0">
                                          <p:val>
                                            <p:strVal val="#ppt_x"/>
                                          </p:val>
                                        </p:tav>
                                        <p:tav tm="100000">
                                          <p:val>
                                            <p:strVal val="#ppt_x"/>
                                          </p:val>
                                        </p:tav>
                                      </p:tavLst>
                                    </p:anim>
                                    <p:anim calcmode="lin" valueType="num">
                                      <p:cBhvr additive="base">
                                        <p:cTn id="20" dur="500" fill="hold"/>
                                        <p:tgtEl>
                                          <p:spTgt spid="229"/>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155"/>
                                        </p:tgtEl>
                                        <p:attrNameLst>
                                          <p:attrName>style.visibility</p:attrName>
                                        </p:attrNameLst>
                                      </p:cBhvr>
                                      <p:to>
                                        <p:strVal val="visible"/>
                                      </p:to>
                                    </p:set>
                                    <p:anim calcmode="lin" valueType="num">
                                      <p:cBhvr additive="base">
                                        <p:cTn id="24" dur="500" fill="hold"/>
                                        <p:tgtEl>
                                          <p:spTgt spid="155"/>
                                        </p:tgtEl>
                                        <p:attrNameLst>
                                          <p:attrName>ppt_x</p:attrName>
                                        </p:attrNameLst>
                                      </p:cBhvr>
                                      <p:tavLst>
                                        <p:tav tm="0">
                                          <p:val>
                                            <p:strVal val="0-#ppt_w/2"/>
                                          </p:val>
                                        </p:tav>
                                        <p:tav tm="100000">
                                          <p:val>
                                            <p:strVal val="#ppt_x"/>
                                          </p:val>
                                        </p:tav>
                                      </p:tavLst>
                                    </p:anim>
                                    <p:anim calcmode="lin" valueType="num">
                                      <p:cBhvr additive="base">
                                        <p:cTn id="25" dur="500" fill="hold"/>
                                        <p:tgtEl>
                                          <p:spTgt spid="155"/>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4" fill="hold" nodeType="afterEffect">
                                  <p:stCondLst>
                                    <p:cond delay="0"/>
                                  </p:stCondLst>
                                  <p:childTnLst>
                                    <p:set>
                                      <p:cBhvr>
                                        <p:cTn id="28" dur="1" fill="hold">
                                          <p:stCondLst>
                                            <p:cond delay="0"/>
                                          </p:stCondLst>
                                        </p:cTn>
                                        <p:tgtEl>
                                          <p:spTgt spid="98"/>
                                        </p:tgtEl>
                                        <p:attrNameLst>
                                          <p:attrName>style.visibility</p:attrName>
                                        </p:attrNameLst>
                                      </p:cBhvr>
                                      <p:to>
                                        <p:strVal val="visible"/>
                                      </p:to>
                                    </p:set>
                                    <p:anim calcmode="lin" valueType="num">
                                      <p:cBhvr additive="base">
                                        <p:cTn id="29" dur="500" fill="hold"/>
                                        <p:tgtEl>
                                          <p:spTgt spid="98"/>
                                        </p:tgtEl>
                                        <p:attrNameLst>
                                          <p:attrName>ppt_x</p:attrName>
                                        </p:attrNameLst>
                                      </p:cBhvr>
                                      <p:tavLst>
                                        <p:tav tm="0">
                                          <p:val>
                                            <p:strVal val="#ppt_x"/>
                                          </p:val>
                                        </p:tav>
                                        <p:tav tm="100000">
                                          <p:val>
                                            <p:strVal val="#ppt_x"/>
                                          </p:val>
                                        </p:tav>
                                      </p:tavLst>
                                    </p:anim>
                                    <p:anim calcmode="lin" valueType="num">
                                      <p:cBhvr additive="base">
                                        <p:cTn id="30" dur="500" fill="hold"/>
                                        <p:tgtEl>
                                          <p:spTgt spid="98"/>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92"/>
                                        </p:tgtEl>
                                        <p:attrNameLst>
                                          <p:attrName>style.visibility</p:attrName>
                                        </p:attrNameLst>
                                      </p:cBhvr>
                                      <p:to>
                                        <p:strVal val="visible"/>
                                      </p:to>
                                    </p:set>
                                    <p:animEffect transition="in" filter="fade">
                                      <p:cBhvr>
                                        <p:cTn id="34" dur="500"/>
                                        <p:tgtEl>
                                          <p:spTgt spid="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Title and Content">
    <p:bg>
      <p:bgPr>
        <a:solidFill>
          <a:srgbClr val="E46C0A"/>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AD56C9C2-D4C9-41CC-A16D-BCE9D62C5D7D}"/>
              </a:ext>
            </a:extLst>
          </p:cNvPr>
          <p:cNvGrpSpPr>
            <a:grpSpLocks/>
          </p:cNvGrpSpPr>
          <p:nvPr userDrawn="1"/>
        </p:nvGrpSpPr>
        <p:grpSpPr bwMode="auto">
          <a:xfrm>
            <a:off x="395818" y="219076"/>
            <a:ext cx="11614149" cy="6240463"/>
            <a:chOff x="395894" y="219519"/>
            <a:chExt cx="8518865" cy="4788281"/>
          </a:xfrm>
        </p:grpSpPr>
        <p:sp>
          <p:nvSpPr>
            <p:cNvPr id="3" name="Google Shape;993;p14">
              <a:extLst>
                <a:ext uri="{FF2B5EF4-FFF2-40B4-BE49-F238E27FC236}">
                  <a16:creationId xmlns:a16="http://schemas.microsoft.com/office/drawing/2014/main" id="{F7F5A3CD-FDF3-4D93-A988-A92C718A84A2}"/>
                </a:ext>
              </a:extLst>
            </p:cNvPr>
            <p:cNvSpPr>
              <a:spLocks/>
            </p:cNvSpPr>
            <p:nvPr/>
          </p:nvSpPr>
          <p:spPr bwMode="auto">
            <a:xfrm>
              <a:off x="661380" y="219519"/>
              <a:ext cx="8068625" cy="4788281"/>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tx2"/>
            </a:solidFill>
            <a:ln>
              <a:noFill/>
            </a:ln>
          </p:spPr>
          <p:txBody>
            <a:bodyPr lIns="91425" tIns="91425" rIns="91425" bIns="91425" anchor="ctr"/>
            <a:lstStyle/>
            <a:p>
              <a:pPr>
                <a:defRPr/>
              </a:pPr>
              <a:endParaRPr lang="vi-VN" sz="1350"/>
            </a:p>
          </p:txBody>
        </p:sp>
        <p:grpSp>
          <p:nvGrpSpPr>
            <p:cNvPr id="4" name="Google Shape;994;p14">
              <a:extLst>
                <a:ext uri="{FF2B5EF4-FFF2-40B4-BE49-F238E27FC236}">
                  <a16:creationId xmlns:a16="http://schemas.microsoft.com/office/drawing/2014/main" id="{A71FFE88-7B26-444E-A416-94FE3120D939}"/>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CEE44DB1-CCD0-468E-A2F5-D5E6AC4F38B5}"/>
                  </a:ext>
                </a:extLst>
              </p:cNvPr>
              <p:cNvSpPr>
                <a:spLocks/>
              </p:cNvSpPr>
              <p:nvPr/>
            </p:nvSpPr>
            <p:spPr bwMode="auto">
              <a:xfrm>
                <a:off x="8341867" y="2362126"/>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4" name="Google Shape;996;p14">
                <a:extLst>
                  <a:ext uri="{FF2B5EF4-FFF2-40B4-BE49-F238E27FC236}">
                    <a16:creationId xmlns:a16="http://schemas.microsoft.com/office/drawing/2014/main" id="{64C00C0C-EA11-4C90-995D-5114CF34CF62}"/>
                  </a:ext>
                </a:extLst>
              </p:cNvPr>
              <p:cNvSpPr>
                <a:spLocks/>
              </p:cNvSpPr>
              <p:nvPr/>
            </p:nvSpPr>
            <p:spPr bwMode="auto">
              <a:xfrm>
                <a:off x="8341867" y="2281733"/>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p:spPr>
            <p:txBody>
              <a:bodyPr lIns="91425" tIns="91425" rIns="91425" bIns="91425" anchor="ctr"/>
              <a:lstStyle/>
              <a:p>
                <a:pPr>
                  <a:defRPr/>
                </a:pPr>
                <a:endParaRPr lang="vi-VN" sz="1350"/>
              </a:p>
            </p:txBody>
          </p:sp>
        </p:grpSp>
        <p:sp>
          <p:nvSpPr>
            <p:cNvPr id="5" name="Google Shape;997;p14">
              <a:extLst>
                <a:ext uri="{FF2B5EF4-FFF2-40B4-BE49-F238E27FC236}">
                  <a16:creationId xmlns:a16="http://schemas.microsoft.com/office/drawing/2014/main" id="{59DA1208-12A3-48FF-9830-1D9A0609CB58}"/>
                </a:ext>
              </a:extLst>
            </p:cNvPr>
            <p:cNvSpPr>
              <a:spLocks/>
            </p:cNvSpPr>
            <p:nvPr/>
          </p:nvSpPr>
          <p:spPr bwMode="auto">
            <a:xfrm>
              <a:off x="8341867" y="4447482"/>
              <a:ext cx="569787" cy="308174"/>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grpSp>
          <p:nvGrpSpPr>
            <p:cNvPr id="6" name="Google Shape;998;p14">
              <a:extLst>
                <a:ext uri="{FF2B5EF4-FFF2-40B4-BE49-F238E27FC236}">
                  <a16:creationId xmlns:a16="http://schemas.microsoft.com/office/drawing/2014/main" id="{F63F465C-A5FF-4523-9FD7-F03E7CB04D31}"/>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0593E49B-D332-4B53-876B-D4099C87AE9C}"/>
                  </a:ext>
                </a:extLst>
              </p:cNvPr>
              <p:cNvSpPr>
                <a:spLocks/>
              </p:cNvSpPr>
              <p:nvPr/>
            </p:nvSpPr>
            <p:spPr bwMode="auto">
              <a:xfrm>
                <a:off x="8341867" y="1800590"/>
                <a:ext cx="569787" cy="30086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2" name="Google Shape;1000;p14">
                <a:extLst>
                  <a:ext uri="{FF2B5EF4-FFF2-40B4-BE49-F238E27FC236}">
                    <a16:creationId xmlns:a16="http://schemas.microsoft.com/office/drawing/2014/main" id="{8AD433B7-BDE5-42B4-9C21-DFA87179C15B}"/>
                  </a:ext>
                </a:extLst>
              </p:cNvPr>
              <p:cNvSpPr/>
              <p:nvPr/>
            </p:nvSpPr>
            <p:spPr>
              <a:xfrm>
                <a:off x="8341867" y="1721415"/>
                <a:ext cx="569787" cy="300866"/>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7" name="Google Shape;1001;p14">
              <a:extLst>
                <a:ext uri="{FF2B5EF4-FFF2-40B4-BE49-F238E27FC236}">
                  <a16:creationId xmlns:a16="http://schemas.microsoft.com/office/drawing/2014/main" id="{A02A033F-DE3A-4000-8323-25CD67991507}"/>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2EA7B495-2AA0-4F17-8681-AE6C4C4C3C94}"/>
                  </a:ext>
                </a:extLst>
              </p:cNvPr>
              <p:cNvSpPr>
                <a:spLocks/>
              </p:cNvSpPr>
              <p:nvPr/>
            </p:nvSpPr>
            <p:spPr bwMode="auto">
              <a:xfrm>
                <a:off x="8346524" y="1263416"/>
                <a:ext cx="568235" cy="308175"/>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0" name="Google Shape;1003;p14">
                <a:extLst>
                  <a:ext uri="{FF2B5EF4-FFF2-40B4-BE49-F238E27FC236}">
                    <a16:creationId xmlns:a16="http://schemas.microsoft.com/office/drawing/2014/main" id="{1EAF0484-E74C-4FC2-9CDA-E358836D3527}"/>
                  </a:ext>
                </a:extLst>
              </p:cNvPr>
              <p:cNvSpPr>
                <a:spLocks/>
              </p:cNvSpPr>
              <p:nvPr/>
            </p:nvSpPr>
            <p:spPr bwMode="auto">
              <a:xfrm>
                <a:off x="8346524" y="1183023"/>
                <a:ext cx="568235" cy="308175"/>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p:spPr>
            <p:txBody>
              <a:bodyPr lIns="91425" tIns="91425" rIns="91425" bIns="91425" anchor="ctr"/>
              <a:lstStyle/>
              <a:p>
                <a:pPr>
                  <a:defRPr/>
                </a:pPr>
                <a:endParaRPr lang="vi-VN" sz="1350"/>
              </a:p>
            </p:txBody>
          </p:sp>
        </p:grpSp>
        <p:grpSp>
          <p:nvGrpSpPr>
            <p:cNvPr id="8" name="Google Shape;1004;p14">
              <a:extLst>
                <a:ext uri="{FF2B5EF4-FFF2-40B4-BE49-F238E27FC236}">
                  <a16:creationId xmlns:a16="http://schemas.microsoft.com/office/drawing/2014/main" id="{A63B7EAD-8D59-4B79-B1F5-BA27015364BA}"/>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23A44DB4-D2A3-4B44-B712-180433319984}"/>
                  </a:ext>
                </a:extLst>
              </p:cNvPr>
              <p:cNvSpPr>
                <a:spLocks/>
              </p:cNvSpPr>
              <p:nvPr/>
            </p:nvSpPr>
            <p:spPr bwMode="auto">
              <a:xfrm>
                <a:off x="8341867" y="686045"/>
                <a:ext cx="569787" cy="308175"/>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8" name="Google Shape;1006;p14">
                <a:extLst>
                  <a:ext uri="{FF2B5EF4-FFF2-40B4-BE49-F238E27FC236}">
                    <a16:creationId xmlns:a16="http://schemas.microsoft.com/office/drawing/2014/main" id="{2F915A75-B955-47D6-BA38-F1C3D3448E6D}"/>
                  </a:ext>
                </a:extLst>
              </p:cNvPr>
              <p:cNvSpPr/>
              <p:nvPr/>
            </p:nvSpPr>
            <p:spPr>
              <a:xfrm>
                <a:off x="8341867" y="606869"/>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9" name="Google Shape;1007;p14">
              <a:extLst>
                <a:ext uri="{FF2B5EF4-FFF2-40B4-BE49-F238E27FC236}">
                  <a16:creationId xmlns:a16="http://schemas.microsoft.com/office/drawing/2014/main" id="{90508C65-5EAC-4C7C-975C-53021E45C2A7}"/>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592C7682-A7E0-4355-B5D9-444F4C747A6B}"/>
                  </a:ext>
                </a:extLst>
              </p:cNvPr>
              <p:cNvSpPr>
                <a:spLocks/>
              </p:cNvSpPr>
              <p:nvPr/>
            </p:nvSpPr>
            <p:spPr bwMode="auto">
              <a:xfrm>
                <a:off x="8341867" y="2361518"/>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6" name="Google Shape;1009;p14">
                <a:extLst>
                  <a:ext uri="{FF2B5EF4-FFF2-40B4-BE49-F238E27FC236}">
                    <a16:creationId xmlns:a16="http://schemas.microsoft.com/office/drawing/2014/main" id="{1A19AFAD-E3C3-436C-8FA9-DD6FA1F2956A}"/>
                  </a:ext>
                </a:extLst>
              </p:cNvPr>
              <p:cNvSpPr>
                <a:spLocks/>
              </p:cNvSpPr>
              <p:nvPr/>
            </p:nvSpPr>
            <p:spPr bwMode="auto">
              <a:xfrm>
                <a:off x="8341867" y="2282343"/>
                <a:ext cx="569787" cy="30086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p:spPr>
            <p:txBody>
              <a:bodyPr lIns="91425" tIns="91425" rIns="91425" bIns="91425" anchor="ctr"/>
              <a:lstStyle/>
              <a:p>
                <a:pPr>
                  <a:defRPr/>
                </a:pPr>
                <a:endParaRPr lang="vi-VN" sz="1350"/>
              </a:p>
            </p:txBody>
          </p:sp>
        </p:grpSp>
        <p:grpSp>
          <p:nvGrpSpPr>
            <p:cNvPr id="10" name="Google Shape;1010;p14">
              <a:extLst>
                <a:ext uri="{FF2B5EF4-FFF2-40B4-BE49-F238E27FC236}">
                  <a16:creationId xmlns:a16="http://schemas.microsoft.com/office/drawing/2014/main" id="{044968BD-7383-40D1-8584-8390D78FE2D7}"/>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90FEE2F3-8A34-4066-A631-F6B331EA6C32}"/>
                  </a:ext>
                </a:extLst>
              </p:cNvPr>
              <p:cNvSpPr>
                <a:spLocks/>
              </p:cNvSpPr>
              <p:nvPr/>
            </p:nvSpPr>
            <p:spPr bwMode="auto">
              <a:xfrm>
                <a:off x="8341867" y="2362129"/>
                <a:ext cx="569787" cy="30086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4" name="Google Shape;1012;p14">
                <a:extLst>
                  <a:ext uri="{FF2B5EF4-FFF2-40B4-BE49-F238E27FC236}">
                    <a16:creationId xmlns:a16="http://schemas.microsoft.com/office/drawing/2014/main" id="{EB261FC6-6B5D-4DD5-A6C7-AF337DB75C19}"/>
                  </a:ext>
                </a:extLst>
              </p:cNvPr>
              <p:cNvSpPr/>
              <p:nvPr/>
            </p:nvSpPr>
            <p:spPr>
              <a:xfrm>
                <a:off x="8341867" y="2281736"/>
                <a:ext cx="569787"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11" name="Google Shape;1013;p14">
              <a:extLst>
                <a:ext uri="{FF2B5EF4-FFF2-40B4-BE49-F238E27FC236}">
                  <a16:creationId xmlns:a16="http://schemas.microsoft.com/office/drawing/2014/main" id="{1D7E9151-78E4-4005-A673-BD48D7DDD58C}"/>
                </a:ext>
              </a:extLst>
            </p:cNvPr>
            <p:cNvSpPr/>
            <p:nvPr/>
          </p:nvSpPr>
          <p:spPr>
            <a:xfrm>
              <a:off x="8341867" y="4368307"/>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 name="Google Shape;1014;p14">
              <a:extLst>
                <a:ext uri="{FF2B5EF4-FFF2-40B4-BE49-F238E27FC236}">
                  <a16:creationId xmlns:a16="http://schemas.microsoft.com/office/drawing/2014/main" id="{789DDF7A-E46B-44B4-B4C3-41B92358B51A}"/>
                </a:ext>
              </a:extLst>
            </p:cNvPr>
            <p:cNvSpPr>
              <a:spLocks/>
            </p:cNvSpPr>
            <p:nvPr/>
          </p:nvSpPr>
          <p:spPr bwMode="auto">
            <a:xfrm>
              <a:off x="395894" y="219519"/>
              <a:ext cx="8053099"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p:spPr>
          <p:txBody>
            <a:bodyPr lIns="91425" tIns="91425" rIns="91425" bIns="91425" anchor="ctr"/>
            <a:lstStyle/>
            <a:p>
              <a:pPr>
                <a:defRPr/>
              </a:pPr>
              <a:endParaRPr lang="vi-VN" sz="1350"/>
            </a:p>
          </p:txBody>
        </p:sp>
      </p:grpSp>
      <p:sp>
        <p:nvSpPr>
          <p:cNvPr id="25" name="Google Shape;1082;p14">
            <a:extLst>
              <a:ext uri="{FF2B5EF4-FFF2-40B4-BE49-F238E27FC236}">
                <a16:creationId xmlns:a16="http://schemas.microsoft.com/office/drawing/2014/main" id="{B070DF29-72B0-4C66-8E9F-9EF79AF7BB04}"/>
              </a:ext>
            </a:extLst>
          </p:cNvPr>
          <p:cNvSpPr>
            <a:spLocks/>
          </p:cNvSpPr>
          <p:nvPr userDrawn="1"/>
        </p:nvSpPr>
        <p:spPr bwMode="auto">
          <a:xfrm>
            <a:off x="465667" y="8826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26" name="Google Shape;1083;p14">
            <a:extLst>
              <a:ext uri="{FF2B5EF4-FFF2-40B4-BE49-F238E27FC236}">
                <a16:creationId xmlns:a16="http://schemas.microsoft.com/office/drawing/2014/main" id="{8570FF79-B69C-4990-AB09-1B5DC379D333}"/>
              </a:ext>
            </a:extLst>
          </p:cNvPr>
          <p:cNvSpPr>
            <a:spLocks/>
          </p:cNvSpPr>
          <p:nvPr userDrawn="1"/>
        </p:nvSpPr>
        <p:spPr bwMode="auto">
          <a:xfrm>
            <a:off x="201084" y="906463"/>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27" name="Google Shape;1084;p14">
            <a:extLst>
              <a:ext uri="{FF2B5EF4-FFF2-40B4-BE49-F238E27FC236}">
                <a16:creationId xmlns:a16="http://schemas.microsoft.com/office/drawing/2014/main" id="{481088E0-D42B-4D07-A75D-7FC025AC750F}"/>
              </a:ext>
            </a:extLst>
          </p:cNvPr>
          <p:cNvSpPr>
            <a:spLocks/>
          </p:cNvSpPr>
          <p:nvPr userDrawn="1"/>
        </p:nvSpPr>
        <p:spPr bwMode="auto">
          <a:xfrm>
            <a:off x="224367" y="989014"/>
            <a:ext cx="44451"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28" name="Google Shape;1085;p14">
            <a:extLst>
              <a:ext uri="{FF2B5EF4-FFF2-40B4-BE49-F238E27FC236}">
                <a16:creationId xmlns:a16="http://schemas.microsoft.com/office/drawing/2014/main" id="{2D80CABD-7585-4D38-A7AE-EE8FECB101D9}"/>
              </a:ext>
            </a:extLst>
          </p:cNvPr>
          <p:cNvSpPr>
            <a:spLocks/>
          </p:cNvSpPr>
          <p:nvPr userDrawn="1"/>
        </p:nvSpPr>
        <p:spPr bwMode="auto">
          <a:xfrm>
            <a:off x="524934" y="9477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29" name="Google Shape;1086;p14">
            <a:extLst>
              <a:ext uri="{FF2B5EF4-FFF2-40B4-BE49-F238E27FC236}">
                <a16:creationId xmlns:a16="http://schemas.microsoft.com/office/drawing/2014/main" id="{1A1D51D9-A926-453E-82C5-618C6FD528D6}"/>
              </a:ext>
            </a:extLst>
          </p:cNvPr>
          <p:cNvSpPr>
            <a:spLocks/>
          </p:cNvSpPr>
          <p:nvPr userDrawn="1"/>
        </p:nvSpPr>
        <p:spPr bwMode="auto">
          <a:xfrm>
            <a:off x="201084" y="917575"/>
            <a:ext cx="448733"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30" name="Google Shape;1082;p14">
            <a:extLst>
              <a:ext uri="{FF2B5EF4-FFF2-40B4-BE49-F238E27FC236}">
                <a16:creationId xmlns:a16="http://schemas.microsoft.com/office/drawing/2014/main" id="{EB6D2B76-C147-474F-95E0-501ADA8272B3}"/>
              </a:ext>
            </a:extLst>
          </p:cNvPr>
          <p:cNvSpPr>
            <a:spLocks/>
          </p:cNvSpPr>
          <p:nvPr userDrawn="1"/>
        </p:nvSpPr>
        <p:spPr bwMode="auto">
          <a:xfrm>
            <a:off x="463550" y="14954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31" name="Google Shape;1083;p14">
            <a:extLst>
              <a:ext uri="{FF2B5EF4-FFF2-40B4-BE49-F238E27FC236}">
                <a16:creationId xmlns:a16="http://schemas.microsoft.com/office/drawing/2014/main" id="{84E358F1-D1A9-459A-96FC-C75964BE5D9C}"/>
              </a:ext>
            </a:extLst>
          </p:cNvPr>
          <p:cNvSpPr>
            <a:spLocks/>
          </p:cNvSpPr>
          <p:nvPr userDrawn="1"/>
        </p:nvSpPr>
        <p:spPr bwMode="auto">
          <a:xfrm>
            <a:off x="198967" y="1520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32" name="Google Shape;1084;p14">
            <a:extLst>
              <a:ext uri="{FF2B5EF4-FFF2-40B4-BE49-F238E27FC236}">
                <a16:creationId xmlns:a16="http://schemas.microsoft.com/office/drawing/2014/main" id="{A69FD926-43C9-46A0-ABF1-BEE54F94A351}"/>
              </a:ext>
            </a:extLst>
          </p:cNvPr>
          <p:cNvSpPr>
            <a:spLocks/>
          </p:cNvSpPr>
          <p:nvPr userDrawn="1"/>
        </p:nvSpPr>
        <p:spPr bwMode="auto">
          <a:xfrm>
            <a:off x="222251" y="1603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33" name="Google Shape;1085;p14">
            <a:extLst>
              <a:ext uri="{FF2B5EF4-FFF2-40B4-BE49-F238E27FC236}">
                <a16:creationId xmlns:a16="http://schemas.microsoft.com/office/drawing/2014/main" id="{F50DD79A-B45B-451F-8C3C-DA777F13E4F1}"/>
              </a:ext>
            </a:extLst>
          </p:cNvPr>
          <p:cNvSpPr>
            <a:spLocks/>
          </p:cNvSpPr>
          <p:nvPr userDrawn="1"/>
        </p:nvSpPr>
        <p:spPr bwMode="auto">
          <a:xfrm>
            <a:off x="522818" y="1562100"/>
            <a:ext cx="46567"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34" name="Google Shape;1086;p14">
            <a:extLst>
              <a:ext uri="{FF2B5EF4-FFF2-40B4-BE49-F238E27FC236}">
                <a16:creationId xmlns:a16="http://schemas.microsoft.com/office/drawing/2014/main" id="{5A750532-B598-4966-9096-8C38E4E0B93C}"/>
              </a:ext>
            </a:extLst>
          </p:cNvPr>
          <p:cNvSpPr>
            <a:spLocks/>
          </p:cNvSpPr>
          <p:nvPr userDrawn="1"/>
        </p:nvSpPr>
        <p:spPr bwMode="auto">
          <a:xfrm>
            <a:off x="201084" y="1531938"/>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35" name="Google Shape;1082;p14">
            <a:extLst>
              <a:ext uri="{FF2B5EF4-FFF2-40B4-BE49-F238E27FC236}">
                <a16:creationId xmlns:a16="http://schemas.microsoft.com/office/drawing/2014/main" id="{06BBC5EC-9413-4A8F-B709-83157BBD44CF}"/>
              </a:ext>
            </a:extLst>
          </p:cNvPr>
          <p:cNvSpPr>
            <a:spLocks/>
          </p:cNvSpPr>
          <p:nvPr userDrawn="1"/>
        </p:nvSpPr>
        <p:spPr bwMode="auto">
          <a:xfrm>
            <a:off x="463550" y="2109788"/>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36" name="Google Shape;1083;p14">
            <a:extLst>
              <a:ext uri="{FF2B5EF4-FFF2-40B4-BE49-F238E27FC236}">
                <a16:creationId xmlns:a16="http://schemas.microsoft.com/office/drawing/2014/main" id="{C1097F31-C575-4464-95CA-6CCE9389736F}"/>
              </a:ext>
            </a:extLst>
          </p:cNvPr>
          <p:cNvSpPr>
            <a:spLocks/>
          </p:cNvSpPr>
          <p:nvPr userDrawn="1"/>
        </p:nvSpPr>
        <p:spPr bwMode="auto">
          <a:xfrm>
            <a:off x="198967" y="2135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37" name="Google Shape;1084;p14">
            <a:extLst>
              <a:ext uri="{FF2B5EF4-FFF2-40B4-BE49-F238E27FC236}">
                <a16:creationId xmlns:a16="http://schemas.microsoft.com/office/drawing/2014/main" id="{3B869EB9-E54D-465B-85A6-CFD8E640B019}"/>
              </a:ext>
            </a:extLst>
          </p:cNvPr>
          <p:cNvSpPr>
            <a:spLocks/>
          </p:cNvSpPr>
          <p:nvPr userDrawn="1"/>
        </p:nvSpPr>
        <p:spPr bwMode="auto">
          <a:xfrm>
            <a:off x="222251" y="2217738"/>
            <a:ext cx="44449"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38" name="Google Shape;1085;p14">
            <a:extLst>
              <a:ext uri="{FF2B5EF4-FFF2-40B4-BE49-F238E27FC236}">
                <a16:creationId xmlns:a16="http://schemas.microsoft.com/office/drawing/2014/main" id="{2B4B0734-B806-45C1-8CFE-CB3B97E3B6FF}"/>
              </a:ext>
            </a:extLst>
          </p:cNvPr>
          <p:cNvSpPr>
            <a:spLocks/>
          </p:cNvSpPr>
          <p:nvPr userDrawn="1"/>
        </p:nvSpPr>
        <p:spPr bwMode="auto">
          <a:xfrm>
            <a:off x="522818" y="2174875"/>
            <a:ext cx="44449"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39" name="Google Shape;1086;p14">
            <a:extLst>
              <a:ext uri="{FF2B5EF4-FFF2-40B4-BE49-F238E27FC236}">
                <a16:creationId xmlns:a16="http://schemas.microsoft.com/office/drawing/2014/main" id="{4C179A78-4E02-49B9-89DA-F56C387EC5CD}"/>
              </a:ext>
            </a:extLst>
          </p:cNvPr>
          <p:cNvSpPr>
            <a:spLocks/>
          </p:cNvSpPr>
          <p:nvPr userDrawn="1"/>
        </p:nvSpPr>
        <p:spPr bwMode="auto">
          <a:xfrm>
            <a:off x="198967" y="21463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40" name="Google Shape;1082;p14">
            <a:extLst>
              <a:ext uri="{FF2B5EF4-FFF2-40B4-BE49-F238E27FC236}">
                <a16:creationId xmlns:a16="http://schemas.microsoft.com/office/drawing/2014/main" id="{ADCB7C2A-D5B7-4293-834B-D715776F8D74}"/>
              </a:ext>
            </a:extLst>
          </p:cNvPr>
          <p:cNvSpPr>
            <a:spLocks/>
          </p:cNvSpPr>
          <p:nvPr userDrawn="1"/>
        </p:nvSpPr>
        <p:spPr bwMode="auto">
          <a:xfrm>
            <a:off x="461433" y="27241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41" name="Google Shape;1083;p14">
            <a:extLst>
              <a:ext uri="{FF2B5EF4-FFF2-40B4-BE49-F238E27FC236}">
                <a16:creationId xmlns:a16="http://schemas.microsoft.com/office/drawing/2014/main" id="{A9E66CD4-43D6-42C1-8D5E-9185311AA84D}"/>
              </a:ext>
            </a:extLst>
          </p:cNvPr>
          <p:cNvSpPr>
            <a:spLocks/>
          </p:cNvSpPr>
          <p:nvPr userDrawn="1"/>
        </p:nvSpPr>
        <p:spPr bwMode="auto">
          <a:xfrm>
            <a:off x="196851" y="2747964"/>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42" name="Google Shape;1084;p14">
            <a:extLst>
              <a:ext uri="{FF2B5EF4-FFF2-40B4-BE49-F238E27FC236}">
                <a16:creationId xmlns:a16="http://schemas.microsoft.com/office/drawing/2014/main" id="{B1DBCD14-A046-4C09-8C2E-B07CC3DC7D21}"/>
              </a:ext>
            </a:extLst>
          </p:cNvPr>
          <p:cNvSpPr>
            <a:spLocks/>
          </p:cNvSpPr>
          <p:nvPr userDrawn="1"/>
        </p:nvSpPr>
        <p:spPr bwMode="auto">
          <a:xfrm>
            <a:off x="220134" y="2830514"/>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43" name="Google Shape;1085;p14">
            <a:extLst>
              <a:ext uri="{FF2B5EF4-FFF2-40B4-BE49-F238E27FC236}">
                <a16:creationId xmlns:a16="http://schemas.microsoft.com/office/drawing/2014/main" id="{C7A7EE15-80E4-4BE4-8757-27E00EFF7DFA}"/>
              </a:ext>
            </a:extLst>
          </p:cNvPr>
          <p:cNvSpPr>
            <a:spLocks/>
          </p:cNvSpPr>
          <p:nvPr userDrawn="1"/>
        </p:nvSpPr>
        <p:spPr bwMode="auto">
          <a:xfrm>
            <a:off x="520701" y="27892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44" name="Google Shape;1086;p14">
            <a:extLst>
              <a:ext uri="{FF2B5EF4-FFF2-40B4-BE49-F238E27FC236}">
                <a16:creationId xmlns:a16="http://schemas.microsoft.com/office/drawing/2014/main" id="{D8959D4E-71C4-46EA-B498-2959D97AEE2C}"/>
              </a:ext>
            </a:extLst>
          </p:cNvPr>
          <p:cNvSpPr>
            <a:spLocks/>
          </p:cNvSpPr>
          <p:nvPr userDrawn="1"/>
        </p:nvSpPr>
        <p:spPr bwMode="auto">
          <a:xfrm>
            <a:off x="198968" y="27590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45" name="Google Shape;1082;p14">
            <a:extLst>
              <a:ext uri="{FF2B5EF4-FFF2-40B4-BE49-F238E27FC236}">
                <a16:creationId xmlns:a16="http://schemas.microsoft.com/office/drawing/2014/main" id="{D04516D1-B774-42A8-B461-06C8B7253EDA}"/>
              </a:ext>
            </a:extLst>
          </p:cNvPr>
          <p:cNvSpPr>
            <a:spLocks/>
          </p:cNvSpPr>
          <p:nvPr userDrawn="1"/>
        </p:nvSpPr>
        <p:spPr bwMode="auto">
          <a:xfrm>
            <a:off x="461433" y="33369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46" name="Google Shape;1083;p14">
            <a:extLst>
              <a:ext uri="{FF2B5EF4-FFF2-40B4-BE49-F238E27FC236}">
                <a16:creationId xmlns:a16="http://schemas.microsoft.com/office/drawing/2014/main" id="{FF573080-AE80-4D11-B8AE-AC165701BA45}"/>
              </a:ext>
            </a:extLst>
          </p:cNvPr>
          <p:cNvSpPr>
            <a:spLocks/>
          </p:cNvSpPr>
          <p:nvPr userDrawn="1"/>
        </p:nvSpPr>
        <p:spPr bwMode="auto">
          <a:xfrm>
            <a:off x="194733" y="3362326"/>
            <a:ext cx="450851"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47" name="Google Shape;1084;p14">
            <a:extLst>
              <a:ext uri="{FF2B5EF4-FFF2-40B4-BE49-F238E27FC236}">
                <a16:creationId xmlns:a16="http://schemas.microsoft.com/office/drawing/2014/main" id="{0FFA40FA-2132-4735-A422-05ABA789AF07}"/>
              </a:ext>
            </a:extLst>
          </p:cNvPr>
          <p:cNvSpPr>
            <a:spLocks/>
          </p:cNvSpPr>
          <p:nvPr userDrawn="1"/>
        </p:nvSpPr>
        <p:spPr bwMode="auto">
          <a:xfrm>
            <a:off x="220133" y="3444875"/>
            <a:ext cx="44451"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48" name="Google Shape;1085;p14">
            <a:extLst>
              <a:ext uri="{FF2B5EF4-FFF2-40B4-BE49-F238E27FC236}">
                <a16:creationId xmlns:a16="http://schemas.microsoft.com/office/drawing/2014/main" id="{0BE47EB4-7899-43AF-80C1-C093C3CE6B98}"/>
              </a:ext>
            </a:extLst>
          </p:cNvPr>
          <p:cNvSpPr>
            <a:spLocks/>
          </p:cNvSpPr>
          <p:nvPr userDrawn="1"/>
        </p:nvSpPr>
        <p:spPr bwMode="auto">
          <a:xfrm>
            <a:off x="520700" y="3403600"/>
            <a:ext cx="44451"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49" name="Google Shape;1086;p14">
            <a:extLst>
              <a:ext uri="{FF2B5EF4-FFF2-40B4-BE49-F238E27FC236}">
                <a16:creationId xmlns:a16="http://schemas.microsoft.com/office/drawing/2014/main" id="{20FF8020-6C91-4352-8707-3114FFAF9B5F}"/>
              </a:ext>
            </a:extLst>
          </p:cNvPr>
          <p:cNvSpPr>
            <a:spLocks/>
          </p:cNvSpPr>
          <p:nvPr userDrawn="1"/>
        </p:nvSpPr>
        <p:spPr bwMode="auto">
          <a:xfrm>
            <a:off x="196851" y="33734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50" name="Google Shape;1082;p14">
            <a:extLst>
              <a:ext uri="{FF2B5EF4-FFF2-40B4-BE49-F238E27FC236}">
                <a16:creationId xmlns:a16="http://schemas.microsoft.com/office/drawing/2014/main" id="{294E0084-63D9-4054-9DFE-F62644CC5E30}"/>
              </a:ext>
            </a:extLst>
          </p:cNvPr>
          <p:cNvSpPr>
            <a:spLocks/>
          </p:cNvSpPr>
          <p:nvPr userDrawn="1"/>
        </p:nvSpPr>
        <p:spPr bwMode="auto">
          <a:xfrm>
            <a:off x="459317" y="3951288"/>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51" name="Google Shape;1083;p14">
            <a:extLst>
              <a:ext uri="{FF2B5EF4-FFF2-40B4-BE49-F238E27FC236}">
                <a16:creationId xmlns:a16="http://schemas.microsoft.com/office/drawing/2014/main" id="{30ABED11-E6AB-4C1F-A0E4-6BE2BCA0A25A}"/>
              </a:ext>
            </a:extLst>
          </p:cNvPr>
          <p:cNvSpPr>
            <a:spLocks/>
          </p:cNvSpPr>
          <p:nvPr userDrawn="1"/>
        </p:nvSpPr>
        <p:spPr bwMode="auto">
          <a:xfrm>
            <a:off x="194734" y="39766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52" name="Google Shape;1084;p14">
            <a:extLst>
              <a:ext uri="{FF2B5EF4-FFF2-40B4-BE49-F238E27FC236}">
                <a16:creationId xmlns:a16="http://schemas.microsoft.com/office/drawing/2014/main" id="{F36E8048-CC1C-4088-A2B2-1EDBB418CC46}"/>
              </a:ext>
            </a:extLst>
          </p:cNvPr>
          <p:cNvSpPr>
            <a:spLocks/>
          </p:cNvSpPr>
          <p:nvPr userDrawn="1"/>
        </p:nvSpPr>
        <p:spPr bwMode="auto">
          <a:xfrm>
            <a:off x="218018" y="40592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53" name="Google Shape;1085;p14">
            <a:extLst>
              <a:ext uri="{FF2B5EF4-FFF2-40B4-BE49-F238E27FC236}">
                <a16:creationId xmlns:a16="http://schemas.microsoft.com/office/drawing/2014/main" id="{9515DCDD-1EFD-482B-8103-19A278D79954}"/>
              </a:ext>
            </a:extLst>
          </p:cNvPr>
          <p:cNvSpPr>
            <a:spLocks/>
          </p:cNvSpPr>
          <p:nvPr userDrawn="1"/>
        </p:nvSpPr>
        <p:spPr bwMode="auto">
          <a:xfrm>
            <a:off x="518585" y="40163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54" name="Google Shape;1086;p14">
            <a:extLst>
              <a:ext uri="{FF2B5EF4-FFF2-40B4-BE49-F238E27FC236}">
                <a16:creationId xmlns:a16="http://schemas.microsoft.com/office/drawing/2014/main" id="{F0B0FC13-6D59-4C55-91AB-991A12933FD5}"/>
              </a:ext>
            </a:extLst>
          </p:cNvPr>
          <p:cNvSpPr>
            <a:spLocks/>
          </p:cNvSpPr>
          <p:nvPr userDrawn="1"/>
        </p:nvSpPr>
        <p:spPr bwMode="auto">
          <a:xfrm>
            <a:off x="194734" y="39878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55" name="Google Shape;1082;p14">
            <a:extLst>
              <a:ext uri="{FF2B5EF4-FFF2-40B4-BE49-F238E27FC236}">
                <a16:creationId xmlns:a16="http://schemas.microsoft.com/office/drawing/2014/main" id="{5D9E2238-5E63-45EE-A98A-BD981F78A52D}"/>
              </a:ext>
            </a:extLst>
          </p:cNvPr>
          <p:cNvSpPr>
            <a:spLocks/>
          </p:cNvSpPr>
          <p:nvPr userDrawn="1"/>
        </p:nvSpPr>
        <p:spPr bwMode="auto">
          <a:xfrm>
            <a:off x="459317" y="4565650"/>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56" name="Google Shape;1083;p14">
            <a:extLst>
              <a:ext uri="{FF2B5EF4-FFF2-40B4-BE49-F238E27FC236}">
                <a16:creationId xmlns:a16="http://schemas.microsoft.com/office/drawing/2014/main" id="{2073C21E-82F4-47C0-822A-79F301EBA359}"/>
              </a:ext>
            </a:extLst>
          </p:cNvPr>
          <p:cNvSpPr>
            <a:spLocks/>
          </p:cNvSpPr>
          <p:nvPr userDrawn="1"/>
        </p:nvSpPr>
        <p:spPr bwMode="auto">
          <a:xfrm>
            <a:off x="192618" y="4589464"/>
            <a:ext cx="450849"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57" name="Google Shape;1084;p14">
            <a:extLst>
              <a:ext uri="{FF2B5EF4-FFF2-40B4-BE49-F238E27FC236}">
                <a16:creationId xmlns:a16="http://schemas.microsoft.com/office/drawing/2014/main" id="{7E56B5ED-3F12-4BBF-B8F0-36CD1D338A76}"/>
              </a:ext>
            </a:extLst>
          </p:cNvPr>
          <p:cNvSpPr>
            <a:spLocks/>
          </p:cNvSpPr>
          <p:nvPr userDrawn="1"/>
        </p:nvSpPr>
        <p:spPr bwMode="auto">
          <a:xfrm>
            <a:off x="215901" y="4672014"/>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58" name="Google Shape;1085;p14">
            <a:extLst>
              <a:ext uri="{FF2B5EF4-FFF2-40B4-BE49-F238E27FC236}">
                <a16:creationId xmlns:a16="http://schemas.microsoft.com/office/drawing/2014/main" id="{2FEE43E3-F325-4549-BC85-C160DB20136C}"/>
              </a:ext>
            </a:extLst>
          </p:cNvPr>
          <p:cNvSpPr>
            <a:spLocks/>
          </p:cNvSpPr>
          <p:nvPr userDrawn="1"/>
        </p:nvSpPr>
        <p:spPr bwMode="auto">
          <a:xfrm>
            <a:off x="518585" y="4630739"/>
            <a:ext cx="44449"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59" name="Google Shape;1086;p14">
            <a:extLst>
              <a:ext uri="{FF2B5EF4-FFF2-40B4-BE49-F238E27FC236}">
                <a16:creationId xmlns:a16="http://schemas.microsoft.com/office/drawing/2014/main" id="{8AD093AE-70C5-477E-9F97-78A47A7BEB7E}"/>
              </a:ext>
            </a:extLst>
          </p:cNvPr>
          <p:cNvSpPr>
            <a:spLocks/>
          </p:cNvSpPr>
          <p:nvPr userDrawn="1"/>
        </p:nvSpPr>
        <p:spPr bwMode="auto">
          <a:xfrm>
            <a:off x="194734" y="46005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60" name="Google Shape;1082;p14">
            <a:extLst>
              <a:ext uri="{FF2B5EF4-FFF2-40B4-BE49-F238E27FC236}">
                <a16:creationId xmlns:a16="http://schemas.microsoft.com/office/drawing/2014/main" id="{059D208C-B24B-4F3B-9E0F-0DF1D1FED027}"/>
              </a:ext>
            </a:extLst>
          </p:cNvPr>
          <p:cNvSpPr>
            <a:spLocks/>
          </p:cNvSpPr>
          <p:nvPr userDrawn="1"/>
        </p:nvSpPr>
        <p:spPr bwMode="auto">
          <a:xfrm>
            <a:off x="457200" y="5180013"/>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61" name="Google Shape;1083;p14">
            <a:extLst>
              <a:ext uri="{FF2B5EF4-FFF2-40B4-BE49-F238E27FC236}">
                <a16:creationId xmlns:a16="http://schemas.microsoft.com/office/drawing/2014/main" id="{179FCEA6-B68D-4F56-860E-72681FBF98AC}"/>
              </a:ext>
            </a:extLst>
          </p:cNvPr>
          <p:cNvSpPr>
            <a:spLocks/>
          </p:cNvSpPr>
          <p:nvPr userDrawn="1"/>
        </p:nvSpPr>
        <p:spPr bwMode="auto">
          <a:xfrm>
            <a:off x="192618" y="5203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62" name="Google Shape;1084;p14">
            <a:extLst>
              <a:ext uri="{FF2B5EF4-FFF2-40B4-BE49-F238E27FC236}">
                <a16:creationId xmlns:a16="http://schemas.microsoft.com/office/drawing/2014/main" id="{ED1E4BFC-6BD3-4C25-92F0-CFBD0F980BB1}"/>
              </a:ext>
            </a:extLst>
          </p:cNvPr>
          <p:cNvSpPr>
            <a:spLocks/>
          </p:cNvSpPr>
          <p:nvPr userDrawn="1"/>
        </p:nvSpPr>
        <p:spPr bwMode="auto">
          <a:xfrm>
            <a:off x="215901" y="5286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63" name="Google Shape;1085;p14">
            <a:extLst>
              <a:ext uri="{FF2B5EF4-FFF2-40B4-BE49-F238E27FC236}">
                <a16:creationId xmlns:a16="http://schemas.microsoft.com/office/drawing/2014/main" id="{E00CF5A5-89FD-42D9-BF4E-6DA36ABB8C6C}"/>
              </a:ext>
            </a:extLst>
          </p:cNvPr>
          <p:cNvSpPr>
            <a:spLocks/>
          </p:cNvSpPr>
          <p:nvPr userDrawn="1"/>
        </p:nvSpPr>
        <p:spPr bwMode="auto">
          <a:xfrm>
            <a:off x="516467" y="5245100"/>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64" name="Google Shape;1086;p14">
            <a:extLst>
              <a:ext uri="{FF2B5EF4-FFF2-40B4-BE49-F238E27FC236}">
                <a16:creationId xmlns:a16="http://schemas.microsoft.com/office/drawing/2014/main" id="{D5781D01-8F04-46DE-A871-CE40DAE3EBB3}"/>
              </a:ext>
            </a:extLst>
          </p:cNvPr>
          <p:cNvSpPr>
            <a:spLocks/>
          </p:cNvSpPr>
          <p:nvPr userDrawn="1"/>
        </p:nvSpPr>
        <p:spPr bwMode="auto">
          <a:xfrm>
            <a:off x="192618" y="52149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65" name="Google Shape;1082;p14">
            <a:extLst>
              <a:ext uri="{FF2B5EF4-FFF2-40B4-BE49-F238E27FC236}">
                <a16:creationId xmlns:a16="http://schemas.microsoft.com/office/drawing/2014/main" id="{CB83979F-F739-4DF0-BA21-123ADC978E09}"/>
              </a:ext>
            </a:extLst>
          </p:cNvPr>
          <p:cNvSpPr>
            <a:spLocks/>
          </p:cNvSpPr>
          <p:nvPr userDrawn="1"/>
        </p:nvSpPr>
        <p:spPr bwMode="auto">
          <a:xfrm>
            <a:off x="457200" y="5792788"/>
            <a:ext cx="107951"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66" name="Google Shape;1083;p14">
            <a:extLst>
              <a:ext uri="{FF2B5EF4-FFF2-40B4-BE49-F238E27FC236}">
                <a16:creationId xmlns:a16="http://schemas.microsoft.com/office/drawing/2014/main" id="{CC1BFADE-55C9-4BF3-B75A-511C834BA16A}"/>
              </a:ext>
            </a:extLst>
          </p:cNvPr>
          <p:cNvSpPr>
            <a:spLocks/>
          </p:cNvSpPr>
          <p:nvPr userDrawn="1"/>
        </p:nvSpPr>
        <p:spPr bwMode="auto">
          <a:xfrm>
            <a:off x="190500" y="5818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67" name="Google Shape;1084;p14">
            <a:extLst>
              <a:ext uri="{FF2B5EF4-FFF2-40B4-BE49-F238E27FC236}">
                <a16:creationId xmlns:a16="http://schemas.microsoft.com/office/drawing/2014/main" id="{4B9E8092-DEC1-467A-9BEE-890368367485}"/>
              </a:ext>
            </a:extLst>
          </p:cNvPr>
          <p:cNvSpPr>
            <a:spLocks/>
          </p:cNvSpPr>
          <p:nvPr userDrawn="1"/>
        </p:nvSpPr>
        <p:spPr bwMode="auto">
          <a:xfrm>
            <a:off x="213784" y="59007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68" name="Google Shape;1085;p14">
            <a:extLst>
              <a:ext uri="{FF2B5EF4-FFF2-40B4-BE49-F238E27FC236}">
                <a16:creationId xmlns:a16="http://schemas.microsoft.com/office/drawing/2014/main" id="{39AB132E-1476-42AC-8EA8-D5DF5373706B}"/>
              </a:ext>
            </a:extLst>
          </p:cNvPr>
          <p:cNvSpPr>
            <a:spLocks/>
          </p:cNvSpPr>
          <p:nvPr userDrawn="1"/>
        </p:nvSpPr>
        <p:spPr bwMode="auto">
          <a:xfrm>
            <a:off x="514351" y="58578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69" name="Google Shape;1086;p14">
            <a:extLst>
              <a:ext uri="{FF2B5EF4-FFF2-40B4-BE49-F238E27FC236}">
                <a16:creationId xmlns:a16="http://schemas.microsoft.com/office/drawing/2014/main" id="{A8D3F770-948F-437F-BCE9-5E914117EDA8}"/>
              </a:ext>
            </a:extLst>
          </p:cNvPr>
          <p:cNvSpPr>
            <a:spLocks/>
          </p:cNvSpPr>
          <p:nvPr userDrawn="1"/>
        </p:nvSpPr>
        <p:spPr bwMode="auto">
          <a:xfrm>
            <a:off x="192617" y="5829300"/>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70" name="Google Shape;1765;p26">
            <a:extLst>
              <a:ext uri="{FF2B5EF4-FFF2-40B4-BE49-F238E27FC236}">
                <a16:creationId xmlns:a16="http://schemas.microsoft.com/office/drawing/2014/main" id="{D677548E-EDD6-40F7-A4CE-5766EB9AEA5B}"/>
              </a:ext>
            </a:extLst>
          </p:cNvPr>
          <p:cNvSpPr/>
          <p:nvPr userDrawn="1"/>
        </p:nvSpPr>
        <p:spPr>
          <a:xfrm rot="126755">
            <a:off x="3092451" y="1090613"/>
            <a:ext cx="5549900" cy="4730750"/>
          </a:xfrm>
          <a:prstGeom prst="rect">
            <a:avLst/>
          </a:prstGeom>
          <a:solidFill>
            <a:srgbClr val="FFE285"/>
          </a:solidFill>
          <a:ln>
            <a:noFill/>
          </a:ln>
        </p:spPr>
        <p:txBody>
          <a:bodyPr spcFirstLastPara="1" lIns="51427" tIns="51427" rIns="51427" bIns="51427" anchor="ctr"/>
          <a:lstStyle/>
          <a:p>
            <a:pPr eaLnBrk="1" fontAlgn="auto" hangingPunct="1">
              <a:spcBef>
                <a:spcPts val="0"/>
              </a:spcBef>
              <a:spcAft>
                <a:spcPts val="0"/>
              </a:spcAft>
              <a:defRPr/>
            </a:pPr>
            <a:endParaRPr sz="281" dirty="0">
              <a:solidFill>
                <a:prstClr val="black"/>
              </a:solidFill>
              <a:latin typeface="Arial"/>
            </a:endParaRPr>
          </a:p>
        </p:txBody>
      </p:sp>
      <p:sp>
        <p:nvSpPr>
          <p:cNvPr id="71" name="Google Shape;1766;p26">
            <a:extLst>
              <a:ext uri="{FF2B5EF4-FFF2-40B4-BE49-F238E27FC236}">
                <a16:creationId xmlns:a16="http://schemas.microsoft.com/office/drawing/2014/main" id="{E30684FA-2F02-4B90-BF58-F7489542175C}"/>
              </a:ext>
            </a:extLst>
          </p:cNvPr>
          <p:cNvSpPr/>
          <p:nvPr userDrawn="1"/>
        </p:nvSpPr>
        <p:spPr>
          <a:xfrm rot="21464125">
            <a:off x="2810934" y="773114"/>
            <a:ext cx="1284817" cy="1336675"/>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lIns="51427" tIns="51427" rIns="51427" bIns="51427" anchor="ctr"/>
          <a:lstStyle/>
          <a:p>
            <a:pPr eaLnBrk="1" fontAlgn="auto" hangingPunct="1">
              <a:spcBef>
                <a:spcPts val="0"/>
              </a:spcBef>
              <a:spcAft>
                <a:spcPts val="0"/>
              </a:spcAft>
              <a:defRPr/>
            </a:pPr>
            <a:endParaRPr sz="281">
              <a:solidFill>
                <a:prstClr val="black"/>
              </a:solidFill>
              <a:latin typeface="Arial"/>
            </a:endParaRPr>
          </a:p>
        </p:txBody>
      </p:sp>
      <p:sp>
        <p:nvSpPr>
          <p:cNvPr id="72" name="Google Shape;1767;p26">
            <a:extLst>
              <a:ext uri="{FF2B5EF4-FFF2-40B4-BE49-F238E27FC236}">
                <a16:creationId xmlns:a16="http://schemas.microsoft.com/office/drawing/2014/main" id="{0555CF29-B463-4E23-9927-C889BF062C37}"/>
              </a:ext>
            </a:extLst>
          </p:cNvPr>
          <p:cNvSpPr/>
          <p:nvPr userDrawn="1"/>
        </p:nvSpPr>
        <p:spPr>
          <a:xfrm rot="4829593">
            <a:off x="7640638" y="1029760"/>
            <a:ext cx="1546225" cy="1109133"/>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lIns="51427" tIns="51427" rIns="51427" bIns="51427" anchor="ctr"/>
          <a:lstStyle/>
          <a:p>
            <a:pPr eaLnBrk="1" fontAlgn="auto" hangingPunct="1">
              <a:spcBef>
                <a:spcPts val="0"/>
              </a:spcBef>
              <a:spcAft>
                <a:spcPts val="0"/>
              </a:spcAft>
              <a:defRPr/>
            </a:pPr>
            <a:endParaRPr sz="281">
              <a:solidFill>
                <a:prstClr val="black"/>
              </a:solidFill>
              <a:latin typeface="Arial"/>
            </a:endParaRPr>
          </a:p>
        </p:txBody>
      </p:sp>
      <p:grpSp>
        <p:nvGrpSpPr>
          <p:cNvPr id="73" name="Google Shape;211;p3">
            <a:extLst>
              <a:ext uri="{FF2B5EF4-FFF2-40B4-BE49-F238E27FC236}">
                <a16:creationId xmlns:a16="http://schemas.microsoft.com/office/drawing/2014/main" id="{A0427CB4-19B8-4411-A86E-D1E7F6C72840}"/>
              </a:ext>
            </a:extLst>
          </p:cNvPr>
          <p:cNvGrpSpPr>
            <a:grpSpLocks/>
          </p:cNvGrpSpPr>
          <p:nvPr userDrawn="1"/>
        </p:nvGrpSpPr>
        <p:grpSpPr bwMode="auto">
          <a:xfrm>
            <a:off x="1030818" y="1581150"/>
            <a:ext cx="444500" cy="398463"/>
            <a:chOff x="2495125" y="2142250"/>
            <a:chExt cx="444275" cy="398525"/>
          </a:xfrm>
        </p:grpSpPr>
        <p:sp>
          <p:nvSpPr>
            <p:cNvPr id="74" name="Google Shape;212;p3">
              <a:extLst>
                <a:ext uri="{FF2B5EF4-FFF2-40B4-BE49-F238E27FC236}">
                  <a16:creationId xmlns:a16="http://schemas.microsoft.com/office/drawing/2014/main" id="{22188C1B-CBC9-4A4D-932D-669190B31C1E}"/>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lIns="91425" tIns="91425" rIns="91425" bIns="91425" anchor="ctr"/>
            <a:lstStyle/>
            <a:p>
              <a:pPr>
                <a:defRPr/>
              </a:pPr>
              <a:endParaRPr lang="vi-VN" sz="1350"/>
            </a:p>
          </p:txBody>
        </p:sp>
        <p:sp>
          <p:nvSpPr>
            <p:cNvPr id="75" name="Google Shape;213;p3">
              <a:extLst>
                <a:ext uri="{FF2B5EF4-FFF2-40B4-BE49-F238E27FC236}">
                  <a16:creationId xmlns:a16="http://schemas.microsoft.com/office/drawing/2014/main" id="{953468F2-660D-42F6-AE40-07382A2732FD}"/>
                </a:ext>
              </a:extLst>
            </p:cNvPr>
            <p:cNvSpPr/>
            <p:nvPr/>
          </p:nvSpPr>
          <p:spPr>
            <a:xfrm>
              <a:off x="2655910" y="2307376"/>
              <a:ext cx="95201" cy="73036"/>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76" name="Google Shape;214;p3">
            <a:extLst>
              <a:ext uri="{FF2B5EF4-FFF2-40B4-BE49-F238E27FC236}">
                <a16:creationId xmlns:a16="http://schemas.microsoft.com/office/drawing/2014/main" id="{96C4C5E7-72C0-44F3-8CB7-80ECCB5A6EEE}"/>
              </a:ext>
            </a:extLst>
          </p:cNvPr>
          <p:cNvGrpSpPr>
            <a:grpSpLocks/>
          </p:cNvGrpSpPr>
          <p:nvPr userDrawn="1"/>
        </p:nvGrpSpPr>
        <p:grpSpPr bwMode="auto">
          <a:xfrm>
            <a:off x="10560051" y="5038725"/>
            <a:ext cx="292100" cy="280988"/>
            <a:chOff x="3243875" y="2372825"/>
            <a:chExt cx="291375" cy="281375"/>
          </a:xfrm>
        </p:grpSpPr>
        <p:sp>
          <p:nvSpPr>
            <p:cNvPr id="77" name="Google Shape;215;p3">
              <a:extLst>
                <a:ext uri="{FF2B5EF4-FFF2-40B4-BE49-F238E27FC236}">
                  <a16:creationId xmlns:a16="http://schemas.microsoft.com/office/drawing/2014/main" id="{80B410E8-348B-4335-B082-8FDE23A12BE7}"/>
                </a:ext>
              </a:extLst>
            </p:cNvPr>
            <p:cNvSpPr/>
            <p:nvPr/>
          </p:nvSpPr>
          <p:spPr>
            <a:xfrm>
              <a:off x="3286103" y="2403030"/>
              <a:ext cx="206918" cy="200300"/>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78" name="Google Shape;216;p3">
              <a:extLst>
                <a:ext uri="{FF2B5EF4-FFF2-40B4-BE49-F238E27FC236}">
                  <a16:creationId xmlns:a16="http://schemas.microsoft.com/office/drawing/2014/main" id="{D80A51F0-E78F-4900-A15C-17F4B58BD9B5}"/>
                </a:ext>
              </a:extLst>
            </p:cNvPr>
            <p:cNvSpPr/>
            <p:nvPr/>
          </p:nvSpPr>
          <p:spPr>
            <a:xfrm>
              <a:off x="3302995" y="2403030"/>
              <a:ext cx="192138" cy="211428"/>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79" name="Google Shape;217;p3">
              <a:extLst>
                <a:ext uri="{FF2B5EF4-FFF2-40B4-BE49-F238E27FC236}">
                  <a16:creationId xmlns:a16="http://schemas.microsoft.com/office/drawing/2014/main" id="{124D41F5-53D7-476F-B4B1-137D031E28CF}"/>
                </a:ext>
              </a:extLst>
            </p:cNvPr>
            <p:cNvSpPr/>
            <p:nvPr/>
          </p:nvSpPr>
          <p:spPr>
            <a:xfrm>
              <a:off x="3395897" y="2372825"/>
              <a:ext cx="10556"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0" name="Google Shape;218;p3">
              <a:extLst>
                <a:ext uri="{FF2B5EF4-FFF2-40B4-BE49-F238E27FC236}">
                  <a16:creationId xmlns:a16="http://schemas.microsoft.com/office/drawing/2014/main" id="{68B28389-34E9-4DCF-98F4-C1D43141641C}"/>
                </a:ext>
              </a:extLst>
            </p:cNvPr>
            <p:cNvSpPr/>
            <p:nvPr/>
          </p:nvSpPr>
          <p:spPr>
            <a:xfrm>
              <a:off x="3243875" y="2495231"/>
              <a:ext cx="285040" cy="11127"/>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1" name="Google Shape;219;p3">
              <a:extLst>
                <a:ext uri="{FF2B5EF4-FFF2-40B4-BE49-F238E27FC236}">
                  <a16:creationId xmlns:a16="http://schemas.microsoft.com/office/drawing/2014/main" id="{DCCC9B9B-C849-41E5-9A1E-BD3B374965EC}"/>
                </a:ext>
              </a:extLst>
            </p:cNvPr>
            <p:cNvSpPr/>
            <p:nvPr/>
          </p:nvSpPr>
          <p:spPr>
            <a:xfrm>
              <a:off x="3341000" y="2379184"/>
              <a:ext cx="103459" cy="267067"/>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2" name="Google Shape;220;p3">
              <a:extLst>
                <a:ext uri="{FF2B5EF4-FFF2-40B4-BE49-F238E27FC236}">
                  <a16:creationId xmlns:a16="http://schemas.microsoft.com/office/drawing/2014/main" id="{C34D2B8F-F004-4401-BD91-D2E78C0D9AF0}"/>
                </a:ext>
              </a:extLst>
            </p:cNvPr>
            <p:cNvSpPr/>
            <p:nvPr/>
          </p:nvSpPr>
          <p:spPr>
            <a:xfrm>
              <a:off x="3267100" y="2458668"/>
              <a:ext cx="268150" cy="93792"/>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3" name="Google Shape;221;p3">
              <a:extLst>
                <a:ext uri="{FF2B5EF4-FFF2-40B4-BE49-F238E27FC236}">
                  <a16:creationId xmlns:a16="http://schemas.microsoft.com/office/drawing/2014/main" id="{78B23E17-694D-4169-9A66-AF0E03DF9258}"/>
                </a:ext>
              </a:extLst>
            </p:cNvPr>
            <p:cNvSpPr/>
            <p:nvPr/>
          </p:nvSpPr>
          <p:spPr>
            <a:xfrm>
              <a:off x="3275546" y="2452309"/>
              <a:ext cx="257592" cy="112868"/>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dirty="0">
                <a:solidFill>
                  <a:prstClr val="black"/>
                </a:solidFill>
                <a:latin typeface="Arial"/>
              </a:endParaRPr>
            </a:p>
          </p:txBody>
        </p:sp>
        <p:sp>
          <p:nvSpPr>
            <p:cNvPr id="84" name="Google Shape;222;p3">
              <a:extLst>
                <a:ext uri="{FF2B5EF4-FFF2-40B4-BE49-F238E27FC236}">
                  <a16:creationId xmlns:a16="http://schemas.microsoft.com/office/drawing/2014/main" id="{A3E2AC66-7743-4513-9B71-74191FFC5BBF}"/>
                </a:ext>
              </a:extLst>
            </p:cNvPr>
            <p:cNvSpPr/>
            <p:nvPr/>
          </p:nvSpPr>
          <p:spPr>
            <a:xfrm>
              <a:off x="3328332" y="2385542"/>
              <a:ext cx="120350" cy="259119"/>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5" name="Google Shape;223;p3">
              <a:extLst>
                <a:ext uri="{FF2B5EF4-FFF2-40B4-BE49-F238E27FC236}">
                  <a16:creationId xmlns:a16="http://schemas.microsoft.com/office/drawing/2014/main" id="{24259028-DB30-4E6C-B791-357ACD226A67}"/>
                </a:ext>
              </a:extLst>
            </p:cNvPr>
            <p:cNvSpPr/>
            <p:nvPr/>
          </p:nvSpPr>
          <p:spPr>
            <a:xfrm>
              <a:off x="3328332" y="2438003"/>
              <a:ext cx="133018"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6" name="Google Shape;224;p3">
              <a:extLst>
                <a:ext uri="{FF2B5EF4-FFF2-40B4-BE49-F238E27FC236}">
                  <a16:creationId xmlns:a16="http://schemas.microsoft.com/office/drawing/2014/main" id="{A5C478AB-232D-4E1B-AF55-5A9A733E9E3B}"/>
                </a:ext>
              </a:extLst>
            </p:cNvPr>
            <p:cNvSpPr>
              <a:spLocks/>
            </p:cNvSpPr>
            <p:nvPr/>
          </p:nvSpPr>
          <p:spPr bwMode="auto">
            <a:xfrm>
              <a:off x="3357891" y="2469796"/>
              <a:ext cx="71788" cy="71535"/>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lIns="91425" tIns="91425" rIns="91425" bIns="91425" anchor="ctr"/>
            <a:lstStyle/>
            <a:p>
              <a:pPr>
                <a:defRPr/>
              </a:pPr>
              <a:endParaRPr lang="vi-VN" sz="1350"/>
            </a:p>
          </p:txBody>
        </p:sp>
      </p:grpSp>
      <p:grpSp>
        <p:nvGrpSpPr>
          <p:cNvPr id="87" name="Google Shape;225;p3">
            <a:extLst>
              <a:ext uri="{FF2B5EF4-FFF2-40B4-BE49-F238E27FC236}">
                <a16:creationId xmlns:a16="http://schemas.microsoft.com/office/drawing/2014/main" id="{22C8491E-42F4-4494-95FC-B4EEF85FE931}"/>
              </a:ext>
            </a:extLst>
          </p:cNvPr>
          <p:cNvGrpSpPr>
            <a:grpSpLocks/>
          </p:cNvGrpSpPr>
          <p:nvPr userDrawn="1"/>
        </p:nvGrpSpPr>
        <p:grpSpPr bwMode="auto">
          <a:xfrm>
            <a:off x="10778068" y="714376"/>
            <a:ext cx="167217" cy="168275"/>
            <a:chOff x="4954425" y="2036375"/>
            <a:chExt cx="166675" cy="168575"/>
          </a:xfrm>
        </p:grpSpPr>
        <p:sp>
          <p:nvSpPr>
            <p:cNvPr id="88" name="Google Shape;226;p3">
              <a:extLst>
                <a:ext uri="{FF2B5EF4-FFF2-40B4-BE49-F238E27FC236}">
                  <a16:creationId xmlns:a16="http://schemas.microsoft.com/office/drawing/2014/main" id="{1DD2E763-5BD2-41BB-A3D6-60090572E13D}"/>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lIns="91425" tIns="91425" rIns="91425" bIns="91425" anchor="ctr"/>
            <a:lstStyle/>
            <a:p>
              <a:pPr>
                <a:defRPr/>
              </a:pPr>
              <a:endParaRPr lang="vi-VN" sz="1350"/>
            </a:p>
          </p:txBody>
        </p:sp>
        <p:sp>
          <p:nvSpPr>
            <p:cNvPr id="89" name="Google Shape;227;p3">
              <a:extLst>
                <a:ext uri="{FF2B5EF4-FFF2-40B4-BE49-F238E27FC236}">
                  <a16:creationId xmlns:a16="http://schemas.microsoft.com/office/drawing/2014/main" id="{5608732A-2577-4E9D-B41B-77B20E70FD85}"/>
                </a:ext>
              </a:extLst>
            </p:cNvPr>
            <p:cNvSpPr/>
            <p:nvPr/>
          </p:nvSpPr>
          <p:spPr>
            <a:xfrm>
              <a:off x="5009280" y="2104760"/>
              <a:ext cx="52746"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90" name="Google Shape;228;p3">
            <a:extLst>
              <a:ext uri="{FF2B5EF4-FFF2-40B4-BE49-F238E27FC236}">
                <a16:creationId xmlns:a16="http://schemas.microsoft.com/office/drawing/2014/main" id="{BCB6DCEF-2B26-42A0-8D34-A5CE2E3EE121}"/>
              </a:ext>
            </a:extLst>
          </p:cNvPr>
          <p:cNvSpPr>
            <a:spLocks/>
          </p:cNvSpPr>
          <p:nvPr userDrawn="1"/>
        </p:nvSpPr>
        <p:spPr bwMode="auto">
          <a:xfrm>
            <a:off x="1576918" y="3597275"/>
            <a:ext cx="118533" cy="80963"/>
          </a:xfrm>
          <a:custGeom>
            <a:avLst/>
            <a:gdLst>
              <a:gd name="T0" fmla="*/ 2147483646 w 4765"/>
              <a:gd name="T1" fmla="*/ 2147483646 h 3248"/>
              <a:gd name="T2" fmla="*/ 2147483646 w 4765"/>
              <a:gd name="T3" fmla="*/ 2147483646 h 3248"/>
              <a:gd name="T4" fmla="*/ 2147483646 w 4765"/>
              <a:gd name="T5" fmla="*/ 2147483646 h 3248"/>
              <a:gd name="T6" fmla="*/ 2147483646 w 4765"/>
              <a:gd name="T7" fmla="*/ 2147483646 h 3248"/>
              <a:gd name="T8" fmla="*/ 2147483646 w 4765"/>
              <a:gd name="T9" fmla="*/ 2147483646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lIns="51427" tIns="51427" rIns="51427" bIns="51427" anchor="ctr"/>
          <a:lstStyle/>
          <a:p>
            <a:pPr>
              <a:defRPr/>
            </a:pPr>
            <a:endParaRPr lang="vi-VN" sz="1350"/>
          </a:p>
        </p:txBody>
      </p:sp>
      <p:sp>
        <p:nvSpPr>
          <p:cNvPr id="91" name="Google Shape;229;p3">
            <a:extLst>
              <a:ext uri="{FF2B5EF4-FFF2-40B4-BE49-F238E27FC236}">
                <a16:creationId xmlns:a16="http://schemas.microsoft.com/office/drawing/2014/main" id="{52E441F9-BD5E-44BD-A2FA-01FB8F971986}"/>
              </a:ext>
            </a:extLst>
          </p:cNvPr>
          <p:cNvSpPr/>
          <p:nvPr userDrawn="1"/>
        </p:nvSpPr>
        <p:spPr>
          <a:xfrm>
            <a:off x="9846733" y="3887788"/>
            <a:ext cx="86784" cy="61912"/>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lIns="51427" tIns="51427" rIns="51427" bIns="51427" anchor="ctr"/>
          <a:lstStyle/>
          <a:p>
            <a:pPr eaLnBrk="1" fontAlgn="auto" hangingPunct="1">
              <a:spcBef>
                <a:spcPts val="0"/>
              </a:spcBef>
              <a:spcAft>
                <a:spcPts val="0"/>
              </a:spcAft>
              <a:defRPr/>
            </a:pPr>
            <a:endParaRPr sz="1350">
              <a:solidFill>
                <a:prstClr val="black"/>
              </a:solidFill>
              <a:latin typeface="Arial"/>
            </a:endParaRPr>
          </a:p>
        </p:txBody>
      </p:sp>
      <p:grpSp>
        <p:nvGrpSpPr>
          <p:cNvPr id="92" name="Google Shape;230;p3">
            <a:extLst>
              <a:ext uri="{FF2B5EF4-FFF2-40B4-BE49-F238E27FC236}">
                <a16:creationId xmlns:a16="http://schemas.microsoft.com/office/drawing/2014/main" id="{72CBFA07-B138-4EE0-8507-DB7870DA29C5}"/>
              </a:ext>
            </a:extLst>
          </p:cNvPr>
          <p:cNvGrpSpPr>
            <a:grpSpLocks/>
          </p:cNvGrpSpPr>
          <p:nvPr userDrawn="1"/>
        </p:nvGrpSpPr>
        <p:grpSpPr bwMode="auto">
          <a:xfrm>
            <a:off x="1274234" y="5541964"/>
            <a:ext cx="167217" cy="168275"/>
            <a:chOff x="4954425" y="2036375"/>
            <a:chExt cx="166675" cy="168575"/>
          </a:xfrm>
        </p:grpSpPr>
        <p:sp>
          <p:nvSpPr>
            <p:cNvPr id="93" name="Google Shape;231;p3">
              <a:extLst>
                <a:ext uri="{FF2B5EF4-FFF2-40B4-BE49-F238E27FC236}">
                  <a16:creationId xmlns:a16="http://schemas.microsoft.com/office/drawing/2014/main" id="{06CCB0BF-94EB-43CE-AA38-D36B3BA3A74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94" name="Google Shape;232;p3">
              <a:extLst>
                <a:ext uri="{FF2B5EF4-FFF2-40B4-BE49-F238E27FC236}">
                  <a16:creationId xmlns:a16="http://schemas.microsoft.com/office/drawing/2014/main" id="{1C80DDF5-D1C6-4310-AE4C-4676BACF5848}"/>
                </a:ext>
              </a:extLst>
            </p:cNvPr>
            <p:cNvSpPr/>
            <p:nvPr/>
          </p:nvSpPr>
          <p:spPr>
            <a:xfrm>
              <a:off x="5009280" y="2104759"/>
              <a:ext cx="52746"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95" name="Google Shape;769;p31">
            <a:extLst>
              <a:ext uri="{FF2B5EF4-FFF2-40B4-BE49-F238E27FC236}">
                <a16:creationId xmlns:a16="http://schemas.microsoft.com/office/drawing/2014/main" id="{FFDAC1F6-A1CE-4D79-9116-6D9557362900}"/>
              </a:ext>
            </a:extLst>
          </p:cNvPr>
          <p:cNvGrpSpPr>
            <a:grpSpLocks/>
          </p:cNvGrpSpPr>
          <p:nvPr userDrawn="1"/>
        </p:nvGrpSpPr>
        <p:grpSpPr bwMode="auto">
          <a:xfrm>
            <a:off x="2548467" y="3587750"/>
            <a:ext cx="2599267" cy="2522538"/>
            <a:chOff x="5641385" y="2381306"/>
            <a:chExt cx="2599446" cy="2521829"/>
          </a:xfrm>
        </p:grpSpPr>
        <p:sp>
          <p:nvSpPr>
            <p:cNvPr id="96" name="Google Shape;770;p31">
              <a:extLst>
                <a:ext uri="{FF2B5EF4-FFF2-40B4-BE49-F238E27FC236}">
                  <a16:creationId xmlns:a16="http://schemas.microsoft.com/office/drawing/2014/main" id="{8D2C5ABE-8EE7-4ADA-ACD2-959D12E71C18}"/>
                </a:ext>
              </a:extLst>
            </p:cNvPr>
            <p:cNvSpPr>
              <a:spLocks/>
            </p:cNvSpPr>
            <p:nvPr/>
          </p:nvSpPr>
          <p:spPr bwMode="auto">
            <a:xfrm>
              <a:off x="5715474" y="4460346"/>
              <a:ext cx="2364479" cy="360262"/>
            </a:xfrm>
            <a:custGeom>
              <a:avLst/>
              <a:gdLst>
                <a:gd name="T0" fmla="*/ 2147483646 w 38516"/>
                <a:gd name="T1" fmla="*/ 2147483646 h 5883"/>
                <a:gd name="T2" fmla="*/ 0 w 38516"/>
                <a:gd name="T3" fmla="*/ 2147483646 h 5883"/>
                <a:gd name="T4" fmla="*/ 2147483646 w 38516"/>
                <a:gd name="T5" fmla="*/ 2147483646 h 5883"/>
                <a:gd name="T6" fmla="*/ 2147483646 w 38516"/>
                <a:gd name="T7" fmla="*/ 2147483646 h 5883"/>
                <a:gd name="T8" fmla="*/ 2147483646 w 38516"/>
                <a:gd name="T9" fmla="*/ 2147483646 h 588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bg1"/>
            </a:solidFill>
            <a:ln>
              <a:noFill/>
            </a:ln>
          </p:spPr>
          <p:txBody>
            <a:bodyPr lIns="91425" tIns="91425" rIns="91425" bIns="91425" anchor="ctr"/>
            <a:lstStyle/>
            <a:p>
              <a:pPr>
                <a:defRPr/>
              </a:pPr>
              <a:endParaRPr lang="vi-VN" sz="1350"/>
            </a:p>
          </p:txBody>
        </p:sp>
        <p:grpSp>
          <p:nvGrpSpPr>
            <p:cNvPr id="97" name="Google Shape;771;p31">
              <a:extLst>
                <a:ext uri="{FF2B5EF4-FFF2-40B4-BE49-F238E27FC236}">
                  <a16:creationId xmlns:a16="http://schemas.microsoft.com/office/drawing/2014/main" id="{E583AB29-D698-43F8-A63D-C7CBFD5F5345}"/>
                </a:ext>
              </a:extLst>
            </p:cNvPr>
            <p:cNvGrpSpPr>
              <a:grpSpLocks/>
            </p:cNvGrpSpPr>
            <p:nvPr/>
          </p:nvGrpSpPr>
          <p:grpSpPr bwMode="auto">
            <a:xfrm flipH="1">
              <a:off x="6793275" y="3690844"/>
              <a:ext cx="1447557" cy="1002468"/>
              <a:chOff x="4799733" y="3457797"/>
              <a:chExt cx="2301388" cy="1593766"/>
            </a:xfrm>
          </p:grpSpPr>
          <p:sp>
            <p:nvSpPr>
              <p:cNvPr id="152" name="Google Shape;772;p31">
                <a:extLst>
                  <a:ext uri="{FF2B5EF4-FFF2-40B4-BE49-F238E27FC236}">
                    <a16:creationId xmlns:a16="http://schemas.microsoft.com/office/drawing/2014/main" id="{DFB9409A-AD84-418F-9ED1-69F11E3346C0}"/>
                  </a:ext>
                </a:extLst>
              </p:cNvPr>
              <p:cNvSpPr>
                <a:spLocks/>
              </p:cNvSpPr>
              <p:nvPr/>
            </p:nvSpPr>
            <p:spPr bwMode="auto">
              <a:xfrm>
                <a:off x="5513200" y="4441485"/>
                <a:ext cx="134616" cy="123634"/>
              </a:xfrm>
              <a:custGeom>
                <a:avLst/>
                <a:gdLst>
                  <a:gd name="T0" fmla="*/ 2147483646 w 2437"/>
                  <a:gd name="T1" fmla="*/ 2147483646 h 2211"/>
                  <a:gd name="T2" fmla="*/ 2147483646 w 2437"/>
                  <a:gd name="T3" fmla="*/ 2147483646 h 2211"/>
                  <a:gd name="T4" fmla="*/ 2147483646 w 2437"/>
                  <a:gd name="T5" fmla="*/ 2147483646 h 2211"/>
                  <a:gd name="T6" fmla="*/ 2147483646 w 2437"/>
                  <a:gd name="T7" fmla="*/ 2147483646 h 2211"/>
                  <a:gd name="T8" fmla="*/ 2147483646 w 2437"/>
                  <a:gd name="T9" fmla="*/ 2147483646 h 2211"/>
                  <a:gd name="T10" fmla="*/ 2147483646 w 2437"/>
                  <a:gd name="T11" fmla="*/ 2147483646 h 22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lIns="91425" tIns="91425" rIns="91425" bIns="91425" anchor="ctr"/>
              <a:lstStyle/>
              <a:p>
                <a:pPr>
                  <a:defRPr/>
                </a:pPr>
                <a:endParaRPr lang="vi-VN" sz="1350"/>
              </a:p>
            </p:txBody>
          </p:sp>
          <p:sp>
            <p:nvSpPr>
              <p:cNvPr id="153" name="Google Shape;773;p31">
                <a:extLst>
                  <a:ext uri="{FF2B5EF4-FFF2-40B4-BE49-F238E27FC236}">
                    <a16:creationId xmlns:a16="http://schemas.microsoft.com/office/drawing/2014/main" id="{6238A4AF-3144-49C9-80B4-3543F16FBC99}"/>
                  </a:ext>
                </a:extLst>
              </p:cNvPr>
              <p:cNvSpPr>
                <a:spLocks/>
              </p:cNvSpPr>
              <p:nvPr/>
            </p:nvSpPr>
            <p:spPr bwMode="auto">
              <a:xfrm>
                <a:off x="5671372" y="4451577"/>
                <a:ext cx="90867" cy="78217"/>
              </a:xfrm>
              <a:custGeom>
                <a:avLst/>
                <a:gdLst>
                  <a:gd name="T0" fmla="*/ 2147483646 w 1656"/>
                  <a:gd name="T1" fmla="*/ 2147483646 h 1431"/>
                  <a:gd name="T2" fmla="*/ 2147483646 w 1656"/>
                  <a:gd name="T3" fmla="*/ 2147483646 h 1431"/>
                  <a:gd name="T4" fmla="*/ 2147483646 w 1656"/>
                  <a:gd name="T5" fmla="*/ 2147483646 h 1431"/>
                  <a:gd name="T6" fmla="*/ 2147483646 w 1656"/>
                  <a:gd name="T7" fmla="*/ 2147483646 h 1431"/>
                  <a:gd name="T8" fmla="*/ 2147483646 w 1656"/>
                  <a:gd name="T9" fmla="*/ 2147483646 h 14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56" h="1431" extrusionOk="0">
                    <a:moveTo>
                      <a:pt x="1" y="1"/>
                    </a:moveTo>
                    <a:lnTo>
                      <a:pt x="1" y="1430"/>
                    </a:lnTo>
                    <a:lnTo>
                      <a:pt x="1655" y="1430"/>
                    </a:lnTo>
                    <a:lnTo>
                      <a:pt x="1655" y="1"/>
                    </a:lnTo>
                    <a:lnTo>
                      <a:pt x="1" y="1"/>
                    </a:lnTo>
                    <a:close/>
                  </a:path>
                </a:pathLst>
              </a:custGeom>
              <a:solidFill>
                <a:srgbClr val="F9CF72"/>
              </a:solidFill>
              <a:ln>
                <a:noFill/>
              </a:ln>
            </p:spPr>
            <p:txBody>
              <a:bodyPr lIns="91425" tIns="91425" rIns="91425" bIns="91425" anchor="ctr"/>
              <a:lstStyle/>
              <a:p>
                <a:pPr>
                  <a:defRPr/>
                </a:pPr>
                <a:endParaRPr lang="vi-VN" sz="1350"/>
              </a:p>
            </p:txBody>
          </p:sp>
          <p:sp>
            <p:nvSpPr>
              <p:cNvPr id="154" name="Google Shape;774;p31">
                <a:extLst>
                  <a:ext uri="{FF2B5EF4-FFF2-40B4-BE49-F238E27FC236}">
                    <a16:creationId xmlns:a16="http://schemas.microsoft.com/office/drawing/2014/main" id="{967C6C81-CCD7-4FBA-8F7B-0A93B50CD5D5}"/>
                  </a:ext>
                </a:extLst>
              </p:cNvPr>
              <p:cNvSpPr>
                <a:spLocks/>
              </p:cNvSpPr>
              <p:nvPr/>
            </p:nvSpPr>
            <p:spPr bwMode="auto">
              <a:xfrm>
                <a:off x="5671372" y="4449053"/>
                <a:ext cx="90867" cy="80741"/>
              </a:xfrm>
              <a:custGeom>
                <a:avLst/>
                <a:gdLst>
                  <a:gd name="T0" fmla="*/ 2147483646 w 1669"/>
                  <a:gd name="T1" fmla="*/ 2147483646 h 1457"/>
                  <a:gd name="T2" fmla="*/ 2147483646 w 1669"/>
                  <a:gd name="T3" fmla="*/ 2147483646 h 1457"/>
                  <a:gd name="T4" fmla="*/ 2147483646 w 1669"/>
                  <a:gd name="T5" fmla="*/ 2147483646 h 1457"/>
                  <a:gd name="T6" fmla="*/ 2147483646 w 1669"/>
                  <a:gd name="T7" fmla="*/ 2147483646 h 1457"/>
                  <a:gd name="T8" fmla="*/ 2147483646 w 1669"/>
                  <a:gd name="T9" fmla="*/ 2147483646 h 1457"/>
                  <a:gd name="T10" fmla="*/ 2147483646 w 1669"/>
                  <a:gd name="T11" fmla="*/ 2147483646 h 1457"/>
                  <a:gd name="T12" fmla="*/ 2147483646 w 1669"/>
                  <a:gd name="T13" fmla="*/ 2147483646 h 1457"/>
                  <a:gd name="T14" fmla="*/ 2147483646 w 1669"/>
                  <a:gd name="T15" fmla="*/ 2147483646 h 1457"/>
                  <a:gd name="T16" fmla="*/ 2147483646 w 1669"/>
                  <a:gd name="T17" fmla="*/ 2147483646 h 1457"/>
                  <a:gd name="T18" fmla="*/ 2147483646 w 1669"/>
                  <a:gd name="T19" fmla="*/ 2147483646 h 1457"/>
                  <a:gd name="T20" fmla="*/ 2147483646 w 1669"/>
                  <a:gd name="T21" fmla="*/ 2147483646 h 1457"/>
                  <a:gd name="T22" fmla="*/ 2147483646 w 1669"/>
                  <a:gd name="T23" fmla="*/ 2147483646 h 1457"/>
                  <a:gd name="T24" fmla="*/ 2147483646 w 1669"/>
                  <a:gd name="T25" fmla="*/ 2147483646 h 1457"/>
                  <a:gd name="T26" fmla="*/ 2147483646 w 1669"/>
                  <a:gd name="T27" fmla="*/ 2147483646 h 1457"/>
                  <a:gd name="T28" fmla="*/ 2147483646 w 1669"/>
                  <a:gd name="T29" fmla="*/ 2147483646 h 1457"/>
                  <a:gd name="T30" fmla="*/ 2147483646 w 1669"/>
                  <a:gd name="T31" fmla="*/ 2147483646 h 1457"/>
                  <a:gd name="T32" fmla="*/ 2147483646 w 1669"/>
                  <a:gd name="T33" fmla="*/ 2147483646 h 1457"/>
                  <a:gd name="T34" fmla="*/ 2147483646 w 1669"/>
                  <a:gd name="T35" fmla="*/ 2147483646 h 1457"/>
                  <a:gd name="T36" fmla="*/ 2147483646 w 1669"/>
                  <a:gd name="T37" fmla="*/ 2147483646 h 1457"/>
                  <a:gd name="T38" fmla="*/ 2147483646 w 1669"/>
                  <a:gd name="T39" fmla="*/ 2147483646 h 1457"/>
                  <a:gd name="T40" fmla="*/ 2147483646 w 1669"/>
                  <a:gd name="T41" fmla="*/ 2147483646 h 1457"/>
                  <a:gd name="T42" fmla="*/ 2147483646 w 1669"/>
                  <a:gd name="T43" fmla="*/ 2147483646 h 1457"/>
                  <a:gd name="T44" fmla="*/ 2147483646 w 1669"/>
                  <a:gd name="T45" fmla="*/ 2147483646 h 1457"/>
                  <a:gd name="T46" fmla="*/ 2147483646 w 1669"/>
                  <a:gd name="T47" fmla="*/ 2147483646 h 1457"/>
                  <a:gd name="T48" fmla="*/ 2147483646 w 1669"/>
                  <a:gd name="T49" fmla="*/ 2147483646 h 1457"/>
                  <a:gd name="T50" fmla="*/ 2147483646 w 1669"/>
                  <a:gd name="T51" fmla="*/ 2147483646 h 1457"/>
                  <a:gd name="T52" fmla="*/ 2147483646 w 1669"/>
                  <a:gd name="T53" fmla="*/ 2147483646 h 1457"/>
                  <a:gd name="T54" fmla="*/ 2147483646 w 1669"/>
                  <a:gd name="T55" fmla="*/ 2147483646 h 1457"/>
                  <a:gd name="T56" fmla="*/ 2147483646 w 1669"/>
                  <a:gd name="T57" fmla="*/ 2147483646 h 1457"/>
                  <a:gd name="T58" fmla="*/ 2147483646 w 1669"/>
                  <a:gd name="T59" fmla="*/ 2147483646 h 1457"/>
                  <a:gd name="T60" fmla="*/ 2147483646 w 1669"/>
                  <a:gd name="T61" fmla="*/ 2147483646 h 1457"/>
                  <a:gd name="T62" fmla="*/ 2147483646 w 1669"/>
                  <a:gd name="T63" fmla="*/ 2147483646 h 1457"/>
                  <a:gd name="T64" fmla="*/ 2147483646 w 1669"/>
                  <a:gd name="T65" fmla="*/ 2147483646 h 1457"/>
                  <a:gd name="T66" fmla="*/ 2147483646 w 1669"/>
                  <a:gd name="T67" fmla="*/ 2147483646 h 1457"/>
                  <a:gd name="T68" fmla="*/ 2147483646 w 1669"/>
                  <a:gd name="T69" fmla="*/ 2147483646 h 1457"/>
                  <a:gd name="T70" fmla="*/ 2147483646 w 1669"/>
                  <a:gd name="T71" fmla="*/ 2147483646 h 1457"/>
                  <a:gd name="T72" fmla="*/ 2147483646 w 1669"/>
                  <a:gd name="T73" fmla="*/ 2147483646 h 1457"/>
                  <a:gd name="T74" fmla="*/ 2147483646 w 1669"/>
                  <a:gd name="T75" fmla="*/ 2147483646 h 1457"/>
                  <a:gd name="T76" fmla="*/ 2147483646 w 1669"/>
                  <a:gd name="T77" fmla="*/ 2147483646 h 1457"/>
                  <a:gd name="T78" fmla="*/ 2147483646 w 1669"/>
                  <a:gd name="T79" fmla="*/ 2147483646 h 1457"/>
                  <a:gd name="T80" fmla="*/ 2147483646 w 1669"/>
                  <a:gd name="T81" fmla="*/ 2147483646 h 145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lnTo>
                      <a:pt x="239" y="1"/>
                    </a:lnTo>
                    <a:close/>
                  </a:path>
                </a:pathLst>
              </a:custGeom>
              <a:solidFill>
                <a:srgbClr val="F09C4E"/>
              </a:solidFill>
              <a:ln>
                <a:noFill/>
              </a:ln>
            </p:spPr>
            <p:txBody>
              <a:bodyPr lIns="91425" tIns="91425" rIns="91425" bIns="91425" anchor="ctr"/>
              <a:lstStyle/>
              <a:p>
                <a:pPr>
                  <a:defRPr/>
                </a:pPr>
                <a:endParaRPr lang="vi-VN" sz="1350"/>
              </a:p>
            </p:txBody>
          </p:sp>
          <p:sp>
            <p:nvSpPr>
              <p:cNvPr id="155" name="Google Shape;775;p31">
                <a:extLst>
                  <a:ext uri="{FF2B5EF4-FFF2-40B4-BE49-F238E27FC236}">
                    <a16:creationId xmlns:a16="http://schemas.microsoft.com/office/drawing/2014/main" id="{46938F79-038B-44FF-B860-C4F976627109}"/>
                  </a:ext>
                </a:extLst>
              </p:cNvPr>
              <p:cNvSpPr>
                <a:spLocks/>
              </p:cNvSpPr>
              <p:nvPr/>
            </p:nvSpPr>
            <p:spPr bwMode="auto">
              <a:xfrm>
                <a:off x="5668008" y="4449053"/>
                <a:ext cx="100962" cy="83265"/>
              </a:xfrm>
              <a:custGeom>
                <a:avLst/>
                <a:gdLst>
                  <a:gd name="T0" fmla="*/ 2147483646 w 1814"/>
                  <a:gd name="T1" fmla="*/ 2147483646 h 1536"/>
                  <a:gd name="T2" fmla="*/ 2147483646 w 1814"/>
                  <a:gd name="T3" fmla="*/ 2147483646 h 1536"/>
                  <a:gd name="T4" fmla="*/ 2147483646 w 1814"/>
                  <a:gd name="T5" fmla="*/ 2147483646 h 1536"/>
                  <a:gd name="T6" fmla="*/ 2147483646 w 1814"/>
                  <a:gd name="T7" fmla="*/ 2147483646 h 1536"/>
                  <a:gd name="T8" fmla="*/ 2147483646 w 1814"/>
                  <a:gd name="T9" fmla="*/ 2147483646 h 1536"/>
                  <a:gd name="T10" fmla="*/ 2147483646 w 1814"/>
                  <a:gd name="T11" fmla="*/ 2147483646 h 1536"/>
                  <a:gd name="T12" fmla="*/ 2147483646 w 1814"/>
                  <a:gd name="T13" fmla="*/ 2147483646 h 1536"/>
                  <a:gd name="T14" fmla="*/ 2147483646 w 1814"/>
                  <a:gd name="T15" fmla="*/ 2147483646 h 1536"/>
                  <a:gd name="T16" fmla="*/ 2147483646 w 1814"/>
                  <a:gd name="T17" fmla="*/ 2147483646 h 1536"/>
                  <a:gd name="T18" fmla="*/ 2147483646 w 1814"/>
                  <a:gd name="T19" fmla="*/ 2147483646 h 1536"/>
                  <a:gd name="T20" fmla="*/ 2147483646 w 1814"/>
                  <a:gd name="T21" fmla="*/ 2147483646 h 1536"/>
                  <a:gd name="T22" fmla="*/ 2147483646 w 1814"/>
                  <a:gd name="T23" fmla="*/ 2147483646 h 1536"/>
                  <a:gd name="T24" fmla="*/ 2147483646 w 1814"/>
                  <a:gd name="T25" fmla="*/ 2147483646 h 1536"/>
                  <a:gd name="T26" fmla="*/ 2147483646 w 1814"/>
                  <a:gd name="T27" fmla="*/ 2147483646 h 1536"/>
                  <a:gd name="T28" fmla="*/ 2147483646 w 1814"/>
                  <a:gd name="T29" fmla="*/ 2147483646 h 1536"/>
                  <a:gd name="T30" fmla="*/ 2147483646 w 1814"/>
                  <a:gd name="T31" fmla="*/ 2147483646 h 1536"/>
                  <a:gd name="T32" fmla="*/ 2147483646 w 1814"/>
                  <a:gd name="T33" fmla="*/ 2147483646 h 1536"/>
                  <a:gd name="T34" fmla="*/ 2147483646 w 1814"/>
                  <a:gd name="T35" fmla="*/ 2147483646 h 1536"/>
                  <a:gd name="T36" fmla="*/ 2147483646 w 1814"/>
                  <a:gd name="T37" fmla="*/ 2147483646 h 1536"/>
                  <a:gd name="T38" fmla="*/ 2147483646 w 1814"/>
                  <a:gd name="T39" fmla="*/ 2147483646 h 1536"/>
                  <a:gd name="T40" fmla="*/ 2147483646 w 1814"/>
                  <a:gd name="T41" fmla="*/ 2147483646 h 1536"/>
                  <a:gd name="T42" fmla="*/ 2147483646 w 1814"/>
                  <a:gd name="T43" fmla="*/ 2147483646 h 1536"/>
                  <a:gd name="T44" fmla="*/ 2147483646 w 1814"/>
                  <a:gd name="T45" fmla="*/ 2147483646 h 1536"/>
                  <a:gd name="T46" fmla="*/ 2147483646 w 1814"/>
                  <a:gd name="T47" fmla="*/ 2147483646 h 1536"/>
                  <a:gd name="T48" fmla="*/ 2147483646 w 1814"/>
                  <a:gd name="T49" fmla="*/ 2147483646 h 1536"/>
                  <a:gd name="T50" fmla="*/ 2147483646 w 1814"/>
                  <a:gd name="T51" fmla="*/ 2147483646 h 1536"/>
                  <a:gd name="T52" fmla="*/ 2147483646 w 1814"/>
                  <a:gd name="T53" fmla="*/ 2147483646 h 1536"/>
                  <a:gd name="T54" fmla="*/ 2147483646 w 1814"/>
                  <a:gd name="T55" fmla="*/ 2147483646 h 1536"/>
                  <a:gd name="T56" fmla="*/ 2147483646 w 1814"/>
                  <a:gd name="T57" fmla="*/ 2147483646 h 1536"/>
                  <a:gd name="T58" fmla="*/ 2147483646 w 1814"/>
                  <a:gd name="T59" fmla="*/ 2147483646 h 1536"/>
                  <a:gd name="T60" fmla="*/ 2147483646 w 1814"/>
                  <a:gd name="T61" fmla="*/ 2147483646 h 1536"/>
                  <a:gd name="T62" fmla="*/ 2147483646 w 1814"/>
                  <a:gd name="T63" fmla="*/ 2147483646 h 1536"/>
                  <a:gd name="T64" fmla="*/ 2147483646 w 1814"/>
                  <a:gd name="T65" fmla="*/ 2147483646 h 1536"/>
                  <a:gd name="T66" fmla="*/ 2147483646 w 1814"/>
                  <a:gd name="T67" fmla="*/ 2147483646 h 1536"/>
                  <a:gd name="T68" fmla="*/ 2147483646 w 1814"/>
                  <a:gd name="T69" fmla="*/ 2147483646 h 1536"/>
                  <a:gd name="T70" fmla="*/ 2147483646 w 1814"/>
                  <a:gd name="T71" fmla="*/ 2147483646 h 1536"/>
                  <a:gd name="T72" fmla="*/ 2147483646 w 1814"/>
                  <a:gd name="T73" fmla="*/ 2147483646 h 1536"/>
                  <a:gd name="T74" fmla="*/ 2147483646 w 1814"/>
                  <a:gd name="T75" fmla="*/ 2147483646 h 1536"/>
                  <a:gd name="T76" fmla="*/ 2147483646 w 1814"/>
                  <a:gd name="T77" fmla="*/ 2147483646 h 1536"/>
                  <a:gd name="T78" fmla="*/ 2147483646 w 1814"/>
                  <a:gd name="T79" fmla="*/ 2147483646 h 1536"/>
                  <a:gd name="T80" fmla="*/ 2147483646 w 1814"/>
                  <a:gd name="T81" fmla="*/ 2147483646 h 1536"/>
                  <a:gd name="T82" fmla="*/ 2147483646 w 1814"/>
                  <a:gd name="T83" fmla="*/ 2147483646 h 1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lnTo>
                      <a:pt x="768"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lnTo>
                      <a:pt x="106" y="1"/>
                    </a:lnTo>
                    <a:close/>
                  </a:path>
                </a:pathLst>
              </a:custGeom>
              <a:solidFill>
                <a:srgbClr val="F09C4E"/>
              </a:solidFill>
              <a:ln>
                <a:noFill/>
              </a:ln>
            </p:spPr>
            <p:txBody>
              <a:bodyPr lIns="91425" tIns="91425" rIns="91425" bIns="91425" anchor="ctr"/>
              <a:lstStyle/>
              <a:p>
                <a:pPr>
                  <a:defRPr/>
                </a:pPr>
                <a:endParaRPr lang="vi-VN" sz="1350"/>
              </a:p>
            </p:txBody>
          </p:sp>
          <p:sp>
            <p:nvSpPr>
              <p:cNvPr id="156" name="Google Shape;776;p31">
                <a:extLst>
                  <a:ext uri="{FF2B5EF4-FFF2-40B4-BE49-F238E27FC236}">
                    <a16:creationId xmlns:a16="http://schemas.microsoft.com/office/drawing/2014/main" id="{82BB6E57-4047-4642-9F8C-6F68B99B4588}"/>
                  </a:ext>
                </a:extLst>
              </p:cNvPr>
              <p:cNvSpPr>
                <a:spLocks/>
              </p:cNvSpPr>
              <p:nvPr/>
            </p:nvSpPr>
            <p:spPr bwMode="auto">
              <a:xfrm>
                <a:off x="4799735" y="3863679"/>
                <a:ext cx="1238467" cy="1188411"/>
              </a:xfrm>
              <a:custGeom>
                <a:avLst/>
                <a:gdLst>
                  <a:gd name="T0" fmla="*/ 2147483646 w 22395"/>
                  <a:gd name="T1" fmla="*/ 2147483646 h 21477"/>
                  <a:gd name="T2" fmla="*/ 2147483646 w 22395"/>
                  <a:gd name="T3" fmla="*/ 2147483646 h 21477"/>
                  <a:gd name="T4" fmla="*/ 2147483646 w 22395"/>
                  <a:gd name="T5" fmla="*/ 2147483646 h 21477"/>
                  <a:gd name="T6" fmla="*/ 2147483646 w 22395"/>
                  <a:gd name="T7" fmla="*/ 2147483646 h 21477"/>
                  <a:gd name="T8" fmla="*/ 2147483646 w 22395"/>
                  <a:gd name="T9" fmla="*/ 2147483646 h 21477"/>
                  <a:gd name="T10" fmla="*/ 2147483646 w 22395"/>
                  <a:gd name="T11" fmla="*/ 2147483646 h 21477"/>
                  <a:gd name="T12" fmla="*/ 2147483646 w 22395"/>
                  <a:gd name="T13" fmla="*/ 2147483646 h 21477"/>
                  <a:gd name="T14" fmla="*/ 2147483646 w 22395"/>
                  <a:gd name="T15" fmla="*/ 2147483646 h 21477"/>
                  <a:gd name="T16" fmla="*/ 2147483646 w 22395"/>
                  <a:gd name="T17" fmla="*/ 2147483646 h 21477"/>
                  <a:gd name="T18" fmla="*/ 2147483646 w 22395"/>
                  <a:gd name="T19" fmla="*/ 2147483646 h 21477"/>
                  <a:gd name="T20" fmla="*/ 2147483646 w 22395"/>
                  <a:gd name="T21" fmla="*/ 2147483646 h 21477"/>
                  <a:gd name="T22" fmla="*/ 2147483646 w 22395"/>
                  <a:gd name="T23" fmla="*/ 2147483646 h 21477"/>
                  <a:gd name="T24" fmla="*/ 2147483646 w 22395"/>
                  <a:gd name="T25" fmla="*/ 2147483646 h 21477"/>
                  <a:gd name="T26" fmla="*/ 2147483646 w 22395"/>
                  <a:gd name="T27" fmla="*/ 2147483646 h 21477"/>
                  <a:gd name="T28" fmla="*/ 2147483646 w 22395"/>
                  <a:gd name="T29" fmla="*/ 2147483646 h 21477"/>
                  <a:gd name="T30" fmla="*/ 2147483646 w 22395"/>
                  <a:gd name="T31" fmla="*/ 2147483646 h 2147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bg2"/>
              </a:solidFill>
              <a:ln>
                <a:noFill/>
              </a:ln>
            </p:spPr>
            <p:txBody>
              <a:bodyPr lIns="91425" tIns="91425" rIns="91425" bIns="91425" anchor="ctr"/>
              <a:lstStyle/>
              <a:p>
                <a:pPr>
                  <a:defRPr/>
                </a:pPr>
                <a:endParaRPr lang="vi-VN" sz="1350"/>
              </a:p>
            </p:txBody>
          </p:sp>
          <p:sp>
            <p:nvSpPr>
              <p:cNvPr id="157" name="Google Shape;777;p31">
                <a:extLst>
                  <a:ext uri="{FF2B5EF4-FFF2-40B4-BE49-F238E27FC236}">
                    <a16:creationId xmlns:a16="http://schemas.microsoft.com/office/drawing/2014/main" id="{F84A6A14-AC24-4639-B5D9-083036735002}"/>
                  </a:ext>
                </a:extLst>
              </p:cNvPr>
              <p:cNvSpPr>
                <a:spLocks/>
              </p:cNvSpPr>
              <p:nvPr/>
            </p:nvSpPr>
            <p:spPr bwMode="auto">
              <a:xfrm>
                <a:off x="4846851" y="3873772"/>
                <a:ext cx="1026446" cy="1047114"/>
              </a:xfrm>
              <a:custGeom>
                <a:avLst/>
                <a:gdLst>
                  <a:gd name="T0" fmla="*/ 2147483646 w 18583"/>
                  <a:gd name="T1" fmla="*/ 0 h 18937"/>
                  <a:gd name="T2" fmla="*/ 2147483646 w 18583"/>
                  <a:gd name="T3" fmla="*/ 2147483646 h 18937"/>
                  <a:gd name="T4" fmla="*/ 2147483646 w 18583"/>
                  <a:gd name="T5" fmla="*/ 2147483646 h 18937"/>
                  <a:gd name="T6" fmla="*/ 0 w 18583"/>
                  <a:gd name="T7" fmla="*/ 2147483646 h 18937"/>
                  <a:gd name="T8" fmla="*/ 0 w 18583"/>
                  <a:gd name="T9" fmla="*/ 2147483646 h 18937"/>
                  <a:gd name="T10" fmla="*/ 2147483646 w 18583"/>
                  <a:gd name="T11" fmla="*/ 2147483646 h 18937"/>
                  <a:gd name="T12" fmla="*/ 2147483646 w 18583"/>
                  <a:gd name="T13" fmla="*/ 2147483646 h 18937"/>
                  <a:gd name="T14" fmla="*/ 2147483646 w 18583"/>
                  <a:gd name="T15" fmla="*/ 2147483646 h 18937"/>
                  <a:gd name="T16" fmla="*/ 2147483646 w 18583"/>
                  <a:gd name="T17" fmla="*/ 0 h 189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lIns="91425" tIns="91425" rIns="91425" bIns="91425" anchor="ctr"/>
              <a:lstStyle/>
              <a:p>
                <a:pPr>
                  <a:defRPr/>
                </a:pPr>
                <a:endParaRPr lang="vi-VN" sz="1350"/>
              </a:p>
            </p:txBody>
          </p:sp>
          <p:sp>
            <p:nvSpPr>
              <p:cNvPr id="158" name="Google Shape;778;p31">
                <a:extLst>
                  <a:ext uri="{FF2B5EF4-FFF2-40B4-BE49-F238E27FC236}">
                    <a16:creationId xmlns:a16="http://schemas.microsoft.com/office/drawing/2014/main" id="{20FD93E7-7E18-4D0A-A21E-665398B09D14}"/>
                  </a:ext>
                </a:extLst>
              </p:cNvPr>
              <p:cNvSpPr>
                <a:spLocks/>
              </p:cNvSpPr>
              <p:nvPr/>
            </p:nvSpPr>
            <p:spPr bwMode="auto">
              <a:xfrm>
                <a:off x="5819450" y="3941898"/>
                <a:ext cx="74039" cy="68125"/>
              </a:xfrm>
              <a:custGeom>
                <a:avLst/>
                <a:gdLst>
                  <a:gd name="T0" fmla="*/ 0 w 1377"/>
                  <a:gd name="T1" fmla="*/ 2147483646 h 1219"/>
                  <a:gd name="T2" fmla="*/ 0 w 1377"/>
                  <a:gd name="T3" fmla="*/ 2147483646 h 1219"/>
                  <a:gd name="T4" fmla="*/ 2147483646 w 1377"/>
                  <a:gd name="T5" fmla="*/ 2147483646 h 1219"/>
                  <a:gd name="T6" fmla="*/ 2147483646 w 1377"/>
                  <a:gd name="T7" fmla="*/ 2147483646 h 1219"/>
                  <a:gd name="T8" fmla="*/ 2147483646 w 1377"/>
                  <a:gd name="T9" fmla="*/ 2147483646 h 1219"/>
                  <a:gd name="T10" fmla="*/ 2147483646 w 1377"/>
                  <a:gd name="T11" fmla="*/ 2147483646 h 1219"/>
                  <a:gd name="T12" fmla="*/ 0 w 1377"/>
                  <a:gd name="T13" fmla="*/ 2147483646 h 12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77" h="1219" extrusionOk="0">
                    <a:moveTo>
                      <a:pt x="0" y="1"/>
                    </a:moveTo>
                    <a:lnTo>
                      <a:pt x="0" y="160"/>
                    </a:lnTo>
                    <a:lnTo>
                      <a:pt x="1218" y="1219"/>
                    </a:lnTo>
                    <a:lnTo>
                      <a:pt x="1324" y="1219"/>
                    </a:lnTo>
                    <a:cubicBezTo>
                      <a:pt x="1376" y="1152"/>
                      <a:pt x="1376" y="1099"/>
                      <a:pt x="1324" y="1047"/>
                    </a:cubicBezTo>
                    <a:lnTo>
                      <a:pt x="172" y="1"/>
                    </a:lnTo>
                    <a:lnTo>
                      <a:pt x="0" y="1"/>
                    </a:lnTo>
                    <a:close/>
                  </a:path>
                </a:pathLst>
              </a:custGeom>
              <a:solidFill>
                <a:srgbClr val="EDD56E"/>
              </a:solidFill>
              <a:ln>
                <a:noFill/>
              </a:ln>
            </p:spPr>
            <p:txBody>
              <a:bodyPr lIns="91425" tIns="91425" rIns="91425" bIns="91425" anchor="ctr"/>
              <a:lstStyle/>
              <a:p>
                <a:pPr>
                  <a:defRPr/>
                </a:pPr>
                <a:endParaRPr lang="vi-VN" sz="1350"/>
              </a:p>
            </p:txBody>
          </p:sp>
          <p:sp>
            <p:nvSpPr>
              <p:cNvPr id="159" name="Google Shape;779;p31">
                <a:extLst>
                  <a:ext uri="{FF2B5EF4-FFF2-40B4-BE49-F238E27FC236}">
                    <a16:creationId xmlns:a16="http://schemas.microsoft.com/office/drawing/2014/main" id="{652D7CAC-7FE6-4F3F-ADD5-B2E6C6223602}"/>
                  </a:ext>
                </a:extLst>
              </p:cNvPr>
              <p:cNvSpPr>
                <a:spLocks/>
              </p:cNvSpPr>
              <p:nvPr/>
            </p:nvSpPr>
            <p:spPr bwMode="auto">
              <a:xfrm>
                <a:off x="5647816" y="4113473"/>
                <a:ext cx="77403" cy="68125"/>
              </a:xfrm>
              <a:custGeom>
                <a:avLst/>
                <a:gdLst>
                  <a:gd name="T0" fmla="*/ 2147483646 w 1377"/>
                  <a:gd name="T1" fmla="*/ 2147483646 h 1259"/>
                  <a:gd name="T2" fmla="*/ 2147483646 w 1377"/>
                  <a:gd name="T3" fmla="*/ 2147483646 h 1259"/>
                  <a:gd name="T4" fmla="*/ 2147483646 w 1377"/>
                  <a:gd name="T5" fmla="*/ 2147483646 h 1259"/>
                  <a:gd name="T6" fmla="*/ 2147483646 w 1377"/>
                  <a:gd name="T7" fmla="*/ 2147483646 h 1259"/>
                  <a:gd name="T8" fmla="*/ 2147483646 w 1377"/>
                  <a:gd name="T9" fmla="*/ 2147483646 h 1259"/>
                  <a:gd name="T10" fmla="*/ 2147483646 w 1377"/>
                  <a:gd name="T11" fmla="*/ 2147483646 h 1259"/>
                  <a:gd name="T12" fmla="*/ 2147483646 w 1377"/>
                  <a:gd name="T13" fmla="*/ 2147483646 h 1259"/>
                  <a:gd name="T14" fmla="*/ 2147483646 w 1377"/>
                  <a:gd name="T15" fmla="*/ 2147483646 h 12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lIns="91425" tIns="91425" rIns="91425" bIns="91425" anchor="ctr"/>
              <a:lstStyle/>
              <a:p>
                <a:pPr>
                  <a:defRPr/>
                </a:pPr>
                <a:endParaRPr lang="vi-VN" sz="1350"/>
              </a:p>
            </p:txBody>
          </p:sp>
          <p:sp>
            <p:nvSpPr>
              <p:cNvPr id="160" name="Google Shape;780;p31">
                <a:extLst>
                  <a:ext uri="{FF2B5EF4-FFF2-40B4-BE49-F238E27FC236}">
                    <a16:creationId xmlns:a16="http://schemas.microsoft.com/office/drawing/2014/main" id="{CD9503AD-08BE-475C-958B-2CFDCF57C43B}"/>
                  </a:ext>
                </a:extLst>
              </p:cNvPr>
              <p:cNvSpPr>
                <a:spLocks/>
              </p:cNvSpPr>
              <p:nvPr/>
            </p:nvSpPr>
            <p:spPr bwMode="auto">
              <a:xfrm>
                <a:off x="5775701" y="3984791"/>
                <a:ext cx="53846" cy="47941"/>
              </a:xfrm>
              <a:custGeom>
                <a:avLst/>
                <a:gdLst>
                  <a:gd name="T0" fmla="*/ 2147483646 w 993"/>
                  <a:gd name="T1" fmla="*/ 2147483646 h 888"/>
                  <a:gd name="T2" fmla="*/ 2147483646 w 993"/>
                  <a:gd name="T3" fmla="*/ 2147483646 h 888"/>
                  <a:gd name="T4" fmla="*/ 2147483646 w 993"/>
                  <a:gd name="T5" fmla="*/ 2147483646 h 888"/>
                  <a:gd name="T6" fmla="*/ 2147483646 w 993"/>
                  <a:gd name="T7" fmla="*/ 2147483646 h 888"/>
                  <a:gd name="T8" fmla="*/ 2147483646 w 993"/>
                  <a:gd name="T9" fmla="*/ 2147483646 h 888"/>
                  <a:gd name="T10" fmla="*/ 2147483646 w 993"/>
                  <a:gd name="T11" fmla="*/ 2147483646 h 888"/>
                  <a:gd name="T12" fmla="*/ 2147483646 w 993"/>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88" extrusionOk="0">
                    <a:moveTo>
                      <a:pt x="53" y="1"/>
                    </a:moveTo>
                    <a:cubicBezTo>
                      <a:pt x="0" y="54"/>
                      <a:pt x="0" y="54"/>
                      <a:pt x="53" y="120"/>
                    </a:cubicBezTo>
                    <a:lnTo>
                      <a:pt x="874" y="887"/>
                    </a:lnTo>
                    <a:lnTo>
                      <a:pt x="993" y="887"/>
                    </a:lnTo>
                    <a:lnTo>
                      <a:pt x="993" y="781"/>
                    </a:lnTo>
                    <a:lnTo>
                      <a:pt x="106" y="1"/>
                    </a:lnTo>
                    <a:lnTo>
                      <a:pt x="53" y="1"/>
                    </a:lnTo>
                    <a:close/>
                  </a:path>
                </a:pathLst>
              </a:custGeom>
              <a:solidFill>
                <a:srgbClr val="EDD56E"/>
              </a:solidFill>
              <a:ln>
                <a:noFill/>
              </a:ln>
            </p:spPr>
            <p:txBody>
              <a:bodyPr lIns="91425" tIns="91425" rIns="91425" bIns="91425" anchor="ctr"/>
              <a:lstStyle/>
              <a:p>
                <a:pPr>
                  <a:defRPr/>
                </a:pPr>
                <a:endParaRPr lang="vi-VN" sz="1350"/>
              </a:p>
            </p:txBody>
          </p:sp>
          <p:sp>
            <p:nvSpPr>
              <p:cNvPr id="161" name="Google Shape;781;p31">
                <a:extLst>
                  <a:ext uri="{FF2B5EF4-FFF2-40B4-BE49-F238E27FC236}">
                    <a16:creationId xmlns:a16="http://schemas.microsoft.com/office/drawing/2014/main" id="{F6669415-CAAB-46F8-9F29-AD3626E75FE4}"/>
                  </a:ext>
                </a:extLst>
              </p:cNvPr>
              <p:cNvSpPr>
                <a:spLocks/>
              </p:cNvSpPr>
              <p:nvPr/>
            </p:nvSpPr>
            <p:spPr bwMode="auto">
              <a:xfrm>
                <a:off x="5735316" y="4025162"/>
                <a:ext cx="57211" cy="50463"/>
              </a:xfrm>
              <a:custGeom>
                <a:avLst/>
                <a:gdLst>
                  <a:gd name="T0" fmla="*/ 2147483646 w 994"/>
                  <a:gd name="T1" fmla="*/ 2147483646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2147483646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lIns="91425" tIns="91425" rIns="91425" bIns="91425" anchor="ctr"/>
              <a:lstStyle/>
              <a:p>
                <a:pPr>
                  <a:defRPr/>
                </a:pPr>
                <a:endParaRPr lang="vi-VN" sz="1350"/>
              </a:p>
            </p:txBody>
          </p:sp>
          <p:sp>
            <p:nvSpPr>
              <p:cNvPr id="162" name="Google Shape;782;p31">
                <a:extLst>
                  <a:ext uri="{FF2B5EF4-FFF2-40B4-BE49-F238E27FC236}">
                    <a16:creationId xmlns:a16="http://schemas.microsoft.com/office/drawing/2014/main" id="{AAE5EE26-EAB8-484C-A245-68AD575E1342}"/>
                  </a:ext>
                </a:extLst>
              </p:cNvPr>
              <p:cNvSpPr>
                <a:spLocks/>
              </p:cNvSpPr>
              <p:nvPr/>
            </p:nvSpPr>
            <p:spPr bwMode="auto">
              <a:xfrm>
                <a:off x="5694931" y="4068056"/>
                <a:ext cx="57211" cy="47939"/>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40" y="874"/>
                    </a:lnTo>
                    <a:cubicBezTo>
                      <a:pt x="993" y="874"/>
                      <a:pt x="993" y="821"/>
                      <a:pt x="940" y="768"/>
                    </a:cubicBezTo>
                    <a:lnTo>
                      <a:pt x="120" y="0"/>
                    </a:lnTo>
                    <a:lnTo>
                      <a:pt x="1" y="0"/>
                    </a:lnTo>
                    <a:close/>
                  </a:path>
                </a:pathLst>
              </a:custGeom>
              <a:solidFill>
                <a:srgbClr val="EDD56E"/>
              </a:solidFill>
              <a:ln>
                <a:noFill/>
              </a:ln>
            </p:spPr>
            <p:txBody>
              <a:bodyPr lIns="91425" tIns="91425" rIns="91425" bIns="91425" anchor="ctr"/>
              <a:lstStyle/>
              <a:p>
                <a:pPr>
                  <a:defRPr/>
                </a:pPr>
                <a:endParaRPr lang="vi-VN" sz="1350"/>
              </a:p>
            </p:txBody>
          </p:sp>
          <p:sp>
            <p:nvSpPr>
              <p:cNvPr id="163" name="Google Shape;783;p31">
                <a:extLst>
                  <a:ext uri="{FF2B5EF4-FFF2-40B4-BE49-F238E27FC236}">
                    <a16:creationId xmlns:a16="http://schemas.microsoft.com/office/drawing/2014/main" id="{48426394-967A-486F-BB9A-C30E53BA524E}"/>
                  </a:ext>
                </a:extLst>
              </p:cNvPr>
              <p:cNvSpPr>
                <a:spLocks/>
              </p:cNvSpPr>
              <p:nvPr/>
            </p:nvSpPr>
            <p:spPr bwMode="auto">
              <a:xfrm>
                <a:off x="5604064" y="4158890"/>
                <a:ext cx="53846" cy="47939"/>
              </a:xfrm>
              <a:custGeom>
                <a:avLst/>
                <a:gdLst>
                  <a:gd name="T0" fmla="*/ 2147483646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2147483646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66" y="1"/>
                    </a:moveTo>
                    <a:cubicBezTo>
                      <a:pt x="0" y="54"/>
                      <a:pt x="0" y="54"/>
                      <a:pt x="66" y="106"/>
                    </a:cubicBezTo>
                    <a:lnTo>
                      <a:pt x="887" y="874"/>
                    </a:lnTo>
                    <a:lnTo>
                      <a:pt x="993" y="874"/>
                    </a:lnTo>
                    <a:lnTo>
                      <a:pt x="993" y="768"/>
                    </a:lnTo>
                    <a:lnTo>
                      <a:pt x="119" y="1"/>
                    </a:lnTo>
                    <a:lnTo>
                      <a:pt x="66" y="1"/>
                    </a:lnTo>
                    <a:close/>
                  </a:path>
                </a:pathLst>
              </a:custGeom>
              <a:solidFill>
                <a:srgbClr val="EDD56E"/>
              </a:solidFill>
              <a:ln>
                <a:noFill/>
              </a:ln>
            </p:spPr>
            <p:txBody>
              <a:bodyPr lIns="91425" tIns="91425" rIns="91425" bIns="91425" anchor="ctr"/>
              <a:lstStyle/>
              <a:p>
                <a:pPr>
                  <a:defRPr/>
                </a:pPr>
                <a:endParaRPr lang="vi-VN" sz="1350"/>
              </a:p>
            </p:txBody>
          </p:sp>
          <p:sp>
            <p:nvSpPr>
              <p:cNvPr id="164" name="Google Shape;784;p31">
                <a:extLst>
                  <a:ext uri="{FF2B5EF4-FFF2-40B4-BE49-F238E27FC236}">
                    <a16:creationId xmlns:a16="http://schemas.microsoft.com/office/drawing/2014/main" id="{2D7D47B7-09B1-4276-88E3-A9B763DADF45}"/>
                  </a:ext>
                </a:extLst>
              </p:cNvPr>
              <p:cNvSpPr>
                <a:spLocks/>
              </p:cNvSpPr>
              <p:nvPr/>
            </p:nvSpPr>
            <p:spPr bwMode="auto">
              <a:xfrm>
                <a:off x="5563680" y="4199261"/>
                <a:ext cx="57213" cy="50463"/>
              </a:xfrm>
              <a:custGeom>
                <a:avLst/>
                <a:gdLst>
                  <a:gd name="T0" fmla="*/ 2147483646 w 994"/>
                  <a:gd name="T1" fmla="*/ 2147483646 h 914"/>
                  <a:gd name="T2" fmla="*/ 2147483646 w 994"/>
                  <a:gd name="T3" fmla="*/ 2147483646 h 914"/>
                  <a:gd name="T4" fmla="*/ 2147483646 w 994"/>
                  <a:gd name="T5" fmla="*/ 2147483646 h 914"/>
                  <a:gd name="T6" fmla="*/ 2147483646 w 994"/>
                  <a:gd name="T7" fmla="*/ 2147483646 h 914"/>
                  <a:gd name="T8" fmla="*/ 2147483646 w 994"/>
                  <a:gd name="T9" fmla="*/ 2147483646 h 914"/>
                  <a:gd name="T10" fmla="*/ 2147483646 w 994"/>
                  <a:gd name="T11" fmla="*/ 2147483646 h 914"/>
                  <a:gd name="T12" fmla="*/ 2147483646 w 994"/>
                  <a:gd name="T13" fmla="*/ 2147483646 h 914"/>
                  <a:gd name="T14" fmla="*/ 2147483646 w 994"/>
                  <a:gd name="T15" fmla="*/ 2147483646 h 914"/>
                  <a:gd name="T16" fmla="*/ 2147483646 w 994"/>
                  <a:gd name="T17" fmla="*/ 2147483646 h 9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lIns="91425" tIns="91425" rIns="91425" bIns="91425" anchor="ctr"/>
              <a:lstStyle/>
              <a:p>
                <a:pPr>
                  <a:defRPr/>
                </a:pPr>
                <a:endParaRPr lang="vi-VN" sz="1350"/>
              </a:p>
            </p:txBody>
          </p:sp>
          <p:sp>
            <p:nvSpPr>
              <p:cNvPr id="165" name="Google Shape;785;p31">
                <a:extLst>
                  <a:ext uri="{FF2B5EF4-FFF2-40B4-BE49-F238E27FC236}">
                    <a16:creationId xmlns:a16="http://schemas.microsoft.com/office/drawing/2014/main" id="{1EF53872-D2AC-4286-A4F2-C4EF84A10C30}"/>
                  </a:ext>
                </a:extLst>
              </p:cNvPr>
              <p:cNvSpPr>
                <a:spLocks/>
              </p:cNvSpPr>
              <p:nvPr/>
            </p:nvSpPr>
            <p:spPr bwMode="auto">
              <a:xfrm>
                <a:off x="5526661" y="4239632"/>
                <a:ext cx="53846" cy="50463"/>
              </a:xfrm>
              <a:custGeom>
                <a:avLst/>
                <a:gdLst>
                  <a:gd name="T0" fmla="*/ 2147483646 w 994"/>
                  <a:gd name="T1" fmla="*/ 2147483646 h 888"/>
                  <a:gd name="T2" fmla="*/ 2147483646 w 994"/>
                  <a:gd name="T3" fmla="*/ 2147483646 h 888"/>
                  <a:gd name="T4" fmla="*/ 2147483646 w 994"/>
                  <a:gd name="T5" fmla="*/ 2147483646 h 888"/>
                  <a:gd name="T6" fmla="*/ 2147483646 w 994"/>
                  <a:gd name="T7" fmla="*/ 2147483646 h 888"/>
                  <a:gd name="T8" fmla="*/ 2147483646 w 994"/>
                  <a:gd name="T9" fmla="*/ 2147483646 h 888"/>
                  <a:gd name="T10" fmla="*/ 2147483646 w 994"/>
                  <a:gd name="T11" fmla="*/ 2147483646 h 888"/>
                  <a:gd name="T12" fmla="*/ 2147483646 w 994"/>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88" extrusionOk="0">
                    <a:moveTo>
                      <a:pt x="1" y="1"/>
                    </a:moveTo>
                    <a:lnTo>
                      <a:pt x="1" y="120"/>
                    </a:lnTo>
                    <a:lnTo>
                      <a:pt x="888" y="888"/>
                    </a:lnTo>
                    <a:lnTo>
                      <a:pt x="994" y="888"/>
                    </a:lnTo>
                    <a:cubicBezTo>
                      <a:pt x="994" y="888"/>
                      <a:pt x="994" y="835"/>
                      <a:pt x="941" y="782"/>
                    </a:cubicBezTo>
                    <a:lnTo>
                      <a:pt x="107" y="1"/>
                    </a:lnTo>
                    <a:lnTo>
                      <a:pt x="1" y="1"/>
                    </a:lnTo>
                    <a:close/>
                  </a:path>
                </a:pathLst>
              </a:custGeom>
              <a:solidFill>
                <a:srgbClr val="EDD56E"/>
              </a:solidFill>
              <a:ln>
                <a:noFill/>
              </a:ln>
            </p:spPr>
            <p:txBody>
              <a:bodyPr lIns="91425" tIns="91425" rIns="91425" bIns="91425" anchor="ctr"/>
              <a:lstStyle/>
              <a:p>
                <a:pPr>
                  <a:defRPr/>
                </a:pPr>
                <a:endParaRPr lang="vi-VN" sz="1350"/>
              </a:p>
            </p:txBody>
          </p:sp>
          <p:sp>
            <p:nvSpPr>
              <p:cNvPr id="166" name="Google Shape;786;p31">
                <a:extLst>
                  <a:ext uri="{FF2B5EF4-FFF2-40B4-BE49-F238E27FC236}">
                    <a16:creationId xmlns:a16="http://schemas.microsoft.com/office/drawing/2014/main" id="{8735A220-51FB-4646-9984-C88FF36E73A7}"/>
                  </a:ext>
                </a:extLst>
              </p:cNvPr>
              <p:cNvSpPr>
                <a:spLocks/>
              </p:cNvSpPr>
              <p:nvPr/>
            </p:nvSpPr>
            <p:spPr bwMode="auto">
              <a:xfrm>
                <a:off x="5432430" y="4332988"/>
                <a:ext cx="60577" cy="47941"/>
              </a:xfrm>
              <a:custGeom>
                <a:avLst/>
                <a:gdLst>
                  <a:gd name="T0" fmla="*/ 2147483646 w 1047"/>
                  <a:gd name="T1" fmla="*/ 0 h 888"/>
                  <a:gd name="T2" fmla="*/ 2147483646 w 1047"/>
                  <a:gd name="T3" fmla="*/ 2147483646 h 888"/>
                  <a:gd name="T4" fmla="*/ 2147483646 w 1047"/>
                  <a:gd name="T5" fmla="*/ 2147483646 h 888"/>
                  <a:gd name="T6" fmla="*/ 2147483646 w 1047"/>
                  <a:gd name="T7" fmla="*/ 2147483646 h 888"/>
                  <a:gd name="T8" fmla="*/ 2147483646 w 1047"/>
                  <a:gd name="T9" fmla="*/ 2147483646 h 888"/>
                  <a:gd name="T10" fmla="*/ 2147483646 w 1047"/>
                  <a:gd name="T11" fmla="*/ 0 h 888"/>
                  <a:gd name="T12" fmla="*/ 2147483646 w 1047"/>
                  <a:gd name="T13" fmla="*/ 0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7" h="888" extrusionOk="0">
                    <a:moveTo>
                      <a:pt x="53" y="0"/>
                    </a:moveTo>
                    <a:cubicBezTo>
                      <a:pt x="0" y="53"/>
                      <a:pt x="0" y="53"/>
                      <a:pt x="53" y="119"/>
                    </a:cubicBezTo>
                    <a:lnTo>
                      <a:pt x="940" y="887"/>
                    </a:lnTo>
                    <a:lnTo>
                      <a:pt x="993" y="887"/>
                    </a:lnTo>
                    <a:cubicBezTo>
                      <a:pt x="1046" y="887"/>
                      <a:pt x="1046" y="834"/>
                      <a:pt x="993" y="781"/>
                    </a:cubicBezTo>
                    <a:lnTo>
                      <a:pt x="173" y="0"/>
                    </a:lnTo>
                    <a:lnTo>
                      <a:pt x="53" y="0"/>
                    </a:lnTo>
                    <a:close/>
                  </a:path>
                </a:pathLst>
              </a:custGeom>
              <a:solidFill>
                <a:srgbClr val="EDD56E"/>
              </a:solidFill>
              <a:ln>
                <a:noFill/>
              </a:ln>
            </p:spPr>
            <p:txBody>
              <a:bodyPr lIns="91425" tIns="91425" rIns="91425" bIns="91425" anchor="ctr"/>
              <a:lstStyle/>
              <a:p>
                <a:pPr>
                  <a:defRPr/>
                </a:pPr>
                <a:endParaRPr lang="vi-VN" sz="1350"/>
              </a:p>
            </p:txBody>
          </p:sp>
          <p:sp>
            <p:nvSpPr>
              <p:cNvPr id="167" name="Google Shape;787;p31">
                <a:extLst>
                  <a:ext uri="{FF2B5EF4-FFF2-40B4-BE49-F238E27FC236}">
                    <a16:creationId xmlns:a16="http://schemas.microsoft.com/office/drawing/2014/main" id="{2741E532-7653-4CDB-A4A7-4871B22E6CAF}"/>
                  </a:ext>
                </a:extLst>
              </p:cNvPr>
              <p:cNvSpPr>
                <a:spLocks/>
              </p:cNvSpPr>
              <p:nvPr/>
            </p:nvSpPr>
            <p:spPr bwMode="auto">
              <a:xfrm>
                <a:off x="5395410" y="4373359"/>
                <a:ext cx="53846" cy="50463"/>
              </a:xfrm>
              <a:custGeom>
                <a:avLst/>
                <a:gdLst>
                  <a:gd name="T0" fmla="*/ 2147483646 w 994"/>
                  <a:gd name="T1" fmla="*/ 2147483646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2147483646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lIns="91425" tIns="91425" rIns="91425" bIns="91425" anchor="ctr"/>
              <a:lstStyle/>
              <a:p>
                <a:pPr>
                  <a:defRPr/>
                </a:pPr>
                <a:endParaRPr lang="vi-VN" sz="1350"/>
              </a:p>
            </p:txBody>
          </p:sp>
          <p:sp>
            <p:nvSpPr>
              <p:cNvPr id="168" name="Google Shape;788;p31">
                <a:extLst>
                  <a:ext uri="{FF2B5EF4-FFF2-40B4-BE49-F238E27FC236}">
                    <a16:creationId xmlns:a16="http://schemas.microsoft.com/office/drawing/2014/main" id="{87FAEAE3-2D66-422F-920B-AF7708E7C056}"/>
                  </a:ext>
                </a:extLst>
              </p:cNvPr>
              <p:cNvSpPr>
                <a:spLocks/>
              </p:cNvSpPr>
              <p:nvPr/>
            </p:nvSpPr>
            <p:spPr bwMode="auto">
              <a:xfrm>
                <a:off x="5355025" y="4413729"/>
                <a:ext cx="53846" cy="47941"/>
              </a:xfrm>
              <a:custGeom>
                <a:avLst/>
                <a:gdLst>
                  <a:gd name="T0" fmla="*/ 0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0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0" y="1"/>
                    </a:moveTo>
                    <a:cubicBezTo>
                      <a:pt x="0" y="54"/>
                      <a:pt x="0" y="54"/>
                      <a:pt x="53" y="107"/>
                    </a:cubicBezTo>
                    <a:lnTo>
                      <a:pt x="874" y="874"/>
                    </a:lnTo>
                    <a:lnTo>
                      <a:pt x="993" y="874"/>
                    </a:lnTo>
                    <a:lnTo>
                      <a:pt x="993" y="769"/>
                    </a:lnTo>
                    <a:lnTo>
                      <a:pt x="106" y="1"/>
                    </a:lnTo>
                    <a:lnTo>
                      <a:pt x="0" y="1"/>
                    </a:lnTo>
                    <a:close/>
                  </a:path>
                </a:pathLst>
              </a:custGeom>
              <a:solidFill>
                <a:srgbClr val="EDD56E"/>
              </a:solidFill>
              <a:ln>
                <a:noFill/>
              </a:ln>
            </p:spPr>
            <p:txBody>
              <a:bodyPr lIns="91425" tIns="91425" rIns="91425" bIns="91425" anchor="ctr"/>
              <a:lstStyle/>
              <a:p>
                <a:pPr>
                  <a:defRPr/>
                </a:pPr>
                <a:endParaRPr lang="vi-VN" sz="1350"/>
              </a:p>
            </p:txBody>
          </p:sp>
          <p:sp>
            <p:nvSpPr>
              <p:cNvPr id="169" name="Google Shape;789;p31">
                <a:extLst>
                  <a:ext uri="{FF2B5EF4-FFF2-40B4-BE49-F238E27FC236}">
                    <a16:creationId xmlns:a16="http://schemas.microsoft.com/office/drawing/2014/main" id="{574D9235-3B5C-4CC3-B037-90A8B370954C}"/>
                  </a:ext>
                </a:extLst>
              </p:cNvPr>
              <p:cNvSpPr>
                <a:spLocks/>
              </p:cNvSpPr>
              <p:nvPr/>
            </p:nvSpPr>
            <p:spPr bwMode="auto">
              <a:xfrm>
                <a:off x="5267525" y="4507087"/>
                <a:ext cx="53846" cy="47939"/>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40" y="874"/>
                    </a:lnTo>
                    <a:cubicBezTo>
                      <a:pt x="993" y="874"/>
                      <a:pt x="993" y="821"/>
                      <a:pt x="940" y="768"/>
                    </a:cubicBezTo>
                    <a:lnTo>
                      <a:pt x="106" y="0"/>
                    </a:lnTo>
                    <a:lnTo>
                      <a:pt x="1" y="0"/>
                    </a:lnTo>
                    <a:close/>
                  </a:path>
                </a:pathLst>
              </a:custGeom>
              <a:solidFill>
                <a:srgbClr val="EDD56E"/>
              </a:solidFill>
              <a:ln>
                <a:noFill/>
              </a:ln>
            </p:spPr>
            <p:txBody>
              <a:bodyPr lIns="91425" tIns="91425" rIns="91425" bIns="91425" anchor="ctr"/>
              <a:lstStyle/>
              <a:p>
                <a:pPr>
                  <a:defRPr/>
                </a:pPr>
                <a:endParaRPr lang="vi-VN" sz="1350"/>
              </a:p>
            </p:txBody>
          </p:sp>
          <p:sp>
            <p:nvSpPr>
              <p:cNvPr id="170" name="Google Shape;790;p31">
                <a:extLst>
                  <a:ext uri="{FF2B5EF4-FFF2-40B4-BE49-F238E27FC236}">
                    <a16:creationId xmlns:a16="http://schemas.microsoft.com/office/drawing/2014/main" id="{E3B650E3-189E-41BE-B24F-4A6BE63E2D75}"/>
                  </a:ext>
                </a:extLst>
              </p:cNvPr>
              <p:cNvSpPr>
                <a:spLocks/>
              </p:cNvSpPr>
              <p:nvPr/>
            </p:nvSpPr>
            <p:spPr bwMode="auto">
              <a:xfrm>
                <a:off x="5223775" y="4547458"/>
                <a:ext cx="57211" cy="50463"/>
              </a:xfrm>
              <a:custGeom>
                <a:avLst/>
                <a:gdLst>
                  <a:gd name="T0" fmla="*/ 2147483646 w 1047"/>
                  <a:gd name="T1" fmla="*/ 0 h 914"/>
                  <a:gd name="T2" fmla="*/ 2147483646 w 1047"/>
                  <a:gd name="T3" fmla="*/ 2147483646 h 914"/>
                  <a:gd name="T4" fmla="*/ 2147483646 w 1047"/>
                  <a:gd name="T5" fmla="*/ 2147483646 h 914"/>
                  <a:gd name="T6" fmla="*/ 2147483646 w 1047"/>
                  <a:gd name="T7" fmla="*/ 2147483646 h 914"/>
                  <a:gd name="T8" fmla="*/ 2147483646 w 1047"/>
                  <a:gd name="T9" fmla="*/ 2147483646 h 914"/>
                  <a:gd name="T10" fmla="*/ 2147483646 w 1047"/>
                  <a:gd name="T11" fmla="*/ 2147483646 h 914"/>
                  <a:gd name="T12" fmla="*/ 2147483646 w 1047"/>
                  <a:gd name="T13" fmla="*/ 2147483646 h 914"/>
                  <a:gd name="T14" fmla="*/ 2147483646 w 1047"/>
                  <a:gd name="T15" fmla="*/ 2147483646 h 914"/>
                  <a:gd name="T16" fmla="*/ 2147483646 w 1047"/>
                  <a:gd name="T17" fmla="*/ 0 h 9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lIns="91425" tIns="91425" rIns="91425" bIns="91425" anchor="ctr"/>
              <a:lstStyle/>
              <a:p>
                <a:pPr>
                  <a:defRPr/>
                </a:pPr>
                <a:endParaRPr lang="vi-VN" sz="1350"/>
              </a:p>
            </p:txBody>
          </p:sp>
          <p:sp>
            <p:nvSpPr>
              <p:cNvPr id="171" name="Google Shape;791;p31">
                <a:extLst>
                  <a:ext uri="{FF2B5EF4-FFF2-40B4-BE49-F238E27FC236}">
                    <a16:creationId xmlns:a16="http://schemas.microsoft.com/office/drawing/2014/main" id="{1A90BB59-D21B-474D-BA22-89B4B4145465}"/>
                  </a:ext>
                </a:extLst>
              </p:cNvPr>
              <p:cNvSpPr>
                <a:spLocks/>
              </p:cNvSpPr>
              <p:nvPr/>
            </p:nvSpPr>
            <p:spPr bwMode="auto">
              <a:xfrm>
                <a:off x="5183391" y="4587828"/>
                <a:ext cx="53846" cy="50463"/>
              </a:xfrm>
              <a:custGeom>
                <a:avLst/>
                <a:gdLst>
                  <a:gd name="T0" fmla="*/ 2147483646 w 993"/>
                  <a:gd name="T1" fmla="*/ 2147483646 h 888"/>
                  <a:gd name="T2" fmla="*/ 2147483646 w 993"/>
                  <a:gd name="T3" fmla="*/ 2147483646 h 888"/>
                  <a:gd name="T4" fmla="*/ 2147483646 w 993"/>
                  <a:gd name="T5" fmla="*/ 2147483646 h 888"/>
                  <a:gd name="T6" fmla="*/ 2147483646 w 993"/>
                  <a:gd name="T7" fmla="*/ 2147483646 h 888"/>
                  <a:gd name="T8" fmla="*/ 2147483646 w 993"/>
                  <a:gd name="T9" fmla="*/ 2147483646 h 888"/>
                  <a:gd name="T10" fmla="*/ 2147483646 w 993"/>
                  <a:gd name="T11" fmla="*/ 2147483646 h 888"/>
                  <a:gd name="T12" fmla="*/ 2147483646 w 993"/>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88" extrusionOk="0">
                    <a:moveTo>
                      <a:pt x="66" y="1"/>
                    </a:moveTo>
                    <a:cubicBezTo>
                      <a:pt x="0" y="54"/>
                      <a:pt x="0" y="120"/>
                      <a:pt x="66" y="120"/>
                    </a:cubicBezTo>
                    <a:lnTo>
                      <a:pt x="887" y="887"/>
                    </a:lnTo>
                    <a:lnTo>
                      <a:pt x="993" y="887"/>
                    </a:lnTo>
                    <a:lnTo>
                      <a:pt x="993" y="782"/>
                    </a:lnTo>
                    <a:lnTo>
                      <a:pt x="119" y="1"/>
                    </a:lnTo>
                    <a:lnTo>
                      <a:pt x="66" y="1"/>
                    </a:lnTo>
                    <a:close/>
                  </a:path>
                </a:pathLst>
              </a:custGeom>
              <a:solidFill>
                <a:srgbClr val="EDD56E"/>
              </a:solidFill>
              <a:ln>
                <a:noFill/>
              </a:ln>
            </p:spPr>
            <p:txBody>
              <a:bodyPr lIns="91425" tIns="91425" rIns="91425" bIns="91425" anchor="ctr"/>
              <a:lstStyle/>
              <a:p>
                <a:pPr>
                  <a:defRPr/>
                </a:pPr>
                <a:endParaRPr lang="vi-VN" sz="1350"/>
              </a:p>
            </p:txBody>
          </p:sp>
          <p:sp>
            <p:nvSpPr>
              <p:cNvPr id="172" name="Google Shape;792;p31">
                <a:extLst>
                  <a:ext uri="{FF2B5EF4-FFF2-40B4-BE49-F238E27FC236}">
                    <a16:creationId xmlns:a16="http://schemas.microsoft.com/office/drawing/2014/main" id="{4DAC32DD-682B-4A5E-89E5-0EFC52288B79}"/>
                  </a:ext>
                </a:extLst>
              </p:cNvPr>
              <p:cNvSpPr>
                <a:spLocks/>
              </p:cNvSpPr>
              <p:nvPr/>
            </p:nvSpPr>
            <p:spPr bwMode="auto">
              <a:xfrm>
                <a:off x="5095890" y="4678662"/>
                <a:ext cx="53846" cy="50463"/>
              </a:xfrm>
              <a:custGeom>
                <a:avLst/>
                <a:gdLst>
                  <a:gd name="T0" fmla="*/ 2147483646 w 994"/>
                  <a:gd name="T1" fmla="*/ 0 h 887"/>
                  <a:gd name="T2" fmla="*/ 2147483646 w 994"/>
                  <a:gd name="T3" fmla="*/ 2147483646 h 887"/>
                  <a:gd name="T4" fmla="*/ 2147483646 w 994"/>
                  <a:gd name="T5" fmla="*/ 2147483646 h 887"/>
                  <a:gd name="T6" fmla="*/ 2147483646 w 994"/>
                  <a:gd name="T7" fmla="*/ 2147483646 h 887"/>
                  <a:gd name="T8" fmla="*/ 2147483646 w 994"/>
                  <a:gd name="T9" fmla="*/ 2147483646 h 887"/>
                  <a:gd name="T10" fmla="*/ 2147483646 w 994"/>
                  <a:gd name="T11" fmla="*/ 0 h 887"/>
                  <a:gd name="T12" fmla="*/ 2147483646 w 994"/>
                  <a:gd name="T13" fmla="*/ 0 h 88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87" extrusionOk="0">
                    <a:moveTo>
                      <a:pt x="1" y="0"/>
                    </a:moveTo>
                    <a:lnTo>
                      <a:pt x="1" y="119"/>
                    </a:lnTo>
                    <a:lnTo>
                      <a:pt x="874" y="887"/>
                    </a:lnTo>
                    <a:lnTo>
                      <a:pt x="993" y="887"/>
                    </a:lnTo>
                    <a:cubicBezTo>
                      <a:pt x="993" y="887"/>
                      <a:pt x="993" y="834"/>
                      <a:pt x="927" y="781"/>
                    </a:cubicBezTo>
                    <a:lnTo>
                      <a:pt x="107" y="0"/>
                    </a:lnTo>
                    <a:lnTo>
                      <a:pt x="1" y="0"/>
                    </a:lnTo>
                    <a:close/>
                  </a:path>
                </a:pathLst>
              </a:custGeom>
              <a:solidFill>
                <a:srgbClr val="EDD56E"/>
              </a:solidFill>
              <a:ln>
                <a:noFill/>
              </a:ln>
            </p:spPr>
            <p:txBody>
              <a:bodyPr lIns="91425" tIns="91425" rIns="91425" bIns="91425" anchor="ctr"/>
              <a:lstStyle/>
              <a:p>
                <a:pPr>
                  <a:defRPr/>
                </a:pPr>
                <a:endParaRPr lang="vi-VN" sz="1350"/>
              </a:p>
            </p:txBody>
          </p:sp>
          <p:sp>
            <p:nvSpPr>
              <p:cNvPr id="173" name="Google Shape;793;p31">
                <a:extLst>
                  <a:ext uri="{FF2B5EF4-FFF2-40B4-BE49-F238E27FC236}">
                    <a16:creationId xmlns:a16="http://schemas.microsoft.com/office/drawing/2014/main" id="{B004222B-46A4-42BD-98D8-5DB186510FC0}"/>
                  </a:ext>
                </a:extLst>
              </p:cNvPr>
              <p:cNvSpPr>
                <a:spLocks/>
              </p:cNvSpPr>
              <p:nvPr/>
            </p:nvSpPr>
            <p:spPr bwMode="auto">
              <a:xfrm>
                <a:off x="5055505" y="4719033"/>
                <a:ext cx="53846" cy="50463"/>
              </a:xfrm>
              <a:custGeom>
                <a:avLst/>
                <a:gdLst>
                  <a:gd name="T0" fmla="*/ 2147483646 w 994"/>
                  <a:gd name="T1" fmla="*/ 0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0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lIns="91425" tIns="91425" rIns="91425" bIns="91425" anchor="ctr"/>
              <a:lstStyle/>
              <a:p>
                <a:pPr>
                  <a:defRPr/>
                </a:pPr>
                <a:endParaRPr lang="vi-VN" sz="1350"/>
              </a:p>
            </p:txBody>
          </p:sp>
          <p:sp>
            <p:nvSpPr>
              <p:cNvPr id="174" name="Google Shape;794;p31">
                <a:extLst>
                  <a:ext uri="{FF2B5EF4-FFF2-40B4-BE49-F238E27FC236}">
                    <a16:creationId xmlns:a16="http://schemas.microsoft.com/office/drawing/2014/main" id="{0F1D2741-354E-40EC-B069-CE1C43A4439E}"/>
                  </a:ext>
                </a:extLst>
              </p:cNvPr>
              <p:cNvSpPr>
                <a:spLocks/>
              </p:cNvSpPr>
              <p:nvPr/>
            </p:nvSpPr>
            <p:spPr bwMode="auto">
              <a:xfrm>
                <a:off x="5011754" y="4761926"/>
                <a:ext cx="57213" cy="47941"/>
              </a:xfrm>
              <a:custGeom>
                <a:avLst/>
                <a:gdLst>
                  <a:gd name="T0" fmla="*/ 2147483646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2147483646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53" y="1"/>
                    </a:moveTo>
                    <a:cubicBezTo>
                      <a:pt x="0" y="54"/>
                      <a:pt x="0" y="107"/>
                      <a:pt x="53" y="107"/>
                    </a:cubicBezTo>
                    <a:lnTo>
                      <a:pt x="887" y="874"/>
                    </a:lnTo>
                    <a:lnTo>
                      <a:pt x="993" y="874"/>
                    </a:lnTo>
                    <a:lnTo>
                      <a:pt x="993" y="768"/>
                    </a:lnTo>
                    <a:lnTo>
                      <a:pt x="106" y="1"/>
                    </a:lnTo>
                    <a:lnTo>
                      <a:pt x="53" y="1"/>
                    </a:lnTo>
                    <a:close/>
                  </a:path>
                </a:pathLst>
              </a:custGeom>
              <a:solidFill>
                <a:srgbClr val="EDD56E"/>
              </a:solidFill>
              <a:ln>
                <a:noFill/>
              </a:ln>
            </p:spPr>
            <p:txBody>
              <a:bodyPr lIns="91425" tIns="91425" rIns="91425" bIns="91425" anchor="ctr"/>
              <a:lstStyle/>
              <a:p>
                <a:pPr>
                  <a:defRPr/>
                </a:pPr>
                <a:endParaRPr lang="vi-VN" sz="1350"/>
              </a:p>
            </p:txBody>
          </p:sp>
          <p:sp>
            <p:nvSpPr>
              <p:cNvPr id="175" name="Google Shape;795;p31">
                <a:extLst>
                  <a:ext uri="{FF2B5EF4-FFF2-40B4-BE49-F238E27FC236}">
                    <a16:creationId xmlns:a16="http://schemas.microsoft.com/office/drawing/2014/main" id="{CA7B099E-68F9-4F08-9EE8-BD9E40AFAEF1}"/>
                  </a:ext>
                </a:extLst>
              </p:cNvPr>
              <p:cNvSpPr>
                <a:spLocks/>
              </p:cNvSpPr>
              <p:nvPr/>
            </p:nvSpPr>
            <p:spPr bwMode="auto">
              <a:xfrm>
                <a:off x="4924254" y="4852760"/>
                <a:ext cx="57213" cy="50463"/>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93" y="874"/>
                    </a:lnTo>
                    <a:lnTo>
                      <a:pt x="993" y="768"/>
                    </a:lnTo>
                    <a:lnTo>
                      <a:pt x="120" y="0"/>
                    </a:lnTo>
                    <a:lnTo>
                      <a:pt x="1" y="0"/>
                    </a:lnTo>
                    <a:close/>
                  </a:path>
                </a:pathLst>
              </a:custGeom>
              <a:solidFill>
                <a:srgbClr val="EDD56E"/>
              </a:solidFill>
              <a:ln>
                <a:noFill/>
              </a:ln>
            </p:spPr>
            <p:txBody>
              <a:bodyPr lIns="91425" tIns="91425" rIns="91425" bIns="91425" anchor="ctr"/>
              <a:lstStyle/>
              <a:p>
                <a:pPr>
                  <a:defRPr/>
                </a:pPr>
                <a:endParaRPr lang="vi-VN" sz="1350"/>
              </a:p>
            </p:txBody>
          </p:sp>
          <p:sp>
            <p:nvSpPr>
              <p:cNvPr id="176" name="Google Shape;796;p31">
                <a:extLst>
                  <a:ext uri="{FF2B5EF4-FFF2-40B4-BE49-F238E27FC236}">
                    <a16:creationId xmlns:a16="http://schemas.microsoft.com/office/drawing/2014/main" id="{92DE8A4D-ECE5-4F47-80B0-42F914D96EE2}"/>
                  </a:ext>
                </a:extLst>
              </p:cNvPr>
              <p:cNvSpPr>
                <a:spLocks/>
              </p:cNvSpPr>
              <p:nvPr/>
            </p:nvSpPr>
            <p:spPr bwMode="auto">
              <a:xfrm>
                <a:off x="4883869" y="4893131"/>
                <a:ext cx="57213" cy="52987"/>
              </a:xfrm>
              <a:custGeom>
                <a:avLst/>
                <a:gdLst>
                  <a:gd name="T0" fmla="*/ 2147483646 w 993"/>
                  <a:gd name="T1" fmla="*/ 2147483646 h 928"/>
                  <a:gd name="T2" fmla="*/ 0 w 993"/>
                  <a:gd name="T3" fmla="*/ 2147483646 h 928"/>
                  <a:gd name="T4" fmla="*/ 0 w 993"/>
                  <a:gd name="T5" fmla="*/ 2147483646 h 928"/>
                  <a:gd name="T6" fmla="*/ 2147483646 w 993"/>
                  <a:gd name="T7" fmla="*/ 2147483646 h 928"/>
                  <a:gd name="T8" fmla="*/ 2147483646 w 993"/>
                  <a:gd name="T9" fmla="*/ 2147483646 h 928"/>
                  <a:gd name="T10" fmla="*/ 2147483646 w 993"/>
                  <a:gd name="T11" fmla="*/ 2147483646 h 928"/>
                  <a:gd name="T12" fmla="*/ 2147483646 w 993"/>
                  <a:gd name="T13" fmla="*/ 2147483646 h 928"/>
                  <a:gd name="T14" fmla="*/ 2147483646 w 993"/>
                  <a:gd name="T15" fmla="*/ 2147483646 h 9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lIns="91425" tIns="91425" rIns="91425" bIns="91425" anchor="ctr"/>
              <a:lstStyle/>
              <a:p>
                <a:pPr>
                  <a:defRPr/>
                </a:pPr>
                <a:endParaRPr lang="vi-VN" sz="1350"/>
              </a:p>
            </p:txBody>
          </p:sp>
          <p:sp>
            <p:nvSpPr>
              <p:cNvPr id="177" name="Google Shape;797;p31">
                <a:extLst>
                  <a:ext uri="{FF2B5EF4-FFF2-40B4-BE49-F238E27FC236}">
                    <a16:creationId xmlns:a16="http://schemas.microsoft.com/office/drawing/2014/main" id="{C607A2A0-8F16-48C2-ADC5-E5DDF86CE936}"/>
                  </a:ext>
                </a:extLst>
              </p:cNvPr>
              <p:cNvSpPr>
                <a:spLocks/>
              </p:cNvSpPr>
              <p:nvPr/>
            </p:nvSpPr>
            <p:spPr bwMode="auto">
              <a:xfrm>
                <a:off x="5479546" y="4287571"/>
                <a:ext cx="77403" cy="68126"/>
              </a:xfrm>
              <a:custGeom>
                <a:avLst/>
                <a:gdLst>
                  <a:gd name="T0" fmla="*/ 2147483646 w 1377"/>
                  <a:gd name="T1" fmla="*/ 2147483646 h 1242"/>
                  <a:gd name="T2" fmla="*/ 0 w 1377"/>
                  <a:gd name="T3" fmla="*/ 2147483646 h 1242"/>
                  <a:gd name="T4" fmla="*/ 0 w 1377"/>
                  <a:gd name="T5" fmla="*/ 2147483646 h 1242"/>
                  <a:gd name="T6" fmla="*/ 2147483646 w 1377"/>
                  <a:gd name="T7" fmla="*/ 2147483646 h 1242"/>
                  <a:gd name="T8" fmla="*/ 2147483646 w 1377"/>
                  <a:gd name="T9" fmla="*/ 2147483646 h 1242"/>
                  <a:gd name="T10" fmla="*/ 2147483646 w 1377"/>
                  <a:gd name="T11" fmla="*/ 2147483646 h 1242"/>
                  <a:gd name="T12" fmla="*/ 2147483646 w 1377"/>
                  <a:gd name="T13" fmla="*/ 2147483646 h 1242"/>
                  <a:gd name="T14" fmla="*/ 2147483646 w 1377"/>
                  <a:gd name="T15" fmla="*/ 2147483646 h 1242"/>
                  <a:gd name="T16" fmla="*/ 2147483646 w 1377"/>
                  <a:gd name="T17" fmla="*/ 2147483646 h 12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lIns="91425" tIns="91425" rIns="91425" bIns="91425" anchor="ctr"/>
              <a:lstStyle/>
              <a:p>
                <a:pPr>
                  <a:defRPr/>
                </a:pPr>
                <a:endParaRPr lang="vi-VN" sz="1350"/>
              </a:p>
            </p:txBody>
          </p:sp>
          <p:sp>
            <p:nvSpPr>
              <p:cNvPr id="178" name="Google Shape;798;p31">
                <a:extLst>
                  <a:ext uri="{FF2B5EF4-FFF2-40B4-BE49-F238E27FC236}">
                    <a16:creationId xmlns:a16="http://schemas.microsoft.com/office/drawing/2014/main" id="{EC3EF5A5-016E-432B-A8A2-E2D36554DD0F}"/>
                  </a:ext>
                </a:extLst>
              </p:cNvPr>
              <p:cNvSpPr>
                <a:spLocks/>
              </p:cNvSpPr>
              <p:nvPr/>
            </p:nvSpPr>
            <p:spPr bwMode="auto">
              <a:xfrm>
                <a:off x="5307909" y="4459146"/>
                <a:ext cx="77405" cy="70649"/>
              </a:xfrm>
              <a:custGeom>
                <a:avLst/>
                <a:gdLst>
                  <a:gd name="T0" fmla="*/ 2147483646 w 1377"/>
                  <a:gd name="T1" fmla="*/ 0 h 1258"/>
                  <a:gd name="T2" fmla="*/ 2147483646 w 1377"/>
                  <a:gd name="T3" fmla="*/ 2147483646 h 1258"/>
                  <a:gd name="T4" fmla="*/ 2147483646 w 1377"/>
                  <a:gd name="T5" fmla="*/ 2147483646 h 1258"/>
                  <a:gd name="T6" fmla="*/ 2147483646 w 1377"/>
                  <a:gd name="T7" fmla="*/ 2147483646 h 1258"/>
                  <a:gd name="T8" fmla="*/ 2147483646 w 1377"/>
                  <a:gd name="T9" fmla="*/ 2147483646 h 1258"/>
                  <a:gd name="T10" fmla="*/ 2147483646 w 1377"/>
                  <a:gd name="T11" fmla="*/ 2147483646 h 1258"/>
                  <a:gd name="T12" fmla="*/ 2147483646 w 1377"/>
                  <a:gd name="T13" fmla="*/ 0 h 1258"/>
                  <a:gd name="T14" fmla="*/ 2147483646 w 1377"/>
                  <a:gd name="T15" fmla="*/ 0 h 125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lnTo>
                      <a:pt x="53" y="0"/>
                    </a:lnTo>
                    <a:close/>
                  </a:path>
                </a:pathLst>
              </a:custGeom>
              <a:solidFill>
                <a:srgbClr val="EDD56E"/>
              </a:solidFill>
              <a:ln>
                <a:noFill/>
              </a:ln>
            </p:spPr>
            <p:txBody>
              <a:bodyPr lIns="91425" tIns="91425" rIns="91425" bIns="91425" anchor="ctr"/>
              <a:lstStyle/>
              <a:p>
                <a:pPr>
                  <a:defRPr/>
                </a:pPr>
                <a:endParaRPr lang="vi-VN" sz="1350"/>
              </a:p>
            </p:txBody>
          </p:sp>
          <p:sp>
            <p:nvSpPr>
              <p:cNvPr id="179" name="Google Shape;799;p31">
                <a:extLst>
                  <a:ext uri="{FF2B5EF4-FFF2-40B4-BE49-F238E27FC236}">
                    <a16:creationId xmlns:a16="http://schemas.microsoft.com/office/drawing/2014/main" id="{2440B152-988D-484E-845C-3027B690C6CC}"/>
                  </a:ext>
                </a:extLst>
              </p:cNvPr>
              <p:cNvSpPr>
                <a:spLocks/>
              </p:cNvSpPr>
              <p:nvPr/>
            </p:nvSpPr>
            <p:spPr bwMode="auto">
              <a:xfrm>
                <a:off x="5139639" y="4630721"/>
                <a:ext cx="77405" cy="70649"/>
              </a:xfrm>
              <a:custGeom>
                <a:avLst/>
                <a:gdLst>
                  <a:gd name="T0" fmla="*/ 2147483646 w 1430"/>
                  <a:gd name="T1" fmla="*/ 2147483646 h 1245"/>
                  <a:gd name="T2" fmla="*/ 2147483646 w 1430"/>
                  <a:gd name="T3" fmla="*/ 2147483646 h 1245"/>
                  <a:gd name="T4" fmla="*/ 2147483646 w 1430"/>
                  <a:gd name="T5" fmla="*/ 2147483646 h 1245"/>
                  <a:gd name="T6" fmla="*/ 2147483646 w 1430"/>
                  <a:gd name="T7" fmla="*/ 2147483646 h 1245"/>
                  <a:gd name="T8" fmla="*/ 2147483646 w 1430"/>
                  <a:gd name="T9" fmla="*/ 2147483646 h 1245"/>
                  <a:gd name="T10" fmla="*/ 2147483646 w 1430"/>
                  <a:gd name="T11" fmla="*/ 2147483646 h 1245"/>
                  <a:gd name="T12" fmla="*/ 2147483646 w 1430"/>
                  <a:gd name="T13" fmla="*/ 2147483646 h 1245"/>
                  <a:gd name="T14" fmla="*/ 2147483646 w 1430"/>
                  <a:gd name="T15" fmla="*/ 2147483646 h 12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lIns="91425" tIns="91425" rIns="91425" bIns="91425" anchor="ctr"/>
              <a:lstStyle/>
              <a:p>
                <a:pPr>
                  <a:defRPr/>
                </a:pPr>
                <a:endParaRPr lang="vi-VN" sz="1350"/>
              </a:p>
            </p:txBody>
          </p:sp>
          <p:sp>
            <p:nvSpPr>
              <p:cNvPr id="180" name="Google Shape;800;p31">
                <a:extLst>
                  <a:ext uri="{FF2B5EF4-FFF2-40B4-BE49-F238E27FC236}">
                    <a16:creationId xmlns:a16="http://schemas.microsoft.com/office/drawing/2014/main" id="{08915046-5833-4AE2-AA9A-5BB26F4C47C2}"/>
                  </a:ext>
                </a:extLst>
              </p:cNvPr>
              <p:cNvSpPr>
                <a:spLocks/>
              </p:cNvSpPr>
              <p:nvPr/>
            </p:nvSpPr>
            <p:spPr bwMode="auto">
              <a:xfrm>
                <a:off x="4971369" y="4804821"/>
                <a:ext cx="74039" cy="70649"/>
              </a:xfrm>
              <a:custGeom>
                <a:avLst/>
                <a:gdLst>
                  <a:gd name="T0" fmla="*/ 2147483646 w 1377"/>
                  <a:gd name="T1" fmla="*/ 2147483646 h 1245"/>
                  <a:gd name="T2" fmla="*/ 2147483646 w 1377"/>
                  <a:gd name="T3" fmla="*/ 2147483646 h 1245"/>
                  <a:gd name="T4" fmla="*/ 2147483646 w 1377"/>
                  <a:gd name="T5" fmla="*/ 2147483646 h 1245"/>
                  <a:gd name="T6" fmla="*/ 2147483646 w 1377"/>
                  <a:gd name="T7" fmla="*/ 2147483646 h 1245"/>
                  <a:gd name="T8" fmla="*/ 2147483646 w 1377"/>
                  <a:gd name="T9" fmla="*/ 2147483646 h 1245"/>
                  <a:gd name="T10" fmla="*/ 2147483646 w 1377"/>
                  <a:gd name="T11" fmla="*/ 2147483646 h 1245"/>
                  <a:gd name="T12" fmla="*/ 2147483646 w 1377"/>
                  <a:gd name="T13" fmla="*/ 2147483646 h 1245"/>
                  <a:gd name="T14" fmla="*/ 2147483646 w 1377"/>
                  <a:gd name="T15" fmla="*/ 2147483646 h 1245"/>
                  <a:gd name="T16" fmla="*/ 2147483646 w 1377"/>
                  <a:gd name="T17" fmla="*/ 2147483646 h 12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lIns="91425" tIns="91425" rIns="91425" bIns="91425" anchor="ctr"/>
              <a:lstStyle/>
              <a:p>
                <a:pPr>
                  <a:defRPr/>
                </a:pPr>
                <a:endParaRPr lang="vi-VN" sz="1350"/>
              </a:p>
            </p:txBody>
          </p:sp>
          <p:sp>
            <p:nvSpPr>
              <p:cNvPr id="181" name="Google Shape;801;p31">
                <a:extLst>
                  <a:ext uri="{FF2B5EF4-FFF2-40B4-BE49-F238E27FC236}">
                    <a16:creationId xmlns:a16="http://schemas.microsoft.com/office/drawing/2014/main" id="{5629EE35-A9B5-4D6E-860E-AB7C2C8FB681}"/>
                  </a:ext>
                </a:extLst>
              </p:cNvPr>
              <p:cNvSpPr/>
              <p:nvPr/>
            </p:nvSpPr>
            <p:spPr>
              <a:xfrm>
                <a:off x="5819450" y="4746787"/>
                <a:ext cx="1120679" cy="305304"/>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82" name="Google Shape;802;p31">
                <a:extLst>
                  <a:ext uri="{FF2B5EF4-FFF2-40B4-BE49-F238E27FC236}">
                    <a16:creationId xmlns:a16="http://schemas.microsoft.com/office/drawing/2014/main" id="{80A66DE1-076A-42EE-933D-40E3929E31DD}"/>
                  </a:ext>
                </a:extLst>
              </p:cNvPr>
              <p:cNvSpPr/>
              <p:nvPr/>
            </p:nvSpPr>
            <p:spPr>
              <a:xfrm>
                <a:off x="5980989" y="4746787"/>
                <a:ext cx="1120679" cy="305304"/>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83" name="Google Shape;803;p31">
                <a:extLst>
                  <a:ext uri="{FF2B5EF4-FFF2-40B4-BE49-F238E27FC236}">
                    <a16:creationId xmlns:a16="http://schemas.microsoft.com/office/drawing/2014/main" id="{538DF3BA-7E05-4C71-B146-1BBF62B697A0}"/>
                  </a:ext>
                </a:extLst>
              </p:cNvPr>
              <p:cNvSpPr>
                <a:spLocks/>
              </p:cNvSpPr>
              <p:nvPr/>
            </p:nvSpPr>
            <p:spPr bwMode="auto">
              <a:xfrm>
                <a:off x="6051663" y="4807343"/>
                <a:ext cx="1012984" cy="184192"/>
              </a:xfrm>
              <a:custGeom>
                <a:avLst/>
                <a:gdLst>
                  <a:gd name="T0" fmla="*/ 2147483646 w 18305"/>
                  <a:gd name="T1" fmla="*/ 0 h 3310"/>
                  <a:gd name="T2" fmla="*/ 2147483646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2147483646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lnTo>
                      <a:pt x="821" y="0"/>
                    </a:lnTo>
                    <a:close/>
                  </a:path>
                </a:pathLst>
              </a:custGeom>
              <a:solidFill>
                <a:srgbClr val="FEFEFE"/>
              </a:solidFill>
              <a:ln>
                <a:noFill/>
              </a:ln>
            </p:spPr>
            <p:txBody>
              <a:bodyPr lIns="91425" tIns="91425" rIns="91425" bIns="91425" anchor="ctr"/>
              <a:lstStyle/>
              <a:p>
                <a:pPr>
                  <a:defRPr/>
                </a:pPr>
                <a:endParaRPr lang="vi-VN" sz="1350"/>
              </a:p>
            </p:txBody>
          </p:sp>
          <p:sp>
            <p:nvSpPr>
              <p:cNvPr id="184" name="Google Shape;804;p31">
                <a:extLst>
                  <a:ext uri="{FF2B5EF4-FFF2-40B4-BE49-F238E27FC236}">
                    <a16:creationId xmlns:a16="http://schemas.microsoft.com/office/drawing/2014/main" id="{DF71E747-FB84-4796-99A7-65D6CB8E3C6F}"/>
                  </a:ext>
                </a:extLst>
              </p:cNvPr>
              <p:cNvSpPr>
                <a:spLocks/>
              </p:cNvSpPr>
              <p:nvPr/>
            </p:nvSpPr>
            <p:spPr bwMode="auto">
              <a:xfrm>
                <a:off x="6051663" y="4898177"/>
                <a:ext cx="1012984" cy="93358"/>
              </a:xfrm>
              <a:custGeom>
                <a:avLst/>
                <a:gdLst>
                  <a:gd name="T0" fmla="*/ 2147483646 w 18305"/>
                  <a:gd name="T1" fmla="*/ 2147483646 h 1656"/>
                  <a:gd name="T2" fmla="*/ 2147483646 w 18305"/>
                  <a:gd name="T3" fmla="*/ 2147483646 h 1656"/>
                  <a:gd name="T4" fmla="*/ 2147483646 w 18305"/>
                  <a:gd name="T5" fmla="*/ 2147483646 h 1656"/>
                  <a:gd name="T6" fmla="*/ 2147483646 w 18305"/>
                  <a:gd name="T7" fmla="*/ 2147483646 h 1656"/>
                  <a:gd name="T8" fmla="*/ 2147483646 w 18305"/>
                  <a:gd name="T9" fmla="*/ 2147483646 h 1656"/>
                  <a:gd name="T10" fmla="*/ 2147483646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1" y="1"/>
                    </a:moveTo>
                    <a:lnTo>
                      <a:pt x="1" y="715"/>
                    </a:lnTo>
                    <a:cubicBezTo>
                      <a:pt x="1" y="1218"/>
                      <a:pt x="331" y="1655"/>
                      <a:pt x="821" y="1655"/>
                    </a:cubicBezTo>
                    <a:lnTo>
                      <a:pt x="18305" y="1655"/>
                    </a:lnTo>
                    <a:lnTo>
                      <a:pt x="18305" y="1"/>
                    </a:lnTo>
                    <a:lnTo>
                      <a:pt x="1" y="1"/>
                    </a:lnTo>
                    <a:close/>
                  </a:path>
                </a:pathLst>
              </a:custGeom>
              <a:solidFill>
                <a:srgbClr val="E3E8DD"/>
              </a:solidFill>
              <a:ln>
                <a:noFill/>
              </a:ln>
            </p:spPr>
            <p:txBody>
              <a:bodyPr lIns="91425" tIns="91425" rIns="91425" bIns="91425" anchor="ctr"/>
              <a:lstStyle/>
              <a:p>
                <a:pPr>
                  <a:defRPr/>
                </a:pPr>
                <a:endParaRPr lang="vi-VN" sz="1350"/>
              </a:p>
            </p:txBody>
          </p:sp>
          <p:sp>
            <p:nvSpPr>
              <p:cNvPr id="185" name="Google Shape;805;p31">
                <a:extLst>
                  <a:ext uri="{FF2B5EF4-FFF2-40B4-BE49-F238E27FC236}">
                    <a16:creationId xmlns:a16="http://schemas.microsoft.com/office/drawing/2014/main" id="{B00D6541-1279-4AC6-B8FB-812F99A7B043}"/>
                  </a:ext>
                </a:extLst>
              </p:cNvPr>
              <p:cNvSpPr>
                <a:spLocks/>
              </p:cNvSpPr>
              <p:nvPr/>
            </p:nvSpPr>
            <p:spPr bwMode="auto">
              <a:xfrm>
                <a:off x="5819450" y="4136181"/>
                <a:ext cx="1120679" cy="305304"/>
              </a:xfrm>
              <a:custGeom>
                <a:avLst/>
                <a:gdLst>
                  <a:gd name="T0" fmla="*/ 2147483646 w 20290"/>
                  <a:gd name="T1" fmla="*/ 2147483646 h 5507"/>
                  <a:gd name="T2" fmla="*/ 0 w 20290"/>
                  <a:gd name="T3" fmla="*/ 2147483646 h 5507"/>
                  <a:gd name="T4" fmla="*/ 0 w 20290"/>
                  <a:gd name="T5" fmla="*/ 2147483646 h 5507"/>
                  <a:gd name="T6" fmla="*/ 2147483646 w 20290"/>
                  <a:gd name="T7" fmla="*/ 2147483646 h 5507"/>
                  <a:gd name="T8" fmla="*/ 2147483646 w 20290"/>
                  <a:gd name="T9" fmla="*/ 2147483646 h 5507"/>
                  <a:gd name="T10" fmla="*/ 2147483646 w 20290"/>
                  <a:gd name="T11" fmla="*/ 2147483646 h 5507"/>
                  <a:gd name="T12" fmla="*/ 2147483646 w 20290"/>
                  <a:gd name="T13" fmla="*/ 2147483646 h 5507"/>
                  <a:gd name="T14" fmla="*/ 2147483646 w 20290"/>
                  <a:gd name="T15" fmla="*/ 2147483646 h 5507"/>
                  <a:gd name="T16" fmla="*/ 2147483646 w 20290"/>
                  <a:gd name="T17" fmla="*/ 2147483646 h 55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lnTo>
                      <a:pt x="2316" y="1"/>
                    </a:lnTo>
                    <a:close/>
                  </a:path>
                </a:pathLst>
              </a:custGeom>
              <a:solidFill>
                <a:srgbClr val="3FB6D6"/>
              </a:solidFill>
              <a:ln>
                <a:noFill/>
              </a:ln>
            </p:spPr>
            <p:txBody>
              <a:bodyPr lIns="91425" tIns="91425" rIns="91425" bIns="91425" anchor="ctr"/>
              <a:lstStyle/>
              <a:p>
                <a:pPr>
                  <a:defRPr/>
                </a:pPr>
                <a:endParaRPr lang="vi-VN" sz="1350"/>
              </a:p>
            </p:txBody>
          </p:sp>
          <p:sp>
            <p:nvSpPr>
              <p:cNvPr id="186" name="Google Shape;806;p31">
                <a:extLst>
                  <a:ext uri="{FF2B5EF4-FFF2-40B4-BE49-F238E27FC236}">
                    <a16:creationId xmlns:a16="http://schemas.microsoft.com/office/drawing/2014/main" id="{4421D077-261D-44CB-A9E0-2AEC4DFCA7AC}"/>
                  </a:ext>
                </a:extLst>
              </p:cNvPr>
              <p:cNvSpPr>
                <a:spLocks/>
              </p:cNvSpPr>
              <p:nvPr/>
            </p:nvSpPr>
            <p:spPr bwMode="auto">
              <a:xfrm>
                <a:off x="5980989" y="4136181"/>
                <a:ext cx="1120679" cy="305304"/>
              </a:xfrm>
              <a:custGeom>
                <a:avLst/>
                <a:gdLst>
                  <a:gd name="T0" fmla="*/ 2147483646 w 20290"/>
                  <a:gd name="T1" fmla="*/ 2147483646 h 5507"/>
                  <a:gd name="T2" fmla="*/ 0 w 20290"/>
                  <a:gd name="T3" fmla="*/ 2147483646 h 5507"/>
                  <a:gd name="T4" fmla="*/ 0 w 20290"/>
                  <a:gd name="T5" fmla="*/ 2147483646 h 5507"/>
                  <a:gd name="T6" fmla="*/ 2147483646 w 20290"/>
                  <a:gd name="T7" fmla="*/ 2147483646 h 5507"/>
                  <a:gd name="T8" fmla="*/ 2147483646 w 20290"/>
                  <a:gd name="T9" fmla="*/ 2147483646 h 5507"/>
                  <a:gd name="T10" fmla="*/ 2147483646 w 20290"/>
                  <a:gd name="T11" fmla="*/ 2147483646 h 5507"/>
                  <a:gd name="T12" fmla="*/ 2147483646 w 20290"/>
                  <a:gd name="T13" fmla="*/ 2147483646 h 5507"/>
                  <a:gd name="T14" fmla="*/ 2147483646 w 20290"/>
                  <a:gd name="T15" fmla="*/ 2147483646 h 5507"/>
                  <a:gd name="T16" fmla="*/ 2147483646 w 20290"/>
                  <a:gd name="T17" fmla="*/ 2147483646 h 5507"/>
                  <a:gd name="T18" fmla="*/ 2147483646 w 20290"/>
                  <a:gd name="T19" fmla="*/ 2147483646 h 5507"/>
                  <a:gd name="T20" fmla="*/ 2147483646 w 20290"/>
                  <a:gd name="T21" fmla="*/ 2147483646 h 5507"/>
                  <a:gd name="T22" fmla="*/ 2147483646 w 20290"/>
                  <a:gd name="T23" fmla="*/ 2147483646 h 5507"/>
                  <a:gd name="T24" fmla="*/ 2147483646 w 20290"/>
                  <a:gd name="T25" fmla="*/ 2147483646 h 55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lnTo>
                      <a:pt x="2263" y="1"/>
                    </a:lnTo>
                    <a:close/>
                  </a:path>
                </a:pathLst>
              </a:custGeom>
              <a:solidFill>
                <a:schemeClr val="accent2"/>
              </a:solidFill>
              <a:ln>
                <a:noFill/>
              </a:ln>
            </p:spPr>
            <p:txBody>
              <a:bodyPr lIns="91425" tIns="91425" rIns="91425" bIns="91425" anchor="ctr"/>
              <a:lstStyle/>
              <a:p>
                <a:pPr>
                  <a:defRPr/>
                </a:pPr>
                <a:endParaRPr lang="vi-VN" sz="1350"/>
              </a:p>
            </p:txBody>
          </p:sp>
          <p:sp>
            <p:nvSpPr>
              <p:cNvPr id="187" name="Google Shape;807;p31">
                <a:extLst>
                  <a:ext uri="{FF2B5EF4-FFF2-40B4-BE49-F238E27FC236}">
                    <a16:creationId xmlns:a16="http://schemas.microsoft.com/office/drawing/2014/main" id="{07C72163-A8C3-42C2-90F7-9B0D73C0D621}"/>
                  </a:ext>
                </a:extLst>
              </p:cNvPr>
              <p:cNvSpPr>
                <a:spLocks/>
              </p:cNvSpPr>
              <p:nvPr/>
            </p:nvSpPr>
            <p:spPr bwMode="auto">
              <a:xfrm>
                <a:off x="6051663" y="4196737"/>
                <a:ext cx="1012984" cy="184192"/>
              </a:xfrm>
              <a:custGeom>
                <a:avLst/>
                <a:gdLst>
                  <a:gd name="T0" fmla="*/ 2147483646 w 18305"/>
                  <a:gd name="T1" fmla="*/ 0 h 3310"/>
                  <a:gd name="T2" fmla="*/ 2147483646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2147483646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lnTo>
                      <a:pt x="821" y="0"/>
                    </a:lnTo>
                    <a:close/>
                  </a:path>
                </a:pathLst>
              </a:custGeom>
              <a:solidFill>
                <a:srgbClr val="FEFEFE"/>
              </a:solidFill>
              <a:ln>
                <a:noFill/>
              </a:ln>
            </p:spPr>
            <p:txBody>
              <a:bodyPr lIns="91425" tIns="91425" rIns="91425" bIns="91425" anchor="ctr"/>
              <a:lstStyle/>
              <a:p>
                <a:pPr>
                  <a:defRPr/>
                </a:pPr>
                <a:endParaRPr lang="vi-VN" sz="1350"/>
              </a:p>
            </p:txBody>
          </p:sp>
          <p:sp>
            <p:nvSpPr>
              <p:cNvPr id="188" name="Google Shape;808;p31">
                <a:extLst>
                  <a:ext uri="{FF2B5EF4-FFF2-40B4-BE49-F238E27FC236}">
                    <a16:creationId xmlns:a16="http://schemas.microsoft.com/office/drawing/2014/main" id="{1DA61652-B671-48D0-9850-556DA81F6E0B}"/>
                  </a:ext>
                </a:extLst>
              </p:cNvPr>
              <p:cNvSpPr>
                <a:spLocks/>
              </p:cNvSpPr>
              <p:nvPr/>
            </p:nvSpPr>
            <p:spPr bwMode="auto">
              <a:xfrm>
                <a:off x="6051663" y="4290095"/>
                <a:ext cx="1012984" cy="90834"/>
              </a:xfrm>
              <a:custGeom>
                <a:avLst/>
                <a:gdLst>
                  <a:gd name="T0" fmla="*/ 2147483646 w 18305"/>
                  <a:gd name="T1" fmla="*/ 2147483646 h 1656"/>
                  <a:gd name="T2" fmla="*/ 2147483646 w 18305"/>
                  <a:gd name="T3" fmla="*/ 2147483646 h 1656"/>
                  <a:gd name="T4" fmla="*/ 2147483646 w 18305"/>
                  <a:gd name="T5" fmla="*/ 2147483646 h 1656"/>
                  <a:gd name="T6" fmla="*/ 2147483646 w 18305"/>
                  <a:gd name="T7" fmla="*/ 2147483646 h 1656"/>
                  <a:gd name="T8" fmla="*/ 2147483646 w 18305"/>
                  <a:gd name="T9" fmla="*/ 2147483646 h 1656"/>
                  <a:gd name="T10" fmla="*/ 2147483646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1" y="1"/>
                    </a:moveTo>
                    <a:lnTo>
                      <a:pt x="1" y="715"/>
                    </a:lnTo>
                    <a:cubicBezTo>
                      <a:pt x="1" y="1218"/>
                      <a:pt x="331" y="1655"/>
                      <a:pt x="821" y="1655"/>
                    </a:cubicBezTo>
                    <a:lnTo>
                      <a:pt x="18305" y="1655"/>
                    </a:lnTo>
                    <a:lnTo>
                      <a:pt x="18305" y="1"/>
                    </a:lnTo>
                    <a:lnTo>
                      <a:pt x="1" y="1"/>
                    </a:lnTo>
                    <a:close/>
                  </a:path>
                </a:pathLst>
              </a:custGeom>
              <a:solidFill>
                <a:srgbClr val="E3E8DD"/>
              </a:solidFill>
              <a:ln>
                <a:noFill/>
              </a:ln>
            </p:spPr>
            <p:txBody>
              <a:bodyPr lIns="91425" tIns="91425" rIns="91425" bIns="91425" anchor="ctr"/>
              <a:lstStyle/>
              <a:p>
                <a:pPr>
                  <a:defRPr/>
                </a:pPr>
                <a:endParaRPr lang="vi-VN" sz="1350"/>
              </a:p>
            </p:txBody>
          </p:sp>
          <p:sp>
            <p:nvSpPr>
              <p:cNvPr id="189" name="Google Shape;809;p31">
                <a:extLst>
                  <a:ext uri="{FF2B5EF4-FFF2-40B4-BE49-F238E27FC236}">
                    <a16:creationId xmlns:a16="http://schemas.microsoft.com/office/drawing/2014/main" id="{EAD9949A-B940-47F4-A376-12779059F529}"/>
                  </a:ext>
                </a:extLst>
              </p:cNvPr>
              <p:cNvSpPr/>
              <p:nvPr/>
            </p:nvSpPr>
            <p:spPr>
              <a:xfrm>
                <a:off x="5880027" y="4441485"/>
                <a:ext cx="1120679" cy="305302"/>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90" name="Google Shape;810;p31">
                <a:extLst>
                  <a:ext uri="{FF2B5EF4-FFF2-40B4-BE49-F238E27FC236}">
                    <a16:creationId xmlns:a16="http://schemas.microsoft.com/office/drawing/2014/main" id="{15C82F1E-463F-4176-A089-38D628C5C121}"/>
                  </a:ext>
                </a:extLst>
              </p:cNvPr>
              <p:cNvSpPr>
                <a:spLocks/>
              </p:cNvSpPr>
              <p:nvPr/>
            </p:nvSpPr>
            <p:spPr bwMode="auto">
              <a:xfrm>
                <a:off x="5725219" y="4441485"/>
                <a:ext cx="1120679" cy="305302"/>
              </a:xfrm>
              <a:custGeom>
                <a:avLst/>
                <a:gdLst>
                  <a:gd name="T0" fmla="*/ 2147483646 w 20291"/>
                  <a:gd name="T1" fmla="*/ 2147483646 h 5520"/>
                  <a:gd name="T2" fmla="*/ 2147483646 w 20291"/>
                  <a:gd name="T3" fmla="*/ 2147483646 h 5520"/>
                  <a:gd name="T4" fmla="*/ 2147483646 w 20291"/>
                  <a:gd name="T5" fmla="*/ 2147483646 h 5520"/>
                  <a:gd name="T6" fmla="*/ 2147483646 w 20291"/>
                  <a:gd name="T7" fmla="*/ 2147483646 h 5520"/>
                  <a:gd name="T8" fmla="*/ 2147483646 w 20291"/>
                  <a:gd name="T9" fmla="*/ 2147483646 h 5520"/>
                  <a:gd name="T10" fmla="*/ 2147483646 w 20291"/>
                  <a:gd name="T11" fmla="*/ 2147483646 h 5520"/>
                  <a:gd name="T12" fmla="*/ 2147483646 w 20291"/>
                  <a:gd name="T13" fmla="*/ 2147483646 h 5520"/>
                  <a:gd name="T14" fmla="*/ 2147483646 w 20291"/>
                  <a:gd name="T15" fmla="*/ 2147483646 h 5520"/>
                  <a:gd name="T16" fmla="*/ 2147483646 w 20291"/>
                  <a:gd name="T17" fmla="*/ 2147483646 h 5520"/>
                  <a:gd name="T18" fmla="*/ 2147483646 w 20291"/>
                  <a:gd name="T19" fmla="*/ 2147483646 h 5520"/>
                  <a:gd name="T20" fmla="*/ 2147483646 w 20291"/>
                  <a:gd name="T21" fmla="*/ 2147483646 h 5520"/>
                  <a:gd name="T22" fmla="*/ 2147483646 w 20291"/>
                  <a:gd name="T23" fmla="*/ 2147483646 h 5520"/>
                  <a:gd name="T24" fmla="*/ 2147483646 w 20291"/>
                  <a:gd name="T25" fmla="*/ 2147483646 h 55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lnTo>
                      <a:pt x="1" y="1"/>
                    </a:lnTo>
                    <a:close/>
                  </a:path>
                </a:pathLst>
              </a:custGeom>
              <a:solidFill>
                <a:srgbClr val="EE1D69"/>
              </a:solidFill>
              <a:ln>
                <a:noFill/>
              </a:ln>
            </p:spPr>
            <p:txBody>
              <a:bodyPr lIns="91425" tIns="91425" rIns="91425" bIns="91425" anchor="ctr"/>
              <a:lstStyle/>
              <a:p>
                <a:pPr>
                  <a:defRPr/>
                </a:pPr>
                <a:endParaRPr lang="vi-VN" sz="1350"/>
              </a:p>
            </p:txBody>
          </p:sp>
          <p:sp>
            <p:nvSpPr>
              <p:cNvPr id="191" name="Google Shape;811;p31">
                <a:extLst>
                  <a:ext uri="{FF2B5EF4-FFF2-40B4-BE49-F238E27FC236}">
                    <a16:creationId xmlns:a16="http://schemas.microsoft.com/office/drawing/2014/main" id="{FA76D223-DE75-49AA-9671-91778C0366F7}"/>
                  </a:ext>
                </a:extLst>
              </p:cNvPr>
              <p:cNvSpPr>
                <a:spLocks/>
              </p:cNvSpPr>
              <p:nvPr/>
            </p:nvSpPr>
            <p:spPr bwMode="auto">
              <a:xfrm>
                <a:off x="5758873" y="4502041"/>
                <a:ext cx="1012986" cy="184190"/>
              </a:xfrm>
              <a:custGeom>
                <a:avLst/>
                <a:gdLst>
                  <a:gd name="T0" fmla="*/ 0 w 18305"/>
                  <a:gd name="T1" fmla="*/ 0 h 3310"/>
                  <a:gd name="T2" fmla="*/ 0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0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lnTo>
                      <a:pt x="0" y="0"/>
                    </a:lnTo>
                    <a:close/>
                  </a:path>
                </a:pathLst>
              </a:custGeom>
              <a:solidFill>
                <a:srgbClr val="FEFEFE"/>
              </a:solidFill>
              <a:ln>
                <a:noFill/>
              </a:ln>
            </p:spPr>
            <p:txBody>
              <a:bodyPr lIns="91425" tIns="91425" rIns="91425" bIns="91425" anchor="ctr"/>
              <a:lstStyle/>
              <a:p>
                <a:pPr>
                  <a:defRPr/>
                </a:pPr>
                <a:endParaRPr lang="vi-VN" sz="1350"/>
              </a:p>
            </p:txBody>
          </p:sp>
          <p:sp>
            <p:nvSpPr>
              <p:cNvPr id="192" name="Google Shape;812;p31">
                <a:extLst>
                  <a:ext uri="{FF2B5EF4-FFF2-40B4-BE49-F238E27FC236}">
                    <a16:creationId xmlns:a16="http://schemas.microsoft.com/office/drawing/2014/main" id="{955421D6-2B9D-45C9-B65E-28360856B2EE}"/>
                  </a:ext>
                </a:extLst>
              </p:cNvPr>
              <p:cNvSpPr>
                <a:spLocks/>
              </p:cNvSpPr>
              <p:nvPr/>
            </p:nvSpPr>
            <p:spPr bwMode="auto">
              <a:xfrm>
                <a:off x="5758873" y="4595397"/>
                <a:ext cx="1012986" cy="90834"/>
              </a:xfrm>
              <a:custGeom>
                <a:avLst/>
                <a:gdLst>
                  <a:gd name="T0" fmla="*/ 0 w 18305"/>
                  <a:gd name="T1" fmla="*/ 2147483646 h 1656"/>
                  <a:gd name="T2" fmla="*/ 0 w 18305"/>
                  <a:gd name="T3" fmla="*/ 2147483646 h 1656"/>
                  <a:gd name="T4" fmla="*/ 2147483646 w 18305"/>
                  <a:gd name="T5" fmla="*/ 2147483646 h 1656"/>
                  <a:gd name="T6" fmla="*/ 2147483646 w 18305"/>
                  <a:gd name="T7" fmla="*/ 2147483646 h 1656"/>
                  <a:gd name="T8" fmla="*/ 2147483646 w 18305"/>
                  <a:gd name="T9" fmla="*/ 2147483646 h 1656"/>
                  <a:gd name="T10" fmla="*/ 0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0" y="1"/>
                    </a:moveTo>
                    <a:lnTo>
                      <a:pt x="0" y="1655"/>
                    </a:lnTo>
                    <a:lnTo>
                      <a:pt x="17537" y="1655"/>
                    </a:lnTo>
                    <a:cubicBezTo>
                      <a:pt x="18027" y="1655"/>
                      <a:pt x="18305" y="1205"/>
                      <a:pt x="18305" y="715"/>
                    </a:cubicBezTo>
                    <a:lnTo>
                      <a:pt x="18305" y="1"/>
                    </a:lnTo>
                    <a:lnTo>
                      <a:pt x="0" y="1"/>
                    </a:lnTo>
                    <a:close/>
                  </a:path>
                </a:pathLst>
              </a:custGeom>
              <a:solidFill>
                <a:srgbClr val="E3E8DD"/>
              </a:solidFill>
              <a:ln>
                <a:noFill/>
              </a:ln>
            </p:spPr>
            <p:txBody>
              <a:bodyPr lIns="91425" tIns="91425" rIns="91425" bIns="91425" anchor="ctr"/>
              <a:lstStyle/>
              <a:p>
                <a:pPr>
                  <a:defRPr/>
                </a:pPr>
                <a:endParaRPr lang="vi-VN" sz="1350"/>
              </a:p>
            </p:txBody>
          </p:sp>
          <p:sp>
            <p:nvSpPr>
              <p:cNvPr id="193" name="Google Shape;813;p31">
                <a:extLst>
                  <a:ext uri="{FF2B5EF4-FFF2-40B4-BE49-F238E27FC236}">
                    <a16:creationId xmlns:a16="http://schemas.microsoft.com/office/drawing/2014/main" id="{3CD67707-44A2-4505-B44C-B676E153BBF3}"/>
                  </a:ext>
                </a:extLst>
              </p:cNvPr>
              <p:cNvSpPr>
                <a:spLocks/>
              </p:cNvSpPr>
              <p:nvPr/>
            </p:nvSpPr>
            <p:spPr bwMode="auto">
              <a:xfrm>
                <a:off x="5486276" y="4847714"/>
                <a:ext cx="198557" cy="204377"/>
              </a:xfrm>
              <a:custGeom>
                <a:avLst/>
                <a:gdLst>
                  <a:gd name="T0" fmla="*/ 2147483646 w 3620"/>
                  <a:gd name="T1" fmla="*/ 0 h 3688"/>
                  <a:gd name="T2" fmla="*/ 0 w 3620"/>
                  <a:gd name="T3" fmla="*/ 2147483646 h 3688"/>
                  <a:gd name="T4" fmla="*/ 2147483646 w 3620"/>
                  <a:gd name="T5" fmla="*/ 2147483646 h 3688"/>
                  <a:gd name="T6" fmla="*/ 2147483646 w 3620"/>
                  <a:gd name="T7" fmla="*/ 2147483646 h 3688"/>
                  <a:gd name="T8" fmla="*/ 2147483646 w 3620"/>
                  <a:gd name="T9" fmla="*/ 0 h 36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lIns="91425" tIns="91425" rIns="91425" bIns="91425" anchor="ctr"/>
              <a:lstStyle/>
              <a:p>
                <a:pPr>
                  <a:defRPr/>
                </a:pPr>
                <a:endParaRPr lang="vi-VN" sz="1350"/>
              </a:p>
            </p:txBody>
          </p:sp>
          <p:sp>
            <p:nvSpPr>
              <p:cNvPr id="194" name="Google Shape;814;p31">
                <a:extLst>
                  <a:ext uri="{FF2B5EF4-FFF2-40B4-BE49-F238E27FC236}">
                    <a16:creationId xmlns:a16="http://schemas.microsoft.com/office/drawing/2014/main" id="{F04559E6-3397-4D4C-8630-6D4F424BF12C}"/>
                  </a:ext>
                </a:extLst>
              </p:cNvPr>
              <p:cNvSpPr>
                <a:spLocks/>
              </p:cNvSpPr>
              <p:nvPr/>
            </p:nvSpPr>
            <p:spPr bwMode="auto">
              <a:xfrm>
                <a:off x="5530026" y="4989011"/>
                <a:ext cx="63944" cy="63080"/>
              </a:xfrm>
              <a:custGeom>
                <a:avLst/>
                <a:gdLst>
                  <a:gd name="T0" fmla="*/ 2147483646 w 1166"/>
                  <a:gd name="T1" fmla="*/ 0 h 1147"/>
                  <a:gd name="T2" fmla="*/ 2147483646 w 1166"/>
                  <a:gd name="T3" fmla="*/ 2147483646 h 1147"/>
                  <a:gd name="T4" fmla="*/ 2147483646 w 1166"/>
                  <a:gd name="T5" fmla="*/ 2147483646 h 1147"/>
                  <a:gd name="T6" fmla="*/ 2147483646 w 1166"/>
                  <a:gd name="T7" fmla="*/ 2147483646 h 1147"/>
                  <a:gd name="T8" fmla="*/ 2147483646 w 1166"/>
                  <a:gd name="T9" fmla="*/ 2147483646 h 1147"/>
                  <a:gd name="T10" fmla="*/ 2147483646 w 1166"/>
                  <a:gd name="T11" fmla="*/ 0 h 114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lIns="91425" tIns="91425" rIns="91425" bIns="91425" anchor="ctr"/>
              <a:lstStyle/>
              <a:p>
                <a:pPr>
                  <a:defRPr/>
                </a:pPr>
                <a:endParaRPr lang="vi-VN" sz="1350"/>
              </a:p>
            </p:txBody>
          </p:sp>
          <p:sp>
            <p:nvSpPr>
              <p:cNvPr id="195" name="Google Shape;815;p31">
                <a:extLst>
                  <a:ext uri="{FF2B5EF4-FFF2-40B4-BE49-F238E27FC236}">
                    <a16:creationId xmlns:a16="http://schemas.microsoft.com/office/drawing/2014/main" id="{346C1930-81D6-4A71-916A-A6A6EC1C5756}"/>
                  </a:ext>
                </a:extLst>
              </p:cNvPr>
              <p:cNvSpPr>
                <a:spLocks/>
              </p:cNvSpPr>
              <p:nvPr/>
            </p:nvSpPr>
            <p:spPr bwMode="auto">
              <a:xfrm>
                <a:off x="5644449" y="4085718"/>
                <a:ext cx="228847" cy="151390"/>
              </a:xfrm>
              <a:custGeom>
                <a:avLst/>
                <a:gdLst>
                  <a:gd name="T0" fmla="*/ 2147483646 w 4130"/>
                  <a:gd name="T1" fmla="*/ 0 h 2753"/>
                  <a:gd name="T2" fmla="*/ 2147483646 w 4130"/>
                  <a:gd name="T3" fmla="*/ 2147483646 h 2753"/>
                  <a:gd name="T4" fmla="*/ 2147483646 w 4130"/>
                  <a:gd name="T5" fmla="*/ 2147483646 h 2753"/>
                  <a:gd name="T6" fmla="*/ 2147483646 w 4130"/>
                  <a:gd name="T7" fmla="*/ 2147483646 h 2753"/>
                  <a:gd name="T8" fmla="*/ 2147483646 w 4130"/>
                  <a:gd name="T9" fmla="*/ 2147483646 h 2753"/>
                  <a:gd name="T10" fmla="*/ 2147483646 w 4130"/>
                  <a:gd name="T11" fmla="*/ 2147483646 h 2753"/>
                  <a:gd name="T12" fmla="*/ 2147483646 w 4130"/>
                  <a:gd name="T13" fmla="*/ 2147483646 h 2753"/>
                  <a:gd name="T14" fmla="*/ 2147483646 w 4130"/>
                  <a:gd name="T15" fmla="*/ 2147483646 h 2753"/>
                  <a:gd name="T16" fmla="*/ 2147483646 w 4130"/>
                  <a:gd name="T17" fmla="*/ 2147483646 h 2753"/>
                  <a:gd name="T18" fmla="*/ 2147483646 w 4130"/>
                  <a:gd name="T19" fmla="*/ 2147483646 h 2753"/>
                  <a:gd name="T20" fmla="*/ 2147483646 w 4130"/>
                  <a:gd name="T21" fmla="*/ 2147483646 h 2753"/>
                  <a:gd name="T22" fmla="*/ 2147483646 w 4130"/>
                  <a:gd name="T23" fmla="*/ 0 h 275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lIns="91425" tIns="91425" rIns="91425" bIns="91425" anchor="ctr"/>
              <a:lstStyle/>
              <a:p>
                <a:pPr>
                  <a:defRPr/>
                </a:pPr>
                <a:endParaRPr lang="vi-VN" sz="1350"/>
              </a:p>
            </p:txBody>
          </p:sp>
          <p:sp>
            <p:nvSpPr>
              <p:cNvPr id="196" name="Google Shape;816;p31">
                <a:extLst>
                  <a:ext uri="{FF2B5EF4-FFF2-40B4-BE49-F238E27FC236}">
                    <a16:creationId xmlns:a16="http://schemas.microsoft.com/office/drawing/2014/main" id="{F4642B10-8547-4EA8-A105-73CC9F914B81}"/>
                  </a:ext>
                </a:extLst>
              </p:cNvPr>
              <p:cNvSpPr>
                <a:spLocks/>
              </p:cNvSpPr>
              <p:nvPr/>
            </p:nvSpPr>
            <p:spPr bwMode="auto">
              <a:xfrm>
                <a:off x="5644449" y="4136181"/>
                <a:ext cx="215386" cy="100927"/>
              </a:xfrm>
              <a:custGeom>
                <a:avLst/>
                <a:gdLst>
                  <a:gd name="T0" fmla="*/ 2147483646 w 3905"/>
                  <a:gd name="T1" fmla="*/ 2147483646 h 1814"/>
                  <a:gd name="T2" fmla="*/ 2147483646 w 3905"/>
                  <a:gd name="T3" fmla="*/ 2147483646 h 1814"/>
                  <a:gd name="T4" fmla="*/ 2147483646 w 3905"/>
                  <a:gd name="T5" fmla="*/ 2147483646 h 1814"/>
                  <a:gd name="T6" fmla="*/ 2147483646 w 3905"/>
                  <a:gd name="T7" fmla="*/ 2147483646 h 1814"/>
                  <a:gd name="T8" fmla="*/ 2147483646 w 3905"/>
                  <a:gd name="T9" fmla="*/ 2147483646 h 1814"/>
                  <a:gd name="T10" fmla="*/ 2147483646 w 3905"/>
                  <a:gd name="T11" fmla="*/ 2147483646 h 1814"/>
                  <a:gd name="T12" fmla="*/ 2147483646 w 3905"/>
                  <a:gd name="T13" fmla="*/ 2147483646 h 1814"/>
                  <a:gd name="T14" fmla="*/ 2147483646 w 3905"/>
                  <a:gd name="T15" fmla="*/ 2147483646 h 1814"/>
                  <a:gd name="T16" fmla="*/ 2147483646 w 3905"/>
                  <a:gd name="T17" fmla="*/ 2147483646 h 1814"/>
                  <a:gd name="T18" fmla="*/ 2147483646 w 3905"/>
                  <a:gd name="T19" fmla="*/ 2147483646 h 18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lIns="91425" tIns="91425" rIns="91425" bIns="91425" anchor="ctr"/>
              <a:lstStyle/>
              <a:p>
                <a:pPr>
                  <a:defRPr/>
                </a:pPr>
                <a:endParaRPr lang="vi-VN" sz="1350"/>
              </a:p>
            </p:txBody>
          </p:sp>
          <p:sp>
            <p:nvSpPr>
              <p:cNvPr id="197" name="Google Shape;817;p31">
                <a:extLst>
                  <a:ext uri="{FF2B5EF4-FFF2-40B4-BE49-F238E27FC236}">
                    <a16:creationId xmlns:a16="http://schemas.microsoft.com/office/drawing/2014/main" id="{4CA92CC4-5BAF-4797-AEEC-1FCED8C5FCFA}"/>
                  </a:ext>
                </a:extLst>
              </p:cNvPr>
              <p:cNvSpPr>
                <a:spLocks/>
              </p:cNvSpPr>
              <p:nvPr/>
            </p:nvSpPr>
            <p:spPr bwMode="auto">
              <a:xfrm>
                <a:off x="5630988" y="4232061"/>
                <a:ext cx="208655" cy="688825"/>
              </a:xfrm>
              <a:custGeom>
                <a:avLst/>
                <a:gdLst>
                  <a:gd name="T0" fmla="*/ 2147483646 w 3799"/>
                  <a:gd name="T1" fmla="*/ 0 h 12455"/>
                  <a:gd name="T2" fmla="*/ 0 w 3799"/>
                  <a:gd name="T3" fmla="*/ 2147483646 h 12455"/>
                  <a:gd name="T4" fmla="*/ 2147483646 w 3799"/>
                  <a:gd name="T5" fmla="*/ 2147483646 h 12455"/>
                  <a:gd name="T6" fmla="*/ 2147483646 w 3799"/>
                  <a:gd name="T7" fmla="*/ 2147483646 h 12455"/>
                  <a:gd name="T8" fmla="*/ 2147483646 w 3799"/>
                  <a:gd name="T9" fmla="*/ 0 h 12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lIns="91425" tIns="91425" rIns="91425" bIns="91425" anchor="ctr"/>
              <a:lstStyle/>
              <a:p>
                <a:pPr>
                  <a:defRPr/>
                </a:pPr>
                <a:endParaRPr lang="vi-VN" sz="1350"/>
              </a:p>
            </p:txBody>
          </p:sp>
          <p:sp>
            <p:nvSpPr>
              <p:cNvPr id="198" name="Google Shape;818;p31">
                <a:extLst>
                  <a:ext uri="{FF2B5EF4-FFF2-40B4-BE49-F238E27FC236}">
                    <a16:creationId xmlns:a16="http://schemas.microsoft.com/office/drawing/2014/main" id="{BF05BD23-3C97-4D0D-8EF9-C95D18738BAE}"/>
                  </a:ext>
                </a:extLst>
              </p:cNvPr>
              <p:cNvSpPr>
                <a:spLocks/>
              </p:cNvSpPr>
              <p:nvPr/>
            </p:nvSpPr>
            <p:spPr bwMode="auto">
              <a:xfrm>
                <a:off x="5560315" y="4216922"/>
                <a:ext cx="222116" cy="686301"/>
              </a:xfrm>
              <a:custGeom>
                <a:avLst/>
                <a:gdLst>
                  <a:gd name="T0" fmla="*/ 2147483646 w 4025"/>
                  <a:gd name="T1" fmla="*/ 0 h 12402"/>
                  <a:gd name="T2" fmla="*/ 2147483646 w 4025"/>
                  <a:gd name="T3" fmla="*/ 2147483646 h 12402"/>
                  <a:gd name="T4" fmla="*/ 2147483646 w 4025"/>
                  <a:gd name="T5" fmla="*/ 2147483646 h 12402"/>
                  <a:gd name="T6" fmla="*/ 2147483646 w 4025"/>
                  <a:gd name="T7" fmla="*/ 2147483646 h 12402"/>
                  <a:gd name="T8" fmla="*/ 2147483646 w 4025"/>
                  <a:gd name="T9" fmla="*/ 2147483646 h 12402"/>
                  <a:gd name="T10" fmla="*/ 2147483646 w 4025"/>
                  <a:gd name="T11" fmla="*/ 0 h 1240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lIns="91425" tIns="91425" rIns="91425" bIns="91425" anchor="ctr"/>
              <a:lstStyle/>
              <a:p>
                <a:pPr>
                  <a:defRPr/>
                </a:pPr>
                <a:endParaRPr lang="vi-VN" sz="1350"/>
              </a:p>
            </p:txBody>
          </p:sp>
          <p:sp>
            <p:nvSpPr>
              <p:cNvPr id="199" name="Google Shape;819;p31">
                <a:extLst>
                  <a:ext uri="{FF2B5EF4-FFF2-40B4-BE49-F238E27FC236}">
                    <a16:creationId xmlns:a16="http://schemas.microsoft.com/office/drawing/2014/main" id="{EF5EDCFB-5250-4C84-AB6B-35E7939EF9FD}"/>
                  </a:ext>
                </a:extLst>
              </p:cNvPr>
              <p:cNvSpPr>
                <a:spLocks/>
              </p:cNvSpPr>
              <p:nvPr/>
            </p:nvSpPr>
            <p:spPr bwMode="auto">
              <a:xfrm>
                <a:off x="5486276" y="4201783"/>
                <a:ext cx="225481" cy="673686"/>
              </a:xfrm>
              <a:custGeom>
                <a:avLst/>
                <a:gdLst>
                  <a:gd name="T0" fmla="*/ 2147483646 w 4077"/>
                  <a:gd name="T1" fmla="*/ 0 h 12190"/>
                  <a:gd name="T2" fmla="*/ 0 w 4077"/>
                  <a:gd name="T3" fmla="*/ 2147483646 h 12190"/>
                  <a:gd name="T4" fmla="*/ 0 w 4077"/>
                  <a:gd name="T5" fmla="*/ 2147483646 h 12190"/>
                  <a:gd name="T6" fmla="*/ 2147483646 w 4077"/>
                  <a:gd name="T7" fmla="*/ 2147483646 h 12190"/>
                  <a:gd name="T8" fmla="*/ 2147483646 w 4077"/>
                  <a:gd name="T9" fmla="*/ 2147483646 h 12190"/>
                  <a:gd name="T10" fmla="*/ 2147483646 w 4077"/>
                  <a:gd name="T11" fmla="*/ 0 h 1219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77" h="12190" extrusionOk="0">
                    <a:moveTo>
                      <a:pt x="2925" y="0"/>
                    </a:moveTo>
                    <a:lnTo>
                      <a:pt x="0" y="12190"/>
                    </a:lnTo>
                    <a:lnTo>
                      <a:pt x="1324" y="11753"/>
                    </a:lnTo>
                    <a:lnTo>
                      <a:pt x="4077" y="278"/>
                    </a:lnTo>
                    <a:lnTo>
                      <a:pt x="2925" y="0"/>
                    </a:lnTo>
                    <a:close/>
                  </a:path>
                </a:pathLst>
              </a:custGeom>
              <a:solidFill>
                <a:srgbClr val="309AB7"/>
              </a:solidFill>
              <a:ln>
                <a:noFill/>
              </a:ln>
            </p:spPr>
            <p:txBody>
              <a:bodyPr lIns="91425" tIns="91425" rIns="91425" bIns="91425" anchor="ctr"/>
              <a:lstStyle/>
              <a:p>
                <a:pPr>
                  <a:defRPr/>
                </a:pPr>
                <a:endParaRPr lang="vi-VN" sz="1350"/>
              </a:p>
            </p:txBody>
          </p:sp>
          <p:sp>
            <p:nvSpPr>
              <p:cNvPr id="200" name="Google Shape;820;p31">
                <a:extLst>
                  <a:ext uri="{FF2B5EF4-FFF2-40B4-BE49-F238E27FC236}">
                    <a16:creationId xmlns:a16="http://schemas.microsoft.com/office/drawing/2014/main" id="{437146B2-0175-4E5B-A6B7-3A28CD386FC9}"/>
                  </a:ext>
                </a:extLst>
              </p:cNvPr>
              <p:cNvSpPr>
                <a:spLocks/>
              </p:cNvSpPr>
              <p:nvPr/>
            </p:nvSpPr>
            <p:spPr bwMode="auto">
              <a:xfrm>
                <a:off x="5617526" y="4166459"/>
                <a:ext cx="238944" cy="161483"/>
              </a:xfrm>
              <a:custGeom>
                <a:avLst/>
                <a:gdLst>
                  <a:gd name="T0" fmla="*/ 2147483646 w 4355"/>
                  <a:gd name="T1" fmla="*/ 0 h 2926"/>
                  <a:gd name="T2" fmla="*/ 2147483646 w 4355"/>
                  <a:gd name="T3" fmla="*/ 2147483646 h 2926"/>
                  <a:gd name="T4" fmla="*/ 2147483646 w 4355"/>
                  <a:gd name="T5" fmla="*/ 2147483646 h 2926"/>
                  <a:gd name="T6" fmla="*/ 2147483646 w 4355"/>
                  <a:gd name="T7" fmla="*/ 2147483646 h 2926"/>
                  <a:gd name="T8" fmla="*/ 2147483646 w 4355"/>
                  <a:gd name="T9" fmla="*/ 2147483646 h 2926"/>
                  <a:gd name="T10" fmla="*/ 2147483646 w 4355"/>
                  <a:gd name="T11" fmla="*/ 2147483646 h 2926"/>
                  <a:gd name="T12" fmla="*/ 2147483646 w 4355"/>
                  <a:gd name="T13" fmla="*/ 2147483646 h 2926"/>
                  <a:gd name="T14" fmla="*/ 2147483646 w 4355"/>
                  <a:gd name="T15" fmla="*/ 2147483646 h 2926"/>
                  <a:gd name="T16" fmla="*/ 2147483646 w 4355"/>
                  <a:gd name="T17" fmla="*/ 2147483646 h 2926"/>
                  <a:gd name="T18" fmla="*/ 2147483646 w 4355"/>
                  <a:gd name="T19" fmla="*/ 2147483646 h 2926"/>
                  <a:gd name="T20" fmla="*/ 2147483646 w 4355"/>
                  <a:gd name="T21" fmla="*/ 2147483646 h 2926"/>
                  <a:gd name="T22" fmla="*/ 2147483646 w 4355"/>
                  <a:gd name="T23" fmla="*/ 0 h 29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lIns="91425" tIns="91425" rIns="91425" bIns="91425" anchor="ctr"/>
              <a:lstStyle/>
              <a:p>
                <a:pPr>
                  <a:defRPr/>
                </a:pPr>
                <a:endParaRPr lang="vi-VN" sz="1350"/>
              </a:p>
            </p:txBody>
          </p:sp>
          <p:sp>
            <p:nvSpPr>
              <p:cNvPr id="201" name="Google Shape;821;p31">
                <a:extLst>
                  <a:ext uri="{FF2B5EF4-FFF2-40B4-BE49-F238E27FC236}">
                    <a16:creationId xmlns:a16="http://schemas.microsoft.com/office/drawing/2014/main" id="{15F691FF-D33C-4D9C-BEC5-DAE0C6F6C5E4}"/>
                  </a:ext>
                </a:extLst>
              </p:cNvPr>
              <p:cNvSpPr>
                <a:spLocks/>
              </p:cNvSpPr>
              <p:nvPr/>
            </p:nvSpPr>
            <p:spPr bwMode="auto">
              <a:xfrm>
                <a:off x="5630988" y="4166459"/>
                <a:ext cx="225483" cy="108497"/>
              </a:xfrm>
              <a:custGeom>
                <a:avLst/>
                <a:gdLst>
                  <a:gd name="T0" fmla="*/ 2147483646 w 4130"/>
                  <a:gd name="T1" fmla="*/ 0 h 1933"/>
                  <a:gd name="T2" fmla="*/ 2147483646 w 4130"/>
                  <a:gd name="T3" fmla="*/ 2147483646 h 1933"/>
                  <a:gd name="T4" fmla="*/ 2147483646 w 4130"/>
                  <a:gd name="T5" fmla="*/ 2147483646 h 1933"/>
                  <a:gd name="T6" fmla="*/ 0 w 4130"/>
                  <a:gd name="T7" fmla="*/ 2147483646 h 1933"/>
                  <a:gd name="T8" fmla="*/ 2147483646 w 4130"/>
                  <a:gd name="T9" fmla="*/ 2147483646 h 1933"/>
                  <a:gd name="T10" fmla="*/ 2147483646 w 4130"/>
                  <a:gd name="T11" fmla="*/ 2147483646 h 1933"/>
                  <a:gd name="T12" fmla="*/ 2147483646 w 4130"/>
                  <a:gd name="T13" fmla="*/ 2147483646 h 1933"/>
                  <a:gd name="T14" fmla="*/ 2147483646 w 4130"/>
                  <a:gd name="T15" fmla="*/ 2147483646 h 1933"/>
                  <a:gd name="T16" fmla="*/ 2147483646 w 4130"/>
                  <a:gd name="T17" fmla="*/ 2147483646 h 1933"/>
                  <a:gd name="T18" fmla="*/ 2147483646 w 4130"/>
                  <a:gd name="T19" fmla="*/ 0 h 19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lIns="91425" tIns="91425" rIns="91425" bIns="91425" anchor="ctr"/>
              <a:lstStyle/>
              <a:p>
                <a:pPr>
                  <a:defRPr/>
                </a:pPr>
                <a:endParaRPr lang="vi-VN" sz="1350"/>
              </a:p>
            </p:txBody>
          </p:sp>
          <p:sp>
            <p:nvSpPr>
              <p:cNvPr id="202" name="Google Shape;822;p31">
                <a:extLst>
                  <a:ext uri="{FF2B5EF4-FFF2-40B4-BE49-F238E27FC236}">
                    <a16:creationId xmlns:a16="http://schemas.microsoft.com/office/drawing/2014/main" id="{CDD09F6C-AE35-48CB-B6D6-E02E8D8CB003}"/>
                  </a:ext>
                </a:extLst>
              </p:cNvPr>
              <p:cNvSpPr>
                <a:spLocks/>
              </p:cNvSpPr>
              <p:nvPr/>
            </p:nvSpPr>
            <p:spPr bwMode="auto">
              <a:xfrm>
                <a:off x="5627623" y="4161413"/>
                <a:ext cx="242309" cy="80741"/>
              </a:xfrm>
              <a:custGeom>
                <a:avLst/>
                <a:gdLst>
                  <a:gd name="T0" fmla="*/ 2147483646 w 4408"/>
                  <a:gd name="T1" fmla="*/ 0 h 1458"/>
                  <a:gd name="T2" fmla="*/ 2147483646 w 4408"/>
                  <a:gd name="T3" fmla="*/ 2147483646 h 1458"/>
                  <a:gd name="T4" fmla="*/ 2147483646 w 4408"/>
                  <a:gd name="T5" fmla="*/ 2147483646 h 1458"/>
                  <a:gd name="T6" fmla="*/ 2147483646 w 4408"/>
                  <a:gd name="T7" fmla="*/ 2147483646 h 1458"/>
                  <a:gd name="T8" fmla="*/ 2147483646 w 4408"/>
                  <a:gd name="T9" fmla="*/ 2147483646 h 1458"/>
                  <a:gd name="T10" fmla="*/ 2147483646 w 4408"/>
                  <a:gd name="T11" fmla="*/ 2147483646 h 1458"/>
                  <a:gd name="T12" fmla="*/ 2147483646 w 4408"/>
                  <a:gd name="T13" fmla="*/ 2147483646 h 1458"/>
                  <a:gd name="T14" fmla="*/ 2147483646 w 4408"/>
                  <a:gd name="T15" fmla="*/ 2147483646 h 1458"/>
                  <a:gd name="T16" fmla="*/ 2147483646 w 4408"/>
                  <a:gd name="T17" fmla="*/ 0 h 14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lIns="91425" tIns="91425" rIns="91425" bIns="91425" anchor="ctr"/>
              <a:lstStyle/>
              <a:p>
                <a:pPr>
                  <a:defRPr/>
                </a:pPr>
                <a:endParaRPr lang="vi-VN" sz="1350"/>
              </a:p>
            </p:txBody>
          </p:sp>
          <p:sp>
            <p:nvSpPr>
              <p:cNvPr id="203" name="Google Shape;823;p31">
                <a:extLst>
                  <a:ext uri="{FF2B5EF4-FFF2-40B4-BE49-F238E27FC236}">
                    <a16:creationId xmlns:a16="http://schemas.microsoft.com/office/drawing/2014/main" id="{DB490648-2463-4BC4-99D0-F95E9E424A55}"/>
                  </a:ext>
                </a:extLst>
              </p:cNvPr>
              <p:cNvSpPr>
                <a:spLocks/>
              </p:cNvSpPr>
              <p:nvPr/>
            </p:nvSpPr>
            <p:spPr bwMode="auto">
              <a:xfrm>
                <a:off x="5604064" y="4252247"/>
                <a:ext cx="245675" cy="80741"/>
              </a:xfrm>
              <a:custGeom>
                <a:avLst/>
                <a:gdLst>
                  <a:gd name="T0" fmla="*/ 2147483646 w 4421"/>
                  <a:gd name="T1" fmla="*/ 2147483646 h 1445"/>
                  <a:gd name="T2" fmla="*/ 2147483646 w 4421"/>
                  <a:gd name="T3" fmla="*/ 2147483646 h 1445"/>
                  <a:gd name="T4" fmla="*/ 2147483646 w 4421"/>
                  <a:gd name="T5" fmla="*/ 2147483646 h 1445"/>
                  <a:gd name="T6" fmla="*/ 2147483646 w 4421"/>
                  <a:gd name="T7" fmla="*/ 2147483646 h 1445"/>
                  <a:gd name="T8" fmla="*/ 2147483646 w 4421"/>
                  <a:gd name="T9" fmla="*/ 2147483646 h 1445"/>
                  <a:gd name="T10" fmla="*/ 2147483646 w 4421"/>
                  <a:gd name="T11" fmla="*/ 2147483646 h 1445"/>
                  <a:gd name="T12" fmla="*/ 2147483646 w 4421"/>
                  <a:gd name="T13" fmla="*/ 2147483646 h 1445"/>
                  <a:gd name="T14" fmla="*/ 2147483646 w 4421"/>
                  <a:gd name="T15" fmla="*/ 2147483646 h 14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lIns="91425" tIns="91425" rIns="91425" bIns="91425" anchor="ctr"/>
              <a:lstStyle/>
              <a:p>
                <a:pPr>
                  <a:defRPr/>
                </a:pPr>
                <a:endParaRPr lang="vi-VN" sz="1350"/>
              </a:p>
            </p:txBody>
          </p:sp>
          <p:sp>
            <p:nvSpPr>
              <p:cNvPr id="204" name="Google Shape;824;p31">
                <a:extLst>
                  <a:ext uri="{FF2B5EF4-FFF2-40B4-BE49-F238E27FC236}">
                    <a16:creationId xmlns:a16="http://schemas.microsoft.com/office/drawing/2014/main" id="{5A6ACA5F-DCE4-4444-A410-2A2048797EC6}"/>
                  </a:ext>
                </a:extLst>
              </p:cNvPr>
              <p:cNvSpPr>
                <a:spLocks/>
              </p:cNvSpPr>
              <p:nvPr/>
            </p:nvSpPr>
            <p:spPr bwMode="auto">
              <a:xfrm>
                <a:off x="6378106" y="3457451"/>
                <a:ext cx="158175" cy="234654"/>
              </a:xfrm>
              <a:custGeom>
                <a:avLst/>
                <a:gdLst>
                  <a:gd name="T0" fmla="*/ 2147483646 w 2860"/>
                  <a:gd name="T1" fmla="*/ 0 h 4232"/>
                  <a:gd name="T2" fmla="*/ 2147483646 w 2860"/>
                  <a:gd name="T3" fmla="*/ 2147483646 h 4232"/>
                  <a:gd name="T4" fmla="*/ 2147483646 w 2860"/>
                  <a:gd name="T5" fmla="*/ 2147483646 h 4232"/>
                  <a:gd name="T6" fmla="*/ 2147483646 w 2860"/>
                  <a:gd name="T7" fmla="*/ 2147483646 h 4232"/>
                  <a:gd name="T8" fmla="*/ 2147483646 w 2860"/>
                  <a:gd name="T9" fmla="*/ 2147483646 h 4232"/>
                  <a:gd name="T10" fmla="*/ 2147483646 w 2860"/>
                  <a:gd name="T11" fmla="*/ 2147483646 h 4232"/>
                  <a:gd name="T12" fmla="*/ 2147483646 w 2860"/>
                  <a:gd name="T13" fmla="*/ 2147483646 h 4232"/>
                  <a:gd name="T14" fmla="*/ 2147483646 w 2860"/>
                  <a:gd name="T15" fmla="*/ 2147483646 h 4232"/>
                  <a:gd name="T16" fmla="*/ 2147483646 w 2860"/>
                  <a:gd name="T17" fmla="*/ 0 h 42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lIns="91425" tIns="91425" rIns="91425" bIns="91425" anchor="ctr"/>
              <a:lstStyle/>
              <a:p>
                <a:pPr>
                  <a:defRPr/>
                </a:pPr>
                <a:endParaRPr lang="vi-VN" sz="1350"/>
              </a:p>
            </p:txBody>
          </p:sp>
          <p:sp>
            <p:nvSpPr>
              <p:cNvPr id="205" name="Google Shape;825;p31">
                <a:extLst>
                  <a:ext uri="{FF2B5EF4-FFF2-40B4-BE49-F238E27FC236}">
                    <a16:creationId xmlns:a16="http://schemas.microsoft.com/office/drawing/2014/main" id="{0A24B777-51DA-4F91-B182-B2386AA1D3D2}"/>
                  </a:ext>
                </a:extLst>
              </p:cNvPr>
              <p:cNvSpPr/>
              <p:nvPr/>
            </p:nvSpPr>
            <p:spPr>
              <a:xfrm>
                <a:off x="6179549" y="3608840"/>
                <a:ext cx="528367" cy="527341"/>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206" name="Google Shape;826;p31">
                <a:extLst>
                  <a:ext uri="{FF2B5EF4-FFF2-40B4-BE49-F238E27FC236}">
                    <a16:creationId xmlns:a16="http://schemas.microsoft.com/office/drawing/2014/main" id="{21A2EB21-18B0-4A65-965F-12D31A9BCEBB}"/>
                  </a:ext>
                </a:extLst>
              </p:cNvPr>
              <p:cNvSpPr/>
              <p:nvPr/>
            </p:nvSpPr>
            <p:spPr>
              <a:xfrm>
                <a:off x="6243490" y="3659304"/>
                <a:ext cx="205290" cy="146344"/>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207" name="Google Shape;827;p31">
                <a:extLst>
                  <a:ext uri="{FF2B5EF4-FFF2-40B4-BE49-F238E27FC236}">
                    <a16:creationId xmlns:a16="http://schemas.microsoft.com/office/drawing/2014/main" id="{043CEE8F-08A8-4197-9BE2-6687A6DB72EB}"/>
                  </a:ext>
                </a:extLst>
              </p:cNvPr>
              <p:cNvSpPr/>
              <p:nvPr/>
            </p:nvSpPr>
            <p:spPr>
              <a:xfrm>
                <a:off x="6189644" y="3719860"/>
                <a:ext cx="518271" cy="41632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98" name="Google Shape;828;p31">
              <a:extLst>
                <a:ext uri="{FF2B5EF4-FFF2-40B4-BE49-F238E27FC236}">
                  <a16:creationId xmlns:a16="http://schemas.microsoft.com/office/drawing/2014/main" id="{0686D2A0-F311-4E9A-9725-81D1C51C3E45}"/>
                </a:ext>
              </a:extLst>
            </p:cNvPr>
            <p:cNvSpPr>
              <a:spLocks/>
            </p:cNvSpPr>
            <p:nvPr/>
          </p:nvSpPr>
          <p:spPr bwMode="auto">
            <a:xfrm>
              <a:off x="5641385" y="4715863"/>
              <a:ext cx="205331" cy="152357"/>
            </a:xfrm>
            <a:custGeom>
              <a:avLst/>
              <a:gdLst>
                <a:gd name="T0" fmla="*/ 2147483646 w 6588"/>
                <a:gd name="T1" fmla="*/ 2147483646 h 4903"/>
                <a:gd name="T2" fmla="*/ 2147483646 w 6588"/>
                <a:gd name="T3" fmla="*/ 2147483646 h 4903"/>
                <a:gd name="T4" fmla="*/ 2147483646 w 6588"/>
                <a:gd name="T5" fmla="*/ 2147483646 h 4903"/>
                <a:gd name="T6" fmla="*/ 2147483646 w 6588"/>
                <a:gd name="T7" fmla="*/ 2147483646 h 4903"/>
                <a:gd name="T8" fmla="*/ 2147483646 w 6588"/>
                <a:gd name="T9" fmla="*/ 2147483646 h 4903"/>
                <a:gd name="T10" fmla="*/ 2147483646 w 6588"/>
                <a:gd name="T11" fmla="*/ 2147483646 h 4903"/>
                <a:gd name="T12" fmla="*/ 2147483646 w 6588"/>
                <a:gd name="T13" fmla="*/ 2147483646 h 4903"/>
                <a:gd name="T14" fmla="*/ 2147483646 w 6588"/>
                <a:gd name="T15" fmla="*/ 2147483646 h 4903"/>
                <a:gd name="T16" fmla="*/ 2147483646 w 6588"/>
                <a:gd name="T17" fmla="*/ 2147483646 h 49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lIns="91425" tIns="91425" rIns="91425" bIns="91425" anchor="ctr"/>
            <a:lstStyle/>
            <a:p>
              <a:pPr>
                <a:defRPr/>
              </a:pPr>
              <a:endParaRPr lang="vi-VN" sz="1350"/>
            </a:p>
          </p:txBody>
        </p:sp>
        <p:sp>
          <p:nvSpPr>
            <p:cNvPr id="99" name="Google Shape;829;p31">
              <a:extLst>
                <a:ext uri="{FF2B5EF4-FFF2-40B4-BE49-F238E27FC236}">
                  <a16:creationId xmlns:a16="http://schemas.microsoft.com/office/drawing/2014/main" id="{83A366F8-F57F-4D71-BAE0-692FFCE35344}"/>
                </a:ext>
              </a:extLst>
            </p:cNvPr>
            <p:cNvSpPr>
              <a:spLocks/>
            </p:cNvSpPr>
            <p:nvPr/>
          </p:nvSpPr>
          <p:spPr bwMode="auto">
            <a:xfrm>
              <a:off x="5768394" y="4250855"/>
              <a:ext cx="622343" cy="512619"/>
            </a:xfrm>
            <a:custGeom>
              <a:avLst/>
              <a:gdLst>
                <a:gd name="T0" fmla="*/ 2147483646 w 20032"/>
                <a:gd name="T1" fmla="*/ 2147483646 h 16500"/>
                <a:gd name="T2" fmla="*/ 2147483646 w 20032"/>
                <a:gd name="T3" fmla="*/ 2147483646 h 16500"/>
                <a:gd name="T4" fmla="*/ 2147483646 w 20032"/>
                <a:gd name="T5" fmla="*/ 2147483646 h 16500"/>
                <a:gd name="T6" fmla="*/ 2147483646 w 20032"/>
                <a:gd name="T7" fmla="*/ 2147483646 h 16500"/>
                <a:gd name="T8" fmla="*/ 2147483646 w 20032"/>
                <a:gd name="T9" fmla="*/ 2147483646 h 16500"/>
                <a:gd name="T10" fmla="*/ 2147483646 w 20032"/>
                <a:gd name="T11" fmla="*/ 2147483646 h 16500"/>
                <a:gd name="T12" fmla="*/ 2147483646 w 20032"/>
                <a:gd name="T13" fmla="*/ 2147483646 h 16500"/>
                <a:gd name="T14" fmla="*/ 2147483646 w 20032"/>
                <a:gd name="T15" fmla="*/ 2147483646 h 16500"/>
                <a:gd name="T16" fmla="*/ 2147483646 w 20032"/>
                <a:gd name="T17" fmla="*/ 2147483646 h 16500"/>
                <a:gd name="T18" fmla="*/ 2147483646 w 20032"/>
                <a:gd name="T19" fmla="*/ 2147483646 h 16500"/>
                <a:gd name="T20" fmla="*/ 2147483646 w 20032"/>
                <a:gd name="T21" fmla="*/ 2147483646 h 16500"/>
                <a:gd name="T22" fmla="*/ 2147483646 w 20032"/>
                <a:gd name="T23" fmla="*/ 2147483646 h 16500"/>
                <a:gd name="T24" fmla="*/ 2147483646 w 20032"/>
                <a:gd name="T25" fmla="*/ 2147483646 h 16500"/>
                <a:gd name="T26" fmla="*/ 2147483646 w 20032"/>
                <a:gd name="T27" fmla="*/ 2147483646 h 16500"/>
                <a:gd name="T28" fmla="*/ 2147483646 w 20032"/>
                <a:gd name="T29" fmla="*/ 2147483646 h 165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lIns="91425" tIns="91425" rIns="91425" bIns="91425" anchor="ctr"/>
            <a:lstStyle/>
            <a:p>
              <a:pPr>
                <a:defRPr/>
              </a:pPr>
              <a:endParaRPr lang="vi-VN" sz="1350"/>
            </a:p>
          </p:txBody>
        </p:sp>
        <p:sp>
          <p:nvSpPr>
            <p:cNvPr id="100" name="Google Shape;830;p31">
              <a:extLst>
                <a:ext uri="{FF2B5EF4-FFF2-40B4-BE49-F238E27FC236}">
                  <a16:creationId xmlns:a16="http://schemas.microsoft.com/office/drawing/2014/main" id="{67BB9C2D-4919-4B72-B1F0-71127DC9850C}"/>
                </a:ext>
              </a:extLst>
            </p:cNvPr>
            <p:cNvSpPr>
              <a:spLocks/>
            </p:cNvSpPr>
            <p:nvPr/>
          </p:nvSpPr>
          <p:spPr bwMode="auto">
            <a:xfrm>
              <a:off x="5768394" y="4250855"/>
              <a:ext cx="622343" cy="512619"/>
            </a:xfrm>
            <a:custGeom>
              <a:avLst/>
              <a:gdLst>
                <a:gd name="T0" fmla="*/ 2147483646 w 20032"/>
                <a:gd name="T1" fmla="*/ 2147483646 h 16500"/>
                <a:gd name="T2" fmla="*/ 2147483646 w 20032"/>
                <a:gd name="T3" fmla="*/ 2147483646 h 16500"/>
                <a:gd name="T4" fmla="*/ 2147483646 w 20032"/>
                <a:gd name="T5" fmla="*/ 2147483646 h 16500"/>
                <a:gd name="T6" fmla="*/ 2147483646 w 20032"/>
                <a:gd name="T7" fmla="*/ 2147483646 h 16500"/>
                <a:gd name="T8" fmla="*/ 2147483646 w 20032"/>
                <a:gd name="T9" fmla="*/ 2147483646 h 16500"/>
                <a:gd name="T10" fmla="*/ 2147483646 w 20032"/>
                <a:gd name="T11" fmla="*/ 2147483646 h 16500"/>
                <a:gd name="T12" fmla="*/ 2147483646 w 20032"/>
                <a:gd name="T13" fmla="*/ 2147483646 h 16500"/>
                <a:gd name="T14" fmla="*/ 2147483646 w 20032"/>
                <a:gd name="T15" fmla="*/ 2147483646 h 16500"/>
                <a:gd name="T16" fmla="*/ 2147483646 w 20032"/>
                <a:gd name="T17" fmla="*/ 2147483646 h 16500"/>
                <a:gd name="T18" fmla="*/ 2147483646 w 20032"/>
                <a:gd name="T19" fmla="*/ 2147483646 h 16500"/>
                <a:gd name="T20" fmla="*/ 2147483646 w 20032"/>
                <a:gd name="T21" fmla="*/ 2147483646 h 16500"/>
                <a:gd name="T22" fmla="*/ 2147483646 w 20032"/>
                <a:gd name="T23" fmla="*/ 2147483646 h 16500"/>
                <a:gd name="T24" fmla="*/ 2147483646 w 20032"/>
                <a:gd name="T25" fmla="*/ 2147483646 h 16500"/>
                <a:gd name="T26" fmla="*/ 2147483646 w 20032"/>
                <a:gd name="T27" fmla="*/ 2147483646 h 16500"/>
                <a:gd name="T28" fmla="*/ 2147483646 w 20032"/>
                <a:gd name="T29" fmla="*/ 2147483646 h 16500"/>
                <a:gd name="T30" fmla="*/ 2147483646 w 20032"/>
                <a:gd name="T31" fmla="*/ 2147483646 h 16500"/>
                <a:gd name="T32" fmla="*/ 2147483646 w 20032"/>
                <a:gd name="T33" fmla="*/ 2147483646 h 165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lIns="91425" tIns="91425" rIns="91425" bIns="91425" anchor="ctr"/>
            <a:lstStyle/>
            <a:p>
              <a:pPr>
                <a:defRPr/>
              </a:pPr>
              <a:endParaRPr lang="vi-VN" sz="1350"/>
            </a:p>
          </p:txBody>
        </p:sp>
        <p:sp>
          <p:nvSpPr>
            <p:cNvPr id="101" name="Google Shape;831;p31">
              <a:extLst>
                <a:ext uri="{FF2B5EF4-FFF2-40B4-BE49-F238E27FC236}">
                  <a16:creationId xmlns:a16="http://schemas.microsoft.com/office/drawing/2014/main" id="{A293049C-E839-496E-AE39-485B2E9F045D}"/>
                </a:ext>
              </a:extLst>
            </p:cNvPr>
            <p:cNvSpPr>
              <a:spLocks/>
            </p:cNvSpPr>
            <p:nvPr/>
          </p:nvSpPr>
          <p:spPr bwMode="auto">
            <a:xfrm>
              <a:off x="5802263" y="4428605"/>
              <a:ext cx="436063" cy="334869"/>
            </a:xfrm>
            <a:custGeom>
              <a:avLst/>
              <a:gdLst>
                <a:gd name="T0" fmla="*/ 2147483646 w 14016"/>
                <a:gd name="T1" fmla="*/ 0 h 10789"/>
                <a:gd name="T2" fmla="*/ 2147483646 w 14016"/>
                <a:gd name="T3" fmla="*/ 2147483646 h 10789"/>
                <a:gd name="T4" fmla="*/ 2147483646 w 14016"/>
                <a:gd name="T5" fmla="*/ 2147483646 h 10789"/>
                <a:gd name="T6" fmla="*/ 2147483646 w 14016"/>
                <a:gd name="T7" fmla="*/ 2147483646 h 10789"/>
                <a:gd name="T8" fmla="*/ 2147483646 w 14016"/>
                <a:gd name="T9" fmla="*/ 2147483646 h 10789"/>
                <a:gd name="T10" fmla="*/ 2147483646 w 14016"/>
                <a:gd name="T11" fmla="*/ 2147483646 h 10789"/>
                <a:gd name="T12" fmla="*/ 2147483646 w 14016"/>
                <a:gd name="T13" fmla="*/ 2147483646 h 10789"/>
                <a:gd name="T14" fmla="*/ 2147483646 w 14016"/>
                <a:gd name="T15" fmla="*/ 2147483646 h 10789"/>
                <a:gd name="T16" fmla="*/ 2147483646 w 14016"/>
                <a:gd name="T17" fmla="*/ 2147483646 h 10789"/>
                <a:gd name="T18" fmla="*/ 2147483646 w 14016"/>
                <a:gd name="T19" fmla="*/ 2147483646 h 10789"/>
                <a:gd name="T20" fmla="*/ 2147483646 w 14016"/>
                <a:gd name="T21" fmla="*/ 0 h 107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lIns="91425" tIns="91425" rIns="91425" bIns="91425" anchor="ctr"/>
            <a:lstStyle/>
            <a:p>
              <a:pPr>
                <a:defRPr/>
              </a:pPr>
              <a:endParaRPr lang="vi-VN" sz="1350"/>
            </a:p>
          </p:txBody>
        </p:sp>
        <p:sp>
          <p:nvSpPr>
            <p:cNvPr id="102" name="Google Shape;832;p31">
              <a:extLst>
                <a:ext uri="{FF2B5EF4-FFF2-40B4-BE49-F238E27FC236}">
                  <a16:creationId xmlns:a16="http://schemas.microsoft.com/office/drawing/2014/main" id="{06B8A7B5-81A6-4C86-8919-E1105405489B}"/>
                </a:ext>
              </a:extLst>
            </p:cNvPr>
            <p:cNvSpPr>
              <a:spLocks/>
            </p:cNvSpPr>
            <p:nvPr/>
          </p:nvSpPr>
          <p:spPr bwMode="auto">
            <a:xfrm>
              <a:off x="5992776" y="3849331"/>
              <a:ext cx="436063" cy="325346"/>
            </a:xfrm>
            <a:custGeom>
              <a:avLst/>
              <a:gdLst>
                <a:gd name="T0" fmla="*/ 2147483646 w 14016"/>
                <a:gd name="T1" fmla="*/ 0 h 10487"/>
                <a:gd name="T2" fmla="*/ 2147483646 w 14016"/>
                <a:gd name="T3" fmla="*/ 2147483646 h 10487"/>
                <a:gd name="T4" fmla="*/ 2147483646 w 14016"/>
                <a:gd name="T5" fmla="*/ 2147483646 h 10487"/>
                <a:gd name="T6" fmla="*/ 2147483646 w 14016"/>
                <a:gd name="T7" fmla="*/ 2147483646 h 10487"/>
                <a:gd name="T8" fmla="*/ 0 w 14016"/>
                <a:gd name="T9" fmla="*/ 2147483646 h 10487"/>
                <a:gd name="T10" fmla="*/ 2147483646 w 14016"/>
                <a:gd name="T11" fmla="*/ 2147483646 h 10487"/>
                <a:gd name="T12" fmla="*/ 2147483646 w 14016"/>
                <a:gd name="T13" fmla="*/ 2147483646 h 10487"/>
                <a:gd name="T14" fmla="*/ 2147483646 w 14016"/>
                <a:gd name="T15" fmla="*/ 2147483646 h 10487"/>
                <a:gd name="T16" fmla="*/ 2147483646 w 14016"/>
                <a:gd name="T17" fmla="*/ 2147483646 h 10487"/>
                <a:gd name="T18" fmla="*/ 2147483646 w 14016"/>
                <a:gd name="T19" fmla="*/ 2147483646 h 10487"/>
                <a:gd name="T20" fmla="*/ 2147483646 w 14016"/>
                <a:gd name="T21" fmla="*/ 0 h 1048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lIns="91425" tIns="91425" rIns="91425" bIns="91425" anchor="ctr"/>
            <a:lstStyle/>
            <a:p>
              <a:pPr>
                <a:defRPr/>
              </a:pPr>
              <a:endParaRPr lang="vi-VN" sz="1350"/>
            </a:p>
          </p:txBody>
        </p:sp>
        <p:sp>
          <p:nvSpPr>
            <p:cNvPr id="103" name="Google Shape;833;p31">
              <a:extLst>
                <a:ext uri="{FF2B5EF4-FFF2-40B4-BE49-F238E27FC236}">
                  <a16:creationId xmlns:a16="http://schemas.microsoft.com/office/drawing/2014/main" id="{81146F2E-7CF2-4A88-939C-820468D83BCE}"/>
                </a:ext>
              </a:extLst>
            </p:cNvPr>
            <p:cNvSpPr>
              <a:spLocks/>
            </p:cNvSpPr>
            <p:nvPr/>
          </p:nvSpPr>
          <p:spPr bwMode="auto">
            <a:xfrm>
              <a:off x="6107084" y="3869962"/>
              <a:ext cx="177812" cy="306302"/>
            </a:xfrm>
            <a:custGeom>
              <a:avLst/>
              <a:gdLst>
                <a:gd name="T0" fmla="*/ 2147483646 w 5748"/>
                <a:gd name="T1" fmla="*/ 0 h 9814"/>
                <a:gd name="T2" fmla="*/ 2147483646 w 5748"/>
                <a:gd name="T3" fmla="*/ 0 h 9814"/>
                <a:gd name="T4" fmla="*/ 2147483646 w 5748"/>
                <a:gd name="T5" fmla="*/ 2147483646 h 9814"/>
                <a:gd name="T6" fmla="*/ 2147483646 w 5748"/>
                <a:gd name="T7" fmla="*/ 2147483646 h 9814"/>
                <a:gd name="T8" fmla="*/ 2147483646 w 5748"/>
                <a:gd name="T9" fmla="*/ 2147483646 h 9814"/>
                <a:gd name="T10" fmla="*/ 2147483646 w 5748"/>
                <a:gd name="T11" fmla="*/ 2147483646 h 9814"/>
                <a:gd name="T12" fmla="*/ 2147483646 w 5748"/>
                <a:gd name="T13" fmla="*/ 2147483646 h 9814"/>
                <a:gd name="T14" fmla="*/ 2147483646 w 5748"/>
                <a:gd name="T15" fmla="*/ 2147483646 h 9814"/>
                <a:gd name="T16" fmla="*/ 2147483646 w 5748"/>
                <a:gd name="T17" fmla="*/ 2147483646 h 9814"/>
                <a:gd name="T18" fmla="*/ 2147483646 w 5748"/>
                <a:gd name="T19" fmla="*/ 0 h 98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lIns="91425" tIns="91425" rIns="91425" bIns="91425" anchor="ctr"/>
            <a:lstStyle/>
            <a:p>
              <a:pPr>
                <a:defRPr/>
              </a:pPr>
              <a:endParaRPr lang="vi-VN" sz="1350"/>
            </a:p>
          </p:txBody>
        </p:sp>
        <p:sp>
          <p:nvSpPr>
            <p:cNvPr id="104" name="Google Shape;834;p31">
              <a:extLst>
                <a:ext uri="{FF2B5EF4-FFF2-40B4-BE49-F238E27FC236}">
                  <a16:creationId xmlns:a16="http://schemas.microsoft.com/office/drawing/2014/main" id="{D98AEA06-8F57-44F6-9C01-7C78A83485E7}"/>
                </a:ext>
              </a:extLst>
            </p:cNvPr>
            <p:cNvSpPr>
              <a:spLocks/>
            </p:cNvSpPr>
            <p:nvPr/>
          </p:nvSpPr>
          <p:spPr bwMode="auto">
            <a:xfrm>
              <a:off x="6174822" y="3779501"/>
              <a:ext cx="440297" cy="506270"/>
            </a:xfrm>
            <a:custGeom>
              <a:avLst/>
              <a:gdLst>
                <a:gd name="T0" fmla="*/ 2147483646 w 14151"/>
                <a:gd name="T1" fmla="*/ 0 h 16292"/>
                <a:gd name="T2" fmla="*/ 2147483646 w 14151"/>
                <a:gd name="T3" fmla="*/ 2147483646 h 16292"/>
                <a:gd name="T4" fmla="*/ 2147483646 w 14151"/>
                <a:gd name="T5" fmla="*/ 2147483646 h 16292"/>
                <a:gd name="T6" fmla="*/ 2147483646 w 14151"/>
                <a:gd name="T7" fmla="*/ 2147483646 h 16292"/>
                <a:gd name="T8" fmla="*/ 2147483646 w 14151"/>
                <a:gd name="T9" fmla="*/ 2147483646 h 16292"/>
                <a:gd name="T10" fmla="*/ 2147483646 w 14151"/>
                <a:gd name="T11" fmla="*/ 2147483646 h 16292"/>
                <a:gd name="T12" fmla="*/ 2147483646 w 14151"/>
                <a:gd name="T13" fmla="*/ 2147483646 h 16292"/>
                <a:gd name="T14" fmla="*/ 2147483646 w 14151"/>
                <a:gd name="T15" fmla="*/ 2147483646 h 16292"/>
                <a:gd name="T16" fmla="*/ 2147483646 w 14151"/>
                <a:gd name="T17" fmla="*/ 2147483646 h 16292"/>
                <a:gd name="T18" fmla="*/ 2147483646 w 14151"/>
                <a:gd name="T19" fmla="*/ 0 h 1629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bg2"/>
            </a:solidFill>
            <a:ln>
              <a:noFill/>
            </a:ln>
          </p:spPr>
          <p:txBody>
            <a:bodyPr lIns="91425" tIns="91425" rIns="91425" bIns="91425" anchor="ctr"/>
            <a:lstStyle/>
            <a:p>
              <a:pPr>
                <a:defRPr/>
              </a:pPr>
              <a:endParaRPr lang="vi-VN" sz="1350"/>
            </a:p>
          </p:txBody>
        </p:sp>
        <p:sp>
          <p:nvSpPr>
            <p:cNvPr id="105" name="Google Shape;835;p31">
              <a:extLst>
                <a:ext uri="{FF2B5EF4-FFF2-40B4-BE49-F238E27FC236}">
                  <a16:creationId xmlns:a16="http://schemas.microsoft.com/office/drawing/2014/main" id="{FA71BDB4-DDAC-454C-96CB-5F8787791FD0}"/>
                </a:ext>
              </a:extLst>
            </p:cNvPr>
            <p:cNvSpPr>
              <a:spLocks/>
            </p:cNvSpPr>
            <p:nvPr/>
          </p:nvSpPr>
          <p:spPr bwMode="auto">
            <a:xfrm>
              <a:off x="6445774" y="3823938"/>
              <a:ext cx="169345" cy="460246"/>
            </a:xfrm>
            <a:custGeom>
              <a:avLst/>
              <a:gdLst>
                <a:gd name="T0" fmla="*/ 2147483646 w 5446"/>
                <a:gd name="T1" fmla="*/ 2147483646 h 14823"/>
                <a:gd name="T2" fmla="*/ 2147483646 w 5446"/>
                <a:gd name="T3" fmla="*/ 2147483646 h 14823"/>
                <a:gd name="T4" fmla="*/ 2147483646 w 5446"/>
                <a:gd name="T5" fmla="*/ 2147483646 h 14823"/>
                <a:gd name="T6" fmla="*/ 2147483646 w 5446"/>
                <a:gd name="T7" fmla="*/ 2147483646 h 14823"/>
                <a:gd name="T8" fmla="*/ 2147483646 w 5446"/>
                <a:gd name="T9" fmla="*/ 2147483646 h 14823"/>
                <a:gd name="T10" fmla="*/ 2147483646 w 5446"/>
                <a:gd name="T11" fmla="*/ 2147483646 h 14823"/>
                <a:gd name="T12" fmla="*/ 2147483646 w 5446"/>
                <a:gd name="T13" fmla="*/ 2147483646 h 14823"/>
                <a:gd name="T14" fmla="*/ 2147483646 w 5446"/>
                <a:gd name="T15" fmla="*/ 2147483646 h 1482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lIns="91425" tIns="91425" rIns="91425" bIns="91425" anchor="ctr"/>
            <a:lstStyle/>
            <a:p>
              <a:pPr>
                <a:defRPr/>
              </a:pPr>
              <a:endParaRPr lang="vi-VN" sz="1350"/>
            </a:p>
          </p:txBody>
        </p:sp>
        <p:sp>
          <p:nvSpPr>
            <p:cNvPr id="106" name="Google Shape;836;p31">
              <a:extLst>
                <a:ext uri="{FF2B5EF4-FFF2-40B4-BE49-F238E27FC236}">
                  <a16:creationId xmlns:a16="http://schemas.microsoft.com/office/drawing/2014/main" id="{B5AFD915-9FB7-41CC-977C-C7E6AAB9C408}"/>
                </a:ext>
              </a:extLst>
            </p:cNvPr>
            <p:cNvSpPr>
              <a:spLocks/>
            </p:cNvSpPr>
            <p:nvPr/>
          </p:nvSpPr>
          <p:spPr bwMode="auto">
            <a:xfrm>
              <a:off x="6124018" y="4195309"/>
              <a:ext cx="501685" cy="360261"/>
            </a:xfrm>
            <a:custGeom>
              <a:avLst/>
              <a:gdLst>
                <a:gd name="T0" fmla="*/ 2147483646 w 16133"/>
                <a:gd name="T1" fmla="*/ 2147483646 h 11630"/>
                <a:gd name="T2" fmla="*/ 2147483646 w 16133"/>
                <a:gd name="T3" fmla="*/ 2147483646 h 11630"/>
                <a:gd name="T4" fmla="*/ 2147483646 w 16133"/>
                <a:gd name="T5" fmla="*/ 2147483646 h 11630"/>
                <a:gd name="T6" fmla="*/ 2147483646 w 16133"/>
                <a:gd name="T7" fmla="*/ 2147483646 h 11630"/>
                <a:gd name="T8" fmla="*/ 2147483646 w 16133"/>
                <a:gd name="T9" fmla="*/ 2147483646 h 11630"/>
                <a:gd name="T10" fmla="*/ 2147483646 w 16133"/>
                <a:gd name="T11" fmla="*/ 2147483646 h 11630"/>
                <a:gd name="T12" fmla="*/ 2147483646 w 16133"/>
                <a:gd name="T13" fmla="*/ 2147483646 h 11630"/>
                <a:gd name="T14" fmla="*/ 2147483646 w 16133"/>
                <a:gd name="T15" fmla="*/ 2147483646 h 11630"/>
                <a:gd name="T16" fmla="*/ 2147483646 w 16133"/>
                <a:gd name="T17" fmla="*/ 2147483646 h 11630"/>
                <a:gd name="T18" fmla="*/ 2147483646 w 16133"/>
                <a:gd name="T19" fmla="*/ 2147483646 h 11630"/>
                <a:gd name="T20" fmla="*/ 2147483646 w 16133"/>
                <a:gd name="T21" fmla="*/ 2147483646 h 11630"/>
                <a:gd name="T22" fmla="*/ 2147483646 w 16133"/>
                <a:gd name="T23" fmla="*/ 2147483646 h 116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lIns="91425" tIns="91425" rIns="91425" bIns="91425" anchor="ctr"/>
            <a:lstStyle/>
            <a:p>
              <a:pPr>
                <a:defRPr/>
              </a:pPr>
              <a:endParaRPr lang="vi-VN" sz="1350"/>
            </a:p>
          </p:txBody>
        </p:sp>
        <p:sp>
          <p:nvSpPr>
            <p:cNvPr id="107" name="Google Shape;837;p31">
              <a:extLst>
                <a:ext uri="{FF2B5EF4-FFF2-40B4-BE49-F238E27FC236}">
                  <a16:creationId xmlns:a16="http://schemas.microsoft.com/office/drawing/2014/main" id="{0F90B271-0FE1-47FD-AF83-B40C6414433E}"/>
                </a:ext>
              </a:extLst>
            </p:cNvPr>
            <p:cNvSpPr>
              <a:spLocks/>
            </p:cNvSpPr>
            <p:nvPr/>
          </p:nvSpPr>
          <p:spPr bwMode="auto">
            <a:xfrm>
              <a:off x="6320883" y="3623970"/>
              <a:ext cx="141826" cy="252341"/>
            </a:xfrm>
            <a:custGeom>
              <a:avLst/>
              <a:gdLst>
                <a:gd name="T0" fmla="*/ 2147483646 w 4606"/>
                <a:gd name="T1" fmla="*/ 0 h 8148"/>
                <a:gd name="T2" fmla="*/ 2147483646 w 4606"/>
                <a:gd name="T3" fmla="*/ 2147483646 h 8148"/>
                <a:gd name="T4" fmla="*/ 2147483646 w 4606"/>
                <a:gd name="T5" fmla="*/ 2147483646 h 8148"/>
                <a:gd name="T6" fmla="*/ 2147483646 w 4606"/>
                <a:gd name="T7" fmla="*/ 2147483646 h 8148"/>
                <a:gd name="T8" fmla="*/ 2147483646 w 4606"/>
                <a:gd name="T9" fmla="*/ 2147483646 h 8148"/>
                <a:gd name="T10" fmla="*/ 2147483646 w 4606"/>
                <a:gd name="T11" fmla="*/ 2147483646 h 8148"/>
                <a:gd name="T12" fmla="*/ 2147483646 w 4606"/>
                <a:gd name="T13" fmla="*/ 2147483646 h 8148"/>
                <a:gd name="T14" fmla="*/ 2147483646 w 4606"/>
                <a:gd name="T15" fmla="*/ 2147483646 h 8148"/>
                <a:gd name="T16" fmla="*/ 2147483646 w 4606"/>
                <a:gd name="T17" fmla="*/ 0 h 81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lIns="91425" tIns="91425" rIns="91425" bIns="91425" anchor="ctr"/>
            <a:lstStyle/>
            <a:p>
              <a:pPr>
                <a:defRPr/>
              </a:pPr>
              <a:endParaRPr lang="vi-VN" sz="1350"/>
            </a:p>
          </p:txBody>
        </p:sp>
        <p:sp>
          <p:nvSpPr>
            <p:cNvPr id="108" name="Google Shape;838;p31">
              <a:extLst>
                <a:ext uri="{FF2B5EF4-FFF2-40B4-BE49-F238E27FC236}">
                  <a16:creationId xmlns:a16="http://schemas.microsoft.com/office/drawing/2014/main" id="{8FB9A0A2-B337-46DD-A380-DCFC19468055}"/>
                </a:ext>
              </a:extLst>
            </p:cNvPr>
            <p:cNvSpPr>
              <a:spLocks/>
            </p:cNvSpPr>
            <p:nvPr/>
          </p:nvSpPr>
          <p:spPr bwMode="auto">
            <a:xfrm>
              <a:off x="5802263" y="4763474"/>
              <a:ext cx="234967" cy="139661"/>
            </a:xfrm>
            <a:custGeom>
              <a:avLst/>
              <a:gdLst>
                <a:gd name="T0" fmla="*/ 2147483646 w 6420"/>
                <a:gd name="T1" fmla="*/ 2147483646 h 4389"/>
                <a:gd name="T2" fmla="*/ 2147483646 w 6420"/>
                <a:gd name="T3" fmla="*/ 2147483646 h 4389"/>
                <a:gd name="T4" fmla="*/ 2147483646 w 6420"/>
                <a:gd name="T5" fmla="*/ 2147483646 h 4389"/>
                <a:gd name="T6" fmla="*/ 2147483646 w 6420"/>
                <a:gd name="T7" fmla="*/ 2147483646 h 4389"/>
                <a:gd name="T8" fmla="*/ 2147483646 w 6420"/>
                <a:gd name="T9" fmla="*/ 2147483646 h 4389"/>
                <a:gd name="T10" fmla="*/ 2147483646 w 6420"/>
                <a:gd name="T11" fmla="*/ 2147483646 h 4389"/>
                <a:gd name="T12" fmla="*/ 2147483646 w 6420"/>
                <a:gd name="T13" fmla="*/ 2147483646 h 4389"/>
                <a:gd name="T14" fmla="*/ 2147483646 w 6420"/>
                <a:gd name="T15" fmla="*/ 2147483646 h 4389"/>
                <a:gd name="T16" fmla="*/ 2147483646 w 6420"/>
                <a:gd name="T17" fmla="*/ 2147483646 h 438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lIns="91425" tIns="91425" rIns="91425" bIns="91425" anchor="ctr"/>
            <a:lstStyle/>
            <a:p>
              <a:pPr>
                <a:defRPr/>
              </a:pPr>
              <a:endParaRPr lang="vi-VN" sz="1350"/>
            </a:p>
          </p:txBody>
        </p:sp>
        <p:sp>
          <p:nvSpPr>
            <p:cNvPr id="109" name="Google Shape;839;p31">
              <a:extLst>
                <a:ext uri="{FF2B5EF4-FFF2-40B4-BE49-F238E27FC236}">
                  <a16:creationId xmlns:a16="http://schemas.microsoft.com/office/drawing/2014/main" id="{053E4BC7-97E7-495C-922A-AC2DB56AB5CA}"/>
                </a:ext>
              </a:extLst>
            </p:cNvPr>
            <p:cNvSpPr>
              <a:spLocks/>
            </p:cNvSpPr>
            <p:nvPr/>
          </p:nvSpPr>
          <p:spPr bwMode="auto">
            <a:xfrm>
              <a:off x="5950440" y="4369885"/>
              <a:ext cx="675264" cy="458658"/>
            </a:xfrm>
            <a:custGeom>
              <a:avLst/>
              <a:gdLst>
                <a:gd name="T0" fmla="*/ 2147483646 w 21712"/>
                <a:gd name="T1" fmla="*/ 2147483646 h 14732"/>
                <a:gd name="T2" fmla="*/ 2147483646 w 21712"/>
                <a:gd name="T3" fmla="*/ 2147483646 h 14732"/>
                <a:gd name="T4" fmla="*/ 2147483646 w 21712"/>
                <a:gd name="T5" fmla="*/ 2147483646 h 14732"/>
                <a:gd name="T6" fmla="*/ 2147483646 w 21712"/>
                <a:gd name="T7" fmla="*/ 2147483646 h 14732"/>
                <a:gd name="T8" fmla="*/ 2147483646 w 21712"/>
                <a:gd name="T9" fmla="*/ 2147483646 h 14732"/>
                <a:gd name="T10" fmla="*/ 2147483646 w 21712"/>
                <a:gd name="T11" fmla="*/ 2147483646 h 14732"/>
                <a:gd name="T12" fmla="*/ 0 w 21712"/>
                <a:gd name="T13" fmla="*/ 2147483646 h 14732"/>
                <a:gd name="T14" fmla="*/ 2147483646 w 21712"/>
                <a:gd name="T15" fmla="*/ 2147483646 h 14732"/>
                <a:gd name="T16" fmla="*/ 2147483646 w 21712"/>
                <a:gd name="T17" fmla="*/ 2147483646 h 14732"/>
                <a:gd name="T18" fmla="*/ 2147483646 w 21712"/>
                <a:gd name="T19" fmla="*/ 2147483646 h 14732"/>
                <a:gd name="T20" fmla="*/ 2147483646 w 21712"/>
                <a:gd name="T21" fmla="*/ 2147483646 h 14732"/>
                <a:gd name="T22" fmla="*/ 2147483646 w 21712"/>
                <a:gd name="T23" fmla="*/ 2147483646 h 14732"/>
                <a:gd name="T24" fmla="*/ 2147483646 w 21712"/>
                <a:gd name="T25" fmla="*/ 2147483646 h 14732"/>
                <a:gd name="T26" fmla="*/ 2147483646 w 21712"/>
                <a:gd name="T27" fmla="*/ 2147483646 h 14732"/>
                <a:gd name="T28" fmla="*/ 2147483646 w 21712"/>
                <a:gd name="T29" fmla="*/ 2147483646 h 147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lIns="91425" tIns="91425" rIns="91425" bIns="91425" anchor="ctr"/>
            <a:lstStyle/>
            <a:p>
              <a:pPr>
                <a:defRPr/>
              </a:pPr>
              <a:endParaRPr lang="vi-VN" sz="1350"/>
            </a:p>
          </p:txBody>
        </p:sp>
        <p:sp>
          <p:nvSpPr>
            <p:cNvPr id="110" name="Google Shape;840;p31">
              <a:extLst>
                <a:ext uri="{FF2B5EF4-FFF2-40B4-BE49-F238E27FC236}">
                  <a16:creationId xmlns:a16="http://schemas.microsoft.com/office/drawing/2014/main" id="{3177CD1D-7FEC-4C4B-B32D-520053DF67CC}"/>
                </a:ext>
              </a:extLst>
            </p:cNvPr>
            <p:cNvSpPr>
              <a:spLocks/>
            </p:cNvSpPr>
            <p:nvPr/>
          </p:nvSpPr>
          <p:spPr bwMode="auto">
            <a:xfrm>
              <a:off x="6428839" y="4371471"/>
              <a:ext cx="196864" cy="274561"/>
            </a:xfrm>
            <a:custGeom>
              <a:avLst/>
              <a:gdLst>
                <a:gd name="T0" fmla="*/ 2147483646 w 6319"/>
                <a:gd name="T1" fmla="*/ 0 h 8806"/>
                <a:gd name="T2" fmla="*/ 2147483646 w 6319"/>
                <a:gd name="T3" fmla="*/ 2147483646 h 8806"/>
                <a:gd name="T4" fmla="*/ 2147483646 w 6319"/>
                <a:gd name="T5" fmla="*/ 2147483646 h 8806"/>
                <a:gd name="T6" fmla="*/ 2147483646 w 6319"/>
                <a:gd name="T7" fmla="*/ 2147483646 h 8806"/>
                <a:gd name="T8" fmla="*/ 0 w 6319"/>
                <a:gd name="T9" fmla="*/ 2147483646 h 8806"/>
                <a:gd name="T10" fmla="*/ 0 w 6319"/>
                <a:gd name="T11" fmla="*/ 2147483646 h 8806"/>
                <a:gd name="T12" fmla="*/ 2147483646 w 6319"/>
                <a:gd name="T13" fmla="*/ 2147483646 h 8806"/>
                <a:gd name="T14" fmla="*/ 2147483646 w 6319"/>
                <a:gd name="T15" fmla="*/ 2147483646 h 8806"/>
                <a:gd name="T16" fmla="*/ 2147483646 w 6319"/>
                <a:gd name="T17" fmla="*/ 2147483646 h 8806"/>
                <a:gd name="T18" fmla="*/ 2147483646 w 6319"/>
                <a:gd name="T19" fmla="*/ 2147483646 h 8806"/>
                <a:gd name="T20" fmla="*/ 2147483646 w 6319"/>
                <a:gd name="T21" fmla="*/ 2147483646 h 8806"/>
                <a:gd name="T22" fmla="*/ 2147483646 w 6319"/>
                <a:gd name="T23" fmla="*/ 2147483646 h 8806"/>
                <a:gd name="T24" fmla="*/ 2147483646 w 6319"/>
                <a:gd name="T25" fmla="*/ 0 h 8806"/>
                <a:gd name="T26" fmla="*/ 2147483646 w 6319"/>
                <a:gd name="T27" fmla="*/ 0 h 880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lnTo>
                    <a:pt x="2790" y="0"/>
                  </a:lnTo>
                  <a:close/>
                </a:path>
              </a:pathLst>
            </a:custGeom>
            <a:solidFill>
              <a:srgbClr val="8D7DFF"/>
            </a:solidFill>
            <a:ln>
              <a:noFill/>
            </a:ln>
          </p:spPr>
          <p:txBody>
            <a:bodyPr lIns="91425" tIns="91425" rIns="91425" bIns="91425" anchor="ctr"/>
            <a:lstStyle/>
            <a:p>
              <a:pPr>
                <a:defRPr/>
              </a:pPr>
              <a:endParaRPr lang="vi-VN" sz="1350"/>
            </a:p>
          </p:txBody>
        </p:sp>
        <p:sp>
          <p:nvSpPr>
            <p:cNvPr id="111" name="Google Shape;841;p31">
              <a:extLst>
                <a:ext uri="{FF2B5EF4-FFF2-40B4-BE49-F238E27FC236}">
                  <a16:creationId xmlns:a16="http://schemas.microsoft.com/office/drawing/2014/main" id="{209A0D72-ECEF-420D-9894-F8B2F4EF7FF5}"/>
                </a:ext>
              </a:extLst>
            </p:cNvPr>
            <p:cNvSpPr>
              <a:spLocks/>
            </p:cNvSpPr>
            <p:nvPr/>
          </p:nvSpPr>
          <p:spPr bwMode="auto">
            <a:xfrm>
              <a:off x="6477527" y="3874724"/>
              <a:ext cx="226498" cy="539598"/>
            </a:xfrm>
            <a:custGeom>
              <a:avLst/>
              <a:gdLst>
                <a:gd name="T0" fmla="*/ 2147483646 w 7294"/>
                <a:gd name="T1" fmla="*/ 0 h 17402"/>
                <a:gd name="T2" fmla="*/ 2147483646 w 7294"/>
                <a:gd name="T3" fmla="*/ 2147483646 h 17402"/>
                <a:gd name="T4" fmla="*/ 2147483646 w 7294"/>
                <a:gd name="T5" fmla="*/ 2147483646 h 17402"/>
                <a:gd name="T6" fmla="*/ 2147483646 w 7294"/>
                <a:gd name="T7" fmla="*/ 2147483646 h 17402"/>
                <a:gd name="T8" fmla="*/ 2147483646 w 7294"/>
                <a:gd name="T9" fmla="*/ 2147483646 h 17402"/>
                <a:gd name="T10" fmla="*/ 2147483646 w 7294"/>
                <a:gd name="T11" fmla="*/ 2147483646 h 17402"/>
                <a:gd name="T12" fmla="*/ 2147483646 w 7294"/>
                <a:gd name="T13" fmla="*/ 2147483646 h 17402"/>
                <a:gd name="T14" fmla="*/ 2147483646 w 7294"/>
                <a:gd name="T15" fmla="*/ 0 h 1740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bg2"/>
            </a:solidFill>
            <a:ln>
              <a:noFill/>
            </a:ln>
          </p:spPr>
          <p:txBody>
            <a:bodyPr lIns="91425" tIns="91425" rIns="91425" bIns="91425" anchor="ctr"/>
            <a:lstStyle/>
            <a:p>
              <a:pPr>
                <a:defRPr/>
              </a:pPr>
              <a:endParaRPr lang="vi-VN" sz="1350"/>
            </a:p>
          </p:txBody>
        </p:sp>
        <p:sp>
          <p:nvSpPr>
            <p:cNvPr id="112" name="Google Shape;842;p31">
              <a:extLst>
                <a:ext uri="{FF2B5EF4-FFF2-40B4-BE49-F238E27FC236}">
                  <a16:creationId xmlns:a16="http://schemas.microsoft.com/office/drawing/2014/main" id="{1E58B819-8398-4088-B1E9-83D10336716D}"/>
                </a:ext>
              </a:extLst>
            </p:cNvPr>
            <p:cNvSpPr>
              <a:spLocks/>
            </p:cNvSpPr>
            <p:nvPr/>
          </p:nvSpPr>
          <p:spPr bwMode="auto">
            <a:xfrm>
              <a:off x="6644754" y="4401626"/>
              <a:ext cx="148177" cy="95223"/>
            </a:xfrm>
            <a:custGeom>
              <a:avLst/>
              <a:gdLst>
                <a:gd name="T0" fmla="*/ 2147483646 w 4774"/>
                <a:gd name="T1" fmla="*/ 0 h 3059"/>
                <a:gd name="T2" fmla="*/ 2147483646 w 4774"/>
                <a:gd name="T3" fmla="*/ 2147483646 h 3059"/>
                <a:gd name="T4" fmla="*/ 2147483646 w 4774"/>
                <a:gd name="T5" fmla="*/ 2147483646 h 3059"/>
                <a:gd name="T6" fmla="*/ 2147483646 w 4774"/>
                <a:gd name="T7" fmla="*/ 2147483646 h 3059"/>
                <a:gd name="T8" fmla="*/ 2147483646 w 4774"/>
                <a:gd name="T9" fmla="*/ 2147483646 h 3059"/>
                <a:gd name="T10" fmla="*/ 2147483646 w 4774"/>
                <a:gd name="T11" fmla="*/ 2147483646 h 3059"/>
                <a:gd name="T12" fmla="*/ 2147483646 w 4774"/>
                <a:gd name="T13" fmla="*/ 2147483646 h 3059"/>
                <a:gd name="T14" fmla="*/ 2147483646 w 4774"/>
                <a:gd name="T15" fmla="*/ 0 h 30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lIns="91425" tIns="91425" rIns="91425" bIns="91425" anchor="ctr"/>
            <a:lstStyle/>
            <a:p>
              <a:pPr>
                <a:defRPr/>
              </a:pPr>
              <a:endParaRPr lang="vi-VN" sz="1350"/>
            </a:p>
          </p:txBody>
        </p:sp>
        <p:sp>
          <p:nvSpPr>
            <p:cNvPr id="113" name="Google Shape;843;p31">
              <a:extLst>
                <a:ext uri="{FF2B5EF4-FFF2-40B4-BE49-F238E27FC236}">
                  <a16:creationId xmlns:a16="http://schemas.microsoft.com/office/drawing/2014/main" id="{34BBDBDE-15D2-402F-99E4-47ED88B458C1}"/>
                </a:ext>
              </a:extLst>
            </p:cNvPr>
            <p:cNvSpPr>
              <a:spLocks/>
            </p:cNvSpPr>
            <p:nvPr/>
          </p:nvSpPr>
          <p:spPr bwMode="auto">
            <a:xfrm>
              <a:off x="6454241" y="3754108"/>
              <a:ext cx="4234" cy="25393"/>
            </a:xfrm>
            <a:custGeom>
              <a:avLst/>
              <a:gdLst>
                <a:gd name="T0" fmla="*/ 0 w 135"/>
                <a:gd name="T1" fmla="*/ 0 h 841"/>
                <a:gd name="T2" fmla="*/ 0 w 135"/>
                <a:gd name="T3" fmla="*/ 0 h 841"/>
                <a:gd name="T4" fmla="*/ 2147483646 w 135"/>
                <a:gd name="T5" fmla="*/ 2147483646 h 841"/>
                <a:gd name="T6" fmla="*/ 2147483646 w 135"/>
                <a:gd name="T7" fmla="*/ 2147483646 h 841"/>
                <a:gd name="T8" fmla="*/ 2147483646 w 135"/>
                <a:gd name="T9" fmla="*/ 2147483646 h 841"/>
                <a:gd name="T10" fmla="*/ 0 w 135"/>
                <a:gd name="T11" fmla="*/ 0 h 84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5" h="841" extrusionOk="0">
                  <a:moveTo>
                    <a:pt x="0" y="0"/>
                  </a:moveTo>
                  <a:lnTo>
                    <a:pt x="0" y="0"/>
                  </a:lnTo>
                  <a:lnTo>
                    <a:pt x="135" y="840"/>
                  </a:lnTo>
                  <a:lnTo>
                    <a:pt x="0" y="0"/>
                  </a:lnTo>
                  <a:close/>
                </a:path>
              </a:pathLst>
            </a:custGeom>
            <a:solidFill>
              <a:srgbClr val="D2BDA8"/>
            </a:solidFill>
            <a:ln>
              <a:noFill/>
            </a:ln>
          </p:spPr>
          <p:txBody>
            <a:bodyPr lIns="91425" tIns="91425" rIns="91425" bIns="91425" anchor="ctr"/>
            <a:lstStyle/>
            <a:p>
              <a:pPr>
                <a:defRPr/>
              </a:pPr>
              <a:endParaRPr lang="vi-VN" sz="1350"/>
            </a:p>
          </p:txBody>
        </p:sp>
        <p:sp>
          <p:nvSpPr>
            <p:cNvPr id="114" name="Google Shape;844;p31">
              <a:extLst>
                <a:ext uri="{FF2B5EF4-FFF2-40B4-BE49-F238E27FC236}">
                  <a16:creationId xmlns:a16="http://schemas.microsoft.com/office/drawing/2014/main" id="{30BC391F-A2B7-4576-901A-76645E5CA216}"/>
                </a:ext>
              </a:extLst>
            </p:cNvPr>
            <p:cNvSpPr>
              <a:spLocks/>
            </p:cNvSpPr>
            <p:nvPr/>
          </p:nvSpPr>
          <p:spPr bwMode="auto">
            <a:xfrm>
              <a:off x="6458475" y="3779501"/>
              <a:ext cx="0" cy="0"/>
            </a:xfrm>
            <a:custGeom>
              <a:avLst/>
              <a:gdLst>
                <a:gd name="T0" fmla="*/ 2147483646 w 1"/>
                <a:gd name="T1" fmla="*/ 0 h 1"/>
                <a:gd name="T2" fmla="*/ 2147483646 w 1"/>
                <a:gd name="T3" fmla="*/ 0 h 1"/>
                <a:gd name="T4" fmla="*/ 2147483646 w 1"/>
                <a:gd name="T5" fmla="*/ 0 h 1"/>
                <a:gd name="T6" fmla="*/ 0 60000 65536"/>
                <a:gd name="T7" fmla="*/ 0 60000 65536"/>
                <a:gd name="T8" fmla="*/ 0 60000 65536"/>
              </a:gdLst>
              <a:ahLst/>
              <a:cxnLst>
                <a:cxn ang="T6">
                  <a:pos x="T0" y="T1"/>
                </a:cxn>
                <a:cxn ang="T7">
                  <a:pos x="T2" y="T3"/>
                </a:cxn>
                <a:cxn ang="T8">
                  <a:pos x="T4" y="T5"/>
                </a:cxn>
              </a:cxnLst>
              <a:rect l="0" t="0" r="r" b="b"/>
              <a:pathLst>
                <a:path w="1" h="1" extrusionOk="0">
                  <a:moveTo>
                    <a:pt x="1" y="0"/>
                  </a:moveTo>
                  <a:lnTo>
                    <a:pt x="1" y="0"/>
                  </a:lnTo>
                  <a:close/>
                </a:path>
              </a:pathLst>
            </a:custGeom>
            <a:solidFill>
              <a:srgbClr val="CBAA71"/>
            </a:solidFill>
            <a:ln>
              <a:noFill/>
            </a:ln>
          </p:spPr>
          <p:txBody>
            <a:bodyPr lIns="91425" tIns="91425" rIns="91425" bIns="91425" anchor="ctr"/>
            <a:lstStyle/>
            <a:p>
              <a:pPr>
                <a:defRPr/>
              </a:pPr>
              <a:endParaRPr lang="vi-VN" sz="1350"/>
            </a:p>
          </p:txBody>
        </p:sp>
        <p:sp>
          <p:nvSpPr>
            <p:cNvPr id="115" name="Google Shape;845;p31">
              <a:extLst>
                <a:ext uri="{FF2B5EF4-FFF2-40B4-BE49-F238E27FC236}">
                  <a16:creationId xmlns:a16="http://schemas.microsoft.com/office/drawing/2014/main" id="{DEE588EA-BFDB-4D5B-9117-B5C1C5695DD7}"/>
                </a:ext>
              </a:extLst>
            </p:cNvPr>
            <p:cNvSpPr>
              <a:spLocks/>
            </p:cNvSpPr>
            <p:nvPr/>
          </p:nvSpPr>
          <p:spPr bwMode="auto">
            <a:xfrm>
              <a:off x="6327232" y="3762043"/>
              <a:ext cx="4234" cy="22219"/>
            </a:xfrm>
            <a:custGeom>
              <a:avLst/>
              <a:gdLst>
                <a:gd name="T0" fmla="*/ 2147483646 w 136"/>
                <a:gd name="T1" fmla="*/ 2147483646 h 707"/>
                <a:gd name="T2" fmla="*/ 2147483646 w 136"/>
                <a:gd name="T3" fmla="*/ 2147483646 h 707"/>
                <a:gd name="T4" fmla="*/ 2147483646 w 136"/>
                <a:gd name="T5" fmla="*/ 2147483646 h 707"/>
                <a:gd name="T6" fmla="*/ 2147483646 w 136"/>
                <a:gd name="T7" fmla="*/ 2147483646 h 7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6" h="707" extrusionOk="0">
                  <a:moveTo>
                    <a:pt x="1" y="1"/>
                  </a:moveTo>
                  <a:lnTo>
                    <a:pt x="135" y="707"/>
                  </a:lnTo>
                  <a:lnTo>
                    <a:pt x="1" y="1"/>
                  </a:lnTo>
                  <a:close/>
                </a:path>
              </a:pathLst>
            </a:custGeom>
            <a:solidFill>
              <a:srgbClr val="D2BDA8"/>
            </a:solidFill>
            <a:ln>
              <a:noFill/>
            </a:ln>
          </p:spPr>
          <p:txBody>
            <a:bodyPr lIns="91425" tIns="91425" rIns="91425" bIns="91425" anchor="ctr"/>
            <a:lstStyle/>
            <a:p>
              <a:pPr>
                <a:defRPr/>
              </a:pPr>
              <a:endParaRPr lang="vi-VN" sz="1350"/>
            </a:p>
          </p:txBody>
        </p:sp>
        <p:sp>
          <p:nvSpPr>
            <p:cNvPr id="116" name="Google Shape;846;p31">
              <a:extLst>
                <a:ext uri="{FF2B5EF4-FFF2-40B4-BE49-F238E27FC236}">
                  <a16:creationId xmlns:a16="http://schemas.microsoft.com/office/drawing/2014/main" id="{75308294-D24C-4C86-8B7B-0BFE65F2B506}"/>
                </a:ext>
              </a:extLst>
            </p:cNvPr>
            <p:cNvSpPr>
              <a:spLocks/>
            </p:cNvSpPr>
            <p:nvPr/>
          </p:nvSpPr>
          <p:spPr bwMode="auto">
            <a:xfrm>
              <a:off x="6327232" y="3754108"/>
              <a:ext cx="131242" cy="55546"/>
            </a:xfrm>
            <a:custGeom>
              <a:avLst/>
              <a:gdLst>
                <a:gd name="T0" fmla="*/ 2147483646 w 4202"/>
                <a:gd name="T1" fmla="*/ 0 h 1815"/>
                <a:gd name="T2" fmla="*/ 2147483646 w 4202"/>
                <a:gd name="T3" fmla="*/ 2147483646 h 1815"/>
                <a:gd name="T4" fmla="*/ 2147483646 w 4202"/>
                <a:gd name="T5" fmla="*/ 2147483646 h 1815"/>
                <a:gd name="T6" fmla="*/ 2147483646 w 4202"/>
                <a:gd name="T7" fmla="*/ 2147483646 h 1815"/>
                <a:gd name="T8" fmla="*/ 2147483646 w 4202"/>
                <a:gd name="T9" fmla="*/ 2147483646 h 1815"/>
                <a:gd name="T10" fmla="*/ 2147483646 w 4202"/>
                <a:gd name="T11" fmla="*/ 2147483646 h 1815"/>
                <a:gd name="T12" fmla="*/ 2147483646 w 4202"/>
                <a:gd name="T13" fmla="*/ 0 h 18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lIns="91425" tIns="91425" rIns="91425" bIns="91425" anchor="ctr"/>
            <a:lstStyle/>
            <a:p>
              <a:pPr>
                <a:defRPr/>
              </a:pPr>
              <a:endParaRPr lang="vi-VN" sz="1350"/>
            </a:p>
          </p:txBody>
        </p:sp>
        <p:sp>
          <p:nvSpPr>
            <p:cNvPr id="117" name="Google Shape;847;p31">
              <a:extLst>
                <a:ext uri="{FF2B5EF4-FFF2-40B4-BE49-F238E27FC236}">
                  <a16:creationId xmlns:a16="http://schemas.microsoft.com/office/drawing/2014/main" id="{9DEAC2E5-55FB-46E7-B9CF-6D91862216BA}"/>
                </a:ext>
              </a:extLst>
            </p:cNvPr>
            <p:cNvSpPr>
              <a:spLocks/>
            </p:cNvSpPr>
            <p:nvPr/>
          </p:nvSpPr>
          <p:spPr bwMode="auto">
            <a:xfrm>
              <a:off x="5798029" y="2519380"/>
              <a:ext cx="1225635" cy="1242663"/>
            </a:xfrm>
            <a:custGeom>
              <a:avLst/>
              <a:gdLst>
                <a:gd name="T0" fmla="*/ 2147483646 w 39491"/>
                <a:gd name="T1" fmla="*/ 0 h 40034"/>
                <a:gd name="T2" fmla="*/ 2147483646 w 39491"/>
                <a:gd name="T3" fmla="*/ 2147483646 h 40034"/>
                <a:gd name="T4" fmla="*/ 2147483646 w 39491"/>
                <a:gd name="T5" fmla="*/ 2147483646 h 40034"/>
                <a:gd name="T6" fmla="*/ 2147483646 w 39491"/>
                <a:gd name="T7" fmla="*/ 2147483646 h 40034"/>
                <a:gd name="T8" fmla="*/ 2147483646 w 39491"/>
                <a:gd name="T9" fmla="*/ 2147483646 h 40034"/>
                <a:gd name="T10" fmla="*/ 2147483646 w 39491"/>
                <a:gd name="T11" fmla="*/ 2147483646 h 40034"/>
                <a:gd name="T12" fmla="*/ 2147483646 w 39491"/>
                <a:gd name="T13" fmla="*/ 2147483646 h 40034"/>
                <a:gd name="T14" fmla="*/ 2147483646 w 39491"/>
                <a:gd name="T15" fmla="*/ 2147483646 h 40034"/>
                <a:gd name="T16" fmla="*/ 2147483646 w 39491"/>
                <a:gd name="T17" fmla="*/ 2147483646 h 40034"/>
                <a:gd name="T18" fmla="*/ 2147483646 w 39491"/>
                <a:gd name="T19" fmla="*/ 2147483646 h 40034"/>
                <a:gd name="T20" fmla="*/ 2147483646 w 39491"/>
                <a:gd name="T21" fmla="*/ 2147483646 h 40034"/>
                <a:gd name="T22" fmla="*/ 2147483646 w 39491"/>
                <a:gd name="T23" fmla="*/ 2147483646 h 40034"/>
                <a:gd name="T24" fmla="*/ 2147483646 w 39491"/>
                <a:gd name="T25" fmla="*/ 2147483646 h 40034"/>
                <a:gd name="T26" fmla="*/ 2147483646 w 39491"/>
                <a:gd name="T27" fmla="*/ 2147483646 h 40034"/>
                <a:gd name="T28" fmla="*/ 2147483646 w 39491"/>
                <a:gd name="T29" fmla="*/ 0 h 4003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lIns="91425" tIns="91425" rIns="91425" bIns="91425" anchor="ctr"/>
            <a:lstStyle/>
            <a:p>
              <a:pPr>
                <a:defRPr/>
              </a:pPr>
              <a:endParaRPr lang="vi-VN" sz="1350"/>
            </a:p>
          </p:txBody>
        </p:sp>
        <p:sp>
          <p:nvSpPr>
            <p:cNvPr id="118" name="Google Shape;848;p31">
              <a:extLst>
                <a:ext uri="{FF2B5EF4-FFF2-40B4-BE49-F238E27FC236}">
                  <a16:creationId xmlns:a16="http://schemas.microsoft.com/office/drawing/2014/main" id="{8F47BC3F-DA33-4F47-9EBB-57B77AE94567}"/>
                </a:ext>
              </a:extLst>
            </p:cNvPr>
            <p:cNvSpPr>
              <a:spLocks/>
            </p:cNvSpPr>
            <p:nvPr/>
          </p:nvSpPr>
          <p:spPr bwMode="auto">
            <a:xfrm>
              <a:off x="5855184" y="3349409"/>
              <a:ext cx="1024537" cy="330107"/>
            </a:xfrm>
            <a:custGeom>
              <a:avLst/>
              <a:gdLst>
                <a:gd name="T0" fmla="*/ 2147483646 w 33038"/>
                <a:gd name="T1" fmla="*/ 2147483646 h 10655"/>
                <a:gd name="T2" fmla="*/ 2147483646 w 33038"/>
                <a:gd name="T3" fmla="*/ 2147483646 h 10655"/>
                <a:gd name="T4" fmla="*/ 2147483646 w 33038"/>
                <a:gd name="T5" fmla="*/ 2147483646 h 10655"/>
                <a:gd name="T6" fmla="*/ 2147483646 w 33038"/>
                <a:gd name="T7" fmla="*/ 2147483646 h 10655"/>
                <a:gd name="T8" fmla="*/ 2147483646 w 33038"/>
                <a:gd name="T9" fmla="*/ 2147483646 h 10655"/>
                <a:gd name="T10" fmla="*/ 2147483646 w 33038"/>
                <a:gd name="T11" fmla="*/ 2147483646 h 10655"/>
                <a:gd name="T12" fmla="*/ 2147483646 w 33038"/>
                <a:gd name="T13" fmla="*/ 2147483646 h 10655"/>
                <a:gd name="T14" fmla="*/ 2147483646 w 33038"/>
                <a:gd name="T15" fmla="*/ 2147483646 h 10655"/>
                <a:gd name="T16" fmla="*/ 0 w 33038"/>
                <a:gd name="T17" fmla="*/ 2147483646 h 10655"/>
                <a:gd name="T18" fmla="*/ 0 w 33038"/>
                <a:gd name="T19" fmla="*/ 2147483646 h 10655"/>
                <a:gd name="T20" fmla="*/ 2147483646 w 33038"/>
                <a:gd name="T21" fmla="*/ 2147483646 h 10655"/>
                <a:gd name="T22" fmla="*/ 2147483646 w 33038"/>
                <a:gd name="T23" fmla="*/ 2147483646 h 10655"/>
                <a:gd name="T24" fmla="*/ 2147483646 w 33038"/>
                <a:gd name="T25" fmla="*/ 2147483646 h 10655"/>
                <a:gd name="T26" fmla="*/ 0 w 33038"/>
                <a:gd name="T27" fmla="*/ 2147483646 h 1065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lIns="91425" tIns="91425" rIns="91425" bIns="91425" anchor="ctr"/>
            <a:lstStyle/>
            <a:p>
              <a:pPr>
                <a:defRPr/>
              </a:pPr>
              <a:endParaRPr lang="vi-VN" sz="1350"/>
            </a:p>
          </p:txBody>
        </p:sp>
        <p:sp>
          <p:nvSpPr>
            <p:cNvPr id="119" name="Google Shape;849;p31">
              <a:extLst>
                <a:ext uri="{FF2B5EF4-FFF2-40B4-BE49-F238E27FC236}">
                  <a16:creationId xmlns:a16="http://schemas.microsoft.com/office/drawing/2014/main" id="{458B568B-23F0-4237-AA34-4034E02AA820}"/>
                </a:ext>
              </a:extLst>
            </p:cNvPr>
            <p:cNvSpPr>
              <a:spLocks/>
            </p:cNvSpPr>
            <p:nvPr/>
          </p:nvSpPr>
          <p:spPr bwMode="auto">
            <a:xfrm>
              <a:off x="5855184" y="3127221"/>
              <a:ext cx="1121911" cy="552295"/>
            </a:xfrm>
            <a:custGeom>
              <a:avLst/>
              <a:gdLst>
                <a:gd name="T0" fmla="*/ 2147483646 w 36130"/>
                <a:gd name="T1" fmla="*/ 2147483646 h 17780"/>
                <a:gd name="T2" fmla="*/ 2147483646 w 36130"/>
                <a:gd name="T3" fmla="*/ 2147483646 h 17780"/>
                <a:gd name="T4" fmla="*/ 2147483646 w 36130"/>
                <a:gd name="T5" fmla="*/ 2147483646 h 17780"/>
                <a:gd name="T6" fmla="*/ 0 w 36130"/>
                <a:gd name="T7" fmla="*/ 2147483646 h 17780"/>
                <a:gd name="T8" fmla="*/ 2147483646 w 36130"/>
                <a:gd name="T9" fmla="*/ 2147483646 h 17780"/>
                <a:gd name="T10" fmla="*/ 2147483646 w 36130"/>
                <a:gd name="T11" fmla="*/ 2147483646 h 17780"/>
                <a:gd name="T12" fmla="*/ 2147483646 w 36130"/>
                <a:gd name="T13" fmla="*/ 2147483646 h 17780"/>
                <a:gd name="T14" fmla="*/ 2147483646 w 36130"/>
                <a:gd name="T15" fmla="*/ 2147483646 h 17780"/>
                <a:gd name="T16" fmla="*/ 2147483646 w 36130"/>
                <a:gd name="T17" fmla="*/ 2147483646 h 17780"/>
                <a:gd name="T18" fmla="*/ 2147483646 w 36130"/>
                <a:gd name="T19" fmla="*/ 2147483646 h 17780"/>
                <a:gd name="T20" fmla="*/ 2147483646 w 36130"/>
                <a:gd name="T21" fmla="*/ 2147483646 h 17780"/>
                <a:gd name="T22" fmla="*/ 2147483646 w 36130"/>
                <a:gd name="T23" fmla="*/ 2147483646 h 17780"/>
                <a:gd name="T24" fmla="*/ 2147483646 w 36130"/>
                <a:gd name="T25" fmla="*/ 2147483646 h 17780"/>
                <a:gd name="T26" fmla="*/ 2147483646 w 36130"/>
                <a:gd name="T27" fmla="*/ 2147483646 h 17780"/>
                <a:gd name="T28" fmla="*/ 2147483646 w 36130"/>
                <a:gd name="T29" fmla="*/ 2147483646 h 17780"/>
                <a:gd name="T30" fmla="*/ 2147483646 w 36130"/>
                <a:gd name="T31" fmla="*/ 2147483646 h 17780"/>
                <a:gd name="T32" fmla="*/ 2147483646 w 36130"/>
                <a:gd name="T33" fmla="*/ 2147483646 h 17780"/>
                <a:gd name="T34" fmla="*/ 2147483646 w 36130"/>
                <a:gd name="T35" fmla="*/ 2147483646 h 17780"/>
                <a:gd name="T36" fmla="*/ 2147483646 w 36130"/>
                <a:gd name="T37" fmla="*/ 2147483646 h 17780"/>
                <a:gd name="T38" fmla="*/ 2147483646 w 36130"/>
                <a:gd name="T39" fmla="*/ 2147483646 h 17780"/>
                <a:gd name="T40" fmla="*/ 2147483646 w 36130"/>
                <a:gd name="T41" fmla="*/ 2147483646 h 17780"/>
                <a:gd name="T42" fmla="*/ 2147483646 w 36130"/>
                <a:gd name="T43" fmla="*/ 2147483646 h 17780"/>
                <a:gd name="T44" fmla="*/ 2147483646 w 36130"/>
                <a:gd name="T45" fmla="*/ 2147483646 h 17780"/>
                <a:gd name="T46" fmla="*/ 2147483646 w 36130"/>
                <a:gd name="T47" fmla="*/ 2147483646 h 17780"/>
                <a:gd name="T48" fmla="*/ 2147483646 w 36130"/>
                <a:gd name="T49" fmla="*/ 2147483646 h 17780"/>
                <a:gd name="T50" fmla="*/ 2147483646 w 36130"/>
                <a:gd name="T51" fmla="*/ 2147483646 h 17780"/>
                <a:gd name="T52" fmla="*/ 2147483646 w 36130"/>
                <a:gd name="T53" fmla="*/ 2147483646 h 17780"/>
                <a:gd name="T54" fmla="*/ 2147483646 w 36130"/>
                <a:gd name="T55" fmla="*/ 2147483646 h 17780"/>
                <a:gd name="T56" fmla="*/ 2147483646 w 36130"/>
                <a:gd name="T57" fmla="*/ 2147483646 h 1778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lIns="91425" tIns="91425" rIns="91425" bIns="91425" anchor="ctr"/>
            <a:lstStyle/>
            <a:p>
              <a:pPr>
                <a:defRPr/>
              </a:pPr>
              <a:endParaRPr lang="vi-VN" sz="1350"/>
            </a:p>
          </p:txBody>
        </p:sp>
        <p:sp>
          <p:nvSpPr>
            <p:cNvPr id="120" name="Google Shape;850;p31">
              <a:extLst>
                <a:ext uri="{FF2B5EF4-FFF2-40B4-BE49-F238E27FC236}">
                  <a16:creationId xmlns:a16="http://schemas.microsoft.com/office/drawing/2014/main" id="{3808BEAF-6979-4718-9451-EB9988897A40}"/>
                </a:ext>
              </a:extLst>
            </p:cNvPr>
            <p:cNvSpPr/>
            <p:nvPr/>
          </p:nvSpPr>
          <p:spPr>
            <a:xfrm>
              <a:off x="5641385" y="2381306"/>
              <a:ext cx="1492354" cy="1007780"/>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1" name="Google Shape;851;p31">
              <a:extLst>
                <a:ext uri="{FF2B5EF4-FFF2-40B4-BE49-F238E27FC236}">
                  <a16:creationId xmlns:a16="http://schemas.microsoft.com/office/drawing/2014/main" id="{A5F4BF8D-F5EC-49DD-B3D6-88223AA99C4F}"/>
                </a:ext>
              </a:extLst>
            </p:cNvPr>
            <p:cNvSpPr>
              <a:spLocks/>
            </p:cNvSpPr>
            <p:nvPr/>
          </p:nvSpPr>
          <p:spPr bwMode="auto">
            <a:xfrm>
              <a:off x="5715474" y="3062153"/>
              <a:ext cx="8467" cy="4761"/>
            </a:xfrm>
            <a:custGeom>
              <a:avLst/>
              <a:gdLst>
                <a:gd name="T0" fmla="*/ 2147483646 w 270"/>
                <a:gd name="T1" fmla="*/ 2147483646 h 169"/>
                <a:gd name="T2" fmla="*/ 0 w 270"/>
                <a:gd name="T3" fmla="*/ 2147483646 h 169"/>
                <a:gd name="T4" fmla="*/ 2147483646 w 270"/>
                <a:gd name="T5" fmla="*/ 2147483646 h 169"/>
                <a:gd name="T6" fmla="*/ 0 60000 65536"/>
                <a:gd name="T7" fmla="*/ 0 60000 65536"/>
                <a:gd name="T8" fmla="*/ 0 60000 65536"/>
              </a:gdLst>
              <a:ahLst/>
              <a:cxnLst>
                <a:cxn ang="T6">
                  <a:pos x="T0" y="T1"/>
                </a:cxn>
                <a:cxn ang="T7">
                  <a:pos x="T2" y="T3"/>
                </a:cxn>
                <a:cxn ang="T8">
                  <a:pos x="T4" y="T5"/>
                </a:cxn>
              </a:cxnLst>
              <a:rect l="0" t="0"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lIns="91425" tIns="91425" rIns="91425" bIns="91425" anchor="ctr"/>
            <a:lstStyle/>
            <a:p>
              <a:pPr>
                <a:defRPr/>
              </a:pPr>
              <a:endParaRPr lang="vi-VN" sz="1350"/>
            </a:p>
          </p:txBody>
        </p:sp>
        <p:sp>
          <p:nvSpPr>
            <p:cNvPr id="122" name="Google Shape;852;p31">
              <a:extLst>
                <a:ext uri="{FF2B5EF4-FFF2-40B4-BE49-F238E27FC236}">
                  <a16:creationId xmlns:a16="http://schemas.microsoft.com/office/drawing/2014/main" id="{A2D7E9F3-9310-4322-BA1B-67A6F38EE135}"/>
                </a:ext>
              </a:extLst>
            </p:cNvPr>
            <p:cNvSpPr>
              <a:spLocks/>
            </p:cNvSpPr>
            <p:nvPr/>
          </p:nvSpPr>
          <p:spPr bwMode="auto">
            <a:xfrm>
              <a:off x="6325116" y="3197052"/>
              <a:ext cx="95256" cy="52373"/>
            </a:xfrm>
            <a:custGeom>
              <a:avLst/>
              <a:gdLst>
                <a:gd name="T0" fmla="*/ 2147483646 w 3093"/>
                <a:gd name="T1" fmla="*/ 2147483646 h 1682"/>
                <a:gd name="T2" fmla="*/ 2147483646 w 3093"/>
                <a:gd name="T3" fmla="*/ 2147483646 h 1682"/>
                <a:gd name="T4" fmla="*/ 0 w 3093"/>
                <a:gd name="T5" fmla="*/ 2147483646 h 1682"/>
                <a:gd name="T6" fmla="*/ 2147483646 w 3093"/>
                <a:gd name="T7" fmla="*/ 2147483646 h 16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lIns="91425" tIns="91425" rIns="91425" bIns="91425" anchor="ctr"/>
            <a:lstStyle/>
            <a:p>
              <a:pPr>
                <a:defRPr/>
              </a:pPr>
              <a:endParaRPr lang="vi-VN" sz="1350"/>
            </a:p>
          </p:txBody>
        </p:sp>
        <p:sp>
          <p:nvSpPr>
            <p:cNvPr id="123" name="Google Shape;853;p31">
              <a:extLst>
                <a:ext uri="{FF2B5EF4-FFF2-40B4-BE49-F238E27FC236}">
                  <a16:creationId xmlns:a16="http://schemas.microsoft.com/office/drawing/2014/main" id="{25C0C734-500D-40F3-9F28-85872CE9936A}"/>
                </a:ext>
              </a:extLst>
            </p:cNvPr>
            <p:cNvSpPr>
              <a:spLocks/>
            </p:cNvSpPr>
            <p:nvPr/>
          </p:nvSpPr>
          <p:spPr bwMode="auto">
            <a:xfrm>
              <a:off x="6420372" y="3127221"/>
              <a:ext cx="220149" cy="77766"/>
            </a:xfrm>
            <a:custGeom>
              <a:avLst/>
              <a:gdLst>
                <a:gd name="T0" fmla="*/ 2147483646 w 7126"/>
                <a:gd name="T1" fmla="*/ 2147483646 h 2522"/>
                <a:gd name="T2" fmla="*/ 2147483646 w 7126"/>
                <a:gd name="T3" fmla="*/ 2147483646 h 2522"/>
                <a:gd name="T4" fmla="*/ 2147483646 w 7126"/>
                <a:gd name="T5" fmla="*/ 2147483646 h 2522"/>
                <a:gd name="T6" fmla="*/ 2147483646 w 7126"/>
                <a:gd name="T7" fmla="*/ 2147483646 h 2522"/>
                <a:gd name="T8" fmla="*/ 2147483646 w 7126"/>
                <a:gd name="T9" fmla="*/ 2147483646 h 2522"/>
                <a:gd name="T10" fmla="*/ 2147483646 w 7126"/>
                <a:gd name="T11" fmla="*/ 2147483646 h 2522"/>
                <a:gd name="T12" fmla="*/ 2147483646 w 7126"/>
                <a:gd name="T13" fmla="*/ 2147483646 h 2522"/>
                <a:gd name="T14" fmla="*/ 0 w 7126"/>
                <a:gd name="T15" fmla="*/ 2147483646 h 2522"/>
                <a:gd name="T16" fmla="*/ 0 w 7126"/>
                <a:gd name="T17" fmla="*/ 2147483646 h 2522"/>
                <a:gd name="T18" fmla="*/ 2147483646 w 7126"/>
                <a:gd name="T19" fmla="*/ 2147483646 h 25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126" h="2522" extrusionOk="0">
                  <a:moveTo>
                    <a:pt x="1950" y="270"/>
                  </a:moveTo>
                  <a:cubicBezTo>
                    <a:pt x="1950" y="1681"/>
                    <a:pt x="3764" y="2522"/>
                    <a:pt x="5176" y="2522"/>
                  </a:cubicBezTo>
                  <a:cubicBezTo>
                    <a:pt x="6151" y="2522"/>
                    <a:pt x="6856" y="2085"/>
                    <a:pt x="7125" y="1412"/>
                  </a:cubicBezTo>
                  <a:cubicBezTo>
                    <a:pt x="6856" y="2085"/>
                    <a:pt x="6151" y="2522"/>
                    <a:pt x="5176" y="2522"/>
                  </a:cubicBezTo>
                  <a:cubicBezTo>
                    <a:pt x="3764" y="2522"/>
                    <a:pt x="1950" y="1681"/>
                    <a:pt x="1950" y="270"/>
                  </a:cubicBezTo>
                  <a:close/>
                  <a:moveTo>
                    <a:pt x="1950" y="1"/>
                  </a:moveTo>
                  <a:cubicBezTo>
                    <a:pt x="1378" y="841"/>
                    <a:pt x="706" y="1547"/>
                    <a:pt x="0" y="2253"/>
                  </a:cubicBezTo>
                  <a:cubicBezTo>
                    <a:pt x="706" y="1547"/>
                    <a:pt x="1378" y="841"/>
                    <a:pt x="1950" y="1"/>
                  </a:cubicBezTo>
                  <a:close/>
                </a:path>
              </a:pathLst>
            </a:custGeom>
            <a:solidFill>
              <a:srgbClr val="6E472B"/>
            </a:solidFill>
            <a:ln>
              <a:noFill/>
            </a:ln>
          </p:spPr>
          <p:txBody>
            <a:bodyPr lIns="91425" tIns="91425" rIns="91425" bIns="91425" anchor="ctr"/>
            <a:lstStyle/>
            <a:p>
              <a:pPr>
                <a:defRPr/>
              </a:pPr>
              <a:endParaRPr lang="vi-VN" sz="1350"/>
            </a:p>
          </p:txBody>
        </p:sp>
        <p:sp>
          <p:nvSpPr>
            <p:cNvPr id="124" name="Google Shape;854;p31">
              <a:extLst>
                <a:ext uri="{FF2B5EF4-FFF2-40B4-BE49-F238E27FC236}">
                  <a16:creationId xmlns:a16="http://schemas.microsoft.com/office/drawing/2014/main" id="{D02F3957-5DD6-457D-AA02-0D924CA8552B}"/>
                </a:ext>
              </a:extLst>
            </p:cNvPr>
            <p:cNvSpPr>
              <a:spLocks/>
            </p:cNvSpPr>
            <p:nvPr/>
          </p:nvSpPr>
          <p:spPr bwMode="auto">
            <a:xfrm>
              <a:off x="6119785" y="3187529"/>
              <a:ext cx="127009" cy="61896"/>
            </a:xfrm>
            <a:custGeom>
              <a:avLst/>
              <a:gdLst>
                <a:gd name="T0" fmla="*/ 2147483646 w 4068"/>
                <a:gd name="T1" fmla="*/ 0 h 1984"/>
                <a:gd name="T2" fmla="*/ 2147483646 w 4068"/>
                <a:gd name="T3" fmla="*/ 2147483646 h 1984"/>
                <a:gd name="T4" fmla="*/ 2147483646 w 4068"/>
                <a:gd name="T5" fmla="*/ 0 h 1984"/>
                <a:gd name="T6" fmla="*/ 2147483646 w 4068"/>
                <a:gd name="T7" fmla="*/ 0 h 19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068" h="1984" extrusionOk="0">
                  <a:moveTo>
                    <a:pt x="3933" y="0"/>
                  </a:moveTo>
                  <a:cubicBezTo>
                    <a:pt x="3093" y="1143"/>
                    <a:pt x="1413" y="1983"/>
                    <a:pt x="1" y="1983"/>
                  </a:cubicBezTo>
                  <a:cubicBezTo>
                    <a:pt x="1413" y="1983"/>
                    <a:pt x="3093" y="1143"/>
                    <a:pt x="4068" y="0"/>
                  </a:cubicBezTo>
                  <a:lnTo>
                    <a:pt x="3933" y="0"/>
                  </a:lnTo>
                  <a:close/>
                </a:path>
              </a:pathLst>
            </a:custGeom>
            <a:solidFill>
              <a:srgbClr val="865F41"/>
            </a:solidFill>
            <a:ln>
              <a:noFill/>
            </a:ln>
          </p:spPr>
          <p:txBody>
            <a:bodyPr lIns="91425" tIns="91425" rIns="91425" bIns="91425" anchor="ctr"/>
            <a:lstStyle/>
            <a:p>
              <a:pPr>
                <a:defRPr/>
              </a:pPr>
              <a:endParaRPr lang="vi-VN" sz="1350"/>
            </a:p>
          </p:txBody>
        </p:sp>
        <p:sp>
          <p:nvSpPr>
            <p:cNvPr id="125" name="Google Shape;855;p31">
              <a:extLst>
                <a:ext uri="{FF2B5EF4-FFF2-40B4-BE49-F238E27FC236}">
                  <a16:creationId xmlns:a16="http://schemas.microsoft.com/office/drawing/2014/main" id="{3DD9F8B3-F397-4782-80FA-36DFCD921756}"/>
                </a:ext>
              </a:extLst>
            </p:cNvPr>
            <p:cNvSpPr>
              <a:spLocks/>
            </p:cNvSpPr>
            <p:nvPr/>
          </p:nvSpPr>
          <p:spPr bwMode="auto">
            <a:xfrm>
              <a:off x="5855184" y="3344648"/>
              <a:ext cx="0" cy="4761"/>
            </a:xfrm>
            <a:custGeom>
              <a:avLst/>
              <a:gdLst>
                <a:gd name="T0" fmla="*/ 0 w 1"/>
                <a:gd name="T1" fmla="*/ 0 h 135"/>
                <a:gd name="T2" fmla="*/ 0 w 1"/>
                <a:gd name="T3" fmla="*/ 0 h 135"/>
                <a:gd name="T4" fmla="*/ 0 w 1"/>
                <a:gd name="T5" fmla="*/ 2147483646 h 135"/>
                <a:gd name="T6" fmla="*/ 0 w 1"/>
                <a:gd name="T7" fmla="*/ 2147483646 h 135"/>
                <a:gd name="T8" fmla="*/ 0 w 1"/>
                <a:gd name="T9" fmla="*/ 0 h 1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35" extrusionOk="0">
                  <a:moveTo>
                    <a:pt x="0" y="0"/>
                  </a:moveTo>
                  <a:lnTo>
                    <a:pt x="0" y="0"/>
                  </a:lnTo>
                  <a:lnTo>
                    <a:pt x="0" y="135"/>
                  </a:lnTo>
                  <a:lnTo>
                    <a:pt x="0" y="0"/>
                  </a:lnTo>
                  <a:close/>
                </a:path>
              </a:pathLst>
            </a:custGeom>
            <a:solidFill>
              <a:srgbClr val="A99286"/>
            </a:solidFill>
            <a:ln>
              <a:noFill/>
            </a:ln>
          </p:spPr>
          <p:txBody>
            <a:bodyPr lIns="91425" tIns="91425" rIns="91425" bIns="91425" anchor="ctr"/>
            <a:lstStyle/>
            <a:p>
              <a:pPr>
                <a:defRPr/>
              </a:pPr>
              <a:endParaRPr lang="vi-VN" sz="1350"/>
            </a:p>
          </p:txBody>
        </p:sp>
        <p:sp>
          <p:nvSpPr>
            <p:cNvPr id="126" name="Google Shape;856;p31">
              <a:extLst>
                <a:ext uri="{FF2B5EF4-FFF2-40B4-BE49-F238E27FC236}">
                  <a16:creationId xmlns:a16="http://schemas.microsoft.com/office/drawing/2014/main" id="{9978D11E-811C-46DF-9428-595661FFE377}"/>
                </a:ext>
              </a:extLst>
            </p:cNvPr>
            <p:cNvSpPr>
              <a:spLocks/>
            </p:cNvSpPr>
            <p:nvPr/>
          </p:nvSpPr>
          <p:spPr bwMode="auto">
            <a:xfrm>
              <a:off x="5855184" y="3276404"/>
              <a:ext cx="42336" cy="73004"/>
            </a:xfrm>
            <a:custGeom>
              <a:avLst/>
              <a:gdLst>
                <a:gd name="T0" fmla="*/ 2147483646 w 1405"/>
                <a:gd name="T1" fmla="*/ 2147483646 h 2334"/>
                <a:gd name="T2" fmla="*/ 2147483646 w 1405"/>
                <a:gd name="T3" fmla="*/ 2147483646 h 2334"/>
                <a:gd name="T4" fmla="*/ 0 w 1405"/>
                <a:gd name="T5" fmla="*/ 2147483646 h 2334"/>
                <a:gd name="T6" fmla="*/ 0 w 1405"/>
                <a:gd name="T7" fmla="*/ 2147483646 h 2334"/>
                <a:gd name="T8" fmla="*/ 2147483646 w 1405"/>
                <a:gd name="T9" fmla="*/ 2147483646 h 23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lIns="91425" tIns="91425" rIns="91425" bIns="91425" anchor="ctr"/>
            <a:lstStyle/>
            <a:p>
              <a:pPr>
                <a:defRPr/>
              </a:pPr>
              <a:endParaRPr lang="vi-VN" sz="1350"/>
            </a:p>
          </p:txBody>
        </p:sp>
        <p:sp>
          <p:nvSpPr>
            <p:cNvPr id="127" name="Google Shape;857;p31">
              <a:extLst>
                <a:ext uri="{FF2B5EF4-FFF2-40B4-BE49-F238E27FC236}">
                  <a16:creationId xmlns:a16="http://schemas.microsoft.com/office/drawing/2014/main" id="{EBBEEE59-8CF3-4BB5-985F-69263775E08E}"/>
                </a:ext>
              </a:extLst>
            </p:cNvPr>
            <p:cNvSpPr>
              <a:spLocks/>
            </p:cNvSpPr>
            <p:nvPr/>
          </p:nvSpPr>
          <p:spPr bwMode="auto">
            <a:xfrm>
              <a:off x="5658320" y="3179595"/>
              <a:ext cx="1466952" cy="209491"/>
            </a:xfrm>
            <a:custGeom>
              <a:avLst/>
              <a:gdLst>
                <a:gd name="T0" fmla="*/ 2147483646 w 47188"/>
                <a:gd name="T1" fmla="*/ 2147483646 h 6723"/>
                <a:gd name="T2" fmla="*/ 2147483646 w 47188"/>
                <a:gd name="T3" fmla="*/ 2147483646 h 6723"/>
                <a:gd name="T4" fmla="*/ 2147483646 w 47188"/>
                <a:gd name="T5" fmla="*/ 2147483646 h 6723"/>
                <a:gd name="T6" fmla="*/ 2147483646 w 47188"/>
                <a:gd name="T7" fmla="*/ 2147483646 h 6723"/>
                <a:gd name="T8" fmla="*/ 2147483646 w 47188"/>
                <a:gd name="T9" fmla="*/ 2147483646 h 6723"/>
                <a:gd name="T10" fmla="*/ 2147483646 w 47188"/>
                <a:gd name="T11" fmla="*/ 2147483646 h 6723"/>
                <a:gd name="T12" fmla="*/ 2147483646 w 47188"/>
                <a:gd name="T13" fmla="*/ 2147483646 h 6723"/>
                <a:gd name="T14" fmla="*/ 2147483646 w 47188"/>
                <a:gd name="T15" fmla="*/ 2147483646 h 6723"/>
                <a:gd name="T16" fmla="*/ 2147483646 w 47188"/>
                <a:gd name="T17" fmla="*/ 2147483646 h 6723"/>
                <a:gd name="T18" fmla="*/ 2147483646 w 47188"/>
                <a:gd name="T19" fmla="*/ 2147483646 h 6723"/>
                <a:gd name="T20" fmla="*/ 2147483646 w 47188"/>
                <a:gd name="T21" fmla="*/ 2147483646 h 6723"/>
                <a:gd name="T22" fmla="*/ 2147483646 w 47188"/>
                <a:gd name="T23" fmla="*/ 2147483646 h 6723"/>
                <a:gd name="T24" fmla="*/ 2147483646 w 47188"/>
                <a:gd name="T25" fmla="*/ 2147483646 h 6723"/>
                <a:gd name="T26" fmla="*/ 2147483646 w 47188"/>
                <a:gd name="T27" fmla="*/ 2147483646 h 6723"/>
                <a:gd name="T28" fmla="*/ 2147483646 w 47188"/>
                <a:gd name="T29" fmla="*/ 2147483646 h 6723"/>
                <a:gd name="T30" fmla="*/ 2147483646 w 47188"/>
                <a:gd name="T31" fmla="*/ 2147483646 h 6723"/>
                <a:gd name="T32" fmla="*/ 2147483646 w 47188"/>
                <a:gd name="T33" fmla="*/ 2147483646 h 6723"/>
                <a:gd name="T34" fmla="*/ 2147483646 w 47188"/>
                <a:gd name="T35" fmla="*/ 2147483646 h 6723"/>
                <a:gd name="T36" fmla="*/ 2147483646 w 47188"/>
                <a:gd name="T37" fmla="*/ 0 h 6723"/>
                <a:gd name="T38" fmla="*/ 2147483646 w 47188"/>
                <a:gd name="T39" fmla="*/ 2147483646 h 6723"/>
                <a:gd name="T40" fmla="*/ 2147483646 w 47188"/>
                <a:gd name="T41" fmla="*/ 2147483646 h 6723"/>
                <a:gd name="T42" fmla="*/ 2147483646 w 47188"/>
                <a:gd name="T43" fmla="*/ 0 h 672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7188" h="6723" extrusionOk="0">
                  <a:moveTo>
                    <a:pt x="45372" y="4470"/>
                  </a:moveTo>
                  <a:cubicBezTo>
                    <a:pt x="45204" y="5613"/>
                    <a:pt x="44095" y="6722"/>
                    <a:pt x="42986" y="6722"/>
                  </a:cubicBezTo>
                  <a:lnTo>
                    <a:pt x="42683" y="6722"/>
                  </a:lnTo>
                  <a:cubicBezTo>
                    <a:pt x="42549" y="6722"/>
                    <a:pt x="42280" y="6722"/>
                    <a:pt x="42146" y="6588"/>
                  </a:cubicBez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cubicBezTo>
                    <a:pt x="46347" y="2924"/>
                    <a:pt x="47053" y="1412"/>
                    <a:pt x="47187" y="0"/>
                  </a:cubicBezTo>
                  <a:close/>
                </a:path>
              </a:pathLst>
            </a:custGeom>
            <a:solidFill>
              <a:srgbClr val="CDC4CA"/>
            </a:solidFill>
            <a:ln>
              <a:noFill/>
            </a:ln>
          </p:spPr>
          <p:txBody>
            <a:bodyPr lIns="91425" tIns="91425" rIns="91425" bIns="91425" anchor="ctr"/>
            <a:lstStyle/>
            <a:p>
              <a:pPr>
                <a:defRPr/>
              </a:pPr>
              <a:endParaRPr lang="vi-VN" sz="1350"/>
            </a:p>
          </p:txBody>
        </p:sp>
        <p:sp>
          <p:nvSpPr>
            <p:cNvPr id="128" name="Google Shape;858;p31">
              <a:extLst>
                <a:ext uri="{FF2B5EF4-FFF2-40B4-BE49-F238E27FC236}">
                  <a16:creationId xmlns:a16="http://schemas.microsoft.com/office/drawing/2014/main" id="{55E3D940-6805-4503-881E-7A09F1F9D0A4}"/>
                </a:ext>
              </a:extLst>
            </p:cNvPr>
            <p:cNvSpPr>
              <a:spLocks/>
            </p:cNvSpPr>
            <p:nvPr/>
          </p:nvSpPr>
          <p:spPr bwMode="auto">
            <a:xfrm>
              <a:off x="6968627" y="3384324"/>
              <a:ext cx="0" cy="0"/>
            </a:xfrm>
            <a:custGeom>
              <a:avLst/>
              <a:gdLst>
                <a:gd name="T0" fmla="*/ 2147483646 w 1"/>
                <a:gd name="T1" fmla="*/ 2147483646 h 1"/>
                <a:gd name="T2" fmla="*/ 2147483646 w 1"/>
                <a:gd name="T3" fmla="*/ 2147483646 h 1"/>
                <a:gd name="T4" fmla="*/ 2147483646 w 1"/>
                <a:gd name="T5" fmla="*/ 2147483646 h 1"/>
                <a:gd name="T6" fmla="*/ 2147483646 w 1"/>
                <a:gd name="T7" fmla="*/ 2147483646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extrusionOk="0">
                  <a:moveTo>
                    <a:pt x="1" y="1"/>
                  </a:moveTo>
                  <a:lnTo>
                    <a:pt x="1" y="1"/>
                  </a:lnTo>
                  <a:close/>
                </a:path>
              </a:pathLst>
            </a:custGeom>
            <a:solidFill>
              <a:srgbClr val="865F41"/>
            </a:solidFill>
            <a:ln>
              <a:noFill/>
            </a:ln>
          </p:spPr>
          <p:txBody>
            <a:bodyPr lIns="91425" tIns="91425" rIns="91425" bIns="91425" anchor="ctr"/>
            <a:lstStyle/>
            <a:p>
              <a:pPr>
                <a:defRPr/>
              </a:pPr>
              <a:endParaRPr lang="vi-VN" sz="1350"/>
            </a:p>
          </p:txBody>
        </p:sp>
        <p:sp>
          <p:nvSpPr>
            <p:cNvPr id="129" name="Google Shape;859;p31">
              <a:extLst>
                <a:ext uri="{FF2B5EF4-FFF2-40B4-BE49-F238E27FC236}">
                  <a16:creationId xmlns:a16="http://schemas.microsoft.com/office/drawing/2014/main" id="{76FEDF3E-94C9-4A2B-8FF8-A9B880B47C6E}"/>
                </a:ext>
              </a:extLst>
            </p:cNvPr>
            <p:cNvSpPr>
              <a:spLocks/>
            </p:cNvSpPr>
            <p:nvPr/>
          </p:nvSpPr>
          <p:spPr bwMode="auto">
            <a:xfrm>
              <a:off x="6879721" y="3314494"/>
              <a:ext cx="88906" cy="69830"/>
            </a:xfrm>
            <a:custGeom>
              <a:avLst/>
              <a:gdLst>
                <a:gd name="T0" fmla="*/ 0 w 2823"/>
                <a:gd name="T1" fmla="*/ 2147483646 h 2253"/>
                <a:gd name="T2" fmla="*/ 2147483646 w 2823"/>
                <a:gd name="T3" fmla="*/ 2147483646 h 2253"/>
                <a:gd name="T4" fmla="*/ 0 w 2823"/>
                <a:gd name="T5" fmla="*/ 2147483646 h 2253"/>
                <a:gd name="T6" fmla="*/ 0 60000 65536"/>
                <a:gd name="T7" fmla="*/ 0 60000 65536"/>
                <a:gd name="T8" fmla="*/ 0 60000 65536"/>
              </a:gdLst>
              <a:ahLst/>
              <a:cxnLst>
                <a:cxn ang="T6">
                  <a:pos x="T0" y="T1"/>
                </a:cxn>
                <a:cxn ang="T7">
                  <a:pos x="T2" y="T3"/>
                </a:cxn>
                <a:cxn ang="T8">
                  <a:pos x="T4" y="T5"/>
                </a:cxn>
              </a:cxnLst>
              <a:rect l="0" t="0"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lIns="91425" tIns="91425" rIns="91425" bIns="91425" anchor="ctr"/>
            <a:lstStyle/>
            <a:p>
              <a:pPr>
                <a:defRPr/>
              </a:pPr>
              <a:endParaRPr lang="vi-VN" sz="1350"/>
            </a:p>
          </p:txBody>
        </p:sp>
        <p:sp>
          <p:nvSpPr>
            <p:cNvPr id="130" name="Google Shape;860;p31">
              <a:extLst>
                <a:ext uri="{FF2B5EF4-FFF2-40B4-BE49-F238E27FC236}">
                  <a16:creationId xmlns:a16="http://schemas.microsoft.com/office/drawing/2014/main" id="{2A5D1335-E735-4F93-87F3-B7EA7EA13999}"/>
                </a:ext>
              </a:extLst>
            </p:cNvPr>
            <p:cNvSpPr/>
            <p:nvPr/>
          </p:nvSpPr>
          <p:spPr>
            <a:xfrm>
              <a:off x="5658320" y="2836791"/>
              <a:ext cx="1466952" cy="552295"/>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31" name="Google Shape;861;p31">
              <a:extLst>
                <a:ext uri="{FF2B5EF4-FFF2-40B4-BE49-F238E27FC236}">
                  <a16:creationId xmlns:a16="http://schemas.microsoft.com/office/drawing/2014/main" id="{2FCDCCFC-6128-4A73-B451-98B2D1221321}"/>
                </a:ext>
              </a:extLst>
            </p:cNvPr>
            <p:cNvSpPr>
              <a:spLocks/>
            </p:cNvSpPr>
            <p:nvPr/>
          </p:nvSpPr>
          <p:spPr bwMode="auto">
            <a:xfrm>
              <a:off x="6132486" y="3492244"/>
              <a:ext cx="179930" cy="122204"/>
            </a:xfrm>
            <a:custGeom>
              <a:avLst/>
              <a:gdLst>
                <a:gd name="T0" fmla="*/ 2147483646 w 5748"/>
                <a:gd name="T1" fmla="*/ 2147483646 h 3934"/>
                <a:gd name="T2" fmla="*/ 2147483646 w 5748"/>
                <a:gd name="T3" fmla="*/ 2147483646 h 3934"/>
                <a:gd name="T4" fmla="*/ 2147483646 w 5748"/>
                <a:gd name="T5" fmla="*/ 2147483646 h 3934"/>
                <a:gd name="T6" fmla="*/ 2147483646 w 5748"/>
                <a:gd name="T7" fmla="*/ 2147483646 h 3934"/>
                <a:gd name="T8" fmla="*/ 2147483646 w 5748"/>
                <a:gd name="T9" fmla="*/ 2147483646 h 3934"/>
                <a:gd name="T10" fmla="*/ 2147483646 w 5748"/>
                <a:gd name="T11" fmla="*/ 2147483646 h 3934"/>
                <a:gd name="T12" fmla="*/ 2147483646 w 5748"/>
                <a:gd name="T13" fmla="*/ 2147483646 h 3934"/>
                <a:gd name="T14" fmla="*/ 2147483646 w 5748"/>
                <a:gd name="T15" fmla="*/ 2147483646 h 3934"/>
                <a:gd name="T16" fmla="*/ 2147483646 w 5748"/>
                <a:gd name="T17" fmla="*/ 2147483646 h 3934"/>
                <a:gd name="T18" fmla="*/ 2147483646 w 5748"/>
                <a:gd name="T19" fmla="*/ 2147483646 h 3934"/>
                <a:gd name="T20" fmla="*/ 2147483646 w 5748"/>
                <a:gd name="T21" fmla="*/ 2147483646 h 3934"/>
                <a:gd name="T22" fmla="*/ 2147483646 w 5748"/>
                <a:gd name="T23" fmla="*/ 2147483646 h 39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tx1"/>
            </a:solidFill>
            <a:ln>
              <a:noFill/>
            </a:ln>
          </p:spPr>
          <p:txBody>
            <a:bodyPr lIns="91425" tIns="91425" rIns="91425" bIns="91425" anchor="ctr"/>
            <a:lstStyle/>
            <a:p>
              <a:pPr>
                <a:defRPr/>
              </a:pPr>
              <a:endParaRPr lang="vi-VN" sz="1350"/>
            </a:p>
          </p:txBody>
        </p:sp>
        <p:sp>
          <p:nvSpPr>
            <p:cNvPr id="132" name="Google Shape;862;p31">
              <a:extLst>
                <a:ext uri="{FF2B5EF4-FFF2-40B4-BE49-F238E27FC236}">
                  <a16:creationId xmlns:a16="http://schemas.microsoft.com/office/drawing/2014/main" id="{2637F690-2015-4D57-BBD8-BCF22A50957C}"/>
                </a:ext>
              </a:extLst>
            </p:cNvPr>
            <p:cNvSpPr>
              <a:spLocks/>
            </p:cNvSpPr>
            <p:nvPr/>
          </p:nvSpPr>
          <p:spPr bwMode="auto">
            <a:xfrm>
              <a:off x="6337817" y="3257360"/>
              <a:ext cx="234966" cy="209491"/>
            </a:xfrm>
            <a:custGeom>
              <a:avLst/>
              <a:gdLst>
                <a:gd name="T0" fmla="*/ 2147483646 w 7563"/>
                <a:gd name="T1" fmla="*/ 0 h 6741"/>
                <a:gd name="T2" fmla="*/ 2147483646 w 7563"/>
                <a:gd name="T3" fmla="*/ 2147483646 h 6741"/>
                <a:gd name="T4" fmla="*/ 2147483646 w 7563"/>
                <a:gd name="T5" fmla="*/ 2147483646 h 6741"/>
                <a:gd name="T6" fmla="*/ 2147483646 w 7563"/>
                <a:gd name="T7" fmla="*/ 2147483646 h 6741"/>
                <a:gd name="T8" fmla="*/ 2147483646 w 7563"/>
                <a:gd name="T9" fmla="*/ 2147483646 h 6741"/>
                <a:gd name="T10" fmla="*/ 2147483646 w 7563"/>
                <a:gd name="T11" fmla="*/ 2147483646 h 6741"/>
                <a:gd name="T12" fmla="*/ 2147483646 w 7563"/>
                <a:gd name="T13" fmla="*/ 0 h 67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tx1"/>
            </a:solidFill>
            <a:ln>
              <a:noFill/>
            </a:ln>
          </p:spPr>
          <p:txBody>
            <a:bodyPr lIns="91425" tIns="91425" rIns="91425" bIns="91425" anchor="ctr"/>
            <a:lstStyle/>
            <a:p>
              <a:pPr>
                <a:defRPr/>
              </a:pPr>
              <a:endParaRPr lang="vi-VN" sz="1350"/>
            </a:p>
          </p:txBody>
        </p:sp>
        <p:sp>
          <p:nvSpPr>
            <p:cNvPr id="133" name="Google Shape;863;p31">
              <a:extLst>
                <a:ext uri="{FF2B5EF4-FFF2-40B4-BE49-F238E27FC236}">
                  <a16:creationId xmlns:a16="http://schemas.microsoft.com/office/drawing/2014/main" id="{2AAEF661-6042-4A03-A798-5CE0BE3B864F}"/>
                </a:ext>
              </a:extLst>
            </p:cNvPr>
            <p:cNvSpPr/>
            <p:nvPr/>
          </p:nvSpPr>
          <p:spPr>
            <a:xfrm>
              <a:off x="6384387" y="3439871"/>
              <a:ext cx="266718" cy="134899"/>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34" name="Google Shape;864;p31">
              <a:extLst>
                <a:ext uri="{FF2B5EF4-FFF2-40B4-BE49-F238E27FC236}">
                  <a16:creationId xmlns:a16="http://schemas.microsoft.com/office/drawing/2014/main" id="{062CF648-AAE2-4E00-B42D-40540596335E}"/>
                </a:ext>
              </a:extLst>
            </p:cNvPr>
            <p:cNvSpPr>
              <a:spLocks/>
            </p:cNvSpPr>
            <p:nvPr/>
          </p:nvSpPr>
          <p:spPr bwMode="auto">
            <a:xfrm>
              <a:off x="5893286" y="3289101"/>
              <a:ext cx="218031" cy="192034"/>
            </a:xfrm>
            <a:custGeom>
              <a:avLst/>
              <a:gdLst>
                <a:gd name="T0" fmla="*/ 2147483646 w 6992"/>
                <a:gd name="T1" fmla="*/ 2147483646 h 6211"/>
                <a:gd name="T2" fmla="*/ 2147483646 w 6992"/>
                <a:gd name="T3" fmla="*/ 2147483646 h 6211"/>
                <a:gd name="T4" fmla="*/ 2147483646 w 6992"/>
                <a:gd name="T5" fmla="*/ 2147483646 h 6211"/>
                <a:gd name="T6" fmla="*/ 2147483646 w 6992"/>
                <a:gd name="T7" fmla="*/ 2147483646 h 6211"/>
                <a:gd name="T8" fmla="*/ 2147483646 w 6992"/>
                <a:gd name="T9" fmla="*/ 2147483646 h 6211"/>
                <a:gd name="T10" fmla="*/ 2147483646 w 6992"/>
                <a:gd name="T11" fmla="*/ 2147483646 h 6211"/>
                <a:gd name="T12" fmla="*/ 2147483646 w 6992"/>
                <a:gd name="T13" fmla="*/ 2147483646 h 62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tx1"/>
            </a:solidFill>
            <a:ln>
              <a:noFill/>
            </a:ln>
          </p:spPr>
          <p:txBody>
            <a:bodyPr lIns="91425" tIns="91425" rIns="91425" bIns="91425" anchor="ctr"/>
            <a:lstStyle/>
            <a:p>
              <a:pPr>
                <a:defRPr/>
              </a:pPr>
              <a:endParaRPr lang="vi-VN" sz="1350"/>
            </a:p>
          </p:txBody>
        </p:sp>
        <p:sp>
          <p:nvSpPr>
            <p:cNvPr id="135" name="Google Shape;865;p31">
              <a:extLst>
                <a:ext uri="{FF2B5EF4-FFF2-40B4-BE49-F238E27FC236}">
                  <a16:creationId xmlns:a16="http://schemas.microsoft.com/office/drawing/2014/main" id="{28C11D83-4ED4-434A-9E13-7BE4C59321A4}"/>
                </a:ext>
              </a:extLst>
            </p:cNvPr>
            <p:cNvSpPr/>
            <p:nvPr/>
          </p:nvSpPr>
          <p:spPr>
            <a:xfrm>
              <a:off x="5880586" y="3458916"/>
              <a:ext cx="182046" cy="120616"/>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36" name="Google Shape;866;p31">
              <a:extLst>
                <a:ext uri="{FF2B5EF4-FFF2-40B4-BE49-F238E27FC236}">
                  <a16:creationId xmlns:a16="http://schemas.microsoft.com/office/drawing/2014/main" id="{21271B7B-952A-4C18-AC28-F1ACB1A12DBA}"/>
                </a:ext>
              </a:extLst>
            </p:cNvPr>
            <p:cNvSpPr>
              <a:spLocks/>
            </p:cNvSpPr>
            <p:nvPr/>
          </p:nvSpPr>
          <p:spPr bwMode="auto">
            <a:xfrm>
              <a:off x="5859417" y="3819177"/>
              <a:ext cx="247666" cy="358674"/>
            </a:xfrm>
            <a:custGeom>
              <a:avLst/>
              <a:gdLst>
                <a:gd name="T0" fmla="*/ 2147483646 w 8000"/>
                <a:gd name="T1" fmla="*/ 2147483646 h 11551"/>
                <a:gd name="T2" fmla="*/ 2147483646 w 8000"/>
                <a:gd name="T3" fmla="*/ 2147483646 h 11551"/>
                <a:gd name="T4" fmla="*/ 2147483646 w 8000"/>
                <a:gd name="T5" fmla="*/ 2147483646 h 11551"/>
                <a:gd name="T6" fmla="*/ 2147483646 w 8000"/>
                <a:gd name="T7" fmla="*/ 2147483646 h 11551"/>
                <a:gd name="T8" fmla="*/ 2147483646 w 8000"/>
                <a:gd name="T9" fmla="*/ 2147483646 h 11551"/>
                <a:gd name="T10" fmla="*/ 2147483646 w 8000"/>
                <a:gd name="T11" fmla="*/ 2147483646 h 11551"/>
                <a:gd name="T12" fmla="*/ 2147483646 w 8000"/>
                <a:gd name="T13" fmla="*/ 2147483646 h 11551"/>
                <a:gd name="T14" fmla="*/ 2147483646 w 8000"/>
                <a:gd name="T15" fmla="*/ 2147483646 h 11551"/>
                <a:gd name="T16" fmla="*/ 2147483646 w 8000"/>
                <a:gd name="T17" fmla="*/ 2147483646 h 115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lIns="91425" tIns="91425" rIns="91425" bIns="91425" anchor="ctr"/>
            <a:lstStyle/>
            <a:p>
              <a:pPr>
                <a:defRPr/>
              </a:pPr>
              <a:endParaRPr lang="vi-VN" sz="1350"/>
            </a:p>
          </p:txBody>
        </p:sp>
        <p:sp>
          <p:nvSpPr>
            <p:cNvPr id="137" name="Google Shape;867;p31">
              <a:extLst>
                <a:ext uri="{FF2B5EF4-FFF2-40B4-BE49-F238E27FC236}">
                  <a16:creationId xmlns:a16="http://schemas.microsoft.com/office/drawing/2014/main" id="{AA6C808B-6B97-4B05-B267-680CEBE23452}"/>
                </a:ext>
              </a:extLst>
            </p:cNvPr>
            <p:cNvSpPr>
              <a:spLocks/>
            </p:cNvSpPr>
            <p:nvPr/>
          </p:nvSpPr>
          <p:spPr bwMode="auto">
            <a:xfrm>
              <a:off x="5859417" y="3819177"/>
              <a:ext cx="247666" cy="357088"/>
            </a:xfrm>
            <a:custGeom>
              <a:avLst/>
              <a:gdLst>
                <a:gd name="T0" fmla="*/ 2147483646 w 8000"/>
                <a:gd name="T1" fmla="*/ 2147483646 h 11495"/>
                <a:gd name="T2" fmla="*/ 2147483646 w 8000"/>
                <a:gd name="T3" fmla="*/ 2147483646 h 11495"/>
                <a:gd name="T4" fmla="*/ 2147483646 w 8000"/>
                <a:gd name="T5" fmla="*/ 2147483646 h 11495"/>
                <a:gd name="T6" fmla="*/ 2147483646 w 8000"/>
                <a:gd name="T7" fmla="*/ 2147483646 h 11495"/>
                <a:gd name="T8" fmla="*/ 2147483646 w 8000"/>
                <a:gd name="T9" fmla="*/ 2147483646 h 11495"/>
                <a:gd name="T10" fmla="*/ 2147483646 w 8000"/>
                <a:gd name="T11" fmla="*/ 2147483646 h 11495"/>
                <a:gd name="T12" fmla="*/ 2147483646 w 8000"/>
                <a:gd name="T13" fmla="*/ 2147483646 h 11495"/>
                <a:gd name="T14" fmla="*/ 2147483646 w 8000"/>
                <a:gd name="T15" fmla="*/ 2147483646 h 11495"/>
                <a:gd name="T16" fmla="*/ 2147483646 w 8000"/>
                <a:gd name="T17" fmla="*/ 2147483646 h 11495"/>
                <a:gd name="T18" fmla="*/ 2147483646 w 8000"/>
                <a:gd name="T19" fmla="*/ 2147483646 h 11495"/>
                <a:gd name="T20" fmla="*/ 2147483646 w 8000"/>
                <a:gd name="T21" fmla="*/ 2147483646 h 11495"/>
                <a:gd name="T22" fmla="*/ 2147483646 w 8000"/>
                <a:gd name="T23" fmla="*/ 2147483646 h 11495"/>
                <a:gd name="T24" fmla="*/ 2147483646 w 8000"/>
                <a:gd name="T25" fmla="*/ 2147483646 h 11495"/>
                <a:gd name="T26" fmla="*/ 2147483646 w 8000"/>
                <a:gd name="T27" fmla="*/ 2147483646 h 11495"/>
                <a:gd name="T28" fmla="*/ 2147483646 w 8000"/>
                <a:gd name="T29" fmla="*/ 2147483646 h 11495"/>
                <a:gd name="T30" fmla="*/ 2147483646 w 8000"/>
                <a:gd name="T31" fmla="*/ 2147483646 h 11495"/>
                <a:gd name="T32" fmla="*/ 2147483646 w 8000"/>
                <a:gd name="T33" fmla="*/ 2147483646 h 11495"/>
                <a:gd name="T34" fmla="*/ 2147483646 w 8000"/>
                <a:gd name="T35" fmla="*/ 2147483646 h 11495"/>
                <a:gd name="T36" fmla="*/ 2147483646 w 8000"/>
                <a:gd name="T37" fmla="*/ 2147483646 h 1149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8000" h="11495" extrusionOk="0">
                  <a:moveTo>
                    <a:pt x="8000" y="1"/>
                  </a:moveTo>
                  <a:lnTo>
                    <a:pt x="8000" y="1"/>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lIns="91425" tIns="91425" rIns="91425" bIns="91425" anchor="ctr"/>
            <a:lstStyle/>
            <a:p>
              <a:pPr>
                <a:defRPr/>
              </a:pPr>
              <a:endParaRPr lang="vi-VN" sz="1350"/>
            </a:p>
          </p:txBody>
        </p:sp>
        <p:sp>
          <p:nvSpPr>
            <p:cNvPr id="138" name="Google Shape;868;p31">
              <a:extLst>
                <a:ext uri="{FF2B5EF4-FFF2-40B4-BE49-F238E27FC236}">
                  <a16:creationId xmlns:a16="http://schemas.microsoft.com/office/drawing/2014/main" id="{FCEAEE0F-842E-4722-85D5-7CE028FD01A1}"/>
                </a:ext>
              </a:extLst>
            </p:cNvPr>
            <p:cNvSpPr>
              <a:spLocks/>
            </p:cNvSpPr>
            <p:nvPr/>
          </p:nvSpPr>
          <p:spPr bwMode="auto">
            <a:xfrm>
              <a:off x="6107084" y="3981056"/>
              <a:ext cx="0" cy="138074"/>
            </a:xfrm>
            <a:custGeom>
              <a:avLst/>
              <a:gdLst>
                <a:gd name="T0" fmla="*/ 2147483646 w 1"/>
                <a:gd name="T1" fmla="*/ 0 h 4471"/>
                <a:gd name="T2" fmla="*/ 2147483646 w 1"/>
                <a:gd name="T3" fmla="*/ 2147483646 h 4471"/>
                <a:gd name="T4" fmla="*/ 2147483646 w 1"/>
                <a:gd name="T5" fmla="*/ 2147483646 h 4471"/>
                <a:gd name="T6" fmla="*/ 2147483646 w 1"/>
                <a:gd name="T7" fmla="*/ 0 h 44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4471" extrusionOk="0">
                  <a:moveTo>
                    <a:pt x="1" y="0"/>
                  </a:moveTo>
                  <a:lnTo>
                    <a:pt x="1" y="4470"/>
                  </a:lnTo>
                  <a:lnTo>
                    <a:pt x="1" y="0"/>
                  </a:lnTo>
                  <a:close/>
                </a:path>
              </a:pathLst>
            </a:custGeom>
            <a:solidFill>
              <a:srgbClr val="DB9F5F"/>
            </a:solidFill>
            <a:ln>
              <a:noFill/>
            </a:ln>
          </p:spPr>
          <p:txBody>
            <a:bodyPr lIns="91425" tIns="91425" rIns="91425" bIns="91425" anchor="ctr"/>
            <a:lstStyle/>
            <a:p>
              <a:pPr>
                <a:defRPr/>
              </a:pPr>
              <a:endParaRPr lang="vi-VN" sz="1350"/>
            </a:p>
          </p:txBody>
        </p:sp>
        <p:sp>
          <p:nvSpPr>
            <p:cNvPr id="139" name="Google Shape;869;p31">
              <a:extLst>
                <a:ext uri="{FF2B5EF4-FFF2-40B4-BE49-F238E27FC236}">
                  <a16:creationId xmlns:a16="http://schemas.microsoft.com/office/drawing/2014/main" id="{9E53DD0C-B4A7-48EE-8EE5-30FCE5B2A2BD}"/>
                </a:ext>
              </a:extLst>
            </p:cNvPr>
            <p:cNvSpPr>
              <a:spLocks/>
            </p:cNvSpPr>
            <p:nvPr/>
          </p:nvSpPr>
          <p:spPr bwMode="auto">
            <a:xfrm>
              <a:off x="6081682" y="3827113"/>
              <a:ext cx="25402" cy="12696"/>
            </a:xfrm>
            <a:custGeom>
              <a:avLst/>
              <a:gdLst>
                <a:gd name="T0" fmla="*/ 2147483646 w 841"/>
                <a:gd name="T1" fmla="*/ 0 h 404"/>
                <a:gd name="T2" fmla="*/ 2147483646 w 841"/>
                <a:gd name="T3" fmla="*/ 2147483646 h 404"/>
                <a:gd name="T4" fmla="*/ 2147483646 w 841"/>
                <a:gd name="T5" fmla="*/ 2147483646 h 404"/>
                <a:gd name="T6" fmla="*/ 2147483646 w 841"/>
                <a:gd name="T7" fmla="*/ 0 h 404"/>
                <a:gd name="T8" fmla="*/ 2147483646 w 841"/>
                <a:gd name="T9" fmla="*/ 2147483646 h 404"/>
                <a:gd name="T10" fmla="*/ 2147483646 w 841"/>
                <a:gd name="T11" fmla="*/ 2147483646 h 404"/>
                <a:gd name="T12" fmla="*/ 2147483646 w 841"/>
                <a:gd name="T13" fmla="*/ 2147483646 h 404"/>
                <a:gd name="T14" fmla="*/ 2147483646 w 841"/>
                <a:gd name="T15" fmla="*/ 2147483646 h 404"/>
                <a:gd name="T16" fmla="*/ 2147483646 w 841"/>
                <a:gd name="T17" fmla="*/ 2147483646 h 404"/>
                <a:gd name="T18" fmla="*/ 2147483646 w 841"/>
                <a:gd name="T19" fmla="*/ 2147483646 h 404"/>
                <a:gd name="T20" fmla="*/ 2147483646 w 841"/>
                <a:gd name="T21" fmla="*/ 2147483646 h 404"/>
                <a:gd name="T22" fmla="*/ 0 w 841"/>
                <a:gd name="T23" fmla="*/ 2147483646 h 404"/>
                <a:gd name="T24" fmla="*/ 2147483646 w 841"/>
                <a:gd name="T25" fmla="*/ 2147483646 h 4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41" h="404" extrusionOk="0">
                  <a:moveTo>
                    <a:pt x="841" y="0"/>
                  </a:moveTo>
                  <a:cubicBezTo>
                    <a:pt x="841" y="0"/>
                    <a:pt x="730" y="0"/>
                    <a:pt x="709" y="101"/>
                  </a:cubicBezTo>
                  <a:cubicBezTo>
                    <a:pt x="763" y="68"/>
                    <a:pt x="807" y="34"/>
                    <a:pt x="841" y="0"/>
                  </a:cubicBezTo>
                  <a:close/>
                  <a:moveTo>
                    <a:pt x="709" y="101"/>
                  </a:moveTo>
                  <a:lnTo>
                    <a:pt x="709" y="101"/>
                  </a:lnTo>
                  <a:cubicBezTo>
                    <a:pt x="609" y="164"/>
                    <a:pt x="476" y="227"/>
                    <a:pt x="317" y="289"/>
                  </a:cubicBez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lIns="91425" tIns="91425" rIns="91425" bIns="91425" anchor="ctr"/>
            <a:lstStyle/>
            <a:p>
              <a:pPr>
                <a:defRPr/>
              </a:pPr>
              <a:endParaRPr lang="vi-VN" sz="1350"/>
            </a:p>
          </p:txBody>
        </p:sp>
        <p:sp>
          <p:nvSpPr>
            <p:cNvPr id="140" name="Google Shape;870;p31">
              <a:extLst>
                <a:ext uri="{FF2B5EF4-FFF2-40B4-BE49-F238E27FC236}">
                  <a16:creationId xmlns:a16="http://schemas.microsoft.com/office/drawing/2014/main" id="{665E013C-2706-4AE9-8E93-2729F562E2A2}"/>
                </a:ext>
              </a:extLst>
            </p:cNvPr>
            <p:cNvSpPr>
              <a:spLocks/>
            </p:cNvSpPr>
            <p:nvPr/>
          </p:nvSpPr>
          <p:spPr bwMode="auto">
            <a:xfrm>
              <a:off x="5859417" y="3827113"/>
              <a:ext cx="247666" cy="349152"/>
            </a:xfrm>
            <a:custGeom>
              <a:avLst/>
              <a:gdLst>
                <a:gd name="T0" fmla="*/ 2147483646 w 8000"/>
                <a:gd name="T1" fmla="*/ 0 h 11192"/>
                <a:gd name="T2" fmla="*/ 2147483646 w 8000"/>
                <a:gd name="T3" fmla="*/ 2147483646 h 11192"/>
                <a:gd name="T4" fmla="*/ 2147483646 w 8000"/>
                <a:gd name="T5" fmla="*/ 2147483646 h 11192"/>
                <a:gd name="T6" fmla="*/ 2147483646 w 8000"/>
                <a:gd name="T7" fmla="*/ 2147483646 h 11192"/>
                <a:gd name="T8" fmla="*/ 2147483646 w 8000"/>
                <a:gd name="T9" fmla="*/ 2147483646 h 11192"/>
                <a:gd name="T10" fmla="*/ 2147483646 w 8000"/>
                <a:gd name="T11" fmla="*/ 2147483646 h 11192"/>
                <a:gd name="T12" fmla="*/ 2147483646 w 8000"/>
                <a:gd name="T13" fmla="*/ 2147483646 h 11192"/>
                <a:gd name="T14" fmla="*/ 2147483646 w 8000"/>
                <a:gd name="T15" fmla="*/ 2147483646 h 11192"/>
                <a:gd name="T16" fmla="*/ 2147483646 w 8000"/>
                <a:gd name="T17" fmla="*/ 0 h 11192"/>
                <a:gd name="T18" fmla="*/ 2147483646 w 8000"/>
                <a:gd name="T19" fmla="*/ 2147483646 h 11192"/>
                <a:gd name="T20" fmla="*/ 2147483646 w 8000"/>
                <a:gd name="T21" fmla="*/ 2147483646 h 11192"/>
                <a:gd name="T22" fmla="*/ 2147483646 w 8000"/>
                <a:gd name="T23" fmla="*/ 2147483646 h 11192"/>
                <a:gd name="T24" fmla="*/ 2147483646 w 8000"/>
                <a:gd name="T25" fmla="*/ 2147483646 h 11192"/>
                <a:gd name="T26" fmla="*/ 2147483646 w 8000"/>
                <a:gd name="T27" fmla="*/ 2147483646 h 11192"/>
                <a:gd name="T28" fmla="*/ 2147483646 w 8000"/>
                <a:gd name="T29" fmla="*/ 2147483646 h 11192"/>
                <a:gd name="T30" fmla="*/ 2147483646 w 8000"/>
                <a:gd name="T31" fmla="*/ 2147483646 h 11192"/>
                <a:gd name="T32" fmla="*/ 2147483646 w 8000"/>
                <a:gd name="T33" fmla="*/ 2147483646 h 11192"/>
                <a:gd name="T34" fmla="*/ 2147483646 w 8000"/>
                <a:gd name="T35" fmla="*/ 2147483646 h 11192"/>
                <a:gd name="T36" fmla="*/ 2147483646 w 8000"/>
                <a:gd name="T37" fmla="*/ 2147483646 h 11192"/>
                <a:gd name="T38" fmla="*/ 2147483646 w 8000"/>
                <a:gd name="T39" fmla="*/ 2147483646 h 11192"/>
                <a:gd name="T40" fmla="*/ 2147483646 w 8000"/>
                <a:gd name="T41" fmla="*/ 0 h 1119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lIns="91425" tIns="91425" rIns="91425" bIns="91425" anchor="ctr"/>
            <a:lstStyle/>
            <a:p>
              <a:pPr>
                <a:defRPr/>
              </a:pPr>
              <a:endParaRPr lang="vi-VN" sz="1350"/>
            </a:p>
          </p:txBody>
        </p:sp>
        <p:sp>
          <p:nvSpPr>
            <p:cNvPr id="141" name="Google Shape;871;p31">
              <a:extLst>
                <a:ext uri="{FF2B5EF4-FFF2-40B4-BE49-F238E27FC236}">
                  <a16:creationId xmlns:a16="http://schemas.microsoft.com/office/drawing/2014/main" id="{BC7C469B-5BB4-437E-8E98-8C60744BA3A1}"/>
                </a:ext>
              </a:extLst>
            </p:cNvPr>
            <p:cNvSpPr>
              <a:spLocks/>
            </p:cNvSpPr>
            <p:nvPr/>
          </p:nvSpPr>
          <p:spPr bwMode="auto">
            <a:xfrm>
              <a:off x="5859417" y="3784262"/>
              <a:ext cx="247666" cy="69830"/>
            </a:xfrm>
            <a:custGeom>
              <a:avLst/>
              <a:gdLst>
                <a:gd name="T0" fmla="*/ 2147483646 w 8000"/>
                <a:gd name="T1" fmla="*/ 2147483646 h 2253"/>
                <a:gd name="T2" fmla="*/ 2147483646 w 8000"/>
                <a:gd name="T3" fmla="*/ 2147483646 h 2253"/>
                <a:gd name="T4" fmla="*/ 2147483646 w 8000"/>
                <a:gd name="T5" fmla="*/ 2147483646 h 2253"/>
                <a:gd name="T6" fmla="*/ 2147483646 w 8000"/>
                <a:gd name="T7" fmla="*/ 2147483646 h 2253"/>
                <a:gd name="T8" fmla="*/ 2147483646 w 8000"/>
                <a:gd name="T9" fmla="*/ 2147483646 h 2253"/>
                <a:gd name="T10" fmla="*/ 2147483646 w 8000"/>
                <a:gd name="T11" fmla="*/ 2147483646 h 2253"/>
                <a:gd name="T12" fmla="*/ 2147483646 w 8000"/>
                <a:gd name="T13" fmla="*/ 2147483646 h 2253"/>
                <a:gd name="T14" fmla="*/ 2147483646 w 8000"/>
                <a:gd name="T15" fmla="*/ 2147483646 h 2253"/>
                <a:gd name="T16" fmla="*/ 2147483646 w 8000"/>
                <a:gd name="T17" fmla="*/ 2147483646 h 2253"/>
                <a:gd name="T18" fmla="*/ 2147483646 w 8000"/>
                <a:gd name="T19" fmla="*/ 2147483646 h 2253"/>
                <a:gd name="T20" fmla="*/ 2147483646 w 8000"/>
                <a:gd name="T21" fmla="*/ 2147483646 h 22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lIns="91425" tIns="91425" rIns="91425" bIns="91425" anchor="ctr"/>
            <a:lstStyle/>
            <a:p>
              <a:pPr>
                <a:defRPr/>
              </a:pPr>
              <a:endParaRPr lang="vi-VN" sz="1350"/>
            </a:p>
          </p:txBody>
        </p:sp>
        <p:sp>
          <p:nvSpPr>
            <p:cNvPr id="142" name="Google Shape;872;p31">
              <a:extLst>
                <a:ext uri="{FF2B5EF4-FFF2-40B4-BE49-F238E27FC236}">
                  <a16:creationId xmlns:a16="http://schemas.microsoft.com/office/drawing/2014/main" id="{1271B01D-9212-4377-BDAB-FA8A8FD60811}"/>
                </a:ext>
              </a:extLst>
            </p:cNvPr>
            <p:cNvSpPr>
              <a:spLocks/>
            </p:cNvSpPr>
            <p:nvPr/>
          </p:nvSpPr>
          <p:spPr bwMode="auto">
            <a:xfrm>
              <a:off x="5872118" y="3796958"/>
              <a:ext cx="222265" cy="42851"/>
            </a:xfrm>
            <a:custGeom>
              <a:avLst/>
              <a:gdLst>
                <a:gd name="T0" fmla="*/ 2147483646 w 7126"/>
                <a:gd name="T1" fmla="*/ 2147483646 h 1379"/>
                <a:gd name="T2" fmla="*/ 2147483646 w 7126"/>
                <a:gd name="T3" fmla="*/ 2147483646 h 1379"/>
                <a:gd name="T4" fmla="*/ 2147483646 w 7126"/>
                <a:gd name="T5" fmla="*/ 2147483646 h 1379"/>
                <a:gd name="T6" fmla="*/ 2147483646 w 7126"/>
                <a:gd name="T7" fmla="*/ 2147483646 h 1379"/>
                <a:gd name="T8" fmla="*/ 2147483646 w 7126"/>
                <a:gd name="T9" fmla="*/ 2147483646 h 1379"/>
                <a:gd name="T10" fmla="*/ 2147483646 w 7126"/>
                <a:gd name="T11" fmla="*/ 2147483646 h 1379"/>
                <a:gd name="T12" fmla="*/ 2147483646 w 7126"/>
                <a:gd name="T13" fmla="*/ 2147483646 h 1379"/>
                <a:gd name="T14" fmla="*/ 2147483646 w 7126"/>
                <a:gd name="T15" fmla="*/ 2147483646 h 1379"/>
                <a:gd name="T16" fmla="*/ 2147483646 w 7126"/>
                <a:gd name="T17" fmla="*/ 2147483646 h 1379"/>
                <a:gd name="T18" fmla="*/ 2147483646 w 7126"/>
                <a:gd name="T19" fmla="*/ 2147483646 h 1379"/>
                <a:gd name="T20" fmla="*/ 2147483646 w 7126"/>
                <a:gd name="T21" fmla="*/ 2147483646 h 13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lnTo>
                    <a:pt x="3630" y="1"/>
                  </a:ln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tx2"/>
            </a:solidFill>
            <a:ln>
              <a:noFill/>
            </a:ln>
          </p:spPr>
          <p:txBody>
            <a:bodyPr lIns="91425" tIns="91425" rIns="91425" bIns="91425" anchor="ctr"/>
            <a:lstStyle/>
            <a:p>
              <a:pPr>
                <a:defRPr/>
              </a:pPr>
              <a:endParaRPr lang="vi-VN" sz="1350"/>
            </a:p>
          </p:txBody>
        </p:sp>
        <p:sp>
          <p:nvSpPr>
            <p:cNvPr id="143" name="Google Shape;873;p31">
              <a:extLst>
                <a:ext uri="{FF2B5EF4-FFF2-40B4-BE49-F238E27FC236}">
                  <a16:creationId xmlns:a16="http://schemas.microsoft.com/office/drawing/2014/main" id="{37F0971F-299C-4940-B7D7-2AFB10D30F4F}"/>
                </a:ext>
              </a:extLst>
            </p:cNvPr>
            <p:cNvSpPr>
              <a:spLocks/>
            </p:cNvSpPr>
            <p:nvPr/>
          </p:nvSpPr>
          <p:spPr bwMode="auto">
            <a:xfrm>
              <a:off x="5889053" y="3814416"/>
              <a:ext cx="188396" cy="39676"/>
            </a:xfrm>
            <a:custGeom>
              <a:avLst/>
              <a:gdLst>
                <a:gd name="T0" fmla="*/ 2147483646 w 6050"/>
                <a:gd name="T1" fmla="*/ 0 h 1278"/>
                <a:gd name="T2" fmla="*/ 0 w 6050"/>
                <a:gd name="T3" fmla="*/ 2147483646 h 1278"/>
                <a:gd name="T4" fmla="*/ 0 w 6050"/>
                <a:gd name="T5" fmla="*/ 2147483646 h 1278"/>
                <a:gd name="T6" fmla="*/ 2147483646 w 6050"/>
                <a:gd name="T7" fmla="*/ 2147483646 h 1278"/>
                <a:gd name="T8" fmla="*/ 2147483646 w 6050"/>
                <a:gd name="T9" fmla="*/ 2147483646 h 1278"/>
                <a:gd name="T10" fmla="*/ 2147483646 w 6050"/>
                <a:gd name="T11" fmla="*/ 2147483646 h 1278"/>
                <a:gd name="T12" fmla="*/ 2147483646 w 6050"/>
                <a:gd name="T13" fmla="*/ 0 h 127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tx1"/>
            </a:solidFill>
            <a:ln>
              <a:noFill/>
            </a:ln>
          </p:spPr>
          <p:txBody>
            <a:bodyPr lIns="91425" tIns="91425" rIns="91425" bIns="91425" anchor="ctr"/>
            <a:lstStyle/>
            <a:p>
              <a:pPr>
                <a:defRPr/>
              </a:pPr>
              <a:endParaRPr lang="vi-VN" sz="1350"/>
            </a:p>
          </p:txBody>
        </p:sp>
        <p:sp>
          <p:nvSpPr>
            <p:cNvPr id="144" name="Google Shape;874;p31">
              <a:extLst>
                <a:ext uri="{FF2B5EF4-FFF2-40B4-BE49-F238E27FC236}">
                  <a16:creationId xmlns:a16="http://schemas.microsoft.com/office/drawing/2014/main" id="{36B0492C-17EC-4C76-A190-EC1E575D1F71}"/>
                </a:ext>
              </a:extLst>
            </p:cNvPr>
            <p:cNvSpPr>
              <a:spLocks/>
            </p:cNvSpPr>
            <p:nvPr/>
          </p:nvSpPr>
          <p:spPr bwMode="auto">
            <a:xfrm>
              <a:off x="5736642" y="3468438"/>
              <a:ext cx="218031" cy="311063"/>
            </a:xfrm>
            <a:custGeom>
              <a:avLst/>
              <a:gdLst>
                <a:gd name="T0" fmla="*/ 2147483646 w 6991"/>
                <a:gd name="T1" fmla="*/ 2147483646 h 10038"/>
                <a:gd name="T2" fmla="*/ 2147483646 w 6991"/>
                <a:gd name="T3" fmla="*/ 2147483646 h 10038"/>
                <a:gd name="T4" fmla="*/ 2147483646 w 6991"/>
                <a:gd name="T5" fmla="*/ 2147483646 h 10038"/>
                <a:gd name="T6" fmla="*/ 2147483646 w 6991"/>
                <a:gd name="T7" fmla="*/ 2147483646 h 10038"/>
                <a:gd name="T8" fmla="*/ 2147483646 w 6991"/>
                <a:gd name="T9" fmla="*/ 2147483646 h 10038"/>
                <a:gd name="T10" fmla="*/ 2147483646 w 6991"/>
                <a:gd name="T11" fmla="*/ 2147483646 h 10038"/>
                <a:gd name="T12" fmla="*/ 2147483646 w 6991"/>
                <a:gd name="T13" fmla="*/ 2147483646 h 10038"/>
                <a:gd name="T14" fmla="*/ 2147483646 w 6991"/>
                <a:gd name="T15" fmla="*/ 2147483646 h 10038"/>
                <a:gd name="T16" fmla="*/ 2147483646 w 6991"/>
                <a:gd name="T17" fmla="*/ 2147483646 h 10038"/>
                <a:gd name="T18" fmla="*/ 2147483646 w 6991"/>
                <a:gd name="T19" fmla="*/ 2147483646 h 10038"/>
                <a:gd name="T20" fmla="*/ 2147483646 w 6991"/>
                <a:gd name="T21" fmla="*/ 2147483646 h 10038"/>
                <a:gd name="T22" fmla="*/ 2147483646 w 6991"/>
                <a:gd name="T23" fmla="*/ 2147483646 h 10038"/>
                <a:gd name="T24" fmla="*/ 2147483646 w 6991"/>
                <a:gd name="T25" fmla="*/ 2147483646 h 10038"/>
                <a:gd name="T26" fmla="*/ 2147483646 w 6991"/>
                <a:gd name="T27" fmla="*/ 2147483646 h 10038"/>
                <a:gd name="T28" fmla="*/ 2147483646 w 6991"/>
                <a:gd name="T29" fmla="*/ 2147483646 h 10038"/>
                <a:gd name="T30" fmla="*/ 2147483646 w 6991"/>
                <a:gd name="T31" fmla="*/ 2147483646 h 10038"/>
                <a:gd name="T32" fmla="*/ 2147483646 w 6991"/>
                <a:gd name="T33" fmla="*/ 2147483646 h 10038"/>
                <a:gd name="T34" fmla="*/ 2147483646 w 6991"/>
                <a:gd name="T35" fmla="*/ 2147483646 h 10038"/>
                <a:gd name="T36" fmla="*/ 2147483646 w 6991"/>
                <a:gd name="T37" fmla="*/ 2147483646 h 100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bg2"/>
            </a:solidFill>
            <a:ln>
              <a:noFill/>
            </a:ln>
          </p:spPr>
          <p:txBody>
            <a:bodyPr lIns="91425" tIns="91425" rIns="91425" bIns="91425" anchor="ctr"/>
            <a:lstStyle/>
            <a:p>
              <a:pPr>
                <a:defRPr/>
              </a:pPr>
              <a:endParaRPr lang="vi-VN" sz="1350"/>
            </a:p>
          </p:txBody>
        </p:sp>
        <p:sp>
          <p:nvSpPr>
            <p:cNvPr id="145" name="Google Shape;875;p31">
              <a:extLst>
                <a:ext uri="{FF2B5EF4-FFF2-40B4-BE49-F238E27FC236}">
                  <a16:creationId xmlns:a16="http://schemas.microsoft.com/office/drawing/2014/main" id="{8C780A71-5187-4371-94CC-6F4400191203}"/>
                </a:ext>
              </a:extLst>
            </p:cNvPr>
            <p:cNvSpPr>
              <a:spLocks/>
            </p:cNvSpPr>
            <p:nvPr/>
          </p:nvSpPr>
          <p:spPr bwMode="auto">
            <a:xfrm>
              <a:off x="5772627" y="3709671"/>
              <a:ext cx="141827" cy="44438"/>
            </a:xfrm>
            <a:custGeom>
              <a:avLst/>
              <a:gdLst>
                <a:gd name="T0" fmla="*/ 2147483646 w 4605"/>
                <a:gd name="T1" fmla="*/ 2147483646 h 1413"/>
                <a:gd name="T2" fmla="*/ 2147483646 w 4605"/>
                <a:gd name="T3" fmla="*/ 2147483646 h 1413"/>
                <a:gd name="T4" fmla="*/ 2147483646 w 4605"/>
                <a:gd name="T5" fmla="*/ 2147483646 h 1413"/>
                <a:gd name="T6" fmla="*/ 2147483646 w 4605"/>
                <a:gd name="T7" fmla="*/ 2147483646 h 1413"/>
                <a:gd name="T8" fmla="*/ 2147483646 w 4605"/>
                <a:gd name="T9" fmla="*/ 2147483646 h 1413"/>
                <a:gd name="T10" fmla="*/ 2147483646 w 4605"/>
                <a:gd name="T11" fmla="*/ 2147483646 h 1413"/>
                <a:gd name="T12" fmla="*/ 2147483646 w 4605"/>
                <a:gd name="T13" fmla="*/ 2147483646 h 1413"/>
                <a:gd name="T14" fmla="*/ 2147483646 w 4605"/>
                <a:gd name="T15" fmla="*/ 2147483646 h 1413"/>
                <a:gd name="T16" fmla="*/ 2147483646 w 4605"/>
                <a:gd name="T17" fmla="*/ 2147483646 h 1413"/>
                <a:gd name="T18" fmla="*/ 2147483646 w 4605"/>
                <a:gd name="T19" fmla="*/ 2147483646 h 1413"/>
                <a:gd name="T20" fmla="*/ 2147483646 w 4605"/>
                <a:gd name="T21" fmla="*/ 2147483646 h 1413"/>
                <a:gd name="T22" fmla="*/ 2147483646 w 4605"/>
                <a:gd name="T23" fmla="*/ 2147483646 h 1413"/>
                <a:gd name="T24" fmla="*/ 2147483646 w 4605"/>
                <a:gd name="T25" fmla="*/ 2147483646 h 1413"/>
                <a:gd name="T26" fmla="*/ 2147483646 w 4605"/>
                <a:gd name="T27" fmla="*/ 2147483646 h 1413"/>
                <a:gd name="T28" fmla="*/ 2147483646 w 4605"/>
                <a:gd name="T29" fmla="*/ 2147483646 h 1413"/>
                <a:gd name="T30" fmla="*/ 2147483646 w 4605"/>
                <a:gd name="T31" fmla="*/ 2147483646 h 1413"/>
                <a:gd name="T32" fmla="*/ 2147483646 w 4605"/>
                <a:gd name="T33" fmla="*/ 2147483646 h 1413"/>
                <a:gd name="T34" fmla="*/ 0 w 4605"/>
                <a:gd name="T35" fmla="*/ 2147483646 h 1413"/>
                <a:gd name="T36" fmla="*/ 2147483646 w 4605"/>
                <a:gd name="T37" fmla="*/ 2147483646 h 1413"/>
                <a:gd name="T38" fmla="*/ 0 w 4605"/>
                <a:gd name="T39" fmla="*/ 2147483646 h 141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605" h="1413" extrusionOk="0">
                  <a:moveTo>
                    <a:pt x="1815" y="437"/>
                  </a:moveTo>
                  <a:lnTo>
                    <a:pt x="1815" y="437"/>
                  </a:lnTo>
                  <a:close/>
                  <a:moveTo>
                    <a:pt x="3227" y="303"/>
                  </a:moveTo>
                  <a:lnTo>
                    <a:pt x="3227" y="303"/>
                  </a:lnTo>
                  <a:close/>
                  <a:moveTo>
                    <a:pt x="3227" y="303"/>
                  </a:moveTo>
                  <a:lnTo>
                    <a:pt x="3227" y="303"/>
                  </a:lnTo>
                  <a:close/>
                  <a:moveTo>
                    <a:pt x="3630" y="303"/>
                  </a:moveTo>
                  <a:cubicBezTo>
                    <a:pt x="4201" y="303"/>
                    <a:pt x="4605" y="706"/>
                    <a:pt x="4605" y="1412"/>
                  </a:cubicBezTo>
                  <a:cubicBezTo>
                    <a:pt x="4605" y="706"/>
                    <a:pt x="4201" y="303"/>
                    <a:pt x="3630" y="303"/>
                  </a:cubicBezTo>
                  <a:close/>
                  <a:moveTo>
                    <a:pt x="3630" y="303"/>
                  </a:move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lIns="91425" tIns="91425" rIns="91425" bIns="91425" anchor="ctr"/>
            <a:lstStyle/>
            <a:p>
              <a:pPr>
                <a:defRPr/>
              </a:pPr>
              <a:endParaRPr lang="vi-VN" sz="1350"/>
            </a:p>
          </p:txBody>
        </p:sp>
        <p:sp>
          <p:nvSpPr>
            <p:cNvPr id="146" name="Google Shape;876;p31">
              <a:extLst>
                <a:ext uri="{FF2B5EF4-FFF2-40B4-BE49-F238E27FC236}">
                  <a16:creationId xmlns:a16="http://schemas.microsoft.com/office/drawing/2014/main" id="{8D277F29-BDD2-47AF-8A2B-621A561CA57F}"/>
                </a:ext>
              </a:extLst>
            </p:cNvPr>
            <p:cNvSpPr>
              <a:spLocks/>
            </p:cNvSpPr>
            <p:nvPr/>
          </p:nvSpPr>
          <p:spPr bwMode="auto">
            <a:xfrm>
              <a:off x="5749343" y="3584293"/>
              <a:ext cx="192629" cy="195208"/>
            </a:xfrm>
            <a:custGeom>
              <a:avLst/>
              <a:gdLst>
                <a:gd name="T0" fmla="*/ 2147483646 w 6151"/>
                <a:gd name="T1" fmla="*/ 2147483646 h 6320"/>
                <a:gd name="T2" fmla="*/ 2147483646 w 6151"/>
                <a:gd name="T3" fmla="*/ 2147483646 h 6320"/>
                <a:gd name="T4" fmla="*/ 2147483646 w 6151"/>
                <a:gd name="T5" fmla="*/ 2147483646 h 6320"/>
                <a:gd name="T6" fmla="*/ 2147483646 w 6151"/>
                <a:gd name="T7" fmla="*/ 2147483646 h 6320"/>
                <a:gd name="T8" fmla="*/ 2147483646 w 6151"/>
                <a:gd name="T9" fmla="*/ 2147483646 h 6320"/>
                <a:gd name="T10" fmla="*/ 2147483646 w 6151"/>
                <a:gd name="T11" fmla="*/ 2147483646 h 6320"/>
                <a:gd name="T12" fmla="*/ 2147483646 w 6151"/>
                <a:gd name="T13" fmla="*/ 2147483646 h 6320"/>
                <a:gd name="T14" fmla="*/ 2147483646 w 6151"/>
                <a:gd name="T15" fmla="*/ 2147483646 h 6320"/>
                <a:gd name="T16" fmla="*/ 2147483646 w 6151"/>
                <a:gd name="T17" fmla="*/ 2147483646 h 6320"/>
                <a:gd name="T18" fmla="*/ 2147483646 w 6151"/>
                <a:gd name="T19" fmla="*/ 2147483646 h 6320"/>
                <a:gd name="T20" fmla="*/ 2147483646 w 6151"/>
                <a:gd name="T21" fmla="*/ 2147483646 h 6320"/>
                <a:gd name="T22" fmla="*/ 2147483646 w 6151"/>
                <a:gd name="T23" fmla="*/ 2147483646 h 6320"/>
                <a:gd name="T24" fmla="*/ 2147483646 w 6151"/>
                <a:gd name="T25" fmla="*/ 2147483646 h 6320"/>
                <a:gd name="T26" fmla="*/ 2147483646 w 6151"/>
                <a:gd name="T27" fmla="*/ 2147483646 h 6320"/>
                <a:gd name="T28" fmla="*/ 2147483646 w 6151"/>
                <a:gd name="T29" fmla="*/ 2147483646 h 63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lIns="91425" tIns="91425" rIns="91425" bIns="91425" anchor="ctr"/>
            <a:lstStyle/>
            <a:p>
              <a:pPr>
                <a:defRPr/>
              </a:pPr>
              <a:endParaRPr lang="vi-VN" sz="1350"/>
            </a:p>
          </p:txBody>
        </p:sp>
        <p:sp>
          <p:nvSpPr>
            <p:cNvPr id="147" name="Google Shape;877;p31">
              <a:extLst>
                <a:ext uri="{FF2B5EF4-FFF2-40B4-BE49-F238E27FC236}">
                  <a16:creationId xmlns:a16="http://schemas.microsoft.com/office/drawing/2014/main" id="{7BAE2845-2DDC-4CFD-BC48-EC3F3923900A}"/>
                </a:ext>
              </a:extLst>
            </p:cNvPr>
            <p:cNvSpPr>
              <a:spLocks/>
            </p:cNvSpPr>
            <p:nvPr/>
          </p:nvSpPr>
          <p:spPr bwMode="auto">
            <a:xfrm>
              <a:off x="5984309" y="3614447"/>
              <a:ext cx="93140" cy="199969"/>
            </a:xfrm>
            <a:custGeom>
              <a:avLst/>
              <a:gdLst>
                <a:gd name="T0" fmla="*/ 2147483646 w 2958"/>
                <a:gd name="T1" fmla="*/ 0 h 6420"/>
                <a:gd name="T2" fmla="*/ 2147483646 w 2958"/>
                <a:gd name="T3" fmla="*/ 2147483646 h 6420"/>
                <a:gd name="T4" fmla="*/ 2147483646 w 2958"/>
                <a:gd name="T5" fmla="*/ 2147483646 h 6420"/>
                <a:gd name="T6" fmla="*/ 2147483646 w 2958"/>
                <a:gd name="T7" fmla="*/ 2147483646 h 6420"/>
                <a:gd name="T8" fmla="*/ 2147483646 w 2958"/>
                <a:gd name="T9" fmla="*/ 2147483646 h 6420"/>
                <a:gd name="T10" fmla="*/ 2147483646 w 2958"/>
                <a:gd name="T11" fmla="*/ 2147483646 h 6420"/>
                <a:gd name="T12" fmla="*/ 0 w 2958"/>
                <a:gd name="T13" fmla="*/ 2147483646 h 6420"/>
                <a:gd name="T14" fmla="*/ 2147483646 w 2958"/>
                <a:gd name="T15" fmla="*/ 2147483646 h 6420"/>
                <a:gd name="T16" fmla="*/ 2147483646 w 2958"/>
                <a:gd name="T17" fmla="*/ 2147483646 h 6420"/>
                <a:gd name="T18" fmla="*/ 2147483646 w 2958"/>
                <a:gd name="T19" fmla="*/ 2147483646 h 6420"/>
                <a:gd name="T20" fmla="*/ 2147483646 w 2958"/>
                <a:gd name="T21" fmla="*/ 2147483646 h 6420"/>
                <a:gd name="T22" fmla="*/ 2147483646 w 2958"/>
                <a:gd name="T23" fmla="*/ 0 h 64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bg2"/>
            </a:solidFill>
            <a:ln>
              <a:noFill/>
            </a:ln>
          </p:spPr>
          <p:txBody>
            <a:bodyPr lIns="91425" tIns="91425" rIns="91425" bIns="91425" anchor="ctr"/>
            <a:lstStyle/>
            <a:p>
              <a:pPr>
                <a:defRPr/>
              </a:pPr>
              <a:endParaRPr lang="vi-VN" sz="1350"/>
            </a:p>
          </p:txBody>
        </p:sp>
        <p:sp>
          <p:nvSpPr>
            <p:cNvPr id="148" name="Google Shape;878;p31">
              <a:extLst>
                <a:ext uri="{FF2B5EF4-FFF2-40B4-BE49-F238E27FC236}">
                  <a16:creationId xmlns:a16="http://schemas.microsoft.com/office/drawing/2014/main" id="{06268A4D-B727-466A-ABC2-A3DB7AFF0182}"/>
                </a:ext>
              </a:extLst>
            </p:cNvPr>
            <p:cNvSpPr>
              <a:spLocks/>
            </p:cNvSpPr>
            <p:nvPr/>
          </p:nvSpPr>
          <p:spPr bwMode="auto">
            <a:xfrm>
              <a:off x="5984309" y="3644601"/>
              <a:ext cx="74089" cy="169815"/>
            </a:xfrm>
            <a:custGeom>
              <a:avLst/>
              <a:gdLst>
                <a:gd name="T0" fmla="*/ 2147483646 w 2387"/>
                <a:gd name="T1" fmla="*/ 2147483646 h 5446"/>
                <a:gd name="T2" fmla="*/ 2147483646 w 2387"/>
                <a:gd name="T3" fmla="*/ 2147483646 h 5446"/>
                <a:gd name="T4" fmla="*/ 2147483646 w 2387"/>
                <a:gd name="T5" fmla="*/ 2147483646 h 5446"/>
                <a:gd name="T6" fmla="*/ 2147483646 w 2387"/>
                <a:gd name="T7" fmla="*/ 2147483646 h 5446"/>
                <a:gd name="T8" fmla="*/ 2147483646 w 2387"/>
                <a:gd name="T9" fmla="*/ 2147483646 h 5446"/>
                <a:gd name="T10" fmla="*/ 2147483646 w 2387"/>
                <a:gd name="T11" fmla="*/ 2147483646 h 5446"/>
                <a:gd name="T12" fmla="*/ 2147483646 w 2387"/>
                <a:gd name="T13" fmla="*/ 2147483646 h 5446"/>
                <a:gd name="T14" fmla="*/ 2147483646 w 2387"/>
                <a:gd name="T15" fmla="*/ 2147483646 h 5446"/>
                <a:gd name="T16" fmla="*/ 2147483646 w 2387"/>
                <a:gd name="T17" fmla="*/ 2147483646 h 5446"/>
                <a:gd name="T18" fmla="*/ 2147483646 w 2387"/>
                <a:gd name="T19" fmla="*/ 2147483646 h 5446"/>
                <a:gd name="T20" fmla="*/ 2147483646 w 2387"/>
                <a:gd name="T21" fmla="*/ 2147483646 h 5446"/>
                <a:gd name="T22" fmla="*/ 2147483646 w 2387"/>
                <a:gd name="T23" fmla="*/ 2147483646 h 5446"/>
                <a:gd name="T24" fmla="*/ 2147483646 w 2387"/>
                <a:gd name="T25" fmla="*/ 2147483646 h 5446"/>
                <a:gd name="T26" fmla="*/ 0 w 2387"/>
                <a:gd name="T27" fmla="*/ 2147483646 h 5446"/>
                <a:gd name="T28" fmla="*/ 2147483646 w 2387"/>
                <a:gd name="T29" fmla="*/ 2147483646 h 5446"/>
                <a:gd name="T30" fmla="*/ 2147483646 w 2387"/>
                <a:gd name="T31" fmla="*/ 2147483646 h 5446"/>
                <a:gd name="T32" fmla="*/ 2147483646 w 2387"/>
                <a:gd name="T33" fmla="*/ 2147483646 h 5446"/>
                <a:gd name="T34" fmla="*/ 2147483646 w 2387"/>
                <a:gd name="T35" fmla="*/ 2147483646 h 544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87" h="5446" extrusionOk="0">
                  <a:moveTo>
                    <a:pt x="572" y="1"/>
                  </a:moveTo>
                  <a:lnTo>
                    <a:pt x="572" y="1"/>
                  </a:lnTo>
                  <a:cubicBezTo>
                    <a:pt x="568" y="24"/>
                    <a:pt x="565" y="47"/>
                    <a:pt x="561" y="70"/>
                  </a:cubicBez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lIns="91425" tIns="91425" rIns="91425" bIns="91425" anchor="ctr"/>
            <a:lstStyle/>
            <a:p>
              <a:pPr>
                <a:defRPr/>
              </a:pPr>
              <a:endParaRPr lang="vi-VN" sz="1350"/>
            </a:p>
          </p:txBody>
        </p:sp>
        <p:sp>
          <p:nvSpPr>
            <p:cNvPr id="149" name="Google Shape;879;p31">
              <a:extLst>
                <a:ext uri="{FF2B5EF4-FFF2-40B4-BE49-F238E27FC236}">
                  <a16:creationId xmlns:a16="http://schemas.microsoft.com/office/drawing/2014/main" id="{1CDB2440-1000-40F1-9D21-3DAB942DC57C}"/>
                </a:ext>
              </a:extLst>
            </p:cNvPr>
            <p:cNvSpPr>
              <a:spLocks/>
            </p:cNvSpPr>
            <p:nvPr/>
          </p:nvSpPr>
          <p:spPr bwMode="auto">
            <a:xfrm>
              <a:off x="5971608" y="3370041"/>
              <a:ext cx="74089" cy="79353"/>
            </a:xfrm>
            <a:custGeom>
              <a:avLst/>
              <a:gdLst>
                <a:gd name="T0" fmla="*/ 2147483646 w 2353"/>
                <a:gd name="T1" fmla="*/ 2147483646 h 2522"/>
                <a:gd name="T2" fmla="*/ 0 w 2353"/>
                <a:gd name="T3" fmla="*/ 2147483646 h 2522"/>
                <a:gd name="T4" fmla="*/ 2147483646 w 2353"/>
                <a:gd name="T5" fmla="*/ 2147483646 h 2522"/>
                <a:gd name="T6" fmla="*/ 2147483646 w 2353"/>
                <a:gd name="T7" fmla="*/ 2147483646 h 2522"/>
                <a:gd name="T8" fmla="*/ 2147483646 w 2353"/>
                <a:gd name="T9" fmla="*/ 2147483646 h 25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lIns="91425" tIns="91425" rIns="91425" bIns="91425" anchor="ctr"/>
            <a:lstStyle/>
            <a:p>
              <a:pPr>
                <a:defRPr/>
              </a:pPr>
              <a:endParaRPr lang="vi-VN" sz="1350"/>
            </a:p>
          </p:txBody>
        </p:sp>
        <p:sp>
          <p:nvSpPr>
            <p:cNvPr id="150" name="Google Shape;880;p31">
              <a:extLst>
                <a:ext uri="{FF2B5EF4-FFF2-40B4-BE49-F238E27FC236}">
                  <a16:creationId xmlns:a16="http://schemas.microsoft.com/office/drawing/2014/main" id="{8D6DE621-F203-4F9F-8C60-CC236ABD72F0}"/>
                </a:ext>
              </a:extLst>
            </p:cNvPr>
            <p:cNvSpPr>
              <a:spLocks/>
            </p:cNvSpPr>
            <p:nvPr/>
          </p:nvSpPr>
          <p:spPr bwMode="auto">
            <a:xfrm>
              <a:off x="6399204" y="3354170"/>
              <a:ext cx="74089" cy="73004"/>
            </a:xfrm>
            <a:custGeom>
              <a:avLst/>
              <a:gdLst>
                <a:gd name="T0" fmla="*/ 2147483646 w 2387"/>
                <a:gd name="T1" fmla="*/ 2147483646 h 2354"/>
                <a:gd name="T2" fmla="*/ 0 w 2387"/>
                <a:gd name="T3" fmla="*/ 2147483646 h 2354"/>
                <a:gd name="T4" fmla="*/ 2147483646 w 2387"/>
                <a:gd name="T5" fmla="*/ 2147483646 h 2354"/>
                <a:gd name="T6" fmla="*/ 2147483646 w 2387"/>
                <a:gd name="T7" fmla="*/ 2147483646 h 2354"/>
                <a:gd name="T8" fmla="*/ 2147483646 w 2387"/>
                <a:gd name="T9" fmla="*/ 2147483646 h 23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lIns="91425" tIns="91425" rIns="91425" bIns="91425" anchor="ctr"/>
            <a:lstStyle/>
            <a:p>
              <a:pPr>
                <a:defRPr/>
              </a:pPr>
              <a:endParaRPr lang="vi-VN" sz="1350"/>
            </a:p>
          </p:txBody>
        </p:sp>
        <p:sp>
          <p:nvSpPr>
            <p:cNvPr id="151" name="Google Shape;881;p31">
              <a:extLst>
                <a:ext uri="{FF2B5EF4-FFF2-40B4-BE49-F238E27FC236}">
                  <a16:creationId xmlns:a16="http://schemas.microsoft.com/office/drawing/2014/main" id="{571736B8-A6DC-4EAA-A37A-6EA935899C81}"/>
                </a:ext>
              </a:extLst>
            </p:cNvPr>
            <p:cNvSpPr/>
            <p:nvPr/>
          </p:nvSpPr>
          <p:spPr>
            <a:xfrm>
              <a:off x="5950440" y="4373059"/>
              <a:ext cx="673146" cy="457071"/>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208" name="TextBox 207">
            <a:extLst>
              <a:ext uri="{FF2B5EF4-FFF2-40B4-BE49-F238E27FC236}">
                <a16:creationId xmlns:a16="http://schemas.microsoft.com/office/drawing/2014/main" id="{9176E18A-3E1E-43BF-8CB1-66081B4EE9EA}"/>
              </a:ext>
            </a:extLst>
          </p:cNvPr>
          <p:cNvSpPr txBox="1"/>
          <p:nvPr userDrawn="1"/>
        </p:nvSpPr>
        <p:spPr>
          <a:xfrm>
            <a:off x="4334934" y="1571625"/>
            <a:ext cx="3725333" cy="2082800"/>
          </a:xfrm>
          <a:prstGeom prst="rect">
            <a:avLst/>
          </a:prstGeom>
          <a:noFill/>
        </p:spPr>
        <p:txBody>
          <a:bodyPr>
            <a:spAutoFit/>
          </a:bodyPr>
          <a:lstStyle/>
          <a:p>
            <a:pPr algn="ctr" eaLnBrk="1" fontAlgn="auto" hangingPunct="1">
              <a:spcBef>
                <a:spcPts val="0"/>
              </a:spcBef>
              <a:spcAft>
                <a:spcPts val="0"/>
              </a:spcAft>
              <a:defRPr/>
            </a:pPr>
            <a:r>
              <a:rPr lang="vi-VN" sz="6469" dirty="0">
                <a:solidFill>
                  <a:srgbClr val="F79646">
                    <a:lumMod val="50000"/>
                  </a:srgbClr>
                </a:solidFill>
                <a:latin typeface="+mj-lt"/>
              </a:rPr>
              <a:t>KHÁM PHÁ</a:t>
            </a:r>
          </a:p>
        </p:txBody>
      </p:sp>
    </p:spTree>
    <p:extLst>
      <p:ext uri="{BB962C8B-B14F-4D97-AF65-F5344CB8AC3E}">
        <p14:creationId xmlns:p14="http://schemas.microsoft.com/office/powerpoint/2010/main" val="15464051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73"/>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90"/>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92"/>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87"/>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91"/>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76"/>
                                        </p:tgtEl>
                                      </p:cBhvr>
                                      <p:by x="150000" y="150000"/>
                                    </p:animScale>
                                  </p:childTnLst>
                                </p:cTn>
                              </p:par>
                              <p:par>
                                <p:cTn id="17" presetID="53" presetClass="entr" presetSubtype="16" fill="hold" nodeType="withEffect">
                                  <p:stCondLst>
                                    <p:cond delay="0"/>
                                  </p:stCondLst>
                                  <p:childTnLst>
                                    <p:set>
                                      <p:cBhvr>
                                        <p:cTn id="18" dur="1" fill="hold">
                                          <p:stCondLst>
                                            <p:cond delay="0"/>
                                          </p:stCondLst>
                                        </p:cTn>
                                        <p:tgtEl>
                                          <p:spTgt spid="71"/>
                                        </p:tgtEl>
                                        <p:attrNameLst>
                                          <p:attrName>style.visibility</p:attrName>
                                        </p:attrNameLst>
                                      </p:cBhvr>
                                      <p:to>
                                        <p:strVal val="visible"/>
                                      </p:to>
                                    </p:set>
                                    <p:anim calcmode="lin" valueType="num">
                                      <p:cBhvr>
                                        <p:cTn id="19" dur="500" fill="hold"/>
                                        <p:tgtEl>
                                          <p:spTgt spid="71"/>
                                        </p:tgtEl>
                                        <p:attrNameLst>
                                          <p:attrName>ppt_w</p:attrName>
                                        </p:attrNameLst>
                                      </p:cBhvr>
                                      <p:tavLst>
                                        <p:tav tm="0">
                                          <p:val>
                                            <p:fltVal val="0"/>
                                          </p:val>
                                        </p:tav>
                                        <p:tav tm="100000">
                                          <p:val>
                                            <p:strVal val="#ppt_w"/>
                                          </p:val>
                                        </p:tav>
                                      </p:tavLst>
                                    </p:anim>
                                    <p:anim calcmode="lin" valueType="num">
                                      <p:cBhvr>
                                        <p:cTn id="20" dur="500" fill="hold"/>
                                        <p:tgtEl>
                                          <p:spTgt spid="71"/>
                                        </p:tgtEl>
                                        <p:attrNameLst>
                                          <p:attrName>ppt_h</p:attrName>
                                        </p:attrNameLst>
                                      </p:cBhvr>
                                      <p:tavLst>
                                        <p:tav tm="0">
                                          <p:val>
                                            <p:fltVal val="0"/>
                                          </p:val>
                                        </p:tav>
                                        <p:tav tm="100000">
                                          <p:val>
                                            <p:strVal val="#ppt_h"/>
                                          </p:val>
                                        </p:tav>
                                      </p:tavLst>
                                    </p:anim>
                                    <p:animEffect transition="in" filter="fade">
                                      <p:cBhvr>
                                        <p:cTn id="21" dur="500"/>
                                        <p:tgtEl>
                                          <p:spTgt spid="71"/>
                                        </p:tgtEl>
                                      </p:cBhvr>
                                    </p:animEffect>
                                  </p:childTnLst>
                                </p:cTn>
                              </p:par>
                              <p:par>
                                <p:cTn id="22" presetID="53" presetClass="entr" presetSubtype="16" fill="hold" nodeType="withEffect">
                                  <p:stCondLst>
                                    <p:cond delay="0"/>
                                  </p:stCondLst>
                                  <p:childTnLst>
                                    <p:set>
                                      <p:cBhvr>
                                        <p:cTn id="23" dur="1" fill="hold">
                                          <p:stCondLst>
                                            <p:cond delay="0"/>
                                          </p:stCondLst>
                                        </p:cTn>
                                        <p:tgtEl>
                                          <p:spTgt spid="72"/>
                                        </p:tgtEl>
                                        <p:attrNameLst>
                                          <p:attrName>style.visibility</p:attrName>
                                        </p:attrNameLst>
                                      </p:cBhvr>
                                      <p:to>
                                        <p:strVal val="visible"/>
                                      </p:to>
                                    </p:set>
                                    <p:anim calcmode="lin" valueType="num">
                                      <p:cBhvr>
                                        <p:cTn id="24" dur="500" fill="hold"/>
                                        <p:tgtEl>
                                          <p:spTgt spid="72"/>
                                        </p:tgtEl>
                                        <p:attrNameLst>
                                          <p:attrName>ppt_w</p:attrName>
                                        </p:attrNameLst>
                                      </p:cBhvr>
                                      <p:tavLst>
                                        <p:tav tm="0">
                                          <p:val>
                                            <p:fltVal val="0"/>
                                          </p:val>
                                        </p:tav>
                                        <p:tav tm="100000">
                                          <p:val>
                                            <p:strVal val="#ppt_w"/>
                                          </p:val>
                                        </p:tav>
                                      </p:tavLst>
                                    </p:anim>
                                    <p:anim calcmode="lin" valueType="num">
                                      <p:cBhvr>
                                        <p:cTn id="25" dur="500" fill="hold"/>
                                        <p:tgtEl>
                                          <p:spTgt spid="72"/>
                                        </p:tgtEl>
                                        <p:attrNameLst>
                                          <p:attrName>ppt_h</p:attrName>
                                        </p:attrNameLst>
                                      </p:cBhvr>
                                      <p:tavLst>
                                        <p:tav tm="0">
                                          <p:val>
                                            <p:fltVal val="0"/>
                                          </p:val>
                                        </p:tav>
                                        <p:tav tm="100000">
                                          <p:val>
                                            <p:strVal val="#ppt_h"/>
                                          </p:val>
                                        </p:tav>
                                      </p:tavLst>
                                    </p:anim>
                                    <p:animEffect transition="in" filter="fade">
                                      <p:cBhvr>
                                        <p:cTn id="26" dur="500"/>
                                        <p:tgtEl>
                                          <p:spTgt spid="72"/>
                                        </p:tgtEl>
                                      </p:cBhvr>
                                    </p:animEffect>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70"/>
                                        </p:tgtEl>
                                        <p:attrNameLst>
                                          <p:attrName>style.visibility</p:attrName>
                                        </p:attrNameLst>
                                      </p:cBhvr>
                                      <p:to>
                                        <p:strVal val="visible"/>
                                      </p:to>
                                    </p:set>
                                    <p:animEffect transition="in" filter="fade">
                                      <p:cBhvr>
                                        <p:cTn id="30" dur="500"/>
                                        <p:tgtEl>
                                          <p:spTgt spid="70"/>
                                        </p:tgtEl>
                                      </p:cBhvr>
                                    </p:animEffect>
                                  </p:childTnLst>
                                </p:cTn>
                              </p:par>
                            </p:childTnLst>
                          </p:cTn>
                        </p:par>
                        <p:par>
                          <p:cTn id="31" fill="hold">
                            <p:stCondLst>
                              <p:cond delay="1500"/>
                            </p:stCondLst>
                            <p:childTnLst>
                              <p:par>
                                <p:cTn id="32" presetID="31" presetClass="entr" presetSubtype="0" fill="hold" nodeType="afterEffect">
                                  <p:stCondLst>
                                    <p:cond delay="0"/>
                                  </p:stCondLst>
                                  <p:childTnLst>
                                    <p:set>
                                      <p:cBhvr>
                                        <p:cTn id="33" dur="1" fill="hold">
                                          <p:stCondLst>
                                            <p:cond delay="0"/>
                                          </p:stCondLst>
                                        </p:cTn>
                                        <p:tgtEl>
                                          <p:spTgt spid="95"/>
                                        </p:tgtEl>
                                        <p:attrNameLst>
                                          <p:attrName>style.visibility</p:attrName>
                                        </p:attrNameLst>
                                      </p:cBhvr>
                                      <p:to>
                                        <p:strVal val="visible"/>
                                      </p:to>
                                    </p:set>
                                    <p:anim calcmode="lin" valueType="num">
                                      <p:cBhvr>
                                        <p:cTn id="34" dur="1000" fill="hold"/>
                                        <p:tgtEl>
                                          <p:spTgt spid="95"/>
                                        </p:tgtEl>
                                        <p:attrNameLst>
                                          <p:attrName>ppt_w</p:attrName>
                                        </p:attrNameLst>
                                      </p:cBhvr>
                                      <p:tavLst>
                                        <p:tav tm="0">
                                          <p:val>
                                            <p:fltVal val="0"/>
                                          </p:val>
                                        </p:tav>
                                        <p:tav tm="100000">
                                          <p:val>
                                            <p:strVal val="#ppt_w"/>
                                          </p:val>
                                        </p:tav>
                                      </p:tavLst>
                                    </p:anim>
                                    <p:anim calcmode="lin" valueType="num">
                                      <p:cBhvr>
                                        <p:cTn id="35" dur="1000" fill="hold"/>
                                        <p:tgtEl>
                                          <p:spTgt spid="95"/>
                                        </p:tgtEl>
                                        <p:attrNameLst>
                                          <p:attrName>ppt_h</p:attrName>
                                        </p:attrNameLst>
                                      </p:cBhvr>
                                      <p:tavLst>
                                        <p:tav tm="0">
                                          <p:val>
                                            <p:fltVal val="0"/>
                                          </p:val>
                                        </p:tav>
                                        <p:tav tm="100000">
                                          <p:val>
                                            <p:strVal val="#ppt_h"/>
                                          </p:val>
                                        </p:tav>
                                      </p:tavLst>
                                    </p:anim>
                                    <p:anim calcmode="lin" valueType="num">
                                      <p:cBhvr>
                                        <p:cTn id="36" dur="1000" fill="hold"/>
                                        <p:tgtEl>
                                          <p:spTgt spid="95"/>
                                        </p:tgtEl>
                                        <p:attrNameLst>
                                          <p:attrName>style.rotation</p:attrName>
                                        </p:attrNameLst>
                                      </p:cBhvr>
                                      <p:tavLst>
                                        <p:tav tm="0">
                                          <p:val>
                                            <p:fltVal val="90"/>
                                          </p:val>
                                        </p:tav>
                                        <p:tav tm="100000">
                                          <p:val>
                                            <p:fltVal val="0"/>
                                          </p:val>
                                        </p:tav>
                                      </p:tavLst>
                                    </p:anim>
                                    <p:animEffect transition="in" filter="fade">
                                      <p:cBhvr>
                                        <p:cTn id="37" dur="1000"/>
                                        <p:tgtEl>
                                          <p:spTgt spid="95"/>
                                        </p:tgtEl>
                                      </p:cBhvr>
                                    </p:animEffect>
                                  </p:childTnLst>
                                </p:cTn>
                              </p:par>
                            </p:childTnLst>
                          </p:cTn>
                        </p:par>
                        <p:par>
                          <p:cTn id="38" fill="hold">
                            <p:stCondLst>
                              <p:cond delay="2500"/>
                            </p:stCondLst>
                            <p:childTnLst>
                              <p:par>
                                <p:cTn id="39" presetID="14" presetClass="entr" presetSubtype="10" fill="hold" grpId="0" nodeType="afterEffect">
                                  <p:stCondLst>
                                    <p:cond delay="0"/>
                                  </p:stCondLst>
                                  <p:childTnLst>
                                    <p:set>
                                      <p:cBhvr>
                                        <p:cTn id="40" dur="1" fill="hold">
                                          <p:stCondLst>
                                            <p:cond delay="0"/>
                                          </p:stCondLst>
                                        </p:cTn>
                                        <p:tgtEl>
                                          <p:spTgt spid="208"/>
                                        </p:tgtEl>
                                        <p:attrNameLst>
                                          <p:attrName>style.visibility</p:attrName>
                                        </p:attrNameLst>
                                      </p:cBhvr>
                                      <p:to>
                                        <p:strVal val="visible"/>
                                      </p:to>
                                    </p:set>
                                    <p:animEffect transition="in" filter="randombar(horizontal)">
                                      <p:cBhvr>
                                        <p:cTn id="41" dur="500"/>
                                        <p:tgtEl>
                                          <p:spTgt spid="2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208" grpId="0"/>
    </p:bldLst>
  </p:timing>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1_Title and Content">
    <p:bg>
      <p:bgPr>
        <a:solidFill>
          <a:srgbClr val="E46C0A"/>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1737194D-2EBD-4316-AFE3-78CF1D27091C}"/>
              </a:ext>
            </a:extLst>
          </p:cNvPr>
          <p:cNvGrpSpPr>
            <a:grpSpLocks/>
          </p:cNvGrpSpPr>
          <p:nvPr userDrawn="1"/>
        </p:nvGrpSpPr>
        <p:grpSpPr bwMode="auto">
          <a:xfrm>
            <a:off x="395818" y="219076"/>
            <a:ext cx="11614149" cy="6240463"/>
            <a:chOff x="395894" y="219519"/>
            <a:chExt cx="8518865" cy="4788281"/>
          </a:xfrm>
        </p:grpSpPr>
        <p:sp>
          <p:nvSpPr>
            <p:cNvPr id="3" name="Google Shape;993;p14">
              <a:extLst>
                <a:ext uri="{FF2B5EF4-FFF2-40B4-BE49-F238E27FC236}">
                  <a16:creationId xmlns:a16="http://schemas.microsoft.com/office/drawing/2014/main" id="{F4D81084-2C24-4A88-92A4-79EDF12DF092}"/>
                </a:ext>
              </a:extLst>
            </p:cNvPr>
            <p:cNvSpPr>
              <a:spLocks/>
            </p:cNvSpPr>
            <p:nvPr/>
          </p:nvSpPr>
          <p:spPr bwMode="auto">
            <a:xfrm>
              <a:off x="661380" y="219519"/>
              <a:ext cx="8068625" cy="4788281"/>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tx2"/>
            </a:solidFill>
            <a:ln>
              <a:noFill/>
            </a:ln>
          </p:spPr>
          <p:txBody>
            <a:bodyPr lIns="91425" tIns="91425" rIns="91425" bIns="91425" anchor="ctr"/>
            <a:lstStyle/>
            <a:p>
              <a:pPr>
                <a:defRPr/>
              </a:pPr>
              <a:endParaRPr lang="vi-VN" sz="1350"/>
            </a:p>
          </p:txBody>
        </p:sp>
        <p:grpSp>
          <p:nvGrpSpPr>
            <p:cNvPr id="4" name="Google Shape;994;p14">
              <a:extLst>
                <a:ext uri="{FF2B5EF4-FFF2-40B4-BE49-F238E27FC236}">
                  <a16:creationId xmlns:a16="http://schemas.microsoft.com/office/drawing/2014/main" id="{B82F5391-BC17-4629-B6E8-A0A9BA6E1E5C}"/>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B89D8E88-5ED6-45DD-85A0-676B90D4541E}"/>
                  </a:ext>
                </a:extLst>
              </p:cNvPr>
              <p:cNvSpPr>
                <a:spLocks/>
              </p:cNvSpPr>
              <p:nvPr/>
            </p:nvSpPr>
            <p:spPr bwMode="auto">
              <a:xfrm>
                <a:off x="8341867" y="2362126"/>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4" name="Google Shape;996;p14">
                <a:extLst>
                  <a:ext uri="{FF2B5EF4-FFF2-40B4-BE49-F238E27FC236}">
                    <a16:creationId xmlns:a16="http://schemas.microsoft.com/office/drawing/2014/main" id="{C14E593D-6D64-4BCB-AADD-77C437FCE7F5}"/>
                  </a:ext>
                </a:extLst>
              </p:cNvPr>
              <p:cNvSpPr>
                <a:spLocks/>
              </p:cNvSpPr>
              <p:nvPr/>
            </p:nvSpPr>
            <p:spPr bwMode="auto">
              <a:xfrm>
                <a:off x="8341867" y="2281733"/>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p:spPr>
            <p:txBody>
              <a:bodyPr lIns="91425" tIns="91425" rIns="91425" bIns="91425" anchor="ctr"/>
              <a:lstStyle/>
              <a:p>
                <a:pPr>
                  <a:defRPr/>
                </a:pPr>
                <a:endParaRPr lang="vi-VN" sz="1350"/>
              </a:p>
            </p:txBody>
          </p:sp>
        </p:grpSp>
        <p:sp>
          <p:nvSpPr>
            <p:cNvPr id="5" name="Google Shape;997;p14">
              <a:extLst>
                <a:ext uri="{FF2B5EF4-FFF2-40B4-BE49-F238E27FC236}">
                  <a16:creationId xmlns:a16="http://schemas.microsoft.com/office/drawing/2014/main" id="{09C15141-14E1-4FE0-BAE8-4BAEBB21C30E}"/>
                </a:ext>
              </a:extLst>
            </p:cNvPr>
            <p:cNvSpPr>
              <a:spLocks/>
            </p:cNvSpPr>
            <p:nvPr/>
          </p:nvSpPr>
          <p:spPr bwMode="auto">
            <a:xfrm>
              <a:off x="8341867" y="4447482"/>
              <a:ext cx="569787" cy="308174"/>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grpSp>
          <p:nvGrpSpPr>
            <p:cNvPr id="6" name="Google Shape;998;p14">
              <a:extLst>
                <a:ext uri="{FF2B5EF4-FFF2-40B4-BE49-F238E27FC236}">
                  <a16:creationId xmlns:a16="http://schemas.microsoft.com/office/drawing/2014/main" id="{F5B73A38-5144-4794-946D-EC23FC389D51}"/>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AED2069F-4710-4D45-ACBB-B1DCB84F4C15}"/>
                  </a:ext>
                </a:extLst>
              </p:cNvPr>
              <p:cNvSpPr>
                <a:spLocks/>
              </p:cNvSpPr>
              <p:nvPr/>
            </p:nvSpPr>
            <p:spPr bwMode="auto">
              <a:xfrm>
                <a:off x="8341867" y="1800590"/>
                <a:ext cx="569787" cy="30086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2" name="Google Shape;1000;p14">
                <a:extLst>
                  <a:ext uri="{FF2B5EF4-FFF2-40B4-BE49-F238E27FC236}">
                    <a16:creationId xmlns:a16="http://schemas.microsoft.com/office/drawing/2014/main" id="{3AAA6079-B7F0-49FD-98BA-94A48A747190}"/>
                  </a:ext>
                </a:extLst>
              </p:cNvPr>
              <p:cNvSpPr/>
              <p:nvPr/>
            </p:nvSpPr>
            <p:spPr>
              <a:xfrm>
                <a:off x="8341867" y="1721415"/>
                <a:ext cx="569787" cy="300866"/>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7" name="Google Shape;1001;p14">
              <a:extLst>
                <a:ext uri="{FF2B5EF4-FFF2-40B4-BE49-F238E27FC236}">
                  <a16:creationId xmlns:a16="http://schemas.microsoft.com/office/drawing/2014/main" id="{19D93550-AF51-4A8A-9A35-CE32E2ECB454}"/>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2B585DAD-DC5A-4F38-959B-73FA146E4169}"/>
                  </a:ext>
                </a:extLst>
              </p:cNvPr>
              <p:cNvSpPr>
                <a:spLocks/>
              </p:cNvSpPr>
              <p:nvPr/>
            </p:nvSpPr>
            <p:spPr bwMode="auto">
              <a:xfrm>
                <a:off x="8346524" y="1263416"/>
                <a:ext cx="568235" cy="308175"/>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0" name="Google Shape;1003;p14">
                <a:extLst>
                  <a:ext uri="{FF2B5EF4-FFF2-40B4-BE49-F238E27FC236}">
                    <a16:creationId xmlns:a16="http://schemas.microsoft.com/office/drawing/2014/main" id="{139CD560-D821-4ED5-AA4D-CAA3A93CD859}"/>
                  </a:ext>
                </a:extLst>
              </p:cNvPr>
              <p:cNvSpPr>
                <a:spLocks/>
              </p:cNvSpPr>
              <p:nvPr/>
            </p:nvSpPr>
            <p:spPr bwMode="auto">
              <a:xfrm>
                <a:off x="8346524" y="1183023"/>
                <a:ext cx="568235" cy="308175"/>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p:spPr>
            <p:txBody>
              <a:bodyPr lIns="91425" tIns="91425" rIns="91425" bIns="91425" anchor="ctr"/>
              <a:lstStyle/>
              <a:p>
                <a:pPr>
                  <a:defRPr/>
                </a:pPr>
                <a:endParaRPr lang="vi-VN" sz="1350"/>
              </a:p>
            </p:txBody>
          </p:sp>
        </p:grpSp>
        <p:grpSp>
          <p:nvGrpSpPr>
            <p:cNvPr id="8" name="Google Shape;1004;p14">
              <a:extLst>
                <a:ext uri="{FF2B5EF4-FFF2-40B4-BE49-F238E27FC236}">
                  <a16:creationId xmlns:a16="http://schemas.microsoft.com/office/drawing/2014/main" id="{4DC7FF3B-CFDB-4CD0-A1A3-F6B665383E5E}"/>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026C6E7B-EA3A-4FD8-B3CB-39C351B15E96}"/>
                  </a:ext>
                </a:extLst>
              </p:cNvPr>
              <p:cNvSpPr>
                <a:spLocks/>
              </p:cNvSpPr>
              <p:nvPr/>
            </p:nvSpPr>
            <p:spPr bwMode="auto">
              <a:xfrm>
                <a:off x="8341867" y="686045"/>
                <a:ext cx="569787" cy="308175"/>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8" name="Google Shape;1006;p14">
                <a:extLst>
                  <a:ext uri="{FF2B5EF4-FFF2-40B4-BE49-F238E27FC236}">
                    <a16:creationId xmlns:a16="http://schemas.microsoft.com/office/drawing/2014/main" id="{057326A1-65A3-47BF-9BC3-C1406B4B227D}"/>
                  </a:ext>
                </a:extLst>
              </p:cNvPr>
              <p:cNvSpPr/>
              <p:nvPr/>
            </p:nvSpPr>
            <p:spPr>
              <a:xfrm>
                <a:off x="8341867" y="606869"/>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9" name="Google Shape;1007;p14">
              <a:extLst>
                <a:ext uri="{FF2B5EF4-FFF2-40B4-BE49-F238E27FC236}">
                  <a16:creationId xmlns:a16="http://schemas.microsoft.com/office/drawing/2014/main" id="{9E430A3F-D12E-439A-936E-A3DD7E74A873}"/>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E06B5679-72EB-456E-B619-BADEEC97CAE1}"/>
                  </a:ext>
                </a:extLst>
              </p:cNvPr>
              <p:cNvSpPr>
                <a:spLocks/>
              </p:cNvSpPr>
              <p:nvPr/>
            </p:nvSpPr>
            <p:spPr bwMode="auto">
              <a:xfrm>
                <a:off x="8341867" y="2361518"/>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6" name="Google Shape;1009;p14">
                <a:extLst>
                  <a:ext uri="{FF2B5EF4-FFF2-40B4-BE49-F238E27FC236}">
                    <a16:creationId xmlns:a16="http://schemas.microsoft.com/office/drawing/2014/main" id="{9C3C3488-2E8B-4990-BEEB-624E01F2DB4A}"/>
                  </a:ext>
                </a:extLst>
              </p:cNvPr>
              <p:cNvSpPr>
                <a:spLocks/>
              </p:cNvSpPr>
              <p:nvPr/>
            </p:nvSpPr>
            <p:spPr bwMode="auto">
              <a:xfrm>
                <a:off x="8341867" y="2282343"/>
                <a:ext cx="569787" cy="30086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p:spPr>
            <p:txBody>
              <a:bodyPr lIns="91425" tIns="91425" rIns="91425" bIns="91425" anchor="ctr"/>
              <a:lstStyle/>
              <a:p>
                <a:pPr>
                  <a:defRPr/>
                </a:pPr>
                <a:endParaRPr lang="vi-VN" sz="1350"/>
              </a:p>
            </p:txBody>
          </p:sp>
        </p:grpSp>
        <p:grpSp>
          <p:nvGrpSpPr>
            <p:cNvPr id="10" name="Google Shape;1010;p14">
              <a:extLst>
                <a:ext uri="{FF2B5EF4-FFF2-40B4-BE49-F238E27FC236}">
                  <a16:creationId xmlns:a16="http://schemas.microsoft.com/office/drawing/2014/main" id="{8EEC5932-4D5F-4582-B20C-F3E7CD4D16BF}"/>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3374FC37-3DCD-4E11-A48A-72A1C7D8FC89}"/>
                  </a:ext>
                </a:extLst>
              </p:cNvPr>
              <p:cNvSpPr>
                <a:spLocks/>
              </p:cNvSpPr>
              <p:nvPr/>
            </p:nvSpPr>
            <p:spPr bwMode="auto">
              <a:xfrm>
                <a:off x="8341867" y="2362129"/>
                <a:ext cx="569787" cy="30086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4" name="Google Shape;1012;p14">
                <a:extLst>
                  <a:ext uri="{FF2B5EF4-FFF2-40B4-BE49-F238E27FC236}">
                    <a16:creationId xmlns:a16="http://schemas.microsoft.com/office/drawing/2014/main" id="{E9945526-9950-4A25-B09A-764BFD05D43D}"/>
                  </a:ext>
                </a:extLst>
              </p:cNvPr>
              <p:cNvSpPr/>
              <p:nvPr/>
            </p:nvSpPr>
            <p:spPr>
              <a:xfrm>
                <a:off x="8341867" y="2281736"/>
                <a:ext cx="569787"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11" name="Google Shape;1013;p14">
              <a:extLst>
                <a:ext uri="{FF2B5EF4-FFF2-40B4-BE49-F238E27FC236}">
                  <a16:creationId xmlns:a16="http://schemas.microsoft.com/office/drawing/2014/main" id="{F766C787-E53F-4978-AF57-58AA501F7D08}"/>
                </a:ext>
              </a:extLst>
            </p:cNvPr>
            <p:cNvSpPr/>
            <p:nvPr/>
          </p:nvSpPr>
          <p:spPr>
            <a:xfrm>
              <a:off x="8341867" y="4368307"/>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 name="Google Shape;1014;p14">
              <a:extLst>
                <a:ext uri="{FF2B5EF4-FFF2-40B4-BE49-F238E27FC236}">
                  <a16:creationId xmlns:a16="http://schemas.microsoft.com/office/drawing/2014/main" id="{154C6F3D-529E-486E-A1A7-46C27839BD1B}"/>
                </a:ext>
              </a:extLst>
            </p:cNvPr>
            <p:cNvSpPr>
              <a:spLocks/>
            </p:cNvSpPr>
            <p:nvPr/>
          </p:nvSpPr>
          <p:spPr bwMode="auto">
            <a:xfrm>
              <a:off x="395894" y="219519"/>
              <a:ext cx="8053099"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p:spPr>
          <p:txBody>
            <a:bodyPr lIns="91425" tIns="91425" rIns="91425" bIns="91425" anchor="ctr"/>
            <a:lstStyle/>
            <a:p>
              <a:pPr>
                <a:defRPr/>
              </a:pPr>
              <a:endParaRPr lang="vi-VN" sz="1350"/>
            </a:p>
          </p:txBody>
        </p:sp>
      </p:grpSp>
      <p:sp>
        <p:nvSpPr>
          <p:cNvPr id="25" name="Google Shape;1082;p14">
            <a:extLst>
              <a:ext uri="{FF2B5EF4-FFF2-40B4-BE49-F238E27FC236}">
                <a16:creationId xmlns:a16="http://schemas.microsoft.com/office/drawing/2014/main" id="{B6DC4310-612D-48A6-B88C-0533E9440705}"/>
              </a:ext>
            </a:extLst>
          </p:cNvPr>
          <p:cNvSpPr>
            <a:spLocks/>
          </p:cNvSpPr>
          <p:nvPr userDrawn="1"/>
        </p:nvSpPr>
        <p:spPr bwMode="auto">
          <a:xfrm>
            <a:off x="465667" y="8826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26" name="Google Shape;1083;p14">
            <a:extLst>
              <a:ext uri="{FF2B5EF4-FFF2-40B4-BE49-F238E27FC236}">
                <a16:creationId xmlns:a16="http://schemas.microsoft.com/office/drawing/2014/main" id="{1905CA42-2174-4517-96BC-A8587472ED57}"/>
              </a:ext>
            </a:extLst>
          </p:cNvPr>
          <p:cNvSpPr>
            <a:spLocks/>
          </p:cNvSpPr>
          <p:nvPr userDrawn="1"/>
        </p:nvSpPr>
        <p:spPr bwMode="auto">
          <a:xfrm>
            <a:off x="201084" y="906463"/>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27" name="Google Shape;1084;p14">
            <a:extLst>
              <a:ext uri="{FF2B5EF4-FFF2-40B4-BE49-F238E27FC236}">
                <a16:creationId xmlns:a16="http://schemas.microsoft.com/office/drawing/2014/main" id="{5460E525-0954-4729-9EFA-F510FE71F98C}"/>
              </a:ext>
            </a:extLst>
          </p:cNvPr>
          <p:cNvSpPr>
            <a:spLocks/>
          </p:cNvSpPr>
          <p:nvPr userDrawn="1"/>
        </p:nvSpPr>
        <p:spPr bwMode="auto">
          <a:xfrm>
            <a:off x="224367" y="989014"/>
            <a:ext cx="44451"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28" name="Google Shape;1085;p14">
            <a:extLst>
              <a:ext uri="{FF2B5EF4-FFF2-40B4-BE49-F238E27FC236}">
                <a16:creationId xmlns:a16="http://schemas.microsoft.com/office/drawing/2014/main" id="{AA8A955B-BF58-4592-9F3E-1AF795385F41}"/>
              </a:ext>
            </a:extLst>
          </p:cNvPr>
          <p:cNvSpPr>
            <a:spLocks/>
          </p:cNvSpPr>
          <p:nvPr userDrawn="1"/>
        </p:nvSpPr>
        <p:spPr bwMode="auto">
          <a:xfrm>
            <a:off x="524934" y="9477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29" name="Google Shape;1086;p14">
            <a:extLst>
              <a:ext uri="{FF2B5EF4-FFF2-40B4-BE49-F238E27FC236}">
                <a16:creationId xmlns:a16="http://schemas.microsoft.com/office/drawing/2014/main" id="{A9C8008F-69E9-45B1-B776-2126DE427151}"/>
              </a:ext>
            </a:extLst>
          </p:cNvPr>
          <p:cNvSpPr>
            <a:spLocks/>
          </p:cNvSpPr>
          <p:nvPr userDrawn="1"/>
        </p:nvSpPr>
        <p:spPr bwMode="auto">
          <a:xfrm>
            <a:off x="201084" y="917575"/>
            <a:ext cx="448733"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30" name="Google Shape;1082;p14">
            <a:extLst>
              <a:ext uri="{FF2B5EF4-FFF2-40B4-BE49-F238E27FC236}">
                <a16:creationId xmlns:a16="http://schemas.microsoft.com/office/drawing/2014/main" id="{2ED4F446-0587-4CA1-A8E4-FD522B3A2799}"/>
              </a:ext>
            </a:extLst>
          </p:cNvPr>
          <p:cNvSpPr>
            <a:spLocks/>
          </p:cNvSpPr>
          <p:nvPr userDrawn="1"/>
        </p:nvSpPr>
        <p:spPr bwMode="auto">
          <a:xfrm>
            <a:off x="463550" y="14954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31" name="Google Shape;1083;p14">
            <a:extLst>
              <a:ext uri="{FF2B5EF4-FFF2-40B4-BE49-F238E27FC236}">
                <a16:creationId xmlns:a16="http://schemas.microsoft.com/office/drawing/2014/main" id="{594B0C04-3C1E-4750-8C40-CF1B433FFB44}"/>
              </a:ext>
            </a:extLst>
          </p:cNvPr>
          <p:cNvSpPr>
            <a:spLocks/>
          </p:cNvSpPr>
          <p:nvPr userDrawn="1"/>
        </p:nvSpPr>
        <p:spPr bwMode="auto">
          <a:xfrm>
            <a:off x="198967" y="1520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32" name="Google Shape;1084;p14">
            <a:extLst>
              <a:ext uri="{FF2B5EF4-FFF2-40B4-BE49-F238E27FC236}">
                <a16:creationId xmlns:a16="http://schemas.microsoft.com/office/drawing/2014/main" id="{357DB7BC-DFCC-49EE-989C-597BF75D5478}"/>
              </a:ext>
            </a:extLst>
          </p:cNvPr>
          <p:cNvSpPr>
            <a:spLocks/>
          </p:cNvSpPr>
          <p:nvPr userDrawn="1"/>
        </p:nvSpPr>
        <p:spPr bwMode="auto">
          <a:xfrm>
            <a:off x="222251" y="1603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33" name="Google Shape;1085;p14">
            <a:extLst>
              <a:ext uri="{FF2B5EF4-FFF2-40B4-BE49-F238E27FC236}">
                <a16:creationId xmlns:a16="http://schemas.microsoft.com/office/drawing/2014/main" id="{7160EBDE-8FD5-4B46-940B-86CEE6AE72CC}"/>
              </a:ext>
            </a:extLst>
          </p:cNvPr>
          <p:cNvSpPr>
            <a:spLocks/>
          </p:cNvSpPr>
          <p:nvPr userDrawn="1"/>
        </p:nvSpPr>
        <p:spPr bwMode="auto">
          <a:xfrm>
            <a:off x="522818" y="1562100"/>
            <a:ext cx="46567"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34" name="Google Shape;1086;p14">
            <a:extLst>
              <a:ext uri="{FF2B5EF4-FFF2-40B4-BE49-F238E27FC236}">
                <a16:creationId xmlns:a16="http://schemas.microsoft.com/office/drawing/2014/main" id="{A54EB7E9-B99B-4D4B-B9CD-5DDC6251E814}"/>
              </a:ext>
            </a:extLst>
          </p:cNvPr>
          <p:cNvSpPr>
            <a:spLocks/>
          </p:cNvSpPr>
          <p:nvPr userDrawn="1"/>
        </p:nvSpPr>
        <p:spPr bwMode="auto">
          <a:xfrm>
            <a:off x="201084" y="1531938"/>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35" name="Google Shape;1082;p14">
            <a:extLst>
              <a:ext uri="{FF2B5EF4-FFF2-40B4-BE49-F238E27FC236}">
                <a16:creationId xmlns:a16="http://schemas.microsoft.com/office/drawing/2014/main" id="{88146258-07C1-4A17-BA16-B7E47DC7ED6A}"/>
              </a:ext>
            </a:extLst>
          </p:cNvPr>
          <p:cNvSpPr>
            <a:spLocks/>
          </p:cNvSpPr>
          <p:nvPr userDrawn="1"/>
        </p:nvSpPr>
        <p:spPr bwMode="auto">
          <a:xfrm>
            <a:off x="463550" y="2109788"/>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36" name="Google Shape;1083;p14">
            <a:extLst>
              <a:ext uri="{FF2B5EF4-FFF2-40B4-BE49-F238E27FC236}">
                <a16:creationId xmlns:a16="http://schemas.microsoft.com/office/drawing/2014/main" id="{08D96000-687F-479A-BAFE-DC8E4CACADB4}"/>
              </a:ext>
            </a:extLst>
          </p:cNvPr>
          <p:cNvSpPr>
            <a:spLocks/>
          </p:cNvSpPr>
          <p:nvPr userDrawn="1"/>
        </p:nvSpPr>
        <p:spPr bwMode="auto">
          <a:xfrm>
            <a:off x="198967" y="2135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37" name="Google Shape;1084;p14">
            <a:extLst>
              <a:ext uri="{FF2B5EF4-FFF2-40B4-BE49-F238E27FC236}">
                <a16:creationId xmlns:a16="http://schemas.microsoft.com/office/drawing/2014/main" id="{11A5F650-0D2C-4C2F-8BFE-F606E60A8E5B}"/>
              </a:ext>
            </a:extLst>
          </p:cNvPr>
          <p:cNvSpPr>
            <a:spLocks/>
          </p:cNvSpPr>
          <p:nvPr userDrawn="1"/>
        </p:nvSpPr>
        <p:spPr bwMode="auto">
          <a:xfrm>
            <a:off x="222251" y="2217738"/>
            <a:ext cx="44449"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38" name="Google Shape;1085;p14">
            <a:extLst>
              <a:ext uri="{FF2B5EF4-FFF2-40B4-BE49-F238E27FC236}">
                <a16:creationId xmlns:a16="http://schemas.microsoft.com/office/drawing/2014/main" id="{35F39BDE-299B-4CB1-8786-E0022D0D1173}"/>
              </a:ext>
            </a:extLst>
          </p:cNvPr>
          <p:cNvSpPr>
            <a:spLocks/>
          </p:cNvSpPr>
          <p:nvPr userDrawn="1"/>
        </p:nvSpPr>
        <p:spPr bwMode="auto">
          <a:xfrm>
            <a:off x="522818" y="2174875"/>
            <a:ext cx="44449"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39" name="Google Shape;1086;p14">
            <a:extLst>
              <a:ext uri="{FF2B5EF4-FFF2-40B4-BE49-F238E27FC236}">
                <a16:creationId xmlns:a16="http://schemas.microsoft.com/office/drawing/2014/main" id="{BA2D023C-7E24-4AF2-A12C-7A0C9D176447}"/>
              </a:ext>
            </a:extLst>
          </p:cNvPr>
          <p:cNvSpPr>
            <a:spLocks/>
          </p:cNvSpPr>
          <p:nvPr userDrawn="1"/>
        </p:nvSpPr>
        <p:spPr bwMode="auto">
          <a:xfrm>
            <a:off x="198967" y="21463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40" name="Google Shape;1082;p14">
            <a:extLst>
              <a:ext uri="{FF2B5EF4-FFF2-40B4-BE49-F238E27FC236}">
                <a16:creationId xmlns:a16="http://schemas.microsoft.com/office/drawing/2014/main" id="{7FCB93AC-B202-43E1-8ADA-0D3270A7F901}"/>
              </a:ext>
            </a:extLst>
          </p:cNvPr>
          <p:cNvSpPr>
            <a:spLocks/>
          </p:cNvSpPr>
          <p:nvPr userDrawn="1"/>
        </p:nvSpPr>
        <p:spPr bwMode="auto">
          <a:xfrm>
            <a:off x="461433" y="27241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41" name="Google Shape;1083;p14">
            <a:extLst>
              <a:ext uri="{FF2B5EF4-FFF2-40B4-BE49-F238E27FC236}">
                <a16:creationId xmlns:a16="http://schemas.microsoft.com/office/drawing/2014/main" id="{C9C88F25-D9AD-49F8-8B48-45E771FBD2E2}"/>
              </a:ext>
            </a:extLst>
          </p:cNvPr>
          <p:cNvSpPr>
            <a:spLocks/>
          </p:cNvSpPr>
          <p:nvPr userDrawn="1"/>
        </p:nvSpPr>
        <p:spPr bwMode="auto">
          <a:xfrm>
            <a:off x="196851" y="2747964"/>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42" name="Google Shape;1084;p14">
            <a:extLst>
              <a:ext uri="{FF2B5EF4-FFF2-40B4-BE49-F238E27FC236}">
                <a16:creationId xmlns:a16="http://schemas.microsoft.com/office/drawing/2014/main" id="{A2BBB39B-8861-4713-A19D-DC2F33FA2BBB}"/>
              </a:ext>
            </a:extLst>
          </p:cNvPr>
          <p:cNvSpPr>
            <a:spLocks/>
          </p:cNvSpPr>
          <p:nvPr userDrawn="1"/>
        </p:nvSpPr>
        <p:spPr bwMode="auto">
          <a:xfrm>
            <a:off x="220134" y="2830514"/>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43" name="Google Shape;1085;p14">
            <a:extLst>
              <a:ext uri="{FF2B5EF4-FFF2-40B4-BE49-F238E27FC236}">
                <a16:creationId xmlns:a16="http://schemas.microsoft.com/office/drawing/2014/main" id="{9B4F0044-A61D-4B53-9DC5-3D4B88CCE5F0}"/>
              </a:ext>
            </a:extLst>
          </p:cNvPr>
          <p:cNvSpPr>
            <a:spLocks/>
          </p:cNvSpPr>
          <p:nvPr userDrawn="1"/>
        </p:nvSpPr>
        <p:spPr bwMode="auto">
          <a:xfrm>
            <a:off x="520701" y="27892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44" name="Google Shape;1086;p14">
            <a:extLst>
              <a:ext uri="{FF2B5EF4-FFF2-40B4-BE49-F238E27FC236}">
                <a16:creationId xmlns:a16="http://schemas.microsoft.com/office/drawing/2014/main" id="{936D471A-E885-4445-A636-C0F0FFBD6B3F}"/>
              </a:ext>
            </a:extLst>
          </p:cNvPr>
          <p:cNvSpPr>
            <a:spLocks/>
          </p:cNvSpPr>
          <p:nvPr userDrawn="1"/>
        </p:nvSpPr>
        <p:spPr bwMode="auto">
          <a:xfrm>
            <a:off x="198968" y="27590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45" name="Google Shape;1082;p14">
            <a:extLst>
              <a:ext uri="{FF2B5EF4-FFF2-40B4-BE49-F238E27FC236}">
                <a16:creationId xmlns:a16="http://schemas.microsoft.com/office/drawing/2014/main" id="{65196B11-4F5A-4A52-AFC4-3BD460FA3E55}"/>
              </a:ext>
            </a:extLst>
          </p:cNvPr>
          <p:cNvSpPr>
            <a:spLocks/>
          </p:cNvSpPr>
          <p:nvPr userDrawn="1"/>
        </p:nvSpPr>
        <p:spPr bwMode="auto">
          <a:xfrm>
            <a:off x="461433" y="33369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46" name="Google Shape;1083;p14">
            <a:extLst>
              <a:ext uri="{FF2B5EF4-FFF2-40B4-BE49-F238E27FC236}">
                <a16:creationId xmlns:a16="http://schemas.microsoft.com/office/drawing/2014/main" id="{D4F7D43D-77AF-4636-8805-AE962AFEEFCC}"/>
              </a:ext>
            </a:extLst>
          </p:cNvPr>
          <p:cNvSpPr>
            <a:spLocks/>
          </p:cNvSpPr>
          <p:nvPr userDrawn="1"/>
        </p:nvSpPr>
        <p:spPr bwMode="auto">
          <a:xfrm>
            <a:off x="194733" y="3362326"/>
            <a:ext cx="450851"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47" name="Google Shape;1084;p14">
            <a:extLst>
              <a:ext uri="{FF2B5EF4-FFF2-40B4-BE49-F238E27FC236}">
                <a16:creationId xmlns:a16="http://schemas.microsoft.com/office/drawing/2014/main" id="{93CA5D9A-C1FF-4BA2-83F3-6BDD50991FCF}"/>
              </a:ext>
            </a:extLst>
          </p:cNvPr>
          <p:cNvSpPr>
            <a:spLocks/>
          </p:cNvSpPr>
          <p:nvPr userDrawn="1"/>
        </p:nvSpPr>
        <p:spPr bwMode="auto">
          <a:xfrm>
            <a:off x="220133" y="3444875"/>
            <a:ext cx="44451"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48" name="Google Shape;1085;p14">
            <a:extLst>
              <a:ext uri="{FF2B5EF4-FFF2-40B4-BE49-F238E27FC236}">
                <a16:creationId xmlns:a16="http://schemas.microsoft.com/office/drawing/2014/main" id="{59B2AFA6-8FC7-4336-A255-DB7E0BBF0931}"/>
              </a:ext>
            </a:extLst>
          </p:cNvPr>
          <p:cNvSpPr>
            <a:spLocks/>
          </p:cNvSpPr>
          <p:nvPr userDrawn="1"/>
        </p:nvSpPr>
        <p:spPr bwMode="auto">
          <a:xfrm>
            <a:off x="520700" y="3403600"/>
            <a:ext cx="44451"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49" name="Google Shape;1086;p14">
            <a:extLst>
              <a:ext uri="{FF2B5EF4-FFF2-40B4-BE49-F238E27FC236}">
                <a16:creationId xmlns:a16="http://schemas.microsoft.com/office/drawing/2014/main" id="{E89BBA63-CF64-49D1-969C-C52DD6F249AB}"/>
              </a:ext>
            </a:extLst>
          </p:cNvPr>
          <p:cNvSpPr>
            <a:spLocks/>
          </p:cNvSpPr>
          <p:nvPr userDrawn="1"/>
        </p:nvSpPr>
        <p:spPr bwMode="auto">
          <a:xfrm>
            <a:off x="196851" y="33734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50" name="Google Shape;1082;p14">
            <a:extLst>
              <a:ext uri="{FF2B5EF4-FFF2-40B4-BE49-F238E27FC236}">
                <a16:creationId xmlns:a16="http://schemas.microsoft.com/office/drawing/2014/main" id="{544E2094-701B-4593-BD9B-8B20FAE5D4B0}"/>
              </a:ext>
            </a:extLst>
          </p:cNvPr>
          <p:cNvSpPr>
            <a:spLocks/>
          </p:cNvSpPr>
          <p:nvPr userDrawn="1"/>
        </p:nvSpPr>
        <p:spPr bwMode="auto">
          <a:xfrm>
            <a:off x="459317" y="3951288"/>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51" name="Google Shape;1083;p14">
            <a:extLst>
              <a:ext uri="{FF2B5EF4-FFF2-40B4-BE49-F238E27FC236}">
                <a16:creationId xmlns:a16="http://schemas.microsoft.com/office/drawing/2014/main" id="{46815437-62F1-4863-AFD9-C620FF722F45}"/>
              </a:ext>
            </a:extLst>
          </p:cNvPr>
          <p:cNvSpPr>
            <a:spLocks/>
          </p:cNvSpPr>
          <p:nvPr userDrawn="1"/>
        </p:nvSpPr>
        <p:spPr bwMode="auto">
          <a:xfrm>
            <a:off x="194734" y="39766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52" name="Google Shape;1084;p14">
            <a:extLst>
              <a:ext uri="{FF2B5EF4-FFF2-40B4-BE49-F238E27FC236}">
                <a16:creationId xmlns:a16="http://schemas.microsoft.com/office/drawing/2014/main" id="{77D73C95-BD65-4D40-BB90-DE1DD359574C}"/>
              </a:ext>
            </a:extLst>
          </p:cNvPr>
          <p:cNvSpPr>
            <a:spLocks/>
          </p:cNvSpPr>
          <p:nvPr userDrawn="1"/>
        </p:nvSpPr>
        <p:spPr bwMode="auto">
          <a:xfrm>
            <a:off x="218018" y="40592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53" name="Google Shape;1085;p14">
            <a:extLst>
              <a:ext uri="{FF2B5EF4-FFF2-40B4-BE49-F238E27FC236}">
                <a16:creationId xmlns:a16="http://schemas.microsoft.com/office/drawing/2014/main" id="{6C3A7A74-672F-4F2A-8707-5A5B30C3A717}"/>
              </a:ext>
            </a:extLst>
          </p:cNvPr>
          <p:cNvSpPr>
            <a:spLocks/>
          </p:cNvSpPr>
          <p:nvPr userDrawn="1"/>
        </p:nvSpPr>
        <p:spPr bwMode="auto">
          <a:xfrm>
            <a:off x="518585" y="40163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54" name="Google Shape;1086;p14">
            <a:extLst>
              <a:ext uri="{FF2B5EF4-FFF2-40B4-BE49-F238E27FC236}">
                <a16:creationId xmlns:a16="http://schemas.microsoft.com/office/drawing/2014/main" id="{EF83F5E3-4C8E-4008-AF0B-6F2C92BCFF78}"/>
              </a:ext>
            </a:extLst>
          </p:cNvPr>
          <p:cNvSpPr>
            <a:spLocks/>
          </p:cNvSpPr>
          <p:nvPr userDrawn="1"/>
        </p:nvSpPr>
        <p:spPr bwMode="auto">
          <a:xfrm>
            <a:off x="194734" y="39878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55" name="Google Shape;1082;p14">
            <a:extLst>
              <a:ext uri="{FF2B5EF4-FFF2-40B4-BE49-F238E27FC236}">
                <a16:creationId xmlns:a16="http://schemas.microsoft.com/office/drawing/2014/main" id="{D87C9DB3-31FC-43DE-96C7-B0C5588B31CD}"/>
              </a:ext>
            </a:extLst>
          </p:cNvPr>
          <p:cNvSpPr>
            <a:spLocks/>
          </p:cNvSpPr>
          <p:nvPr userDrawn="1"/>
        </p:nvSpPr>
        <p:spPr bwMode="auto">
          <a:xfrm>
            <a:off x="459317" y="4565650"/>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56" name="Google Shape;1083;p14">
            <a:extLst>
              <a:ext uri="{FF2B5EF4-FFF2-40B4-BE49-F238E27FC236}">
                <a16:creationId xmlns:a16="http://schemas.microsoft.com/office/drawing/2014/main" id="{01437C72-E301-43C5-9A04-370B2BB0DA54}"/>
              </a:ext>
            </a:extLst>
          </p:cNvPr>
          <p:cNvSpPr>
            <a:spLocks/>
          </p:cNvSpPr>
          <p:nvPr userDrawn="1"/>
        </p:nvSpPr>
        <p:spPr bwMode="auto">
          <a:xfrm>
            <a:off x="192618" y="4589464"/>
            <a:ext cx="450849"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57" name="Google Shape;1084;p14">
            <a:extLst>
              <a:ext uri="{FF2B5EF4-FFF2-40B4-BE49-F238E27FC236}">
                <a16:creationId xmlns:a16="http://schemas.microsoft.com/office/drawing/2014/main" id="{CAD366BF-96D2-4C4E-94E8-627566DDDA44}"/>
              </a:ext>
            </a:extLst>
          </p:cNvPr>
          <p:cNvSpPr>
            <a:spLocks/>
          </p:cNvSpPr>
          <p:nvPr userDrawn="1"/>
        </p:nvSpPr>
        <p:spPr bwMode="auto">
          <a:xfrm>
            <a:off x="215901" y="4672014"/>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58" name="Google Shape;1085;p14">
            <a:extLst>
              <a:ext uri="{FF2B5EF4-FFF2-40B4-BE49-F238E27FC236}">
                <a16:creationId xmlns:a16="http://schemas.microsoft.com/office/drawing/2014/main" id="{3D5B0148-3174-4F1C-820E-7AE03ABFEA90}"/>
              </a:ext>
            </a:extLst>
          </p:cNvPr>
          <p:cNvSpPr>
            <a:spLocks/>
          </p:cNvSpPr>
          <p:nvPr userDrawn="1"/>
        </p:nvSpPr>
        <p:spPr bwMode="auto">
          <a:xfrm>
            <a:off x="518585" y="4630739"/>
            <a:ext cx="44449"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59" name="Google Shape;1086;p14">
            <a:extLst>
              <a:ext uri="{FF2B5EF4-FFF2-40B4-BE49-F238E27FC236}">
                <a16:creationId xmlns:a16="http://schemas.microsoft.com/office/drawing/2014/main" id="{D6758F82-9EA6-43AD-B6F4-8FCFF27BC805}"/>
              </a:ext>
            </a:extLst>
          </p:cNvPr>
          <p:cNvSpPr>
            <a:spLocks/>
          </p:cNvSpPr>
          <p:nvPr userDrawn="1"/>
        </p:nvSpPr>
        <p:spPr bwMode="auto">
          <a:xfrm>
            <a:off x="194734" y="46005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60" name="Google Shape;1082;p14">
            <a:extLst>
              <a:ext uri="{FF2B5EF4-FFF2-40B4-BE49-F238E27FC236}">
                <a16:creationId xmlns:a16="http://schemas.microsoft.com/office/drawing/2014/main" id="{92C7B61F-BA08-49DA-86F6-FD51C270E3DA}"/>
              </a:ext>
            </a:extLst>
          </p:cNvPr>
          <p:cNvSpPr>
            <a:spLocks/>
          </p:cNvSpPr>
          <p:nvPr userDrawn="1"/>
        </p:nvSpPr>
        <p:spPr bwMode="auto">
          <a:xfrm>
            <a:off x="457200" y="5180013"/>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61" name="Google Shape;1083;p14">
            <a:extLst>
              <a:ext uri="{FF2B5EF4-FFF2-40B4-BE49-F238E27FC236}">
                <a16:creationId xmlns:a16="http://schemas.microsoft.com/office/drawing/2014/main" id="{DF840321-0BBD-47A3-A13A-E1B378DCACCC}"/>
              </a:ext>
            </a:extLst>
          </p:cNvPr>
          <p:cNvSpPr>
            <a:spLocks/>
          </p:cNvSpPr>
          <p:nvPr userDrawn="1"/>
        </p:nvSpPr>
        <p:spPr bwMode="auto">
          <a:xfrm>
            <a:off x="192618" y="5203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62" name="Google Shape;1084;p14">
            <a:extLst>
              <a:ext uri="{FF2B5EF4-FFF2-40B4-BE49-F238E27FC236}">
                <a16:creationId xmlns:a16="http://schemas.microsoft.com/office/drawing/2014/main" id="{E9528B7A-817F-4664-A353-70AD93528FEC}"/>
              </a:ext>
            </a:extLst>
          </p:cNvPr>
          <p:cNvSpPr>
            <a:spLocks/>
          </p:cNvSpPr>
          <p:nvPr userDrawn="1"/>
        </p:nvSpPr>
        <p:spPr bwMode="auto">
          <a:xfrm>
            <a:off x="215901" y="5286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63" name="Google Shape;1085;p14">
            <a:extLst>
              <a:ext uri="{FF2B5EF4-FFF2-40B4-BE49-F238E27FC236}">
                <a16:creationId xmlns:a16="http://schemas.microsoft.com/office/drawing/2014/main" id="{3AD9DE2B-B4FB-4A42-82F1-3FE3D7349281}"/>
              </a:ext>
            </a:extLst>
          </p:cNvPr>
          <p:cNvSpPr>
            <a:spLocks/>
          </p:cNvSpPr>
          <p:nvPr userDrawn="1"/>
        </p:nvSpPr>
        <p:spPr bwMode="auto">
          <a:xfrm>
            <a:off x="516467" y="5245100"/>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64" name="Google Shape;1086;p14">
            <a:extLst>
              <a:ext uri="{FF2B5EF4-FFF2-40B4-BE49-F238E27FC236}">
                <a16:creationId xmlns:a16="http://schemas.microsoft.com/office/drawing/2014/main" id="{5E75B87C-5A44-43C1-8CAA-4CA696799195}"/>
              </a:ext>
            </a:extLst>
          </p:cNvPr>
          <p:cNvSpPr>
            <a:spLocks/>
          </p:cNvSpPr>
          <p:nvPr userDrawn="1"/>
        </p:nvSpPr>
        <p:spPr bwMode="auto">
          <a:xfrm>
            <a:off x="192618" y="52149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65" name="Google Shape;1082;p14">
            <a:extLst>
              <a:ext uri="{FF2B5EF4-FFF2-40B4-BE49-F238E27FC236}">
                <a16:creationId xmlns:a16="http://schemas.microsoft.com/office/drawing/2014/main" id="{6F4B0E93-51F0-4802-82FF-179F06CCC537}"/>
              </a:ext>
            </a:extLst>
          </p:cNvPr>
          <p:cNvSpPr>
            <a:spLocks/>
          </p:cNvSpPr>
          <p:nvPr userDrawn="1"/>
        </p:nvSpPr>
        <p:spPr bwMode="auto">
          <a:xfrm>
            <a:off x="457200" y="5792788"/>
            <a:ext cx="107951"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66" name="Google Shape;1083;p14">
            <a:extLst>
              <a:ext uri="{FF2B5EF4-FFF2-40B4-BE49-F238E27FC236}">
                <a16:creationId xmlns:a16="http://schemas.microsoft.com/office/drawing/2014/main" id="{7211650C-8255-4E78-AED9-1ED53BDEF0DC}"/>
              </a:ext>
            </a:extLst>
          </p:cNvPr>
          <p:cNvSpPr>
            <a:spLocks/>
          </p:cNvSpPr>
          <p:nvPr userDrawn="1"/>
        </p:nvSpPr>
        <p:spPr bwMode="auto">
          <a:xfrm>
            <a:off x="190500" y="5818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67" name="Google Shape;1084;p14">
            <a:extLst>
              <a:ext uri="{FF2B5EF4-FFF2-40B4-BE49-F238E27FC236}">
                <a16:creationId xmlns:a16="http://schemas.microsoft.com/office/drawing/2014/main" id="{792362B9-C2BC-4829-B088-ECEC79DAD6F4}"/>
              </a:ext>
            </a:extLst>
          </p:cNvPr>
          <p:cNvSpPr>
            <a:spLocks/>
          </p:cNvSpPr>
          <p:nvPr userDrawn="1"/>
        </p:nvSpPr>
        <p:spPr bwMode="auto">
          <a:xfrm>
            <a:off x="213784" y="59007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68" name="Google Shape;1085;p14">
            <a:extLst>
              <a:ext uri="{FF2B5EF4-FFF2-40B4-BE49-F238E27FC236}">
                <a16:creationId xmlns:a16="http://schemas.microsoft.com/office/drawing/2014/main" id="{E11E9A7E-07DC-4A09-91B6-D59FE64345CB}"/>
              </a:ext>
            </a:extLst>
          </p:cNvPr>
          <p:cNvSpPr>
            <a:spLocks/>
          </p:cNvSpPr>
          <p:nvPr userDrawn="1"/>
        </p:nvSpPr>
        <p:spPr bwMode="auto">
          <a:xfrm>
            <a:off x="514351" y="58578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69" name="Google Shape;1086;p14">
            <a:extLst>
              <a:ext uri="{FF2B5EF4-FFF2-40B4-BE49-F238E27FC236}">
                <a16:creationId xmlns:a16="http://schemas.microsoft.com/office/drawing/2014/main" id="{0D6D4578-0A9D-45D1-A65D-1597BE762725}"/>
              </a:ext>
            </a:extLst>
          </p:cNvPr>
          <p:cNvSpPr>
            <a:spLocks/>
          </p:cNvSpPr>
          <p:nvPr userDrawn="1"/>
        </p:nvSpPr>
        <p:spPr bwMode="auto">
          <a:xfrm>
            <a:off x="192617" y="5829300"/>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70" name="Google Shape;1765;p26">
            <a:extLst>
              <a:ext uri="{FF2B5EF4-FFF2-40B4-BE49-F238E27FC236}">
                <a16:creationId xmlns:a16="http://schemas.microsoft.com/office/drawing/2014/main" id="{0D618742-AACA-4952-9A01-AD1224E5EF09}"/>
              </a:ext>
            </a:extLst>
          </p:cNvPr>
          <p:cNvSpPr/>
          <p:nvPr userDrawn="1"/>
        </p:nvSpPr>
        <p:spPr>
          <a:xfrm rot="126755">
            <a:off x="3092451" y="1090613"/>
            <a:ext cx="5549900" cy="4730750"/>
          </a:xfrm>
          <a:prstGeom prst="rect">
            <a:avLst/>
          </a:prstGeom>
          <a:solidFill>
            <a:schemeClr val="accent6">
              <a:lumMod val="40000"/>
              <a:lumOff val="60000"/>
            </a:schemeClr>
          </a:solidFill>
          <a:ln>
            <a:noFill/>
          </a:ln>
        </p:spPr>
        <p:txBody>
          <a:bodyPr spcFirstLastPara="1" lIns="51427" tIns="51427" rIns="51427" bIns="51427" anchor="ctr"/>
          <a:lstStyle/>
          <a:p>
            <a:pPr eaLnBrk="1" fontAlgn="auto" hangingPunct="1">
              <a:spcBef>
                <a:spcPts val="0"/>
              </a:spcBef>
              <a:spcAft>
                <a:spcPts val="0"/>
              </a:spcAft>
              <a:defRPr/>
            </a:pPr>
            <a:endParaRPr sz="281" dirty="0">
              <a:solidFill>
                <a:prstClr val="black"/>
              </a:solidFill>
              <a:latin typeface="Arial"/>
            </a:endParaRPr>
          </a:p>
        </p:txBody>
      </p:sp>
      <p:sp>
        <p:nvSpPr>
          <p:cNvPr id="71" name="Google Shape;1766;p26">
            <a:extLst>
              <a:ext uri="{FF2B5EF4-FFF2-40B4-BE49-F238E27FC236}">
                <a16:creationId xmlns:a16="http://schemas.microsoft.com/office/drawing/2014/main" id="{6C8FF8BB-4AA0-4FA1-9C3A-EB3EB34A4F1E}"/>
              </a:ext>
            </a:extLst>
          </p:cNvPr>
          <p:cNvSpPr/>
          <p:nvPr userDrawn="1"/>
        </p:nvSpPr>
        <p:spPr>
          <a:xfrm rot="21464125">
            <a:off x="2810934" y="773114"/>
            <a:ext cx="1284817" cy="1336675"/>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lIns="51427" tIns="51427" rIns="51427" bIns="51427" anchor="ctr"/>
          <a:lstStyle/>
          <a:p>
            <a:pPr eaLnBrk="1" fontAlgn="auto" hangingPunct="1">
              <a:spcBef>
                <a:spcPts val="0"/>
              </a:spcBef>
              <a:spcAft>
                <a:spcPts val="0"/>
              </a:spcAft>
              <a:defRPr/>
            </a:pPr>
            <a:endParaRPr sz="281">
              <a:solidFill>
                <a:prstClr val="black"/>
              </a:solidFill>
              <a:latin typeface="Arial"/>
            </a:endParaRPr>
          </a:p>
        </p:txBody>
      </p:sp>
      <p:sp>
        <p:nvSpPr>
          <p:cNvPr id="72" name="Google Shape;1767;p26">
            <a:extLst>
              <a:ext uri="{FF2B5EF4-FFF2-40B4-BE49-F238E27FC236}">
                <a16:creationId xmlns:a16="http://schemas.microsoft.com/office/drawing/2014/main" id="{783C79A6-B3F5-4BA3-858D-360B72AFE7F5}"/>
              </a:ext>
            </a:extLst>
          </p:cNvPr>
          <p:cNvSpPr/>
          <p:nvPr userDrawn="1"/>
        </p:nvSpPr>
        <p:spPr>
          <a:xfrm rot="4829593">
            <a:off x="7640638" y="1029760"/>
            <a:ext cx="1546225" cy="1109133"/>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lIns="51427" tIns="51427" rIns="51427" bIns="51427" anchor="ctr"/>
          <a:lstStyle/>
          <a:p>
            <a:pPr eaLnBrk="1" fontAlgn="auto" hangingPunct="1">
              <a:spcBef>
                <a:spcPts val="0"/>
              </a:spcBef>
              <a:spcAft>
                <a:spcPts val="0"/>
              </a:spcAft>
              <a:defRPr/>
            </a:pPr>
            <a:endParaRPr sz="281">
              <a:solidFill>
                <a:prstClr val="black"/>
              </a:solidFill>
              <a:latin typeface="Arial"/>
            </a:endParaRPr>
          </a:p>
        </p:txBody>
      </p:sp>
      <p:sp>
        <p:nvSpPr>
          <p:cNvPr id="73" name="TextBox 72">
            <a:extLst>
              <a:ext uri="{FF2B5EF4-FFF2-40B4-BE49-F238E27FC236}">
                <a16:creationId xmlns:a16="http://schemas.microsoft.com/office/drawing/2014/main" id="{FF1D7995-AEB0-4EF7-B711-0EEFB7DC1DDF}"/>
              </a:ext>
            </a:extLst>
          </p:cNvPr>
          <p:cNvSpPr txBox="1"/>
          <p:nvPr userDrawn="1"/>
        </p:nvSpPr>
        <p:spPr>
          <a:xfrm>
            <a:off x="3558117" y="1522413"/>
            <a:ext cx="4519083" cy="1087862"/>
          </a:xfrm>
          <a:prstGeom prst="rect">
            <a:avLst/>
          </a:prstGeom>
          <a:noFill/>
        </p:spPr>
        <p:txBody>
          <a:bodyPr>
            <a:spAutoFit/>
          </a:bodyPr>
          <a:lstStyle/>
          <a:p>
            <a:pPr algn="ctr" eaLnBrk="1" fontAlgn="auto" hangingPunct="1">
              <a:spcBef>
                <a:spcPts val="0"/>
              </a:spcBef>
              <a:spcAft>
                <a:spcPts val="0"/>
              </a:spcAft>
              <a:defRPr/>
            </a:pPr>
            <a:r>
              <a:rPr lang="vi-VN" sz="6469" dirty="0">
                <a:solidFill>
                  <a:srgbClr val="C00000"/>
                </a:solidFill>
                <a:latin typeface="+mj-lt"/>
              </a:rPr>
              <a:t>HOẠT ĐỘNG</a:t>
            </a:r>
          </a:p>
        </p:txBody>
      </p:sp>
      <p:grpSp>
        <p:nvGrpSpPr>
          <p:cNvPr id="74" name="Google Shape;631;p30">
            <a:extLst>
              <a:ext uri="{FF2B5EF4-FFF2-40B4-BE49-F238E27FC236}">
                <a16:creationId xmlns:a16="http://schemas.microsoft.com/office/drawing/2014/main" id="{21E25050-7ADA-441E-A89B-901A4AD462A8}"/>
              </a:ext>
            </a:extLst>
          </p:cNvPr>
          <p:cNvGrpSpPr>
            <a:grpSpLocks/>
          </p:cNvGrpSpPr>
          <p:nvPr userDrawn="1"/>
        </p:nvGrpSpPr>
        <p:grpSpPr bwMode="auto">
          <a:xfrm>
            <a:off x="7672917" y="3622676"/>
            <a:ext cx="1310216" cy="2486025"/>
            <a:chOff x="961250" y="234750"/>
            <a:chExt cx="1222525" cy="2320700"/>
          </a:xfrm>
        </p:grpSpPr>
        <p:sp>
          <p:nvSpPr>
            <p:cNvPr id="75" name="Google Shape;632;p30">
              <a:extLst>
                <a:ext uri="{FF2B5EF4-FFF2-40B4-BE49-F238E27FC236}">
                  <a16:creationId xmlns:a16="http://schemas.microsoft.com/office/drawing/2014/main" id="{F8325681-59D6-47E9-9D61-378C6CEBDB47}"/>
                </a:ext>
              </a:extLst>
            </p:cNvPr>
            <p:cNvSpPr>
              <a:spLocks/>
            </p:cNvSpPr>
            <p:nvPr/>
          </p:nvSpPr>
          <p:spPr bwMode="auto">
            <a:xfrm>
              <a:off x="1530050" y="1558113"/>
              <a:ext cx="187624" cy="241554"/>
            </a:xfrm>
            <a:custGeom>
              <a:avLst/>
              <a:gdLst>
                <a:gd name="T0" fmla="*/ 2147483646 w 7563"/>
                <a:gd name="T1" fmla="*/ 0 h 9646"/>
                <a:gd name="T2" fmla="*/ 2147483646 w 7563"/>
                <a:gd name="T3" fmla="*/ 2147483646 h 9646"/>
                <a:gd name="T4" fmla="*/ 2147483646 w 7563"/>
                <a:gd name="T5" fmla="*/ 2147483646 h 9646"/>
                <a:gd name="T6" fmla="*/ 2147483646 w 7563"/>
                <a:gd name="T7" fmla="*/ 2147483646 h 9646"/>
                <a:gd name="T8" fmla="*/ 2147483646 w 7563"/>
                <a:gd name="T9" fmla="*/ 2147483646 h 9646"/>
                <a:gd name="T10" fmla="*/ 2147483646 w 7563"/>
                <a:gd name="T11" fmla="*/ 2147483646 h 9646"/>
                <a:gd name="T12" fmla="*/ 2147483646 w 7563"/>
                <a:gd name="T13" fmla="*/ 2147483646 h 9646"/>
                <a:gd name="T14" fmla="*/ 2147483646 w 7563"/>
                <a:gd name="T15" fmla="*/ 2147483646 h 9646"/>
                <a:gd name="T16" fmla="*/ 2147483646 w 7563"/>
                <a:gd name="T17" fmla="*/ 0 h 96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lIns="91425" tIns="91425" rIns="91425" bIns="91425" anchor="ctr"/>
            <a:lstStyle/>
            <a:p>
              <a:pPr>
                <a:defRPr/>
              </a:pPr>
              <a:endParaRPr lang="vi-VN" sz="1350"/>
            </a:p>
          </p:txBody>
        </p:sp>
        <p:sp>
          <p:nvSpPr>
            <p:cNvPr id="76" name="Google Shape;633;p30">
              <a:extLst>
                <a:ext uri="{FF2B5EF4-FFF2-40B4-BE49-F238E27FC236}">
                  <a16:creationId xmlns:a16="http://schemas.microsoft.com/office/drawing/2014/main" id="{EB7F2B9F-6F91-4B9A-B052-73B2DF32176E}"/>
                </a:ext>
              </a:extLst>
            </p:cNvPr>
            <p:cNvSpPr>
              <a:spLocks/>
            </p:cNvSpPr>
            <p:nvPr/>
          </p:nvSpPr>
          <p:spPr bwMode="auto">
            <a:xfrm>
              <a:off x="1648550" y="1817450"/>
              <a:ext cx="205400" cy="251928"/>
            </a:xfrm>
            <a:custGeom>
              <a:avLst/>
              <a:gdLst>
                <a:gd name="T0" fmla="*/ 2147483646 w 8269"/>
                <a:gd name="T1" fmla="*/ 2147483646 h 10096"/>
                <a:gd name="T2" fmla="*/ 0 w 8269"/>
                <a:gd name="T3" fmla="*/ 2147483646 h 10096"/>
                <a:gd name="T4" fmla="*/ 2147483646 w 8269"/>
                <a:gd name="T5" fmla="*/ 2147483646 h 10096"/>
                <a:gd name="T6" fmla="*/ 2147483646 w 8269"/>
                <a:gd name="T7" fmla="*/ 2147483646 h 10096"/>
                <a:gd name="T8" fmla="*/ 2147483646 w 8269"/>
                <a:gd name="T9" fmla="*/ 2147483646 h 10096"/>
                <a:gd name="T10" fmla="*/ 2147483646 w 8269"/>
                <a:gd name="T11" fmla="*/ 2147483646 h 10096"/>
                <a:gd name="T12" fmla="*/ 2147483646 w 8269"/>
                <a:gd name="T13" fmla="*/ 2147483646 h 10096"/>
                <a:gd name="T14" fmla="*/ 2147483646 w 8269"/>
                <a:gd name="T15" fmla="*/ 2147483646 h 10096"/>
                <a:gd name="T16" fmla="*/ 2147483646 w 8269"/>
                <a:gd name="T17" fmla="*/ 2147483646 h 100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lIns="91425" tIns="91425" rIns="91425" bIns="91425" anchor="ctr"/>
            <a:lstStyle/>
            <a:p>
              <a:pPr>
                <a:defRPr/>
              </a:pPr>
              <a:endParaRPr lang="vi-VN" sz="1350"/>
            </a:p>
          </p:txBody>
        </p:sp>
        <p:sp>
          <p:nvSpPr>
            <p:cNvPr id="77" name="Google Shape;634;p30">
              <a:extLst>
                <a:ext uri="{FF2B5EF4-FFF2-40B4-BE49-F238E27FC236}">
                  <a16:creationId xmlns:a16="http://schemas.microsoft.com/office/drawing/2014/main" id="{B9DAECF4-0F3A-432C-BCCD-3164C723A096}"/>
                </a:ext>
              </a:extLst>
            </p:cNvPr>
            <p:cNvSpPr/>
            <p:nvPr/>
          </p:nvSpPr>
          <p:spPr>
            <a:xfrm>
              <a:off x="1599175" y="1737425"/>
              <a:ext cx="163926" cy="131892"/>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78" name="Google Shape;635;p30">
              <a:extLst>
                <a:ext uri="{FF2B5EF4-FFF2-40B4-BE49-F238E27FC236}">
                  <a16:creationId xmlns:a16="http://schemas.microsoft.com/office/drawing/2014/main" id="{D8739DD7-4E41-4912-9792-A29B6122DBFB}"/>
                </a:ext>
              </a:extLst>
            </p:cNvPr>
            <p:cNvSpPr>
              <a:spLocks/>
            </p:cNvSpPr>
            <p:nvPr/>
          </p:nvSpPr>
          <p:spPr bwMode="auto">
            <a:xfrm>
              <a:off x="1287125" y="1495872"/>
              <a:ext cx="393026" cy="420868"/>
            </a:xfrm>
            <a:custGeom>
              <a:avLst/>
              <a:gdLst>
                <a:gd name="T0" fmla="*/ 2147483646 w 15696"/>
                <a:gd name="T1" fmla="*/ 0 h 16828"/>
                <a:gd name="T2" fmla="*/ 2147483646 w 15696"/>
                <a:gd name="T3" fmla="*/ 2147483646 h 16828"/>
                <a:gd name="T4" fmla="*/ 2147483646 w 15696"/>
                <a:gd name="T5" fmla="*/ 2147483646 h 16828"/>
                <a:gd name="T6" fmla="*/ 0 w 15696"/>
                <a:gd name="T7" fmla="*/ 2147483646 h 16828"/>
                <a:gd name="T8" fmla="*/ 0 w 15696"/>
                <a:gd name="T9" fmla="*/ 2147483646 h 16828"/>
                <a:gd name="T10" fmla="*/ 2147483646 w 15696"/>
                <a:gd name="T11" fmla="*/ 2147483646 h 16828"/>
                <a:gd name="T12" fmla="*/ 2147483646 w 15696"/>
                <a:gd name="T13" fmla="*/ 2147483646 h 16828"/>
                <a:gd name="T14" fmla="*/ 2147483646 w 15696"/>
                <a:gd name="T15" fmla="*/ 2147483646 h 16828"/>
                <a:gd name="T16" fmla="*/ 2147483646 w 15696"/>
                <a:gd name="T17" fmla="*/ 2147483646 h 16828"/>
                <a:gd name="T18" fmla="*/ 2147483646 w 15696"/>
                <a:gd name="T19" fmla="*/ 0 h 168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lIns="91425" tIns="91425" rIns="91425" bIns="91425" anchor="ctr"/>
            <a:lstStyle/>
            <a:p>
              <a:pPr>
                <a:defRPr/>
              </a:pPr>
              <a:endParaRPr lang="vi-VN" sz="1350"/>
            </a:p>
          </p:txBody>
        </p:sp>
        <p:sp>
          <p:nvSpPr>
            <p:cNvPr id="79" name="Google Shape;636;p30">
              <a:extLst>
                <a:ext uri="{FF2B5EF4-FFF2-40B4-BE49-F238E27FC236}">
                  <a16:creationId xmlns:a16="http://schemas.microsoft.com/office/drawing/2014/main" id="{6FBCD3E2-06CD-4A7F-9B5A-F3DDEBB6AB34}"/>
                </a:ext>
              </a:extLst>
            </p:cNvPr>
            <p:cNvSpPr>
              <a:spLocks/>
            </p:cNvSpPr>
            <p:nvPr/>
          </p:nvSpPr>
          <p:spPr bwMode="auto">
            <a:xfrm>
              <a:off x="1567575" y="1904884"/>
              <a:ext cx="3950" cy="0"/>
            </a:xfrm>
            <a:custGeom>
              <a:avLst/>
              <a:gdLst>
                <a:gd name="T0" fmla="*/ 2147483646 w 169"/>
                <a:gd name="T1" fmla="*/ 2147483646 h 1"/>
                <a:gd name="T2" fmla="*/ 2147483646 w 169"/>
                <a:gd name="T3" fmla="*/ 2147483646 h 1"/>
                <a:gd name="T4" fmla="*/ 2147483646 w 169"/>
                <a:gd name="T5" fmla="*/ 2147483646 h 1"/>
                <a:gd name="T6" fmla="*/ 2147483646 w 169"/>
                <a:gd name="T7" fmla="*/ 2147483646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9" h="1" extrusionOk="0">
                  <a:moveTo>
                    <a:pt x="169" y="1"/>
                  </a:moveTo>
                  <a:lnTo>
                    <a:pt x="1" y="1"/>
                  </a:lnTo>
                  <a:lnTo>
                    <a:pt x="169" y="1"/>
                  </a:lnTo>
                  <a:close/>
                </a:path>
              </a:pathLst>
            </a:custGeom>
            <a:solidFill>
              <a:srgbClr val="E3E8F4"/>
            </a:solidFill>
            <a:ln>
              <a:noFill/>
            </a:ln>
          </p:spPr>
          <p:txBody>
            <a:bodyPr lIns="91425" tIns="91425" rIns="91425" bIns="91425" anchor="ctr"/>
            <a:lstStyle/>
            <a:p>
              <a:pPr>
                <a:defRPr/>
              </a:pPr>
              <a:endParaRPr lang="vi-VN" sz="1350"/>
            </a:p>
          </p:txBody>
        </p:sp>
        <p:sp>
          <p:nvSpPr>
            <p:cNvPr id="80" name="Google Shape;637;p30">
              <a:extLst>
                <a:ext uri="{FF2B5EF4-FFF2-40B4-BE49-F238E27FC236}">
                  <a16:creationId xmlns:a16="http://schemas.microsoft.com/office/drawing/2014/main" id="{D562CC09-9570-457B-999E-673C6CC53189}"/>
                </a:ext>
              </a:extLst>
            </p:cNvPr>
            <p:cNvSpPr>
              <a:spLocks/>
            </p:cNvSpPr>
            <p:nvPr/>
          </p:nvSpPr>
          <p:spPr bwMode="auto">
            <a:xfrm>
              <a:off x="1567575" y="1575896"/>
              <a:ext cx="7900" cy="328988"/>
            </a:xfrm>
            <a:custGeom>
              <a:avLst/>
              <a:gdLst>
                <a:gd name="T0" fmla="*/ 2147483646 w 304"/>
                <a:gd name="T1" fmla="*/ 2147483646 h 13142"/>
                <a:gd name="T2" fmla="*/ 2147483646 w 304"/>
                <a:gd name="T3" fmla="*/ 2147483646 h 13142"/>
                <a:gd name="T4" fmla="*/ 2147483646 w 304"/>
                <a:gd name="T5" fmla="*/ 2147483646 h 13142"/>
                <a:gd name="T6" fmla="*/ 2147483646 w 304"/>
                <a:gd name="T7" fmla="*/ 2147483646 h 13142"/>
                <a:gd name="T8" fmla="*/ 2147483646 w 304"/>
                <a:gd name="T9" fmla="*/ 2147483646 h 13142"/>
                <a:gd name="T10" fmla="*/ 2147483646 w 304"/>
                <a:gd name="T11" fmla="*/ 2147483646 h 13142"/>
                <a:gd name="T12" fmla="*/ 2147483646 w 304"/>
                <a:gd name="T13" fmla="*/ 2147483646 h 13142"/>
                <a:gd name="T14" fmla="*/ 2147483646 w 304"/>
                <a:gd name="T15" fmla="*/ 2147483646 h 1314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lIns="91425" tIns="91425" rIns="91425" bIns="91425" anchor="ctr"/>
            <a:lstStyle/>
            <a:p>
              <a:pPr>
                <a:defRPr/>
              </a:pPr>
              <a:endParaRPr lang="vi-VN" sz="1350"/>
            </a:p>
          </p:txBody>
        </p:sp>
        <p:sp>
          <p:nvSpPr>
            <p:cNvPr id="81" name="Google Shape;638;p30">
              <a:extLst>
                <a:ext uri="{FF2B5EF4-FFF2-40B4-BE49-F238E27FC236}">
                  <a16:creationId xmlns:a16="http://schemas.microsoft.com/office/drawing/2014/main" id="{2C2052C5-6D0A-4803-9473-772C50E1F70A}"/>
                </a:ext>
              </a:extLst>
            </p:cNvPr>
            <p:cNvSpPr>
              <a:spLocks/>
            </p:cNvSpPr>
            <p:nvPr/>
          </p:nvSpPr>
          <p:spPr bwMode="auto">
            <a:xfrm>
              <a:off x="1462900" y="1915257"/>
              <a:ext cx="49374" cy="2964"/>
            </a:xfrm>
            <a:custGeom>
              <a:avLst/>
              <a:gdLst>
                <a:gd name="T0" fmla="*/ 2147483646 w 1984"/>
                <a:gd name="T1" fmla="*/ 2147483646 h 136"/>
                <a:gd name="T2" fmla="*/ 2147483646 w 1984"/>
                <a:gd name="T3" fmla="*/ 2147483646 h 136"/>
                <a:gd name="T4" fmla="*/ 2147483646 w 1984"/>
                <a:gd name="T5" fmla="*/ 2147483646 h 136"/>
                <a:gd name="T6" fmla="*/ 2147483646 w 1984"/>
                <a:gd name="T7" fmla="*/ 2147483646 h 136"/>
                <a:gd name="T8" fmla="*/ 2147483646 w 1984"/>
                <a:gd name="T9" fmla="*/ 2147483646 h 136"/>
                <a:gd name="T10" fmla="*/ 2147483646 w 1984"/>
                <a:gd name="T11" fmla="*/ 2147483646 h 136"/>
                <a:gd name="T12" fmla="*/ 2147483646 w 1984"/>
                <a:gd name="T13" fmla="*/ 2147483646 h 1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84" h="136" extrusionOk="0">
                  <a:moveTo>
                    <a:pt x="1" y="135"/>
                  </a:move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lIns="91425" tIns="91425" rIns="91425" bIns="91425" anchor="ctr"/>
            <a:lstStyle/>
            <a:p>
              <a:pPr>
                <a:defRPr/>
              </a:pPr>
              <a:endParaRPr lang="vi-VN" sz="1350"/>
            </a:p>
          </p:txBody>
        </p:sp>
        <p:sp>
          <p:nvSpPr>
            <p:cNvPr id="82" name="Google Shape;639;p30">
              <a:extLst>
                <a:ext uri="{FF2B5EF4-FFF2-40B4-BE49-F238E27FC236}">
                  <a16:creationId xmlns:a16="http://schemas.microsoft.com/office/drawing/2014/main" id="{29559718-7781-4574-913B-F77AEC2DCB95}"/>
                </a:ext>
              </a:extLst>
            </p:cNvPr>
            <p:cNvSpPr>
              <a:spLocks/>
            </p:cNvSpPr>
            <p:nvPr/>
          </p:nvSpPr>
          <p:spPr bwMode="auto">
            <a:xfrm>
              <a:off x="1462900" y="1534402"/>
              <a:ext cx="73074" cy="383819"/>
            </a:xfrm>
            <a:custGeom>
              <a:avLst/>
              <a:gdLst>
                <a:gd name="T0" fmla="*/ 2147483646 w 2959"/>
                <a:gd name="T1" fmla="*/ 2147483646 h 15394"/>
                <a:gd name="T2" fmla="*/ 2147483646 w 2959"/>
                <a:gd name="T3" fmla="*/ 2147483646 h 15394"/>
                <a:gd name="T4" fmla="*/ 2147483646 w 2959"/>
                <a:gd name="T5" fmla="*/ 2147483646 h 15394"/>
                <a:gd name="T6" fmla="*/ 2147483646 w 2959"/>
                <a:gd name="T7" fmla="*/ 2147483646 h 15394"/>
                <a:gd name="T8" fmla="*/ 2147483646 w 2959"/>
                <a:gd name="T9" fmla="*/ 2147483646 h 15394"/>
                <a:gd name="T10" fmla="*/ 2147483646 w 2959"/>
                <a:gd name="T11" fmla="*/ 2147483646 h 153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lIns="91425" tIns="91425" rIns="91425" bIns="91425" anchor="ctr"/>
            <a:lstStyle/>
            <a:p>
              <a:pPr>
                <a:defRPr/>
              </a:pPr>
              <a:endParaRPr lang="vi-VN" sz="1350"/>
            </a:p>
          </p:txBody>
        </p:sp>
        <p:sp>
          <p:nvSpPr>
            <p:cNvPr id="83" name="Google Shape;640;p30">
              <a:extLst>
                <a:ext uri="{FF2B5EF4-FFF2-40B4-BE49-F238E27FC236}">
                  <a16:creationId xmlns:a16="http://schemas.microsoft.com/office/drawing/2014/main" id="{DDD89D5D-A666-4ADA-9575-290B86666CA7}"/>
                </a:ext>
              </a:extLst>
            </p:cNvPr>
            <p:cNvSpPr>
              <a:spLocks/>
            </p:cNvSpPr>
            <p:nvPr/>
          </p:nvSpPr>
          <p:spPr bwMode="auto">
            <a:xfrm>
              <a:off x="1603125" y="1519582"/>
              <a:ext cx="1976" cy="14819"/>
            </a:xfrm>
            <a:custGeom>
              <a:avLst/>
              <a:gdLst>
                <a:gd name="T0" fmla="*/ 2147483646 w 135"/>
                <a:gd name="T1" fmla="*/ 0 h 572"/>
                <a:gd name="T2" fmla="*/ 0 w 135"/>
                <a:gd name="T3" fmla="*/ 2147483646 h 572"/>
                <a:gd name="T4" fmla="*/ 2147483646 w 135"/>
                <a:gd name="T5" fmla="*/ 2147483646 h 572"/>
                <a:gd name="T6" fmla="*/ 2147483646 w 135"/>
                <a:gd name="T7" fmla="*/ 0 h 5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5" h="572" extrusionOk="0">
                  <a:moveTo>
                    <a:pt x="135" y="0"/>
                  </a:moveTo>
                  <a:lnTo>
                    <a:pt x="0" y="572"/>
                  </a:lnTo>
                  <a:lnTo>
                    <a:pt x="135" y="572"/>
                  </a:lnTo>
                  <a:lnTo>
                    <a:pt x="135" y="0"/>
                  </a:lnTo>
                  <a:close/>
                </a:path>
              </a:pathLst>
            </a:custGeom>
            <a:solidFill>
              <a:srgbClr val="E3E8F4"/>
            </a:solidFill>
            <a:ln>
              <a:noFill/>
            </a:ln>
          </p:spPr>
          <p:txBody>
            <a:bodyPr lIns="91425" tIns="91425" rIns="91425" bIns="91425" anchor="ctr"/>
            <a:lstStyle/>
            <a:p>
              <a:pPr>
                <a:defRPr/>
              </a:pPr>
              <a:endParaRPr lang="vi-VN" sz="1350"/>
            </a:p>
          </p:txBody>
        </p:sp>
        <p:sp>
          <p:nvSpPr>
            <p:cNvPr id="84" name="Google Shape;641;p30">
              <a:extLst>
                <a:ext uri="{FF2B5EF4-FFF2-40B4-BE49-F238E27FC236}">
                  <a16:creationId xmlns:a16="http://schemas.microsoft.com/office/drawing/2014/main" id="{64AD7D47-C247-4336-9199-DA0C2004496B}"/>
                </a:ext>
              </a:extLst>
            </p:cNvPr>
            <p:cNvSpPr>
              <a:spLocks/>
            </p:cNvSpPr>
            <p:nvPr/>
          </p:nvSpPr>
          <p:spPr bwMode="auto">
            <a:xfrm>
              <a:off x="1571525" y="1534402"/>
              <a:ext cx="33576" cy="370482"/>
            </a:xfrm>
            <a:custGeom>
              <a:avLst/>
              <a:gdLst>
                <a:gd name="T0" fmla="*/ 2147483646 w 1379"/>
                <a:gd name="T1" fmla="*/ 2147483646 h 14822"/>
                <a:gd name="T2" fmla="*/ 2147483646 w 1379"/>
                <a:gd name="T3" fmla="*/ 2147483646 h 14822"/>
                <a:gd name="T4" fmla="*/ 2147483646 w 1379"/>
                <a:gd name="T5" fmla="*/ 2147483646 h 14822"/>
                <a:gd name="T6" fmla="*/ 2147483646 w 1379"/>
                <a:gd name="T7" fmla="*/ 2147483646 h 14822"/>
                <a:gd name="T8" fmla="*/ 2147483646 w 1379"/>
                <a:gd name="T9" fmla="*/ 2147483646 h 14822"/>
                <a:gd name="T10" fmla="*/ 2147483646 w 1379"/>
                <a:gd name="T11" fmla="*/ 2147483646 h 148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79" h="14822" extrusionOk="0">
                  <a:moveTo>
                    <a:pt x="1244" y="1"/>
                  </a:moveTo>
                  <a:cubicBezTo>
                    <a:pt x="1244" y="841"/>
                    <a:pt x="841" y="1379"/>
                    <a:pt x="135" y="1681"/>
                  </a:cubicBezTo>
                  <a:lnTo>
                    <a:pt x="1" y="14822"/>
                  </a:lnTo>
                  <a:cubicBezTo>
                    <a:pt x="404" y="14822"/>
                    <a:pt x="841" y="14688"/>
                    <a:pt x="1379" y="14553"/>
                  </a:cubicBezTo>
                  <a:lnTo>
                    <a:pt x="1379" y="1"/>
                  </a:lnTo>
                  <a:lnTo>
                    <a:pt x="1244" y="1"/>
                  </a:lnTo>
                  <a:close/>
                </a:path>
              </a:pathLst>
            </a:custGeom>
            <a:solidFill>
              <a:srgbClr val="E3E8F4"/>
            </a:solidFill>
            <a:ln>
              <a:noFill/>
            </a:ln>
          </p:spPr>
          <p:txBody>
            <a:bodyPr lIns="91425" tIns="91425" rIns="91425" bIns="91425" anchor="ctr"/>
            <a:lstStyle/>
            <a:p>
              <a:pPr>
                <a:defRPr/>
              </a:pPr>
              <a:endParaRPr lang="vi-VN" sz="1350"/>
            </a:p>
          </p:txBody>
        </p:sp>
        <p:sp>
          <p:nvSpPr>
            <p:cNvPr id="85" name="Google Shape;642;p30">
              <a:extLst>
                <a:ext uri="{FF2B5EF4-FFF2-40B4-BE49-F238E27FC236}">
                  <a16:creationId xmlns:a16="http://schemas.microsoft.com/office/drawing/2014/main" id="{089ABFF0-1192-43F1-8562-BCCE40BB9D52}"/>
                </a:ext>
              </a:extLst>
            </p:cNvPr>
            <p:cNvSpPr/>
            <p:nvPr/>
          </p:nvSpPr>
          <p:spPr>
            <a:xfrm>
              <a:off x="1518200" y="1953787"/>
              <a:ext cx="252800" cy="447542"/>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6" name="Google Shape;643;p30">
              <a:extLst>
                <a:ext uri="{FF2B5EF4-FFF2-40B4-BE49-F238E27FC236}">
                  <a16:creationId xmlns:a16="http://schemas.microsoft.com/office/drawing/2014/main" id="{CDAD82F9-CE65-4AFA-8474-F6F7092DF3F2}"/>
                </a:ext>
              </a:extLst>
            </p:cNvPr>
            <p:cNvSpPr/>
            <p:nvPr/>
          </p:nvSpPr>
          <p:spPr>
            <a:xfrm>
              <a:off x="1518200" y="2272402"/>
              <a:ext cx="84924" cy="128927"/>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7" name="Google Shape;644;p30">
              <a:extLst>
                <a:ext uri="{FF2B5EF4-FFF2-40B4-BE49-F238E27FC236}">
                  <a16:creationId xmlns:a16="http://schemas.microsoft.com/office/drawing/2014/main" id="{04757C02-C427-476A-A962-D9D65D5D4BF9}"/>
                </a:ext>
              </a:extLst>
            </p:cNvPr>
            <p:cNvSpPr/>
            <p:nvPr/>
          </p:nvSpPr>
          <p:spPr>
            <a:xfrm>
              <a:off x="1265400" y="1989353"/>
              <a:ext cx="357475" cy="51423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8" name="Google Shape;645;p30">
              <a:extLst>
                <a:ext uri="{FF2B5EF4-FFF2-40B4-BE49-F238E27FC236}">
                  <a16:creationId xmlns:a16="http://schemas.microsoft.com/office/drawing/2014/main" id="{10EFB2C9-42EB-485D-9511-D29F9531E013}"/>
                </a:ext>
              </a:extLst>
            </p:cNvPr>
            <p:cNvSpPr/>
            <p:nvPr/>
          </p:nvSpPr>
          <p:spPr>
            <a:xfrm>
              <a:off x="1273300" y="1873763"/>
              <a:ext cx="420675" cy="226736"/>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9" name="Google Shape;646;p30">
              <a:extLst>
                <a:ext uri="{FF2B5EF4-FFF2-40B4-BE49-F238E27FC236}">
                  <a16:creationId xmlns:a16="http://schemas.microsoft.com/office/drawing/2014/main" id="{3F2AF5CC-5A02-4DE1-93D7-AAF3735ABA22}"/>
                </a:ext>
              </a:extLst>
            </p:cNvPr>
            <p:cNvSpPr/>
            <p:nvPr/>
          </p:nvSpPr>
          <p:spPr>
            <a:xfrm>
              <a:off x="1559675" y="2072341"/>
              <a:ext cx="120476" cy="200061"/>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90" name="Google Shape;647;p30">
              <a:extLst>
                <a:ext uri="{FF2B5EF4-FFF2-40B4-BE49-F238E27FC236}">
                  <a16:creationId xmlns:a16="http://schemas.microsoft.com/office/drawing/2014/main" id="{F79061F5-DB81-4F95-A34C-79B923366962}"/>
                </a:ext>
              </a:extLst>
            </p:cNvPr>
            <p:cNvSpPr/>
            <p:nvPr/>
          </p:nvSpPr>
          <p:spPr>
            <a:xfrm>
              <a:off x="1494500" y="1995281"/>
              <a:ext cx="110600" cy="108181"/>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91" name="Google Shape;648;p30">
              <a:extLst>
                <a:ext uri="{FF2B5EF4-FFF2-40B4-BE49-F238E27FC236}">
                  <a16:creationId xmlns:a16="http://schemas.microsoft.com/office/drawing/2014/main" id="{746BD1A2-9D9C-4AE2-B321-A55C86A162EC}"/>
                </a:ext>
              </a:extLst>
            </p:cNvPr>
            <p:cNvSpPr/>
            <p:nvPr/>
          </p:nvSpPr>
          <p:spPr>
            <a:xfrm>
              <a:off x="1530050" y="2488764"/>
              <a:ext cx="152074" cy="66686"/>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92" name="Google Shape;649;p30">
              <a:extLst>
                <a:ext uri="{FF2B5EF4-FFF2-40B4-BE49-F238E27FC236}">
                  <a16:creationId xmlns:a16="http://schemas.microsoft.com/office/drawing/2014/main" id="{54565DF7-14B2-44F9-B4C9-2FC0375410AB}"/>
                </a:ext>
              </a:extLst>
            </p:cNvPr>
            <p:cNvSpPr>
              <a:spLocks/>
            </p:cNvSpPr>
            <p:nvPr/>
          </p:nvSpPr>
          <p:spPr bwMode="auto">
            <a:xfrm>
              <a:off x="1500425" y="1378799"/>
              <a:ext cx="112576" cy="203025"/>
            </a:xfrm>
            <a:custGeom>
              <a:avLst/>
              <a:gdLst>
                <a:gd name="T0" fmla="*/ 2147483646 w 4505"/>
                <a:gd name="T1" fmla="*/ 2147483646 h 8134"/>
                <a:gd name="T2" fmla="*/ 2147483646 w 4505"/>
                <a:gd name="T3" fmla="*/ 2147483646 h 8134"/>
                <a:gd name="T4" fmla="*/ 2147483646 w 4505"/>
                <a:gd name="T5" fmla="*/ 2147483646 h 8134"/>
                <a:gd name="T6" fmla="*/ 2147483646 w 4505"/>
                <a:gd name="T7" fmla="*/ 2147483646 h 8134"/>
                <a:gd name="T8" fmla="*/ 2147483646 w 4505"/>
                <a:gd name="T9" fmla="*/ 2147483646 h 8134"/>
                <a:gd name="T10" fmla="*/ 2147483646 w 4505"/>
                <a:gd name="T11" fmla="*/ 2147483646 h 8134"/>
                <a:gd name="T12" fmla="*/ 2147483646 w 4505"/>
                <a:gd name="T13" fmla="*/ 2147483646 h 8134"/>
                <a:gd name="T14" fmla="*/ 2147483646 w 4505"/>
                <a:gd name="T15" fmla="*/ 2147483646 h 813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lIns="91425" tIns="91425" rIns="91425" bIns="91425" anchor="ctr"/>
            <a:lstStyle/>
            <a:p>
              <a:pPr>
                <a:defRPr/>
              </a:pPr>
              <a:endParaRPr lang="vi-VN" sz="1350"/>
            </a:p>
          </p:txBody>
        </p:sp>
        <p:sp>
          <p:nvSpPr>
            <p:cNvPr id="93" name="Google Shape;650;p30">
              <a:extLst>
                <a:ext uri="{FF2B5EF4-FFF2-40B4-BE49-F238E27FC236}">
                  <a16:creationId xmlns:a16="http://schemas.microsoft.com/office/drawing/2014/main" id="{E1E73FA8-4258-4735-89D9-B4A93132DC7E}"/>
                </a:ext>
              </a:extLst>
            </p:cNvPr>
            <p:cNvSpPr>
              <a:spLocks/>
            </p:cNvSpPr>
            <p:nvPr/>
          </p:nvSpPr>
          <p:spPr bwMode="auto">
            <a:xfrm>
              <a:off x="1060000" y="406654"/>
              <a:ext cx="1015151" cy="1066989"/>
            </a:xfrm>
            <a:custGeom>
              <a:avLst/>
              <a:gdLst>
                <a:gd name="T0" fmla="*/ 2147483646 w 40634"/>
                <a:gd name="T1" fmla="*/ 2147483646 h 42724"/>
                <a:gd name="T2" fmla="*/ 2147483646 w 40634"/>
                <a:gd name="T3" fmla="*/ 2147483646 h 42724"/>
                <a:gd name="T4" fmla="*/ 2147483646 w 40634"/>
                <a:gd name="T5" fmla="*/ 2147483646 h 42724"/>
                <a:gd name="T6" fmla="*/ 2147483646 w 40634"/>
                <a:gd name="T7" fmla="*/ 2147483646 h 42724"/>
                <a:gd name="T8" fmla="*/ 2147483646 w 40634"/>
                <a:gd name="T9" fmla="*/ 2147483646 h 42724"/>
                <a:gd name="T10" fmla="*/ 2147483646 w 40634"/>
                <a:gd name="T11" fmla="*/ 2147483646 h 42724"/>
                <a:gd name="T12" fmla="*/ 2147483646 w 40634"/>
                <a:gd name="T13" fmla="*/ 2147483646 h 42724"/>
                <a:gd name="T14" fmla="*/ 2147483646 w 40634"/>
                <a:gd name="T15" fmla="*/ 2147483646 h 42724"/>
                <a:gd name="T16" fmla="*/ 2147483646 w 40634"/>
                <a:gd name="T17" fmla="*/ 2147483646 h 42724"/>
                <a:gd name="T18" fmla="*/ 2147483646 w 40634"/>
                <a:gd name="T19" fmla="*/ 2147483646 h 42724"/>
                <a:gd name="T20" fmla="*/ 2147483646 w 40634"/>
                <a:gd name="T21" fmla="*/ 2147483646 h 42724"/>
                <a:gd name="T22" fmla="*/ 2147483646 w 40634"/>
                <a:gd name="T23" fmla="*/ 2147483646 h 42724"/>
                <a:gd name="T24" fmla="*/ 2147483646 w 40634"/>
                <a:gd name="T25" fmla="*/ 2147483646 h 427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lIns="91425" tIns="91425" rIns="91425" bIns="91425" anchor="ctr"/>
            <a:lstStyle/>
            <a:p>
              <a:pPr>
                <a:defRPr/>
              </a:pPr>
              <a:endParaRPr lang="vi-VN" sz="1350"/>
            </a:p>
          </p:txBody>
        </p:sp>
        <p:sp>
          <p:nvSpPr>
            <p:cNvPr id="94" name="Google Shape;651;p30">
              <a:extLst>
                <a:ext uri="{FF2B5EF4-FFF2-40B4-BE49-F238E27FC236}">
                  <a16:creationId xmlns:a16="http://schemas.microsoft.com/office/drawing/2014/main" id="{7BADEE86-9EFB-4BC2-8CDC-4527E330193E}"/>
                </a:ext>
              </a:extLst>
            </p:cNvPr>
            <p:cNvSpPr>
              <a:spLocks/>
            </p:cNvSpPr>
            <p:nvPr/>
          </p:nvSpPr>
          <p:spPr bwMode="auto">
            <a:xfrm>
              <a:off x="1077774" y="1177257"/>
              <a:ext cx="649776" cy="296386"/>
            </a:xfrm>
            <a:custGeom>
              <a:avLst/>
              <a:gdLst>
                <a:gd name="T0" fmla="*/ 2147483646 w 26047"/>
                <a:gd name="T1" fmla="*/ 2147483646 h 11899"/>
                <a:gd name="T2" fmla="*/ 2147483646 w 26047"/>
                <a:gd name="T3" fmla="*/ 2147483646 h 11899"/>
                <a:gd name="T4" fmla="*/ 2147483646 w 26047"/>
                <a:gd name="T5" fmla="*/ 2147483646 h 11899"/>
                <a:gd name="T6" fmla="*/ 2147483646 w 26047"/>
                <a:gd name="T7" fmla="*/ 2147483646 h 11899"/>
                <a:gd name="T8" fmla="*/ 2147483646 w 26047"/>
                <a:gd name="T9" fmla="*/ 2147483646 h 11899"/>
                <a:gd name="T10" fmla="*/ 2147483646 w 26047"/>
                <a:gd name="T11" fmla="*/ 2147483646 h 11899"/>
                <a:gd name="T12" fmla="*/ 2147483646 w 26047"/>
                <a:gd name="T13" fmla="*/ 2147483646 h 11899"/>
                <a:gd name="T14" fmla="*/ 0 w 26047"/>
                <a:gd name="T15" fmla="*/ 2147483646 h 11899"/>
                <a:gd name="T16" fmla="*/ 2147483646 w 26047"/>
                <a:gd name="T17" fmla="*/ 2147483646 h 11899"/>
                <a:gd name="T18" fmla="*/ 2147483646 w 26047"/>
                <a:gd name="T19" fmla="*/ 2147483646 h 11899"/>
                <a:gd name="T20" fmla="*/ 2147483646 w 26047"/>
                <a:gd name="T21" fmla="*/ 2147483646 h 11899"/>
                <a:gd name="T22" fmla="*/ 0 w 26047"/>
                <a:gd name="T23" fmla="*/ 2147483646 h 118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047" h="11899" extrusionOk="0">
                  <a:moveTo>
                    <a:pt x="26047" y="11764"/>
                  </a:moveTo>
                  <a:cubicBezTo>
                    <a:pt x="25207" y="11764"/>
                    <a:pt x="24366" y="11898"/>
                    <a:pt x="23392" y="11898"/>
                  </a:cubicBezTo>
                  <a:cubicBezTo>
                    <a:pt x="22686" y="11898"/>
                    <a:pt x="21980" y="11898"/>
                    <a:pt x="21274" y="11764"/>
                  </a:cubicBezTo>
                  <a:cubicBezTo>
                    <a:pt x="21980" y="11898"/>
                    <a:pt x="22686" y="11898"/>
                    <a:pt x="23392" y="11898"/>
                  </a:cubicBezTo>
                  <a:cubicBezTo>
                    <a:pt x="24366" y="11898"/>
                    <a:pt x="25207" y="11764"/>
                    <a:pt x="26047" y="11764"/>
                  </a:cubicBez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lIns="91425" tIns="91425" rIns="91425" bIns="91425" anchor="ctr"/>
            <a:lstStyle/>
            <a:p>
              <a:pPr>
                <a:defRPr/>
              </a:pPr>
              <a:endParaRPr lang="vi-VN" sz="1350"/>
            </a:p>
          </p:txBody>
        </p:sp>
        <p:sp>
          <p:nvSpPr>
            <p:cNvPr id="95" name="Google Shape;652;p30">
              <a:extLst>
                <a:ext uri="{FF2B5EF4-FFF2-40B4-BE49-F238E27FC236}">
                  <a16:creationId xmlns:a16="http://schemas.microsoft.com/office/drawing/2014/main" id="{8B6A512D-FD26-4F8C-8202-C57074E54A4A}"/>
                </a:ext>
              </a:extLst>
            </p:cNvPr>
            <p:cNvSpPr>
              <a:spLocks/>
            </p:cNvSpPr>
            <p:nvPr/>
          </p:nvSpPr>
          <p:spPr bwMode="auto">
            <a:xfrm>
              <a:off x="1559675" y="1467714"/>
              <a:ext cx="49376" cy="2964"/>
            </a:xfrm>
            <a:custGeom>
              <a:avLst/>
              <a:gdLst>
                <a:gd name="T0" fmla="*/ 0 w 1950"/>
                <a:gd name="T1" fmla="*/ 0 h 135"/>
                <a:gd name="T2" fmla="*/ 2147483646 w 1950"/>
                <a:gd name="T3" fmla="*/ 2147483646 h 135"/>
                <a:gd name="T4" fmla="*/ 2147483646 w 1950"/>
                <a:gd name="T5" fmla="*/ 2147483646 h 135"/>
                <a:gd name="T6" fmla="*/ 0 w 1950"/>
                <a:gd name="T7" fmla="*/ 0 h 1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50" h="135" extrusionOk="0">
                  <a:moveTo>
                    <a:pt x="0" y="0"/>
                  </a:moveTo>
                  <a:cubicBezTo>
                    <a:pt x="571" y="135"/>
                    <a:pt x="1277" y="135"/>
                    <a:pt x="1949" y="135"/>
                  </a:cubicBezTo>
                  <a:cubicBezTo>
                    <a:pt x="1277" y="135"/>
                    <a:pt x="571" y="135"/>
                    <a:pt x="0" y="0"/>
                  </a:cubicBezTo>
                  <a:close/>
                </a:path>
              </a:pathLst>
            </a:custGeom>
            <a:solidFill>
              <a:srgbClr val="845934"/>
            </a:solidFill>
            <a:ln>
              <a:noFill/>
            </a:ln>
          </p:spPr>
          <p:txBody>
            <a:bodyPr lIns="91425" tIns="91425" rIns="91425" bIns="91425" anchor="ctr"/>
            <a:lstStyle/>
            <a:p>
              <a:pPr>
                <a:defRPr/>
              </a:pPr>
              <a:endParaRPr lang="vi-VN" sz="1350"/>
            </a:p>
          </p:txBody>
        </p:sp>
        <p:sp>
          <p:nvSpPr>
            <p:cNvPr id="96" name="Google Shape;653;p30">
              <a:extLst>
                <a:ext uri="{FF2B5EF4-FFF2-40B4-BE49-F238E27FC236}">
                  <a16:creationId xmlns:a16="http://schemas.microsoft.com/office/drawing/2014/main" id="{7659BBDA-A591-4BAE-AB2F-F547B068067E}"/>
                </a:ext>
              </a:extLst>
            </p:cNvPr>
            <p:cNvSpPr>
              <a:spLocks/>
            </p:cNvSpPr>
            <p:nvPr/>
          </p:nvSpPr>
          <p:spPr bwMode="auto">
            <a:xfrm>
              <a:off x="1077774" y="1077968"/>
              <a:ext cx="649776" cy="395674"/>
            </a:xfrm>
            <a:custGeom>
              <a:avLst/>
              <a:gdLst>
                <a:gd name="T0" fmla="*/ 2147483646 w 26047"/>
                <a:gd name="T1" fmla="*/ 2147483646 h 15831"/>
                <a:gd name="T2" fmla="*/ 2147483646 w 26047"/>
                <a:gd name="T3" fmla="*/ 2147483646 h 15831"/>
                <a:gd name="T4" fmla="*/ 0 w 26047"/>
                <a:gd name="T5" fmla="*/ 2147483646 h 15831"/>
                <a:gd name="T6" fmla="*/ 0 w 26047"/>
                <a:gd name="T7" fmla="*/ 2147483646 h 15831"/>
                <a:gd name="T8" fmla="*/ 2147483646 w 26047"/>
                <a:gd name="T9" fmla="*/ 2147483646 h 15831"/>
                <a:gd name="T10" fmla="*/ 2147483646 w 26047"/>
                <a:gd name="T11" fmla="*/ 2147483646 h 15831"/>
                <a:gd name="T12" fmla="*/ 2147483646 w 26047"/>
                <a:gd name="T13" fmla="*/ 2147483646 h 15831"/>
                <a:gd name="T14" fmla="*/ 2147483646 w 26047"/>
                <a:gd name="T15" fmla="*/ 2147483646 h 15831"/>
                <a:gd name="T16" fmla="*/ 2147483646 w 26047"/>
                <a:gd name="T17" fmla="*/ 2147483646 h 15831"/>
                <a:gd name="T18" fmla="*/ 2147483646 w 26047"/>
                <a:gd name="T19" fmla="*/ 2147483646 h 15831"/>
                <a:gd name="T20" fmla="*/ 2147483646 w 26047"/>
                <a:gd name="T21" fmla="*/ 2147483646 h 15831"/>
                <a:gd name="T22" fmla="*/ 2147483646 w 26047"/>
                <a:gd name="T23" fmla="*/ 2147483646 h 15831"/>
                <a:gd name="T24" fmla="*/ 2147483646 w 26047"/>
                <a:gd name="T25" fmla="*/ 2147483646 h 15831"/>
                <a:gd name="T26" fmla="*/ 2147483646 w 26047"/>
                <a:gd name="T27" fmla="*/ 2147483646 h 15831"/>
                <a:gd name="T28" fmla="*/ 2147483646 w 26047"/>
                <a:gd name="T29" fmla="*/ 2147483646 h 15831"/>
                <a:gd name="T30" fmla="*/ 2147483646 w 26047"/>
                <a:gd name="T31" fmla="*/ 2147483646 h 15831"/>
                <a:gd name="T32" fmla="*/ 2147483646 w 26047"/>
                <a:gd name="T33" fmla="*/ 2147483646 h 158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lnTo>
                    <a:pt x="3798" y="1"/>
                  </a:lnTo>
                  <a:close/>
                </a:path>
              </a:pathLst>
            </a:custGeom>
            <a:solidFill>
              <a:srgbClr val="946941"/>
            </a:solidFill>
            <a:ln>
              <a:noFill/>
            </a:ln>
          </p:spPr>
          <p:txBody>
            <a:bodyPr lIns="91425" tIns="91425" rIns="91425" bIns="91425" anchor="ctr"/>
            <a:lstStyle/>
            <a:p>
              <a:pPr>
                <a:defRPr/>
              </a:pPr>
              <a:endParaRPr lang="vi-VN" sz="1350"/>
            </a:p>
          </p:txBody>
        </p:sp>
        <p:sp>
          <p:nvSpPr>
            <p:cNvPr id="97" name="Google Shape;654;p30">
              <a:extLst>
                <a:ext uri="{FF2B5EF4-FFF2-40B4-BE49-F238E27FC236}">
                  <a16:creationId xmlns:a16="http://schemas.microsoft.com/office/drawing/2014/main" id="{52C288BF-C9C0-42D6-83CF-D65AA7831B2F}"/>
                </a:ext>
              </a:extLst>
            </p:cNvPr>
            <p:cNvSpPr/>
            <p:nvPr/>
          </p:nvSpPr>
          <p:spPr>
            <a:xfrm>
              <a:off x="1231825" y="1481052"/>
              <a:ext cx="280450" cy="703916"/>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98" name="Google Shape;655;p30">
              <a:extLst>
                <a:ext uri="{FF2B5EF4-FFF2-40B4-BE49-F238E27FC236}">
                  <a16:creationId xmlns:a16="http://schemas.microsoft.com/office/drawing/2014/main" id="{18CB1D9C-EF09-47E6-AC1F-5AA7CD491AF4}"/>
                </a:ext>
              </a:extLst>
            </p:cNvPr>
            <p:cNvSpPr/>
            <p:nvPr/>
          </p:nvSpPr>
          <p:spPr>
            <a:xfrm>
              <a:off x="1235775" y="1481052"/>
              <a:ext cx="272550" cy="689096"/>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dirty="0">
                <a:solidFill>
                  <a:prstClr val="black"/>
                </a:solidFill>
                <a:latin typeface="Arial"/>
              </a:endParaRPr>
            </a:p>
          </p:txBody>
        </p:sp>
        <p:sp>
          <p:nvSpPr>
            <p:cNvPr id="99" name="Google Shape;656;p30">
              <a:extLst>
                <a:ext uri="{FF2B5EF4-FFF2-40B4-BE49-F238E27FC236}">
                  <a16:creationId xmlns:a16="http://schemas.microsoft.com/office/drawing/2014/main" id="{317E37DC-7B86-4001-B860-60A0F3B55A5D}"/>
                </a:ext>
              </a:extLst>
            </p:cNvPr>
            <p:cNvSpPr/>
            <p:nvPr/>
          </p:nvSpPr>
          <p:spPr>
            <a:xfrm>
              <a:off x="1605100" y="1516619"/>
              <a:ext cx="158000" cy="638711"/>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00" name="Google Shape;657;p30">
              <a:extLst>
                <a:ext uri="{FF2B5EF4-FFF2-40B4-BE49-F238E27FC236}">
                  <a16:creationId xmlns:a16="http://schemas.microsoft.com/office/drawing/2014/main" id="{D961EF63-DE36-4B16-AFA8-229D8DA5181A}"/>
                </a:ext>
              </a:extLst>
            </p:cNvPr>
            <p:cNvSpPr>
              <a:spLocks/>
            </p:cNvSpPr>
            <p:nvPr/>
          </p:nvSpPr>
          <p:spPr bwMode="auto">
            <a:xfrm>
              <a:off x="1743350" y="1987872"/>
              <a:ext cx="0" cy="56313"/>
            </a:xfrm>
            <a:custGeom>
              <a:avLst/>
              <a:gdLst>
                <a:gd name="T0" fmla="*/ 0 w 1"/>
                <a:gd name="T1" fmla="*/ 2147483646 h 2253"/>
                <a:gd name="T2" fmla="*/ 0 w 1"/>
                <a:gd name="T3" fmla="*/ 2147483646 h 2253"/>
                <a:gd name="T4" fmla="*/ 0 w 1"/>
                <a:gd name="T5" fmla="*/ 2147483646 h 2253"/>
                <a:gd name="T6" fmla="*/ 0 w 1"/>
                <a:gd name="T7" fmla="*/ 2147483646 h 22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253" extrusionOk="0">
                  <a:moveTo>
                    <a:pt x="0" y="1"/>
                  </a:moveTo>
                  <a:lnTo>
                    <a:pt x="0" y="2253"/>
                  </a:lnTo>
                  <a:lnTo>
                    <a:pt x="0" y="1"/>
                  </a:lnTo>
                  <a:close/>
                </a:path>
              </a:pathLst>
            </a:custGeom>
            <a:solidFill>
              <a:srgbClr val="9D6841"/>
            </a:solidFill>
            <a:ln>
              <a:noFill/>
            </a:ln>
          </p:spPr>
          <p:txBody>
            <a:bodyPr lIns="91425" tIns="91425" rIns="91425" bIns="91425" anchor="ctr"/>
            <a:lstStyle/>
            <a:p>
              <a:pPr>
                <a:defRPr/>
              </a:pPr>
              <a:endParaRPr lang="vi-VN" sz="1350"/>
            </a:p>
          </p:txBody>
        </p:sp>
        <p:sp>
          <p:nvSpPr>
            <p:cNvPr id="101" name="Google Shape;658;p30">
              <a:extLst>
                <a:ext uri="{FF2B5EF4-FFF2-40B4-BE49-F238E27FC236}">
                  <a16:creationId xmlns:a16="http://schemas.microsoft.com/office/drawing/2014/main" id="{1DB49BF5-9AEF-4AB6-9017-2C5327A4123F}"/>
                </a:ext>
              </a:extLst>
            </p:cNvPr>
            <p:cNvSpPr/>
            <p:nvPr/>
          </p:nvSpPr>
          <p:spPr>
            <a:xfrm>
              <a:off x="1613000" y="1526992"/>
              <a:ext cx="128374" cy="583880"/>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02" name="Google Shape;659;p30">
              <a:extLst>
                <a:ext uri="{FF2B5EF4-FFF2-40B4-BE49-F238E27FC236}">
                  <a16:creationId xmlns:a16="http://schemas.microsoft.com/office/drawing/2014/main" id="{3613CBA9-D53D-46E5-B20E-141E6D96A181}"/>
                </a:ext>
              </a:extLst>
            </p:cNvPr>
            <p:cNvSpPr>
              <a:spLocks/>
            </p:cNvSpPr>
            <p:nvPr/>
          </p:nvSpPr>
          <p:spPr bwMode="auto">
            <a:xfrm>
              <a:off x="1672250" y="1202450"/>
              <a:ext cx="134300" cy="121518"/>
            </a:xfrm>
            <a:custGeom>
              <a:avLst/>
              <a:gdLst>
                <a:gd name="T0" fmla="*/ 2147483646 w 5345"/>
                <a:gd name="T1" fmla="*/ 0 h 4826"/>
                <a:gd name="T2" fmla="*/ 2147483646 w 5345"/>
                <a:gd name="T3" fmla="*/ 2147483646 h 4826"/>
                <a:gd name="T4" fmla="*/ 2147483646 w 5345"/>
                <a:gd name="T5" fmla="*/ 2147483646 h 4826"/>
                <a:gd name="T6" fmla="*/ 2147483646 w 5345"/>
                <a:gd name="T7" fmla="*/ 2147483646 h 4826"/>
                <a:gd name="T8" fmla="*/ 2147483646 w 5345"/>
                <a:gd name="T9" fmla="*/ 2147483646 h 4826"/>
                <a:gd name="T10" fmla="*/ 2147483646 w 5345"/>
                <a:gd name="T11" fmla="*/ 2147483646 h 4826"/>
                <a:gd name="T12" fmla="*/ 2147483646 w 5345"/>
                <a:gd name="T13" fmla="*/ 2147483646 h 4826"/>
                <a:gd name="T14" fmla="*/ 2147483646 w 5345"/>
                <a:gd name="T15" fmla="*/ 2147483646 h 4826"/>
                <a:gd name="T16" fmla="*/ 2147483646 w 5345"/>
                <a:gd name="T17" fmla="*/ 2147483646 h 4826"/>
                <a:gd name="T18" fmla="*/ 2147483646 w 5345"/>
                <a:gd name="T19" fmla="*/ 2147483646 h 4826"/>
                <a:gd name="T20" fmla="*/ 2147483646 w 5345"/>
                <a:gd name="T21" fmla="*/ 2147483646 h 4826"/>
                <a:gd name="T22" fmla="*/ 2147483646 w 5345"/>
                <a:gd name="T23" fmla="*/ 2147483646 h 4826"/>
                <a:gd name="T24" fmla="*/ 2147483646 w 5345"/>
                <a:gd name="T25" fmla="*/ 0 h 48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tx1"/>
            </a:solidFill>
            <a:ln>
              <a:noFill/>
            </a:ln>
          </p:spPr>
          <p:txBody>
            <a:bodyPr lIns="91425" tIns="91425" rIns="91425" bIns="91425" anchor="ctr"/>
            <a:lstStyle/>
            <a:p>
              <a:pPr>
                <a:defRPr/>
              </a:pPr>
              <a:endParaRPr lang="vi-VN" sz="1350"/>
            </a:p>
          </p:txBody>
        </p:sp>
        <p:sp>
          <p:nvSpPr>
            <p:cNvPr id="103" name="Google Shape;660;p30">
              <a:extLst>
                <a:ext uri="{FF2B5EF4-FFF2-40B4-BE49-F238E27FC236}">
                  <a16:creationId xmlns:a16="http://schemas.microsoft.com/office/drawing/2014/main" id="{6B8C0540-9ADD-4AE9-839C-CDBC34029DEB}"/>
                </a:ext>
              </a:extLst>
            </p:cNvPr>
            <p:cNvSpPr>
              <a:spLocks/>
            </p:cNvSpPr>
            <p:nvPr/>
          </p:nvSpPr>
          <p:spPr bwMode="auto">
            <a:xfrm>
              <a:off x="1512275" y="981642"/>
              <a:ext cx="187626" cy="168940"/>
            </a:xfrm>
            <a:custGeom>
              <a:avLst/>
              <a:gdLst>
                <a:gd name="T0" fmla="*/ 2147483646 w 7563"/>
                <a:gd name="T1" fmla="*/ 0 h 6785"/>
                <a:gd name="T2" fmla="*/ 2147483646 w 7563"/>
                <a:gd name="T3" fmla="*/ 2147483646 h 6785"/>
                <a:gd name="T4" fmla="*/ 2147483646 w 7563"/>
                <a:gd name="T5" fmla="*/ 2147483646 h 6785"/>
                <a:gd name="T6" fmla="*/ 2147483646 w 7563"/>
                <a:gd name="T7" fmla="*/ 2147483646 h 6785"/>
                <a:gd name="T8" fmla="*/ 2147483646 w 7563"/>
                <a:gd name="T9" fmla="*/ 2147483646 h 6785"/>
                <a:gd name="T10" fmla="*/ 2147483646 w 7563"/>
                <a:gd name="T11" fmla="*/ 2147483646 h 6785"/>
                <a:gd name="T12" fmla="*/ 2147483646 w 7563"/>
                <a:gd name="T13" fmla="*/ 0 h 678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tx1"/>
            </a:solidFill>
            <a:ln>
              <a:noFill/>
            </a:ln>
          </p:spPr>
          <p:txBody>
            <a:bodyPr lIns="91425" tIns="91425" rIns="91425" bIns="91425" anchor="ctr"/>
            <a:lstStyle/>
            <a:p>
              <a:pPr>
                <a:defRPr/>
              </a:pPr>
              <a:endParaRPr lang="vi-VN" sz="1350"/>
            </a:p>
          </p:txBody>
        </p:sp>
        <p:sp>
          <p:nvSpPr>
            <p:cNvPr id="104" name="Google Shape;661;p30">
              <a:extLst>
                <a:ext uri="{FF2B5EF4-FFF2-40B4-BE49-F238E27FC236}">
                  <a16:creationId xmlns:a16="http://schemas.microsoft.com/office/drawing/2014/main" id="{64924531-A2BB-4456-8D6D-5091267BE328}"/>
                </a:ext>
              </a:extLst>
            </p:cNvPr>
            <p:cNvSpPr/>
            <p:nvPr/>
          </p:nvSpPr>
          <p:spPr>
            <a:xfrm>
              <a:off x="1417475" y="1104642"/>
              <a:ext cx="217250" cy="120036"/>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05" name="Google Shape;662;p30">
              <a:extLst>
                <a:ext uri="{FF2B5EF4-FFF2-40B4-BE49-F238E27FC236}">
                  <a16:creationId xmlns:a16="http://schemas.microsoft.com/office/drawing/2014/main" id="{C0D5F649-FCBA-413A-9B67-2CFEE5A564ED}"/>
                </a:ext>
              </a:extLst>
            </p:cNvPr>
            <p:cNvSpPr>
              <a:spLocks/>
            </p:cNvSpPr>
            <p:nvPr/>
          </p:nvSpPr>
          <p:spPr bwMode="auto">
            <a:xfrm>
              <a:off x="1851975" y="1079449"/>
              <a:ext cx="159976" cy="143748"/>
            </a:xfrm>
            <a:custGeom>
              <a:avLst/>
              <a:gdLst>
                <a:gd name="T0" fmla="*/ 2147483646 w 6454"/>
                <a:gd name="T1" fmla="*/ 0 h 5755"/>
                <a:gd name="T2" fmla="*/ 2147483646 w 6454"/>
                <a:gd name="T3" fmla="*/ 2147483646 h 5755"/>
                <a:gd name="T4" fmla="*/ 2147483646 w 6454"/>
                <a:gd name="T5" fmla="*/ 2147483646 h 5755"/>
                <a:gd name="T6" fmla="*/ 2147483646 w 6454"/>
                <a:gd name="T7" fmla="*/ 2147483646 h 5755"/>
                <a:gd name="T8" fmla="*/ 2147483646 w 6454"/>
                <a:gd name="T9" fmla="*/ 2147483646 h 5755"/>
                <a:gd name="T10" fmla="*/ 2147483646 w 6454"/>
                <a:gd name="T11" fmla="*/ 2147483646 h 5755"/>
                <a:gd name="T12" fmla="*/ 2147483646 w 6454"/>
                <a:gd name="T13" fmla="*/ 0 h 575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tx1"/>
            </a:solidFill>
            <a:ln>
              <a:noFill/>
            </a:ln>
          </p:spPr>
          <p:txBody>
            <a:bodyPr lIns="91425" tIns="91425" rIns="91425" bIns="91425" anchor="ctr"/>
            <a:lstStyle/>
            <a:p>
              <a:pPr>
                <a:defRPr/>
              </a:pPr>
              <a:endParaRPr lang="vi-VN" sz="1350"/>
            </a:p>
          </p:txBody>
        </p:sp>
        <p:sp>
          <p:nvSpPr>
            <p:cNvPr id="106" name="Google Shape;663;p30">
              <a:extLst>
                <a:ext uri="{FF2B5EF4-FFF2-40B4-BE49-F238E27FC236}">
                  <a16:creationId xmlns:a16="http://schemas.microsoft.com/office/drawing/2014/main" id="{76A9E8C1-ABEE-4BBA-8AEF-6343558CAA39}"/>
                </a:ext>
              </a:extLst>
            </p:cNvPr>
            <p:cNvSpPr/>
            <p:nvPr/>
          </p:nvSpPr>
          <p:spPr>
            <a:xfrm>
              <a:off x="1861850" y="1212823"/>
              <a:ext cx="130350" cy="93362"/>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07" name="Google Shape;664;p30">
              <a:extLst>
                <a:ext uri="{FF2B5EF4-FFF2-40B4-BE49-F238E27FC236}">
                  <a16:creationId xmlns:a16="http://schemas.microsoft.com/office/drawing/2014/main" id="{4A7D18AB-4BAD-459E-B237-81D953E9CA68}"/>
                </a:ext>
              </a:extLst>
            </p:cNvPr>
            <p:cNvSpPr>
              <a:spLocks/>
            </p:cNvSpPr>
            <p:nvPr/>
          </p:nvSpPr>
          <p:spPr bwMode="auto">
            <a:xfrm>
              <a:off x="1609050" y="1009799"/>
              <a:ext cx="71100" cy="62241"/>
            </a:xfrm>
            <a:custGeom>
              <a:avLst/>
              <a:gdLst>
                <a:gd name="T0" fmla="*/ 2147483646 w 2824"/>
                <a:gd name="T1" fmla="*/ 0 h 2440"/>
                <a:gd name="T2" fmla="*/ 2147483646 w 2824"/>
                <a:gd name="T3" fmla="*/ 2147483646 h 2440"/>
                <a:gd name="T4" fmla="*/ 2147483646 w 2824"/>
                <a:gd name="T5" fmla="*/ 2147483646 h 2440"/>
                <a:gd name="T6" fmla="*/ 2147483646 w 2824"/>
                <a:gd name="T7" fmla="*/ 2147483646 h 2440"/>
                <a:gd name="T8" fmla="*/ 2147483646 w 2824"/>
                <a:gd name="T9" fmla="*/ 2147483646 h 2440"/>
                <a:gd name="T10" fmla="*/ 2147483646 w 2824"/>
                <a:gd name="T11" fmla="*/ 2147483646 h 2440"/>
                <a:gd name="T12" fmla="*/ 2147483646 w 2824"/>
                <a:gd name="T13" fmla="*/ 0 h 244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lIns="91425" tIns="91425" rIns="91425" bIns="91425" anchor="ctr"/>
            <a:lstStyle/>
            <a:p>
              <a:pPr>
                <a:defRPr/>
              </a:pPr>
              <a:endParaRPr lang="vi-VN" sz="1350"/>
            </a:p>
          </p:txBody>
        </p:sp>
        <p:sp>
          <p:nvSpPr>
            <p:cNvPr id="108" name="Google Shape;665;p30">
              <a:extLst>
                <a:ext uri="{FF2B5EF4-FFF2-40B4-BE49-F238E27FC236}">
                  <a16:creationId xmlns:a16="http://schemas.microsoft.com/office/drawing/2014/main" id="{E4852F76-15AE-4E00-BDD0-C7C8F034A976}"/>
                </a:ext>
              </a:extLst>
            </p:cNvPr>
            <p:cNvSpPr>
              <a:spLocks/>
            </p:cNvSpPr>
            <p:nvPr/>
          </p:nvSpPr>
          <p:spPr bwMode="auto">
            <a:xfrm>
              <a:off x="1921100" y="1095751"/>
              <a:ext cx="71100" cy="60759"/>
            </a:xfrm>
            <a:custGeom>
              <a:avLst/>
              <a:gdLst>
                <a:gd name="T0" fmla="*/ 2147483646 w 2824"/>
                <a:gd name="T1" fmla="*/ 2147483646 h 2445"/>
                <a:gd name="T2" fmla="*/ 2147483646 w 2824"/>
                <a:gd name="T3" fmla="*/ 2147483646 h 2445"/>
                <a:gd name="T4" fmla="*/ 2147483646 w 2824"/>
                <a:gd name="T5" fmla="*/ 2147483646 h 2445"/>
                <a:gd name="T6" fmla="*/ 2147483646 w 2824"/>
                <a:gd name="T7" fmla="*/ 2147483646 h 2445"/>
                <a:gd name="T8" fmla="*/ 2147483646 w 2824"/>
                <a:gd name="T9" fmla="*/ 2147483646 h 2445"/>
                <a:gd name="T10" fmla="*/ 2147483646 w 2824"/>
                <a:gd name="T11" fmla="*/ 2147483646 h 2445"/>
                <a:gd name="T12" fmla="*/ 2147483646 w 2824"/>
                <a:gd name="T13" fmla="*/ 2147483646 h 24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lIns="91425" tIns="91425" rIns="91425" bIns="91425" anchor="ctr"/>
            <a:lstStyle/>
            <a:p>
              <a:pPr>
                <a:defRPr/>
              </a:pPr>
              <a:endParaRPr lang="vi-VN" sz="1350"/>
            </a:p>
          </p:txBody>
        </p:sp>
        <p:sp>
          <p:nvSpPr>
            <p:cNvPr id="109" name="Google Shape;666;p30">
              <a:extLst>
                <a:ext uri="{FF2B5EF4-FFF2-40B4-BE49-F238E27FC236}">
                  <a16:creationId xmlns:a16="http://schemas.microsoft.com/office/drawing/2014/main" id="{7DCA568D-B93F-4655-9EB4-240B08733E9D}"/>
                </a:ext>
              </a:extLst>
            </p:cNvPr>
            <p:cNvSpPr>
              <a:spLocks/>
            </p:cNvSpPr>
            <p:nvPr/>
          </p:nvSpPr>
          <p:spPr bwMode="auto">
            <a:xfrm>
              <a:off x="961250" y="236232"/>
              <a:ext cx="1222525" cy="946952"/>
            </a:xfrm>
            <a:custGeom>
              <a:avLst/>
              <a:gdLst>
                <a:gd name="T0" fmla="*/ 2147483646 w 48901"/>
                <a:gd name="T1" fmla="*/ 0 h 37862"/>
                <a:gd name="T2" fmla="*/ 2147483646 w 48901"/>
                <a:gd name="T3" fmla="*/ 2147483646 h 37862"/>
                <a:gd name="T4" fmla="*/ 2147483646 w 48901"/>
                <a:gd name="T5" fmla="*/ 2147483646 h 37862"/>
                <a:gd name="T6" fmla="*/ 2147483646 w 48901"/>
                <a:gd name="T7" fmla="*/ 2147483646 h 37862"/>
                <a:gd name="T8" fmla="*/ 2147483646 w 48901"/>
                <a:gd name="T9" fmla="*/ 2147483646 h 37862"/>
                <a:gd name="T10" fmla="*/ 2147483646 w 48901"/>
                <a:gd name="T11" fmla="*/ 2147483646 h 37862"/>
                <a:gd name="T12" fmla="*/ 2147483646 w 48901"/>
                <a:gd name="T13" fmla="*/ 2147483646 h 37862"/>
                <a:gd name="T14" fmla="*/ 2147483646 w 48901"/>
                <a:gd name="T15" fmla="*/ 2147483646 h 37862"/>
                <a:gd name="T16" fmla="*/ 2147483646 w 48901"/>
                <a:gd name="T17" fmla="*/ 2147483646 h 37862"/>
                <a:gd name="T18" fmla="*/ 2147483646 w 48901"/>
                <a:gd name="T19" fmla="*/ 2147483646 h 37862"/>
                <a:gd name="T20" fmla="*/ 2147483646 w 48901"/>
                <a:gd name="T21" fmla="*/ 2147483646 h 37862"/>
                <a:gd name="T22" fmla="*/ 2147483646 w 48901"/>
                <a:gd name="T23" fmla="*/ 2147483646 h 37862"/>
                <a:gd name="T24" fmla="*/ 2147483646 w 48901"/>
                <a:gd name="T25" fmla="*/ 2147483646 h 37862"/>
                <a:gd name="T26" fmla="*/ 2147483646 w 48901"/>
                <a:gd name="T27" fmla="*/ 2147483646 h 37862"/>
                <a:gd name="T28" fmla="*/ 2147483646 w 48901"/>
                <a:gd name="T29" fmla="*/ 2147483646 h 37862"/>
                <a:gd name="T30" fmla="*/ 2147483646 w 48901"/>
                <a:gd name="T31" fmla="*/ 2147483646 h 37862"/>
                <a:gd name="T32" fmla="*/ 2147483646 w 48901"/>
                <a:gd name="T33" fmla="*/ 2147483646 h 37862"/>
                <a:gd name="T34" fmla="*/ 2147483646 w 48901"/>
                <a:gd name="T35" fmla="*/ 2147483646 h 37862"/>
                <a:gd name="T36" fmla="*/ 2147483646 w 48901"/>
                <a:gd name="T37" fmla="*/ 2147483646 h 37862"/>
                <a:gd name="T38" fmla="*/ 2147483646 w 48901"/>
                <a:gd name="T39" fmla="*/ 2147483646 h 37862"/>
                <a:gd name="T40" fmla="*/ 2147483646 w 48901"/>
                <a:gd name="T41" fmla="*/ 2147483646 h 37862"/>
                <a:gd name="T42" fmla="*/ 2147483646 w 48901"/>
                <a:gd name="T43" fmla="*/ 2147483646 h 37862"/>
                <a:gd name="T44" fmla="*/ 2147483646 w 48901"/>
                <a:gd name="T45" fmla="*/ 2147483646 h 37862"/>
                <a:gd name="T46" fmla="*/ 2147483646 w 48901"/>
                <a:gd name="T47" fmla="*/ 2147483646 h 37862"/>
                <a:gd name="T48" fmla="*/ 2147483646 w 48901"/>
                <a:gd name="T49" fmla="*/ 2147483646 h 37862"/>
                <a:gd name="T50" fmla="*/ 2147483646 w 48901"/>
                <a:gd name="T51" fmla="*/ 2147483646 h 37862"/>
                <a:gd name="T52" fmla="*/ 2147483646 w 48901"/>
                <a:gd name="T53" fmla="*/ 2147483646 h 37862"/>
                <a:gd name="T54" fmla="*/ 2147483646 w 48901"/>
                <a:gd name="T55" fmla="*/ 2147483646 h 37862"/>
                <a:gd name="T56" fmla="*/ 2147483646 w 48901"/>
                <a:gd name="T57" fmla="*/ 2147483646 h 37862"/>
                <a:gd name="T58" fmla="*/ 2147483646 w 48901"/>
                <a:gd name="T59" fmla="*/ 2147483646 h 37862"/>
                <a:gd name="T60" fmla="*/ 2147483646 w 48901"/>
                <a:gd name="T61" fmla="*/ 2147483646 h 37862"/>
                <a:gd name="T62" fmla="*/ 2147483646 w 48901"/>
                <a:gd name="T63" fmla="*/ 2147483646 h 37862"/>
                <a:gd name="T64" fmla="*/ 2147483646 w 48901"/>
                <a:gd name="T65" fmla="*/ 2147483646 h 37862"/>
                <a:gd name="T66" fmla="*/ 2147483646 w 48901"/>
                <a:gd name="T67" fmla="*/ 2147483646 h 37862"/>
                <a:gd name="T68" fmla="*/ 2147483646 w 48901"/>
                <a:gd name="T69" fmla="*/ 2147483646 h 37862"/>
                <a:gd name="T70" fmla="*/ 2147483646 w 48901"/>
                <a:gd name="T71" fmla="*/ 2147483646 h 37862"/>
                <a:gd name="T72" fmla="*/ 2147483646 w 48901"/>
                <a:gd name="T73" fmla="*/ 2147483646 h 37862"/>
                <a:gd name="T74" fmla="*/ 2147483646 w 48901"/>
                <a:gd name="T75" fmla="*/ 2147483646 h 37862"/>
                <a:gd name="T76" fmla="*/ 2147483646 w 48901"/>
                <a:gd name="T77" fmla="*/ 2147483646 h 37862"/>
                <a:gd name="T78" fmla="*/ 2147483646 w 48901"/>
                <a:gd name="T79" fmla="*/ 2147483646 h 37862"/>
                <a:gd name="T80" fmla="*/ 2147483646 w 48901"/>
                <a:gd name="T81" fmla="*/ 2147483646 h 37862"/>
                <a:gd name="T82" fmla="*/ 2147483646 w 48901"/>
                <a:gd name="T83" fmla="*/ 2147483646 h 37862"/>
                <a:gd name="T84" fmla="*/ 2147483646 w 48901"/>
                <a:gd name="T85" fmla="*/ 2147483646 h 37862"/>
                <a:gd name="T86" fmla="*/ 2147483646 w 48901"/>
                <a:gd name="T87" fmla="*/ 2147483646 h 37862"/>
                <a:gd name="T88" fmla="*/ 2147483646 w 48901"/>
                <a:gd name="T89" fmla="*/ 2147483646 h 37862"/>
                <a:gd name="T90" fmla="*/ 2147483646 w 48901"/>
                <a:gd name="T91" fmla="*/ 2147483646 h 37862"/>
                <a:gd name="T92" fmla="*/ 2147483646 w 48901"/>
                <a:gd name="T93" fmla="*/ 2147483646 h 37862"/>
                <a:gd name="T94" fmla="*/ 2147483646 w 48901"/>
                <a:gd name="T95" fmla="*/ 2147483646 h 37862"/>
                <a:gd name="T96" fmla="*/ 2147483646 w 48901"/>
                <a:gd name="T97" fmla="*/ 2147483646 h 37862"/>
                <a:gd name="T98" fmla="*/ 2147483646 w 48901"/>
                <a:gd name="T99" fmla="*/ 2147483646 h 37862"/>
                <a:gd name="T100" fmla="*/ 2147483646 w 48901"/>
                <a:gd name="T101" fmla="*/ 2147483646 h 37862"/>
                <a:gd name="T102" fmla="*/ 2147483646 w 48901"/>
                <a:gd name="T103" fmla="*/ 2147483646 h 37862"/>
                <a:gd name="T104" fmla="*/ 2147483646 w 48901"/>
                <a:gd name="T105" fmla="*/ 0 h 378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bg2"/>
            </a:solidFill>
            <a:ln>
              <a:noFill/>
            </a:ln>
          </p:spPr>
          <p:txBody>
            <a:bodyPr lIns="91425" tIns="91425" rIns="91425" bIns="91425" anchor="ctr"/>
            <a:lstStyle/>
            <a:p>
              <a:pPr>
                <a:defRPr/>
              </a:pPr>
              <a:endParaRPr lang="vi-VN" sz="1350"/>
            </a:p>
          </p:txBody>
        </p:sp>
        <p:sp>
          <p:nvSpPr>
            <p:cNvPr id="110" name="Google Shape;667;p30">
              <a:extLst>
                <a:ext uri="{FF2B5EF4-FFF2-40B4-BE49-F238E27FC236}">
                  <a16:creationId xmlns:a16="http://schemas.microsoft.com/office/drawing/2014/main" id="{58E739D3-25E8-467E-9E57-A17207511201}"/>
                </a:ext>
              </a:extLst>
            </p:cNvPr>
            <p:cNvSpPr>
              <a:spLocks/>
            </p:cNvSpPr>
            <p:nvPr/>
          </p:nvSpPr>
          <p:spPr bwMode="auto">
            <a:xfrm>
              <a:off x="988900" y="234750"/>
              <a:ext cx="1194875" cy="706880"/>
            </a:xfrm>
            <a:custGeom>
              <a:avLst/>
              <a:gdLst>
                <a:gd name="T0" fmla="*/ 2147483646 w 47759"/>
                <a:gd name="T1" fmla="*/ 2147483646 h 28249"/>
                <a:gd name="T2" fmla="*/ 2147483646 w 47759"/>
                <a:gd name="T3" fmla="*/ 2147483646 h 28249"/>
                <a:gd name="T4" fmla="*/ 2147483646 w 47759"/>
                <a:gd name="T5" fmla="*/ 2147483646 h 28249"/>
                <a:gd name="T6" fmla="*/ 2147483646 w 47759"/>
                <a:gd name="T7" fmla="*/ 2147483646 h 28249"/>
                <a:gd name="T8" fmla="*/ 2147483646 w 47759"/>
                <a:gd name="T9" fmla="*/ 2147483646 h 28249"/>
                <a:gd name="T10" fmla="*/ 2147483646 w 47759"/>
                <a:gd name="T11" fmla="*/ 2147483646 h 28249"/>
                <a:gd name="T12" fmla="*/ 2147483646 w 47759"/>
                <a:gd name="T13" fmla="*/ 2147483646 h 28249"/>
                <a:gd name="T14" fmla="*/ 2147483646 w 47759"/>
                <a:gd name="T15" fmla="*/ 2147483646 h 28249"/>
                <a:gd name="T16" fmla="*/ 2147483646 w 47759"/>
                <a:gd name="T17" fmla="*/ 2147483646 h 28249"/>
                <a:gd name="T18" fmla="*/ 2147483646 w 47759"/>
                <a:gd name="T19" fmla="*/ 2147483646 h 28249"/>
                <a:gd name="T20" fmla="*/ 2147483646 w 47759"/>
                <a:gd name="T21" fmla="*/ 2147483646 h 28249"/>
                <a:gd name="T22" fmla="*/ 2147483646 w 47759"/>
                <a:gd name="T23" fmla="*/ 2147483646 h 28249"/>
                <a:gd name="T24" fmla="*/ 2147483646 w 47759"/>
                <a:gd name="T25" fmla="*/ 2147483646 h 28249"/>
                <a:gd name="T26" fmla="*/ 2147483646 w 47759"/>
                <a:gd name="T27" fmla="*/ 2147483646 h 28249"/>
                <a:gd name="T28" fmla="*/ 2147483646 w 47759"/>
                <a:gd name="T29" fmla="*/ 2147483646 h 28249"/>
                <a:gd name="T30" fmla="*/ 2147483646 w 47759"/>
                <a:gd name="T31" fmla="*/ 2147483646 h 28249"/>
                <a:gd name="T32" fmla="*/ 2147483646 w 47759"/>
                <a:gd name="T33" fmla="*/ 2147483646 h 28249"/>
                <a:gd name="T34" fmla="*/ 2147483646 w 47759"/>
                <a:gd name="T35" fmla="*/ 2147483646 h 28249"/>
                <a:gd name="T36" fmla="*/ 2147483646 w 47759"/>
                <a:gd name="T37" fmla="*/ 2147483646 h 28249"/>
                <a:gd name="T38" fmla="*/ 2147483646 w 47759"/>
                <a:gd name="T39" fmla="*/ 2147483646 h 28249"/>
                <a:gd name="T40" fmla="*/ 2147483646 w 47759"/>
                <a:gd name="T41" fmla="*/ 2147483646 h 28249"/>
                <a:gd name="T42" fmla="*/ 2147483646 w 47759"/>
                <a:gd name="T43" fmla="*/ 2147483646 h 28249"/>
                <a:gd name="T44" fmla="*/ 2147483646 w 47759"/>
                <a:gd name="T45" fmla="*/ 2147483646 h 28249"/>
                <a:gd name="T46" fmla="*/ 2147483646 w 47759"/>
                <a:gd name="T47" fmla="*/ 2147483646 h 28249"/>
                <a:gd name="T48" fmla="*/ 2147483646 w 47759"/>
                <a:gd name="T49" fmla="*/ 2147483646 h 28249"/>
                <a:gd name="T50" fmla="*/ 2147483646 w 47759"/>
                <a:gd name="T51" fmla="*/ 2147483646 h 28249"/>
                <a:gd name="T52" fmla="*/ 2147483646 w 47759"/>
                <a:gd name="T53" fmla="*/ 2147483646 h 28249"/>
                <a:gd name="T54" fmla="*/ 2147483646 w 47759"/>
                <a:gd name="T55" fmla="*/ 2147483646 h 28249"/>
                <a:gd name="T56" fmla="*/ 2147483646 w 47759"/>
                <a:gd name="T57" fmla="*/ 2147483646 h 28249"/>
                <a:gd name="T58" fmla="*/ 2147483646 w 47759"/>
                <a:gd name="T59" fmla="*/ 2147483646 h 28249"/>
                <a:gd name="T60" fmla="*/ 2147483646 w 47759"/>
                <a:gd name="T61" fmla="*/ 2147483646 h 28249"/>
                <a:gd name="T62" fmla="*/ 2147483646 w 47759"/>
                <a:gd name="T63" fmla="*/ 2147483646 h 28249"/>
                <a:gd name="T64" fmla="*/ 2147483646 w 47759"/>
                <a:gd name="T65" fmla="*/ 2147483646 h 28249"/>
                <a:gd name="T66" fmla="*/ 2147483646 w 47759"/>
                <a:gd name="T67" fmla="*/ 2147483646 h 28249"/>
                <a:gd name="T68" fmla="*/ 2147483646 w 47759"/>
                <a:gd name="T69" fmla="*/ 2147483646 h 28249"/>
                <a:gd name="T70" fmla="*/ 2147483646 w 47759"/>
                <a:gd name="T71" fmla="*/ 2147483646 h 28249"/>
                <a:gd name="T72" fmla="*/ 2147483646 w 47759"/>
                <a:gd name="T73" fmla="*/ 2147483646 h 28249"/>
                <a:gd name="T74" fmla="*/ 2147483646 w 47759"/>
                <a:gd name="T75" fmla="*/ 2147483646 h 28249"/>
                <a:gd name="T76" fmla="*/ 2147483646 w 47759"/>
                <a:gd name="T77" fmla="*/ 2147483646 h 28249"/>
                <a:gd name="T78" fmla="*/ 2147483646 w 47759"/>
                <a:gd name="T79" fmla="*/ 2147483646 h 28249"/>
                <a:gd name="T80" fmla="*/ 2147483646 w 47759"/>
                <a:gd name="T81" fmla="*/ 2147483646 h 28249"/>
                <a:gd name="T82" fmla="*/ 2147483646 w 47759"/>
                <a:gd name="T83" fmla="*/ 2147483646 h 28249"/>
                <a:gd name="T84" fmla="*/ 2147483646 w 47759"/>
                <a:gd name="T85" fmla="*/ 2147483646 h 28249"/>
                <a:gd name="T86" fmla="*/ 2147483646 w 47759"/>
                <a:gd name="T87" fmla="*/ 2147483646 h 28249"/>
                <a:gd name="T88" fmla="*/ 2147483646 w 47759"/>
                <a:gd name="T89" fmla="*/ 2147483646 h 28249"/>
                <a:gd name="T90" fmla="*/ 2147483646 w 47759"/>
                <a:gd name="T91" fmla="*/ 2147483646 h 28249"/>
                <a:gd name="T92" fmla="*/ 2147483646 w 47759"/>
                <a:gd name="T93" fmla="*/ 2147483646 h 28249"/>
                <a:gd name="T94" fmla="*/ 2147483646 w 47759"/>
                <a:gd name="T95" fmla="*/ 2147483646 h 28249"/>
                <a:gd name="T96" fmla="*/ 2147483646 w 47759"/>
                <a:gd name="T97" fmla="*/ 2147483646 h 28249"/>
                <a:gd name="T98" fmla="*/ 2147483646 w 47759"/>
                <a:gd name="T99" fmla="*/ 2147483646 h 28249"/>
                <a:gd name="T100" fmla="*/ 2147483646 w 47759"/>
                <a:gd name="T101" fmla="*/ 2147483646 h 28249"/>
                <a:gd name="T102" fmla="*/ 2147483646 w 47759"/>
                <a:gd name="T103" fmla="*/ 2147483646 h 28249"/>
                <a:gd name="T104" fmla="*/ 2147483646 w 47759"/>
                <a:gd name="T105" fmla="*/ 2147483646 h 2824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47759" h="28249" extrusionOk="0">
                  <a:moveTo>
                    <a:pt x="21409" y="1"/>
                  </a:moveTo>
                  <a:cubicBezTo>
                    <a:pt x="19588" y="1"/>
                    <a:pt x="17826" y="343"/>
                    <a:pt x="16079" y="888"/>
                  </a:cubicBez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cubicBezTo>
                    <a:pt x="1" y="26854"/>
                    <a:pt x="2" y="25457"/>
                    <a:pt x="135" y="23930"/>
                  </a:cubicBezTo>
                  <a:cubicBezTo>
                    <a:pt x="705" y="20179"/>
                    <a:pt x="1674" y="16128"/>
                    <a:pt x="3909" y="13040"/>
                  </a:cubicBezTo>
                  <a:close/>
                </a:path>
              </a:pathLst>
            </a:custGeom>
            <a:solidFill>
              <a:srgbClr val="FAF2D5"/>
            </a:solidFill>
            <a:ln>
              <a:noFill/>
            </a:ln>
          </p:spPr>
          <p:txBody>
            <a:bodyPr lIns="91425" tIns="91425" rIns="91425" bIns="91425" anchor="ctr"/>
            <a:lstStyle/>
            <a:p>
              <a:pPr>
                <a:defRPr/>
              </a:pPr>
              <a:endParaRPr lang="vi-VN" sz="1350"/>
            </a:p>
          </p:txBody>
        </p:sp>
        <p:sp>
          <p:nvSpPr>
            <p:cNvPr id="111" name="Google Shape;668;p30">
              <a:extLst>
                <a:ext uri="{FF2B5EF4-FFF2-40B4-BE49-F238E27FC236}">
                  <a16:creationId xmlns:a16="http://schemas.microsoft.com/office/drawing/2014/main" id="{197292DE-F000-40A9-AC3C-C5B34B25CE1C}"/>
                </a:ext>
              </a:extLst>
            </p:cNvPr>
            <p:cNvSpPr>
              <a:spLocks/>
            </p:cNvSpPr>
            <p:nvPr/>
          </p:nvSpPr>
          <p:spPr bwMode="auto">
            <a:xfrm>
              <a:off x="988900" y="237714"/>
              <a:ext cx="1194875" cy="935097"/>
            </a:xfrm>
            <a:custGeom>
              <a:avLst/>
              <a:gdLst>
                <a:gd name="T0" fmla="*/ 2147483646 w 47759"/>
                <a:gd name="T1" fmla="*/ 0 h 37407"/>
                <a:gd name="T2" fmla="*/ 2147483646 w 47759"/>
                <a:gd name="T3" fmla="*/ 2147483646 h 37407"/>
                <a:gd name="T4" fmla="*/ 2147483646 w 47759"/>
                <a:gd name="T5" fmla="*/ 2147483646 h 37407"/>
                <a:gd name="T6" fmla="*/ 2147483646 w 47759"/>
                <a:gd name="T7" fmla="*/ 2147483646 h 37407"/>
                <a:gd name="T8" fmla="*/ 2147483646 w 47759"/>
                <a:gd name="T9" fmla="*/ 2147483646 h 37407"/>
                <a:gd name="T10" fmla="*/ 2147483646 w 47759"/>
                <a:gd name="T11" fmla="*/ 2147483646 h 37407"/>
                <a:gd name="T12" fmla="*/ 2147483646 w 47759"/>
                <a:gd name="T13" fmla="*/ 2147483646 h 37407"/>
                <a:gd name="T14" fmla="*/ 2147483646 w 47759"/>
                <a:gd name="T15" fmla="*/ 2147483646 h 37407"/>
                <a:gd name="T16" fmla="*/ 2147483646 w 47759"/>
                <a:gd name="T17" fmla="*/ 2147483646 h 37407"/>
                <a:gd name="T18" fmla="*/ 2147483646 w 47759"/>
                <a:gd name="T19" fmla="*/ 2147483646 h 37407"/>
                <a:gd name="T20" fmla="*/ 2147483646 w 47759"/>
                <a:gd name="T21" fmla="*/ 2147483646 h 37407"/>
                <a:gd name="T22" fmla="*/ 2147483646 w 47759"/>
                <a:gd name="T23" fmla="*/ 2147483646 h 37407"/>
                <a:gd name="T24" fmla="*/ 2147483646 w 47759"/>
                <a:gd name="T25" fmla="*/ 2147483646 h 37407"/>
                <a:gd name="T26" fmla="*/ 2147483646 w 47759"/>
                <a:gd name="T27" fmla="*/ 2147483646 h 37407"/>
                <a:gd name="T28" fmla="*/ 2147483646 w 47759"/>
                <a:gd name="T29" fmla="*/ 2147483646 h 37407"/>
                <a:gd name="T30" fmla="*/ 2147483646 w 47759"/>
                <a:gd name="T31" fmla="*/ 2147483646 h 37407"/>
                <a:gd name="T32" fmla="*/ 2147483646 w 47759"/>
                <a:gd name="T33" fmla="*/ 2147483646 h 37407"/>
                <a:gd name="T34" fmla="*/ 2147483646 w 47759"/>
                <a:gd name="T35" fmla="*/ 2147483646 h 37407"/>
                <a:gd name="T36" fmla="*/ 2147483646 w 47759"/>
                <a:gd name="T37" fmla="*/ 2147483646 h 37407"/>
                <a:gd name="T38" fmla="*/ 2147483646 w 47759"/>
                <a:gd name="T39" fmla="*/ 2147483646 h 37407"/>
                <a:gd name="T40" fmla="*/ 2147483646 w 47759"/>
                <a:gd name="T41" fmla="*/ 2147483646 h 37407"/>
                <a:gd name="T42" fmla="*/ 2147483646 w 47759"/>
                <a:gd name="T43" fmla="*/ 2147483646 h 37407"/>
                <a:gd name="T44" fmla="*/ 2147483646 w 47759"/>
                <a:gd name="T45" fmla="*/ 2147483646 h 37407"/>
                <a:gd name="T46" fmla="*/ 2147483646 w 47759"/>
                <a:gd name="T47" fmla="*/ 2147483646 h 37407"/>
                <a:gd name="T48" fmla="*/ 2147483646 w 47759"/>
                <a:gd name="T49" fmla="*/ 2147483646 h 37407"/>
                <a:gd name="T50" fmla="*/ 2147483646 w 47759"/>
                <a:gd name="T51" fmla="*/ 2147483646 h 37407"/>
                <a:gd name="T52" fmla="*/ 2147483646 w 47759"/>
                <a:gd name="T53" fmla="*/ 2147483646 h 37407"/>
                <a:gd name="T54" fmla="*/ 2147483646 w 47759"/>
                <a:gd name="T55" fmla="*/ 2147483646 h 37407"/>
                <a:gd name="T56" fmla="*/ 2147483646 w 47759"/>
                <a:gd name="T57" fmla="*/ 2147483646 h 37407"/>
                <a:gd name="T58" fmla="*/ 2147483646 w 47759"/>
                <a:gd name="T59" fmla="*/ 2147483646 h 37407"/>
                <a:gd name="T60" fmla="*/ 2147483646 w 47759"/>
                <a:gd name="T61" fmla="*/ 2147483646 h 37407"/>
                <a:gd name="T62" fmla="*/ 2147483646 w 47759"/>
                <a:gd name="T63" fmla="*/ 2147483646 h 37407"/>
                <a:gd name="T64" fmla="*/ 2147483646 w 47759"/>
                <a:gd name="T65" fmla="*/ 2147483646 h 37407"/>
                <a:gd name="T66" fmla="*/ 2147483646 w 47759"/>
                <a:gd name="T67" fmla="*/ 2147483646 h 37407"/>
                <a:gd name="T68" fmla="*/ 2147483646 w 47759"/>
                <a:gd name="T69" fmla="*/ 2147483646 h 37407"/>
                <a:gd name="T70" fmla="*/ 2147483646 w 47759"/>
                <a:gd name="T71" fmla="*/ 2147483646 h 37407"/>
                <a:gd name="T72" fmla="*/ 2147483646 w 47759"/>
                <a:gd name="T73" fmla="*/ 2147483646 h 37407"/>
                <a:gd name="T74" fmla="*/ 2147483646 w 47759"/>
                <a:gd name="T75" fmla="*/ 2147483646 h 37407"/>
                <a:gd name="T76" fmla="*/ 2147483646 w 47759"/>
                <a:gd name="T77" fmla="*/ 0 h 374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lIns="91425" tIns="91425" rIns="91425" bIns="91425" anchor="ctr"/>
            <a:lstStyle/>
            <a:p>
              <a:pPr>
                <a:defRPr/>
              </a:pPr>
              <a:endParaRPr lang="vi-VN" sz="1350"/>
            </a:p>
          </p:txBody>
        </p:sp>
        <p:sp>
          <p:nvSpPr>
            <p:cNvPr id="112" name="Google Shape;669;p30">
              <a:extLst>
                <a:ext uri="{FF2B5EF4-FFF2-40B4-BE49-F238E27FC236}">
                  <a16:creationId xmlns:a16="http://schemas.microsoft.com/office/drawing/2014/main" id="{930C7775-154D-494D-BA0D-067F32522003}"/>
                </a:ext>
              </a:extLst>
            </p:cNvPr>
            <p:cNvSpPr>
              <a:spLocks/>
            </p:cNvSpPr>
            <p:nvPr/>
          </p:nvSpPr>
          <p:spPr bwMode="auto">
            <a:xfrm>
              <a:off x="1069874" y="1735944"/>
              <a:ext cx="244900" cy="251928"/>
            </a:xfrm>
            <a:custGeom>
              <a:avLst/>
              <a:gdLst>
                <a:gd name="T0" fmla="*/ 2147483646 w 9781"/>
                <a:gd name="T1" fmla="*/ 0 h 10083"/>
                <a:gd name="T2" fmla="*/ 2147483646 w 9781"/>
                <a:gd name="T3" fmla="*/ 2147483646 h 10083"/>
                <a:gd name="T4" fmla="*/ 2147483646 w 9781"/>
                <a:gd name="T5" fmla="*/ 2147483646 h 10083"/>
                <a:gd name="T6" fmla="*/ 2147483646 w 9781"/>
                <a:gd name="T7" fmla="*/ 2147483646 h 10083"/>
                <a:gd name="T8" fmla="*/ 2147483646 w 9781"/>
                <a:gd name="T9" fmla="*/ 2147483646 h 10083"/>
                <a:gd name="T10" fmla="*/ 2147483646 w 9781"/>
                <a:gd name="T11" fmla="*/ 2147483646 h 10083"/>
                <a:gd name="T12" fmla="*/ 2147483646 w 9781"/>
                <a:gd name="T13" fmla="*/ 2147483646 h 10083"/>
                <a:gd name="T14" fmla="*/ 2147483646 w 9781"/>
                <a:gd name="T15" fmla="*/ 0 h 1008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lIns="91425" tIns="91425" rIns="91425" bIns="91425" anchor="ctr"/>
            <a:lstStyle/>
            <a:p>
              <a:pPr>
                <a:defRPr/>
              </a:pPr>
              <a:endParaRPr lang="vi-VN" sz="1350"/>
            </a:p>
          </p:txBody>
        </p:sp>
        <p:sp>
          <p:nvSpPr>
            <p:cNvPr id="113" name="Google Shape;670;p30">
              <a:extLst>
                <a:ext uri="{FF2B5EF4-FFF2-40B4-BE49-F238E27FC236}">
                  <a16:creationId xmlns:a16="http://schemas.microsoft.com/office/drawing/2014/main" id="{2E65D7B4-1095-4DF9-8C1A-DEEB967D190E}"/>
                </a:ext>
              </a:extLst>
            </p:cNvPr>
            <p:cNvSpPr>
              <a:spLocks/>
            </p:cNvSpPr>
            <p:nvPr/>
          </p:nvSpPr>
          <p:spPr bwMode="auto">
            <a:xfrm>
              <a:off x="1273300" y="1525510"/>
              <a:ext cx="203424" cy="225253"/>
            </a:xfrm>
            <a:custGeom>
              <a:avLst/>
              <a:gdLst>
                <a:gd name="T0" fmla="*/ 2147483646 w 8135"/>
                <a:gd name="T1" fmla="*/ 0 h 8974"/>
                <a:gd name="T2" fmla="*/ 2147483646 w 8135"/>
                <a:gd name="T3" fmla="*/ 2147483646 h 8974"/>
                <a:gd name="T4" fmla="*/ 2147483646 w 8135"/>
                <a:gd name="T5" fmla="*/ 2147483646 h 8974"/>
                <a:gd name="T6" fmla="*/ 2147483646 w 8135"/>
                <a:gd name="T7" fmla="*/ 2147483646 h 8974"/>
                <a:gd name="T8" fmla="*/ 2147483646 w 8135"/>
                <a:gd name="T9" fmla="*/ 2147483646 h 8974"/>
                <a:gd name="T10" fmla="*/ 2147483646 w 8135"/>
                <a:gd name="T11" fmla="*/ 2147483646 h 8974"/>
                <a:gd name="T12" fmla="*/ 2147483646 w 8135"/>
                <a:gd name="T13" fmla="*/ 2147483646 h 8974"/>
                <a:gd name="T14" fmla="*/ 2147483646 w 8135"/>
                <a:gd name="T15" fmla="*/ 2147483646 h 8974"/>
                <a:gd name="T16" fmla="*/ 2147483646 w 8135"/>
                <a:gd name="T17" fmla="*/ 0 h 89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lIns="91425" tIns="91425" rIns="91425" bIns="91425" anchor="ctr"/>
            <a:lstStyle/>
            <a:p>
              <a:pPr>
                <a:defRPr/>
              </a:pPr>
              <a:endParaRPr lang="vi-VN" sz="1350"/>
            </a:p>
          </p:txBody>
        </p:sp>
        <p:sp>
          <p:nvSpPr>
            <p:cNvPr id="114" name="Google Shape;671;p30">
              <a:extLst>
                <a:ext uri="{FF2B5EF4-FFF2-40B4-BE49-F238E27FC236}">
                  <a16:creationId xmlns:a16="http://schemas.microsoft.com/office/drawing/2014/main" id="{08CDDBA7-D291-4184-8B27-83D07336E524}"/>
                </a:ext>
              </a:extLst>
            </p:cNvPr>
            <p:cNvSpPr/>
            <p:nvPr/>
          </p:nvSpPr>
          <p:spPr>
            <a:xfrm>
              <a:off x="1273300" y="1525510"/>
              <a:ext cx="199474" cy="225253"/>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15" name="Google Shape;672;p30">
              <a:extLst>
                <a:ext uri="{FF2B5EF4-FFF2-40B4-BE49-F238E27FC236}">
                  <a16:creationId xmlns:a16="http://schemas.microsoft.com/office/drawing/2014/main" id="{0713E9DA-78EF-49B7-999E-57D27F383C42}"/>
                </a:ext>
              </a:extLst>
            </p:cNvPr>
            <p:cNvSpPr/>
            <p:nvPr/>
          </p:nvSpPr>
          <p:spPr>
            <a:xfrm>
              <a:off x="1219975" y="1658884"/>
              <a:ext cx="154050" cy="157084"/>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116" name="Google Shape;211;p3">
            <a:extLst>
              <a:ext uri="{FF2B5EF4-FFF2-40B4-BE49-F238E27FC236}">
                <a16:creationId xmlns:a16="http://schemas.microsoft.com/office/drawing/2014/main" id="{063A4C84-E314-4F74-BCFE-EE66B7851AEF}"/>
              </a:ext>
            </a:extLst>
          </p:cNvPr>
          <p:cNvGrpSpPr>
            <a:grpSpLocks/>
          </p:cNvGrpSpPr>
          <p:nvPr userDrawn="1"/>
        </p:nvGrpSpPr>
        <p:grpSpPr bwMode="auto">
          <a:xfrm>
            <a:off x="1030818" y="1581150"/>
            <a:ext cx="444500" cy="398463"/>
            <a:chOff x="2495125" y="2142250"/>
            <a:chExt cx="444275" cy="398525"/>
          </a:xfrm>
        </p:grpSpPr>
        <p:sp>
          <p:nvSpPr>
            <p:cNvPr id="117" name="Google Shape;212;p3">
              <a:extLst>
                <a:ext uri="{FF2B5EF4-FFF2-40B4-BE49-F238E27FC236}">
                  <a16:creationId xmlns:a16="http://schemas.microsoft.com/office/drawing/2014/main" id="{4AC2E6EC-2851-46AF-B45A-F129AE0E6789}"/>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lIns="91425" tIns="91425" rIns="91425" bIns="91425" anchor="ctr"/>
            <a:lstStyle/>
            <a:p>
              <a:pPr>
                <a:defRPr/>
              </a:pPr>
              <a:endParaRPr lang="vi-VN" sz="1350"/>
            </a:p>
          </p:txBody>
        </p:sp>
        <p:sp>
          <p:nvSpPr>
            <p:cNvPr id="118" name="Google Shape;213;p3">
              <a:extLst>
                <a:ext uri="{FF2B5EF4-FFF2-40B4-BE49-F238E27FC236}">
                  <a16:creationId xmlns:a16="http://schemas.microsoft.com/office/drawing/2014/main" id="{7C7C48D4-A518-4C4A-9951-14366561414D}"/>
                </a:ext>
              </a:extLst>
            </p:cNvPr>
            <p:cNvSpPr/>
            <p:nvPr/>
          </p:nvSpPr>
          <p:spPr>
            <a:xfrm>
              <a:off x="2655910" y="2307376"/>
              <a:ext cx="95201" cy="73036"/>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119" name="Google Shape;214;p3">
            <a:extLst>
              <a:ext uri="{FF2B5EF4-FFF2-40B4-BE49-F238E27FC236}">
                <a16:creationId xmlns:a16="http://schemas.microsoft.com/office/drawing/2014/main" id="{D74A9BB5-918E-4B29-B90E-4883E60C4509}"/>
              </a:ext>
            </a:extLst>
          </p:cNvPr>
          <p:cNvGrpSpPr>
            <a:grpSpLocks/>
          </p:cNvGrpSpPr>
          <p:nvPr userDrawn="1"/>
        </p:nvGrpSpPr>
        <p:grpSpPr bwMode="auto">
          <a:xfrm>
            <a:off x="10560051" y="5038725"/>
            <a:ext cx="292100" cy="280988"/>
            <a:chOff x="3243875" y="2372825"/>
            <a:chExt cx="291375" cy="281375"/>
          </a:xfrm>
        </p:grpSpPr>
        <p:sp>
          <p:nvSpPr>
            <p:cNvPr id="120" name="Google Shape;215;p3">
              <a:extLst>
                <a:ext uri="{FF2B5EF4-FFF2-40B4-BE49-F238E27FC236}">
                  <a16:creationId xmlns:a16="http://schemas.microsoft.com/office/drawing/2014/main" id="{4D110F27-9D7C-4AA2-9C40-FE7F9A064CA9}"/>
                </a:ext>
              </a:extLst>
            </p:cNvPr>
            <p:cNvSpPr/>
            <p:nvPr/>
          </p:nvSpPr>
          <p:spPr>
            <a:xfrm>
              <a:off x="3286103" y="2403030"/>
              <a:ext cx="206918" cy="200300"/>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1" name="Google Shape;216;p3">
              <a:extLst>
                <a:ext uri="{FF2B5EF4-FFF2-40B4-BE49-F238E27FC236}">
                  <a16:creationId xmlns:a16="http://schemas.microsoft.com/office/drawing/2014/main" id="{D3AA0639-6412-4B92-A71B-F7510B5C5FB9}"/>
                </a:ext>
              </a:extLst>
            </p:cNvPr>
            <p:cNvSpPr/>
            <p:nvPr/>
          </p:nvSpPr>
          <p:spPr>
            <a:xfrm>
              <a:off x="3302995" y="2403030"/>
              <a:ext cx="192138" cy="211428"/>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2" name="Google Shape;217;p3">
              <a:extLst>
                <a:ext uri="{FF2B5EF4-FFF2-40B4-BE49-F238E27FC236}">
                  <a16:creationId xmlns:a16="http://schemas.microsoft.com/office/drawing/2014/main" id="{B2462602-BE2D-4E1C-BB13-F437F1BF61C4}"/>
                </a:ext>
              </a:extLst>
            </p:cNvPr>
            <p:cNvSpPr/>
            <p:nvPr/>
          </p:nvSpPr>
          <p:spPr>
            <a:xfrm>
              <a:off x="3395897" y="2372825"/>
              <a:ext cx="10556"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3" name="Google Shape;218;p3">
              <a:extLst>
                <a:ext uri="{FF2B5EF4-FFF2-40B4-BE49-F238E27FC236}">
                  <a16:creationId xmlns:a16="http://schemas.microsoft.com/office/drawing/2014/main" id="{7A630F27-90AC-4BD7-BF98-AC32EDB60490}"/>
                </a:ext>
              </a:extLst>
            </p:cNvPr>
            <p:cNvSpPr/>
            <p:nvPr/>
          </p:nvSpPr>
          <p:spPr>
            <a:xfrm>
              <a:off x="3243875" y="2495231"/>
              <a:ext cx="285040" cy="11127"/>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4" name="Google Shape;219;p3">
              <a:extLst>
                <a:ext uri="{FF2B5EF4-FFF2-40B4-BE49-F238E27FC236}">
                  <a16:creationId xmlns:a16="http://schemas.microsoft.com/office/drawing/2014/main" id="{2F34DD89-4A84-494C-8B32-2BF8D8AEE7E0}"/>
                </a:ext>
              </a:extLst>
            </p:cNvPr>
            <p:cNvSpPr/>
            <p:nvPr/>
          </p:nvSpPr>
          <p:spPr>
            <a:xfrm>
              <a:off x="3341000" y="2379184"/>
              <a:ext cx="103459" cy="267067"/>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5" name="Google Shape;220;p3">
              <a:extLst>
                <a:ext uri="{FF2B5EF4-FFF2-40B4-BE49-F238E27FC236}">
                  <a16:creationId xmlns:a16="http://schemas.microsoft.com/office/drawing/2014/main" id="{4978F123-9F03-46B9-8F33-1408A81A01B6}"/>
                </a:ext>
              </a:extLst>
            </p:cNvPr>
            <p:cNvSpPr/>
            <p:nvPr/>
          </p:nvSpPr>
          <p:spPr>
            <a:xfrm>
              <a:off x="3267100" y="2458668"/>
              <a:ext cx="268150" cy="93792"/>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6" name="Google Shape;221;p3">
              <a:extLst>
                <a:ext uri="{FF2B5EF4-FFF2-40B4-BE49-F238E27FC236}">
                  <a16:creationId xmlns:a16="http://schemas.microsoft.com/office/drawing/2014/main" id="{D148B11D-120D-4B72-829F-5281663A4724}"/>
                </a:ext>
              </a:extLst>
            </p:cNvPr>
            <p:cNvSpPr/>
            <p:nvPr/>
          </p:nvSpPr>
          <p:spPr>
            <a:xfrm>
              <a:off x="3275546" y="2452309"/>
              <a:ext cx="257592" cy="112868"/>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dirty="0">
                <a:solidFill>
                  <a:prstClr val="black"/>
                </a:solidFill>
                <a:latin typeface="Arial"/>
              </a:endParaRPr>
            </a:p>
          </p:txBody>
        </p:sp>
        <p:sp>
          <p:nvSpPr>
            <p:cNvPr id="127" name="Google Shape;222;p3">
              <a:extLst>
                <a:ext uri="{FF2B5EF4-FFF2-40B4-BE49-F238E27FC236}">
                  <a16:creationId xmlns:a16="http://schemas.microsoft.com/office/drawing/2014/main" id="{4CABD8CC-0530-409F-B582-D7910A46B05A}"/>
                </a:ext>
              </a:extLst>
            </p:cNvPr>
            <p:cNvSpPr/>
            <p:nvPr/>
          </p:nvSpPr>
          <p:spPr>
            <a:xfrm>
              <a:off x="3328332" y="2385542"/>
              <a:ext cx="120350" cy="259119"/>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8" name="Google Shape;223;p3">
              <a:extLst>
                <a:ext uri="{FF2B5EF4-FFF2-40B4-BE49-F238E27FC236}">
                  <a16:creationId xmlns:a16="http://schemas.microsoft.com/office/drawing/2014/main" id="{7AD2A383-0642-429D-93E4-31D8905832C6}"/>
                </a:ext>
              </a:extLst>
            </p:cNvPr>
            <p:cNvSpPr/>
            <p:nvPr/>
          </p:nvSpPr>
          <p:spPr>
            <a:xfrm>
              <a:off x="3328332" y="2438003"/>
              <a:ext cx="133018"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9" name="Google Shape;224;p3">
              <a:extLst>
                <a:ext uri="{FF2B5EF4-FFF2-40B4-BE49-F238E27FC236}">
                  <a16:creationId xmlns:a16="http://schemas.microsoft.com/office/drawing/2014/main" id="{2066FFA4-9FA5-4464-B785-7F71B89F50C8}"/>
                </a:ext>
              </a:extLst>
            </p:cNvPr>
            <p:cNvSpPr>
              <a:spLocks/>
            </p:cNvSpPr>
            <p:nvPr/>
          </p:nvSpPr>
          <p:spPr bwMode="auto">
            <a:xfrm>
              <a:off x="3357891" y="2469796"/>
              <a:ext cx="71788" cy="71535"/>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lIns="91425" tIns="91425" rIns="91425" bIns="91425" anchor="ctr"/>
            <a:lstStyle/>
            <a:p>
              <a:pPr>
                <a:defRPr/>
              </a:pPr>
              <a:endParaRPr lang="vi-VN" sz="1350"/>
            </a:p>
          </p:txBody>
        </p:sp>
      </p:grpSp>
      <p:grpSp>
        <p:nvGrpSpPr>
          <p:cNvPr id="130" name="Google Shape;225;p3">
            <a:extLst>
              <a:ext uri="{FF2B5EF4-FFF2-40B4-BE49-F238E27FC236}">
                <a16:creationId xmlns:a16="http://schemas.microsoft.com/office/drawing/2014/main" id="{604B80F8-151A-48CE-8EF2-E9147CF47C9D}"/>
              </a:ext>
            </a:extLst>
          </p:cNvPr>
          <p:cNvGrpSpPr>
            <a:grpSpLocks/>
          </p:cNvGrpSpPr>
          <p:nvPr userDrawn="1"/>
        </p:nvGrpSpPr>
        <p:grpSpPr bwMode="auto">
          <a:xfrm>
            <a:off x="10778068" y="714376"/>
            <a:ext cx="167217" cy="168275"/>
            <a:chOff x="4954425" y="2036375"/>
            <a:chExt cx="166675" cy="168575"/>
          </a:xfrm>
        </p:grpSpPr>
        <p:sp>
          <p:nvSpPr>
            <p:cNvPr id="131" name="Google Shape;226;p3">
              <a:extLst>
                <a:ext uri="{FF2B5EF4-FFF2-40B4-BE49-F238E27FC236}">
                  <a16:creationId xmlns:a16="http://schemas.microsoft.com/office/drawing/2014/main" id="{A8A4847D-7D44-4B74-8736-FDEC8E45D626}"/>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lIns="91425" tIns="91425" rIns="91425" bIns="91425" anchor="ctr"/>
            <a:lstStyle/>
            <a:p>
              <a:pPr>
                <a:defRPr/>
              </a:pPr>
              <a:endParaRPr lang="vi-VN" sz="1350"/>
            </a:p>
          </p:txBody>
        </p:sp>
        <p:sp>
          <p:nvSpPr>
            <p:cNvPr id="132" name="Google Shape;227;p3">
              <a:extLst>
                <a:ext uri="{FF2B5EF4-FFF2-40B4-BE49-F238E27FC236}">
                  <a16:creationId xmlns:a16="http://schemas.microsoft.com/office/drawing/2014/main" id="{5363DC57-04EB-4280-BB1C-1EB74E252D80}"/>
                </a:ext>
              </a:extLst>
            </p:cNvPr>
            <p:cNvSpPr/>
            <p:nvPr/>
          </p:nvSpPr>
          <p:spPr>
            <a:xfrm>
              <a:off x="5009280" y="2104760"/>
              <a:ext cx="52746"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133" name="Google Shape;228;p3">
            <a:extLst>
              <a:ext uri="{FF2B5EF4-FFF2-40B4-BE49-F238E27FC236}">
                <a16:creationId xmlns:a16="http://schemas.microsoft.com/office/drawing/2014/main" id="{093E4E80-64F1-4B9C-9EB7-1B2F097B74B4}"/>
              </a:ext>
            </a:extLst>
          </p:cNvPr>
          <p:cNvSpPr>
            <a:spLocks/>
          </p:cNvSpPr>
          <p:nvPr userDrawn="1"/>
        </p:nvSpPr>
        <p:spPr bwMode="auto">
          <a:xfrm>
            <a:off x="1576918" y="3597275"/>
            <a:ext cx="118533" cy="80963"/>
          </a:xfrm>
          <a:custGeom>
            <a:avLst/>
            <a:gdLst>
              <a:gd name="T0" fmla="*/ 2147483646 w 4765"/>
              <a:gd name="T1" fmla="*/ 2147483646 h 3248"/>
              <a:gd name="T2" fmla="*/ 2147483646 w 4765"/>
              <a:gd name="T3" fmla="*/ 2147483646 h 3248"/>
              <a:gd name="T4" fmla="*/ 2147483646 w 4765"/>
              <a:gd name="T5" fmla="*/ 2147483646 h 3248"/>
              <a:gd name="T6" fmla="*/ 2147483646 w 4765"/>
              <a:gd name="T7" fmla="*/ 2147483646 h 3248"/>
              <a:gd name="T8" fmla="*/ 2147483646 w 4765"/>
              <a:gd name="T9" fmla="*/ 2147483646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lIns="51427" tIns="51427" rIns="51427" bIns="51427" anchor="ctr"/>
          <a:lstStyle/>
          <a:p>
            <a:pPr>
              <a:defRPr/>
            </a:pPr>
            <a:endParaRPr lang="vi-VN" sz="1350"/>
          </a:p>
        </p:txBody>
      </p:sp>
      <p:sp>
        <p:nvSpPr>
          <p:cNvPr id="134" name="Google Shape;229;p3">
            <a:extLst>
              <a:ext uri="{FF2B5EF4-FFF2-40B4-BE49-F238E27FC236}">
                <a16:creationId xmlns:a16="http://schemas.microsoft.com/office/drawing/2014/main" id="{B92DD443-ED51-488E-89A2-F93280DBC569}"/>
              </a:ext>
            </a:extLst>
          </p:cNvPr>
          <p:cNvSpPr/>
          <p:nvPr userDrawn="1"/>
        </p:nvSpPr>
        <p:spPr>
          <a:xfrm>
            <a:off x="9846733" y="3887788"/>
            <a:ext cx="86784" cy="61912"/>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lIns="51427" tIns="51427" rIns="51427" bIns="51427" anchor="ctr"/>
          <a:lstStyle/>
          <a:p>
            <a:pPr eaLnBrk="1" fontAlgn="auto" hangingPunct="1">
              <a:spcBef>
                <a:spcPts val="0"/>
              </a:spcBef>
              <a:spcAft>
                <a:spcPts val="0"/>
              </a:spcAft>
              <a:defRPr/>
            </a:pPr>
            <a:endParaRPr sz="1350">
              <a:solidFill>
                <a:prstClr val="black"/>
              </a:solidFill>
              <a:latin typeface="Arial"/>
            </a:endParaRPr>
          </a:p>
        </p:txBody>
      </p:sp>
      <p:grpSp>
        <p:nvGrpSpPr>
          <p:cNvPr id="135" name="Google Shape;230;p3">
            <a:extLst>
              <a:ext uri="{FF2B5EF4-FFF2-40B4-BE49-F238E27FC236}">
                <a16:creationId xmlns:a16="http://schemas.microsoft.com/office/drawing/2014/main" id="{89CC3138-E304-4FC7-B319-92BD22FCFEA5}"/>
              </a:ext>
            </a:extLst>
          </p:cNvPr>
          <p:cNvGrpSpPr>
            <a:grpSpLocks/>
          </p:cNvGrpSpPr>
          <p:nvPr userDrawn="1"/>
        </p:nvGrpSpPr>
        <p:grpSpPr bwMode="auto">
          <a:xfrm>
            <a:off x="1274234" y="5541964"/>
            <a:ext cx="167217" cy="168275"/>
            <a:chOff x="4954425" y="2036375"/>
            <a:chExt cx="166675" cy="168575"/>
          </a:xfrm>
        </p:grpSpPr>
        <p:sp>
          <p:nvSpPr>
            <p:cNvPr id="136" name="Google Shape;231;p3">
              <a:extLst>
                <a:ext uri="{FF2B5EF4-FFF2-40B4-BE49-F238E27FC236}">
                  <a16:creationId xmlns:a16="http://schemas.microsoft.com/office/drawing/2014/main" id="{A8D3798F-5E73-46F9-9271-B63411C0B06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37" name="Google Shape;232;p3">
              <a:extLst>
                <a:ext uri="{FF2B5EF4-FFF2-40B4-BE49-F238E27FC236}">
                  <a16:creationId xmlns:a16="http://schemas.microsoft.com/office/drawing/2014/main" id="{179E6318-7C00-4019-A715-C354C0FA2250}"/>
                </a:ext>
              </a:extLst>
            </p:cNvPr>
            <p:cNvSpPr/>
            <p:nvPr/>
          </p:nvSpPr>
          <p:spPr>
            <a:xfrm>
              <a:off x="5009280" y="2104759"/>
              <a:ext cx="52746"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Tree>
    <p:extLst>
      <p:ext uri="{BB962C8B-B14F-4D97-AF65-F5344CB8AC3E}">
        <p14:creationId xmlns:p14="http://schemas.microsoft.com/office/powerpoint/2010/main" val="39244959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16"/>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133"/>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35"/>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30"/>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134"/>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19"/>
                                        </p:tgtEl>
                                      </p:cBhvr>
                                      <p:by x="150000" y="150000"/>
                                    </p:animScale>
                                  </p:childTnLst>
                                </p:cTn>
                              </p:par>
                              <p:par>
                                <p:cTn id="17" presetID="16" presetClass="entr" presetSubtype="21" fill="hold" nodeType="withEffect">
                                  <p:stCondLst>
                                    <p:cond delay="0"/>
                                  </p:stCondLst>
                                  <p:childTnLst>
                                    <p:set>
                                      <p:cBhvr>
                                        <p:cTn id="18" dur="1" fill="hold">
                                          <p:stCondLst>
                                            <p:cond delay="0"/>
                                          </p:stCondLst>
                                        </p:cTn>
                                        <p:tgtEl>
                                          <p:spTgt spid="71"/>
                                        </p:tgtEl>
                                        <p:attrNameLst>
                                          <p:attrName>style.visibility</p:attrName>
                                        </p:attrNameLst>
                                      </p:cBhvr>
                                      <p:to>
                                        <p:strVal val="visible"/>
                                      </p:to>
                                    </p:set>
                                    <p:animEffect transition="in" filter="barn(inVertical)">
                                      <p:cBhvr>
                                        <p:cTn id="19" dur="500"/>
                                        <p:tgtEl>
                                          <p:spTgt spid="71"/>
                                        </p:tgtEl>
                                      </p:cBhvr>
                                    </p:animEffect>
                                  </p:childTnLst>
                                </p:cTn>
                              </p:par>
                              <p:par>
                                <p:cTn id="20" presetID="16" presetClass="entr" presetSubtype="21" fill="hold" nodeType="withEffect">
                                  <p:stCondLst>
                                    <p:cond delay="0"/>
                                  </p:stCondLst>
                                  <p:childTnLst>
                                    <p:set>
                                      <p:cBhvr>
                                        <p:cTn id="21" dur="1" fill="hold">
                                          <p:stCondLst>
                                            <p:cond delay="0"/>
                                          </p:stCondLst>
                                        </p:cTn>
                                        <p:tgtEl>
                                          <p:spTgt spid="72"/>
                                        </p:tgtEl>
                                        <p:attrNameLst>
                                          <p:attrName>style.visibility</p:attrName>
                                        </p:attrNameLst>
                                      </p:cBhvr>
                                      <p:to>
                                        <p:strVal val="visible"/>
                                      </p:to>
                                    </p:set>
                                    <p:animEffect transition="in" filter="barn(inVertical)">
                                      <p:cBhvr>
                                        <p:cTn id="22" dur="500"/>
                                        <p:tgtEl>
                                          <p:spTgt spid="72"/>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70"/>
                                        </p:tgtEl>
                                        <p:attrNameLst>
                                          <p:attrName>style.visibility</p:attrName>
                                        </p:attrNameLst>
                                      </p:cBhvr>
                                      <p:to>
                                        <p:strVal val="visible"/>
                                      </p:to>
                                    </p:set>
                                    <p:animEffect transition="in" filter="fade">
                                      <p:cBhvr>
                                        <p:cTn id="26" dur="500"/>
                                        <p:tgtEl>
                                          <p:spTgt spid="70"/>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74"/>
                                        </p:tgtEl>
                                        <p:attrNameLst>
                                          <p:attrName>style.visibility</p:attrName>
                                        </p:attrNameLst>
                                      </p:cBhvr>
                                      <p:to>
                                        <p:strVal val="visible"/>
                                      </p:to>
                                    </p:set>
                                    <p:anim calcmode="lin" valueType="num">
                                      <p:cBhvr>
                                        <p:cTn id="30" dur="1000" fill="hold"/>
                                        <p:tgtEl>
                                          <p:spTgt spid="74"/>
                                        </p:tgtEl>
                                        <p:attrNameLst>
                                          <p:attrName>ppt_w</p:attrName>
                                        </p:attrNameLst>
                                      </p:cBhvr>
                                      <p:tavLst>
                                        <p:tav tm="0">
                                          <p:val>
                                            <p:fltVal val="0"/>
                                          </p:val>
                                        </p:tav>
                                        <p:tav tm="100000">
                                          <p:val>
                                            <p:strVal val="#ppt_w"/>
                                          </p:val>
                                        </p:tav>
                                      </p:tavLst>
                                    </p:anim>
                                    <p:anim calcmode="lin" valueType="num">
                                      <p:cBhvr>
                                        <p:cTn id="31" dur="1000" fill="hold"/>
                                        <p:tgtEl>
                                          <p:spTgt spid="74"/>
                                        </p:tgtEl>
                                        <p:attrNameLst>
                                          <p:attrName>ppt_h</p:attrName>
                                        </p:attrNameLst>
                                      </p:cBhvr>
                                      <p:tavLst>
                                        <p:tav tm="0">
                                          <p:val>
                                            <p:fltVal val="0"/>
                                          </p:val>
                                        </p:tav>
                                        <p:tav tm="100000">
                                          <p:val>
                                            <p:strVal val="#ppt_h"/>
                                          </p:val>
                                        </p:tav>
                                      </p:tavLst>
                                    </p:anim>
                                    <p:anim calcmode="lin" valueType="num">
                                      <p:cBhvr>
                                        <p:cTn id="32" dur="1000" fill="hold"/>
                                        <p:tgtEl>
                                          <p:spTgt spid="74"/>
                                        </p:tgtEl>
                                        <p:attrNameLst>
                                          <p:attrName>style.rotation</p:attrName>
                                        </p:attrNameLst>
                                      </p:cBhvr>
                                      <p:tavLst>
                                        <p:tav tm="0">
                                          <p:val>
                                            <p:fltVal val="90"/>
                                          </p:val>
                                        </p:tav>
                                        <p:tav tm="100000">
                                          <p:val>
                                            <p:fltVal val="0"/>
                                          </p:val>
                                        </p:tav>
                                      </p:tavLst>
                                    </p:anim>
                                    <p:animEffect transition="in" filter="fade">
                                      <p:cBhvr>
                                        <p:cTn id="33" dur="1000"/>
                                        <p:tgtEl>
                                          <p:spTgt spid="74"/>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73"/>
                                        </p:tgtEl>
                                        <p:attrNameLst>
                                          <p:attrName>style.visibility</p:attrName>
                                        </p:attrNameLst>
                                      </p:cBhvr>
                                      <p:to>
                                        <p:strVal val="visible"/>
                                      </p:to>
                                    </p:set>
                                    <p:animEffect transition="in" filter="randombar(horizontal)">
                                      <p:cBhvr>
                                        <p:cTn id="37"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73" grpId="0"/>
    </p:bldLst>
  </p:timing>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2_Title and Content">
    <p:bg>
      <p:bgPr>
        <a:solidFill>
          <a:srgbClr val="E46C0A"/>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95D894CE-C282-457F-A381-665E17E5799C}"/>
              </a:ext>
            </a:extLst>
          </p:cNvPr>
          <p:cNvGrpSpPr>
            <a:grpSpLocks/>
          </p:cNvGrpSpPr>
          <p:nvPr userDrawn="1"/>
        </p:nvGrpSpPr>
        <p:grpSpPr bwMode="auto">
          <a:xfrm>
            <a:off x="395818" y="219076"/>
            <a:ext cx="11614149" cy="6240463"/>
            <a:chOff x="395894" y="219519"/>
            <a:chExt cx="8518865" cy="4788281"/>
          </a:xfrm>
        </p:grpSpPr>
        <p:sp>
          <p:nvSpPr>
            <p:cNvPr id="3" name="Google Shape;993;p14">
              <a:extLst>
                <a:ext uri="{FF2B5EF4-FFF2-40B4-BE49-F238E27FC236}">
                  <a16:creationId xmlns:a16="http://schemas.microsoft.com/office/drawing/2014/main" id="{6FA85301-2644-4EBD-8CF7-892F46D02CD4}"/>
                </a:ext>
              </a:extLst>
            </p:cNvPr>
            <p:cNvSpPr>
              <a:spLocks/>
            </p:cNvSpPr>
            <p:nvPr/>
          </p:nvSpPr>
          <p:spPr bwMode="auto">
            <a:xfrm>
              <a:off x="661380" y="219519"/>
              <a:ext cx="8068625" cy="4788281"/>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tx2"/>
            </a:solidFill>
            <a:ln>
              <a:noFill/>
            </a:ln>
          </p:spPr>
          <p:txBody>
            <a:bodyPr lIns="91425" tIns="91425" rIns="91425" bIns="91425" anchor="ctr"/>
            <a:lstStyle/>
            <a:p>
              <a:pPr>
                <a:defRPr/>
              </a:pPr>
              <a:endParaRPr lang="vi-VN" sz="1350"/>
            </a:p>
          </p:txBody>
        </p:sp>
        <p:grpSp>
          <p:nvGrpSpPr>
            <p:cNvPr id="4" name="Google Shape;994;p14">
              <a:extLst>
                <a:ext uri="{FF2B5EF4-FFF2-40B4-BE49-F238E27FC236}">
                  <a16:creationId xmlns:a16="http://schemas.microsoft.com/office/drawing/2014/main" id="{CE5D02E2-0E98-4379-85CB-2102C750DD46}"/>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F4F981B6-172F-428D-B3B1-9C913EC4BEAA}"/>
                  </a:ext>
                </a:extLst>
              </p:cNvPr>
              <p:cNvSpPr>
                <a:spLocks/>
              </p:cNvSpPr>
              <p:nvPr/>
            </p:nvSpPr>
            <p:spPr bwMode="auto">
              <a:xfrm>
                <a:off x="8341867" y="2362126"/>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4" name="Google Shape;996;p14">
                <a:extLst>
                  <a:ext uri="{FF2B5EF4-FFF2-40B4-BE49-F238E27FC236}">
                    <a16:creationId xmlns:a16="http://schemas.microsoft.com/office/drawing/2014/main" id="{7378F2CC-EE65-4B60-8F38-0E04459B1175}"/>
                  </a:ext>
                </a:extLst>
              </p:cNvPr>
              <p:cNvSpPr>
                <a:spLocks/>
              </p:cNvSpPr>
              <p:nvPr/>
            </p:nvSpPr>
            <p:spPr bwMode="auto">
              <a:xfrm>
                <a:off x="8341867" y="2281733"/>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p:spPr>
            <p:txBody>
              <a:bodyPr lIns="91425" tIns="91425" rIns="91425" bIns="91425" anchor="ctr"/>
              <a:lstStyle/>
              <a:p>
                <a:pPr>
                  <a:defRPr/>
                </a:pPr>
                <a:endParaRPr lang="vi-VN" sz="1350"/>
              </a:p>
            </p:txBody>
          </p:sp>
        </p:grpSp>
        <p:sp>
          <p:nvSpPr>
            <p:cNvPr id="5" name="Google Shape;997;p14">
              <a:extLst>
                <a:ext uri="{FF2B5EF4-FFF2-40B4-BE49-F238E27FC236}">
                  <a16:creationId xmlns:a16="http://schemas.microsoft.com/office/drawing/2014/main" id="{41EBBAD8-1957-4363-9807-9FF4ECD4E676}"/>
                </a:ext>
              </a:extLst>
            </p:cNvPr>
            <p:cNvSpPr>
              <a:spLocks/>
            </p:cNvSpPr>
            <p:nvPr/>
          </p:nvSpPr>
          <p:spPr bwMode="auto">
            <a:xfrm>
              <a:off x="8341867" y="4447482"/>
              <a:ext cx="569787" cy="308174"/>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grpSp>
          <p:nvGrpSpPr>
            <p:cNvPr id="6" name="Google Shape;998;p14">
              <a:extLst>
                <a:ext uri="{FF2B5EF4-FFF2-40B4-BE49-F238E27FC236}">
                  <a16:creationId xmlns:a16="http://schemas.microsoft.com/office/drawing/2014/main" id="{AD247FDE-F87E-4C37-BA64-5AC199C4CEB7}"/>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442928F2-7A28-435B-9F89-A9489675C561}"/>
                  </a:ext>
                </a:extLst>
              </p:cNvPr>
              <p:cNvSpPr>
                <a:spLocks/>
              </p:cNvSpPr>
              <p:nvPr/>
            </p:nvSpPr>
            <p:spPr bwMode="auto">
              <a:xfrm>
                <a:off x="8341867" y="1800590"/>
                <a:ext cx="569787" cy="30086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2" name="Google Shape;1000;p14">
                <a:extLst>
                  <a:ext uri="{FF2B5EF4-FFF2-40B4-BE49-F238E27FC236}">
                    <a16:creationId xmlns:a16="http://schemas.microsoft.com/office/drawing/2014/main" id="{FDC1680A-7C52-47EF-B40B-9E359F280FC4}"/>
                  </a:ext>
                </a:extLst>
              </p:cNvPr>
              <p:cNvSpPr/>
              <p:nvPr/>
            </p:nvSpPr>
            <p:spPr>
              <a:xfrm>
                <a:off x="8341867" y="1721415"/>
                <a:ext cx="569787" cy="300866"/>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7" name="Google Shape;1001;p14">
              <a:extLst>
                <a:ext uri="{FF2B5EF4-FFF2-40B4-BE49-F238E27FC236}">
                  <a16:creationId xmlns:a16="http://schemas.microsoft.com/office/drawing/2014/main" id="{344F6EE1-569F-440B-BDFB-8CFCD1D38B26}"/>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CBD81673-3424-42AE-B4D4-E4784FFAFBDF}"/>
                  </a:ext>
                </a:extLst>
              </p:cNvPr>
              <p:cNvSpPr>
                <a:spLocks/>
              </p:cNvSpPr>
              <p:nvPr/>
            </p:nvSpPr>
            <p:spPr bwMode="auto">
              <a:xfrm>
                <a:off x="8346524" y="1263416"/>
                <a:ext cx="568235" cy="308175"/>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0" name="Google Shape;1003;p14">
                <a:extLst>
                  <a:ext uri="{FF2B5EF4-FFF2-40B4-BE49-F238E27FC236}">
                    <a16:creationId xmlns:a16="http://schemas.microsoft.com/office/drawing/2014/main" id="{72460E49-57E8-41B5-AB7B-ACC34B0A52A7}"/>
                  </a:ext>
                </a:extLst>
              </p:cNvPr>
              <p:cNvSpPr>
                <a:spLocks/>
              </p:cNvSpPr>
              <p:nvPr/>
            </p:nvSpPr>
            <p:spPr bwMode="auto">
              <a:xfrm>
                <a:off x="8346524" y="1183023"/>
                <a:ext cx="568235" cy="308175"/>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p:spPr>
            <p:txBody>
              <a:bodyPr lIns="91425" tIns="91425" rIns="91425" bIns="91425" anchor="ctr"/>
              <a:lstStyle/>
              <a:p>
                <a:pPr>
                  <a:defRPr/>
                </a:pPr>
                <a:endParaRPr lang="vi-VN" sz="1350"/>
              </a:p>
            </p:txBody>
          </p:sp>
        </p:grpSp>
        <p:grpSp>
          <p:nvGrpSpPr>
            <p:cNvPr id="8" name="Google Shape;1004;p14">
              <a:extLst>
                <a:ext uri="{FF2B5EF4-FFF2-40B4-BE49-F238E27FC236}">
                  <a16:creationId xmlns:a16="http://schemas.microsoft.com/office/drawing/2014/main" id="{8847F630-4174-4380-9D22-DFE34BC2163A}"/>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7A6FF27B-BB75-4678-9B72-4066F32EDDB3}"/>
                  </a:ext>
                </a:extLst>
              </p:cNvPr>
              <p:cNvSpPr>
                <a:spLocks/>
              </p:cNvSpPr>
              <p:nvPr/>
            </p:nvSpPr>
            <p:spPr bwMode="auto">
              <a:xfrm>
                <a:off x="8341867" y="686045"/>
                <a:ext cx="569787" cy="308175"/>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8" name="Google Shape;1006;p14">
                <a:extLst>
                  <a:ext uri="{FF2B5EF4-FFF2-40B4-BE49-F238E27FC236}">
                    <a16:creationId xmlns:a16="http://schemas.microsoft.com/office/drawing/2014/main" id="{BF1532AB-126E-4812-AB1C-BFD6B2D678DA}"/>
                  </a:ext>
                </a:extLst>
              </p:cNvPr>
              <p:cNvSpPr/>
              <p:nvPr/>
            </p:nvSpPr>
            <p:spPr>
              <a:xfrm>
                <a:off x="8341867" y="606869"/>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9" name="Google Shape;1007;p14">
              <a:extLst>
                <a:ext uri="{FF2B5EF4-FFF2-40B4-BE49-F238E27FC236}">
                  <a16:creationId xmlns:a16="http://schemas.microsoft.com/office/drawing/2014/main" id="{BDD62C08-579C-461E-BDB0-FCC2887E2A96}"/>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50E0165C-4F49-4284-9161-AE55773EE8EF}"/>
                  </a:ext>
                </a:extLst>
              </p:cNvPr>
              <p:cNvSpPr>
                <a:spLocks/>
              </p:cNvSpPr>
              <p:nvPr/>
            </p:nvSpPr>
            <p:spPr bwMode="auto">
              <a:xfrm>
                <a:off x="8341867" y="2361518"/>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6" name="Google Shape;1009;p14">
                <a:extLst>
                  <a:ext uri="{FF2B5EF4-FFF2-40B4-BE49-F238E27FC236}">
                    <a16:creationId xmlns:a16="http://schemas.microsoft.com/office/drawing/2014/main" id="{3FFF7994-A82D-449F-800A-08861D1ACA09}"/>
                  </a:ext>
                </a:extLst>
              </p:cNvPr>
              <p:cNvSpPr>
                <a:spLocks/>
              </p:cNvSpPr>
              <p:nvPr/>
            </p:nvSpPr>
            <p:spPr bwMode="auto">
              <a:xfrm>
                <a:off x="8341867" y="2282343"/>
                <a:ext cx="569787" cy="30086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p:spPr>
            <p:txBody>
              <a:bodyPr lIns="91425" tIns="91425" rIns="91425" bIns="91425" anchor="ctr"/>
              <a:lstStyle/>
              <a:p>
                <a:pPr>
                  <a:defRPr/>
                </a:pPr>
                <a:endParaRPr lang="vi-VN" sz="1350"/>
              </a:p>
            </p:txBody>
          </p:sp>
        </p:grpSp>
        <p:grpSp>
          <p:nvGrpSpPr>
            <p:cNvPr id="10" name="Google Shape;1010;p14">
              <a:extLst>
                <a:ext uri="{FF2B5EF4-FFF2-40B4-BE49-F238E27FC236}">
                  <a16:creationId xmlns:a16="http://schemas.microsoft.com/office/drawing/2014/main" id="{D87CE8E3-54A9-4F4E-BD9A-96CA74CC0FE2}"/>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0B34C13B-273D-457E-A8FA-856D7CF11258}"/>
                  </a:ext>
                </a:extLst>
              </p:cNvPr>
              <p:cNvSpPr>
                <a:spLocks/>
              </p:cNvSpPr>
              <p:nvPr/>
            </p:nvSpPr>
            <p:spPr bwMode="auto">
              <a:xfrm>
                <a:off x="8341867" y="2362129"/>
                <a:ext cx="569787" cy="30086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4" name="Google Shape;1012;p14">
                <a:extLst>
                  <a:ext uri="{FF2B5EF4-FFF2-40B4-BE49-F238E27FC236}">
                    <a16:creationId xmlns:a16="http://schemas.microsoft.com/office/drawing/2014/main" id="{8914D222-F8D4-46CE-834A-052F929E1E7F}"/>
                  </a:ext>
                </a:extLst>
              </p:cNvPr>
              <p:cNvSpPr/>
              <p:nvPr/>
            </p:nvSpPr>
            <p:spPr>
              <a:xfrm>
                <a:off x="8341867" y="2281736"/>
                <a:ext cx="569787"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11" name="Google Shape;1013;p14">
              <a:extLst>
                <a:ext uri="{FF2B5EF4-FFF2-40B4-BE49-F238E27FC236}">
                  <a16:creationId xmlns:a16="http://schemas.microsoft.com/office/drawing/2014/main" id="{C13CE5CD-48C6-4F13-A146-35AC34C56254}"/>
                </a:ext>
              </a:extLst>
            </p:cNvPr>
            <p:cNvSpPr/>
            <p:nvPr/>
          </p:nvSpPr>
          <p:spPr>
            <a:xfrm>
              <a:off x="8341867" y="4368307"/>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 name="Google Shape;1014;p14">
              <a:extLst>
                <a:ext uri="{FF2B5EF4-FFF2-40B4-BE49-F238E27FC236}">
                  <a16:creationId xmlns:a16="http://schemas.microsoft.com/office/drawing/2014/main" id="{7F53FC7D-05B1-4005-8160-14928E71C06D}"/>
                </a:ext>
              </a:extLst>
            </p:cNvPr>
            <p:cNvSpPr>
              <a:spLocks/>
            </p:cNvSpPr>
            <p:nvPr/>
          </p:nvSpPr>
          <p:spPr bwMode="auto">
            <a:xfrm>
              <a:off x="395894" y="219519"/>
              <a:ext cx="8053099"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p:spPr>
          <p:txBody>
            <a:bodyPr lIns="91425" tIns="91425" rIns="91425" bIns="91425" anchor="ctr"/>
            <a:lstStyle/>
            <a:p>
              <a:pPr>
                <a:defRPr/>
              </a:pPr>
              <a:endParaRPr lang="vi-VN" sz="1350"/>
            </a:p>
          </p:txBody>
        </p:sp>
      </p:grpSp>
      <p:sp>
        <p:nvSpPr>
          <p:cNvPr id="25" name="Google Shape;1082;p14">
            <a:extLst>
              <a:ext uri="{FF2B5EF4-FFF2-40B4-BE49-F238E27FC236}">
                <a16:creationId xmlns:a16="http://schemas.microsoft.com/office/drawing/2014/main" id="{B4E282DE-07C2-48E2-BD89-F39C0984E863}"/>
              </a:ext>
            </a:extLst>
          </p:cNvPr>
          <p:cNvSpPr>
            <a:spLocks/>
          </p:cNvSpPr>
          <p:nvPr userDrawn="1"/>
        </p:nvSpPr>
        <p:spPr bwMode="auto">
          <a:xfrm>
            <a:off x="465667" y="8826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26" name="Google Shape;1083;p14">
            <a:extLst>
              <a:ext uri="{FF2B5EF4-FFF2-40B4-BE49-F238E27FC236}">
                <a16:creationId xmlns:a16="http://schemas.microsoft.com/office/drawing/2014/main" id="{2C3C0D20-B091-480A-A57B-D27143980E1E}"/>
              </a:ext>
            </a:extLst>
          </p:cNvPr>
          <p:cNvSpPr>
            <a:spLocks/>
          </p:cNvSpPr>
          <p:nvPr userDrawn="1"/>
        </p:nvSpPr>
        <p:spPr bwMode="auto">
          <a:xfrm>
            <a:off x="201084" y="906463"/>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27" name="Google Shape;1084;p14">
            <a:extLst>
              <a:ext uri="{FF2B5EF4-FFF2-40B4-BE49-F238E27FC236}">
                <a16:creationId xmlns:a16="http://schemas.microsoft.com/office/drawing/2014/main" id="{81D208F8-6EB3-4CAB-9624-3BDE99AADA28}"/>
              </a:ext>
            </a:extLst>
          </p:cNvPr>
          <p:cNvSpPr>
            <a:spLocks/>
          </p:cNvSpPr>
          <p:nvPr userDrawn="1"/>
        </p:nvSpPr>
        <p:spPr bwMode="auto">
          <a:xfrm>
            <a:off x="224367" y="989014"/>
            <a:ext cx="44451"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28" name="Google Shape;1085;p14">
            <a:extLst>
              <a:ext uri="{FF2B5EF4-FFF2-40B4-BE49-F238E27FC236}">
                <a16:creationId xmlns:a16="http://schemas.microsoft.com/office/drawing/2014/main" id="{DE3F0FCA-2EEC-482C-8F1C-0EBD2CE28E2B}"/>
              </a:ext>
            </a:extLst>
          </p:cNvPr>
          <p:cNvSpPr>
            <a:spLocks/>
          </p:cNvSpPr>
          <p:nvPr userDrawn="1"/>
        </p:nvSpPr>
        <p:spPr bwMode="auto">
          <a:xfrm>
            <a:off x="524934" y="9477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29" name="Google Shape;1086;p14">
            <a:extLst>
              <a:ext uri="{FF2B5EF4-FFF2-40B4-BE49-F238E27FC236}">
                <a16:creationId xmlns:a16="http://schemas.microsoft.com/office/drawing/2014/main" id="{5E2E8147-F570-41C2-B33A-06AC3A143F1D}"/>
              </a:ext>
            </a:extLst>
          </p:cNvPr>
          <p:cNvSpPr>
            <a:spLocks/>
          </p:cNvSpPr>
          <p:nvPr userDrawn="1"/>
        </p:nvSpPr>
        <p:spPr bwMode="auto">
          <a:xfrm>
            <a:off x="201084" y="917575"/>
            <a:ext cx="448733"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30" name="Google Shape;1082;p14">
            <a:extLst>
              <a:ext uri="{FF2B5EF4-FFF2-40B4-BE49-F238E27FC236}">
                <a16:creationId xmlns:a16="http://schemas.microsoft.com/office/drawing/2014/main" id="{021B68EF-9B75-4139-A389-AFB8B9F4FED3}"/>
              </a:ext>
            </a:extLst>
          </p:cNvPr>
          <p:cNvSpPr>
            <a:spLocks/>
          </p:cNvSpPr>
          <p:nvPr userDrawn="1"/>
        </p:nvSpPr>
        <p:spPr bwMode="auto">
          <a:xfrm>
            <a:off x="463550" y="14954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31" name="Google Shape;1083;p14">
            <a:extLst>
              <a:ext uri="{FF2B5EF4-FFF2-40B4-BE49-F238E27FC236}">
                <a16:creationId xmlns:a16="http://schemas.microsoft.com/office/drawing/2014/main" id="{EDBEC476-2FC0-40DA-AA25-78F96E0D2B1C}"/>
              </a:ext>
            </a:extLst>
          </p:cNvPr>
          <p:cNvSpPr>
            <a:spLocks/>
          </p:cNvSpPr>
          <p:nvPr userDrawn="1"/>
        </p:nvSpPr>
        <p:spPr bwMode="auto">
          <a:xfrm>
            <a:off x="198967" y="1520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32" name="Google Shape;1084;p14">
            <a:extLst>
              <a:ext uri="{FF2B5EF4-FFF2-40B4-BE49-F238E27FC236}">
                <a16:creationId xmlns:a16="http://schemas.microsoft.com/office/drawing/2014/main" id="{EFF46B12-F712-4624-B4AC-12C60D85A6E7}"/>
              </a:ext>
            </a:extLst>
          </p:cNvPr>
          <p:cNvSpPr>
            <a:spLocks/>
          </p:cNvSpPr>
          <p:nvPr userDrawn="1"/>
        </p:nvSpPr>
        <p:spPr bwMode="auto">
          <a:xfrm>
            <a:off x="222251" y="1603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33" name="Google Shape;1085;p14">
            <a:extLst>
              <a:ext uri="{FF2B5EF4-FFF2-40B4-BE49-F238E27FC236}">
                <a16:creationId xmlns:a16="http://schemas.microsoft.com/office/drawing/2014/main" id="{433793DB-9A54-4E2F-945B-9EBCBCE0D3DD}"/>
              </a:ext>
            </a:extLst>
          </p:cNvPr>
          <p:cNvSpPr>
            <a:spLocks/>
          </p:cNvSpPr>
          <p:nvPr userDrawn="1"/>
        </p:nvSpPr>
        <p:spPr bwMode="auto">
          <a:xfrm>
            <a:off x="522818" y="1562100"/>
            <a:ext cx="46567"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34" name="Google Shape;1086;p14">
            <a:extLst>
              <a:ext uri="{FF2B5EF4-FFF2-40B4-BE49-F238E27FC236}">
                <a16:creationId xmlns:a16="http://schemas.microsoft.com/office/drawing/2014/main" id="{2CF59F8B-B432-4196-B006-6DF8A99F38FC}"/>
              </a:ext>
            </a:extLst>
          </p:cNvPr>
          <p:cNvSpPr>
            <a:spLocks/>
          </p:cNvSpPr>
          <p:nvPr userDrawn="1"/>
        </p:nvSpPr>
        <p:spPr bwMode="auto">
          <a:xfrm>
            <a:off x="201084" y="1531938"/>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35" name="Google Shape;1082;p14">
            <a:extLst>
              <a:ext uri="{FF2B5EF4-FFF2-40B4-BE49-F238E27FC236}">
                <a16:creationId xmlns:a16="http://schemas.microsoft.com/office/drawing/2014/main" id="{625959DB-1A41-4BE3-A9A2-B0655FAA35AF}"/>
              </a:ext>
            </a:extLst>
          </p:cNvPr>
          <p:cNvSpPr>
            <a:spLocks/>
          </p:cNvSpPr>
          <p:nvPr userDrawn="1"/>
        </p:nvSpPr>
        <p:spPr bwMode="auto">
          <a:xfrm>
            <a:off x="463550" y="2109788"/>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36" name="Google Shape;1083;p14">
            <a:extLst>
              <a:ext uri="{FF2B5EF4-FFF2-40B4-BE49-F238E27FC236}">
                <a16:creationId xmlns:a16="http://schemas.microsoft.com/office/drawing/2014/main" id="{53F74BA2-5E84-4819-8455-F50851D51E4B}"/>
              </a:ext>
            </a:extLst>
          </p:cNvPr>
          <p:cNvSpPr>
            <a:spLocks/>
          </p:cNvSpPr>
          <p:nvPr userDrawn="1"/>
        </p:nvSpPr>
        <p:spPr bwMode="auto">
          <a:xfrm>
            <a:off x="198967" y="2135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37" name="Google Shape;1084;p14">
            <a:extLst>
              <a:ext uri="{FF2B5EF4-FFF2-40B4-BE49-F238E27FC236}">
                <a16:creationId xmlns:a16="http://schemas.microsoft.com/office/drawing/2014/main" id="{90B2C5D7-DB67-45DF-83F2-59AAB0915781}"/>
              </a:ext>
            </a:extLst>
          </p:cNvPr>
          <p:cNvSpPr>
            <a:spLocks/>
          </p:cNvSpPr>
          <p:nvPr userDrawn="1"/>
        </p:nvSpPr>
        <p:spPr bwMode="auto">
          <a:xfrm>
            <a:off x="222251" y="2217738"/>
            <a:ext cx="44449"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38" name="Google Shape;1085;p14">
            <a:extLst>
              <a:ext uri="{FF2B5EF4-FFF2-40B4-BE49-F238E27FC236}">
                <a16:creationId xmlns:a16="http://schemas.microsoft.com/office/drawing/2014/main" id="{3CD63782-2221-4025-A199-CC05C0598B19}"/>
              </a:ext>
            </a:extLst>
          </p:cNvPr>
          <p:cNvSpPr>
            <a:spLocks/>
          </p:cNvSpPr>
          <p:nvPr userDrawn="1"/>
        </p:nvSpPr>
        <p:spPr bwMode="auto">
          <a:xfrm>
            <a:off x="522818" y="2174875"/>
            <a:ext cx="44449"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39" name="Google Shape;1086;p14">
            <a:extLst>
              <a:ext uri="{FF2B5EF4-FFF2-40B4-BE49-F238E27FC236}">
                <a16:creationId xmlns:a16="http://schemas.microsoft.com/office/drawing/2014/main" id="{1A77E96D-6086-471B-89CB-71C722FB186B}"/>
              </a:ext>
            </a:extLst>
          </p:cNvPr>
          <p:cNvSpPr>
            <a:spLocks/>
          </p:cNvSpPr>
          <p:nvPr userDrawn="1"/>
        </p:nvSpPr>
        <p:spPr bwMode="auto">
          <a:xfrm>
            <a:off x="198967" y="21463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40" name="Google Shape;1082;p14">
            <a:extLst>
              <a:ext uri="{FF2B5EF4-FFF2-40B4-BE49-F238E27FC236}">
                <a16:creationId xmlns:a16="http://schemas.microsoft.com/office/drawing/2014/main" id="{5AC47163-7270-49B8-A812-050DBF249520}"/>
              </a:ext>
            </a:extLst>
          </p:cNvPr>
          <p:cNvSpPr>
            <a:spLocks/>
          </p:cNvSpPr>
          <p:nvPr userDrawn="1"/>
        </p:nvSpPr>
        <p:spPr bwMode="auto">
          <a:xfrm>
            <a:off x="461433" y="27241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41" name="Google Shape;1083;p14">
            <a:extLst>
              <a:ext uri="{FF2B5EF4-FFF2-40B4-BE49-F238E27FC236}">
                <a16:creationId xmlns:a16="http://schemas.microsoft.com/office/drawing/2014/main" id="{8BC9F764-911A-485D-BF12-03C112B1259D}"/>
              </a:ext>
            </a:extLst>
          </p:cNvPr>
          <p:cNvSpPr>
            <a:spLocks/>
          </p:cNvSpPr>
          <p:nvPr userDrawn="1"/>
        </p:nvSpPr>
        <p:spPr bwMode="auto">
          <a:xfrm>
            <a:off x="196851" y="2747964"/>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42" name="Google Shape;1084;p14">
            <a:extLst>
              <a:ext uri="{FF2B5EF4-FFF2-40B4-BE49-F238E27FC236}">
                <a16:creationId xmlns:a16="http://schemas.microsoft.com/office/drawing/2014/main" id="{EE524025-1C59-45B4-BA6D-399F62313319}"/>
              </a:ext>
            </a:extLst>
          </p:cNvPr>
          <p:cNvSpPr>
            <a:spLocks/>
          </p:cNvSpPr>
          <p:nvPr userDrawn="1"/>
        </p:nvSpPr>
        <p:spPr bwMode="auto">
          <a:xfrm>
            <a:off x="220134" y="2830514"/>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43" name="Google Shape;1085;p14">
            <a:extLst>
              <a:ext uri="{FF2B5EF4-FFF2-40B4-BE49-F238E27FC236}">
                <a16:creationId xmlns:a16="http://schemas.microsoft.com/office/drawing/2014/main" id="{3778E601-4A0D-4C34-999F-6BCC89DF204C}"/>
              </a:ext>
            </a:extLst>
          </p:cNvPr>
          <p:cNvSpPr>
            <a:spLocks/>
          </p:cNvSpPr>
          <p:nvPr userDrawn="1"/>
        </p:nvSpPr>
        <p:spPr bwMode="auto">
          <a:xfrm>
            <a:off x="520701" y="27892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44" name="Google Shape;1086;p14">
            <a:extLst>
              <a:ext uri="{FF2B5EF4-FFF2-40B4-BE49-F238E27FC236}">
                <a16:creationId xmlns:a16="http://schemas.microsoft.com/office/drawing/2014/main" id="{EBAC9515-394A-49E3-834C-548B3578A6F3}"/>
              </a:ext>
            </a:extLst>
          </p:cNvPr>
          <p:cNvSpPr>
            <a:spLocks/>
          </p:cNvSpPr>
          <p:nvPr userDrawn="1"/>
        </p:nvSpPr>
        <p:spPr bwMode="auto">
          <a:xfrm>
            <a:off x="198968" y="27590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45" name="Google Shape;1082;p14">
            <a:extLst>
              <a:ext uri="{FF2B5EF4-FFF2-40B4-BE49-F238E27FC236}">
                <a16:creationId xmlns:a16="http://schemas.microsoft.com/office/drawing/2014/main" id="{45B1E30A-6DB1-4132-B028-66EF0C596060}"/>
              </a:ext>
            </a:extLst>
          </p:cNvPr>
          <p:cNvSpPr>
            <a:spLocks/>
          </p:cNvSpPr>
          <p:nvPr userDrawn="1"/>
        </p:nvSpPr>
        <p:spPr bwMode="auto">
          <a:xfrm>
            <a:off x="461433" y="33369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46" name="Google Shape;1083;p14">
            <a:extLst>
              <a:ext uri="{FF2B5EF4-FFF2-40B4-BE49-F238E27FC236}">
                <a16:creationId xmlns:a16="http://schemas.microsoft.com/office/drawing/2014/main" id="{E0C37143-30C3-4330-881B-B3BE058FA311}"/>
              </a:ext>
            </a:extLst>
          </p:cNvPr>
          <p:cNvSpPr>
            <a:spLocks/>
          </p:cNvSpPr>
          <p:nvPr userDrawn="1"/>
        </p:nvSpPr>
        <p:spPr bwMode="auto">
          <a:xfrm>
            <a:off x="194733" y="3362326"/>
            <a:ext cx="450851"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47" name="Google Shape;1084;p14">
            <a:extLst>
              <a:ext uri="{FF2B5EF4-FFF2-40B4-BE49-F238E27FC236}">
                <a16:creationId xmlns:a16="http://schemas.microsoft.com/office/drawing/2014/main" id="{E446470A-B777-4513-87D7-98F772CEDC61}"/>
              </a:ext>
            </a:extLst>
          </p:cNvPr>
          <p:cNvSpPr>
            <a:spLocks/>
          </p:cNvSpPr>
          <p:nvPr userDrawn="1"/>
        </p:nvSpPr>
        <p:spPr bwMode="auto">
          <a:xfrm>
            <a:off x="220133" y="3444875"/>
            <a:ext cx="44451"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48" name="Google Shape;1085;p14">
            <a:extLst>
              <a:ext uri="{FF2B5EF4-FFF2-40B4-BE49-F238E27FC236}">
                <a16:creationId xmlns:a16="http://schemas.microsoft.com/office/drawing/2014/main" id="{834550D3-1812-4FF6-BE5D-51BDD8512E2D}"/>
              </a:ext>
            </a:extLst>
          </p:cNvPr>
          <p:cNvSpPr>
            <a:spLocks/>
          </p:cNvSpPr>
          <p:nvPr userDrawn="1"/>
        </p:nvSpPr>
        <p:spPr bwMode="auto">
          <a:xfrm>
            <a:off x="520700" y="3403600"/>
            <a:ext cx="44451"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49" name="Google Shape;1086;p14">
            <a:extLst>
              <a:ext uri="{FF2B5EF4-FFF2-40B4-BE49-F238E27FC236}">
                <a16:creationId xmlns:a16="http://schemas.microsoft.com/office/drawing/2014/main" id="{EA3FD2BC-108E-42ED-82AC-8E556E365F0C}"/>
              </a:ext>
            </a:extLst>
          </p:cNvPr>
          <p:cNvSpPr>
            <a:spLocks/>
          </p:cNvSpPr>
          <p:nvPr userDrawn="1"/>
        </p:nvSpPr>
        <p:spPr bwMode="auto">
          <a:xfrm>
            <a:off x="196851" y="33734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50" name="Google Shape;1082;p14">
            <a:extLst>
              <a:ext uri="{FF2B5EF4-FFF2-40B4-BE49-F238E27FC236}">
                <a16:creationId xmlns:a16="http://schemas.microsoft.com/office/drawing/2014/main" id="{181FF545-1438-4318-B204-3BF3C69449C6}"/>
              </a:ext>
            </a:extLst>
          </p:cNvPr>
          <p:cNvSpPr>
            <a:spLocks/>
          </p:cNvSpPr>
          <p:nvPr userDrawn="1"/>
        </p:nvSpPr>
        <p:spPr bwMode="auto">
          <a:xfrm>
            <a:off x="459317" y="3951288"/>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51" name="Google Shape;1083;p14">
            <a:extLst>
              <a:ext uri="{FF2B5EF4-FFF2-40B4-BE49-F238E27FC236}">
                <a16:creationId xmlns:a16="http://schemas.microsoft.com/office/drawing/2014/main" id="{C289E3D6-07E9-4010-A2D2-809EDD7D8882}"/>
              </a:ext>
            </a:extLst>
          </p:cNvPr>
          <p:cNvSpPr>
            <a:spLocks/>
          </p:cNvSpPr>
          <p:nvPr userDrawn="1"/>
        </p:nvSpPr>
        <p:spPr bwMode="auto">
          <a:xfrm>
            <a:off x="194734" y="39766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52" name="Google Shape;1084;p14">
            <a:extLst>
              <a:ext uri="{FF2B5EF4-FFF2-40B4-BE49-F238E27FC236}">
                <a16:creationId xmlns:a16="http://schemas.microsoft.com/office/drawing/2014/main" id="{A7A0B9F2-1165-41BC-AC31-45701736D255}"/>
              </a:ext>
            </a:extLst>
          </p:cNvPr>
          <p:cNvSpPr>
            <a:spLocks/>
          </p:cNvSpPr>
          <p:nvPr userDrawn="1"/>
        </p:nvSpPr>
        <p:spPr bwMode="auto">
          <a:xfrm>
            <a:off x="218018" y="40592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53" name="Google Shape;1085;p14">
            <a:extLst>
              <a:ext uri="{FF2B5EF4-FFF2-40B4-BE49-F238E27FC236}">
                <a16:creationId xmlns:a16="http://schemas.microsoft.com/office/drawing/2014/main" id="{3A245CEC-2B0C-4F80-B477-39AD3EDDECF1}"/>
              </a:ext>
            </a:extLst>
          </p:cNvPr>
          <p:cNvSpPr>
            <a:spLocks/>
          </p:cNvSpPr>
          <p:nvPr userDrawn="1"/>
        </p:nvSpPr>
        <p:spPr bwMode="auto">
          <a:xfrm>
            <a:off x="518585" y="40163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54" name="Google Shape;1086;p14">
            <a:extLst>
              <a:ext uri="{FF2B5EF4-FFF2-40B4-BE49-F238E27FC236}">
                <a16:creationId xmlns:a16="http://schemas.microsoft.com/office/drawing/2014/main" id="{2D802279-BBB6-4841-A7C9-AA56BEE36570}"/>
              </a:ext>
            </a:extLst>
          </p:cNvPr>
          <p:cNvSpPr>
            <a:spLocks/>
          </p:cNvSpPr>
          <p:nvPr userDrawn="1"/>
        </p:nvSpPr>
        <p:spPr bwMode="auto">
          <a:xfrm>
            <a:off x="194734" y="39878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55" name="Google Shape;1082;p14">
            <a:extLst>
              <a:ext uri="{FF2B5EF4-FFF2-40B4-BE49-F238E27FC236}">
                <a16:creationId xmlns:a16="http://schemas.microsoft.com/office/drawing/2014/main" id="{56B4360D-8834-436A-B77E-AA558E064E33}"/>
              </a:ext>
            </a:extLst>
          </p:cNvPr>
          <p:cNvSpPr>
            <a:spLocks/>
          </p:cNvSpPr>
          <p:nvPr userDrawn="1"/>
        </p:nvSpPr>
        <p:spPr bwMode="auto">
          <a:xfrm>
            <a:off x="459317" y="4565650"/>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56" name="Google Shape;1083;p14">
            <a:extLst>
              <a:ext uri="{FF2B5EF4-FFF2-40B4-BE49-F238E27FC236}">
                <a16:creationId xmlns:a16="http://schemas.microsoft.com/office/drawing/2014/main" id="{E94978CB-AD5B-4E24-9A1B-2CBE5C67F5B9}"/>
              </a:ext>
            </a:extLst>
          </p:cNvPr>
          <p:cNvSpPr>
            <a:spLocks/>
          </p:cNvSpPr>
          <p:nvPr userDrawn="1"/>
        </p:nvSpPr>
        <p:spPr bwMode="auto">
          <a:xfrm>
            <a:off x="192618" y="4589464"/>
            <a:ext cx="450849"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57" name="Google Shape;1084;p14">
            <a:extLst>
              <a:ext uri="{FF2B5EF4-FFF2-40B4-BE49-F238E27FC236}">
                <a16:creationId xmlns:a16="http://schemas.microsoft.com/office/drawing/2014/main" id="{254C1490-54F8-4D71-ACA0-2F5CE724E792}"/>
              </a:ext>
            </a:extLst>
          </p:cNvPr>
          <p:cNvSpPr>
            <a:spLocks/>
          </p:cNvSpPr>
          <p:nvPr userDrawn="1"/>
        </p:nvSpPr>
        <p:spPr bwMode="auto">
          <a:xfrm>
            <a:off x="215901" y="4672014"/>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58" name="Google Shape;1085;p14">
            <a:extLst>
              <a:ext uri="{FF2B5EF4-FFF2-40B4-BE49-F238E27FC236}">
                <a16:creationId xmlns:a16="http://schemas.microsoft.com/office/drawing/2014/main" id="{E4A47E59-E66D-4C06-BDE7-3E385299BC21}"/>
              </a:ext>
            </a:extLst>
          </p:cNvPr>
          <p:cNvSpPr>
            <a:spLocks/>
          </p:cNvSpPr>
          <p:nvPr userDrawn="1"/>
        </p:nvSpPr>
        <p:spPr bwMode="auto">
          <a:xfrm>
            <a:off x="518585" y="4630739"/>
            <a:ext cx="44449"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59" name="Google Shape;1086;p14">
            <a:extLst>
              <a:ext uri="{FF2B5EF4-FFF2-40B4-BE49-F238E27FC236}">
                <a16:creationId xmlns:a16="http://schemas.microsoft.com/office/drawing/2014/main" id="{E0CE7505-9FE6-442B-BC12-A42E371B9D60}"/>
              </a:ext>
            </a:extLst>
          </p:cNvPr>
          <p:cNvSpPr>
            <a:spLocks/>
          </p:cNvSpPr>
          <p:nvPr userDrawn="1"/>
        </p:nvSpPr>
        <p:spPr bwMode="auto">
          <a:xfrm>
            <a:off x="194734" y="46005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60" name="Google Shape;1082;p14">
            <a:extLst>
              <a:ext uri="{FF2B5EF4-FFF2-40B4-BE49-F238E27FC236}">
                <a16:creationId xmlns:a16="http://schemas.microsoft.com/office/drawing/2014/main" id="{29A221E0-6CAD-4747-A176-20338754E9DE}"/>
              </a:ext>
            </a:extLst>
          </p:cNvPr>
          <p:cNvSpPr>
            <a:spLocks/>
          </p:cNvSpPr>
          <p:nvPr userDrawn="1"/>
        </p:nvSpPr>
        <p:spPr bwMode="auto">
          <a:xfrm>
            <a:off x="457200" y="5180013"/>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61" name="Google Shape;1083;p14">
            <a:extLst>
              <a:ext uri="{FF2B5EF4-FFF2-40B4-BE49-F238E27FC236}">
                <a16:creationId xmlns:a16="http://schemas.microsoft.com/office/drawing/2014/main" id="{33197FB8-6663-45E3-9C2A-1F3C946B8317}"/>
              </a:ext>
            </a:extLst>
          </p:cNvPr>
          <p:cNvSpPr>
            <a:spLocks/>
          </p:cNvSpPr>
          <p:nvPr userDrawn="1"/>
        </p:nvSpPr>
        <p:spPr bwMode="auto">
          <a:xfrm>
            <a:off x="192618" y="5203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62" name="Google Shape;1084;p14">
            <a:extLst>
              <a:ext uri="{FF2B5EF4-FFF2-40B4-BE49-F238E27FC236}">
                <a16:creationId xmlns:a16="http://schemas.microsoft.com/office/drawing/2014/main" id="{64E12B6D-67DD-46CB-A3D3-7E7325229040}"/>
              </a:ext>
            </a:extLst>
          </p:cNvPr>
          <p:cNvSpPr>
            <a:spLocks/>
          </p:cNvSpPr>
          <p:nvPr userDrawn="1"/>
        </p:nvSpPr>
        <p:spPr bwMode="auto">
          <a:xfrm>
            <a:off x="215901" y="5286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63" name="Google Shape;1085;p14">
            <a:extLst>
              <a:ext uri="{FF2B5EF4-FFF2-40B4-BE49-F238E27FC236}">
                <a16:creationId xmlns:a16="http://schemas.microsoft.com/office/drawing/2014/main" id="{B7DED792-CD64-4731-8496-ADBE35B569A6}"/>
              </a:ext>
            </a:extLst>
          </p:cNvPr>
          <p:cNvSpPr>
            <a:spLocks/>
          </p:cNvSpPr>
          <p:nvPr userDrawn="1"/>
        </p:nvSpPr>
        <p:spPr bwMode="auto">
          <a:xfrm>
            <a:off x="516467" y="5245100"/>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64" name="Google Shape;1086;p14">
            <a:extLst>
              <a:ext uri="{FF2B5EF4-FFF2-40B4-BE49-F238E27FC236}">
                <a16:creationId xmlns:a16="http://schemas.microsoft.com/office/drawing/2014/main" id="{5126CFE9-F394-4C0D-B1DE-9ED1B36C3D88}"/>
              </a:ext>
            </a:extLst>
          </p:cNvPr>
          <p:cNvSpPr>
            <a:spLocks/>
          </p:cNvSpPr>
          <p:nvPr userDrawn="1"/>
        </p:nvSpPr>
        <p:spPr bwMode="auto">
          <a:xfrm>
            <a:off x="192618" y="52149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65" name="Google Shape;1082;p14">
            <a:extLst>
              <a:ext uri="{FF2B5EF4-FFF2-40B4-BE49-F238E27FC236}">
                <a16:creationId xmlns:a16="http://schemas.microsoft.com/office/drawing/2014/main" id="{6A5C93FC-FDD6-4C01-ACD4-1C3CA3A79779}"/>
              </a:ext>
            </a:extLst>
          </p:cNvPr>
          <p:cNvSpPr>
            <a:spLocks/>
          </p:cNvSpPr>
          <p:nvPr userDrawn="1"/>
        </p:nvSpPr>
        <p:spPr bwMode="auto">
          <a:xfrm>
            <a:off x="457200" y="5792788"/>
            <a:ext cx="107951"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66" name="Google Shape;1083;p14">
            <a:extLst>
              <a:ext uri="{FF2B5EF4-FFF2-40B4-BE49-F238E27FC236}">
                <a16:creationId xmlns:a16="http://schemas.microsoft.com/office/drawing/2014/main" id="{6C30DAF7-9567-429F-9F04-B19385041F6B}"/>
              </a:ext>
            </a:extLst>
          </p:cNvPr>
          <p:cNvSpPr>
            <a:spLocks/>
          </p:cNvSpPr>
          <p:nvPr userDrawn="1"/>
        </p:nvSpPr>
        <p:spPr bwMode="auto">
          <a:xfrm>
            <a:off x="190500" y="5818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67" name="Google Shape;1084;p14">
            <a:extLst>
              <a:ext uri="{FF2B5EF4-FFF2-40B4-BE49-F238E27FC236}">
                <a16:creationId xmlns:a16="http://schemas.microsoft.com/office/drawing/2014/main" id="{4ADE28D3-EB25-4598-A4F3-D606B4B55AB3}"/>
              </a:ext>
            </a:extLst>
          </p:cNvPr>
          <p:cNvSpPr>
            <a:spLocks/>
          </p:cNvSpPr>
          <p:nvPr userDrawn="1"/>
        </p:nvSpPr>
        <p:spPr bwMode="auto">
          <a:xfrm>
            <a:off x="213784" y="59007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68" name="Google Shape;1085;p14">
            <a:extLst>
              <a:ext uri="{FF2B5EF4-FFF2-40B4-BE49-F238E27FC236}">
                <a16:creationId xmlns:a16="http://schemas.microsoft.com/office/drawing/2014/main" id="{6904AF84-7467-491B-AB64-0B8C5179B25F}"/>
              </a:ext>
            </a:extLst>
          </p:cNvPr>
          <p:cNvSpPr>
            <a:spLocks/>
          </p:cNvSpPr>
          <p:nvPr userDrawn="1"/>
        </p:nvSpPr>
        <p:spPr bwMode="auto">
          <a:xfrm>
            <a:off x="514351" y="58578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69" name="Google Shape;1086;p14">
            <a:extLst>
              <a:ext uri="{FF2B5EF4-FFF2-40B4-BE49-F238E27FC236}">
                <a16:creationId xmlns:a16="http://schemas.microsoft.com/office/drawing/2014/main" id="{99FA780A-91BB-42BD-B7F4-88D9967C6F9A}"/>
              </a:ext>
            </a:extLst>
          </p:cNvPr>
          <p:cNvSpPr>
            <a:spLocks/>
          </p:cNvSpPr>
          <p:nvPr userDrawn="1"/>
        </p:nvSpPr>
        <p:spPr bwMode="auto">
          <a:xfrm>
            <a:off x="192617" y="5829300"/>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70" name="Google Shape;1765;p26">
            <a:extLst>
              <a:ext uri="{FF2B5EF4-FFF2-40B4-BE49-F238E27FC236}">
                <a16:creationId xmlns:a16="http://schemas.microsoft.com/office/drawing/2014/main" id="{591627FC-4795-4327-AF88-0D6114116BB3}"/>
              </a:ext>
            </a:extLst>
          </p:cNvPr>
          <p:cNvSpPr/>
          <p:nvPr userDrawn="1"/>
        </p:nvSpPr>
        <p:spPr>
          <a:xfrm rot="126755">
            <a:off x="3092451" y="1090613"/>
            <a:ext cx="5549900" cy="4730750"/>
          </a:xfrm>
          <a:prstGeom prst="rect">
            <a:avLst/>
          </a:prstGeom>
          <a:solidFill>
            <a:schemeClr val="accent5">
              <a:lumMod val="40000"/>
              <a:lumOff val="60000"/>
            </a:schemeClr>
          </a:solidFill>
          <a:ln>
            <a:noFill/>
          </a:ln>
        </p:spPr>
        <p:txBody>
          <a:bodyPr spcFirstLastPara="1" lIns="51427" tIns="51427" rIns="51427" bIns="51427" anchor="ctr"/>
          <a:lstStyle/>
          <a:p>
            <a:pPr eaLnBrk="1" fontAlgn="auto" hangingPunct="1">
              <a:spcBef>
                <a:spcPts val="0"/>
              </a:spcBef>
              <a:spcAft>
                <a:spcPts val="0"/>
              </a:spcAft>
              <a:defRPr/>
            </a:pPr>
            <a:endParaRPr sz="281" dirty="0">
              <a:solidFill>
                <a:prstClr val="black"/>
              </a:solidFill>
              <a:latin typeface="Arial"/>
            </a:endParaRPr>
          </a:p>
        </p:txBody>
      </p:sp>
      <p:sp>
        <p:nvSpPr>
          <p:cNvPr id="71" name="Google Shape;1766;p26">
            <a:extLst>
              <a:ext uri="{FF2B5EF4-FFF2-40B4-BE49-F238E27FC236}">
                <a16:creationId xmlns:a16="http://schemas.microsoft.com/office/drawing/2014/main" id="{AAEA6D11-AF72-4D02-B7A7-E0425F389D26}"/>
              </a:ext>
            </a:extLst>
          </p:cNvPr>
          <p:cNvSpPr/>
          <p:nvPr userDrawn="1"/>
        </p:nvSpPr>
        <p:spPr>
          <a:xfrm rot="21464125">
            <a:off x="2810934" y="773114"/>
            <a:ext cx="1284817" cy="1336675"/>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lIns="51427" tIns="51427" rIns="51427" bIns="51427" anchor="ctr"/>
          <a:lstStyle/>
          <a:p>
            <a:pPr eaLnBrk="1" fontAlgn="auto" hangingPunct="1">
              <a:spcBef>
                <a:spcPts val="0"/>
              </a:spcBef>
              <a:spcAft>
                <a:spcPts val="0"/>
              </a:spcAft>
              <a:defRPr/>
            </a:pPr>
            <a:endParaRPr sz="281">
              <a:solidFill>
                <a:prstClr val="black"/>
              </a:solidFill>
              <a:latin typeface="Arial"/>
            </a:endParaRPr>
          </a:p>
        </p:txBody>
      </p:sp>
      <p:sp>
        <p:nvSpPr>
          <p:cNvPr id="72" name="Google Shape;1767;p26">
            <a:extLst>
              <a:ext uri="{FF2B5EF4-FFF2-40B4-BE49-F238E27FC236}">
                <a16:creationId xmlns:a16="http://schemas.microsoft.com/office/drawing/2014/main" id="{D1A2B4BD-F2E0-4EE9-9153-681BD54B2755}"/>
              </a:ext>
            </a:extLst>
          </p:cNvPr>
          <p:cNvSpPr/>
          <p:nvPr userDrawn="1"/>
        </p:nvSpPr>
        <p:spPr>
          <a:xfrm rot="4829593">
            <a:off x="7640638" y="1029760"/>
            <a:ext cx="1546225" cy="1109133"/>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lIns="51427" tIns="51427" rIns="51427" bIns="51427" anchor="ctr"/>
          <a:lstStyle/>
          <a:p>
            <a:pPr eaLnBrk="1" fontAlgn="auto" hangingPunct="1">
              <a:spcBef>
                <a:spcPts val="0"/>
              </a:spcBef>
              <a:spcAft>
                <a:spcPts val="0"/>
              </a:spcAft>
              <a:defRPr/>
            </a:pPr>
            <a:endParaRPr sz="281">
              <a:solidFill>
                <a:prstClr val="black"/>
              </a:solidFill>
              <a:latin typeface="Arial"/>
            </a:endParaRPr>
          </a:p>
        </p:txBody>
      </p:sp>
      <p:sp>
        <p:nvSpPr>
          <p:cNvPr id="73" name="TextBox 72">
            <a:extLst>
              <a:ext uri="{FF2B5EF4-FFF2-40B4-BE49-F238E27FC236}">
                <a16:creationId xmlns:a16="http://schemas.microsoft.com/office/drawing/2014/main" id="{66F1F63A-CFCC-4BC3-BDB7-5B96907CAE0F}"/>
              </a:ext>
            </a:extLst>
          </p:cNvPr>
          <p:cNvSpPr txBox="1"/>
          <p:nvPr userDrawn="1"/>
        </p:nvSpPr>
        <p:spPr>
          <a:xfrm>
            <a:off x="3615267" y="1557338"/>
            <a:ext cx="4751917" cy="1087862"/>
          </a:xfrm>
          <a:prstGeom prst="rect">
            <a:avLst/>
          </a:prstGeom>
          <a:noFill/>
        </p:spPr>
        <p:txBody>
          <a:bodyPr>
            <a:spAutoFit/>
          </a:bodyPr>
          <a:lstStyle/>
          <a:p>
            <a:pPr algn="ctr" eaLnBrk="1" fontAlgn="auto" hangingPunct="1">
              <a:spcBef>
                <a:spcPts val="0"/>
              </a:spcBef>
              <a:spcAft>
                <a:spcPts val="0"/>
              </a:spcAft>
              <a:defRPr/>
            </a:pPr>
            <a:r>
              <a:rPr lang="vi-VN" sz="6469">
                <a:solidFill>
                  <a:srgbClr val="002060"/>
                </a:solidFill>
                <a:latin typeface="+mj-lt"/>
              </a:rPr>
              <a:t>LUYỆN TẬP</a:t>
            </a:r>
            <a:endParaRPr lang="vi-VN" sz="6469" dirty="0">
              <a:solidFill>
                <a:srgbClr val="002060"/>
              </a:solidFill>
              <a:latin typeface="+mj-lt"/>
            </a:endParaRPr>
          </a:p>
        </p:txBody>
      </p:sp>
      <p:grpSp>
        <p:nvGrpSpPr>
          <p:cNvPr id="74" name="Google Shape;939;p32">
            <a:extLst>
              <a:ext uri="{FF2B5EF4-FFF2-40B4-BE49-F238E27FC236}">
                <a16:creationId xmlns:a16="http://schemas.microsoft.com/office/drawing/2014/main" id="{2C7B94CF-3C50-4373-B12E-5122F989C906}"/>
              </a:ext>
            </a:extLst>
          </p:cNvPr>
          <p:cNvGrpSpPr>
            <a:grpSpLocks/>
          </p:cNvGrpSpPr>
          <p:nvPr userDrawn="1"/>
        </p:nvGrpSpPr>
        <p:grpSpPr bwMode="auto">
          <a:xfrm>
            <a:off x="2203452" y="3949700"/>
            <a:ext cx="1974849" cy="2020888"/>
            <a:chOff x="2718975" y="493050"/>
            <a:chExt cx="2013175" cy="2066600"/>
          </a:xfrm>
        </p:grpSpPr>
        <p:sp>
          <p:nvSpPr>
            <p:cNvPr id="75" name="Google Shape;940;p32">
              <a:extLst>
                <a:ext uri="{FF2B5EF4-FFF2-40B4-BE49-F238E27FC236}">
                  <a16:creationId xmlns:a16="http://schemas.microsoft.com/office/drawing/2014/main" id="{EF7FDC22-9C20-47F3-9480-37E1783092B0}"/>
                </a:ext>
              </a:extLst>
            </p:cNvPr>
            <p:cNvSpPr>
              <a:spLocks/>
            </p:cNvSpPr>
            <p:nvPr/>
          </p:nvSpPr>
          <p:spPr bwMode="auto">
            <a:xfrm>
              <a:off x="3297251" y="2415166"/>
              <a:ext cx="962354" cy="144484"/>
            </a:xfrm>
            <a:custGeom>
              <a:avLst/>
              <a:gdLst>
                <a:gd name="T0" fmla="*/ 2147483646 w 38517"/>
                <a:gd name="T1" fmla="*/ 2147483646 h 5748"/>
                <a:gd name="T2" fmla="*/ 2147483646 w 38517"/>
                <a:gd name="T3" fmla="*/ 2147483646 h 5748"/>
                <a:gd name="T4" fmla="*/ 2147483646 w 38517"/>
                <a:gd name="T5" fmla="*/ 2147483646 h 5748"/>
                <a:gd name="T6" fmla="*/ 2147483646 w 38517"/>
                <a:gd name="T7" fmla="*/ 2147483646 h 5748"/>
                <a:gd name="T8" fmla="*/ 2147483646 w 38517"/>
                <a:gd name="T9" fmla="*/ 2147483646 h 57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bg1"/>
            </a:solidFill>
            <a:ln>
              <a:noFill/>
            </a:ln>
          </p:spPr>
          <p:txBody>
            <a:bodyPr lIns="91425" tIns="91425" rIns="91425" bIns="91425" anchor="ctr"/>
            <a:lstStyle/>
            <a:p>
              <a:pPr>
                <a:defRPr/>
              </a:pPr>
              <a:endParaRPr lang="vi-VN" sz="1350"/>
            </a:p>
          </p:txBody>
        </p:sp>
        <p:sp>
          <p:nvSpPr>
            <p:cNvPr id="76" name="Google Shape;941;p32">
              <a:extLst>
                <a:ext uri="{FF2B5EF4-FFF2-40B4-BE49-F238E27FC236}">
                  <a16:creationId xmlns:a16="http://schemas.microsoft.com/office/drawing/2014/main" id="{BAFB38CA-4BF0-436D-9D3C-06920B44C876}"/>
                </a:ext>
              </a:extLst>
            </p:cNvPr>
            <p:cNvSpPr>
              <a:spLocks/>
            </p:cNvSpPr>
            <p:nvPr/>
          </p:nvSpPr>
          <p:spPr bwMode="auto">
            <a:xfrm>
              <a:off x="3853949" y="2191136"/>
              <a:ext cx="379763" cy="366890"/>
            </a:xfrm>
            <a:custGeom>
              <a:avLst/>
              <a:gdLst>
                <a:gd name="T0" fmla="*/ 2147483646 w 15260"/>
                <a:gd name="T1" fmla="*/ 2147483646 h 14672"/>
                <a:gd name="T2" fmla="*/ 2147483646 w 15260"/>
                <a:gd name="T3" fmla="*/ 2147483646 h 14672"/>
                <a:gd name="T4" fmla="*/ 2147483646 w 15260"/>
                <a:gd name="T5" fmla="*/ 2147483646 h 14672"/>
                <a:gd name="T6" fmla="*/ 2147483646 w 15260"/>
                <a:gd name="T7" fmla="*/ 2147483646 h 14672"/>
                <a:gd name="T8" fmla="*/ 2147483646 w 15260"/>
                <a:gd name="T9" fmla="*/ 2147483646 h 14672"/>
                <a:gd name="T10" fmla="*/ 2147483646 w 15260"/>
                <a:gd name="T11" fmla="*/ 2147483646 h 14672"/>
                <a:gd name="T12" fmla="*/ 2147483646 w 15260"/>
                <a:gd name="T13" fmla="*/ 2147483646 h 14672"/>
                <a:gd name="T14" fmla="*/ 2147483646 w 15260"/>
                <a:gd name="T15" fmla="*/ 2147483646 h 14672"/>
                <a:gd name="T16" fmla="*/ 2147483646 w 15260"/>
                <a:gd name="T17" fmla="*/ 2147483646 h 14672"/>
                <a:gd name="T18" fmla="*/ 2147483646 w 15260"/>
                <a:gd name="T19" fmla="*/ 2147483646 h 14672"/>
                <a:gd name="T20" fmla="*/ 2147483646 w 15260"/>
                <a:gd name="T21" fmla="*/ 2147483646 h 14672"/>
                <a:gd name="T22" fmla="*/ 2147483646 w 15260"/>
                <a:gd name="T23" fmla="*/ 2147483646 h 14672"/>
                <a:gd name="T24" fmla="*/ 2147483646 w 15260"/>
                <a:gd name="T25" fmla="*/ 2147483646 h 14672"/>
                <a:gd name="T26" fmla="*/ 2147483646 w 15260"/>
                <a:gd name="T27" fmla="*/ 2147483646 h 14672"/>
                <a:gd name="T28" fmla="*/ 2147483646 w 15260"/>
                <a:gd name="T29" fmla="*/ 2147483646 h 14672"/>
                <a:gd name="T30" fmla="*/ 2147483646 w 15260"/>
                <a:gd name="T31" fmla="*/ 2147483646 h 146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lIns="91425" tIns="91425" rIns="91425" bIns="91425" anchor="ctr"/>
            <a:lstStyle/>
            <a:p>
              <a:pPr>
                <a:defRPr/>
              </a:pPr>
              <a:endParaRPr lang="vi-VN" sz="1350"/>
            </a:p>
          </p:txBody>
        </p:sp>
        <p:sp>
          <p:nvSpPr>
            <p:cNvPr id="77" name="Google Shape;942;p32">
              <a:extLst>
                <a:ext uri="{FF2B5EF4-FFF2-40B4-BE49-F238E27FC236}">
                  <a16:creationId xmlns:a16="http://schemas.microsoft.com/office/drawing/2014/main" id="{E9830C33-5104-42BF-AA0F-7434FDD0F733}"/>
                </a:ext>
              </a:extLst>
            </p:cNvPr>
            <p:cNvSpPr>
              <a:spLocks/>
            </p:cNvSpPr>
            <p:nvPr/>
          </p:nvSpPr>
          <p:spPr bwMode="auto">
            <a:xfrm>
              <a:off x="3976939" y="2374581"/>
              <a:ext cx="194197" cy="180198"/>
            </a:xfrm>
            <a:custGeom>
              <a:avLst/>
              <a:gdLst>
                <a:gd name="T0" fmla="*/ 2147483646 w 7832"/>
                <a:gd name="T1" fmla="*/ 0 h 7260"/>
                <a:gd name="T2" fmla="*/ 2147483646 w 7832"/>
                <a:gd name="T3" fmla="*/ 2147483646 h 7260"/>
                <a:gd name="T4" fmla="*/ 2147483646 w 7832"/>
                <a:gd name="T5" fmla="*/ 2147483646 h 7260"/>
                <a:gd name="T6" fmla="*/ 2147483646 w 7832"/>
                <a:gd name="T7" fmla="*/ 2147483646 h 7260"/>
                <a:gd name="T8" fmla="*/ 2147483646 w 7832"/>
                <a:gd name="T9" fmla="*/ 2147483646 h 7260"/>
                <a:gd name="T10" fmla="*/ 2147483646 w 7832"/>
                <a:gd name="T11" fmla="*/ 2147483646 h 7260"/>
                <a:gd name="T12" fmla="*/ 2147483646 w 7832"/>
                <a:gd name="T13" fmla="*/ 2147483646 h 7260"/>
                <a:gd name="T14" fmla="*/ 2147483646 w 7832"/>
                <a:gd name="T15" fmla="*/ 2147483646 h 7260"/>
                <a:gd name="T16" fmla="*/ 2147483646 w 7832"/>
                <a:gd name="T17" fmla="*/ 2147483646 h 7260"/>
                <a:gd name="T18" fmla="*/ 2147483646 w 7832"/>
                <a:gd name="T19" fmla="*/ 0 h 72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lIns="91425" tIns="91425" rIns="91425" bIns="91425" anchor="ctr"/>
            <a:lstStyle/>
            <a:p>
              <a:pPr>
                <a:defRPr/>
              </a:pPr>
              <a:endParaRPr lang="vi-VN" sz="1350"/>
            </a:p>
          </p:txBody>
        </p:sp>
        <p:sp>
          <p:nvSpPr>
            <p:cNvPr id="78" name="Google Shape;943;p32">
              <a:extLst>
                <a:ext uri="{FF2B5EF4-FFF2-40B4-BE49-F238E27FC236}">
                  <a16:creationId xmlns:a16="http://schemas.microsoft.com/office/drawing/2014/main" id="{9531DBA7-E7EF-4590-BAA9-E173A1D53AF2}"/>
                </a:ext>
              </a:extLst>
            </p:cNvPr>
            <p:cNvSpPr>
              <a:spLocks/>
            </p:cNvSpPr>
            <p:nvPr/>
          </p:nvSpPr>
          <p:spPr bwMode="auto">
            <a:xfrm>
              <a:off x="3366298" y="2191136"/>
              <a:ext cx="381920" cy="366890"/>
            </a:xfrm>
            <a:custGeom>
              <a:avLst/>
              <a:gdLst>
                <a:gd name="T0" fmla="*/ 2147483646 w 15259"/>
                <a:gd name="T1" fmla="*/ 2147483646 h 14672"/>
                <a:gd name="T2" fmla="*/ 2147483646 w 15259"/>
                <a:gd name="T3" fmla="*/ 2147483646 h 14672"/>
                <a:gd name="T4" fmla="*/ 2147483646 w 15259"/>
                <a:gd name="T5" fmla="*/ 2147483646 h 14672"/>
                <a:gd name="T6" fmla="*/ 2147483646 w 15259"/>
                <a:gd name="T7" fmla="*/ 2147483646 h 14672"/>
                <a:gd name="T8" fmla="*/ 2147483646 w 15259"/>
                <a:gd name="T9" fmla="*/ 2147483646 h 14672"/>
                <a:gd name="T10" fmla="*/ 2147483646 w 15259"/>
                <a:gd name="T11" fmla="*/ 2147483646 h 14672"/>
                <a:gd name="T12" fmla="*/ 2147483646 w 15259"/>
                <a:gd name="T13" fmla="*/ 2147483646 h 14672"/>
                <a:gd name="T14" fmla="*/ 2147483646 w 15259"/>
                <a:gd name="T15" fmla="*/ 2147483646 h 14672"/>
                <a:gd name="T16" fmla="*/ 2147483646 w 15259"/>
                <a:gd name="T17" fmla="*/ 2147483646 h 14672"/>
                <a:gd name="T18" fmla="*/ 2147483646 w 15259"/>
                <a:gd name="T19" fmla="*/ 2147483646 h 14672"/>
                <a:gd name="T20" fmla="*/ 2147483646 w 15259"/>
                <a:gd name="T21" fmla="*/ 2147483646 h 14672"/>
                <a:gd name="T22" fmla="*/ 2147483646 w 15259"/>
                <a:gd name="T23" fmla="*/ 2147483646 h 14672"/>
                <a:gd name="T24" fmla="*/ 2147483646 w 15259"/>
                <a:gd name="T25" fmla="*/ 2147483646 h 14672"/>
                <a:gd name="T26" fmla="*/ 2147483646 w 15259"/>
                <a:gd name="T27" fmla="*/ 2147483646 h 14672"/>
                <a:gd name="T28" fmla="*/ 2147483646 w 15259"/>
                <a:gd name="T29" fmla="*/ 2147483646 h 14672"/>
                <a:gd name="T30" fmla="*/ 2147483646 w 15259"/>
                <a:gd name="T31" fmla="*/ 2147483646 h 146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lIns="91425" tIns="91425" rIns="91425" bIns="91425" anchor="ctr"/>
            <a:lstStyle/>
            <a:p>
              <a:pPr>
                <a:defRPr/>
              </a:pPr>
              <a:endParaRPr lang="vi-VN" sz="1350"/>
            </a:p>
          </p:txBody>
        </p:sp>
        <p:sp>
          <p:nvSpPr>
            <p:cNvPr id="79" name="Google Shape;944;p32">
              <a:extLst>
                <a:ext uri="{FF2B5EF4-FFF2-40B4-BE49-F238E27FC236}">
                  <a16:creationId xmlns:a16="http://schemas.microsoft.com/office/drawing/2014/main" id="{DD4B3516-66B0-4718-BF0A-0EF752F1C021}"/>
                </a:ext>
              </a:extLst>
            </p:cNvPr>
            <p:cNvSpPr>
              <a:spLocks/>
            </p:cNvSpPr>
            <p:nvPr/>
          </p:nvSpPr>
          <p:spPr bwMode="auto">
            <a:xfrm>
              <a:off x="3426715" y="2377828"/>
              <a:ext cx="198513" cy="176951"/>
            </a:xfrm>
            <a:custGeom>
              <a:avLst/>
              <a:gdLst>
                <a:gd name="T0" fmla="*/ 2147483646 w 7966"/>
                <a:gd name="T1" fmla="*/ 2147483646 h 7126"/>
                <a:gd name="T2" fmla="*/ 2147483646 w 7966"/>
                <a:gd name="T3" fmla="*/ 2147483646 h 7126"/>
                <a:gd name="T4" fmla="*/ 2147483646 w 7966"/>
                <a:gd name="T5" fmla="*/ 2147483646 h 7126"/>
                <a:gd name="T6" fmla="*/ 2147483646 w 7966"/>
                <a:gd name="T7" fmla="*/ 2147483646 h 7126"/>
                <a:gd name="T8" fmla="*/ 2147483646 w 7966"/>
                <a:gd name="T9" fmla="*/ 2147483646 h 7126"/>
                <a:gd name="T10" fmla="*/ 2147483646 w 7966"/>
                <a:gd name="T11" fmla="*/ 2147483646 h 7126"/>
                <a:gd name="T12" fmla="*/ 2147483646 w 7966"/>
                <a:gd name="T13" fmla="*/ 2147483646 h 7126"/>
                <a:gd name="T14" fmla="*/ 2147483646 w 7966"/>
                <a:gd name="T15" fmla="*/ 2147483646 h 7126"/>
                <a:gd name="T16" fmla="*/ 2147483646 w 7966"/>
                <a:gd name="T17" fmla="*/ 2147483646 h 7126"/>
                <a:gd name="T18" fmla="*/ 2147483646 w 7966"/>
                <a:gd name="T19" fmla="*/ 2147483646 h 71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lIns="91425" tIns="91425" rIns="91425" bIns="91425" anchor="ctr"/>
            <a:lstStyle/>
            <a:p>
              <a:pPr>
                <a:defRPr/>
              </a:pPr>
              <a:endParaRPr lang="vi-VN" sz="1350"/>
            </a:p>
          </p:txBody>
        </p:sp>
        <p:sp>
          <p:nvSpPr>
            <p:cNvPr id="80" name="Google Shape;945;p32">
              <a:extLst>
                <a:ext uri="{FF2B5EF4-FFF2-40B4-BE49-F238E27FC236}">
                  <a16:creationId xmlns:a16="http://schemas.microsoft.com/office/drawing/2014/main" id="{E8CADBFE-0E24-4674-8E7B-C1131E903917}"/>
                </a:ext>
              </a:extLst>
            </p:cNvPr>
            <p:cNvSpPr/>
            <p:nvPr/>
          </p:nvSpPr>
          <p:spPr>
            <a:xfrm>
              <a:off x="3366298" y="2481726"/>
              <a:ext cx="112203" cy="7630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1" name="Google Shape;946;p32">
              <a:extLst>
                <a:ext uri="{FF2B5EF4-FFF2-40B4-BE49-F238E27FC236}">
                  <a16:creationId xmlns:a16="http://schemas.microsoft.com/office/drawing/2014/main" id="{21DE0CB0-8E85-477E-99FC-A665AC8AA4A2}"/>
                </a:ext>
              </a:extLst>
            </p:cNvPr>
            <p:cNvSpPr/>
            <p:nvPr/>
          </p:nvSpPr>
          <p:spPr>
            <a:xfrm>
              <a:off x="4123666" y="2481726"/>
              <a:ext cx="110046" cy="7630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2" name="Google Shape;947;p32">
              <a:extLst>
                <a:ext uri="{FF2B5EF4-FFF2-40B4-BE49-F238E27FC236}">
                  <a16:creationId xmlns:a16="http://schemas.microsoft.com/office/drawing/2014/main" id="{2062F84A-00E0-4215-B786-96D338A175A0}"/>
                </a:ext>
              </a:extLst>
            </p:cNvPr>
            <p:cNvSpPr/>
            <p:nvPr/>
          </p:nvSpPr>
          <p:spPr>
            <a:xfrm>
              <a:off x="3558337" y="1746322"/>
              <a:ext cx="474704" cy="610402"/>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3" name="Google Shape;948;p32">
              <a:extLst>
                <a:ext uri="{FF2B5EF4-FFF2-40B4-BE49-F238E27FC236}">
                  <a16:creationId xmlns:a16="http://schemas.microsoft.com/office/drawing/2014/main" id="{539252C9-F8B7-4452-9C46-5B5643B17576}"/>
                </a:ext>
              </a:extLst>
            </p:cNvPr>
            <p:cNvSpPr>
              <a:spLocks/>
            </p:cNvSpPr>
            <p:nvPr/>
          </p:nvSpPr>
          <p:spPr bwMode="auto">
            <a:xfrm>
              <a:off x="3597176" y="2020678"/>
              <a:ext cx="15105" cy="112015"/>
            </a:xfrm>
            <a:custGeom>
              <a:avLst/>
              <a:gdLst>
                <a:gd name="T0" fmla="*/ 2147483646 w 573"/>
                <a:gd name="T1" fmla="*/ 2147483646 h 4471"/>
                <a:gd name="T2" fmla="*/ 2147483646 w 573"/>
                <a:gd name="T3" fmla="*/ 2147483646 h 4471"/>
                <a:gd name="T4" fmla="*/ 2147483646 w 573"/>
                <a:gd name="T5" fmla="*/ 2147483646 h 4471"/>
                <a:gd name="T6" fmla="*/ 2147483646 w 573"/>
                <a:gd name="T7" fmla="*/ 2147483646 h 44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73" h="4471" extrusionOk="0">
                  <a:moveTo>
                    <a:pt x="572" y="1"/>
                  </a:moveTo>
                  <a:cubicBezTo>
                    <a:pt x="572" y="1547"/>
                    <a:pt x="270" y="3093"/>
                    <a:pt x="1" y="4471"/>
                  </a:cubicBezTo>
                  <a:cubicBezTo>
                    <a:pt x="270" y="3093"/>
                    <a:pt x="572" y="1547"/>
                    <a:pt x="572" y="1"/>
                  </a:cubicBezTo>
                  <a:close/>
                </a:path>
              </a:pathLst>
            </a:custGeom>
            <a:solidFill>
              <a:srgbClr val="CACCD9"/>
            </a:solidFill>
            <a:ln>
              <a:noFill/>
            </a:ln>
          </p:spPr>
          <p:txBody>
            <a:bodyPr lIns="91425" tIns="91425" rIns="91425" bIns="91425" anchor="ctr"/>
            <a:lstStyle/>
            <a:p>
              <a:pPr>
                <a:defRPr/>
              </a:pPr>
              <a:endParaRPr lang="vi-VN" sz="1350"/>
            </a:p>
          </p:txBody>
        </p:sp>
        <p:sp>
          <p:nvSpPr>
            <p:cNvPr id="84" name="Google Shape;949;p32">
              <a:extLst>
                <a:ext uri="{FF2B5EF4-FFF2-40B4-BE49-F238E27FC236}">
                  <a16:creationId xmlns:a16="http://schemas.microsoft.com/office/drawing/2014/main" id="{2485E076-C583-45F3-A477-8942B38F1C08}"/>
                </a:ext>
              </a:extLst>
            </p:cNvPr>
            <p:cNvSpPr/>
            <p:nvPr/>
          </p:nvSpPr>
          <p:spPr>
            <a:xfrm>
              <a:off x="3595019" y="1907040"/>
              <a:ext cx="60417" cy="251628"/>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5" name="Google Shape;950;p32">
              <a:extLst>
                <a:ext uri="{FF2B5EF4-FFF2-40B4-BE49-F238E27FC236}">
                  <a16:creationId xmlns:a16="http://schemas.microsoft.com/office/drawing/2014/main" id="{83EBA73B-B13D-4D5D-876B-FAE4B986DA1B}"/>
                </a:ext>
              </a:extLst>
            </p:cNvPr>
            <p:cNvSpPr>
              <a:spLocks/>
            </p:cNvSpPr>
            <p:nvPr/>
          </p:nvSpPr>
          <p:spPr bwMode="auto">
            <a:xfrm>
              <a:off x="3966151" y="1984963"/>
              <a:ext cx="30208" cy="147730"/>
            </a:xfrm>
            <a:custGeom>
              <a:avLst/>
              <a:gdLst>
                <a:gd name="T0" fmla="*/ 0 w 1244"/>
                <a:gd name="T1" fmla="*/ 0 h 5882"/>
                <a:gd name="T2" fmla="*/ 2147483646 w 1244"/>
                <a:gd name="T3" fmla="*/ 2147483646 h 5882"/>
                <a:gd name="T4" fmla="*/ 2147483646 w 1244"/>
                <a:gd name="T5" fmla="*/ 2147483646 h 5882"/>
                <a:gd name="T6" fmla="*/ 2147483646 w 1244"/>
                <a:gd name="T7" fmla="*/ 2147483646 h 5882"/>
                <a:gd name="T8" fmla="*/ 2147483646 w 1244"/>
                <a:gd name="T9" fmla="*/ 2147483646 h 5882"/>
                <a:gd name="T10" fmla="*/ 0 w 1244"/>
                <a:gd name="T11" fmla="*/ 0 h 58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44" h="5882" extrusionOk="0">
                  <a:moveTo>
                    <a:pt x="0" y="0"/>
                  </a:moveTo>
                  <a:cubicBezTo>
                    <a:pt x="0" y="1983"/>
                    <a:pt x="404" y="3933"/>
                    <a:pt x="1109" y="5747"/>
                  </a:cubicBezTo>
                  <a:lnTo>
                    <a:pt x="1244" y="5882"/>
                  </a:lnTo>
                  <a:lnTo>
                    <a:pt x="1109" y="5747"/>
                  </a:lnTo>
                  <a:cubicBezTo>
                    <a:pt x="404" y="3933"/>
                    <a:pt x="0" y="1983"/>
                    <a:pt x="0" y="0"/>
                  </a:cubicBezTo>
                  <a:close/>
                </a:path>
              </a:pathLst>
            </a:custGeom>
            <a:solidFill>
              <a:srgbClr val="CACCD9"/>
            </a:solidFill>
            <a:ln>
              <a:noFill/>
            </a:ln>
          </p:spPr>
          <p:txBody>
            <a:bodyPr lIns="91425" tIns="91425" rIns="91425" bIns="91425" anchor="ctr"/>
            <a:lstStyle/>
            <a:p>
              <a:pPr>
                <a:defRPr/>
              </a:pPr>
              <a:endParaRPr lang="vi-VN" sz="1350"/>
            </a:p>
          </p:txBody>
        </p:sp>
        <p:sp>
          <p:nvSpPr>
            <p:cNvPr id="86" name="Google Shape;951;p32">
              <a:extLst>
                <a:ext uri="{FF2B5EF4-FFF2-40B4-BE49-F238E27FC236}">
                  <a16:creationId xmlns:a16="http://schemas.microsoft.com/office/drawing/2014/main" id="{E8E570FA-883C-4186-9E1C-DF3F8CFDC5A7}"/>
                </a:ext>
              </a:extLst>
            </p:cNvPr>
            <p:cNvSpPr/>
            <p:nvPr/>
          </p:nvSpPr>
          <p:spPr>
            <a:xfrm>
              <a:off x="3877683" y="1851844"/>
              <a:ext cx="116518" cy="308448"/>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7" name="Google Shape;952;p32">
              <a:extLst>
                <a:ext uri="{FF2B5EF4-FFF2-40B4-BE49-F238E27FC236}">
                  <a16:creationId xmlns:a16="http://schemas.microsoft.com/office/drawing/2014/main" id="{32584C78-7B3E-4007-B304-E9A5156B5B5D}"/>
                </a:ext>
              </a:extLst>
            </p:cNvPr>
            <p:cNvSpPr/>
            <p:nvPr/>
          </p:nvSpPr>
          <p:spPr>
            <a:xfrm>
              <a:off x="3487132" y="2127823"/>
              <a:ext cx="621430" cy="373384"/>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8" name="Google Shape;953;p32">
              <a:extLst>
                <a:ext uri="{FF2B5EF4-FFF2-40B4-BE49-F238E27FC236}">
                  <a16:creationId xmlns:a16="http://schemas.microsoft.com/office/drawing/2014/main" id="{F160315A-502A-4D40-A774-8DA8407C1C0C}"/>
                </a:ext>
              </a:extLst>
            </p:cNvPr>
            <p:cNvSpPr>
              <a:spLocks/>
            </p:cNvSpPr>
            <p:nvPr/>
          </p:nvSpPr>
          <p:spPr bwMode="auto">
            <a:xfrm>
              <a:off x="3487132" y="2132693"/>
              <a:ext cx="110044" cy="224030"/>
            </a:xfrm>
            <a:custGeom>
              <a:avLst/>
              <a:gdLst>
                <a:gd name="T0" fmla="*/ 2147483646 w 4471"/>
                <a:gd name="T1" fmla="*/ 2147483646 h 8975"/>
                <a:gd name="T2" fmla="*/ 2147483646 w 4471"/>
                <a:gd name="T3" fmla="*/ 2147483646 h 8975"/>
                <a:gd name="T4" fmla="*/ 2147483646 w 4471"/>
                <a:gd name="T5" fmla="*/ 2147483646 h 8975"/>
                <a:gd name="T6" fmla="*/ 2147483646 w 4471"/>
                <a:gd name="T7" fmla="*/ 2147483646 h 8975"/>
                <a:gd name="T8" fmla="*/ 2147483646 w 4471"/>
                <a:gd name="T9" fmla="*/ 2147483646 h 8975"/>
                <a:gd name="T10" fmla="*/ 2147483646 w 4471"/>
                <a:gd name="T11" fmla="*/ 2147483646 h 8975"/>
                <a:gd name="T12" fmla="*/ 2147483646 w 4471"/>
                <a:gd name="T13" fmla="*/ 2147483646 h 89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471" h="8975" extrusionOk="0">
                  <a:moveTo>
                    <a:pt x="4336" y="1"/>
                  </a:moveTo>
                  <a:lnTo>
                    <a:pt x="1" y="8974"/>
                  </a:lnTo>
                  <a:lnTo>
                    <a:pt x="4336" y="1"/>
                  </a:lnTo>
                  <a:lnTo>
                    <a:pt x="4471" y="1"/>
                  </a:lnTo>
                  <a:lnTo>
                    <a:pt x="4336" y="1"/>
                  </a:lnTo>
                  <a:close/>
                </a:path>
              </a:pathLst>
            </a:custGeom>
            <a:solidFill>
              <a:srgbClr val="BAC5E4"/>
            </a:solidFill>
            <a:ln>
              <a:noFill/>
            </a:ln>
          </p:spPr>
          <p:txBody>
            <a:bodyPr lIns="91425" tIns="91425" rIns="91425" bIns="91425" anchor="ctr"/>
            <a:lstStyle/>
            <a:p>
              <a:pPr>
                <a:defRPr/>
              </a:pPr>
              <a:endParaRPr lang="vi-VN" sz="1350"/>
            </a:p>
          </p:txBody>
        </p:sp>
        <p:sp>
          <p:nvSpPr>
            <p:cNvPr id="89" name="Google Shape;954;p32">
              <a:extLst>
                <a:ext uri="{FF2B5EF4-FFF2-40B4-BE49-F238E27FC236}">
                  <a16:creationId xmlns:a16="http://schemas.microsoft.com/office/drawing/2014/main" id="{DE329FE1-7676-48AD-9CE5-BF68A80871D3}"/>
                </a:ext>
              </a:extLst>
            </p:cNvPr>
            <p:cNvSpPr>
              <a:spLocks/>
            </p:cNvSpPr>
            <p:nvPr/>
          </p:nvSpPr>
          <p:spPr bwMode="auto">
            <a:xfrm>
              <a:off x="3597176" y="2132693"/>
              <a:ext cx="0" cy="0"/>
            </a:xfrm>
            <a:custGeom>
              <a:avLst/>
              <a:gdLst>
                <a:gd name="T0" fmla="*/ 2147483646 w 1"/>
                <a:gd name="T1" fmla="*/ 2147483646 h 1"/>
                <a:gd name="T2" fmla="*/ 2147483646 w 1"/>
                <a:gd name="T3" fmla="*/ 2147483646 h 1"/>
                <a:gd name="T4" fmla="*/ 2147483646 w 1"/>
                <a:gd name="T5" fmla="*/ 2147483646 h 1"/>
                <a:gd name="T6" fmla="*/ 2147483646 w 1"/>
                <a:gd name="T7" fmla="*/ 2147483646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extrusionOk="0">
                  <a:moveTo>
                    <a:pt x="1" y="1"/>
                  </a:moveTo>
                  <a:lnTo>
                    <a:pt x="1" y="1"/>
                  </a:lnTo>
                  <a:close/>
                </a:path>
              </a:pathLst>
            </a:custGeom>
            <a:solidFill>
              <a:srgbClr val="949EC2"/>
            </a:solidFill>
            <a:ln>
              <a:noFill/>
            </a:ln>
          </p:spPr>
          <p:txBody>
            <a:bodyPr lIns="91425" tIns="91425" rIns="91425" bIns="91425" anchor="ctr"/>
            <a:lstStyle/>
            <a:p>
              <a:pPr>
                <a:defRPr/>
              </a:pPr>
              <a:endParaRPr lang="vi-VN" sz="1350"/>
            </a:p>
          </p:txBody>
        </p:sp>
        <p:sp>
          <p:nvSpPr>
            <p:cNvPr id="90" name="Google Shape;955;p32">
              <a:extLst>
                <a:ext uri="{FF2B5EF4-FFF2-40B4-BE49-F238E27FC236}">
                  <a16:creationId xmlns:a16="http://schemas.microsoft.com/office/drawing/2014/main" id="{96748C10-5947-4917-92EA-A31CEB64AE70}"/>
                </a:ext>
              </a:extLst>
            </p:cNvPr>
            <p:cNvSpPr/>
            <p:nvPr/>
          </p:nvSpPr>
          <p:spPr>
            <a:xfrm>
              <a:off x="3487132" y="2132693"/>
              <a:ext cx="159673" cy="230524"/>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91" name="Google Shape;956;p32">
              <a:extLst>
                <a:ext uri="{FF2B5EF4-FFF2-40B4-BE49-F238E27FC236}">
                  <a16:creationId xmlns:a16="http://schemas.microsoft.com/office/drawing/2014/main" id="{4A787B71-2342-40D0-9B15-01B5330995C8}"/>
                </a:ext>
              </a:extLst>
            </p:cNvPr>
            <p:cNvSpPr>
              <a:spLocks/>
            </p:cNvSpPr>
            <p:nvPr/>
          </p:nvSpPr>
          <p:spPr bwMode="auto">
            <a:xfrm>
              <a:off x="3996360" y="2132693"/>
              <a:ext cx="112203" cy="224030"/>
            </a:xfrm>
            <a:custGeom>
              <a:avLst/>
              <a:gdLst>
                <a:gd name="T0" fmla="*/ 2147483646 w 4471"/>
                <a:gd name="T1" fmla="*/ 2147483646 h 8975"/>
                <a:gd name="T2" fmla="*/ 2147483646 w 4471"/>
                <a:gd name="T3" fmla="*/ 2147483646 h 8975"/>
                <a:gd name="T4" fmla="*/ 2147483646 w 4471"/>
                <a:gd name="T5" fmla="*/ 2147483646 h 8975"/>
                <a:gd name="T6" fmla="*/ 2147483646 w 4471"/>
                <a:gd name="T7" fmla="*/ 2147483646 h 8975"/>
                <a:gd name="T8" fmla="*/ 2147483646 w 4471"/>
                <a:gd name="T9" fmla="*/ 2147483646 h 89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71" h="8975" extrusionOk="0">
                  <a:moveTo>
                    <a:pt x="1" y="1"/>
                  </a:moveTo>
                  <a:lnTo>
                    <a:pt x="1" y="1"/>
                  </a:lnTo>
                  <a:lnTo>
                    <a:pt x="4471" y="8974"/>
                  </a:lnTo>
                  <a:lnTo>
                    <a:pt x="1" y="1"/>
                  </a:lnTo>
                  <a:close/>
                </a:path>
              </a:pathLst>
            </a:custGeom>
            <a:solidFill>
              <a:srgbClr val="BAC5E4"/>
            </a:solidFill>
            <a:ln>
              <a:noFill/>
            </a:ln>
          </p:spPr>
          <p:txBody>
            <a:bodyPr lIns="91425" tIns="91425" rIns="91425" bIns="91425" anchor="ctr"/>
            <a:lstStyle/>
            <a:p>
              <a:pPr>
                <a:defRPr/>
              </a:pPr>
              <a:endParaRPr lang="vi-VN" sz="1350"/>
            </a:p>
          </p:txBody>
        </p:sp>
        <p:sp>
          <p:nvSpPr>
            <p:cNvPr id="92" name="Google Shape;957;p32">
              <a:extLst>
                <a:ext uri="{FF2B5EF4-FFF2-40B4-BE49-F238E27FC236}">
                  <a16:creationId xmlns:a16="http://schemas.microsoft.com/office/drawing/2014/main" id="{3B3AADC1-142D-4B6C-8D48-D84A90D97766}"/>
                </a:ext>
              </a:extLst>
            </p:cNvPr>
            <p:cNvSpPr>
              <a:spLocks/>
            </p:cNvSpPr>
            <p:nvPr/>
          </p:nvSpPr>
          <p:spPr bwMode="auto">
            <a:xfrm>
              <a:off x="3994201" y="2127823"/>
              <a:ext cx="2158" cy="4870"/>
            </a:xfrm>
            <a:custGeom>
              <a:avLst/>
              <a:gdLst>
                <a:gd name="T0" fmla="*/ 0 w 135"/>
                <a:gd name="T1" fmla="*/ 0 h 135"/>
                <a:gd name="T2" fmla="*/ 0 w 135"/>
                <a:gd name="T3" fmla="*/ 2147483646 h 135"/>
                <a:gd name="T4" fmla="*/ 2147483646 w 135"/>
                <a:gd name="T5" fmla="*/ 2147483646 h 135"/>
                <a:gd name="T6" fmla="*/ 0 w 135"/>
                <a:gd name="T7" fmla="*/ 0 h 1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5" h="135" extrusionOk="0">
                  <a:moveTo>
                    <a:pt x="0" y="0"/>
                  </a:moveTo>
                  <a:lnTo>
                    <a:pt x="0" y="135"/>
                  </a:lnTo>
                  <a:lnTo>
                    <a:pt x="135" y="135"/>
                  </a:lnTo>
                  <a:lnTo>
                    <a:pt x="0" y="0"/>
                  </a:lnTo>
                  <a:close/>
                </a:path>
              </a:pathLst>
            </a:custGeom>
            <a:solidFill>
              <a:srgbClr val="949EC2"/>
            </a:solidFill>
            <a:ln>
              <a:noFill/>
            </a:ln>
          </p:spPr>
          <p:txBody>
            <a:bodyPr lIns="91425" tIns="91425" rIns="91425" bIns="91425" anchor="ctr"/>
            <a:lstStyle/>
            <a:p>
              <a:pPr>
                <a:defRPr/>
              </a:pPr>
              <a:endParaRPr lang="vi-VN" sz="1350"/>
            </a:p>
          </p:txBody>
        </p:sp>
        <p:sp>
          <p:nvSpPr>
            <p:cNvPr id="93" name="Google Shape;958;p32">
              <a:extLst>
                <a:ext uri="{FF2B5EF4-FFF2-40B4-BE49-F238E27FC236}">
                  <a16:creationId xmlns:a16="http://schemas.microsoft.com/office/drawing/2014/main" id="{5BA8F518-177A-4C17-A947-35635780A4FC}"/>
                </a:ext>
              </a:extLst>
            </p:cNvPr>
            <p:cNvSpPr>
              <a:spLocks/>
            </p:cNvSpPr>
            <p:nvPr/>
          </p:nvSpPr>
          <p:spPr bwMode="auto">
            <a:xfrm>
              <a:off x="3933785" y="2127823"/>
              <a:ext cx="60417" cy="25975"/>
            </a:xfrm>
            <a:custGeom>
              <a:avLst/>
              <a:gdLst>
                <a:gd name="T0" fmla="*/ 2147483646 w 2387"/>
                <a:gd name="T1" fmla="*/ 0 h 976"/>
                <a:gd name="T2" fmla="*/ 2147483646 w 2387"/>
                <a:gd name="T3" fmla="*/ 0 h 976"/>
                <a:gd name="T4" fmla="*/ 2147483646 w 2387"/>
                <a:gd name="T5" fmla="*/ 2147483646 h 976"/>
                <a:gd name="T6" fmla="*/ 2147483646 w 2387"/>
                <a:gd name="T7" fmla="*/ 2147483646 h 976"/>
                <a:gd name="T8" fmla="*/ 2147483646 w 2387"/>
                <a:gd name="T9" fmla="*/ 0 h 976"/>
                <a:gd name="T10" fmla="*/ 2147483646 w 2387"/>
                <a:gd name="T11" fmla="*/ 2147483646 h 976"/>
                <a:gd name="T12" fmla="*/ 2147483646 w 2387"/>
                <a:gd name="T13" fmla="*/ 2147483646 h 976"/>
                <a:gd name="T14" fmla="*/ 0 w 2387"/>
                <a:gd name="T15" fmla="*/ 2147483646 h 976"/>
                <a:gd name="T16" fmla="*/ 2147483646 w 2387"/>
                <a:gd name="T17" fmla="*/ 2147483646 h 9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87" h="976" extrusionOk="0">
                  <a:moveTo>
                    <a:pt x="2386" y="0"/>
                  </a:moveTo>
                  <a:lnTo>
                    <a:pt x="2386" y="0"/>
                  </a:lnTo>
                  <a:cubicBezTo>
                    <a:pt x="2324" y="33"/>
                    <a:pt x="2262" y="64"/>
                    <a:pt x="2200" y="95"/>
                  </a:cubicBez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lIns="91425" tIns="91425" rIns="91425" bIns="91425" anchor="ctr"/>
            <a:lstStyle/>
            <a:p>
              <a:pPr>
                <a:defRPr/>
              </a:pPr>
              <a:endParaRPr lang="vi-VN" sz="1350"/>
            </a:p>
          </p:txBody>
        </p:sp>
        <p:sp>
          <p:nvSpPr>
            <p:cNvPr id="94" name="Google Shape;959;p32">
              <a:extLst>
                <a:ext uri="{FF2B5EF4-FFF2-40B4-BE49-F238E27FC236}">
                  <a16:creationId xmlns:a16="http://schemas.microsoft.com/office/drawing/2014/main" id="{7FABE25D-2BED-44F2-B291-2C23529292F1}"/>
                </a:ext>
              </a:extLst>
            </p:cNvPr>
            <p:cNvSpPr/>
            <p:nvPr/>
          </p:nvSpPr>
          <p:spPr>
            <a:xfrm>
              <a:off x="3933785" y="2127823"/>
              <a:ext cx="174778" cy="238641"/>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95" name="Google Shape;960;p32">
              <a:extLst>
                <a:ext uri="{FF2B5EF4-FFF2-40B4-BE49-F238E27FC236}">
                  <a16:creationId xmlns:a16="http://schemas.microsoft.com/office/drawing/2014/main" id="{8F343220-5A76-4989-BFDE-16E7BC17B227}"/>
                </a:ext>
              </a:extLst>
            </p:cNvPr>
            <p:cNvSpPr>
              <a:spLocks/>
            </p:cNvSpPr>
            <p:nvPr/>
          </p:nvSpPr>
          <p:spPr bwMode="auto">
            <a:xfrm>
              <a:off x="3802163" y="2093731"/>
              <a:ext cx="107887" cy="238642"/>
            </a:xfrm>
            <a:custGeom>
              <a:avLst/>
              <a:gdLst>
                <a:gd name="T0" fmla="*/ 2147483646 w 4336"/>
                <a:gd name="T1" fmla="*/ 2147483646 h 9546"/>
                <a:gd name="T2" fmla="*/ 2147483646 w 4336"/>
                <a:gd name="T3" fmla="*/ 2147483646 h 9546"/>
                <a:gd name="T4" fmla="*/ 0 w 4336"/>
                <a:gd name="T5" fmla="*/ 2147483646 h 9546"/>
                <a:gd name="T6" fmla="*/ 2147483646 w 4336"/>
                <a:gd name="T7" fmla="*/ 2147483646 h 9546"/>
                <a:gd name="T8" fmla="*/ 2147483646 w 4336"/>
                <a:gd name="T9" fmla="*/ 2147483646 h 9546"/>
                <a:gd name="T10" fmla="*/ 2147483646 w 4336"/>
                <a:gd name="T11" fmla="*/ 2147483646 h 9546"/>
                <a:gd name="T12" fmla="*/ 2147483646 w 4336"/>
                <a:gd name="T13" fmla="*/ 2147483646 h 9546"/>
                <a:gd name="T14" fmla="*/ 2147483646 w 4336"/>
                <a:gd name="T15" fmla="*/ 2147483646 h 954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lIns="91425" tIns="91425" rIns="91425" bIns="91425" anchor="ctr"/>
            <a:lstStyle/>
            <a:p>
              <a:pPr>
                <a:defRPr/>
              </a:pPr>
              <a:endParaRPr lang="vi-VN" sz="1350"/>
            </a:p>
          </p:txBody>
        </p:sp>
        <p:sp>
          <p:nvSpPr>
            <p:cNvPr id="96" name="Google Shape;961;p32">
              <a:extLst>
                <a:ext uri="{FF2B5EF4-FFF2-40B4-BE49-F238E27FC236}">
                  <a16:creationId xmlns:a16="http://schemas.microsoft.com/office/drawing/2014/main" id="{A5C752D8-432F-4728-A615-18B19C7F09B2}"/>
                </a:ext>
              </a:extLst>
            </p:cNvPr>
            <p:cNvSpPr/>
            <p:nvPr/>
          </p:nvSpPr>
          <p:spPr>
            <a:xfrm>
              <a:off x="3815109" y="1806388"/>
              <a:ext cx="146727" cy="241887"/>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97" name="Google Shape;962;p32">
              <a:extLst>
                <a:ext uri="{FF2B5EF4-FFF2-40B4-BE49-F238E27FC236}">
                  <a16:creationId xmlns:a16="http://schemas.microsoft.com/office/drawing/2014/main" id="{4B9FB5C5-D786-4597-803A-A8D5EA12EEAF}"/>
                </a:ext>
              </a:extLst>
            </p:cNvPr>
            <p:cNvSpPr>
              <a:spLocks/>
            </p:cNvSpPr>
            <p:nvPr/>
          </p:nvSpPr>
          <p:spPr bwMode="auto">
            <a:xfrm>
              <a:off x="3808635" y="2045029"/>
              <a:ext cx="140254" cy="51949"/>
            </a:xfrm>
            <a:custGeom>
              <a:avLst/>
              <a:gdLst>
                <a:gd name="T0" fmla="*/ 2147483646 w 5614"/>
                <a:gd name="T1" fmla="*/ 2147483646 h 2118"/>
                <a:gd name="T2" fmla="*/ 2147483646 w 5614"/>
                <a:gd name="T3" fmla="*/ 2147483646 h 2118"/>
                <a:gd name="T4" fmla="*/ 2147483646 w 5614"/>
                <a:gd name="T5" fmla="*/ 2147483646 h 2118"/>
                <a:gd name="T6" fmla="*/ 2147483646 w 5614"/>
                <a:gd name="T7" fmla="*/ 2147483646 h 2118"/>
                <a:gd name="T8" fmla="*/ 2147483646 w 5614"/>
                <a:gd name="T9" fmla="*/ 2147483646 h 21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14" h="2118" extrusionOk="0">
                  <a:moveTo>
                    <a:pt x="5614" y="1"/>
                  </a:moveTo>
                  <a:lnTo>
                    <a:pt x="135" y="135"/>
                  </a:lnTo>
                  <a:lnTo>
                    <a:pt x="1" y="2118"/>
                  </a:lnTo>
                  <a:lnTo>
                    <a:pt x="4336" y="1950"/>
                  </a:lnTo>
                  <a:lnTo>
                    <a:pt x="5614" y="1"/>
                  </a:lnTo>
                  <a:close/>
                </a:path>
              </a:pathLst>
            </a:custGeom>
            <a:solidFill>
              <a:schemeClr val="tx2"/>
            </a:solidFill>
            <a:ln>
              <a:noFill/>
            </a:ln>
          </p:spPr>
          <p:txBody>
            <a:bodyPr lIns="91425" tIns="91425" rIns="91425" bIns="91425" anchor="ctr"/>
            <a:lstStyle/>
            <a:p>
              <a:pPr>
                <a:defRPr/>
              </a:pPr>
              <a:endParaRPr lang="vi-VN" sz="1350"/>
            </a:p>
          </p:txBody>
        </p:sp>
        <p:sp>
          <p:nvSpPr>
            <p:cNvPr id="98" name="Google Shape;963;p32">
              <a:extLst>
                <a:ext uri="{FF2B5EF4-FFF2-40B4-BE49-F238E27FC236}">
                  <a16:creationId xmlns:a16="http://schemas.microsoft.com/office/drawing/2014/main" id="{FFDCAB5A-D8AA-43E7-9D1F-77447CE65462}"/>
                </a:ext>
              </a:extLst>
            </p:cNvPr>
            <p:cNvSpPr>
              <a:spLocks/>
            </p:cNvSpPr>
            <p:nvPr/>
          </p:nvSpPr>
          <p:spPr bwMode="auto">
            <a:xfrm>
              <a:off x="3618754" y="2045029"/>
              <a:ext cx="144570" cy="48702"/>
            </a:xfrm>
            <a:custGeom>
              <a:avLst/>
              <a:gdLst>
                <a:gd name="T0" fmla="*/ 0 w 5748"/>
                <a:gd name="T1" fmla="*/ 2147483646 h 1950"/>
                <a:gd name="T2" fmla="*/ 2147483646 w 5748"/>
                <a:gd name="T3" fmla="*/ 2147483646 h 1950"/>
                <a:gd name="T4" fmla="*/ 2147483646 w 5748"/>
                <a:gd name="T5" fmla="*/ 2147483646 h 1950"/>
                <a:gd name="T6" fmla="*/ 2147483646 w 5748"/>
                <a:gd name="T7" fmla="*/ 2147483646 h 1950"/>
                <a:gd name="T8" fmla="*/ 0 w 5748"/>
                <a:gd name="T9" fmla="*/ 2147483646 h 19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48" h="1950" extrusionOk="0">
                  <a:moveTo>
                    <a:pt x="0" y="1"/>
                  </a:moveTo>
                  <a:lnTo>
                    <a:pt x="1412" y="1950"/>
                  </a:lnTo>
                  <a:lnTo>
                    <a:pt x="5747" y="1950"/>
                  </a:lnTo>
                  <a:lnTo>
                    <a:pt x="5478" y="1"/>
                  </a:lnTo>
                  <a:lnTo>
                    <a:pt x="0" y="1"/>
                  </a:lnTo>
                  <a:close/>
                </a:path>
              </a:pathLst>
            </a:custGeom>
            <a:solidFill>
              <a:schemeClr val="tx2"/>
            </a:solidFill>
            <a:ln>
              <a:noFill/>
            </a:ln>
          </p:spPr>
          <p:txBody>
            <a:bodyPr lIns="91425" tIns="91425" rIns="91425" bIns="91425" anchor="ctr"/>
            <a:lstStyle/>
            <a:p>
              <a:pPr>
                <a:defRPr/>
              </a:pPr>
              <a:endParaRPr lang="vi-VN" sz="1350"/>
            </a:p>
          </p:txBody>
        </p:sp>
        <p:sp>
          <p:nvSpPr>
            <p:cNvPr id="99" name="Google Shape;964;p32">
              <a:extLst>
                <a:ext uri="{FF2B5EF4-FFF2-40B4-BE49-F238E27FC236}">
                  <a16:creationId xmlns:a16="http://schemas.microsoft.com/office/drawing/2014/main" id="{43293D3F-BC32-4916-81B7-3ACAA8613986}"/>
                </a:ext>
              </a:extLst>
            </p:cNvPr>
            <p:cNvSpPr/>
            <p:nvPr/>
          </p:nvSpPr>
          <p:spPr>
            <a:xfrm>
              <a:off x="3612281" y="1806388"/>
              <a:ext cx="144568" cy="238641"/>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00" name="Google Shape;965;p32">
              <a:extLst>
                <a:ext uri="{FF2B5EF4-FFF2-40B4-BE49-F238E27FC236}">
                  <a16:creationId xmlns:a16="http://schemas.microsoft.com/office/drawing/2014/main" id="{035D1390-F1F9-4399-9DD4-C1AB4547ADD5}"/>
                </a:ext>
              </a:extLst>
            </p:cNvPr>
            <p:cNvSpPr>
              <a:spLocks/>
            </p:cNvSpPr>
            <p:nvPr/>
          </p:nvSpPr>
          <p:spPr bwMode="auto">
            <a:xfrm>
              <a:off x="3653278" y="2093731"/>
              <a:ext cx="105730" cy="238642"/>
            </a:xfrm>
            <a:custGeom>
              <a:avLst/>
              <a:gdLst>
                <a:gd name="T0" fmla="*/ 2147483646 w 4202"/>
                <a:gd name="T1" fmla="*/ 2147483646 h 9546"/>
                <a:gd name="T2" fmla="*/ 2147483646 w 4202"/>
                <a:gd name="T3" fmla="*/ 2147483646 h 9546"/>
                <a:gd name="T4" fmla="*/ 2147483646 w 4202"/>
                <a:gd name="T5" fmla="*/ 2147483646 h 9546"/>
                <a:gd name="T6" fmla="*/ 2147483646 w 4202"/>
                <a:gd name="T7" fmla="*/ 2147483646 h 9546"/>
                <a:gd name="T8" fmla="*/ 2147483646 w 4202"/>
                <a:gd name="T9" fmla="*/ 2147483646 h 9546"/>
                <a:gd name="T10" fmla="*/ 2147483646 w 4202"/>
                <a:gd name="T11" fmla="*/ 2147483646 h 9546"/>
                <a:gd name="T12" fmla="*/ 2147483646 w 4202"/>
                <a:gd name="T13" fmla="*/ 2147483646 h 9546"/>
                <a:gd name="T14" fmla="*/ 2147483646 w 4202"/>
                <a:gd name="T15" fmla="*/ 2147483646 h 954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lnTo>
                    <a:pt x="269" y="1"/>
                  </a:lnTo>
                  <a:close/>
                </a:path>
              </a:pathLst>
            </a:custGeom>
            <a:solidFill>
              <a:srgbClr val="EBBB73"/>
            </a:solidFill>
            <a:ln>
              <a:noFill/>
            </a:ln>
          </p:spPr>
          <p:txBody>
            <a:bodyPr lIns="91425" tIns="91425" rIns="91425" bIns="91425" anchor="ctr"/>
            <a:lstStyle/>
            <a:p>
              <a:pPr>
                <a:defRPr/>
              </a:pPr>
              <a:endParaRPr lang="vi-VN" sz="1350"/>
            </a:p>
          </p:txBody>
        </p:sp>
        <p:sp>
          <p:nvSpPr>
            <p:cNvPr id="101" name="Google Shape;966;p32">
              <a:extLst>
                <a:ext uri="{FF2B5EF4-FFF2-40B4-BE49-F238E27FC236}">
                  <a16:creationId xmlns:a16="http://schemas.microsoft.com/office/drawing/2014/main" id="{2E2A3772-C811-43E2-B7C9-C14A1DE7A480}"/>
                </a:ext>
              </a:extLst>
            </p:cNvPr>
            <p:cNvSpPr>
              <a:spLocks/>
            </p:cNvSpPr>
            <p:nvPr/>
          </p:nvSpPr>
          <p:spPr bwMode="auto">
            <a:xfrm>
              <a:off x="3707222" y="1631060"/>
              <a:ext cx="118675" cy="202926"/>
            </a:xfrm>
            <a:custGeom>
              <a:avLst/>
              <a:gdLst>
                <a:gd name="T0" fmla="*/ 2147483646 w 4773"/>
                <a:gd name="T1" fmla="*/ 0 h 8134"/>
                <a:gd name="T2" fmla="*/ 0 w 4773"/>
                <a:gd name="T3" fmla="*/ 2147483646 h 8134"/>
                <a:gd name="T4" fmla="*/ 0 w 4773"/>
                <a:gd name="T5" fmla="*/ 2147483646 h 8134"/>
                <a:gd name="T6" fmla="*/ 2147483646 w 4773"/>
                <a:gd name="T7" fmla="*/ 2147483646 h 8134"/>
                <a:gd name="T8" fmla="*/ 2147483646 w 4773"/>
                <a:gd name="T9" fmla="*/ 2147483646 h 8134"/>
                <a:gd name="T10" fmla="*/ 2147483646 w 4773"/>
                <a:gd name="T11" fmla="*/ 2147483646 h 8134"/>
                <a:gd name="T12" fmla="*/ 2147483646 w 4773"/>
                <a:gd name="T13" fmla="*/ 2147483646 h 8134"/>
                <a:gd name="T14" fmla="*/ 2147483646 w 4773"/>
                <a:gd name="T15" fmla="*/ 2147483646 h 8134"/>
                <a:gd name="T16" fmla="*/ 2147483646 w 4773"/>
                <a:gd name="T17" fmla="*/ 2147483646 h 8134"/>
                <a:gd name="T18" fmla="*/ 2147483646 w 4773"/>
                <a:gd name="T19" fmla="*/ 0 h 813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lIns="91425" tIns="91425" rIns="91425" bIns="91425" anchor="ctr"/>
            <a:lstStyle/>
            <a:p>
              <a:pPr>
                <a:defRPr/>
              </a:pPr>
              <a:endParaRPr lang="vi-VN" sz="1350"/>
            </a:p>
          </p:txBody>
        </p:sp>
        <p:sp>
          <p:nvSpPr>
            <p:cNvPr id="102" name="Google Shape;967;p32">
              <a:extLst>
                <a:ext uri="{FF2B5EF4-FFF2-40B4-BE49-F238E27FC236}">
                  <a16:creationId xmlns:a16="http://schemas.microsoft.com/office/drawing/2014/main" id="{ABF29F3E-E0B7-40C2-A95D-D8CA067DFD1F}"/>
                </a:ext>
              </a:extLst>
            </p:cNvPr>
            <p:cNvSpPr>
              <a:spLocks/>
            </p:cNvSpPr>
            <p:nvPr/>
          </p:nvSpPr>
          <p:spPr bwMode="auto">
            <a:xfrm>
              <a:off x="3718010" y="1730088"/>
              <a:ext cx="101415" cy="42209"/>
            </a:xfrm>
            <a:custGeom>
              <a:avLst/>
              <a:gdLst>
                <a:gd name="T0" fmla="*/ 2147483646 w 4067"/>
                <a:gd name="T1" fmla="*/ 0 h 1681"/>
                <a:gd name="T2" fmla="*/ 2147483646 w 4067"/>
                <a:gd name="T3" fmla="*/ 2147483646 h 1681"/>
                <a:gd name="T4" fmla="*/ 0 w 4067"/>
                <a:gd name="T5" fmla="*/ 2147483646 h 1681"/>
                <a:gd name="T6" fmla="*/ 2147483646 w 4067"/>
                <a:gd name="T7" fmla="*/ 2147483646 h 1681"/>
                <a:gd name="T8" fmla="*/ 2147483646 w 4067"/>
                <a:gd name="T9" fmla="*/ 2147483646 h 1681"/>
                <a:gd name="T10" fmla="*/ 2147483646 w 4067"/>
                <a:gd name="T11" fmla="*/ 2147483646 h 1681"/>
                <a:gd name="T12" fmla="*/ 2147483646 w 4067"/>
                <a:gd name="T13" fmla="*/ 0 h 168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lIns="91425" tIns="91425" rIns="91425" bIns="91425" anchor="ctr"/>
            <a:lstStyle/>
            <a:p>
              <a:pPr>
                <a:defRPr/>
              </a:pPr>
              <a:endParaRPr lang="vi-VN" sz="1350"/>
            </a:p>
          </p:txBody>
        </p:sp>
        <p:sp>
          <p:nvSpPr>
            <p:cNvPr id="103" name="Google Shape;968;p32">
              <a:extLst>
                <a:ext uri="{FF2B5EF4-FFF2-40B4-BE49-F238E27FC236}">
                  <a16:creationId xmlns:a16="http://schemas.microsoft.com/office/drawing/2014/main" id="{02386ECD-4587-48A7-A392-9B8E4F6FE957}"/>
                </a:ext>
              </a:extLst>
            </p:cNvPr>
            <p:cNvSpPr>
              <a:spLocks/>
            </p:cNvSpPr>
            <p:nvPr/>
          </p:nvSpPr>
          <p:spPr bwMode="auto">
            <a:xfrm>
              <a:off x="3892788" y="493050"/>
              <a:ext cx="839362" cy="1409119"/>
            </a:xfrm>
            <a:custGeom>
              <a:avLst/>
              <a:gdLst>
                <a:gd name="T0" fmla="*/ 2147483646 w 33610"/>
                <a:gd name="T1" fmla="*/ 2147483646 h 56383"/>
                <a:gd name="T2" fmla="*/ 2147483646 w 33610"/>
                <a:gd name="T3" fmla="*/ 2147483646 h 56383"/>
                <a:gd name="T4" fmla="*/ 2147483646 w 33610"/>
                <a:gd name="T5" fmla="*/ 2147483646 h 56383"/>
                <a:gd name="T6" fmla="*/ 2147483646 w 33610"/>
                <a:gd name="T7" fmla="*/ 2147483646 h 56383"/>
                <a:gd name="T8" fmla="*/ 2147483646 w 33610"/>
                <a:gd name="T9" fmla="*/ 2147483646 h 56383"/>
                <a:gd name="T10" fmla="*/ 2147483646 w 33610"/>
                <a:gd name="T11" fmla="*/ 2147483646 h 56383"/>
                <a:gd name="T12" fmla="*/ 2147483646 w 33610"/>
                <a:gd name="T13" fmla="*/ 2147483646 h 56383"/>
                <a:gd name="T14" fmla="*/ 2147483646 w 33610"/>
                <a:gd name="T15" fmla="*/ 2147483646 h 56383"/>
                <a:gd name="T16" fmla="*/ 2147483646 w 33610"/>
                <a:gd name="T17" fmla="*/ 2147483646 h 56383"/>
                <a:gd name="T18" fmla="*/ 2147483646 w 33610"/>
                <a:gd name="T19" fmla="*/ 2147483646 h 56383"/>
                <a:gd name="T20" fmla="*/ 2147483646 w 33610"/>
                <a:gd name="T21" fmla="*/ 2147483646 h 56383"/>
                <a:gd name="T22" fmla="*/ 2147483646 w 33610"/>
                <a:gd name="T23" fmla="*/ 2147483646 h 56383"/>
                <a:gd name="T24" fmla="*/ 2147483646 w 33610"/>
                <a:gd name="T25" fmla="*/ 2147483646 h 56383"/>
                <a:gd name="T26" fmla="*/ 2147483646 w 33610"/>
                <a:gd name="T27" fmla="*/ 2147483646 h 56383"/>
                <a:gd name="T28" fmla="*/ 2147483646 w 33610"/>
                <a:gd name="T29" fmla="*/ 2147483646 h 56383"/>
                <a:gd name="T30" fmla="*/ 2147483646 w 33610"/>
                <a:gd name="T31" fmla="*/ 2147483646 h 56383"/>
                <a:gd name="T32" fmla="*/ 2147483646 w 33610"/>
                <a:gd name="T33" fmla="*/ 2147483646 h 56383"/>
                <a:gd name="T34" fmla="*/ 2147483646 w 33610"/>
                <a:gd name="T35" fmla="*/ 2147483646 h 56383"/>
                <a:gd name="T36" fmla="*/ 2147483646 w 33610"/>
                <a:gd name="T37" fmla="*/ 2147483646 h 56383"/>
                <a:gd name="T38" fmla="*/ 2147483646 w 33610"/>
                <a:gd name="T39" fmla="*/ 2147483646 h 56383"/>
                <a:gd name="T40" fmla="*/ 2147483646 w 33610"/>
                <a:gd name="T41" fmla="*/ 2147483646 h 56383"/>
                <a:gd name="T42" fmla="*/ 2147483646 w 33610"/>
                <a:gd name="T43" fmla="*/ 2147483646 h 56383"/>
                <a:gd name="T44" fmla="*/ 2147483646 w 33610"/>
                <a:gd name="T45" fmla="*/ 2147483646 h 56383"/>
                <a:gd name="T46" fmla="*/ 2147483646 w 33610"/>
                <a:gd name="T47" fmla="*/ 2147483646 h 56383"/>
                <a:gd name="T48" fmla="*/ 2147483646 w 33610"/>
                <a:gd name="T49" fmla="*/ 2147483646 h 56383"/>
                <a:gd name="T50" fmla="*/ 2147483646 w 33610"/>
                <a:gd name="T51" fmla="*/ 2147483646 h 56383"/>
                <a:gd name="T52" fmla="*/ 2147483646 w 33610"/>
                <a:gd name="T53" fmla="*/ 2147483646 h 56383"/>
                <a:gd name="T54" fmla="*/ 2147483646 w 33610"/>
                <a:gd name="T55" fmla="*/ 2147483646 h 563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cubicBezTo>
                    <a:pt x="30390" y="28579"/>
                    <a:pt x="31292" y="30364"/>
                    <a:pt x="32931" y="30364"/>
                  </a:cubicBezTo>
                  <a:cubicBezTo>
                    <a:pt x="33144" y="30364"/>
                    <a:pt x="33370" y="30334"/>
                    <a:pt x="33609" y="30268"/>
                  </a:cubicBez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lIns="91425" tIns="91425" rIns="91425" bIns="91425" anchor="ctr"/>
            <a:lstStyle/>
            <a:p>
              <a:pPr>
                <a:defRPr/>
              </a:pPr>
              <a:endParaRPr lang="vi-VN" sz="1350"/>
            </a:p>
          </p:txBody>
        </p:sp>
        <p:sp>
          <p:nvSpPr>
            <p:cNvPr id="104" name="Google Shape;969;p32">
              <a:extLst>
                <a:ext uri="{FF2B5EF4-FFF2-40B4-BE49-F238E27FC236}">
                  <a16:creationId xmlns:a16="http://schemas.microsoft.com/office/drawing/2014/main" id="{05733A1D-D5C6-41B5-867C-52D5EDBFDC1D}"/>
                </a:ext>
              </a:extLst>
            </p:cNvPr>
            <p:cNvSpPr>
              <a:spLocks/>
            </p:cNvSpPr>
            <p:nvPr/>
          </p:nvSpPr>
          <p:spPr bwMode="auto">
            <a:xfrm>
              <a:off x="4056777" y="538505"/>
              <a:ext cx="304241" cy="1173725"/>
            </a:xfrm>
            <a:custGeom>
              <a:avLst/>
              <a:gdLst>
                <a:gd name="T0" fmla="*/ 2147483646 w 12167"/>
                <a:gd name="T1" fmla="*/ 2147483646 h 46919"/>
                <a:gd name="T2" fmla="*/ 2147483646 w 12167"/>
                <a:gd name="T3" fmla="*/ 2147483646 h 46919"/>
                <a:gd name="T4" fmla="*/ 0 w 12167"/>
                <a:gd name="T5" fmla="*/ 2147483646 h 46919"/>
                <a:gd name="T6" fmla="*/ 2147483646 w 12167"/>
                <a:gd name="T7" fmla="*/ 2147483646 h 46919"/>
                <a:gd name="T8" fmla="*/ 2147483646 w 12167"/>
                <a:gd name="T9" fmla="*/ 2147483646 h 46919"/>
                <a:gd name="T10" fmla="*/ 2147483646 w 12167"/>
                <a:gd name="T11" fmla="*/ 2147483646 h 46919"/>
                <a:gd name="T12" fmla="*/ 2147483646 w 12167"/>
                <a:gd name="T13" fmla="*/ 2147483646 h 46919"/>
                <a:gd name="T14" fmla="*/ 2147483646 w 12167"/>
                <a:gd name="T15" fmla="*/ 2147483646 h 46919"/>
                <a:gd name="T16" fmla="*/ 2147483646 w 12167"/>
                <a:gd name="T17" fmla="*/ 2147483646 h 46919"/>
                <a:gd name="T18" fmla="*/ 2147483646 w 12167"/>
                <a:gd name="T19" fmla="*/ 2147483646 h 46919"/>
                <a:gd name="T20" fmla="*/ 2147483646 w 12167"/>
                <a:gd name="T21" fmla="*/ 2147483646 h 46919"/>
                <a:gd name="T22" fmla="*/ 2147483646 w 12167"/>
                <a:gd name="T23" fmla="*/ 2147483646 h 46919"/>
                <a:gd name="T24" fmla="*/ 2147483646 w 12167"/>
                <a:gd name="T25" fmla="*/ 2147483646 h 46919"/>
                <a:gd name="T26" fmla="*/ 2147483646 w 12167"/>
                <a:gd name="T27" fmla="*/ 2147483646 h 46919"/>
                <a:gd name="T28" fmla="*/ 2147483646 w 12167"/>
                <a:gd name="T29" fmla="*/ 2147483646 h 46919"/>
                <a:gd name="T30" fmla="*/ 2147483646 w 12167"/>
                <a:gd name="T31" fmla="*/ 2147483646 h 46919"/>
                <a:gd name="T32" fmla="*/ 2147483646 w 12167"/>
                <a:gd name="T33" fmla="*/ 2147483646 h 46919"/>
                <a:gd name="T34" fmla="*/ 2147483646 w 12167"/>
                <a:gd name="T35" fmla="*/ 2147483646 h 46919"/>
                <a:gd name="T36" fmla="*/ 2147483646 w 12167"/>
                <a:gd name="T37" fmla="*/ 2147483646 h 46919"/>
                <a:gd name="T38" fmla="*/ 2147483646 w 12167"/>
                <a:gd name="T39" fmla="*/ 2147483646 h 46919"/>
                <a:gd name="T40" fmla="*/ 2147483646 w 12167"/>
                <a:gd name="T41" fmla="*/ 2147483646 h 46919"/>
                <a:gd name="T42" fmla="*/ 2147483646 w 12167"/>
                <a:gd name="T43" fmla="*/ 2147483646 h 46919"/>
                <a:gd name="T44" fmla="*/ 2147483646 w 12167"/>
                <a:gd name="T45" fmla="*/ 2147483646 h 46919"/>
                <a:gd name="T46" fmla="*/ 2147483646 w 12167"/>
                <a:gd name="T47" fmla="*/ 2147483646 h 46919"/>
                <a:gd name="T48" fmla="*/ 2147483646 w 12167"/>
                <a:gd name="T49" fmla="*/ 2147483646 h 46919"/>
                <a:gd name="T50" fmla="*/ 2147483646 w 12167"/>
                <a:gd name="T51" fmla="*/ 2147483646 h 4691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lIns="91425" tIns="91425" rIns="91425" bIns="91425" anchor="ctr"/>
            <a:lstStyle/>
            <a:p>
              <a:pPr>
                <a:defRPr/>
              </a:pPr>
              <a:endParaRPr lang="vi-VN" sz="1350"/>
            </a:p>
          </p:txBody>
        </p:sp>
        <p:sp>
          <p:nvSpPr>
            <p:cNvPr id="105" name="Google Shape;970;p32">
              <a:extLst>
                <a:ext uri="{FF2B5EF4-FFF2-40B4-BE49-F238E27FC236}">
                  <a16:creationId xmlns:a16="http://schemas.microsoft.com/office/drawing/2014/main" id="{8012D356-0B83-4216-9A7E-131830BC1467}"/>
                </a:ext>
              </a:extLst>
            </p:cNvPr>
            <p:cNvSpPr>
              <a:spLocks/>
            </p:cNvSpPr>
            <p:nvPr/>
          </p:nvSpPr>
          <p:spPr bwMode="auto">
            <a:xfrm>
              <a:off x="2718975" y="713834"/>
              <a:ext cx="860939" cy="1397756"/>
            </a:xfrm>
            <a:custGeom>
              <a:avLst/>
              <a:gdLst>
                <a:gd name="T0" fmla="*/ 0 w 34450"/>
                <a:gd name="T1" fmla="*/ 2147483646 h 55868"/>
                <a:gd name="T2" fmla="*/ 0 w 34450"/>
                <a:gd name="T3" fmla="*/ 2147483646 h 55868"/>
                <a:gd name="T4" fmla="*/ 2147483646 w 34450"/>
                <a:gd name="T5" fmla="*/ 2147483646 h 55868"/>
                <a:gd name="T6" fmla="*/ 2147483646 w 34450"/>
                <a:gd name="T7" fmla="*/ 2147483646 h 55868"/>
                <a:gd name="T8" fmla="*/ 0 w 34450"/>
                <a:gd name="T9" fmla="*/ 2147483646 h 55868"/>
                <a:gd name="T10" fmla="*/ 2147483646 w 34450"/>
                <a:gd name="T11" fmla="*/ 0 h 55868"/>
                <a:gd name="T12" fmla="*/ 2147483646 w 34450"/>
                <a:gd name="T13" fmla="*/ 2147483646 h 55868"/>
                <a:gd name="T14" fmla="*/ 2147483646 w 34450"/>
                <a:gd name="T15" fmla="*/ 2147483646 h 55868"/>
                <a:gd name="T16" fmla="*/ 2147483646 w 34450"/>
                <a:gd name="T17" fmla="*/ 2147483646 h 55868"/>
                <a:gd name="T18" fmla="*/ 2147483646 w 34450"/>
                <a:gd name="T19" fmla="*/ 2147483646 h 55868"/>
                <a:gd name="T20" fmla="*/ 2147483646 w 34450"/>
                <a:gd name="T21" fmla="*/ 2147483646 h 55868"/>
                <a:gd name="T22" fmla="*/ 2147483646 w 34450"/>
                <a:gd name="T23" fmla="*/ 2147483646 h 55868"/>
                <a:gd name="T24" fmla="*/ 2147483646 w 34450"/>
                <a:gd name="T25" fmla="*/ 2147483646 h 55868"/>
                <a:gd name="T26" fmla="*/ 2147483646 w 34450"/>
                <a:gd name="T27" fmla="*/ 2147483646 h 55868"/>
                <a:gd name="T28" fmla="*/ 2147483646 w 34450"/>
                <a:gd name="T29" fmla="*/ 2147483646 h 55868"/>
                <a:gd name="T30" fmla="*/ 2147483646 w 34450"/>
                <a:gd name="T31" fmla="*/ 2147483646 h 55868"/>
                <a:gd name="T32" fmla="*/ 2147483646 w 34450"/>
                <a:gd name="T33" fmla="*/ 2147483646 h 55868"/>
                <a:gd name="T34" fmla="*/ 2147483646 w 34450"/>
                <a:gd name="T35" fmla="*/ 2147483646 h 55868"/>
                <a:gd name="T36" fmla="*/ 2147483646 w 34450"/>
                <a:gd name="T37" fmla="*/ 2147483646 h 55868"/>
                <a:gd name="T38" fmla="*/ 2147483646 w 34450"/>
                <a:gd name="T39" fmla="*/ 2147483646 h 55868"/>
                <a:gd name="T40" fmla="*/ 2147483646 w 34450"/>
                <a:gd name="T41" fmla="*/ 2147483646 h 55868"/>
                <a:gd name="T42" fmla="*/ 2147483646 w 34450"/>
                <a:gd name="T43" fmla="*/ 2147483646 h 55868"/>
                <a:gd name="T44" fmla="*/ 2147483646 w 34450"/>
                <a:gd name="T45" fmla="*/ 2147483646 h 55868"/>
                <a:gd name="T46" fmla="*/ 2147483646 w 34450"/>
                <a:gd name="T47" fmla="*/ 2147483646 h 55868"/>
                <a:gd name="T48" fmla="*/ 2147483646 w 34450"/>
                <a:gd name="T49" fmla="*/ 2147483646 h 55868"/>
                <a:gd name="T50" fmla="*/ 2147483646 w 34450"/>
                <a:gd name="T51" fmla="*/ 2147483646 h 55868"/>
                <a:gd name="T52" fmla="*/ 2147483646 w 34450"/>
                <a:gd name="T53" fmla="*/ 2147483646 h 55868"/>
                <a:gd name="T54" fmla="*/ 2147483646 w 34450"/>
                <a:gd name="T55" fmla="*/ 2147483646 h 55868"/>
                <a:gd name="T56" fmla="*/ 2147483646 w 34450"/>
                <a:gd name="T57" fmla="*/ 2147483646 h 55868"/>
                <a:gd name="T58" fmla="*/ 2147483646 w 34450"/>
                <a:gd name="T59" fmla="*/ 2147483646 h 55868"/>
                <a:gd name="T60" fmla="*/ 2147483646 w 34450"/>
                <a:gd name="T61" fmla="*/ 2147483646 h 55868"/>
                <a:gd name="T62" fmla="*/ 2147483646 w 34450"/>
                <a:gd name="T63" fmla="*/ 0 h 5586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4450" h="55868" extrusionOk="0">
                  <a:moveTo>
                    <a:pt x="0" y="28971"/>
                  </a:moveTo>
                  <a:lnTo>
                    <a:pt x="0" y="28971"/>
                  </a:lnTo>
                  <a:cubicBezTo>
                    <a:pt x="15" y="28978"/>
                    <a:pt x="30" y="28984"/>
                    <a:pt x="46" y="28987"/>
                  </a:cubicBez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cubicBezTo>
                    <a:pt x="319" y="29079"/>
                    <a:pt x="578" y="29120"/>
                    <a:pt x="825" y="29120"/>
                  </a:cubicBezTo>
                  <a:cubicBezTo>
                    <a:pt x="2344" y="29120"/>
                    <a:pt x="3389" y="27540"/>
                    <a:pt x="4336" y="26450"/>
                  </a:cubicBez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lIns="91425" tIns="91425" rIns="91425" bIns="91425" anchor="ctr"/>
            <a:lstStyle/>
            <a:p>
              <a:pPr>
                <a:defRPr/>
              </a:pPr>
              <a:endParaRPr lang="vi-VN" sz="1350"/>
            </a:p>
          </p:txBody>
        </p:sp>
        <p:sp>
          <p:nvSpPr>
            <p:cNvPr id="106" name="Google Shape;971;p32">
              <a:extLst>
                <a:ext uri="{FF2B5EF4-FFF2-40B4-BE49-F238E27FC236}">
                  <a16:creationId xmlns:a16="http://schemas.microsoft.com/office/drawing/2014/main" id="{C005BF1F-356A-4D95-99F1-B535E1EC7201}"/>
                </a:ext>
              </a:extLst>
            </p:cNvPr>
            <p:cNvSpPr>
              <a:spLocks/>
            </p:cNvSpPr>
            <p:nvPr/>
          </p:nvSpPr>
          <p:spPr bwMode="auto">
            <a:xfrm>
              <a:off x="3135419" y="1369691"/>
              <a:ext cx="315031" cy="512997"/>
            </a:xfrm>
            <a:custGeom>
              <a:avLst/>
              <a:gdLst>
                <a:gd name="T0" fmla="*/ 2147483646 w 12604"/>
                <a:gd name="T1" fmla="*/ 0 h 20569"/>
                <a:gd name="T2" fmla="*/ 2147483646 w 12604"/>
                <a:gd name="T3" fmla="*/ 2147483646 h 20569"/>
                <a:gd name="T4" fmla="*/ 0 w 12604"/>
                <a:gd name="T5" fmla="*/ 2147483646 h 20569"/>
                <a:gd name="T6" fmla="*/ 2147483646 w 12604"/>
                <a:gd name="T7" fmla="*/ 2147483646 h 20569"/>
                <a:gd name="T8" fmla="*/ 2147483646 w 12604"/>
                <a:gd name="T9" fmla="*/ 2147483646 h 20569"/>
                <a:gd name="T10" fmla="*/ 2147483646 w 12604"/>
                <a:gd name="T11" fmla="*/ 0 h 20569"/>
                <a:gd name="T12" fmla="*/ 2147483646 w 12604"/>
                <a:gd name="T13" fmla="*/ 2147483646 h 20569"/>
                <a:gd name="T14" fmla="*/ 2147483646 w 12604"/>
                <a:gd name="T15" fmla="*/ 2147483646 h 20569"/>
                <a:gd name="T16" fmla="*/ 2147483646 w 12604"/>
                <a:gd name="T17" fmla="*/ 2147483646 h 20569"/>
                <a:gd name="T18" fmla="*/ 2147483646 w 12604"/>
                <a:gd name="T19" fmla="*/ 2147483646 h 20569"/>
                <a:gd name="T20" fmla="*/ 2147483646 w 12604"/>
                <a:gd name="T21" fmla="*/ 2147483646 h 20569"/>
                <a:gd name="T22" fmla="*/ 2147483646 w 12604"/>
                <a:gd name="T23" fmla="*/ 2147483646 h 20569"/>
                <a:gd name="T24" fmla="*/ 2147483646 w 12604"/>
                <a:gd name="T25" fmla="*/ 2147483646 h 20569"/>
                <a:gd name="T26" fmla="*/ 2147483646 w 12604"/>
                <a:gd name="T27" fmla="*/ 2147483646 h 20569"/>
                <a:gd name="T28" fmla="*/ 2147483646 w 12604"/>
                <a:gd name="T29" fmla="*/ 2147483646 h 20569"/>
                <a:gd name="T30" fmla="*/ 2147483646 w 12604"/>
                <a:gd name="T31" fmla="*/ 2147483646 h 20569"/>
                <a:gd name="T32" fmla="*/ 2147483646 w 12604"/>
                <a:gd name="T33" fmla="*/ 2147483646 h 20569"/>
                <a:gd name="T34" fmla="*/ 2147483646 w 12604"/>
                <a:gd name="T35" fmla="*/ 2147483646 h 20569"/>
                <a:gd name="T36" fmla="*/ 2147483646 w 12604"/>
                <a:gd name="T37" fmla="*/ 2147483646 h 20569"/>
                <a:gd name="T38" fmla="*/ 2147483646 w 12604"/>
                <a:gd name="T39" fmla="*/ 2147483646 h 20569"/>
                <a:gd name="T40" fmla="*/ 2147483646 w 12604"/>
                <a:gd name="T41" fmla="*/ 2147483646 h 20569"/>
                <a:gd name="T42" fmla="*/ 2147483646 w 12604"/>
                <a:gd name="T43" fmla="*/ 2147483646 h 205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lIns="91425" tIns="91425" rIns="91425" bIns="91425" anchor="ctr"/>
            <a:lstStyle/>
            <a:p>
              <a:pPr>
                <a:defRPr/>
              </a:pPr>
              <a:endParaRPr lang="vi-VN" sz="1350"/>
            </a:p>
          </p:txBody>
        </p:sp>
        <p:sp>
          <p:nvSpPr>
            <p:cNvPr id="107" name="Google Shape;972;p32">
              <a:extLst>
                <a:ext uri="{FF2B5EF4-FFF2-40B4-BE49-F238E27FC236}">
                  <a16:creationId xmlns:a16="http://schemas.microsoft.com/office/drawing/2014/main" id="{B1A06329-3CC2-4792-8403-A87D3D63CC8E}"/>
                </a:ext>
              </a:extLst>
            </p:cNvPr>
            <p:cNvSpPr>
              <a:spLocks/>
            </p:cNvSpPr>
            <p:nvPr/>
          </p:nvSpPr>
          <p:spPr bwMode="auto">
            <a:xfrm>
              <a:off x="3197994" y="661885"/>
              <a:ext cx="1124184" cy="1071450"/>
            </a:xfrm>
            <a:custGeom>
              <a:avLst/>
              <a:gdLst>
                <a:gd name="T0" fmla="*/ 2147483646 w 44970"/>
                <a:gd name="T1" fmla="*/ 2147483646 h 42852"/>
                <a:gd name="T2" fmla="*/ 2147483646 w 44970"/>
                <a:gd name="T3" fmla="*/ 2147483646 h 42852"/>
                <a:gd name="T4" fmla="*/ 2147483646 w 44970"/>
                <a:gd name="T5" fmla="*/ 2147483646 h 42852"/>
                <a:gd name="T6" fmla="*/ 2147483646 w 44970"/>
                <a:gd name="T7" fmla="*/ 2147483646 h 42852"/>
                <a:gd name="T8" fmla="*/ 2147483646 w 44970"/>
                <a:gd name="T9" fmla="*/ 2147483646 h 42852"/>
                <a:gd name="T10" fmla="*/ 2147483646 w 44970"/>
                <a:gd name="T11" fmla="*/ 2147483646 h 42852"/>
                <a:gd name="T12" fmla="*/ 2147483646 w 44970"/>
                <a:gd name="T13" fmla="*/ 2147483646 h 42852"/>
                <a:gd name="T14" fmla="*/ 2147483646 w 44970"/>
                <a:gd name="T15" fmla="*/ 2147483646 h 42852"/>
                <a:gd name="T16" fmla="*/ 2147483646 w 44970"/>
                <a:gd name="T17" fmla="*/ 2147483646 h 42852"/>
                <a:gd name="T18" fmla="*/ 2147483646 w 44970"/>
                <a:gd name="T19" fmla="*/ 2147483646 h 42852"/>
                <a:gd name="T20" fmla="*/ 2147483646 w 44970"/>
                <a:gd name="T21" fmla="*/ 2147483646 h 42852"/>
                <a:gd name="T22" fmla="*/ 2147483646 w 44970"/>
                <a:gd name="T23" fmla="*/ 2147483646 h 42852"/>
                <a:gd name="T24" fmla="*/ 2147483646 w 44970"/>
                <a:gd name="T25" fmla="*/ 2147483646 h 428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lIns="91425" tIns="91425" rIns="91425" bIns="91425" anchor="ctr"/>
            <a:lstStyle/>
            <a:p>
              <a:pPr>
                <a:defRPr/>
              </a:pPr>
              <a:endParaRPr lang="vi-VN" sz="1350"/>
            </a:p>
          </p:txBody>
        </p:sp>
        <p:sp>
          <p:nvSpPr>
            <p:cNvPr id="108" name="Google Shape;973;p32">
              <a:extLst>
                <a:ext uri="{FF2B5EF4-FFF2-40B4-BE49-F238E27FC236}">
                  <a16:creationId xmlns:a16="http://schemas.microsoft.com/office/drawing/2014/main" id="{A75D7801-4208-4587-A04A-B4FEB857F0D3}"/>
                </a:ext>
              </a:extLst>
            </p:cNvPr>
            <p:cNvSpPr>
              <a:spLocks/>
            </p:cNvSpPr>
            <p:nvPr/>
          </p:nvSpPr>
          <p:spPr bwMode="auto">
            <a:xfrm>
              <a:off x="3353352" y="1064490"/>
              <a:ext cx="828574" cy="259745"/>
            </a:xfrm>
            <a:custGeom>
              <a:avLst/>
              <a:gdLst>
                <a:gd name="T0" fmla="*/ 2147483646 w 33206"/>
                <a:gd name="T1" fmla="*/ 0 h 10386"/>
                <a:gd name="T2" fmla="*/ 2147483646 w 33206"/>
                <a:gd name="T3" fmla="*/ 2147483646 h 10386"/>
                <a:gd name="T4" fmla="*/ 2147483646 w 33206"/>
                <a:gd name="T5" fmla="*/ 2147483646 h 10386"/>
                <a:gd name="T6" fmla="*/ 2147483646 w 33206"/>
                <a:gd name="T7" fmla="*/ 2147483646 h 10386"/>
                <a:gd name="T8" fmla="*/ 2147483646 w 33206"/>
                <a:gd name="T9" fmla="*/ 0 h 10386"/>
                <a:gd name="T10" fmla="*/ 0 w 33206"/>
                <a:gd name="T11" fmla="*/ 2147483646 h 10386"/>
                <a:gd name="T12" fmla="*/ 2147483646 w 33206"/>
                <a:gd name="T13" fmla="*/ 2147483646 h 10386"/>
                <a:gd name="T14" fmla="*/ 2147483646 w 33206"/>
                <a:gd name="T15" fmla="*/ 2147483646 h 10386"/>
                <a:gd name="T16" fmla="*/ 0 w 33206"/>
                <a:gd name="T17" fmla="*/ 2147483646 h 10386"/>
                <a:gd name="T18" fmla="*/ 2147483646 w 33206"/>
                <a:gd name="T19" fmla="*/ 2147483646 h 10386"/>
                <a:gd name="T20" fmla="*/ 2147483646 w 33206"/>
                <a:gd name="T21" fmla="*/ 2147483646 h 10386"/>
                <a:gd name="T22" fmla="*/ 2147483646 w 33206"/>
                <a:gd name="T23" fmla="*/ 2147483646 h 10386"/>
                <a:gd name="T24" fmla="*/ 2147483646 w 33206"/>
                <a:gd name="T25" fmla="*/ 2147483646 h 10386"/>
                <a:gd name="T26" fmla="*/ 2147483646 w 33206"/>
                <a:gd name="T27" fmla="*/ 2147483646 h 10386"/>
                <a:gd name="T28" fmla="*/ 2147483646 w 33206"/>
                <a:gd name="T29" fmla="*/ 2147483646 h 10386"/>
                <a:gd name="T30" fmla="*/ 2147483646 w 33206"/>
                <a:gd name="T31" fmla="*/ 2147483646 h 103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lIns="91425" tIns="91425" rIns="91425" bIns="91425" anchor="ctr"/>
            <a:lstStyle/>
            <a:p>
              <a:pPr>
                <a:defRPr/>
              </a:pPr>
              <a:endParaRPr lang="vi-VN" sz="1350"/>
            </a:p>
          </p:txBody>
        </p:sp>
        <p:sp>
          <p:nvSpPr>
            <p:cNvPr id="109" name="Google Shape;974;p32">
              <a:extLst>
                <a:ext uri="{FF2B5EF4-FFF2-40B4-BE49-F238E27FC236}">
                  <a16:creationId xmlns:a16="http://schemas.microsoft.com/office/drawing/2014/main" id="{70C85BC2-A2CF-402A-8DB3-81A5FB9BE2AC}"/>
                </a:ext>
              </a:extLst>
            </p:cNvPr>
            <p:cNvSpPr>
              <a:spLocks/>
            </p:cNvSpPr>
            <p:nvPr/>
          </p:nvSpPr>
          <p:spPr bwMode="auto">
            <a:xfrm>
              <a:off x="4266077" y="1267417"/>
              <a:ext cx="56101" cy="94158"/>
            </a:xfrm>
            <a:custGeom>
              <a:avLst/>
              <a:gdLst>
                <a:gd name="T0" fmla="*/ 2147483646 w 2253"/>
                <a:gd name="T1" fmla="*/ 2147483646 h 3799"/>
                <a:gd name="T2" fmla="*/ 2147483646 w 2253"/>
                <a:gd name="T3" fmla="*/ 2147483646 h 3799"/>
                <a:gd name="T4" fmla="*/ 2147483646 w 2253"/>
                <a:gd name="T5" fmla="*/ 2147483646 h 3799"/>
                <a:gd name="T6" fmla="*/ 0 60000 65536"/>
                <a:gd name="T7" fmla="*/ 0 60000 65536"/>
                <a:gd name="T8" fmla="*/ 0 60000 65536"/>
              </a:gdLst>
              <a:ahLst/>
              <a:cxnLst>
                <a:cxn ang="T6">
                  <a:pos x="T0" y="T1"/>
                </a:cxn>
                <a:cxn ang="T7">
                  <a:pos x="T2" y="T3"/>
                </a:cxn>
                <a:cxn ang="T8">
                  <a:pos x="T4" y="T5"/>
                </a:cxn>
              </a:cxnLst>
              <a:rect l="0" t="0"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lIns="91425" tIns="91425" rIns="91425" bIns="91425" anchor="ctr"/>
            <a:lstStyle/>
            <a:p>
              <a:pPr>
                <a:defRPr/>
              </a:pPr>
              <a:endParaRPr lang="vi-VN" sz="1350"/>
            </a:p>
          </p:txBody>
        </p:sp>
        <p:sp>
          <p:nvSpPr>
            <p:cNvPr id="110" name="Google Shape;975;p32">
              <a:extLst>
                <a:ext uri="{FF2B5EF4-FFF2-40B4-BE49-F238E27FC236}">
                  <a16:creationId xmlns:a16="http://schemas.microsoft.com/office/drawing/2014/main" id="{55CC9DB6-3AF3-45CF-8196-E0D3B63A9E62}"/>
                </a:ext>
              </a:extLst>
            </p:cNvPr>
            <p:cNvSpPr>
              <a:spLocks/>
            </p:cNvSpPr>
            <p:nvPr/>
          </p:nvSpPr>
          <p:spPr bwMode="auto">
            <a:xfrm>
              <a:off x="4209976" y="1463849"/>
              <a:ext cx="53944" cy="9740"/>
            </a:xfrm>
            <a:custGeom>
              <a:avLst/>
              <a:gdLst>
                <a:gd name="T0" fmla="*/ 2147483646 w 2118"/>
                <a:gd name="T1" fmla="*/ 2147483646 h 438"/>
                <a:gd name="T2" fmla="*/ 2147483646 w 2118"/>
                <a:gd name="T3" fmla="*/ 2147483646 h 438"/>
                <a:gd name="T4" fmla="*/ 0 w 2118"/>
                <a:gd name="T5" fmla="*/ 2147483646 h 438"/>
                <a:gd name="T6" fmla="*/ 2147483646 w 2118"/>
                <a:gd name="T7" fmla="*/ 2147483646 h 4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lIns="91425" tIns="91425" rIns="91425" bIns="91425" anchor="ctr"/>
            <a:lstStyle/>
            <a:p>
              <a:pPr>
                <a:defRPr/>
              </a:pPr>
              <a:endParaRPr lang="vi-VN" sz="1350"/>
            </a:p>
          </p:txBody>
        </p:sp>
        <p:sp>
          <p:nvSpPr>
            <p:cNvPr id="111" name="Google Shape;976;p32">
              <a:extLst>
                <a:ext uri="{FF2B5EF4-FFF2-40B4-BE49-F238E27FC236}">
                  <a16:creationId xmlns:a16="http://schemas.microsoft.com/office/drawing/2014/main" id="{B52E8093-27EA-4E06-99AB-CA8AD572EEA5}"/>
                </a:ext>
              </a:extLst>
            </p:cNvPr>
            <p:cNvSpPr>
              <a:spLocks/>
            </p:cNvSpPr>
            <p:nvPr/>
          </p:nvSpPr>
          <p:spPr bwMode="auto">
            <a:xfrm>
              <a:off x="4192714" y="1243065"/>
              <a:ext cx="129465" cy="230524"/>
            </a:xfrm>
            <a:custGeom>
              <a:avLst/>
              <a:gdLst>
                <a:gd name="T0" fmla="*/ 2147483646 w 5211"/>
                <a:gd name="T1" fmla="*/ 2147483646 h 9244"/>
                <a:gd name="T2" fmla="*/ 2147483646 w 5211"/>
                <a:gd name="T3" fmla="*/ 2147483646 h 9244"/>
                <a:gd name="T4" fmla="*/ 2147483646 w 5211"/>
                <a:gd name="T5" fmla="*/ 2147483646 h 9244"/>
                <a:gd name="T6" fmla="*/ 2147483646 w 5211"/>
                <a:gd name="T7" fmla="*/ 2147483646 h 9244"/>
                <a:gd name="T8" fmla="*/ 2147483646 w 5211"/>
                <a:gd name="T9" fmla="*/ 2147483646 h 9244"/>
                <a:gd name="T10" fmla="*/ 2147483646 w 5211"/>
                <a:gd name="T11" fmla="*/ 2147483646 h 9244"/>
                <a:gd name="T12" fmla="*/ 2147483646 w 5211"/>
                <a:gd name="T13" fmla="*/ 2147483646 h 9244"/>
                <a:gd name="T14" fmla="*/ 2147483646 w 5211"/>
                <a:gd name="T15" fmla="*/ 2147483646 h 9244"/>
                <a:gd name="T16" fmla="*/ 2147483646 w 5211"/>
                <a:gd name="T17" fmla="*/ 2147483646 h 92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lIns="91425" tIns="91425" rIns="91425" bIns="91425" anchor="ctr"/>
            <a:lstStyle/>
            <a:p>
              <a:pPr>
                <a:defRPr/>
              </a:pPr>
              <a:endParaRPr lang="vi-VN" sz="1350"/>
            </a:p>
          </p:txBody>
        </p:sp>
        <p:sp>
          <p:nvSpPr>
            <p:cNvPr id="112" name="Google Shape;977;p32">
              <a:extLst>
                <a:ext uri="{FF2B5EF4-FFF2-40B4-BE49-F238E27FC236}">
                  <a16:creationId xmlns:a16="http://schemas.microsoft.com/office/drawing/2014/main" id="{4D26DADC-FEFD-425E-BDC9-825346C4C7B9}"/>
                </a:ext>
              </a:extLst>
            </p:cNvPr>
            <p:cNvSpPr>
              <a:spLocks/>
            </p:cNvSpPr>
            <p:nvPr/>
          </p:nvSpPr>
          <p:spPr bwMode="auto">
            <a:xfrm>
              <a:off x="3208782" y="1445992"/>
              <a:ext cx="10789" cy="21104"/>
            </a:xfrm>
            <a:custGeom>
              <a:avLst/>
              <a:gdLst>
                <a:gd name="T0" fmla="*/ 2147483646 w 404"/>
                <a:gd name="T1" fmla="*/ 0 h 841"/>
                <a:gd name="T2" fmla="*/ 2147483646 w 404"/>
                <a:gd name="T3" fmla="*/ 2147483646 h 841"/>
                <a:gd name="T4" fmla="*/ 2147483646 w 404"/>
                <a:gd name="T5" fmla="*/ 2147483646 h 841"/>
                <a:gd name="T6" fmla="*/ 2147483646 w 404"/>
                <a:gd name="T7" fmla="*/ 2147483646 h 841"/>
                <a:gd name="T8" fmla="*/ 2147483646 w 404"/>
                <a:gd name="T9" fmla="*/ 0 h 8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lIns="91425" tIns="91425" rIns="91425" bIns="91425" anchor="ctr"/>
            <a:lstStyle/>
            <a:p>
              <a:pPr>
                <a:defRPr/>
              </a:pPr>
              <a:endParaRPr lang="vi-VN" sz="1350"/>
            </a:p>
          </p:txBody>
        </p:sp>
        <p:sp>
          <p:nvSpPr>
            <p:cNvPr id="113" name="Google Shape;978;p32">
              <a:extLst>
                <a:ext uri="{FF2B5EF4-FFF2-40B4-BE49-F238E27FC236}">
                  <a16:creationId xmlns:a16="http://schemas.microsoft.com/office/drawing/2014/main" id="{B4C33B46-9FAE-4473-903F-D5D530C1F07C}"/>
                </a:ext>
              </a:extLst>
            </p:cNvPr>
            <p:cNvSpPr>
              <a:spLocks/>
            </p:cNvSpPr>
            <p:nvPr/>
          </p:nvSpPr>
          <p:spPr bwMode="auto">
            <a:xfrm>
              <a:off x="3202310" y="1421640"/>
              <a:ext cx="38839" cy="82794"/>
            </a:xfrm>
            <a:custGeom>
              <a:avLst/>
              <a:gdLst>
                <a:gd name="T0" fmla="*/ 2147483646 w 1547"/>
                <a:gd name="T1" fmla="*/ 2147483646 h 3359"/>
                <a:gd name="T2" fmla="*/ 2147483646 w 1547"/>
                <a:gd name="T3" fmla="*/ 2147483646 h 3359"/>
                <a:gd name="T4" fmla="*/ 2147483646 w 1547"/>
                <a:gd name="T5" fmla="*/ 2147483646 h 3359"/>
                <a:gd name="T6" fmla="*/ 2147483646 w 1547"/>
                <a:gd name="T7" fmla="*/ 2147483646 h 3359"/>
                <a:gd name="T8" fmla="*/ 2147483646 w 1547"/>
                <a:gd name="T9" fmla="*/ 2147483646 h 3359"/>
                <a:gd name="T10" fmla="*/ 2147483646 w 1547"/>
                <a:gd name="T11" fmla="*/ 2147483646 h 3359"/>
                <a:gd name="T12" fmla="*/ 2147483646 w 1547"/>
                <a:gd name="T13" fmla="*/ 2147483646 h 3359"/>
                <a:gd name="T14" fmla="*/ 2147483646 w 1547"/>
                <a:gd name="T15" fmla="*/ 2147483646 h 3359"/>
                <a:gd name="T16" fmla="*/ 2147483646 w 1547"/>
                <a:gd name="T17" fmla="*/ 2147483646 h 3359"/>
                <a:gd name="T18" fmla="*/ 2147483646 w 1547"/>
                <a:gd name="T19" fmla="*/ 2147483646 h 3359"/>
                <a:gd name="T20" fmla="*/ 2147483646 w 1547"/>
                <a:gd name="T21" fmla="*/ 2147483646 h 3359"/>
                <a:gd name="T22" fmla="*/ 0 w 1547"/>
                <a:gd name="T23" fmla="*/ 2147483646 h 3359"/>
                <a:gd name="T24" fmla="*/ 0 w 1547"/>
                <a:gd name="T25" fmla="*/ 2147483646 h 3359"/>
                <a:gd name="T26" fmla="*/ 2147483646 w 1547"/>
                <a:gd name="T27" fmla="*/ 2147483646 h 335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cubicBezTo>
                    <a:pt x="104" y="2474"/>
                    <a:pt x="232" y="2123"/>
                    <a:pt x="437" y="1849"/>
                  </a:cubicBezTo>
                  <a:lnTo>
                    <a:pt x="303" y="1849"/>
                  </a:lnTo>
                  <a:close/>
                  <a:moveTo>
                    <a:pt x="43" y="2839"/>
                  </a:moveTo>
                  <a:cubicBezTo>
                    <a:pt x="14" y="3011"/>
                    <a:pt x="0" y="3186"/>
                    <a:pt x="0" y="3358"/>
                  </a:cubicBezTo>
                  <a:cubicBezTo>
                    <a:pt x="0" y="3176"/>
                    <a:pt x="16" y="3006"/>
                    <a:pt x="43" y="2839"/>
                  </a:cubicBezTo>
                  <a:close/>
                </a:path>
              </a:pathLst>
            </a:custGeom>
            <a:solidFill>
              <a:srgbClr val="E7BD61"/>
            </a:solidFill>
            <a:ln>
              <a:noFill/>
            </a:ln>
          </p:spPr>
          <p:txBody>
            <a:bodyPr lIns="91425" tIns="91425" rIns="91425" bIns="91425" anchor="ctr"/>
            <a:lstStyle/>
            <a:p>
              <a:pPr>
                <a:defRPr/>
              </a:pPr>
              <a:endParaRPr lang="vi-VN" sz="1350"/>
            </a:p>
          </p:txBody>
        </p:sp>
        <p:sp>
          <p:nvSpPr>
            <p:cNvPr id="114" name="Google Shape;979;p32">
              <a:extLst>
                <a:ext uri="{FF2B5EF4-FFF2-40B4-BE49-F238E27FC236}">
                  <a16:creationId xmlns:a16="http://schemas.microsoft.com/office/drawing/2014/main" id="{62B6919A-CE70-4FEB-87BE-716DDC2F7867}"/>
                </a:ext>
              </a:extLst>
            </p:cNvPr>
            <p:cNvSpPr>
              <a:spLocks/>
            </p:cNvSpPr>
            <p:nvPr/>
          </p:nvSpPr>
          <p:spPr bwMode="auto">
            <a:xfrm>
              <a:off x="3202310" y="1320989"/>
              <a:ext cx="174777" cy="297084"/>
            </a:xfrm>
            <a:custGeom>
              <a:avLst/>
              <a:gdLst>
                <a:gd name="T0" fmla="*/ 2147483646 w 7025"/>
                <a:gd name="T1" fmla="*/ 2147483646 h 11899"/>
                <a:gd name="T2" fmla="*/ 2147483646 w 7025"/>
                <a:gd name="T3" fmla="*/ 2147483646 h 11899"/>
                <a:gd name="T4" fmla="*/ 2147483646 w 7025"/>
                <a:gd name="T5" fmla="*/ 2147483646 h 11899"/>
                <a:gd name="T6" fmla="*/ 2147483646 w 7025"/>
                <a:gd name="T7" fmla="*/ 2147483646 h 11899"/>
                <a:gd name="T8" fmla="*/ 2147483646 w 7025"/>
                <a:gd name="T9" fmla="*/ 2147483646 h 11899"/>
                <a:gd name="T10" fmla="*/ 2147483646 w 7025"/>
                <a:gd name="T11" fmla="*/ 2147483646 h 11899"/>
                <a:gd name="T12" fmla="*/ 2147483646 w 7025"/>
                <a:gd name="T13" fmla="*/ 2147483646 h 11899"/>
                <a:gd name="T14" fmla="*/ 2147483646 w 7025"/>
                <a:gd name="T15" fmla="*/ 2147483646 h 11899"/>
                <a:gd name="T16" fmla="*/ 0 w 7025"/>
                <a:gd name="T17" fmla="*/ 2147483646 h 11899"/>
                <a:gd name="T18" fmla="*/ 2147483646 w 7025"/>
                <a:gd name="T19" fmla="*/ 2147483646 h 11899"/>
                <a:gd name="T20" fmla="*/ 2147483646 w 7025"/>
                <a:gd name="T21" fmla="*/ 2147483646 h 11899"/>
                <a:gd name="T22" fmla="*/ 2147483646 w 7025"/>
                <a:gd name="T23" fmla="*/ 2147483646 h 11899"/>
                <a:gd name="T24" fmla="*/ 2147483646 w 7025"/>
                <a:gd name="T25" fmla="*/ 2147483646 h 11899"/>
                <a:gd name="T26" fmla="*/ 2147483646 w 7025"/>
                <a:gd name="T27" fmla="*/ 2147483646 h 11899"/>
                <a:gd name="T28" fmla="*/ 2147483646 w 7025"/>
                <a:gd name="T29" fmla="*/ 2147483646 h 11899"/>
                <a:gd name="T30" fmla="*/ 2147483646 w 7025"/>
                <a:gd name="T31" fmla="*/ 2147483646 h 1189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lIns="91425" tIns="91425" rIns="91425" bIns="91425" anchor="ctr"/>
            <a:lstStyle/>
            <a:p>
              <a:pPr>
                <a:defRPr/>
              </a:pPr>
              <a:endParaRPr lang="vi-VN" sz="1350"/>
            </a:p>
          </p:txBody>
        </p:sp>
        <p:sp>
          <p:nvSpPr>
            <p:cNvPr id="115" name="Google Shape;980;p32">
              <a:extLst>
                <a:ext uri="{FF2B5EF4-FFF2-40B4-BE49-F238E27FC236}">
                  <a16:creationId xmlns:a16="http://schemas.microsoft.com/office/drawing/2014/main" id="{002E398E-C202-4AD1-B152-1B6410D562A0}"/>
                </a:ext>
              </a:extLst>
            </p:cNvPr>
            <p:cNvSpPr>
              <a:spLocks/>
            </p:cNvSpPr>
            <p:nvPr/>
          </p:nvSpPr>
          <p:spPr bwMode="auto">
            <a:xfrm>
              <a:off x="3057740" y="530389"/>
              <a:ext cx="1320540" cy="899369"/>
            </a:xfrm>
            <a:custGeom>
              <a:avLst/>
              <a:gdLst>
                <a:gd name="T0" fmla="*/ 2147483646 w 52800"/>
                <a:gd name="T1" fmla="*/ 0 h 35952"/>
                <a:gd name="T2" fmla="*/ 2147483646 w 52800"/>
                <a:gd name="T3" fmla="*/ 2147483646 h 35952"/>
                <a:gd name="T4" fmla="*/ 2147483646 w 52800"/>
                <a:gd name="T5" fmla="*/ 2147483646 h 35952"/>
                <a:gd name="T6" fmla="*/ 2147483646 w 52800"/>
                <a:gd name="T7" fmla="*/ 2147483646 h 35952"/>
                <a:gd name="T8" fmla="*/ 2147483646 w 52800"/>
                <a:gd name="T9" fmla="*/ 2147483646 h 35952"/>
                <a:gd name="T10" fmla="*/ 2147483646 w 52800"/>
                <a:gd name="T11" fmla="*/ 2147483646 h 35952"/>
                <a:gd name="T12" fmla="*/ 2147483646 w 52800"/>
                <a:gd name="T13" fmla="*/ 2147483646 h 35952"/>
                <a:gd name="T14" fmla="*/ 2147483646 w 52800"/>
                <a:gd name="T15" fmla="*/ 2147483646 h 35952"/>
                <a:gd name="T16" fmla="*/ 2147483646 w 52800"/>
                <a:gd name="T17" fmla="*/ 2147483646 h 35952"/>
                <a:gd name="T18" fmla="*/ 2147483646 w 52800"/>
                <a:gd name="T19" fmla="*/ 2147483646 h 35952"/>
                <a:gd name="T20" fmla="*/ 2147483646 w 52800"/>
                <a:gd name="T21" fmla="*/ 2147483646 h 35952"/>
                <a:gd name="T22" fmla="*/ 2147483646 w 52800"/>
                <a:gd name="T23" fmla="*/ 2147483646 h 35952"/>
                <a:gd name="T24" fmla="*/ 0 w 52800"/>
                <a:gd name="T25" fmla="*/ 2147483646 h 35952"/>
                <a:gd name="T26" fmla="*/ 2147483646 w 52800"/>
                <a:gd name="T27" fmla="*/ 2147483646 h 35952"/>
                <a:gd name="T28" fmla="*/ 2147483646 w 52800"/>
                <a:gd name="T29" fmla="*/ 2147483646 h 35952"/>
                <a:gd name="T30" fmla="*/ 2147483646 w 52800"/>
                <a:gd name="T31" fmla="*/ 2147483646 h 35952"/>
                <a:gd name="T32" fmla="*/ 2147483646 w 52800"/>
                <a:gd name="T33" fmla="*/ 2147483646 h 35952"/>
                <a:gd name="T34" fmla="*/ 2147483646 w 52800"/>
                <a:gd name="T35" fmla="*/ 2147483646 h 35952"/>
                <a:gd name="T36" fmla="*/ 2147483646 w 52800"/>
                <a:gd name="T37" fmla="*/ 2147483646 h 35952"/>
                <a:gd name="T38" fmla="*/ 2147483646 w 52800"/>
                <a:gd name="T39" fmla="*/ 2147483646 h 35952"/>
                <a:gd name="T40" fmla="*/ 2147483646 w 52800"/>
                <a:gd name="T41" fmla="*/ 2147483646 h 35952"/>
                <a:gd name="T42" fmla="*/ 2147483646 w 52800"/>
                <a:gd name="T43" fmla="*/ 2147483646 h 35952"/>
                <a:gd name="T44" fmla="*/ 2147483646 w 52800"/>
                <a:gd name="T45" fmla="*/ 2147483646 h 35952"/>
                <a:gd name="T46" fmla="*/ 2147483646 w 52800"/>
                <a:gd name="T47" fmla="*/ 2147483646 h 35952"/>
                <a:gd name="T48" fmla="*/ 2147483646 w 52800"/>
                <a:gd name="T49" fmla="*/ 2147483646 h 35952"/>
                <a:gd name="T50" fmla="*/ 2147483646 w 52800"/>
                <a:gd name="T51" fmla="*/ 2147483646 h 35952"/>
                <a:gd name="T52" fmla="*/ 2147483646 w 52800"/>
                <a:gd name="T53" fmla="*/ 2147483646 h 35952"/>
                <a:gd name="T54" fmla="*/ 2147483646 w 52800"/>
                <a:gd name="T55" fmla="*/ 2147483646 h 35952"/>
                <a:gd name="T56" fmla="*/ 2147483646 w 52800"/>
                <a:gd name="T57" fmla="*/ 2147483646 h 35952"/>
                <a:gd name="T58" fmla="*/ 2147483646 w 52800"/>
                <a:gd name="T59" fmla="*/ 2147483646 h 35952"/>
                <a:gd name="T60" fmla="*/ 2147483646 w 52800"/>
                <a:gd name="T61" fmla="*/ 2147483646 h 35952"/>
                <a:gd name="T62" fmla="*/ 2147483646 w 52800"/>
                <a:gd name="T63" fmla="*/ 2147483646 h 35952"/>
                <a:gd name="T64" fmla="*/ 2147483646 w 52800"/>
                <a:gd name="T65" fmla="*/ 2147483646 h 35952"/>
                <a:gd name="T66" fmla="*/ 2147483646 w 52800"/>
                <a:gd name="T67" fmla="*/ 2147483646 h 35952"/>
                <a:gd name="T68" fmla="*/ 2147483646 w 52800"/>
                <a:gd name="T69" fmla="*/ 2147483646 h 35952"/>
                <a:gd name="T70" fmla="*/ 2147483646 w 52800"/>
                <a:gd name="T71" fmla="*/ 2147483646 h 35952"/>
                <a:gd name="T72" fmla="*/ 2147483646 w 52800"/>
                <a:gd name="T73" fmla="*/ 2147483646 h 35952"/>
                <a:gd name="T74" fmla="*/ 2147483646 w 52800"/>
                <a:gd name="T75" fmla="*/ 2147483646 h 35952"/>
                <a:gd name="T76" fmla="*/ 2147483646 w 52800"/>
                <a:gd name="T77" fmla="*/ 2147483646 h 35952"/>
                <a:gd name="T78" fmla="*/ 2147483646 w 52800"/>
                <a:gd name="T79" fmla="*/ 2147483646 h 35952"/>
                <a:gd name="T80" fmla="*/ 2147483646 w 52800"/>
                <a:gd name="T81" fmla="*/ 2147483646 h 35952"/>
                <a:gd name="T82" fmla="*/ 2147483646 w 52800"/>
                <a:gd name="T83" fmla="*/ 2147483646 h 35952"/>
                <a:gd name="T84" fmla="*/ 2147483646 w 52800"/>
                <a:gd name="T85" fmla="*/ 2147483646 h 35952"/>
                <a:gd name="T86" fmla="*/ 2147483646 w 52800"/>
                <a:gd name="T87" fmla="*/ 2147483646 h 35952"/>
                <a:gd name="T88" fmla="*/ 2147483646 w 52800"/>
                <a:gd name="T89" fmla="*/ 2147483646 h 35952"/>
                <a:gd name="T90" fmla="*/ 2147483646 w 52800"/>
                <a:gd name="T91" fmla="*/ 2147483646 h 35952"/>
                <a:gd name="T92" fmla="*/ 2147483646 w 52800"/>
                <a:gd name="T93" fmla="*/ 2147483646 h 35952"/>
                <a:gd name="T94" fmla="*/ 2147483646 w 52800"/>
                <a:gd name="T95" fmla="*/ 2147483646 h 35952"/>
                <a:gd name="T96" fmla="*/ 2147483646 w 52800"/>
                <a:gd name="T97" fmla="*/ 0 h 3595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cubicBezTo>
                    <a:pt x="8402" y="31575"/>
                    <a:pt x="9001" y="31616"/>
                    <a:pt x="9789" y="31616"/>
                  </a:cubicBezTo>
                  <a:cubicBezTo>
                    <a:pt x="11021" y="31616"/>
                    <a:pt x="12715" y="31516"/>
                    <a:pt x="13309" y="31004"/>
                  </a:cubicBezTo>
                  <a:cubicBezTo>
                    <a:pt x="12771" y="30298"/>
                    <a:pt x="11763" y="27509"/>
                    <a:pt x="11763" y="27508"/>
                  </a:cubicBez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lIns="91425" tIns="91425" rIns="91425" bIns="91425" anchor="ctr"/>
            <a:lstStyle/>
            <a:p>
              <a:pPr>
                <a:defRPr/>
              </a:pPr>
              <a:endParaRPr lang="vi-VN" sz="1350"/>
            </a:p>
          </p:txBody>
        </p:sp>
        <p:sp>
          <p:nvSpPr>
            <p:cNvPr id="116" name="Google Shape;981;p32">
              <a:extLst>
                <a:ext uri="{FF2B5EF4-FFF2-40B4-BE49-F238E27FC236}">
                  <a16:creationId xmlns:a16="http://schemas.microsoft.com/office/drawing/2014/main" id="{F49F846D-5666-4E91-A873-5D46354427C6}"/>
                </a:ext>
              </a:extLst>
            </p:cNvPr>
            <p:cNvSpPr>
              <a:spLocks/>
            </p:cNvSpPr>
            <p:nvPr/>
          </p:nvSpPr>
          <p:spPr bwMode="auto">
            <a:xfrm>
              <a:off x="4266077" y="996307"/>
              <a:ext cx="81994" cy="246758"/>
            </a:xfrm>
            <a:custGeom>
              <a:avLst/>
              <a:gdLst>
                <a:gd name="T0" fmla="*/ 2147483646 w 3227"/>
                <a:gd name="T1" fmla="*/ 0 h 9867"/>
                <a:gd name="T2" fmla="*/ 2147483646 w 3227"/>
                <a:gd name="T3" fmla="*/ 2147483646 h 9867"/>
                <a:gd name="T4" fmla="*/ 2147483646 w 3227"/>
                <a:gd name="T5" fmla="*/ 2147483646 h 9867"/>
                <a:gd name="T6" fmla="*/ 2147483646 w 3227"/>
                <a:gd name="T7" fmla="*/ 0 h 9867"/>
                <a:gd name="T8" fmla="*/ 2147483646 w 3227"/>
                <a:gd name="T9" fmla="*/ 2147483646 h 9867"/>
                <a:gd name="T10" fmla="*/ 2147483646 w 3227"/>
                <a:gd name="T11" fmla="*/ 2147483646 h 9867"/>
                <a:gd name="T12" fmla="*/ 0 w 3227"/>
                <a:gd name="T13" fmla="*/ 2147483646 h 9867"/>
                <a:gd name="T14" fmla="*/ 0 w 3227"/>
                <a:gd name="T15" fmla="*/ 2147483646 h 9867"/>
                <a:gd name="T16" fmla="*/ 2147483646 w 3227"/>
                <a:gd name="T17" fmla="*/ 2147483646 h 98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lIns="91425" tIns="91425" rIns="91425" bIns="91425" anchor="ctr"/>
            <a:lstStyle/>
            <a:p>
              <a:pPr>
                <a:defRPr/>
              </a:pPr>
              <a:endParaRPr lang="vi-VN" sz="1350"/>
            </a:p>
          </p:txBody>
        </p:sp>
        <p:sp>
          <p:nvSpPr>
            <p:cNvPr id="117" name="Google Shape;982;p32">
              <a:extLst>
                <a:ext uri="{FF2B5EF4-FFF2-40B4-BE49-F238E27FC236}">
                  <a16:creationId xmlns:a16="http://schemas.microsoft.com/office/drawing/2014/main" id="{1B938B65-416B-47D9-9BE4-E75F9A376D75}"/>
                </a:ext>
              </a:extLst>
            </p:cNvPr>
            <p:cNvSpPr>
              <a:spLocks/>
            </p:cNvSpPr>
            <p:nvPr/>
          </p:nvSpPr>
          <p:spPr bwMode="auto">
            <a:xfrm>
              <a:off x="4287655" y="1161894"/>
              <a:ext cx="23736" cy="48702"/>
            </a:xfrm>
            <a:custGeom>
              <a:avLst/>
              <a:gdLst>
                <a:gd name="T0" fmla="*/ 2147483646 w 976"/>
                <a:gd name="T1" fmla="*/ 2147483646 h 1950"/>
                <a:gd name="T2" fmla="*/ 0 w 976"/>
                <a:gd name="T3" fmla="*/ 2147483646 h 1950"/>
                <a:gd name="T4" fmla="*/ 2147483646 w 976"/>
                <a:gd name="T5" fmla="*/ 2147483646 h 1950"/>
                <a:gd name="T6" fmla="*/ 2147483646 w 976"/>
                <a:gd name="T7" fmla="*/ 2147483646 h 19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lIns="91425" tIns="91425" rIns="91425" bIns="91425" anchor="ctr"/>
            <a:lstStyle/>
            <a:p>
              <a:pPr>
                <a:defRPr/>
              </a:pPr>
              <a:endParaRPr lang="vi-VN" sz="1350"/>
            </a:p>
          </p:txBody>
        </p:sp>
        <p:sp>
          <p:nvSpPr>
            <p:cNvPr id="118" name="Google Shape;983;p32">
              <a:extLst>
                <a:ext uri="{FF2B5EF4-FFF2-40B4-BE49-F238E27FC236}">
                  <a16:creationId xmlns:a16="http://schemas.microsoft.com/office/drawing/2014/main" id="{CDD2E047-31EF-41AE-96C8-92DA654CC8A8}"/>
                </a:ext>
              </a:extLst>
            </p:cNvPr>
            <p:cNvSpPr>
              <a:spLocks/>
            </p:cNvSpPr>
            <p:nvPr/>
          </p:nvSpPr>
          <p:spPr bwMode="auto">
            <a:xfrm>
              <a:off x="3759008" y="1134297"/>
              <a:ext cx="241667" cy="123379"/>
            </a:xfrm>
            <a:custGeom>
              <a:avLst/>
              <a:gdLst>
                <a:gd name="T0" fmla="*/ 2147483646 w 9646"/>
                <a:gd name="T1" fmla="*/ 2147483646 h 4908"/>
                <a:gd name="T2" fmla="*/ 2147483646 w 9646"/>
                <a:gd name="T3" fmla="*/ 2147483646 h 4908"/>
                <a:gd name="T4" fmla="*/ 2147483646 w 9646"/>
                <a:gd name="T5" fmla="*/ 2147483646 h 4908"/>
                <a:gd name="T6" fmla="*/ 2147483646 w 9646"/>
                <a:gd name="T7" fmla="*/ 2147483646 h 4908"/>
                <a:gd name="T8" fmla="*/ 2147483646 w 9646"/>
                <a:gd name="T9" fmla="*/ 2147483646 h 4908"/>
                <a:gd name="T10" fmla="*/ 2147483646 w 9646"/>
                <a:gd name="T11" fmla="*/ 2147483646 h 4908"/>
                <a:gd name="T12" fmla="*/ 2147483646 w 9646"/>
                <a:gd name="T13" fmla="*/ 2147483646 h 4908"/>
                <a:gd name="T14" fmla="*/ 2147483646 w 9646"/>
                <a:gd name="T15" fmla="*/ 0 h 4908"/>
                <a:gd name="T16" fmla="*/ 2147483646 w 9646"/>
                <a:gd name="T17" fmla="*/ 0 h 4908"/>
                <a:gd name="T18" fmla="*/ 2147483646 w 9646"/>
                <a:gd name="T19" fmla="*/ 2147483646 h 4908"/>
                <a:gd name="T20" fmla="*/ 2147483646 w 9646"/>
                <a:gd name="T21" fmla="*/ 0 h 49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lIns="91425" tIns="91425" rIns="91425" bIns="91425" anchor="ctr"/>
            <a:lstStyle/>
            <a:p>
              <a:pPr>
                <a:defRPr/>
              </a:pPr>
              <a:endParaRPr lang="vi-VN" sz="1350"/>
            </a:p>
          </p:txBody>
        </p:sp>
        <p:sp>
          <p:nvSpPr>
            <p:cNvPr id="119" name="Google Shape;984;p32">
              <a:extLst>
                <a:ext uri="{FF2B5EF4-FFF2-40B4-BE49-F238E27FC236}">
                  <a16:creationId xmlns:a16="http://schemas.microsoft.com/office/drawing/2014/main" id="{F4297029-710D-45F6-A272-6B60CA1CD51A}"/>
                </a:ext>
              </a:extLst>
            </p:cNvPr>
            <p:cNvSpPr>
              <a:spLocks/>
            </p:cNvSpPr>
            <p:nvPr/>
          </p:nvSpPr>
          <p:spPr bwMode="auto">
            <a:xfrm>
              <a:off x="3057740" y="1189493"/>
              <a:ext cx="56101" cy="21104"/>
            </a:xfrm>
            <a:custGeom>
              <a:avLst/>
              <a:gdLst>
                <a:gd name="T0" fmla="*/ 2147483646 w 2252"/>
                <a:gd name="T1" fmla="*/ 2147483646 h 841"/>
                <a:gd name="T2" fmla="*/ 0 w 2252"/>
                <a:gd name="T3" fmla="*/ 2147483646 h 841"/>
                <a:gd name="T4" fmla="*/ 2147483646 w 2252"/>
                <a:gd name="T5" fmla="*/ 2147483646 h 841"/>
                <a:gd name="T6" fmla="*/ 2147483646 w 2252"/>
                <a:gd name="T7" fmla="*/ 2147483646 h 84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lIns="91425" tIns="91425" rIns="91425" bIns="91425" anchor="ctr"/>
            <a:lstStyle/>
            <a:p>
              <a:pPr>
                <a:defRPr/>
              </a:pPr>
              <a:endParaRPr lang="vi-VN" sz="1350"/>
            </a:p>
          </p:txBody>
        </p:sp>
        <p:sp>
          <p:nvSpPr>
            <p:cNvPr id="120" name="Google Shape;985;p32">
              <a:extLst>
                <a:ext uri="{FF2B5EF4-FFF2-40B4-BE49-F238E27FC236}">
                  <a16:creationId xmlns:a16="http://schemas.microsoft.com/office/drawing/2014/main" id="{D40AE2BB-CBAA-46A4-B43C-28440CA30A8A}"/>
                </a:ext>
              </a:extLst>
            </p:cNvPr>
            <p:cNvSpPr>
              <a:spLocks/>
            </p:cNvSpPr>
            <p:nvPr/>
          </p:nvSpPr>
          <p:spPr bwMode="auto">
            <a:xfrm>
              <a:off x="3672698" y="1239818"/>
              <a:ext cx="86310" cy="27598"/>
            </a:xfrm>
            <a:custGeom>
              <a:avLst/>
              <a:gdLst>
                <a:gd name="T0" fmla="*/ 0 w 3495"/>
                <a:gd name="T1" fmla="*/ 2147483646 h 1110"/>
                <a:gd name="T2" fmla="*/ 0 w 3495"/>
                <a:gd name="T3" fmla="*/ 2147483646 h 1110"/>
                <a:gd name="T4" fmla="*/ 2147483646 w 3495"/>
                <a:gd name="T5" fmla="*/ 2147483646 h 1110"/>
                <a:gd name="T6" fmla="*/ 2147483646 w 3495"/>
                <a:gd name="T7" fmla="*/ 2147483646 h 1110"/>
                <a:gd name="T8" fmla="*/ 0 w 3495"/>
                <a:gd name="T9" fmla="*/ 2147483646 h 11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lIns="91425" tIns="91425" rIns="91425" bIns="91425" anchor="ctr"/>
            <a:lstStyle/>
            <a:p>
              <a:pPr>
                <a:defRPr/>
              </a:pPr>
              <a:endParaRPr lang="vi-VN" sz="1350"/>
            </a:p>
          </p:txBody>
        </p:sp>
        <p:sp>
          <p:nvSpPr>
            <p:cNvPr id="121" name="Google Shape;986;p32">
              <a:extLst>
                <a:ext uri="{FF2B5EF4-FFF2-40B4-BE49-F238E27FC236}">
                  <a16:creationId xmlns:a16="http://schemas.microsoft.com/office/drawing/2014/main" id="{545D112E-8700-49F7-BEB6-BA7D8AF043E0}"/>
                </a:ext>
              </a:extLst>
            </p:cNvPr>
            <p:cNvSpPr>
              <a:spLocks/>
            </p:cNvSpPr>
            <p:nvPr/>
          </p:nvSpPr>
          <p:spPr bwMode="auto">
            <a:xfrm>
              <a:off x="3096580" y="1260923"/>
              <a:ext cx="138096" cy="157470"/>
            </a:xfrm>
            <a:custGeom>
              <a:avLst/>
              <a:gdLst>
                <a:gd name="T0" fmla="*/ 2147483646 w 5479"/>
                <a:gd name="T1" fmla="*/ 2147483646 h 6286"/>
                <a:gd name="T2" fmla="*/ 2147483646 w 5479"/>
                <a:gd name="T3" fmla="*/ 2147483646 h 6286"/>
                <a:gd name="T4" fmla="*/ 2147483646 w 5479"/>
                <a:gd name="T5" fmla="*/ 2147483646 h 6286"/>
                <a:gd name="T6" fmla="*/ 2147483646 w 5479"/>
                <a:gd name="T7" fmla="*/ 2147483646 h 6286"/>
                <a:gd name="T8" fmla="*/ 2147483646 w 5479"/>
                <a:gd name="T9" fmla="*/ 2147483646 h 6286"/>
                <a:gd name="T10" fmla="*/ 0 w 5479"/>
                <a:gd name="T11" fmla="*/ 2147483646 h 6286"/>
                <a:gd name="T12" fmla="*/ 2147483646 w 5479"/>
                <a:gd name="T13" fmla="*/ 2147483646 h 6286"/>
                <a:gd name="T14" fmla="*/ 2147483646 w 5479"/>
                <a:gd name="T15" fmla="*/ 2147483646 h 6286"/>
                <a:gd name="T16" fmla="*/ 2147483646 w 5479"/>
                <a:gd name="T17" fmla="*/ 2147483646 h 6286"/>
                <a:gd name="T18" fmla="*/ 2147483646 w 5479"/>
                <a:gd name="T19" fmla="*/ 2147483646 h 6286"/>
                <a:gd name="T20" fmla="*/ 0 w 5479"/>
                <a:gd name="T21" fmla="*/ 2147483646 h 62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479" h="6286" extrusionOk="0">
                  <a:moveTo>
                    <a:pt x="3495" y="5176"/>
                  </a:moveTo>
                  <a:lnTo>
                    <a:pt x="3495" y="5176"/>
                  </a:lnTo>
                  <a:cubicBezTo>
                    <a:pt x="4067" y="5580"/>
                    <a:pt x="4773" y="6017"/>
                    <a:pt x="5478" y="6286"/>
                  </a:cubicBezTo>
                  <a:cubicBezTo>
                    <a:pt x="4773" y="6017"/>
                    <a:pt x="4067" y="5580"/>
                    <a:pt x="3495" y="5176"/>
                  </a:cubicBezTo>
                  <a:close/>
                  <a:moveTo>
                    <a:pt x="0" y="1"/>
                  </a:moveTo>
                  <a:cubicBezTo>
                    <a:pt x="135" y="975"/>
                    <a:pt x="571" y="1950"/>
                    <a:pt x="1277" y="2925"/>
                  </a:cubicBezTo>
                  <a:cubicBezTo>
                    <a:pt x="1546" y="3362"/>
                    <a:pt x="1983" y="3899"/>
                    <a:pt x="2521" y="4336"/>
                  </a:cubicBezTo>
                  <a:cubicBezTo>
                    <a:pt x="1983" y="3899"/>
                    <a:pt x="1546" y="3362"/>
                    <a:pt x="1277" y="2925"/>
                  </a:cubicBezTo>
                  <a:cubicBezTo>
                    <a:pt x="571" y="1950"/>
                    <a:pt x="135" y="975"/>
                    <a:pt x="0" y="1"/>
                  </a:cubicBezTo>
                  <a:close/>
                </a:path>
              </a:pathLst>
            </a:custGeom>
            <a:solidFill>
              <a:srgbClr val="EDCE74"/>
            </a:solidFill>
            <a:ln>
              <a:noFill/>
            </a:ln>
          </p:spPr>
          <p:txBody>
            <a:bodyPr lIns="91425" tIns="91425" rIns="91425" bIns="91425" anchor="ctr"/>
            <a:lstStyle/>
            <a:p>
              <a:pPr>
                <a:defRPr/>
              </a:pPr>
              <a:endParaRPr lang="vi-VN" sz="1350"/>
            </a:p>
          </p:txBody>
        </p:sp>
        <p:sp>
          <p:nvSpPr>
            <p:cNvPr id="122" name="Google Shape;987;p32">
              <a:extLst>
                <a:ext uri="{FF2B5EF4-FFF2-40B4-BE49-F238E27FC236}">
                  <a16:creationId xmlns:a16="http://schemas.microsoft.com/office/drawing/2014/main" id="{3BBB0D57-41BC-4D97-9AC4-D4F65D5CF7CA}"/>
                </a:ext>
              </a:extLst>
            </p:cNvPr>
            <p:cNvSpPr>
              <a:spLocks/>
            </p:cNvSpPr>
            <p:nvPr/>
          </p:nvSpPr>
          <p:spPr bwMode="auto">
            <a:xfrm>
              <a:off x="3234675" y="1418393"/>
              <a:ext cx="6474" cy="3247"/>
            </a:xfrm>
            <a:custGeom>
              <a:avLst/>
              <a:gdLst>
                <a:gd name="T0" fmla="*/ 0 w 270"/>
                <a:gd name="T1" fmla="*/ 2147483646 h 135"/>
                <a:gd name="T2" fmla="*/ 2147483646 w 270"/>
                <a:gd name="T3" fmla="*/ 2147483646 h 135"/>
                <a:gd name="T4" fmla="*/ 0 w 270"/>
                <a:gd name="T5" fmla="*/ 2147483646 h 135"/>
                <a:gd name="T6" fmla="*/ 0 60000 65536"/>
                <a:gd name="T7" fmla="*/ 0 60000 65536"/>
                <a:gd name="T8" fmla="*/ 0 60000 65536"/>
              </a:gdLst>
              <a:ahLst/>
              <a:cxnLst>
                <a:cxn ang="T6">
                  <a:pos x="T0" y="T1"/>
                </a:cxn>
                <a:cxn ang="T7">
                  <a:pos x="T2" y="T3"/>
                </a:cxn>
                <a:cxn ang="T8">
                  <a:pos x="T4" y="T5"/>
                </a:cxn>
              </a:cxnLst>
              <a:rect l="0" t="0"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lIns="91425" tIns="91425" rIns="91425" bIns="91425" anchor="ctr"/>
            <a:lstStyle/>
            <a:p>
              <a:pPr>
                <a:defRPr/>
              </a:pPr>
              <a:endParaRPr lang="vi-VN" sz="1350"/>
            </a:p>
          </p:txBody>
        </p:sp>
        <p:sp>
          <p:nvSpPr>
            <p:cNvPr id="123" name="Google Shape;988;p32">
              <a:extLst>
                <a:ext uri="{FF2B5EF4-FFF2-40B4-BE49-F238E27FC236}">
                  <a16:creationId xmlns:a16="http://schemas.microsoft.com/office/drawing/2014/main" id="{85658F59-BB9E-4F63-B144-8D7A4007E7C0}"/>
                </a:ext>
              </a:extLst>
            </p:cNvPr>
            <p:cNvSpPr>
              <a:spLocks/>
            </p:cNvSpPr>
            <p:nvPr/>
          </p:nvSpPr>
          <p:spPr bwMode="auto">
            <a:xfrm>
              <a:off x="4175452" y="1351834"/>
              <a:ext cx="17262" cy="24351"/>
            </a:xfrm>
            <a:custGeom>
              <a:avLst/>
              <a:gdLst>
                <a:gd name="T0" fmla="*/ 2147483646 w 671"/>
                <a:gd name="T1" fmla="*/ 2147483646 h 971"/>
                <a:gd name="T2" fmla="*/ 2147483646 w 671"/>
                <a:gd name="T3" fmla="*/ 2147483646 h 971"/>
                <a:gd name="T4" fmla="*/ 2147483646 w 671"/>
                <a:gd name="T5" fmla="*/ 2147483646 h 971"/>
                <a:gd name="T6" fmla="*/ 2147483646 w 671"/>
                <a:gd name="T7" fmla="*/ 2147483646 h 971"/>
                <a:gd name="T8" fmla="*/ 2147483646 w 671"/>
                <a:gd name="T9" fmla="*/ 2147483646 h 97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lIns="91425" tIns="91425" rIns="91425" bIns="91425" anchor="ctr"/>
            <a:lstStyle/>
            <a:p>
              <a:pPr>
                <a:defRPr/>
              </a:pPr>
              <a:endParaRPr lang="vi-VN" sz="1350"/>
            </a:p>
          </p:txBody>
        </p:sp>
        <p:sp>
          <p:nvSpPr>
            <p:cNvPr id="124" name="Google Shape;989;p32">
              <a:extLst>
                <a:ext uri="{FF2B5EF4-FFF2-40B4-BE49-F238E27FC236}">
                  <a16:creationId xmlns:a16="http://schemas.microsoft.com/office/drawing/2014/main" id="{2768E2C1-C303-4A56-9479-9A355BF07D61}"/>
                </a:ext>
              </a:extLst>
            </p:cNvPr>
            <p:cNvSpPr>
              <a:spLocks/>
            </p:cNvSpPr>
            <p:nvPr/>
          </p:nvSpPr>
          <p:spPr bwMode="auto">
            <a:xfrm>
              <a:off x="4000675" y="1074230"/>
              <a:ext cx="161830" cy="147731"/>
            </a:xfrm>
            <a:custGeom>
              <a:avLst/>
              <a:gdLst>
                <a:gd name="T0" fmla="*/ 2147483646 w 6454"/>
                <a:gd name="T1" fmla="*/ 2147483646 h 5882"/>
                <a:gd name="T2" fmla="*/ 2147483646 w 6454"/>
                <a:gd name="T3" fmla="*/ 2147483646 h 5882"/>
                <a:gd name="T4" fmla="*/ 0 w 6454"/>
                <a:gd name="T5" fmla="*/ 2147483646 h 5882"/>
                <a:gd name="T6" fmla="*/ 2147483646 w 6454"/>
                <a:gd name="T7" fmla="*/ 2147483646 h 5882"/>
                <a:gd name="T8" fmla="*/ 2147483646 w 6454"/>
                <a:gd name="T9" fmla="*/ 2147483646 h 5882"/>
                <a:gd name="T10" fmla="*/ 2147483646 w 6454"/>
                <a:gd name="T11" fmla="*/ 0 h 5882"/>
                <a:gd name="T12" fmla="*/ 2147483646 w 6454"/>
                <a:gd name="T13" fmla="*/ 2147483646 h 5882"/>
                <a:gd name="T14" fmla="*/ 2147483646 w 6454"/>
                <a:gd name="T15" fmla="*/ 0 h 588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lIns="91425" tIns="91425" rIns="91425" bIns="91425" anchor="ctr"/>
            <a:lstStyle/>
            <a:p>
              <a:pPr>
                <a:defRPr/>
              </a:pPr>
              <a:endParaRPr lang="vi-VN" sz="1350"/>
            </a:p>
          </p:txBody>
        </p:sp>
        <p:sp>
          <p:nvSpPr>
            <p:cNvPr id="125" name="Google Shape;990;p32">
              <a:extLst>
                <a:ext uri="{FF2B5EF4-FFF2-40B4-BE49-F238E27FC236}">
                  <a16:creationId xmlns:a16="http://schemas.microsoft.com/office/drawing/2014/main" id="{83FAA4A6-0B65-4A65-B2D3-A349817F45C6}"/>
                </a:ext>
              </a:extLst>
            </p:cNvPr>
            <p:cNvSpPr>
              <a:spLocks/>
            </p:cNvSpPr>
            <p:nvPr/>
          </p:nvSpPr>
          <p:spPr bwMode="auto">
            <a:xfrm>
              <a:off x="4266077" y="1239818"/>
              <a:ext cx="0" cy="3247"/>
            </a:xfrm>
            <a:custGeom>
              <a:avLst/>
              <a:gdLst>
                <a:gd name="T0" fmla="*/ 0 w 1"/>
                <a:gd name="T1" fmla="*/ 2147483646 h 135"/>
                <a:gd name="T2" fmla="*/ 0 w 1"/>
                <a:gd name="T3" fmla="*/ 2147483646 h 135"/>
                <a:gd name="T4" fmla="*/ 0 w 1"/>
                <a:gd name="T5" fmla="*/ 2147483646 h 135"/>
                <a:gd name="T6" fmla="*/ 0 w 1"/>
                <a:gd name="T7" fmla="*/ 2147483646 h 135"/>
                <a:gd name="T8" fmla="*/ 0 w 1"/>
                <a:gd name="T9" fmla="*/ 2147483646 h 1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35" extrusionOk="0">
                  <a:moveTo>
                    <a:pt x="0" y="1"/>
                  </a:moveTo>
                  <a:lnTo>
                    <a:pt x="0" y="1"/>
                  </a:lnTo>
                  <a:lnTo>
                    <a:pt x="0" y="135"/>
                  </a:lnTo>
                  <a:lnTo>
                    <a:pt x="0" y="1"/>
                  </a:lnTo>
                  <a:close/>
                </a:path>
              </a:pathLst>
            </a:custGeom>
            <a:solidFill>
              <a:srgbClr val="E8BD61"/>
            </a:solidFill>
            <a:ln>
              <a:noFill/>
            </a:ln>
          </p:spPr>
          <p:txBody>
            <a:bodyPr lIns="91425" tIns="91425" rIns="91425" bIns="91425" anchor="ctr"/>
            <a:lstStyle/>
            <a:p>
              <a:pPr>
                <a:defRPr/>
              </a:pPr>
              <a:endParaRPr lang="vi-VN" sz="1350"/>
            </a:p>
          </p:txBody>
        </p:sp>
        <p:sp>
          <p:nvSpPr>
            <p:cNvPr id="126" name="Google Shape;991;p32">
              <a:extLst>
                <a:ext uri="{FF2B5EF4-FFF2-40B4-BE49-F238E27FC236}">
                  <a16:creationId xmlns:a16="http://schemas.microsoft.com/office/drawing/2014/main" id="{88123E2B-248C-4805-A960-FAACBE4D034A}"/>
                </a:ext>
              </a:extLst>
            </p:cNvPr>
            <p:cNvSpPr>
              <a:spLocks/>
            </p:cNvSpPr>
            <p:nvPr/>
          </p:nvSpPr>
          <p:spPr bwMode="auto">
            <a:xfrm>
              <a:off x="3264884" y="1239818"/>
              <a:ext cx="1001193" cy="126626"/>
            </a:xfrm>
            <a:custGeom>
              <a:avLst/>
              <a:gdLst>
                <a:gd name="T0" fmla="*/ 2147483646 w 40063"/>
                <a:gd name="T1" fmla="*/ 2147483646 h 5042"/>
                <a:gd name="T2" fmla="*/ 2147483646 w 40063"/>
                <a:gd name="T3" fmla="*/ 2147483646 h 5042"/>
                <a:gd name="T4" fmla="*/ 2147483646 w 40063"/>
                <a:gd name="T5" fmla="*/ 2147483646 h 5042"/>
                <a:gd name="T6" fmla="*/ 2147483646 w 40063"/>
                <a:gd name="T7" fmla="*/ 2147483646 h 5042"/>
                <a:gd name="T8" fmla="*/ 2147483646 w 40063"/>
                <a:gd name="T9" fmla="*/ 2147483646 h 5042"/>
                <a:gd name="T10" fmla="*/ 2147483646 w 40063"/>
                <a:gd name="T11" fmla="*/ 2147483646 h 5042"/>
                <a:gd name="T12" fmla="*/ 2147483646 w 40063"/>
                <a:gd name="T13" fmla="*/ 2147483646 h 5042"/>
                <a:gd name="T14" fmla="*/ 2147483646 w 40063"/>
                <a:gd name="T15" fmla="*/ 2147483646 h 5042"/>
                <a:gd name="T16" fmla="*/ 2147483646 w 40063"/>
                <a:gd name="T17" fmla="*/ 2147483646 h 5042"/>
                <a:gd name="T18" fmla="*/ 2147483646 w 40063"/>
                <a:gd name="T19" fmla="*/ 2147483646 h 5042"/>
                <a:gd name="T20" fmla="*/ 2147483646 w 40063"/>
                <a:gd name="T21" fmla="*/ 2147483646 h 5042"/>
                <a:gd name="T22" fmla="*/ 2147483646 w 40063"/>
                <a:gd name="T23" fmla="*/ 2147483646 h 5042"/>
                <a:gd name="T24" fmla="*/ 2147483646 w 40063"/>
                <a:gd name="T25" fmla="*/ 2147483646 h 50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063" h="5042" extrusionOk="0">
                  <a:moveTo>
                    <a:pt x="135" y="3227"/>
                  </a:moveTo>
                  <a:cubicBezTo>
                    <a:pt x="135" y="3227"/>
                    <a:pt x="841" y="3361"/>
                    <a:pt x="1816" y="3361"/>
                  </a:cubicBezTo>
                  <a:cubicBezTo>
                    <a:pt x="2253" y="3361"/>
                    <a:pt x="2824" y="3227"/>
                    <a:pt x="3362" y="3227"/>
                  </a:cubicBezTo>
                  <a:lnTo>
                    <a:pt x="135" y="3227"/>
                  </a:lnTo>
                  <a:close/>
                  <a:moveTo>
                    <a:pt x="40062" y="1"/>
                  </a:moveTo>
                  <a:cubicBezTo>
                    <a:pt x="39224" y="1542"/>
                    <a:pt x="38253" y="3050"/>
                    <a:pt x="37114" y="4459"/>
                  </a:cubicBez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lIns="91425" tIns="91425" rIns="91425" bIns="91425" anchor="ctr"/>
            <a:lstStyle/>
            <a:p>
              <a:pPr>
                <a:defRPr/>
              </a:pPr>
              <a:endParaRPr lang="vi-VN" sz="1350"/>
            </a:p>
          </p:txBody>
        </p:sp>
        <p:sp>
          <p:nvSpPr>
            <p:cNvPr id="127" name="Google Shape;992;p32">
              <a:extLst>
                <a:ext uri="{FF2B5EF4-FFF2-40B4-BE49-F238E27FC236}">
                  <a16:creationId xmlns:a16="http://schemas.microsoft.com/office/drawing/2014/main" id="{4AABB061-A94F-4561-8E81-527CA6DFF213}"/>
                </a:ext>
              </a:extLst>
            </p:cNvPr>
            <p:cNvSpPr>
              <a:spLocks/>
            </p:cNvSpPr>
            <p:nvPr/>
          </p:nvSpPr>
          <p:spPr bwMode="auto">
            <a:xfrm>
              <a:off x="3241149" y="1421640"/>
              <a:ext cx="0" cy="3247"/>
            </a:xfrm>
            <a:custGeom>
              <a:avLst/>
              <a:gdLst>
                <a:gd name="T0" fmla="*/ 0 w 1"/>
                <a:gd name="T1" fmla="*/ 2147483646 h 170"/>
                <a:gd name="T2" fmla="*/ 0 w 1"/>
                <a:gd name="T3" fmla="*/ 2147483646 h 170"/>
                <a:gd name="T4" fmla="*/ 0 w 1"/>
                <a:gd name="T5" fmla="*/ 2147483646 h 170"/>
                <a:gd name="T6" fmla="*/ 0 w 1"/>
                <a:gd name="T7" fmla="*/ 2147483646 h 1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70" extrusionOk="0">
                  <a:moveTo>
                    <a:pt x="0" y="1"/>
                  </a:moveTo>
                  <a:lnTo>
                    <a:pt x="0" y="1"/>
                  </a:lnTo>
                  <a:lnTo>
                    <a:pt x="0" y="169"/>
                  </a:lnTo>
                  <a:lnTo>
                    <a:pt x="0" y="1"/>
                  </a:lnTo>
                  <a:close/>
                </a:path>
              </a:pathLst>
            </a:custGeom>
            <a:solidFill>
              <a:srgbClr val="DFAA41"/>
            </a:solidFill>
            <a:ln>
              <a:noFill/>
            </a:ln>
          </p:spPr>
          <p:txBody>
            <a:bodyPr lIns="91425" tIns="91425" rIns="91425" bIns="91425" anchor="ctr"/>
            <a:lstStyle/>
            <a:p>
              <a:pPr>
                <a:defRPr/>
              </a:pPr>
              <a:endParaRPr lang="vi-VN" sz="1350"/>
            </a:p>
          </p:txBody>
        </p:sp>
        <p:sp>
          <p:nvSpPr>
            <p:cNvPr id="128" name="Google Shape;993;p32">
              <a:extLst>
                <a:ext uri="{FF2B5EF4-FFF2-40B4-BE49-F238E27FC236}">
                  <a16:creationId xmlns:a16="http://schemas.microsoft.com/office/drawing/2014/main" id="{9EDC0825-0B6D-48BA-AD51-405B698CD30B}"/>
                </a:ext>
              </a:extLst>
            </p:cNvPr>
            <p:cNvSpPr>
              <a:spLocks/>
            </p:cNvSpPr>
            <p:nvPr/>
          </p:nvSpPr>
          <p:spPr bwMode="auto">
            <a:xfrm>
              <a:off x="3241149" y="1421640"/>
              <a:ext cx="47470" cy="9740"/>
            </a:xfrm>
            <a:custGeom>
              <a:avLst/>
              <a:gdLst>
                <a:gd name="T0" fmla="*/ 0 w 1950"/>
                <a:gd name="T1" fmla="*/ 2147483646 h 438"/>
                <a:gd name="T2" fmla="*/ 0 w 1950"/>
                <a:gd name="T3" fmla="*/ 2147483646 h 438"/>
                <a:gd name="T4" fmla="*/ 2147483646 w 1950"/>
                <a:gd name="T5" fmla="*/ 2147483646 h 438"/>
                <a:gd name="T6" fmla="*/ 0 w 1950"/>
                <a:gd name="T7" fmla="*/ 2147483646 h 438"/>
                <a:gd name="T8" fmla="*/ 2147483646 w 1950"/>
                <a:gd name="T9" fmla="*/ 2147483646 h 438"/>
                <a:gd name="T10" fmla="*/ 2147483646 w 1950"/>
                <a:gd name="T11" fmla="*/ 2147483646 h 438"/>
                <a:gd name="T12" fmla="*/ 2147483646 w 1950"/>
                <a:gd name="T13" fmla="*/ 2147483646 h 438"/>
                <a:gd name="T14" fmla="*/ 2147483646 w 1950"/>
                <a:gd name="T15" fmla="*/ 2147483646 h 43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lIns="91425" tIns="91425" rIns="91425" bIns="91425" anchor="ctr"/>
            <a:lstStyle/>
            <a:p>
              <a:pPr>
                <a:defRPr/>
              </a:pPr>
              <a:endParaRPr lang="vi-VN" sz="1350"/>
            </a:p>
          </p:txBody>
        </p:sp>
        <p:sp>
          <p:nvSpPr>
            <p:cNvPr id="129" name="Google Shape;994;p32">
              <a:extLst>
                <a:ext uri="{FF2B5EF4-FFF2-40B4-BE49-F238E27FC236}">
                  <a16:creationId xmlns:a16="http://schemas.microsoft.com/office/drawing/2014/main" id="{00D822FF-4B34-456E-ABF8-B38CA6FA57B2}"/>
                </a:ext>
              </a:extLst>
            </p:cNvPr>
            <p:cNvSpPr>
              <a:spLocks/>
            </p:cNvSpPr>
            <p:nvPr/>
          </p:nvSpPr>
          <p:spPr bwMode="auto">
            <a:xfrm>
              <a:off x="3057740" y="819356"/>
              <a:ext cx="1318383" cy="612025"/>
            </a:xfrm>
            <a:custGeom>
              <a:avLst/>
              <a:gdLst>
                <a:gd name="T0" fmla="*/ 2147483646 w 52665"/>
                <a:gd name="T1" fmla="*/ 0 h 24501"/>
                <a:gd name="T2" fmla="*/ 2147483646 w 52665"/>
                <a:gd name="T3" fmla="*/ 2147483646 h 24501"/>
                <a:gd name="T4" fmla="*/ 2147483646 w 52665"/>
                <a:gd name="T5" fmla="*/ 2147483646 h 24501"/>
                <a:gd name="T6" fmla="*/ 2147483646 w 52665"/>
                <a:gd name="T7" fmla="*/ 2147483646 h 24501"/>
                <a:gd name="T8" fmla="*/ 2147483646 w 52665"/>
                <a:gd name="T9" fmla="*/ 2147483646 h 24501"/>
                <a:gd name="T10" fmla="*/ 2147483646 w 52665"/>
                <a:gd name="T11" fmla="*/ 2147483646 h 24501"/>
                <a:gd name="T12" fmla="*/ 2147483646 w 52665"/>
                <a:gd name="T13" fmla="*/ 2147483646 h 24501"/>
                <a:gd name="T14" fmla="*/ 2147483646 w 52665"/>
                <a:gd name="T15" fmla="*/ 2147483646 h 24501"/>
                <a:gd name="T16" fmla="*/ 2147483646 w 52665"/>
                <a:gd name="T17" fmla="*/ 2147483646 h 24501"/>
                <a:gd name="T18" fmla="*/ 2147483646 w 52665"/>
                <a:gd name="T19" fmla="*/ 2147483646 h 24501"/>
                <a:gd name="T20" fmla="*/ 2147483646 w 52665"/>
                <a:gd name="T21" fmla="*/ 2147483646 h 24501"/>
                <a:gd name="T22" fmla="*/ 0 w 52665"/>
                <a:gd name="T23" fmla="*/ 2147483646 h 24501"/>
                <a:gd name="T24" fmla="*/ 2147483646 w 52665"/>
                <a:gd name="T25" fmla="*/ 2147483646 h 24501"/>
                <a:gd name="T26" fmla="*/ 2147483646 w 52665"/>
                <a:gd name="T27" fmla="*/ 2147483646 h 24501"/>
                <a:gd name="T28" fmla="*/ 2147483646 w 52665"/>
                <a:gd name="T29" fmla="*/ 2147483646 h 24501"/>
                <a:gd name="T30" fmla="*/ 2147483646 w 52665"/>
                <a:gd name="T31" fmla="*/ 2147483646 h 24501"/>
                <a:gd name="T32" fmla="*/ 2147483646 w 52665"/>
                <a:gd name="T33" fmla="*/ 2147483646 h 24501"/>
                <a:gd name="T34" fmla="*/ 2147483646 w 52665"/>
                <a:gd name="T35" fmla="*/ 2147483646 h 24501"/>
                <a:gd name="T36" fmla="*/ 2147483646 w 52665"/>
                <a:gd name="T37" fmla="*/ 2147483646 h 24501"/>
                <a:gd name="T38" fmla="*/ 2147483646 w 52665"/>
                <a:gd name="T39" fmla="*/ 2147483646 h 24501"/>
                <a:gd name="T40" fmla="*/ 2147483646 w 52665"/>
                <a:gd name="T41" fmla="*/ 2147483646 h 24501"/>
                <a:gd name="T42" fmla="*/ 2147483646 w 52665"/>
                <a:gd name="T43" fmla="*/ 2147483646 h 24501"/>
                <a:gd name="T44" fmla="*/ 2147483646 w 52665"/>
                <a:gd name="T45" fmla="*/ 2147483646 h 24501"/>
                <a:gd name="T46" fmla="*/ 2147483646 w 52665"/>
                <a:gd name="T47" fmla="*/ 2147483646 h 24501"/>
                <a:gd name="T48" fmla="*/ 2147483646 w 52665"/>
                <a:gd name="T49" fmla="*/ 2147483646 h 24501"/>
                <a:gd name="T50" fmla="*/ 2147483646 w 52665"/>
                <a:gd name="T51" fmla="*/ 2147483646 h 24501"/>
                <a:gd name="T52" fmla="*/ 2147483646 w 52665"/>
                <a:gd name="T53" fmla="*/ 2147483646 h 24501"/>
                <a:gd name="T54" fmla="*/ 2147483646 w 52665"/>
                <a:gd name="T55" fmla="*/ 2147483646 h 24501"/>
                <a:gd name="T56" fmla="*/ 2147483646 w 52665"/>
                <a:gd name="T57" fmla="*/ 2147483646 h 24501"/>
                <a:gd name="T58" fmla="*/ 2147483646 w 52665"/>
                <a:gd name="T59" fmla="*/ 2147483646 h 24501"/>
                <a:gd name="T60" fmla="*/ 2147483646 w 52665"/>
                <a:gd name="T61" fmla="*/ 2147483646 h 24501"/>
                <a:gd name="T62" fmla="*/ 2147483646 w 52665"/>
                <a:gd name="T63" fmla="*/ 2147483646 h 24501"/>
                <a:gd name="T64" fmla="*/ 2147483646 w 52665"/>
                <a:gd name="T65" fmla="*/ 2147483646 h 24501"/>
                <a:gd name="T66" fmla="*/ 2147483646 w 52665"/>
                <a:gd name="T67" fmla="*/ 2147483646 h 24501"/>
                <a:gd name="T68" fmla="*/ 2147483646 w 52665"/>
                <a:gd name="T69" fmla="*/ 2147483646 h 24501"/>
                <a:gd name="T70" fmla="*/ 2147483646 w 52665"/>
                <a:gd name="T71" fmla="*/ 0 h 2450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cubicBezTo>
                    <a:pt x="10385" y="6991"/>
                    <a:pt x="11225" y="9511"/>
                    <a:pt x="11763" y="10217"/>
                  </a:cubicBezTo>
                  <a:cubicBezTo>
                    <a:pt x="11225" y="10789"/>
                    <a:pt x="9679" y="10923"/>
                    <a:pt x="8570" y="10923"/>
                  </a:cubicBezTo>
                  <a:cubicBezTo>
                    <a:pt x="7562" y="10923"/>
                    <a:pt x="6890" y="10789"/>
                    <a:pt x="6890" y="10789"/>
                  </a:cubicBez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lIns="91425" tIns="91425" rIns="91425" bIns="91425" anchor="ctr"/>
            <a:lstStyle/>
            <a:p>
              <a:pPr>
                <a:defRPr/>
              </a:pPr>
              <a:endParaRPr lang="vi-VN" sz="1350"/>
            </a:p>
          </p:txBody>
        </p:sp>
        <p:sp>
          <p:nvSpPr>
            <p:cNvPr id="130" name="Google Shape;995;p32">
              <a:extLst>
                <a:ext uri="{FF2B5EF4-FFF2-40B4-BE49-F238E27FC236}">
                  <a16:creationId xmlns:a16="http://schemas.microsoft.com/office/drawing/2014/main" id="{C04A8486-542F-4BB5-B918-328250790640}"/>
                </a:ext>
              </a:extLst>
            </p:cNvPr>
            <p:cNvSpPr>
              <a:spLocks/>
            </p:cNvSpPr>
            <p:nvPr/>
          </p:nvSpPr>
          <p:spPr bwMode="auto">
            <a:xfrm>
              <a:off x="3664067" y="1449238"/>
              <a:ext cx="174777" cy="115262"/>
            </a:xfrm>
            <a:custGeom>
              <a:avLst/>
              <a:gdLst>
                <a:gd name="T0" fmla="*/ 2147483646 w 7026"/>
                <a:gd name="T1" fmla="*/ 2147483646 h 4606"/>
                <a:gd name="T2" fmla="*/ 2147483646 w 7026"/>
                <a:gd name="T3" fmla="*/ 2147483646 h 4606"/>
                <a:gd name="T4" fmla="*/ 2147483646 w 7026"/>
                <a:gd name="T5" fmla="*/ 2147483646 h 4606"/>
                <a:gd name="T6" fmla="*/ 2147483646 w 7026"/>
                <a:gd name="T7" fmla="*/ 2147483646 h 4606"/>
                <a:gd name="T8" fmla="*/ 2147483646 w 7026"/>
                <a:gd name="T9" fmla="*/ 2147483646 h 4606"/>
                <a:gd name="T10" fmla="*/ 2147483646 w 7026"/>
                <a:gd name="T11" fmla="*/ 2147483646 h 4606"/>
                <a:gd name="T12" fmla="*/ 2147483646 w 7026"/>
                <a:gd name="T13" fmla="*/ 2147483646 h 4606"/>
                <a:gd name="T14" fmla="*/ 2147483646 w 7026"/>
                <a:gd name="T15" fmla="*/ 2147483646 h 4606"/>
                <a:gd name="T16" fmla="*/ 2147483646 w 7026"/>
                <a:gd name="T17" fmla="*/ 2147483646 h 4606"/>
                <a:gd name="T18" fmla="*/ 2147483646 w 7026"/>
                <a:gd name="T19" fmla="*/ 2147483646 h 4606"/>
                <a:gd name="T20" fmla="*/ 2147483646 w 7026"/>
                <a:gd name="T21" fmla="*/ 2147483646 h 46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tx1"/>
            </a:solidFill>
            <a:ln>
              <a:noFill/>
            </a:ln>
          </p:spPr>
          <p:txBody>
            <a:bodyPr lIns="91425" tIns="91425" rIns="91425" bIns="91425" anchor="ctr"/>
            <a:lstStyle/>
            <a:p>
              <a:pPr>
                <a:defRPr/>
              </a:pPr>
              <a:endParaRPr lang="vi-VN" sz="1350"/>
            </a:p>
          </p:txBody>
        </p:sp>
        <p:sp>
          <p:nvSpPr>
            <p:cNvPr id="131" name="Google Shape;996;p32">
              <a:extLst>
                <a:ext uri="{FF2B5EF4-FFF2-40B4-BE49-F238E27FC236}">
                  <a16:creationId xmlns:a16="http://schemas.microsoft.com/office/drawing/2014/main" id="{A24CED47-6581-4ECA-BBC1-A29623467032}"/>
                </a:ext>
              </a:extLst>
            </p:cNvPr>
            <p:cNvSpPr>
              <a:spLocks/>
            </p:cNvSpPr>
            <p:nvPr/>
          </p:nvSpPr>
          <p:spPr bwMode="auto">
            <a:xfrm>
              <a:off x="3381402" y="1295014"/>
              <a:ext cx="230879" cy="168835"/>
            </a:xfrm>
            <a:custGeom>
              <a:avLst/>
              <a:gdLst>
                <a:gd name="T0" fmla="*/ 2147483646 w 9244"/>
                <a:gd name="T1" fmla="*/ 0 h 6749"/>
                <a:gd name="T2" fmla="*/ 2147483646 w 9244"/>
                <a:gd name="T3" fmla="*/ 2147483646 h 6749"/>
                <a:gd name="T4" fmla="*/ 2147483646 w 9244"/>
                <a:gd name="T5" fmla="*/ 2147483646 h 6749"/>
                <a:gd name="T6" fmla="*/ 2147483646 w 9244"/>
                <a:gd name="T7" fmla="*/ 2147483646 h 6749"/>
                <a:gd name="T8" fmla="*/ 2147483646 w 9244"/>
                <a:gd name="T9" fmla="*/ 2147483646 h 6749"/>
                <a:gd name="T10" fmla="*/ 2147483646 w 9244"/>
                <a:gd name="T11" fmla="*/ 2147483646 h 6749"/>
                <a:gd name="T12" fmla="*/ 2147483646 w 9244"/>
                <a:gd name="T13" fmla="*/ 2147483646 h 6749"/>
                <a:gd name="T14" fmla="*/ 2147483646 w 9244"/>
                <a:gd name="T15" fmla="*/ 2147483646 h 6749"/>
                <a:gd name="T16" fmla="*/ 2147483646 w 9244"/>
                <a:gd name="T17" fmla="*/ 2147483646 h 6749"/>
                <a:gd name="T18" fmla="*/ 2147483646 w 9244"/>
                <a:gd name="T19" fmla="*/ 2147483646 h 6749"/>
                <a:gd name="T20" fmla="*/ 2147483646 w 9244"/>
                <a:gd name="T21" fmla="*/ 0 h 67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tx1"/>
            </a:solidFill>
            <a:ln>
              <a:noFill/>
            </a:ln>
          </p:spPr>
          <p:txBody>
            <a:bodyPr lIns="91425" tIns="91425" rIns="91425" bIns="91425" anchor="ctr"/>
            <a:lstStyle/>
            <a:p>
              <a:pPr>
                <a:defRPr/>
              </a:pPr>
              <a:endParaRPr lang="vi-VN" sz="1350"/>
            </a:p>
          </p:txBody>
        </p:sp>
        <p:sp>
          <p:nvSpPr>
            <p:cNvPr id="132" name="Google Shape;997;p32">
              <a:extLst>
                <a:ext uri="{FF2B5EF4-FFF2-40B4-BE49-F238E27FC236}">
                  <a16:creationId xmlns:a16="http://schemas.microsoft.com/office/drawing/2014/main" id="{D0AB759C-18F4-4F44-BB15-170EA3D1995E}"/>
                </a:ext>
              </a:extLst>
            </p:cNvPr>
            <p:cNvSpPr>
              <a:spLocks/>
            </p:cNvSpPr>
            <p:nvPr/>
          </p:nvSpPr>
          <p:spPr bwMode="auto">
            <a:xfrm>
              <a:off x="3506551" y="1306378"/>
              <a:ext cx="60417" cy="60066"/>
            </a:xfrm>
            <a:custGeom>
              <a:avLst/>
              <a:gdLst>
                <a:gd name="T0" fmla="*/ 2147483646 w 2387"/>
                <a:gd name="T1" fmla="*/ 2147483646 h 2387"/>
                <a:gd name="T2" fmla="*/ 0 w 2387"/>
                <a:gd name="T3" fmla="*/ 2147483646 h 2387"/>
                <a:gd name="T4" fmla="*/ 2147483646 w 2387"/>
                <a:gd name="T5" fmla="*/ 2147483646 h 2387"/>
                <a:gd name="T6" fmla="*/ 2147483646 w 2387"/>
                <a:gd name="T7" fmla="*/ 2147483646 h 2387"/>
                <a:gd name="T8" fmla="*/ 2147483646 w 2387"/>
                <a:gd name="T9" fmla="*/ 2147483646 h 23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lIns="91425" tIns="91425" rIns="91425" bIns="91425" anchor="ctr"/>
            <a:lstStyle/>
            <a:p>
              <a:pPr>
                <a:defRPr/>
              </a:pPr>
              <a:endParaRPr lang="vi-VN" sz="1350"/>
            </a:p>
          </p:txBody>
        </p:sp>
        <p:sp>
          <p:nvSpPr>
            <p:cNvPr id="133" name="Google Shape;998;p32">
              <a:extLst>
                <a:ext uri="{FF2B5EF4-FFF2-40B4-BE49-F238E27FC236}">
                  <a16:creationId xmlns:a16="http://schemas.microsoft.com/office/drawing/2014/main" id="{80C35B88-A461-4586-87BE-FB3B00C63C55}"/>
                </a:ext>
              </a:extLst>
            </p:cNvPr>
            <p:cNvSpPr>
              <a:spLocks/>
            </p:cNvSpPr>
            <p:nvPr/>
          </p:nvSpPr>
          <p:spPr bwMode="auto">
            <a:xfrm>
              <a:off x="3877683" y="1246312"/>
              <a:ext cx="228721" cy="168835"/>
            </a:xfrm>
            <a:custGeom>
              <a:avLst/>
              <a:gdLst>
                <a:gd name="T0" fmla="*/ 2147483646 w 9109"/>
                <a:gd name="T1" fmla="*/ 0 h 6746"/>
                <a:gd name="T2" fmla="*/ 2147483646 w 9109"/>
                <a:gd name="T3" fmla="*/ 2147483646 h 6746"/>
                <a:gd name="T4" fmla="*/ 2147483646 w 9109"/>
                <a:gd name="T5" fmla="*/ 2147483646 h 6746"/>
                <a:gd name="T6" fmla="*/ 2147483646 w 9109"/>
                <a:gd name="T7" fmla="*/ 2147483646 h 6746"/>
                <a:gd name="T8" fmla="*/ 2147483646 w 9109"/>
                <a:gd name="T9" fmla="*/ 2147483646 h 6746"/>
                <a:gd name="T10" fmla="*/ 2147483646 w 9109"/>
                <a:gd name="T11" fmla="*/ 2147483646 h 6746"/>
                <a:gd name="T12" fmla="*/ 2147483646 w 9109"/>
                <a:gd name="T13" fmla="*/ 2147483646 h 6746"/>
                <a:gd name="T14" fmla="*/ 2147483646 w 9109"/>
                <a:gd name="T15" fmla="*/ 2147483646 h 6746"/>
                <a:gd name="T16" fmla="*/ 2147483646 w 9109"/>
                <a:gd name="T17" fmla="*/ 2147483646 h 6746"/>
                <a:gd name="T18" fmla="*/ 2147483646 w 9109"/>
                <a:gd name="T19" fmla="*/ 2147483646 h 6746"/>
                <a:gd name="T20" fmla="*/ 2147483646 w 9109"/>
                <a:gd name="T21" fmla="*/ 0 h 67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cubicBezTo>
                    <a:pt x="8974" y="1561"/>
                    <a:pt x="8430" y="2279"/>
                    <a:pt x="7411" y="2279"/>
                  </a:cubicBezTo>
                  <a:cubicBezTo>
                    <a:pt x="7164" y="2279"/>
                    <a:pt x="6889" y="2237"/>
                    <a:pt x="6588" y="2132"/>
                  </a:cubicBezTo>
                  <a:cubicBezTo>
                    <a:pt x="6213" y="819"/>
                    <a:pt x="4966" y="0"/>
                    <a:pt x="3549" y="0"/>
                  </a:cubicBezTo>
                  <a:close/>
                </a:path>
              </a:pathLst>
            </a:custGeom>
            <a:solidFill>
              <a:schemeClr val="tx1"/>
            </a:solidFill>
            <a:ln>
              <a:noFill/>
            </a:ln>
          </p:spPr>
          <p:txBody>
            <a:bodyPr lIns="91425" tIns="91425" rIns="91425" bIns="91425" anchor="ctr"/>
            <a:lstStyle/>
            <a:p>
              <a:pPr>
                <a:defRPr/>
              </a:pPr>
              <a:endParaRPr lang="vi-VN" sz="1350"/>
            </a:p>
          </p:txBody>
        </p:sp>
        <p:sp>
          <p:nvSpPr>
            <p:cNvPr id="134" name="Google Shape;999;p32">
              <a:extLst>
                <a:ext uri="{FF2B5EF4-FFF2-40B4-BE49-F238E27FC236}">
                  <a16:creationId xmlns:a16="http://schemas.microsoft.com/office/drawing/2014/main" id="{4D263743-3666-4271-8F7A-159849401CAD}"/>
                </a:ext>
              </a:extLst>
            </p:cNvPr>
            <p:cNvSpPr>
              <a:spLocks/>
            </p:cNvSpPr>
            <p:nvPr/>
          </p:nvSpPr>
          <p:spPr bwMode="auto">
            <a:xfrm>
              <a:off x="3916523" y="1264170"/>
              <a:ext cx="60417" cy="60066"/>
            </a:xfrm>
            <a:custGeom>
              <a:avLst/>
              <a:gdLst>
                <a:gd name="T0" fmla="*/ 2147483646 w 2387"/>
                <a:gd name="T1" fmla="*/ 0 h 2387"/>
                <a:gd name="T2" fmla="*/ 0 w 2387"/>
                <a:gd name="T3" fmla="*/ 2147483646 h 2387"/>
                <a:gd name="T4" fmla="*/ 2147483646 w 2387"/>
                <a:gd name="T5" fmla="*/ 2147483646 h 2387"/>
                <a:gd name="T6" fmla="*/ 2147483646 w 2387"/>
                <a:gd name="T7" fmla="*/ 2147483646 h 2387"/>
                <a:gd name="T8" fmla="*/ 2147483646 w 2387"/>
                <a:gd name="T9" fmla="*/ 0 h 23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lIns="91425" tIns="91425" rIns="91425" bIns="91425" anchor="ctr"/>
            <a:lstStyle/>
            <a:p>
              <a:pPr>
                <a:defRPr/>
              </a:pPr>
              <a:endParaRPr lang="vi-VN" sz="1350"/>
            </a:p>
          </p:txBody>
        </p:sp>
        <p:sp>
          <p:nvSpPr>
            <p:cNvPr id="135" name="Google Shape;1000;p32">
              <a:extLst>
                <a:ext uri="{FF2B5EF4-FFF2-40B4-BE49-F238E27FC236}">
                  <a16:creationId xmlns:a16="http://schemas.microsoft.com/office/drawing/2014/main" id="{B4559752-DBC9-4DF4-BC7D-B56CDA640043}"/>
                </a:ext>
              </a:extLst>
            </p:cNvPr>
            <p:cNvSpPr/>
            <p:nvPr/>
          </p:nvSpPr>
          <p:spPr>
            <a:xfrm>
              <a:off x="3372771" y="1445992"/>
              <a:ext cx="207143" cy="105521"/>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36" name="Google Shape;1001;p32">
              <a:extLst>
                <a:ext uri="{FF2B5EF4-FFF2-40B4-BE49-F238E27FC236}">
                  <a16:creationId xmlns:a16="http://schemas.microsoft.com/office/drawing/2014/main" id="{A8EDBEA6-30AB-4C5E-920D-8594FA2E204B}"/>
                </a:ext>
              </a:extLst>
            </p:cNvPr>
            <p:cNvSpPr/>
            <p:nvPr/>
          </p:nvSpPr>
          <p:spPr>
            <a:xfrm>
              <a:off x="3931627" y="1374562"/>
              <a:ext cx="211459" cy="110392"/>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37" name="Google Shape;1002;p32">
              <a:extLst>
                <a:ext uri="{FF2B5EF4-FFF2-40B4-BE49-F238E27FC236}">
                  <a16:creationId xmlns:a16="http://schemas.microsoft.com/office/drawing/2014/main" id="{DA19F99B-3479-4B53-8BEB-A9FD67ED9D9B}"/>
                </a:ext>
              </a:extLst>
            </p:cNvPr>
            <p:cNvSpPr>
              <a:spLocks/>
            </p:cNvSpPr>
            <p:nvPr/>
          </p:nvSpPr>
          <p:spPr bwMode="auto">
            <a:xfrm>
              <a:off x="3597176" y="2132693"/>
              <a:ext cx="49629" cy="21105"/>
            </a:xfrm>
            <a:custGeom>
              <a:avLst/>
              <a:gdLst>
                <a:gd name="T0" fmla="*/ 2147483646 w 1951"/>
                <a:gd name="T1" fmla="*/ 2147483646 h 842"/>
                <a:gd name="T2" fmla="*/ 2147483646 w 1951"/>
                <a:gd name="T3" fmla="*/ 2147483646 h 842"/>
                <a:gd name="T4" fmla="*/ 2147483646 w 1951"/>
                <a:gd name="T5" fmla="*/ 2147483646 h 842"/>
                <a:gd name="T6" fmla="*/ 2147483646 w 1951"/>
                <a:gd name="T7" fmla="*/ 2147483646 h 842"/>
                <a:gd name="T8" fmla="*/ 2147483646 w 1951"/>
                <a:gd name="T9" fmla="*/ 2147483646 h 842"/>
                <a:gd name="T10" fmla="*/ 2147483646 w 1951"/>
                <a:gd name="T11" fmla="*/ 2147483646 h 842"/>
                <a:gd name="T12" fmla="*/ 2147483646 w 1951"/>
                <a:gd name="T13" fmla="*/ 2147483646 h 8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51" h="842" extrusionOk="0">
                  <a:moveTo>
                    <a:pt x="1" y="1"/>
                  </a:moveTo>
                  <a:cubicBezTo>
                    <a:pt x="559" y="428"/>
                    <a:pt x="1245" y="694"/>
                    <a:pt x="1903" y="832"/>
                  </a:cubicBez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lIns="91425" tIns="91425" rIns="91425" bIns="91425" anchor="ctr"/>
            <a:lstStyle/>
            <a:p>
              <a:pPr>
                <a:defRPr/>
              </a:pPr>
              <a:endParaRPr lang="vi-VN" sz="1350"/>
            </a:p>
          </p:txBody>
        </p:sp>
      </p:grpSp>
      <p:grpSp>
        <p:nvGrpSpPr>
          <p:cNvPr id="138" name="Google Shape;211;p3">
            <a:extLst>
              <a:ext uri="{FF2B5EF4-FFF2-40B4-BE49-F238E27FC236}">
                <a16:creationId xmlns:a16="http://schemas.microsoft.com/office/drawing/2014/main" id="{1656CA6E-C511-4953-B1B9-51D229C45D3F}"/>
              </a:ext>
            </a:extLst>
          </p:cNvPr>
          <p:cNvGrpSpPr>
            <a:grpSpLocks/>
          </p:cNvGrpSpPr>
          <p:nvPr userDrawn="1"/>
        </p:nvGrpSpPr>
        <p:grpSpPr bwMode="auto">
          <a:xfrm>
            <a:off x="1030818" y="1581150"/>
            <a:ext cx="444500" cy="398463"/>
            <a:chOff x="2495125" y="2142250"/>
            <a:chExt cx="444275" cy="398525"/>
          </a:xfrm>
        </p:grpSpPr>
        <p:sp>
          <p:nvSpPr>
            <p:cNvPr id="139" name="Google Shape;212;p3">
              <a:extLst>
                <a:ext uri="{FF2B5EF4-FFF2-40B4-BE49-F238E27FC236}">
                  <a16:creationId xmlns:a16="http://schemas.microsoft.com/office/drawing/2014/main" id="{2DFA54B0-7DB0-46D9-A0CB-8644DFA58709}"/>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lIns="91425" tIns="91425" rIns="91425" bIns="91425" anchor="ctr"/>
            <a:lstStyle/>
            <a:p>
              <a:pPr>
                <a:defRPr/>
              </a:pPr>
              <a:endParaRPr lang="vi-VN" sz="1350"/>
            </a:p>
          </p:txBody>
        </p:sp>
        <p:sp>
          <p:nvSpPr>
            <p:cNvPr id="140" name="Google Shape;213;p3">
              <a:extLst>
                <a:ext uri="{FF2B5EF4-FFF2-40B4-BE49-F238E27FC236}">
                  <a16:creationId xmlns:a16="http://schemas.microsoft.com/office/drawing/2014/main" id="{E5530656-9D75-40BD-B52A-A435888BDD28}"/>
                </a:ext>
              </a:extLst>
            </p:cNvPr>
            <p:cNvSpPr/>
            <p:nvPr/>
          </p:nvSpPr>
          <p:spPr>
            <a:xfrm>
              <a:off x="2655910" y="2307376"/>
              <a:ext cx="95201" cy="73036"/>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141" name="Google Shape;214;p3">
            <a:extLst>
              <a:ext uri="{FF2B5EF4-FFF2-40B4-BE49-F238E27FC236}">
                <a16:creationId xmlns:a16="http://schemas.microsoft.com/office/drawing/2014/main" id="{4DAB3AD0-9459-4269-BE7F-F6F4EE4838A2}"/>
              </a:ext>
            </a:extLst>
          </p:cNvPr>
          <p:cNvGrpSpPr>
            <a:grpSpLocks/>
          </p:cNvGrpSpPr>
          <p:nvPr userDrawn="1"/>
        </p:nvGrpSpPr>
        <p:grpSpPr bwMode="auto">
          <a:xfrm>
            <a:off x="10560051" y="5038725"/>
            <a:ext cx="292100" cy="280988"/>
            <a:chOff x="3243875" y="2372825"/>
            <a:chExt cx="291375" cy="281375"/>
          </a:xfrm>
        </p:grpSpPr>
        <p:sp>
          <p:nvSpPr>
            <p:cNvPr id="142" name="Google Shape;215;p3">
              <a:extLst>
                <a:ext uri="{FF2B5EF4-FFF2-40B4-BE49-F238E27FC236}">
                  <a16:creationId xmlns:a16="http://schemas.microsoft.com/office/drawing/2014/main" id="{73B39135-B92D-468E-8A20-BA13A149A551}"/>
                </a:ext>
              </a:extLst>
            </p:cNvPr>
            <p:cNvSpPr/>
            <p:nvPr/>
          </p:nvSpPr>
          <p:spPr>
            <a:xfrm>
              <a:off x="3286103" y="2403030"/>
              <a:ext cx="206918" cy="200300"/>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43" name="Google Shape;216;p3">
              <a:extLst>
                <a:ext uri="{FF2B5EF4-FFF2-40B4-BE49-F238E27FC236}">
                  <a16:creationId xmlns:a16="http://schemas.microsoft.com/office/drawing/2014/main" id="{511FCA48-D6D0-40BA-B700-F1C954B64425}"/>
                </a:ext>
              </a:extLst>
            </p:cNvPr>
            <p:cNvSpPr/>
            <p:nvPr/>
          </p:nvSpPr>
          <p:spPr>
            <a:xfrm>
              <a:off x="3302995" y="2403030"/>
              <a:ext cx="192138" cy="211428"/>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44" name="Google Shape;217;p3">
              <a:extLst>
                <a:ext uri="{FF2B5EF4-FFF2-40B4-BE49-F238E27FC236}">
                  <a16:creationId xmlns:a16="http://schemas.microsoft.com/office/drawing/2014/main" id="{E983042B-E9B2-49D6-9C0D-21D257ED79F2}"/>
                </a:ext>
              </a:extLst>
            </p:cNvPr>
            <p:cNvSpPr/>
            <p:nvPr/>
          </p:nvSpPr>
          <p:spPr>
            <a:xfrm>
              <a:off x="3395897" y="2372825"/>
              <a:ext cx="10556"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45" name="Google Shape;218;p3">
              <a:extLst>
                <a:ext uri="{FF2B5EF4-FFF2-40B4-BE49-F238E27FC236}">
                  <a16:creationId xmlns:a16="http://schemas.microsoft.com/office/drawing/2014/main" id="{F930CA41-36FF-43CA-A1F2-F441F4A16E0A}"/>
                </a:ext>
              </a:extLst>
            </p:cNvPr>
            <p:cNvSpPr/>
            <p:nvPr/>
          </p:nvSpPr>
          <p:spPr>
            <a:xfrm>
              <a:off x="3243875" y="2495231"/>
              <a:ext cx="285040" cy="11127"/>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46" name="Google Shape;219;p3">
              <a:extLst>
                <a:ext uri="{FF2B5EF4-FFF2-40B4-BE49-F238E27FC236}">
                  <a16:creationId xmlns:a16="http://schemas.microsoft.com/office/drawing/2014/main" id="{01FF7227-B9AA-4E99-B215-B32B5DD526B7}"/>
                </a:ext>
              </a:extLst>
            </p:cNvPr>
            <p:cNvSpPr/>
            <p:nvPr/>
          </p:nvSpPr>
          <p:spPr>
            <a:xfrm>
              <a:off x="3341000" y="2379184"/>
              <a:ext cx="103459" cy="267067"/>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47" name="Google Shape;220;p3">
              <a:extLst>
                <a:ext uri="{FF2B5EF4-FFF2-40B4-BE49-F238E27FC236}">
                  <a16:creationId xmlns:a16="http://schemas.microsoft.com/office/drawing/2014/main" id="{2D3CEB40-5E83-42D2-944F-B730A07A2B05}"/>
                </a:ext>
              </a:extLst>
            </p:cNvPr>
            <p:cNvSpPr/>
            <p:nvPr/>
          </p:nvSpPr>
          <p:spPr>
            <a:xfrm>
              <a:off x="3267100" y="2458668"/>
              <a:ext cx="268150" cy="93792"/>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48" name="Google Shape;221;p3">
              <a:extLst>
                <a:ext uri="{FF2B5EF4-FFF2-40B4-BE49-F238E27FC236}">
                  <a16:creationId xmlns:a16="http://schemas.microsoft.com/office/drawing/2014/main" id="{6E154862-3D36-4666-8F65-9E218499F492}"/>
                </a:ext>
              </a:extLst>
            </p:cNvPr>
            <p:cNvSpPr/>
            <p:nvPr/>
          </p:nvSpPr>
          <p:spPr>
            <a:xfrm>
              <a:off x="3275546" y="2452309"/>
              <a:ext cx="257592" cy="112868"/>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dirty="0">
                <a:solidFill>
                  <a:prstClr val="black"/>
                </a:solidFill>
                <a:latin typeface="Arial"/>
              </a:endParaRPr>
            </a:p>
          </p:txBody>
        </p:sp>
        <p:sp>
          <p:nvSpPr>
            <p:cNvPr id="149" name="Google Shape;222;p3">
              <a:extLst>
                <a:ext uri="{FF2B5EF4-FFF2-40B4-BE49-F238E27FC236}">
                  <a16:creationId xmlns:a16="http://schemas.microsoft.com/office/drawing/2014/main" id="{0C89C0FD-CBC8-47A7-9C66-46F9061046ED}"/>
                </a:ext>
              </a:extLst>
            </p:cNvPr>
            <p:cNvSpPr/>
            <p:nvPr/>
          </p:nvSpPr>
          <p:spPr>
            <a:xfrm>
              <a:off x="3328332" y="2385542"/>
              <a:ext cx="120350" cy="259119"/>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50" name="Google Shape;223;p3">
              <a:extLst>
                <a:ext uri="{FF2B5EF4-FFF2-40B4-BE49-F238E27FC236}">
                  <a16:creationId xmlns:a16="http://schemas.microsoft.com/office/drawing/2014/main" id="{2A6B5D58-DA59-4158-A924-811256B134A7}"/>
                </a:ext>
              </a:extLst>
            </p:cNvPr>
            <p:cNvSpPr/>
            <p:nvPr/>
          </p:nvSpPr>
          <p:spPr>
            <a:xfrm>
              <a:off x="3328332" y="2438003"/>
              <a:ext cx="133018"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51" name="Google Shape;224;p3">
              <a:extLst>
                <a:ext uri="{FF2B5EF4-FFF2-40B4-BE49-F238E27FC236}">
                  <a16:creationId xmlns:a16="http://schemas.microsoft.com/office/drawing/2014/main" id="{157CBBC2-A7E3-4F2B-A007-14C18326545E}"/>
                </a:ext>
              </a:extLst>
            </p:cNvPr>
            <p:cNvSpPr>
              <a:spLocks/>
            </p:cNvSpPr>
            <p:nvPr/>
          </p:nvSpPr>
          <p:spPr bwMode="auto">
            <a:xfrm>
              <a:off x="3357891" y="2469796"/>
              <a:ext cx="71788" cy="71535"/>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lIns="91425" tIns="91425" rIns="91425" bIns="91425" anchor="ctr"/>
            <a:lstStyle/>
            <a:p>
              <a:pPr>
                <a:defRPr/>
              </a:pPr>
              <a:endParaRPr lang="vi-VN" sz="1350"/>
            </a:p>
          </p:txBody>
        </p:sp>
      </p:grpSp>
      <p:grpSp>
        <p:nvGrpSpPr>
          <p:cNvPr id="152" name="Google Shape;225;p3">
            <a:extLst>
              <a:ext uri="{FF2B5EF4-FFF2-40B4-BE49-F238E27FC236}">
                <a16:creationId xmlns:a16="http://schemas.microsoft.com/office/drawing/2014/main" id="{18E628A4-72B5-4BE7-B696-FA078CB29EA2}"/>
              </a:ext>
            </a:extLst>
          </p:cNvPr>
          <p:cNvGrpSpPr>
            <a:grpSpLocks/>
          </p:cNvGrpSpPr>
          <p:nvPr userDrawn="1"/>
        </p:nvGrpSpPr>
        <p:grpSpPr bwMode="auto">
          <a:xfrm>
            <a:off x="10778068" y="714376"/>
            <a:ext cx="167217" cy="168275"/>
            <a:chOff x="4954425" y="2036375"/>
            <a:chExt cx="166675" cy="168575"/>
          </a:xfrm>
        </p:grpSpPr>
        <p:sp>
          <p:nvSpPr>
            <p:cNvPr id="153" name="Google Shape;226;p3">
              <a:extLst>
                <a:ext uri="{FF2B5EF4-FFF2-40B4-BE49-F238E27FC236}">
                  <a16:creationId xmlns:a16="http://schemas.microsoft.com/office/drawing/2014/main" id="{FC56B02A-2AE8-41DA-84D0-99935373BC7B}"/>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lIns="91425" tIns="91425" rIns="91425" bIns="91425" anchor="ctr"/>
            <a:lstStyle/>
            <a:p>
              <a:pPr>
                <a:defRPr/>
              </a:pPr>
              <a:endParaRPr lang="vi-VN" sz="1350"/>
            </a:p>
          </p:txBody>
        </p:sp>
        <p:sp>
          <p:nvSpPr>
            <p:cNvPr id="154" name="Google Shape;227;p3">
              <a:extLst>
                <a:ext uri="{FF2B5EF4-FFF2-40B4-BE49-F238E27FC236}">
                  <a16:creationId xmlns:a16="http://schemas.microsoft.com/office/drawing/2014/main" id="{8A1A15C7-C96A-4224-829C-9438B302D67E}"/>
                </a:ext>
              </a:extLst>
            </p:cNvPr>
            <p:cNvSpPr/>
            <p:nvPr/>
          </p:nvSpPr>
          <p:spPr>
            <a:xfrm>
              <a:off x="5009280" y="2104760"/>
              <a:ext cx="52746"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155" name="Google Shape;228;p3">
            <a:extLst>
              <a:ext uri="{FF2B5EF4-FFF2-40B4-BE49-F238E27FC236}">
                <a16:creationId xmlns:a16="http://schemas.microsoft.com/office/drawing/2014/main" id="{DCF73FF5-5671-444E-9533-BEDDFB1723F5}"/>
              </a:ext>
            </a:extLst>
          </p:cNvPr>
          <p:cNvSpPr>
            <a:spLocks/>
          </p:cNvSpPr>
          <p:nvPr userDrawn="1"/>
        </p:nvSpPr>
        <p:spPr bwMode="auto">
          <a:xfrm>
            <a:off x="1576918" y="3597275"/>
            <a:ext cx="118533" cy="80963"/>
          </a:xfrm>
          <a:custGeom>
            <a:avLst/>
            <a:gdLst>
              <a:gd name="T0" fmla="*/ 2147483646 w 4765"/>
              <a:gd name="T1" fmla="*/ 2147483646 h 3248"/>
              <a:gd name="T2" fmla="*/ 2147483646 w 4765"/>
              <a:gd name="T3" fmla="*/ 2147483646 h 3248"/>
              <a:gd name="T4" fmla="*/ 2147483646 w 4765"/>
              <a:gd name="T5" fmla="*/ 2147483646 h 3248"/>
              <a:gd name="T6" fmla="*/ 2147483646 w 4765"/>
              <a:gd name="T7" fmla="*/ 2147483646 h 3248"/>
              <a:gd name="T8" fmla="*/ 2147483646 w 4765"/>
              <a:gd name="T9" fmla="*/ 2147483646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lIns="51427" tIns="51427" rIns="51427" bIns="51427" anchor="ctr"/>
          <a:lstStyle/>
          <a:p>
            <a:pPr>
              <a:defRPr/>
            </a:pPr>
            <a:endParaRPr lang="vi-VN" sz="1350"/>
          </a:p>
        </p:txBody>
      </p:sp>
      <p:sp>
        <p:nvSpPr>
          <p:cNvPr id="156" name="Google Shape;229;p3">
            <a:extLst>
              <a:ext uri="{FF2B5EF4-FFF2-40B4-BE49-F238E27FC236}">
                <a16:creationId xmlns:a16="http://schemas.microsoft.com/office/drawing/2014/main" id="{4FCCCEF6-E6C0-476B-AB97-DCF60A2FC47F}"/>
              </a:ext>
            </a:extLst>
          </p:cNvPr>
          <p:cNvSpPr/>
          <p:nvPr userDrawn="1"/>
        </p:nvSpPr>
        <p:spPr>
          <a:xfrm>
            <a:off x="9846733" y="3887788"/>
            <a:ext cx="86784" cy="61912"/>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lIns="51427" tIns="51427" rIns="51427" bIns="51427" anchor="ctr"/>
          <a:lstStyle/>
          <a:p>
            <a:pPr eaLnBrk="1" fontAlgn="auto" hangingPunct="1">
              <a:spcBef>
                <a:spcPts val="0"/>
              </a:spcBef>
              <a:spcAft>
                <a:spcPts val="0"/>
              </a:spcAft>
              <a:defRPr/>
            </a:pPr>
            <a:endParaRPr sz="1350">
              <a:solidFill>
                <a:prstClr val="black"/>
              </a:solidFill>
              <a:latin typeface="Arial"/>
            </a:endParaRPr>
          </a:p>
        </p:txBody>
      </p:sp>
      <p:grpSp>
        <p:nvGrpSpPr>
          <p:cNvPr id="157" name="Google Shape;230;p3">
            <a:extLst>
              <a:ext uri="{FF2B5EF4-FFF2-40B4-BE49-F238E27FC236}">
                <a16:creationId xmlns:a16="http://schemas.microsoft.com/office/drawing/2014/main" id="{43942113-8276-435D-99C7-785AC146C69E}"/>
              </a:ext>
            </a:extLst>
          </p:cNvPr>
          <p:cNvGrpSpPr>
            <a:grpSpLocks/>
          </p:cNvGrpSpPr>
          <p:nvPr userDrawn="1"/>
        </p:nvGrpSpPr>
        <p:grpSpPr bwMode="auto">
          <a:xfrm>
            <a:off x="1274234" y="5541964"/>
            <a:ext cx="167217" cy="168275"/>
            <a:chOff x="4954425" y="2036375"/>
            <a:chExt cx="166675" cy="168575"/>
          </a:xfrm>
        </p:grpSpPr>
        <p:sp>
          <p:nvSpPr>
            <p:cNvPr id="158" name="Google Shape;231;p3">
              <a:extLst>
                <a:ext uri="{FF2B5EF4-FFF2-40B4-BE49-F238E27FC236}">
                  <a16:creationId xmlns:a16="http://schemas.microsoft.com/office/drawing/2014/main" id="{C6017175-3CA2-4880-A1D0-5AE1A65CA2E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59" name="Google Shape;232;p3">
              <a:extLst>
                <a:ext uri="{FF2B5EF4-FFF2-40B4-BE49-F238E27FC236}">
                  <a16:creationId xmlns:a16="http://schemas.microsoft.com/office/drawing/2014/main" id="{22CE6C77-6152-45EA-929A-AACD816A90F8}"/>
                </a:ext>
              </a:extLst>
            </p:cNvPr>
            <p:cNvSpPr/>
            <p:nvPr/>
          </p:nvSpPr>
          <p:spPr>
            <a:xfrm>
              <a:off x="5009280" y="2104759"/>
              <a:ext cx="52746"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Tree>
    <p:extLst>
      <p:ext uri="{BB962C8B-B14F-4D97-AF65-F5344CB8AC3E}">
        <p14:creationId xmlns:p14="http://schemas.microsoft.com/office/powerpoint/2010/main" val="38254269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38"/>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15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5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52"/>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15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41"/>
                                        </p:tgtEl>
                                      </p:cBhvr>
                                      <p:by x="150000" y="150000"/>
                                    </p:animScale>
                                  </p:childTnLst>
                                </p:cTn>
                              </p:par>
                              <p:par>
                                <p:cTn id="17" presetID="16" presetClass="entr" presetSubtype="21" fill="hold" nodeType="withEffect">
                                  <p:stCondLst>
                                    <p:cond delay="0"/>
                                  </p:stCondLst>
                                  <p:childTnLst>
                                    <p:set>
                                      <p:cBhvr>
                                        <p:cTn id="18" dur="1" fill="hold">
                                          <p:stCondLst>
                                            <p:cond delay="0"/>
                                          </p:stCondLst>
                                        </p:cTn>
                                        <p:tgtEl>
                                          <p:spTgt spid="71"/>
                                        </p:tgtEl>
                                        <p:attrNameLst>
                                          <p:attrName>style.visibility</p:attrName>
                                        </p:attrNameLst>
                                      </p:cBhvr>
                                      <p:to>
                                        <p:strVal val="visible"/>
                                      </p:to>
                                    </p:set>
                                    <p:animEffect transition="in" filter="barn(inVertical)">
                                      <p:cBhvr>
                                        <p:cTn id="19" dur="500"/>
                                        <p:tgtEl>
                                          <p:spTgt spid="71"/>
                                        </p:tgtEl>
                                      </p:cBhvr>
                                    </p:animEffect>
                                  </p:childTnLst>
                                </p:cTn>
                              </p:par>
                              <p:par>
                                <p:cTn id="20" presetID="16" presetClass="entr" presetSubtype="21" fill="hold" nodeType="withEffect">
                                  <p:stCondLst>
                                    <p:cond delay="0"/>
                                  </p:stCondLst>
                                  <p:childTnLst>
                                    <p:set>
                                      <p:cBhvr>
                                        <p:cTn id="21" dur="1" fill="hold">
                                          <p:stCondLst>
                                            <p:cond delay="0"/>
                                          </p:stCondLst>
                                        </p:cTn>
                                        <p:tgtEl>
                                          <p:spTgt spid="72"/>
                                        </p:tgtEl>
                                        <p:attrNameLst>
                                          <p:attrName>style.visibility</p:attrName>
                                        </p:attrNameLst>
                                      </p:cBhvr>
                                      <p:to>
                                        <p:strVal val="visible"/>
                                      </p:to>
                                    </p:set>
                                    <p:animEffect transition="in" filter="barn(inVertical)">
                                      <p:cBhvr>
                                        <p:cTn id="22" dur="500"/>
                                        <p:tgtEl>
                                          <p:spTgt spid="72"/>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70"/>
                                        </p:tgtEl>
                                        <p:attrNameLst>
                                          <p:attrName>style.visibility</p:attrName>
                                        </p:attrNameLst>
                                      </p:cBhvr>
                                      <p:to>
                                        <p:strVal val="visible"/>
                                      </p:to>
                                    </p:set>
                                    <p:animEffect transition="in" filter="fade">
                                      <p:cBhvr>
                                        <p:cTn id="26" dur="500"/>
                                        <p:tgtEl>
                                          <p:spTgt spid="70"/>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74"/>
                                        </p:tgtEl>
                                        <p:attrNameLst>
                                          <p:attrName>style.visibility</p:attrName>
                                        </p:attrNameLst>
                                      </p:cBhvr>
                                      <p:to>
                                        <p:strVal val="visible"/>
                                      </p:to>
                                    </p:set>
                                    <p:anim calcmode="lin" valueType="num">
                                      <p:cBhvr>
                                        <p:cTn id="30" dur="1000" fill="hold"/>
                                        <p:tgtEl>
                                          <p:spTgt spid="74"/>
                                        </p:tgtEl>
                                        <p:attrNameLst>
                                          <p:attrName>ppt_w</p:attrName>
                                        </p:attrNameLst>
                                      </p:cBhvr>
                                      <p:tavLst>
                                        <p:tav tm="0">
                                          <p:val>
                                            <p:fltVal val="0"/>
                                          </p:val>
                                        </p:tav>
                                        <p:tav tm="100000">
                                          <p:val>
                                            <p:strVal val="#ppt_w"/>
                                          </p:val>
                                        </p:tav>
                                      </p:tavLst>
                                    </p:anim>
                                    <p:anim calcmode="lin" valueType="num">
                                      <p:cBhvr>
                                        <p:cTn id="31" dur="1000" fill="hold"/>
                                        <p:tgtEl>
                                          <p:spTgt spid="74"/>
                                        </p:tgtEl>
                                        <p:attrNameLst>
                                          <p:attrName>ppt_h</p:attrName>
                                        </p:attrNameLst>
                                      </p:cBhvr>
                                      <p:tavLst>
                                        <p:tav tm="0">
                                          <p:val>
                                            <p:fltVal val="0"/>
                                          </p:val>
                                        </p:tav>
                                        <p:tav tm="100000">
                                          <p:val>
                                            <p:strVal val="#ppt_h"/>
                                          </p:val>
                                        </p:tav>
                                      </p:tavLst>
                                    </p:anim>
                                    <p:anim calcmode="lin" valueType="num">
                                      <p:cBhvr>
                                        <p:cTn id="32" dur="1000" fill="hold"/>
                                        <p:tgtEl>
                                          <p:spTgt spid="74"/>
                                        </p:tgtEl>
                                        <p:attrNameLst>
                                          <p:attrName>style.rotation</p:attrName>
                                        </p:attrNameLst>
                                      </p:cBhvr>
                                      <p:tavLst>
                                        <p:tav tm="0">
                                          <p:val>
                                            <p:fltVal val="90"/>
                                          </p:val>
                                        </p:tav>
                                        <p:tav tm="100000">
                                          <p:val>
                                            <p:fltVal val="0"/>
                                          </p:val>
                                        </p:tav>
                                      </p:tavLst>
                                    </p:anim>
                                    <p:animEffect transition="in" filter="fade">
                                      <p:cBhvr>
                                        <p:cTn id="33" dur="1000"/>
                                        <p:tgtEl>
                                          <p:spTgt spid="74"/>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73"/>
                                        </p:tgtEl>
                                        <p:attrNameLst>
                                          <p:attrName>style.visibility</p:attrName>
                                        </p:attrNameLst>
                                      </p:cBhvr>
                                      <p:to>
                                        <p:strVal val="visible"/>
                                      </p:to>
                                    </p:set>
                                    <p:animEffect transition="in" filter="randombar(horizontal)">
                                      <p:cBhvr>
                                        <p:cTn id="37"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73" grpId="0"/>
    </p:bldLst>
  </p:timing>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12_Title and Content">
    <p:bg>
      <p:bgPr>
        <a:solidFill>
          <a:srgbClr val="E46C0A"/>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43A4D790-A894-4704-8D73-0E311FF774D9}"/>
              </a:ext>
            </a:extLst>
          </p:cNvPr>
          <p:cNvGrpSpPr>
            <a:grpSpLocks/>
          </p:cNvGrpSpPr>
          <p:nvPr userDrawn="1"/>
        </p:nvGrpSpPr>
        <p:grpSpPr bwMode="auto">
          <a:xfrm>
            <a:off x="395818" y="219076"/>
            <a:ext cx="11614149" cy="6240463"/>
            <a:chOff x="395894" y="219519"/>
            <a:chExt cx="8518865" cy="4788281"/>
          </a:xfrm>
        </p:grpSpPr>
        <p:sp>
          <p:nvSpPr>
            <p:cNvPr id="3" name="Google Shape;993;p14">
              <a:extLst>
                <a:ext uri="{FF2B5EF4-FFF2-40B4-BE49-F238E27FC236}">
                  <a16:creationId xmlns:a16="http://schemas.microsoft.com/office/drawing/2014/main" id="{CD4C3A66-13C6-423F-8AAC-3B0CF36654F8}"/>
                </a:ext>
              </a:extLst>
            </p:cNvPr>
            <p:cNvSpPr>
              <a:spLocks/>
            </p:cNvSpPr>
            <p:nvPr/>
          </p:nvSpPr>
          <p:spPr bwMode="auto">
            <a:xfrm>
              <a:off x="661380" y="219519"/>
              <a:ext cx="8068625" cy="4788281"/>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tx2"/>
            </a:solidFill>
            <a:ln>
              <a:noFill/>
            </a:ln>
          </p:spPr>
          <p:txBody>
            <a:bodyPr lIns="91425" tIns="91425" rIns="91425" bIns="91425" anchor="ctr"/>
            <a:lstStyle/>
            <a:p>
              <a:pPr>
                <a:defRPr/>
              </a:pPr>
              <a:endParaRPr lang="vi-VN" sz="1350"/>
            </a:p>
          </p:txBody>
        </p:sp>
        <p:grpSp>
          <p:nvGrpSpPr>
            <p:cNvPr id="4" name="Google Shape;994;p14">
              <a:extLst>
                <a:ext uri="{FF2B5EF4-FFF2-40B4-BE49-F238E27FC236}">
                  <a16:creationId xmlns:a16="http://schemas.microsoft.com/office/drawing/2014/main" id="{2E88CB8B-1E26-4A3E-BEE6-971E43159262}"/>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6A3F741C-7F5E-4079-B830-F4162836B221}"/>
                  </a:ext>
                </a:extLst>
              </p:cNvPr>
              <p:cNvSpPr>
                <a:spLocks/>
              </p:cNvSpPr>
              <p:nvPr/>
            </p:nvSpPr>
            <p:spPr bwMode="auto">
              <a:xfrm>
                <a:off x="8341867" y="2362126"/>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4" name="Google Shape;996;p14">
                <a:extLst>
                  <a:ext uri="{FF2B5EF4-FFF2-40B4-BE49-F238E27FC236}">
                    <a16:creationId xmlns:a16="http://schemas.microsoft.com/office/drawing/2014/main" id="{CBA32F01-1724-4D59-891D-C185D934BF9B}"/>
                  </a:ext>
                </a:extLst>
              </p:cNvPr>
              <p:cNvSpPr>
                <a:spLocks/>
              </p:cNvSpPr>
              <p:nvPr/>
            </p:nvSpPr>
            <p:spPr bwMode="auto">
              <a:xfrm>
                <a:off x="8341867" y="2281733"/>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p:spPr>
            <p:txBody>
              <a:bodyPr lIns="91425" tIns="91425" rIns="91425" bIns="91425" anchor="ctr"/>
              <a:lstStyle/>
              <a:p>
                <a:pPr>
                  <a:defRPr/>
                </a:pPr>
                <a:endParaRPr lang="vi-VN" sz="1350"/>
              </a:p>
            </p:txBody>
          </p:sp>
        </p:grpSp>
        <p:sp>
          <p:nvSpPr>
            <p:cNvPr id="5" name="Google Shape;997;p14">
              <a:extLst>
                <a:ext uri="{FF2B5EF4-FFF2-40B4-BE49-F238E27FC236}">
                  <a16:creationId xmlns:a16="http://schemas.microsoft.com/office/drawing/2014/main" id="{879BE631-5CB3-45B8-ACAB-A692CD606152}"/>
                </a:ext>
              </a:extLst>
            </p:cNvPr>
            <p:cNvSpPr>
              <a:spLocks/>
            </p:cNvSpPr>
            <p:nvPr/>
          </p:nvSpPr>
          <p:spPr bwMode="auto">
            <a:xfrm>
              <a:off x="8341867" y="4447482"/>
              <a:ext cx="569787" cy="308174"/>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grpSp>
          <p:nvGrpSpPr>
            <p:cNvPr id="6" name="Google Shape;998;p14">
              <a:extLst>
                <a:ext uri="{FF2B5EF4-FFF2-40B4-BE49-F238E27FC236}">
                  <a16:creationId xmlns:a16="http://schemas.microsoft.com/office/drawing/2014/main" id="{7EC7E2E4-0F42-4499-A725-678F089621EE}"/>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DDFD6437-C38F-4710-B178-025E5F20B093}"/>
                  </a:ext>
                </a:extLst>
              </p:cNvPr>
              <p:cNvSpPr>
                <a:spLocks/>
              </p:cNvSpPr>
              <p:nvPr/>
            </p:nvSpPr>
            <p:spPr bwMode="auto">
              <a:xfrm>
                <a:off x="8341867" y="1800590"/>
                <a:ext cx="569787" cy="30086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2" name="Google Shape;1000;p14">
                <a:extLst>
                  <a:ext uri="{FF2B5EF4-FFF2-40B4-BE49-F238E27FC236}">
                    <a16:creationId xmlns:a16="http://schemas.microsoft.com/office/drawing/2014/main" id="{BB6B27CF-AEAF-4B81-882C-4C85049E24E7}"/>
                  </a:ext>
                </a:extLst>
              </p:cNvPr>
              <p:cNvSpPr/>
              <p:nvPr/>
            </p:nvSpPr>
            <p:spPr>
              <a:xfrm>
                <a:off x="8341867" y="1721415"/>
                <a:ext cx="569787" cy="300866"/>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7" name="Google Shape;1001;p14">
              <a:extLst>
                <a:ext uri="{FF2B5EF4-FFF2-40B4-BE49-F238E27FC236}">
                  <a16:creationId xmlns:a16="http://schemas.microsoft.com/office/drawing/2014/main" id="{ADCF58F1-A1B0-4799-8AEC-0097D2C1C1DA}"/>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D9B897C2-C34F-46BE-A828-FF7D4822A34D}"/>
                  </a:ext>
                </a:extLst>
              </p:cNvPr>
              <p:cNvSpPr>
                <a:spLocks/>
              </p:cNvSpPr>
              <p:nvPr/>
            </p:nvSpPr>
            <p:spPr bwMode="auto">
              <a:xfrm>
                <a:off x="8346524" y="1263416"/>
                <a:ext cx="568235" cy="308175"/>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0" name="Google Shape;1003;p14">
                <a:extLst>
                  <a:ext uri="{FF2B5EF4-FFF2-40B4-BE49-F238E27FC236}">
                    <a16:creationId xmlns:a16="http://schemas.microsoft.com/office/drawing/2014/main" id="{3ED5525A-68B1-42E2-BDE6-D84E02B32448}"/>
                  </a:ext>
                </a:extLst>
              </p:cNvPr>
              <p:cNvSpPr>
                <a:spLocks/>
              </p:cNvSpPr>
              <p:nvPr/>
            </p:nvSpPr>
            <p:spPr bwMode="auto">
              <a:xfrm>
                <a:off x="8346524" y="1183023"/>
                <a:ext cx="568235" cy="308175"/>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p:spPr>
            <p:txBody>
              <a:bodyPr lIns="91425" tIns="91425" rIns="91425" bIns="91425" anchor="ctr"/>
              <a:lstStyle/>
              <a:p>
                <a:pPr>
                  <a:defRPr/>
                </a:pPr>
                <a:endParaRPr lang="vi-VN" sz="1350"/>
              </a:p>
            </p:txBody>
          </p:sp>
        </p:grpSp>
        <p:grpSp>
          <p:nvGrpSpPr>
            <p:cNvPr id="8" name="Google Shape;1004;p14">
              <a:extLst>
                <a:ext uri="{FF2B5EF4-FFF2-40B4-BE49-F238E27FC236}">
                  <a16:creationId xmlns:a16="http://schemas.microsoft.com/office/drawing/2014/main" id="{F743009B-F4C5-4CF4-B7DD-1972FEBF2DA2}"/>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4B6F246A-A8D9-4CC2-B6F7-2503187BDA5A}"/>
                  </a:ext>
                </a:extLst>
              </p:cNvPr>
              <p:cNvSpPr>
                <a:spLocks/>
              </p:cNvSpPr>
              <p:nvPr/>
            </p:nvSpPr>
            <p:spPr bwMode="auto">
              <a:xfrm>
                <a:off x="8341867" y="686045"/>
                <a:ext cx="569787" cy="308175"/>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8" name="Google Shape;1006;p14">
                <a:extLst>
                  <a:ext uri="{FF2B5EF4-FFF2-40B4-BE49-F238E27FC236}">
                    <a16:creationId xmlns:a16="http://schemas.microsoft.com/office/drawing/2014/main" id="{70E2E485-ACFC-499F-BCF5-7E6194993DAA}"/>
                  </a:ext>
                </a:extLst>
              </p:cNvPr>
              <p:cNvSpPr/>
              <p:nvPr/>
            </p:nvSpPr>
            <p:spPr>
              <a:xfrm>
                <a:off x="8341867" y="606869"/>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9" name="Google Shape;1007;p14">
              <a:extLst>
                <a:ext uri="{FF2B5EF4-FFF2-40B4-BE49-F238E27FC236}">
                  <a16:creationId xmlns:a16="http://schemas.microsoft.com/office/drawing/2014/main" id="{221940E7-A606-4C35-A663-F8600ADCE61D}"/>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2951E948-C993-47CE-91FA-A4E448E5546C}"/>
                  </a:ext>
                </a:extLst>
              </p:cNvPr>
              <p:cNvSpPr>
                <a:spLocks/>
              </p:cNvSpPr>
              <p:nvPr/>
            </p:nvSpPr>
            <p:spPr bwMode="auto">
              <a:xfrm>
                <a:off x="8341867" y="2361518"/>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6" name="Google Shape;1009;p14">
                <a:extLst>
                  <a:ext uri="{FF2B5EF4-FFF2-40B4-BE49-F238E27FC236}">
                    <a16:creationId xmlns:a16="http://schemas.microsoft.com/office/drawing/2014/main" id="{37EDCC73-D294-44E7-AC71-99E4388E0D05}"/>
                  </a:ext>
                </a:extLst>
              </p:cNvPr>
              <p:cNvSpPr>
                <a:spLocks/>
              </p:cNvSpPr>
              <p:nvPr/>
            </p:nvSpPr>
            <p:spPr bwMode="auto">
              <a:xfrm>
                <a:off x="8341867" y="2282343"/>
                <a:ext cx="569787" cy="30086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p:spPr>
            <p:txBody>
              <a:bodyPr lIns="91425" tIns="91425" rIns="91425" bIns="91425" anchor="ctr"/>
              <a:lstStyle/>
              <a:p>
                <a:pPr>
                  <a:defRPr/>
                </a:pPr>
                <a:endParaRPr lang="vi-VN" sz="1350"/>
              </a:p>
            </p:txBody>
          </p:sp>
        </p:grpSp>
        <p:grpSp>
          <p:nvGrpSpPr>
            <p:cNvPr id="10" name="Google Shape;1010;p14">
              <a:extLst>
                <a:ext uri="{FF2B5EF4-FFF2-40B4-BE49-F238E27FC236}">
                  <a16:creationId xmlns:a16="http://schemas.microsoft.com/office/drawing/2014/main" id="{E6AEB6A1-57CD-40F2-9F21-B6E40A0F88A5}"/>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5CBEEA76-B22D-45DA-AC05-5DBDE38B772F}"/>
                  </a:ext>
                </a:extLst>
              </p:cNvPr>
              <p:cNvSpPr>
                <a:spLocks/>
              </p:cNvSpPr>
              <p:nvPr/>
            </p:nvSpPr>
            <p:spPr bwMode="auto">
              <a:xfrm>
                <a:off x="8341867" y="2362129"/>
                <a:ext cx="569787" cy="30086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4" name="Google Shape;1012;p14">
                <a:extLst>
                  <a:ext uri="{FF2B5EF4-FFF2-40B4-BE49-F238E27FC236}">
                    <a16:creationId xmlns:a16="http://schemas.microsoft.com/office/drawing/2014/main" id="{BEAB4C01-94CF-4465-B8C7-35D9B1E757A9}"/>
                  </a:ext>
                </a:extLst>
              </p:cNvPr>
              <p:cNvSpPr/>
              <p:nvPr/>
            </p:nvSpPr>
            <p:spPr>
              <a:xfrm>
                <a:off x="8341867" y="2281736"/>
                <a:ext cx="569787"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11" name="Google Shape;1013;p14">
              <a:extLst>
                <a:ext uri="{FF2B5EF4-FFF2-40B4-BE49-F238E27FC236}">
                  <a16:creationId xmlns:a16="http://schemas.microsoft.com/office/drawing/2014/main" id="{B8BDCDF2-4B88-412F-BB71-FE56CBBFFE4F}"/>
                </a:ext>
              </a:extLst>
            </p:cNvPr>
            <p:cNvSpPr/>
            <p:nvPr/>
          </p:nvSpPr>
          <p:spPr>
            <a:xfrm>
              <a:off x="8341867" y="4368307"/>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 name="Google Shape;1014;p14">
              <a:extLst>
                <a:ext uri="{FF2B5EF4-FFF2-40B4-BE49-F238E27FC236}">
                  <a16:creationId xmlns:a16="http://schemas.microsoft.com/office/drawing/2014/main" id="{183DBDA2-B6F6-4823-B62E-04F2987BBCD3}"/>
                </a:ext>
              </a:extLst>
            </p:cNvPr>
            <p:cNvSpPr>
              <a:spLocks/>
            </p:cNvSpPr>
            <p:nvPr/>
          </p:nvSpPr>
          <p:spPr bwMode="auto">
            <a:xfrm>
              <a:off x="395894" y="219519"/>
              <a:ext cx="8053099"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p:spPr>
          <p:txBody>
            <a:bodyPr lIns="91425" tIns="91425" rIns="91425" bIns="91425" anchor="ctr"/>
            <a:lstStyle/>
            <a:p>
              <a:pPr>
                <a:defRPr/>
              </a:pPr>
              <a:endParaRPr lang="vi-VN" sz="1350"/>
            </a:p>
          </p:txBody>
        </p:sp>
      </p:grpSp>
      <p:sp>
        <p:nvSpPr>
          <p:cNvPr id="25" name="Google Shape;1082;p14">
            <a:extLst>
              <a:ext uri="{FF2B5EF4-FFF2-40B4-BE49-F238E27FC236}">
                <a16:creationId xmlns:a16="http://schemas.microsoft.com/office/drawing/2014/main" id="{14AAC3DB-7E1C-4E18-8368-9AC825DA6AD9}"/>
              </a:ext>
            </a:extLst>
          </p:cNvPr>
          <p:cNvSpPr>
            <a:spLocks/>
          </p:cNvSpPr>
          <p:nvPr userDrawn="1"/>
        </p:nvSpPr>
        <p:spPr bwMode="auto">
          <a:xfrm>
            <a:off x="465667" y="8826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26" name="Google Shape;1083;p14">
            <a:extLst>
              <a:ext uri="{FF2B5EF4-FFF2-40B4-BE49-F238E27FC236}">
                <a16:creationId xmlns:a16="http://schemas.microsoft.com/office/drawing/2014/main" id="{86B6F911-0C37-49B4-84CF-5E0995CDB6DF}"/>
              </a:ext>
            </a:extLst>
          </p:cNvPr>
          <p:cNvSpPr>
            <a:spLocks/>
          </p:cNvSpPr>
          <p:nvPr userDrawn="1"/>
        </p:nvSpPr>
        <p:spPr bwMode="auto">
          <a:xfrm>
            <a:off x="201084" y="906463"/>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27" name="Google Shape;1084;p14">
            <a:extLst>
              <a:ext uri="{FF2B5EF4-FFF2-40B4-BE49-F238E27FC236}">
                <a16:creationId xmlns:a16="http://schemas.microsoft.com/office/drawing/2014/main" id="{772FD0EA-7442-41C0-95C5-6F25D765030E}"/>
              </a:ext>
            </a:extLst>
          </p:cNvPr>
          <p:cNvSpPr>
            <a:spLocks/>
          </p:cNvSpPr>
          <p:nvPr userDrawn="1"/>
        </p:nvSpPr>
        <p:spPr bwMode="auto">
          <a:xfrm>
            <a:off x="224367" y="989014"/>
            <a:ext cx="44451"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28" name="Google Shape;1085;p14">
            <a:extLst>
              <a:ext uri="{FF2B5EF4-FFF2-40B4-BE49-F238E27FC236}">
                <a16:creationId xmlns:a16="http://schemas.microsoft.com/office/drawing/2014/main" id="{8F2254B0-DEA6-42C1-B4BB-6385B03A79F6}"/>
              </a:ext>
            </a:extLst>
          </p:cNvPr>
          <p:cNvSpPr>
            <a:spLocks/>
          </p:cNvSpPr>
          <p:nvPr userDrawn="1"/>
        </p:nvSpPr>
        <p:spPr bwMode="auto">
          <a:xfrm>
            <a:off x="524934" y="9477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29" name="Google Shape;1086;p14">
            <a:extLst>
              <a:ext uri="{FF2B5EF4-FFF2-40B4-BE49-F238E27FC236}">
                <a16:creationId xmlns:a16="http://schemas.microsoft.com/office/drawing/2014/main" id="{1FB91794-17F7-483A-AE98-2C573ADF3663}"/>
              </a:ext>
            </a:extLst>
          </p:cNvPr>
          <p:cNvSpPr>
            <a:spLocks/>
          </p:cNvSpPr>
          <p:nvPr userDrawn="1"/>
        </p:nvSpPr>
        <p:spPr bwMode="auto">
          <a:xfrm>
            <a:off x="201084" y="917575"/>
            <a:ext cx="448733"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30" name="Google Shape;1082;p14">
            <a:extLst>
              <a:ext uri="{FF2B5EF4-FFF2-40B4-BE49-F238E27FC236}">
                <a16:creationId xmlns:a16="http://schemas.microsoft.com/office/drawing/2014/main" id="{9E51B288-8376-4151-9616-9FFC38AC9750}"/>
              </a:ext>
            </a:extLst>
          </p:cNvPr>
          <p:cNvSpPr>
            <a:spLocks/>
          </p:cNvSpPr>
          <p:nvPr userDrawn="1"/>
        </p:nvSpPr>
        <p:spPr bwMode="auto">
          <a:xfrm>
            <a:off x="463550" y="14954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31" name="Google Shape;1083;p14">
            <a:extLst>
              <a:ext uri="{FF2B5EF4-FFF2-40B4-BE49-F238E27FC236}">
                <a16:creationId xmlns:a16="http://schemas.microsoft.com/office/drawing/2014/main" id="{23D60D55-A505-4516-B8F6-F1706DCCD912}"/>
              </a:ext>
            </a:extLst>
          </p:cNvPr>
          <p:cNvSpPr>
            <a:spLocks/>
          </p:cNvSpPr>
          <p:nvPr userDrawn="1"/>
        </p:nvSpPr>
        <p:spPr bwMode="auto">
          <a:xfrm>
            <a:off x="198967" y="1520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32" name="Google Shape;1084;p14">
            <a:extLst>
              <a:ext uri="{FF2B5EF4-FFF2-40B4-BE49-F238E27FC236}">
                <a16:creationId xmlns:a16="http://schemas.microsoft.com/office/drawing/2014/main" id="{00AD935C-F8BE-40A0-A030-3B2F3E3F7D22}"/>
              </a:ext>
            </a:extLst>
          </p:cNvPr>
          <p:cNvSpPr>
            <a:spLocks/>
          </p:cNvSpPr>
          <p:nvPr userDrawn="1"/>
        </p:nvSpPr>
        <p:spPr bwMode="auto">
          <a:xfrm>
            <a:off x="222251" y="1603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33" name="Google Shape;1085;p14">
            <a:extLst>
              <a:ext uri="{FF2B5EF4-FFF2-40B4-BE49-F238E27FC236}">
                <a16:creationId xmlns:a16="http://schemas.microsoft.com/office/drawing/2014/main" id="{39CAEA82-CB92-4842-8BF9-D1F69B18CDC0}"/>
              </a:ext>
            </a:extLst>
          </p:cNvPr>
          <p:cNvSpPr>
            <a:spLocks/>
          </p:cNvSpPr>
          <p:nvPr userDrawn="1"/>
        </p:nvSpPr>
        <p:spPr bwMode="auto">
          <a:xfrm>
            <a:off x="522818" y="1562100"/>
            <a:ext cx="46567"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34" name="Google Shape;1086;p14">
            <a:extLst>
              <a:ext uri="{FF2B5EF4-FFF2-40B4-BE49-F238E27FC236}">
                <a16:creationId xmlns:a16="http://schemas.microsoft.com/office/drawing/2014/main" id="{A70223F6-368D-4BD1-8301-D68749F7E840}"/>
              </a:ext>
            </a:extLst>
          </p:cNvPr>
          <p:cNvSpPr>
            <a:spLocks/>
          </p:cNvSpPr>
          <p:nvPr userDrawn="1"/>
        </p:nvSpPr>
        <p:spPr bwMode="auto">
          <a:xfrm>
            <a:off x="201084" y="1531938"/>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35" name="Google Shape;1082;p14">
            <a:extLst>
              <a:ext uri="{FF2B5EF4-FFF2-40B4-BE49-F238E27FC236}">
                <a16:creationId xmlns:a16="http://schemas.microsoft.com/office/drawing/2014/main" id="{A6BAF73F-F481-4788-8503-DB29F2229A26}"/>
              </a:ext>
            </a:extLst>
          </p:cNvPr>
          <p:cNvSpPr>
            <a:spLocks/>
          </p:cNvSpPr>
          <p:nvPr userDrawn="1"/>
        </p:nvSpPr>
        <p:spPr bwMode="auto">
          <a:xfrm>
            <a:off x="463550" y="2109788"/>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36" name="Google Shape;1083;p14">
            <a:extLst>
              <a:ext uri="{FF2B5EF4-FFF2-40B4-BE49-F238E27FC236}">
                <a16:creationId xmlns:a16="http://schemas.microsoft.com/office/drawing/2014/main" id="{D4076D8D-16B3-4612-9394-896D40F2410C}"/>
              </a:ext>
            </a:extLst>
          </p:cNvPr>
          <p:cNvSpPr>
            <a:spLocks/>
          </p:cNvSpPr>
          <p:nvPr userDrawn="1"/>
        </p:nvSpPr>
        <p:spPr bwMode="auto">
          <a:xfrm>
            <a:off x="198967" y="2135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37" name="Google Shape;1084;p14">
            <a:extLst>
              <a:ext uri="{FF2B5EF4-FFF2-40B4-BE49-F238E27FC236}">
                <a16:creationId xmlns:a16="http://schemas.microsoft.com/office/drawing/2014/main" id="{AA9AC96D-51A3-4541-9E93-8DEAB31F3570}"/>
              </a:ext>
            </a:extLst>
          </p:cNvPr>
          <p:cNvSpPr>
            <a:spLocks/>
          </p:cNvSpPr>
          <p:nvPr userDrawn="1"/>
        </p:nvSpPr>
        <p:spPr bwMode="auto">
          <a:xfrm>
            <a:off x="222251" y="2217738"/>
            <a:ext cx="44449"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38" name="Google Shape;1085;p14">
            <a:extLst>
              <a:ext uri="{FF2B5EF4-FFF2-40B4-BE49-F238E27FC236}">
                <a16:creationId xmlns:a16="http://schemas.microsoft.com/office/drawing/2014/main" id="{92CC6D62-D245-4577-B7A2-8E0DA4002BFA}"/>
              </a:ext>
            </a:extLst>
          </p:cNvPr>
          <p:cNvSpPr>
            <a:spLocks/>
          </p:cNvSpPr>
          <p:nvPr userDrawn="1"/>
        </p:nvSpPr>
        <p:spPr bwMode="auto">
          <a:xfrm>
            <a:off x="522818" y="2174875"/>
            <a:ext cx="44449"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39" name="Google Shape;1086;p14">
            <a:extLst>
              <a:ext uri="{FF2B5EF4-FFF2-40B4-BE49-F238E27FC236}">
                <a16:creationId xmlns:a16="http://schemas.microsoft.com/office/drawing/2014/main" id="{8D84BCC4-868B-45E2-AC79-B544A30F55D3}"/>
              </a:ext>
            </a:extLst>
          </p:cNvPr>
          <p:cNvSpPr>
            <a:spLocks/>
          </p:cNvSpPr>
          <p:nvPr userDrawn="1"/>
        </p:nvSpPr>
        <p:spPr bwMode="auto">
          <a:xfrm>
            <a:off x="198967" y="21463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40" name="Google Shape;1082;p14">
            <a:extLst>
              <a:ext uri="{FF2B5EF4-FFF2-40B4-BE49-F238E27FC236}">
                <a16:creationId xmlns:a16="http://schemas.microsoft.com/office/drawing/2014/main" id="{968E4C35-44D5-4264-878F-529062D8FAED}"/>
              </a:ext>
            </a:extLst>
          </p:cNvPr>
          <p:cNvSpPr>
            <a:spLocks/>
          </p:cNvSpPr>
          <p:nvPr userDrawn="1"/>
        </p:nvSpPr>
        <p:spPr bwMode="auto">
          <a:xfrm>
            <a:off x="461433" y="27241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41" name="Google Shape;1083;p14">
            <a:extLst>
              <a:ext uri="{FF2B5EF4-FFF2-40B4-BE49-F238E27FC236}">
                <a16:creationId xmlns:a16="http://schemas.microsoft.com/office/drawing/2014/main" id="{F5B7BFCA-283C-4557-A43A-C6A587089E7E}"/>
              </a:ext>
            </a:extLst>
          </p:cNvPr>
          <p:cNvSpPr>
            <a:spLocks/>
          </p:cNvSpPr>
          <p:nvPr userDrawn="1"/>
        </p:nvSpPr>
        <p:spPr bwMode="auto">
          <a:xfrm>
            <a:off x="196851" y="2747964"/>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42" name="Google Shape;1084;p14">
            <a:extLst>
              <a:ext uri="{FF2B5EF4-FFF2-40B4-BE49-F238E27FC236}">
                <a16:creationId xmlns:a16="http://schemas.microsoft.com/office/drawing/2014/main" id="{956DA064-25D0-4D10-98B7-943525DA5F60}"/>
              </a:ext>
            </a:extLst>
          </p:cNvPr>
          <p:cNvSpPr>
            <a:spLocks/>
          </p:cNvSpPr>
          <p:nvPr userDrawn="1"/>
        </p:nvSpPr>
        <p:spPr bwMode="auto">
          <a:xfrm>
            <a:off x="220134" y="2830514"/>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43" name="Google Shape;1085;p14">
            <a:extLst>
              <a:ext uri="{FF2B5EF4-FFF2-40B4-BE49-F238E27FC236}">
                <a16:creationId xmlns:a16="http://schemas.microsoft.com/office/drawing/2014/main" id="{7C721F5B-4864-46AD-A9BF-835ECE1F5288}"/>
              </a:ext>
            </a:extLst>
          </p:cNvPr>
          <p:cNvSpPr>
            <a:spLocks/>
          </p:cNvSpPr>
          <p:nvPr userDrawn="1"/>
        </p:nvSpPr>
        <p:spPr bwMode="auto">
          <a:xfrm>
            <a:off x="520701" y="27892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44" name="Google Shape;1086;p14">
            <a:extLst>
              <a:ext uri="{FF2B5EF4-FFF2-40B4-BE49-F238E27FC236}">
                <a16:creationId xmlns:a16="http://schemas.microsoft.com/office/drawing/2014/main" id="{D7A4F84E-C1D2-4A4A-BD82-9AA138A7E1FF}"/>
              </a:ext>
            </a:extLst>
          </p:cNvPr>
          <p:cNvSpPr>
            <a:spLocks/>
          </p:cNvSpPr>
          <p:nvPr userDrawn="1"/>
        </p:nvSpPr>
        <p:spPr bwMode="auto">
          <a:xfrm>
            <a:off x="198968" y="27590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45" name="Google Shape;1082;p14">
            <a:extLst>
              <a:ext uri="{FF2B5EF4-FFF2-40B4-BE49-F238E27FC236}">
                <a16:creationId xmlns:a16="http://schemas.microsoft.com/office/drawing/2014/main" id="{C4270CBA-4D57-49AA-ABBA-33A5162B2E49}"/>
              </a:ext>
            </a:extLst>
          </p:cNvPr>
          <p:cNvSpPr>
            <a:spLocks/>
          </p:cNvSpPr>
          <p:nvPr userDrawn="1"/>
        </p:nvSpPr>
        <p:spPr bwMode="auto">
          <a:xfrm>
            <a:off x="461433" y="33369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46" name="Google Shape;1083;p14">
            <a:extLst>
              <a:ext uri="{FF2B5EF4-FFF2-40B4-BE49-F238E27FC236}">
                <a16:creationId xmlns:a16="http://schemas.microsoft.com/office/drawing/2014/main" id="{BD0186ED-227A-4AB3-9413-7854E6EB0FCB}"/>
              </a:ext>
            </a:extLst>
          </p:cNvPr>
          <p:cNvSpPr>
            <a:spLocks/>
          </p:cNvSpPr>
          <p:nvPr userDrawn="1"/>
        </p:nvSpPr>
        <p:spPr bwMode="auto">
          <a:xfrm>
            <a:off x="194733" y="3362326"/>
            <a:ext cx="450851"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47" name="Google Shape;1084;p14">
            <a:extLst>
              <a:ext uri="{FF2B5EF4-FFF2-40B4-BE49-F238E27FC236}">
                <a16:creationId xmlns:a16="http://schemas.microsoft.com/office/drawing/2014/main" id="{AC2647FF-7EB9-413F-9057-F2FFE35710C9}"/>
              </a:ext>
            </a:extLst>
          </p:cNvPr>
          <p:cNvSpPr>
            <a:spLocks/>
          </p:cNvSpPr>
          <p:nvPr userDrawn="1"/>
        </p:nvSpPr>
        <p:spPr bwMode="auto">
          <a:xfrm>
            <a:off x="220133" y="3444875"/>
            <a:ext cx="44451"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48" name="Google Shape;1085;p14">
            <a:extLst>
              <a:ext uri="{FF2B5EF4-FFF2-40B4-BE49-F238E27FC236}">
                <a16:creationId xmlns:a16="http://schemas.microsoft.com/office/drawing/2014/main" id="{317BFEDB-DA62-466C-AF38-CF48887904E8}"/>
              </a:ext>
            </a:extLst>
          </p:cNvPr>
          <p:cNvSpPr>
            <a:spLocks/>
          </p:cNvSpPr>
          <p:nvPr userDrawn="1"/>
        </p:nvSpPr>
        <p:spPr bwMode="auto">
          <a:xfrm>
            <a:off x="520700" y="3403600"/>
            <a:ext cx="44451"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49" name="Google Shape;1086;p14">
            <a:extLst>
              <a:ext uri="{FF2B5EF4-FFF2-40B4-BE49-F238E27FC236}">
                <a16:creationId xmlns:a16="http://schemas.microsoft.com/office/drawing/2014/main" id="{54CFE80B-8EC5-46BF-B143-9EAC3F49558C}"/>
              </a:ext>
            </a:extLst>
          </p:cNvPr>
          <p:cNvSpPr>
            <a:spLocks/>
          </p:cNvSpPr>
          <p:nvPr userDrawn="1"/>
        </p:nvSpPr>
        <p:spPr bwMode="auto">
          <a:xfrm>
            <a:off x="196851" y="33734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50" name="Google Shape;1082;p14">
            <a:extLst>
              <a:ext uri="{FF2B5EF4-FFF2-40B4-BE49-F238E27FC236}">
                <a16:creationId xmlns:a16="http://schemas.microsoft.com/office/drawing/2014/main" id="{301160B6-1410-4DD6-8A91-06778F3E71CE}"/>
              </a:ext>
            </a:extLst>
          </p:cNvPr>
          <p:cNvSpPr>
            <a:spLocks/>
          </p:cNvSpPr>
          <p:nvPr userDrawn="1"/>
        </p:nvSpPr>
        <p:spPr bwMode="auto">
          <a:xfrm>
            <a:off x="459317" y="3951288"/>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51" name="Google Shape;1083;p14">
            <a:extLst>
              <a:ext uri="{FF2B5EF4-FFF2-40B4-BE49-F238E27FC236}">
                <a16:creationId xmlns:a16="http://schemas.microsoft.com/office/drawing/2014/main" id="{AF51E47C-9CAC-4107-B6B5-0A4DED83408E}"/>
              </a:ext>
            </a:extLst>
          </p:cNvPr>
          <p:cNvSpPr>
            <a:spLocks/>
          </p:cNvSpPr>
          <p:nvPr userDrawn="1"/>
        </p:nvSpPr>
        <p:spPr bwMode="auto">
          <a:xfrm>
            <a:off x="194734" y="39766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52" name="Google Shape;1084;p14">
            <a:extLst>
              <a:ext uri="{FF2B5EF4-FFF2-40B4-BE49-F238E27FC236}">
                <a16:creationId xmlns:a16="http://schemas.microsoft.com/office/drawing/2014/main" id="{CF761383-4A99-4693-BBBA-879120239BDD}"/>
              </a:ext>
            </a:extLst>
          </p:cNvPr>
          <p:cNvSpPr>
            <a:spLocks/>
          </p:cNvSpPr>
          <p:nvPr userDrawn="1"/>
        </p:nvSpPr>
        <p:spPr bwMode="auto">
          <a:xfrm>
            <a:off x="218018" y="40592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53" name="Google Shape;1085;p14">
            <a:extLst>
              <a:ext uri="{FF2B5EF4-FFF2-40B4-BE49-F238E27FC236}">
                <a16:creationId xmlns:a16="http://schemas.microsoft.com/office/drawing/2014/main" id="{C78CA7BD-C99F-4A2E-8230-28FB83C58B1C}"/>
              </a:ext>
            </a:extLst>
          </p:cNvPr>
          <p:cNvSpPr>
            <a:spLocks/>
          </p:cNvSpPr>
          <p:nvPr userDrawn="1"/>
        </p:nvSpPr>
        <p:spPr bwMode="auto">
          <a:xfrm>
            <a:off x="518585" y="40163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54" name="Google Shape;1086;p14">
            <a:extLst>
              <a:ext uri="{FF2B5EF4-FFF2-40B4-BE49-F238E27FC236}">
                <a16:creationId xmlns:a16="http://schemas.microsoft.com/office/drawing/2014/main" id="{8D542E72-08C1-4A99-9AE6-10498B50AD85}"/>
              </a:ext>
            </a:extLst>
          </p:cNvPr>
          <p:cNvSpPr>
            <a:spLocks/>
          </p:cNvSpPr>
          <p:nvPr userDrawn="1"/>
        </p:nvSpPr>
        <p:spPr bwMode="auto">
          <a:xfrm>
            <a:off x="194734" y="39878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55" name="Google Shape;1082;p14">
            <a:extLst>
              <a:ext uri="{FF2B5EF4-FFF2-40B4-BE49-F238E27FC236}">
                <a16:creationId xmlns:a16="http://schemas.microsoft.com/office/drawing/2014/main" id="{DDFF873E-5B31-4AE1-8036-3F5A99510125}"/>
              </a:ext>
            </a:extLst>
          </p:cNvPr>
          <p:cNvSpPr>
            <a:spLocks/>
          </p:cNvSpPr>
          <p:nvPr userDrawn="1"/>
        </p:nvSpPr>
        <p:spPr bwMode="auto">
          <a:xfrm>
            <a:off x="459317" y="4565650"/>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56" name="Google Shape;1083;p14">
            <a:extLst>
              <a:ext uri="{FF2B5EF4-FFF2-40B4-BE49-F238E27FC236}">
                <a16:creationId xmlns:a16="http://schemas.microsoft.com/office/drawing/2014/main" id="{ABA9C9A6-4EDC-41EB-8F3A-7D1EE4C07112}"/>
              </a:ext>
            </a:extLst>
          </p:cNvPr>
          <p:cNvSpPr>
            <a:spLocks/>
          </p:cNvSpPr>
          <p:nvPr userDrawn="1"/>
        </p:nvSpPr>
        <p:spPr bwMode="auto">
          <a:xfrm>
            <a:off x="192618" y="4589464"/>
            <a:ext cx="450849"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57" name="Google Shape;1084;p14">
            <a:extLst>
              <a:ext uri="{FF2B5EF4-FFF2-40B4-BE49-F238E27FC236}">
                <a16:creationId xmlns:a16="http://schemas.microsoft.com/office/drawing/2014/main" id="{C08F36FA-78B8-43BE-B399-16E788147321}"/>
              </a:ext>
            </a:extLst>
          </p:cNvPr>
          <p:cNvSpPr>
            <a:spLocks/>
          </p:cNvSpPr>
          <p:nvPr userDrawn="1"/>
        </p:nvSpPr>
        <p:spPr bwMode="auto">
          <a:xfrm>
            <a:off x="215901" y="4672014"/>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58" name="Google Shape;1085;p14">
            <a:extLst>
              <a:ext uri="{FF2B5EF4-FFF2-40B4-BE49-F238E27FC236}">
                <a16:creationId xmlns:a16="http://schemas.microsoft.com/office/drawing/2014/main" id="{B81CFF78-969B-44B9-9D79-36119561DACE}"/>
              </a:ext>
            </a:extLst>
          </p:cNvPr>
          <p:cNvSpPr>
            <a:spLocks/>
          </p:cNvSpPr>
          <p:nvPr userDrawn="1"/>
        </p:nvSpPr>
        <p:spPr bwMode="auto">
          <a:xfrm>
            <a:off x="518585" y="4630739"/>
            <a:ext cx="44449"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59" name="Google Shape;1086;p14">
            <a:extLst>
              <a:ext uri="{FF2B5EF4-FFF2-40B4-BE49-F238E27FC236}">
                <a16:creationId xmlns:a16="http://schemas.microsoft.com/office/drawing/2014/main" id="{B91E7B09-38B5-4CEC-9361-F45BB7A1A130}"/>
              </a:ext>
            </a:extLst>
          </p:cNvPr>
          <p:cNvSpPr>
            <a:spLocks/>
          </p:cNvSpPr>
          <p:nvPr userDrawn="1"/>
        </p:nvSpPr>
        <p:spPr bwMode="auto">
          <a:xfrm>
            <a:off x="194734" y="46005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60" name="Google Shape;1082;p14">
            <a:extLst>
              <a:ext uri="{FF2B5EF4-FFF2-40B4-BE49-F238E27FC236}">
                <a16:creationId xmlns:a16="http://schemas.microsoft.com/office/drawing/2014/main" id="{5C71A72C-1F05-4B20-B097-BF3AD94C3403}"/>
              </a:ext>
            </a:extLst>
          </p:cNvPr>
          <p:cNvSpPr>
            <a:spLocks/>
          </p:cNvSpPr>
          <p:nvPr userDrawn="1"/>
        </p:nvSpPr>
        <p:spPr bwMode="auto">
          <a:xfrm>
            <a:off x="457200" y="5180013"/>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61" name="Google Shape;1083;p14">
            <a:extLst>
              <a:ext uri="{FF2B5EF4-FFF2-40B4-BE49-F238E27FC236}">
                <a16:creationId xmlns:a16="http://schemas.microsoft.com/office/drawing/2014/main" id="{4C5DD87C-D324-4BDD-A984-B49F622CF132}"/>
              </a:ext>
            </a:extLst>
          </p:cNvPr>
          <p:cNvSpPr>
            <a:spLocks/>
          </p:cNvSpPr>
          <p:nvPr userDrawn="1"/>
        </p:nvSpPr>
        <p:spPr bwMode="auto">
          <a:xfrm>
            <a:off x="192618" y="5203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62" name="Google Shape;1084;p14">
            <a:extLst>
              <a:ext uri="{FF2B5EF4-FFF2-40B4-BE49-F238E27FC236}">
                <a16:creationId xmlns:a16="http://schemas.microsoft.com/office/drawing/2014/main" id="{2C0F499F-85D9-4608-8F70-C4CD5F27023D}"/>
              </a:ext>
            </a:extLst>
          </p:cNvPr>
          <p:cNvSpPr>
            <a:spLocks/>
          </p:cNvSpPr>
          <p:nvPr userDrawn="1"/>
        </p:nvSpPr>
        <p:spPr bwMode="auto">
          <a:xfrm>
            <a:off x="215901" y="5286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63" name="Google Shape;1085;p14">
            <a:extLst>
              <a:ext uri="{FF2B5EF4-FFF2-40B4-BE49-F238E27FC236}">
                <a16:creationId xmlns:a16="http://schemas.microsoft.com/office/drawing/2014/main" id="{1BCEB047-34E3-4927-8E9A-44221FFA38AB}"/>
              </a:ext>
            </a:extLst>
          </p:cNvPr>
          <p:cNvSpPr>
            <a:spLocks/>
          </p:cNvSpPr>
          <p:nvPr userDrawn="1"/>
        </p:nvSpPr>
        <p:spPr bwMode="auto">
          <a:xfrm>
            <a:off x="516467" y="5245100"/>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64" name="Google Shape;1086;p14">
            <a:extLst>
              <a:ext uri="{FF2B5EF4-FFF2-40B4-BE49-F238E27FC236}">
                <a16:creationId xmlns:a16="http://schemas.microsoft.com/office/drawing/2014/main" id="{8DB670EC-3397-4F48-8B3E-A8213719907B}"/>
              </a:ext>
            </a:extLst>
          </p:cNvPr>
          <p:cNvSpPr>
            <a:spLocks/>
          </p:cNvSpPr>
          <p:nvPr userDrawn="1"/>
        </p:nvSpPr>
        <p:spPr bwMode="auto">
          <a:xfrm>
            <a:off x="192618" y="52149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65" name="Google Shape;1082;p14">
            <a:extLst>
              <a:ext uri="{FF2B5EF4-FFF2-40B4-BE49-F238E27FC236}">
                <a16:creationId xmlns:a16="http://schemas.microsoft.com/office/drawing/2014/main" id="{535B8B9B-7C17-4B63-9D22-33EE018D5DE1}"/>
              </a:ext>
            </a:extLst>
          </p:cNvPr>
          <p:cNvSpPr>
            <a:spLocks/>
          </p:cNvSpPr>
          <p:nvPr userDrawn="1"/>
        </p:nvSpPr>
        <p:spPr bwMode="auto">
          <a:xfrm>
            <a:off x="457200" y="5792788"/>
            <a:ext cx="107951"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66" name="Google Shape;1083;p14">
            <a:extLst>
              <a:ext uri="{FF2B5EF4-FFF2-40B4-BE49-F238E27FC236}">
                <a16:creationId xmlns:a16="http://schemas.microsoft.com/office/drawing/2014/main" id="{C4C770C7-4BFE-4443-9C5F-B26F90F4F444}"/>
              </a:ext>
            </a:extLst>
          </p:cNvPr>
          <p:cNvSpPr>
            <a:spLocks/>
          </p:cNvSpPr>
          <p:nvPr userDrawn="1"/>
        </p:nvSpPr>
        <p:spPr bwMode="auto">
          <a:xfrm>
            <a:off x="190500" y="5818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67" name="Google Shape;1084;p14">
            <a:extLst>
              <a:ext uri="{FF2B5EF4-FFF2-40B4-BE49-F238E27FC236}">
                <a16:creationId xmlns:a16="http://schemas.microsoft.com/office/drawing/2014/main" id="{3939AF15-AC8F-4ED0-9461-32F241CDA8F4}"/>
              </a:ext>
            </a:extLst>
          </p:cNvPr>
          <p:cNvSpPr>
            <a:spLocks/>
          </p:cNvSpPr>
          <p:nvPr userDrawn="1"/>
        </p:nvSpPr>
        <p:spPr bwMode="auto">
          <a:xfrm>
            <a:off x="213784" y="59007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68" name="Google Shape;1085;p14">
            <a:extLst>
              <a:ext uri="{FF2B5EF4-FFF2-40B4-BE49-F238E27FC236}">
                <a16:creationId xmlns:a16="http://schemas.microsoft.com/office/drawing/2014/main" id="{5AE90E53-2346-4946-A909-325422D70B60}"/>
              </a:ext>
            </a:extLst>
          </p:cNvPr>
          <p:cNvSpPr>
            <a:spLocks/>
          </p:cNvSpPr>
          <p:nvPr userDrawn="1"/>
        </p:nvSpPr>
        <p:spPr bwMode="auto">
          <a:xfrm>
            <a:off x="514351" y="58578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69" name="Google Shape;1086;p14">
            <a:extLst>
              <a:ext uri="{FF2B5EF4-FFF2-40B4-BE49-F238E27FC236}">
                <a16:creationId xmlns:a16="http://schemas.microsoft.com/office/drawing/2014/main" id="{00A80811-8203-4DD6-8A73-48A6B33D97BC}"/>
              </a:ext>
            </a:extLst>
          </p:cNvPr>
          <p:cNvSpPr>
            <a:spLocks/>
          </p:cNvSpPr>
          <p:nvPr userDrawn="1"/>
        </p:nvSpPr>
        <p:spPr bwMode="auto">
          <a:xfrm>
            <a:off x="192617" y="5829300"/>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Tree>
    <p:extLst>
      <p:ext uri="{BB962C8B-B14F-4D97-AF65-F5344CB8AC3E}">
        <p14:creationId xmlns:p14="http://schemas.microsoft.com/office/powerpoint/2010/main" val="124708134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pPr>
              <a:defRPr/>
            </a:pPr>
            <a:endParaRPr lang="en-US">
              <a:solidFill>
                <a:prstClr val="black">
                  <a:tint val="75000"/>
                </a:prstClr>
              </a:solidFill>
            </a:endParaRPr>
          </a:p>
        </p:txBody>
      </p:sp>
      <p:sp>
        <p:nvSpPr>
          <p:cNvPr id="6" name="Footer Placeholder 5"/>
          <p:cNvSpPr>
            <a:spLocks noGrp="1"/>
          </p:cNvSpPr>
          <p:nvPr>
            <p:ph type="ftr" sz="quarter" idx="11"/>
          </p:nvPr>
        </p:nvSpPr>
        <p:spPr/>
        <p:txBody>
          <a:bodyPr/>
          <a:lstStyle/>
          <a:p>
            <a:pPr>
              <a:defRPr/>
            </a:pPr>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pPr>
              <a:defRPr/>
            </a:pPr>
            <a:fld id="{B2792997-D613-4E34-BFA6-04197D8CBBCF}" type="slidenum">
              <a:rPr lang="en-US" smtClean="0">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4100429213"/>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1_Title Slide">
    <p:bg>
      <p:bgPr>
        <a:solidFill>
          <a:srgbClr val="002060"/>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07D5802B-707A-4C79-B64B-F8AEBBB36484}"/>
              </a:ext>
            </a:extLst>
          </p:cNvPr>
          <p:cNvGrpSpPr>
            <a:grpSpLocks/>
          </p:cNvGrpSpPr>
          <p:nvPr userDrawn="1"/>
        </p:nvGrpSpPr>
        <p:grpSpPr bwMode="auto">
          <a:xfrm>
            <a:off x="395818" y="219076"/>
            <a:ext cx="11614149" cy="6240463"/>
            <a:chOff x="395894" y="219519"/>
            <a:chExt cx="8518865" cy="4788281"/>
          </a:xfrm>
        </p:grpSpPr>
        <p:sp>
          <p:nvSpPr>
            <p:cNvPr id="3" name="Google Shape;993;p14">
              <a:extLst>
                <a:ext uri="{FF2B5EF4-FFF2-40B4-BE49-F238E27FC236}">
                  <a16:creationId xmlns:a16="http://schemas.microsoft.com/office/drawing/2014/main" id="{B9097760-BC32-42B9-84B8-097A1B6BDA22}"/>
                </a:ext>
              </a:extLst>
            </p:cNvPr>
            <p:cNvSpPr/>
            <p:nvPr/>
          </p:nvSpPr>
          <p:spPr>
            <a:xfrm>
              <a:off x="661380" y="219519"/>
              <a:ext cx="8068625"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nvGrpSpPr>
            <p:cNvPr id="4" name="Google Shape;994;p14">
              <a:extLst>
                <a:ext uri="{FF2B5EF4-FFF2-40B4-BE49-F238E27FC236}">
                  <a16:creationId xmlns:a16="http://schemas.microsoft.com/office/drawing/2014/main" id="{F46B2146-8B0A-4209-8E4E-4A159329F4A2}"/>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3A0CE902-FBD1-468F-A9B7-C9AD44D2D5A1}"/>
                  </a:ext>
                </a:extLst>
              </p:cNvPr>
              <p:cNvSpPr>
                <a:spLocks/>
              </p:cNvSpPr>
              <p:nvPr/>
            </p:nvSpPr>
            <p:spPr bwMode="auto">
              <a:xfrm>
                <a:off x="8341867" y="2362126"/>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4" name="Google Shape;996;p14">
                <a:extLst>
                  <a:ext uri="{FF2B5EF4-FFF2-40B4-BE49-F238E27FC236}">
                    <a16:creationId xmlns:a16="http://schemas.microsoft.com/office/drawing/2014/main" id="{C9FBC7EF-0DDF-4EAC-9D5E-56933CC26AC4}"/>
                  </a:ext>
                </a:extLst>
              </p:cNvPr>
              <p:cNvSpPr>
                <a:spLocks/>
              </p:cNvSpPr>
              <p:nvPr/>
            </p:nvSpPr>
            <p:spPr bwMode="auto">
              <a:xfrm>
                <a:off x="8341867" y="2281733"/>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p:spPr>
            <p:txBody>
              <a:bodyPr lIns="91425" tIns="91425" rIns="91425" bIns="91425" anchor="ctr"/>
              <a:lstStyle/>
              <a:p>
                <a:pPr>
                  <a:defRPr/>
                </a:pPr>
                <a:endParaRPr lang="vi-VN" sz="1350"/>
              </a:p>
            </p:txBody>
          </p:sp>
        </p:grpSp>
        <p:sp>
          <p:nvSpPr>
            <p:cNvPr id="5" name="Google Shape;997;p14">
              <a:extLst>
                <a:ext uri="{FF2B5EF4-FFF2-40B4-BE49-F238E27FC236}">
                  <a16:creationId xmlns:a16="http://schemas.microsoft.com/office/drawing/2014/main" id="{7FD40EC8-C479-4606-B7AC-B5A230D6AD4F}"/>
                </a:ext>
              </a:extLst>
            </p:cNvPr>
            <p:cNvSpPr>
              <a:spLocks/>
            </p:cNvSpPr>
            <p:nvPr/>
          </p:nvSpPr>
          <p:spPr bwMode="auto">
            <a:xfrm>
              <a:off x="8341867" y="4447482"/>
              <a:ext cx="569787" cy="308174"/>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grpSp>
          <p:nvGrpSpPr>
            <p:cNvPr id="6" name="Google Shape;998;p14">
              <a:extLst>
                <a:ext uri="{FF2B5EF4-FFF2-40B4-BE49-F238E27FC236}">
                  <a16:creationId xmlns:a16="http://schemas.microsoft.com/office/drawing/2014/main" id="{2D9C0D6D-A7BC-4AB0-8862-79232DB082E8}"/>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3A2072EF-52A9-493E-ADE6-9CFD53CB4CF5}"/>
                  </a:ext>
                </a:extLst>
              </p:cNvPr>
              <p:cNvSpPr>
                <a:spLocks/>
              </p:cNvSpPr>
              <p:nvPr/>
            </p:nvSpPr>
            <p:spPr bwMode="auto">
              <a:xfrm>
                <a:off x="8341867" y="1800590"/>
                <a:ext cx="569787" cy="30086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2" name="Google Shape;1000;p14">
                <a:extLst>
                  <a:ext uri="{FF2B5EF4-FFF2-40B4-BE49-F238E27FC236}">
                    <a16:creationId xmlns:a16="http://schemas.microsoft.com/office/drawing/2014/main" id="{DCC86C35-3C44-4755-B97A-15210592933D}"/>
                  </a:ext>
                </a:extLst>
              </p:cNvPr>
              <p:cNvSpPr/>
              <p:nvPr/>
            </p:nvSpPr>
            <p:spPr>
              <a:xfrm>
                <a:off x="8341867" y="1721415"/>
                <a:ext cx="569787" cy="300866"/>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7" name="Google Shape;1001;p14">
              <a:extLst>
                <a:ext uri="{FF2B5EF4-FFF2-40B4-BE49-F238E27FC236}">
                  <a16:creationId xmlns:a16="http://schemas.microsoft.com/office/drawing/2014/main" id="{9A90210D-4E6A-4241-95A1-46F36B9FB0CC}"/>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7B5AC051-7198-4938-90CC-B71F86FE1244}"/>
                  </a:ext>
                </a:extLst>
              </p:cNvPr>
              <p:cNvSpPr>
                <a:spLocks/>
              </p:cNvSpPr>
              <p:nvPr/>
            </p:nvSpPr>
            <p:spPr bwMode="auto">
              <a:xfrm>
                <a:off x="8346524" y="1263416"/>
                <a:ext cx="568235" cy="308175"/>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0" name="Google Shape;1003;p14">
                <a:extLst>
                  <a:ext uri="{FF2B5EF4-FFF2-40B4-BE49-F238E27FC236}">
                    <a16:creationId xmlns:a16="http://schemas.microsoft.com/office/drawing/2014/main" id="{02F863A9-5F34-4D01-A2C6-1D846B4716CA}"/>
                  </a:ext>
                </a:extLst>
              </p:cNvPr>
              <p:cNvSpPr>
                <a:spLocks/>
              </p:cNvSpPr>
              <p:nvPr/>
            </p:nvSpPr>
            <p:spPr bwMode="auto">
              <a:xfrm>
                <a:off x="8346524" y="1183023"/>
                <a:ext cx="568235" cy="308175"/>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p:spPr>
            <p:txBody>
              <a:bodyPr lIns="91425" tIns="91425" rIns="91425" bIns="91425" anchor="ctr"/>
              <a:lstStyle/>
              <a:p>
                <a:pPr>
                  <a:defRPr/>
                </a:pPr>
                <a:endParaRPr lang="vi-VN" sz="1350"/>
              </a:p>
            </p:txBody>
          </p:sp>
        </p:grpSp>
        <p:grpSp>
          <p:nvGrpSpPr>
            <p:cNvPr id="8" name="Google Shape;1004;p14">
              <a:extLst>
                <a:ext uri="{FF2B5EF4-FFF2-40B4-BE49-F238E27FC236}">
                  <a16:creationId xmlns:a16="http://schemas.microsoft.com/office/drawing/2014/main" id="{0533B2B6-A057-491E-8B38-7DE46277111D}"/>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2DBE12E8-779B-4CC7-ACA1-19140AAAEB6C}"/>
                  </a:ext>
                </a:extLst>
              </p:cNvPr>
              <p:cNvSpPr>
                <a:spLocks/>
              </p:cNvSpPr>
              <p:nvPr/>
            </p:nvSpPr>
            <p:spPr bwMode="auto">
              <a:xfrm>
                <a:off x="8341867" y="686045"/>
                <a:ext cx="569787" cy="308175"/>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8" name="Google Shape;1006;p14">
                <a:extLst>
                  <a:ext uri="{FF2B5EF4-FFF2-40B4-BE49-F238E27FC236}">
                    <a16:creationId xmlns:a16="http://schemas.microsoft.com/office/drawing/2014/main" id="{1AF95326-B1F8-42E8-8E18-B95B941003BC}"/>
                  </a:ext>
                </a:extLst>
              </p:cNvPr>
              <p:cNvSpPr/>
              <p:nvPr/>
            </p:nvSpPr>
            <p:spPr>
              <a:xfrm>
                <a:off x="8341867" y="606869"/>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9" name="Google Shape;1007;p14">
              <a:extLst>
                <a:ext uri="{FF2B5EF4-FFF2-40B4-BE49-F238E27FC236}">
                  <a16:creationId xmlns:a16="http://schemas.microsoft.com/office/drawing/2014/main" id="{42605918-359E-40EA-A832-9742AC1FEFFC}"/>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02EAB8F1-99C7-41D7-AB41-875064A2B057}"/>
                  </a:ext>
                </a:extLst>
              </p:cNvPr>
              <p:cNvSpPr>
                <a:spLocks/>
              </p:cNvSpPr>
              <p:nvPr/>
            </p:nvSpPr>
            <p:spPr bwMode="auto">
              <a:xfrm>
                <a:off x="8341867" y="2361518"/>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6" name="Google Shape;1009;p14">
                <a:extLst>
                  <a:ext uri="{FF2B5EF4-FFF2-40B4-BE49-F238E27FC236}">
                    <a16:creationId xmlns:a16="http://schemas.microsoft.com/office/drawing/2014/main" id="{9682FF41-64D0-41F6-954C-733F02213FB8}"/>
                  </a:ext>
                </a:extLst>
              </p:cNvPr>
              <p:cNvSpPr>
                <a:spLocks/>
              </p:cNvSpPr>
              <p:nvPr/>
            </p:nvSpPr>
            <p:spPr bwMode="auto">
              <a:xfrm>
                <a:off x="8341867" y="2282343"/>
                <a:ext cx="569787" cy="30086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p:spPr>
            <p:txBody>
              <a:bodyPr lIns="91425" tIns="91425" rIns="91425" bIns="91425" anchor="ctr"/>
              <a:lstStyle/>
              <a:p>
                <a:pPr>
                  <a:defRPr/>
                </a:pPr>
                <a:endParaRPr lang="vi-VN" sz="1350"/>
              </a:p>
            </p:txBody>
          </p:sp>
        </p:grpSp>
        <p:grpSp>
          <p:nvGrpSpPr>
            <p:cNvPr id="10" name="Google Shape;1010;p14">
              <a:extLst>
                <a:ext uri="{FF2B5EF4-FFF2-40B4-BE49-F238E27FC236}">
                  <a16:creationId xmlns:a16="http://schemas.microsoft.com/office/drawing/2014/main" id="{8300819A-F808-4E79-B787-BECCC121DF12}"/>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8BFA71D7-76A5-47ED-9E34-76A4A7DB5A38}"/>
                  </a:ext>
                </a:extLst>
              </p:cNvPr>
              <p:cNvSpPr>
                <a:spLocks/>
              </p:cNvSpPr>
              <p:nvPr/>
            </p:nvSpPr>
            <p:spPr bwMode="auto">
              <a:xfrm>
                <a:off x="8341867" y="2362129"/>
                <a:ext cx="569787" cy="30086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4" name="Google Shape;1012;p14">
                <a:extLst>
                  <a:ext uri="{FF2B5EF4-FFF2-40B4-BE49-F238E27FC236}">
                    <a16:creationId xmlns:a16="http://schemas.microsoft.com/office/drawing/2014/main" id="{46DE6381-E752-4435-B913-200DCCAE0A83}"/>
                  </a:ext>
                </a:extLst>
              </p:cNvPr>
              <p:cNvSpPr/>
              <p:nvPr/>
            </p:nvSpPr>
            <p:spPr>
              <a:xfrm>
                <a:off x="8341867" y="2281736"/>
                <a:ext cx="569787"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11" name="Google Shape;1013;p14">
              <a:extLst>
                <a:ext uri="{FF2B5EF4-FFF2-40B4-BE49-F238E27FC236}">
                  <a16:creationId xmlns:a16="http://schemas.microsoft.com/office/drawing/2014/main" id="{0DAEBCE6-B47A-4E67-8DED-FA27AE3B01DF}"/>
                </a:ext>
              </a:extLst>
            </p:cNvPr>
            <p:cNvSpPr/>
            <p:nvPr/>
          </p:nvSpPr>
          <p:spPr>
            <a:xfrm>
              <a:off x="8341867" y="4368307"/>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 name="Google Shape;1014;p14">
              <a:extLst>
                <a:ext uri="{FF2B5EF4-FFF2-40B4-BE49-F238E27FC236}">
                  <a16:creationId xmlns:a16="http://schemas.microsoft.com/office/drawing/2014/main" id="{98E4FE17-10BB-478B-878F-0D83F4F23982}"/>
                </a:ext>
              </a:extLst>
            </p:cNvPr>
            <p:cNvSpPr>
              <a:spLocks/>
            </p:cNvSpPr>
            <p:nvPr/>
          </p:nvSpPr>
          <p:spPr bwMode="auto">
            <a:xfrm>
              <a:off x="395894" y="219519"/>
              <a:ext cx="8053099"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p:spPr>
          <p:txBody>
            <a:bodyPr lIns="91425" tIns="91425" rIns="91425" bIns="91425" anchor="ctr"/>
            <a:lstStyle/>
            <a:p>
              <a:pPr>
                <a:defRPr/>
              </a:pPr>
              <a:endParaRPr lang="vi-VN" sz="1350"/>
            </a:p>
          </p:txBody>
        </p:sp>
      </p:grpSp>
      <p:grpSp>
        <p:nvGrpSpPr>
          <p:cNvPr id="25" name="Google Shape;1016;p14">
            <a:extLst>
              <a:ext uri="{FF2B5EF4-FFF2-40B4-BE49-F238E27FC236}">
                <a16:creationId xmlns:a16="http://schemas.microsoft.com/office/drawing/2014/main" id="{A952CABF-05EC-4E32-9D55-BCA0D22E3BFE}"/>
              </a:ext>
            </a:extLst>
          </p:cNvPr>
          <p:cNvGrpSpPr>
            <a:grpSpLocks/>
          </p:cNvGrpSpPr>
          <p:nvPr userDrawn="1"/>
        </p:nvGrpSpPr>
        <p:grpSpPr bwMode="auto">
          <a:xfrm>
            <a:off x="988484" y="5645151"/>
            <a:ext cx="615949" cy="536575"/>
            <a:chOff x="2495125" y="2142250"/>
            <a:chExt cx="444275" cy="398525"/>
          </a:xfrm>
        </p:grpSpPr>
        <p:sp>
          <p:nvSpPr>
            <p:cNvPr id="26" name="Google Shape;1017;p14">
              <a:extLst>
                <a:ext uri="{FF2B5EF4-FFF2-40B4-BE49-F238E27FC236}">
                  <a16:creationId xmlns:a16="http://schemas.microsoft.com/office/drawing/2014/main" id="{3B2F230F-E139-4A8E-8FE6-F2F3166C65A8}"/>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lIns="91425" tIns="91425" rIns="91425" bIns="91425" anchor="ctr"/>
            <a:lstStyle/>
            <a:p>
              <a:pPr>
                <a:defRPr/>
              </a:pPr>
              <a:endParaRPr lang="vi-VN" sz="1350"/>
            </a:p>
          </p:txBody>
        </p:sp>
        <p:sp>
          <p:nvSpPr>
            <p:cNvPr id="27" name="Google Shape;1018;p14">
              <a:extLst>
                <a:ext uri="{FF2B5EF4-FFF2-40B4-BE49-F238E27FC236}">
                  <a16:creationId xmlns:a16="http://schemas.microsoft.com/office/drawing/2014/main" id="{36DE662E-5259-4D41-A762-23E800619F59}"/>
                </a:ext>
              </a:extLst>
            </p:cNvPr>
            <p:cNvSpPr/>
            <p:nvPr/>
          </p:nvSpPr>
          <p:spPr>
            <a:xfrm>
              <a:off x="2655430" y="2307320"/>
              <a:ext cx="94657" cy="73102"/>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28" name="Google Shape;1019;p14">
            <a:extLst>
              <a:ext uri="{FF2B5EF4-FFF2-40B4-BE49-F238E27FC236}">
                <a16:creationId xmlns:a16="http://schemas.microsoft.com/office/drawing/2014/main" id="{7F3991CB-34E6-4591-BE1B-EFAE0721E805}"/>
              </a:ext>
            </a:extLst>
          </p:cNvPr>
          <p:cNvGrpSpPr>
            <a:grpSpLocks/>
          </p:cNvGrpSpPr>
          <p:nvPr userDrawn="1"/>
        </p:nvGrpSpPr>
        <p:grpSpPr bwMode="auto">
          <a:xfrm>
            <a:off x="10176934" y="427038"/>
            <a:ext cx="404284" cy="379412"/>
            <a:chOff x="3243875" y="2372825"/>
            <a:chExt cx="291375" cy="281375"/>
          </a:xfrm>
        </p:grpSpPr>
        <p:sp>
          <p:nvSpPr>
            <p:cNvPr id="29" name="Google Shape;1020;p14">
              <a:extLst>
                <a:ext uri="{FF2B5EF4-FFF2-40B4-BE49-F238E27FC236}">
                  <a16:creationId xmlns:a16="http://schemas.microsoft.com/office/drawing/2014/main" id="{C3ABC7E0-0194-4796-B54B-78401EE0064E}"/>
                </a:ext>
              </a:extLst>
            </p:cNvPr>
            <p:cNvSpPr/>
            <p:nvPr/>
          </p:nvSpPr>
          <p:spPr>
            <a:xfrm>
              <a:off x="3286590" y="2403435"/>
              <a:ext cx="205946" cy="200141"/>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30" name="Google Shape;1021;p14">
              <a:extLst>
                <a:ext uri="{FF2B5EF4-FFF2-40B4-BE49-F238E27FC236}">
                  <a16:creationId xmlns:a16="http://schemas.microsoft.com/office/drawing/2014/main" id="{CB657BDF-0BC2-400E-986E-26AD00E37414}"/>
                </a:ext>
              </a:extLst>
            </p:cNvPr>
            <p:cNvSpPr/>
            <p:nvPr/>
          </p:nvSpPr>
          <p:spPr>
            <a:xfrm>
              <a:off x="3303371" y="2403435"/>
              <a:ext cx="192216" cy="210737"/>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31" name="Google Shape;1022;p14">
              <a:extLst>
                <a:ext uri="{FF2B5EF4-FFF2-40B4-BE49-F238E27FC236}">
                  <a16:creationId xmlns:a16="http://schemas.microsoft.com/office/drawing/2014/main" id="{B0B952A6-FCDA-4E3D-ACE8-E1A4C92068E6}"/>
                </a:ext>
              </a:extLst>
            </p:cNvPr>
            <p:cNvSpPr/>
            <p:nvPr/>
          </p:nvSpPr>
          <p:spPr>
            <a:xfrm>
              <a:off x="3396427" y="2372825"/>
              <a:ext cx="10679"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32" name="Google Shape;1023;p14">
              <a:extLst>
                <a:ext uri="{FF2B5EF4-FFF2-40B4-BE49-F238E27FC236}">
                  <a16:creationId xmlns:a16="http://schemas.microsoft.com/office/drawing/2014/main" id="{0B5AFFEA-F588-4E9B-98A7-5DAF92E35A53}"/>
                </a:ext>
              </a:extLst>
            </p:cNvPr>
            <p:cNvSpPr/>
            <p:nvPr/>
          </p:nvSpPr>
          <p:spPr>
            <a:xfrm>
              <a:off x="3243875" y="2495264"/>
              <a:ext cx="285273" cy="1059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33" name="Google Shape;1024;p14">
              <a:extLst>
                <a:ext uri="{FF2B5EF4-FFF2-40B4-BE49-F238E27FC236}">
                  <a16:creationId xmlns:a16="http://schemas.microsoft.com/office/drawing/2014/main" id="{F011B175-80BE-4B4C-8ED4-1C6FD4C75B4D}"/>
                </a:ext>
              </a:extLst>
            </p:cNvPr>
            <p:cNvSpPr/>
            <p:nvPr/>
          </p:nvSpPr>
          <p:spPr>
            <a:xfrm>
              <a:off x="3339983" y="2378711"/>
              <a:ext cx="105260" cy="26842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34" name="Google Shape;1025;p14">
              <a:extLst>
                <a:ext uri="{FF2B5EF4-FFF2-40B4-BE49-F238E27FC236}">
                  <a16:creationId xmlns:a16="http://schemas.microsoft.com/office/drawing/2014/main" id="{953F1F18-D670-4EC1-87C5-28E0D2020521}"/>
                </a:ext>
              </a:extLst>
            </p:cNvPr>
            <p:cNvSpPr/>
            <p:nvPr/>
          </p:nvSpPr>
          <p:spPr>
            <a:xfrm>
              <a:off x="3266758" y="2458768"/>
              <a:ext cx="268492" cy="94184"/>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35" name="Google Shape;1026;p14">
              <a:extLst>
                <a:ext uri="{FF2B5EF4-FFF2-40B4-BE49-F238E27FC236}">
                  <a16:creationId xmlns:a16="http://schemas.microsoft.com/office/drawing/2014/main" id="{99100580-3006-44D3-B323-AFB5030F8148}"/>
                </a:ext>
              </a:extLst>
            </p:cNvPr>
            <p:cNvSpPr/>
            <p:nvPr/>
          </p:nvSpPr>
          <p:spPr>
            <a:xfrm>
              <a:off x="3275911" y="2451704"/>
              <a:ext cx="257813" cy="113021"/>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36" name="Google Shape;1027;p14">
              <a:extLst>
                <a:ext uri="{FF2B5EF4-FFF2-40B4-BE49-F238E27FC236}">
                  <a16:creationId xmlns:a16="http://schemas.microsoft.com/office/drawing/2014/main" id="{62C321ED-45B7-4858-B55B-2D2DE956171E}"/>
                </a:ext>
              </a:extLst>
            </p:cNvPr>
            <p:cNvSpPr/>
            <p:nvPr/>
          </p:nvSpPr>
          <p:spPr>
            <a:xfrm>
              <a:off x="3329304" y="2385775"/>
              <a:ext cx="120517" cy="25783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37" name="Google Shape;1028;p14">
              <a:extLst>
                <a:ext uri="{FF2B5EF4-FFF2-40B4-BE49-F238E27FC236}">
                  <a16:creationId xmlns:a16="http://schemas.microsoft.com/office/drawing/2014/main" id="{68D99B8B-0C48-4F4B-9EEB-D14EAF3A5ECA}"/>
                </a:ext>
              </a:extLst>
            </p:cNvPr>
            <p:cNvSpPr/>
            <p:nvPr/>
          </p:nvSpPr>
          <p:spPr>
            <a:xfrm>
              <a:off x="3327779" y="2438754"/>
              <a:ext cx="134246" cy="133035"/>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38" name="Google Shape;1029;p14">
              <a:extLst>
                <a:ext uri="{FF2B5EF4-FFF2-40B4-BE49-F238E27FC236}">
                  <a16:creationId xmlns:a16="http://schemas.microsoft.com/office/drawing/2014/main" id="{19AAB3A1-8A27-49B8-85B0-B5905E8A864D}"/>
                </a:ext>
              </a:extLst>
            </p:cNvPr>
            <p:cNvSpPr>
              <a:spLocks/>
            </p:cNvSpPr>
            <p:nvPr/>
          </p:nvSpPr>
          <p:spPr bwMode="auto">
            <a:xfrm>
              <a:off x="3358290" y="2469364"/>
              <a:ext cx="71699" cy="71815"/>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lIns="91425" tIns="91425" rIns="91425" bIns="91425" anchor="ctr"/>
            <a:lstStyle/>
            <a:p>
              <a:pPr>
                <a:defRPr/>
              </a:pPr>
              <a:endParaRPr lang="vi-VN" sz="1350"/>
            </a:p>
          </p:txBody>
        </p:sp>
      </p:grpSp>
      <p:grpSp>
        <p:nvGrpSpPr>
          <p:cNvPr id="39" name="Google Shape;1030;p14">
            <a:extLst>
              <a:ext uri="{FF2B5EF4-FFF2-40B4-BE49-F238E27FC236}">
                <a16:creationId xmlns:a16="http://schemas.microsoft.com/office/drawing/2014/main" id="{DDC7F95E-A998-467C-B670-9A3FD3AE9BF5}"/>
              </a:ext>
            </a:extLst>
          </p:cNvPr>
          <p:cNvGrpSpPr>
            <a:grpSpLocks/>
          </p:cNvGrpSpPr>
          <p:nvPr userDrawn="1"/>
        </p:nvGrpSpPr>
        <p:grpSpPr bwMode="auto">
          <a:xfrm>
            <a:off x="11004551" y="1042988"/>
            <a:ext cx="230716" cy="227012"/>
            <a:chOff x="4954425" y="2036375"/>
            <a:chExt cx="166675" cy="168575"/>
          </a:xfrm>
        </p:grpSpPr>
        <p:sp>
          <p:nvSpPr>
            <p:cNvPr id="40" name="Google Shape;1031;p14">
              <a:extLst>
                <a:ext uri="{FF2B5EF4-FFF2-40B4-BE49-F238E27FC236}">
                  <a16:creationId xmlns:a16="http://schemas.microsoft.com/office/drawing/2014/main" id="{EA59D68C-D3D4-4E7D-8D1E-8A46BCEC7E14}"/>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lIns="91425" tIns="91425" rIns="91425" bIns="91425" anchor="ctr"/>
            <a:lstStyle/>
            <a:p>
              <a:pPr>
                <a:defRPr/>
              </a:pPr>
              <a:endParaRPr lang="vi-VN" sz="1350"/>
            </a:p>
          </p:txBody>
        </p:sp>
        <p:sp>
          <p:nvSpPr>
            <p:cNvPr id="41" name="Google Shape;1032;p14">
              <a:extLst>
                <a:ext uri="{FF2B5EF4-FFF2-40B4-BE49-F238E27FC236}">
                  <a16:creationId xmlns:a16="http://schemas.microsoft.com/office/drawing/2014/main" id="{151D94E1-FAA1-4065-A862-8811C362F4B6}"/>
                </a:ext>
              </a:extLst>
            </p:cNvPr>
            <p:cNvSpPr/>
            <p:nvPr/>
          </p:nvSpPr>
          <p:spPr>
            <a:xfrm>
              <a:off x="5009474" y="2104748"/>
              <a:ext cx="51991" cy="4125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42" name="Google Shape;1033;p14">
            <a:extLst>
              <a:ext uri="{FF2B5EF4-FFF2-40B4-BE49-F238E27FC236}">
                <a16:creationId xmlns:a16="http://schemas.microsoft.com/office/drawing/2014/main" id="{692B2ED5-1083-4B76-95C9-B7614FDA9B63}"/>
              </a:ext>
            </a:extLst>
          </p:cNvPr>
          <p:cNvSpPr>
            <a:spLocks/>
          </p:cNvSpPr>
          <p:nvPr userDrawn="1"/>
        </p:nvSpPr>
        <p:spPr bwMode="auto">
          <a:xfrm>
            <a:off x="2055285" y="6264275"/>
            <a:ext cx="165100" cy="109538"/>
          </a:xfrm>
          <a:custGeom>
            <a:avLst/>
            <a:gdLst>
              <a:gd name="T0" fmla="*/ 2147483646 w 4765"/>
              <a:gd name="T1" fmla="*/ 2147483646 h 3248"/>
              <a:gd name="T2" fmla="*/ 2147483646 w 4765"/>
              <a:gd name="T3" fmla="*/ 2147483646 h 3248"/>
              <a:gd name="T4" fmla="*/ 2147483646 w 4765"/>
              <a:gd name="T5" fmla="*/ 2147483646 h 3248"/>
              <a:gd name="T6" fmla="*/ 2147483646 w 4765"/>
              <a:gd name="T7" fmla="*/ 2147483646 h 3248"/>
              <a:gd name="T8" fmla="*/ 2147483646 w 4765"/>
              <a:gd name="T9" fmla="*/ 2147483646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lIns="51427" tIns="51427" rIns="51427" bIns="51427" anchor="ctr"/>
          <a:lstStyle/>
          <a:p>
            <a:pPr>
              <a:defRPr/>
            </a:pPr>
            <a:endParaRPr lang="vi-VN" sz="1350"/>
          </a:p>
        </p:txBody>
      </p:sp>
      <p:sp>
        <p:nvSpPr>
          <p:cNvPr id="43" name="Google Shape;1034;p14">
            <a:extLst>
              <a:ext uri="{FF2B5EF4-FFF2-40B4-BE49-F238E27FC236}">
                <a16:creationId xmlns:a16="http://schemas.microsoft.com/office/drawing/2014/main" id="{AD457935-84C7-4AAD-B3D1-99B073BFCA1E}"/>
              </a:ext>
            </a:extLst>
          </p:cNvPr>
          <p:cNvSpPr/>
          <p:nvPr userDrawn="1"/>
        </p:nvSpPr>
        <p:spPr>
          <a:xfrm>
            <a:off x="10996085" y="6181725"/>
            <a:ext cx="120649" cy="8255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lIns="51427" tIns="51427" rIns="51427" bIns="51427" anchor="ctr"/>
          <a:lstStyle/>
          <a:p>
            <a:pPr eaLnBrk="1" fontAlgn="auto" hangingPunct="1">
              <a:spcBef>
                <a:spcPts val="0"/>
              </a:spcBef>
              <a:spcAft>
                <a:spcPts val="0"/>
              </a:spcAft>
              <a:defRPr/>
            </a:pPr>
            <a:endParaRPr sz="1350">
              <a:solidFill>
                <a:prstClr val="black"/>
              </a:solidFill>
              <a:latin typeface="Arial"/>
            </a:endParaRPr>
          </a:p>
        </p:txBody>
      </p:sp>
      <p:grpSp>
        <p:nvGrpSpPr>
          <p:cNvPr id="44" name="Google Shape;1035;p14">
            <a:extLst>
              <a:ext uri="{FF2B5EF4-FFF2-40B4-BE49-F238E27FC236}">
                <a16:creationId xmlns:a16="http://schemas.microsoft.com/office/drawing/2014/main" id="{DBDD1007-067A-4E18-A649-816DB8E9089B}"/>
              </a:ext>
            </a:extLst>
          </p:cNvPr>
          <p:cNvGrpSpPr>
            <a:grpSpLocks/>
          </p:cNvGrpSpPr>
          <p:nvPr userDrawn="1"/>
        </p:nvGrpSpPr>
        <p:grpSpPr bwMode="auto">
          <a:xfrm>
            <a:off x="817034" y="5192714"/>
            <a:ext cx="230717" cy="225425"/>
            <a:chOff x="4954425" y="2036375"/>
            <a:chExt cx="166675" cy="168575"/>
          </a:xfrm>
        </p:grpSpPr>
        <p:sp>
          <p:nvSpPr>
            <p:cNvPr id="45" name="Google Shape;1036;p14">
              <a:extLst>
                <a:ext uri="{FF2B5EF4-FFF2-40B4-BE49-F238E27FC236}">
                  <a16:creationId xmlns:a16="http://schemas.microsoft.com/office/drawing/2014/main" id="{632D0B33-EB50-4101-9D35-C4D3DFD2898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46" name="Google Shape;1037;p14">
              <a:extLst>
                <a:ext uri="{FF2B5EF4-FFF2-40B4-BE49-F238E27FC236}">
                  <a16:creationId xmlns:a16="http://schemas.microsoft.com/office/drawing/2014/main" id="{570C27D3-6F3C-42B1-B396-6965F6459398}"/>
                </a:ext>
              </a:extLst>
            </p:cNvPr>
            <p:cNvSpPr/>
            <p:nvPr/>
          </p:nvSpPr>
          <p:spPr>
            <a:xfrm>
              <a:off x="5009473" y="2105230"/>
              <a:ext cx="51990" cy="40363"/>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47" name="Google Shape;1082;p14">
            <a:extLst>
              <a:ext uri="{FF2B5EF4-FFF2-40B4-BE49-F238E27FC236}">
                <a16:creationId xmlns:a16="http://schemas.microsoft.com/office/drawing/2014/main" id="{5145ED5A-1D04-4202-9567-FF30977356EF}"/>
              </a:ext>
            </a:extLst>
          </p:cNvPr>
          <p:cNvSpPr>
            <a:spLocks/>
          </p:cNvSpPr>
          <p:nvPr userDrawn="1"/>
        </p:nvSpPr>
        <p:spPr bwMode="auto">
          <a:xfrm>
            <a:off x="465667" y="8826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48" name="Google Shape;1083;p14">
            <a:extLst>
              <a:ext uri="{FF2B5EF4-FFF2-40B4-BE49-F238E27FC236}">
                <a16:creationId xmlns:a16="http://schemas.microsoft.com/office/drawing/2014/main" id="{8822C6BB-34C3-4196-8401-36A2533590BC}"/>
              </a:ext>
            </a:extLst>
          </p:cNvPr>
          <p:cNvSpPr>
            <a:spLocks/>
          </p:cNvSpPr>
          <p:nvPr userDrawn="1"/>
        </p:nvSpPr>
        <p:spPr bwMode="auto">
          <a:xfrm>
            <a:off x="201084" y="906463"/>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49" name="Google Shape;1084;p14">
            <a:extLst>
              <a:ext uri="{FF2B5EF4-FFF2-40B4-BE49-F238E27FC236}">
                <a16:creationId xmlns:a16="http://schemas.microsoft.com/office/drawing/2014/main" id="{BF4700C5-4976-4A81-BD6B-282ECB0CAB24}"/>
              </a:ext>
            </a:extLst>
          </p:cNvPr>
          <p:cNvSpPr>
            <a:spLocks/>
          </p:cNvSpPr>
          <p:nvPr userDrawn="1"/>
        </p:nvSpPr>
        <p:spPr bwMode="auto">
          <a:xfrm>
            <a:off x="224367" y="989014"/>
            <a:ext cx="44451"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50" name="Google Shape;1085;p14">
            <a:extLst>
              <a:ext uri="{FF2B5EF4-FFF2-40B4-BE49-F238E27FC236}">
                <a16:creationId xmlns:a16="http://schemas.microsoft.com/office/drawing/2014/main" id="{F7B57E5B-000A-4383-9A42-53594D45896C}"/>
              </a:ext>
            </a:extLst>
          </p:cNvPr>
          <p:cNvSpPr>
            <a:spLocks/>
          </p:cNvSpPr>
          <p:nvPr userDrawn="1"/>
        </p:nvSpPr>
        <p:spPr bwMode="auto">
          <a:xfrm>
            <a:off x="524934" y="9477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51" name="Google Shape;1086;p14">
            <a:extLst>
              <a:ext uri="{FF2B5EF4-FFF2-40B4-BE49-F238E27FC236}">
                <a16:creationId xmlns:a16="http://schemas.microsoft.com/office/drawing/2014/main" id="{ECBCEC11-85F5-4A71-9412-02224E8DE9DA}"/>
              </a:ext>
            </a:extLst>
          </p:cNvPr>
          <p:cNvSpPr>
            <a:spLocks/>
          </p:cNvSpPr>
          <p:nvPr userDrawn="1"/>
        </p:nvSpPr>
        <p:spPr bwMode="auto">
          <a:xfrm>
            <a:off x="201084" y="917575"/>
            <a:ext cx="448733"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52" name="Google Shape;1082;p14">
            <a:extLst>
              <a:ext uri="{FF2B5EF4-FFF2-40B4-BE49-F238E27FC236}">
                <a16:creationId xmlns:a16="http://schemas.microsoft.com/office/drawing/2014/main" id="{25586662-9E70-405E-9232-D23C111B227E}"/>
              </a:ext>
            </a:extLst>
          </p:cNvPr>
          <p:cNvSpPr>
            <a:spLocks/>
          </p:cNvSpPr>
          <p:nvPr userDrawn="1"/>
        </p:nvSpPr>
        <p:spPr bwMode="auto">
          <a:xfrm>
            <a:off x="463550" y="14954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53" name="Google Shape;1083;p14">
            <a:extLst>
              <a:ext uri="{FF2B5EF4-FFF2-40B4-BE49-F238E27FC236}">
                <a16:creationId xmlns:a16="http://schemas.microsoft.com/office/drawing/2014/main" id="{563B945A-EE60-4802-92B6-3A7443365546}"/>
              </a:ext>
            </a:extLst>
          </p:cNvPr>
          <p:cNvSpPr>
            <a:spLocks/>
          </p:cNvSpPr>
          <p:nvPr userDrawn="1"/>
        </p:nvSpPr>
        <p:spPr bwMode="auto">
          <a:xfrm>
            <a:off x="198967" y="1520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54" name="Google Shape;1084;p14">
            <a:extLst>
              <a:ext uri="{FF2B5EF4-FFF2-40B4-BE49-F238E27FC236}">
                <a16:creationId xmlns:a16="http://schemas.microsoft.com/office/drawing/2014/main" id="{0F586E75-A5D0-472E-9086-FF8EECA8CDD4}"/>
              </a:ext>
            </a:extLst>
          </p:cNvPr>
          <p:cNvSpPr>
            <a:spLocks/>
          </p:cNvSpPr>
          <p:nvPr userDrawn="1"/>
        </p:nvSpPr>
        <p:spPr bwMode="auto">
          <a:xfrm>
            <a:off x="222251" y="1603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55" name="Google Shape;1085;p14">
            <a:extLst>
              <a:ext uri="{FF2B5EF4-FFF2-40B4-BE49-F238E27FC236}">
                <a16:creationId xmlns:a16="http://schemas.microsoft.com/office/drawing/2014/main" id="{94EBCCF1-AEDB-4577-890A-9F7F895E9E01}"/>
              </a:ext>
            </a:extLst>
          </p:cNvPr>
          <p:cNvSpPr>
            <a:spLocks/>
          </p:cNvSpPr>
          <p:nvPr userDrawn="1"/>
        </p:nvSpPr>
        <p:spPr bwMode="auto">
          <a:xfrm>
            <a:off x="522818" y="1562100"/>
            <a:ext cx="46567"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56" name="Google Shape;1086;p14">
            <a:extLst>
              <a:ext uri="{FF2B5EF4-FFF2-40B4-BE49-F238E27FC236}">
                <a16:creationId xmlns:a16="http://schemas.microsoft.com/office/drawing/2014/main" id="{B84AB8DF-86C3-4B7A-A75C-E90956D305A1}"/>
              </a:ext>
            </a:extLst>
          </p:cNvPr>
          <p:cNvSpPr>
            <a:spLocks/>
          </p:cNvSpPr>
          <p:nvPr userDrawn="1"/>
        </p:nvSpPr>
        <p:spPr bwMode="auto">
          <a:xfrm>
            <a:off x="201084" y="1531938"/>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57" name="Google Shape;1082;p14">
            <a:extLst>
              <a:ext uri="{FF2B5EF4-FFF2-40B4-BE49-F238E27FC236}">
                <a16:creationId xmlns:a16="http://schemas.microsoft.com/office/drawing/2014/main" id="{2506D991-4138-4CA5-9DE7-91CB9AAABB27}"/>
              </a:ext>
            </a:extLst>
          </p:cNvPr>
          <p:cNvSpPr>
            <a:spLocks/>
          </p:cNvSpPr>
          <p:nvPr userDrawn="1"/>
        </p:nvSpPr>
        <p:spPr bwMode="auto">
          <a:xfrm>
            <a:off x="463550" y="2109788"/>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58" name="Google Shape;1083;p14">
            <a:extLst>
              <a:ext uri="{FF2B5EF4-FFF2-40B4-BE49-F238E27FC236}">
                <a16:creationId xmlns:a16="http://schemas.microsoft.com/office/drawing/2014/main" id="{E3A4A0E0-7A39-4B32-A8E3-1B9BCE72B1D9}"/>
              </a:ext>
            </a:extLst>
          </p:cNvPr>
          <p:cNvSpPr>
            <a:spLocks/>
          </p:cNvSpPr>
          <p:nvPr userDrawn="1"/>
        </p:nvSpPr>
        <p:spPr bwMode="auto">
          <a:xfrm>
            <a:off x="198967" y="2135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59" name="Google Shape;1084;p14">
            <a:extLst>
              <a:ext uri="{FF2B5EF4-FFF2-40B4-BE49-F238E27FC236}">
                <a16:creationId xmlns:a16="http://schemas.microsoft.com/office/drawing/2014/main" id="{D664C5CD-4C3D-460D-B3E4-B0DBE47F0FC8}"/>
              </a:ext>
            </a:extLst>
          </p:cNvPr>
          <p:cNvSpPr>
            <a:spLocks/>
          </p:cNvSpPr>
          <p:nvPr userDrawn="1"/>
        </p:nvSpPr>
        <p:spPr bwMode="auto">
          <a:xfrm>
            <a:off x="222251" y="2217738"/>
            <a:ext cx="44449"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60" name="Google Shape;1085;p14">
            <a:extLst>
              <a:ext uri="{FF2B5EF4-FFF2-40B4-BE49-F238E27FC236}">
                <a16:creationId xmlns:a16="http://schemas.microsoft.com/office/drawing/2014/main" id="{A26BB6EC-FD2C-4601-8F9A-EB5E50574B9B}"/>
              </a:ext>
            </a:extLst>
          </p:cNvPr>
          <p:cNvSpPr>
            <a:spLocks/>
          </p:cNvSpPr>
          <p:nvPr userDrawn="1"/>
        </p:nvSpPr>
        <p:spPr bwMode="auto">
          <a:xfrm>
            <a:off x="522818" y="2174875"/>
            <a:ext cx="44449"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61" name="Google Shape;1086;p14">
            <a:extLst>
              <a:ext uri="{FF2B5EF4-FFF2-40B4-BE49-F238E27FC236}">
                <a16:creationId xmlns:a16="http://schemas.microsoft.com/office/drawing/2014/main" id="{8067AA6F-A05A-4B54-B675-EC187427EA92}"/>
              </a:ext>
            </a:extLst>
          </p:cNvPr>
          <p:cNvSpPr>
            <a:spLocks/>
          </p:cNvSpPr>
          <p:nvPr userDrawn="1"/>
        </p:nvSpPr>
        <p:spPr bwMode="auto">
          <a:xfrm>
            <a:off x="198967" y="21463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62" name="Google Shape;1082;p14">
            <a:extLst>
              <a:ext uri="{FF2B5EF4-FFF2-40B4-BE49-F238E27FC236}">
                <a16:creationId xmlns:a16="http://schemas.microsoft.com/office/drawing/2014/main" id="{F6446127-881D-4579-841D-38BDAAAF63DB}"/>
              </a:ext>
            </a:extLst>
          </p:cNvPr>
          <p:cNvSpPr>
            <a:spLocks/>
          </p:cNvSpPr>
          <p:nvPr userDrawn="1"/>
        </p:nvSpPr>
        <p:spPr bwMode="auto">
          <a:xfrm>
            <a:off x="461433" y="27241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63" name="Google Shape;1083;p14">
            <a:extLst>
              <a:ext uri="{FF2B5EF4-FFF2-40B4-BE49-F238E27FC236}">
                <a16:creationId xmlns:a16="http://schemas.microsoft.com/office/drawing/2014/main" id="{DC5289EC-BDFE-45FB-8F4B-4EEA43F15AA7}"/>
              </a:ext>
            </a:extLst>
          </p:cNvPr>
          <p:cNvSpPr>
            <a:spLocks/>
          </p:cNvSpPr>
          <p:nvPr userDrawn="1"/>
        </p:nvSpPr>
        <p:spPr bwMode="auto">
          <a:xfrm>
            <a:off x="196851" y="2747964"/>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64" name="Google Shape;1084;p14">
            <a:extLst>
              <a:ext uri="{FF2B5EF4-FFF2-40B4-BE49-F238E27FC236}">
                <a16:creationId xmlns:a16="http://schemas.microsoft.com/office/drawing/2014/main" id="{CEE1E258-6908-4ADF-AED8-5DDF53276FFE}"/>
              </a:ext>
            </a:extLst>
          </p:cNvPr>
          <p:cNvSpPr>
            <a:spLocks/>
          </p:cNvSpPr>
          <p:nvPr userDrawn="1"/>
        </p:nvSpPr>
        <p:spPr bwMode="auto">
          <a:xfrm>
            <a:off x="220134" y="2830514"/>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65" name="Google Shape;1085;p14">
            <a:extLst>
              <a:ext uri="{FF2B5EF4-FFF2-40B4-BE49-F238E27FC236}">
                <a16:creationId xmlns:a16="http://schemas.microsoft.com/office/drawing/2014/main" id="{2ABFA7A2-EB15-46C5-A6CA-952705B9B502}"/>
              </a:ext>
            </a:extLst>
          </p:cNvPr>
          <p:cNvSpPr>
            <a:spLocks/>
          </p:cNvSpPr>
          <p:nvPr userDrawn="1"/>
        </p:nvSpPr>
        <p:spPr bwMode="auto">
          <a:xfrm>
            <a:off x="520701" y="27892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66" name="Google Shape;1086;p14">
            <a:extLst>
              <a:ext uri="{FF2B5EF4-FFF2-40B4-BE49-F238E27FC236}">
                <a16:creationId xmlns:a16="http://schemas.microsoft.com/office/drawing/2014/main" id="{6A0BD2CC-6370-46E3-8F77-8FA902324DCA}"/>
              </a:ext>
            </a:extLst>
          </p:cNvPr>
          <p:cNvSpPr>
            <a:spLocks/>
          </p:cNvSpPr>
          <p:nvPr userDrawn="1"/>
        </p:nvSpPr>
        <p:spPr bwMode="auto">
          <a:xfrm>
            <a:off x="198968" y="27590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67" name="Google Shape;1082;p14">
            <a:extLst>
              <a:ext uri="{FF2B5EF4-FFF2-40B4-BE49-F238E27FC236}">
                <a16:creationId xmlns:a16="http://schemas.microsoft.com/office/drawing/2014/main" id="{E8942AEB-5D28-40CF-8767-EC53DABA184F}"/>
              </a:ext>
            </a:extLst>
          </p:cNvPr>
          <p:cNvSpPr>
            <a:spLocks/>
          </p:cNvSpPr>
          <p:nvPr userDrawn="1"/>
        </p:nvSpPr>
        <p:spPr bwMode="auto">
          <a:xfrm>
            <a:off x="461433" y="33369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68" name="Google Shape;1083;p14">
            <a:extLst>
              <a:ext uri="{FF2B5EF4-FFF2-40B4-BE49-F238E27FC236}">
                <a16:creationId xmlns:a16="http://schemas.microsoft.com/office/drawing/2014/main" id="{0C577811-01C5-4186-8B1C-4BFF12E004B0}"/>
              </a:ext>
            </a:extLst>
          </p:cNvPr>
          <p:cNvSpPr>
            <a:spLocks/>
          </p:cNvSpPr>
          <p:nvPr userDrawn="1"/>
        </p:nvSpPr>
        <p:spPr bwMode="auto">
          <a:xfrm>
            <a:off x="194733" y="3362326"/>
            <a:ext cx="450851"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69" name="Google Shape;1084;p14">
            <a:extLst>
              <a:ext uri="{FF2B5EF4-FFF2-40B4-BE49-F238E27FC236}">
                <a16:creationId xmlns:a16="http://schemas.microsoft.com/office/drawing/2014/main" id="{5588ECE6-31D0-4822-9693-455FEB640CB6}"/>
              </a:ext>
            </a:extLst>
          </p:cNvPr>
          <p:cNvSpPr>
            <a:spLocks/>
          </p:cNvSpPr>
          <p:nvPr userDrawn="1"/>
        </p:nvSpPr>
        <p:spPr bwMode="auto">
          <a:xfrm>
            <a:off x="220133" y="3444875"/>
            <a:ext cx="44451"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70" name="Google Shape;1085;p14">
            <a:extLst>
              <a:ext uri="{FF2B5EF4-FFF2-40B4-BE49-F238E27FC236}">
                <a16:creationId xmlns:a16="http://schemas.microsoft.com/office/drawing/2014/main" id="{FC0B28FC-2906-4523-9871-7CDAF7A8FEC4}"/>
              </a:ext>
            </a:extLst>
          </p:cNvPr>
          <p:cNvSpPr>
            <a:spLocks/>
          </p:cNvSpPr>
          <p:nvPr userDrawn="1"/>
        </p:nvSpPr>
        <p:spPr bwMode="auto">
          <a:xfrm>
            <a:off x="520700" y="3403600"/>
            <a:ext cx="44451"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71" name="Google Shape;1086;p14">
            <a:extLst>
              <a:ext uri="{FF2B5EF4-FFF2-40B4-BE49-F238E27FC236}">
                <a16:creationId xmlns:a16="http://schemas.microsoft.com/office/drawing/2014/main" id="{5C3CD37D-BF0D-4D0D-B500-578CABA6E8D7}"/>
              </a:ext>
            </a:extLst>
          </p:cNvPr>
          <p:cNvSpPr>
            <a:spLocks/>
          </p:cNvSpPr>
          <p:nvPr userDrawn="1"/>
        </p:nvSpPr>
        <p:spPr bwMode="auto">
          <a:xfrm>
            <a:off x="196851" y="33734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72" name="Google Shape;1082;p14">
            <a:extLst>
              <a:ext uri="{FF2B5EF4-FFF2-40B4-BE49-F238E27FC236}">
                <a16:creationId xmlns:a16="http://schemas.microsoft.com/office/drawing/2014/main" id="{CA7D5CA3-49C6-4E5E-8937-0D17AF39EFBE}"/>
              </a:ext>
            </a:extLst>
          </p:cNvPr>
          <p:cNvSpPr>
            <a:spLocks/>
          </p:cNvSpPr>
          <p:nvPr userDrawn="1"/>
        </p:nvSpPr>
        <p:spPr bwMode="auto">
          <a:xfrm>
            <a:off x="459317" y="3951288"/>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73" name="Google Shape;1083;p14">
            <a:extLst>
              <a:ext uri="{FF2B5EF4-FFF2-40B4-BE49-F238E27FC236}">
                <a16:creationId xmlns:a16="http://schemas.microsoft.com/office/drawing/2014/main" id="{D35DC492-45ED-4C6D-BBF4-E014C9C7A8E3}"/>
              </a:ext>
            </a:extLst>
          </p:cNvPr>
          <p:cNvSpPr>
            <a:spLocks/>
          </p:cNvSpPr>
          <p:nvPr userDrawn="1"/>
        </p:nvSpPr>
        <p:spPr bwMode="auto">
          <a:xfrm>
            <a:off x="194734" y="39766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74" name="Google Shape;1084;p14">
            <a:extLst>
              <a:ext uri="{FF2B5EF4-FFF2-40B4-BE49-F238E27FC236}">
                <a16:creationId xmlns:a16="http://schemas.microsoft.com/office/drawing/2014/main" id="{E229E766-E5F4-4203-8DBD-6D7C3C2BCA1E}"/>
              </a:ext>
            </a:extLst>
          </p:cNvPr>
          <p:cNvSpPr>
            <a:spLocks/>
          </p:cNvSpPr>
          <p:nvPr userDrawn="1"/>
        </p:nvSpPr>
        <p:spPr bwMode="auto">
          <a:xfrm>
            <a:off x="218018" y="40592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75" name="Google Shape;1085;p14">
            <a:extLst>
              <a:ext uri="{FF2B5EF4-FFF2-40B4-BE49-F238E27FC236}">
                <a16:creationId xmlns:a16="http://schemas.microsoft.com/office/drawing/2014/main" id="{6F2EC3DF-8F10-4DA8-87FC-379FE18D89BB}"/>
              </a:ext>
            </a:extLst>
          </p:cNvPr>
          <p:cNvSpPr>
            <a:spLocks/>
          </p:cNvSpPr>
          <p:nvPr userDrawn="1"/>
        </p:nvSpPr>
        <p:spPr bwMode="auto">
          <a:xfrm>
            <a:off x="518585" y="40163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76" name="Google Shape;1086;p14">
            <a:extLst>
              <a:ext uri="{FF2B5EF4-FFF2-40B4-BE49-F238E27FC236}">
                <a16:creationId xmlns:a16="http://schemas.microsoft.com/office/drawing/2014/main" id="{38533279-41B8-4E7A-824E-ACD3F18D56B2}"/>
              </a:ext>
            </a:extLst>
          </p:cNvPr>
          <p:cNvSpPr>
            <a:spLocks/>
          </p:cNvSpPr>
          <p:nvPr userDrawn="1"/>
        </p:nvSpPr>
        <p:spPr bwMode="auto">
          <a:xfrm>
            <a:off x="194734" y="39878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77" name="Google Shape;1082;p14">
            <a:extLst>
              <a:ext uri="{FF2B5EF4-FFF2-40B4-BE49-F238E27FC236}">
                <a16:creationId xmlns:a16="http://schemas.microsoft.com/office/drawing/2014/main" id="{BB99958C-F7EB-4EF7-B20F-8B56624A83FF}"/>
              </a:ext>
            </a:extLst>
          </p:cNvPr>
          <p:cNvSpPr>
            <a:spLocks/>
          </p:cNvSpPr>
          <p:nvPr userDrawn="1"/>
        </p:nvSpPr>
        <p:spPr bwMode="auto">
          <a:xfrm>
            <a:off x="459317" y="4565650"/>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78" name="Google Shape;1083;p14">
            <a:extLst>
              <a:ext uri="{FF2B5EF4-FFF2-40B4-BE49-F238E27FC236}">
                <a16:creationId xmlns:a16="http://schemas.microsoft.com/office/drawing/2014/main" id="{BA091AA7-A902-4C34-8753-CEBFDA10D0AA}"/>
              </a:ext>
            </a:extLst>
          </p:cNvPr>
          <p:cNvSpPr>
            <a:spLocks/>
          </p:cNvSpPr>
          <p:nvPr userDrawn="1"/>
        </p:nvSpPr>
        <p:spPr bwMode="auto">
          <a:xfrm>
            <a:off x="192618" y="4589464"/>
            <a:ext cx="450849"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79" name="Google Shape;1084;p14">
            <a:extLst>
              <a:ext uri="{FF2B5EF4-FFF2-40B4-BE49-F238E27FC236}">
                <a16:creationId xmlns:a16="http://schemas.microsoft.com/office/drawing/2014/main" id="{28C824E2-389E-4677-B54F-03CEDC0C0924}"/>
              </a:ext>
            </a:extLst>
          </p:cNvPr>
          <p:cNvSpPr>
            <a:spLocks/>
          </p:cNvSpPr>
          <p:nvPr userDrawn="1"/>
        </p:nvSpPr>
        <p:spPr bwMode="auto">
          <a:xfrm>
            <a:off x="215901" y="4672014"/>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80" name="Google Shape;1085;p14">
            <a:extLst>
              <a:ext uri="{FF2B5EF4-FFF2-40B4-BE49-F238E27FC236}">
                <a16:creationId xmlns:a16="http://schemas.microsoft.com/office/drawing/2014/main" id="{53651CD9-5528-492B-9BCB-7FA127B3FE33}"/>
              </a:ext>
            </a:extLst>
          </p:cNvPr>
          <p:cNvSpPr>
            <a:spLocks/>
          </p:cNvSpPr>
          <p:nvPr userDrawn="1"/>
        </p:nvSpPr>
        <p:spPr bwMode="auto">
          <a:xfrm>
            <a:off x="518585" y="4630739"/>
            <a:ext cx="44449"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81" name="Google Shape;1086;p14">
            <a:extLst>
              <a:ext uri="{FF2B5EF4-FFF2-40B4-BE49-F238E27FC236}">
                <a16:creationId xmlns:a16="http://schemas.microsoft.com/office/drawing/2014/main" id="{ABA8462E-A889-451A-B3C6-A1CCAB6754AE}"/>
              </a:ext>
            </a:extLst>
          </p:cNvPr>
          <p:cNvSpPr>
            <a:spLocks/>
          </p:cNvSpPr>
          <p:nvPr userDrawn="1"/>
        </p:nvSpPr>
        <p:spPr bwMode="auto">
          <a:xfrm>
            <a:off x="194734" y="46005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82" name="Google Shape;1082;p14">
            <a:extLst>
              <a:ext uri="{FF2B5EF4-FFF2-40B4-BE49-F238E27FC236}">
                <a16:creationId xmlns:a16="http://schemas.microsoft.com/office/drawing/2014/main" id="{3EB29635-D4F1-4010-9830-AC8356266698}"/>
              </a:ext>
            </a:extLst>
          </p:cNvPr>
          <p:cNvSpPr>
            <a:spLocks/>
          </p:cNvSpPr>
          <p:nvPr userDrawn="1"/>
        </p:nvSpPr>
        <p:spPr bwMode="auto">
          <a:xfrm>
            <a:off x="457200" y="5180013"/>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83" name="Google Shape;1083;p14">
            <a:extLst>
              <a:ext uri="{FF2B5EF4-FFF2-40B4-BE49-F238E27FC236}">
                <a16:creationId xmlns:a16="http://schemas.microsoft.com/office/drawing/2014/main" id="{F36E58AF-858E-49A6-9151-CD7E7DDD263F}"/>
              </a:ext>
            </a:extLst>
          </p:cNvPr>
          <p:cNvSpPr>
            <a:spLocks/>
          </p:cNvSpPr>
          <p:nvPr userDrawn="1"/>
        </p:nvSpPr>
        <p:spPr bwMode="auto">
          <a:xfrm>
            <a:off x="192618" y="5203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84" name="Google Shape;1084;p14">
            <a:extLst>
              <a:ext uri="{FF2B5EF4-FFF2-40B4-BE49-F238E27FC236}">
                <a16:creationId xmlns:a16="http://schemas.microsoft.com/office/drawing/2014/main" id="{C765499E-4A41-4A88-91A9-95DCC30DB4FA}"/>
              </a:ext>
            </a:extLst>
          </p:cNvPr>
          <p:cNvSpPr>
            <a:spLocks/>
          </p:cNvSpPr>
          <p:nvPr userDrawn="1"/>
        </p:nvSpPr>
        <p:spPr bwMode="auto">
          <a:xfrm>
            <a:off x="215901" y="5286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85" name="Google Shape;1085;p14">
            <a:extLst>
              <a:ext uri="{FF2B5EF4-FFF2-40B4-BE49-F238E27FC236}">
                <a16:creationId xmlns:a16="http://schemas.microsoft.com/office/drawing/2014/main" id="{D4326F9C-7967-40A8-A4FF-0E476A8B5D6C}"/>
              </a:ext>
            </a:extLst>
          </p:cNvPr>
          <p:cNvSpPr>
            <a:spLocks/>
          </p:cNvSpPr>
          <p:nvPr userDrawn="1"/>
        </p:nvSpPr>
        <p:spPr bwMode="auto">
          <a:xfrm>
            <a:off x="516467" y="5245100"/>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86" name="Google Shape;1086;p14">
            <a:extLst>
              <a:ext uri="{FF2B5EF4-FFF2-40B4-BE49-F238E27FC236}">
                <a16:creationId xmlns:a16="http://schemas.microsoft.com/office/drawing/2014/main" id="{76D90A58-8801-4F43-994D-E492D9B67805}"/>
              </a:ext>
            </a:extLst>
          </p:cNvPr>
          <p:cNvSpPr>
            <a:spLocks/>
          </p:cNvSpPr>
          <p:nvPr userDrawn="1"/>
        </p:nvSpPr>
        <p:spPr bwMode="auto">
          <a:xfrm>
            <a:off x="192618" y="52149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87" name="Google Shape;1082;p14">
            <a:extLst>
              <a:ext uri="{FF2B5EF4-FFF2-40B4-BE49-F238E27FC236}">
                <a16:creationId xmlns:a16="http://schemas.microsoft.com/office/drawing/2014/main" id="{A2FC1459-6A44-40B5-92E0-DA8FAA3184CC}"/>
              </a:ext>
            </a:extLst>
          </p:cNvPr>
          <p:cNvSpPr>
            <a:spLocks/>
          </p:cNvSpPr>
          <p:nvPr userDrawn="1"/>
        </p:nvSpPr>
        <p:spPr bwMode="auto">
          <a:xfrm>
            <a:off x="457200" y="5792788"/>
            <a:ext cx="107951"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88" name="Google Shape;1083;p14">
            <a:extLst>
              <a:ext uri="{FF2B5EF4-FFF2-40B4-BE49-F238E27FC236}">
                <a16:creationId xmlns:a16="http://schemas.microsoft.com/office/drawing/2014/main" id="{CA4C7E90-76FF-49C7-9A6B-D72D636D063B}"/>
              </a:ext>
            </a:extLst>
          </p:cNvPr>
          <p:cNvSpPr>
            <a:spLocks/>
          </p:cNvSpPr>
          <p:nvPr userDrawn="1"/>
        </p:nvSpPr>
        <p:spPr bwMode="auto">
          <a:xfrm>
            <a:off x="190500" y="5818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89" name="Google Shape;1084;p14">
            <a:extLst>
              <a:ext uri="{FF2B5EF4-FFF2-40B4-BE49-F238E27FC236}">
                <a16:creationId xmlns:a16="http://schemas.microsoft.com/office/drawing/2014/main" id="{A241645E-4E0D-45D0-A496-F9357731A618}"/>
              </a:ext>
            </a:extLst>
          </p:cNvPr>
          <p:cNvSpPr>
            <a:spLocks/>
          </p:cNvSpPr>
          <p:nvPr userDrawn="1"/>
        </p:nvSpPr>
        <p:spPr bwMode="auto">
          <a:xfrm>
            <a:off x="213784" y="59007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90" name="Google Shape;1085;p14">
            <a:extLst>
              <a:ext uri="{FF2B5EF4-FFF2-40B4-BE49-F238E27FC236}">
                <a16:creationId xmlns:a16="http://schemas.microsoft.com/office/drawing/2014/main" id="{26E26BFA-2CDC-417D-B506-4CD55EF22715}"/>
              </a:ext>
            </a:extLst>
          </p:cNvPr>
          <p:cNvSpPr>
            <a:spLocks/>
          </p:cNvSpPr>
          <p:nvPr userDrawn="1"/>
        </p:nvSpPr>
        <p:spPr bwMode="auto">
          <a:xfrm>
            <a:off x="514351" y="58578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91" name="Google Shape;1086;p14">
            <a:extLst>
              <a:ext uri="{FF2B5EF4-FFF2-40B4-BE49-F238E27FC236}">
                <a16:creationId xmlns:a16="http://schemas.microsoft.com/office/drawing/2014/main" id="{CC76164C-D1AA-4D8F-A655-1794C5BF3483}"/>
              </a:ext>
            </a:extLst>
          </p:cNvPr>
          <p:cNvSpPr>
            <a:spLocks/>
          </p:cNvSpPr>
          <p:nvPr userDrawn="1"/>
        </p:nvSpPr>
        <p:spPr bwMode="auto">
          <a:xfrm>
            <a:off x="192617" y="5829300"/>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grpSp>
        <p:nvGrpSpPr>
          <p:cNvPr id="92" name="Google Shape;2356;p30">
            <a:extLst>
              <a:ext uri="{FF2B5EF4-FFF2-40B4-BE49-F238E27FC236}">
                <a16:creationId xmlns:a16="http://schemas.microsoft.com/office/drawing/2014/main" id="{561B8FBF-BE78-4E9F-A60F-5EB3BA8E383E}"/>
              </a:ext>
            </a:extLst>
          </p:cNvPr>
          <p:cNvGrpSpPr/>
          <p:nvPr userDrawn="1"/>
        </p:nvGrpSpPr>
        <p:grpSpPr>
          <a:xfrm>
            <a:off x="745414" y="1491606"/>
            <a:ext cx="9867487" cy="4773077"/>
            <a:chOff x="623255" y="927125"/>
            <a:chExt cx="7691377" cy="3871900"/>
          </a:xfrm>
          <a:solidFill>
            <a:schemeClr val="accent5">
              <a:lumMod val="75000"/>
            </a:schemeClr>
          </a:solidFill>
        </p:grpSpPr>
        <p:sp>
          <p:nvSpPr>
            <p:cNvPr id="93" name="Google Shape;2357;p30">
              <a:extLst>
                <a:ext uri="{FF2B5EF4-FFF2-40B4-BE49-F238E27FC236}">
                  <a16:creationId xmlns:a16="http://schemas.microsoft.com/office/drawing/2014/main" id="{41DFFA3C-A517-4784-BB59-DF523FC51001}"/>
                </a:ext>
              </a:extLst>
            </p:cNvPr>
            <p:cNvSpPr/>
            <p:nvPr/>
          </p:nvSpPr>
          <p:spPr>
            <a:xfrm>
              <a:off x="2977025" y="927125"/>
              <a:ext cx="3134100" cy="1481700"/>
            </a:xfrm>
            <a:prstGeom prst="ellipse">
              <a:avLst/>
            </a:prstGeom>
            <a:grp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nvGrpSpPr>
            <p:cNvPr id="94" name="Google Shape;2358;p30">
              <a:extLst>
                <a:ext uri="{FF2B5EF4-FFF2-40B4-BE49-F238E27FC236}">
                  <a16:creationId xmlns:a16="http://schemas.microsoft.com/office/drawing/2014/main" id="{13242D47-6829-44EC-8891-99A98475A8F8}"/>
                </a:ext>
              </a:extLst>
            </p:cNvPr>
            <p:cNvGrpSpPr/>
            <p:nvPr/>
          </p:nvGrpSpPr>
          <p:grpSpPr>
            <a:xfrm>
              <a:off x="623255" y="973375"/>
              <a:ext cx="7691377" cy="3825650"/>
              <a:chOff x="623255" y="973375"/>
              <a:chExt cx="7691377" cy="3825650"/>
            </a:xfrm>
            <a:grpFill/>
          </p:grpSpPr>
          <p:sp>
            <p:nvSpPr>
              <p:cNvPr id="95" name="Google Shape;2359;p30">
                <a:extLst>
                  <a:ext uri="{FF2B5EF4-FFF2-40B4-BE49-F238E27FC236}">
                    <a16:creationId xmlns:a16="http://schemas.microsoft.com/office/drawing/2014/main" id="{52A5DF10-4C20-451F-953D-86CE96AA4697}"/>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lIns="91425" tIns="91425" rIns="91425" bIns="91425" anchor="ctr"/>
              <a:lstStyle/>
              <a:p>
                <a:pPr eaLnBrk="1" fontAlgn="auto" hangingPunct="1">
                  <a:spcBef>
                    <a:spcPts val="0"/>
                  </a:spcBef>
                  <a:spcAft>
                    <a:spcPts val="0"/>
                  </a:spcAft>
                  <a:defRPr/>
                </a:pPr>
                <a:endParaRPr sz="1350" dirty="0">
                  <a:solidFill>
                    <a:prstClr val="black"/>
                  </a:solidFill>
                  <a:latin typeface="Arial"/>
                </a:endParaRPr>
              </a:p>
            </p:txBody>
          </p:sp>
          <p:sp>
            <p:nvSpPr>
              <p:cNvPr id="96" name="Google Shape;2360;p30">
                <a:extLst>
                  <a:ext uri="{FF2B5EF4-FFF2-40B4-BE49-F238E27FC236}">
                    <a16:creationId xmlns:a16="http://schemas.microsoft.com/office/drawing/2014/main" id="{93934914-6CAD-46FF-BBFA-8E4E93097161}"/>
                  </a:ext>
                </a:extLst>
              </p:cNvPr>
              <p:cNvSpPr/>
              <p:nvPr/>
            </p:nvSpPr>
            <p:spPr>
              <a:xfrm>
                <a:off x="1878425" y="1185100"/>
                <a:ext cx="2028300" cy="1403400"/>
              </a:xfrm>
              <a:prstGeom prst="ellipse">
                <a:avLst/>
              </a:prstGeom>
              <a:grpFill/>
              <a:ln>
                <a:noFill/>
              </a:ln>
            </p:spPr>
            <p:txBody>
              <a:bodyPr spcFirstLastPara="1" lIns="91425" tIns="91425" rIns="91425" bIns="91425" anchor="ctr"/>
              <a:lstStyle/>
              <a:p>
                <a:pPr eaLnBrk="1" fontAlgn="auto" hangingPunct="1">
                  <a:spcBef>
                    <a:spcPts val="0"/>
                  </a:spcBef>
                  <a:spcAft>
                    <a:spcPts val="0"/>
                  </a:spcAft>
                  <a:defRPr/>
                </a:pPr>
                <a:endParaRPr sz="1350" dirty="0">
                  <a:solidFill>
                    <a:prstClr val="black"/>
                  </a:solidFill>
                  <a:latin typeface="Arial"/>
                </a:endParaRPr>
              </a:p>
            </p:txBody>
          </p:sp>
          <p:sp>
            <p:nvSpPr>
              <p:cNvPr id="97" name="Google Shape;2361;p30">
                <a:extLst>
                  <a:ext uri="{FF2B5EF4-FFF2-40B4-BE49-F238E27FC236}">
                    <a16:creationId xmlns:a16="http://schemas.microsoft.com/office/drawing/2014/main" id="{728B2096-AEA9-41C6-B3AA-2B55BAA166AC}"/>
                  </a:ext>
                </a:extLst>
              </p:cNvPr>
              <p:cNvSpPr/>
              <p:nvPr/>
            </p:nvSpPr>
            <p:spPr>
              <a:xfrm>
                <a:off x="5585525" y="3231300"/>
                <a:ext cx="2028300" cy="1403400"/>
              </a:xfrm>
              <a:prstGeom prst="ellipse">
                <a:avLst/>
              </a:prstGeom>
              <a:grp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grpSp>
        <p:nvGrpSpPr>
          <p:cNvPr id="98" name="Google Shape;447;p27">
            <a:extLst>
              <a:ext uri="{FF2B5EF4-FFF2-40B4-BE49-F238E27FC236}">
                <a16:creationId xmlns:a16="http://schemas.microsoft.com/office/drawing/2014/main" id="{3E499130-2096-4B63-BFC6-BCAC3AE93321}"/>
              </a:ext>
            </a:extLst>
          </p:cNvPr>
          <p:cNvGrpSpPr>
            <a:grpSpLocks/>
          </p:cNvGrpSpPr>
          <p:nvPr userDrawn="1"/>
        </p:nvGrpSpPr>
        <p:grpSpPr bwMode="auto">
          <a:xfrm>
            <a:off x="8392584" y="4048125"/>
            <a:ext cx="2300816" cy="1593850"/>
            <a:chOff x="4799733" y="3457797"/>
            <a:chExt cx="2301388" cy="1593766"/>
          </a:xfrm>
        </p:grpSpPr>
        <p:sp>
          <p:nvSpPr>
            <p:cNvPr id="99" name="Google Shape;448;p27">
              <a:extLst>
                <a:ext uri="{FF2B5EF4-FFF2-40B4-BE49-F238E27FC236}">
                  <a16:creationId xmlns:a16="http://schemas.microsoft.com/office/drawing/2014/main" id="{5ACE69B9-CBC0-4463-90AC-47E3FA5FC729}"/>
                </a:ext>
              </a:extLst>
            </p:cNvPr>
            <p:cNvSpPr>
              <a:spLocks/>
            </p:cNvSpPr>
            <p:nvPr/>
          </p:nvSpPr>
          <p:spPr bwMode="auto">
            <a:xfrm>
              <a:off x="5513226" y="4441995"/>
              <a:ext cx="133384" cy="122232"/>
            </a:xfrm>
            <a:custGeom>
              <a:avLst/>
              <a:gdLst>
                <a:gd name="T0" fmla="*/ 2147483646 w 2437"/>
                <a:gd name="T1" fmla="*/ 2147483646 h 2211"/>
                <a:gd name="T2" fmla="*/ 2147483646 w 2437"/>
                <a:gd name="T3" fmla="*/ 2147483646 h 2211"/>
                <a:gd name="T4" fmla="*/ 2147483646 w 2437"/>
                <a:gd name="T5" fmla="*/ 2147483646 h 2211"/>
                <a:gd name="T6" fmla="*/ 2147483646 w 2437"/>
                <a:gd name="T7" fmla="*/ 2147483646 h 2211"/>
                <a:gd name="T8" fmla="*/ 2147483646 w 2437"/>
                <a:gd name="T9" fmla="*/ 2147483646 h 2211"/>
                <a:gd name="T10" fmla="*/ 2147483646 w 2437"/>
                <a:gd name="T11" fmla="*/ 2147483646 h 22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lIns="91425" tIns="91425" rIns="91425" bIns="91425" anchor="ctr"/>
            <a:lstStyle/>
            <a:p>
              <a:pPr>
                <a:defRPr/>
              </a:pPr>
              <a:endParaRPr lang="vi-VN" sz="1350"/>
            </a:p>
          </p:txBody>
        </p:sp>
        <p:sp>
          <p:nvSpPr>
            <p:cNvPr id="100" name="Google Shape;449;p27">
              <a:extLst>
                <a:ext uri="{FF2B5EF4-FFF2-40B4-BE49-F238E27FC236}">
                  <a16:creationId xmlns:a16="http://schemas.microsoft.com/office/drawing/2014/main" id="{968F5402-5E20-4822-9D43-6E2EB31C54F6}"/>
                </a:ext>
              </a:extLst>
            </p:cNvPr>
            <p:cNvSpPr>
              <a:spLocks/>
            </p:cNvSpPr>
            <p:nvPr/>
          </p:nvSpPr>
          <p:spPr bwMode="auto">
            <a:xfrm>
              <a:off x="5672016" y="4451520"/>
              <a:ext cx="91039" cy="77784"/>
            </a:xfrm>
            <a:custGeom>
              <a:avLst/>
              <a:gdLst>
                <a:gd name="T0" fmla="*/ 2147483646 w 1656"/>
                <a:gd name="T1" fmla="*/ 2147483646 h 1431"/>
                <a:gd name="T2" fmla="*/ 2147483646 w 1656"/>
                <a:gd name="T3" fmla="*/ 2147483646 h 1431"/>
                <a:gd name="T4" fmla="*/ 2147483646 w 1656"/>
                <a:gd name="T5" fmla="*/ 2147483646 h 1431"/>
                <a:gd name="T6" fmla="*/ 2147483646 w 1656"/>
                <a:gd name="T7" fmla="*/ 2147483646 h 1431"/>
                <a:gd name="T8" fmla="*/ 2147483646 w 1656"/>
                <a:gd name="T9" fmla="*/ 2147483646 h 14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56" h="1431" extrusionOk="0">
                  <a:moveTo>
                    <a:pt x="1" y="1"/>
                  </a:moveTo>
                  <a:lnTo>
                    <a:pt x="1" y="1430"/>
                  </a:lnTo>
                  <a:lnTo>
                    <a:pt x="1655" y="1430"/>
                  </a:lnTo>
                  <a:lnTo>
                    <a:pt x="1655" y="1"/>
                  </a:lnTo>
                  <a:lnTo>
                    <a:pt x="1" y="1"/>
                  </a:lnTo>
                  <a:close/>
                </a:path>
              </a:pathLst>
            </a:custGeom>
            <a:solidFill>
              <a:srgbClr val="F9CF72"/>
            </a:solidFill>
            <a:ln>
              <a:noFill/>
            </a:ln>
          </p:spPr>
          <p:txBody>
            <a:bodyPr lIns="91425" tIns="91425" rIns="91425" bIns="91425" anchor="ctr"/>
            <a:lstStyle/>
            <a:p>
              <a:pPr>
                <a:defRPr/>
              </a:pPr>
              <a:endParaRPr lang="vi-VN" sz="1350"/>
            </a:p>
          </p:txBody>
        </p:sp>
        <p:sp>
          <p:nvSpPr>
            <p:cNvPr id="101" name="Google Shape;450;p27">
              <a:extLst>
                <a:ext uri="{FF2B5EF4-FFF2-40B4-BE49-F238E27FC236}">
                  <a16:creationId xmlns:a16="http://schemas.microsoft.com/office/drawing/2014/main" id="{AF9902F5-90C7-4546-B5DB-0DF10F6DA743}"/>
                </a:ext>
              </a:extLst>
            </p:cNvPr>
            <p:cNvSpPr>
              <a:spLocks/>
            </p:cNvSpPr>
            <p:nvPr/>
          </p:nvSpPr>
          <p:spPr bwMode="auto">
            <a:xfrm>
              <a:off x="5669899" y="4448345"/>
              <a:ext cx="93156" cy="80959"/>
            </a:xfrm>
            <a:custGeom>
              <a:avLst/>
              <a:gdLst>
                <a:gd name="T0" fmla="*/ 2147483646 w 1669"/>
                <a:gd name="T1" fmla="*/ 2147483646 h 1457"/>
                <a:gd name="T2" fmla="*/ 2147483646 w 1669"/>
                <a:gd name="T3" fmla="*/ 2147483646 h 1457"/>
                <a:gd name="T4" fmla="*/ 2147483646 w 1669"/>
                <a:gd name="T5" fmla="*/ 2147483646 h 1457"/>
                <a:gd name="T6" fmla="*/ 2147483646 w 1669"/>
                <a:gd name="T7" fmla="*/ 2147483646 h 1457"/>
                <a:gd name="T8" fmla="*/ 2147483646 w 1669"/>
                <a:gd name="T9" fmla="*/ 2147483646 h 1457"/>
                <a:gd name="T10" fmla="*/ 2147483646 w 1669"/>
                <a:gd name="T11" fmla="*/ 2147483646 h 1457"/>
                <a:gd name="T12" fmla="*/ 2147483646 w 1669"/>
                <a:gd name="T13" fmla="*/ 2147483646 h 1457"/>
                <a:gd name="T14" fmla="*/ 2147483646 w 1669"/>
                <a:gd name="T15" fmla="*/ 2147483646 h 1457"/>
                <a:gd name="T16" fmla="*/ 2147483646 w 1669"/>
                <a:gd name="T17" fmla="*/ 2147483646 h 1457"/>
                <a:gd name="T18" fmla="*/ 2147483646 w 1669"/>
                <a:gd name="T19" fmla="*/ 2147483646 h 1457"/>
                <a:gd name="T20" fmla="*/ 2147483646 w 1669"/>
                <a:gd name="T21" fmla="*/ 2147483646 h 1457"/>
                <a:gd name="T22" fmla="*/ 2147483646 w 1669"/>
                <a:gd name="T23" fmla="*/ 2147483646 h 1457"/>
                <a:gd name="T24" fmla="*/ 2147483646 w 1669"/>
                <a:gd name="T25" fmla="*/ 2147483646 h 1457"/>
                <a:gd name="T26" fmla="*/ 2147483646 w 1669"/>
                <a:gd name="T27" fmla="*/ 2147483646 h 1457"/>
                <a:gd name="T28" fmla="*/ 2147483646 w 1669"/>
                <a:gd name="T29" fmla="*/ 2147483646 h 1457"/>
                <a:gd name="T30" fmla="*/ 2147483646 w 1669"/>
                <a:gd name="T31" fmla="*/ 2147483646 h 1457"/>
                <a:gd name="T32" fmla="*/ 2147483646 w 1669"/>
                <a:gd name="T33" fmla="*/ 2147483646 h 1457"/>
                <a:gd name="T34" fmla="*/ 2147483646 w 1669"/>
                <a:gd name="T35" fmla="*/ 2147483646 h 1457"/>
                <a:gd name="T36" fmla="*/ 2147483646 w 1669"/>
                <a:gd name="T37" fmla="*/ 2147483646 h 1457"/>
                <a:gd name="T38" fmla="*/ 2147483646 w 1669"/>
                <a:gd name="T39" fmla="*/ 2147483646 h 1457"/>
                <a:gd name="T40" fmla="*/ 2147483646 w 1669"/>
                <a:gd name="T41" fmla="*/ 2147483646 h 1457"/>
                <a:gd name="T42" fmla="*/ 2147483646 w 1669"/>
                <a:gd name="T43" fmla="*/ 2147483646 h 1457"/>
                <a:gd name="T44" fmla="*/ 2147483646 w 1669"/>
                <a:gd name="T45" fmla="*/ 2147483646 h 1457"/>
                <a:gd name="T46" fmla="*/ 2147483646 w 1669"/>
                <a:gd name="T47" fmla="*/ 2147483646 h 1457"/>
                <a:gd name="T48" fmla="*/ 2147483646 w 1669"/>
                <a:gd name="T49" fmla="*/ 2147483646 h 1457"/>
                <a:gd name="T50" fmla="*/ 2147483646 w 1669"/>
                <a:gd name="T51" fmla="*/ 2147483646 h 1457"/>
                <a:gd name="T52" fmla="*/ 2147483646 w 1669"/>
                <a:gd name="T53" fmla="*/ 2147483646 h 1457"/>
                <a:gd name="T54" fmla="*/ 2147483646 w 1669"/>
                <a:gd name="T55" fmla="*/ 2147483646 h 1457"/>
                <a:gd name="T56" fmla="*/ 2147483646 w 1669"/>
                <a:gd name="T57" fmla="*/ 2147483646 h 1457"/>
                <a:gd name="T58" fmla="*/ 2147483646 w 1669"/>
                <a:gd name="T59" fmla="*/ 2147483646 h 1457"/>
                <a:gd name="T60" fmla="*/ 2147483646 w 1669"/>
                <a:gd name="T61" fmla="*/ 2147483646 h 1457"/>
                <a:gd name="T62" fmla="*/ 2147483646 w 1669"/>
                <a:gd name="T63" fmla="*/ 2147483646 h 1457"/>
                <a:gd name="T64" fmla="*/ 2147483646 w 1669"/>
                <a:gd name="T65" fmla="*/ 2147483646 h 1457"/>
                <a:gd name="T66" fmla="*/ 2147483646 w 1669"/>
                <a:gd name="T67" fmla="*/ 2147483646 h 1457"/>
                <a:gd name="T68" fmla="*/ 2147483646 w 1669"/>
                <a:gd name="T69" fmla="*/ 2147483646 h 1457"/>
                <a:gd name="T70" fmla="*/ 2147483646 w 1669"/>
                <a:gd name="T71" fmla="*/ 2147483646 h 1457"/>
                <a:gd name="T72" fmla="*/ 2147483646 w 1669"/>
                <a:gd name="T73" fmla="*/ 2147483646 h 1457"/>
                <a:gd name="T74" fmla="*/ 2147483646 w 1669"/>
                <a:gd name="T75" fmla="*/ 2147483646 h 1457"/>
                <a:gd name="T76" fmla="*/ 2147483646 w 1669"/>
                <a:gd name="T77" fmla="*/ 2147483646 h 1457"/>
                <a:gd name="T78" fmla="*/ 2147483646 w 1669"/>
                <a:gd name="T79" fmla="*/ 2147483646 h 1457"/>
                <a:gd name="T80" fmla="*/ 2147483646 w 1669"/>
                <a:gd name="T81" fmla="*/ 2147483646 h 145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lnTo>
                    <a:pt x="239" y="1"/>
                  </a:lnTo>
                  <a:close/>
                </a:path>
              </a:pathLst>
            </a:custGeom>
            <a:solidFill>
              <a:srgbClr val="F09C4E"/>
            </a:solidFill>
            <a:ln>
              <a:noFill/>
            </a:ln>
          </p:spPr>
          <p:txBody>
            <a:bodyPr lIns="91425" tIns="91425" rIns="91425" bIns="91425" anchor="ctr"/>
            <a:lstStyle/>
            <a:p>
              <a:pPr>
                <a:defRPr/>
              </a:pPr>
              <a:endParaRPr lang="vi-VN" sz="1350"/>
            </a:p>
          </p:txBody>
        </p:sp>
        <p:sp>
          <p:nvSpPr>
            <p:cNvPr id="102" name="Google Shape;451;p27">
              <a:extLst>
                <a:ext uri="{FF2B5EF4-FFF2-40B4-BE49-F238E27FC236}">
                  <a16:creationId xmlns:a16="http://schemas.microsoft.com/office/drawing/2014/main" id="{466C8235-9F30-4AA6-A70F-A2815C7905B9}"/>
                </a:ext>
              </a:extLst>
            </p:cNvPr>
            <p:cNvSpPr>
              <a:spLocks/>
            </p:cNvSpPr>
            <p:nvPr/>
          </p:nvSpPr>
          <p:spPr bwMode="auto">
            <a:xfrm>
              <a:off x="5667782" y="4448345"/>
              <a:ext cx="101625" cy="84134"/>
            </a:xfrm>
            <a:custGeom>
              <a:avLst/>
              <a:gdLst>
                <a:gd name="T0" fmla="*/ 2147483646 w 1814"/>
                <a:gd name="T1" fmla="*/ 2147483646 h 1536"/>
                <a:gd name="T2" fmla="*/ 2147483646 w 1814"/>
                <a:gd name="T3" fmla="*/ 2147483646 h 1536"/>
                <a:gd name="T4" fmla="*/ 2147483646 w 1814"/>
                <a:gd name="T5" fmla="*/ 2147483646 h 1536"/>
                <a:gd name="T6" fmla="*/ 2147483646 w 1814"/>
                <a:gd name="T7" fmla="*/ 2147483646 h 1536"/>
                <a:gd name="T8" fmla="*/ 2147483646 w 1814"/>
                <a:gd name="T9" fmla="*/ 2147483646 h 1536"/>
                <a:gd name="T10" fmla="*/ 2147483646 w 1814"/>
                <a:gd name="T11" fmla="*/ 2147483646 h 1536"/>
                <a:gd name="T12" fmla="*/ 2147483646 w 1814"/>
                <a:gd name="T13" fmla="*/ 2147483646 h 1536"/>
                <a:gd name="T14" fmla="*/ 2147483646 w 1814"/>
                <a:gd name="T15" fmla="*/ 2147483646 h 1536"/>
                <a:gd name="T16" fmla="*/ 2147483646 w 1814"/>
                <a:gd name="T17" fmla="*/ 2147483646 h 1536"/>
                <a:gd name="T18" fmla="*/ 2147483646 w 1814"/>
                <a:gd name="T19" fmla="*/ 2147483646 h 1536"/>
                <a:gd name="T20" fmla="*/ 2147483646 w 1814"/>
                <a:gd name="T21" fmla="*/ 2147483646 h 1536"/>
                <a:gd name="T22" fmla="*/ 2147483646 w 1814"/>
                <a:gd name="T23" fmla="*/ 2147483646 h 1536"/>
                <a:gd name="T24" fmla="*/ 2147483646 w 1814"/>
                <a:gd name="T25" fmla="*/ 2147483646 h 1536"/>
                <a:gd name="T26" fmla="*/ 2147483646 w 1814"/>
                <a:gd name="T27" fmla="*/ 2147483646 h 1536"/>
                <a:gd name="T28" fmla="*/ 2147483646 w 1814"/>
                <a:gd name="T29" fmla="*/ 2147483646 h 1536"/>
                <a:gd name="T30" fmla="*/ 2147483646 w 1814"/>
                <a:gd name="T31" fmla="*/ 2147483646 h 1536"/>
                <a:gd name="T32" fmla="*/ 2147483646 w 1814"/>
                <a:gd name="T33" fmla="*/ 2147483646 h 1536"/>
                <a:gd name="T34" fmla="*/ 2147483646 w 1814"/>
                <a:gd name="T35" fmla="*/ 2147483646 h 1536"/>
                <a:gd name="T36" fmla="*/ 2147483646 w 1814"/>
                <a:gd name="T37" fmla="*/ 2147483646 h 1536"/>
                <a:gd name="T38" fmla="*/ 2147483646 w 1814"/>
                <a:gd name="T39" fmla="*/ 2147483646 h 1536"/>
                <a:gd name="T40" fmla="*/ 2147483646 w 1814"/>
                <a:gd name="T41" fmla="*/ 2147483646 h 1536"/>
                <a:gd name="T42" fmla="*/ 2147483646 w 1814"/>
                <a:gd name="T43" fmla="*/ 2147483646 h 1536"/>
                <a:gd name="T44" fmla="*/ 2147483646 w 1814"/>
                <a:gd name="T45" fmla="*/ 2147483646 h 1536"/>
                <a:gd name="T46" fmla="*/ 2147483646 w 1814"/>
                <a:gd name="T47" fmla="*/ 2147483646 h 1536"/>
                <a:gd name="T48" fmla="*/ 2147483646 w 1814"/>
                <a:gd name="T49" fmla="*/ 2147483646 h 1536"/>
                <a:gd name="T50" fmla="*/ 2147483646 w 1814"/>
                <a:gd name="T51" fmla="*/ 2147483646 h 1536"/>
                <a:gd name="T52" fmla="*/ 2147483646 w 1814"/>
                <a:gd name="T53" fmla="*/ 2147483646 h 1536"/>
                <a:gd name="T54" fmla="*/ 2147483646 w 1814"/>
                <a:gd name="T55" fmla="*/ 2147483646 h 1536"/>
                <a:gd name="T56" fmla="*/ 2147483646 w 1814"/>
                <a:gd name="T57" fmla="*/ 2147483646 h 1536"/>
                <a:gd name="T58" fmla="*/ 2147483646 w 1814"/>
                <a:gd name="T59" fmla="*/ 2147483646 h 1536"/>
                <a:gd name="T60" fmla="*/ 2147483646 w 1814"/>
                <a:gd name="T61" fmla="*/ 2147483646 h 1536"/>
                <a:gd name="T62" fmla="*/ 2147483646 w 1814"/>
                <a:gd name="T63" fmla="*/ 2147483646 h 1536"/>
                <a:gd name="T64" fmla="*/ 2147483646 w 1814"/>
                <a:gd name="T65" fmla="*/ 2147483646 h 1536"/>
                <a:gd name="T66" fmla="*/ 2147483646 w 1814"/>
                <a:gd name="T67" fmla="*/ 2147483646 h 1536"/>
                <a:gd name="T68" fmla="*/ 2147483646 w 1814"/>
                <a:gd name="T69" fmla="*/ 2147483646 h 1536"/>
                <a:gd name="T70" fmla="*/ 2147483646 w 1814"/>
                <a:gd name="T71" fmla="*/ 2147483646 h 1536"/>
                <a:gd name="T72" fmla="*/ 2147483646 w 1814"/>
                <a:gd name="T73" fmla="*/ 2147483646 h 1536"/>
                <a:gd name="T74" fmla="*/ 2147483646 w 1814"/>
                <a:gd name="T75" fmla="*/ 2147483646 h 1536"/>
                <a:gd name="T76" fmla="*/ 2147483646 w 1814"/>
                <a:gd name="T77" fmla="*/ 2147483646 h 1536"/>
                <a:gd name="T78" fmla="*/ 2147483646 w 1814"/>
                <a:gd name="T79" fmla="*/ 2147483646 h 1536"/>
                <a:gd name="T80" fmla="*/ 2147483646 w 1814"/>
                <a:gd name="T81" fmla="*/ 2147483646 h 1536"/>
                <a:gd name="T82" fmla="*/ 2147483646 w 1814"/>
                <a:gd name="T83" fmla="*/ 2147483646 h 1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lnTo>
                    <a:pt x="768"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lnTo>
                    <a:pt x="106" y="1"/>
                  </a:lnTo>
                  <a:close/>
                </a:path>
              </a:pathLst>
            </a:custGeom>
            <a:solidFill>
              <a:srgbClr val="F09C4E"/>
            </a:solidFill>
            <a:ln>
              <a:noFill/>
            </a:ln>
          </p:spPr>
          <p:txBody>
            <a:bodyPr lIns="91425" tIns="91425" rIns="91425" bIns="91425" anchor="ctr"/>
            <a:lstStyle/>
            <a:p>
              <a:pPr>
                <a:defRPr/>
              </a:pPr>
              <a:endParaRPr lang="vi-VN" sz="1350"/>
            </a:p>
          </p:txBody>
        </p:sp>
        <p:sp>
          <p:nvSpPr>
            <p:cNvPr id="103" name="Google Shape;452;p27">
              <a:extLst>
                <a:ext uri="{FF2B5EF4-FFF2-40B4-BE49-F238E27FC236}">
                  <a16:creationId xmlns:a16="http://schemas.microsoft.com/office/drawing/2014/main" id="{E900CD04-173D-4936-942A-708374E3B146}"/>
                </a:ext>
              </a:extLst>
            </p:cNvPr>
            <p:cNvSpPr>
              <a:spLocks/>
            </p:cNvSpPr>
            <p:nvPr/>
          </p:nvSpPr>
          <p:spPr bwMode="auto">
            <a:xfrm>
              <a:off x="4799733" y="3864176"/>
              <a:ext cx="1238557" cy="1187387"/>
            </a:xfrm>
            <a:custGeom>
              <a:avLst/>
              <a:gdLst>
                <a:gd name="T0" fmla="*/ 2147483646 w 22395"/>
                <a:gd name="T1" fmla="*/ 2147483646 h 21477"/>
                <a:gd name="T2" fmla="*/ 2147483646 w 22395"/>
                <a:gd name="T3" fmla="*/ 2147483646 h 21477"/>
                <a:gd name="T4" fmla="*/ 2147483646 w 22395"/>
                <a:gd name="T5" fmla="*/ 2147483646 h 21477"/>
                <a:gd name="T6" fmla="*/ 2147483646 w 22395"/>
                <a:gd name="T7" fmla="*/ 2147483646 h 21477"/>
                <a:gd name="T8" fmla="*/ 2147483646 w 22395"/>
                <a:gd name="T9" fmla="*/ 2147483646 h 21477"/>
                <a:gd name="T10" fmla="*/ 2147483646 w 22395"/>
                <a:gd name="T11" fmla="*/ 2147483646 h 21477"/>
                <a:gd name="T12" fmla="*/ 2147483646 w 22395"/>
                <a:gd name="T13" fmla="*/ 2147483646 h 21477"/>
                <a:gd name="T14" fmla="*/ 2147483646 w 22395"/>
                <a:gd name="T15" fmla="*/ 2147483646 h 21477"/>
                <a:gd name="T16" fmla="*/ 2147483646 w 22395"/>
                <a:gd name="T17" fmla="*/ 2147483646 h 21477"/>
                <a:gd name="T18" fmla="*/ 2147483646 w 22395"/>
                <a:gd name="T19" fmla="*/ 2147483646 h 21477"/>
                <a:gd name="T20" fmla="*/ 2147483646 w 22395"/>
                <a:gd name="T21" fmla="*/ 2147483646 h 21477"/>
                <a:gd name="T22" fmla="*/ 2147483646 w 22395"/>
                <a:gd name="T23" fmla="*/ 2147483646 h 21477"/>
                <a:gd name="T24" fmla="*/ 2147483646 w 22395"/>
                <a:gd name="T25" fmla="*/ 2147483646 h 21477"/>
                <a:gd name="T26" fmla="*/ 2147483646 w 22395"/>
                <a:gd name="T27" fmla="*/ 2147483646 h 21477"/>
                <a:gd name="T28" fmla="*/ 2147483646 w 22395"/>
                <a:gd name="T29" fmla="*/ 2147483646 h 21477"/>
                <a:gd name="T30" fmla="*/ 2147483646 w 22395"/>
                <a:gd name="T31" fmla="*/ 2147483646 h 2147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bg2"/>
            </a:solidFill>
            <a:ln>
              <a:noFill/>
            </a:ln>
          </p:spPr>
          <p:txBody>
            <a:bodyPr lIns="91425" tIns="91425" rIns="91425" bIns="91425" anchor="ctr"/>
            <a:lstStyle/>
            <a:p>
              <a:pPr>
                <a:defRPr/>
              </a:pPr>
              <a:endParaRPr lang="vi-VN" sz="1350"/>
            </a:p>
          </p:txBody>
        </p:sp>
        <p:sp>
          <p:nvSpPr>
            <p:cNvPr id="104" name="Google Shape;453;p27">
              <a:extLst>
                <a:ext uri="{FF2B5EF4-FFF2-40B4-BE49-F238E27FC236}">
                  <a16:creationId xmlns:a16="http://schemas.microsoft.com/office/drawing/2014/main" id="{CC749E1C-F5EE-42A0-B764-B3D14002A91F}"/>
                </a:ext>
              </a:extLst>
            </p:cNvPr>
            <p:cNvSpPr>
              <a:spLocks/>
            </p:cNvSpPr>
            <p:nvPr/>
          </p:nvSpPr>
          <p:spPr bwMode="auto">
            <a:xfrm>
              <a:off x="4846311" y="3875288"/>
              <a:ext cx="1026838" cy="1046107"/>
            </a:xfrm>
            <a:custGeom>
              <a:avLst/>
              <a:gdLst>
                <a:gd name="T0" fmla="*/ 2147483646 w 18583"/>
                <a:gd name="T1" fmla="*/ 0 h 18937"/>
                <a:gd name="T2" fmla="*/ 2147483646 w 18583"/>
                <a:gd name="T3" fmla="*/ 2147483646 h 18937"/>
                <a:gd name="T4" fmla="*/ 2147483646 w 18583"/>
                <a:gd name="T5" fmla="*/ 2147483646 h 18937"/>
                <a:gd name="T6" fmla="*/ 0 w 18583"/>
                <a:gd name="T7" fmla="*/ 2147483646 h 18937"/>
                <a:gd name="T8" fmla="*/ 0 w 18583"/>
                <a:gd name="T9" fmla="*/ 2147483646 h 18937"/>
                <a:gd name="T10" fmla="*/ 2147483646 w 18583"/>
                <a:gd name="T11" fmla="*/ 2147483646 h 18937"/>
                <a:gd name="T12" fmla="*/ 2147483646 w 18583"/>
                <a:gd name="T13" fmla="*/ 2147483646 h 18937"/>
                <a:gd name="T14" fmla="*/ 2147483646 w 18583"/>
                <a:gd name="T15" fmla="*/ 2147483646 h 18937"/>
                <a:gd name="T16" fmla="*/ 2147483646 w 18583"/>
                <a:gd name="T17" fmla="*/ 0 h 189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lIns="91425" tIns="91425" rIns="91425" bIns="91425" anchor="ctr"/>
            <a:lstStyle/>
            <a:p>
              <a:pPr>
                <a:defRPr/>
              </a:pPr>
              <a:endParaRPr lang="vi-VN" sz="1350"/>
            </a:p>
          </p:txBody>
        </p:sp>
        <p:sp>
          <p:nvSpPr>
            <p:cNvPr id="105" name="Google Shape;454;p27">
              <a:extLst>
                <a:ext uri="{FF2B5EF4-FFF2-40B4-BE49-F238E27FC236}">
                  <a16:creationId xmlns:a16="http://schemas.microsoft.com/office/drawing/2014/main" id="{B9D0D40E-87C4-4B43-B79A-EFFF350BF267}"/>
                </a:ext>
              </a:extLst>
            </p:cNvPr>
            <p:cNvSpPr>
              <a:spLocks/>
            </p:cNvSpPr>
            <p:nvPr/>
          </p:nvSpPr>
          <p:spPr bwMode="auto">
            <a:xfrm>
              <a:off x="5818102" y="3941959"/>
              <a:ext cx="76219" cy="66671"/>
            </a:xfrm>
            <a:custGeom>
              <a:avLst/>
              <a:gdLst>
                <a:gd name="T0" fmla="*/ 0 w 1377"/>
                <a:gd name="T1" fmla="*/ 2147483646 h 1219"/>
                <a:gd name="T2" fmla="*/ 0 w 1377"/>
                <a:gd name="T3" fmla="*/ 2147483646 h 1219"/>
                <a:gd name="T4" fmla="*/ 2147483646 w 1377"/>
                <a:gd name="T5" fmla="*/ 2147483646 h 1219"/>
                <a:gd name="T6" fmla="*/ 2147483646 w 1377"/>
                <a:gd name="T7" fmla="*/ 2147483646 h 1219"/>
                <a:gd name="T8" fmla="*/ 2147483646 w 1377"/>
                <a:gd name="T9" fmla="*/ 2147483646 h 1219"/>
                <a:gd name="T10" fmla="*/ 2147483646 w 1377"/>
                <a:gd name="T11" fmla="*/ 2147483646 h 1219"/>
                <a:gd name="T12" fmla="*/ 0 w 1377"/>
                <a:gd name="T13" fmla="*/ 2147483646 h 12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77" h="1219" extrusionOk="0">
                  <a:moveTo>
                    <a:pt x="0" y="1"/>
                  </a:moveTo>
                  <a:lnTo>
                    <a:pt x="0" y="160"/>
                  </a:lnTo>
                  <a:lnTo>
                    <a:pt x="1218" y="1219"/>
                  </a:lnTo>
                  <a:lnTo>
                    <a:pt x="1324" y="1219"/>
                  </a:lnTo>
                  <a:cubicBezTo>
                    <a:pt x="1376" y="1152"/>
                    <a:pt x="1376" y="1099"/>
                    <a:pt x="1324" y="1047"/>
                  </a:cubicBezTo>
                  <a:lnTo>
                    <a:pt x="172" y="1"/>
                  </a:lnTo>
                  <a:lnTo>
                    <a:pt x="0" y="1"/>
                  </a:lnTo>
                  <a:close/>
                </a:path>
              </a:pathLst>
            </a:custGeom>
            <a:solidFill>
              <a:schemeClr val="accent1"/>
            </a:solidFill>
            <a:ln>
              <a:noFill/>
            </a:ln>
          </p:spPr>
          <p:txBody>
            <a:bodyPr lIns="91425" tIns="91425" rIns="91425" bIns="91425" anchor="ctr"/>
            <a:lstStyle/>
            <a:p>
              <a:pPr>
                <a:defRPr/>
              </a:pPr>
              <a:endParaRPr lang="vi-VN" sz="1350"/>
            </a:p>
          </p:txBody>
        </p:sp>
        <p:sp>
          <p:nvSpPr>
            <p:cNvPr id="106" name="Google Shape;455;p27">
              <a:extLst>
                <a:ext uri="{FF2B5EF4-FFF2-40B4-BE49-F238E27FC236}">
                  <a16:creationId xmlns:a16="http://schemas.microsoft.com/office/drawing/2014/main" id="{B54BAB41-6659-40FC-BFDA-C0BED78BE406}"/>
                </a:ext>
              </a:extLst>
            </p:cNvPr>
            <p:cNvSpPr>
              <a:spLocks/>
            </p:cNvSpPr>
            <p:nvPr/>
          </p:nvSpPr>
          <p:spPr bwMode="auto">
            <a:xfrm>
              <a:off x="5646610" y="4113400"/>
              <a:ext cx="76219" cy="69846"/>
            </a:xfrm>
            <a:custGeom>
              <a:avLst/>
              <a:gdLst>
                <a:gd name="T0" fmla="*/ 2147483646 w 1377"/>
                <a:gd name="T1" fmla="*/ 2147483646 h 1259"/>
                <a:gd name="T2" fmla="*/ 2147483646 w 1377"/>
                <a:gd name="T3" fmla="*/ 2147483646 h 1259"/>
                <a:gd name="T4" fmla="*/ 2147483646 w 1377"/>
                <a:gd name="T5" fmla="*/ 2147483646 h 1259"/>
                <a:gd name="T6" fmla="*/ 2147483646 w 1377"/>
                <a:gd name="T7" fmla="*/ 2147483646 h 1259"/>
                <a:gd name="T8" fmla="*/ 2147483646 w 1377"/>
                <a:gd name="T9" fmla="*/ 2147483646 h 1259"/>
                <a:gd name="T10" fmla="*/ 2147483646 w 1377"/>
                <a:gd name="T11" fmla="*/ 2147483646 h 1259"/>
                <a:gd name="T12" fmla="*/ 2147483646 w 1377"/>
                <a:gd name="T13" fmla="*/ 2147483646 h 1259"/>
                <a:gd name="T14" fmla="*/ 2147483646 w 1377"/>
                <a:gd name="T15" fmla="*/ 2147483646 h 12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lIns="91425" tIns="91425" rIns="91425" bIns="91425" anchor="ctr"/>
            <a:lstStyle/>
            <a:p>
              <a:pPr>
                <a:defRPr/>
              </a:pPr>
              <a:endParaRPr lang="vi-VN" sz="1350"/>
            </a:p>
          </p:txBody>
        </p:sp>
        <p:sp>
          <p:nvSpPr>
            <p:cNvPr id="107" name="Google Shape;456;p27">
              <a:extLst>
                <a:ext uri="{FF2B5EF4-FFF2-40B4-BE49-F238E27FC236}">
                  <a16:creationId xmlns:a16="http://schemas.microsoft.com/office/drawing/2014/main" id="{46E8DC62-45E4-493E-A97E-F59EB87E10BC}"/>
                </a:ext>
              </a:extLst>
            </p:cNvPr>
            <p:cNvSpPr>
              <a:spLocks/>
            </p:cNvSpPr>
            <p:nvPr/>
          </p:nvSpPr>
          <p:spPr bwMode="auto">
            <a:xfrm>
              <a:off x="5775758" y="3984819"/>
              <a:ext cx="55047" cy="49210"/>
            </a:xfrm>
            <a:custGeom>
              <a:avLst/>
              <a:gdLst>
                <a:gd name="T0" fmla="*/ 2147483646 w 993"/>
                <a:gd name="T1" fmla="*/ 2147483646 h 888"/>
                <a:gd name="T2" fmla="*/ 2147483646 w 993"/>
                <a:gd name="T3" fmla="*/ 2147483646 h 888"/>
                <a:gd name="T4" fmla="*/ 2147483646 w 993"/>
                <a:gd name="T5" fmla="*/ 2147483646 h 888"/>
                <a:gd name="T6" fmla="*/ 2147483646 w 993"/>
                <a:gd name="T7" fmla="*/ 2147483646 h 888"/>
                <a:gd name="T8" fmla="*/ 2147483646 w 993"/>
                <a:gd name="T9" fmla="*/ 2147483646 h 888"/>
                <a:gd name="T10" fmla="*/ 2147483646 w 993"/>
                <a:gd name="T11" fmla="*/ 2147483646 h 888"/>
                <a:gd name="T12" fmla="*/ 2147483646 w 993"/>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88" extrusionOk="0">
                  <a:moveTo>
                    <a:pt x="53" y="1"/>
                  </a:moveTo>
                  <a:cubicBezTo>
                    <a:pt x="0" y="54"/>
                    <a:pt x="0" y="54"/>
                    <a:pt x="53" y="120"/>
                  </a:cubicBezTo>
                  <a:lnTo>
                    <a:pt x="874" y="887"/>
                  </a:lnTo>
                  <a:lnTo>
                    <a:pt x="993" y="887"/>
                  </a:lnTo>
                  <a:lnTo>
                    <a:pt x="993" y="781"/>
                  </a:lnTo>
                  <a:lnTo>
                    <a:pt x="106" y="1"/>
                  </a:lnTo>
                  <a:lnTo>
                    <a:pt x="53" y="1"/>
                  </a:lnTo>
                  <a:close/>
                </a:path>
              </a:pathLst>
            </a:custGeom>
            <a:solidFill>
              <a:schemeClr val="accent1"/>
            </a:solidFill>
            <a:ln>
              <a:noFill/>
            </a:ln>
          </p:spPr>
          <p:txBody>
            <a:bodyPr lIns="91425" tIns="91425" rIns="91425" bIns="91425" anchor="ctr"/>
            <a:lstStyle/>
            <a:p>
              <a:pPr>
                <a:defRPr/>
              </a:pPr>
              <a:endParaRPr lang="vi-VN" sz="1350"/>
            </a:p>
          </p:txBody>
        </p:sp>
        <p:sp>
          <p:nvSpPr>
            <p:cNvPr id="108" name="Google Shape;457;p27">
              <a:extLst>
                <a:ext uri="{FF2B5EF4-FFF2-40B4-BE49-F238E27FC236}">
                  <a16:creationId xmlns:a16="http://schemas.microsoft.com/office/drawing/2014/main" id="{D8874BE4-3A78-4893-8B4C-845BF2850452}"/>
                </a:ext>
              </a:extLst>
            </p:cNvPr>
            <p:cNvSpPr>
              <a:spLocks/>
            </p:cNvSpPr>
            <p:nvPr/>
          </p:nvSpPr>
          <p:spPr bwMode="auto">
            <a:xfrm>
              <a:off x="5735532" y="4024505"/>
              <a:ext cx="55047" cy="50797"/>
            </a:xfrm>
            <a:custGeom>
              <a:avLst/>
              <a:gdLst>
                <a:gd name="T0" fmla="*/ 2147483646 w 994"/>
                <a:gd name="T1" fmla="*/ 2147483646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2147483646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lIns="91425" tIns="91425" rIns="91425" bIns="91425" anchor="ctr"/>
            <a:lstStyle/>
            <a:p>
              <a:pPr>
                <a:defRPr/>
              </a:pPr>
              <a:endParaRPr lang="vi-VN" sz="1350"/>
            </a:p>
          </p:txBody>
        </p:sp>
        <p:sp>
          <p:nvSpPr>
            <p:cNvPr id="109" name="Google Shape;458;p27">
              <a:extLst>
                <a:ext uri="{FF2B5EF4-FFF2-40B4-BE49-F238E27FC236}">
                  <a16:creationId xmlns:a16="http://schemas.microsoft.com/office/drawing/2014/main" id="{B2BA4E8F-CD8D-4BF3-A222-755D5A9F30C2}"/>
                </a:ext>
              </a:extLst>
            </p:cNvPr>
            <p:cNvSpPr>
              <a:spLocks/>
            </p:cNvSpPr>
            <p:nvPr/>
          </p:nvSpPr>
          <p:spPr bwMode="auto">
            <a:xfrm>
              <a:off x="5695305" y="4067365"/>
              <a:ext cx="55047" cy="47622"/>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40" y="874"/>
                  </a:lnTo>
                  <a:cubicBezTo>
                    <a:pt x="993" y="874"/>
                    <a:pt x="993" y="821"/>
                    <a:pt x="940" y="768"/>
                  </a:cubicBezTo>
                  <a:lnTo>
                    <a:pt x="120" y="0"/>
                  </a:lnTo>
                  <a:lnTo>
                    <a:pt x="1" y="0"/>
                  </a:lnTo>
                  <a:close/>
                </a:path>
              </a:pathLst>
            </a:custGeom>
            <a:solidFill>
              <a:schemeClr val="accent1"/>
            </a:solidFill>
            <a:ln>
              <a:noFill/>
            </a:ln>
          </p:spPr>
          <p:txBody>
            <a:bodyPr lIns="91425" tIns="91425" rIns="91425" bIns="91425" anchor="ctr"/>
            <a:lstStyle/>
            <a:p>
              <a:pPr>
                <a:defRPr/>
              </a:pPr>
              <a:endParaRPr lang="vi-VN" sz="1350"/>
            </a:p>
          </p:txBody>
        </p:sp>
        <p:sp>
          <p:nvSpPr>
            <p:cNvPr id="110" name="Google Shape;459;p27">
              <a:extLst>
                <a:ext uri="{FF2B5EF4-FFF2-40B4-BE49-F238E27FC236}">
                  <a16:creationId xmlns:a16="http://schemas.microsoft.com/office/drawing/2014/main" id="{FB05C055-C81C-4FF4-89B4-81F2112B7553}"/>
                </a:ext>
              </a:extLst>
            </p:cNvPr>
            <p:cNvSpPr>
              <a:spLocks/>
            </p:cNvSpPr>
            <p:nvPr/>
          </p:nvSpPr>
          <p:spPr bwMode="auto">
            <a:xfrm>
              <a:off x="5604266" y="4157848"/>
              <a:ext cx="55047" cy="49209"/>
            </a:xfrm>
            <a:custGeom>
              <a:avLst/>
              <a:gdLst>
                <a:gd name="T0" fmla="*/ 2147483646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2147483646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66" y="1"/>
                  </a:moveTo>
                  <a:cubicBezTo>
                    <a:pt x="0" y="54"/>
                    <a:pt x="0" y="54"/>
                    <a:pt x="66" y="106"/>
                  </a:cubicBezTo>
                  <a:lnTo>
                    <a:pt x="887" y="874"/>
                  </a:lnTo>
                  <a:lnTo>
                    <a:pt x="993" y="874"/>
                  </a:lnTo>
                  <a:lnTo>
                    <a:pt x="993" y="768"/>
                  </a:lnTo>
                  <a:lnTo>
                    <a:pt x="119" y="1"/>
                  </a:lnTo>
                  <a:lnTo>
                    <a:pt x="66" y="1"/>
                  </a:lnTo>
                  <a:close/>
                </a:path>
              </a:pathLst>
            </a:custGeom>
            <a:solidFill>
              <a:schemeClr val="accent1"/>
            </a:solidFill>
            <a:ln>
              <a:noFill/>
            </a:ln>
          </p:spPr>
          <p:txBody>
            <a:bodyPr lIns="91425" tIns="91425" rIns="91425" bIns="91425" anchor="ctr"/>
            <a:lstStyle/>
            <a:p>
              <a:pPr>
                <a:defRPr/>
              </a:pPr>
              <a:endParaRPr lang="vi-VN" sz="1350"/>
            </a:p>
          </p:txBody>
        </p:sp>
        <p:sp>
          <p:nvSpPr>
            <p:cNvPr id="111" name="Google Shape;460;p27">
              <a:extLst>
                <a:ext uri="{FF2B5EF4-FFF2-40B4-BE49-F238E27FC236}">
                  <a16:creationId xmlns:a16="http://schemas.microsoft.com/office/drawing/2014/main" id="{8E532850-A5AC-4BB4-970F-DA308316E146}"/>
                </a:ext>
              </a:extLst>
            </p:cNvPr>
            <p:cNvSpPr>
              <a:spLocks/>
            </p:cNvSpPr>
            <p:nvPr/>
          </p:nvSpPr>
          <p:spPr bwMode="auto">
            <a:xfrm>
              <a:off x="5564039" y="4199121"/>
              <a:ext cx="55047" cy="49209"/>
            </a:xfrm>
            <a:custGeom>
              <a:avLst/>
              <a:gdLst>
                <a:gd name="T0" fmla="*/ 2147483646 w 994"/>
                <a:gd name="T1" fmla="*/ 2147483646 h 914"/>
                <a:gd name="T2" fmla="*/ 2147483646 w 994"/>
                <a:gd name="T3" fmla="*/ 2147483646 h 914"/>
                <a:gd name="T4" fmla="*/ 2147483646 w 994"/>
                <a:gd name="T5" fmla="*/ 2147483646 h 914"/>
                <a:gd name="T6" fmla="*/ 2147483646 w 994"/>
                <a:gd name="T7" fmla="*/ 2147483646 h 914"/>
                <a:gd name="T8" fmla="*/ 2147483646 w 994"/>
                <a:gd name="T9" fmla="*/ 2147483646 h 914"/>
                <a:gd name="T10" fmla="*/ 2147483646 w 994"/>
                <a:gd name="T11" fmla="*/ 2147483646 h 914"/>
                <a:gd name="T12" fmla="*/ 2147483646 w 994"/>
                <a:gd name="T13" fmla="*/ 2147483646 h 914"/>
                <a:gd name="T14" fmla="*/ 2147483646 w 994"/>
                <a:gd name="T15" fmla="*/ 2147483646 h 914"/>
                <a:gd name="T16" fmla="*/ 2147483646 w 994"/>
                <a:gd name="T17" fmla="*/ 2147483646 h 9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lIns="91425" tIns="91425" rIns="91425" bIns="91425" anchor="ctr"/>
            <a:lstStyle/>
            <a:p>
              <a:pPr>
                <a:defRPr/>
              </a:pPr>
              <a:endParaRPr lang="vi-VN" sz="1350"/>
            </a:p>
          </p:txBody>
        </p:sp>
        <p:sp>
          <p:nvSpPr>
            <p:cNvPr id="112" name="Google Shape;461;p27">
              <a:extLst>
                <a:ext uri="{FF2B5EF4-FFF2-40B4-BE49-F238E27FC236}">
                  <a16:creationId xmlns:a16="http://schemas.microsoft.com/office/drawing/2014/main" id="{9F12BB76-AE76-4E13-BB44-81579D0A29EC}"/>
                </a:ext>
              </a:extLst>
            </p:cNvPr>
            <p:cNvSpPr>
              <a:spLocks/>
            </p:cNvSpPr>
            <p:nvPr/>
          </p:nvSpPr>
          <p:spPr bwMode="auto">
            <a:xfrm>
              <a:off x="5525929" y="4240394"/>
              <a:ext cx="55047" cy="49209"/>
            </a:xfrm>
            <a:custGeom>
              <a:avLst/>
              <a:gdLst>
                <a:gd name="T0" fmla="*/ 2147483646 w 994"/>
                <a:gd name="T1" fmla="*/ 2147483646 h 888"/>
                <a:gd name="T2" fmla="*/ 2147483646 w 994"/>
                <a:gd name="T3" fmla="*/ 2147483646 h 888"/>
                <a:gd name="T4" fmla="*/ 2147483646 w 994"/>
                <a:gd name="T5" fmla="*/ 2147483646 h 888"/>
                <a:gd name="T6" fmla="*/ 2147483646 w 994"/>
                <a:gd name="T7" fmla="*/ 2147483646 h 888"/>
                <a:gd name="T8" fmla="*/ 2147483646 w 994"/>
                <a:gd name="T9" fmla="*/ 2147483646 h 888"/>
                <a:gd name="T10" fmla="*/ 2147483646 w 994"/>
                <a:gd name="T11" fmla="*/ 2147483646 h 888"/>
                <a:gd name="T12" fmla="*/ 2147483646 w 994"/>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88" extrusionOk="0">
                  <a:moveTo>
                    <a:pt x="1" y="1"/>
                  </a:moveTo>
                  <a:lnTo>
                    <a:pt x="1" y="120"/>
                  </a:lnTo>
                  <a:lnTo>
                    <a:pt x="888" y="888"/>
                  </a:lnTo>
                  <a:lnTo>
                    <a:pt x="994" y="888"/>
                  </a:lnTo>
                  <a:cubicBezTo>
                    <a:pt x="994" y="888"/>
                    <a:pt x="994" y="835"/>
                    <a:pt x="941" y="782"/>
                  </a:cubicBezTo>
                  <a:lnTo>
                    <a:pt x="107" y="1"/>
                  </a:lnTo>
                  <a:lnTo>
                    <a:pt x="1" y="1"/>
                  </a:lnTo>
                  <a:close/>
                </a:path>
              </a:pathLst>
            </a:custGeom>
            <a:solidFill>
              <a:schemeClr val="accent1"/>
            </a:solidFill>
            <a:ln>
              <a:noFill/>
            </a:ln>
          </p:spPr>
          <p:txBody>
            <a:bodyPr lIns="91425" tIns="91425" rIns="91425" bIns="91425" anchor="ctr"/>
            <a:lstStyle/>
            <a:p>
              <a:pPr>
                <a:defRPr/>
              </a:pPr>
              <a:endParaRPr lang="vi-VN" sz="1350"/>
            </a:p>
          </p:txBody>
        </p:sp>
        <p:sp>
          <p:nvSpPr>
            <p:cNvPr id="113" name="Google Shape;462;p27">
              <a:extLst>
                <a:ext uri="{FF2B5EF4-FFF2-40B4-BE49-F238E27FC236}">
                  <a16:creationId xmlns:a16="http://schemas.microsoft.com/office/drawing/2014/main" id="{7E2AD15F-BDB5-42B0-95A2-375A7ED58678}"/>
                </a:ext>
              </a:extLst>
            </p:cNvPr>
            <p:cNvSpPr>
              <a:spLocks/>
            </p:cNvSpPr>
            <p:nvPr/>
          </p:nvSpPr>
          <p:spPr bwMode="auto">
            <a:xfrm>
              <a:off x="5434891" y="4332464"/>
              <a:ext cx="57164" cy="47622"/>
            </a:xfrm>
            <a:custGeom>
              <a:avLst/>
              <a:gdLst>
                <a:gd name="T0" fmla="*/ 2147483646 w 1047"/>
                <a:gd name="T1" fmla="*/ 0 h 888"/>
                <a:gd name="T2" fmla="*/ 2147483646 w 1047"/>
                <a:gd name="T3" fmla="*/ 2147483646 h 888"/>
                <a:gd name="T4" fmla="*/ 2147483646 w 1047"/>
                <a:gd name="T5" fmla="*/ 2147483646 h 888"/>
                <a:gd name="T6" fmla="*/ 2147483646 w 1047"/>
                <a:gd name="T7" fmla="*/ 2147483646 h 888"/>
                <a:gd name="T8" fmla="*/ 2147483646 w 1047"/>
                <a:gd name="T9" fmla="*/ 2147483646 h 888"/>
                <a:gd name="T10" fmla="*/ 2147483646 w 1047"/>
                <a:gd name="T11" fmla="*/ 0 h 888"/>
                <a:gd name="T12" fmla="*/ 2147483646 w 1047"/>
                <a:gd name="T13" fmla="*/ 0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7" h="888" extrusionOk="0">
                  <a:moveTo>
                    <a:pt x="53" y="0"/>
                  </a:moveTo>
                  <a:cubicBezTo>
                    <a:pt x="0" y="53"/>
                    <a:pt x="0" y="53"/>
                    <a:pt x="53" y="119"/>
                  </a:cubicBezTo>
                  <a:lnTo>
                    <a:pt x="940" y="887"/>
                  </a:lnTo>
                  <a:lnTo>
                    <a:pt x="993" y="887"/>
                  </a:lnTo>
                  <a:cubicBezTo>
                    <a:pt x="1046" y="887"/>
                    <a:pt x="1046" y="834"/>
                    <a:pt x="993" y="781"/>
                  </a:cubicBezTo>
                  <a:lnTo>
                    <a:pt x="173" y="0"/>
                  </a:lnTo>
                  <a:lnTo>
                    <a:pt x="53" y="0"/>
                  </a:lnTo>
                  <a:close/>
                </a:path>
              </a:pathLst>
            </a:custGeom>
            <a:solidFill>
              <a:schemeClr val="accent1"/>
            </a:solidFill>
            <a:ln>
              <a:noFill/>
            </a:ln>
          </p:spPr>
          <p:txBody>
            <a:bodyPr lIns="91425" tIns="91425" rIns="91425" bIns="91425" anchor="ctr"/>
            <a:lstStyle/>
            <a:p>
              <a:pPr>
                <a:defRPr/>
              </a:pPr>
              <a:endParaRPr lang="vi-VN" sz="1350"/>
            </a:p>
          </p:txBody>
        </p:sp>
        <p:sp>
          <p:nvSpPr>
            <p:cNvPr id="114" name="Google Shape;463;p27">
              <a:extLst>
                <a:ext uri="{FF2B5EF4-FFF2-40B4-BE49-F238E27FC236}">
                  <a16:creationId xmlns:a16="http://schemas.microsoft.com/office/drawing/2014/main" id="{C743D262-2909-4A4A-9F9F-41ACF280DFEC}"/>
                </a:ext>
              </a:extLst>
            </p:cNvPr>
            <p:cNvSpPr>
              <a:spLocks/>
            </p:cNvSpPr>
            <p:nvPr/>
          </p:nvSpPr>
          <p:spPr bwMode="auto">
            <a:xfrm>
              <a:off x="5394664" y="4372149"/>
              <a:ext cx="55047" cy="50797"/>
            </a:xfrm>
            <a:custGeom>
              <a:avLst/>
              <a:gdLst>
                <a:gd name="T0" fmla="*/ 2147483646 w 994"/>
                <a:gd name="T1" fmla="*/ 2147483646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2147483646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lIns="91425" tIns="91425" rIns="91425" bIns="91425" anchor="ctr"/>
            <a:lstStyle/>
            <a:p>
              <a:pPr>
                <a:defRPr/>
              </a:pPr>
              <a:endParaRPr lang="vi-VN" sz="1350"/>
            </a:p>
          </p:txBody>
        </p:sp>
        <p:sp>
          <p:nvSpPr>
            <p:cNvPr id="115" name="Google Shape;464;p27">
              <a:extLst>
                <a:ext uri="{FF2B5EF4-FFF2-40B4-BE49-F238E27FC236}">
                  <a16:creationId xmlns:a16="http://schemas.microsoft.com/office/drawing/2014/main" id="{A6F0AADA-8D1E-41C6-AD52-D905F3115733}"/>
                </a:ext>
              </a:extLst>
            </p:cNvPr>
            <p:cNvSpPr>
              <a:spLocks/>
            </p:cNvSpPr>
            <p:nvPr/>
          </p:nvSpPr>
          <p:spPr bwMode="auto">
            <a:xfrm>
              <a:off x="5354438" y="4415010"/>
              <a:ext cx="55047" cy="47622"/>
            </a:xfrm>
            <a:custGeom>
              <a:avLst/>
              <a:gdLst>
                <a:gd name="T0" fmla="*/ 0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0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0" y="1"/>
                  </a:moveTo>
                  <a:cubicBezTo>
                    <a:pt x="0" y="54"/>
                    <a:pt x="0" y="54"/>
                    <a:pt x="53" y="107"/>
                  </a:cubicBezTo>
                  <a:lnTo>
                    <a:pt x="874" y="874"/>
                  </a:lnTo>
                  <a:lnTo>
                    <a:pt x="993" y="874"/>
                  </a:lnTo>
                  <a:lnTo>
                    <a:pt x="993" y="769"/>
                  </a:lnTo>
                  <a:lnTo>
                    <a:pt x="106" y="1"/>
                  </a:lnTo>
                  <a:lnTo>
                    <a:pt x="0" y="1"/>
                  </a:lnTo>
                  <a:close/>
                </a:path>
              </a:pathLst>
            </a:custGeom>
            <a:solidFill>
              <a:schemeClr val="accent1"/>
            </a:solidFill>
            <a:ln>
              <a:noFill/>
            </a:ln>
          </p:spPr>
          <p:txBody>
            <a:bodyPr lIns="91425" tIns="91425" rIns="91425" bIns="91425" anchor="ctr"/>
            <a:lstStyle/>
            <a:p>
              <a:pPr>
                <a:defRPr/>
              </a:pPr>
              <a:endParaRPr lang="vi-VN" sz="1350"/>
            </a:p>
          </p:txBody>
        </p:sp>
        <p:sp>
          <p:nvSpPr>
            <p:cNvPr id="116" name="Google Shape;465;p27">
              <a:extLst>
                <a:ext uri="{FF2B5EF4-FFF2-40B4-BE49-F238E27FC236}">
                  <a16:creationId xmlns:a16="http://schemas.microsoft.com/office/drawing/2014/main" id="{5B9ACA20-3329-4F40-81EA-FC8426B95C46}"/>
                </a:ext>
              </a:extLst>
            </p:cNvPr>
            <p:cNvSpPr>
              <a:spLocks/>
            </p:cNvSpPr>
            <p:nvPr/>
          </p:nvSpPr>
          <p:spPr bwMode="auto">
            <a:xfrm>
              <a:off x="5265515" y="4505492"/>
              <a:ext cx="55047" cy="49210"/>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40" y="874"/>
                  </a:lnTo>
                  <a:cubicBezTo>
                    <a:pt x="993" y="874"/>
                    <a:pt x="993" y="821"/>
                    <a:pt x="940" y="768"/>
                  </a:cubicBezTo>
                  <a:lnTo>
                    <a:pt x="106" y="0"/>
                  </a:lnTo>
                  <a:lnTo>
                    <a:pt x="1" y="0"/>
                  </a:lnTo>
                  <a:close/>
                </a:path>
              </a:pathLst>
            </a:custGeom>
            <a:solidFill>
              <a:schemeClr val="accent1"/>
            </a:solidFill>
            <a:ln>
              <a:noFill/>
            </a:ln>
          </p:spPr>
          <p:txBody>
            <a:bodyPr lIns="91425" tIns="91425" rIns="91425" bIns="91425" anchor="ctr"/>
            <a:lstStyle/>
            <a:p>
              <a:pPr>
                <a:defRPr/>
              </a:pPr>
              <a:endParaRPr lang="vi-VN" sz="1350"/>
            </a:p>
          </p:txBody>
        </p:sp>
        <p:sp>
          <p:nvSpPr>
            <p:cNvPr id="117" name="Google Shape;466;p27">
              <a:extLst>
                <a:ext uri="{FF2B5EF4-FFF2-40B4-BE49-F238E27FC236}">
                  <a16:creationId xmlns:a16="http://schemas.microsoft.com/office/drawing/2014/main" id="{A2DAC7CD-273E-4221-BAF4-62BEDB95BB09}"/>
                </a:ext>
              </a:extLst>
            </p:cNvPr>
            <p:cNvSpPr>
              <a:spLocks/>
            </p:cNvSpPr>
            <p:nvPr/>
          </p:nvSpPr>
          <p:spPr bwMode="auto">
            <a:xfrm>
              <a:off x="5223172" y="4546765"/>
              <a:ext cx="59281" cy="49210"/>
            </a:xfrm>
            <a:custGeom>
              <a:avLst/>
              <a:gdLst>
                <a:gd name="T0" fmla="*/ 2147483646 w 1047"/>
                <a:gd name="T1" fmla="*/ 0 h 914"/>
                <a:gd name="T2" fmla="*/ 2147483646 w 1047"/>
                <a:gd name="T3" fmla="*/ 2147483646 h 914"/>
                <a:gd name="T4" fmla="*/ 2147483646 w 1047"/>
                <a:gd name="T5" fmla="*/ 2147483646 h 914"/>
                <a:gd name="T6" fmla="*/ 2147483646 w 1047"/>
                <a:gd name="T7" fmla="*/ 2147483646 h 914"/>
                <a:gd name="T8" fmla="*/ 2147483646 w 1047"/>
                <a:gd name="T9" fmla="*/ 2147483646 h 914"/>
                <a:gd name="T10" fmla="*/ 2147483646 w 1047"/>
                <a:gd name="T11" fmla="*/ 2147483646 h 914"/>
                <a:gd name="T12" fmla="*/ 2147483646 w 1047"/>
                <a:gd name="T13" fmla="*/ 2147483646 h 914"/>
                <a:gd name="T14" fmla="*/ 2147483646 w 1047"/>
                <a:gd name="T15" fmla="*/ 2147483646 h 914"/>
                <a:gd name="T16" fmla="*/ 2147483646 w 1047"/>
                <a:gd name="T17" fmla="*/ 0 h 9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lIns="91425" tIns="91425" rIns="91425" bIns="91425" anchor="ctr"/>
            <a:lstStyle/>
            <a:p>
              <a:pPr>
                <a:defRPr/>
              </a:pPr>
              <a:endParaRPr lang="vi-VN" sz="1350"/>
            </a:p>
          </p:txBody>
        </p:sp>
        <p:sp>
          <p:nvSpPr>
            <p:cNvPr id="118" name="Google Shape;467;p27">
              <a:extLst>
                <a:ext uri="{FF2B5EF4-FFF2-40B4-BE49-F238E27FC236}">
                  <a16:creationId xmlns:a16="http://schemas.microsoft.com/office/drawing/2014/main" id="{56D8C0D7-3B1D-45CA-97BD-0AC713349B3C}"/>
                </a:ext>
              </a:extLst>
            </p:cNvPr>
            <p:cNvSpPr>
              <a:spLocks/>
            </p:cNvSpPr>
            <p:nvPr/>
          </p:nvSpPr>
          <p:spPr bwMode="auto">
            <a:xfrm>
              <a:off x="5182944" y="4588037"/>
              <a:ext cx="55047" cy="49210"/>
            </a:xfrm>
            <a:custGeom>
              <a:avLst/>
              <a:gdLst>
                <a:gd name="T0" fmla="*/ 2147483646 w 993"/>
                <a:gd name="T1" fmla="*/ 2147483646 h 888"/>
                <a:gd name="T2" fmla="*/ 2147483646 w 993"/>
                <a:gd name="T3" fmla="*/ 2147483646 h 888"/>
                <a:gd name="T4" fmla="*/ 2147483646 w 993"/>
                <a:gd name="T5" fmla="*/ 2147483646 h 888"/>
                <a:gd name="T6" fmla="*/ 2147483646 w 993"/>
                <a:gd name="T7" fmla="*/ 2147483646 h 888"/>
                <a:gd name="T8" fmla="*/ 2147483646 w 993"/>
                <a:gd name="T9" fmla="*/ 2147483646 h 888"/>
                <a:gd name="T10" fmla="*/ 2147483646 w 993"/>
                <a:gd name="T11" fmla="*/ 2147483646 h 888"/>
                <a:gd name="T12" fmla="*/ 2147483646 w 993"/>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88" extrusionOk="0">
                  <a:moveTo>
                    <a:pt x="66" y="1"/>
                  </a:moveTo>
                  <a:cubicBezTo>
                    <a:pt x="0" y="54"/>
                    <a:pt x="0" y="120"/>
                    <a:pt x="66" y="120"/>
                  </a:cubicBezTo>
                  <a:lnTo>
                    <a:pt x="887" y="887"/>
                  </a:lnTo>
                  <a:lnTo>
                    <a:pt x="993" y="887"/>
                  </a:lnTo>
                  <a:lnTo>
                    <a:pt x="993" y="782"/>
                  </a:lnTo>
                  <a:lnTo>
                    <a:pt x="119" y="1"/>
                  </a:lnTo>
                  <a:lnTo>
                    <a:pt x="66" y="1"/>
                  </a:lnTo>
                  <a:close/>
                </a:path>
              </a:pathLst>
            </a:custGeom>
            <a:solidFill>
              <a:schemeClr val="accent1"/>
            </a:solidFill>
            <a:ln>
              <a:noFill/>
            </a:ln>
          </p:spPr>
          <p:txBody>
            <a:bodyPr lIns="91425" tIns="91425" rIns="91425" bIns="91425" anchor="ctr"/>
            <a:lstStyle/>
            <a:p>
              <a:pPr>
                <a:defRPr/>
              </a:pPr>
              <a:endParaRPr lang="vi-VN" sz="1350"/>
            </a:p>
          </p:txBody>
        </p:sp>
        <p:sp>
          <p:nvSpPr>
            <p:cNvPr id="119" name="Google Shape;468;p27">
              <a:extLst>
                <a:ext uri="{FF2B5EF4-FFF2-40B4-BE49-F238E27FC236}">
                  <a16:creationId xmlns:a16="http://schemas.microsoft.com/office/drawing/2014/main" id="{C239DB77-42F6-4D76-BD05-1C865743E3B9}"/>
                </a:ext>
              </a:extLst>
            </p:cNvPr>
            <p:cNvSpPr>
              <a:spLocks/>
            </p:cNvSpPr>
            <p:nvPr/>
          </p:nvSpPr>
          <p:spPr bwMode="auto">
            <a:xfrm>
              <a:off x="5096140" y="4678521"/>
              <a:ext cx="55047" cy="49209"/>
            </a:xfrm>
            <a:custGeom>
              <a:avLst/>
              <a:gdLst>
                <a:gd name="T0" fmla="*/ 2147483646 w 994"/>
                <a:gd name="T1" fmla="*/ 0 h 887"/>
                <a:gd name="T2" fmla="*/ 2147483646 w 994"/>
                <a:gd name="T3" fmla="*/ 2147483646 h 887"/>
                <a:gd name="T4" fmla="*/ 2147483646 w 994"/>
                <a:gd name="T5" fmla="*/ 2147483646 h 887"/>
                <a:gd name="T6" fmla="*/ 2147483646 w 994"/>
                <a:gd name="T7" fmla="*/ 2147483646 h 887"/>
                <a:gd name="T8" fmla="*/ 2147483646 w 994"/>
                <a:gd name="T9" fmla="*/ 2147483646 h 887"/>
                <a:gd name="T10" fmla="*/ 2147483646 w 994"/>
                <a:gd name="T11" fmla="*/ 0 h 887"/>
                <a:gd name="T12" fmla="*/ 2147483646 w 994"/>
                <a:gd name="T13" fmla="*/ 0 h 88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87" extrusionOk="0">
                  <a:moveTo>
                    <a:pt x="1" y="0"/>
                  </a:moveTo>
                  <a:lnTo>
                    <a:pt x="1" y="119"/>
                  </a:lnTo>
                  <a:lnTo>
                    <a:pt x="874" y="887"/>
                  </a:lnTo>
                  <a:lnTo>
                    <a:pt x="993" y="887"/>
                  </a:lnTo>
                  <a:cubicBezTo>
                    <a:pt x="993" y="887"/>
                    <a:pt x="993" y="834"/>
                    <a:pt x="927" y="781"/>
                  </a:cubicBezTo>
                  <a:lnTo>
                    <a:pt x="107" y="0"/>
                  </a:lnTo>
                  <a:lnTo>
                    <a:pt x="1" y="0"/>
                  </a:lnTo>
                  <a:close/>
                </a:path>
              </a:pathLst>
            </a:custGeom>
            <a:solidFill>
              <a:schemeClr val="accent1"/>
            </a:solidFill>
            <a:ln>
              <a:noFill/>
            </a:ln>
          </p:spPr>
          <p:txBody>
            <a:bodyPr lIns="91425" tIns="91425" rIns="91425" bIns="91425" anchor="ctr"/>
            <a:lstStyle/>
            <a:p>
              <a:pPr>
                <a:defRPr/>
              </a:pPr>
              <a:endParaRPr lang="vi-VN" sz="1350"/>
            </a:p>
          </p:txBody>
        </p:sp>
        <p:sp>
          <p:nvSpPr>
            <p:cNvPr id="120" name="Google Shape;469;p27">
              <a:extLst>
                <a:ext uri="{FF2B5EF4-FFF2-40B4-BE49-F238E27FC236}">
                  <a16:creationId xmlns:a16="http://schemas.microsoft.com/office/drawing/2014/main" id="{C8083FD6-F27C-40FC-9891-CC57CBDF622B}"/>
                </a:ext>
              </a:extLst>
            </p:cNvPr>
            <p:cNvSpPr>
              <a:spLocks/>
            </p:cNvSpPr>
            <p:nvPr/>
          </p:nvSpPr>
          <p:spPr bwMode="auto">
            <a:xfrm>
              <a:off x="5055913" y="4719793"/>
              <a:ext cx="55047" cy="50797"/>
            </a:xfrm>
            <a:custGeom>
              <a:avLst/>
              <a:gdLst>
                <a:gd name="T0" fmla="*/ 2147483646 w 994"/>
                <a:gd name="T1" fmla="*/ 0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0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lIns="91425" tIns="91425" rIns="91425" bIns="91425" anchor="ctr"/>
            <a:lstStyle/>
            <a:p>
              <a:pPr>
                <a:defRPr/>
              </a:pPr>
              <a:endParaRPr lang="vi-VN" sz="1350"/>
            </a:p>
          </p:txBody>
        </p:sp>
        <p:sp>
          <p:nvSpPr>
            <p:cNvPr id="121" name="Google Shape;470;p27">
              <a:extLst>
                <a:ext uri="{FF2B5EF4-FFF2-40B4-BE49-F238E27FC236}">
                  <a16:creationId xmlns:a16="http://schemas.microsoft.com/office/drawing/2014/main" id="{01176613-9CD5-4EE6-929A-C5BEAFA418EA}"/>
                </a:ext>
              </a:extLst>
            </p:cNvPr>
            <p:cNvSpPr>
              <a:spLocks/>
            </p:cNvSpPr>
            <p:nvPr/>
          </p:nvSpPr>
          <p:spPr bwMode="auto">
            <a:xfrm>
              <a:off x="5013569" y="4761066"/>
              <a:ext cx="55047" cy="49209"/>
            </a:xfrm>
            <a:custGeom>
              <a:avLst/>
              <a:gdLst>
                <a:gd name="T0" fmla="*/ 2147483646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2147483646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53" y="1"/>
                  </a:moveTo>
                  <a:cubicBezTo>
                    <a:pt x="0" y="54"/>
                    <a:pt x="0" y="107"/>
                    <a:pt x="53" y="107"/>
                  </a:cubicBezTo>
                  <a:lnTo>
                    <a:pt x="887" y="874"/>
                  </a:lnTo>
                  <a:lnTo>
                    <a:pt x="993" y="874"/>
                  </a:lnTo>
                  <a:lnTo>
                    <a:pt x="993" y="768"/>
                  </a:lnTo>
                  <a:lnTo>
                    <a:pt x="106" y="1"/>
                  </a:lnTo>
                  <a:lnTo>
                    <a:pt x="53" y="1"/>
                  </a:lnTo>
                  <a:close/>
                </a:path>
              </a:pathLst>
            </a:custGeom>
            <a:solidFill>
              <a:schemeClr val="accent1"/>
            </a:solidFill>
            <a:ln>
              <a:noFill/>
            </a:ln>
          </p:spPr>
          <p:txBody>
            <a:bodyPr lIns="91425" tIns="91425" rIns="91425" bIns="91425" anchor="ctr"/>
            <a:lstStyle/>
            <a:p>
              <a:pPr>
                <a:defRPr/>
              </a:pPr>
              <a:endParaRPr lang="vi-VN" sz="1350"/>
            </a:p>
          </p:txBody>
        </p:sp>
        <p:sp>
          <p:nvSpPr>
            <p:cNvPr id="122" name="Google Shape;471;p27">
              <a:extLst>
                <a:ext uri="{FF2B5EF4-FFF2-40B4-BE49-F238E27FC236}">
                  <a16:creationId xmlns:a16="http://schemas.microsoft.com/office/drawing/2014/main" id="{FEC4EC3C-2214-4782-A4F9-9E79649577DB}"/>
                </a:ext>
              </a:extLst>
            </p:cNvPr>
            <p:cNvSpPr>
              <a:spLocks/>
            </p:cNvSpPr>
            <p:nvPr/>
          </p:nvSpPr>
          <p:spPr bwMode="auto">
            <a:xfrm>
              <a:off x="4924647" y="4853136"/>
              <a:ext cx="55047" cy="49209"/>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93" y="874"/>
                  </a:lnTo>
                  <a:lnTo>
                    <a:pt x="993" y="768"/>
                  </a:lnTo>
                  <a:lnTo>
                    <a:pt x="120" y="0"/>
                  </a:lnTo>
                  <a:lnTo>
                    <a:pt x="1" y="0"/>
                  </a:lnTo>
                  <a:close/>
                </a:path>
              </a:pathLst>
            </a:custGeom>
            <a:solidFill>
              <a:schemeClr val="accent1"/>
            </a:solidFill>
            <a:ln>
              <a:noFill/>
            </a:ln>
          </p:spPr>
          <p:txBody>
            <a:bodyPr lIns="91425" tIns="91425" rIns="91425" bIns="91425" anchor="ctr"/>
            <a:lstStyle/>
            <a:p>
              <a:pPr>
                <a:defRPr/>
              </a:pPr>
              <a:endParaRPr lang="vi-VN" sz="1350"/>
            </a:p>
          </p:txBody>
        </p:sp>
        <p:sp>
          <p:nvSpPr>
            <p:cNvPr id="123" name="Google Shape;472;p27">
              <a:extLst>
                <a:ext uri="{FF2B5EF4-FFF2-40B4-BE49-F238E27FC236}">
                  <a16:creationId xmlns:a16="http://schemas.microsoft.com/office/drawing/2014/main" id="{1158BD6A-E505-412A-AE43-3CC4BB2633C3}"/>
                </a:ext>
              </a:extLst>
            </p:cNvPr>
            <p:cNvSpPr>
              <a:spLocks/>
            </p:cNvSpPr>
            <p:nvPr/>
          </p:nvSpPr>
          <p:spPr bwMode="auto">
            <a:xfrm>
              <a:off x="4884421" y="4892821"/>
              <a:ext cx="55047" cy="52385"/>
            </a:xfrm>
            <a:custGeom>
              <a:avLst/>
              <a:gdLst>
                <a:gd name="T0" fmla="*/ 2147483646 w 993"/>
                <a:gd name="T1" fmla="*/ 2147483646 h 928"/>
                <a:gd name="T2" fmla="*/ 0 w 993"/>
                <a:gd name="T3" fmla="*/ 2147483646 h 928"/>
                <a:gd name="T4" fmla="*/ 0 w 993"/>
                <a:gd name="T5" fmla="*/ 2147483646 h 928"/>
                <a:gd name="T6" fmla="*/ 2147483646 w 993"/>
                <a:gd name="T7" fmla="*/ 2147483646 h 928"/>
                <a:gd name="T8" fmla="*/ 2147483646 w 993"/>
                <a:gd name="T9" fmla="*/ 2147483646 h 928"/>
                <a:gd name="T10" fmla="*/ 2147483646 w 993"/>
                <a:gd name="T11" fmla="*/ 2147483646 h 928"/>
                <a:gd name="T12" fmla="*/ 2147483646 w 993"/>
                <a:gd name="T13" fmla="*/ 2147483646 h 928"/>
                <a:gd name="T14" fmla="*/ 2147483646 w 993"/>
                <a:gd name="T15" fmla="*/ 2147483646 h 9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lIns="91425" tIns="91425" rIns="91425" bIns="91425" anchor="ctr"/>
            <a:lstStyle/>
            <a:p>
              <a:pPr>
                <a:defRPr/>
              </a:pPr>
              <a:endParaRPr lang="vi-VN" sz="1350"/>
            </a:p>
          </p:txBody>
        </p:sp>
        <p:sp>
          <p:nvSpPr>
            <p:cNvPr id="124" name="Google Shape;473;p27">
              <a:extLst>
                <a:ext uri="{FF2B5EF4-FFF2-40B4-BE49-F238E27FC236}">
                  <a16:creationId xmlns:a16="http://schemas.microsoft.com/office/drawing/2014/main" id="{0AE2F3B7-CA77-49D1-9B8F-F209C6B6A39C}"/>
                </a:ext>
              </a:extLst>
            </p:cNvPr>
            <p:cNvSpPr>
              <a:spLocks/>
            </p:cNvSpPr>
            <p:nvPr/>
          </p:nvSpPr>
          <p:spPr bwMode="auto">
            <a:xfrm>
              <a:off x="5479351" y="4286428"/>
              <a:ext cx="76219" cy="69846"/>
            </a:xfrm>
            <a:custGeom>
              <a:avLst/>
              <a:gdLst>
                <a:gd name="T0" fmla="*/ 2147483646 w 1377"/>
                <a:gd name="T1" fmla="*/ 2147483646 h 1242"/>
                <a:gd name="T2" fmla="*/ 0 w 1377"/>
                <a:gd name="T3" fmla="*/ 2147483646 h 1242"/>
                <a:gd name="T4" fmla="*/ 0 w 1377"/>
                <a:gd name="T5" fmla="*/ 2147483646 h 1242"/>
                <a:gd name="T6" fmla="*/ 2147483646 w 1377"/>
                <a:gd name="T7" fmla="*/ 2147483646 h 1242"/>
                <a:gd name="T8" fmla="*/ 2147483646 w 1377"/>
                <a:gd name="T9" fmla="*/ 2147483646 h 1242"/>
                <a:gd name="T10" fmla="*/ 2147483646 w 1377"/>
                <a:gd name="T11" fmla="*/ 2147483646 h 1242"/>
                <a:gd name="T12" fmla="*/ 2147483646 w 1377"/>
                <a:gd name="T13" fmla="*/ 2147483646 h 1242"/>
                <a:gd name="T14" fmla="*/ 2147483646 w 1377"/>
                <a:gd name="T15" fmla="*/ 2147483646 h 1242"/>
                <a:gd name="T16" fmla="*/ 2147483646 w 1377"/>
                <a:gd name="T17" fmla="*/ 2147483646 h 12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lIns="91425" tIns="91425" rIns="91425" bIns="91425" anchor="ctr"/>
            <a:lstStyle/>
            <a:p>
              <a:pPr>
                <a:defRPr/>
              </a:pPr>
              <a:endParaRPr lang="vi-VN" sz="1350"/>
            </a:p>
          </p:txBody>
        </p:sp>
        <p:sp>
          <p:nvSpPr>
            <p:cNvPr id="125" name="Google Shape;474;p27">
              <a:extLst>
                <a:ext uri="{FF2B5EF4-FFF2-40B4-BE49-F238E27FC236}">
                  <a16:creationId xmlns:a16="http://schemas.microsoft.com/office/drawing/2014/main" id="{46EBB9AF-63AB-4FF4-B4AB-44D674ECA568}"/>
                </a:ext>
              </a:extLst>
            </p:cNvPr>
            <p:cNvSpPr>
              <a:spLocks/>
            </p:cNvSpPr>
            <p:nvPr/>
          </p:nvSpPr>
          <p:spPr bwMode="auto">
            <a:xfrm>
              <a:off x="5307859" y="4459457"/>
              <a:ext cx="76219" cy="69846"/>
            </a:xfrm>
            <a:custGeom>
              <a:avLst/>
              <a:gdLst>
                <a:gd name="T0" fmla="*/ 2147483646 w 1377"/>
                <a:gd name="T1" fmla="*/ 0 h 1258"/>
                <a:gd name="T2" fmla="*/ 2147483646 w 1377"/>
                <a:gd name="T3" fmla="*/ 2147483646 h 1258"/>
                <a:gd name="T4" fmla="*/ 2147483646 w 1377"/>
                <a:gd name="T5" fmla="*/ 2147483646 h 1258"/>
                <a:gd name="T6" fmla="*/ 2147483646 w 1377"/>
                <a:gd name="T7" fmla="*/ 2147483646 h 1258"/>
                <a:gd name="T8" fmla="*/ 2147483646 w 1377"/>
                <a:gd name="T9" fmla="*/ 2147483646 h 1258"/>
                <a:gd name="T10" fmla="*/ 2147483646 w 1377"/>
                <a:gd name="T11" fmla="*/ 2147483646 h 1258"/>
                <a:gd name="T12" fmla="*/ 2147483646 w 1377"/>
                <a:gd name="T13" fmla="*/ 0 h 1258"/>
                <a:gd name="T14" fmla="*/ 2147483646 w 1377"/>
                <a:gd name="T15" fmla="*/ 0 h 125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lnTo>
                    <a:pt x="53" y="0"/>
                  </a:lnTo>
                  <a:close/>
                </a:path>
              </a:pathLst>
            </a:custGeom>
            <a:solidFill>
              <a:schemeClr val="accent1"/>
            </a:solidFill>
            <a:ln>
              <a:noFill/>
            </a:ln>
          </p:spPr>
          <p:txBody>
            <a:bodyPr lIns="91425" tIns="91425" rIns="91425" bIns="91425" anchor="ctr"/>
            <a:lstStyle/>
            <a:p>
              <a:pPr>
                <a:defRPr/>
              </a:pPr>
              <a:endParaRPr lang="vi-VN" sz="1350"/>
            </a:p>
          </p:txBody>
        </p:sp>
        <p:sp>
          <p:nvSpPr>
            <p:cNvPr id="126" name="Google Shape;475;p27">
              <a:extLst>
                <a:ext uri="{FF2B5EF4-FFF2-40B4-BE49-F238E27FC236}">
                  <a16:creationId xmlns:a16="http://schemas.microsoft.com/office/drawing/2014/main" id="{90802ECA-A5CD-4AC2-BEF4-99925894A3E9}"/>
                </a:ext>
              </a:extLst>
            </p:cNvPr>
            <p:cNvSpPr>
              <a:spLocks/>
            </p:cNvSpPr>
            <p:nvPr/>
          </p:nvSpPr>
          <p:spPr bwMode="auto">
            <a:xfrm>
              <a:off x="5138484" y="4630898"/>
              <a:ext cx="78335" cy="69846"/>
            </a:xfrm>
            <a:custGeom>
              <a:avLst/>
              <a:gdLst>
                <a:gd name="T0" fmla="*/ 2147483646 w 1430"/>
                <a:gd name="T1" fmla="*/ 2147483646 h 1245"/>
                <a:gd name="T2" fmla="*/ 2147483646 w 1430"/>
                <a:gd name="T3" fmla="*/ 2147483646 h 1245"/>
                <a:gd name="T4" fmla="*/ 2147483646 w 1430"/>
                <a:gd name="T5" fmla="*/ 2147483646 h 1245"/>
                <a:gd name="T6" fmla="*/ 2147483646 w 1430"/>
                <a:gd name="T7" fmla="*/ 2147483646 h 1245"/>
                <a:gd name="T8" fmla="*/ 2147483646 w 1430"/>
                <a:gd name="T9" fmla="*/ 2147483646 h 1245"/>
                <a:gd name="T10" fmla="*/ 2147483646 w 1430"/>
                <a:gd name="T11" fmla="*/ 2147483646 h 1245"/>
                <a:gd name="T12" fmla="*/ 2147483646 w 1430"/>
                <a:gd name="T13" fmla="*/ 2147483646 h 1245"/>
                <a:gd name="T14" fmla="*/ 2147483646 w 1430"/>
                <a:gd name="T15" fmla="*/ 2147483646 h 12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lIns="91425" tIns="91425" rIns="91425" bIns="91425" anchor="ctr"/>
            <a:lstStyle/>
            <a:p>
              <a:pPr>
                <a:defRPr/>
              </a:pPr>
              <a:endParaRPr lang="vi-VN" sz="1350"/>
            </a:p>
          </p:txBody>
        </p:sp>
        <p:sp>
          <p:nvSpPr>
            <p:cNvPr id="127" name="Google Shape;476;p27">
              <a:extLst>
                <a:ext uri="{FF2B5EF4-FFF2-40B4-BE49-F238E27FC236}">
                  <a16:creationId xmlns:a16="http://schemas.microsoft.com/office/drawing/2014/main" id="{8AD280C1-D5AB-47A1-8B3E-1B32A3EC9A8A}"/>
                </a:ext>
              </a:extLst>
            </p:cNvPr>
            <p:cNvSpPr>
              <a:spLocks/>
            </p:cNvSpPr>
            <p:nvPr/>
          </p:nvSpPr>
          <p:spPr bwMode="auto">
            <a:xfrm>
              <a:off x="4971225" y="4805514"/>
              <a:ext cx="76219" cy="68258"/>
            </a:xfrm>
            <a:custGeom>
              <a:avLst/>
              <a:gdLst>
                <a:gd name="T0" fmla="*/ 2147483646 w 1377"/>
                <a:gd name="T1" fmla="*/ 2147483646 h 1245"/>
                <a:gd name="T2" fmla="*/ 2147483646 w 1377"/>
                <a:gd name="T3" fmla="*/ 2147483646 h 1245"/>
                <a:gd name="T4" fmla="*/ 2147483646 w 1377"/>
                <a:gd name="T5" fmla="*/ 2147483646 h 1245"/>
                <a:gd name="T6" fmla="*/ 2147483646 w 1377"/>
                <a:gd name="T7" fmla="*/ 2147483646 h 1245"/>
                <a:gd name="T8" fmla="*/ 2147483646 w 1377"/>
                <a:gd name="T9" fmla="*/ 2147483646 h 1245"/>
                <a:gd name="T10" fmla="*/ 2147483646 w 1377"/>
                <a:gd name="T11" fmla="*/ 2147483646 h 1245"/>
                <a:gd name="T12" fmla="*/ 2147483646 w 1377"/>
                <a:gd name="T13" fmla="*/ 2147483646 h 1245"/>
                <a:gd name="T14" fmla="*/ 2147483646 w 1377"/>
                <a:gd name="T15" fmla="*/ 2147483646 h 1245"/>
                <a:gd name="T16" fmla="*/ 2147483646 w 1377"/>
                <a:gd name="T17" fmla="*/ 2147483646 h 12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lIns="91425" tIns="91425" rIns="91425" bIns="91425" anchor="ctr"/>
            <a:lstStyle/>
            <a:p>
              <a:pPr>
                <a:defRPr/>
              </a:pPr>
              <a:endParaRPr lang="vi-VN" sz="1350"/>
            </a:p>
          </p:txBody>
        </p:sp>
        <p:sp>
          <p:nvSpPr>
            <p:cNvPr id="128" name="Google Shape;477;p27">
              <a:extLst>
                <a:ext uri="{FF2B5EF4-FFF2-40B4-BE49-F238E27FC236}">
                  <a16:creationId xmlns:a16="http://schemas.microsoft.com/office/drawing/2014/main" id="{140EC70D-072A-4D64-97A1-3F87A09688A4}"/>
                </a:ext>
              </a:extLst>
            </p:cNvPr>
            <p:cNvSpPr/>
            <p:nvPr/>
          </p:nvSpPr>
          <p:spPr>
            <a:xfrm>
              <a:off x="5818102" y="4746779"/>
              <a:ext cx="1122112" cy="304784"/>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9" name="Google Shape;478;p27">
              <a:extLst>
                <a:ext uri="{FF2B5EF4-FFF2-40B4-BE49-F238E27FC236}">
                  <a16:creationId xmlns:a16="http://schemas.microsoft.com/office/drawing/2014/main" id="{BD3383B0-E8DB-470A-8215-12AC4BD5588D}"/>
                </a:ext>
              </a:extLst>
            </p:cNvPr>
            <p:cNvSpPr/>
            <p:nvPr/>
          </p:nvSpPr>
          <p:spPr>
            <a:xfrm>
              <a:off x="5979009" y="4746779"/>
              <a:ext cx="1122112" cy="304784"/>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30" name="Google Shape;479;p27">
              <a:extLst>
                <a:ext uri="{FF2B5EF4-FFF2-40B4-BE49-F238E27FC236}">
                  <a16:creationId xmlns:a16="http://schemas.microsoft.com/office/drawing/2014/main" id="{D67F0EE1-0962-485A-857E-4CC87F9A5DC7}"/>
                </a:ext>
              </a:extLst>
            </p:cNvPr>
            <p:cNvSpPr>
              <a:spLocks/>
            </p:cNvSpPr>
            <p:nvPr/>
          </p:nvSpPr>
          <p:spPr bwMode="auto">
            <a:xfrm>
              <a:off x="6053111" y="4807101"/>
              <a:ext cx="1012018" cy="182553"/>
            </a:xfrm>
            <a:custGeom>
              <a:avLst/>
              <a:gdLst>
                <a:gd name="T0" fmla="*/ 2147483646 w 18305"/>
                <a:gd name="T1" fmla="*/ 0 h 3310"/>
                <a:gd name="T2" fmla="*/ 2147483646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2147483646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lnTo>
                    <a:pt x="821" y="0"/>
                  </a:lnTo>
                  <a:close/>
                </a:path>
              </a:pathLst>
            </a:custGeom>
            <a:solidFill>
              <a:srgbClr val="FEFEFE"/>
            </a:solidFill>
            <a:ln>
              <a:noFill/>
            </a:ln>
          </p:spPr>
          <p:txBody>
            <a:bodyPr lIns="91425" tIns="91425" rIns="91425" bIns="91425" anchor="ctr"/>
            <a:lstStyle/>
            <a:p>
              <a:pPr>
                <a:defRPr/>
              </a:pPr>
              <a:endParaRPr lang="vi-VN" sz="1350"/>
            </a:p>
          </p:txBody>
        </p:sp>
        <p:sp>
          <p:nvSpPr>
            <p:cNvPr id="131" name="Google Shape;480;p27">
              <a:extLst>
                <a:ext uri="{FF2B5EF4-FFF2-40B4-BE49-F238E27FC236}">
                  <a16:creationId xmlns:a16="http://schemas.microsoft.com/office/drawing/2014/main" id="{556D84A2-404F-43CA-9262-2EB14447AF02}"/>
                </a:ext>
              </a:extLst>
            </p:cNvPr>
            <p:cNvSpPr>
              <a:spLocks/>
            </p:cNvSpPr>
            <p:nvPr/>
          </p:nvSpPr>
          <p:spPr bwMode="auto">
            <a:xfrm>
              <a:off x="6053111" y="4899171"/>
              <a:ext cx="1012018" cy="90483"/>
            </a:xfrm>
            <a:custGeom>
              <a:avLst/>
              <a:gdLst>
                <a:gd name="T0" fmla="*/ 2147483646 w 18305"/>
                <a:gd name="T1" fmla="*/ 2147483646 h 1656"/>
                <a:gd name="T2" fmla="*/ 2147483646 w 18305"/>
                <a:gd name="T3" fmla="*/ 2147483646 h 1656"/>
                <a:gd name="T4" fmla="*/ 2147483646 w 18305"/>
                <a:gd name="T5" fmla="*/ 2147483646 h 1656"/>
                <a:gd name="T6" fmla="*/ 2147483646 w 18305"/>
                <a:gd name="T7" fmla="*/ 2147483646 h 1656"/>
                <a:gd name="T8" fmla="*/ 2147483646 w 18305"/>
                <a:gd name="T9" fmla="*/ 2147483646 h 1656"/>
                <a:gd name="T10" fmla="*/ 2147483646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1" y="1"/>
                  </a:moveTo>
                  <a:lnTo>
                    <a:pt x="1" y="715"/>
                  </a:lnTo>
                  <a:cubicBezTo>
                    <a:pt x="1" y="1218"/>
                    <a:pt x="331" y="1655"/>
                    <a:pt x="821" y="1655"/>
                  </a:cubicBezTo>
                  <a:lnTo>
                    <a:pt x="18305" y="1655"/>
                  </a:lnTo>
                  <a:lnTo>
                    <a:pt x="18305" y="1"/>
                  </a:lnTo>
                  <a:lnTo>
                    <a:pt x="1" y="1"/>
                  </a:lnTo>
                  <a:close/>
                </a:path>
              </a:pathLst>
            </a:custGeom>
            <a:solidFill>
              <a:srgbClr val="E3E8DD"/>
            </a:solidFill>
            <a:ln>
              <a:noFill/>
            </a:ln>
          </p:spPr>
          <p:txBody>
            <a:bodyPr lIns="91425" tIns="91425" rIns="91425" bIns="91425" anchor="ctr"/>
            <a:lstStyle/>
            <a:p>
              <a:pPr>
                <a:defRPr/>
              </a:pPr>
              <a:endParaRPr lang="vi-VN" sz="1350"/>
            </a:p>
          </p:txBody>
        </p:sp>
        <p:sp>
          <p:nvSpPr>
            <p:cNvPr id="132" name="Google Shape;481;p27">
              <a:extLst>
                <a:ext uri="{FF2B5EF4-FFF2-40B4-BE49-F238E27FC236}">
                  <a16:creationId xmlns:a16="http://schemas.microsoft.com/office/drawing/2014/main" id="{1582B308-0DAB-4E95-9C9C-637525B5A094}"/>
                </a:ext>
              </a:extLst>
            </p:cNvPr>
            <p:cNvSpPr>
              <a:spLocks/>
            </p:cNvSpPr>
            <p:nvPr/>
          </p:nvSpPr>
          <p:spPr bwMode="auto">
            <a:xfrm>
              <a:off x="5818102" y="4137211"/>
              <a:ext cx="1122112" cy="304784"/>
            </a:xfrm>
            <a:custGeom>
              <a:avLst/>
              <a:gdLst>
                <a:gd name="T0" fmla="*/ 2147483646 w 20290"/>
                <a:gd name="T1" fmla="*/ 2147483646 h 5507"/>
                <a:gd name="T2" fmla="*/ 0 w 20290"/>
                <a:gd name="T3" fmla="*/ 2147483646 h 5507"/>
                <a:gd name="T4" fmla="*/ 0 w 20290"/>
                <a:gd name="T5" fmla="*/ 2147483646 h 5507"/>
                <a:gd name="T6" fmla="*/ 2147483646 w 20290"/>
                <a:gd name="T7" fmla="*/ 2147483646 h 5507"/>
                <a:gd name="T8" fmla="*/ 2147483646 w 20290"/>
                <a:gd name="T9" fmla="*/ 2147483646 h 5507"/>
                <a:gd name="T10" fmla="*/ 2147483646 w 20290"/>
                <a:gd name="T11" fmla="*/ 2147483646 h 5507"/>
                <a:gd name="T12" fmla="*/ 2147483646 w 20290"/>
                <a:gd name="T13" fmla="*/ 2147483646 h 5507"/>
                <a:gd name="T14" fmla="*/ 2147483646 w 20290"/>
                <a:gd name="T15" fmla="*/ 2147483646 h 5507"/>
                <a:gd name="T16" fmla="*/ 2147483646 w 20290"/>
                <a:gd name="T17" fmla="*/ 2147483646 h 55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lnTo>
                    <a:pt x="2316" y="1"/>
                  </a:lnTo>
                  <a:close/>
                </a:path>
              </a:pathLst>
            </a:custGeom>
            <a:solidFill>
              <a:schemeClr val="tx2"/>
            </a:solidFill>
            <a:ln>
              <a:noFill/>
            </a:ln>
          </p:spPr>
          <p:txBody>
            <a:bodyPr lIns="91425" tIns="91425" rIns="91425" bIns="91425" anchor="ctr"/>
            <a:lstStyle/>
            <a:p>
              <a:pPr>
                <a:defRPr/>
              </a:pPr>
              <a:endParaRPr lang="vi-VN" sz="1350"/>
            </a:p>
          </p:txBody>
        </p:sp>
        <p:sp>
          <p:nvSpPr>
            <p:cNvPr id="133" name="Google Shape;482;p27">
              <a:extLst>
                <a:ext uri="{FF2B5EF4-FFF2-40B4-BE49-F238E27FC236}">
                  <a16:creationId xmlns:a16="http://schemas.microsoft.com/office/drawing/2014/main" id="{367D47EB-1E4F-43C0-9B90-208EA3775E71}"/>
                </a:ext>
              </a:extLst>
            </p:cNvPr>
            <p:cNvSpPr>
              <a:spLocks/>
            </p:cNvSpPr>
            <p:nvPr/>
          </p:nvSpPr>
          <p:spPr bwMode="auto">
            <a:xfrm>
              <a:off x="5979009" y="4137211"/>
              <a:ext cx="1122112" cy="304784"/>
            </a:xfrm>
            <a:custGeom>
              <a:avLst/>
              <a:gdLst>
                <a:gd name="T0" fmla="*/ 2147483646 w 20290"/>
                <a:gd name="T1" fmla="*/ 2147483646 h 5507"/>
                <a:gd name="T2" fmla="*/ 0 w 20290"/>
                <a:gd name="T3" fmla="*/ 2147483646 h 5507"/>
                <a:gd name="T4" fmla="*/ 0 w 20290"/>
                <a:gd name="T5" fmla="*/ 2147483646 h 5507"/>
                <a:gd name="T6" fmla="*/ 2147483646 w 20290"/>
                <a:gd name="T7" fmla="*/ 2147483646 h 5507"/>
                <a:gd name="T8" fmla="*/ 2147483646 w 20290"/>
                <a:gd name="T9" fmla="*/ 2147483646 h 5507"/>
                <a:gd name="T10" fmla="*/ 2147483646 w 20290"/>
                <a:gd name="T11" fmla="*/ 2147483646 h 5507"/>
                <a:gd name="T12" fmla="*/ 2147483646 w 20290"/>
                <a:gd name="T13" fmla="*/ 2147483646 h 5507"/>
                <a:gd name="T14" fmla="*/ 2147483646 w 20290"/>
                <a:gd name="T15" fmla="*/ 2147483646 h 5507"/>
                <a:gd name="T16" fmla="*/ 2147483646 w 20290"/>
                <a:gd name="T17" fmla="*/ 2147483646 h 5507"/>
                <a:gd name="T18" fmla="*/ 2147483646 w 20290"/>
                <a:gd name="T19" fmla="*/ 2147483646 h 5507"/>
                <a:gd name="T20" fmla="*/ 2147483646 w 20290"/>
                <a:gd name="T21" fmla="*/ 2147483646 h 5507"/>
                <a:gd name="T22" fmla="*/ 2147483646 w 20290"/>
                <a:gd name="T23" fmla="*/ 2147483646 h 5507"/>
                <a:gd name="T24" fmla="*/ 2147483646 w 20290"/>
                <a:gd name="T25" fmla="*/ 2147483646 h 55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lnTo>
                    <a:pt x="2263" y="1"/>
                  </a:lnTo>
                  <a:close/>
                </a:path>
              </a:pathLst>
            </a:custGeom>
            <a:solidFill>
              <a:schemeClr val="accent2"/>
            </a:solidFill>
            <a:ln>
              <a:noFill/>
            </a:ln>
          </p:spPr>
          <p:txBody>
            <a:bodyPr lIns="91425" tIns="91425" rIns="91425" bIns="91425" anchor="ctr"/>
            <a:lstStyle/>
            <a:p>
              <a:pPr>
                <a:defRPr/>
              </a:pPr>
              <a:endParaRPr lang="vi-VN" sz="1350"/>
            </a:p>
          </p:txBody>
        </p:sp>
        <p:sp>
          <p:nvSpPr>
            <p:cNvPr id="134" name="Google Shape;483;p27">
              <a:extLst>
                <a:ext uri="{FF2B5EF4-FFF2-40B4-BE49-F238E27FC236}">
                  <a16:creationId xmlns:a16="http://schemas.microsoft.com/office/drawing/2014/main" id="{D135837D-0258-4CAE-9409-5C7DE4372BCA}"/>
                </a:ext>
              </a:extLst>
            </p:cNvPr>
            <p:cNvSpPr>
              <a:spLocks/>
            </p:cNvSpPr>
            <p:nvPr/>
          </p:nvSpPr>
          <p:spPr bwMode="auto">
            <a:xfrm>
              <a:off x="6053111" y="4197533"/>
              <a:ext cx="1012018" cy="182553"/>
            </a:xfrm>
            <a:custGeom>
              <a:avLst/>
              <a:gdLst>
                <a:gd name="T0" fmla="*/ 2147483646 w 18305"/>
                <a:gd name="T1" fmla="*/ 0 h 3310"/>
                <a:gd name="T2" fmla="*/ 2147483646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2147483646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lnTo>
                    <a:pt x="821" y="0"/>
                  </a:lnTo>
                  <a:close/>
                </a:path>
              </a:pathLst>
            </a:custGeom>
            <a:solidFill>
              <a:srgbClr val="FEFEFE"/>
            </a:solidFill>
            <a:ln>
              <a:noFill/>
            </a:ln>
          </p:spPr>
          <p:txBody>
            <a:bodyPr lIns="91425" tIns="91425" rIns="91425" bIns="91425" anchor="ctr"/>
            <a:lstStyle/>
            <a:p>
              <a:pPr>
                <a:defRPr/>
              </a:pPr>
              <a:endParaRPr lang="vi-VN" sz="1350"/>
            </a:p>
          </p:txBody>
        </p:sp>
        <p:sp>
          <p:nvSpPr>
            <p:cNvPr id="135" name="Google Shape;484;p27">
              <a:extLst>
                <a:ext uri="{FF2B5EF4-FFF2-40B4-BE49-F238E27FC236}">
                  <a16:creationId xmlns:a16="http://schemas.microsoft.com/office/drawing/2014/main" id="{E62F5F05-3BF5-4C58-A101-ABFCF16CE5EE}"/>
                </a:ext>
              </a:extLst>
            </p:cNvPr>
            <p:cNvSpPr>
              <a:spLocks/>
            </p:cNvSpPr>
            <p:nvPr/>
          </p:nvSpPr>
          <p:spPr bwMode="auto">
            <a:xfrm>
              <a:off x="6053111" y="4289603"/>
              <a:ext cx="1012018" cy="90483"/>
            </a:xfrm>
            <a:custGeom>
              <a:avLst/>
              <a:gdLst>
                <a:gd name="T0" fmla="*/ 2147483646 w 18305"/>
                <a:gd name="T1" fmla="*/ 2147483646 h 1656"/>
                <a:gd name="T2" fmla="*/ 2147483646 w 18305"/>
                <a:gd name="T3" fmla="*/ 2147483646 h 1656"/>
                <a:gd name="T4" fmla="*/ 2147483646 w 18305"/>
                <a:gd name="T5" fmla="*/ 2147483646 h 1656"/>
                <a:gd name="T6" fmla="*/ 2147483646 w 18305"/>
                <a:gd name="T7" fmla="*/ 2147483646 h 1656"/>
                <a:gd name="T8" fmla="*/ 2147483646 w 18305"/>
                <a:gd name="T9" fmla="*/ 2147483646 h 1656"/>
                <a:gd name="T10" fmla="*/ 2147483646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1" y="1"/>
                  </a:moveTo>
                  <a:lnTo>
                    <a:pt x="1" y="715"/>
                  </a:lnTo>
                  <a:cubicBezTo>
                    <a:pt x="1" y="1218"/>
                    <a:pt x="331" y="1655"/>
                    <a:pt x="821" y="1655"/>
                  </a:cubicBezTo>
                  <a:lnTo>
                    <a:pt x="18305" y="1655"/>
                  </a:lnTo>
                  <a:lnTo>
                    <a:pt x="18305" y="1"/>
                  </a:lnTo>
                  <a:lnTo>
                    <a:pt x="1" y="1"/>
                  </a:lnTo>
                  <a:close/>
                </a:path>
              </a:pathLst>
            </a:custGeom>
            <a:solidFill>
              <a:srgbClr val="E3E8DD"/>
            </a:solidFill>
            <a:ln>
              <a:noFill/>
            </a:ln>
          </p:spPr>
          <p:txBody>
            <a:bodyPr lIns="91425" tIns="91425" rIns="91425" bIns="91425" anchor="ctr"/>
            <a:lstStyle/>
            <a:p>
              <a:pPr>
                <a:defRPr/>
              </a:pPr>
              <a:endParaRPr lang="vi-VN" sz="1350"/>
            </a:p>
          </p:txBody>
        </p:sp>
        <p:sp>
          <p:nvSpPr>
            <p:cNvPr id="136" name="Google Shape;485;p27">
              <a:extLst>
                <a:ext uri="{FF2B5EF4-FFF2-40B4-BE49-F238E27FC236}">
                  <a16:creationId xmlns:a16="http://schemas.microsoft.com/office/drawing/2014/main" id="{3CAB8CDD-2953-423A-B449-1513595AE886}"/>
                </a:ext>
              </a:extLst>
            </p:cNvPr>
            <p:cNvSpPr/>
            <p:nvPr/>
          </p:nvSpPr>
          <p:spPr>
            <a:xfrm>
              <a:off x="5879501" y="4441995"/>
              <a:ext cx="1122112" cy="304784"/>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37" name="Google Shape;486;p27">
              <a:extLst>
                <a:ext uri="{FF2B5EF4-FFF2-40B4-BE49-F238E27FC236}">
                  <a16:creationId xmlns:a16="http://schemas.microsoft.com/office/drawing/2014/main" id="{055899D4-D600-4ED8-8342-ECBF5F3BA6F6}"/>
                </a:ext>
              </a:extLst>
            </p:cNvPr>
            <p:cNvSpPr/>
            <p:nvPr/>
          </p:nvSpPr>
          <p:spPr>
            <a:xfrm>
              <a:off x="5722829" y="4441995"/>
              <a:ext cx="1122112" cy="304784"/>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38" name="Google Shape;487;p27">
              <a:extLst>
                <a:ext uri="{FF2B5EF4-FFF2-40B4-BE49-F238E27FC236}">
                  <a16:creationId xmlns:a16="http://schemas.microsoft.com/office/drawing/2014/main" id="{86E5DAF7-68BD-4B38-8679-258BF8E815D0}"/>
                </a:ext>
              </a:extLst>
            </p:cNvPr>
            <p:cNvSpPr>
              <a:spLocks/>
            </p:cNvSpPr>
            <p:nvPr/>
          </p:nvSpPr>
          <p:spPr bwMode="auto">
            <a:xfrm>
              <a:off x="5760939" y="4502317"/>
              <a:ext cx="1012018" cy="184140"/>
            </a:xfrm>
            <a:custGeom>
              <a:avLst/>
              <a:gdLst>
                <a:gd name="T0" fmla="*/ 0 w 18305"/>
                <a:gd name="T1" fmla="*/ 0 h 3310"/>
                <a:gd name="T2" fmla="*/ 0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0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lnTo>
                    <a:pt x="0" y="0"/>
                  </a:lnTo>
                  <a:close/>
                </a:path>
              </a:pathLst>
            </a:custGeom>
            <a:solidFill>
              <a:srgbClr val="FEFEFE"/>
            </a:solidFill>
            <a:ln>
              <a:noFill/>
            </a:ln>
          </p:spPr>
          <p:txBody>
            <a:bodyPr lIns="91425" tIns="91425" rIns="91425" bIns="91425" anchor="ctr"/>
            <a:lstStyle/>
            <a:p>
              <a:pPr>
                <a:defRPr/>
              </a:pPr>
              <a:endParaRPr lang="vi-VN" sz="1350"/>
            </a:p>
          </p:txBody>
        </p:sp>
        <p:sp>
          <p:nvSpPr>
            <p:cNvPr id="139" name="Google Shape;488;p27">
              <a:extLst>
                <a:ext uri="{FF2B5EF4-FFF2-40B4-BE49-F238E27FC236}">
                  <a16:creationId xmlns:a16="http://schemas.microsoft.com/office/drawing/2014/main" id="{17DCD7A6-84CB-47CB-A094-9367B6428623}"/>
                </a:ext>
              </a:extLst>
            </p:cNvPr>
            <p:cNvSpPr>
              <a:spLocks/>
            </p:cNvSpPr>
            <p:nvPr/>
          </p:nvSpPr>
          <p:spPr bwMode="auto">
            <a:xfrm>
              <a:off x="5760939" y="4594387"/>
              <a:ext cx="1012018" cy="92070"/>
            </a:xfrm>
            <a:custGeom>
              <a:avLst/>
              <a:gdLst>
                <a:gd name="T0" fmla="*/ 0 w 18305"/>
                <a:gd name="T1" fmla="*/ 2147483646 h 1656"/>
                <a:gd name="T2" fmla="*/ 0 w 18305"/>
                <a:gd name="T3" fmla="*/ 2147483646 h 1656"/>
                <a:gd name="T4" fmla="*/ 2147483646 w 18305"/>
                <a:gd name="T5" fmla="*/ 2147483646 h 1656"/>
                <a:gd name="T6" fmla="*/ 2147483646 w 18305"/>
                <a:gd name="T7" fmla="*/ 2147483646 h 1656"/>
                <a:gd name="T8" fmla="*/ 2147483646 w 18305"/>
                <a:gd name="T9" fmla="*/ 2147483646 h 1656"/>
                <a:gd name="T10" fmla="*/ 0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0" y="1"/>
                  </a:moveTo>
                  <a:lnTo>
                    <a:pt x="0" y="1655"/>
                  </a:lnTo>
                  <a:lnTo>
                    <a:pt x="17537" y="1655"/>
                  </a:lnTo>
                  <a:cubicBezTo>
                    <a:pt x="18027" y="1655"/>
                    <a:pt x="18305" y="1205"/>
                    <a:pt x="18305" y="715"/>
                  </a:cubicBezTo>
                  <a:lnTo>
                    <a:pt x="18305" y="1"/>
                  </a:lnTo>
                  <a:lnTo>
                    <a:pt x="0" y="1"/>
                  </a:lnTo>
                  <a:close/>
                </a:path>
              </a:pathLst>
            </a:custGeom>
            <a:solidFill>
              <a:srgbClr val="E3E8DD"/>
            </a:solidFill>
            <a:ln>
              <a:noFill/>
            </a:ln>
          </p:spPr>
          <p:txBody>
            <a:bodyPr lIns="91425" tIns="91425" rIns="91425" bIns="91425" anchor="ctr"/>
            <a:lstStyle/>
            <a:p>
              <a:pPr>
                <a:defRPr/>
              </a:pPr>
              <a:endParaRPr lang="vi-VN" sz="1350"/>
            </a:p>
          </p:txBody>
        </p:sp>
        <p:sp>
          <p:nvSpPr>
            <p:cNvPr id="140" name="Google Shape;489;p27">
              <a:extLst>
                <a:ext uri="{FF2B5EF4-FFF2-40B4-BE49-F238E27FC236}">
                  <a16:creationId xmlns:a16="http://schemas.microsoft.com/office/drawing/2014/main" id="{ED586B33-63E1-4EF3-BD62-D82D2945F643}"/>
                </a:ext>
              </a:extLst>
            </p:cNvPr>
            <p:cNvSpPr>
              <a:spLocks/>
            </p:cNvSpPr>
            <p:nvPr/>
          </p:nvSpPr>
          <p:spPr bwMode="auto">
            <a:xfrm>
              <a:off x="5485703" y="4848374"/>
              <a:ext cx="201133" cy="203189"/>
            </a:xfrm>
            <a:custGeom>
              <a:avLst/>
              <a:gdLst>
                <a:gd name="T0" fmla="*/ 2147483646 w 3620"/>
                <a:gd name="T1" fmla="*/ 0 h 3688"/>
                <a:gd name="T2" fmla="*/ 0 w 3620"/>
                <a:gd name="T3" fmla="*/ 2147483646 h 3688"/>
                <a:gd name="T4" fmla="*/ 2147483646 w 3620"/>
                <a:gd name="T5" fmla="*/ 2147483646 h 3688"/>
                <a:gd name="T6" fmla="*/ 2147483646 w 3620"/>
                <a:gd name="T7" fmla="*/ 2147483646 h 3688"/>
                <a:gd name="T8" fmla="*/ 2147483646 w 3620"/>
                <a:gd name="T9" fmla="*/ 0 h 36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lIns="91425" tIns="91425" rIns="91425" bIns="91425" anchor="ctr"/>
            <a:lstStyle/>
            <a:p>
              <a:pPr>
                <a:defRPr/>
              </a:pPr>
              <a:endParaRPr lang="vi-VN" sz="1350"/>
            </a:p>
          </p:txBody>
        </p:sp>
        <p:sp>
          <p:nvSpPr>
            <p:cNvPr id="141" name="Google Shape;490;p27">
              <a:extLst>
                <a:ext uri="{FF2B5EF4-FFF2-40B4-BE49-F238E27FC236}">
                  <a16:creationId xmlns:a16="http://schemas.microsoft.com/office/drawing/2014/main" id="{3C0FE9E9-ECCF-4F3F-B445-E046A74941D0}"/>
                </a:ext>
              </a:extLst>
            </p:cNvPr>
            <p:cNvSpPr>
              <a:spLocks/>
            </p:cNvSpPr>
            <p:nvPr/>
          </p:nvSpPr>
          <p:spPr bwMode="auto">
            <a:xfrm>
              <a:off x="5528047" y="4988066"/>
              <a:ext cx="65632" cy="63497"/>
            </a:xfrm>
            <a:custGeom>
              <a:avLst/>
              <a:gdLst>
                <a:gd name="T0" fmla="*/ 2147483646 w 1166"/>
                <a:gd name="T1" fmla="*/ 0 h 1147"/>
                <a:gd name="T2" fmla="*/ 2147483646 w 1166"/>
                <a:gd name="T3" fmla="*/ 2147483646 h 1147"/>
                <a:gd name="T4" fmla="*/ 2147483646 w 1166"/>
                <a:gd name="T5" fmla="*/ 2147483646 h 1147"/>
                <a:gd name="T6" fmla="*/ 2147483646 w 1166"/>
                <a:gd name="T7" fmla="*/ 2147483646 h 1147"/>
                <a:gd name="T8" fmla="*/ 2147483646 w 1166"/>
                <a:gd name="T9" fmla="*/ 2147483646 h 1147"/>
                <a:gd name="T10" fmla="*/ 2147483646 w 1166"/>
                <a:gd name="T11" fmla="*/ 0 h 114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tx1"/>
            </a:solidFill>
            <a:ln>
              <a:noFill/>
            </a:ln>
          </p:spPr>
          <p:txBody>
            <a:bodyPr lIns="91425" tIns="91425" rIns="91425" bIns="91425" anchor="ctr"/>
            <a:lstStyle/>
            <a:p>
              <a:pPr>
                <a:defRPr/>
              </a:pPr>
              <a:endParaRPr lang="vi-VN" sz="1350"/>
            </a:p>
          </p:txBody>
        </p:sp>
        <p:sp>
          <p:nvSpPr>
            <p:cNvPr id="142" name="Google Shape;491;p27">
              <a:extLst>
                <a:ext uri="{FF2B5EF4-FFF2-40B4-BE49-F238E27FC236}">
                  <a16:creationId xmlns:a16="http://schemas.microsoft.com/office/drawing/2014/main" id="{26A1013D-1CC7-434F-B945-18E0B8218A5A}"/>
                </a:ext>
              </a:extLst>
            </p:cNvPr>
            <p:cNvSpPr/>
            <p:nvPr/>
          </p:nvSpPr>
          <p:spPr>
            <a:xfrm>
              <a:off x="5644492" y="4084827"/>
              <a:ext cx="228657" cy="152392"/>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43" name="Google Shape;492;p27">
              <a:extLst>
                <a:ext uri="{FF2B5EF4-FFF2-40B4-BE49-F238E27FC236}">
                  <a16:creationId xmlns:a16="http://schemas.microsoft.com/office/drawing/2014/main" id="{15C2B08D-237D-40F1-83AD-2D066E2AC36C}"/>
                </a:ext>
              </a:extLst>
            </p:cNvPr>
            <p:cNvSpPr/>
            <p:nvPr/>
          </p:nvSpPr>
          <p:spPr>
            <a:xfrm>
              <a:off x="5646610" y="4137211"/>
              <a:ext cx="215954" cy="100008"/>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44" name="Google Shape;493;p27">
              <a:extLst>
                <a:ext uri="{FF2B5EF4-FFF2-40B4-BE49-F238E27FC236}">
                  <a16:creationId xmlns:a16="http://schemas.microsoft.com/office/drawing/2014/main" id="{504D2977-3C53-46C3-9809-53B96854DC73}"/>
                </a:ext>
              </a:extLst>
            </p:cNvPr>
            <p:cNvSpPr>
              <a:spLocks/>
            </p:cNvSpPr>
            <p:nvPr/>
          </p:nvSpPr>
          <p:spPr bwMode="auto">
            <a:xfrm>
              <a:off x="5629673" y="4230869"/>
              <a:ext cx="209601" cy="688939"/>
            </a:xfrm>
            <a:custGeom>
              <a:avLst/>
              <a:gdLst>
                <a:gd name="T0" fmla="*/ 2147483646 w 3799"/>
                <a:gd name="T1" fmla="*/ 0 h 12455"/>
                <a:gd name="T2" fmla="*/ 0 w 3799"/>
                <a:gd name="T3" fmla="*/ 2147483646 h 12455"/>
                <a:gd name="T4" fmla="*/ 2147483646 w 3799"/>
                <a:gd name="T5" fmla="*/ 2147483646 h 12455"/>
                <a:gd name="T6" fmla="*/ 2147483646 w 3799"/>
                <a:gd name="T7" fmla="*/ 2147483646 h 12455"/>
                <a:gd name="T8" fmla="*/ 2147483646 w 3799"/>
                <a:gd name="T9" fmla="*/ 0 h 12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lIns="91425" tIns="91425" rIns="91425" bIns="91425" anchor="ctr"/>
            <a:lstStyle/>
            <a:p>
              <a:pPr>
                <a:defRPr/>
              </a:pPr>
              <a:endParaRPr lang="vi-VN" sz="1350"/>
            </a:p>
          </p:txBody>
        </p:sp>
        <p:sp>
          <p:nvSpPr>
            <p:cNvPr id="145" name="Google Shape;494;p27">
              <a:extLst>
                <a:ext uri="{FF2B5EF4-FFF2-40B4-BE49-F238E27FC236}">
                  <a16:creationId xmlns:a16="http://schemas.microsoft.com/office/drawing/2014/main" id="{0AD6F379-1FEC-4519-BBE1-EC977E81854E}"/>
                </a:ext>
              </a:extLst>
            </p:cNvPr>
            <p:cNvSpPr>
              <a:spLocks/>
            </p:cNvSpPr>
            <p:nvPr/>
          </p:nvSpPr>
          <p:spPr bwMode="auto">
            <a:xfrm>
              <a:off x="5559805" y="4216582"/>
              <a:ext cx="222306" cy="685764"/>
            </a:xfrm>
            <a:custGeom>
              <a:avLst/>
              <a:gdLst>
                <a:gd name="T0" fmla="*/ 2147483646 w 4025"/>
                <a:gd name="T1" fmla="*/ 0 h 12402"/>
                <a:gd name="T2" fmla="*/ 2147483646 w 4025"/>
                <a:gd name="T3" fmla="*/ 2147483646 h 12402"/>
                <a:gd name="T4" fmla="*/ 2147483646 w 4025"/>
                <a:gd name="T5" fmla="*/ 2147483646 h 12402"/>
                <a:gd name="T6" fmla="*/ 2147483646 w 4025"/>
                <a:gd name="T7" fmla="*/ 2147483646 h 12402"/>
                <a:gd name="T8" fmla="*/ 2147483646 w 4025"/>
                <a:gd name="T9" fmla="*/ 2147483646 h 12402"/>
                <a:gd name="T10" fmla="*/ 2147483646 w 4025"/>
                <a:gd name="T11" fmla="*/ 0 h 1240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25" h="12402" extrusionOk="0">
                  <a:moveTo>
                    <a:pt x="2754" y="0"/>
                  </a:moveTo>
                  <a:lnTo>
                    <a:pt x="1" y="11475"/>
                  </a:lnTo>
                  <a:lnTo>
                    <a:pt x="437" y="12402"/>
                  </a:lnTo>
                  <a:lnTo>
                    <a:pt x="1271" y="11806"/>
                  </a:lnTo>
                  <a:lnTo>
                    <a:pt x="4024" y="278"/>
                  </a:lnTo>
                  <a:lnTo>
                    <a:pt x="2754" y="0"/>
                  </a:lnTo>
                  <a:close/>
                </a:path>
              </a:pathLst>
            </a:custGeom>
            <a:solidFill>
              <a:schemeClr val="tx2"/>
            </a:solidFill>
            <a:ln>
              <a:noFill/>
            </a:ln>
          </p:spPr>
          <p:txBody>
            <a:bodyPr lIns="91425" tIns="91425" rIns="91425" bIns="91425" anchor="ctr"/>
            <a:lstStyle/>
            <a:p>
              <a:pPr>
                <a:defRPr/>
              </a:pPr>
              <a:endParaRPr lang="vi-VN" sz="1350"/>
            </a:p>
          </p:txBody>
        </p:sp>
        <p:sp>
          <p:nvSpPr>
            <p:cNvPr id="146" name="Google Shape;495;p27">
              <a:extLst>
                <a:ext uri="{FF2B5EF4-FFF2-40B4-BE49-F238E27FC236}">
                  <a16:creationId xmlns:a16="http://schemas.microsoft.com/office/drawing/2014/main" id="{0796E575-6D48-40BB-9A99-1835284B6606}"/>
                </a:ext>
              </a:extLst>
            </p:cNvPr>
            <p:cNvSpPr>
              <a:spLocks/>
            </p:cNvSpPr>
            <p:nvPr/>
          </p:nvSpPr>
          <p:spPr bwMode="auto">
            <a:xfrm>
              <a:off x="5485703" y="4200708"/>
              <a:ext cx="226539" cy="673065"/>
            </a:xfrm>
            <a:custGeom>
              <a:avLst/>
              <a:gdLst>
                <a:gd name="T0" fmla="*/ 2147483646 w 4077"/>
                <a:gd name="T1" fmla="*/ 0 h 12190"/>
                <a:gd name="T2" fmla="*/ 0 w 4077"/>
                <a:gd name="T3" fmla="*/ 2147483646 h 12190"/>
                <a:gd name="T4" fmla="*/ 0 w 4077"/>
                <a:gd name="T5" fmla="*/ 2147483646 h 12190"/>
                <a:gd name="T6" fmla="*/ 2147483646 w 4077"/>
                <a:gd name="T7" fmla="*/ 2147483646 h 12190"/>
                <a:gd name="T8" fmla="*/ 2147483646 w 4077"/>
                <a:gd name="T9" fmla="*/ 2147483646 h 12190"/>
                <a:gd name="T10" fmla="*/ 2147483646 w 4077"/>
                <a:gd name="T11" fmla="*/ 0 h 1219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77" h="12190" extrusionOk="0">
                  <a:moveTo>
                    <a:pt x="2925" y="0"/>
                  </a:moveTo>
                  <a:lnTo>
                    <a:pt x="0" y="12190"/>
                  </a:lnTo>
                  <a:lnTo>
                    <a:pt x="1324" y="11753"/>
                  </a:lnTo>
                  <a:lnTo>
                    <a:pt x="4077" y="278"/>
                  </a:lnTo>
                  <a:lnTo>
                    <a:pt x="2925" y="0"/>
                  </a:lnTo>
                  <a:close/>
                </a:path>
              </a:pathLst>
            </a:custGeom>
            <a:solidFill>
              <a:schemeClr val="accent2"/>
            </a:solidFill>
            <a:ln>
              <a:noFill/>
            </a:ln>
          </p:spPr>
          <p:txBody>
            <a:bodyPr lIns="91425" tIns="91425" rIns="91425" bIns="91425" anchor="ctr"/>
            <a:lstStyle/>
            <a:p>
              <a:pPr>
                <a:defRPr/>
              </a:pPr>
              <a:endParaRPr lang="vi-VN" sz="1350"/>
            </a:p>
          </p:txBody>
        </p:sp>
        <p:sp>
          <p:nvSpPr>
            <p:cNvPr id="147" name="Google Shape;496;p27">
              <a:extLst>
                <a:ext uri="{FF2B5EF4-FFF2-40B4-BE49-F238E27FC236}">
                  <a16:creationId xmlns:a16="http://schemas.microsoft.com/office/drawing/2014/main" id="{C1BBDECC-41BE-4F73-9454-B8F8DF6FE00A}"/>
                </a:ext>
              </a:extLst>
            </p:cNvPr>
            <p:cNvSpPr>
              <a:spLocks/>
            </p:cNvSpPr>
            <p:nvPr/>
          </p:nvSpPr>
          <p:spPr bwMode="auto">
            <a:xfrm>
              <a:off x="5616969" y="4167373"/>
              <a:ext cx="241360" cy="161916"/>
            </a:xfrm>
            <a:custGeom>
              <a:avLst/>
              <a:gdLst>
                <a:gd name="T0" fmla="*/ 2147483646 w 4355"/>
                <a:gd name="T1" fmla="*/ 0 h 2926"/>
                <a:gd name="T2" fmla="*/ 2147483646 w 4355"/>
                <a:gd name="T3" fmla="*/ 2147483646 h 2926"/>
                <a:gd name="T4" fmla="*/ 2147483646 w 4355"/>
                <a:gd name="T5" fmla="*/ 2147483646 h 2926"/>
                <a:gd name="T6" fmla="*/ 2147483646 w 4355"/>
                <a:gd name="T7" fmla="*/ 2147483646 h 2926"/>
                <a:gd name="T8" fmla="*/ 2147483646 w 4355"/>
                <a:gd name="T9" fmla="*/ 2147483646 h 2926"/>
                <a:gd name="T10" fmla="*/ 2147483646 w 4355"/>
                <a:gd name="T11" fmla="*/ 2147483646 h 2926"/>
                <a:gd name="T12" fmla="*/ 2147483646 w 4355"/>
                <a:gd name="T13" fmla="*/ 2147483646 h 2926"/>
                <a:gd name="T14" fmla="*/ 2147483646 w 4355"/>
                <a:gd name="T15" fmla="*/ 2147483646 h 2926"/>
                <a:gd name="T16" fmla="*/ 2147483646 w 4355"/>
                <a:gd name="T17" fmla="*/ 2147483646 h 2926"/>
                <a:gd name="T18" fmla="*/ 2147483646 w 4355"/>
                <a:gd name="T19" fmla="*/ 2147483646 h 2926"/>
                <a:gd name="T20" fmla="*/ 2147483646 w 4355"/>
                <a:gd name="T21" fmla="*/ 2147483646 h 2926"/>
                <a:gd name="T22" fmla="*/ 2147483646 w 4355"/>
                <a:gd name="T23" fmla="*/ 0 h 29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lIns="91425" tIns="91425" rIns="91425" bIns="91425" anchor="ctr"/>
            <a:lstStyle/>
            <a:p>
              <a:pPr>
                <a:defRPr/>
              </a:pPr>
              <a:endParaRPr lang="vi-VN" sz="1350"/>
            </a:p>
          </p:txBody>
        </p:sp>
        <p:sp>
          <p:nvSpPr>
            <p:cNvPr id="148" name="Google Shape;497;p27">
              <a:extLst>
                <a:ext uri="{FF2B5EF4-FFF2-40B4-BE49-F238E27FC236}">
                  <a16:creationId xmlns:a16="http://schemas.microsoft.com/office/drawing/2014/main" id="{8014662B-2726-4AFB-926F-7F38B83B7A22}"/>
                </a:ext>
              </a:extLst>
            </p:cNvPr>
            <p:cNvSpPr>
              <a:spLocks/>
            </p:cNvSpPr>
            <p:nvPr/>
          </p:nvSpPr>
          <p:spPr bwMode="auto">
            <a:xfrm>
              <a:off x="5629673" y="4167373"/>
              <a:ext cx="228657" cy="106356"/>
            </a:xfrm>
            <a:custGeom>
              <a:avLst/>
              <a:gdLst>
                <a:gd name="T0" fmla="*/ 2147483646 w 4130"/>
                <a:gd name="T1" fmla="*/ 0 h 1933"/>
                <a:gd name="T2" fmla="*/ 2147483646 w 4130"/>
                <a:gd name="T3" fmla="*/ 2147483646 h 1933"/>
                <a:gd name="T4" fmla="*/ 2147483646 w 4130"/>
                <a:gd name="T5" fmla="*/ 2147483646 h 1933"/>
                <a:gd name="T6" fmla="*/ 0 w 4130"/>
                <a:gd name="T7" fmla="*/ 2147483646 h 1933"/>
                <a:gd name="T8" fmla="*/ 2147483646 w 4130"/>
                <a:gd name="T9" fmla="*/ 2147483646 h 1933"/>
                <a:gd name="T10" fmla="*/ 2147483646 w 4130"/>
                <a:gd name="T11" fmla="*/ 2147483646 h 1933"/>
                <a:gd name="T12" fmla="*/ 2147483646 w 4130"/>
                <a:gd name="T13" fmla="*/ 2147483646 h 1933"/>
                <a:gd name="T14" fmla="*/ 2147483646 w 4130"/>
                <a:gd name="T15" fmla="*/ 2147483646 h 1933"/>
                <a:gd name="T16" fmla="*/ 2147483646 w 4130"/>
                <a:gd name="T17" fmla="*/ 2147483646 h 1933"/>
                <a:gd name="T18" fmla="*/ 2147483646 w 4130"/>
                <a:gd name="T19" fmla="*/ 0 h 19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lIns="91425" tIns="91425" rIns="91425" bIns="91425" anchor="ctr"/>
            <a:lstStyle/>
            <a:p>
              <a:pPr>
                <a:defRPr/>
              </a:pPr>
              <a:endParaRPr lang="vi-VN" sz="1350"/>
            </a:p>
          </p:txBody>
        </p:sp>
        <p:sp>
          <p:nvSpPr>
            <p:cNvPr id="149" name="Google Shape;498;p27">
              <a:extLst>
                <a:ext uri="{FF2B5EF4-FFF2-40B4-BE49-F238E27FC236}">
                  <a16:creationId xmlns:a16="http://schemas.microsoft.com/office/drawing/2014/main" id="{74BF61CF-B909-4203-9C11-A42C0EA1C1F5}"/>
                </a:ext>
              </a:extLst>
            </p:cNvPr>
            <p:cNvSpPr>
              <a:spLocks/>
            </p:cNvSpPr>
            <p:nvPr/>
          </p:nvSpPr>
          <p:spPr bwMode="auto">
            <a:xfrm>
              <a:off x="5625438" y="4161023"/>
              <a:ext cx="245594" cy="79371"/>
            </a:xfrm>
            <a:custGeom>
              <a:avLst/>
              <a:gdLst>
                <a:gd name="T0" fmla="*/ 2147483646 w 4408"/>
                <a:gd name="T1" fmla="*/ 0 h 1458"/>
                <a:gd name="T2" fmla="*/ 2147483646 w 4408"/>
                <a:gd name="T3" fmla="*/ 2147483646 h 1458"/>
                <a:gd name="T4" fmla="*/ 2147483646 w 4408"/>
                <a:gd name="T5" fmla="*/ 2147483646 h 1458"/>
                <a:gd name="T6" fmla="*/ 2147483646 w 4408"/>
                <a:gd name="T7" fmla="*/ 2147483646 h 1458"/>
                <a:gd name="T8" fmla="*/ 2147483646 w 4408"/>
                <a:gd name="T9" fmla="*/ 2147483646 h 1458"/>
                <a:gd name="T10" fmla="*/ 2147483646 w 4408"/>
                <a:gd name="T11" fmla="*/ 2147483646 h 1458"/>
                <a:gd name="T12" fmla="*/ 2147483646 w 4408"/>
                <a:gd name="T13" fmla="*/ 2147483646 h 1458"/>
                <a:gd name="T14" fmla="*/ 2147483646 w 4408"/>
                <a:gd name="T15" fmla="*/ 2147483646 h 1458"/>
                <a:gd name="T16" fmla="*/ 2147483646 w 4408"/>
                <a:gd name="T17" fmla="*/ 0 h 14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tx1"/>
            </a:solidFill>
            <a:ln>
              <a:noFill/>
            </a:ln>
          </p:spPr>
          <p:txBody>
            <a:bodyPr lIns="91425" tIns="91425" rIns="91425" bIns="91425" anchor="ctr"/>
            <a:lstStyle/>
            <a:p>
              <a:pPr>
                <a:defRPr/>
              </a:pPr>
              <a:endParaRPr lang="vi-VN" sz="1350"/>
            </a:p>
          </p:txBody>
        </p:sp>
        <p:sp>
          <p:nvSpPr>
            <p:cNvPr id="150" name="Google Shape;499;p27">
              <a:extLst>
                <a:ext uri="{FF2B5EF4-FFF2-40B4-BE49-F238E27FC236}">
                  <a16:creationId xmlns:a16="http://schemas.microsoft.com/office/drawing/2014/main" id="{C42BBD95-A2CE-4AE8-9870-E6064FC2C0D9}"/>
                </a:ext>
              </a:extLst>
            </p:cNvPr>
            <p:cNvSpPr>
              <a:spLocks/>
            </p:cNvSpPr>
            <p:nvPr/>
          </p:nvSpPr>
          <p:spPr bwMode="auto">
            <a:xfrm>
              <a:off x="5604266" y="4254680"/>
              <a:ext cx="243477" cy="79371"/>
            </a:xfrm>
            <a:custGeom>
              <a:avLst/>
              <a:gdLst>
                <a:gd name="T0" fmla="*/ 2147483646 w 4421"/>
                <a:gd name="T1" fmla="*/ 2147483646 h 1445"/>
                <a:gd name="T2" fmla="*/ 2147483646 w 4421"/>
                <a:gd name="T3" fmla="*/ 2147483646 h 1445"/>
                <a:gd name="T4" fmla="*/ 2147483646 w 4421"/>
                <a:gd name="T5" fmla="*/ 2147483646 h 1445"/>
                <a:gd name="T6" fmla="*/ 2147483646 w 4421"/>
                <a:gd name="T7" fmla="*/ 2147483646 h 1445"/>
                <a:gd name="T8" fmla="*/ 2147483646 w 4421"/>
                <a:gd name="T9" fmla="*/ 2147483646 h 1445"/>
                <a:gd name="T10" fmla="*/ 2147483646 w 4421"/>
                <a:gd name="T11" fmla="*/ 2147483646 h 1445"/>
                <a:gd name="T12" fmla="*/ 2147483646 w 4421"/>
                <a:gd name="T13" fmla="*/ 2147483646 h 1445"/>
                <a:gd name="T14" fmla="*/ 2147483646 w 4421"/>
                <a:gd name="T15" fmla="*/ 2147483646 h 14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tx1"/>
            </a:solidFill>
            <a:ln>
              <a:noFill/>
            </a:ln>
          </p:spPr>
          <p:txBody>
            <a:bodyPr lIns="91425" tIns="91425" rIns="91425" bIns="91425" anchor="ctr"/>
            <a:lstStyle/>
            <a:p>
              <a:pPr>
                <a:defRPr/>
              </a:pPr>
              <a:endParaRPr lang="vi-VN" sz="1350"/>
            </a:p>
          </p:txBody>
        </p:sp>
        <p:sp>
          <p:nvSpPr>
            <p:cNvPr id="151" name="Google Shape;500;p27">
              <a:extLst>
                <a:ext uri="{FF2B5EF4-FFF2-40B4-BE49-F238E27FC236}">
                  <a16:creationId xmlns:a16="http://schemas.microsoft.com/office/drawing/2014/main" id="{B4E29CC6-D4FF-42CB-9829-398A872247C3}"/>
                </a:ext>
              </a:extLst>
            </p:cNvPr>
            <p:cNvSpPr>
              <a:spLocks/>
            </p:cNvSpPr>
            <p:nvPr/>
          </p:nvSpPr>
          <p:spPr bwMode="auto">
            <a:xfrm>
              <a:off x="6377041" y="3457797"/>
              <a:ext cx="156672" cy="233351"/>
            </a:xfrm>
            <a:custGeom>
              <a:avLst/>
              <a:gdLst>
                <a:gd name="T0" fmla="*/ 2147483646 w 2860"/>
                <a:gd name="T1" fmla="*/ 0 h 4232"/>
                <a:gd name="T2" fmla="*/ 2147483646 w 2860"/>
                <a:gd name="T3" fmla="*/ 2147483646 h 4232"/>
                <a:gd name="T4" fmla="*/ 2147483646 w 2860"/>
                <a:gd name="T5" fmla="*/ 2147483646 h 4232"/>
                <a:gd name="T6" fmla="*/ 2147483646 w 2860"/>
                <a:gd name="T7" fmla="*/ 2147483646 h 4232"/>
                <a:gd name="T8" fmla="*/ 2147483646 w 2860"/>
                <a:gd name="T9" fmla="*/ 2147483646 h 4232"/>
                <a:gd name="T10" fmla="*/ 2147483646 w 2860"/>
                <a:gd name="T11" fmla="*/ 2147483646 h 4232"/>
                <a:gd name="T12" fmla="*/ 2147483646 w 2860"/>
                <a:gd name="T13" fmla="*/ 2147483646 h 4232"/>
                <a:gd name="T14" fmla="*/ 2147483646 w 2860"/>
                <a:gd name="T15" fmla="*/ 2147483646 h 4232"/>
                <a:gd name="T16" fmla="*/ 2147483646 w 2860"/>
                <a:gd name="T17" fmla="*/ 0 h 42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lIns="91425" tIns="91425" rIns="91425" bIns="91425" anchor="ctr"/>
            <a:lstStyle/>
            <a:p>
              <a:pPr>
                <a:defRPr/>
              </a:pPr>
              <a:endParaRPr lang="vi-VN" sz="1350"/>
            </a:p>
          </p:txBody>
        </p:sp>
        <p:sp>
          <p:nvSpPr>
            <p:cNvPr id="152" name="Google Shape;501;p27">
              <a:extLst>
                <a:ext uri="{FF2B5EF4-FFF2-40B4-BE49-F238E27FC236}">
                  <a16:creationId xmlns:a16="http://schemas.microsoft.com/office/drawing/2014/main" id="{99A3984D-CFC0-49D3-98FB-6D5F613ED73C}"/>
                </a:ext>
              </a:extLst>
            </p:cNvPr>
            <p:cNvSpPr/>
            <p:nvPr/>
          </p:nvSpPr>
          <p:spPr>
            <a:xfrm>
              <a:off x="6180143" y="3610189"/>
              <a:ext cx="527180" cy="52702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53" name="Google Shape;502;p27">
              <a:extLst>
                <a:ext uri="{FF2B5EF4-FFF2-40B4-BE49-F238E27FC236}">
                  <a16:creationId xmlns:a16="http://schemas.microsoft.com/office/drawing/2014/main" id="{02A97C52-6FBE-4F5B-A7E4-D72637386B03}"/>
                </a:ext>
              </a:extLst>
            </p:cNvPr>
            <p:cNvSpPr/>
            <p:nvPr/>
          </p:nvSpPr>
          <p:spPr>
            <a:xfrm>
              <a:off x="6241541" y="3659399"/>
              <a:ext cx="207485" cy="14604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54" name="Google Shape;503;p27">
              <a:extLst>
                <a:ext uri="{FF2B5EF4-FFF2-40B4-BE49-F238E27FC236}">
                  <a16:creationId xmlns:a16="http://schemas.microsoft.com/office/drawing/2014/main" id="{E3AC575F-A3AC-401B-A0BE-B20811ACD57D}"/>
                </a:ext>
              </a:extLst>
            </p:cNvPr>
            <p:cNvSpPr>
              <a:spLocks/>
            </p:cNvSpPr>
            <p:nvPr/>
          </p:nvSpPr>
          <p:spPr bwMode="auto">
            <a:xfrm>
              <a:off x="6188612" y="3719721"/>
              <a:ext cx="518712" cy="417490"/>
            </a:xfrm>
            <a:custGeom>
              <a:avLst/>
              <a:gdLst>
                <a:gd name="T0" fmla="*/ 2147483646 w 9385"/>
                <a:gd name="T1" fmla="*/ 0 h 7558"/>
                <a:gd name="T2" fmla="*/ 2147483646 w 9385"/>
                <a:gd name="T3" fmla="*/ 0 h 7558"/>
                <a:gd name="T4" fmla="*/ 2147483646 w 9385"/>
                <a:gd name="T5" fmla="*/ 2147483646 h 7558"/>
                <a:gd name="T6" fmla="*/ 2147483646 w 9385"/>
                <a:gd name="T7" fmla="*/ 2147483646 h 7558"/>
                <a:gd name="T8" fmla="*/ 2147483646 w 9385"/>
                <a:gd name="T9" fmla="*/ 2147483646 h 7558"/>
                <a:gd name="T10" fmla="*/ 2147483646 w 9385"/>
                <a:gd name="T11" fmla="*/ 2147483646 h 7558"/>
                <a:gd name="T12" fmla="*/ 2147483646 w 9385"/>
                <a:gd name="T13" fmla="*/ 2147483646 h 7558"/>
                <a:gd name="T14" fmla="*/ 2147483646 w 9385"/>
                <a:gd name="T15" fmla="*/ 2147483646 h 7558"/>
                <a:gd name="T16" fmla="*/ 2147483646 w 9385"/>
                <a:gd name="T17" fmla="*/ 0 h 75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lIns="91425" tIns="91425" rIns="91425" bIns="91425" anchor="ctr"/>
            <a:lstStyle/>
            <a:p>
              <a:pPr>
                <a:defRPr/>
              </a:pPr>
              <a:endParaRPr lang="vi-VN" sz="1350"/>
            </a:p>
          </p:txBody>
        </p:sp>
      </p:grpSp>
      <p:grpSp>
        <p:nvGrpSpPr>
          <p:cNvPr id="155" name="Group 154">
            <a:extLst>
              <a:ext uri="{FF2B5EF4-FFF2-40B4-BE49-F238E27FC236}">
                <a16:creationId xmlns:a16="http://schemas.microsoft.com/office/drawing/2014/main" id="{B86A62BD-6D92-478D-A4A4-B82BDD587CD7}"/>
              </a:ext>
            </a:extLst>
          </p:cNvPr>
          <p:cNvGrpSpPr>
            <a:grpSpLocks/>
          </p:cNvGrpSpPr>
          <p:nvPr userDrawn="1"/>
        </p:nvGrpSpPr>
        <p:grpSpPr bwMode="auto">
          <a:xfrm>
            <a:off x="1598085" y="3608388"/>
            <a:ext cx="2203449" cy="2017712"/>
            <a:chOff x="1598355" y="3608289"/>
            <a:chExt cx="2204156" cy="2018295"/>
          </a:xfrm>
        </p:grpSpPr>
        <p:grpSp>
          <p:nvGrpSpPr>
            <p:cNvPr id="156" name="Google Shape;505;p27">
              <a:extLst>
                <a:ext uri="{FF2B5EF4-FFF2-40B4-BE49-F238E27FC236}">
                  <a16:creationId xmlns:a16="http://schemas.microsoft.com/office/drawing/2014/main" id="{266AE24D-4DD8-41E3-8171-17DC0FE3AC5F}"/>
                </a:ext>
              </a:extLst>
            </p:cNvPr>
            <p:cNvGrpSpPr>
              <a:grpSpLocks/>
            </p:cNvGrpSpPr>
            <p:nvPr/>
          </p:nvGrpSpPr>
          <p:grpSpPr bwMode="auto">
            <a:xfrm>
              <a:off x="1598355" y="4368136"/>
              <a:ext cx="868990" cy="1258447"/>
              <a:chOff x="3235834" y="3793115"/>
              <a:chExt cx="868990" cy="1258447"/>
            </a:xfrm>
          </p:grpSpPr>
          <p:sp>
            <p:nvSpPr>
              <p:cNvPr id="202" name="Google Shape;506;p27">
                <a:extLst>
                  <a:ext uri="{FF2B5EF4-FFF2-40B4-BE49-F238E27FC236}">
                    <a16:creationId xmlns:a16="http://schemas.microsoft.com/office/drawing/2014/main" id="{CBFD6647-B8B2-4E0D-A75C-579AB8EF87C7}"/>
                  </a:ext>
                </a:extLst>
              </p:cNvPr>
              <p:cNvSpPr>
                <a:spLocks/>
              </p:cNvSpPr>
              <p:nvPr/>
            </p:nvSpPr>
            <p:spPr bwMode="auto">
              <a:xfrm>
                <a:off x="3235834" y="3795488"/>
                <a:ext cx="868111" cy="1256075"/>
              </a:xfrm>
              <a:custGeom>
                <a:avLst/>
                <a:gdLst>
                  <a:gd name="T0" fmla="*/ 2147483646 w 15711"/>
                  <a:gd name="T1" fmla="*/ 2147483646 h 22726"/>
                  <a:gd name="T2" fmla="*/ 2147483646 w 15711"/>
                  <a:gd name="T3" fmla="*/ 2147483646 h 22726"/>
                  <a:gd name="T4" fmla="*/ 2147483646 w 15711"/>
                  <a:gd name="T5" fmla="*/ 2147483646 h 22726"/>
                  <a:gd name="T6" fmla="*/ 2147483646 w 15711"/>
                  <a:gd name="T7" fmla="*/ 2147483646 h 22726"/>
                  <a:gd name="T8" fmla="*/ 2147483646 w 15711"/>
                  <a:gd name="T9" fmla="*/ 2147483646 h 22726"/>
                  <a:gd name="T10" fmla="*/ 2147483646 w 15711"/>
                  <a:gd name="T11" fmla="*/ 2147483646 h 22726"/>
                  <a:gd name="T12" fmla="*/ 2147483646 w 15711"/>
                  <a:gd name="T13" fmla="*/ 2147483646 h 22726"/>
                  <a:gd name="T14" fmla="*/ 2147483646 w 15711"/>
                  <a:gd name="T15" fmla="*/ 2147483646 h 22726"/>
                  <a:gd name="T16" fmla="*/ 2147483646 w 15711"/>
                  <a:gd name="T17" fmla="*/ 2147483646 h 227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lnTo>
                      <a:pt x="1099" y="1"/>
                    </a:lnTo>
                    <a:close/>
                  </a:path>
                </a:pathLst>
              </a:custGeom>
              <a:solidFill>
                <a:srgbClr val="FFFFFF"/>
              </a:solidFill>
              <a:ln>
                <a:noFill/>
              </a:ln>
            </p:spPr>
            <p:txBody>
              <a:bodyPr lIns="91425" tIns="91425" rIns="91425" bIns="91425" anchor="ctr"/>
              <a:lstStyle/>
              <a:p>
                <a:pPr>
                  <a:defRPr/>
                </a:pPr>
                <a:endParaRPr lang="vi-VN" sz="1350"/>
              </a:p>
            </p:txBody>
          </p:sp>
          <p:grpSp>
            <p:nvGrpSpPr>
              <p:cNvPr id="203" name="Google Shape;507;p27">
                <a:extLst>
                  <a:ext uri="{FF2B5EF4-FFF2-40B4-BE49-F238E27FC236}">
                    <a16:creationId xmlns:a16="http://schemas.microsoft.com/office/drawing/2014/main" id="{9E2B781F-5602-4F04-86DF-0DFE67F0E367}"/>
                  </a:ext>
                </a:extLst>
              </p:cNvPr>
              <p:cNvGrpSpPr>
                <a:grpSpLocks/>
              </p:cNvGrpSpPr>
              <p:nvPr/>
            </p:nvGrpSpPr>
            <p:grpSpPr bwMode="auto">
              <a:xfrm>
                <a:off x="3235834" y="3793115"/>
                <a:ext cx="865418" cy="1258447"/>
                <a:chOff x="3235834" y="3793115"/>
                <a:chExt cx="865418" cy="1258447"/>
              </a:xfrm>
            </p:grpSpPr>
            <p:sp>
              <p:nvSpPr>
                <p:cNvPr id="204" name="Google Shape;508;p27">
                  <a:extLst>
                    <a:ext uri="{FF2B5EF4-FFF2-40B4-BE49-F238E27FC236}">
                      <a16:creationId xmlns:a16="http://schemas.microsoft.com/office/drawing/2014/main" id="{9D458227-BB6C-4E79-9353-6C166011CE30}"/>
                    </a:ext>
                  </a:extLst>
                </p:cNvPr>
                <p:cNvSpPr/>
                <p:nvPr/>
              </p:nvSpPr>
              <p:spPr>
                <a:xfrm>
                  <a:off x="3235834" y="3793899"/>
                  <a:ext cx="813060" cy="389051"/>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205" name="Google Shape;509;p27">
                  <a:extLst>
                    <a:ext uri="{FF2B5EF4-FFF2-40B4-BE49-F238E27FC236}">
                      <a16:creationId xmlns:a16="http://schemas.microsoft.com/office/drawing/2014/main" id="{671806F3-0939-4AD2-9C07-E04A42012D2E}"/>
                    </a:ext>
                  </a:extLst>
                </p:cNvPr>
                <p:cNvSpPr>
                  <a:spLocks/>
                </p:cNvSpPr>
                <p:nvPr/>
              </p:nvSpPr>
              <p:spPr bwMode="auto">
                <a:xfrm>
                  <a:off x="3305706" y="3906645"/>
                  <a:ext cx="709311" cy="182615"/>
                </a:xfrm>
                <a:custGeom>
                  <a:avLst/>
                  <a:gdLst>
                    <a:gd name="T0" fmla="*/ 2147483646 w 13011"/>
                    <a:gd name="T1" fmla="*/ 0 h 3309"/>
                    <a:gd name="T2" fmla="*/ 0 w 13011"/>
                    <a:gd name="T3" fmla="*/ 2147483646 h 3309"/>
                    <a:gd name="T4" fmla="*/ 0 w 13011"/>
                    <a:gd name="T5" fmla="*/ 2147483646 h 3309"/>
                    <a:gd name="T6" fmla="*/ 2147483646 w 13011"/>
                    <a:gd name="T7" fmla="*/ 2147483646 h 3309"/>
                    <a:gd name="T8" fmla="*/ 2147483646 w 13011"/>
                    <a:gd name="T9" fmla="*/ 2147483646 h 3309"/>
                    <a:gd name="T10" fmla="*/ 2147483646 w 13011"/>
                    <a:gd name="T11" fmla="*/ 2147483646 h 3309"/>
                    <a:gd name="T12" fmla="*/ 2147483646 w 13011"/>
                    <a:gd name="T13" fmla="*/ 2147483646 h 3309"/>
                    <a:gd name="T14" fmla="*/ 2147483646 w 13011"/>
                    <a:gd name="T15" fmla="*/ 0 h 3309"/>
                    <a:gd name="T16" fmla="*/ 2147483646 w 13011"/>
                    <a:gd name="T17" fmla="*/ 0 h 33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lnTo>
                        <a:pt x="662" y="0"/>
                      </a:lnTo>
                      <a:close/>
                    </a:path>
                  </a:pathLst>
                </a:custGeom>
                <a:solidFill>
                  <a:srgbClr val="233E49"/>
                </a:solidFill>
                <a:ln w="9525" cap="flat" cmpd="sng">
                  <a:solidFill>
                    <a:srgbClr val="233E49"/>
                  </a:solidFill>
                  <a:prstDash val="solid"/>
                  <a:round/>
                  <a:headEnd type="none" w="sm" len="sm"/>
                  <a:tailEnd type="none" w="sm" len="sm"/>
                </a:ln>
              </p:spPr>
              <p:txBody>
                <a:bodyPr lIns="91425" tIns="91425" rIns="91425" bIns="91425" anchor="ctr"/>
                <a:lstStyle/>
                <a:p>
                  <a:pPr>
                    <a:defRPr/>
                  </a:pPr>
                  <a:endParaRPr lang="vi-VN" sz="1350"/>
                </a:p>
              </p:txBody>
            </p:sp>
            <p:sp>
              <p:nvSpPr>
                <p:cNvPr id="206" name="Google Shape;510;p27">
                  <a:extLst>
                    <a:ext uri="{FF2B5EF4-FFF2-40B4-BE49-F238E27FC236}">
                      <a16:creationId xmlns:a16="http://schemas.microsoft.com/office/drawing/2014/main" id="{AC8129EC-98A7-4C8F-9F04-74A9E03905BA}"/>
                    </a:ext>
                  </a:extLst>
                </p:cNvPr>
                <p:cNvSpPr>
                  <a:spLocks/>
                </p:cNvSpPr>
                <p:nvPr/>
              </p:nvSpPr>
              <p:spPr bwMode="auto">
                <a:xfrm>
                  <a:off x="3309940" y="4262348"/>
                  <a:ext cx="146097" cy="142916"/>
                </a:xfrm>
                <a:custGeom>
                  <a:avLst/>
                  <a:gdLst>
                    <a:gd name="T0" fmla="*/ 2147483646 w 2648"/>
                    <a:gd name="T1" fmla="*/ 2147483646 h 2595"/>
                    <a:gd name="T2" fmla="*/ 0 w 2648"/>
                    <a:gd name="T3" fmla="*/ 2147483646 h 2595"/>
                    <a:gd name="T4" fmla="*/ 0 w 2648"/>
                    <a:gd name="T5" fmla="*/ 2147483646 h 2595"/>
                    <a:gd name="T6" fmla="*/ 2147483646 w 2648"/>
                    <a:gd name="T7" fmla="*/ 2147483646 h 2595"/>
                    <a:gd name="T8" fmla="*/ 2147483646 w 2648"/>
                    <a:gd name="T9" fmla="*/ 2147483646 h 2595"/>
                    <a:gd name="T10" fmla="*/ 2147483646 w 2648"/>
                    <a:gd name="T11" fmla="*/ 2147483646 h 2595"/>
                    <a:gd name="T12" fmla="*/ 2147483646 w 2648"/>
                    <a:gd name="T13" fmla="*/ 2147483646 h 2595"/>
                    <a:gd name="T14" fmla="*/ 2147483646 w 2648"/>
                    <a:gd name="T15" fmla="*/ 2147483646 h 2595"/>
                    <a:gd name="T16" fmla="*/ 2147483646 w 2648"/>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lnTo>
                        <a:pt x="556" y="1"/>
                      </a:lnTo>
                      <a:close/>
                    </a:path>
                  </a:pathLst>
                </a:custGeom>
                <a:solidFill>
                  <a:srgbClr val="EE1D69"/>
                </a:solidFill>
                <a:ln>
                  <a:noFill/>
                </a:ln>
              </p:spPr>
              <p:txBody>
                <a:bodyPr lIns="91425" tIns="91425" rIns="91425" bIns="91425" anchor="ctr"/>
                <a:lstStyle/>
                <a:p>
                  <a:pPr>
                    <a:defRPr/>
                  </a:pPr>
                  <a:endParaRPr lang="vi-VN" sz="1350"/>
                </a:p>
              </p:txBody>
            </p:sp>
            <p:sp>
              <p:nvSpPr>
                <p:cNvPr id="207" name="Google Shape;511;p27">
                  <a:extLst>
                    <a:ext uri="{FF2B5EF4-FFF2-40B4-BE49-F238E27FC236}">
                      <a16:creationId xmlns:a16="http://schemas.microsoft.com/office/drawing/2014/main" id="{7C14C1E3-853A-47DB-ACA8-465E1A41F779}"/>
                    </a:ext>
                  </a:extLst>
                </p:cNvPr>
                <p:cNvSpPr>
                  <a:spLocks/>
                </p:cNvSpPr>
                <p:nvPr/>
              </p:nvSpPr>
              <p:spPr bwMode="auto">
                <a:xfrm>
                  <a:off x="3500501" y="4262348"/>
                  <a:ext cx="143979" cy="142916"/>
                </a:xfrm>
                <a:custGeom>
                  <a:avLst/>
                  <a:gdLst>
                    <a:gd name="T0" fmla="*/ 2147483646 w 2595"/>
                    <a:gd name="T1" fmla="*/ 2147483646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lnTo>
                        <a:pt x="557" y="1"/>
                      </a:lnTo>
                      <a:close/>
                    </a:path>
                  </a:pathLst>
                </a:custGeom>
                <a:solidFill>
                  <a:srgbClr val="CECCBC"/>
                </a:solidFill>
                <a:ln>
                  <a:noFill/>
                </a:ln>
              </p:spPr>
              <p:txBody>
                <a:bodyPr lIns="91425" tIns="91425" rIns="91425" bIns="91425" anchor="ctr"/>
                <a:lstStyle/>
                <a:p>
                  <a:pPr>
                    <a:defRPr/>
                  </a:pPr>
                  <a:endParaRPr lang="vi-VN" sz="1350"/>
                </a:p>
              </p:txBody>
            </p:sp>
            <p:sp>
              <p:nvSpPr>
                <p:cNvPr id="208" name="Google Shape;512;p27">
                  <a:extLst>
                    <a:ext uri="{FF2B5EF4-FFF2-40B4-BE49-F238E27FC236}">
                      <a16:creationId xmlns:a16="http://schemas.microsoft.com/office/drawing/2014/main" id="{EA9E44A0-E912-47C4-93B5-E5F54131E5EC}"/>
                    </a:ext>
                  </a:extLst>
                </p:cNvPr>
                <p:cNvSpPr>
                  <a:spLocks/>
                </p:cNvSpPr>
                <p:nvPr/>
              </p:nvSpPr>
              <p:spPr bwMode="auto">
                <a:xfrm>
                  <a:off x="3693180" y="4262348"/>
                  <a:ext cx="135510" cy="142916"/>
                </a:xfrm>
                <a:custGeom>
                  <a:avLst/>
                  <a:gdLst>
                    <a:gd name="T0" fmla="*/ 2147483646 w 2595"/>
                    <a:gd name="T1" fmla="*/ 2147483646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lnTo>
                        <a:pt x="490" y="1"/>
                      </a:lnTo>
                      <a:close/>
                    </a:path>
                  </a:pathLst>
                </a:custGeom>
                <a:solidFill>
                  <a:srgbClr val="CECCBC"/>
                </a:solidFill>
                <a:ln>
                  <a:noFill/>
                </a:ln>
              </p:spPr>
              <p:txBody>
                <a:bodyPr lIns="91425" tIns="91425" rIns="91425" bIns="91425" anchor="ctr"/>
                <a:lstStyle/>
                <a:p>
                  <a:pPr>
                    <a:defRPr/>
                  </a:pPr>
                  <a:endParaRPr lang="vi-VN" sz="1350"/>
                </a:p>
              </p:txBody>
            </p:sp>
            <p:sp>
              <p:nvSpPr>
                <p:cNvPr id="209" name="Google Shape;513;p27">
                  <a:extLst>
                    <a:ext uri="{FF2B5EF4-FFF2-40B4-BE49-F238E27FC236}">
                      <a16:creationId xmlns:a16="http://schemas.microsoft.com/office/drawing/2014/main" id="{81887279-E853-4B56-94AD-98F7290927B2}"/>
                    </a:ext>
                  </a:extLst>
                </p:cNvPr>
                <p:cNvSpPr>
                  <a:spLocks/>
                </p:cNvSpPr>
                <p:nvPr/>
              </p:nvSpPr>
              <p:spPr bwMode="auto">
                <a:xfrm>
                  <a:off x="3309940" y="4454490"/>
                  <a:ext cx="146097" cy="142916"/>
                </a:xfrm>
                <a:custGeom>
                  <a:avLst/>
                  <a:gdLst>
                    <a:gd name="T0" fmla="*/ 2147483646 w 2648"/>
                    <a:gd name="T1" fmla="*/ 2147483646 h 2595"/>
                    <a:gd name="T2" fmla="*/ 0 w 2648"/>
                    <a:gd name="T3" fmla="*/ 2147483646 h 2595"/>
                    <a:gd name="T4" fmla="*/ 0 w 2648"/>
                    <a:gd name="T5" fmla="*/ 2147483646 h 2595"/>
                    <a:gd name="T6" fmla="*/ 2147483646 w 2648"/>
                    <a:gd name="T7" fmla="*/ 2147483646 h 2595"/>
                    <a:gd name="T8" fmla="*/ 2147483646 w 2648"/>
                    <a:gd name="T9" fmla="*/ 2147483646 h 2595"/>
                    <a:gd name="T10" fmla="*/ 2147483646 w 2648"/>
                    <a:gd name="T11" fmla="*/ 2147483646 h 2595"/>
                    <a:gd name="T12" fmla="*/ 2147483646 w 2648"/>
                    <a:gd name="T13" fmla="*/ 2147483646 h 2595"/>
                    <a:gd name="T14" fmla="*/ 2147483646 w 2648"/>
                    <a:gd name="T15" fmla="*/ 2147483646 h 2595"/>
                    <a:gd name="T16" fmla="*/ 2147483646 w 2648"/>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lnTo>
                        <a:pt x="556" y="1"/>
                      </a:lnTo>
                      <a:close/>
                    </a:path>
                  </a:pathLst>
                </a:custGeom>
                <a:solidFill>
                  <a:srgbClr val="CECCBC"/>
                </a:solidFill>
                <a:ln>
                  <a:noFill/>
                </a:ln>
              </p:spPr>
              <p:txBody>
                <a:bodyPr lIns="91425" tIns="91425" rIns="91425" bIns="91425" anchor="ctr"/>
                <a:lstStyle/>
                <a:p>
                  <a:pPr>
                    <a:defRPr/>
                  </a:pPr>
                  <a:endParaRPr lang="vi-VN" sz="1350"/>
                </a:p>
              </p:txBody>
            </p:sp>
            <p:sp>
              <p:nvSpPr>
                <p:cNvPr id="210" name="Google Shape;514;p27">
                  <a:extLst>
                    <a:ext uri="{FF2B5EF4-FFF2-40B4-BE49-F238E27FC236}">
                      <a16:creationId xmlns:a16="http://schemas.microsoft.com/office/drawing/2014/main" id="{7F18259B-1D71-495A-A43D-9C72F87EE091}"/>
                    </a:ext>
                  </a:extLst>
                </p:cNvPr>
                <p:cNvSpPr>
                  <a:spLocks/>
                </p:cNvSpPr>
                <p:nvPr/>
              </p:nvSpPr>
              <p:spPr bwMode="auto">
                <a:xfrm>
                  <a:off x="3500501" y="4454490"/>
                  <a:ext cx="143979" cy="142916"/>
                </a:xfrm>
                <a:custGeom>
                  <a:avLst/>
                  <a:gdLst>
                    <a:gd name="T0" fmla="*/ 2147483646 w 2595"/>
                    <a:gd name="T1" fmla="*/ 2147483646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lnTo>
                        <a:pt x="557" y="1"/>
                      </a:lnTo>
                      <a:close/>
                    </a:path>
                  </a:pathLst>
                </a:custGeom>
                <a:solidFill>
                  <a:srgbClr val="CECCBC"/>
                </a:solidFill>
                <a:ln>
                  <a:noFill/>
                </a:ln>
              </p:spPr>
              <p:txBody>
                <a:bodyPr lIns="91425" tIns="91425" rIns="91425" bIns="91425" anchor="ctr"/>
                <a:lstStyle/>
                <a:p>
                  <a:pPr>
                    <a:defRPr/>
                  </a:pPr>
                  <a:endParaRPr lang="vi-VN" sz="1350"/>
                </a:p>
              </p:txBody>
            </p:sp>
            <p:sp>
              <p:nvSpPr>
                <p:cNvPr id="211" name="Google Shape;515;p27">
                  <a:extLst>
                    <a:ext uri="{FF2B5EF4-FFF2-40B4-BE49-F238E27FC236}">
                      <a16:creationId xmlns:a16="http://schemas.microsoft.com/office/drawing/2014/main" id="{5DFA1579-EDDF-4489-8934-950187E04E18}"/>
                    </a:ext>
                  </a:extLst>
                </p:cNvPr>
                <p:cNvSpPr>
                  <a:spLocks/>
                </p:cNvSpPr>
                <p:nvPr/>
              </p:nvSpPr>
              <p:spPr bwMode="auto">
                <a:xfrm>
                  <a:off x="3693180" y="4454490"/>
                  <a:ext cx="135510" cy="142916"/>
                </a:xfrm>
                <a:custGeom>
                  <a:avLst/>
                  <a:gdLst>
                    <a:gd name="T0" fmla="*/ 2147483646 w 2595"/>
                    <a:gd name="T1" fmla="*/ 2147483646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lnTo>
                        <a:pt x="490" y="1"/>
                      </a:lnTo>
                      <a:close/>
                    </a:path>
                  </a:pathLst>
                </a:custGeom>
                <a:solidFill>
                  <a:srgbClr val="CECCBC"/>
                </a:solidFill>
                <a:ln>
                  <a:noFill/>
                </a:ln>
              </p:spPr>
              <p:txBody>
                <a:bodyPr lIns="91425" tIns="91425" rIns="91425" bIns="91425" anchor="ctr"/>
                <a:lstStyle/>
                <a:p>
                  <a:pPr>
                    <a:defRPr/>
                  </a:pPr>
                  <a:endParaRPr lang="vi-VN" sz="1350"/>
                </a:p>
              </p:txBody>
            </p:sp>
            <p:sp>
              <p:nvSpPr>
                <p:cNvPr id="212" name="Google Shape;516;p27">
                  <a:extLst>
                    <a:ext uri="{FF2B5EF4-FFF2-40B4-BE49-F238E27FC236}">
                      <a16:creationId xmlns:a16="http://schemas.microsoft.com/office/drawing/2014/main" id="{473F7ED7-6C0B-4AEB-80DF-C8A031D1BF65}"/>
                    </a:ext>
                  </a:extLst>
                </p:cNvPr>
                <p:cNvSpPr>
                  <a:spLocks/>
                </p:cNvSpPr>
                <p:nvPr/>
              </p:nvSpPr>
              <p:spPr bwMode="auto">
                <a:xfrm>
                  <a:off x="3309940" y="4645045"/>
                  <a:ext cx="146097" cy="147681"/>
                </a:xfrm>
                <a:custGeom>
                  <a:avLst/>
                  <a:gdLst>
                    <a:gd name="T0" fmla="*/ 2147483646 w 2648"/>
                    <a:gd name="T1" fmla="*/ 0 h 2648"/>
                    <a:gd name="T2" fmla="*/ 0 w 2648"/>
                    <a:gd name="T3" fmla="*/ 2147483646 h 2648"/>
                    <a:gd name="T4" fmla="*/ 0 w 2648"/>
                    <a:gd name="T5" fmla="*/ 2147483646 h 2648"/>
                    <a:gd name="T6" fmla="*/ 2147483646 w 2648"/>
                    <a:gd name="T7" fmla="*/ 2147483646 h 2648"/>
                    <a:gd name="T8" fmla="*/ 2147483646 w 2648"/>
                    <a:gd name="T9" fmla="*/ 2147483646 h 2648"/>
                    <a:gd name="T10" fmla="*/ 2147483646 w 2648"/>
                    <a:gd name="T11" fmla="*/ 2147483646 h 2648"/>
                    <a:gd name="T12" fmla="*/ 2147483646 w 2648"/>
                    <a:gd name="T13" fmla="*/ 2147483646 h 2648"/>
                    <a:gd name="T14" fmla="*/ 2147483646 w 2648"/>
                    <a:gd name="T15" fmla="*/ 0 h 2648"/>
                    <a:gd name="T16" fmla="*/ 2147483646 w 2648"/>
                    <a:gd name="T17" fmla="*/ 0 h 26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lnTo>
                        <a:pt x="556" y="0"/>
                      </a:lnTo>
                      <a:close/>
                    </a:path>
                  </a:pathLst>
                </a:custGeom>
                <a:solidFill>
                  <a:srgbClr val="EE1D69"/>
                </a:solidFill>
                <a:ln>
                  <a:noFill/>
                </a:ln>
              </p:spPr>
              <p:txBody>
                <a:bodyPr lIns="91425" tIns="91425" rIns="91425" bIns="91425" anchor="ctr"/>
                <a:lstStyle/>
                <a:p>
                  <a:pPr>
                    <a:defRPr/>
                  </a:pPr>
                  <a:endParaRPr lang="vi-VN" sz="1350"/>
                </a:p>
              </p:txBody>
            </p:sp>
            <p:sp>
              <p:nvSpPr>
                <p:cNvPr id="213" name="Google Shape;517;p27">
                  <a:extLst>
                    <a:ext uri="{FF2B5EF4-FFF2-40B4-BE49-F238E27FC236}">
                      <a16:creationId xmlns:a16="http://schemas.microsoft.com/office/drawing/2014/main" id="{3AD32F63-E36D-432D-81AA-7CD9BF4534A5}"/>
                    </a:ext>
                  </a:extLst>
                </p:cNvPr>
                <p:cNvSpPr>
                  <a:spLocks/>
                </p:cNvSpPr>
                <p:nvPr/>
              </p:nvSpPr>
              <p:spPr bwMode="auto">
                <a:xfrm>
                  <a:off x="3500501" y="4645045"/>
                  <a:ext cx="143979" cy="147681"/>
                </a:xfrm>
                <a:custGeom>
                  <a:avLst/>
                  <a:gdLst>
                    <a:gd name="T0" fmla="*/ 2147483646 w 2595"/>
                    <a:gd name="T1" fmla="*/ 0 h 2648"/>
                    <a:gd name="T2" fmla="*/ 2147483646 w 2595"/>
                    <a:gd name="T3" fmla="*/ 2147483646 h 2648"/>
                    <a:gd name="T4" fmla="*/ 2147483646 w 2595"/>
                    <a:gd name="T5" fmla="*/ 2147483646 h 2648"/>
                    <a:gd name="T6" fmla="*/ 2147483646 w 2595"/>
                    <a:gd name="T7" fmla="*/ 2147483646 h 2648"/>
                    <a:gd name="T8" fmla="*/ 2147483646 w 2595"/>
                    <a:gd name="T9" fmla="*/ 2147483646 h 2648"/>
                    <a:gd name="T10" fmla="*/ 2147483646 w 2595"/>
                    <a:gd name="T11" fmla="*/ 2147483646 h 2648"/>
                    <a:gd name="T12" fmla="*/ 2147483646 w 2595"/>
                    <a:gd name="T13" fmla="*/ 2147483646 h 2648"/>
                    <a:gd name="T14" fmla="*/ 2147483646 w 2595"/>
                    <a:gd name="T15" fmla="*/ 0 h 2648"/>
                    <a:gd name="T16" fmla="*/ 2147483646 w 2595"/>
                    <a:gd name="T17" fmla="*/ 0 h 26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lnTo>
                        <a:pt x="557" y="0"/>
                      </a:lnTo>
                      <a:close/>
                    </a:path>
                  </a:pathLst>
                </a:custGeom>
                <a:solidFill>
                  <a:srgbClr val="C1C1C1"/>
                </a:solidFill>
                <a:ln>
                  <a:noFill/>
                </a:ln>
              </p:spPr>
              <p:txBody>
                <a:bodyPr lIns="91425" tIns="91425" rIns="91425" bIns="91425" anchor="ctr"/>
                <a:lstStyle/>
                <a:p>
                  <a:pPr>
                    <a:defRPr/>
                  </a:pPr>
                  <a:endParaRPr lang="vi-VN" sz="1350"/>
                </a:p>
              </p:txBody>
            </p:sp>
            <p:sp>
              <p:nvSpPr>
                <p:cNvPr id="214" name="Google Shape;518;p27">
                  <a:extLst>
                    <a:ext uri="{FF2B5EF4-FFF2-40B4-BE49-F238E27FC236}">
                      <a16:creationId xmlns:a16="http://schemas.microsoft.com/office/drawing/2014/main" id="{0885A9FE-9222-4893-9EFE-EFDA6CC8B049}"/>
                    </a:ext>
                  </a:extLst>
                </p:cNvPr>
                <p:cNvSpPr>
                  <a:spLocks/>
                </p:cNvSpPr>
                <p:nvPr/>
              </p:nvSpPr>
              <p:spPr bwMode="auto">
                <a:xfrm>
                  <a:off x="3693180" y="4645045"/>
                  <a:ext cx="135510" cy="147681"/>
                </a:xfrm>
                <a:custGeom>
                  <a:avLst/>
                  <a:gdLst>
                    <a:gd name="T0" fmla="*/ 2147483646 w 2595"/>
                    <a:gd name="T1" fmla="*/ 0 h 2648"/>
                    <a:gd name="T2" fmla="*/ 2147483646 w 2595"/>
                    <a:gd name="T3" fmla="*/ 2147483646 h 2648"/>
                    <a:gd name="T4" fmla="*/ 2147483646 w 2595"/>
                    <a:gd name="T5" fmla="*/ 2147483646 h 2648"/>
                    <a:gd name="T6" fmla="*/ 2147483646 w 2595"/>
                    <a:gd name="T7" fmla="*/ 2147483646 h 2648"/>
                    <a:gd name="T8" fmla="*/ 2147483646 w 2595"/>
                    <a:gd name="T9" fmla="*/ 2147483646 h 2648"/>
                    <a:gd name="T10" fmla="*/ 2147483646 w 2595"/>
                    <a:gd name="T11" fmla="*/ 2147483646 h 2648"/>
                    <a:gd name="T12" fmla="*/ 2147483646 w 2595"/>
                    <a:gd name="T13" fmla="*/ 2147483646 h 2648"/>
                    <a:gd name="T14" fmla="*/ 2147483646 w 2595"/>
                    <a:gd name="T15" fmla="*/ 0 h 2648"/>
                    <a:gd name="T16" fmla="*/ 2147483646 w 2595"/>
                    <a:gd name="T17" fmla="*/ 0 h 26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lnTo>
                        <a:pt x="490" y="0"/>
                      </a:lnTo>
                      <a:close/>
                    </a:path>
                  </a:pathLst>
                </a:custGeom>
                <a:solidFill>
                  <a:srgbClr val="CECCBC"/>
                </a:solidFill>
                <a:ln>
                  <a:noFill/>
                </a:ln>
              </p:spPr>
              <p:txBody>
                <a:bodyPr lIns="91425" tIns="91425" rIns="91425" bIns="91425" anchor="ctr"/>
                <a:lstStyle/>
                <a:p>
                  <a:pPr>
                    <a:defRPr/>
                  </a:pPr>
                  <a:endParaRPr lang="vi-VN" sz="1350"/>
                </a:p>
              </p:txBody>
            </p:sp>
            <p:sp>
              <p:nvSpPr>
                <p:cNvPr id="215" name="Google Shape;519;p27">
                  <a:extLst>
                    <a:ext uri="{FF2B5EF4-FFF2-40B4-BE49-F238E27FC236}">
                      <a16:creationId xmlns:a16="http://schemas.microsoft.com/office/drawing/2014/main" id="{17725E06-39EC-480A-9D36-F7B4AFA257E4}"/>
                    </a:ext>
                  </a:extLst>
                </p:cNvPr>
                <p:cNvSpPr>
                  <a:spLocks/>
                </p:cNvSpPr>
                <p:nvPr/>
              </p:nvSpPr>
              <p:spPr bwMode="auto">
                <a:xfrm>
                  <a:off x="3309940" y="4840365"/>
                  <a:ext cx="146097" cy="144504"/>
                </a:xfrm>
                <a:custGeom>
                  <a:avLst/>
                  <a:gdLst>
                    <a:gd name="T0" fmla="*/ 2147483646 w 2648"/>
                    <a:gd name="T1" fmla="*/ 0 h 2595"/>
                    <a:gd name="T2" fmla="*/ 0 w 2648"/>
                    <a:gd name="T3" fmla="*/ 2147483646 h 2595"/>
                    <a:gd name="T4" fmla="*/ 0 w 2648"/>
                    <a:gd name="T5" fmla="*/ 2147483646 h 2595"/>
                    <a:gd name="T6" fmla="*/ 2147483646 w 2648"/>
                    <a:gd name="T7" fmla="*/ 2147483646 h 2595"/>
                    <a:gd name="T8" fmla="*/ 2147483646 w 2648"/>
                    <a:gd name="T9" fmla="*/ 2147483646 h 2595"/>
                    <a:gd name="T10" fmla="*/ 2147483646 w 2648"/>
                    <a:gd name="T11" fmla="*/ 2147483646 h 2595"/>
                    <a:gd name="T12" fmla="*/ 2147483646 w 2648"/>
                    <a:gd name="T13" fmla="*/ 2147483646 h 2595"/>
                    <a:gd name="T14" fmla="*/ 2147483646 w 2648"/>
                    <a:gd name="T15" fmla="*/ 0 h 2595"/>
                    <a:gd name="T16" fmla="*/ 2147483646 w 2648"/>
                    <a:gd name="T17" fmla="*/ 0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lnTo>
                        <a:pt x="556" y="0"/>
                      </a:lnTo>
                      <a:close/>
                    </a:path>
                  </a:pathLst>
                </a:custGeom>
                <a:solidFill>
                  <a:srgbClr val="EE1D69"/>
                </a:solidFill>
                <a:ln>
                  <a:noFill/>
                </a:ln>
              </p:spPr>
              <p:txBody>
                <a:bodyPr lIns="91425" tIns="91425" rIns="91425" bIns="91425" anchor="ctr"/>
                <a:lstStyle/>
                <a:p>
                  <a:pPr>
                    <a:defRPr/>
                  </a:pPr>
                  <a:endParaRPr lang="vi-VN" sz="1350"/>
                </a:p>
              </p:txBody>
            </p:sp>
            <p:sp>
              <p:nvSpPr>
                <p:cNvPr id="216" name="Google Shape;520;p27">
                  <a:extLst>
                    <a:ext uri="{FF2B5EF4-FFF2-40B4-BE49-F238E27FC236}">
                      <a16:creationId xmlns:a16="http://schemas.microsoft.com/office/drawing/2014/main" id="{9B1A7A97-864C-4655-9968-B6A965F0B57D}"/>
                    </a:ext>
                  </a:extLst>
                </p:cNvPr>
                <p:cNvSpPr>
                  <a:spLocks/>
                </p:cNvSpPr>
                <p:nvPr/>
              </p:nvSpPr>
              <p:spPr bwMode="auto">
                <a:xfrm>
                  <a:off x="3500501" y="4840365"/>
                  <a:ext cx="143979" cy="144504"/>
                </a:xfrm>
                <a:custGeom>
                  <a:avLst/>
                  <a:gdLst>
                    <a:gd name="T0" fmla="*/ 2147483646 w 2595"/>
                    <a:gd name="T1" fmla="*/ 0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0 h 2595"/>
                    <a:gd name="T16" fmla="*/ 2147483646 w 2595"/>
                    <a:gd name="T17" fmla="*/ 0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lnTo>
                        <a:pt x="557" y="0"/>
                      </a:lnTo>
                      <a:close/>
                    </a:path>
                  </a:pathLst>
                </a:custGeom>
                <a:solidFill>
                  <a:srgbClr val="CECCBC"/>
                </a:solidFill>
                <a:ln>
                  <a:noFill/>
                </a:ln>
              </p:spPr>
              <p:txBody>
                <a:bodyPr lIns="91425" tIns="91425" rIns="91425" bIns="91425" anchor="ctr"/>
                <a:lstStyle/>
                <a:p>
                  <a:pPr>
                    <a:defRPr/>
                  </a:pPr>
                  <a:endParaRPr lang="vi-VN" sz="1350"/>
                </a:p>
              </p:txBody>
            </p:sp>
            <p:sp>
              <p:nvSpPr>
                <p:cNvPr id="217" name="Google Shape;521;p27">
                  <a:extLst>
                    <a:ext uri="{FF2B5EF4-FFF2-40B4-BE49-F238E27FC236}">
                      <a16:creationId xmlns:a16="http://schemas.microsoft.com/office/drawing/2014/main" id="{5F5810A1-8D3D-4E37-9CF6-844C55FF0B80}"/>
                    </a:ext>
                  </a:extLst>
                </p:cNvPr>
                <p:cNvSpPr>
                  <a:spLocks/>
                </p:cNvSpPr>
                <p:nvPr/>
              </p:nvSpPr>
              <p:spPr bwMode="auto">
                <a:xfrm>
                  <a:off x="3693180" y="4840365"/>
                  <a:ext cx="135510" cy="144504"/>
                </a:xfrm>
                <a:custGeom>
                  <a:avLst/>
                  <a:gdLst>
                    <a:gd name="T0" fmla="*/ 2147483646 w 2595"/>
                    <a:gd name="T1" fmla="*/ 0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0 h 2595"/>
                    <a:gd name="T16" fmla="*/ 2147483646 w 2595"/>
                    <a:gd name="T17" fmla="*/ 0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lnTo>
                        <a:pt x="490" y="0"/>
                      </a:lnTo>
                      <a:close/>
                    </a:path>
                  </a:pathLst>
                </a:custGeom>
                <a:solidFill>
                  <a:srgbClr val="999999"/>
                </a:solidFill>
                <a:ln>
                  <a:noFill/>
                </a:ln>
              </p:spPr>
              <p:txBody>
                <a:bodyPr lIns="91425" tIns="91425" rIns="91425" bIns="91425" anchor="ctr"/>
                <a:lstStyle/>
                <a:p>
                  <a:pPr>
                    <a:defRPr/>
                  </a:pPr>
                  <a:endParaRPr lang="vi-VN" sz="1350"/>
                </a:p>
              </p:txBody>
            </p:sp>
            <p:sp>
              <p:nvSpPr>
                <p:cNvPr id="218" name="Google Shape;522;p27">
                  <a:extLst>
                    <a:ext uri="{FF2B5EF4-FFF2-40B4-BE49-F238E27FC236}">
                      <a16:creationId xmlns:a16="http://schemas.microsoft.com/office/drawing/2014/main" id="{6ADCD4BC-4345-4BCE-8ABB-F6899BF2632B}"/>
                    </a:ext>
                  </a:extLst>
                </p:cNvPr>
                <p:cNvSpPr>
                  <a:spLocks/>
                </p:cNvSpPr>
                <p:nvPr/>
              </p:nvSpPr>
              <p:spPr bwMode="auto">
                <a:xfrm>
                  <a:off x="3845629" y="4186126"/>
                  <a:ext cx="243494" cy="865437"/>
                </a:xfrm>
                <a:custGeom>
                  <a:avLst/>
                  <a:gdLst>
                    <a:gd name="T0" fmla="*/ 2147483646 w 4409"/>
                    <a:gd name="T1" fmla="*/ 2147483646 h 15671"/>
                    <a:gd name="T2" fmla="*/ 2147483646 w 4409"/>
                    <a:gd name="T3" fmla="*/ 2147483646 h 15671"/>
                    <a:gd name="T4" fmla="*/ 2147483646 w 4409"/>
                    <a:gd name="T5" fmla="*/ 2147483646 h 15671"/>
                    <a:gd name="T6" fmla="*/ 2147483646 w 4409"/>
                    <a:gd name="T7" fmla="*/ 2147483646 h 15671"/>
                    <a:gd name="T8" fmla="*/ 2147483646 w 4409"/>
                    <a:gd name="T9" fmla="*/ 2147483646 h 15671"/>
                    <a:gd name="T10" fmla="*/ 2147483646 w 4409"/>
                    <a:gd name="T11" fmla="*/ 2147483646 h 15671"/>
                    <a:gd name="T12" fmla="*/ 2147483646 w 4409"/>
                    <a:gd name="T13" fmla="*/ 2147483646 h 15671"/>
                    <a:gd name="T14" fmla="*/ 2147483646 w 4409"/>
                    <a:gd name="T15" fmla="*/ 2147483646 h 15671"/>
                    <a:gd name="T16" fmla="*/ 2147483646 w 4409"/>
                    <a:gd name="T17" fmla="*/ 2147483646 h 15671"/>
                    <a:gd name="T18" fmla="*/ 2147483646 w 4409"/>
                    <a:gd name="T19" fmla="*/ 2147483646 h 15671"/>
                    <a:gd name="T20" fmla="*/ 2147483646 w 4409"/>
                    <a:gd name="T21" fmla="*/ 2147483646 h 15671"/>
                    <a:gd name="T22" fmla="*/ 2147483646 w 4409"/>
                    <a:gd name="T23" fmla="*/ 2147483646 h 15671"/>
                    <a:gd name="T24" fmla="*/ 2147483646 w 4409"/>
                    <a:gd name="T25" fmla="*/ 2147483646 h 15671"/>
                    <a:gd name="T26" fmla="*/ 2147483646 w 4409"/>
                    <a:gd name="T27" fmla="*/ 2147483646 h 15671"/>
                    <a:gd name="T28" fmla="*/ 2147483646 w 4409"/>
                    <a:gd name="T29" fmla="*/ 2147483646 h 15671"/>
                    <a:gd name="T30" fmla="*/ 2147483646 w 4409"/>
                    <a:gd name="T31" fmla="*/ 2147483646 h 15671"/>
                    <a:gd name="T32" fmla="*/ 2147483646 w 4409"/>
                    <a:gd name="T33" fmla="*/ 2147483646 h 15671"/>
                    <a:gd name="T34" fmla="*/ 2147483646 w 4409"/>
                    <a:gd name="T35" fmla="*/ 2147483646 h 15671"/>
                    <a:gd name="T36" fmla="*/ 2147483646 w 4409"/>
                    <a:gd name="T37" fmla="*/ 2147483646 h 15671"/>
                    <a:gd name="T38" fmla="*/ 2147483646 w 4409"/>
                    <a:gd name="T39" fmla="*/ 2147483646 h 15671"/>
                    <a:gd name="T40" fmla="*/ 2147483646 w 4409"/>
                    <a:gd name="T41" fmla="*/ 2147483646 h 15671"/>
                    <a:gd name="T42" fmla="*/ 2147483646 w 4409"/>
                    <a:gd name="T43" fmla="*/ 2147483646 h 15671"/>
                    <a:gd name="T44" fmla="*/ 2147483646 w 4409"/>
                    <a:gd name="T45" fmla="*/ 2147483646 h 15671"/>
                    <a:gd name="T46" fmla="*/ 2147483646 w 4409"/>
                    <a:gd name="T47" fmla="*/ 2147483646 h 15671"/>
                    <a:gd name="T48" fmla="*/ 2147483646 w 4409"/>
                    <a:gd name="T49" fmla="*/ 2147483646 h 15671"/>
                    <a:gd name="T50" fmla="*/ 2147483646 w 4409"/>
                    <a:gd name="T51" fmla="*/ 2147483646 h 15671"/>
                    <a:gd name="T52" fmla="*/ 2147483646 w 4409"/>
                    <a:gd name="T53" fmla="*/ 2147483646 h 15671"/>
                    <a:gd name="T54" fmla="*/ 2147483646 w 4409"/>
                    <a:gd name="T55" fmla="*/ 0 h 15671"/>
                    <a:gd name="T56" fmla="*/ 2147483646 w 4409"/>
                    <a:gd name="T57" fmla="*/ 2147483646 h 15671"/>
                    <a:gd name="T58" fmla="*/ 2147483646 w 4409"/>
                    <a:gd name="T59" fmla="*/ 2147483646 h 15671"/>
                    <a:gd name="T60" fmla="*/ 2147483646 w 4409"/>
                    <a:gd name="T61" fmla="*/ 2147483646 h 15671"/>
                    <a:gd name="T62" fmla="*/ 2147483646 w 4409"/>
                    <a:gd name="T63" fmla="*/ 2147483646 h 15671"/>
                    <a:gd name="T64" fmla="*/ 2147483646 w 4409"/>
                    <a:gd name="T65" fmla="*/ 0 h 15671"/>
                    <a:gd name="T66" fmla="*/ 2147483646 w 4409"/>
                    <a:gd name="T67" fmla="*/ 0 h 1567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lnTo>
                        <a:pt x="2595" y="1377"/>
                      </a:ln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lnTo>
                        <a:pt x="2595" y="4858"/>
                      </a:ln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lnTo>
                        <a:pt x="2595" y="8325"/>
                      </a:lnTo>
                      <a:close/>
                      <a:moveTo>
                        <a:pt x="1" y="0"/>
                      </a:moveTo>
                      <a:lnTo>
                        <a:pt x="1" y="15671"/>
                      </a:lnTo>
                      <a:lnTo>
                        <a:pt x="3415" y="15671"/>
                      </a:lnTo>
                      <a:cubicBezTo>
                        <a:pt x="3521" y="15671"/>
                        <a:pt x="3693" y="15605"/>
                        <a:pt x="3799" y="15605"/>
                      </a:cubicBezTo>
                      <a:cubicBezTo>
                        <a:pt x="4183" y="15446"/>
                        <a:pt x="4408" y="15009"/>
                        <a:pt x="4408" y="14559"/>
                      </a:cubicBezTo>
                      <a:lnTo>
                        <a:pt x="4408" y="0"/>
                      </a:lnTo>
                      <a:lnTo>
                        <a:pt x="1" y="0"/>
                      </a:lnTo>
                      <a:close/>
                    </a:path>
                  </a:pathLst>
                </a:custGeom>
                <a:solidFill>
                  <a:srgbClr val="D9D9D9"/>
                </a:solidFill>
                <a:ln>
                  <a:noFill/>
                </a:ln>
              </p:spPr>
              <p:txBody>
                <a:bodyPr lIns="91425" tIns="91425" rIns="91425" bIns="91425" anchor="ctr"/>
                <a:lstStyle/>
                <a:p>
                  <a:pPr>
                    <a:defRPr/>
                  </a:pPr>
                  <a:endParaRPr lang="vi-VN" sz="1350"/>
                </a:p>
              </p:txBody>
            </p:sp>
            <p:sp>
              <p:nvSpPr>
                <p:cNvPr id="219" name="Google Shape;523;p27">
                  <a:extLst>
                    <a:ext uri="{FF2B5EF4-FFF2-40B4-BE49-F238E27FC236}">
                      <a16:creationId xmlns:a16="http://schemas.microsoft.com/office/drawing/2014/main" id="{6E2DF3A3-DE10-4BEB-8ECC-E6B2057527A4}"/>
                    </a:ext>
                  </a:extLst>
                </p:cNvPr>
                <p:cNvSpPr/>
                <p:nvPr/>
              </p:nvSpPr>
              <p:spPr>
                <a:xfrm>
                  <a:off x="3828690" y="3793899"/>
                  <a:ext cx="218086" cy="389051"/>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220" name="Google Shape;524;p27">
                  <a:extLst>
                    <a:ext uri="{FF2B5EF4-FFF2-40B4-BE49-F238E27FC236}">
                      <a16:creationId xmlns:a16="http://schemas.microsoft.com/office/drawing/2014/main" id="{7926920D-DB50-484D-AEFD-981855FEF28D}"/>
                    </a:ext>
                  </a:extLst>
                </p:cNvPr>
                <p:cNvSpPr>
                  <a:spLocks/>
                </p:cNvSpPr>
                <p:nvPr/>
              </p:nvSpPr>
              <p:spPr bwMode="auto">
                <a:xfrm>
                  <a:off x="3845629" y="3906645"/>
                  <a:ext cx="169387" cy="182615"/>
                </a:xfrm>
                <a:custGeom>
                  <a:avLst/>
                  <a:gdLst>
                    <a:gd name="T0" fmla="*/ 2147483646 w 3085"/>
                    <a:gd name="T1" fmla="*/ 0 h 3309"/>
                    <a:gd name="T2" fmla="*/ 2147483646 w 3085"/>
                    <a:gd name="T3" fmla="*/ 2147483646 h 3309"/>
                    <a:gd name="T4" fmla="*/ 2147483646 w 3085"/>
                    <a:gd name="T5" fmla="*/ 2147483646 h 3309"/>
                    <a:gd name="T6" fmla="*/ 2147483646 w 3085"/>
                    <a:gd name="T7" fmla="*/ 2147483646 h 3309"/>
                    <a:gd name="T8" fmla="*/ 2147483646 w 3085"/>
                    <a:gd name="T9" fmla="*/ 2147483646 h 3309"/>
                    <a:gd name="T10" fmla="*/ 2147483646 w 3085"/>
                    <a:gd name="T11" fmla="*/ 2147483646 h 3309"/>
                    <a:gd name="T12" fmla="*/ 2147483646 w 3085"/>
                    <a:gd name="T13" fmla="*/ 2147483646 h 3309"/>
                    <a:gd name="T14" fmla="*/ 2147483646 w 3085"/>
                    <a:gd name="T15" fmla="*/ 2147483646 h 3309"/>
                    <a:gd name="T16" fmla="*/ 2147483646 w 3085"/>
                    <a:gd name="T17" fmla="*/ 2147483646 h 3309"/>
                    <a:gd name="T18" fmla="*/ 2147483646 w 3085"/>
                    <a:gd name="T19" fmla="*/ 0 h 3309"/>
                    <a:gd name="T20" fmla="*/ 2147483646 w 3085"/>
                    <a:gd name="T21" fmla="*/ 0 h 330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lnTo>
                        <a:pt x="1" y="0"/>
                      </a:lnTo>
                      <a:close/>
                    </a:path>
                  </a:pathLst>
                </a:custGeom>
                <a:solidFill>
                  <a:srgbClr val="233E49"/>
                </a:solidFill>
                <a:ln w="9525" cap="flat" cmpd="sng">
                  <a:solidFill>
                    <a:srgbClr val="233E49"/>
                  </a:solidFill>
                  <a:prstDash val="solid"/>
                  <a:round/>
                  <a:headEnd type="none" w="sm" len="sm"/>
                  <a:tailEnd type="none" w="sm" len="sm"/>
                </a:ln>
              </p:spPr>
              <p:txBody>
                <a:bodyPr lIns="91425" tIns="91425" rIns="91425" bIns="91425" anchor="ctr"/>
                <a:lstStyle/>
                <a:p>
                  <a:pPr>
                    <a:defRPr/>
                  </a:pPr>
                  <a:endParaRPr lang="vi-VN" sz="1350"/>
                </a:p>
              </p:txBody>
            </p:sp>
            <p:sp>
              <p:nvSpPr>
                <p:cNvPr id="221" name="Google Shape;525;p27">
                  <a:extLst>
                    <a:ext uri="{FF2B5EF4-FFF2-40B4-BE49-F238E27FC236}">
                      <a16:creationId xmlns:a16="http://schemas.microsoft.com/office/drawing/2014/main" id="{83E5D90F-C222-4C06-8AD5-7C6023BBB458}"/>
                    </a:ext>
                  </a:extLst>
                </p:cNvPr>
                <p:cNvSpPr>
                  <a:spLocks/>
                </p:cNvSpPr>
                <p:nvPr/>
              </p:nvSpPr>
              <p:spPr bwMode="auto">
                <a:xfrm>
                  <a:off x="3722823" y="3946343"/>
                  <a:ext cx="35994" cy="100042"/>
                </a:xfrm>
                <a:custGeom>
                  <a:avLst/>
                  <a:gdLst>
                    <a:gd name="T0" fmla="*/ 2147483646 w 649"/>
                    <a:gd name="T1" fmla="*/ 0 h 1814"/>
                    <a:gd name="T2" fmla="*/ 2147483646 w 649"/>
                    <a:gd name="T3" fmla="*/ 2147483646 h 1814"/>
                    <a:gd name="T4" fmla="*/ 0 w 649"/>
                    <a:gd name="T5" fmla="*/ 2147483646 h 1814"/>
                    <a:gd name="T6" fmla="*/ 2147483646 w 649"/>
                    <a:gd name="T7" fmla="*/ 2147483646 h 1814"/>
                    <a:gd name="T8" fmla="*/ 2147483646 w 649"/>
                    <a:gd name="T9" fmla="*/ 2147483646 h 1814"/>
                    <a:gd name="T10" fmla="*/ 2147483646 w 649"/>
                    <a:gd name="T11" fmla="*/ 2147483646 h 1814"/>
                    <a:gd name="T12" fmla="*/ 2147483646 w 649"/>
                    <a:gd name="T13" fmla="*/ 2147483646 h 1814"/>
                    <a:gd name="T14" fmla="*/ 2147483646 w 649"/>
                    <a:gd name="T15" fmla="*/ 2147483646 h 1814"/>
                    <a:gd name="T16" fmla="*/ 2147483646 w 649"/>
                    <a:gd name="T17" fmla="*/ 2147483646 h 1814"/>
                    <a:gd name="T18" fmla="*/ 2147483646 w 649"/>
                    <a:gd name="T19" fmla="*/ 2147483646 h 1814"/>
                    <a:gd name="T20" fmla="*/ 2147483646 w 649"/>
                    <a:gd name="T21" fmla="*/ 2147483646 h 1814"/>
                    <a:gd name="T22" fmla="*/ 2147483646 w 649"/>
                    <a:gd name="T23" fmla="*/ 2147483646 h 1814"/>
                    <a:gd name="T24" fmla="*/ 2147483646 w 649"/>
                    <a:gd name="T25" fmla="*/ 2147483646 h 1814"/>
                    <a:gd name="T26" fmla="*/ 2147483646 w 649"/>
                    <a:gd name="T27" fmla="*/ 2147483646 h 1814"/>
                    <a:gd name="T28" fmla="*/ 2147483646 w 649"/>
                    <a:gd name="T29" fmla="*/ 2147483646 h 1814"/>
                    <a:gd name="T30" fmla="*/ 2147483646 w 649"/>
                    <a:gd name="T31" fmla="*/ 2147483646 h 1814"/>
                    <a:gd name="T32" fmla="*/ 2147483646 w 649"/>
                    <a:gd name="T33" fmla="*/ 2147483646 h 1814"/>
                    <a:gd name="T34" fmla="*/ 2147483646 w 649"/>
                    <a:gd name="T35" fmla="*/ 2147483646 h 1814"/>
                    <a:gd name="T36" fmla="*/ 2147483646 w 649"/>
                    <a:gd name="T37" fmla="*/ 2147483646 h 1814"/>
                    <a:gd name="T38" fmla="*/ 2147483646 w 649"/>
                    <a:gd name="T39" fmla="*/ 2147483646 h 1814"/>
                    <a:gd name="T40" fmla="*/ 2147483646 w 649"/>
                    <a:gd name="T41" fmla="*/ 2147483646 h 1814"/>
                    <a:gd name="T42" fmla="*/ 2147483646 w 649"/>
                    <a:gd name="T43" fmla="*/ 2147483646 h 1814"/>
                    <a:gd name="T44" fmla="*/ 0 w 649"/>
                    <a:gd name="T45" fmla="*/ 2147483646 h 1814"/>
                    <a:gd name="T46" fmla="*/ 2147483646 w 649"/>
                    <a:gd name="T47" fmla="*/ 2147483646 h 1814"/>
                    <a:gd name="T48" fmla="*/ 2147483646 w 649"/>
                    <a:gd name="T49" fmla="*/ 2147483646 h 1814"/>
                    <a:gd name="T50" fmla="*/ 2147483646 w 649"/>
                    <a:gd name="T51" fmla="*/ 2147483646 h 1814"/>
                    <a:gd name="T52" fmla="*/ 2147483646 w 649"/>
                    <a:gd name="T53" fmla="*/ 2147483646 h 1814"/>
                    <a:gd name="T54" fmla="*/ 2147483646 w 649"/>
                    <a:gd name="T55" fmla="*/ 2147483646 h 1814"/>
                    <a:gd name="T56" fmla="*/ 2147483646 w 649"/>
                    <a:gd name="T57" fmla="*/ 2147483646 h 1814"/>
                    <a:gd name="T58" fmla="*/ 2147483646 w 649"/>
                    <a:gd name="T59" fmla="*/ 2147483646 h 1814"/>
                    <a:gd name="T60" fmla="*/ 2147483646 w 649"/>
                    <a:gd name="T61" fmla="*/ 2147483646 h 1814"/>
                    <a:gd name="T62" fmla="*/ 2147483646 w 649"/>
                    <a:gd name="T63" fmla="*/ 2147483646 h 1814"/>
                    <a:gd name="T64" fmla="*/ 2147483646 w 649"/>
                    <a:gd name="T65" fmla="*/ 2147483646 h 1814"/>
                    <a:gd name="T66" fmla="*/ 2147483646 w 649"/>
                    <a:gd name="T67" fmla="*/ 0 h 1814"/>
                    <a:gd name="T68" fmla="*/ 2147483646 w 649"/>
                    <a:gd name="T69" fmla="*/ 0 h 181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lnTo>
                        <a:pt x="80" y="0"/>
                      </a:lnTo>
                      <a:close/>
                    </a:path>
                  </a:pathLst>
                </a:custGeom>
                <a:solidFill>
                  <a:srgbClr val="D2D2D2"/>
                </a:solidFill>
                <a:ln>
                  <a:noFill/>
                </a:ln>
              </p:spPr>
              <p:txBody>
                <a:bodyPr lIns="91425" tIns="91425" rIns="91425" bIns="91425" anchor="ctr"/>
                <a:lstStyle/>
                <a:p>
                  <a:pPr>
                    <a:defRPr/>
                  </a:pPr>
                  <a:endParaRPr lang="vi-VN" sz="1350"/>
                </a:p>
              </p:txBody>
            </p:sp>
            <p:sp>
              <p:nvSpPr>
                <p:cNvPr id="222" name="Google Shape;526;p27">
                  <a:extLst>
                    <a:ext uri="{FF2B5EF4-FFF2-40B4-BE49-F238E27FC236}">
                      <a16:creationId xmlns:a16="http://schemas.microsoft.com/office/drawing/2014/main" id="{9080E81E-9A15-48A2-8F80-2F0EA98CD2DE}"/>
                    </a:ext>
                  </a:extLst>
                </p:cNvPr>
                <p:cNvSpPr>
                  <a:spLocks/>
                </p:cNvSpPr>
                <p:nvPr/>
              </p:nvSpPr>
              <p:spPr bwMode="auto">
                <a:xfrm>
                  <a:off x="3763052" y="3944756"/>
                  <a:ext cx="63520" cy="101629"/>
                </a:xfrm>
                <a:custGeom>
                  <a:avLst/>
                  <a:gdLst>
                    <a:gd name="T0" fmla="*/ 2147483646 w 1152"/>
                    <a:gd name="T1" fmla="*/ 2147483646 h 1854"/>
                    <a:gd name="T2" fmla="*/ 2147483646 w 1152"/>
                    <a:gd name="T3" fmla="*/ 2147483646 h 1854"/>
                    <a:gd name="T4" fmla="*/ 2147483646 w 1152"/>
                    <a:gd name="T5" fmla="*/ 2147483646 h 1854"/>
                    <a:gd name="T6" fmla="*/ 2147483646 w 1152"/>
                    <a:gd name="T7" fmla="*/ 2147483646 h 1854"/>
                    <a:gd name="T8" fmla="*/ 2147483646 w 1152"/>
                    <a:gd name="T9" fmla="*/ 2147483646 h 1854"/>
                    <a:gd name="T10" fmla="*/ 2147483646 w 1152"/>
                    <a:gd name="T11" fmla="*/ 2147483646 h 1854"/>
                    <a:gd name="T12" fmla="*/ 2147483646 w 1152"/>
                    <a:gd name="T13" fmla="*/ 2147483646 h 1854"/>
                    <a:gd name="T14" fmla="*/ 2147483646 w 1152"/>
                    <a:gd name="T15" fmla="*/ 2147483646 h 1854"/>
                    <a:gd name="T16" fmla="*/ 2147483646 w 1152"/>
                    <a:gd name="T17" fmla="*/ 2147483646 h 1854"/>
                    <a:gd name="T18" fmla="*/ 2147483646 w 1152"/>
                    <a:gd name="T19" fmla="*/ 2147483646 h 1854"/>
                    <a:gd name="T20" fmla="*/ 2147483646 w 1152"/>
                    <a:gd name="T21" fmla="*/ 2147483646 h 1854"/>
                    <a:gd name="T22" fmla="*/ 2147483646 w 1152"/>
                    <a:gd name="T23" fmla="*/ 2147483646 h 1854"/>
                    <a:gd name="T24" fmla="*/ 2147483646 w 1152"/>
                    <a:gd name="T25" fmla="*/ 2147483646 h 1854"/>
                    <a:gd name="T26" fmla="*/ 2147483646 w 1152"/>
                    <a:gd name="T27" fmla="*/ 2147483646 h 1854"/>
                    <a:gd name="T28" fmla="*/ 2147483646 w 1152"/>
                    <a:gd name="T29" fmla="*/ 2147483646 h 1854"/>
                    <a:gd name="T30" fmla="*/ 2147483646 w 1152"/>
                    <a:gd name="T31" fmla="*/ 2147483646 h 1854"/>
                    <a:gd name="T32" fmla="*/ 2147483646 w 1152"/>
                    <a:gd name="T33" fmla="*/ 2147483646 h 1854"/>
                    <a:gd name="T34" fmla="*/ 2147483646 w 1152"/>
                    <a:gd name="T35" fmla="*/ 2147483646 h 1854"/>
                    <a:gd name="T36" fmla="*/ 2147483646 w 1152"/>
                    <a:gd name="T37" fmla="*/ 2147483646 h 1854"/>
                    <a:gd name="T38" fmla="*/ 2147483646 w 1152"/>
                    <a:gd name="T39" fmla="*/ 2147483646 h 1854"/>
                    <a:gd name="T40" fmla="*/ 2147483646 w 1152"/>
                    <a:gd name="T41" fmla="*/ 2147483646 h 1854"/>
                    <a:gd name="T42" fmla="*/ 2147483646 w 1152"/>
                    <a:gd name="T43" fmla="*/ 2147483646 h 1854"/>
                    <a:gd name="T44" fmla="*/ 2147483646 w 1152"/>
                    <a:gd name="T45" fmla="*/ 2147483646 h 1854"/>
                    <a:gd name="T46" fmla="*/ 2147483646 w 1152"/>
                    <a:gd name="T47" fmla="*/ 2147483646 h 1854"/>
                    <a:gd name="T48" fmla="*/ 2147483646 w 1152"/>
                    <a:gd name="T49" fmla="*/ 2147483646 h 1854"/>
                    <a:gd name="T50" fmla="*/ 2147483646 w 1152"/>
                    <a:gd name="T51" fmla="*/ 2147483646 h 1854"/>
                    <a:gd name="T52" fmla="*/ 2147483646 w 1152"/>
                    <a:gd name="T53" fmla="*/ 2147483646 h 1854"/>
                    <a:gd name="T54" fmla="*/ 2147483646 w 1152"/>
                    <a:gd name="T55" fmla="*/ 2147483646 h 1854"/>
                    <a:gd name="T56" fmla="*/ 2147483646 w 1152"/>
                    <a:gd name="T57" fmla="*/ 2147483646 h 1854"/>
                    <a:gd name="T58" fmla="*/ 2147483646 w 1152"/>
                    <a:gd name="T59" fmla="*/ 2147483646 h 1854"/>
                    <a:gd name="T60" fmla="*/ 2147483646 w 1152"/>
                    <a:gd name="T61" fmla="*/ 2147483646 h 1854"/>
                    <a:gd name="T62" fmla="*/ 2147483646 w 1152"/>
                    <a:gd name="T63" fmla="*/ 2147483646 h 1854"/>
                    <a:gd name="T64" fmla="*/ 2147483646 w 1152"/>
                    <a:gd name="T65" fmla="*/ 2147483646 h 1854"/>
                    <a:gd name="T66" fmla="*/ 2147483646 w 1152"/>
                    <a:gd name="T67" fmla="*/ 2147483646 h 1854"/>
                    <a:gd name="T68" fmla="*/ 2147483646 w 1152"/>
                    <a:gd name="T69" fmla="*/ 2147483646 h 1854"/>
                    <a:gd name="T70" fmla="*/ 2147483646 w 1152"/>
                    <a:gd name="T71" fmla="*/ 2147483646 h 1854"/>
                    <a:gd name="T72" fmla="*/ 2147483646 w 1152"/>
                    <a:gd name="T73" fmla="*/ 2147483646 h 1854"/>
                    <a:gd name="T74" fmla="*/ 2147483646 w 1152"/>
                    <a:gd name="T75" fmla="*/ 2147483646 h 1854"/>
                    <a:gd name="T76" fmla="*/ 2147483646 w 1152"/>
                    <a:gd name="T77" fmla="*/ 2147483646 h 1854"/>
                    <a:gd name="T78" fmla="*/ 2147483646 w 1152"/>
                    <a:gd name="T79" fmla="*/ 2147483646 h 1854"/>
                    <a:gd name="T80" fmla="*/ 2147483646 w 1152"/>
                    <a:gd name="T81" fmla="*/ 2147483646 h 1854"/>
                    <a:gd name="T82" fmla="*/ 2147483646 w 1152"/>
                    <a:gd name="T83" fmla="*/ 2147483646 h 1854"/>
                    <a:gd name="T84" fmla="*/ 2147483646 w 1152"/>
                    <a:gd name="T85" fmla="*/ 2147483646 h 1854"/>
                    <a:gd name="T86" fmla="*/ 2147483646 w 1152"/>
                    <a:gd name="T87" fmla="*/ 2147483646 h 1854"/>
                    <a:gd name="T88" fmla="*/ 2147483646 w 1152"/>
                    <a:gd name="T89" fmla="*/ 2147483646 h 1854"/>
                    <a:gd name="T90" fmla="*/ 2147483646 w 1152"/>
                    <a:gd name="T91" fmla="*/ 2147483646 h 1854"/>
                    <a:gd name="T92" fmla="*/ 2147483646 w 1152"/>
                    <a:gd name="T93" fmla="*/ 2147483646 h 1854"/>
                    <a:gd name="T94" fmla="*/ 2147483646 w 1152"/>
                    <a:gd name="T95" fmla="*/ 2147483646 h 1854"/>
                    <a:gd name="T96" fmla="*/ 2147483646 w 1152"/>
                    <a:gd name="T97" fmla="*/ 2147483646 h 1854"/>
                    <a:gd name="T98" fmla="*/ 2147483646 w 1152"/>
                    <a:gd name="T99" fmla="*/ 2147483646 h 1854"/>
                    <a:gd name="T100" fmla="*/ 2147483646 w 1152"/>
                    <a:gd name="T101" fmla="*/ 2147483646 h 1854"/>
                    <a:gd name="T102" fmla="*/ 2147483646 w 1152"/>
                    <a:gd name="T103" fmla="*/ 2147483646 h 1854"/>
                    <a:gd name="T104" fmla="*/ 2147483646 w 1152"/>
                    <a:gd name="T105" fmla="*/ 2147483646 h 1854"/>
                    <a:gd name="T106" fmla="*/ 2147483646 w 1152"/>
                    <a:gd name="T107" fmla="*/ 2147483646 h 1854"/>
                    <a:gd name="T108" fmla="*/ 2147483646 w 1152"/>
                    <a:gd name="T109" fmla="*/ 2147483646 h 1854"/>
                    <a:gd name="T110" fmla="*/ 2147483646 w 1152"/>
                    <a:gd name="T111" fmla="*/ 2147483646 h 1854"/>
                    <a:gd name="T112" fmla="*/ 2147483646 w 1152"/>
                    <a:gd name="T113" fmla="*/ 2147483646 h 1854"/>
                    <a:gd name="T114" fmla="*/ 2147483646 w 1152"/>
                    <a:gd name="T115" fmla="*/ 2147483646 h 1854"/>
                    <a:gd name="T116" fmla="*/ 2147483646 w 1152"/>
                    <a:gd name="T117" fmla="*/ 2147483646 h 1854"/>
                    <a:gd name="T118" fmla="*/ 2147483646 w 1152"/>
                    <a:gd name="T119" fmla="*/ 2147483646 h 1854"/>
                    <a:gd name="T120" fmla="*/ 2147483646 w 1152"/>
                    <a:gd name="T121" fmla="*/ 2147483646 h 185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lIns="91425" tIns="91425" rIns="91425" bIns="91425" anchor="ctr"/>
                <a:lstStyle/>
                <a:p>
                  <a:pPr>
                    <a:defRPr/>
                  </a:pPr>
                  <a:endParaRPr lang="vi-VN" sz="1350"/>
                </a:p>
              </p:txBody>
            </p:sp>
            <p:sp>
              <p:nvSpPr>
                <p:cNvPr id="223" name="Google Shape;527;p27">
                  <a:extLst>
                    <a:ext uri="{FF2B5EF4-FFF2-40B4-BE49-F238E27FC236}">
                      <a16:creationId xmlns:a16="http://schemas.microsoft.com/office/drawing/2014/main" id="{79D926C6-B2C6-45F5-89C7-4104149DD2CE}"/>
                    </a:ext>
                  </a:extLst>
                </p:cNvPr>
                <p:cNvSpPr>
                  <a:spLocks/>
                </p:cNvSpPr>
                <p:nvPr/>
              </p:nvSpPr>
              <p:spPr bwMode="auto">
                <a:xfrm>
                  <a:off x="3828690" y="3992395"/>
                  <a:ext cx="57168" cy="57167"/>
                </a:xfrm>
                <a:custGeom>
                  <a:avLst/>
                  <a:gdLst>
                    <a:gd name="T0" fmla="*/ 2147483646 w 1192"/>
                    <a:gd name="T1" fmla="*/ 2147483646 h 1034"/>
                    <a:gd name="T2" fmla="*/ 2147483646 w 1192"/>
                    <a:gd name="T3" fmla="*/ 2147483646 h 1034"/>
                    <a:gd name="T4" fmla="*/ 2147483646 w 1192"/>
                    <a:gd name="T5" fmla="*/ 2147483646 h 1034"/>
                    <a:gd name="T6" fmla="*/ 2147483646 w 1192"/>
                    <a:gd name="T7" fmla="*/ 2147483646 h 1034"/>
                    <a:gd name="T8" fmla="*/ 2147483646 w 1192"/>
                    <a:gd name="T9" fmla="*/ 2147483646 h 1034"/>
                    <a:gd name="T10" fmla="*/ 2147483646 w 1192"/>
                    <a:gd name="T11" fmla="*/ 2147483646 h 1034"/>
                    <a:gd name="T12" fmla="*/ 2147483646 w 1192"/>
                    <a:gd name="T13" fmla="*/ 2147483646 h 1034"/>
                    <a:gd name="T14" fmla="*/ 2147483646 w 1192"/>
                    <a:gd name="T15" fmla="*/ 2147483646 h 1034"/>
                    <a:gd name="T16" fmla="*/ 2147483646 w 1192"/>
                    <a:gd name="T17" fmla="*/ 2147483646 h 1034"/>
                    <a:gd name="T18" fmla="*/ 2147483646 w 1192"/>
                    <a:gd name="T19" fmla="*/ 2147483646 h 1034"/>
                    <a:gd name="T20" fmla="*/ 2147483646 w 1192"/>
                    <a:gd name="T21" fmla="*/ 2147483646 h 1034"/>
                    <a:gd name="T22" fmla="*/ 2147483646 w 1192"/>
                    <a:gd name="T23" fmla="*/ 2147483646 h 1034"/>
                    <a:gd name="T24" fmla="*/ 2147483646 w 1192"/>
                    <a:gd name="T25" fmla="*/ 2147483646 h 1034"/>
                    <a:gd name="T26" fmla="*/ 2147483646 w 1192"/>
                    <a:gd name="T27" fmla="*/ 2147483646 h 1034"/>
                    <a:gd name="T28" fmla="*/ 2147483646 w 1192"/>
                    <a:gd name="T29" fmla="*/ 2147483646 h 1034"/>
                    <a:gd name="T30" fmla="*/ 2147483646 w 1192"/>
                    <a:gd name="T31" fmla="*/ 2147483646 h 1034"/>
                    <a:gd name="T32" fmla="*/ 2147483646 w 1192"/>
                    <a:gd name="T33" fmla="*/ 2147483646 h 1034"/>
                    <a:gd name="T34" fmla="*/ 2147483646 w 1192"/>
                    <a:gd name="T35" fmla="*/ 2147483646 h 1034"/>
                    <a:gd name="T36" fmla="*/ 2147483646 w 1192"/>
                    <a:gd name="T37" fmla="*/ 2147483646 h 1034"/>
                    <a:gd name="T38" fmla="*/ 2147483646 w 1192"/>
                    <a:gd name="T39" fmla="*/ 2147483646 h 1034"/>
                    <a:gd name="T40" fmla="*/ 2147483646 w 1192"/>
                    <a:gd name="T41" fmla="*/ 2147483646 h 1034"/>
                    <a:gd name="T42" fmla="*/ 2147483646 w 1192"/>
                    <a:gd name="T43" fmla="*/ 2147483646 h 1034"/>
                    <a:gd name="T44" fmla="*/ 2147483646 w 1192"/>
                    <a:gd name="T45" fmla="*/ 2147483646 h 1034"/>
                    <a:gd name="T46" fmla="*/ 2147483646 w 1192"/>
                    <a:gd name="T47" fmla="*/ 2147483646 h 1034"/>
                    <a:gd name="T48" fmla="*/ 2147483646 w 1192"/>
                    <a:gd name="T49" fmla="*/ 2147483646 h 1034"/>
                    <a:gd name="T50" fmla="*/ 2147483646 w 1192"/>
                    <a:gd name="T51" fmla="*/ 2147483646 h 1034"/>
                    <a:gd name="T52" fmla="*/ 2147483646 w 1192"/>
                    <a:gd name="T53" fmla="*/ 2147483646 h 1034"/>
                    <a:gd name="T54" fmla="*/ 2147483646 w 1192"/>
                    <a:gd name="T55" fmla="*/ 2147483646 h 1034"/>
                    <a:gd name="T56" fmla="*/ 2147483646 w 1192"/>
                    <a:gd name="T57" fmla="*/ 2147483646 h 1034"/>
                    <a:gd name="T58" fmla="*/ 2147483646 w 1192"/>
                    <a:gd name="T59" fmla="*/ 2147483646 h 1034"/>
                    <a:gd name="T60" fmla="*/ 2147483646 w 1192"/>
                    <a:gd name="T61" fmla="*/ 2147483646 h 1034"/>
                    <a:gd name="T62" fmla="*/ 2147483646 w 1192"/>
                    <a:gd name="T63" fmla="*/ 2147483646 h 1034"/>
                    <a:gd name="T64" fmla="*/ 2147483646 w 1192"/>
                    <a:gd name="T65" fmla="*/ 2147483646 h 1034"/>
                    <a:gd name="T66" fmla="*/ 2147483646 w 1192"/>
                    <a:gd name="T67" fmla="*/ 2147483646 h 1034"/>
                    <a:gd name="T68" fmla="*/ 2147483646 w 1192"/>
                    <a:gd name="T69" fmla="*/ 2147483646 h 1034"/>
                    <a:gd name="T70" fmla="*/ 2147483646 w 1192"/>
                    <a:gd name="T71" fmla="*/ 2147483646 h 1034"/>
                    <a:gd name="T72" fmla="*/ 2147483646 w 1192"/>
                    <a:gd name="T73" fmla="*/ 2147483646 h 1034"/>
                    <a:gd name="T74" fmla="*/ 2147483646 w 1192"/>
                    <a:gd name="T75" fmla="*/ 2147483646 h 1034"/>
                    <a:gd name="T76" fmla="*/ 2147483646 w 1192"/>
                    <a:gd name="T77" fmla="*/ 2147483646 h 1034"/>
                    <a:gd name="T78" fmla="*/ 2147483646 w 1192"/>
                    <a:gd name="T79" fmla="*/ 2147483646 h 103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lnTo>
                        <a:pt x="173" y="1"/>
                      </a:lnTo>
                      <a:close/>
                    </a:path>
                  </a:pathLst>
                </a:custGeom>
                <a:solidFill>
                  <a:srgbClr val="D2D2D2"/>
                </a:solidFill>
                <a:ln>
                  <a:noFill/>
                </a:ln>
              </p:spPr>
              <p:txBody>
                <a:bodyPr lIns="91425" tIns="91425" rIns="91425" bIns="91425" anchor="ctr"/>
                <a:lstStyle/>
                <a:p>
                  <a:pPr>
                    <a:defRPr/>
                  </a:pPr>
                  <a:endParaRPr lang="vi-VN" sz="1350"/>
                </a:p>
              </p:txBody>
            </p:sp>
            <p:sp>
              <p:nvSpPr>
                <p:cNvPr id="224" name="Google Shape;528;p27">
                  <a:extLst>
                    <a:ext uri="{FF2B5EF4-FFF2-40B4-BE49-F238E27FC236}">
                      <a16:creationId xmlns:a16="http://schemas.microsoft.com/office/drawing/2014/main" id="{EFFAF2A2-AF61-459E-84B5-42D40965A95D}"/>
                    </a:ext>
                  </a:extLst>
                </p:cNvPr>
                <p:cNvSpPr>
                  <a:spLocks/>
                </p:cNvSpPr>
                <p:nvPr/>
              </p:nvSpPr>
              <p:spPr bwMode="auto">
                <a:xfrm>
                  <a:off x="3892211" y="3946343"/>
                  <a:ext cx="59286" cy="100042"/>
                </a:xfrm>
                <a:custGeom>
                  <a:avLst/>
                  <a:gdLst>
                    <a:gd name="T0" fmla="*/ 2147483646 w 1086"/>
                    <a:gd name="T1" fmla="*/ 2147483646 h 1814"/>
                    <a:gd name="T2" fmla="*/ 2147483646 w 1086"/>
                    <a:gd name="T3" fmla="*/ 2147483646 h 1814"/>
                    <a:gd name="T4" fmla="*/ 2147483646 w 1086"/>
                    <a:gd name="T5" fmla="*/ 2147483646 h 1814"/>
                    <a:gd name="T6" fmla="*/ 2147483646 w 1086"/>
                    <a:gd name="T7" fmla="*/ 2147483646 h 1814"/>
                    <a:gd name="T8" fmla="*/ 2147483646 w 1086"/>
                    <a:gd name="T9" fmla="*/ 2147483646 h 1814"/>
                    <a:gd name="T10" fmla="*/ 2147483646 w 1086"/>
                    <a:gd name="T11" fmla="*/ 2147483646 h 1814"/>
                    <a:gd name="T12" fmla="*/ 2147483646 w 1086"/>
                    <a:gd name="T13" fmla="*/ 2147483646 h 1814"/>
                    <a:gd name="T14" fmla="*/ 2147483646 w 1086"/>
                    <a:gd name="T15" fmla="*/ 2147483646 h 1814"/>
                    <a:gd name="T16" fmla="*/ 2147483646 w 1086"/>
                    <a:gd name="T17" fmla="*/ 2147483646 h 1814"/>
                    <a:gd name="T18" fmla="*/ 2147483646 w 1086"/>
                    <a:gd name="T19" fmla="*/ 2147483646 h 1814"/>
                    <a:gd name="T20" fmla="*/ 2147483646 w 1086"/>
                    <a:gd name="T21" fmla="*/ 2147483646 h 1814"/>
                    <a:gd name="T22" fmla="*/ 2147483646 w 1086"/>
                    <a:gd name="T23" fmla="*/ 2147483646 h 1814"/>
                    <a:gd name="T24" fmla="*/ 2147483646 w 1086"/>
                    <a:gd name="T25" fmla="*/ 2147483646 h 1814"/>
                    <a:gd name="T26" fmla="*/ 2147483646 w 1086"/>
                    <a:gd name="T27" fmla="*/ 2147483646 h 1814"/>
                    <a:gd name="T28" fmla="*/ 2147483646 w 1086"/>
                    <a:gd name="T29" fmla="*/ 2147483646 h 1814"/>
                    <a:gd name="T30" fmla="*/ 2147483646 w 1086"/>
                    <a:gd name="T31" fmla="*/ 2147483646 h 1814"/>
                    <a:gd name="T32" fmla="*/ 2147483646 w 1086"/>
                    <a:gd name="T33" fmla="*/ 2147483646 h 1814"/>
                    <a:gd name="T34" fmla="*/ 2147483646 w 1086"/>
                    <a:gd name="T35" fmla="*/ 2147483646 h 1814"/>
                    <a:gd name="T36" fmla="*/ 2147483646 w 1086"/>
                    <a:gd name="T37" fmla="*/ 2147483646 h 1814"/>
                    <a:gd name="T38" fmla="*/ 2147483646 w 1086"/>
                    <a:gd name="T39" fmla="*/ 2147483646 h 1814"/>
                    <a:gd name="T40" fmla="*/ 2147483646 w 1086"/>
                    <a:gd name="T41" fmla="*/ 2147483646 h 1814"/>
                    <a:gd name="T42" fmla="*/ 2147483646 w 1086"/>
                    <a:gd name="T43" fmla="*/ 2147483646 h 1814"/>
                    <a:gd name="T44" fmla="*/ 2147483646 w 1086"/>
                    <a:gd name="T45" fmla="*/ 2147483646 h 1814"/>
                    <a:gd name="T46" fmla="*/ 2147483646 w 1086"/>
                    <a:gd name="T47" fmla="*/ 2147483646 h 1814"/>
                    <a:gd name="T48" fmla="*/ 2147483646 w 1086"/>
                    <a:gd name="T49" fmla="*/ 2147483646 h 1814"/>
                    <a:gd name="T50" fmla="*/ 2147483646 w 1086"/>
                    <a:gd name="T51" fmla="*/ 2147483646 h 1814"/>
                    <a:gd name="T52" fmla="*/ 2147483646 w 1086"/>
                    <a:gd name="T53" fmla="*/ 2147483646 h 1814"/>
                    <a:gd name="T54" fmla="*/ 2147483646 w 1086"/>
                    <a:gd name="T55" fmla="*/ 2147483646 h 1814"/>
                    <a:gd name="T56" fmla="*/ 2147483646 w 1086"/>
                    <a:gd name="T57" fmla="*/ 2147483646 h 1814"/>
                    <a:gd name="T58" fmla="*/ 2147483646 w 1086"/>
                    <a:gd name="T59" fmla="*/ 2147483646 h 1814"/>
                    <a:gd name="T60" fmla="*/ 2147483646 w 1086"/>
                    <a:gd name="T61" fmla="*/ 2147483646 h 1814"/>
                    <a:gd name="T62" fmla="*/ 2147483646 w 1086"/>
                    <a:gd name="T63" fmla="*/ 0 h 18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lIns="91425" tIns="91425" rIns="91425" bIns="91425" anchor="ctr"/>
                <a:lstStyle/>
                <a:p>
                  <a:pPr>
                    <a:defRPr/>
                  </a:pPr>
                  <a:endParaRPr lang="vi-VN" sz="1350"/>
                </a:p>
              </p:txBody>
            </p:sp>
            <p:sp>
              <p:nvSpPr>
                <p:cNvPr id="225" name="Google Shape;529;p27">
                  <a:extLst>
                    <a:ext uri="{FF2B5EF4-FFF2-40B4-BE49-F238E27FC236}">
                      <a16:creationId xmlns:a16="http://schemas.microsoft.com/office/drawing/2014/main" id="{2D236F20-2202-4D21-A866-23351D779DA1}"/>
                    </a:ext>
                  </a:extLst>
                </p:cNvPr>
                <p:cNvSpPr>
                  <a:spLocks/>
                </p:cNvSpPr>
                <p:nvPr/>
              </p:nvSpPr>
              <p:spPr bwMode="auto">
                <a:xfrm>
                  <a:off x="3875272" y="4262348"/>
                  <a:ext cx="143979" cy="142916"/>
                </a:xfrm>
                <a:custGeom>
                  <a:avLst/>
                  <a:gdLst>
                    <a:gd name="T0" fmla="*/ 2147483646 w 2595"/>
                    <a:gd name="T1" fmla="*/ 2147483646 h 2595"/>
                    <a:gd name="T2" fmla="*/ 0 w 2595"/>
                    <a:gd name="T3" fmla="*/ 2147483646 h 2595"/>
                    <a:gd name="T4" fmla="*/ 0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lnTo>
                        <a:pt x="503" y="1"/>
                      </a:lnTo>
                      <a:close/>
                    </a:path>
                  </a:pathLst>
                </a:custGeom>
                <a:solidFill>
                  <a:srgbClr val="A0A0A0"/>
                </a:solidFill>
                <a:ln>
                  <a:noFill/>
                </a:ln>
              </p:spPr>
              <p:txBody>
                <a:bodyPr lIns="91425" tIns="91425" rIns="91425" bIns="91425" anchor="ctr"/>
                <a:lstStyle/>
                <a:p>
                  <a:pPr>
                    <a:defRPr/>
                  </a:pPr>
                  <a:endParaRPr lang="vi-VN" sz="1350"/>
                </a:p>
              </p:txBody>
            </p:sp>
            <p:sp>
              <p:nvSpPr>
                <p:cNvPr id="226" name="Google Shape;530;p27">
                  <a:extLst>
                    <a:ext uri="{FF2B5EF4-FFF2-40B4-BE49-F238E27FC236}">
                      <a16:creationId xmlns:a16="http://schemas.microsoft.com/office/drawing/2014/main" id="{DB5F17A6-24D9-41A6-ABFA-58D8EEF8E635}"/>
                    </a:ext>
                  </a:extLst>
                </p:cNvPr>
                <p:cNvSpPr>
                  <a:spLocks/>
                </p:cNvSpPr>
                <p:nvPr/>
              </p:nvSpPr>
              <p:spPr bwMode="auto">
                <a:xfrm>
                  <a:off x="3875272" y="4454490"/>
                  <a:ext cx="143979" cy="142916"/>
                </a:xfrm>
                <a:custGeom>
                  <a:avLst/>
                  <a:gdLst>
                    <a:gd name="T0" fmla="*/ 2147483646 w 2595"/>
                    <a:gd name="T1" fmla="*/ 2147483646 h 2595"/>
                    <a:gd name="T2" fmla="*/ 0 w 2595"/>
                    <a:gd name="T3" fmla="*/ 2147483646 h 2595"/>
                    <a:gd name="T4" fmla="*/ 0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lnTo>
                        <a:pt x="503" y="1"/>
                      </a:lnTo>
                      <a:close/>
                    </a:path>
                  </a:pathLst>
                </a:custGeom>
                <a:solidFill>
                  <a:srgbClr val="A0A0A0"/>
                </a:solidFill>
                <a:ln>
                  <a:noFill/>
                </a:ln>
              </p:spPr>
              <p:txBody>
                <a:bodyPr lIns="91425" tIns="91425" rIns="91425" bIns="91425" anchor="ctr"/>
                <a:lstStyle/>
                <a:p>
                  <a:pPr>
                    <a:defRPr/>
                  </a:pPr>
                  <a:endParaRPr lang="vi-VN" sz="1350"/>
                </a:p>
              </p:txBody>
            </p:sp>
            <p:sp>
              <p:nvSpPr>
                <p:cNvPr id="227" name="Google Shape;531;p27">
                  <a:extLst>
                    <a:ext uri="{FF2B5EF4-FFF2-40B4-BE49-F238E27FC236}">
                      <a16:creationId xmlns:a16="http://schemas.microsoft.com/office/drawing/2014/main" id="{62C47D08-4D43-4E20-8A01-67E1FFA0DB8F}"/>
                    </a:ext>
                  </a:extLst>
                </p:cNvPr>
                <p:cNvSpPr>
                  <a:spLocks/>
                </p:cNvSpPr>
                <p:nvPr/>
              </p:nvSpPr>
              <p:spPr bwMode="auto">
                <a:xfrm>
                  <a:off x="3875272" y="4645045"/>
                  <a:ext cx="143979" cy="339823"/>
                </a:xfrm>
                <a:custGeom>
                  <a:avLst/>
                  <a:gdLst>
                    <a:gd name="T0" fmla="*/ 2147483646 w 2595"/>
                    <a:gd name="T1" fmla="*/ 0 h 6129"/>
                    <a:gd name="T2" fmla="*/ 0 w 2595"/>
                    <a:gd name="T3" fmla="*/ 2147483646 h 6129"/>
                    <a:gd name="T4" fmla="*/ 0 w 2595"/>
                    <a:gd name="T5" fmla="*/ 2147483646 h 6129"/>
                    <a:gd name="T6" fmla="*/ 2147483646 w 2595"/>
                    <a:gd name="T7" fmla="*/ 2147483646 h 6129"/>
                    <a:gd name="T8" fmla="*/ 2147483646 w 2595"/>
                    <a:gd name="T9" fmla="*/ 2147483646 h 6129"/>
                    <a:gd name="T10" fmla="*/ 2147483646 w 2595"/>
                    <a:gd name="T11" fmla="*/ 2147483646 h 6129"/>
                    <a:gd name="T12" fmla="*/ 2147483646 w 2595"/>
                    <a:gd name="T13" fmla="*/ 2147483646 h 6129"/>
                    <a:gd name="T14" fmla="*/ 2147483646 w 2595"/>
                    <a:gd name="T15" fmla="*/ 0 h 6129"/>
                    <a:gd name="T16" fmla="*/ 2147483646 w 2595"/>
                    <a:gd name="T17" fmla="*/ 0 h 6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lnTo>
                        <a:pt x="503" y="0"/>
                      </a:lnTo>
                      <a:close/>
                    </a:path>
                  </a:pathLst>
                </a:custGeom>
                <a:solidFill>
                  <a:srgbClr val="808080"/>
                </a:solidFill>
                <a:ln>
                  <a:noFill/>
                </a:ln>
              </p:spPr>
              <p:txBody>
                <a:bodyPr lIns="91425" tIns="91425" rIns="91425" bIns="91425" anchor="ctr"/>
                <a:lstStyle/>
                <a:p>
                  <a:pPr>
                    <a:defRPr/>
                  </a:pPr>
                  <a:endParaRPr lang="vi-VN" sz="1350"/>
                </a:p>
              </p:txBody>
            </p:sp>
          </p:grpSp>
        </p:grpSp>
        <p:sp>
          <p:nvSpPr>
            <p:cNvPr id="157" name="Google Shape;532;p27">
              <a:extLst>
                <a:ext uri="{FF2B5EF4-FFF2-40B4-BE49-F238E27FC236}">
                  <a16:creationId xmlns:a16="http://schemas.microsoft.com/office/drawing/2014/main" id="{1E976EA7-9629-4098-81DE-E524703BFD3D}"/>
                </a:ext>
              </a:extLst>
            </p:cNvPr>
            <p:cNvSpPr>
              <a:spLocks/>
            </p:cNvSpPr>
            <p:nvPr/>
          </p:nvSpPr>
          <p:spPr bwMode="auto">
            <a:xfrm>
              <a:off x="2415650" y="3608289"/>
              <a:ext cx="277372" cy="1899199"/>
            </a:xfrm>
            <a:custGeom>
              <a:avLst/>
              <a:gdLst>
                <a:gd name="T0" fmla="*/ 2147483646 w 5030"/>
                <a:gd name="T1" fmla="*/ 2147483646 h 34360"/>
                <a:gd name="T2" fmla="*/ 2147483646 w 5030"/>
                <a:gd name="T3" fmla="*/ 2147483646 h 34360"/>
                <a:gd name="T4" fmla="*/ 2147483646 w 5030"/>
                <a:gd name="T5" fmla="*/ 2147483646 h 34360"/>
                <a:gd name="T6" fmla="*/ 2147483646 w 5030"/>
                <a:gd name="T7" fmla="*/ 2147483646 h 34360"/>
                <a:gd name="T8" fmla="*/ 2147483646 w 5030"/>
                <a:gd name="T9" fmla="*/ 2147483646 h 343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30" h="34360" extrusionOk="0">
                  <a:moveTo>
                    <a:pt x="1" y="1"/>
                  </a:moveTo>
                  <a:lnTo>
                    <a:pt x="1" y="34359"/>
                  </a:lnTo>
                  <a:lnTo>
                    <a:pt x="5030" y="34359"/>
                  </a:lnTo>
                  <a:lnTo>
                    <a:pt x="5030" y="1"/>
                  </a:lnTo>
                  <a:lnTo>
                    <a:pt x="1" y="1"/>
                  </a:lnTo>
                  <a:close/>
                </a:path>
              </a:pathLst>
            </a:custGeom>
            <a:solidFill>
              <a:schemeClr val="bg2"/>
            </a:solidFill>
            <a:ln>
              <a:noFill/>
            </a:ln>
          </p:spPr>
          <p:txBody>
            <a:bodyPr lIns="91425" tIns="91425" rIns="91425" bIns="91425" anchor="ctr"/>
            <a:lstStyle/>
            <a:p>
              <a:pPr>
                <a:defRPr/>
              </a:pPr>
              <a:endParaRPr lang="vi-VN" sz="1350"/>
            </a:p>
          </p:txBody>
        </p:sp>
        <p:sp>
          <p:nvSpPr>
            <p:cNvPr id="158" name="Google Shape;533;p27">
              <a:extLst>
                <a:ext uri="{FF2B5EF4-FFF2-40B4-BE49-F238E27FC236}">
                  <a16:creationId xmlns:a16="http://schemas.microsoft.com/office/drawing/2014/main" id="{A5B5E973-0208-465C-8500-D797DEB58800}"/>
                </a:ext>
              </a:extLst>
            </p:cNvPr>
            <p:cNvSpPr>
              <a:spLocks/>
            </p:cNvSpPr>
            <p:nvPr/>
          </p:nvSpPr>
          <p:spPr bwMode="auto">
            <a:xfrm>
              <a:off x="2652793" y="3608289"/>
              <a:ext cx="40229" cy="1899199"/>
            </a:xfrm>
            <a:custGeom>
              <a:avLst/>
              <a:gdLst>
                <a:gd name="T0" fmla="*/ 0 w 728"/>
                <a:gd name="T1" fmla="*/ 2147483646 h 34360"/>
                <a:gd name="T2" fmla="*/ 0 w 728"/>
                <a:gd name="T3" fmla="*/ 2147483646 h 34360"/>
                <a:gd name="T4" fmla="*/ 2147483646 w 728"/>
                <a:gd name="T5" fmla="*/ 2147483646 h 34360"/>
                <a:gd name="T6" fmla="*/ 2147483646 w 728"/>
                <a:gd name="T7" fmla="*/ 2147483646 h 34360"/>
                <a:gd name="T8" fmla="*/ 0 w 728"/>
                <a:gd name="T9" fmla="*/ 2147483646 h 343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8" h="34360" extrusionOk="0">
                  <a:moveTo>
                    <a:pt x="0" y="1"/>
                  </a:moveTo>
                  <a:lnTo>
                    <a:pt x="0" y="34359"/>
                  </a:lnTo>
                  <a:lnTo>
                    <a:pt x="728" y="34359"/>
                  </a:lnTo>
                  <a:lnTo>
                    <a:pt x="728" y="1"/>
                  </a:lnTo>
                  <a:lnTo>
                    <a:pt x="0" y="1"/>
                  </a:lnTo>
                  <a:close/>
                </a:path>
              </a:pathLst>
            </a:custGeom>
            <a:solidFill>
              <a:srgbClr val="EDD56E"/>
            </a:solidFill>
            <a:ln>
              <a:noFill/>
            </a:ln>
          </p:spPr>
          <p:txBody>
            <a:bodyPr lIns="91425" tIns="91425" rIns="91425" bIns="91425" anchor="ctr"/>
            <a:lstStyle/>
            <a:p>
              <a:pPr>
                <a:defRPr/>
              </a:pPr>
              <a:endParaRPr lang="vi-VN" sz="1350"/>
            </a:p>
          </p:txBody>
        </p:sp>
        <p:sp>
          <p:nvSpPr>
            <p:cNvPr id="159" name="Google Shape;534;p27">
              <a:extLst>
                <a:ext uri="{FF2B5EF4-FFF2-40B4-BE49-F238E27FC236}">
                  <a16:creationId xmlns:a16="http://schemas.microsoft.com/office/drawing/2014/main" id="{CF5DE57B-5911-4B5F-93B8-E190062B77FB}"/>
                </a:ext>
              </a:extLst>
            </p:cNvPr>
            <p:cNvSpPr>
              <a:spLocks/>
            </p:cNvSpPr>
            <p:nvPr/>
          </p:nvSpPr>
          <p:spPr bwMode="auto">
            <a:xfrm>
              <a:off x="2510930" y="3670219"/>
              <a:ext cx="182092" cy="7940"/>
            </a:xfrm>
            <a:custGeom>
              <a:avLst/>
              <a:gdLst>
                <a:gd name="T0" fmla="*/ 0 w 3309"/>
                <a:gd name="T1" fmla="*/ 2147483646 h 160"/>
                <a:gd name="T2" fmla="*/ 0 w 3309"/>
                <a:gd name="T3" fmla="*/ 2147483646 h 160"/>
                <a:gd name="T4" fmla="*/ 2147483646 w 3309"/>
                <a:gd name="T5" fmla="*/ 2147483646 h 160"/>
                <a:gd name="T6" fmla="*/ 2147483646 w 3309"/>
                <a:gd name="T7" fmla="*/ 2147483646 h 160"/>
                <a:gd name="T8" fmla="*/ 0 w 3309"/>
                <a:gd name="T9" fmla="*/ 2147483646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160" extrusionOk="0">
                  <a:moveTo>
                    <a:pt x="0" y="1"/>
                  </a:moveTo>
                  <a:lnTo>
                    <a:pt x="0" y="159"/>
                  </a:lnTo>
                  <a:lnTo>
                    <a:pt x="3309" y="159"/>
                  </a:lnTo>
                  <a:lnTo>
                    <a:pt x="3309" y="1"/>
                  </a:lnTo>
                  <a:lnTo>
                    <a:pt x="0" y="1"/>
                  </a:lnTo>
                  <a:close/>
                </a:path>
              </a:pathLst>
            </a:custGeom>
            <a:solidFill>
              <a:srgbClr val="EDD56E"/>
            </a:solidFill>
            <a:ln>
              <a:noFill/>
            </a:ln>
          </p:spPr>
          <p:txBody>
            <a:bodyPr lIns="91425" tIns="91425" rIns="91425" bIns="91425" anchor="ctr"/>
            <a:lstStyle/>
            <a:p>
              <a:pPr>
                <a:defRPr/>
              </a:pPr>
              <a:endParaRPr lang="vi-VN" sz="1350"/>
            </a:p>
          </p:txBody>
        </p:sp>
        <p:sp>
          <p:nvSpPr>
            <p:cNvPr id="160" name="Google Shape;535;p27">
              <a:extLst>
                <a:ext uri="{FF2B5EF4-FFF2-40B4-BE49-F238E27FC236}">
                  <a16:creationId xmlns:a16="http://schemas.microsoft.com/office/drawing/2014/main" id="{69B8BA9C-7015-4E5D-BF2E-699D5904391B}"/>
                </a:ext>
              </a:extLst>
            </p:cNvPr>
            <p:cNvSpPr>
              <a:spLocks/>
            </p:cNvSpPr>
            <p:nvPr/>
          </p:nvSpPr>
          <p:spPr bwMode="auto">
            <a:xfrm>
              <a:off x="2572334" y="3746441"/>
              <a:ext cx="120688" cy="7940"/>
            </a:xfrm>
            <a:custGeom>
              <a:avLst/>
              <a:gdLst>
                <a:gd name="T0" fmla="*/ 2147483646 w 2211"/>
                <a:gd name="T1" fmla="*/ 0 h 159"/>
                <a:gd name="T2" fmla="*/ 2147483646 w 2211"/>
                <a:gd name="T3" fmla="*/ 2147483646 h 159"/>
                <a:gd name="T4" fmla="*/ 2147483646 w 2211"/>
                <a:gd name="T5" fmla="*/ 2147483646 h 159"/>
                <a:gd name="T6" fmla="*/ 2147483646 w 2211"/>
                <a:gd name="T7" fmla="*/ 0 h 159"/>
                <a:gd name="T8" fmla="*/ 2147483646 w 2211"/>
                <a:gd name="T9" fmla="*/ 0 h 1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59" extrusionOk="0">
                  <a:moveTo>
                    <a:pt x="1" y="0"/>
                  </a:moveTo>
                  <a:lnTo>
                    <a:pt x="1" y="159"/>
                  </a:lnTo>
                  <a:lnTo>
                    <a:pt x="2211" y="159"/>
                  </a:lnTo>
                  <a:lnTo>
                    <a:pt x="2211" y="0"/>
                  </a:lnTo>
                  <a:lnTo>
                    <a:pt x="1" y="0"/>
                  </a:lnTo>
                  <a:close/>
                </a:path>
              </a:pathLst>
            </a:custGeom>
            <a:solidFill>
              <a:srgbClr val="EDD56E"/>
            </a:solidFill>
            <a:ln>
              <a:noFill/>
            </a:ln>
          </p:spPr>
          <p:txBody>
            <a:bodyPr lIns="91425" tIns="91425" rIns="91425" bIns="91425" anchor="ctr"/>
            <a:lstStyle/>
            <a:p>
              <a:pPr>
                <a:defRPr/>
              </a:pPr>
              <a:endParaRPr lang="vi-VN" sz="1350"/>
            </a:p>
          </p:txBody>
        </p:sp>
        <p:sp>
          <p:nvSpPr>
            <p:cNvPr id="161" name="Google Shape;536;p27">
              <a:extLst>
                <a:ext uri="{FF2B5EF4-FFF2-40B4-BE49-F238E27FC236}">
                  <a16:creationId xmlns:a16="http://schemas.microsoft.com/office/drawing/2014/main" id="{42C8CF48-86BD-4AEE-9032-5BF717D170FA}"/>
                </a:ext>
              </a:extLst>
            </p:cNvPr>
            <p:cNvSpPr>
              <a:spLocks/>
            </p:cNvSpPr>
            <p:nvPr/>
          </p:nvSpPr>
          <p:spPr bwMode="auto">
            <a:xfrm>
              <a:off x="2572334" y="3849659"/>
              <a:ext cx="120688" cy="11115"/>
            </a:xfrm>
            <a:custGeom>
              <a:avLst/>
              <a:gdLst>
                <a:gd name="T0" fmla="*/ 2147483646 w 2211"/>
                <a:gd name="T1" fmla="*/ 0 h 226"/>
                <a:gd name="T2" fmla="*/ 2147483646 w 2211"/>
                <a:gd name="T3" fmla="*/ 2147483646 h 226"/>
                <a:gd name="T4" fmla="*/ 2147483646 w 2211"/>
                <a:gd name="T5" fmla="*/ 2147483646 h 226"/>
                <a:gd name="T6" fmla="*/ 2147483646 w 2211"/>
                <a:gd name="T7" fmla="*/ 0 h 226"/>
                <a:gd name="T8" fmla="*/ 2147483646 w 2211"/>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226" extrusionOk="0">
                  <a:moveTo>
                    <a:pt x="1" y="0"/>
                  </a:moveTo>
                  <a:lnTo>
                    <a:pt x="1" y="225"/>
                  </a:lnTo>
                  <a:lnTo>
                    <a:pt x="2211" y="225"/>
                  </a:lnTo>
                  <a:lnTo>
                    <a:pt x="2211" y="0"/>
                  </a:lnTo>
                  <a:lnTo>
                    <a:pt x="1" y="0"/>
                  </a:lnTo>
                  <a:close/>
                </a:path>
              </a:pathLst>
            </a:custGeom>
            <a:solidFill>
              <a:srgbClr val="EDD56E"/>
            </a:solidFill>
            <a:ln>
              <a:noFill/>
            </a:ln>
          </p:spPr>
          <p:txBody>
            <a:bodyPr lIns="91425" tIns="91425" rIns="91425" bIns="91425" anchor="ctr"/>
            <a:lstStyle/>
            <a:p>
              <a:pPr>
                <a:defRPr/>
              </a:pPr>
              <a:endParaRPr lang="vi-VN" sz="1350"/>
            </a:p>
          </p:txBody>
        </p:sp>
        <p:sp>
          <p:nvSpPr>
            <p:cNvPr id="162" name="Google Shape;537;p27">
              <a:extLst>
                <a:ext uri="{FF2B5EF4-FFF2-40B4-BE49-F238E27FC236}">
                  <a16:creationId xmlns:a16="http://schemas.microsoft.com/office/drawing/2014/main" id="{17DB2AE3-55E1-4EA1-BDAD-5A4FF04E8546}"/>
                </a:ext>
              </a:extLst>
            </p:cNvPr>
            <p:cNvSpPr>
              <a:spLocks/>
            </p:cNvSpPr>
            <p:nvPr/>
          </p:nvSpPr>
          <p:spPr bwMode="auto">
            <a:xfrm>
              <a:off x="2572334" y="3956051"/>
              <a:ext cx="120688" cy="9528"/>
            </a:xfrm>
            <a:custGeom>
              <a:avLst/>
              <a:gdLst>
                <a:gd name="T0" fmla="*/ 2147483646 w 2211"/>
                <a:gd name="T1" fmla="*/ 2147483646 h 173"/>
                <a:gd name="T2" fmla="*/ 2147483646 w 2211"/>
                <a:gd name="T3" fmla="*/ 2147483646 h 173"/>
                <a:gd name="T4" fmla="*/ 2147483646 w 2211"/>
                <a:gd name="T5" fmla="*/ 2147483646 h 173"/>
                <a:gd name="T6" fmla="*/ 2147483646 w 2211"/>
                <a:gd name="T7" fmla="*/ 2147483646 h 173"/>
                <a:gd name="T8" fmla="*/ 2147483646 w 2211"/>
                <a:gd name="T9" fmla="*/ 2147483646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1"/>
                  </a:moveTo>
                  <a:lnTo>
                    <a:pt x="1" y="173"/>
                  </a:lnTo>
                  <a:lnTo>
                    <a:pt x="2211" y="173"/>
                  </a:lnTo>
                  <a:lnTo>
                    <a:pt x="2211" y="1"/>
                  </a:lnTo>
                  <a:lnTo>
                    <a:pt x="1" y="1"/>
                  </a:lnTo>
                  <a:close/>
                </a:path>
              </a:pathLst>
            </a:custGeom>
            <a:solidFill>
              <a:srgbClr val="EDD56E"/>
            </a:solidFill>
            <a:ln>
              <a:noFill/>
            </a:ln>
          </p:spPr>
          <p:txBody>
            <a:bodyPr lIns="91425" tIns="91425" rIns="91425" bIns="91425" anchor="ctr"/>
            <a:lstStyle/>
            <a:p>
              <a:pPr>
                <a:defRPr/>
              </a:pPr>
              <a:endParaRPr lang="vi-VN" sz="1350"/>
            </a:p>
          </p:txBody>
        </p:sp>
        <p:sp>
          <p:nvSpPr>
            <p:cNvPr id="163" name="Google Shape;538;p27">
              <a:extLst>
                <a:ext uri="{FF2B5EF4-FFF2-40B4-BE49-F238E27FC236}">
                  <a16:creationId xmlns:a16="http://schemas.microsoft.com/office/drawing/2014/main" id="{18E1BCC4-34F1-4690-9730-747AACE9A382}"/>
                </a:ext>
              </a:extLst>
            </p:cNvPr>
            <p:cNvSpPr>
              <a:spLocks/>
            </p:cNvSpPr>
            <p:nvPr/>
          </p:nvSpPr>
          <p:spPr bwMode="auto">
            <a:xfrm>
              <a:off x="2572334" y="4119612"/>
              <a:ext cx="120688" cy="9528"/>
            </a:xfrm>
            <a:custGeom>
              <a:avLst/>
              <a:gdLst>
                <a:gd name="T0" fmla="*/ 2147483646 w 2211"/>
                <a:gd name="T1" fmla="*/ 0 h 173"/>
                <a:gd name="T2" fmla="*/ 2147483646 w 2211"/>
                <a:gd name="T3" fmla="*/ 2147483646 h 173"/>
                <a:gd name="T4" fmla="*/ 2147483646 w 2211"/>
                <a:gd name="T5" fmla="*/ 2147483646 h 173"/>
                <a:gd name="T6" fmla="*/ 2147483646 w 2211"/>
                <a:gd name="T7" fmla="*/ 0 h 173"/>
                <a:gd name="T8" fmla="*/ 2147483646 w 2211"/>
                <a:gd name="T9" fmla="*/ 0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0"/>
                  </a:moveTo>
                  <a:lnTo>
                    <a:pt x="1" y="173"/>
                  </a:lnTo>
                  <a:lnTo>
                    <a:pt x="2211" y="173"/>
                  </a:lnTo>
                  <a:lnTo>
                    <a:pt x="2211" y="0"/>
                  </a:lnTo>
                  <a:lnTo>
                    <a:pt x="1" y="0"/>
                  </a:lnTo>
                  <a:close/>
                </a:path>
              </a:pathLst>
            </a:custGeom>
            <a:solidFill>
              <a:srgbClr val="EA781B"/>
            </a:solidFill>
            <a:ln>
              <a:noFill/>
            </a:ln>
          </p:spPr>
          <p:txBody>
            <a:bodyPr lIns="91425" tIns="91425" rIns="91425" bIns="91425" anchor="ctr"/>
            <a:lstStyle/>
            <a:p>
              <a:pPr>
                <a:defRPr/>
              </a:pPr>
              <a:endParaRPr lang="vi-VN" sz="1350"/>
            </a:p>
          </p:txBody>
        </p:sp>
        <p:sp>
          <p:nvSpPr>
            <p:cNvPr id="164" name="Google Shape;539;p27">
              <a:extLst>
                <a:ext uri="{FF2B5EF4-FFF2-40B4-BE49-F238E27FC236}">
                  <a16:creationId xmlns:a16="http://schemas.microsoft.com/office/drawing/2014/main" id="{EE5633BD-5DF4-44A3-B111-7D2A7097532F}"/>
                </a:ext>
              </a:extLst>
            </p:cNvPr>
            <p:cNvSpPr>
              <a:spLocks/>
            </p:cNvSpPr>
            <p:nvPr/>
          </p:nvSpPr>
          <p:spPr bwMode="auto">
            <a:xfrm>
              <a:off x="2572334" y="4227593"/>
              <a:ext cx="120688" cy="9528"/>
            </a:xfrm>
            <a:custGeom>
              <a:avLst/>
              <a:gdLst>
                <a:gd name="T0" fmla="*/ 2147483646 w 2211"/>
                <a:gd name="T1" fmla="*/ 2147483646 h 173"/>
                <a:gd name="T2" fmla="*/ 2147483646 w 2211"/>
                <a:gd name="T3" fmla="*/ 2147483646 h 173"/>
                <a:gd name="T4" fmla="*/ 2147483646 w 2211"/>
                <a:gd name="T5" fmla="*/ 2147483646 h 173"/>
                <a:gd name="T6" fmla="*/ 2147483646 w 2211"/>
                <a:gd name="T7" fmla="*/ 2147483646 h 173"/>
                <a:gd name="T8" fmla="*/ 2147483646 w 2211"/>
                <a:gd name="T9" fmla="*/ 2147483646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1"/>
                  </a:moveTo>
                  <a:lnTo>
                    <a:pt x="1" y="173"/>
                  </a:lnTo>
                  <a:lnTo>
                    <a:pt x="2211" y="173"/>
                  </a:lnTo>
                  <a:lnTo>
                    <a:pt x="2211" y="1"/>
                  </a:lnTo>
                  <a:lnTo>
                    <a:pt x="1" y="1"/>
                  </a:lnTo>
                  <a:close/>
                </a:path>
              </a:pathLst>
            </a:custGeom>
            <a:solidFill>
              <a:srgbClr val="EA781B"/>
            </a:solidFill>
            <a:ln>
              <a:noFill/>
            </a:ln>
          </p:spPr>
          <p:txBody>
            <a:bodyPr lIns="91425" tIns="91425" rIns="91425" bIns="91425" anchor="ctr"/>
            <a:lstStyle/>
            <a:p>
              <a:pPr>
                <a:defRPr/>
              </a:pPr>
              <a:endParaRPr lang="vi-VN" sz="1350"/>
            </a:p>
          </p:txBody>
        </p:sp>
        <p:sp>
          <p:nvSpPr>
            <p:cNvPr id="165" name="Google Shape;540;p27">
              <a:extLst>
                <a:ext uri="{FF2B5EF4-FFF2-40B4-BE49-F238E27FC236}">
                  <a16:creationId xmlns:a16="http://schemas.microsoft.com/office/drawing/2014/main" id="{7F378027-B9DB-4211-B2BA-24BDA89449D2}"/>
                </a:ext>
              </a:extLst>
            </p:cNvPr>
            <p:cNvSpPr>
              <a:spLocks/>
            </p:cNvSpPr>
            <p:nvPr/>
          </p:nvSpPr>
          <p:spPr bwMode="auto">
            <a:xfrm>
              <a:off x="2572334" y="4333986"/>
              <a:ext cx="120688" cy="9528"/>
            </a:xfrm>
            <a:custGeom>
              <a:avLst/>
              <a:gdLst>
                <a:gd name="T0" fmla="*/ 2147483646 w 2211"/>
                <a:gd name="T1" fmla="*/ 0 h 159"/>
                <a:gd name="T2" fmla="*/ 2147483646 w 2211"/>
                <a:gd name="T3" fmla="*/ 2147483646 h 159"/>
                <a:gd name="T4" fmla="*/ 2147483646 w 2211"/>
                <a:gd name="T5" fmla="*/ 2147483646 h 159"/>
                <a:gd name="T6" fmla="*/ 2147483646 w 2211"/>
                <a:gd name="T7" fmla="*/ 0 h 159"/>
                <a:gd name="T8" fmla="*/ 2147483646 w 2211"/>
                <a:gd name="T9" fmla="*/ 0 h 1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59" extrusionOk="0">
                  <a:moveTo>
                    <a:pt x="1" y="0"/>
                  </a:moveTo>
                  <a:lnTo>
                    <a:pt x="1" y="159"/>
                  </a:lnTo>
                  <a:lnTo>
                    <a:pt x="2211" y="159"/>
                  </a:lnTo>
                  <a:lnTo>
                    <a:pt x="2211" y="0"/>
                  </a:lnTo>
                  <a:lnTo>
                    <a:pt x="1" y="0"/>
                  </a:lnTo>
                  <a:close/>
                </a:path>
              </a:pathLst>
            </a:custGeom>
            <a:solidFill>
              <a:srgbClr val="EDD56E"/>
            </a:solidFill>
            <a:ln>
              <a:noFill/>
            </a:ln>
          </p:spPr>
          <p:txBody>
            <a:bodyPr lIns="91425" tIns="91425" rIns="91425" bIns="91425" anchor="ctr"/>
            <a:lstStyle/>
            <a:p>
              <a:pPr>
                <a:defRPr/>
              </a:pPr>
              <a:endParaRPr lang="vi-VN" sz="1350"/>
            </a:p>
          </p:txBody>
        </p:sp>
        <p:sp>
          <p:nvSpPr>
            <p:cNvPr id="166" name="Google Shape;541;p27">
              <a:extLst>
                <a:ext uri="{FF2B5EF4-FFF2-40B4-BE49-F238E27FC236}">
                  <a16:creationId xmlns:a16="http://schemas.microsoft.com/office/drawing/2014/main" id="{739A57F9-5B9F-49BF-85B8-7784B787086A}"/>
                </a:ext>
              </a:extLst>
            </p:cNvPr>
            <p:cNvSpPr>
              <a:spLocks/>
            </p:cNvSpPr>
            <p:nvPr/>
          </p:nvSpPr>
          <p:spPr bwMode="auto">
            <a:xfrm>
              <a:off x="2572334" y="4495957"/>
              <a:ext cx="120688" cy="7940"/>
            </a:xfrm>
            <a:custGeom>
              <a:avLst/>
              <a:gdLst>
                <a:gd name="T0" fmla="*/ 2147483646 w 2211"/>
                <a:gd name="T1" fmla="*/ 0 h 159"/>
                <a:gd name="T2" fmla="*/ 2147483646 w 2211"/>
                <a:gd name="T3" fmla="*/ 2147483646 h 159"/>
                <a:gd name="T4" fmla="*/ 2147483646 w 2211"/>
                <a:gd name="T5" fmla="*/ 2147483646 h 159"/>
                <a:gd name="T6" fmla="*/ 2147483646 w 2211"/>
                <a:gd name="T7" fmla="*/ 0 h 159"/>
                <a:gd name="T8" fmla="*/ 2147483646 w 2211"/>
                <a:gd name="T9" fmla="*/ 0 h 1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59" extrusionOk="0">
                  <a:moveTo>
                    <a:pt x="1" y="0"/>
                  </a:moveTo>
                  <a:lnTo>
                    <a:pt x="1" y="159"/>
                  </a:lnTo>
                  <a:lnTo>
                    <a:pt x="2211" y="159"/>
                  </a:lnTo>
                  <a:lnTo>
                    <a:pt x="2211" y="0"/>
                  </a:lnTo>
                  <a:lnTo>
                    <a:pt x="1" y="0"/>
                  </a:lnTo>
                  <a:close/>
                </a:path>
              </a:pathLst>
            </a:custGeom>
            <a:solidFill>
              <a:srgbClr val="EDD56E"/>
            </a:solidFill>
            <a:ln>
              <a:noFill/>
            </a:ln>
          </p:spPr>
          <p:txBody>
            <a:bodyPr lIns="91425" tIns="91425" rIns="91425" bIns="91425" anchor="ctr"/>
            <a:lstStyle/>
            <a:p>
              <a:pPr>
                <a:defRPr/>
              </a:pPr>
              <a:endParaRPr lang="vi-VN" sz="1350"/>
            </a:p>
          </p:txBody>
        </p:sp>
        <p:sp>
          <p:nvSpPr>
            <p:cNvPr id="167" name="Google Shape;542;p27">
              <a:extLst>
                <a:ext uri="{FF2B5EF4-FFF2-40B4-BE49-F238E27FC236}">
                  <a16:creationId xmlns:a16="http://schemas.microsoft.com/office/drawing/2014/main" id="{285484AE-4683-4D1E-B2FA-93F5EE041EF3}"/>
                </a:ext>
              </a:extLst>
            </p:cNvPr>
            <p:cNvSpPr>
              <a:spLocks/>
            </p:cNvSpPr>
            <p:nvPr/>
          </p:nvSpPr>
          <p:spPr bwMode="auto">
            <a:xfrm>
              <a:off x="2572334" y="4599175"/>
              <a:ext cx="120688" cy="12704"/>
            </a:xfrm>
            <a:custGeom>
              <a:avLst/>
              <a:gdLst>
                <a:gd name="T0" fmla="*/ 2147483646 w 2211"/>
                <a:gd name="T1" fmla="*/ 0 h 226"/>
                <a:gd name="T2" fmla="*/ 2147483646 w 2211"/>
                <a:gd name="T3" fmla="*/ 2147483646 h 226"/>
                <a:gd name="T4" fmla="*/ 2147483646 w 2211"/>
                <a:gd name="T5" fmla="*/ 2147483646 h 226"/>
                <a:gd name="T6" fmla="*/ 2147483646 w 2211"/>
                <a:gd name="T7" fmla="*/ 0 h 226"/>
                <a:gd name="T8" fmla="*/ 2147483646 w 2211"/>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226" extrusionOk="0">
                  <a:moveTo>
                    <a:pt x="1" y="0"/>
                  </a:moveTo>
                  <a:lnTo>
                    <a:pt x="1" y="225"/>
                  </a:lnTo>
                  <a:lnTo>
                    <a:pt x="2211" y="225"/>
                  </a:lnTo>
                  <a:lnTo>
                    <a:pt x="2211" y="0"/>
                  </a:lnTo>
                  <a:lnTo>
                    <a:pt x="1" y="0"/>
                  </a:lnTo>
                  <a:close/>
                </a:path>
              </a:pathLst>
            </a:custGeom>
            <a:solidFill>
              <a:srgbClr val="EDD56E"/>
            </a:solidFill>
            <a:ln>
              <a:noFill/>
            </a:ln>
          </p:spPr>
          <p:txBody>
            <a:bodyPr lIns="91425" tIns="91425" rIns="91425" bIns="91425" anchor="ctr"/>
            <a:lstStyle/>
            <a:p>
              <a:pPr>
                <a:defRPr/>
              </a:pPr>
              <a:endParaRPr lang="vi-VN" sz="1350"/>
            </a:p>
          </p:txBody>
        </p:sp>
        <p:sp>
          <p:nvSpPr>
            <p:cNvPr id="168" name="Google Shape;543;p27">
              <a:extLst>
                <a:ext uri="{FF2B5EF4-FFF2-40B4-BE49-F238E27FC236}">
                  <a16:creationId xmlns:a16="http://schemas.microsoft.com/office/drawing/2014/main" id="{3A8583DB-1081-4046-A94D-F4D84DAFBA36}"/>
                </a:ext>
              </a:extLst>
            </p:cNvPr>
            <p:cNvSpPr>
              <a:spLocks/>
            </p:cNvSpPr>
            <p:nvPr/>
          </p:nvSpPr>
          <p:spPr bwMode="auto">
            <a:xfrm>
              <a:off x="2572334" y="4705568"/>
              <a:ext cx="120688" cy="9528"/>
            </a:xfrm>
            <a:custGeom>
              <a:avLst/>
              <a:gdLst>
                <a:gd name="T0" fmla="*/ 2147483646 w 2211"/>
                <a:gd name="T1" fmla="*/ 2147483646 h 173"/>
                <a:gd name="T2" fmla="*/ 2147483646 w 2211"/>
                <a:gd name="T3" fmla="*/ 2147483646 h 173"/>
                <a:gd name="T4" fmla="*/ 2147483646 w 2211"/>
                <a:gd name="T5" fmla="*/ 2147483646 h 173"/>
                <a:gd name="T6" fmla="*/ 2147483646 w 2211"/>
                <a:gd name="T7" fmla="*/ 2147483646 h 173"/>
                <a:gd name="T8" fmla="*/ 2147483646 w 2211"/>
                <a:gd name="T9" fmla="*/ 2147483646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1"/>
                  </a:moveTo>
                  <a:lnTo>
                    <a:pt x="1" y="173"/>
                  </a:lnTo>
                  <a:lnTo>
                    <a:pt x="2211" y="173"/>
                  </a:lnTo>
                  <a:lnTo>
                    <a:pt x="2211" y="1"/>
                  </a:lnTo>
                  <a:lnTo>
                    <a:pt x="1" y="1"/>
                  </a:lnTo>
                  <a:close/>
                </a:path>
              </a:pathLst>
            </a:custGeom>
            <a:solidFill>
              <a:srgbClr val="EA781B"/>
            </a:solidFill>
            <a:ln>
              <a:noFill/>
            </a:ln>
          </p:spPr>
          <p:txBody>
            <a:bodyPr lIns="91425" tIns="91425" rIns="91425" bIns="91425" anchor="ctr"/>
            <a:lstStyle/>
            <a:p>
              <a:pPr>
                <a:defRPr/>
              </a:pPr>
              <a:endParaRPr lang="vi-VN" sz="1350"/>
            </a:p>
          </p:txBody>
        </p:sp>
        <p:sp>
          <p:nvSpPr>
            <p:cNvPr id="169" name="Google Shape;544;p27">
              <a:extLst>
                <a:ext uri="{FF2B5EF4-FFF2-40B4-BE49-F238E27FC236}">
                  <a16:creationId xmlns:a16="http://schemas.microsoft.com/office/drawing/2014/main" id="{CDFC0771-32B2-4CF4-B88A-EF2F9873DEBB}"/>
                </a:ext>
              </a:extLst>
            </p:cNvPr>
            <p:cNvSpPr>
              <a:spLocks/>
            </p:cNvSpPr>
            <p:nvPr/>
          </p:nvSpPr>
          <p:spPr bwMode="auto">
            <a:xfrm>
              <a:off x="2572334" y="4867540"/>
              <a:ext cx="120688" cy="12704"/>
            </a:xfrm>
            <a:custGeom>
              <a:avLst/>
              <a:gdLst>
                <a:gd name="T0" fmla="*/ 2147483646 w 2211"/>
                <a:gd name="T1" fmla="*/ 2147483646 h 226"/>
                <a:gd name="T2" fmla="*/ 2147483646 w 2211"/>
                <a:gd name="T3" fmla="*/ 2147483646 h 226"/>
                <a:gd name="T4" fmla="*/ 2147483646 w 2211"/>
                <a:gd name="T5" fmla="*/ 2147483646 h 226"/>
                <a:gd name="T6" fmla="*/ 2147483646 w 2211"/>
                <a:gd name="T7" fmla="*/ 2147483646 h 226"/>
                <a:gd name="T8" fmla="*/ 2147483646 w 2211"/>
                <a:gd name="T9" fmla="*/ 2147483646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226" extrusionOk="0">
                  <a:moveTo>
                    <a:pt x="1" y="1"/>
                  </a:moveTo>
                  <a:lnTo>
                    <a:pt x="1" y="226"/>
                  </a:lnTo>
                  <a:lnTo>
                    <a:pt x="2211" y="226"/>
                  </a:lnTo>
                  <a:lnTo>
                    <a:pt x="2211" y="1"/>
                  </a:lnTo>
                  <a:lnTo>
                    <a:pt x="1" y="1"/>
                  </a:lnTo>
                  <a:close/>
                </a:path>
              </a:pathLst>
            </a:custGeom>
            <a:solidFill>
              <a:srgbClr val="EA781B"/>
            </a:solidFill>
            <a:ln>
              <a:noFill/>
            </a:ln>
          </p:spPr>
          <p:txBody>
            <a:bodyPr lIns="91425" tIns="91425" rIns="91425" bIns="91425" anchor="ctr"/>
            <a:lstStyle/>
            <a:p>
              <a:pPr>
                <a:defRPr/>
              </a:pPr>
              <a:endParaRPr lang="vi-VN" sz="1350"/>
            </a:p>
          </p:txBody>
        </p:sp>
        <p:sp>
          <p:nvSpPr>
            <p:cNvPr id="170" name="Google Shape;545;p27">
              <a:extLst>
                <a:ext uri="{FF2B5EF4-FFF2-40B4-BE49-F238E27FC236}">
                  <a16:creationId xmlns:a16="http://schemas.microsoft.com/office/drawing/2014/main" id="{B2E321C0-13D4-47C8-8F11-6319868422AA}"/>
                </a:ext>
              </a:extLst>
            </p:cNvPr>
            <p:cNvSpPr>
              <a:spLocks/>
            </p:cNvSpPr>
            <p:nvPr/>
          </p:nvSpPr>
          <p:spPr bwMode="auto">
            <a:xfrm>
              <a:off x="2572334" y="4973933"/>
              <a:ext cx="120688" cy="9528"/>
            </a:xfrm>
            <a:custGeom>
              <a:avLst/>
              <a:gdLst>
                <a:gd name="T0" fmla="*/ 2147483646 w 2211"/>
                <a:gd name="T1" fmla="*/ 2147483646 h 160"/>
                <a:gd name="T2" fmla="*/ 2147483646 w 2211"/>
                <a:gd name="T3" fmla="*/ 2147483646 h 160"/>
                <a:gd name="T4" fmla="*/ 2147483646 w 2211"/>
                <a:gd name="T5" fmla="*/ 2147483646 h 160"/>
                <a:gd name="T6" fmla="*/ 2147483646 w 2211"/>
                <a:gd name="T7" fmla="*/ 2147483646 h 160"/>
                <a:gd name="T8" fmla="*/ 2147483646 w 2211"/>
                <a:gd name="T9" fmla="*/ 2147483646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60" extrusionOk="0">
                  <a:moveTo>
                    <a:pt x="1" y="1"/>
                  </a:moveTo>
                  <a:lnTo>
                    <a:pt x="1" y="160"/>
                  </a:lnTo>
                  <a:lnTo>
                    <a:pt x="2211" y="160"/>
                  </a:lnTo>
                  <a:lnTo>
                    <a:pt x="2211" y="1"/>
                  </a:lnTo>
                  <a:lnTo>
                    <a:pt x="1" y="1"/>
                  </a:lnTo>
                  <a:close/>
                </a:path>
              </a:pathLst>
            </a:custGeom>
            <a:solidFill>
              <a:srgbClr val="EA781B"/>
            </a:solidFill>
            <a:ln>
              <a:noFill/>
            </a:ln>
          </p:spPr>
          <p:txBody>
            <a:bodyPr lIns="91425" tIns="91425" rIns="91425" bIns="91425" anchor="ctr"/>
            <a:lstStyle/>
            <a:p>
              <a:pPr>
                <a:defRPr/>
              </a:pPr>
              <a:endParaRPr lang="vi-VN" sz="1350"/>
            </a:p>
          </p:txBody>
        </p:sp>
        <p:sp>
          <p:nvSpPr>
            <p:cNvPr id="171" name="Google Shape;546;p27">
              <a:extLst>
                <a:ext uri="{FF2B5EF4-FFF2-40B4-BE49-F238E27FC236}">
                  <a16:creationId xmlns:a16="http://schemas.microsoft.com/office/drawing/2014/main" id="{56C5AC5A-63A1-4920-8A7B-2ED6CC2FEDB1}"/>
                </a:ext>
              </a:extLst>
            </p:cNvPr>
            <p:cNvSpPr>
              <a:spLocks/>
            </p:cNvSpPr>
            <p:nvPr/>
          </p:nvSpPr>
          <p:spPr bwMode="auto">
            <a:xfrm>
              <a:off x="2572334" y="5080326"/>
              <a:ext cx="120688" cy="9528"/>
            </a:xfrm>
            <a:custGeom>
              <a:avLst/>
              <a:gdLst>
                <a:gd name="T0" fmla="*/ 2147483646 w 2211"/>
                <a:gd name="T1" fmla="*/ 0 h 160"/>
                <a:gd name="T2" fmla="*/ 2147483646 w 2211"/>
                <a:gd name="T3" fmla="*/ 2147483646 h 160"/>
                <a:gd name="T4" fmla="*/ 2147483646 w 2211"/>
                <a:gd name="T5" fmla="*/ 2147483646 h 160"/>
                <a:gd name="T6" fmla="*/ 2147483646 w 2211"/>
                <a:gd name="T7" fmla="*/ 0 h 160"/>
                <a:gd name="T8" fmla="*/ 2147483646 w 2211"/>
                <a:gd name="T9" fmla="*/ 0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60" extrusionOk="0">
                  <a:moveTo>
                    <a:pt x="1" y="0"/>
                  </a:moveTo>
                  <a:lnTo>
                    <a:pt x="1" y="159"/>
                  </a:lnTo>
                  <a:lnTo>
                    <a:pt x="2211" y="159"/>
                  </a:lnTo>
                  <a:lnTo>
                    <a:pt x="2211" y="0"/>
                  </a:lnTo>
                  <a:lnTo>
                    <a:pt x="1" y="0"/>
                  </a:lnTo>
                  <a:close/>
                </a:path>
              </a:pathLst>
            </a:custGeom>
            <a:solidFill>
              <a:srgbClr val="EA781B"/>
            </a:solidFill>
            <a:ln>
              <a:noFill/>
            </a:ln>
          </p:spPr>
          <p:txBody>
            <a:bodyPr lIns="91425" tIns="91425" rIns="91425" bIns="91425" anchor="ctr"/>
            <a:lstStyle/>
            <a:p>
              <a:pPr>
                <a:defRPr/>
              </a:pPr>
              <a:endParaRPr lang="vi-VN" sz="1350"/>
            </a:p>
          </p:txBody>
        </p:sp>
        <p:sp>
          <p:nvSpPr>
            <p:cNvPr id="172" name="Google Shape;547;p27">
              <a:extLst>
                <a:ext uri="{FF2B5EF4-FFF2-40B4-BE49-F238E27FC236}">
                  <a16:creationId xmlns:a16="http://schemas.microsoft.com/office/drawing/2014/main" id="{045CD14C-DC8D-4B5A-B803-87A98422F04C}"/>
                </a:ext>
              </a:extLst>
            </p:cNvPr>
            <p:cNvSpPr>
              <a:spLocks/>
            </p:cNvSpPr>
            <p:nvPr/>
          </p:nvSpPr>
          <p:spPr bwMode="auto">
            <a:xfrm>
              <a:off x="2572334" y="5242298"/>
              <a:ext cx="120688" cy="9528"/>
            </a:xfrm>
            <a:custGeom>
              <a:avLst/>
              <a:gdLst>
                <a:gd name="T0" fmla="*/ 2147483646 w 2211"/>
                <a:gd name="T1" fmla="*/ 0 h 160"/>
                <a:gd name="T2" fmla="*/ 2147483646 w 2211"/>
                <a:gd name="T3" fmla="*/ 2147483646 h 160"/>
                <a:gd name="T4" fmla="*/ 2147483646 w 2211"/>
                <a:gd name="T5" fmla="*/ 2147483646 h 160"/>
                <a:gd name="T6" fmla="*/ 2147483646 w 2211"/>
                <a:gd name="T7" fmla="*/ 0 h 160"/>
                <a:gd name="T8" fmla="*/ 2147483646 w 2211"/>
                <a:gd name="T9" fmla="*/ 0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60" extrusionOk="0">
                  <a:moveTo>
                    <a:pt x="1" y="0"/>
                  </a:moveTo>
                  <a:lnTo>
                    <a:pt x="1" y="159"/>
                  </a:lnTo>
                  <a:lnTo>
                    <a:pt x="2211" y="159"/>
                  </a:lnTo>
                  <a:lnTo>
                    <a:pt x="2211" y="0"/>
                  </a:lnTo>
                  <a:lnTo>
                    <a:pt x="1" y="0"/>
                  </a:lnTo>
                  <a:close/>
                </a:path>
              </a:pathLst>
            </a:custGeom>
            <a:solidFill>
              <a:srgbClr val="EA781B"/>
            </a:solidFill>
            <a:ln>
              <a:noFill/>
            </a:ln>
          </p:spPr>
          <p:txBody>
            <a:bodyPr lIns="91425" tIns="91425" rIns="91425" bIns="91425" anchor="ctr"/>
            <a:lstStyle/>
            <a:p>
              <a:pPr>
                <a:defRPr/>
              </a:pPr>
              <a:endParaRPr lang="vi-VN" sz="1350"/>
            </a:p>
          </p:txBody>
        </p:sp>
        <p:sp>
          <p:nvSpPr>
            <p:cNvPr id="173" name="Google Shape;548;p27">
              <a:extLst>
                <a:ext uri="{FF2B5EF4-FFF2-40B4-BE49-F238E27FC236}">
                  <a16:creationId xmlns:a16="http://schemas.microsoft.com/office/drawing/2014/main" id="{E12BDD76-DA2F-43D9-8A3B-BFCCE1A06101}"/>
                </a:ext>
              </a:extLst>
            </p:cNvPr>
            <p:cNvSpPr>
              <a:spLocks/>
            </p:cNvSpPr>
            <p:nvPr/>
          </p:nvSpPr>
          <p:spPr bwMode="auto">
            <a:xfrm>
              <a:off x="2572334" y="5348692"/>
              <a:ext cx="120688" cy="9528"/>
            </a:xfrm>
            <a:custGeom>
              <a:avLst/>
              <a:gdLst>
                <a:gd name="T0" fmla="*/ 2147483646 w 2211"/>
                <a:gd name="T1" fmla="*/ 0 h 173"/>
                <a:gd name="T2" fmla="*/ 2147483646 w 2211"/>
                <a:gd name="T3" fmla="*/ 2147483646 h 173"/>
                <a:gd name="T4" fmla="*/ 2147483646 w 2211"/>
                <a:gd name="T5" fmla="*/ 2147483646 h 173"/>
                <a:gd name="T6" fmla="*/ 2147483646 w 2211"/>
                <a:gd name="T7" fmla="*/ 0 h 173"/>
                <a:gd name="T8" fmla="*/ 2147483646 w 2211"/>
                <a:gd name="T9" fmla="*/ 0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0"/>
                  </a:moveTo>
                  <a:lnTo>
                    <a:pt x="1" y="172"/>
                  </a:lnTo>
                  <a:lnTo>
                    <a:pt x="2211" y="172"/>
                  </a:lnTo>
                  <a:lnTo>
                    <a:pt x="2211" y="0"/>
                  </a:lnTo>
                  <a:lnTo>
                    <a:pt x="1" y="0"/>
                  </a:lnTo>
                  <a:close/>
                </a:path>
              </a:pathLst>
            </a:custGeom>
            <a:solidFill>
              <a:srgbClr val="EA781B"/>
            </a:solidFill>
            <a:ln>
              <a:noFill/>
            </a:ln>
          </p:spPr>
          <p:txBody>
            <a:bodyPr lIns="91425" tIns="91425" rIns="91425" bIns="91425" anchor="ctr"/>
            <a:lstStyle/>
            <a:p>
              <a:pPr>
                <a:defRPr/>
              </a:pPr>
              <a:endParaRPr lang="vi-VN" sz="1350"/>
            </a:p>
          </p:txBody>
        </p:sp>
        <p:sp>
          <p:nvSpPr>
            <p:cNvPr id="174" name="Google Shape;549;p27">
              <a:extLst>
                <a:ext uri="{FF2B5EF4-FFF2-40B4-BE49-F238E27FC236}">
                  <a16:creationId xmlns:a16="http://schemas.microsoft.com/office/drawing/2014/main" id="{9B6D2A5F-4260-430F-99B5-3285062C302E}"/>
                </a:ext>
              </a:extLst>
            </p:cNvPr>
            <p:cNvSpPr>
              <a:spLocks/>
            </p:cNvSpPr>
            <p:nvPr/>
          </p:nvSpPr>
          <p:spPr bwMode="auto">
            <a:xfrm>
              <a:off x="2572334" y="5451909"/>
              <a:ext cx="120688" cy="12704"/>
            </a:xfrm>
            <a:custGeom>
              <a:avLst/>
              <a:gdLst>
                <a:gd name="T0" fmla="*/ 2147483646 w 2211"/>
                <a:gd name="T1" fmla="*/ 2147483646 h 226"/>
                <a:gd name="T2" fmla="*/ 2147483646 w 2211"/>
                <a:gd name="T3" fmla="*/ 2147483646 h 226"/>
                <a:gd name="T4" fmla="*/ 2147483646 w 2211"/>
                <a:gd name="T5" fmla="*/ 2147483646 h 226"/>
                <a:gd name="T6" fmla="*/ 2147483646 w 2211"/>
                <a:gd name="T7" fmla="*/ 2147483646 h 226"/>
                <a:gd name="T8" fmla="*/ 2147483646 w 2211"/>
                <a:gd name="T9" fmla="*/ 2147483646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226" extrusionOk="0">
                  <a:moveTo>
                    <a:pt x="1" y="1"/>
                  </a:moveTo>
                  <a:lnTo>
                    <a:pt x="1" y="226"/>
                  </a:lnTo>
                  <a:lnTo>
                    <a:pt x="2211" y="226"/>
                  </a:lnTo>
                  <a:lnTo>
                    <a:pt x="2211" y="1"/>
                  </a:lnTo>
                  <a:lnTo>
                    <a:pt x="1" y="1"/>
                  </a:lnTo>
                  <a:close/>
                </a:path>
              </a:pathLst>
            </a:custGeom>
            <a:solidFill>
              <a:srgbClr val="EA781B"/>
            </a:solidFill>
            <a:ln>
              <a:noFill/>
            </a:ln>
          </p:spPr>
          <p:txBody>
            <a:bodyPr lIns="91425" tIns="91425" rIns="91425" bIns="91425" anchor="ctr"/>
            <a:lstStyle/>
            <a:p>
              <a:pPr>
                <a:defRPr/>
              </a:pPr>
              <a:endParaRPr lang="vi-VN" sz="1350"/>
            </a:p>
          </p:txBody>
        </p:sp>
        <p:sp>
          <p:nvSpPr>
            <p:cNvPr id="175" name="Google Shape;550;p27">
              <a:extLst>
                <a:ext uri="{FF2B5EF4-FFF2-40B4-BE49-F238E27FC236}">
                  <a16:creationId xmlns:a16="http://schemas.microsoft.com/office/drawing/2014/main" id="{0891AB8D-5AFF-4C1B-B204-A4318B859E2A}"/>
                </a:ext>
              </a:extLst>
            </p:cNvPr>
            <p:cNvSpPr>
              <a:spLocks/>
            </p:cNvSpPr>
            <p:nvPr/>
          </p:nvSpPr>
          <p:spPr bwMode="auto">
            <a:xfrm>
              <a:off x="2510930" y="4041801"/>
              <a:ext cx="182092" cy="12704"/>
            </a:xfrm>
            <a:custGeom>
              <a:avLst/>
              <a:gdLst>
                <a:gd name="T0" fmla="*/ 0 w 3309"/>
                <a:gd name="T1" fmla="*/ 0 h 226"/>
                <a:gd name="T2" fmla="*/ 0 w 3309"/>
                <a:gd name="T3" fmla="*/ 2147483646 h 226"/>
                <a:gd name="T4" fmla="*/ 2147483646 w 3309"/>
                <a:gd name="T5" fmla="*/ 2147483646 h 226"/>
                <a:gd name="T6" fmla="*/ 2147483646 w 3309"/>
                <a:gd name="T7" fmla="*/ 0 h 226"/>
                <a:gd name="T8" fmla="*/ 0 w 3309"/>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226" extrusionOk="0">
                  <a:moveTo>
                    <a:pt x="0" y="0"/>
                  </a:moveTo>
                  <a:lnTo>
                    <a:pt x="0" y="225"/>
                  </a:lnTo>
                  <a:lnTo>
                    <a:pt x="3309" y="225"/>
                  </a:lnTo>
                  <a:lnTo>
                    <a:pt x="3309" y="0"/>
                  </a:lnTo>
                  <a:lnTo>
                    <a:pt x="0" y="0"/>
                  </a:lnTo>
                  <a:close/>
                </a:path>
              </a:pathLst>
            </a:custGeom>
            <a:solidFill>
              <a:srgbClr val="EDD56E"/>
            </a:solidFill>
            <a:ln>
              <a:noFill/>
            </a:ln>
          </p:spPr>
          <p:txBody>
            <a:bodyPr lIns="91425" tIns="91425" rIns="91425" bIns="91425" anchor="ctr"/>
            <a:lstStyle/>
            <a:p>
              <a:pPr>
                <a:defRPr/>
              </a:pPr>
              <a:endParaRPr lang="vi-VN" sz="1350"/>
            </a:p>
          </p:txBody>
        </p:sp>
        <p:sp>
          <p:nvSpPr>
            <p:cNvPr id="176" name="Google Shape;551;p27">
              <a:extLst>
                <a:ext uri="{FF2B5EF4-FFF2-40B4-BE49-F238E27FC236}">
                  <a16:creationId xmlns:a16="http://schemas.microsoft.com/office/drawing/2014/main" id="{A67D9F04-D046-4A0D-B091-7CBA598C9938}"/>
                </a:ext>
              </a:extLst>
            </p:cNvPr>
            <p:cNvSpPr>
              <a:spLocks/>
            </p:cNvSpPr>
            <p:nvPr/>
          </p:nvSpPr>
          <p:spPr bwMode="auto">
            <a:xfrm>
              <a:off x="2510930" y="4416559"/>
              <a:ext cx="182092" cy="9528"/>
            </a:xfrm>
            <a:custGeom>
              <a:avLst/>
              <a:gdLst>
                <a:gd name="T0" fmla="*/ 0 w 3309"/>
                <a:gd name="T1" fmla="*/ 0 h 173"/>
                <a:gd name="T2" fmla="*/ 0 w 3309"/>
                <a:gd name="T3" fmla="*/ 2147483646 h 173"/>
                <a:gd name="T4" fmla="*/ 2147483646 w 3309"/>
                <a:gd name="T5" fmla="*/ 2147483646 h 173"/>
                <a:gd name="T6" fmla="*/ 2147483646 w 3309"/>
                <a:gd name="T7" fmla="*/ 0 h 173"/>
                <a:gd name="T8" fmla="*/ 0 w 3309"/>
                <a:gd name="T9" fmla="*/ 0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173" extrusionOk="0">
                  <a:moveTo>
                    <a:pt x="0" y="0"/>
                  </a:moveTo>
                  <a:lnTo>
                    <a:pt x="0" y="173"/>
                  </a:lnTo>
                  <a:lnTo>
                    <a:pt x="3309" y="173"/>
                  </a:lnTo>
                  <a:lnTo>
                    <a:pt x="3309" y="0"/>
                  </a:lnTo>
                  <a:lnTo>
                    <a:pt x="0" y="0"/>
                  </a:lnTo>
                  <a:close/>
                </a:path>
              </a:pathLst>
            </a:custGeom>
            <a:solidFill>
              <a:srgbClr val="EDD56E"/>
            </a:solidFill>
            <a:ln>
              <a:noFill/>
            </a:ln>
          </p:spPr>
          <p:txBody>
            <a:bodyPr lIns="91425" tIns="91425" rIns="91425" bIns="91425" anchor="ctr"/>
            <a:lstStyle/>
            <a:p>
              <a:pPr>
                <a:defRPr/>
              </a:pPr>
              <a:endParaRPr lang="vi-VN" sz="1350"/>
            </a:p>
          </p:txBody>
        </p:sp>
        <p:sp>
          <p:nvSpPr>
            <p:cNvPr id="177" name="Google Shape;552;p27">
              <a:extLst>
                <a:ext uri="{FF2B5EF4-FFF2-40B4-BE49-F238E27FC236}">
                  <a16:creationId xmlns:a16="http://schemas.microsoft.com/office/drawing/2014/main" id="{90F26E0B-66A3-4189-B7E9-BEDF3CA78018}"/>
                </a:ext>
              </a:extLst>
            </p:cNvPr>
            <p:cNvSpPr>
              <a:spLocks/>
            </p:cNvSpPr>
            <p:nvPr/>
          </p:nvSpPr>
          <p:spPr bwMode="auto">
            <a:xfrm>
              <a:off x="2510930" y="4788142"/>
              <a:ext cx="182092" cy="9528"/>
            </a:xfrm>
            <a:custGeom>
              <a:avLst/>
              <a:gdLst>
                <a:gd name="T0" fmla="*/ 0 w 3309"/>
                <a:gd name="T1" fmla="*/ 0 h 160"/>
                <a:gd name="T2" fmla="*/ 0 w 3309"/>
                <a:gd name="T3" fmla="*/ 2147483646 h 160"/>
                <a:gd name="T4" fmla="*/ 2147483646 w 3309"/>
                <a:gd name="T5" fmla="*/ 2147483646 h 160"/>
                <a:gd name="T6" fmla="*/ 2147483646 w 3309"/>
                <a:gd name="T7" fmla="*/ 0 h 160"/>
                <a:gd name="T8" fmla="*/ 0 w 3309"/>
                <a:gd name="T9" fmla="*/ 0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160" extrusionOk="0">
                  <a:moveTo>
                    <a:pt x="0" y="0"/>
                  </a:moveTo>
                  <a:lnTo>
                    <a:pt x="0" y="159"/>
                  </a:lnTo>
                  <a:lnTo>
                    <a:pt x="3309" y="159"/>
                  </a:lnTo>
                  <a:lnTo>
                    <a:pt x="3309" y="0"/>
                  </a:lnTo>
                  <a:lnTo>
                    <a:pt x="0" y="0"/>
                  </a:lnTo>
                  <a:close/>
                </a:path>
              </a:pathLst>
            </a:custGeom>
            <a:solidFill>
              <a:srgbClr val="EA781B"/>
            </a:solidFill>
            <a:ln>
              <a:noFill/>
            </a:ln>
          </p:spPr>
          <p:txBody>
            <a:bodyPr lIns="91425" tIns="91425" rIns="91425" bIns="91425" anchor="ctr"/>
            <a:lstStyle/>
            <a:p>
              <a:pPr>
                <a:defRPr/>
              </a:pPr>
              <a:endParaRPr lang="vi-VN" sz="1350"/>
            </a:p>
          </p:txBody>
        </p:sp>
        <p:sp>
          <p:nvSpPr>
            <p:cNvPr id="178" name="Google Shape;553;p27">
              <a:extLst>
                <a:ext uri="{FF2B5EF4-FFF2-40B4-BE49-F238E27FC236}">
                  <a16:creationId xmlns:a16="http://schemas.microsoft.com/office/drawing/2014/main" id="{0AB49D45-6848-4F68-BBB1-DED5C82EC04C}"/>
                </a:ext>
              </a:extLst>
            </p:cNvPr>
            <p:cNvSpPr>
              <a:spLocks/>
            </p:cNvSpPr>
            <p:nvPr/>
          </p:nvSpPr>
          <p:spPr bwMode="auto">
            <a:xfrm>
              <a:off x="2510930" y="5162900"/>
              <a:ext cx="182092" cy="9528"/>
            </a:xfrm>
            <a:custGeom>
              <a:avLst/>
              <a:gdLst>
                <a:gd name="T0" fmla="*/ 0 w 3309"/>
                <a:gd name="T1" fmla="*/ 2147483646 h 173"/>
                <a:gd name="T2" fmla="*/ 0 w 3309"/>
                <a:gd name="T3" fmla="*/ 2147483646 h 173"/>
                <a:gd name="T4" fmla="*/ 2147483646 w 3309"/>
                <a:gd name="T5" fmla="*/ 2147483646 h 173"/>
                <a:gd name="T6" fmla="*/ 2147483646 w 3309"/>
                <a:gd name="T7" fmla="*/ 2147483646 h 173"/>
                <a:gd name="T8" fmla="*/ 0 w 3309"/>
                <a:gd name="T9" fmla="*/ 2147483646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173" extrusionOk="0">
                  <a:moveTo>
                    <a:pt x="0" y="1"/>
                  </a:moveTo>
                  <a:lnTo>
                    <a:pt x="0" y="173"/>
                  </a:lnTo>
                  <a:lnTo>
                    <a:pt x="3309" y="173"/>
                  </a:lnTo>
                  <a:lnTo>
                    <a:pt x="3309" y="1"/>
                  </a:lnTo>
                  <a:lnTo>
                    <a:pt x="0" y="1"/>
                  </a:lnTo>
                  <a:close/>
                </a:path>
              </a:pathLst>
            </a:custGeom>
            <a:solidFill>
              <a:srgbClr val="EA781B"/>
            </a:solidFill>
            <a:ln>
              <a:noFill/>
            </a:ln>
          </p:spPr>
          <p:txBody>
            <a:bodyPr lIns="91425" tIns="91425" rIns="91425" bIns="91425" anchor="ctr"/>
            <a:lstStyle/>
            <a:p>
              <a:pPr>
                <a:defRPr/>
              </a:pPr>
              <a:endParaRPr lang="vi-VN" sz="1350"/>
            </a:p>
          </p:txBody>
        </p:sp>
        <p:sp>
          <p:nvSpPr>
            <p:cNvPr id="179" name="Google Shape;554;p27">
              <a:extLst>
                <a:ext uri="{FF2B5EF4-FFF2-40B4-BE49-F238E27FC236}">
                  <a16:creationId xmlns:a16="http://schemas.microsoft.com/office/drawing/2014/main" id="{0B85625C-FE71-4A5F-BBCD-1DCE48705978}"/>
                </a:ext>
              </a:extLst>
            </p:cNvPr>
            <p:cNvSpPr/>
            <p:nvPr/>
          </p:nvSpPr>
          <p:spPr>
            <a:xfrm>
              <a:off x="2597742" y="4303815"/>
              <a:ext cx="317602" cy="1057580"/>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80" name="Google Shape;555;p27">
              <a:extLst>
                <a:ext uri="{FF2B5EF4-FFF2-40B4-BE49-F238E27FC236}">
                  <a16:creationId xmlns:a16="http://schemas.microsoft.com/office/drawing/2014/main" id="{7DC4FC91-D12B-4CA7-86F2-E35B379A4727}"/>
                </a:ext>
              </a:extLst>
            </p:cNvPr>
            <p:cNvSpPr>
              <a:spLocks/>
            </p:cNvSpPr>
            <p:nvPr/>
          </p:nvSpPr>
          <p:spPr bwMode="auto">
            <a:xfrm>
              <a:off x="2608328" y="4616642"/>
              <a:ext cx="285842" cy="744753"/>
            </a:xfrm>
            <a:custGeom>
              <a:avLst/>
              <a:gdLst>
                <a:gd name="T0" fmla="*/ 0 w 5189"/>
                <a:gd name="T1" fmla="*/ 0 h 13466"/>
                <a:gd name="T2" fmla="*/ 2147483646 w 5189"/>
                <a:gd name="T3" fmla="*/ 2147483646 h 13466"/>
                <a:gd name="T4" fmla="*/ 2147483646 w 5189"/>
                <a:gd name="T5" fmla="*/ 2147483646 h 13466"/>
                <a:gd name="T6" fmla="*/ 2147483646 w 5189"/>
                <a:gd name="T7" fmla="*/ 2147483646 h 13466"/>
                <a:gd name="T8" fmla="*/ 2147483646 w 5189"/>
                <a:gd name="T9" fmla="*/ 2147483646 h 13466"/>
                <a:gd name="T10" fmla="*/ 2147483646 w 5189"/>
                <a:gd name="T11" fmla="*/ 2147483646 h 13466"/>
                <a:gd name="T12" fmla="*/ 2147483646 w 5189"/>
                <a:gd name="T13" fmla="*/ 2147483646 h 13466"/>
                <a:gd name="T14" fmla="*/ 0 w 5189"/>
                <a:gd name="T15" fmla="*/ 0 h 1346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cubicBezTo>
                    <a:pt x="4695" y="7986"/>
                    <a:pt x="4237" y="8200"/>
                    <a:pt x="3813" y="8200"/>
                  </a:cubicBezTo>
                  <a:cubicBezTo>
                    <a:pt x="1860" y="8200"/>
                    <a:pt x="631" y="3676"/>
                    <a:pt x="0" y="0"/>
                  </a:cubicBezTo>
                  <a:close/>
                </a:path>
              </a:pathLst>
            </a:custGeom>
            <a:solidFill>
              <a:srgbClr val="BDB8FF"/>
            </a:solidFill>
            <a:ln>
              <a:noFill/>
            </a:ln>
          </p:spPr>
          <p:txBody>
            <a:bodyPr lIns="91425" tIns="91425" rIns="91425" bIns="91425" anchor="ctr"/>
            <a:lstStyle/>
            <a:p>
              <a:pPr>
                <a:defRPr/>
              </a:pPr>
              <a:endParaRPr lang="vi-VN" sz="1350"/>
            </a:p>
          </p:txBody>
        </p:sp>
        <p:sp>
          <p:nvSpPr>
            <p:cNvPr id="181" name="Google Shape;556;p27">
              <a:extLst>
                <a:ext uri="{FF2B5EF4-FFF2-40B4-BE49-F238E27FC236}">
                  <a16:creationId xmlns:a16="http://schemas.microsoft.com/office/drawing/2014/main" id="{A3BDC0A1-0073-46FB-9E51-FA814092684E}"/>
                </a:ext>
              </a:extLst>
            </p:cNvPr>
            <p:cNvSpPr/>
            <p:nvPr/>
          </p:nvSpPr>
          <p:spPr>
            <a:xfrm>
              <a:off x="2722665" y="4414972"/>
              <a:ext cx="101633" cy="247722"/>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82" name="Google Shape;557;p27">
              <a:extLst>
                <a:ext uri="{FF2B5EF4-FFF2-40B4-BE49-F238E27FC236}">
                  <a16:creationId xmlns:a16="http://schemas.microsoft.com/office/drawing/2014/main" id="{B378D203-1B41-4A7C-B0D4-1DCEA2D3A4EB}"/>
                </a:ext>
              </a:extLst>
            </p:cNvPr>
            <p:cNvSpPr/>
            <p:nvPr/>
          </p:nvSpPr>
          <p:spPr>
            <a:xfrm>
              <a:off x="2525752" y="3916353"/>
              <a:ext cx="395943" cy="371582"/>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83" name="Google Shape;558;p27">
              <a:extLst>
                <a:ext uri="{FF2B5EF4-FFF2-40B4-BE49-F238E27FC236}">
                  <a16:creationId xmlns:a16="http://schemas.microsoft.com/office/drawing/2014/main" id="{C2E97F40-79EB-4DC3-90A3-4E3FA2B39FF4}"/>
                </a:ext>
              </a:extLst>
            </p:cNvPr>
            <p:cNvSpPr>
              <a:spLocks/>
            </p:cNvSpPr>
            <p:nvPr/>
          </p:nvSpPr>
          <p:spPr bwMode="auto">
            <a:xfrm>
              <a:off x="2568099" y="4064033"/>
              <a:ext cx="247729" cy="223903"/>
            </a:xfrm>
            <a:custGeom>
              <a:avLst/>
              <a:gdLst>
                <a:gd name="T0" fmla="*/ 2147483646 w 4461"/>
                <a:gd name="T1" fmla="*/ 0 h 4053"/>
                <a:gd name="T2" fmla="*/ 2147483646 w 4461"/>
                <a:gd name="T3" fmla="*/ 2147483646 h 4053"/>
                <a:gd name="T4" fmla="*/ 2147483646 w 4461"/>
                <a:gd name="T5" fmla="*/ 2147483646 h 4053"/>
                <a:gd name="T6" fmla="*/ 2147483646 w 4461"/>
                <a:gd name="T7" fmla="*/ 2147483646 h 4053"/>
                <a:gd name="T8" fmla="*/ 2147483646 w 4461"/>
                <a:gd name="T9" fmla="*/ 2147483646 h 4053"/>
                <a:gd name="T10" fmla="*/ 2147483646 w 4461"/>
                <a:gd name="T11" fmla="*/ 2147483646 h 4053"/>
                <a:gd name="T12" fmla="*/ 2147483646 w 4461"/>
                <a:gd name="T13" fmla="*/ 2147483646 h 4053"/>
                <a:gd name="T14" fmla="*/ 2147483646 w 4461"/>
                <a:gd name="T15" fmla="*/ 2147483646 h 4053"/>
                <a:gd name="T16" fmla="*/ 2147483646 w 4461"/>
                <a:gd name="T17" fmla="*/ 2147483646 h 4053"/>
                <a:gd name="T18" fmla="*/ 2147483646 w 4461"/>
                <a:gd name="T19" fmla="*/ 2147483646 h 4053"/>
                <a:gd name="T20" fmla="*/ 2147483646 w 4461"/>
                <a:gd name="T21" fmla="*/ 2147483646 h 4053"/>
                <a:gd name="T22" fmla="*/ 2147483646 w 4461"/>
                <a:gd name="T23" fmla="*/ 2147483646 h 4053"/>
                <a:gd name="T24" fmla="*/ 2147483646 w 4461"/>
                <a:gd name="T25" fmla="*/ 2147483646 h 4053"/>
                <a:gd name="T26" fmla="*/ 2147483646 w 4461"/>
                <a:gd name="T27" fmla="*/ 0 h 40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tx1"/>
            </a:solidFill>
            <a:ln>
              <a:noFill/>
            </a:ln>
          </p:spPr>
          <p:txBody>
            <a:bodyPr lIns="91425" tIns="91425" rIns="91425" bIns="91425" anchor="ctr"/>
            <a:lstStyle/>
            <a:p>
              <a:pPr>
                <a:defRPr/>
              </a:pPr>
              <a:endParaRPr lang="vi-VN" sz="1350"/>
            </a:p>
          </p:txBody>
        </p:sp>
        <p:sp>
          <p:nvSpPr>
            <p:cNvPr id="184" name="Google Shape;559;p27">
              <a:extLst>
                <a:ext uri="{FF2B5EF4-FFF2-40B4-BE49-F238E27FC236}">
                  <a16:creationId xmlns:a16="http://schemas.microsoft.com/office/drawing/2014/main" id="{986935CB-7A65-428D-BAE8-8A25D1C1EFF2}"/>
                </a:ext>
              </a:extLst>
            </p:cNvPr>
            <p:cNvSpPr>
              <a:spLocks/>
            </p:cNvSpPr>
            <p:nvPr/>
          </p:nvSpPr>
          <p:spPr bwMode="auto">
            <a:xfrm>
              <a:off x="2587155" y="4259352"/>
              <a:ext cx="215969" cy="130213"/>
            </a:xfrm>
            <a:custGeom>
              <a:avLst/>
              <a:gdLst>
                <a:gd name="T0" fmla="*/ 2147483646 w 3919"/>
                <a:gd name="T1" fmla="*/ 2147483646 h 2359"/>
                <a:gd name="T2" fmla="*/ 2147483646 w 3919"/>
                <a:gd name="T3" fmla="*/ 2147483646 h 2359"/>
                <a:gd name="T4" fmla="*/ 2147483646 w 3919"/>
                <a:gd name="T5" fmla="*/ 2147483646 h 2359"/>
                <a:gd name="T6" fmla="*/ 2147483646 w 3919"/>
                <a:gd name="T7" fmla="*/ 2147483646 h 2359"/>
                <a:gd name="T8" fmla="*/ 2147483646 w 3919"/>
                <a:gd name="T9" fmla="*/ 2147483646 h 2359"/>
                <a:gd name="T10" fmla="*/ 2147483646 w 3919"/>
                <a:gd name="T11" fmla="*/ 2147483646 h 2359"/>
                <a:gd name="T12" fmla="*/ 2147483646 w 3919"/>
                <a:gd name="T13" fmla="*/ 2147483646 h 2359"/>
                <a:gd name="T14" fmla="*/ 2147483646 w 3919"/>
                <a:gd name="T15" fmla="*/ 2147483646 h 2359"/>
                <a:gd name="T16" fmla="*/ 2147483646 w 3919"/>
                <a:gd name="T17" fmla="*/ 2147483646 h 2359"/>
                <a:gd name="T18" fmla="*/ 2147483646 w 3919"/>
                <a:gd name="T19" fmla="*/ 2147483646 h 2359"/>
                <a:gd name="T20" fmla="*/ 2147483646 w 3919"/>
                <a:gd name="T21" fmla="*/ 2147483646 h 23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lIns="91425" tIns="91425" rIns="91425" bIns="91425" anchor="ctr"/>
            <a:lstStyle/>
            <a:p>
              <a:pPr>
                <a:defRPr/>
              </a:pPr>
              <a:endParaRPr lang="vi-VN" sz="1350"/>
            </a:p>
          </p:txBody>
        </p:sp>
        <p:sp>
          <p:nvSpPr>
            <p:cNvPr id="185" name="Google Shape;560;p27">
              <a:extLst>
                <a:ext uri="{FF2B5EF4-FFF2-40B4-BE49-F238E27FC236}">
                  <a16:creationId xmlns:a16="http://schemas.microsoft.com/office/drawing/2014/main" id="{FB159EC3-C619-44D4-8D88-9D7A41F99B0D}"/>
                </a:ext>
              </a:extLst>
            </p:cNvPr>
            <p:cNvSpPr>
              <a:spLocks/>
            </p:cNvSpPr>
            <p:nvPr/>
          </p:nvSpPr>
          <p:spPr bwMode="auto">
            <a:xfrm rot="41933">
              <a:off x="2589273" y="4314930"/>
              <a:ext cx="215969" cy="76222"/>
            </a:xfrm>
            <a:custGeom>
              <a:avLst/>
              <a:gdLst>
                <a:gd name="T0" fmla="*/ 2147483646 w 3866"/>
                <a:gd name="T1" fmla="*/ 0 h 1398"/>
                <a:gd name="T2" fmla="*/ 2147483646 w 3866"/>
                <a:gd name="T3" fmla="*/ 2147483646 h 1398"/>
                <a:gd name="T4" fmla="*/ 2147483646 w 3866"/>
                <a:gd name="T5" fmla="*/ 2147483646 h 1398"/>
                <a:gd name="T6" fmla="*/ 2147483646 w 3866"/>
                <a:gd name="T7" fmla="*/ 2147483646 h 1398"/>
                <a:gd name="T8" fmla="*/ 2147483646 w 3866"/>
                <a:gd name="T9" fmla="*/ 2147483646 h 1398"/>
                <a:gd name="T10" fmla="*/ 2147483646 w 3866"/>
                <a:gd name="T11" fmla="*/ 2147483646 h 1398"/>
                <a:gd name="T12" fmla="*/ 2147483646 w 3866"/>
                <a:gd name="T13" fmla="*/ 2147483646 h 1398"/>
                <a:gd name="T14" fmla="*/ 2147483646 w 3866"/>
                <a:gd name="T15" fmla="*/ 0 h 139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lIns="91425" tIns="91425" rIns="91425" bIns="91425" anchor="ctr"/>
            <a:lstStyle/>
            <a:p>
              <a:pPr>
                <a:defRPr/>
              </a:pPr>
              <a:endParaRPr lang="vi-VN" sz="1350"/>
            </a:p>
          </p:txBody>
        </p:sp>
        <p:sp>
          <p:nvSpPr>
            <p:cNvPr id="186" name="Google Shape;561;p27">
              <a:extLst>
                <a:ext uri="{FF2B5EF4-FFF2-40B4-BE49-F238E27FC236}">
                  <a16:creationId xmlns:a16="http://schemas.microsoft.com/office/drawing/2014/main" id="{58B2C3CF-3868-4251-A26B-92CA4C783998}"/>
                </a:ext>
              </a:extLst>
            </p:cNvPr>
            <p:cNvSpPr>
              <a:spLocks/>
            </p:cNvSpPr>
            <p:nvPr/>
          </p:nvSpPr>
          <p:spPr bwMode="auto">
            <a:xfrm>
              <a:off x="2724783" y="5007280"/>
              <a:ext cx="239259" cy="242958"/>
            </a:xfrm>
            <a:custGeom>
              <a:avLst/>
              <a:gdLst>
                <a:gd name="T0" fmla="*/ 2147483646 w 4342"/>
                <a:gd name="T1" fmla="*/ 2147483646 h 4381"/>
                <a:gd name="T2" fmla="*/ 2147483646 w 4342"/>
                <a:gd name="T3" fmla="*/ 2147483646 h 4381"/>
                <a:gd name="T4" fmla="*/ 2147483646 w 4342"/>
                <a:gd name="T5" fmla="*/ 2147483646 h 4381"/>
                <a:gd name="T6" fmla="*/ 2147483646 w 4342"/>
                <a:gd name="T7" fmla="*/ 2147483646 h 4381"/>
                <a:gd name="T8" fmla="*/ 2147483646 w 4342"/>
                <a:gd name="T9" fmla="*/ 2147483646 h 438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lIns="91425" tIns="91425" rIns="91425" bIns="91425" anchor="ctr"/>
            <a:lstStyle/>
            <a:p>
              <a:pPr>
                <a:defRPr/>
              </a:pPr>
              <a:endParaRPr lang="vi-VN" sz="1350"/>
            </a:p>
          </p:txBody>
        </p:sp>
        <p:sp>
          <p:nvSpPr>
            <p:cNvPr id="187" name="Google Shape;562;p27">
              <a:extLst>
                <a:ext uri="{FF2B5EF4-FFF2-40B4-BE49-F238E27FC236}">
                  <a16:creationId xmlns:a16="http://schemas.microsoft.com/office/drawing/2014/main" id="{CC43FE34-51C5-4AEE-9CD5-A3E9DC6B160D}"/>
                </a:ext>
              </a:extLst>
            </p:cNvPr>
            <p:cNvSpPr>
              <a:spLocks/>
            </p:cNvSpPr>
            <p:nvPr/>
          </p:nvSpPr>
          <p:spPr bwMode="auto">
            <a:xfrm>
              <a:off x="2729017" y="4357806"/>
              <a:ext cx="357831" cy="854322"/>
            </a:xfrm>
            <a:custGeom>
              <a:avLst/>
              <a:gdLst>
                <a:gd name="T0" fmla="*/ 2147483646 w 6447"/>
                <a:gd name="T1" fmla="*/ 2147483646 h 15447"/>
                <a:gd name="T2" fmla="*/ 2147483646 w 6447"/>
                <a:gd name="T3" fmla="*/ 2147483646 h 15447"/>
                <a:gd name="T4" fmla="*/ 2147483646 w 6447"/>
                <a:gd name="T5" fmla="*/ 2147483646 h 15447"/>
                <a:gd name="T6" fmla="*/ 2147483646 w 6447"/>
                <a:gd name="T7" fmla="*/ 2147483646 h 15447"/>
                <a:gd name="T8" fmla="*/ 2147483646 w 6447"/>
                <a:gd name="T9" fmla="*/ 2147483646 h 154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447" h="15447" extrusionOk="0">
                  <a:moveTo>
                    <a:pt x="2198" y="1"/>
                  </a:moveTo>
                  <a:lnTo>
                    <a:pt x="1" y="14785"/>
                  </a:lnTo>
                  <a:lnTo>
                    <a:pt x="4236" y="15446"/>
                  </a:lnTo>
                  <a:lnTo>
                    <a:pt x="6446" y="610"/>
                  </a:lnTo>
                  <a:lnTo>
                    <a:pt x="2198" y="1"/>
                  </a:lnTo>
                  <a:close/>
                </a:path>
              </a:pathLst>
            </a:custGeom>
            <a:solidFill>
              <a:schemeClr val="tx2"/>
            </a:solidFill>
            <a:ln>
              <a:noFill/>
            </a:ln>
          </p:spPr>
          <p:txBody>
            <a:bodyPr lIns="91425" tIns="91425" rIns="91425" bIns="91425" anchor="ctr"/>
            <a:lstStyle/>
            <a:p>
              <a:pPr>
                <a:defRPr/>
              </a:pPr>
              <a:endParaRPr lang="vi-VN" sz="1350"/>
            </a:p>
          </p:txBody>
        </p:sp>
        <p:sp>
          <p:nvSpPr>
            <p:cNvPr id="188" name="Google Shape;563;p27">
              <a:extLst>
                <a:ext uri="{FF2B5EF4-FFF2-40B4-BE49-F238E27FC236}">
                  <a16:creationId xmlns:a16="http://schemas.microsoft.com/office/drawing/2014/main" id="{A2EED20A-FB35-4C5D-B570-5578EC7DFEE7}"/>
                </a:ext>
              </a:extLst>
            </p:cNvPr>
            <p:cNvSpPr>
              <a:spLocks/>
            </p:cNvSpPr>
            <p:nvPr/>
          </p:nvSpPr>
          <p:spPr bwMode="auto">
            <a:xfrm>
              <a:off x="2843354" y="4373685"/>
              <a:ext cx="243494" cy="838442"/>
            </a:xfrm>
            <a:custGeom>
              <a:avLst/>
              <a:gdLst>
                <a:gd name="T0" fmla="*/ 2147483646 w 4409"/>
                <a:gd name="T1" fmla="*/ 2147483646 h 15169"/>
                <a:gd name="T2" fmla="*/ 2147483646 w 4409"/>
                <a:gd name="T3" fmla="*/ 2147483646 h 15169"/>
                <a:gd name="T4" fmla="*/ 2147483646 w 4409"/>
                <a:gd name="T5" fmla="*/ 2147483646 h 15169"/>
                <a:gd name="T6" fmla="*/ 2147483646 w 4409"/>
                <a:gd name="T7" fmla="*/ 2147483646 h 15169"/>
                <a:gd name="T8" fmla="*/ 2147483646 w 4409"/>
                <a:gd name="T9" fmla="*/ 2147483646 h 1516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09" h="15169" extrusionOk="0">
                  <a:moveTo>
                    <a:pt x="2198" y="1"/>
                  </a:moveTo>
                  <a:lnTo>
                    <a:pt x="1" y="14838"/>
                  </a:lnTo>
                  <a:lnTo>
                    <a:pt x="2198" y="15168"/>
                  </a:lnTo>
                  <a:lnTo>
                    <a:pt x="4408" y="332"/>
                  </a:lnTo>
                  <a:lnTo>
                    <a:pt x="2198" y="1"/>
                  </a:lnTo>
                  <a:close/>
                </a:path>
              </a:pathLst>
            </a:custGeom>
            <a:solidFill>
              <a:schemeClr val="tx1"/>
            </a:solidFill>
            <a:ln>
              <a:noFill/>
            </a:ln>
          </p:spPr>
          <p:txBody>
            <a:bodyPr lIns="91425" tIns="91425" rIns="91425" bIns="91425" anchor="ctr"/>
            <a:lstStyle/>
            <a:p>
              <a:pPr>
                <a:defRPr/>
              </a:pPr>
              <a:endParaRPr lang="vi-VN" sz="1350"/>
            </a:p>
          </p:txBody>
        </p:sp>
        <p:sp>
          <p:nvSpPr>
            <p:cNvPr id="189" name="Google Shape;564;p27">
              <a:extLst>
                <a:ext uri="{FF2B5EF4-FFF2-40B4-BE49-F238E27FC236}">
                  <a16:creationId xmlns:a16="http://schemas.microsoft.com/office/drawing/2014/main" id="{38E367E5-4383-43B1-95CA-8937EFACA00B}"/>
                </a:ext>
              </a:extLst>
            </p:cNvPr>
            <p:cNvSpPr>
              <a:spLocks/>
            </p:cNvSpPr>
            <p:nvPr/>
          </p:nvSpPr>
          <p:spPr bwMode="auto">
            <a:xfrm>
              <a:off x="2845471" y="4187893"/>
              <a:ext cx="241377" cy="241370"/>
            </a:xfrm>
            <a:custGeom>
              <a:avLst/>
              <a:gdLst>
                <a:gd name="T0" fmla="*/ 2147483646 w 4348"/>
                <a:gd name="T1" fmla="*/ 0 h 4380"/>
                <a:gd name="T2" fmla="*/ 2147483646 w 4348"/>
                <a:gd name="T3" fmla="*/ 2147483646 h 4380"/>
                <a:gd name="T4" fmla="*/ 2147483646 w 4348"/>
                <a:gd name="T5" fmla="*/ 2147483646 h 4380"/>
                <a:gd name="T6" fmla="*/ 2147483646 w 4348"/>
                <a:gd name="T7" fmla="*/ 2147483646 h 4380"/>
                <a:gd name="T8" fmla="*/ 2147483646 w 4348"/>
                <a:gd name="T9" fmla="*/ 0 h 43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lIns="91425" tIns="91425" rIns="91425" bIns="91425" anchor="ctr"/>
            <a:lstStyle/>
            <a:p>
              <a:pPr>
                <a:defRPr/>
              </a:pPr>
              <a:endParaRPr lang="vi-VN" sz="1350"/>
            </a:p>
          </p:txBody>
        </p:sp>
        <p:sp>
          <p:nvSpPr>
            <p:cNvPr id="190" name="Google Shape;565;p27">
              <a:extLst>
                <a:ext uri="{FF2B5EF4-FFF2-40B4-BE49-F238E27FC236}">
                  <a16:creationId xmlns:a16="http://schemas.microsoft.com/office/drawing/2014/main" id="{2F0F906D-A115-4FB4-AB86-782E145E83BD}"/>
                </a:ext>
              </a:extLst>
            </p:cNvPr>
            <p:cNvSpPr>
              <a:spLocks/>
            </p:cNvSpPr>
            <p:nvPr/>
          </p:nvSpPr>
          <p:spPr bwMode="auto">
            <a:xfrm>
              <a:off x="2942869" y="4186306"/>
              <a:ext cx="80459" cy="77809"/>
            </a:xfrm>
            <a:custGeom>
              <a:avLst/>
              <a:gdLst>
                <a:gd name="T0" fmla="*/ 2147483646 w 1443"/>
                <a:gd name="T1" fmla="*/ 0 h 1398"/>
                <a:gd name="T2" fmla="*/ 0 w 1443"/>
                <a:gd name="T3" fmla="*/ 2147483646 h 1398"/>
                <a:gd name="T4" fmla="*/ 2147483646 w 1443"/>
                <a:gd name="T5" fmla="*/ 2147483646 h 1398"/>
                <a:gd name="T6" fmla="*/ 2147483646 w 1443"/>
                <a:gd name="T7" fmla="*/ 2147483646 h 1398"/>
                <a:gd name="T8" fmla="*/ 2147483646 w 1443"/>
                <a:gd name="T9" fmla="*/ 2147483646 h 1398"/>
                <a:gd name="T10" fmla="*/ 2147483646 w 1443"/>
                <a:gd name="T11" fmla="*/ 0 h 139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lIns="91425" tIns="91425" rIns="91425" bIns="91425" anchor="ctr"/>
            <a:lstStyle/>
            <a:p>
              <a:pPr>
                <a:defRPr/>
              </a:pPr>
              <a:endParaRPr lang="vi-VN" sz="1350"/>
            </a:p>
          </p:txBody>
        </p:sp>
        <p:sp>
          <p:nvSpPr>
            <p:cNvPr id="191" name="Google Shape;566;p27">
              <a:extLst>
                <a:ext uri="{FF2B5EF4-FFF2-40B4-BE49-F238E27FC236}">
                  <a16:creationId xmlns:a16="http://schemas.microsoft.com/office/drawing/2014/main" id="{9A6D8F2A-7A0C-418E-B4B5-2753E2D31E20}"/>
                </a:ext>
              </a:extLst>
            </p:cNvPr>
            <p:cNvSpPr>
              <a:spLocks/>
            </p:cNvSpPr>
            <p:nvPr/>
          </p:nvSpPr>
          <p:spPr bwMode="auto">
            <a:xfrm>
              <a:off x="2339426" y="4662694"/>
              <a:ext cx="777065" cy="963890"/>
            </a:xfrm>
            <a:custGeom>
              <a:avLst/>
              <a:gdLst>
                <a:gd name="T0" fmla="*/ 0 w 14070"/>
                <a:gd name="T1" fmla="*/ 2147483646 h 17432"/>
                <a:gd name="T2" fmla="*/ 0 w 14070"/>
                <a:gd name="T3" fmla="*/ 2147483646 h 17432"/>
                <a:gd name="T4" fmla="*/ 2147483646 w 14070"/>
                <a:gd name="T5" fmla="*/ 2147483646 h 17432"/>
                <a:gd name="T6" fmla="*/ 2147483646 w 14070"/>
                <a:gd name="T7" fmla="*/ 2147483646 h 17432"/>
                <a:gd name="T8" fmla="*/ 2147483646 w 14070"/>
                <a:gd name="T9" fmla="*/ 2147483646 h 17432"/>
                <a:gd name="T10" fmla="*/ 2147483646 w 14070"/>
                <a:gd name="T11" fmla="*/ 2147483646 h 17432"/>
                <a:gd name="T12" fmla="*/ 0 w 14070"/>
                <a:gd name="T13" fmla="*/ 2147483646 h 174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lnTo>
                    <a:pt x="0" y="1"/>
                  </a:lnTo>
                  <a:close/>
                </a:path>
              </a:pathLst>
            </a:custGeom>
            <a:solidFill>
              <a:schemeClr val="accent2"/>
            </a:solidFill>
            <a:ln>
              <a:noFill/>
            </a:ln>
          </p:spPr>
          <p:txBody>
            <a:bodyPr lIns="91425" tIns="91425" rIns="91425" bIns="91425" anchor="ctr"/>
            <a:lstStyle/>
            <a:p>
              <a:pPr>
                <a:defRPr/>
              </a:pPr>
              <a:endParaRPr lang="vi-VN" sz="1350"/>
            </a:p>
          </p:txBody>
        </p:sp>
        <p:sp>
          <p:nvSpPr>
            <p:cNvPr id="192" name="Google Shape;567;p27">
              <a:extLst>
                <a:ext uri="{FF2B5EF4-FFF2-40B4-BE49-F238E27FC236}">
                  <a16:creationId xmlns:a16="http://schemas.microsoft.com/office/drawing/2014/main" id="{122F1937-4007-4DB3-B9E7-7240F72BA69C}"/>
                </a:ext>
              </a:extLst>
            </p:cNvPr>
            <p:cNvSpPr>
              <a:spLocks/>
            </p:cNvSpPr>
            <p:nvPr/>
          </p:nvSpPr>
          <p:spPr bwMode="auto">
            <a:xfrm>
              <a:off x="2375420" y="4821489"/>
              <a:ext cx="741071" cy="805095"/>
            </a:xfrm>
            <a:custGeom>
              <a:avLst/>
              <a:gdLst>
                <a:gd name="T0" fmla="*/ 2147483646 w 13409"/>
                <a:gd name="T1" fmla="*/ 2147483646 h 17432"/>
                <a:gd name="T2" fmla="*/ 2147483646 w 13409"/>
                <a:gd name="T3" fmla="*/ 2147483646 h 17432"/>
                <a:gd name="T4" fmla="*/ 2147483646 w 13409"/>
                <a:gd name="T5" fmla="*/ 2147483646 h 17432"/>
                <a:gd name="T6" fmla="*/ 2147483646 w 13409"/>
                <a:gd name="T7" fmla="*/ 2147483646 h 17432"/>
                <a:gd name="T8" fmla="*/ 2147483646 w 13409"/>
                <a:gd name="T9" fmla="*/ 2147483646 h 17432"/>
                <a:gd name="T10" fmla="*/ 2147483646 w 13409"/>
                <a:gd name="T11" fmla="*/ 2147483646 h 17432"/>
                <a:gd name="T12" fmla="*/ 2147483646 w 13409"/>
                <a:gd name="T13" fmla="*/ 2147483646 h 17432"/>
                <a:gd name="T14" fmla="*/ 2147483646 w 13409"/>
                <a:gd name="T15" fmla="*/ 2147483646 h 17432"/>
                <a:gd name="T16" fmla="*/ 2147483646 w 13409"/>
                <a:gd name="T17" fmla="*/ 2147483646 h 17432"/>
                <a:gd name="T18" fmla="*/ 2147483646 w 13409"/>
                <a:gd name="T19" fmla="*/ 2147483646 h 17432"/>
                <a:gd name="T20" fmla="*/ 2147483646 w 13409"/>
                <a:gd name="T21" fmla="*/ 2147483646 h 174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cubicBezTo>
                    <a:pt x="557" y="16876"/>
                    <a:pt x="1443" y="17432"/>
                    <a:pt x="2436" y="17432"/>
                  </a:cubicBezTo>
                  <a:lnTo>
                    <a:pt x="10311" y="17432"/>
                  </a:lnTo>
                  <a:cubicBezTo>
                    <a:pt x="12032" y="17432"/>
                    <a:pt x="13408" y="15777"/>
                    <a:pt x="13408" y="13726"/>
                  </a:cubicBezTo>
                  <a:lnTo>
                    <a:pt x="13408" y="1"/>
                  </a:lnTo>
                  <a:lnTo>
                    <a:pt x="11701" y="1"/>
                  </a:lnTo>
                  <a:close/>
                </a:path>
              </a:pathLst>
            </a:custGeom>
            <a:solidFill>
              <a:schemeClr val="tx2"/>
            </a:solidFill>
            <a:ln>
              <a:noFill/>
            </a:ln>
          </p:spPr>
          <p:txBody>
            <a:bodyPr lIns="91425" tIns="91425" rIns="91425" bIns="91425" anchor="ctr"/>
            <a:lstStyle/>
            <a:p>
              <a:pPr>
                <a:defRPr/>
              </a:pPr>
              <a:endParaRPr lang="vi-VN" sz="1350"/>
            </a:p>
          </p:txBody>
        </p:sp>
        <p:sp>
          <p:nvSpPr>
            <p:cNvPr id="193" name="Google Shape;568;p27">
              <a:extLst>
                <a:ext uri="{FF2B5EF4-FFF2-40B4-BE49-F238E27FC236}">
                  <a16:creationId xmlns:a16="http://schemas.microsoft.com/office/drawing/2014/main" id="{B90FE5EE-0732-4C2B-BF05-E356B13394A4}"/>
                </a:ext>
              </a:extLst>
            </p:cNvPr>
            <p:cNvSpPr/>
            <p:nvPr/>
          </p:nvSpPr>
          <p:spPr>
            <a:xfrm>
              <a:off x="2434706" y="4872304"/>
              <a:ext cx="459465" cy="492267"/>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94" name="Google Shape;569;p27">
              <a:extLst>
                <a:ext uri="{FF2B5EF4-FFF2-40B4-BE49-F238E27FC236}">
                  <a16:creationId xmlns:a16="http://schemas.microsoft.com/office/drawing/2014/main" id="{F2D6F13C-1EA3-463E-8710-245AEB73C67E}"/>
                </a:ext>
              </a:extLst>
            </p:cNvPr>
            <p:cNvSpPr/>
            <p:nvPr/>
          </p:nvSpPr>
          <p:spPr>
            <a:xfrm>
              <a:off x="3376925" y="4937410"/>
              <a:ext cx="425586" cy="428749"/>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95" name="Google Shape;570;p27">
              <a:extLst>
                <a:ext uri="{FF2B5EF4-FFF2-40B4-BE49-F238E27FC236}">
                  <a16:creationId xmlns:a16="http://schemas.microsoft.com/office/drawing/2014/main" id="{A6F19F83-7F87-4130-BB05-BF88C37D8B56}"/>
                </a:ext>
              </a:extLst>
            </p:cNvPr>
            <p:cNvSpPr>
              <a:spLocks/>
            </p:cNvSpPr>
            <p:nvPr/>
          </p:nvSpPr>
          <p:spPr bwMode="auto">
            <a:xfrm>
              <a:off x="2894170" y="4821489"/>
              <a:ext cx="658494" cy="768572"/>
            </a:xfrm>
            <a:custGeom>
              <a:avLst/>
              <a:gdLst>
                <a:gd name="T0" fmla="*/ 2147483646 w 11913"/>
                <a:gd name="T1" fmla="*/ 0 h 13898"/>
                <a:gd name="T2" fmla="*/ 2147483646 w 11913"/>
                <a:gd name="T3" fmla="*/ 2147483646 h 13898"/>
                <a:gd name="T4" fmla="*/ 2147483646 w 11913"/>
                <a:gd name="T5" fmla="*/ 2147483646 h 13898"/>
                <a:gd name="T6" fmla="*/ 2147483646 w 11913"/>
                <a:gd name="T7" fmla="*/ 2147483646 h 13898"/>
                <a:gd name="T8" fmla="*/ 2147483646 w 11913"/>
                <a:gd name="T9" fmla="*/ 2147483646 h 13898"/>
                <a:gd name="T10" fmla="*/ 2147483646 w 11913"/>
                <a:gd name="T11" fmla="*/ 0 h 13898"/>
                <a:gd name="T12" fmla="*/ 2147483646 w 11913"/>
                <a:gd name="T13" fmla="*/ 0 h 1389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lnTo>
                    <a:pt x="1" y="0"/>
                  </a:lnTo>
                  <a:close/>
                </a:path>
              </a:pathLst>
            </a:custGeom>
            <a:solidFill>
              <a:schemeClr val="bg2"/>
            </a:solidFill>
            <a:ln>
              <a:noFill/>
            </a:ln>
          </p:spPr>
          <p:txBody>
            <a:bodyPr lIns="91425" tIns="91425" rIns="91425" bIns="91425" anchor="ctr"/>
            <a:lstStyle/>
            <a:p>
              <a:pPr>
                <a:defRPr/>
              </a:pPr>
              <a:endParaRPr lang="vi-VN" sz="1350"/>
            </a:p>
          </p:txBody>
        </p:sp>
        <p:sp>
          <p:nvSpPr>
            <p:cNvPr id="196" name="Google Shape;571;p27">
              <a:extLst>
                <a:ext uri="{FF2B5EF4-FFF2-40B4-BE49-F238E27FC236}">
                  <a16:creationId xmlns:a16="http://schemas.microsoft.com/office/drawing/2014/main" id="{A887DD11-5A2A-4D06-AC21-AF00B857351A}"/>
                </a:ext>
              </a:extLst>
            </p:cNvPr>
            <p:cNvSpPr>
              <a:spLocks/>
            </p:cNvSpPr>
            <p:nvPr/>
          </p:nvSpPr>
          <p:spPr bwMode="auto">
            <a:xfrm>
              <a:off x="2928048" y="4821489"/>
              <a:ext cx="624616" cy="768572"/>
            </a:xfrm>
            <a:custGeom>
              <a:avLst/>
              <a:gdLst>
                <a:gd name="T0" fmla="*/ 2147483646 w 11317"/>
                <a:gd name="T1" fmla="*/ 0 h 13898"/>
                <a:gd name="T2" fmla="*/ 2147483646 w 11317"/>
                <a:gd name="T3" fmla="*/ 2147483646 h 13898"/>
                <a:gd name="T4" fmla="*/ 2147483646 w 11317"/>
                <a:gd name="T5" fmla="*/ 2147483646 h 13898"/>
                <a:gd name="T6" fmla="*/ 2147483646 w 11317"/>
                <a:gd name="T7" fmla="*/ 2147483646 h 13898"/>
                <a:gd name="T8" fmla="*/ 0 w 11317"/>
                <a:gd name="T9" fmla="*/ 2147483646 h 13898"/>
                <a:gd name="T10" fmla="*/ 0 w 11317"/>
                <a:gd name="T11" fmla="*/ 2147483646 h 13898"/>
                <a:gd name="T12" fmla="*/ 2147483646 w 11317"/>
                <a:gd name="T13" fmla="*/ 2147483646 h 13898"/>
                <a:gd name="T14" fmla="*/ 2147483646 w 11317"/>
                <a:gd name="T15" fmla="*/ 2147483646 h 13898"/>
                <a:gd name="T16" fmla="*/ 2147483646 w 11317"/>
                <a:gd name="T17" fmla="*/ 2147483646 h 13898"/>
                <a:gd name="T18" fmla="*/ 2147483646 w 11317"/>
                <a:gd name="T19" fmla="*/ 0 h 13898"/>
                <a:gd name="T20" fmla="*/ 2147483646 w 11317"/>
                <a:gd name="T21" fmla="*/ 0 h 138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cubicBezTo>
                    <a:pt x="503" y="13394"/>
                    <a:pt x="1218" y="13897"/>
                    <a:pt x="2052" y="13897"/>
                  </a:cubicBezTo>
                  <a:lnTo>
                    <a:pt x="8669" y="13897"/>
                  </a:lnTo>
                  <a:cubicBezTo>
                    <a:pt x="10099" y="13897"/>
                    <a:pt x="11316" y="12507"/>
                    <a:pt x="11316" y="10853"/>
                  </a:cubicBezTo>
                  <a:lnTo>
                    <a:pt x="11316" y="0"/>
                  </a:lnTo>
                  <a:lnTo>
                    <a:pt x="9768" y="0"/>
                  </a:lnTo>
                  <a:close/>
                </a:path>
              </a:pathLst>
            </a:custGeom>
            <a:solidFill>
              <a:schemeClr val="accent1"/>
            </a:solidFill>
            <a:ln>
              <a:noFill/>
            </a:ln>
          </p:spPr>
          <p:txBody>
            <a:bodyPr lIns="91425" tIns="91425" rIns="91425" bIns="91425" anchor="ctr"/>
            <a:lstStyle/>
            <a:p>
              <a:pPr>
                <a:defRPr/>
              </a:pPr>
              <a:endParaRPr lang="vi-VN" sz="1350"/>
            </a:p>
          </p:txBody>
        </p:sp>
        <p:grpSp>
          <p:nvGrpSpPr>
            <p:cNvPr id="197" name="Google Shape;572;p27">
              <a:extLst>
                <a:ext uri="{FF2B5EF4-FFF2-40B4-BE49-F238E27FC236}">
                  <a16:creationId xmlns:a16="http://schemas.microsoft.com/office/drawing/2014/main" id="{7D60AC6C-8F6A-4B19-989F-D49D197CF42E}"/>
                </a:ext>
              </a:extLst>
            </p:cNvPr>
            <p:cNvGrpSpPr>
              <a:grpSpLocks/>
            </p:cNvGrpSpPr>
            <p:nvPr/>
          </p:nvGrpSpPr>
          <p:grpSpPr bwMode="auto">
            <a:xfrm>
              <a:off x="3041664" y="5111577"/>
              <a:ext cx="320455" cy="156580"/>
              <a:chOff x="2774143" y="4536556"/>
              <a:chExt cx="320455" cy="156580"/>
            </a:xfrm>
          </p:grpSpPr>
          <p:sp>
            <p:nvSpPr>
              <p:cNvPr id="199" name="Google Shape;573;p27">
                <a:extLst>
                  <a:ext uri="{FF2B5EF4-FFF2-40B4-BE49-F238E27FC236}">
                    <a16:creationId xmlns:a16="http://schemas.microsoft.com/office/drawing/2014/main" id="{255AA2D1-886A-4144-8D46-003F88EA6BFC}"/>
                  </a:ext>
                </a:extLst>
              </p:cNvPr>
              <p:cNvSpPr>
                <a:spLocks/>
              </p:cNvSpPr>
              <p:nvPr/>
            </p:nvSpPr>
            <p:spPr bwMode="auto">
              <a:xfrm>
                <a:off x="2774863" y="4562471"/>
                <a:ext cx="112219" cy="98453"/>
              </a:xfrm>
              <a:custGeom>
                <a:avLst/>
                <a:gdLst>
                  <a:gd name="T0" fmla="*/ 2147483646 w 2040"/>
                  <a:gd name="T1" fmla="*/ 2147483646 h 1775"/>
                  <a:gd name="T2" fmla="*/ 2147483646 w 2040"/>
                  <a:gd name="T3" fmla="*/ 2147483646 h 1775"/>
                  <a:gd name="T4" fmla="*/ 2147483646 w 2040"/>
                  <a:gd name="T5" fmla="*/ 2147483646 h 1775"/>
                  <a:gd name="T6" fmla="*/ 2147483646 w 2040"/>
                  <a:gd name="T7" fmla="*/ 2147483646 h 1775"/>
                  <a:gd name="T8" fmla="*/ 2147483646 w 2040"/>
                  <a:gd name="T9" fmla="*/ 2147483646 h 1775"/>
                  <a:gd name="T10" fmla="*/ 2147483646 w 2040"/>
                  <a:gd name="T11" fmla="*/ 2147483646 h 1775"/>
                  <a:gd name="T12" fmla="*/ 2147483646 w 2040"/>
                  <a:gd name="T13" fmla="*/ 2147483646 h 1775"/>
                  <a:gd name="T14" fmla="*/ 2147483646 w 2040"/>
                  <a:gd name="T15" fmla="*/ 2147483646 h 1775"/>
                  <a:gd name="T16" fmla="*/ 2147483646 w 2040"/>
                  <a:gd name="T17" fmla="*/ 2147483646 h 1775"/>
                  <a:gd name="T18" fmla="*/ 2147483646 w 2040"/>
                  <a:gd name="T19" fmla="*/ 2147483646 h 1775"/>
                  <a:gd name="T20" fmla="*/ 2147483646 w 2040"/>
                  <a:gd name="T21" fmla="*/ 2147483646 h 1775"/>
                  <a:gd name="T22" fmla="*/ 2147483646 w 2040"/>
                  <a:gd name="T23" fmla="*/ 2147483646 h 1775"/>
                  <a:gd name="T24" fmla="*/ 2147483646 w 2040"/>
                  <a:gd name="T25" fmla="*/ 2147483646 h 1775"/>
                  <a:gd name="T26" fmla="*/ 2147483646 w 2040"/>
                  <a:gd name="T27" fmla="*/ 2147483646 h 1775"/>
                  <a:gd name="T28" fmla="*/ 2147483646 w 2040"/>
                  <a:gd name="T29" fmla="*/ 2147483646 h 1775"/>
                  <a:gd name="T30" fmla="*/ 2147483646 w 2040"/>
                  <a:gd name="T31" fmla="*/ 2147483646 h 1775"/>
                  <a:gd name="T32" fmla="*/ 2147483646 w 2040"/>
                  <a:gd name="T33" fmla="*/ 2147483646 h 1775"/>
                  <a:gd name="T34" fmla="*/ 2147483646 w 2040"/>
                  <a:gd name="T35" fmla="*/ 2147483646 h 1775"/>
                  <a:gd name="T36" fmla="*/ 2147483646 w 2040"/>
                  <a:gd name="T37" fmla="*/ 2147483646 h 1775"/>
                  <a:gd name="T38" fmla="*/ 2147483646 w 2040"/>
                  <a:gd name="T39" fmla="*/ 2147483646 h 1775"/>
                  <a:gd name="T40" fmla="*/ 2147483646 w 2040"/>
                  <a:gd name="T41" fmla="*/ 2147483646 h 1775"/>
                  <a:gd name="T42" fmla="*/ 2147483646 w 2040"/>
                  <a:gd name="T43" fmla="*/ 2147483646 h 1775"/>
                  <a:gd name="T44" fmla="*/ 2147483646 w 2040"/>
                  <a:gd name="T45" fmla="*/ 2147483646 h 1775"/>
                  <a:gd name="T46" fmla="*/ 2147483646 w 2040"/>
                  <a:gd name="T47" fmla="*/ 2147483646 h 1775"/>
                  <a:gd name="T48" fmla="*/ 2147483646 w 2040"/>
                  <a:gd name="T49" fmla="*/ 2147483646 h 1775"/>
                  <a:gd name="T50" fmla="*/ 2147483646 w 2040"/>
                  <a:gd name="T51" fmla="*/ 2147483646 h 1775"/>
                  <a:gd name="T52" fmla="*/ 2147483646 w 2040"/>
                  <a:gd name="T53" fmla="*/ 2147483646 h 1775"/>
                  <a:gd name="T54" fmla="*/ 2147483646 w 2040"/>
                  <a:gd name="T55" fmla="*/ 2147483646 h 1775"/>
                  <a:gd name="T56" fmla="*/ 2147483646 w 2040"/>
                  <a:gd name="T57" fmla="*/ 2147483646 h 1775"/>
                  <a:gd name="T58" fmla="*/ 2147483646 w 2040"/>
                  <a:gd name="T59" fmla="*/ 2147483646 h 1775"/>
                  <a:gd name="T60" fmla="*/ 2147483646 w 2040"/>
                  <a:gd name="T61" fmla="*/ 2147483646 h 1775"/>
                  <a:gd name="T62" fmla="*/ 2147483646 w 2040"/>
                  <a:gd name="T63" fmla="*/ 2147483646 h 1775"/>
                  <a:gd name="T64" fmla="*/ 2147483646 w 2040"/>
                  <a:gd name="T65" fmla="*/ 2147483646 h 1775"/>
                  <a:gd name="T66" fmla="*/ 2147483646 w 2040"/>
                  <a:gd name="T67" fmla="*/ 2147483646 h 1775"/>
                  <a:gd name="T68" fmla="*/ 2147483646 w 2040"/>
                  <a:gd name="T69" fmla="*/ 2147483646 h 1775"/>
                  <a:gd name="T70" fmla="*/ 2147483646 w 2040"/>
                  <a:gd name="T71" fmla="*/ 2147483646 h 1775"/>
                  <a:gd name="T72" fmla="*/ 2147483646 w 2040"/>
                  <a:gd name="T73" fmla="*/ 2147483646 h 1775"/>
                  <a:gd name="T74" fmla="*/ 2147483646 w 2040"/>
                  <a:gd name="T75" fmla="*/ 2147483646 h 1775"/>
                  <a:gd name="T76" fmla="*/ 2147483646 w 2040"/>
                  <a:gd name="T77" fmla="*/ 2147483646 h 1775"/>
                  <a:gd name="T78" fmla="*/ 2147483646 w 2040"/>
                  <a:gd name="T79" fmla="*/ 2147483646 h 1775"/>
                  <a:gd name="T80" fmla="*/ 2147483646 w 2040"/>
                  <a:gd name="T81" fmla="*/ 2147483646 h 1775"/>
                  <a:gd name="T82" fmla="*/ 2147483646 w 2040"/>
                  <a:gd name="T83" fmla="*/ 2147483646 h 1775"/>
                  <a:gd name="T84" fmla="*/ 2147483646 w 2040"/>
                  <a:gd name="T85" fmla="*/ 2147483646 h 17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lnTo>
                      <a:pt x="292" y="1"/>
                    </a:lnTo>
                    <a:close/>
                  </a:path>
                </a:pathLst>
              </a:custGeom>
              <a:solidFill>
                <a:srgbClr val="233E49"/>
              </a:solidFill>
              <a:ln>
                <a:noFill/>
              </a:ln>
            </p:spPr>
            <p:txBody>
              <a:bodyPr lIns="91425" tIns="91425" rIns="91425" bIns="91425" anchor="ctr"/>
              <a:lstStyle/>
              <a:p>
                <a:pPr>
                  <a:defRPr/>
                </a:pPr>
                <a:endParaRPr lang="vi-VN" sz="1350"/>
              </a:p>
            </p:txBody>
          </p:sp>
          <p:sp>
            <p:nvSpPr>
              <p:cNvPr id="200" name="Google Shape;574;p27">
                <a:extLst>
                  <a:ext uri="{FF2B5EF4-FFF2-40B4-BE49-F238E27FC236}">
                    <a16:creationId xmlns:a16="http://schemas.microsoft.com/office/drawing/2014/main" id="{BBC16A0C-74A6-40A8-BD1C-5C542D14BE43}"/>
                  </a:ext>
                </a:extLst>
              </p:cNvPr>
              <p:cNvSpPr>
                <a:spLocks/>
              </p:cNvSpPr>
              <p:nvPr/>
            </p:nvSpPr>
            <p:spPr bwMode="auto">
              <a:xfrm>
                <a:off x="2897669" y="4537064"/>
                <a:ext cx="65637" cy="66694"/>
              </a:xfrm>
              <a:custGeom>
                <a:avLst/>
                <a:gdLst>
                  <a:gd name="T0" fmla="*/ 2147483646 w 1192"/>
                  <a:gd name="T1" fmla="*/ 0 h 1205"/>
                  <a:gd name="T2" fmla="*/ 2147483646 w 1192"/>
                  <a:gd name="T3" fmla="*/ 2147483646 h 1205"/>
                  <a:gd name="T4" fmla="*/ 2147483646 w 1192"/>
                  <a:gd name="T5" fmla="*/ 2147483646 h 1205"/>
                  <a:gd name="T6" fmla="*/ 2147483646 w 1192"/>
                  <a:gd name="T7" fmla="*/ 2147483646 h 1205"/>
                  <a:gd name="T8" fmla="*/ 2147483646 w 1192"/>
                  <a:gd name="T9" fmla="*/ 2147483646 h 1205"/>
                  <a:gd name="T10" fmla="*/ 2147483646 w 1192"/>
                  <a:gd name="T11" fmla="*/ 2147483646 h 1205"/>
                  <a:gd name="T12" fmla="*/ 2147483646 w 1192"/>
                  <a:gd name="T13" fmla="*/ 2147483646 h 1205"/>
                  <a:gd name="T14" fmla="*/ 2147483646 w 1192"/>
                  <a:gd name="T15" fmla="*/ 2147483646 h 1205"/>
                  <a:gd name="T16" fmla="*/ 2147483646 w 1192"/>
                  <a:gd name="T17" fmla="*/ 2147483646 h 1205"/>
                  <a:gd name="T18" fmla="*/ 2147483646 w 1192"/>
                  <a:gd name="T19" fmla="*/ 2147483646 h 1205"/>
                  <a:gd name="T20" fmla="*/ 2147483646 w 1192"/>
                  <a:gd name="T21" fmla="*/ 2147483646 h 1205"/>
                  <a:gd name="T22" fmla="*/ 2147483646 w 1192"/>
                  <a:gd name="T23" fmla="*/ 2147483646 h 1205"/>
                  <a:gd name="T24" fmla="*/ 2147483646 w 1192"/>
                  <a:gd name="T25" fmla="*/ 2147483646 h 1205"/>
                  <a:gd name="T26" fmla="*/ 2147483646 w 1192"/>
                  <a:gd name="T27" fmla="*/ 2147483646 h 1205"/>
                  <a:gd name="T28" fmla="*/ 2147483646 w 1192"/>
                  <a:gd name="T29" fmla="*/ 2147483646 h 1205"/>
                  <a:gd name="T30" fmla="*/ 2147483646 w 1192"/>
                  <a:gd name="T31" fmla="*/ 2147483646 h 1205"/>
                  <a:gd name="T32" fmla="*/ 2147483646 w 1192"/>
                  <a:gd name="T33" fmla="*/ 2147483646 h 1205"/>
                  <a:gd name="T34" fmla="*/ 2147483646 w 1192"/>
                  <a:gd name="T35" fmla="*/ 2147483646 h 1205"/>
                  <a:gd name="T36" fmla="*/ 2147483646 w 1192"/>
                  <a:gd name="T37" fmla="*/ 2147483646 h 1205"/>
                  <a:gd name="T38" fmla="*/ 2147483646 w 1192"/>
                  <a:gd name="T39" fmla="*/ 2147483646 h 1205"/>
                  <a:gd name="T40" fmla="*/ 2147483646 w 1192"/>
                  <a:gd name="T41" fmla="*/ 2147483646 h 1205"/>
                  <a:gd name="T42" fmla="*/ 2147483646 w 1192"/>
                  <a:gd name="T43" fmla="*/ 2147483646 h 1205"/>
                  <a:gd name="T44" fmla="*/ 2147483646 w 1192"/>
                  <a:gd name="T45" fmla="*/ 2147483646 h 1205"/>
                  <a:gd name="T46" fmla="*/ 2147483646 w 1192"/>
                  <a:gd name="T47" fmla="*/ 2147483646 h 1205"/>
                  <a:gd name="T48" fmla="*/ 2147483646 w 1192"/>
                  <a:gd name="T49" fmla="*/ 2147483646 h 1205"/>
                  <a:gd name="T50" fmla="*/ 2147483646 w 1192"/>
                  <a:gd name="T51" fmla="*/ 2147483646 h 1205"/>
                  <a:gd name="T52" fmla="*/ 2147483646 w 1192"/>
                  <a:gd name="T53" fmla="*/ 2147483646 h 1205"/>
                  <a:gd name="T54" fmla="*/ 2147483646 w 1192"/>
                  <a:gd name="T55" fmla="*/ 2147483646 h 1205"/>
                  <a:gd name="T56" fmla="*/ 2147483646 w 1192"/>
                  <a:gd name="T57" fmla="*/ 2147483646 h 1205"/>
                  <a:gd name="T58" fmla="*/ 2147483646 w 1192"/>
                  <a:gd name="T59" fmla="*/ 2147483646 h 1205"/>
                  <a:gd name="T60" fmla="*/ 2147483646 w 1192"/>
                  <a:gd name="T61" fmla="*/ 0 h 120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lIns="91425" tIns="91425" rIns="91425" bIns="91425" anchor="ctr"/>
              <a:lstStyle/>
              <a:p>
                <a:pPr>
                  <a:defRPr/>
                </a:pPr>
                <a:endParaRPr lang="vi-VN" sz="1350"/>
              </a:p>
            </p:txBody>
          </p:sp>
          <p:sp>
            <p:nvSpPr>
              <p:cNvPr id="201" name="Google Shape;575;p27">
                <a:extLst>
                  <a:ext uri="{FF2B5EF4-FFF2-40B4-BE49-F238E27FC236}">
                    <a16:creationId xmlns:a16="http://schemas.microsoft.com/office/drawing/2014/main" id="{53929D77-94FB-49E6-9A81-5A7763A9C301}"/>
                  </a:ext>
                </a:extLst>
              </p:cNvPr>
              <p:cNvSpPr>
                <a:spLocks/>
              </p:cNvSpPr>
              <p:nvPr/>
            </p:nvSpPr>
            <p:spPr bwMode="auto">
              <a:xfrm>
                <a:off x="2967541" y="4565647"/>
                <a:ext cx="127041" cy="127037"/>
              </a:xfrm>
              <a:custGeom>
                <a:avLst/>
                <a:gdLst>
                  <a:gd name="T0" fmla="*/ 2147483646 w 2303"/>
                  <a:gd name="T1" fmla="*/ 2147483646 h 2304"/>
                  <a:gd name="T2" fmla="*/ 2147483646 w 2303"/>
                  <a:gd name="T3" fmla="*/ 2147483646 h 2304"/>
                  <a:gd name="T4" fmla="*/ 0 w 2303"/>
                  <a:gd name="T5" fmla="*/ 2147483646 h 2304"/>
                  <a:gd name="T6" fmla="*/ 2147483646 w 2303"/>
                  <a:gd name="T7" fmla="*/ 2147483646 h 2304"/>
                  <a:gd name="T8" fmla="*/ 2147483646 w 2303"/>
                  <a:gd name="T9" fmla="*/ 2147483646 h 2304"/>
                  <a:gd name="T10" fmla="*/ 2147483646 w 2303"/>
                  <a:gd name="T11" fmla="*/ 2147483646 h 2304"/>
                  <a:gd name="T12" fmla="*/ 2147483646 w 2303"/>
                  <a:gd name="T13" fmla="*/ 2147483646 h 2304"/>
                  <a:gd name="T14" fmla="*/ 2147483646 w 2303"/>
                  <a:gd name="T15" fmla="*/ 2147483646 h 2304"/>
                  <a:gd name="T16" fmla="*/ 2147483646 w 2303"/>
                  <a:gd name="T17" fmla="*/ 2147483646 h 2304"/>
                  <a:gd name="T18" fmla="*/ 2147483646 w 2303"/>
                  <a:gd name="T19" fmla="*/ 2147483646 h 2304"/>
                  <a:gd name="T20" fmla="*/ 2147483646 w 2303"/>
                  <a:gd name="T21" fmla="*/ 2147483646 h 2304"/>
                  <a:gd name="T22" fmla="*/ 2147483646 w 2303"/>
                  <a:gd name="T23" fmla="*/ 2147483646 h 2304"/>
                  <a:gd name="T24" fmla="*/ 2147483646 w 2303"/>
                  <a:gd name="T25" fmla="*/ 2147483646 h 2304"/>
                  <a:gd name="T26" fmla="*/ 2147483646 w 2303"/>
                  <a:gd name="T27" fmla="*/ 2147483646 h 2304"/>
                  <a:gd name="T28" fmla="*/ 2147483646 w 2303"/>
                  <a:gd name="T29" fmla="*/ 2147483646 h 2304"/>
                  <a:gd name="T30" fmla="*/ 2147483646 w 2303"/>
                  <a:gd name="T31" fmla="*/ 2147483646 h 2304"/>
                  <a:gd name="T32" fmla="*/ 2147483646 w 2303"/>
                  <a:gd name="T33" fmla="*/ 2147483646 h 2304"/>
                  <a:gd name="T34" fmla="*/ 2147483646 w 2303"/>
                  <a:gd name="T35" fmla="*/ 2147483646 h 2304"/>
                  <a:gd name="T36" fmla="*/ 2147483646 w 2303"/>
                  <a:gd name="T37" fmla="*/ 2147483646 h 2304"/>
                  <a:gd name="T38" fmla="*/ 2147483646 w 2303"/>
                  <a:gd name="T39" fmla="*/ 2147483646 h 2304"/>
                  <a:gd name="T40" fmla="*/ 2147483646 w 2303"/>
                  <a:gd name="T41" fmla="*/ 2147483646 h 2304"/>
                  <a:gd name="T42" fmla="*/ 2147483646 w 2303"/>
                  <a:gd name="T43" fmla="*/ 2147483646 h 2304"/>
                  <a:gd name="T44" fmla="*/ 2147483646 w 2303"/>
                  <a:gd name="T45" fmla="*/ 2147483646 h 2304"/>
                  <a:gd name="T46" fmla="*/ 2147483646 w 2303"/>
                  <a:gd name="T47" fmla="*/ 2147483646 h 2304"/>
                  <a:gd name="T48" fmla="*/ 2147483646 w 2303"/>
                  <a:gd name="T49" fmla="*/ 2147483646 h 2304"/>
                  <a:gd name="T50" fmla="*/ 2147483646 w 2303"/>
                  <a:gd name="T51" fmla="*/ 2147483646 h 2304"/>
                  <a:gd name="T52" fmla="*/ 2147483646 w 2303"/>
                  <a:gd name="T53" fmla="*/ 2147483646 h 2304"/>
                  <a:gd name="T54" fmla="*/ 2147483646 w 2303"/>
                  <a:gd name="T55" fmla="*/ 2147483646 h 2304"/>
                  <a:gd name="T56" fmla="*/ 2147483646 w 2303"/>
                  <a:gd name="T57" fmla="*/ 2147483646 h 2304"/>
                  <a:gd name="T58" fmla="*/ 2147483646 w 2303"/>
                  <a:gd name="T59" fmla="*/ 2147483646 h 2304"/>
                  <a:gd name="T60" fmla="*/ 2147483646 w 2303"/>
                  <a:gd name="T61" fmla="*/ 2147483646 h 2304"/>
                  <a:gd name="T62" fmla="*/ 2147483646 w 2303"/>
                  <a:gd name="T63" fmla="*/ 2147483646 h 2304"/>
                  <a:gd name="T64" fmla="*/ 2147483646 w 2303"/>
                  <a:gd name="T65" fmla="*/ 2147483646 h 2304"/>
                  <a:gd name="T66" fmla="*/ 2147483646 w 2303"/>
                  <a:gd name="T67" fmla="*/ 2147483646 h 2304"/>
                  <a:gd name="T68" fmla="*/ 2147483646 w 2303"/>
                  <a:gd name="T69" fmla="*/ 2147483646 h 2304"/>
                  <a:gd name="T70" fmla="*/ 2147483646 w 2303"/>
                  <a:gd name="T71" fmla="*/ 2147483646 h 2304"/>
                  <a:gd name="T72" fmla="*/ 2147483646 w 2303"/>
                  <a:gd name="T73" fmla="*/ 2147483646 h 2304"/>
                  <a:gd name="T74" fmla="*/ 2147483646 w 2303"/>
                  <a:gd name="T75" fmla="*/ 2147483646 h 2304"/>
                  <a:gd name="T76" fmla="*/ 2147483646 w 2303"/>
                  <a:gd name="T77" fmla="*/ 2147483646 h 2304"/>
                  <a:gd name="T78" fmla="*/ 2147483646 w 2303"/>
                  <a:gd name="T79" fmla="*/ 2147483646 h 2304"/>
                  <a:gd name="T80" fmla="*/ 2147483646 w 2303"/>
                  <a:gd name="T81" fmla="*/ 2147483646 h 2304"/>
                  <a:gd name="T82" fmla="*/ 2147483646 w 2303"/>
                  <a:gd name="T83" fmla="*/ 2147483646 h 2304"/>
                  <a:gd name="T84" fmla="*/ 2147483646 w 2303"/>
                  <a:gd name="T85" fmla="*/ 2147483646 h 2304"/>
                  <a:gd name="T86" fmla="*/ 2147483646 w 2303"/>
                  <a:gd name="T87" fmla="*/ 2147483646 h 2304"/>
                  <a:gd name="T88" fmla="*/ 2147483646 w 2303"/>
                  <a:gd name="T89" fmla="*/ 2147483646 h 2304"/>
                  <a:gd name="T90" fmla="*/ 2147483646 w 2303"/>
                  <a:gd name="T91" fmla="*/ 2147483646 h 2304"/>
                  <a:gd name="T92" fmla="*/ 2147483646 w 2303"/>
                  <a:gd name="T93" fmla="*/ 2147483646 h 2304"/>
                  <a:gd name="T94" fmla="*/ 2147483646 w 2303"/>
                  <a:gd name="T95" fmla="*/ 2147483646 h 2304"/>
                  <a:gd name="T96" fmla="*/ 2147483646 w 2303"/>
                  <a:gd name="T97" fmla="*/ 2147483646 h 2304"/>
                  <a:gd name="T98" fmla="*/ 2147483646 w 2303"/>
                  <a:gd name="T99" fmla="*/ 2147483646 h 2304"/>
                  <a:gd name="T100" fmla="*/ 2147483646 w 2303"/>
                  <a:gd name="T101" fmla="*/ 2147483646 h 2304"/>
                  <a:gd name="T102" fmla="*/ 2147483646 w 2303"/>
                  <a:gd name="T103" fmla="*/ 2147483646 h 2304"/>
                  <a:gd name="T104" fmla="*/ 2147483646 w 2303"/>
                  <a:gd name="T105" fmla="*/ 2147483646 h 2304"/>
                  <a:gd name="T106" fmla="*/ 2147483646 w 2303"/>
                  <a:gd name="T107" fmla="*/ 2147483646 h 2304"/>
                  <a:gd name="T108" fmla="*/ 2147483646 w 2303"/>
                  <a:gd name="T109" fmla="*/ 2147483646 h 2304"/>
                  <a:gd name="T110" fmla="*/ 2147483646 w 2303"/>
                  <a:gd name="T111" fmla="*/ 2147483646 h 2304"/>
                  <a:gd name="T112" fmla="*/ 2147483646 w 2303"/>
                  <a:gd name="T113" fmla="*/ 2147483646 h 2304"/>
                  <a:gd name="T114" fmla="*/ 2147483646 w 2303"/>
                  <a:gd name="T115" fmla="*/ 2147483646 h 2304"/>
                  <a:gd name="T116" fmla="*/ 2147483646 w 2303"/>
                  <a:gd name="T117" fmla="*/ 2147483646 h 2304"/>
                  <a:gd name="T118" fmla="*/ 2147483646 w 2303"/>
                  <a:gd name="T119" fmla="*/ 2147483646 h 2304"/>
                  <a:gd name="T120" fmla="*/ 2147483646 w 2303"/>
                  <a:gd name="T121" fmla="*/ 2147483646 h 2304"/>
                  <a:gd name="T122" fmla="*/ 2147483646 w 2303"/>
                  <a:gd name="T123" fmla="*/ 2147483646 h 230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lnTo>
                      <a:pt x="225" y="1"/>
                    </a:lnTo>
                    <a:close/>
                  </a:path>
                </a:pathLst>
              </a:custGeom>
              <a:solidFill>
                <a:srgbClr val="233E49"/>
              </a:solidFill>
              <a:ln>
                <a:noFill/>
              </a:ln>
            </p:spPr>
            <p:txBody>
              <a:bodyPr lIns="91425" tIns="91425" rIns="91425" bIns="91425" anchor="ctr"/>
              <a:lstStyle/>
              <a:p>
                <a:pPr>
                  <a:defRPr/>
                </a:pPr>
                <a:endParaRPr lang="vi-VN" sz="1350"/>
              </a:p>
            </p:txBody>
          </p:sp>
        </p:grpSp>
        <p:sp>
          <p:nvSpPr>
            <p:cNvPr id="198" name="Google Shape;576;p27">
              <a:extLst>
                <a:ext uri="{FF2B5EF4-FFF2-40B4-BE49-F238E27FC236}">
                  <a16:creationId xmlns:a16="http://schemas.microsoft.com/office/drawing/2014/main" id="{DDF8B4B5-7AA0-43A6-8513-5BADACC11110}"/>
                </a:ext>
              </a:extLst>
            </p:cNvPr>
            <p:cNvSpPr>
              <a:spLocks/>
            </p:cNvSpPr>
            <p:nvPr/>
          </p:nvSpPr>
          <p:spPr bwMode="auto">
            <a:xfrm>
              <a:off x="3027563" y="5577358"/>
              <a:ext cx="391710" cy="49226"/>
            </a:xfrm>
            <a:custGeom>
              <a:avLst/>
              <a:gdLst>
                <a:gd name="T0" fmla="*/ 2147483646 w 7056"/>
                <a:gd name="T1" fmla="*/ 0 h 887"/>
                <a:gd name="T2" fmla="*/ 2147483646 w 7056"/>
                <a:gd name="T3" fmla="*/ 2147483646 h 887"/>
                <a:gd name="T4" fmla="*/ 2147483646 w 7056"/>
                <a:gd name="T5" fmla="*/ 2147483646 h 887"/>
                <a:gd name="T6" fmla="*/ 2147483646 w 7056"/>
                <a:gd name="T7" fmla="*/ 0 h 887"/>
                <a:gd name="T8" fmla="*/ 2147483646 w 7056"/>
                <a:gd name="T9" fmla="*/ 0 h 8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56" h="887" extrusionOk="0">
                  <a:moveTo>
                    <a:pt x="1" y="0"/>
                  </a:moveTo>
                  <a:lnTo>
                    <a:pt x="1" y="887"/>
                  </a:lnTo>
                  <a:lnTo>
                    <a:pt x="7055" y="887"/>
                  </a:lnTo>
                  <a:lnTo>
                    <a:pt x="7055" y="0"/>
                  </a:lnTo>
                  <a:lnTo>
                    <a:pt x="1" y="0"/>
                  </a:lnTo>
                  <a:close/>
                </a:path>
              </a:pathLst>
            </a:custGeom>
            <a:solidFill>
              <a:srgbClr val="8D7DFF"/>
            </a:solidFill>
            <a:ln>
              <a:noFill/>
            </a:ln>
          </p:spPr>
          <p:txBody>
            <a:bodyPr lIns="91425" tIns="91425" rIns="91425" bIns="91425" anchor="ctr"/>
            <a:lstStyle/>
            <a:p>
              <a:pPr>
                <a:defRPr/>
              </a:pPr>
              <a:endParaRPr lang="vi-VN" sz="1350"/>
            </a:p>
          </p:txBody>
        </p:sp>
      </p:grpSp>
      <p:sp>
        <p:nvSpPr>
          <p:cNvPr id="228" name="Google Shape;578;p27">
            <a:extLst>
              <a:ext uri="{FF2B5EF4-FFF2-40B4-BE49-F238E27FC236}">
                <a16:creationId xmlns:a16="http://schemas.microsoft.com/office/drawing/2014/main" id="{DDA23FE8-F842-4B7A-9E04-98FF8D1B9954}"/>
              </a:ext>
            </a:extLst>
          </p:cNvPr>
          <p:cNvSpPr>
            <a:spLocks/>
          </p:cNvSpPr>
          <p:nvPr/>
        </p:nvSpPr>
        <p:spPr bwMode="auto">
          <a:xfrm>
            <a:off x="3308351" y="6418263"/>
            <a:ext cx="264583" cy="165100"/>
          </a:xfrm>
          <a:custGeom>
            <a:avLst/>
            <a:gdLst>
              <a:gd name="T0" fmla="*/ 2147483646 w 4806"/>
              <a:gd name="T1" fmla="*/ 2147483646 h 2979"/>
              <a:gd name="T2" fmla="*/ 2147483646 w 4806"/>
              <a:gd name="T3" fmla="*/ 2147483646 h 2979"/>
              <a:gd name="T4" fmla="*/ 2147483646 w 4806"/>
              <a:gd name="T5" fmla="*/ 2147483646 h 2979"/>
              <a:gd name="T6" fmla="*/ 2147483646 w 4806"/>
              <a:gd name="T7" fmla="*/ 2147483646 h 2979"/>
              <a:gd name="T8" fmla="*/ 2147483646 w 4806"/>
              <a:gd name="T9" fmla="*/ 2147483646 h 29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06" h="2979" extrusionOk="0">
                <a:moveTo>
                  <a:pt x="1" y="1"/>
                </a:moveTo>
                <a:lnTo>
                  <a:pt x="1" y="2978"/>
                </a:lnTo>
                <a:lnTo>
                  <a:pt x="4805" y="2978"/>
                </a:lnTo>
                <a:lnTo>
                  <a:pt x="4805" y="1"/>
                </a:lnTo>
                <a:lnTo>
                  <a:pt x="1" y="1"/>
                </a:lnTo>
                <a:close/>
              </a:path>
            </a:pathLst>
          </a:custGeom>
          <a:solidFill>
            <a:srgbClr val="CCCCCC"/>
          </a:solidFill>
          <a:ln>
            <a:noFill/>
          </a:ln>
        </p:spPr>
        <p:txBody>
          <a:bodyPr lIns="51427" tIns="51427" rIns="51427" bIns="51427" anchor="ctr"/>
          <a:lstStyle/>
          <a:p>
            <a:pPr>
              <a:defRPr/>
            </a:pPr>
            <a:endParaRPr lang="vi-VN" sz="1350"/>
          </a:p>
        </p:txBody>
      </p:sp>
      <p:grpSp>
        <p:nvGrpSpPr>
          <p:cNvPr id="229" name="Group 228">
            <a:extLst>
              <a:ext uri="{FF2B5EF4-FFF2-40B4-BE49-F238E27FC236}">
                <a16:creationId xmlns:a16="http://schemas.microsoft.com/office/drawing/2014/main" id="{30200F26-BD73-4F1E-81D0-22E16E6CD790}"/>
              </a:ext>
            </a:extLst>
          </p:cNvPr>
          <p:cNvGrpSpPr>
            <a:grpSpLocks/>
          </p:cNvGrpSpPr>
          <p:nvPr userDrawn="1"/>
        </p:nvGrpSpPr>
        <p:grpSpPr bwMode="auto">
          <a:xfrm>
            <a:off x="1524001" y="5626100"/>
            <a:ext cx="9319684" cy="1231900"/>
            <a:chOff x="1524301" y="5626805"/>
            <a:chExt cx="9320239" cy="1231195"/>
          </a:xfrm>
        </p:grpSpPr>
        <p:sp>
          <p:nvSpPr>
            <p:cNvPr id="230" name="Google Shape;577;p27">
              <a:extLst>
                <a:ext uri="{FF2B5EF4-FFF2-40B4-BE49-F238E27FC236}">
                  <a16:creationId xmlns:a16="http://schemas.microsoft.com/office/drawing/2014/main" id="{3D8576F0-75C0-4A2E-9698-00F91A87CC96}"/>
                </a:ext>
              </a:extLst>
            </p:cNvPr>
            <p:cNvSpPr>
              <a:spLocks/>
            </p:cNvSpPr>
            <p:nvPr/>
          </p:nvSpPr>
          <p:spPr bwMode="auto">
            <a:xfrm>
              <a:off x="3308758" y="6402649"/>
              <a:ext cx="264598" cy="452178"/>
            </a:xfrm>
            <a:custGeom>
              <a:avLst/>
              <a:gdLst>
                <a:gd name="T0" fmla="*/ 2147483646 w 4806"/>
                <a:gd name="T1" fmla="*/ 2147483646 h 8167"/>
                <a:gd name="T2" fmla="*/ 2147483646 w 4806"/>
                <a:gd name="T3" fmla="*/ 2147483646 h 8167"/>
                <a:gd name="T4" fmla="*/ 2147483646 w 4806"/>
                <a:gd name="T5" fmla="*/ 2147483646 h 8167"/>
                <a:gd name="T6" fmla="*/ 2147483646 w 4806"/>
                <a:gd name="T7" fmla="*/ 2147483646 h 8167"/>
                <a:gd name="T8" fmla="*/ 2147483646 w 4806"/>
                <a:gd name="T9" fmla="*/ 2147483646 h 81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06" h="8167" extrusionOk="0">
                  <a:moveTo>
                    <a:pt x="1" y="1"/>
                  </a:moveTo>
                  <a:lnTo>
                    <a:pt x="1" y="8167"/>
                  </a:lnTo>
                  <a:lnTo>
                    <a:pt x="4805" y="8167"/>
                  </a:lnTo>
                  <a:lnTo>
                    <a:pt x="4805" y="1"/>
                  </a:lnTo>
                  <a:lnTo>
                    <a:pt x="1" y="1"/>
                  </a:lnTo>
                  <a:close/>
                </a:path>
              </a:pathLst>
            </a:custGeom>
            <a:solidFill>
              <a:srgbClr val="CECCBC"/>
            </a:solidFill>
            <a:ln>
              <a:noFill/>
            </a:ln>
          </p:spPr>
          <p:txBody>
            <a:bodyPr lIns="91425" tIns="91425" rIns="91425" bIns="91425" anchor="ctr"/>
            <a:lstStyle/>
            <a:p>
              <a:pPr>
                <a:defRPr/>
              </a:pPr>
              <a:endParaRPr lang="vi-VN" sz="1350"/>
            </a:p>
          </p:txBody>
        </p:sp>
        <p:grpSp>
          <p:nvGrpSpPr>
            <p:cNvPr id="231" name="Google Shape;579;p27">
              <a:extLst>
                <a:ext uri="{FF2B5EF4-FFF2-40B4-BE49-F238E27FC236}">
                  <a16:creationId xmlns:a16="http://schemas.microsoft.com/office/drawing/2014/main" id="{1B0B3962-563A-4B17-B8C0-297D866C52DA}"/>
                </a:ext>
              </a:extLst>
            </p:cNvPr>
            <p:cNvGrpSpPr>
              <a:grpSpLocks/>
            </p:cNvGrpSpPr>
            <p:nvPr userDrawn="1"/>
          </p:nvGrpSpPr>
          <p:grpSpPr bwMode="auto">
            <a:xfrm>
              <a:off x="1524301" y="5626805"/>
              <a:ext cx="9320239" cy="1231195"/>
              <a:chOff x="929285" y="5051507"/>
              <a:chExt cx="7315206" cy="1231195"/>
            </a:xfrm>
          </p:grpSpPr>
          <p:sp>
            <p:nvSpPr>
              <p:cNvPr id="232" name="Google Shape;580;p27">
                <a:extLst>
                  <a:ext uri="{FF2B5EF4-FFF2-40B4-BE49-F238E27FC236}">
                    <a16:creationId xmlns:a16="http://schemas.microsoft.com/office/drawing/2014/main" id="{EEF22305-F668-4ED4-A0B1-E72F1180AEE6}"/>
                  </a:ext>
                </a:extLst>
              </p:cNvPr>
              <p:cNvSpPr>
                <a:spLocks/>
              </p:cNvSpPr>
              <p:nvPr/>
            </p:nvSpPr>
            <p:spPr bwMode="auto">
              <a:xfrm>
                <a:off x="929285" y="5051507"/>
                <a:ext cx="7315206" cy="420447"/>
              </a:xfrm>
              <a:custGeom>
                <a:avLst/>
                <a:gdLst>
                  <a:gd name="T0" fmla="*/ 2147483646 w 132354"/>
                  <a:gd name="T1" fmla="*/ 2147483646 h 7612"/>
                  <a:gd name="T2" fmla="*/ 2147483646 w 132354"/>
                  <a:gd name="T3" fmla="*/ 2147483646 h 7612"/>
                  <a:gd name="T4" fmla="*/ 2147483646 w 132354"/>
                  <a:gd name="T5" fmla="*/ 2147483646 h 7612"/>
                  <a:gd name="T6" fmla="*/ 2147483646 w 132354"/>
                  <a:gd name="T7" fmla="*/ 2147483646 h 7612"/>
                  <a:gd name="T8" fmla="*/ 2147483646 w 132354"/>
                  <a:gd name="T9" fmla="*/ 2147483646 h 76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354" h="7612" extrusionOk="0">
                    <a:moveTo>
                      <a:pt x="1" y="1"/>
                    </a:moveTo>
                    <a:lnTo>
                      <a:pt x="1" y="7611"/>
                    </a:lnTo>
                    <a:lnTo>
                      <a:pt x="132353" y="7611"/>
                    </a:lnTo>
                    <a:lnTo>
                      <a:pt x="132353" y="1"/>
                    </a:lnTo>
                    <a:lnTo>
                      <a:pt x="1" y="1"/>
                    </a:lnTo>
                    <a:close/>
                  </a:path>
                </a:pathLst>
              </a:custGeom>
              <a:solidFill>
                <a:srgbClr val="EFEDD8"/>
              </a:solidFill>
              <a:ln>
                <a:noFill/>
              </a:ln>
            </p:spPr>
            <p:txBody>
              <a:bodyPr lIns="91425" tIns="91425" rIns="91425" bIns="91425" anchor="ctr"/>
              <a:lstStyle/>
              <a:p>
                <a:pPr>
                  <a:defRPr/>
                </a:pPr>
                <a:endParaRPr lang="vi-VN" sz="1350"/>
              </a:p>
            </p:txBody>
          </p:sp>
          <p:sp>
            <p:nvSpPr>
              <p:cNvPr id="233" name="Google Shape;581;p27">
                <a:extLst>
                  <a:ext uri="{FF2B5EF4-FFF2-40B4-BE49-F238E27FC236}">
                    <a16:creationId xmlns:a16="http://schemas.microsoft.com/office/drawing/2014/main" id="{A38A13AD-01F1-4B9C-BED6-CEF872550A66}"/>
                  </a:ext>
                </a:extLst>
              </p:cNvPr>
              <p:cNvSpPr>
                <a:spLocks/>
              </p:cNvSpPr>
              <p:nvPr/>
            </p:nvSpPr>
            <p:spPr bwMode="auto">
              <a:xfrm>
                <a:off x="929285" y="5051507"/>
                <a:ext cx="7315206" cy="133274"/>
              </a:xfrm>
              <a:custGeom>
                <a:avLst/>
                <a:gdLst>
                  <a:gd name="T0" fmla="*/ 2147483646 w 132354"/>
                  <a:gd name="T1" fmla="*/ 2147483646 h 2423"/>
                  <a:gd name="T2" fmla="*/ 2147483646 w 132354"/>
                  <a:gd name="T3" fmla="*/ 2147483646 h 2423"/>
                  <a:gd name="T4" fmla="*/ 2147483646 w 132354"/>
                  <a:gd name="T5" fmla="*/ 2147483646 h 2423"/>
                  <a:gd name="T6" fmla="*/ 2147483646 w 132354"/>
                  <a:gd name="T7" fmla="*/ 2147483646 h 2423"/>
                  <a:gd name="T8" fmla="*/ 2147483646 w 132354"/>
                  <a:gd name="T9" fmla="*/ 2147483646 h 24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354" h="2423" extrusionOk="0">
                    <a:moveTo>
                      <a:pt x="1" y="1"/>
                    </a:moveTo>
                    <a:lnTo>
                      <a:pt x="1" y="2423"/>
                    </a:lnTo>
                    <a:lnTo>
                      <a:pt x="132353" y="2423"/>
                    </a:lnTo>
                    <a:lnTo>
                      <a:pt x="132353" y="1"/>
                    </a:lnTo>
                    <a:lnTo>
                      <a:pt x="1" y="1"/>
                    </a:lnTo>
                    <a:close/>
                  </a:path>
                </a:pathLst>
              </a:custGeom>
              <a:solidFill>
                <a:srgbClr val="FFFEF6"/>
              </a:solidFill>
              <a:ln>
                <a:noFill/>
              </a:ln>
            </p:spPr>
            <p:txBody>
              <a:bodyPr lIns="91425" tIns="91425" rIns="91425" bIns="91425" anchor="ctr"/>
              <a:lstStyle/>
              <a:p>
                <a:pPr>
                  <a:defRPr/>
                </a:pPr>
                <a:endParaRPr lang="vi-VN" sz="1350"/>
              </a:p>
            </p:txBody>
          </p:sp>
          <p:sp>
            <p:nvSpPr>
              <p:cNvPr id="234" name="Google Shape;582;p27">
                <a:extLst>
                  <a:ext uri="{FF2B5EF4-FFF2-40B4-BE49-F238E27FC236}">
                    <a16:creationId xmlns:a16="http://schemas.microsoft.com/office/drawing/2014/main" id="{0B1FCF3A-BB49-4DC7-BD38-0F42E8F70630}"/>
                  </a:ext>
                </a:extLst>
              </p:cNvPr>
              <p:cNvSpPr>
                <a:spLocks/>
              </p:cNvSpPr>
              <p:nvPr/>
            </p:nvSpPr>
            <p:spPr bwMode="auto">
              <a:xfrm>
                <a:off x="6669471" y="5830524"/>
                <a:ext cx="264164" cy="452178"/>
              </a:xfrm>
              <a:custGeom>
                <a:avLst/>
                <a:gdLst>
                  <a:gd name="T0" fmla="*/ 2147483646 w 4792"/>
                  <a:gd name="T1" fmla="*/ 2147483646 h 8167"/>
                  <a:gd name="T2" fmla="*/ 2147483646 w 4792"/>
                  <a:gd name="T3" fmla="*/ 2147483646 h 8167"/>
                  <a:gd name="T4" fmla="*/ 2147483646 w 4792"/>
                  <a:gd name="T5" fmla="*/ 2147483646 h 8167"/>
                  <a:gd name="T6" fmla="*/ 2147483646 w 4792"/>
                  <a:gd name="T7" fmla="*/ 2147483646 h 8167"/>
                  <a:gd name="T8" fmla="*/ 2147483646 w 4792"/>
                  <a:gd name="T9" fmla="*/ 2147483646 h 81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92" h="8167" extrusionOk="0">
                    <a:moveTo>
                      <a:pt x="1" y="1"/>
                    </a:moveTo>
                    <a:lnTo>
                      <a:pt x="1" y="8167"/>
                    </a:lnTo>
                    <a:lnTo>
                      <a:pt x="4792" y="8167"/>
                    </a:lnTo>
                    <a:lnTo>
                      <a:pt x="4792" y="1"/>
                    </a:lnTo>
                    <a:lnTo>
                      <a:pt x="1" y="1"/>
                    </a:lnTo>
                    <a:close/>
                  </a:path>
                </a:pathLst>
              </a:custGeom>
              <a:solidFill>
                <a:srgbClr val="CECCBC"/>
              </a:solidFill>
              <a:ln>
                <a:noFill/>
              </a:ln>
            </p:spPr>
            <p:txBody>
              <a:bodyPr lIns="91425" tIns="91425" rIns="91425" bIns="91425" anchor="ctr"/>
              <a:lstStyle/>
              <a:p>
                <a:pPr>
                  <a:defRPr/>
                </a:pPr>
                <a:endParaRPr lang="vi-VN" sz="1350"/>
              </a:p>
            </p:txBody>
          </p:sp>
          <p:sp>
            <p:nvSpPr>
              <p:cNvPr id="235" name="Google Shape;583;p27">
                <a:extLst>
                  <a:ext uri="{FF2B5EF4-FFF2-40B4-BE49-F238E27FC236}">
                    <a16:creationId xmlns:a16="http://schemas.microsoft.com/office/drawing/2014/main" id="{559F0421-0F8F-42B8-BA98-D515C0E00476}"/>
                  </a:ext>
                </a:extLst>
              </p:cNvPr>
              <p:cNvSpPr>
                <a:spLocks/>
              </p:cNvSpPr>
              <p:nvPr/>
            </p:nvSpPr>
            <p:spPr bwMode="auto">
              <a:xfrm>
                <a:off x="6669471" y="5830524"/>
                <a:ext cx="264164" cy="165006"/>
              </a:xfrm>
              <a:custGeom>
                <a:avLst/>
                <a:gdLst>
                  <a:gd name="T0" fmla="*/ 2147483646 w 4792"/>
                  <a:gd name="T1" fmla="*/ 2147483646 h 2979"/>
                  <a:gd name="T2" fmla="*/ 2147483646 w 4792"/>
                  <a:gd name="T3" fmla="*/ 2147483646 h 2979"/>
                  <a:gd name="T4" fmla="*/ 2147483646 w 4792"/>
                  <a:gd name="T5" fmla="*/ 2147483646 h 2979"/>
                  <a:gd name="T6" fmla="*/ 2147483646 w 4792"/>
                  <a:gd name="T7" fmla="*/ 2147483646 h 2979"/>
                  <a:gd name="T8" fmla="*/ 2147483646 w 4792"/>
                  <a:gd name="T9" fmla="*/ 2147483646 h 29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92" h="2979" extrusionOk="0">
                    <a:moveTo>
                      <a:pt x="1" y="1"/>
                    </a:moveTo>
                    <a:lnTo>
                      <a:pt x="1" y="2978"/>
                    </a:lnTo>
                    <a:lnTo>
                      <a:pt x="4792" y="2978"/>
                    </a:lnTo>
                    <a:lnTo>
                      <a:pt x="4792" y="1"/>
                    </a:lnTo>
                    <a:lnTo>
                      <a:pt x="1" y="1"/>
                    </a:lnTo>
                    <a:close/>
                  </a:path>
                </a:pathLst>
              </a:custGeom>
              <a:solidFill>
                <a:srgbClr val="CCCCCC"/>
              </a:solidFill>
              <a:ln>
                <a:noFill/>
              </a:ln>
            </p:spPr>
            <p:txBody>
              <a:bodyPr lIns="91425" tIns="91425" rIns="91425" bIns="91425" anchor="ctr"/>
              <a:lstStyle/>
              <a:p>
                <a:pPr>
                  <a:defRPr/>
                </a:pPr>
                <a:endParaRPr lang="vi-VN" sz="1350"/>
              </a:p>
            </p:txBody>
          </p:sp>
          <p:sp>
            <p:nvSpPr>
              <p:cNvPr id="236" name="Google Shape;584;p27">
                <a:extLst>
                  <a:ext uri="{FF2B5EF4-FFF2-40B4-BE49-F238E27FC236}">
                    <a16:creationId xmlns:a16="http://schemas.microsoft.com/office/drawing/2014/main" id="{E81BB838-B90D-4A4D-B278-A45D983B6DAE}"/>
                  </a:ext>
                </a:extLst>
              </p:cNvPr>
              <p:cNvSpPr>
                <a:spLocks/>
              </p:cNvSpPr>
              <p:nvPr/>
            </p:nvSpPr>
            <p:spPr bwMode="auto">
              <a:xfrm>
                <a:off x="1653661" y="5471954"/>
                <a:ext cx="5864791" cy="360156"/>
              </a:xfrm>
              <a:custGeom>
                <a:avLst/>
                <a:gdLst>
                  <a:gd name="T0" fmla="*/ 2147483646 w 106109"/>
                  <a:gd name="T1" fmla="*/ 0 h 6499"/>
                  <a:gd name="T2" fmla="*/ 2147483646 w 106109"/>
                  <a:gd name="T3" fmla="*/ 2147483646 h 6499"/>
                  <a:gd name="T4" fmla="*/ 2147483646 w 106109"/>
                  <a:gd name="T5" fmla="*/ 2147483646 h 6499"/>
                  <a:gd name="T6" fmla="*/ 2147483646 w 106109"/>
                  <a:gd name="T7" fmla="*/ 0 h 6499"/>
                  <a:gd name="T8" fmla="*/ 2147483646 w 106109"/>
                  <a:gd name="T9" fmla="*/ 0 h 649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6109" h="6499" extrusionOk="0">
                    <a:moveTo>
                      <a:pt x="1" y="0"/>
                    </a:moveTo>
                    <a:lnTo>
                      <a:pt x="1" y="6499"/>
                    </a:lnTo>
                    <a:lnTo>
                      <a:pt x="106108" y="6499"/>
                    </a:lnTo>
                    <a:lnTo>
                      <a:pt x="106108" y="0"/>
                    </a:lnTo>
                    <a:lnTo>
                      <a:pt x="1" y="0"/>
                    </a:lnTo>
                    <a:close/>
                  </a:path>
                </a:pathLst>
              </a:custGeom>
              <a:solidFill>
                <a:srgbClr val="CECCBC"/>
              </a:solidFill>
              <a:ln>
                <a:noFill/>
              </a:ln>
            </p:spPr>
            <p:txBody>
              <a:bodyPr lIns="91425" tIns="91425" rIns="91425" bIns="91425" anchor="ctr"/>
              <a:lstStyle/>
              <a:p>
                <a:pPr>
                  <a:defRPr/>
                </a:pPr>
                <a:endParaRPr lang="vi-VN" sz="1350"/>
              </a:p>
            </p:txBody>
          </p:sp>
          <p:sp>
            <p:nvSpPr>
              <p:cNvPr id="237" name="Google Shape;585;p27">
                <a:extLst>
                  <a:ext uri="{FF2B5EF4-FFF2-40B4-BE49-F238E27FC236}">
                    <a16:creationId xmlns:a16="http://schemas.microsoft.com/office/drawing/2014/main" id="{370346D0-E029-4817-B6C4-3A17EE5E0ED6}"/>
                  </a:ext>
                </a:extLst>
              </p:cNvPr>
              <p:cNvSpPr>
                <a:spLocks/>
              </p:cNvSpPr>
              <p:nvPr/>
            </p:nvSpPr>
            <p:spPr bwMode="auto">
              <a:xfrm>
                <a:off x="1653661" y="5471954"/>
                <a:ext cx="5864791" cy="176111"/>
              </a:xfrm>
              <a:custGeom>
                <a:avLst/>
                <a:gdLst>
                  <a:gd name="T0" fmla="*/ 2147483646 w 106109"/>
                  <a:gd name="T1" fmla="*/ 0 h 3190"/>
                  <a:gd name="T2" fmla="*/ 2147483646 w 106109"/>
                  <a:gd name="T3" fmla="*/ 2147483646 h 3190"/>
                  <a:gd name="T4" fmla="*/ 2147483646 w 106109"/>
                  <a:gd name="T5" fmla="*/ 2147483646 h 3190"/>
                  <a:gd name="T6" fmla="*/ 2147483646 w 106109"/>
                  <a:gd name="T7" fmla="*/ 0 h 3190"/>
                  <a:gd name="T8" fmla="*/ 2147483646 w 106109"/>
                  <a:gd name="T9" fmla="*/ 0 h 319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6109" h="3190" extrusionOk="0">
                    <a:moveTo>
                      <a:pt x="1" y="0"/>
                    </a:moveTo>
                    <a:lnTo>
                      <a:pt x="1" y="3190"/>
                    </a:lnTo>
                    <a:lnTo>
                      <a:pt x="106108" y="3190"/>
                    </a:lnTo>
                    <a:lnTo>
                      <a:pt x="106108" y="0"/>
                    </a:lnTo>
                    <a:lnTo>
                      <a:pt x="1" y="0"/>
                    </a:lnTo>
                    <a:close/>
                  </a:path>
                </a:pathLst>
              </a:custGeom>
              <a:solidFill>
                <a:srgbClr val="B7B7B7"/>
              </a:solidFill>
              <a:ln>
                <a:noFill/>
              </a:ln>
            </p:spPr>
            <p:txBody>
              <a:bodyPr lIns="91425" tIns="91425" rIns="91425" bIns="91425" anchor="ctr"/>
              <a:lstStyle/>
              <a:p>
                <a:pPr>
                  <a:defRPr/>
                </a:pPr>
                <a:endParaRPr lang="vi-VN" sz="1350"/>
              </a:p>
            </p:txBody>
          </p:sp>
        </p:grpSp>
      </p:grpSp>
    </p:spTree>
    <p:extLst>
      <p:ext uri="{BB962C8B-B14F-4D97-AF65-F5344CB8AC3E}">
        <p14:creationId xmlns:p14="http://schemas.microsoft.com/office/powerpoint/2010/main" val="28445221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5"/>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4"/>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42"/>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8"/>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39"/>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43"/>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29"/>
                                        </p:tgtEl>
                                        <p:attrNameLst>
                                          <p:attrName>style.visibility</p:attrName>
                                        </p:attrNameLst>
                                      </p:cBhvr>
                                      <p:to>
                                        <p:strVal val="visible"/>
                                      </p:to>
                                    </p:set>
                                    <p:anim calcmode="lin" valueType="num">
                                      <p:cBhvr additive="base">
                                        <p:cTn id="19" dur="500" fill="hold"/>
                                        <p:tgtEl>
                                          <p:spTgt spid="229"/>
                                        </p:tgtEl>
                                        <p:attrNameLst>
                                          <p:attrName>ppt_x</p:attrName>
                                        </p:attrNameLst>
                                      </p:cBhvr>
                                      <p:tavLst>
                                        <p:tav tm="0">
                                          <p:val>
                                            <p:strVal val="#ppt_x"/>
                                          </p:val>
                                        </p:tav>
                                        <p:tav tm="100000">
                                          <p:val>
                                            <p:strVal val="#ppt_x"/>
                                          </p:val>
                                        </p:tav>
                                      </p:tavLst>
                                    </p:anim>
                                    <p:anim calcmode="lin" valueType="num">
                                      <p:cBhvr additive="base">
                                        <p:cTn id="20" dur="500" fill="hold"/>
                                        <p:tgtEl>
                                          <p:spTgt spid="229"/>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155"/>
                                        </p:tgtEl>
                                        <p:attrNameLst>
                                          <p:attrName>style.visibility</p:attrName>
                                        </p:attrNameLst>
                                      </p:cBhvr>
                                      <p:to>
                                        <p:strVal val="visible"/>
                                      </p:to>
                                    </p:set>
                                    <p:anim calcmode="lin" valueType="num">
                                      <p:cBhvr additive="base">
                                        <p:cTn id="24" dur="500" fill="hold"/>
                                        <p:tgtEl>
                                          <p:spTgt spid="155"/>
                                        </p:tgtEl>
                                        <p:attrNameLst>
                                          <p:attrName>ppt_x</p:attrName>
                                        </p:attrNameLst>
                                      </p:cBhvr>
                                      <p:tavLst>
                                        <p:tav tm="0">
                                          <p:val>
                                            <p:strVal val="0-#ppt_w/2"/>
                                          </p:val>
                                        </p:tav>
                                        <p:tav tm="100000">
                                          <p:val>
                                            <p:strVal val="#ppt_x"/>
                                          </p:val>
                                        </p:tav>
                                      </p:tavLst>
                                    </p:anim>
                                    <p:anim calcmode="lin" valueType="num">
                                      <p:cBhvr additive="base">
                                        <p:cTn id="25" dur="500" fill="hold"/>
                                        <p:tgtEl>
                                          <p:spTgt spid="155"/>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98"/>
                                        </p:tgtEl>
                                        <p:attrNameLst>
                                          <p:attrName>style.visibility</p:attrName>
                                        </p:attrNameLst>
                                      </p:cBhvr>
                                      <p:to>
                                        <p:strVal val="visible"/>
                                      </p:to>
                                    </p:set>
                                    <p:anim calcmode="lin" valueType="num">
                                      <p:cBhvr additive="base">
                                        <p:cTn id="29" dur="500" fill="hold"/>
                                        <p:tgtEl>
                                          <p:spTgt spid="98"/>
                                        </p:tgtEl>
                                        <p:attrNameLst>
                                          <p:attrName>ppt_x</p:attrName>
                                        </p:attrNameLst>
                                      </p:cBhvr>
                                      <p:tavLst>
                                        <p:tav tm="0">
                                          <p:val>
                                            <p:strVal val="1+#ppt_w/2"/>
                                          </p:val>
                                        </p:tav>
                                        <p:tav tm="100000">
                                          <p:val>
                                            <p:strVal val="#ppt_x"/>
                                          </p:val>
                                        </p:tav>
                                      </p:tavLst>
                                    </p:anim>
                                    <p:anim calcmode="lin" valueType="num">
                                      <p:cBhvr additive="base">
                                        <p:cTn id="30" dur="500" fill="hold"/>
                                        <p:tgtEl>
                                          <p:spTgt spid="98"/>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92"/>
                                        </p:tgtEl>
                                        <p:attrNameLst>
                                          <p:attrName>style.visibility</p:attrName>
                                        </p:attrNameLst>
                                      </p:cBhvr>
                                      <p:to>
                                        <p:strVal val="visible"/>
                                      </p:to>
                                    </p:set>
                                    <p:animEffect transition="in" filter="fade">
                                      <p:cBhvr>
                                        <p:cTn id="34" dur="500"/>
                                        <p:tgtEl>
                                          <p:spTgt spid="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3_Title and Content">
    <p:bg>
      <p:bgPr>
        <a:solidFill>
          <a:srgbClr val="002060"/>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79429C78-8676-4D5D-BD57-9869862EEDB9}"/>
              </a:ext>
            </a:extLst>
          </p:cNvPr>
          <p:cNvGrpSpPr>
            <a:grpSpLocks/>
          </p:cNvGrpSpPr>
          <p:nvPr userDrawn="1"/>
        </p:nvGrpSpPr>
        <p:grpSpPr bwMode="auto">
          <a:xfrm>
            <a:off x="395818" y="219076"/>
            <a:ext cx="11614149" cy="6240463"/>
            <a:chOff x="395894" y="219519"/>
            <a:chExt cx="8518865" cy="4788281"/>
          </a:xfrm>
        </p:grpSpPr>
        <p:sp>
          <p:nvSpPr>
            <p:cNvPr id="3" name="Google Shape;993;p14">
              <a:extLst>
                <a:ext uri="{FF2B5EF4-FFF2-40B4-BE49-F238E27FC236}">
                  <a16:creationId xmlns:a16="http://schemas.microsoft.com/office/drawing/2014/main" id="{769CB38F-0736-4CF4-A813-21D7DDFE1F0E}"/>
                </a:ext>
              </a:extLst>
            </p:cNvPr>
            <p:cNvSpPr/>
            <p:nvPr/>
          </p:nvSpPr>
          <p:spPr>
            <a:xfrm>
              <a:off x="661380" y="219519"/>
              <a:ext cx="8068625"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nvGrpSpPr>
            <p:cNvPr id="4" name="Google Shape;994;p14">
              <a:extLst>
                <a:ext uri="{FF2B5EF4-FFF2-40B4-BE49-F238E27FC236}">
                  <a16:creationId xmlns:a16="http://schemas.microsoft.com/office/drawing/2014/main" id="{B16FA966-D02D-46C0-957E-FB2B8341F493}"/>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7C097E07-9FD8-4609-84F7-3F159AF2574A}"/>
                  </a:ext>
                </a:extLst>
              </p:cNvPr>
              <p:cNvSpPr>
                <a:spLocks/>
              </p:cNvSpPr>
              <p:nvPr/>
            </p:nvSpPr>
            <p:spPr bwMode="auto">
              <a:xfrm>
                <a:off x="8341867" y="2362126"/>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4" name="Google Shape;996;p14">
                <a:extLst>
                  <a:ext uri="{FF2B5EF4-FFF2-40B4-BE49-F238E27FC236}">
                    <a16:creationId xmlns:a16="http://schemas.microsoft.com/office/drawing/2014/main" id="{58935CAB-596A-4F62-A492-1BD7E35AD63F}"/>
                  </a:ext>
                </a:extLst>
              </p:cNvPr>
              <p:cNvSpPr>
                <a:spLocks/>
              </p:cNvSpPr>
              <p:nvPr/>
            </p:nvSpPr>
            <p:spPr bwMode="auto">
              <a:xfrm>
                <a:off x="8341867" y="2281733"/>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p:spPr>
            <p:txBody>
              <a:bodyPr lIns="91425" tIns="91425" rIns="91425" bIns="91425" anchor="ctr"/>
              <a:lstStyle/>
              <a:p>
                <a:pPr>
                  <a:defRPr/>
                </a:pPr>
                <a:endParaRPr lang="vi-VN" sz="1350"/>
              </a:p>
            </p:txBody>
          </p:sp>
        </p:grpSp>
        <p:sp>
          <p:nvSpPr>
            <p:cNvPr id="5" name="Google Shape;997;p14">
              <a:extLst>
                <a:ext uri="{FF2B5EF4-FFF2-40B4-BE49-F238E27FC236}">
                  <a16:creationId xmlns:a16="http://schemas.microsoft.com/office/drawing/2014/main" id="{95004377-289C-4DE7-8BD9-E9D658AB4A5C}"/>
                </a:ext>
              </a:extLst>
            </p:cNvPr>
            <p:cNvSpPr>
              <a:spLocks/>
            </p:cNvSpPr>
            <p:nvPr/>
          </p:nvSpPr>
          <p:spPr bwMode="auto">
            <a:xfrm>
              <a:off x="8341867" y="4447482"/>
              <a:ext cx="569787" cy="308174"/>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grpSp>
          <p:nvGrpSpPr>
            <p:cNvPr id="6" name="Google Shape;998;p14">
              <a:extLst>
                <a:ext uri="{FF2B5EF4-FFF2-40B4-BE49-F238E27FC236}">
                  <a16:creationId xmlns:a16="http://schemas.microsoft.com/office/drawing/2014/main" id="{B4D72EED-3B67-40A9-A5FC-F76F792D9A3D}"/>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F3016976-7A03-4031-BDFA-2D1537FECEE6}"/>
                  </a:ext>
                </a:extLst>
              </p:cNvPr>
              <p:cNvSpPr>
                <a:spLocks/>
              </p:cNvSpPr>
              <p:nvPr/>
            </p:nvSpPr>
            <p:spPr bwMode="auto">
              <a:xfrm>
                <a:off x="8341867" y="1800590"/>
                <a:ext cx="569787" cy="30086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2" name="Google Shape;1000;p14">
                <a:extLst>
                  <a:ext uri="{FF2B5EF4-FFF2-40B4-BE49-F238E27FC236}">
                    <a16:creationId xmlns:a16="http://schemas.microsoft.com/office/drawing/2014/main" id="{AE59372F-57F9-4930-A813-77096A522180}"/>
                  </a:ext>
                </a:extLst>
              </p:cNvPr>
              <p:cNvSpPr/>
              <p:nvPr/>
            </p:nvSpPr>
            <p:spPr>
              <a:xfrm>
                <a:off x="8341867" y="1721415"/>
                <a:ext cx="569787" cy="300866"/>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7" name="Google Shape;1001;p14">
              <a:extLst>
                <a:ext uri="{FF2B5EF4-FFF2-40B4-BE49-F238E27FC236}">
                  <a16:creationId xmlns:a16="http://schemas.microsoft.com/office/drawing/2014/main" id="{46719760-7C22-4C2D-BF6C-20916D4CF75C}"/>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246E3F38-CFDE-4221-9D31-50121438D82D}"/>
                  </a:ext>
                </a:extLst>
              </p:cNvPr>
              <p:cNvSpPr>
                <a:spLocks/>
              </p:cNvSpPr>
              <p:nvPr/>
            </p:nvSpPr>
            <p:spPr bwMode="auto">
              <a:xfrm>
                <a:off x="8346524" y="1263416"/>
                <a:ext cx="568235" cy="308175"/>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0" name="Google Shape;1003;p14">
                <a:extLst>
                  <a:ext uri="{FF2B5EF4-FFF2-40B4-BE49-F238E27FC236}">
                    <a16:creationId xmlns:a16="http://schemas.microsoft.com/office/drawing/2014/main" id="{F0341981-E0AB-4169-94D2-90FDAADB915D}"/>
                  </a:ext>
                </a:extLst>
              </p:cNvPr>
              <p:cNvSpPr>
                <a:spLocks/>
              </p:cNvSpPr>
              <p:nvPr/>
            </p:nvSpPr>
            <p:spPr bwMode="auto">
              <a:xfrm>
                <a:off x="8346524" y="1183023"/>
                <a:ext cx="568235" cy="308175"/>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p:spPr>
            <p:txBody>
              <a:bodyPr lIns="91425" tIns="91425" rIns="91425" bIns="91425" anchor="ctr"/>
              <a:lstStyle/>
              <a:p>
                <a:pPr>
                  <a:defRPr/>
                </a:pPr>
                <a:endParaRPr lang="vi-VN" sz="1350"/>
              </a:p>
            </p:txBody>
          </p:sp>
        </p:grpSp>
        <p:grpSp>
          <p:nvGrpSpPr>
            <p:cNvPr id="8" name="Google Shape;1004;p14">
              <a:extLst>
                <a:ext uri="{FF2B5EF4-FFF2-40B4-BE49-F238E27FC236}">
                  <a16:creationId xmlns:a16="http://schemas.microsoft.com/office/drawing/2014/main" id="{E6537152-43B1-4CCB-AFA2-D595CC66A64B}"/>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77BFDF25-17A3-4E9C-A11D-DE690663B62D}"/>
                  </a:ext>
                </a:extLst>
              </p:cNvPr>
              <p:cNvSpPr>
                <a:spLocks/>
              </p:cNvSpPr>
              <p:nvPr/>
            </p:nvSpPr>
            <p:spPr bwMode="auto">
              <a:xfrm>
                <a:off x="8341867" y="686045"/>
                <a:ext cx="569787" cy="308175"/>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8" name="Google Shape;1006;p14">
                <a:extLst>
                  <a:ext uri="{FF2B5EF4-FFF2-40B4-BE49-F238E27FC236}">
                    <a16:creationId xmlns:a16="http://schemas.microsoft.com/office/drawing/2014/main" id="{8BB8A678-ECFE-4AEB-B3F9-35D01F017299}"/>
                  </a:ext>
                </a:extLst>
              </p:cNvPr>
              <p:cNvSpPr/>
              <p:nvPr/>
            </p:nvSpPr>
            <p:spPr>
              <a:xfrm>
                <a:off x="8341867" y="606869"/>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9" name="Google Shape;1007;p14">
              <a:extLst>
                <a:ext uri="{FF2B5EF4-FFF2-40B4-BE49-F238E27FC236}">
                  <a16:creationId xmlns:a16="http://schemas.microsoft.com/office/drawing/2014/main" id="{78E2CEC9-5D9E-460D-9F7F-FC5A0396FDF7}"/>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41135D23-9965-4593-A2AC-A4F49981353D}"/>
                  </a:ext>
                </a:extLst>
              </p:cNvPr>
              <p:cNvSpPr>
                <a:spLocks/>
              </p:cNvSpPr>
              <p:nvPr/>
            </p:nvSpPr>
            <p:spPr bwMode="auto">
              <a:xfrm>
                <a:off x="8341867" y="2361518"/>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6" name="Google Shape;1009;p14">
                <a:extLst>
                  <a:ext uri="{FF2B5EF4-FFF2-40B4-BE49-F238E27FC236}">
                    <a16:creationId xmlns:a16="http://schemas.microsoft.com/office/drawing/2014/main" id="{DA8BA993-9904-4B9E-848D-93356E180885}"/>
                  </a:ext>
                </a:extLst>
              </p:cNvPr>
              <p:cNvSpPr>
                <a:spLocks/>
              </p:cNvSpPr>
              <p:nvPr/>
            </p:nvSpPr>
            <p:spPr bwMode="auto">
              <a:xfrm>
                <a:off x="8341867" y="2282343"/>
                <a:ext cx="569787" cy="30086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p:spPr>
            <p:txBody>
              <a:bodyPr lIns="91425" tIns="91425" rIns="91425" bIns="91425" anchor="ctr"/>
              <a:lstStyle/>
              <a:p>
                <a:pPr>
                  <a:defRPr/>
                </a:pPr>
                <a:endParaRPr lang="vi-VN" sz="1350"/>
              </a:p>
            </p:txBody>
          </p:sp>
        </p:grpSp>
        <p:grpSp>
          <p:nvGrpSpPr>
            <p:cNvPr id="10" name="Google Shape;1010;p14">
              <a:extLst>
                <a:ext uri="{FF2B5EF4-FFF2-40B4-BE49-F238E27FC236}">
                  <a16:creationId xmlns:a16="http://schemas.microsoft.com/office/drawing/2014/main" id="{171ED9DC-BEF7-4075-8EB3-B598814262FC}"/>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0E50774C-E548-466B-A7AB-86C49D2971E5}"/>
                  </a:ext>
                </a:extLst>
              </p:cNvPr>
              <p:cNvSpPr>
                <a:spLocks/>
              </p:cNvSpPr>
              <p:nvPr/>
            </p:nvSpPr>
            <p:spPr bwMode="auto">
              <a:xfrm>
                <a:off x="8341867" y="2362129"/>
                <a:ext cx="569787" cy="30086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4" name="Google Shape;1012;p14">
                <a:extLst>
                  <a:ext uri="{FF2B5EF4-FFF2-40B4-BE49-F238E27FC236}">
                    <a16:creationId xmlns:a16="http://schemas.microsoft.com/office/drawing/2014/main" id="{5B544A29-B06C-4243-81CB-B89086BC3627}"/>
                  </a:ext>
                </a:extLst>
              </p:cNvPr>
              <p:cNvSpPr/>
              <p:nvPr/>
            </p:nvSpPr>
            <p:spPr>
              <a:xfrm>
                <a:off x="8341867" y="2281736"/>
                <a:ext cx="569787"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11" name="Google Shape;1013;p14">
              <a:extLst>
                <a:ext uri="{FF2B5EF4-FFF2-40B4-BE49-F238E27FC236}">
                  <a16:creationId xmlns:a16="http://schemas.microsoft.com/office/drawing/2014/main" id="{ACFBAC63-A17E-4D49-BFB4-70B2F96CFC72}"/>
                </a:ext>
              </a:extLst>
            </p:cNvPr>
            <p:cNvSpPr/>
            <p:nvPr/>
          </p:nvSpPr>
          <p:spPr>
            <a:xfrm>
              <a:off x="8341867" y="4368307"/>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 name="Google Shape;1014;p14">
              <a:extLst>
                <a:ext uri="{FF2B5EF4-FFF2-40B4-BE49-F238E27FC236}">
                  <a16:creationId xmlns:a16="http://schemas.microsoft.com/office/drawing/2014/main" id="{6FCE6D43-C4B3-4E08-A266-92A1631F964A}"/>
                </a:ext>
              </a:extLst>
            </p:cNvPr>
            <p:cNvSpPr>
              <a:spLocks/>
            </p:cNvSpPr>
            <p:nvPr/>
          </p:nvSpPr>
          <p:spPr bwMode="auto">
            <a:xfrm>
              <a:off x="395894" y="219519"/>
              <a:ext cx="8053099"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p:spPr>
          <p:txBody>
            <a:bodyPr lIns="91425" tIns="91425" rIns="91425" bIns="91425" anchor="ctr"/>
            <a:lstStyle/>
            <a:p>
              <a:pPr>
                <a:defRPr/>
              </a:pPr>
              <a:endParaRPr lang="vi-VN" sz="1350"/>
            </a:p>
          </p:txBody>
        </p:sp>
      </p:grpSp>
      <p:sp>
        <p:nvSpPr>
          <p:cNvPr id="25" name="Google Shape;1082;p14">
            <a:extLst>
              <a:ext uri="{FF2B5EF4-FFF2-40B4-BE49-F238E27FC236}">
                <a16:creationId xmlns:a16="http://schemas.microsoft.com/office/drawing/2014/main" id="{3F92C8B7-B310-433C-B598-56F100FDE26F}"/>
              </a:ext>
            </a:extLst>
          </p:cNvPr>
          <p:cNvSpPr>
            <a:spLocks/>
          </p:cNvSpPr>
          <p:nvPr userDrawn="1"/>
        </p:nvSpPr>
        <p:spPr bwMode="auto">
          <a:xfrm>
            <a:off x="465667" y="8826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26" name="Google Shape;1083;p14">
            <a:extLst>
              <a:ext uri="{FF2B5EF4-FFF2-40B4-BE49-F238E27FC236}">
                <a16:creationId xmlns:a16="http://schemas.microsoft.com/office/drawing/2014/main" id="{3852A5A9-B79B-4F27-BDD3-9DD4C2997344}"/>
              </a:ext>
            </a:extLst>
          </p:cNvPr>
          <p:cNvSpPr>
            <a:spLocks/>
          </p:cNvSpPr>
          <p:nvPr userDrawn="1"/>
        </p:nvSpPr>
        <p:spPr bwMode="auto">
          <a:xfrm>
            <a:off x="201084" y="906463"/>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27" name="Google Shape;1084;p14">
            <a:extLst>
              <a:ext uri="{FF2B5EF4-FFF2-40B4-BE49-F238E27FC236}">
                <a16:creationId xmlns:a16="http://schemas.microsoft.com/office/drawing/2014/main" id="{EEB9EEC8-48E2-46EE-A71E-60430EEE7C16}"/>
              </a:ext>
            </a:extLst>
          </p:cNvPr>
          <p:cNvSpPr>
            <a:spLocks/>
          </p:cNvSpPr>
          <p:nvPr userDrawn="1"/>
        </p:nvSpPr>
        <p:spPr bwMode="auto">
          <a:xfrm>
            <a:off x="224367" y="989014"/>
            <a:ext cx="44451"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28" name="Google Shape;1085;p14">
            <a:extLst>
              <a:ext uri="{FF2B5EF4-FFF2-40B4-BE49-F238E27FC236}">
                <a16:creationId xmlns:a16="http://schemas.microsoft.com/office/drawing/2014/main" id="{CCBBB719-472D-4317-BE78-A072A97D0F65}"/>
              </a:ext>
            </a:extLst>
          </p:cNvPr>
          <p:cNvSpPr>
            <a:spLocks/>
          </p:cNvSpPr>
          <p:nvPr userDrawn="1"/>
        </p:nvSpPr>
        <p:spPr bwMode="auto">
          <a:xfrm>
            <a:off x="524934" y="9477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29" name="Google Shape;1086;p14">
            <a:extLst>
              <a:ext uri="{FF2B5EF4-FFF2-40B4-BE49-F238E27FC236}">
                <a16:creationId xmlns:a16="http://schemas.microsoft.com/office/drawing/2014/main" id="{2363FA36-3F70-49FE-9FF3-1A0F92BA365F}"/>
              </a:ext>
            </a:extLst>
          </p:cNvPr>
          <p:cNvSpPr>
            <a:spLocks/>
          </p:cNvSpPr>
          <p:nvPr userDrawn="1"/>
        </p:nvSpPr>
        <p:spPr bwMode="auto">
          <a:xfrm>
            <a:off x="201084" y="917575"/>
            <a:ext cx="448733"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30" name="Google Shape;1082;p14">
            <a:extLst>
              <a:ext uri="{FF2B5EF4-FFF2-40B4-BE49-F238E27FC236}">
                <a16:creationId xmlns:a16="http://schemas.microsoft.com/office/drawing/2014/main" id="{C3D0F7FA-03B7-48D4-B6E3-193EA15B7C8F}"/>
              </a:ext>
            </a:extLst>
          </p:cNvPr>
          <p:cNvSpPr>
            <a:spLocks/>
          </p:cNvSpPr>
          <p:nvPr userDrawn="1"/>
        </p:nvSpPr>
        <p:spPr bwMode="auto">
          <a:xfrm>
            <a:off x="463550" y="14954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31" name="Google Shape;1083;p14">
            <a:extLst>
              <a:ext uri="{FF2B5EF4-FFF2-40B4-BE49-F238E27FC236}">
                <a16:creationId xmlns:a16="http://schemas.microsoft.com/office/drawing/2014/main" id="{075FEEFD-1E4E-42C0-8587-D5F1B87082C2}"/>
              </a:ext>
            </a:extLst>
          </p:cNvPr>
          <p:cNvSpPr>
            <a:spLocks/>
          </p:cNvSpPr>
          <p:nvPr userDrawn="1"/>
        </p:nvSpPr>
        <p:spPr bwMode="auto">
          <a:xfrm>
            <a:off x="198967" y="1520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32" name="Google Shape;1084;p14">
            <a:extLst>
              <a:ext uri="{FF2B5EF4-FFF2-40B4-BE49-F238E27FC236}">
                <a16:creationId xmlns:a16="http://schemas.microsoft.com/office/drawing/2014/main" id="{0AEE9FF0-DC3A-4745-BADE-EE8AE37892C2}"/>
              </a:ext>
            </a:extLst>
          </p:cNvPr>
          <p:cNvSpPr>
            <a:spLocks/>
          </p:cNvSpPr>
          <p:nvPr userDrawn="1"/>
        </p:nvSpPr>
        <p:spPr bwMode="auto">
          <a:xfrm>
            <a:off x="222251" y="1603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33" name="Google Shape;1085;p14">
            <a:extLst>
              <a:ext uri="{FF2B5EF4-FFF2-40B4-BE49-F238E27FC236}">
                <a16:creationId xmlns:a16="http://schemas.microsoft.com/office/drawing/2014/main" id="{BDF0A9AE-2AA8-4069-946A-E95F40084C97}"/>
              </a:ext>
            </a:extLst>
          </p:cNvPr>
          <p:cNvSpPr>
            <a:spLocks/>
          </p:cNvSpPr>
          <p:nvPr userDrawn="1"/>
        </p:nvSpPr>
        <p:spPr bwMode="auto">
          <a:xfrm>
            <a:off x="522818" y="1562100"/>
            <a:ext cx="46567"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34" name="Google Shape;1086;p14">
            <a:extLst>
              <a:ext uri="{FF2B5EF4-FFF2-40B4-BE49-F238E27FC236}">
                <a16:creationId xmlns:a16="http://schemas.microsoft.com/office/drawing/2014/main" id="{3F673558-312F-4902-89E6-B0B99D1B8721}"/>
              </a:ext>
            </a:extLst>
          </p:cNvPr>
          <p:cNvSpPr>
            <a:spLocks/>
          </p:cNvSpPr>
          <p:nvPr userDrawn="1"/>
        </p:nvSpPr>
        <p:spPr bwMode="auto">
          <a:xfrm>
            <a:off x="201084" y="1531938"/>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35" name="Google Shape;1082;p14">
            <a:extLst>
              <a:ext uri="{FF2B5EF4-FFF2-40B4-BE49-F238E27FC236}">
                <a16:creationId xmlns:a16="http://schemas.microsoft.com/office/drawing/2014/main" id="{68ED4C94-E852-417A-95A9-DFF8923CFBDD}"/>
              </a:ext>
            </a:extLst>
          </p:cNvPr>
          <p:cNvSpPr>
            <a:spLocks/>
          </p:cNvSpPr>
          <p:nvPr userDrawn="1"/>
        </p:nvSpPr>
        <p:spPr bwMode="auto">
          <a:xfrm>
            <a:off x="463550" y="2109788"/>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36" name="Google Shape;1083;p14">
            <a:extLst>
              <a:ext uri="{FF2B5EF4-FFF2-40B4-BE49-F238E27FC236}">
                <a16:creationId xmlns:a16="http://schemas.microsoft.com/office/drawing/2014/main" id="{FF7447F3-47A4-4EAF-9BCA-35EBBE548DEF}"/>
              </a:ext>
            </a:extLst>
          </p:cNvPr>
          <p:cNvSpPr>
            <a:spLocks/>
          </p:cNvSpPr>
          <p:nvPr userDrawn="1"/>
        </p:nvSpPr>
        <p:spPr bwMode="auto">
          <a:xfrm>
            <a:off x="198967" y="2135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37" name="Google Shape;1084;p14">
            <a:extLst>
              <a:ext uri="{FF2B5EF4-FFF2-40B4-BE49-F238E27FC236}">
                <a16:creationId xmlns:a16="http://schemas.microsoft.com/office/drawing/2014/main" id="{2B229A74-433F-4D52-9283-12A732C18ECA}"/>
              </a:ext>
            </a:extLst>
          </p:cNvPr>
          <p:cNvSpPr>
            <a:spLocks/>
          </p:cNvSpPr>
          <p:nvPr userDrawn="1"/>
        </p:nvSpPr>
        <p:spPr bwMode="auto">
          <a:xfrm>
            <a:off x="222251" y="2217738"/>
            <a:ext cx="44449"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38" name="Google Shape;1085;p14">
            <a:extLst>
              <a:ext uri="{FF2B5EF4-FFF2-40B4-BE49-F238E27FC236}">
                <a16:creationId xmlns:a16="http://schemas.microsoft.com/office/drawing/2014/main" id="{F843EB6C-5283-4BC4-9880-3CBD70423361}"/>
              </a:ext>
            </a:extLst>
          </p:cNvPr>
          <p:cNvSpPr>
            <a:spLocks/>
          </p:cNvSpPr>
          <p:nvPr userDrawn="1"/>
        </p:nvSpPr>
        <p:spPr bwMode="auto">
          <a:xfrm>
            <a:off x="522818" y="2174875"/>
            <a:ext cx="44449"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39" name="Google Shape;1086;p14">
            <a:extLst>
              <a:ext uri="{FF2B5EF4-FFF2-40B4-BE49-F238E27FC236}">
                <a16:creationId xmlns:a16="http://schemas.microsoft.com/office/drawing/2014/main" id="{85EA1736-9ABA-4D17-A4C6-17FB99E57E7B}"/>
              </a:ext>
            </a:extLst>
          </p:cNvPr>
          <p:cNvSpPr>
            <a:spLocks/>
          </p:cNvSpPr>
          <p:nvPr userDrawn="1"/>
        </p:nvSpPr>
        <p:spPr bwMode="auto">
          <a:xfrm>
            <a:off x="198967" y="21463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40" name="Google Shape;1082;p14">
            <a:extLst>
              <a:ext uri="{FF2B5EF4-FFF2-40B4-BE49-F238E27FC236}">
                <a16:creationId xmlns:a16="http://schemas.microsoft.com/office/drawing/2014/main" id="{64FA7170-01C8-4E55-BCF5-3D0FEE1C5882}"/>
              </a:ext>
            </a:extLst>
          </p:cNvPr>
          <p:cNvSpPr>
            <a:spLocks/>
          </p:cNvSpPr>
          <p:nvPr userDrawn="1"/>
        </p:nvSpPr>
        <p:spPr bwMode="auto">
          <a:xfrm>
            <a:off x="461433" y="27241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41" name="Google Shape;1083;p14">
            <a:extLst>
              <a:ext uri="{FF2B5EF4-FFF2-40B4-BE49-F238E27FC236}">
                <a16:creationId xmlns:a16="http://schemas.microsoft.com/office/drawing/2014/main" id="{D643224B-D382-41C9-92B2-667E2A11205A}"/>
              </a:ext>
            </a:extLst>
          </p:cNvPr>
          <p:cNvSpPr>
            <a:spLocks/>
          </p:cNvSpPr>
          <p:nvPr userDrawn="1"/>
        </p:nvSpPr>
        <p:spPr bwMode="auto">
          <a:xfrm>
            <a:off x="196851" y="2747964"/>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42" name="Google Shape;1084;p14">
            <a:extLst>
              <a:ext uri="{FF2B5EF4-FFF2-40B4-BE49-F238E27FC236}">
                <a16:creationId xmlns:a16="http://schemas.microsoft.com/office/drawing/2014/main" id="{34BDAA79-848D-4D98-8DFF-A4108E7CC1DD}"/>
              </a:ext>
            </a:extLst>
          </p:cNvPr>
          <p:cNvSpPr>
            <a:spLocks/>
          </p:cNvSpPr>
          <p:nvPr userDrawn="1"/>
        </p:nvSpPr>
        <p:spPr bwMode="auto">
          <a:xfrm>
            <a:off x="220134" y="2830514"/>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43" name="Google Shape;1085;p14">
            <a:extLst>
              <a:ext uri="{FF2B5EF4-FFF2-40B4-BE49-F238E27FC236}">
                <a16:creationId xmlns:a16="http://schemas.microsoft.com/office/drawing/2014/main" id="{A53E7890-35A6-426C-B98A-C04F445EA17C}"/>
              </a:ext>
            </a:extLst>
          </p:cNvPr>
          <p:cNvSpPr>
            <a:spLocks/>
          </p:cNvSpPr>
          <p:nvPr userDrawn="1"/>
        </p:nvSpPr>
        <p:spPr bwMode="auto">
          <a:xfrm>
            <a:off x="520701" y="27892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44" name="Google Shape;1086;p14">
            <a:extLst>
              <a:ext uri="{FF2B5EF4-FFF2-40B4-BE49-F238E27FC236}">
                <a16:creationId xmlns:a16="http://schemas.microsoft.com/office/drawing/2014/main" id="{E84D51A7-1ACD-4148-A0F0-80756E9C0BF5}"/>
              </a:ext>
            </a:extLst>
          </p:cNvPr>
          <p:cNvSpPr>
            <a:spLocks/>
          </p:cNvSpPr>
          <p:nvPr userDrawn="1"/>
        </p:nvSpPr>
        <p:spPr bwMode="auto">
          <a:xfrm>
            <a:off x="198968" y="27590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45" name="Google Shape;1082;p14">
            <a:extLst>
              <a:ext uri="{FF2B5EF4-FFF2-40B4-BE49-F238E27FC236}">
                <a16:creationId xmlns:a16="http://schemas.microsoft.com/office/drawing/2014/main" id="{54F3C487-213B-43D6-B908-AD5DDE556F50}"/>
              </a:ext>
            </a:extLst>
          </p:cNvPr>
          <p:cNvSpPr>
            <a:spLocks/>
          </p:cNvSpPr>
          <p:nvPr userDrawn="1"/>
        </p:nvSpPr>
        <p:spPr bwMode="auto">
          <a:xfrm>
            <a:off x="461433" y="33369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46" name="Google Shape;1083;p14">
            <a:extLst>
              <a:ext uri="{FF2B5EF4-FFF2-40B4-BE49-F238E27FC236}">
                <a16:creationId xmlns:a16="http://schemas.microsoft.com/office/drawing/2014/main" id="{F65BEE12-07B8-4B1B-9EDE-43AF039845F6}"/>
              </a:ext>
            </a:extLst>
          </p:cNvPr>
          <p:cNvSpPr>
            <a:spLocks/>
          </p:cNvSpPr>
          <p:nvPr userDrawn="1"/>
        </p:nvSpPr>
        <p:spPr bwMode="auto">
          <a:xfrm>
            <a:off x="194733" y="3362326"/>
            <a:ext cx="450851"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47" name="Google Shape;1084;p14">
            <a:extLst>
              <a:ext uri="{FF2B5EF4-FFF2-40B4-BE49-F238E27FC236}">
                <a16:creationId xmlns:a16="http://schemas.microsoft.com/office/drawing/2014/main" id="{90157498-8504-4615-B823-D702C5A704C6}"/>
              </a:ext>
            </a:extLst>
          </p:cNvPr>
          <p:cNvSpPr>
            <a:spLocks/>
          </p:cNvSpPr>
          <p:nvPr userDrawn="1"/>
        </p:nvSpPr>
        <p:spPr bwMode="auto">
          <a:xfrm>
            <a:off x="220133" y="3444875"/>
            <a:ext cx="44451"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48" name="Google Shape;1085;p14">
            <a:extLst>
              <a:ext uri="{FF2B5EF4-FFF2-40B4-BE49-F238E27FC236}">
                <a16:creationId xmlns:a16="http://schemas.microsoft.com/office/drawing/2014/main" id="{AC1E34AE-F720-425E-872B-9451F0F08C82}"/>
              </a:ext>
            </a:extLst>
          </p:cNvPr>
          <p:cNvSpPr>
            <a:spLocks/>
          </p:cNvSpPr>
          <p:nvPr userDrawn="1"/>
        </p:nvSpPr>
        <p:spPr bwMode="auto">
          <a:xfrm>
            <a:off x="520700" y="3403600"/>
            <a:ext cx="44451"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49" name="Google Shape;1086;p14">
            <a:extLst>
              <a:ext uri="{FF2B5EF4-FFF2-40B4-BE49-F238E27FC236}">
                <a16:creationId xmlns:a16="http://schemas.microsoft.com/office/drawing/2014/main" id="{827FC061-29FF-4C69-91FD-E1DF512D57A7}"/>
              </a:ext>
            </a:extLst>
          </p:cNvPr>
          <p:cNvSpPr>
            <a:spLocks/>
          </p:cNvSpPr>
          <p:nvPr userDrawn="1"/>
        </p:nvSpPr>
        <p:spPr bwMode="auto">
          <a:xfrm>
            <a:off x="196851" y="33734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50" name="Google Shape;1082;p14">
            <a:extLst>
              <a:ext uri="{FF2B5EF4-FFF2-40B4-BE49-F238E27FC236}">
                <a16:creationId xmlns:a16="http://schemas.microsoft.com/office/drawing/2014/main" id="{9A9B67AA-C898-4BCA-82FB-8F1456340B02}"/>
              </a:ext>
            </a:extLst>
          </p:cNvPr>
          <p:cNvSpPr>
            <a:spLocks/>
          </p:cNvSpPr>
          <p:nvPr userDrawn="1"/>
        </p:nvSpPr>
        <p:spPr bwMode="auto">
          <a:xfrm>
            <a:off x="459317" y="3951288"/>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51" name="Google Shape;1083;p14">
            <a:extLst>
              <a:ext uri="{FF2B5EF4-FFF2-40B4-BE49-F238E27FC236}">
                <a16:creationId xmlns:a16="http://schemas.microsoft.com/office/drawing/2014/main" id="{A0F8F7BC-A4E5-4B37-A0C5-3B4F5100E2D9}"/>
              </a:ext>
            </a:extLst>
          </p:cNvPr>
          <p:cNvSpPr>
            <a:spLocks/>
          </p:cNvSpPr>
          <p:nvPr userDrawn="1"/>
        </p:nvSpPr>
        <p:spPr bwMode="auto">
          <a:xfrm>
            <a:off x="194734" y="39766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52" name="Google Shape;1084;p14">
            <a:extLst>
              <a:ext uri="{FF2B5EF4-FFF2-40B4-BE49-F238E27FC236}">
                <a16:creationId xmlns:a16="http://schemas.microsoft.com/office/drawing/2014/main" id="{8AB38E07-5D63-4AA5-9860-BEB2F0641DB0}"/>
              </a:ext>
            </a:extLst>
          </p:cNvPr>
          <p:cNvSpPr>
            <a:spLocks/>
          </p:cNvSpPr>
          <p:nvPr userDrawn="1"/>
        </p:nvSpPr>
        <p:spPr bwMode="auto">
          <a:xfrm>
            <a:off x="218018" y="40592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53" name="Google Shape;1085;p14">
            <a:extLst>
              <a:ext uri="{FF2B5EF4-FFF2-40B4-BE49-F238E27FC236}">
                <a16:creationId xmlns:a16="http://schemas.microsoft.com/office/drawing/2014/main" id="{5A8A43A0-4B1A-4234-A103-744120A37E60}"/>
              </a:ext>
            </a:extLst>
          </p:cNvPr>
          <p:cNvSpPr>
            <a:spLocks/>
          </p:cNvSpPr>
          <p:nvPr userDrawn="1"/>
        </p:nvSpPr>
        <p:spPr bwMode="auto">
          <a:xfrm>
            <a:off x="518585" y="40163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54" name="Google Shape;1086;p14">
            <a:extLst>
              <a:ext uri="{FF2B5EF4-FFF2-40B4-BE49-F238E27FC236}">
                <a16:creationId xmlns:a16="http://schemas.microsoft.com/office/drawing/2014/main" id="{5AD21DA2-606E-48C2-92B5-CBFE3DB42421}"/>
              </a:ext>
            </a:extLst>
          </p:cNvPr>
          <p:cNvSpPr>
            <a:spLocks/>
          </p:cNvSpPr>
          <p:nvPr userDrawn="1"/>
        </p:nvSpPr>
        <p:spPr bwMode="auto">
          <a:xfrm>
            <a:off x="194734" y="39878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55" name="Google Shape;1082;p14">
            <a:extLst>
              <a:ext uri="{FF2B5EF4-FFF2-40B4-BE49-F238E27FC236}">
                <a16:creationId xmlns:a16="http://schemas.microsoft.com/office/drawing/2014/main" id="{0B3A2282-94EC-433B-B027-BA9921BB5115}"/>
              </a:ext>
            </a:extLst>
          </p:cNvPr>
          <p:cNvSpPr>
            <a:spLocks/>
          </p:cNvSpPr>
          <p:nvPr userDrawn="1"/>
        </p:nvSpPr>
        <p:spPr bwMode="auto">
          <a:xfrm>
            <a:off x="459317" y="4565650"/>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56" name="Google Shape;1083;p14">
            <a:extLst>
              <a:ext uri="{FF2B5EF4-FFF2-40B4-BE49-F238E27FC236}">
                <a16:creationId xmlns:a16="http://schemas.microsoft.com/office/drawing/2014/main" id="{1B79D929-2C9D-4248-8744-7C41F2DE8A1F}"/>
              </a:ext>
            </a:extLst>
          </p:cNvPr>
          <p:cNvSpPr>
            <a:spLocks/>
          </p:cNvSpPr>
          <p:nvPr userDrawn="1"/>
        </p:nvSpPr>
        <p:spPr bwMode="auto">
          <a:xfrm>
            <a:off x="192618" y="4589464"/>
            <a:ext cx="450849"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57" name="Google Shape;1084;p14">
            <a:extLst>
              <a:ext uri="{FF2B5EF4-FFF2-40B4-BE49-F238E27FC236}">
                <a16:creationId xmlns:a16="http://schemas.microsoft.com/office/drawing/2014/main" id="{96A67E16-B79B-487A-A0A2-3BCB9EC4273A}"/>
              </a:ext>
            </a:extLst>
          </p:cNvPr>
          <p:cNvSpPr>
            <a:spLocks/>
          </p:cNvSpPr>
          <p:nvPr userDrawn="1"/>
        </p:nvSpPr>
        <p:spPr bwMode="auto">
          <a:xfrm>
            <a:off x="215901" y="4672014"/>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58" name="Google Shape;1085;p14">
            <a:extLst>
              <a:ext uri="{FF2B5EF4-FFF2-40B4-BE49-F238E27FC236}">
                <a16:creationId xmlns:a16="http://schemas.microsoft.com/office/drawing/2014/main" id="{2757718E-3C1F-4409-8AB9-89FD6B8EE765}"/>
              </a:ext>
            </a:extLst>
          </p:cNvPr>
          <p:cNvSpPr>
            <a:spLocks/>
          </p:cNvSpPr>
          <p:nvPr userDrawn="1"/>
        </p:nvSpPr>
        <p:spPr bwMode="auto">
          <a:xfrm>
            <a:off x="518585" y="4630739"/>
            <a:ext cx="44449"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59" name="Google Shape;1086;p14">
            <a:extLst>
              <a:ext uri="{FF2B5EF4-FFF2-40B4-BE49-F238E27FC236}">
                <a16:creationId xmlns:a16="http://schemas.microsoft.com/office/drawing/2014/main" id="{D89E0CC8-7B2A-4E3B-94CE-B53E8276EC0D}"/>
              </a:ext>
            </a:extLst>
          </p:cNvPr>
          <p:cNvSpPr>
            <a:spLocks/>
          </p:cNvSpPr>
          <p:nvPr userDrawn="1"/>
        </p:nvSpPr>
        <p:spPr bwMode="auto">
          <a:xfrm>
            <a:off x="194734" y="46005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60" name="Google Shape;1082;p14">
            <a:extLst>
              <a:ext uri="{FF2B5EF4-FFF2-40B4-BE49-F238E27FC236}">
                <a16:creationId xmlns:a16="http://schemas.microsoft.com/office/drawing/2014/main" id="{E4E40AB0-B138-4C29-8D8D-ED6C08F02435}"/>
              </a:ext>
            </a:extLst>
          </p:cNvPr>
          <p:cNvSpPr>
            <a:spLocks/>
          </p:cNvSpPr>
          <p:nvPr userDrawn="1"/>
        </p:nvSpPr>
        <p:spPr bwMode="auto">
          <a:xfrm>
            <a:off x="457200" y="5180013"/>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61" name="Google Shape;1083;p14">
            <a:extLst>
              <a:ext uri="{FF2B5EF4-FFF2-40B4-BE49-F238E27FC236}">
                <a16:creationId xmlns:a16="http://schemas.microsoft.com/office/drawing/2014/main" id="{1B20BD13-55DB-4C80-9603-8976DBD4832C}"/>
              </a:ext>
            </a:extLst>
          </p:cNvPr>
          <p:cNvSpPr>
            <a:spLocks/>
          </p:cNvSpPr>
          <p:nvPr userDrawn="1"/>
        </p:nvSpPr>
        <p:spPr bwMode="auto">
          <a:xfrm>
            <a:off x="192618" y="5203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62" name="Google Shape;1084;p14">
            <a:extLst>
              <a:ext uri="{FF2B5EF4-FFF2-40B4-BE49-F238E27FC236}">
                <a16:creationId xmlns:a16="http://schemas.microsoft.com/office/drawing/2014/main" id="{4E62E349-9949-4FBF-9A6C-FCA56A8D6285}"/>
              </a:ext>
            </a:extLst>
          </p:cNvPr>
          <p:cNvSpPr>
            <a:spLocks/>
          </p:cNvSpPr>
          <p:nvPr userDrawn="1"/>
        </p:nvSpPr>
        <p:spPr bwMode="auto">
          <a:xfrm>
            <a:off x="215901" y="5286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63" name="Google Shape;1085;p14">
            <a:extLst>
              <a:ext uri="{FF2B5EF4-FFF2-40B4-BE49-F238E27FC236}">
                <a16:creationId xmlns:a16="http://schemas.microsoft.com/office/drawing/2014/main" id="{94EEE98C-7878-493F-A0CC-62C8DD5FA662}"/>
              </a:ext>
            </a:extLst>
          </p:cNvPr>
          <p:cNvSpPr>
            <a:spLocks/>
          </p:cNvSpPr>
          <p:nvPr userDrawn="1"/>
        </p:nvSpPr>
        <p:spPr bwMode="auto">
          <a:xfrm>
            <a:off x="516467" y="5245100"/>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64" name="Google Shape;1086;p14">
            <a:extLst>
              <a:ext uri="{FF2B5EF4-FFF2-40B4-BE49-F238E27FC236}">
                <a16:creationId xmlns:a16="http://schemas.microsoft.com/office/drawing/2014/main" id="{F450454B-C372-4390-B8FD-11FD30759F2E}"/>
              </a:ext>
            </a:extLst>
          </p:cNvPr>
          <p:cNvSpPr>
            <a:spLocks/>
          </p:cNvSpPr>
          <p:nvPr userDrawn="1"/>
        </p:nvSpPr>
        <p:spPr bwMode="auto">
          <a:xfrm>
            <a:off x="192618" y="52149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65" name="Google Shape;1082;p14">
            <a:extLst>
              <a:ext uri="{FF2B5EF4-FFF2-40B4-BE49-F238E27FC236}">
                <a16:creationId xmlns:a16="http://schemas.microsoft.com/office/drawing/2014/main" id="{44AEA2C3-99A5-42BA-93B7-CCA453CD5A50}"/>
              </a:ext>
            </a:extLst>
          </p:cNvPr>
          <p:cNvSpPr>
            <a:spLocks/>
          </p:cNvSpPr>
          <p:nvPr userDrawn="1"/>
        </p:nvSpPr>
        <p:spPr bwMode="auto">
          <a:xfrm>
            <a:off x="457200" y="5792788"/>
            <a:ext cx="107951"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66" name="Google Shape;1083;p14">
            <a:extLst>
              <a:ext uri="{FF2B5EF4-FFF2-40B4-BE49-F238E27FC236}">
                <a16:creationId xmlns:a16="http://schemas.microsoft.com/office/drawing/2014/main" id="{140AC572-5370-4C31-B54E-9B1505F86D21}"/>
              </a:ext>
            </a:extLst>
          </p:cNvPr>
          <p:cNvSpPr>
            <a:spLocks/>
          </p:cNvSpPr>
          <p:nvPr userDrawn="1"/>
        </p:nvSpPr>
        <p:spPr bwMode="auto">
          <a:xfrm>
            <a:off x="190500" y="5818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67" name="Google Shape;1084;p14">
            <a:extLst>
              <a:ext uri="{FF2B5EF4-FFF2-40B4-BE49-F238E27FC236}">
                <a16:creationId xmlns:a16="http://schemas.microsoft.com/office/drawing/2014/main" id="{B602C4B8-CB0A-4E0F-98C0-EB9E09C0B10A}"/>
              </a:ext>
            </a:extLst>
          </p:cNvPr>
          <p:cNvSpPr>
            <a:spLocks/>
          </p:cNvSpPr>
          <p:nvPr userDrawn="1"/>
        </p:nvSpPr>
        <p:spPr bwMode="auto">
          <a:xfrm>
            <a:off x="213784" y="59007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68" name="Google Shape;1085;p14">
            <a:extLst>
              <a:ext uri="{FF2B5EF4-FFF2-40B4-BE49-F238E27FC236}">
                <a16:creationId xmlns:a16="http://schemas.microsoft.com/office/drawing/2014/main" id="{6C315A55-BCDE-4116-808B-02A567062C48}"/>
              </a:ext>
            </a:extLst>
          </p:cNvPr>
          <p:cNvSpPr>
            <a:spLocks/>
          </p:cNvSpPr>
          <p:nvPr userDrawn="1"/>
        </p:nvSpPr>
        <p:spPr bwMode="auto">
          <a:xfrm>
            <a:off x="514351" y="58578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69" name="Google Shape;1086;p14">
            <a:extLst>
              <a:ext uri="{FF2B5EF4-FFF2-40B4-BE49-F238E27FC236}">
                <a16:creationId xmlns:a16="http://schemas.microsoft.com/office/drawing/2014/main" id="{DFA031B9-6ACB-4DB5-8F26-3988B606DE06}"/>
              </a:ext>
            </a:extLst>
          </p:cNvPr>
          <p:cNvSpPr>
            <a:spLocks/>
          </p:cNvSpPr>
          <p:nvPr userDrawn="1"/>
        </p:nvSpPr>
        <p:spPr bwMode="auto">
          <a:xfrm>
            <a:off x="192617" y="5829300"/>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70" name="Google Shape;1765;p26">
            <a:extLst>
              <a:ext uri="{FF2B5EF4-FFF2-40B4-BE49-F238E27FC236}">
                <a16:creationId xmlns:a16="http://schemas.microsoft.com/office/drawing/2014/main" id="{5568F184-F23D-4CA5-B270-3C71C83C35CF}"/>
              </a:ext>
            </a:extLst>
          </p:cNvPr>
          <p:cNvSpPr/>
          <p:nvPr userDrawn="1"/>
        </p:nvSpPr>
        <p:spPr>
          <a:xfrm rot="126755">
            <a:off x="3092451" y="1090613"/>
            <a:ext cx="5549900" cy="4730750"/>
          </a:xfrm>
          <a:prstGeom prst="rect">
            <a:avLst/>
          </a:prstGeom>
          <a:solidFill>
            <a:srgbClr val="FFE285"/>
          </a:solidFill>
          <a:ln>
            <a:noFill/>
          </a:ln>
        </p:spPr>
        <p:txBody>
          <a:bodyPr spcFirstLastPara="1" lIns="51427" tIns="51427" rIns="51427" bIns="51427" anchor="ctr"/>
          <a:lstStyle/>
          <a:p>
            <a:pPr eaLnBrk="1" fontAlgn="auto" hangingPunct="1">
              <a:spcBef>
                <a:spcPts val="0"/>
              </a:spcBef>
              <a:spcAft>
                <a:spcPts val="0"/>
              </a:spcAft>
              <a:defRPr/>
            </a:pPr>
            <a:endParaRPr sz="281" dirty="0">
              <a:solidFill>
                <a:prstClr val="black"/>
              </a:solidFill>
              <a:latin typeface="Arial"/>
            </a:endParaRPr>
          </a:p>
        </p:txBody>
      </p:sp>
      <p:sp>
        <p:nvSpPr>
          <p:cNvPr id="71" name="Google Shape;1766;p26">
            <a:extLst>
              <a:ext uri="{FF2B5EF4-FFF2-40B4-BE49-F238E27FC236}">
                <a16:creationId xmlns:a16="http://schemas.microsoft.com/office/drawing/2014/main" id="{88AD4D29-1FC2-4E38-9D75-3B90D4ED382F}"/>
              </a:ext>
            </a:extLst>
          </p:cNvPr>
          <p:cNvSpPr/>
          <p:nvPr userDrawn="1"/>
        </p:nvSpPr>
        <p:spPr>
          <a:xfrm rot="21464125">
            <a:off x="2810934" y="773114"/>
            <a:ext cx="1284817" cy="1336675"/>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lIns="51427" tIns="51427" rIns="51427" bIns="51427" anchor="ctr"/>
          <a:lstStyle/>
          <a:p>
            <a:pPr eaLnBrk="1" fontAlgn="auto" hangingPunct="1">
              <a:spcBef>
                <a:spcPts val="0"/>
              </a:spcBef>
              <a:spcAft>
                <a:spcPts val="0"/>
              </a:spcAft>
              <a:defRPr/>
            </a:pPr>
            <a:endParaRPr sz="281">
              <a:solidFill>
                <a:prstClr val="black"/>
              </a:solidFill>
              <a:latin typeface="Arial"/>
            </a:endParaRPr>
          </a:p>
        </p:txBody>
      </p:sp>
      <p:sp>
        <p:nvSpPr>
          <p:cNvPr id="72" name="Google Shape;1767;p26">
            <a:extLst>
              <a:ext uri="{FF2B5EF4-FFF2-40B4-BE49-F238E27FC236}">
                <a16:creationId xmlns:a16="http://schemas.microsoft.com/office/drawing/2014/main" id="{2A3C84AA-4FBD-4F93-91B0-5ED8C16BD2D6}"/>
              </a:ext>
            </a:extLst>
          </p:cNvPr>
          <p:cNvSpPr/>
          <p:nvPr userDrawn="1"/>
        </p:nvSpPr>
        <p:spPr>
          <a:xfrm rot="4829593">
            <a:off x="7640638" y="1029760"/>
            <a:ext cx="1546225" cy="1109133"/>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lIns="51427" tIns="51427" rIns="51427" bIns="51427" anchor="ctr"/>
          <a:lstStyle/>
          <a:p>
            <a:pPr eaLnBrk="1" fontAlgn="auto" hangingPunct="1">
              <a:spcBef>
                <a:spcPts val="0"/>
              </a:spcBef>
              <a:spcAft>
                <a:spcPts val="0"/>
              </a:spcAft>
              <a:defRPr/>
            </a:pPr>
            <a:endParaRPr sz="281">
              <a:solidFill>
                <a:prstClr val="black"/>
              </a:solidFill>
              <a:latin typeface="Arial"/>
            </a:endParaRPr>
          </a:p>
        </p:txBody>
      </p:sp>
      <p:grpSp>
        <p:nvGrpSpPr>
          <p:cNvPr id="73" name="Google Shape;211;p3">
            <a:extLst>
              <a:ext uri="{FF2B5EF4-FFF2-40B4-BE49-F238E27FC236}">
                <a16:creationId xmlns:a16="http://schemas.microsoft.com/office/drawing/2014/main" id="{ABD3FC9F-99DD-4651-B2A5-A0469473ED89}"/>
              </a:ext>
            </a:extLst>
          </p:cNvPr>
          <p:cNvGrpSpPr>
            <a:grpSpLocks/>
          </p:cNvGrpSpPr>
          <p:nvPr userDrawn="1"/>
        </p:nvGrpSpPr>
        <p:grpSpPr bwMode="auto">
          <a:xfrm>
            <a:off x="1030818" y="1581150"/>
            <a:ext cx="444500" cy="398463"/>
            <a:chOff x="2495125" y="2142250"/>
            <a:chExt cx="444275" cy="398525"/>
          </a:xfrm>
        </p:grpSpPr>
        <p:sp>
          <p:nvSpPr>
            <p:cNvPr id="74" name="Google Shape;212;p3">
              <a:extLst>
                <a:ext uri="{FF2B5EF4-FFF2-40B4-BE49-F238E27FC236}">
                  <a16:creationId xmlns:a16="http://schemas.microsoft.com/office/drawing/2014/main" id="{2A23FA12-4B11-4DC7-82BD-60DB85C75CBF}"/>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lIns="91425" tIns="91425" rIns="91425" bIns="91425" anchor="ctr"/>
            <a:lstStyle/>
            <a:p>
              <a:pPr>
                <a:defRPr/>
              </a:pPr>
              <a:endParaRPr lang="vi-VN" sz="1350"/>
            </a:p>
          </p:txBody>
        </p:sp>
        <p:sp>
          <p:nvSpPr>
            <p:cNvPr id="75" name="Google Shape;213;p3">
              <a:extLst>
                <a:ext uri="{FF2B5EF4-FFF2-40B4-BE49-F238E27FC236}">
                  <a16:creationId xmlns:a16="http://schemas.microsoft.com/office/drawing/2014/main" id="{8FFBFCF5-7B91-4702-8A9B-9CE60B0C037E}"/>
                </a:ext>
              </a:extLst>
            </p:cNvPr>
            <p:cNvSpPr/>
            <p:nvPr/>
          </p:nvSpPr>
          <p:spPr>
            <a:xfrm>
              <a:off x="2655910" y="2307376"/>
              <a:ext cx="95201" cy="73036"/>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76" name="Google Shape;214;p3">
            <a:extLst>
              <a:ext uri="{FF2B5EF4-FFF2-40B4-BE49-F238E27FC236}">
                <a16:creationId xmlns:a16="http://schemas.microsoft.com/office/drawing/2014/main" id="{F65DCD82-6BD2-4CC6-A911-3D97B16DEEA3}"/>
              </a:ext>
            </a:extLst>
          </p:cNvPr>
          <p:cNvGrpSpPr>
            <a:grpSpLocks/>
          </p:cNvGrpSpPr>
          <p:nvPr userDrawn="1"/>
        </p:nvGrpSpPr>
        <p:grpSpPr bwMode="auto">
          <a:xfrm>
            <a:off x="10560051" y="5038725"/>
            <a:ext cx="292100" cy="280988"/>
            <a:chOff x="3243875" y="2372825"/>
            <a:chExt cx="291375" cy="281375"/>
          </a:xfrm>
        </p:grpSpPr>
        <p:sp>
          <p:nvSpPr>
            <p:cNvPr id="77" name="Google Shape;215;p3">
              <a:extLst>
                <a:ext uri="{FF2B5EF4-FFF2-40B4-BE49-F238E27FC236}">
                  <a16:creationId xmlns:a16="http://schemas.microsoft.com/office/drawing/2014/main" id="{6B08327B-E722-4AC3-8782-43CDC4440C8C}"/>
                </a:ext>
              </a:extLst>
            </p:cNvPr>
            <p:cNvSpPr/>
            <p:nvPr/>
          </p:nvSpPr>
          <p:spPr>
            <a:xfrm>
              <a:off x="3286103" y="2403030"/>
              <a:ext cx="206918" cy="200300"/>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78" name="Google Shape;216;p3">
              <a:extLst>
                <a:ext uri="{FF2B5EF4-FFF2-40B4-BE49-F238E27FC236}">
                  <a16:creationId xmlns:a16="http://schemas.microsoft.com/office/drawing/2014/main" id="{BAB18E0D-95CC-4646-B378-A8964BDECF4D}"/>
                </a:ext>
              </a:extLst>
            </p:cNvPr>
            <p:cNvSpPr/>
            <p:nvPr/>
          </p:nvSpPr>
          <p:spPr>
            <a:xfrm>
              <a:off x="3302995" y="2403030"/>
              <a:ext cx="192138" cy="211428"/>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79" name="Google Shape;217;p3">
              <a:extLst>
                <a:ext uri="{FF2B5EF4-FFF2-40B4-BE49-F238E27FC236}">
                  <a16:creationId xmlns:a16="http://schemas.microsoft.com/office/drawing/2014/main" id="{00A3AEBC-7F2B-4FD4-A630-88061F175CEB}"/>
                </a:ext>
              </a:extLst>
            </p:cNvPr>
            <p:cNvSpPr/>
            <p:nvPr/>
          </p:nvSpPr>
          <p:spPr>
            <a:xfrm>
              <a:off x="3395897" y="2372825"/>
              <a:ext cx="10556"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0" name="Google Shape;218;p3">
              <a:extLst>
                <a:ext uri="{FF2B5EF4-FFF2-40B4-BE49-F238E27FC236}">
                  <a16:creationId xmlns:a16="http://schemas.microsoft.com/office/drawing/2014/main" id="{506083C1-06D7-4573-92DE-6E1C0A062B82}"/>
                </a:ext>
              </a:extLst>
            </p:cNvPr>
            <p:cNvSpPr/>
            <p:nvPr/>
          </p:nvSpPr>
          <p:spPr>
            <a:xfrm>
              <a:off x="3243875" y="2495231"/>
              <a:ext cx="285040" cy="11127"/>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1" name="Google Shape;219;p3">
              <a:extLst>
                <a:ext uri="{FF2B5EF4-FFF2-40B4-BE49-F238E27FC236}">
                  <a16:creationId xmlns:a16="http://schemas.microsoft.com/office/drawing/2014/main" id="{52BD8AA3-C270-41C0-BF89-D0EAD7DA05DF}"/>
                </a:ext>
              </a:extLst>
            </p:cNvPr>
            <p:cNvSpPr/>
            <p:nvPr/>
          </p:nvSpPr>
          <p:spPr>
            <a:xfrm>
              <a:off x="3341000" y="2379184"/>
              <a:ext cx="103459" cy="267067"/>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2" name="Google Shape;220;p3">
              <a:extLst>
                <a:ext uri="{FF2B5EF4-FFF2-40B4-BE49-F238E27FC236}">
                  <a16:creationId xmlns:a16="http://schemas.microsoft.com/office/drawing/2014/main" id="{A91C6967-E5F6-427D-B43A-8198ED026B63}"/>
                </a:ext>
              </a:extLst>
            </p:cNvPr>
            <p:cNvSpPr/>
            <p:nvPr/>
          </p:nvSpPr>
          <p:spPr>
            <a:xfrm>
              <a:off x="3267100" y="2458668"/>
              <a:ext cx="268150" cy="93792"/>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3" name="Google Shape;221;p3">
              <a:extLst>
                <a:ext uri="{FF2B5EF4-FFF2-40B4-BE49-F238E27FC236}">
                  <a16:creationId xmlns:a16="http://schemas.microsoft.com/office/drawing/2014/main" id="{418277EE-9603-4470-BA66-69BCCC3C4EA6}"/>
                </a:ext>
              </a:extLst>
            </p:cNvPr>
            <p:cNvSpPr/>
            <p:nvPr/>
          </p:nvSpPr>
          <p:spPr>
            <a:xfrm>
              <a:off x="3275546" y="2452309"/>
              <a:ext cx="257592" cy="112868"/>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dirty="0">
                <a:solidFill>
                  <a:prstClr val="black"/>
                </a:solidFill>
                <a:latin typeface="Arial"/>
              </a:endParaRPr>
            </a:p>
          </p:txBody>
        </p:sp>
        <p:sp>
          <p:nvSpPr>
            <p:cNvPr id="84" name="Google Shape;222;p3">
              <a:extLst>
                <a:ext uri="{FF2B5EF4-FFF2-40B4-BE49-F238E27FC236}">
                  <a16:creationId xmlns:a16="http://schemas.microsoft.com/office/drawing/2014/main" id="{BADCE25C-AC76-4BC2-AEE2-DA67DDDD66FC}"/>
                </a:ext>
              </a:extLst>
            </p:cNvPr>
            <p:cNvSpPr/>
            <p:nvPr/>
          </p:nvSpPr>
          <p:spPr>
            <a:xfrm>
              <a:off x="3328332" y="2385542"/>
              <a:ext cx="120350" cy="259119"/>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5" name="Google Shape;223;p3">
              <a:extLst>
                <a:ext uri="{FF2B5EF4-FFF2-40B4-BE49-F238E27FC236}">
                  <a16:creationId xmlns:a16="http://schemas.microsoft.com/office/drawing/2014/main" id="{5498E4C0-C33C-42C5-8BEE-AD80DCB2D7B7}"/>
                </a:ext>
              </a:extLst>
            </p:cNvPr>
            <p:cNvSpPr/>
            <p:nvPr/>
          </p:nvSpPr>
          <p:spPr>
            <a:xfrm>
              <a:off x="3328332" y="2438003"/>
              <a:ext cx="133018"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6" name="Google Shape;224;p3">
              <a:extLst>
                <a:ext uri="{FF2B5EF4-FFF2-40B4-BE49-F238E27FC236}">
                  <a16:creationId xmlns:a16="http://schemas.microsoft.com/office/drawing/2014/main" id="{E992DEEA-D259-4DC2-901A-9216F61CB117}"/>
                </a:ext>
              </a:extLst>
            </p:cNvPr>
            <p:cNvSpPr>
              <a:spLocks/>
            </p:cNvSpPr>
            <p:nvPr/>
          </p:nvSpPr>
          <p:spPr bwMode="auto">
            <a:xfrm>
              <a:off x="3357891" y="2469796"/>
              <a:ext cx="71788" cy="71535"/>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lIns="91425" tIns="91425" rIns="91425" bIns="91425" anchor="ctr"/>
            <a:lstStyle/>
            <a:p>
              <a:pPr>
                <a:defRPr/>
              </a:pPr>
              <a:endParaRPr lang="vi-VN" sz="1350"/>
            </a:p>
          </p:txBody>
        </p:sp>
      </p:grpSp>
      <p:grpSp>
        <p:nvGrpSpPr>
          <p:cNvPr id="87" name="Google Shape;225;p3">
            <a:extLst>
              <a:ext uri="{FF2B5EF4-FFF2-40B4-BE49-F238E27FC236}">
                <a16:creationId xmlns:a16="http://schemas.microsoft.com/office/drawing/2014/main" id="{5714F270-6B42-4CB0-83DC-255996E13AA2}"/>
              </a:ext>
            </a:extLst>
          </p:cNvPr>
          <p:cNvGrpSpPr>
            <a:grpSpLocks/>
          </p:cNvGrpSpPr>
          <p:nvPr userDrawn="1"/>
        </p:nvGrpSpPr>
        <p:grpSpPr bwMode="auto">
          <a:xfrm>
            <a:off x="10778068" y="714376"/>
            <a:ext cx="167217" cy="168275"/>
            <a:chOff x="4954425" y="2036375"/>
            <a:chExt cx="166675" cy="168575"/>
          </a:xfrm>
        </p:grpSpPr>
        <p:sp>
          <p:nvSpPr>
            <p:cNvPr id="88" name="Google Shape;226;p3">
              <a:extLst>
                <a:ext uri="{FF2B5EF4-FFF2-40B4-BE49-F238E27FC236}">
                  <a16:creationId xmlns:a16="http://schemas.microsoft.com/office/drawing/2014/main" id="{35A28068-FD7D-43AE-9FA7-AD0FCE330F14}"/>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lIns="91425" tIns="91425" rIns="91425" bIns="91425" anchor="ctr"/>
            <a:lstStyle/>
            <a:p>
              <a:pPr>
                <a:defRPr/>
              </a:pPr>
              <a:endParaRPr lang="vi-VN" sz="1350"/>
            </a:p>
          </p:txBody>
        </p:sp>
        <p:sp>
          <p:nvSpPr>
            <p:cNvPr id="89" name="Google Shape;227;p3">
              <a:extLst>
                <a:ext uri="{FF2B5EF4-FFF2-40B4-BE49-F238E27FC236}">
                  <a16:creationId xmlns:a16="http://schemas.microsoft.com/office/drawing/2014/main" id="{84E21632-74A6-4611-97D5-1C83356BB223}"/>
                </a:ext>
              </a:extLst>
            </p:cNvPr>
            <p:cNvSpPr/>
            <p:nvPr/>
          </p:nvSpPr>
          <p:spPr>
            <a:xfrm>
              <a:off x="5009280" y="2104760"/>
              <a:ext cx="52746"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90" name="Google Shape;228;p3">
            <a:extLst>
              <a:ext uri="{FF2B5EF4-FFF2-40B4-BE49-F238E27FC236}">
                <a16:creationId xmlns:a16="http://schemas.microsoft.com/office/drawing/2014/main" id="{FF481E7D-927B-45D9-AFA7-A9B2B1489B25}"/>
              </a:ext>
            </a:extLst>
          </p:cNvPr>
          <p:cNvSpPr>
            <a:spLocks/>
          </p:cNvSpPr>
          <p:nvPr userDrawn="1"/>
        </p:nvSpPr>
        <p:spPr bwMode="auto">
          <a:xfrm>
            <a:off x="1576918" y="3597275"/>
            <a:ext cx="118533" cy="80963"/>
          </a:xfrm>
          <a:custGeom>
            <a:avLst/>
            <a:gdLst>
              <a:gd name="T0" fmla="*/ 2147483646 w 4765"/>
              <a:gd name="T1" fmla="*/ 2147483646 h 3248"/>
              <a:gd name="T2" fmla="*/ 2147483646 w 4765"/>
              <a:gd name="T3" fmla="*/ 2147483646 h 3248"/>
              <a:gd name="T4" fmla="*/ 2147483646 w 4765"/>
              <a:gd name="T5" fmla="*/ 2147483646 h 3248"/>
              <a:gd name="T6" fmla="*/ 2147483646 w 4765"/>
              <a:gd name="T7" fmla="*/ 2147483646 h 3248"/>
              <a:gd name="T8" fmla="*/ 2147483646 w 4765"/>
              <a:gd name="T9" fmla="*/ 2147483646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lIns="51427" tIns="51427" rIns="51427" bIns="51427" anchor="ctr"/>
          <a:lstStyle/>
          <a:p>
            <a:pPr>
              <a:defRPr/>
            </a:pPr>
            <a:endParaRPr lang="vi-VN" sz="1350"/>
          </a:p>
        </p:txBody>
      </p:sp>
      <p:sp>
        <p:nvSpPr>
          <p:cNvPr id="91" name="Google Shape;229;p3">
            <a:extLst>
              <a:ext uri="{FF2B5EF4-FFF2-40B4-BE49-F238E27FC236}">
                <a16:creationId xmlns:a16="http://schemas.microsoft.com/office/drawing/2014/main" id="{6F0A882F-351A-425E-999D-D854A113EFAE}"/>
              </a:ext>
            </a:extLst>
          </p:cNvPr>
          <p:cNvSpPr/>
          <p:nvPr userDrawn="1"/>
        </p:nvSpPr>
        <p:spPr>
          <a:xfrm>
            <a:off x="9846733" y="3887788"/>
            <a:ext cx="86784" cy="61912"/>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lIns="51427" tIns="51427" rIns="51427" bIns="51427" anchor="ctr"/>
          <a:lstStyle/>
          <a:p>
            <a:pPr eaLnBrk="1" fontAlgn="auto" hangingPunct="1">
              <a:spcBef>
                <a:spcPts val="0"/>
              </a:spcBef>
              <a:spcAft>
                <a:spcPts val="0"/>
              </a:spcAft>
              <a:defRPr/>
            </a:pPr>
            <a:endParaRPr sz="1350">
              <a:solidFill>
                <a:prstClr val="black"/>
              </a:solidFill>
              <a:latin typeface="Arial"/>
            </a:endParaRPr>
          </a:p>
        </p:txBody>
      </p:sp>
      <p:grpSp>
        <p:nvGrpSpPr>
          <p:cNvPr id="92" name="Google Shape;230;p3">
            <a:extLst>
              <a:ext uri="{FF2B5EF4-FFF2-40B4-BE49-F238E27FC236}">
                <a16:creationId xmlns:a16="http://schemas.microsoft.com/office/drawing/2014/main" id="{0364F04A-29CF-4867-AE5E-FE8900A4A3B5}"/>
              </a:ext>
            </a:extLst>
          </p:cNvPr>
          <p:cNvGrpSpPr>
            <a:grpSpLocks/>
          </p:cNvGrpSpPr>
          <p:nvPr userDrawn="1"/>
        </p:nvGrpSpPr>
        <p:grpSpPr bwMode="auto">
          <a:xfrm>
            <a:off x="1274234" y="5541964"/>
            <a:ext cx="167217" cy="168275"/>
            <a:chOff x="4954425" y="2036375"/>
            <a:chExt cx="166675" cy="168575"/>
          </a:xfrm>
        </p:grpSpPr>
        <p:sp>
          <p:nvSpPr>
            <p:cNvPr id="93" name="Google Shape;231;p3">
              <a:extLst>
                <a:ext uri="{FF2B5EF4-FFF2-40B4-BE49-F238E27FC236}">
                  <a16:creationId xmlns:a16="http://schemas.microsoft.com/office/drawing/2014/main" id="{651D3FB7-13BC-4DC4-A99A-1AC67DD92865}"/>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94" name="Google Shape;232;p3">
              <a:extLst>
                <a:ext uri="{FF2B5EF4-FFF2-40B4-BE49-F238E27FC236}">
                  <a16:creationId xmlns:a16="http://schemas.microsoft.com/office/drawing/2014/main" id="{2BF7E71A-0BAF-4689-B463-DA2DDBAD88FF}"/>
                </a:ext>
              </a:extLst>
            </p:cNvPr>
            <p:cNvSpPr/>
            <p:nvPr/>
          </p:nvSpPr>
          <p:spPr>
            <a:xfrm>
              <a:off x="5009280" y="2104759"/>
              <a:ext cx="52746"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95" name="Google Shape;769;p31">
            <a:extLst>
              <a:ext uri="{FF2B5EF4-FFF2-40B4-BE49-F238E27FC236}">
                <a16:creationId xmlns:a16="http://schemas.microsoft.com/office/drawing/2014/main" id="{09896DE3-8DE6-4436-9CB0-187A91352F35}"/>
              </a:ext>
            </a:extLst>
          </p:cNvPr>
          <p:cNvGrpSpPr>
            <a:grpSpLocks/>
          </p:cNvGrpSpPr>
          <p:nvPr userDrawn="1"/>
        </p:nvGrpSpPr>
        <p:grpSpPr bwMode="auto">
          <a:xfrm>
            <a:off x="2548467" y="3587750"/>
            <a:ext cx="2599267" cy="2522538"/>
            <a:chOff x="5641385" y="2381306"/>
            <a:chExt cx="2599446" cy="2521829"/>
          </a:xfrm>
        </p:grpSpPr>
        <p:sp>
          <p:nvSpPr>
            <p:cNvPr id="96" name="Google Shape;770;p31">
              <a:extLst>
                <a:ext uri="{FF2B5EF4-FFF2-40B4-BE49-F238E27FC236}">
                  <a16:creationId xmlns:a16="http://schemas.microsoft.com/office/drawing/2014/main" id="{6F58365A-7D11-48DD-8E9B-031594694CAF}"/>
                </a:ext>
              </a:extLst>
            </p:cNvPr>
            <p:cNvSpPr>
              <a:spLocks/>
            </p:cNvSpPr>
            <p:nvPr/>
          </p:nvSpPr>
          <p:spPr bwMode="auto">
            <a:xfrm>
              <a:off x="5715474" y="4460346"/>
              <a:ext cx="2364479" cy="360262"/>
            </a:xfrm>
            <a:custGeom>
              <a:avLst/>
              <a:gdLst>
                <a:gd name="T0" fmla="*/ 2147483646 w 38516"/>
                <a:gd name="T1" fmla="*/ 2147483646 h 5883"/>
                <a:gd name="T2" fmla="*/ 0 w 38516"/>
                <a:gd name="T3" fmla="*/ 2147483646 h 5883"/>
                <a:gd name="T4" fmla="*/ 2147483646 w 38516"/>
                <a:gd name="T5" fmla="*/ 2147483646 h 5883"/>
                <a:gd name="T6" fmla="*/ 2147483646 w 38516"/>
                <a:gd name="T7" fmla="*/ 2147483646 h 5883"/>
                <a:gd name="T8" fmla="*/ 2147483646 w 38516"/>
                <a:gd name="T9" fmla="*/ 2147483646 h 588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bg1"/>
            </a:solidFill>
            <a:ln>
              <a:noFill/>
            </a:ln>
          </p:spPr>
          <p:txBody>
            <a:bodyPr lIns="91425" tIns="91425" rIns="91425" bIns="91425" anchor="ctr"/>
            <a:lstStyle/>
            <a:p>
              <a:pPr>
                <a:defRPr/>
              </a:pPr>
              <a:endParaRPr lang="vi-VN" sz="1350"/>
            </a:p>
          </p:txBody>
        </p:sp>
        <p:grpSp>
          <p:nvGrpSpPr>
            <p:cNvPr id="97" name="Google Shape;771;p31">
              <a:extLst>
                <a:ext uri="{FF2B5EF4-FFF2-40B4-BE49-F238E27FC236}">
                  <a16:creationId xmlns:a16="http://schemas.microsoft.com/office/drawing/2014/main" id="{158E115F-259B-4FF6-AD3D-F2EF3753ED21}"/>
                </a:ext>
              </a:extLst>
            </p:cNvPr>
            <p:cNvGrpSpPr>
              <a:grpSpLocks/>
            </p:cNvGrpSpPr>
            <p:nvPr/>
          </p:nvGrpSpPr>
          <p:grpSpPr bwMode="auto">
            <a:xfrm flipH="1">
              <a:off x="6793275" y="3690844"/>
              <a:ext cx="1447557" cy="1002468"/>
              <a:chOff x="4799733" y="3457797"/>
              <a:chExt cx="2301388" cy="1593766"/>
            </a:xfrm>
          </p:grpSpPr>
          <p:sp>
            <p:nvSpPr>
              <p:cNvPr id="152" name="Google Shape;772;p31">
                <a:extLst>
                  <a:ext uri="{FF2B5EF4-FFF2-40B4-BE49-F238E27FC236}">
                    <a16:creationId xmlns:a16="http://schemas.microsoft.com/office/drawing/2014/main" id="{A8D61406-AA7F-4F58-9756-6560BFD217A0}"/>
                  </a:ext>
                </a:extLst>
              </p:cNvPr>
              <p:cNvSpPr>
                <a:spLocks/>
              </p:cNvSpPr>
              <p:nvPr/>
            </p:nvSpPr>
            <p:spPr bwMode="auto">
              <a:xfrm>
                <a:off x="5513200" y="4441485"/>
                <a:ext cx="134616" cy="123634"/>
              </a:xfrm>
              <a:custGeom>
                <a:avLst/>
                <a:gdLst>
                  <a:gd name="T0" fmla="*/ 2147483646 w 2437"/>
                  <a:gd name="T1" fmla="*/ 2147483646 h 2211"/>
                  <a:gd name="T2" fmla="*/ 2147483646 w 2437"/>
                  <a:gd name="T3" fmla="*/ 2147483646 h 2211"/>
                  <a:gd name="T4" fmla="*/ 2147483646 w 2437"/>
                  <a:gd name="T5" fmla="*/ 2147483646 h 2211"/>
                  <a:gd name="T6" fmla="*/ 2147483646 w 2437"/>
                  <a:gd name="T7" fmla="*/ 2147483646 h 2211"/>
                  <a:gd name="T8" fmla="*/ 2147483646 w 2437"/>
                  <a:gd name="T9" fmla="*/ 2147483646 h 2211"/>
                  <a:gd name="T10" fmla="*/ 2147483646 w 2437"/>
                  <a:gd name="T11" fmla="*/ 2147483646 h 22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lIns="91425" tIns="91425" rIns="91425" bIns="91425" anchor="ctr"/>
              <a:lstStyle/>
              <a:p>
                <a:pPr>
                  <a:defRPr/>
                </a:pPr>
                <a:endParaRPr lang="vi-VN" sz="1350"/>
              </a:p>
            </p:txBody>
          </p:sp>
          <p:sp>
            <p:nvSpPr>
              <p:cNvPr id="153" name="Google Shape;773;p31">
                <a:extLst>
                  <a:ext uri="{FF2B5EF4-FFF2-40B4-BE49-F238E27FC236}">
                    <a16:creationId xmlns:a16="http://schemas.microsoft.com/office/drawing/2014/main" id="{148D0B4F-2F7C-42F6-B4A2-AF7C39005ADC}"/>
                  </a:ext>
                </a:extLst>
              </p:cNvPr>
              <p:cNvSpPr>
                <a:spLocks/>
              </p:cNvSpPr>
              <p:nvPr/>
            </p:nvSpPr>
            <p:spPr bwMode="auto">
              <a:xfrm>
                <a:off x="5671372" y="4451577"/>
                <a:ext cx="90867" cy="78217"/>
              </a:xfrm>
              <a:custGeom>
                <a:avLst/>
                <a:gdLst>
                  <a:gd name="T0" fmla="*/ 2147483646 w 1656"/>
                  <a:gd name="T1" fmla="*/ 2147483646 h 1431"/>
                  <a:gd name="T2" fmla="*/ 2147483646 w 1656"/>
                  <a:gd name="T3" fmla="*/ 2147483646 h 1431"/>
                  <a:gd name="T4" fmla="*/ 2147483646 w 1656"/>
                  <a:gd name="T5" fmla="*/ 2147483646 h 1431"/>
                  <a:gd name="T6" fmla="*/ 2147483646 w 1656"/>
                  <a:gd name="T7" fmla="*/ 2147483646 h 1431"/>
                  <a:gd name="T8" fmla="*/ 2147483646 w 1656"/>
                  <a:gd name="T9" fmla="*/ 2147483646 h 14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56" h="1431" extrusionOk="0">
                    <a:moveTo>
                      <a:pt x="1" y="1"/>
                    </a:moveTo>
                    <a:lnTo>
                      <a:pt x="1" y="1430"/>
                    </a:lnTo>
                    <a:lnTo>
                      <a:pt x="1655" y="1430"/>
                    </a:lnTo>
                    <a:lnTo>
                      <a:pt x="1655" y="1"/>
                    </a:lnTo>
                    <a:lnTo>
                      <a:pt x="1" y="1"/>
                    </a:lnTo>
                    <a:close/>
                  </a:path>
                </a:pathLst>
              </a:custGeom>
              <a:solidFill>
                <a:srgbClr val="F9CF72"/>
              </a:solidFill>
              <a:ln>
                <a:noFill/>
              </a:ln>
            </p:spPr>
            <p:txBody>
              <a:bodyPr lIns="91425" tIns="91425" rIns="91425" bIns="91425" anchor="ctr"/>
              <a:lstStyle/>
              <a:p>
                <a:pPr>
                  <a:defRPr/>
                </a:pPr>
                <a:endParaRPr lang="vi-VN" sz="1350"/>
              </a:p>
            </p:txBody>
          </p:sp>
          <p:sp>
            <p:nvSpPr>
              <p:cNvPr id="154" name="Google Shape;774;p31">
                <a:extLst>
                  <a:ext uri="{FF2B5EF4-FFF2-40B4-BE49-F238E27FC236}">
                    <a16:creationId xmlns:a16="http://schemas.microsoft.com/office/drawing/2014/main" id="{5E368937-D635-4198-94BC-FA69A62347EA}"/>
                  </a:ext>
                </a:extLst>
              </p:cNvPr>
              <p:cNvSpPr>
                <a:spLocks/>
              </p:cNvSpPr>
              <p:nvPr/>
            </p:nvSpPr>
            <p:spPr bwMode="auto">
              <a:xfrm>
                <a:off x="5671372" y="4449053"/>
                <a:ext cx="90867" cy="80741"/>
              </a:xfrm>
              <a:custGeom>
                <a:avLst/>
                <a:gdLst>
                  <a:gd name="T0" fmla="*/ 2147483646 w 1669"/>
                  <a:gd name="T1" fmla="*/ 2147483646 h 1457"/>
                  <a:gd name="T2" fmla="*/ 2147483646 w 1669"/>
                  <a:gd name="T3" fmla="*/ 2147483646 h 1457"/>
                  <a:gd name="T4" fmla="*/ 2147483646 w 1669"/>
                  <a:gd name="T5" fmla="*/ 2147483646 h 1457"/>
                  <a:gd name="T6" fmla="*/ 2147483646 w 1669"/>
                  <a:gd name="T7" fmla="*/ 2147483646 h 1457"/>
                  <a:gd name="T8" fmla="*/ 2147483646 w 1669"/>
                  <a:gd name="T9" fmla="*/ 2147483646 h 1457"/>
                  <a:gd name="T10" fmla="*/ 2147483646 w 1669"/>
                  <a:gd name="T11" fmla="*/ 2147483646 h 1457"/>
                  <a:gd name="T12" fmla="*/ 2147483646 w 1669"/>
                  <a:gd name="T13" fmla="*/ 2147483646 h 1457"/>
                  <a:gd name="T14" fmla="*/ 2147483646 w 1669"/>
                  <a:gd name="T15" fmla="*/ 2147483646 h 1457"/>
                  <a:gd name="T16" fmla="*/ 2147483646 w 1669"/>
                  <a:gd name="T17" fmla="*/ 2147483646 h 1457"/>
                  <a:gd name="T18" fmla="*/ 2147483646 w 1669"/>
                  <a:gd name="T19" fmla="*/ 2147483646 h 1457"/>
                  <a:gd name="T20" fmla="*/ 2147483646 w 1669"/>
                  <a:gd name="T21" fmla="*/ 2147483646 h 1457"/>
                  <a:gd name="T22" fmla="*/ 2147483646 w 1669"/>
                  <a:gd name="T23" fmla="*/ 2147483646 h 1457"/>
                  <a:gd name="T24" fmla="*/ 2147483646 w 1669"/>
                  <a:gd name="T25" fmla="*/ 2147483646 h 1457"/>
                  <a:gd name="T26" fmla="*/ 2147483646 w 1669"/>
                  <a:gd name="T27" fmla="*/ 2147483646 h 1457"/>
                  <a:gd name="T28" fmla="*/ 2147483646 w 1669"/>
                  <a:gd name="T29" fmla="*/ 2147483646 h 1457"/>
                  <a:gd name="T30" fmla="*/ 2147483646 w 1669"/>
                  <a:gd name="T31" fmla="*/ 2147483646 h 1457"/>
                  <a:gd name="T32" fmla="*/ 2147483646 w 1669"/>
                  <a:gd name="T33" fmla="*/ 2147483646 h 1457"/>
                  <a:gd name="T34" fmla="*/ 2147483646 w 1669"/>
                  <a:gd name="T35" fmla="*/ 2147483646 h 1457"/>
                  <a:gd name="T36" fmla="*/ 2147483646 w 1669"/>
                  <a:gd name="T37" fmla="*/ 2147483646 h 1457"/>
                  <a:gd name="T38" fmla="*/ 2147483646 w 1669"/>
                  <a:gd name="T39" fmla="*/ 2147483646 h 1457"/>
                  <a:gd name="T40" fmla="*/ 2147483646 w 1669"/>
                  <a:gd name="T41" fmla="*/ 2147483646 h 1457"/>
                  <a:gd name="T42" fmla="*/ 2147483646 w 1669"/>
                  <a:gd name="T43" fmla="*/ 2147483646 h 1457"/>
                  <a:gd name="T44" fmla="*/ 2147483646 w 1669"/>
                  <a:gd name="T45" fmla="*/ 2147483646 h 1457"/>
                  <a:gd name="T46" fmla="*/ 2147483646 w 1669"/>
                  <a:gd name="T47" fmla="*/ 2147483646 h 1457"/>
                  <a:gd name="T48" fmla="*/ 2147483646 w 1669"/>
                  <a:gd name="T49" fmla="*/ 2147483646 h 1457"/>
                  <a:gd name="T50" fmla="*/ 2147483646 w 1669"/>
                  <a:gd name="T51" fmla="*/ 2147483646 h 1457"/>
                  <a:gd name="T52" fmla="*/ 2147483646 w 1669"/>
                  <a:gd name="T53" fmla="*/ 2147483646 h 1457"/>
                  <a:gd name="T54" fmla="*/ 2147483646 w 1669"/>
                  <a:gd name="T55" fmla="*/ 2147483646 h 1457"/>
                  <a:gd name="T56" fmla="*/ 2147483646 w 1669"/>
                  <a:gd name="T57" fmla="*/ 2147483646 h 1457"/>
                  <a:gd name="T58" fmla="*/ 2147483646 w 1669"/>
                  <a:gd name="T59" fmla="*/ 2147483646 h 1457"/>
                  <a:gd name="T60" fmla="*/ 2147483646 w 1669"/>
                  <a:gd name="T61" fmla="*/ 2147483646 h 1457"/>
                  <a:gd name="T62" fmla="*/ 2147483646 w 1669"/>
                  <a:gd name="T63" fmla="*/ 2147483646 h 1457"/>
                  <a:gd name="T64" fmla="*/ 2147483646 w 1669"/>
                  <a:gd name="T65" fmla="*/ 2147483646 h 1457"/>
                  <a:gd name="T66" fmla="*/ 2147483646 w 1669"/>
                  <a:gd name="T67" fmla="*/ 2147483646 h 1457"/>
                  <a:gd name="T68" fmla="*/ 2147483646 w 1669"/>
                  <a:gd name="T69" fmla="*/ 2147483646 h 1457"/>
                  <a:gd name="T70" fmla="*/ 2147483646 w 1669"/>
                  <a:gd name="T71" fmla="*/ 2147483646 h 1457"/>
                  <a:gd name="T72" fmla="*/ 2147483646 w 1669"/>
                  <a:gd name="T73" fmla="*/ 2147483646 h 1457"/>
                  <a:gd name="T74" fmla="*/ 2147483646 w 1669"/>
                  <a:gd name="T75" fmla="*/ 2147483646 h 1457"/>
                  <a:gd name="T76" fmla="*/ 2147483646 w 1669"/>
                  <a:gd name="T77" fmla="*/ 2147483646 h 1457"/>
                  <a:gd name="T78" fmla="*/ 2147483646 w 1669"/>
                  <a:gd name="T79" fmla="*/ 2147483646 h 1457"/>
                  <a:gd name="T80" fmla="*/ 2147483646 w 1669"/>
                  <a:gd name="T81" fmla="*/ 2147483646 h 145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lnTo>
                      <a:pt x="239" y="1"/>
                    </a:lnTo>
                    <a:close/>
                  </a:path>
                </a:pathLst>
              </a:custGeom>
              <a:solidFill>
                <a:srgbClr val="F09C4E"/>
              </a:solidFill>
              <a:ln>
                <a:noFill/>
              </a:ln>
            </p:spPr>
            <p:txBody>
              <a:bodyPr lIns="91425" tIns="91425" rIns="91425" bIns="91425" anchor="ctr"/>
              <a:lstStyle/>
              <a:p>
                <a:pPr>
                  <a:defRPr/>
                </a:pPr>
                <a:endParaRPr lang="vi-VN" sz="1350"/>
              </a:p>
            </p:txBody>
          </p:sp>
          <p:sp>
            <p:nvSpPr>
              <p:cNvPr id="155" name="Google Shape;775;p31">
                <a:extLst>
                  <a:ext uri="{FF2B5EF4-FFF2-40B4-BE49-F238E27FC236}">
                    <a16:creationId xmlns:a16="http://schemas.microsoft.com/office/drawing/2014/main" id="{3D8BC84E-59E5-4076-8AA5-C7657D580517}"/>
                  </a:ext>
                </a:extLst>
              </p:cNvPr>
              <p:cNvSpPr>
                <a:spLocks/>
              </p:cNvSpPr>
              <p:nvPr/>
            </p:nvSpPr>
            <p:spPr bwMode="auto">
              <a:xfrm>
                <a:off x="5668008" y="4449053"/>
                <a:ext cx="100962" cy="83265"/>
              </a:xfrm>
              <a:custGeom>
                <a:avLst/>
                <a:gdLst>
                  <a:gd name="T0" fmla="*/ 2147483646 w 1814"/>
                  <a:gd name="T1" fmla="*/ 2147483646 h 1536"/>
                  <a:gd name="T2" fmla="*/ 2147483646 w 1814"/>
                  <a:gd name="T3" fmla="*/ 2147483646 h 1536"/>
                  <a:gd name="T4" fmla="*/ 2147483646 w 1814"/>
                  <a:gd name="T5" fmla="*/ 2147483646 h 1536"/>
                  <a:gd name="T6" fmla="*/ 2147483646 w 1814"/>
                  <a:gd name="T7" fmla="*/ 2147483646 h 1536"/>
                  <a:gd name="T8" fmla="*/ 2147483646 w 1814"/>
                  <a:gd name="T9" fmla="*/ 2147483646 h 1536"/>
                  <a:gd name="T10" fmla="*/ 2147483646 w 1814"/>
                  <a:gd name="T11" fmla="*/ 2147483646 h 1536"/>
                  <a:gd name="T12" fmla="*/ 2147483646 w 1814"/>
                  <a:gd name="T13" fmla="*/ 2147483646 h 1536"/>
                  <a:gd name="T14" fmla="*/ 2147483646 w 1814"/>
                  <a:gd name="T15" fmla="*/ 2147483646 h 1536"/>
                  <a:gd name="T16" fmla="*/ 2147483646 w 1814"/>
                  <a:gd name="T17" fmla="*/ 2147483646 h 1536"/>
                  <a:gd name="T18" fmla="*/ 2147483646 w 1814"/>
                  <a:gd name="T19" fmla="*/ 2147483646 h 1536"/>
                  <a:gd name="T20" fmla="*/ 2147483646 w 1814"/>
                  <a:gd name="T21" fmla="*/ 2147483646 h 1536"/>
                  <a:gd name="T22" fmla="*/ 2147483646 w 1814"/>
                  <a:gd name="T23" fmla="*/ 2147483646 h 1536"/>
                  <a:gd name="T24" fmla="*/ 2147483646 w 1814"/>
                  <a:gd name="T25" fmla="*/ 2147483646 h 1536"/>
                  <a:gd name="T26" fmla="*/ 2147483646 w 1814"/>
                  <a:gd name="T27" fmla="*/ 2147483646 h 1536"/>
                  <a:gd name="T28" fmla="*/ 2147483646 w 1814"/>
                  <a:gd name="T29" fmla="*/ 2147483646 h 1536"/>
                  <a:gd name="T30" fmla="*/ 2147483646 w 1814"/>
                  <a:gd name="T31" fmla="*/ 2147483646 h 1536"/>
                  <a:gd name="T32" fmla="*/ 2147483646 w 1814"/>
                  <a:gd name="T33" fmla="*/ 2147483646 h 1536"/>
                  <a:gd name="T34" fmla="*/ 2147483646 w 1814"/>
                  <a:gd name="T35" fmla="*/ 2147483646 h 1536"/>
                  <a:gd name="T36" fmla="*/ 2147483646 w 1814"/>
                  <a:gd name="T37" fmla="*/ 2147483646 h 1536"/>
                  <a:gd name="T38" fmla="*/ 2147483646 w 1814"/>
                  <a:gd name="T39" fmla="*/ 2147483646 h 1536"/>
                  <a:gd name="T40" fmla="*/ 2147483646 w 1814"/>
                  <a:gd name="T41" fmla="*/ 2147483646 h 1536"/>
                  <a:gd name="T42" fmla="*/ 2147483646 w 1814"/>
                  <a:gd name="T43" fmla="*/ 2147483646 h 1536"/>
                  <a:gd name="T44" fmla="*/ 2147483646 w 1814"/>
                  <a:gd name="T45" fmla="*/ 2147483646 h 1536"/>
                  <a:gd name="T46" fmla="*/ 2147483646 w 1814"/>
                  <a:gd name="T47" fmla="*/ 2147483646 h 1536"/>
                  <a:gd name="T48" fmla="*/ 2147483646 w 1814"/>
                  <a:gd name="T49" fmla="*/ 2147483646 h 1536"/>
                  <a:gd name="T50" fmla="*/ 2147483646 w 1814"/>
                  <a:gd name="T51" fmla="*/ 2147483646 h 1536"/>
                  <a:gd name="T52" fmla="*/ 2147483646 w 1814"/>
                  <a:gd name="T53" fmla="*/ 2147483646 h 1536"/>
                  <a:gd name="T54" fmla="*/ 2147483646 w 1814"/>
                  <a:gd name="T55" fmla="*/ 2147483646 h 1536"/>
                  <a:gd name="T56" fmla="*/ 2147483646 w 1814"/>
                  <a:gd name="T57" fmla="*/ 2147483646 h 1536"/>
                  <a:gd name="T58" fmla="*/ 2147483646 w 1814"/>
                  <a:gd name="T59" fmla="*/ 2147483646 h 1536"/>
                  <a:gd name="T60" fmla="*/ 2147483646 w 1814"/>
                  <a:gd name="T61" fmla="*/ 2147483646 h 1536"/>
                  <a:gd name="T62" fmla="*/ 2147483646 w 1814"/>
                  <a:gd name="T63" fmla="*/ 2147483646 h 1536"/>
                  <a:gd name="T64" fmla="*/ 2147483646 w 1814"/>
                  <a:gd name="T65" fmla="*/ 2147483646 h 1536"/>
                  <a:gd name="T66" fmla="*/ 2147483646 w 1814"/>
                  <a:gd name="T67" fmla="*/ 2147483646 h 1536"/>
                  <a:gd name="T68" fmla="*/ 2147483646 w 1814"/>
                  <a:gd name="T69" fmla="*/ 2147483646 h 1536"/>
                  <a:gd name="T70" fmla="*/ 2147483646 w 1814"/>
                  <a:gd name="T71" fmla="*/ 2147483646 h 1536"/>
                  <a:gd name="T72" fmla="*/ 2147483646 w 1814"/>
                  <a:gd name="T73" fmla="*/ 2147483646 h 1536"/>
                  <a:gd name="T74" fmla="*/ 2147483646 w 1814"/>
                  <a:gd name="T75" fmla="*/ 2147483646 h 1536"/>
                  <a:gd name="T76" fmla="*/ 2147483646 w 1814"/>
                  <a:gd name="T77" fmla="*/ 2147483646 h 1536"/>
                  <a:gd name="T78" fmla="*/ 2147483646 w 1814"/>
                  <a:gd name="T79" fmla="*/ 2147483646 h 1536"/>
                  <a:gd name="T80" fmla="*/ 2147483646 w 1814"/>
                  <a:gd name="T81" fmla="*/ 2147483646 h 1536"/>
                  <a:gd name="T82" fmla="*/ 2147483646 w 1814"/>
                  <a:gd name="T83" fmla="*/ 2147483646 h 1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lnTo>
                      <a:pt x="768"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lnTo>
                      <a:pt x="106" y="1"/>
                    </a:lnTo>
                    <a:close/>
                  </a:path>
                </a:pathLst>
              </a:custGeom>
              <a:solidFill>
                <a:srgbClr val="F09C4E"/>
              </a:solidFill>
              <a:ln>
                <a:noFill/>
              </a:ln>
            </p:spPr>
            <p:txBody>
              <a:bodyPr lIns="91425" tIns="91425" rIns="91425" bIns="91425" anchor="ctr"/>
              <a:lstStyle/>
              <a:p>
                <a:pPr>
                  <a:defRPr/>
                </a:pPr>
                <a:endParaRPr lang="vi-VN" sz="1350"/>
              </a:p>
            </p:txBody>
          </p:sp>
          <p:sp>
            <p:nvSpPr>
              <p:cNvPr id="156" name="Google Shape;776;p31">
                <a:extLst>
                  <a:ext uri="{FF2B5EF4-FFF2-40B4-BE49-F238E27FC236}">
                    <a16:creationId xmlns:a16="http://schemas.microsoft.com/office/drawing/2014/main" id="{79FA9576-3480-470E-B6E5-F0A547407674}"/>
                  </a:ext>
                </a:extLst>
              </p:cNvPr>
              <p:cNvSpPr>
                <a:spLocks/>
              </p:cNvSpPr>
              <p:nvPr/>
            </p:nvSpPr>
            <p:spPr bwMode="auto">
              <a:xfrm>
                <a:off x="4799735" y="3863679"/>
                <a:ext cx="1238467" cy="1188411"/>
              </a:xfrm>
              <a:custGeom>
                <a:avLst/>
                <a:gdLst>
                  <a:gd name="T0" fmla="*/ 2147483646 w 22395"/>
                  <a:gd name="T1" fmla="*/ 2147483646 h 21477"/>
                  <a:gd name="T2" fmla="*/ 2147483646 w 22395"/>
                  <a:gd name="T3" fmla="*/ 2147483646 h 21477"/>
                  <a:gd name="T4" fmla="*/ 2147483646 w 22395"/>
                  <a:gd name="T5" fmla="*/ 2147483646 h 21477"/>
                  <a:gd name="T6" fmla="*/ 2147483646 w 22395"/>
                  <a:gd name="T7" fmla="*/ 2147483646 h 21477"/>
                  <a:gd name="T8" fmla="*/ 2147483646 w 22395"/>
                  <a:gd name="T9" fmla="*/ 2147483646 h 21477"/>
                  <a:gd name="T10" fmla="*/ 2147483646 w 22395"/>
                  <a:gd name="T11" fmla="*/ 2147483646 h 21477"/>
                  <a:gd name="T12" fmla="*/ 2147483646 w 22395"/>
                  <a:gd name="T13" fmla="*/ 2147483646 h 21477"/>
                  <a:gd name="T14" fmla="*/ 2147483646 w 22395"/>
                  <a:gd name="T15" fmla="*/ 2147483646 h 21477"/>
                  <a:gd name="T16" fmla="*/ 2147483646 w 22395"/>
                  <a:gd name="T17" fmla="*/ 2147483646 h 21477"/>
                  <a:gd name="T18" fmla="*/ 2147483646 w 22395"/>
                  <a:gd name="T19" fmla="*/ 2147483646 h 21477"/>
                  <a:gd name="T20" fmla="*/ 2147483646 w 22395"/>
                  <a:gd name="T21" fmla="*/ 2147483646 h 21477"/>
                  <a:gd name="T22" fmla="*/ 2147483646 w 22395"/>
                  <a:gd name="T23" fmla="*/ 2147483646 h 21477"/>
                  <a:gd name="T24" fmla="*/ 2147483646 w 22395"/>
                  <a:gd name="T25" fmla="*/ 2147483646 h 21477"/>
                  <a:gd name="T26" fmla="*/ 2147483646 w 22395"/>
                  <a:gd name="T27" fmla="*/ 2147483646 h 21477"/>
                  <a:gd name="T28" fmla="*/ 2147483646 w 22395"/>
                  <a:gd name="T29" fmla="*/ 2147483646 h 21477"/>
                  <a:gd name="T30" fmla="*/ 2147483646 w 22395"/>
                  <a:gd name="T31" fmla="*/ 2147483646 h 2147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bg2"/>
              </a:solidFill>
              <a:ln>
                <a:noFill/>
              </a:ln>
            </p:spPr>
            <p:txBody>
              <a:bodyPr lIns="91425" tIns="91425" rIns="91425" bIns="91425" anchor="ctr"/>
              <a:lstStyle/>
              <a:p>
                <a:pPr>
                  <a:defRPr/>
                </a:pPr>
                <a:endParaRPr lang="vi-VN" sz="1350"/>
              </a:p>
            </p:txBody>
          </p:sp>
          <p:sp>
            <p:nvSpPr>
              <p:cNvPr id="157" name="Google Shape;777;p31">
                <a:extLst>
                  <a:ext uri="{FF2B5EF4-FFF2-40B4-BE49-F238E27FC236}">
                    <a16:creationId xmlns:a16="http://schemas.microsoft.com/office/drawing/2014/main" id="{69BC530A-C8AB-4370-B59A-293EDE47196E}"/>
                  </a:ext>
                </a:extLst>
              </p:cNvPr>
              <p:cNvSpPr>
                <a:spLocks/>
              </p:cNvSpPr>
              <p:nvPr/>
            </p:nvSpPr>
            <p:spPr bwMode="auto">
              <a:xfrm>
                <a:off x="4846851" y="3873772"/>
                <a:ext cx="1026446" cy="1047114"/>
              </a:xfrm>
              <a:custGeom>
                <a:avLst/>
                <a:gdLst>
                  <a:gd name="T0" fmla="*/ 2147483646 w 18583"/>
                  <a:gd name="T1" fmla="*/ 0 h 18937"/>
                  <a:gd name="T2" fmla="*/ 2147483646 w 18583"/>
                  <a:gd name="T3" fmla="*/ 2147483646 h 18937"/>
                  <a:gd name="T4" fmla="*/ 2147483646 w 18583"/>
                  <a:gd name="T5" fmla="*/ 2147483646 h 18937"/>
                  <a:gd name="T6" fmla="*/ 0 w 18583"/>
                  <a:gd name="T7" fmla="*/ 2147483646 h 18937"/>
                  <a:gd name="T8" fmla="*/ 0 w 18583"/>
                  <a:gd name="T9" fmla="*/ 2147483646 h 18937"/>
                  <a:gd name="T10" fmla="*/ 2147483646 w 18583"/>
                  <a:gd name="T11" fmla="*/ 2147483646 h 18937"/>
                  <a:gd name="T12" fmla="*/ 2147483646 w 18583"/>
                  <a:gd name="T13" fmla="*/ 2147483646 h 18937"/>
                  <a:gd name="T14" fmla="*/ 2147483646 w 18583"/>
                  <a:gd name="T15" fmla="*/ 2147483646 h 18937"/>
                  <a:gd name="T16" fmla="*/ 2147483646 w 18583"/>
                  <a:gd name="T17" fmla="*/ 0 h 189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lIns="91425" tIns="91425" rIns="91425" bIns="91425" anchor="ctr"/>
              <a:lstStyle/>
              <a:p>
                <a:pPr>
                  <a:defRPr/>
                </a:pPr>
                <a:endParaRPr lang="vi-VN" sz="1350"/>
              </a:p>
            </p:txBody>
          </p:sp>
          <p:sp>
            <p:nvSpPr>
              <p:cNvPr id="158" name="Google Shape;778;p31">
                <a:extLst>
                  <a:ext uri="{FF2B5EF4-FFF2-40B4-BE49-F238E27FC236}">
                    <a16:creationId xmlns:a16="http://schemas.microsoft.com/office/drawing/2014/main" id="{641B7D52-37C9-46A7-875E-C5573A7C071F}"/>
                  </a:ext>
                </a:extLst>
              </p:cNvPr>
              <p:cNvSpPr>
                <a:spLocks/>
              </p:cNvSpPr>
              <p:nvPr/>
            </p:nvSpPr>
            <p:spPr bwMode="auto">
              <a:xfrm>
                <a:off x="5819450" y="3941898"/>
                <a:ext cx="74039" cy="68125"/>
              </a:xfrm>
              <a:custGeom>
                <a:avLst/>
                <a:gdLst>
                  <a:gd name="T0" fmla="*/ 0 w 1377"/>
                  <a:gd name="T1" fmla="*/ 2147483646 h 1219"/>
                  <a:gd name="T2" fmla="*/ 0 w 1377"/>
                  <a:gd name="T3" fmla="*/ 2147483646 h 1219"/>
                  <a:gd name="T4" fmla="*/ 2147483646 w 1377"/>
                  <a:gd name="T5" fmla="*/ 2147483646 h 1219"/>
                  <a:gd name="T6" fmla="*/ 2147483646 w 1377"/>
                  <a:gd name="T7" fmla="*/ 2147483646 h 1219"/>
                  <a:gd name="T8" fmla="*/ 2147483646 w 1377"/>
                  <a:gd name="T9" fmla="*/ 2147483646 h 1219"/>
                  <a:gd name="T10" fmla="*/ 2147483646 w 1377"/>
                  <a:gd name="T11" fmla="*/ 2147483646 h 1219"/>
                  <a:gd name="T12" fmla="*/ 0 w 1377"/>
                  <a:gd name="T13" fmla="*/ 2147483646 h 12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77" h="1219" extrusionOk="0">
                    <a:moveTo>
                      <a:pt x="0" y="1"/>
                    </a:moveTo>
                    <a:lnTo>
                      <a:pt x="0" y="160"/>
                    </a:lnTo>
                    <a:lnTo>
                      <a:pt x="1218" y="1219"/>
                    </a:lnTo>
                    <a:lnTo>
                      <a:pt x="1324" y="1219"/>
                    </a:lnTo>
                    <a:cubicBezTo>
                      <a:pt x="1376" y="1152"/>
                      <a:pt x="1376" y="1099"/>
                      <a:pt x="1324" y="1047"/>
                    </a:cubicBezTo>
                    <a:lnTo>
                      <a:pt x="172" y="1"/>
                    </a:lnTo>
                    <a:lnTo>
                      <a:pt x="0" y="1"/>
                    </a:lnTo>
                    <a:close/>
                  </a:path>
                </a:pathLst>
              </a:custGeom>
              <a:solidFill>
                <a:srgbClr val="EDD56E"/>
              </a:solidFill>
              <a:ln>
                <a:noFill/>
              </a:ln>
            </p:spPr>
            <p:txBody>
              <a:bodyPr lIns="91425" tIns="91425" rIns="91425" bIns="91425" anchor="ctr"/>
              <a:lstStyle/>
              <a:p>
                <a:pPr>
                  <a:defRPr/>
                </a:pPr>
                <a:endParaRPr lang="vi-VN" sz="1350"/>
              </a:p>
            </p:txBody>
          </p:sp>
          <p:sp>
            <p:nvSpPr>
              <p:cNvPr id="159" name="Google Shape;779;p31">
                <a:extLst>
                  <a:ext uri="{FF2B5EF4-FFF2-40B4-BE49-F238E27FC236}">
                    <a16:creationId xmlns:a16="http://schemas.microsoft.com/office/drawing/2014/main" id="{563F41BB-2CAD-453C-A565-49057DEC9334}"/>
                  </a:ext>
                </a:extLst>
              </p:cNvPr>
              <p:cNvSpPr>
                <a:spLocks/>
              </p:cNvSpPr>
              <p:nvPr/>
            </p:nvSpPr>
            <p:spPr bwMode="auto">
              <a:xfrm>
                <a:off x="5647816" y="4113473"/>
                <a:ext cx="77403" cy="68125"/>
              </a:xfrm>
              <a:custGeom>
                <a:avLst/>
                <a:gdLst>
                  <a:gd name="T0" fmla="*/ 2147483646 w 1377"/>
                  <a:gd name="T1" fmla="*/ 2147483646 h 1259"/>
                  <a:gd name="T2" fmla="*/ 2147483646 w 1377"/>
                  <a:gd name="T3" fmla="*/ 2147483646 h 1259"/>
                  <a:gd name="T4" fmla="*/ 2147483646 w 1377"/>
                  <a:gd name="T5" fmla="*/ 2147483646 h 1259"/>
                  <a:gd name="T6" fmla="*/ 2147483646 w 1377"/>
                  <a:gd name="T7" fmla="*/ 2147483646 h 1259"/>
                  <a:gd name="T8" fmla="*/ 2147483646 w 1377"/>
                  <a:gd name="T9" fmla="*/ 2147483646 h 1259"/>
                  <a:gd name="T10" fmla="*/ 2147483646 w 1377"/>
                  <a:gd name="T11" fmla="*/ 2147483646 h 1259"/>
                  <a:gd name="T12" fmla="*/ 2147483646 w 1377"/>
                  <a:gd name="T13" fmla="*/ 2147483646 h 1259"/>
                  <a:gd name="T14" fmla="*/ 2147483646 w 1377"/>
                  <a:gd name="T15" fmla="*/ 2147483646 h 12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lIns="91425" tIns="91425" rIns="91425" bIns="91425" anchor="ctr"/>
              <a:lstStyle/>
              <a:p>
                <a:pPr>
                  <a:defRPr/>
                </a:pPr>
                <a:endParaRPr lang="vi-VN" sz="1350"/>
              </a:p>
            </p:txBody>
          </p:sp>
          <p:sp>
            <p:nvSpPr>
              <p:cNvPr id="160" name="Google Shape;780;p31">
                <a:extLst>
                  <a:ext uri="{FF2B5EF4-FFF2-40B4-BE49-F238E27FC236}">
                    <a16:creationId xmlns:a16="http://schemas.microsoft.com/office/drawing/2014/main" id="{890F51D8-E273-49E1-8202-494DAA5CAEA7}"/>
                  </a:ext>
                </a:extLst>
              </p:cNvPr>
              <p:cNvSpPr>
                <a:spLocks/>
              </p:cNvSpPr>
              <p:nvPr/>
            </p:nvSpPr>
            <p:spPr bwMode="auto">
              <a:xfrm>
                <a:off x="5775701" y="3984791"/>
                <a:ext cx="53846" cy="47941"/>
              </a:xfrm>
              <a:custGeom>
                <a:avLst/>
                <a:gdLst>
                  <a:gd name="T0" fmla="*/ 2147483646 w 993"/>
                  <a:gd name="T1" fmla="*/ 2147483646 h 888"/>
                  <a:gd name="T2" fmla="*/ 2147483646 w 993"/>
                  <a:gd name="T3" fmla="*/ 2147483646 h 888"/>
                  <a:gd name="T4" fmla="*/ 2147483646 w 993"/>
                  <a:gd name="T5" fmla="*/ 2147483646 h 888"/>
                  <a:gd name="T6" fmla="*/ 2147483646 w 993"/>
                  <a:gd name="T7" fmla="*/ 2147483646 h 888"/>
                  <a:gd name="T8" fmla="*/ 2147483646 w 993"/>
                  <a:gd name="T9" fmla="*/ 2147483646 h 888"/>
                  <a:gd name="T10" fmla="*/ 2147483646 w 993"/>
                  <a:gd name="T11" fmla="*/ 2147483646 h 888"/>
                  <a:gd name="T12" fmla="*/ 2147483646 w 993"/>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88" extrusionOk="0">
                    <a:moveTo>
                      <a:pt x="53" y="1"/>
                    </a:moveTo>
                    <a:cubicBezTo>
                      <a:pt x="0" y="54"/>
                      <a:pt x="0" y="54"/>
                      <a:pt x="53" y="120"/>
                    </a:cubicBezTo>
                    <a:lnTo>
                      <a:pt x="874" y="887"/>
                    </a:lnTo>
                    <a:lnTo>
                      <a:pt x="993" y="887"/>
                    </a:lnTo>
                    <a:lnTo>
                      <a:pt x="993" y="781"/>
                    </a:lnTo>
                    <a:lnTo>
                      <a:pt x="106" y="1"/>
                    </a:lnTo>
                    <a:lnTo>
                      <a:pt x="53" y="1"/>
                    </a:lnTo>
                    <a:close/>
                  </a:path>
                </a:pathLst>
              </a:custGeom>
              <a:solidFill>
                <a:srgbClr val="EDD56E"/>
              </a:solidFill>
              <a:ln>
                <a:noFill/>
              </a:ln>
            </p:spPr>
            <p:txBody>
              <a:bodyPr lIns="91425" tIns="91425" rIns="91425" bIns="91425" anchor="ctr"/>
              <a:lstStyle/>
              <a:p>
                <a:pPr>
                  <a:defRPr/>
                </a:pPr>
                <a:endParaRPr lang="vi-VN" sz="1350"/>
              </a:p>
            </p:txBody>
          </p:sp>
          <p:sp>
            <p:nvSpPr>
              <p:cNvPr id="161" name="Google Shape;781;p31">
                <a:extLst>
                  <a:ext uri="{FF2B5EF4-FFF2-40B4-BE49-F238E27FC236}">
                    <a16:creationId xmlns:a16="http://schemas.microsoft.com/office/drawing/2014/main" id="{15690976-2FFC-4373-8DB2-95705F6B1791}"/>
                  </a:ext>
                </a:extLst>
              </p:cNvPr>
              <p:cNvSpPr>
                <a:spLocks/>
              </p:cNvSpPr>
              <p:nvPr/>
            </p:nvSpPr>
            <p:spPr bwMode="auto">
              <a:xfrm>
                <a:off x="5735316" y="4025162"/>
                <a:ext cx="57211" cy="50463"/>
              </a:xfrm>
              <a:custGeom>
                <a:avLst/>
                <a:gdLst>
                  <a:gd name="T0" fmla="*/ 2147483646 w 994"/>
                  <a:gd name="T1" fmla="*/ 2147483646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2147483646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lIns="91425" tIns="91425" rIns="91425" bIns="91425" anchor="ctr"/>
              <a:lstStyle/>
              <a:p>
                <a:pPr>
                  <a:defRPr/>
                </a:pPr>
                <a:endParaRPr lang="vi-VN" sz="1350"/>
              </a:p>
            </p:txBody>
          </p:sp>
          <p:sp>
            <p:nvSpPr>
              <p:cNvPr id="162" name="Google Shape;782;p31">
                <a:extLst>
                  <a:ext uri="{FF2B5EF4-FFF2-40B4-BE49-F238E27FC236}">
                    <a16:creationId xmlns:a16="http://schemas.microsoft.com/office/drawing/2014/main" id="{47F719A9-555F-4EA9-A249-CE93D3B7E773}"/>
                  </a:ext>
                </a:extLst>
              </p:cNvPr>
              <p:cNvSpPr>
                <a:spLocks/>
              </p:cNvSpPr>
              <p:nvPr/>
            </p:nvSpPr>
            <p:spPr bwMode="auto">
              <a:xfrm>
                <a:off x="5694931" y="4068056"/>
                <a:ext cx="57211" cy="47939"/>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40" y="874"/>
                    </a:lnTo>
                    <a:cubicBezTo>
                      <a:pt x="993" y="874"/>
                      <a:pt x="993" y="821"/>
                      <a:pt x="940" y="768"/>
                    </a:cubicBezTo>
                    <a:lnTo>
                      <a:pt x="120" y="0"/>
                    </a:lnTo>
                    <a:lnTo>
                      <a:pt x="1" y="0"/>
                    </a:lnTo>
                    <a:close/>
                  </a:path>
                </a:pathLst>
              </a:custGeom>
              <a:solidFill>
                <a:srgbClr val="EDD56E"/>
              </a:solidFill>
              <a:ln>
                <a:noFill/>
              </a:ln>
            </p:spPr>
            <p:txBody>
              <a:bodyPr lIns="91425" tIns="91425" rIns="91425" bIns="91425" anchor="ctr"/>
              <a:lstStyle/>
              <a:p>
                <a:pPr>
                  <a:defRPr/>
                </a:pPr>
                <a:endParaRPr lang="vi-VN" sz="1350"/>
              </a:p>
            </p:txBody>
          </p:sp>
          <p:sp>
            <p:nvSpPr>
              <p:cNvPr id="163" name="Google Shape;783;p31">
                <a:extLst>
                  <a:ext uri="{FF2B5EF4-FFF2-40B4-BE49-F238E27FC236}">
                    <a16:creationId xmlns:a16="http://schemas.microsoft.com/office/drawing/2014/main" id="{E0108D7E-2988-42DC-9660-5D7CD2246A0D}"/>
                  </a:ext>
                </a:extLst>
              </p:cNvPr>
              <p:cNvSpPr>
                <a:spLocks/>
              </p:cNvSpPr>
              <p:nvPr/>
            </p:nvSpPr>
            <p:spPr bwMode="auto">
              <a:xfrm>
                <a:off x="5604064" y="4158890"/>
                <a:ext cx="53846" cy="47939"/>
              </a:xfrm>
              <a:custGeom>
                <a:avLst/>
                <a:gdLst>
                  <a:gd name="T0" fmla="*/ 2147483646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2147483646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66" y="1"/>
                    </a:moveTo>
                    <a:cubicBezTo>
                      <a:pt x="0" y="54"/>
                      <a:pt x="0" y="54"/>
                      <a:pt x="66" y="106"/>
                    </a:cubicBezTo>
                    <a:lnTo>
                      <a:pt x="887" y="874"/>
                    </a:lnTo>
                    <a:lnTo>
                      <a:pt x="993" y="874"/>
                    </a:lnTo>
                    <a:lnTo>
                      <a:pt x="993" y="768"/>
                    </a:lnTo>
                    <a:lnTo>
                      <a:pt x="119" y="1"/>
                    </a:lnTo>
                    <a:lnTo>
                      <a:pt x="66" y="1"/>
                    </a:lnTo>
                    <a:close/>
                  </a:path>
                </a:pathLst>
              </a:custGeom>
              <a:solidFill>
                <a:srgbClr val="EDD56E"/>
              </a:solidFill>
              <a:ln>
                <a:noFill/>
              </a:ln>
            </p:spPr>
            <p:txBody>
              <a:bodyPr lIns="91425" tIns="91425" rIns="91425" bIns="91425" anchor="ctr"/>
              <a:lstStyle/>
              <a:p>
                <a:pPr>
                  <a:defRPr/>
                </a:pPr>
                <a:endParaRPr lang="vi-VN" sz="1350"/>
              </a:p>
            </p:txBody>
          </p:sp>
          <p:sp>
            <p:nvSpPr>
              <p:cNvPr id="164" name="Google Shape;784;p31">
                <a:extLst>
                  <a:ext uri="{FF2B5EF4-FFF2-40B4-BE49-F238E27FC236}">
                    <a16:creationId xmlns:a16="http://schemas.microsoft.com/office/drawing/2014/main" id="{D5A752B3-202C-4543-A25B-0C6E4125E6FC}"/>
                  </a:ext>
                </a:extLst>
              </p:cNvPr>
              <p:cNvSpPr>
                <a:spLocks/>
              </p:cNvSpPr>
              <p:nvPr/>
            </p:nvSpPr>
            <p:spPr bwMode="auto">
              <a:xfrm>
                <a:off x="5563680" y="4199261"/>
                <a:ext cx="57213" cy="50463"/>
              </a:xfrm>
              <a:custGeom>
                <a:avLst/>
                <a:gdLst>
                  <a:gd name="T0" fmla="*/ 2147483646 w 994"/>
                  <a:gd name="T1" fmla="*/ 2147483646 h 914"/>
                  <a:gd name="T2" fmla="*/ 2147483646 w 994"/>
                  <a:gd name="T3" fmla="*/ 2147483646 h 914"/>
                  <a:gd name="T4" fmla="*/ 2147483646 w 994"/>
                  <a:gd name="T5" fmla="*/ 2147483646 h 914"/>
                  <a:gd name="T6" fmla="*/ 2147483646 w 994"/>
                  <a:gd name="T7" fmla="*/ 2147483646 h 914"/>
                  <a:gd name="T8" fmla="*/ 2147483646 w 994"/>
                  <a:gd name="T9" fmla="*/ 2147483646 h 914"/>
                  <a:gd name="T10" fmla="*/ 2147483646 w 994"/>
                  <a:gd name="T11" fmla="*/ 2147483646 h 914"/>
                  <a:gd name="T12" fmla="*/ 2147483646 w 994"/>
                  <a:gd name="T13" fmla="*/ 2147483646 h 914"/>
                  <a:gd name="T14" fmla="*/ 2147483646 w 994"/>
                  <a:gd name="T15" fmla="*/ 2147483646 h 914"/>
                  <a:gd name="T16" fmla="*/ 2147483646 w 994"/>
                  <a:gd name="T17" fmla="*/ 2147483646 h 9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lIns="91425" tIns="91425" rIns="91425" bIns="91425" anchor="ctr"/>
              <a:lstStyle/>
              <a:p>
                <a:pPr>
                  <a:defRPr/>
                </a:pPr>
                <a:endParaRPr lang="vi-VN" sz="1350"/>
              </a:p>
            </p:txBody>
          </p:sp>
          <p:sp>
            <p:nvSpPr>
              <p:cNvPr id="165" name="Google Shape;785;p31">
                <a:extLst>
                  <a:ext uri="{FF2B5EF4-FFF2-40B4-BE49-F238E27FC236}">
                    <a16:creationId xmlns:a16="http://schemas.microsoft.com/office/drawing/2014/main" id="{61DE610C-F59C-48CE-AA16-B198FE57B837}"/>
                  </a:ext>
                </a:extLst>
              </p:cNvPr>
              <p:cNvSpPr>
                <a:spLocks/>
              </p:cNvSpPr>
              <p:nvPr/>
            </p:nvSpPr>
            <p:spPr bwMode="auto">
              <a:xfrm>
                <a:off x="5526661" y="4239632"/>
                <a:ext cx="53846" cy="50463"/>
              </a:xfrm>
              <a:custGeom>
                <a:avLst/>
                <a:gdLst>
                  <a:gd name="T0" fmla="*/ 2147483646 w 994"/>
                  <a:gd name="T1" fmla="*/ 2147483646 h 888"/>
                  <a:gd name="T2" fmla="*/ 2147483646 w 994"/>
                  <a:gd name="T3" fmla="*/ 2147483646 h 888"/>
                  <a:gd name="T4" fmla="*/ 2147483646 w 994"/>
                  <a:gd name="T5" fmla="*/ 2147483646 h 888"/>
                  <a:gd name="T6" fmla="*/ 2147483646 w 994"/>
                  <a:gd name="T7" fmla="*/ 2147483646 h 888"/>
                  <a:gd name="T8" fmla="*/ 2147483646 w 994"/>
                  <a:gd name="T9" fmla="*/ 2147483646 h 888"/>
                  <a:gd name="T10" fmla="*/ 2147483646 w 994"/>
                  <a:gd name="T11" fmla="*/ 2147483646 h 888"/>
                  <a:gd name="T12" fmla="*/ 2147483646 w 994"/>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88" extrusionOk="0">
                    <a:moveTo>
                      <a:pt x="1" y="1"/>
                    </a:moveTo>
                    <a:lnTo>
                      <a:pt x="1" y="120"/>
                    </a:lnTo>
                    <a:lnTo>
                      <a:pt x="888" y="888"/>
                    </a:lnTo>
                    <a:lnTo>
                      <a:pt x="994" y="888"/>
                    </a:lnTo>
                    <a:cubicBezTo>
                      <a:pt x="994" y="888"/>
                      <a:pt x="994" y="835"/>
                      <a:pt x="941" y="782"/>
                    </a:cubicBezTo>
                    <a:lnTo>
                      <a:pt x="107" y="1"/>
                    </a:lnTo>
                    <a:lnTo>
                      <a:pt x="1" y="1"/>
                    </a:lnTo>
                    <a:close/>
                  </a:path>
                </a:pathLst>
              </a:custGeom>
              <a:solidFill>
                <a:srgbClr val="EDD56E"/>
              </a:solidFill>
              <a:ln>
                <a:noFill/>
              </a:ln>
            </p:spPr>
            <p:txBody>
              <a:bodyPr lIns="91425" tIns="91425" rIns="91425" bIns="91425" anchor="ctr"/>
              <a:lstStyle/>
              <a:p>
                <a:pPr>
                  <a:defRPr/>
                </a:pPr>
                <a:endParaRPr lang="vi-VN" sz="1350"/>
              </a:p>
            </p:txBody>
          </p:sp>
          <p:sp>
            <p:nvSpPr>
              <p:cNvPr id="166" name="Google Shape;786;p31">
                <a:extLst>
                  <a:ext uri="{FF2B5EF4-FFF2-40B4-BE49-F238E27FC236}">
                    <a16:creationId xmlns:a16="http://schemas.microsoft.com/office/drawing/2014/main" id="{EC23FD69-D684-4C5D-A250-AD77BC32CD49}"/>
                  </a:ext>
                </a:extLst>
              </p:cNvPr>
              <p:cNvSpPr>
                <a:spLocks/>
              </p:cNvSpPr>
              <p:nvPr/>
            </p:nvSpPr>
            <p:spPr bwMode="auto">
              <a:xfrm>
                <a:off x="5432430" y="4332988"/>
                <a:ext cx="60577" cy="47941"/>
              </a:xfrm>
              <a:custGeom>
                <a:avLst/>
                <a:gdLst>
                  <a:gd name="T0" fmla="*/ 2147483646 w 1047"/>
                  <a:gd name="T1" fmla="*/ 0 h 888"/>
                  <a:gd name="T2" fmla="*/ 2147483646 w 1047"/>
                  <a:gd name="T3" fmla="*/ 2147483646 h 888"/>
                  <a:gd name="T4" fmla="*/ 2147483646 w 1047"/>
                  <a:gd name="T5" fmla="*/ 2147483646 h 888"/>
                  <a:gd name="T6" fmla="*/ 2147483646 w 1047"/>
                  <a:gd name="T7" fmla="*/ 2147483646 h 888"/>
                  <a:gd name="T8" fmla="*/ 2147483646 w 1047"/>
                  <a:gd name="T9" fmla="*/ 2147483646 h 888"/>
                  <a:gd name="T10" fmla="*/ 2147483646 w 1047"/>
                  <a:gd name="T11" fmla="*/ 0 h 888"/>
                  <a:gd name="T12" fmla="*/ 2147483646 w 1047"/>
                  <a:gd name="T13" fmla="*/ 0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7" h="888" extrusionOk="0">
                    <a:moveTo>
                      <a:pt x="53" y="0"/>
                    </a:moveTo>
                    <a:cubicBezTo>
                      <a:pt x="0" y="53"/>
                      <a:pt x="0" y="53"/>
                      <a:pt x="53" y="119"/>
                    </a:cubicBezTo>
                    <a:lnTo>
                      <a:pt x="940" y="887"/>
                    </a:lnTo>
                    <a:lnTo>
                      <a:pt x="993" y="887"/>
                    </a:lnTo>
                    <a:cubicBezTo>
                      <a:pt x="1046" y="887"/>
                      <a:pt x="1046" y="834"/>
                      <a:pt x="993" y="781"/>
                    </a:cubicBezTo>
                    <a:lnTo>
                      <a:pt x="173" y="0"/>
                    </a:lnTo>
                    <a:lnTo>
                      <a:pt x="53" y="0"/>
                    </a:lnTo>
                    <a:close/>
                  </a:path>
                </a:pathLst>
              </a:custGeom>
              <a:solidFill>
                <a:srgbClr val="EDD56E"/>
              </a:solidFill>
              <a:ln>
                <a:noFill/>
              </a:ln>
            </p:spPr>
            <p:txBody>
              <a:bodyPr lIns="91425" tIns="91425" rIns="91425" bIns="91425" anchor="ctr"/>
              <a:lstStyle/>
              <a:p>
                <a:pPr>
                  <a:defRPr/>
                </a:pPr>
                <a:endParaRPr lang="vi-VN" sz="1350"/>
              </a:p>
            </p:txBody>
          </p:sp>
          <p:sp>
            <p:nvSpPr>
              <p:cNvPr id="167" name="Google Shape;787;p31">
                <a:extLst>
                  <a:ext uri="{FF2B5EF4-FFF2-40B4-BE49-F238E27FC236}">
                    <a16:creationId xmlns:a16="http://schemas.microsoft.com/office/drawing/2014/main" id="{9CF7D744-82AF-49DE-A252-048B60062B56}"/>
                  </a:ext>
                </a:extLst>
              </p:cNvPr>
              <p:cNvSpPr>
                <a:spLocks/>
              </p:cNvSpPr>
              <p:nvPr/>
            </p:nvSpPr>
            <p:spPr bwMode="auto">
              <a:xfrm>
                <a:off x="5395410" y="4373359"/>
                <a:ext cx="53846" cy="50463"/>
              </a:xfrm>
              <a:custGeom>
                <a:avLst/>
                <a:gdLst>
                  <a:gd name="T0" fmla="*/ 2147483646 w 994"/>
                  <a:gd name="T1" fmla="*/ 2147483646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2147483646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lIns="91425" tIns="91425" rIns="91425" bIns="91425" anchor="ctr"/>
              <a:lstStyle/>
              <a:p>
                <a:pPr>
                  <a:defRPr/>
                </a:pPr>
                <a:endParaRPr lang="vi-VN" sz="1350"/>
              </a:p>
            </p:txBody>
          </p:sp>
          <p:sp>
            <p:nvSpPr>
              <p:cNvPr id="168" name="Google Shape;788;p31">
                <a:extLst>
                  <a:ext uri="{FF2B5EF4-FFF2-40B4-BE49-F238E27FC236}">
                    <a16:creationId xmlns:a16="http://schemas.microsoft.com/office/drawing/2014/main" id="{1C91B1C7-91A0-4FE4-9D2C-16BDD3127223}"/>
                  </a:ext>
                </a:extLst>
              </p:cNvPr>
              <p:cNvSpPr>
                <a:spLocks/>
              </p:cNvSpPr>
              <p:nvPr/>
            </p:nvSpPr>
            <p:spPr bwMode="auto">
              <a:xfrm>
                <a:off x="5355025" y="4413729"/>
                <a:ext cx="53846" cy="47941"/>
              </a:xfrm>
              <a:custGeom>
                <a:avLst/>
                <a:gdLst>
                  <a:gd name="T0" fmla="*/ 0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0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0" y="1"/>
                    </a:moveTo>
                    <a:cubicBezTo>
                      <a:pt x="0" y="54"/>
                      <a:pt x="0" y="54"/>
                      <a:pt x="53" y="107"/>
                    </a:cubicBezTo>
                    <a:lnTo>
                      <a:pt x="874" y="874"/>
                    </a:lnTo>
                    <a:lnTo>
                      <a:pt x="993" y="874"/>
                    </a:lnTo>
                    <a:lnTo>
                      <a:pt x="993" y="769"/>
                    </a:lnTo>
                    <a:lnTo>
                      <a:pt x="106" y="1"/>
                    </a:lnTo>
                    <a:lnTo>
                      <a:pt x="0" y="1"/>
                    </a:lnTo>
                    <a:close/>
                  </a:path>
                </a:pathLst>
              </a:custGeom>
              <a:solidFill>
                <a:srgbClr val="EDD56E"/>
              </a:solidFill>
              <a:ln>
                <a:noFill/>
              </a:ln>
            </p:spPr>
            <p:txBody>
              <a:bodyPr lIns="91425" tIns="91425" rIns="91425" bIns="91425" anchor="ctr"/>
              <a:lstStyle/>
              <a:p>
                <a:pPr>
                  <a:defRPr/>
                </a:pPr>
                <a:endParaRPr lang="vi-VN" sz="1350"/>
              </a:p>
            </p:txBody>
          </p:sp>
          <p:sp>
            <p:nvSpPr>
              <p:cNvPr id="169" name="Google Shape;789;p31">
                <a:extLst>
                  <a:ext uri="{FF2B5EF4-FFF2-40B4-BE49-F238E27FC236}">
                    <a16:creationId xmlns:a16="http://schemas.microsoft.com/office/drawing/2014/main" id="{117BC9BB-5479-44F2-995F-C99C191B925A}"/>
                  </a:ext>
                </a:extLst>
              </p:cNvPr>
              <p:cNvSpPr>
                <a:spLocks/>
              </p:cNvSpPr>
              <p:nvPr/>
            </p:nvSpPr>
            <p:spPr bwMode="auto">
              <a:xfrm>
                <a:off x="5267525" y="4507087"/>
                <a:ext cx="53846" cy="47939"/>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40" y="874"/>
                    </a:lnTo>
                    <a:cubicBezTo>
                      <a:pt x="993" y="874"/>
                      <a:pt x="993" y="821"/>
                      <a:pt x="940" y="768"/>
                    </a:cubicBezTo>
                    <a:lnTo>
                      <a:pt x="106" y="0"/>
                    </a:lnTo>
                    <a:lnTo>
                      <a:pt x="1" y="0"/>
                    </a:lnTo>
                    <a:close/>
                  </a:path>
                </a:pathLst>
              </a:custGeom>
              <a:solidFill>
                <a:srgbClr val="EDD56E"/>
              </a:solidFill>
              <a:ln>
                <a:noFill/>
              </a:ln>
            </p:spPr>
            <p:txBody>
              <a:bodyPr lIns="91425" tIns="91425" rIns="91425" bIns="91425" anchor="ctr"/>
              <a:lstStyle/>
              <a:p>
                <a:pPr>
                  <a:defRPr/>
                </a:pPr>
                <a:endParaRPr lang="vi-VN" sz="1350"/>
              </a:p>
            </p:txBody>
          </p:sp>
          <p:sp>
            <p:nvSpPr>
              <p:cNvPr id="170" name="Google Shape;790;p31">
                <a:extLst>
                  <a:ext uri="{FF2B5EF4-FFF2-40B4-BE49-F238E27FC236}">
                    <a16:creationId xmlns:a16="http://schemas.microsoft.com/office/drawing/2014/main" id="{578412EB-D552-4D2D-9E8C-72E522AD157E}"/>
                  </a:ext>
                </a:extLst>
              </p:cNvPr>
              <p:cNvSpPr>
                <a:spLocks/>
              </p:cNvSpPr>
              <p:nvPr/>
            </p:nvSpPr>
            <p:spPr bwMode="auto">
              <a:xfrm>
                <a:off x="5223775" y="4547458"/>
                <a:ext cx="57211" cy="50463"/>
              </a:xfrm>
              <a:custGeom>
                <a:avLst/>
                <a:gdLst>
                  <a:gd name="T0" fmla="*/ 2147483646 w 1047"/>
                  <a:gd name="T1" fmla="*/ 0 h 914"/>
                  <a:gd name="T2" fmla="*/ 2147483646 w 1047"/>
                  <a:gd name="T3" fmla="*/ 2147483646 h 914"/>
                  <a:gd name="T4" fmla="*/ 2147483646 w 1047"/>
                  <a:gd name="T5" fmla="*/ 2147483646 h 914"/>
                  <a:gd name="T6" fmla="*/ 2147483646 w 1047"/>
                  <a:gd name="T7" fmla="*/ 2147483646 h 914"/>
                  <a:gd name="T8" fmla="*/ 2147483646 w 1047"/>
                  <a:gd name="T9" fmla="*/ 2147483646 h 914"/>
                  <a:gd name="T10" fmla="*/ 2147483646 w 1047"/>
                  <a:gd name="T11" fmla="*/ 2147483646 h 914"/>
                  <a:gd name="T12" fmla="*/ 2147483646 w 1047"/>
                  <a:gd name="T13" fmla="*/ 2147483646 h 914"/>
                  <a:gd name="T14" fmla="*/ 2147483646 w 1047"/>
                  <a:gd name="T15" fmla="*/ 2147483646 h 914"/>
                  <a:gd name="T16" fmla="*/ 2147483646 w 1047"/>
                  <a:gd name="T17" fmla="*/ 0 h 9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lIns="91425" tIns="91425" rIns="91425" bIns="91425" anchor="ctr"/>
              <a:lstStyle/>
              <a:p>
                <a:pPr>
                  <a:defRPr/>
                </a:pPr>
                <a:endParaRPr lang="vi-VN" sz="1350"/>
              </a:p>
            </p:txBody>
          </p:sp>
          <p:sp>
            <p:nvSpPr>
              <p:cNvPr id="171" name="Google Shape;791;p31">
                <a:extLst>
                  <a:ext uri="{FF2B5EF4-FFF2-40B4-BE49-F238E27FC236}">
                    <a16:creationId xmlns:a16="http://schemas.microsoft.com/office/drawing/2014/main" id="{43D7E8B7-F85F-428D-A567-B9DB6C901989}"/>
                  </a:ext>
                </a:extLst>
              </p:cNvPr>
              <p:cNvSpPr>
                <a:spLocks/>
              </p:cNvSpPr>
              <p:nvPr/>
            </p:nvSpPr>
            <p:spPr bwMode="auto">
              <a:xfrm>
                <a:off x="5183391" y="4587828"/>
                <a:ext cx="53846" cy="50463"/>
              </a:xfrm>
              <a:custGeom>
                <a:avLst/>
                <a:gdLst>
                  <a:gd name="T0" fmla="*/ 2147483646 w 993"/>
                  <a:gd name="T1" fmla="*/ 2147483646 h 888"/>
                  <a:gd name="T2" fmla="*/ 2147483646 w 993"/>
                  <a:gd name="T3" fmla="*/ 2147483646 h 888"/>
                  <a:gd name="T4" fmla="*/ 2147483646 w 993"/>
                  <a:gd name="T5" fmla="*/ 2147483646 h 888"/>
                  <a:gd name="T6" fmla="*/ 2147483646 w 993"/>
                  <a:gd name="T7" fmla="*/ 2147483646 h 888"/>
                  <a:gd name="T8" fmla="*/ 2147483646 w 993"/>
                  <a:gd name="T9" fmla="*/ 2147483646 h 888"/>
                  <a:gd name="T10" fmla="*/ 2147483646 w 993"/>
                  <a:gd name="T11" fmla="*/ 2147483646 h 888"/>
                  <a:gd name="T12" fmla="*/ 2147483646 w 993"/>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88" extrusionOk="0">
                    <a:moveTo>
                      <a:pt x="66" y="1"/>
                    </a:moveTo>
                    <a:cubicBezTo>
                      <a:pt x="0" y="54"/>
                      <a:pt x="0" y="120"/>
                      <a:pt x="66" y="120"/>
                    </a:cubicBezTo>
                    <a:lnTo>
                      <a:pt x="887" y="887"/>
                    </a:lnTo>
                    <a:lnTo>
                      <a:pt x="993" y="887"/>
                    </a:lnTo>
                    <a:lnTo>
                      <a:pt x="993" y="782"/>
                    </a:lnTo>
                    <a:lnTo>
                      <a:pt x="119" y="1"/>
                    </a:lnTo>
                    <a:lnTo>
                      <a:pt x="66" y="1"/>
                    </a:lnTo>
                    <a:close/>
                  </a:path>
                </a:pathLst>
              </a:custGeom>
              <a:solidFill>
                <a:srgbClr val="EDD56E"/>
              </a:solidFill>
              <a:ln>
                <a:noFill/>
              </a:ln>
            </p:spPr>
            <p:txBody>
              <a:bodyPr lIns="91425" tIns="91425" rIns="91425" bIns="91425" anchor="ctr"/>
              <a:lstStyle/>
              <a:p>
                <a:pPr>
                  <a:defRPr/>
                </a:pPr>
                <a:endParaRPr lang="vi-VN" sz="1350"/>
              </a:p>
            </p:txBody>
          </p:sp>
          <p:sp>
            <p:nvSpPr>
              <p:cNvPr id="172" name="Google Shape;792;p31">
                <a:extLst>
                  <a:ext uri="{FF2B5EF4-FFF2-40B4-BE49-F238E27FC236}">
                    <a16:creationId xmlns:a16="http://schemas.microsoft.com/office/drawing/2014/main" id="{AB5D44FB-1FA0-4B56-AE6E-213FD6A8956D}"/>
                  </a:ext>
                </a:extLst>
              </p:cNvPr>
              <p:cNvSpPr>
                <a:spLocks/>
              </p:cNvSpPr>
              <p:nvPr/>
            </p:nvSpPr>
            <p:spPr bwMode="auto">
              <a:xfrm>
                <a:off x="5095890" y="4678662"/>
                <a:ext cx="53846" cy="50463"/>
              </a:xfrm>
              <a:custGeom>
                <a:avLst/>
                <a:gdLst>
                  <a:gd name="T0" fmla="*/ 2147483646 w 994"/>
                  <a:gd name="T1" fmla="*/ 0 h 887"/>
                  <a:gd name="T2" fmla="*/ 2147483646 w 994"/>
                  <a:gd name="T3" fmla="*/ 2147483646 h 887"/>
                  <a:gd name="T4" fmla="*/ 2147483646 w 994"/>
                  <a:gd name="T5" fmla="*/ 2147483646 h 887"/>
                  <a:gd name="T6" fmla="*/ 2147483646 w 994"/>
                  <a:gd name="T7" fmla="*/ 2147483646 h 887"/>
                  <a:gd name="T8" fmla="*/ 2147483646 w 994"/>
                  <a:gd name="T9" fmla="*/ 2147483646 h 887"/>
                  <a:gd name="T10" fmla="*/ 2147483646 w 994"/>
                  <a:gd name="T11" fmla="*/ 0 h 887"/>
                  <a:gd name="T12" fmla="*/ 2147483646 w 994"/>
                  <a:gd name="T13" fmla="*/ 0 h 88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87" extrusionOk="0">
                    <a:moveTo>
                      <a:pt x="1" y="0"/>
                    </a:moveTo>
                    <a:lnTo>
                      <a:pt x="1" y="119"/>
                    </a:lnTo>
                    <a:lnTo>
                      <a:pt x="874" y="887"/>
                    </a:lnTo>
                    <a:lnTo>
                      <a:pt x="993" y="887"/>
                    </a:lnTo>
                    <a:cubicBezTo>
                      <a:pt x="993" y="887"/>
                      <a:pt x="993" y="834"/>
                      <a:pt x="927" y="781"/>
                    </a:cubicBezTo>
                    <a:lnTo>
                      <a:pt x="107" y="0"/>
                    </a:lnTo>
                    <a:lnTo>
                      <a:pt x="1" y="0"/>
                    </a:lnTo>
                    <a:close/>
                  </a:path>
                </a:pathLst>
              </a:custGeom>
              <a:solidFill>
                <a:srgbClr val="EDD56E"/>
              </a:solidFill>
              <a:ln>
                <a:noFill/>
              </a:ln>
            </p:spPr>
            <p:txBody>
              <a:bodyPr lIns="91425" tIns="91425" rIns="91425" bIns="91425" anchor="ctr"/>
              <a:lstStyle/>
              <a:p>
                <a:pPr>
                  <a:defRPr/>
                </a:pPr>
                <a:endParaRPr lang="vi-VN" sz="1350"/>
              </a:p>
            </p:txBody>
          </p:sp>
          <p:sp>
            <p:nvSpPr>
              <p:cNvPr id="173" name="Google Shape;793;p31">
                <a:extLst>
                  <a:ext uri="{FF2B5EF4-FFF2-40B4-BE49-F238E27FC236}">
                    <a16:creationId xmlns:a16="http://schemas.microsoft.com/office/drawing/2014/main" id="{0C7C9152-0C85-47B7-869A-6CE151C66216}"/>
                  </a:ext>
                </a:extLst>
              </p:cNvPr>
              <p:cNvSpPr>
                <a:spLocks/>
              </p:cNvSpPr>
              <p:nvPr/>
            </p:nvSpPr>
            <p:spPr bwMode="auto">
              <a:xfrm>
                <a:off x="5055505" y="4719033"/>
                <a:ext cx="53846" cy="50463"/>
              </a:xfrm>
              <a:custGeom>
                <a:avLst/>
                <a:gdLst>
                  <a:gd name="T0" fmla="*/ 2147483646 w 994"/>
                  <a:gd name="T1" fmla="*/ 0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0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lIns="91425" tIns="91425" rIns="91425" bIns="91425" anchor="ctr"/>
              <a:lstStyle/>
              <a:p>
                <a:pPr>
                  <a:defRPr/>
                </a:pPr>
                <a:endParaRPr lang="vi-VN" sz="1350"/>
              </a:p>
            </p:txBody>
          </p:sp>
          <p:sp>
            <p:nvSpPr>
              <p:cNvPr id="174" name="Google Shape;794;p31">
                <a:extLst>
                  <a:ext uri="{FF2B5EF4-FFF2-40B4-BE49-F238E27FC236}">
                    <a16:creationId xmlns:a16="http://schemas.microsoft.com/office/drawing/2014/main" id="{C973BCC9-93BA-428F-BF1B-8725CA2E6B30}"/>
                  </a:ext>
                </a:extLst>
              </p:cNvPr>
              <p:cNvSpPr>
                <a:spLocks/>
              </p:cNvSpPr>
              <p:nvPr/>
            </p:nvSpPr>
            <p:spPr bwMode="auto">
              <a:xfrm>
                <a:off x="5011754" y="4761926"/>
                <a:ext cx="57213" cy="47941"/>
              </a:xfrm>
              <a:custGeom>
                <a:avLst/>
                <a:gdLst>
                  <a:gd name="T0" fmla="*/ 2147483646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2147483646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53" y="1"/>
                    </a:moveTo>
                    <a:cubicBezTo>
                      <a:pt x="0" y="54"/>
                      <a:pt x="0" y="107"/>
                      <a:pt x="53" y="107"/>
                    </a:cubicBezTo>
                    <a:lnTo>
                      <a:pt x="887" y="874"/>
                    </a:lnTo>
                    <a:lnTo>
                      <a:pt x="993" y="874"/>
                    </a:lnTo>
                    <a:lnTo>
                      <a:pt x="993" y="768"/>
                    </a:lnTo>
                    <a:lnTo>
                      <a:pt x="106" y="1"/>
                    </a:lnTo>
                    <a:lnTo>
                      <a:pt x="53" y="1"/>
                    </a:lnTo>
                    <a:close/>
                  </a:path>
                </a:pathLst>
              </a:custGeom>
              <a:solidFill>
                <a:srgbClr val="EDD56E"/>
              </a:solidFill>
              <a:ln>
                <a:noFill/>
              </a:ln>
            </p:spPr>
            <p:txBody>
              <a:bodyPr lIns="91425" tIns="91425" rIns="91425" bIns="91425" anchor="ctr"/>
              <a:lstStyle/>
              <a:p>
                <a:pPr>
                  <a:defRPr/>
                </a:pPr>
                <a:endParaRPr lang="vi-VN" sz="1350"/>
              </a:p>
            </p:txBody>
          </p:sp>
          <p:sp>
            <p:nvSpPr>
              <p:cNvPr id="175" name="Google Shape;795;p31">
                <a:extLst>
                  <a:ext uri="{FF2B5EF4-FFF2-40B4-BE49-F238E27FC236}">
                    <a16:creationId xmlns:a16="http://schemas.microsoft.com/office/drawing/2014/main" id="{93FC950C-B024-4E03-9E0C-4709AC008CBE}"/>
                  </a:ext>
                </a:extLst>
              </p:cNvPr>
              <p:cNvSpPr>
                <a:spLocks/>
              </p:cNvSpPr>
              <p:nvPr/>
            </p:nvSpPr>
            <p:spPr bwMode="auto">
              <a:xfrm>
                <a:off x="4924254" y="4852760"/>
                <a:ext cx="57213" cy="50463"/>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93" y="874"/>
                    </a:lnTo>
                    <a:lnTo>
                      <a:pt x="993" y="768"/>
                    </a:lnTo>
                    <a:lnTo>
                      <a:pt x="120" y="0"/>
                    </a:lnTo>
                    <a:lnTo>
                      <a:pt x="1" y="0"/>
                    </a:lnTo>
                    <a:close/>
                  </a:path>
                </a:pathLst>
              </a:custGeom>
              <a:solidFill>
                <a:srgbClr val="EDD56E"/>
              </a:solidFill>
              <a:ln>
                <a:noFill/>
              </a:ln>
            </p:spPr>
            <p:txBody>
              <a:bodyPr lIns="91425" tIns="91425" rIns="91425" bIns="91425" anchor="ctr"/>
              <a:lstStyle/>
              <a:p>
                <a:pPr>
                  <a:defRPr/>
                </a:pPr>
                <a:endParaRPr lang="vi-VN" sz="1350"/>
              </a:p>
            </p:txBody>
          </p:sp>
          <p:sp>
            <p:nvSpPr>
              <p:cNvPr id="176" name="Google Shape;796;p31">
                <a:extLst>
                  <a:ext uri="{FF2B5EF4-FFF2-40B4-BE49-F238E27FC236}">
                    <a16:creationId xmlns:a16="http://schemas.microsoft.com/office/drawing/2014/main" id="{945126DF-94A8-4D14-8C43-51C99AFCBA7D}"/>
                  </a:ext>
                </a:extLst>
              </p:cNvPr>
              <p:cNvSpPr>
                <a:spLocks/>
              </p:cNvSpPr>
              <p:nvPr/>
            </p:nvSpPr>
            <p:spPr bwMode="auto">
              <a:xfrm>
                <a:off x="4883869" y="4893131"/>
                <a:ext cx="57213" cy="52987"/>
              </a:xfrm>
              <a:custGeom>
                <a:avLst/>
                <a:gdLst>
                  <a:gd name="T0" fmla="*/ 2147483646 w 993"/>
                  <a:gd name="T1" fmla="*/ 2147483646 h 928"/>
                  <a:gd name="T2" fmla="*/ 0 w 993"/>
                  <a:gd name="T3" fmla="*/ 2147483646 h 928"/>
                  <a:gd name="T4" fmla="*/ 0 w 993"/>
                  <a:gd name="T5" fmla="*/ 2147483646 h 928"/>
                  <a:gd name="T6" fmla="*/ 2147483646 w 993"/>
                  <a:gd name="T7" fmla="*/ 2147483646 h 928"/>
                  <a:gd name="T8" fmla="*/ 2147483646 w 993"/>
                  <a:gd name="T9" fmla="*/ 2147483646 h 928"/>
                  <a:gd name="T10" fmla="*/ 2147483646 w 993"/>
                  <a:gd name="T11" fmla="*/ 2147483646 h 928"/>
                  <a:gd name="T12" fmla="*/ 2147483646 w 993"/>
                  <a:gd name="T13" fmla="*/ 2147483646 h 928"/>
                  <a:gd name="T14" fmla="*/ 2147483646 w 993"/>
                  <a:gd name="T15" fmla="*/ 2147483646 h 9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lIns="91425" tIns="91425" rIns="91425" bIns="91425" anchor="ctr"/>
              <a:lstStyle/>
              <a:p>
                <a:pPr>
                  <a:defRPr/>
                </a:pPr>
                <a:endParaRPr lang="vi-VN" sz="1350"/>
              </a:p>
            </p:txBody>
          </p:sp>
          <p:sp>
            <p:nvSpPr>
              <p:cNvPr id="177" name="Google Shape;797;p31">
                <a:extLst>
                  <a:ext uri="{FF2B5EF4-FFF2-40B4-BE49-F238E27FC236}">
                    <a16:creationId xmlns:a16="http://schemas.microsoft.com/office/drawing/2014/main" id="{E54C6C91-7E8E-44F6-B707-4FA60595BD81}"/>
                  </a:ext>
                </a:extLst>
              </p:cNvPr>
              <p:cNvSpPr>
                <a:spLocks/>
              </p:cNvSpPr>
              <p:nvPr/>
            </p:nvSpPr>
            <p:spPr bwMode="auto">
              <a:xfrm>
                <a:off x="5479546" y="4287571"/>
                <a:ext cx="77403" cy="68126"/>
              </a:xfrm>
              <a:custGeom>
                <a:avLst/>
                <a:gdLst>
                  <a:gd name="T0" fmla="*/ 2147483646 w 1377"/>
                  <a:gd name="T1" fmla="*/ 2147483646 h 1242"/>
                  <a:gd name="T2" fmla="*/ 0 w 1377"/>
                  <a:gd name="T3" fmla="*/ 2147483646 h 1242"/>
                  <a:gd name="T4" fmla="*/ 0 w 1377"/>
                  <a:gd name="T5" fmla="*/ 2147483646 h 1242"/>
                  <a:gd name="T6" fmla="*/ 2147483646 w 1377"/>
                  <a:gd name="T7" fmla="*/ 2147483646 h 1242"/>
                  <a:gd name="T8" fmla="*/ 2147483646 w 1377"/>
                  <a:gd name="T9" fmla="*/ 2147483646 h 1242"/>
                  <a:gd name="T10" fmla="*/ 2147483646 w 1377"/>
                  <a:gd name="T11" fmla="*/ 2147483646 h 1242"/>
                  <a:gd name="T12" fmla="*/ 2147483646 w 1377"/>
                  <a:gd name="T13" fmla="*/ 2147483646 h 1242"/>
                  <a:gd name="T14" fmla="*/ 2147483646 w 1377"/>
                  <a:gd name="T15" fmla="*/ 2147483646 h 1242"/>
                  <a:gd name="T16" fmla="*/ 2147483646 w 1377"/>
                  <a:gd name="T17" fmla="*/ 2147483646 h 12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lIns="91425" tIns="91425" rIns="91425" bIns="91425" anchor="ctr"/>
              <a:lstStyle/>
              <a:p>
                <a:pPr>
                  <a:defRPr/>
                </a:pPr>
                <a:endParaRPr lang="vi-VN" sz="1350"/>
              </a:p>
            </p:txBody>
          </p:sp>
          <p:sp>
            <p:nvSpPr>
              <p:cNvPr id="178" name="Google Shape;798;p31">
                <a:extLst>
                  <a:ext uri="{FF2B5EF4-FFF2-40B4-BE49-F238E27FC236}">
                    <a16:creationId xmlns:a16="http://schemas.microsoft.com/office/drawing/2014/main" id="{D753111A-0F26-4343-B4D8-28EE9623070F}"/>
                  </a:ext>
                </a:extLst>
              </p:cNvPr>
              <p:cNvSpPr>
                <a:spLocks/>
              </p:cNvSpPr>
              <p:nvPr/>
            </p:nvSpPr>
            <p:spPr bwMode="auto">
              <a:xfrm>
                <a:off x="5307909" y="4459146"/>
                <a:ext cx="77405" cy="70649"/>
              </a:xfrm>
              <a:custGeom>
                <a:avLst/>
                <a:gdLst>
                  <a:gd name="T0" fmla="*/ 2147483646 w 1377"/>
                  <a:gd name="T1" fmla="*/ 0 h 1258"/>
                  <a:gd name="T2" fmla="*/ 2147483646 w 1377"/>
                  <a:gd name="T3" fmla="*/ 2147483646 h 1258"/>
                  <a:gd name="T4" fmla="*/ 2147483646 w 1377"/>
                  <a:gd name="T5" fmla="*/ 2147483646 h 1258"/>
                  <a:gd name="T6" fmla="*/ 2147483646 w 1377"/>
                  <a:gd name="T7" fmla="*/ 2147483646 h 1258"/>
                  <a:gd name="T8" fmla="*/ 2147483646 w 1377"/>
                  <a:gd name="T9" fmla="*/ 2147483646 h 1258"/>
                  <a:gd name="T10" fmla="*/ 2147483646 w 1377"/>
                  <a:gd name="T11" fmla="*/ 2147483646 h 1258"/>
                  <a:gd name="T12" fmla="*/ 2147483646 w 1377"/>
                  <a:gd name="T13" fmla="*/ 0 h 1258"/>
                  <a:gd name="T14" fmla="*/ 2147483646 w 1377"/>
                  <a:gd name="T15" fmla="*/ 0 h 125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lnTo>
                      <a:pt x="53" y="0"/>
                    </a:lnTo>
                    <a:close/>
                  </a:path>
                </a:pathLst>
              </a:custGeom>
              <a:solidFill>
                <a:srgbClr val="EDD56E"/>
              </a:solidFill>
              <a:ln>
                <a:noFill/>
              </a:ln>
            </p:spPr>
            <p:txBody>
              <a:bodyPr lIns="91425" tIns="91425" rIns="91425" bIns="91425" anchor="ctr"/>
              <a:lstStyle/>
              <a:p>
                <a:pPr>
                  <a:defRPr/>
                </a:pPr>
                <a:endParaRPr lang="vi-VN" sz="1350"/>
              </a:p>
            </p:txBody>
          </p:sp>
          <p:sp>
            <p:nvSpPr>
              <p:cNvPr id="179" name="Google Shape;799;p31">
                <a:extLst>
                  <a:ext uri="{FF2B5EF4-FFF2-40B4-BE49-F238E27FC236}">
                    <a16:creationId xmlns:a16="http://schemas.microsoft.com/office/drawing/2014/main" id="{72D20935-D03D-4849-9D18-56315CCE06CF}"/>
                  </a:ext>
                </a:extLst>
              </p:cNvPr>
              <p:cNvSpPr>
                <a:spLocks/>
              </p:cNvSpPr>
              <p:nvPr/>
            </p:nvSpPr>
            <p:spPr bwMode="auto">
              <a:xfrm>
                <a:off x="5139639" y="4630721"/>
                <a:ext cx="77405" cy="70649"/>
              </a:xfrm>
              <a:custGeom>
                <a:avLst/>
                <a:gdLst>
                  <a:gd name="T0" fmla="*/ 2147483646 w 1430"/>
                  <a:gd name="T1" fmla="*/ 2147483646 h 1245"/>
                  <a:gd name="T2" fmla="*/ 2147483646 w 1430"/>
                  <a:gd name="T3" fmla="*/ 2147483646 h 1245"/>
                  <a:gd name="T4" fmla="*/ 2147483646 w 1430"/>
                  <a:gd name="T5" fmla="*/ 2147483646 h 1245"/>
                  <a:gd name="T6" fmla="*/ 2147483646 w 1430"/>
                  <a:gd name="T7" fmla="*/ 2147483646 h 1245"/>
                  <a:gd name="T8" fmla="*/ 2147483646 w 1430"/>
                  <a:gd name="T9" fmla="*/ 2147483646 h 1245"/>
                  <a:gd name="T10" fmla="*/ 2147483646 w 1430"/>
                  <a:gd name="T11" fmla="*/ 2147483646 h 1245"/>
                  <a:gd name="T12" fmla="*/ 2147483646 w 1430"/>
                  <a:gd name="T13" fmla="*/ 2147483646 h 1245"/>
                  <a:gd name="T14" fmla="*/ 2147483646 w 1430"/>
                  <a:gd name="T15" fmla="*/ 2147483646 h 12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lIns="91425" tIns="91425" rIns="91425" bIns="91425" anchor="ctr"/>
              <a:lstStyle/>
              <a:p>
                <a:pPr>
                  <a:defRPr/>
                </a:pPr>
                <a:endParaRPr lang="vi-VN" sz="1350"/>
              </a:p>
            </p:txBody>
          </p:sp>
          <p:sp>
            <p:nvSpPr>
              <p:cNvPr id="180" name="Google Shape;800;p31">
                <a:extLst>
                  <a:ext uri="{FF2B5EF4-FFF2-40B4-BE49-F238E27FC236}">
                    <a16:creationId xmlns:a16="http://schemas.microsoft.com/office/drawing/2014/main" id="{1A9E1BDE-D3A2-44D2-A2EE-990FE1D4483F}"/>
                  </a:ext>
                </a:extLst>
              </p:cNvPr>
              <p:cNvSpPr>
                <a:spLocks/>
              </p:cNvSpPr>
              <p:nvPr/>
            </p:nvSpPr>
            <p:spPr bwMode="auto">
              <a:xfrm>
                <a:off x="4971369" y="4804821"/>
                <a:ext cx="74039" cy="70649"/>
              </a:xfrm>
              <a:custGeom>
                <a:avLst/>
                <a:gdLst>
                  <a:gd name="T0" fmla="*/ 2147483646 w 1377"/>
                  <a:gd name="T1" fmla="*/ 2147483646 h 1245"/>
                  <a:gd name="T2" fmla="*/ 2147483646 w 1377"/>
                  <a:gd name="T3" fmla="*/ 2147483646 h 1245"/>
                  <a:gd name="T4" fmla="*/ 2147483646 w 1377"/>
                  <a:gd name="T5" fmla="*/ 2147483646 h 1245"/>
                  <a:gd name="T6" fmla="*/ 2147483646 w 1377"/>
                  <a:gd name="T7" fmla="*/ 2147483646 h 1245"/>
                  <a:gd name="T8" fmla="*/ 2147483646 w 1377"/>
                  <a:gd name="T9" fmla="*/ 2147483646 h 1245"/>
                  <a:gd name="T10" fmla="*/ 2147483646 w 1377"/>
                  <a:gd name="T11" fmla="*/ 2147483646 h 1245"/>
                  <a:gd name="T12" fmla="*/ 2147483646 w 1377"/>
                  <a:gd name="T13" fmla="*/ 2147483646 h 1245"/>
                  <a:gd name="T14" fmla="*/ 2147483646 w 1377"/>
                  <a:gd name="T15" fmla="*/ 2147483646 h 1245"/>
                  <a:gd name="T16" fmla="*/ 2147483646 w 1377"/>
                  <a:gd name="T17" fmla="*/ 2147483646 h 12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lIns="91425" tIns="91425" rIns="91425" bIns="91425" anchor="ctr"/>
              <a:lstStyle/>
              <a:p>
                <a:pPr>
                  <a:defRPr/>
                </a:pPr>
                <a:endParaRPr lang="vi-VN" sz="1350"/>
              </a:p>
            </p:txBody>
          </p:sp>
          <p:sp>
            <p:nvSpPr>
              <p:cNvPr id="181" name="Google Shape;801;p31">
                <a:extLst>
                  <a:ext uri="{FF2B5EF4-FFF2-40B4-BE49-F238E27FC236}">
                    <a16:creationId xmlns:a16="http://schemas.microsoft.com/office/drawing/2014/main" id="{53A3FDD0-B9AA-41D7-993C-9773527F01F5}"/>
                  </a:ext>
                </a:extLst>
              </p:cNvPr>
              <p:cNvSpPr/>
              <p:nvPr/>
            </p:nvSpPr>
            <p:spPr>
              <a:xfrm>
                <a:off x="5819450" y="4746787"/>
                <a:ext cx="1120679" cy="305304"/>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82" name="Google Shape;802;p31">
                <a:extLst>
                  <a:ext uri="{FF2B5EF4-FFF2-40B4-BE49-F238E27FC236}">
                    <a16:creationId xmlns:a16="http://schemas.microsoft.com/office/drawing/2014/main" id="{3E94B7D4-A06E-418B-9CF2-69A0A37679EE}"/>
                  </a:ext>
                </a:extLst>
              </p:cNvPr>
              <p:cNvSpPr/>
              <p:nvPr/>
            </p:nvSpPr>
            <p:spPr>
              <a:xfrm>
                <a:off x="5980989" y="4746787"/>
                <a:ext cx="1120679" cy="305304"/>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83" name="Google Shape;803;p31">
                <a:extLst>
                  <a:ext uri="{FF2B5EF4-FFF2-40B4-BE49-F238E27FC236}">
                    <a16:creationId xmlns:a16="http://schemas.microsoft.com/office/drawing/2014/main" id="{E26F6B1D-161A-49F6-9D42-DD5C5CAC8FA4}"/>
                  </a:ext>
                </a:extLst>
              </p:cNvPr>
              <p:cNvSpPr>
                <a:spLocks/>
              </p:cNvSpPr>
              <p:nvPr/>
            </p:nvSpPr>
            <p:spPr bwMode="auto">
              <a:xfrm>
                <a:off x="6051663" y="4807343"/>
                <a:ext cx="1012984" cy="184192"/>
              </a:xfrm>
              <a:custGeom>
                <a:avLst/>
                <a:gdLst>
                  <a:gd name="T0" fmla="*/ 2147483646 w 18305"/>
                  <a:gd name="T1" fmla="*/ 0 h 3310"/>
                  <a:gd name="T2" fmla="*/ 2147483646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2147483646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lnTo>
                      <a:pt x="821" y="0"/>
                    </a:lnTo>
                    <a:close/>
                  </a:path>
                </a:pathLst>
              </a:custGeom>
              <a:solidFill>
                <a:srgbClr val="FEFEFE"/>
              </a:solidFill>
              <a:ln>
                <a:noFill/>
              </a:ln>
            </p:spPr>
            <p:txBody>
              <a:bodyPr lIns="91425" tIns="91425" rIns="91425" bIns="91425" anchor="ctr"/>
              <a:lstStyle/>
              <a:p>
                <a:pPr>
                  <a:defRPr/>
                </a:pPr>
                <a:endParaRPr lang="vi-VN" sz="1350"/>
              </a:p>
            </p:txBody>
          </p:sp>
          <p:sp>
            <p:nvSpPr>
              <p:cNvPr id="184" name="Google Shape;804;p31">
                <a:extLst>
                  <a:ext uri="{FF2B5EF4-FFF2-40B4-BE49-F238E27FC236}">
                    <a16:creationId xmlns:a16="http://schemas.microsoft.com/office/drawing/2014/main" id="{C854F6B7-5C0F-4933-AB98-A5C44BA1778A}"/>
                  </a:ext>
                </a:extLst>
              </p:cNvPr>
              <p:cNvSpPr>
                <a:spLocks/>
              </p:cNvSpPr>
              <p:nvPr/>
            </p:nvSpPr>
            <p:spPr bwMode="auto">
              <a:xfrm>
                <a:off x="6051663" y="4898177"/>
                <a:ext cx="1012984" cy="93358"/>
              </a:xfrm>
              <a:custGeom>
                <a:avLst/>
                <a:gdLst>
                  <a:gd name="T0" fmla="*/ 2147483646 w 18305"/>
                  <a:gd name="T1" fmla="*/ 2147483646 h 1656"/>
                  <a:gd name="T2" fmla="*/ 2147483646 w 18305"/>
                  <a:gd name="T3" fmla="*/ 2147483646 h 1656"/>
                  <a:gd name="T4" fmla="*/ 2147483646 w 18305"/>
                  <a:gd name="T5" fmla="*/ 2147483646 h 1656"/>
                  <a:gd name="T6" fmla="*/ 2147483646 w 18305"/>
                  <a:gd name="T7" fmla="*/ 2147483646 h 1656"/>
                  <a:gd name="T8" fmla="*/ 2147483646 w 18305"/>
                  <a:gd name="T9" fmla="*/ 2147483646 h 1656"/>
                  <a:gd name="T10" fmla="*/ 2147483646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1" y="1"/>
                    </a:moveTo>
                    <a:lnTo>
                      <a:pt x="1" y="715"/>
                    </a:lnTo>
                    <a:cubicBezTo>
                      <a:pt x="1" y="1218"/>
                      <a:pt x="331" y="1655"/>
                      <a:pt x="821" y="1655"/>
                    </a:cubicBezTo>
                    <a:lnTo>
                      <a:pt x="18305" y="1655"/>
                    </a:lnTo>
                    <a:lnTo>
                      <a:pt x="18305" y="1"/>
                    </a:lnTo>
                    <a:lnTo>
                      <a:pt x="1" y="1"/>
                    </a:lnTo>
                    <a:close/>
                  </a:path>
                </a:pathLst>
              </a:custGeom>
              <a:solidFill>
                <a:srgbClr val="E3E8DD"/>
              </a:solidFill>
              <a:ln>
                <a:noFill/>
              </a:ln>
            </p:spPr>
            <p:txBody>
              <a:bodyPr lIns="91425" tIns="91425" rIns="91425" bIns="91425" anchor="ctr"/>
              <a:lstStyle/>
              <a:p>
                <a:pPr>
                  <a:defRPr/>
                </a:pPr>
                <a:endParaRPr lang="vi-VN" sz="1350"/>
              </a:p>
            </p:txBody>
          </p:sp>
          <p:sp>
            <p:nvSpPr>
              <p:cNvPr id="185" name="Google Shape;805;p31">
                <a:extLst>
                  <a:ext uri="{FF2B5EF4-FFF2-40B4-BE49-F238E27FC236}">
                    <a16:creationId xmlns:a16="http://schemas.microsoft.com/office/drawing/2014/main" id="{9B8B9C90-2652-46D0-A22A-6169BFC911FA}"/>
                  </a:ext>
                </a:extLst>
              </p:cNvPr>
              <p:cNvSpPr>
                <a:spLocks/>
              </p:cNvSpPr>
              <p:nvPr/>
            </p:nvSpPr>
            <p:spPr bwMode="auto">
              <a:xfrm>
                <a:off x="5819450" y="4136181"/>
                <a:ext cx="1120679" cy="305304"/>
              </a:xfrm>
              <a:custGeom>
                <a:avLst/>
                <a:gdLst>
                  <a:gd name="T0" fmla="*/ 2147483646 w 20290"/>
                  <a:gd name="T1" fmla="*/ 2147483646 h 5507"/>
                  <a:gd name="T2" fmla="*/ 0 w 20290"/>
                  <a:gd name="T3" fmla="*/ 2147483646 h 5507"/>
                  <a:gd name="T4" fmla="*/ 0 w 20290"/>
                  <a:gd name="T5" fmla="*/ 2147483646 h 5507"/>
                  <a:gd name="T6" fmla="*/ 2147483646 w 20290"/>
                  <a:gd name="T7" fmla="*/ 2147483646 h 5507"/>
                  <a:gd name="T8" fmla="*/ 2147483646 w 20290"/>
                  <a:gd name="T9" fmla="*/ 2147483646 h 5507"/>
                  <a:gd name="T10" fmla="*/ 2147483646 w 20290"/>
                  <a:gd name="T11" fmla="*/ 2147483646 h 5507"/>
                  <a:gd name="T12" fmla="*/ 2147483646 w 20290"/>
                  <a:gd name="T13" fmla="*/ 2147483646 h 5507"/>
                  <a:gd name="T14" fmla="*/ 2147483646 w 20290"/>
                  <a:gd name="T15" fmla="*/ 2147483646 h 5507"/>
                  <a:gd name="T16" fmla="*/ 2147483646 w 20290"/>
                  <a:gd name="T17" fmla="*/ 2147483646 h 55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lnTo>
                      <a:pt x="2316" y="1"/>
                    </a:lnTo>
                    <a:close/>
                  </a:path>
                </a:pathLst>
              </a:custGeom>
              <a:solidFill>
                <a:srgbClr val="3FB6D6"/>
              </a:solidFill>
              <a:ln>
                <a:noFill/>
              </a:ln>
            </p:spPr>
            <p:txBody>
              <a:bodyPr lIns="91425" tIns="91425" rIns="91425" bIns="91425" anchor="ctr"/>
              <a:lstStyle/>
              <a:p>
                <a:pPr>
                  <a:defRPr/>
                </a:pPr>
                <a:endParaRPr lang="vi-VN" sz="1350"/>
              </a:p>
            </p:txBody>
          </p:sp>
          <p:sp>
            <p:nvSpPr>
              <p:cNvPr id="186" name="Google Shape;806;p31">
                <a:extLst>
                  <a:ext uri="{FF2B5EF4-FFF2-40B4-BE49-F238E27FC236}">
                    <a16:creationId xmlns:a16="http://schemas.microsoft.com/office/drawing/2014/main" id="{B46AEBB9-D5F8-4215-8B57-E1367F6BD733}"/>
                  </a:ext>
                </a:extLst>
              </p:cNvPr>
              <p:cNvSpPr>
                <a:spLocks/>
              </p:cNvSpPr>
              <p:nvPr/>
            </p:nvSpPr>
            <p:spPr bwMode="auto">
              <a:xfrm>
                <a:off x="5980989" y="4136181"/>
                <a:ext cx="1120679" cy="305304"/>
              </a:xfrm>
              <a:custGeom>
                <a:avLst/>
                <a:gdLst>
                  <a:gd name="T0" fmla="*/ 2147483646 w 20290"/>
                  <a:gd name="T1" fmla="*/ 2147483646 h 5507"/>
                  <a:gd name="T2" fmla="*/ 0 w 20290"/>
                  <a:gd name="T3" fmla="*/ 2147483646 h 5507"/>
                  <a:gd name="T4" fmla="*/ 0 w 20290"/>
                  <a:gd name="T5" fmla="*/ 2147483646 h 5507"/>
                  <a:gd name="T6" fmla="*/ 2147483646 w 20290"/>
                  <a:gd name="T7" fmla="*/ 2147483646 h 5507"/>
                  <a:gd name="T8" fmla="*/ 2147483646 w 20290"/>
                  <a:gd name="T9" fmla="*/ 2147483646 h 5507"/>
                  <a:gd name="T10" fmla="*/ 2147483646 w 20290"/>
                  <a:gd name="T11" fmla="*/ 2147483646 h 5507"/>
                  <a:gd name="T12" fmla="*/ 2147483646 w 20290"/>
                  <a:gd name="T13" fmla="*/ 2147483646 h 5507"/>
                  <a:gd name="T14" fmla="*/ 2147483646 w 20290"/>
                  <a:gd name="T15" fmla="*/ 2147483646 h 5507"/>
                  <a:gd name="T16" fmla="*/ 2147483646 w 20290"/>
                  <a:gd name="T17" fmla="*/ 2147483646 h 5507"/>
                  <a:gd name="T18" fmla="*/ 2147483646 w 20290"/>
                  <a:gd name="T19" fmla="*/ 2147483646 h 5507"/>
                  <a:gd name="T20" fmla="*/ 2147483646 w 20290"/>
                  <a:gd name="T21" fmla="*/ 2147483646 h 5507"/>
                  <a:gd name="T22" fmla="*/ 2147483646 w 20290"/>
                  <a:gd name="T23" fmla="*/ 2147483646 h 5507"/>
                  <a:gd name="T24" fmla="*/ 2147483646 w 20290"/>
                  <a:gd name="T25" fmla="*/ 2147483646 h 55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lnTo>
                      <a:pt x="2263" y="1"/>
                    </a:lnTo>
                    <a:close/>
                  </a:path>
                </a:pathLst>
              </a:custGeom>
              <a:solidFill>
                <a:schemeClr val="accent2"/>
              </a:solidFill>
              <a:ln>
                <a:noFill/>
              </a:ln>
            </p:spPr>
            <p:txBody>
              <a:bodyPr lIns="91425" tIns="91425" rIns="91425" bIns="91425" anchor="ctr"/>
              <a:lstStyle/>
              <a:p>
                <a:pPr>
                  <a:defRPr/>
                </a:pPr>
                <a:endParaRPr lang="vi-VN" sz="1350"/>
              </a:p>
            </p:txBody>
          </p:sp>
          <p:sp>
            <p:nvSpPr>
              <p:cNvPr id="187" name="Google Shape;807;p31">
                <a:extLst>
                  <a:ext uri="{FF2B5EF4-FFF2-40B4-BE49-F238E27FC236}">
                    <a16:creationId xmlns:a16="http://schemas.microsoft.com/office/drawing/2014/main" id="{E649D51D-B96E-425F-96F1-CD9DB9A3CFE7}"/>
                  </a:ext>
                </a:extLst>
              </p:cNvPr>
              <p:cNvSpPr>
                <a:spLocks/>
              </p:cNvSpPr>
              <p:nvPr/>
            </p:nvSpPr>
            <p:spPr bwMode="auto">
              <a:xfrm>
                <a:off x="6051663" y="4196737"/>
                <a:ext cx="1012984" cy="184192"/>
              </a:xfrm>
              <a:custGeom>
                <a:avLst/>
                <a:gdLst>
                  <a:gd name="T0" fmla="*/ 2147483646 w 18305"/>
                  <a:gd name="T1" fmla="*/ 0 h 3310"/>
                  <a:gd name="T2" fmla="*/ 2147483646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2147483646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lnTo>
                      <a:pt x="821" y="0"/>
                    </a:lnTo>
                    <a:close/>
                  </a:path>
                </a:pathLst>
              </a:custGeom>
              <a:solidFill>
                <a:srgbClr val="FEFEFE"/>
              </a:solidFill>
              <a:ln>
                <a:noFill/>
              </a:ln>
            </p:spPr>
            <p:txBody>
              <a:bodyPr lIns="91425" tIns="91425" rIns="91425" bIns="91425" anchor="ctr"/>
              <a:lstStyle/>
              <a:p>
                <a:pPr>
                  <a:defRPr/>
                </a:pPr>
                <a:endParaRPr lang="vi-VN" sz="1350"/>
              </a:p>
            </p:txBody>
          </p:sp>
          <p:sp>
            <p:nvSpPr>
              <p:cNvPr id="188" name="Google Shape;808;p31">
                <a:extLst>
                  <a:ext uri="{FF2B5EF4-FFF2-40B4-BE49-F238E27FC236}">
                    <a16:creationId xmlns:a16="http://schemas.microsoft.com/office/drawing/2014/main" id="{A2E21047-A168-4E24-A6C3-76EE2C6C0124}"/>
                  </a:ext>
                </a:extLst>
              </p:cNvPr>
              <p:cNvSpPr>
                <a:spLocks/>
              </p:cNvSpPr>
              <p:nvPr/>
            </p:nvSpPr>
            <p:spPr bwMode="auto">
              <a:xfrm>
                <a:off x="6051663" y="4290095"/>
                <a:ext cx="1012984" cy="90834"/>
              </a:xfrm>
              <a:custGeom>
                <a:avLst/>
                <a:gdLst>
                  <a:gd name="T0" fmla="*/ 2147483646 w 18305"/>
                  <a:gd name="T1" fmla="*/ 2147483646 h 1656"/>
                  <a:gd name="T2" fmla="*/ 2147483646 w 18305"/>
                  <a:gd name="T3" fmla="*/ 2147483646 h 1656"/>
                  <a:gd name="T4" fmla="*/ 2147483646 w 18305"/>
                  <a:gd name="T5" fmla="*/ 2147483646 h 1656"/>
                  <a:gd name="T6" fmla="*/ 2147483646 w 18305"/>
                  <a:gd name="T7" fmla="*/ 2147483646 h 1656"/>
                  <a:gd name="T8" fmla="*/ 2147483646 w 18305"/>
                  <a:gd name="T9" fmla="*/ 2147483646 h 1656"/>
                  <a:gd name="T10" fmla="*/ 2147483646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1" y="1"/>
                    </a:moveTo>
                    <a:lnTo>
                      <a:pt x="1" y="715"/>
                    </a:lnTo>
                    <a:cubicBezTo>
                      <a:pt x="1" y="1218"/>
                      <a:pt x="331" y="1655"/>
                      <a:pt x="821" y="1655"/>
                    </a:cubicBezTo>
                    <a:lnTo>
                      <a:pt x="18305" y="1655"/>
                    </a:lnTo>
                    <a:lnTo>
                      <a:pt x="18305" y="1"/>
                    </a:lnTo>
                    <a:lnTo>
                      <a:pt x="1" y="1"/>
                    </a:lnTo>
                    <a:close/>
                  </a:path>
                </a:pathLst>
              </a:custGeom>
              <a:solidFill>
                <a:srgbClr val="E3E8DD"/>
              </a:solidFill>
              <a:ln>
                <a:noFill/>
              </a:ln>
            </p:spPr>
            <p:txBody>
              <a:bodyPr lIns="91425" tIns="91425" rIns="91425" bIns="91425" anchor="ctr"/>
              <a:lstStyle/>
              <a:p>
                <a:pPr>
                  <a:defRPr/>
                </a:pPr>
                <a:endParaRPr lang="vi-VN" sz="1350"/>
              </a:p>
            </p:txBody>
          </p:sp>
          <p:sp>
            <p:nvSpPr>
              <p:cNvPr id="189" name="Google Shape;809;p31">
                <a:extLst>
                  <a:ext uri="{FF2B5EF4-FFF2-40B4-BE49-F238E27FC236}">
                    <a16:creationId xmlns:a16="http://schemas.microsoft.com/office/drawing/2014/main" id="{7FAD5A51-7C27-4C4D-A371-527D7233DB47}"/>
                  </a:ext>
                </a:extLst>
              </p:cNvPr>
              <p:cNvSpPr/>
              <p:nvPr/>
            </p:nvSpPr>
            <p:spPr>
              <a:xfrm>
                <a:off x="5880027" y="4441485"/>
                <a:ext cx="1120679" cy="305302"/>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90" name="Google Shape;810;p31">
                <a:extLst>
                  <a:ext uri="{FF2B5EF4-FFF2-40B4-BE49-F238E27FC236}">
                    <a16:creationId xmlns:a16="http://schemas.microsoft.com/office/drawing/2014/main" id="{27B6AE78-C52B-448F-BE74-7E52CBD1CDA1}"/>
                  </a:ext>
                </a:extLst>
              </p:cNvPr>
              <p:cNvSpPr>
                <a:spLocks/>
              </p:cNvSpPr>
              <p:nvPr/>
            </p:nvSpPr>
            <p:spPr bwMode="auto">
              <a:xfrm>
                <a:off x="5725219" y="4441485"/>
                <a:ext cx="1120679" cy="305302"/>
              </a:xfrm>
              <a:custGeom>
                <a:avLst/>
                <a:gdLst>
                  <a:gd name="T0" fmla="*/ 2147483646 w 20291"/>
                  <a:gd name="T1" fmla="*/ 2147483646 h 5520"/>
                  <a:gd name="T2" fmla="*/ 2147483646 w 20291"/>
                  <a:gd name="T3" fmla="*/ 2147483646 h 5520"/>
                  <a:gd name="T4" fmla="*/ 2147483646 w 20291"/>
                  <a:gd name="T5" fmla="*/ 2147483646 h 5520"/>
                  <a:gd name="T6" fmla="*/ 2147483646 w 20291"/>
                  <a:gd name="T7" fmla="*/ 2147483646 h 5520"/>
                  <a:gd name="T8" fmla="*/ 2147483646 w 20291"/>
                  <a:gd name="T9" fmla="*/ 2147483646 h 5520"/>
                  <a:gd name="T10" fmla="*/ 2147483646 w 20291"/>
                  <a:gd name="T11" fmla="*/ 2147483646 h 5520"/>
                  <a:gd name="T12" fmla="*/ 2147483646 w 20291"/>
                  <a:gd name="T13" fmla="*/ 2147483646 h 5520"/>
                  <a:gd name="T14" fmla="*/ 2147483646 w 20291"/>
                  <a:gd name="T15" fmla="*/ 2147483646 h 5520"/>
                  <a:gd name="T16" fmla="*/ 2147483646 w 20291"/>
                  <a:gd name="T17" fmla="*/ 2147483646 h 5520"/>
                  <a:gd name="T18" fmla="*/ 2147483646 w 20291"/>
                  <a:gd name="T19" fmla="*/ 2147483646 h 5520"/>
                  <a:gd name="T20" fmla="*/ 2147483646 w 20291"/>
                  <a:gd name="T21" fmla="*/ 2147483646 h 5520"/>
                  <a:gd name="T22" fmla="*/ 2147483646 w 20291"/>
                  <a:gd name="T23" fmla="*/ 2147483646 h 5520"/>
                  <a:gd name="T24" fmla="*/ 2147483646 w 20291"/>
                  <a:gd name="T25" fmla="*/ 2147483646 h 55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lnTo>
                      <a:pt x="1" y="1"/>
                    </a:lnTo>
                    <a:close/>
                  </a:path>
                </a:pathLst>
              </a:custGeom>
              <a:solidFill>
                <a:srgbClr val="EE1D69"/>
              </a:solidFill>
              <a:ln>
                <a:noFill/>
              </a:ln>
            </p:spPr>
            <p:txBody>
              <a:bodyPr lIns="91425" tIns="91425" rIns="91425" bIns="91425" anchor="ctr"/>
              <a:lstStyle/>
              <a:p>
                <a:pPr>
                  <a:defRPr/>
                </a:pPr>
                <a:endParaRPr lang="vi-VN" sz="1350"/>
              </a:p>
            </p:txBody>
          </p:sp>
          <p:sp>
            <p:nvSpPr>
              <p:cNvPr id="191" name="Google Shape;811;p31">
                <a:extLst>
                  <a:ext uri="{FF2B5EF4-FFF2-40B4-BE49-F238E27FC236}">
                    <a16:creationId xmlns:a16="http://schemas.microsoft.com/office/drawing/2014/main" id="{7F1B6C7B-35A3-4A95-AB56-8BD347C95D1E}"/>
                  </a:ext>
                </a:extLst>
              </p:cNvPr>
              <p:cNvSpPr>
                <a:spLocks/>
              </p:cNvSpPr>
              <p:nvPr/>
            </p:nvSpPr>
            <p:spPr bwMode="auto">
              <a:xfrm>
                <a:off x="5758873" y="4502041"/>
                <a:ext cx="1012986" cy="184190"/>
              </a:xfrm>
              <a:custGeom>
                <a:avLst/>
                <a:gdLst>
                  <a:gd name="T0" fmla="*/ 0 w 18305"/>
                  <a:gd name="T1" fmla="*/ 0 h 3310"/>
                  <a:gd name="T2" fmla="*/ 0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0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lnTo>
                      <a:pt x="0" y="0"/>
                    </a:lnTo>
                    <a:close/>
                  </a:path>
                </a:pathLst>
              </a:custGeom>
              <a:solidFill>
                <a:srgbClr val="FEFEFE"/>
              </a:solidFill>
              <a:ln>
                <a:noFill/>
              </a:ln>
            </p:spPr>
            <p:txBody>
              <a:bodyPr lIns="91425" tIns="91425" rIns="91425" bIns="91425" anchor="ctr"/>
              <a:lstStyle/>
              <a:p>
                <a:pPr>
                  <a:defRPr/>
                </a:pPr>
                <a:endParaRPr lang="vi-VN" sz="1350"/>
              </a:p>
            </p:txBody>
          </p:sp>
          <p:sp>
            <p:nvSpPr>
              <p:cNvPr id="192" name="Google Shape;812;p31">
                <a:extLst>
                  <a:ext uri="{FF2B5EF4-FFF2-40B4-BE49-F238E27FC236}">
                    <a16:creationId xmlns:a16="http://schemas.microsoft.com/office/drawing/2014/main" id="{E97B5432-099F-4E3D-AFFD-548FF805966A}"/>
                  </a:ext>
                </a:extLst>
              </p:cNvPr>
              <p:cNvSpPr>
                <a:spLocks/>
              </p:cNvSpPr>
              <p:nvPr/>
            </p:nvSpPr>
            <p:spPr bwMode="auto">
              <a:xfrm>
                <a:off x="5758873" y="4595397"/>
                <a:ext cx="1012986" cy="90834"/>
              </a:xfrm>
              <a:custGeom>
                <a:avLst/>
                <a:gdLst>
                  <a:gd name="T0" fmla="*/ 0 w 18305"/>
                  <a:gd name="T1" fmla="*/ 2147483646 h 1656"/>
                  <a:gd name="T2" fmla="*/ 0 w 18305"/>
                  <a:gd name="T3" fmla="*/ 2147483646 h 1656"/>
                  <a:gd name="T4" fmla="*/ 2147483646 w 18305"/>
                  <a:gd name="T5" fmla="*/ 2147483646 h 1656"/>
                  <a:gd name="T6" fmla="*/ 2147483646 w 18305"/>
                  <a:gd name="T7" fmla="*/ 2147483646 h 1656"/>
                  <a:gd name="T8" fmla="*/ 2147483646 w 18305"/>
                  <a:gd name="T9" fmla="*/ 2147483646 h 1656"/>
                  <a:gd name="T10" fmla="*/ 0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0" y="1"/>
                    </a:moveTo>
                    <a:lnTo>
                      <a:pt x="0" y="1655"/>
                    </a:lnTo>
                    <a:lnTo>
                      <a:pt x="17537" y="1655"/>
                    </a:lnTo>
                    <a:cubicBezTo>
                      <a:pt x="18027" y="1655"/>
                      <a:pt x="18305" y="1205"/>
                      <a:pt x="18305" y="715"/>
                    </a:cubicBezTo>
                    <a:lnTo>
                      <a:pt x="18305" y="1"/>
                    </a:lnTo>
                    <a:lnTo>
                      <a:pt x="0" y="1"/>
                    </a:lnTo>
                    <a:close/>
                  </a:path>
                </a:pathLst>
              </a:custGeom>
              <a:solidFill>
                <a:srgbClr val="E3E8DD"/>
              </a:solidFill>
              <a:ln>
                <a:noFill/>
              </a:ln>
            </p:spPr>
            <p:txBody>
              <a:bodyPr lIns="91425" tIns="91425" rIns="91425" bIns="91425" anchor="ctr"/>
              <a:lstStyle/>
              <a:p>
                <a:pPr>
                  <a:defRPr/>
                </a:pPr>
                <a:endParaRPr lang="vi-VN" sz="1350"/>
              </a:p>
            </p:txBody>
          </p:sp>
          <p:sp>
            <p:nvSpPr>
              <p:cNvPr id="193" name="Google Shape;813;p31">
                <a:extLst>
                  <a:ext uri="{FF2B5EF4-FFF2-40B4-BE49-F238E27FC236}">
                    <a16:creationId xmlns:a16="http://schemas.microsoft.com/office/drawing/2014/main" id="{8D627A0D-85D7-4DA5-8820-FD87976B8A0F}"/>
                  </a:ext>
                </a:extLst>
              </p:cNvPr>
              <p:cNvSpPr>
                <a:spLocks/>
              </p:cNvSpPr>
              <p:nvPr/>
            </p:nvSpPr>
            <p:spPr bwMode="auto">
              <a:xfrm>
                <a:off x="5486276" y="4847714"/>
                <a:ext cx="198557" cy="204377"/>
              </a:xfrm>
              <a:custGeom>
                <a:avLst/>
                <a:gdLst>
                  <a:gd name="T0" fmla="*/ 2147483646 w 3620"/>
                  <a:gd name="T1" fmla="*/ 0 h 3688"/>
                  <a:gd name="T2" fmla="*/ 0 w 3620"/>
                  <a:gd name="T3" fmla="*/ 2147483646 h 3688"/>
                  <a:gd name="T4" fmla="*/ 2147483646 w 3620"/>
                  <a:gd name="T5" fmla="*/ 2147483646 h 3688"/>
                  <a:gd name="T6" fmla="*/ 2147483646 w 3620"/>
                  <a:gd name="T7" fmla="*/ 2147483646 h 3688"/>
                  <a:gd name="T8" fmla="*/ 2147483646 w 3620"/>
                  <a:gd name="T9" fmla="*/ 0 h 36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lIns="91425" tIns="91425" rIns="91425" bIns="91425" anchor="ctr"/>
              <a:lstStyle/>
              <a:p>
                <a:pPr>
                  <a:defRPr/>
                </a:pPr>
                <a:endParaRPr lang="vi-VN" sz="1350"/>
              </a:p>
            </p:txBody>
          </p:sp>
          <p:sp>
            <p:nvSpPr>
              <p:cNvPr id="194" name="Google Shape;814;p31">
                <a:extLst>
                  <a:ext uri="{FF2B5EF4-FFF2-40B4-BE49-F238E27FC236}">
                    <a16:creationId xmlns:a16="http://schemas.microsoft.com/office/drawing/2014/main" id="{E27AA4B9-A772-4DE1-866B-CE8A104E816E}"/>
                  </a:ext>
                </a:extLst>
              </p:cNvPr>
              <p:cNvSpPr>
                <a:spLocks/>
              </p:cNvSpPr>
              <p:nvPr/>
            </p:nvSpPr>
            <p:spPr bwMode="auto">
              <a:xfrm>
                <a:off x="5530026" y="4989011"/>
                <a:ext cx="63944" cy="63080"/>
              </a:xfrm>
              <a:custGeom>
                <a:avLst/>
                <a:gdLst>
                  <a:gd name="T0" fmla="*/ 2147483646 w 1166"/>
                  <a:gd name="T1" fmla="*/ 0 h 1147"/>
                  <a:gd name="T2" fmla="*/ 2147483646 w 1166"/>
                  <a:gd name="T3" fmla="*/ 2147483646 h 1147"/>
                  <a:gd name="T4" fmla="*/ 2147483646 w 1166"/>
                  <a:gd name="T5" fmla="*/ 2147483646 h 1147"/>
                  <a:gd name="T6" fmla="*/ 2147483646 w 1166"/>
                  <a:gd name="T7" fmla="*/ 2147483646 h 1147"/>
                  <a:gd name="T8" fmla="*/ 2147483646 w 1166"/>
                  <a:gd name="T9" fmla="*/ 2147483646 h 1147"/>
                  <a:gd name="T10" fmla="*/ 2147483646 w 1166"/>
                  <a:gd name="T11" fmla="*/ 0 h 114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lIns="91425" tIns="91425" rIns="91425" bIns="91425" anchor="ctr"/>
              <a:lstStyle/>
              <a:p>
                <a:pPr>
                  <a:defRPr/>
                </a:pPr>
                <a:endParaRPr lang="vi-VN" sz="1350"/>
              </a:p>
            </p:txBody>
          </p:sp>
          <p:sp>
            <p:nvSpPr>
              <p:cNvPr id="195" name="Google Shape;815;p31">
                <a:extLst>
                  <a:ext uri="{FF2B5EF4-FFF2-40B4-BE49-F238E27FC236}">
                    <a16:creationId xmlns:a16="http://schemas.microsoft.com/office/drawing/2014/main" id="{FD7B671F-658A-4D91-9AC4-AE88B59CCBE9}"/>
                  </a:ext>
                </a:extLst>
              </p:cNvPr>
              <p:cNvSpPr>
                <a:spLocks/>
              </p:cNvSpPr>
              <p:nvPr/>
            </p:nvSpPr>
            <p:spPr bwMode="auto">
              <a:xfrm>
                <a:off x="5644449" y="4085718"/>
                <a:ext cx="228847" cy="151390"/>
              </a:xfrm>
              <a:custGeom>
                <a:avLst/>
                <a:gdLst>
                  <a:gd name="T0" fmla="*/ 2147483646 w 4130"/>
                  <a:gd name="T1" fmla="*/ 0 h 2753"/>
                  <a:gd name="T2" fmla="*/ 2147483646 w 4130"/>
                  <a:gd name="T3" fmla="*/ 2147483646 h 2753"/>
                  <a:gd name="T4" fmla="*/ 2147483646 w 4130"/>
                  <a:gd name="T5" fmla="*/ 2147483646 h 2753"/>
                  <a:gd name="T6" fmla="*/ 2147483646 w 4130"/>
                  <a:gd name="T7" fmla="*/ 2147483646 h 2753"/>
                  <a:gd name="T8" fmla="*/ 2147483646 w 4130"/>
                  <a:gd name="T9" fmla="*/ 2147483646 h 2753"/>
                  <a:gd name="T10" fmla="*/ 2147483646 w 4130"/>
                  <a:gd name="T11" fmla="*/ 2147483646 h 2753"/>
                  <a:gd name="T12" fmla="*/ 2147483646 w 4130"/>
                  <a:gd name="T13" fmla="*/ 2147483646 h 2753"/>
                  <a:gd name="T14" fmla="*/ 2147483646 w 4130"/>
                  <a:gd name="T15" fmla="*/ 2147483646 h 2753"/>
                  <a:gd name="T16" fmla="*/ 2147483646 w 4130"/>
                  <a:gd name="T17" fmla="*/ 2147483646 h 2753"/>
                  <a:gd name="T18" fmla="*/ 2147483646 w 4130"/>
                  <a:gd name="T19" fmla="*/ 2147483646 h 2753"/>
                  <a:gd name="T20" fmla="*/ 2147483646 w 4130"/>
                  <a:gd name="T21" fmla="*/ 2147483646 h 2753"/>
                  <a:gd name="T22" fmla="*/ 2147483646 w 4130"/>
                  <a:gd name="T23" fmla="*/ 0 h 275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lIns="91425" tIns="91425" rIns="91425" bIns="91425" anchor="ctr"/>
              <a:lstStyle/>
              <a:p>
                <a:pPr>
                  <a:defRPr/>
                </a:pPr>
                <a:endParaRPr lang="vi-VN" sz="1350"/>
              </a:p>
            </p:txBody>
          </p:sp>
          <p:sp>
            <p:nvSpPr>
              <p:cNvPr id="196" name="Google Shape;816;p31">
                <a:extLst>
                  <a:ext uri="{FF2B5EF4-FFF2-40B4-BE49-F238E27FC236}">
                    <a16:creationId xmlns:a16="http://schemas.microsoft.com/office/drawing/2014/main" id="{CF7A29D0-B8D5-4BE9-A9A0-A5D1C1FFB6D0}"/>
                  </a:ext>
                </a:extLst>
              </p:cNvPr>
              <p:cNvSpPr>
                <a:spLocks/>
              </p:cNvSpPr>
              <p:nvPr/>
            </p:nvSpPr>
            <p:spPr bwMode="auto">
              <a:xfrm>
                <a:off x="5644449" y="4136181"/>
                <a:ext cx="215386" cy="100927"/>
              </a:xfrm>
              <a:custGeom>
                <a:avLst/>
                <a:gdLst>
                  <a:gd name="T0" fmla="*/ 2147483646 w 3905"/>
                  <a:gd name="T1" fmla="*/ 2147483646 h 1814"/>
                  <a:gd name="T2" fmla="*/ 2147483646 w 3905"/>
                  <a:gd name="T3" fmla="*/ 2147483646 h 1814"/>
                  <a:gd name="T4" fmla="*/ 2147483646 w 3905"/>
                  <a:gd name="T5" fmla="*/ 2147483646 h 1814"/>
                  <a:gd name="T6" fmla="*/ 2147483646 w 3905"/>
                  <a:gd name="T7" fmla="*/ 2147483646 h 1814"/>
                  <a:gd name="T8" fmla="*/ 2147483646 w 3905"/>
                  <a:gd name="T9" fmla="*/ 2147483646 h 1814"/>
                  <a:gd name="T10" fmla="*/ 2147483646 w 3905"/>
                  <a:gd name="T11" fmla="*/ 2147483646 h 1814"/>
                  <a:gd name="T12" fmla="*/ 2147483646 w 3905"/>
                  <a:gd name="T13" fmla="*/ 2147483646 h 1814"/>
                  <a:gd name="T14" fmla="*/ 2147483646 w 3905"/>
                  <a:gd name="T15" fmla="*/ 2147483646 h 1814"/>
                  <a:gd name="T16" fmla="*/ 2147483646 w 3905"/>
                  <a:gd name="T17" fmla="*/ 2147483646 h 1814"/>
                  <a:gd name="T18" fmla="*/ 2147483646 w 3905"/>
                  <a:gd name="T19" fmla="*/ 2147483646 h 18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lIns="91425" tIns="91425" rIns="91425" bIns="91425" anchor="ctr"/>
              <a:lstStyle/>
              <a:p>
                <a:pPr>
                  <a:defRPr/>
                </a:pPr>
                <a:endParaRPr lang="vi-VN" sz="1350"/>
              </a:p>
            </p:txBody>
          </p:sp>
          <p:sp>
            <p:nvSpPr>
              <p:cNvPr id="197" name="Google Shape;817;p31">
                <a:extLst>
                  <a:ext uri="{FF2B5EF4-FFF2-40B4-BE49-F238E27FC236}">
                    <a16:creationId xmlns:a16="http://schemas.microsoft.com/office/drawing/2014/main" id="{9B3DFBE9-60FB-458C-8F07-9B3A2E059170}"/>
                  </a:ext>
                </a:extLst>
              </p:cNvPr>
              <p:cNvSpPr>
                <a:spLocks/>
              </p:cNvSpPr>
              <p:nvPr/>
            </p:nvSpPr>
            <p:spPr bwMode="auto">
              <a:xfrm>
                <a:off x="5630988" y="4232061"/>
                <a:ext cx="208655" cy="688825"/>
              </a:xfrm>
              <a:custGeom>
                <a:avLst/>
                <a:gdLst>
                  <a:gd name="T0" fmla="*/ 2147483646 w 3799"/>
                  <a:gd name="T1" fmla="*/ 0 h 12455"/>
                  <a:gd name="T2" fmla="*/ 0 w 3799"/>
                  <a:gd name="T3" fmla="*/ 2147483646 h 12455"/>
                  <a:gd name="T4" fmla="*/ 2147483646 w 3799"/>
                  <a:gd name="T5" fmla="*/ 2147483646 h 12455"/>
                  <a:gd name="T6" fmla="*/ 2147483646 w 3799"/>
                  <a:gd name="T7" fmla="*/ 2147483646 h 12455"/>
                  <a:gd name="T8" fmla="*/ 2147483646 w 3799"/>
                  <a:gd name="T9" fmla="*/ 0 h 12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lIns="91425" tIns="91425" rIns="91425" bIns="91425" anchor="ctr"/>
              <a:lstStyle/>
              <a:p>
                <a:pPr>
                  <a:defRPr/>
                </a:pPr>
                <a:endParaRPr lang="vi-VN" sz="1350"/>
              </a:p>
            </p:txBody>
          </p:sp>
          <p:sp>
            <p:nvSpPr>
              <p:cNvPr id="198" name="Google Shape;818;p31">
                <a:extLst>
                  <a:ext uri="{FF2B5EF4-FFF2-40B4-BE49-F238E27FC236}">
                    <a16:creationId xmlns:a16="http://schemas.microsoft.com/office/drawing/2014/main" id="{5B2EF965-B614-4BB3-BDFD-4455A56562D9}"/>
                  </a:ext>
                </a:extLst>
              </p:cNvPr>
              <p:cNvSpPr>
                <a:spLocks/>
              </p:cNvSpPr>
              <p:nvPr/>
            </p:nvSpPr>
            <p:spPr bwMode="auto">
              <a:xfrm>
                <a:off x="5560315" y="4216922"/>
                <a:ext cx="222116" cy="686301"/>
              </a:xfrm>
              <a:custGeom>
                <a:avLst/>
                <a:gdLst>
                  <a:gd name="T0" fmla="*/ 2147483646 w 4025"/>
                  <a:gd name="T1" fmla="*/ 0 h 12402"/>
                  <a:gd name="T2" fmla="*/ 2147483646 w 4025"/>
                  <a:gd name="T3" fmla="*/ 2147483646 h 12402"/>
                  <a:gd name="T4" fmla="*/ 2147483646 w 4025"/>
                  <a:gd name="T5" fmla="*/ 2147483646 h 12402"/>
                  <a:gd name="T6" fmla="*/ 2147483646 w 4025"/>
                  <a:gd name="T7" fmla="*/ 2147483646 h 12402"/>
                  <a:gd name="T8" fmla="*/ 2147483646 w 4025"/>
                  <a:gd name="T9" fmla="*/ 2147483646 h 12402"/>
                  <a:gd name="T10" fmla="*/ 2147483646 w 4025"/>
                  <a:gd name="T11" fmla="*/ 0 h 1240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lIns="91425" tIns="91425" rIns="91425" bIns="91425" anchor="ctr"/>
              <a:lstStyle/>
              <a:p>
                <a:pPr>
                  <a:defRPr/>
                </a:pPr>
                <a:endParaRPr lang="vi-VN" sz="1350"/>
              </a:p>
            </p:txBody>
          </p:sp>
          <p:sp>
            <p:nvSpPr>
              <p:cNvPr id="199" name="Google Shape;819;p31">
                <a:extLst>
                  <a:ext uri="{FF2B5EF4-FFF2-40B4-BE49-F238E27FC236}">
                    <a16:creationId xmlns:a16="http://schemas.microsoft.com/office/drawing/2014/main" id="{F3D3A8C0-A349-4B19-9FC2-7AEC74217E78}"/>
                  </a:ext>
                </a:extLst>
              </p:cNvPr>
              <p:cNvSpPr>
                <a:spLocks/>
              </p:cNvSpPr>
              <p:nvPr/>
            </p:nvSpPr>
            <p:spPr bwMode="auto">
              <a:xfrm>
                <a:off x="5486276" y="4201783"/>
                <a:ext cx="225481" cy="673686"/>
              </a:xfrm>
              <a:custGeom>
                <a:avLst/>
                <a:gdLst>
                  <a:gd name="T0" fmla="*/ 2147483646 w 4077"/>
                  <a:gd name="T1" fmla="*/ 0 h 12190"/>
                  <a:gd name="T2" fmla="*/ 0 w 4077"/>
                  <a:gd name="T3" fmla="*/ 2147483646 h 12190"/>
                  <a:gd name="T4" fmla="*/ 0 w 4077"/>
                  <a:gd name="T5" fmla="*/ 2147483646 h 12190"/>
                  <a:gd name="T6" fmla="*/ 2147483646 w 4077"/>
                  <a:gd name="T7" fmla="*/ 2147483646 h 12190"/>
                  <a:gd name="T8" fmla="*/ 2147483646 w 4077"/>
                  <a:gd name="T9" fmla="*/ 2147483646 h 12190"/>
                  <a:gd name="T10" fmla="*/ 2147483646 w 4077"/>
                  <a:gd name="T11" fmla="*/ 0 h 1219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77" h="12190" extrusionOk="0">
                    <a:moveTo>
                      <a:pt x="2925" y="0"/>
                    </a:moveTo>
                    <a:lnTo>
                      <a:pt x="0" y="12190"/>
                    </a:lnTo>
                    <a:lnTo>
                      <a:pt x="1324" y="11753"/>
                    </a:lnTo>
                    <a:lnTo>
                      <a:pt x="4077" y="278"/>
                    </a:lnTo>
                    <a:lnTo>
                      <a:pt x="2925" y="0"/>
                    </a:lnTo>
                    <a:close/>
                  </a:path>
                </a:pathLst>
              </a:custGeom>
              <a:solidFill>
                <a:srgbClr val="309AB7"/>
              </a:solidFill>
              <a:ln>
                <a:noFill/>
              </a:ln>
            </p:spPr>
            <p:txBody>
              <a:bodyPr lIns="91425" tIns="91425" rIns="91425" bIns="91425" anchor="ctr"/>
              <a:lstStyle/>
              <a:p>
                <a:pPr>
                  <a:defRPr/>
                </a:pPr>
                <a:endParaRPr lang="vi-VN" sz="1350"/>
              </a:p>
            </p:txBody>
          </p:sp>
          <p:sp>
            <p:nvSpPr>
              <p:cNvPr id="200" name="Google Shape;820;p31">
                <a:extLst>
                  <a:ext uri="{FF2B5EF4-FFF2-40B4-BE49-F238E27FC236}">
                    <a16:creationId xmlns:a16="http://schemas.microsoft.com/office/drawing/2014/main" id="{C6AA2FCA-A1C0-4617-B2B0-10B945B562E0}"/>
                  </a:ext>
                </a:extLst>
              </p:cNvPr>
              <p:cNvSpPr>
                <a:spLocks/>
              </p:cNvSpPr>
              <p:nvPr/>
            </p:nvSpPr>
            <p:spPr bwMode="auto">
              <a:xfrm>
                <a:off x="5617526" y="4166459"/>
                <a:ext cx="238944" cy="161483"/>
              </a:xfrm>
              <a:custGeom>
                <a:avLst/>
                <a:gdLst>
                  <a:gd name="T0" fmla="*/ 2147483646 w 4355"/>
                  <a:gd name="T1" fmla="*/ 0 h 2926"/>
                  <a:gd name="T2" fmla="*/ 2147483646 w 4355"/>
                  <a:gd name="T3" fmla="*/ 2147483646 h 2926"/>
                  <a:gd name="T4" fmla="*/ 2147483646 w 4355"/>
                  <a:gd name="T5" fmla="*/ 2147483646 h 2926"/>
                  <a:gd name="T6" fmla="*/ 2147483646 w 4355"/>
                  <a:gd name="T7" fmla="*/ 2147483646 h 2926"/>
                  <a:gd name="T8" fmla="*/ 2147483646 w 4355"/>
                  <a:gd name="T9" fmla="*/ 2147483646 h 2926"/>
                  <a:gd name="T10" fmla="*/ 2147483646 w 4355"/>
                  <a:gd name="T11" fmla="*/ 2147483646 h 2926"/>
                  <a:gd name="T12" fmla="*/ 2147483646 w 4355"/>
                  <a:gd name="T13" fmla="*/ 2147483646 h 2926"/>
                  <a:gd name="T14" fmla="*/ 2147483646 w 4355"/>
                  <a:gd name="T15" fmla="*/ 2147483646 h 2926"/>
                  <a:gd name="T16" fmla="*/ 2147483646 w 4355"/>
                  <a:gd name="T17" fmla="*/ 2147483646 h 2926"/>
                  <a:gd name="T18" fmla="*/ 2147483646 w 4355"/>
                  <a:gd name="T19" fmla="*/ 2147483646 h 2926"/>
                  <a:gd name="T20" fmla="*/ 2147483646 w 4355"/>
                  <a:gd name="T21" fmla="*/ 2147483646 h 2926"/>
                  <a:gd name="T22" fmla="*/ 2147483646 w 4355"/>
                  <a:gd name="T23" fmla="*/ 0 h 29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lIns="91425" tIns="91425" rIns="91425" bIns="91425" anchor="ctr"/>
              <a:lstStyle/>
              <a:p>
                <a:pPr>
                  <a:defRPr/>
                </a:pPr>
                <a:endParaRPr lang="vi-VN" sz="1350"/>
              </a:p>
            </p:txBody>
          </p:sp>
          <p:sp>
            <p:nvSpPr>
              <p:cNvPr id="201" name="Google Shape;821;p31">
                <a:extLst>
                  <a:ext uri="{FF2B5EF4-FFF2-40B4-BE49-F238E27FC236}">
                    <a16:creationId xmlns:a16="http://schemas.microsoft.com/office/drawing/2014/main" id="{8DB8E9F3-4492-4A99-95F3-EB593B17B7C4}"/>
                  </a:ext>
                </a:extLst>
              </p:cNvPr>
              <p:cNvSpPr>
                <a:spLocks/>
              </p:cNvSpPr>
              <p:nvPr/>
            </p:nvSpPr>
            <p:spPr bwMode="auto">
              <a:xfrm>
                <a:off x="5630988" y="4166459"/>
                <a:ext cx="225483" cy="108497"/>
              </a:xfrm>
              <a:custGeom>
                <a:avLst/>
                <a:gdLst>
                  <a:gd name="T0" fmla="*/ 2147483646 w 4130"/>
                  <a:gd name="T1" fmla="*/ 0 h 1933"/>
                  <a:gd name="T2" fmla="*/ 2147483646 w 4130"/>
                  <a:gd name="T3" fmla="*/ 2147483646 h 1933"/>
                  <a:gd name="T4" fmla="*/ 2147483646 w 4130"/>
                  <a:gd name="T5" fmla="*/ 2147483646 h 1933"/>
                  <a:gd name="T6" fmla="*/ 0 w 4130"/>
                  <a:gd name="T7" fmla="*/ 2147483646 h 1933"/>
                  <a:gd name="T8" fmla="*/ 2147483646 w 4130"/>
                  <a:gd name="T9" fmla="*/ 2147483646 h 1933"/>
                  <a:gd name="T10" fmla="*/ 2147483646 w 4130"/>
                  <a:gd name="T11" fmla="*/ 2147483646 h 1933"/>
                  <a:gd name="T12" fmla="*/ 2147483646 w 4130"/>
                  <a:gd name="T13" fmla="*/ 2147483646 h 1933"/>
                  <a:gd name="T14" fmla="*/ 2147483646 w 4130"/>
                  <a:gd name="T15" fmla="*/ 2147483646 h 1933"/>
                  <a:gd name="T16" fmla="*/ 2147483646 w 4130"/>
                  <a:gd name="T17" fmla="*/ 2147483646 h 1933"/>
                  <a:gd name="T18" fmla="*/ 2147483646 w 4130"/>
                  <a:gd name="T19" fmla="*/ 0 h 19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lIns="91425" tIns="91425" rIns="91425" bIns="91425" anchor="ctr"/>
              <a:lstStyle/>
              <a:p>
                <a:pPr>
                  <a:defRPr/>
                </a:pPr>
                <a:endParaRPr lang="vi-VN" sz="1350"/>
              </a:p>
            </p:txBody>
          </p:sp>
          <p:sp>
            <p:nvSpPr>
              <p:cNvPr id="202" name="Google Shape;822;p31">
                <a:extLst>
                  <a:ext uri="{FF2B5EF4-FFF2-40B4-BE49-F238E27FC236}">
                    <a16:creationId xmlns:a16="http://schemas.microsoft.com/office/drawing/2014/main" id="{C51AF76C-8F32-4D9C-BAAC-FADEF884FE12}"/>
                  </a:ext>
                </a:extLst>
              </p:cNvPr>
              <p:cNvSpPr>
                <a:spLocks/>
              </p:cNvSpPr>
              <p:nvPr/>
            </p:nvSpPr>
            <p:spPr bwMode="auto">
              <a:xfrm>
                <a:off x="5627623" y="4161413"/>
                <a:ext cx="242309" cy="80741"/>
              </a:xfrm>
              <a:custGeom>
                <a:avLst/>
                <a:gdLst>
                  <a:gd name="T0" fmla="*/ 2147483646 w 4408"/>
                  <a:gd name="T1" fmla="*/ 0 h 1458"/>
                  <a:gd name="T2" fmla="*/ 2147483646 w 4408"/>
                  <a:gd name="T3" fmla="*/ 2147483646 h 1458"/>
                  <a:gd name="T4" fmla="*/ 2147483646 w 4408"/>
                  <a:gd name="T5" fmla="*/ 2147483646 h 1458"/>
                  <a:gd name="T6" fmla="*/ 2147483646 w 4408"/>
                  <a:gd name="T7" fmla="*/ 2147483646 h 1458"/>
                  <a:gd name="T8" fmla="*/ 2147483646 w 4408"/>
                  <a:gd name="T9" fmla="*/ 2147483646 h 1458"/>
                  <a:gd name="T10" fmla="*/ 2147483646 w 4408"/>
                  <a:gd name="T11" fmla="*/ 2147483646 h 1458"/>
                  <a:gd name="T12" fmla="*/ 2147483646 w 4408"/>
                  <a:gd name="T13" fmla="*/ 2147483646 h 1458"/>
                  <a:gd name="T14" fmla="*/ 2147483646 w 4408"/>
                  <a:gd name="T15" fmla="*/ 2147483646 h 1458"/>
                  <a:gd name="T16" fmla="*/ 2147483646 w 4408"/>
                  <a:gd name="T17" fmla="*/ 0 h 14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lIns="91425" tIns="91425" rIns="91425" bIns="91425" anchor="ctr"/>
              <a:lstStyle/>
              <a:p>
                <a:pPr>
                  <a:defRPr/>
                </a:pPr>
                <a:endParaRPr lang="vi-VN" sz="1350"/>
              </a:p>
            </p:txBody>
          </p:sp>
          <p:sp>
            <p:nvSpPr>
              <p:cNvPr id="203" name="Google Shape;823;p31">
                <a:extLst>
                  <a:ext uri="{FF2B5EF4-FFF2-40B4-BE49-F238E27FC236}">
                    <a16:creationId xmlns:a16="http://schemas.microsoft.com/office/drawing/2014/main" id="{5F7EE1ED-5851-4060-A48F-16C4E3A10710}"/>
                  </a:ext>
                </a:extLst>
              </p:cNvPr>
              <p:cNvSpPr>
                <a:spLocks/>
              </p:cNvSpPr>
              <p:nvPr/>
            </p:nvSpPr>
            <p:spPr bwMode="auto">
              <a:xfrm>
                <a:off x="5604064" y="4252247"/>
                <a:ext cx="245675" cy="80741"/>
              </a:xfrm>
              <a:custGeom>
                <a:avLst/>
                <a:gdLst>
                  <a:gd name="T0" fmla="*/ 2147483646 w 4421"/>
                  <a:gd name="T1" fmla="*/ 2147483646 h 1445"/>
                  <a:gd name="T2" fmla="*/ 2147483646 w 4421"/>
                  <a:gd name="T3" fmla="*/ 2147483646 h 1445"/>
                  <a:gd name="T4" fmla="*/ 2147483646 w 4421"/>
                  <a:gd name="T5" fmla="*/ 2147483646 h 1445"/>
                  <a:gd name="T6" fmla="*/ 2147483646 w 4421"/>
                  <a:gd name="T7" fmla="*/ 2147483646 h 1445"/>
                  <a:gd name="T8" fmla="*/ 2147483646 w 4421"/>
                  <a:gd name="T9" fmla="*/ 2147483646 h 1445"/>
                  <a:gd name="T10" fmla="*/ 2147483646 w 4421"/>
                  <a:gd name="T11" fmla="*/ 2147483646 h 1445"/>
                  <a:gd name="T12" fmla="*/ 2147483646 w 4421"/>
                  <a:gd name="T13" fmla="*/ 2147483646 h 1445"/>
                  <a:gd name="T14" fmla="*/ 2147483646 w 4421"/>
                  <a:gd name="T15" fmla="*/ 2147483646 h 14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lIns="91425" tIns="91425" rIns="91425" bIns="91425" anchor="ctr"/>
              <a:lstStyle/>
              <a:p>
                <a:pPr>
                  <a:defRPr/>
                </a:pPr>
                <a:endParaRPr lang="vi-VN" sz="1350"/>
              </a:p>
            </p:txBody>
          </p:sp>
          <p:sp>
            <p:nvSpPr>
              <p:cNvPr id="204" name="Google Shape;824;p31">
                <a:extLst>
                  <a:ext uri="{FF2B5EF4-FFF2-40B4-BE49-F238E27FC236}">
                    <a16:creationId xmlns:a16="http://schemas.microsoft.com/office/drawing/2014/main" id="{C7131B91-9358-4AF3-8432-2AD504525456}"/>
                  </a:ext>
                </a:extLst>
              </p:cNvPr>
              <p:cNvSpPr>
                <a:spLocks/>
              </p:cNvSpPr>
              <p:nvPr/>
            </p:nvSpPr>
            <p:spPr bwMode="auto">
              <a:xfrm>
                <a:off x="6378106" y="3457451"/>
                <a:ext cx="158175" cy="234654"/>
              </a:xfrm>
              <a:custGeom>
                <a:avLst/>
                <a:gdLst>
                  <a:gd name="T0" fmla="*/ 2147483646 w 2860"/>
                  <a:gd name="T1" fmla="*/ 0 h 4232"/>
                  <a:gd name="T2" fmla="*/ 2147483646 w 2860"/>
                  <a:gd name="T3" fmla="*/ 2147483646 h 4232"/>
                  <a:gd name="T4" fmla="*/ 2147483646 w 2860"/>
                  <a:gd name="T5" fmla="*/ 2147483646 h 4232"/>
                  <a:gd name="T6" fmla="*/ 2147483646 w 2860"/>
                  <a:gd name="T7" fmla="*/ 2147483646 h 4232"/>
                  <a:gd name="T8" fmla="*/ 2147483646 w 2860"/>
                  <a:gd name="T9" fmla="*/ 2147483646 h 4232"/>
                  <a:gd name="T10" fmla="*/ 2147483646 w 2860"/>
                  <a:gd name="T11" fmla="*/ 2147483646 h 4232"/>
                  <a:gd name="T12" fmla="*/ 2147483646 w 2860"/>
                  <a:gd name="T13" fmla="*/ 2147483646 h 4232"/>
                  <a:gd name="T14" fmla="*/ 2147483646 w 2860"/>
                  <a:gd name="T15" fmla="*/ 2147483646 h 4232"/>
                  <a:gd name="T16" fmla="*/ 2147483646 w 2860"/>
                  <a:gd name="T17" fmla="*/ 0 h 42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lIns="91425" tIns="91425" rIns="91425" bIns="91425" anchor="ctr"/>
              <a:lstStyle/>
              <a:p>
                <a:pPr>
                  <a:defRPr/>
                </a:pPr>
                <a:endParaRPr lang="vi-VN" sz="1350"/>
              </a:p>
            </p:txBody>
          </p:sp>
          <p:sp>
            <p:nvSpPr>
              <p:cNvPr id="205" name="Google Shape;825;p31">
                <a:extLst>
                  <a:ext uri="{FF2B5EF4-FFF2-40B4-BE49-F238E27FC236}">
                    <a16:creationId xmlns:a16="http://schemas.microsoft.com/office/drawing/2014/main" id="{A2C5354B-8583-40E6-9E9C-4BF2A57BA708}"/>
                  </a:ext>
                </a:extLst>
              </p:cNvPr>
              <p:cNvSpPr/>
              <p:nvPr/>
            </p:nvSpPr>
            <p:spPr>
              <a:xfrm>
                <a:off x="6179549" y="3608840"/>
                <a:ext cx="528367" cy="527341"/>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206" name="Google Shape;826;p31">
                <a:extLst>
                  <a:ext uri="{FF2B5EF4-FFF2-40B4-BE49-F238E27FC236}">
                    <a16:creationId xmlns:a16="http://schemas.microsoft.com/office/drawing/2014/main" id="{5B895185-D877-4EF9-B7A1-1CFA2BC6A94B}"/>
                  </a:ext>
                </a:extLst>
              </p:cNvPr>
              <p:cNvSpPr/>
              <p:nvPr/>
            </p:nvSpPr>
            <p:spPr>
              <a:xfrm>
                <a:off x="6243490" y="3659304"/>
                <a:ext cx="205290" cy="146344"/>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207" name="Google Shape;827;p31">
                <a:extLst>
                  <a:ext uri="{FF2B5EF4-FFF2-40B4-BE49-F238E27FC236}">
                    <a16:creationId xmlns:a16="http://schemas.microsoft.com/office/drawing/2014/main" id="{1DF2D1EC-B6BF-4B0F-90D5-159D051EF591}"/>
                  </a:ext>
                </a:extLst>
              </p:cNvPr>
              <p:cNvSpPr/>
              <p:nvPr/>
            </p:nvSpPr>
            <p:spPr>
              <a:xfrm>
                <a:off x="6189644" y="3719860"/>
                <a:ext cx="518271" cy="41632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98" name="Google Shape;828;p31">
              <a:extLst>
                <a:ext uri="{FF2B5EF4-FFF2-40B4-BE49-F238E27FC236}">
                  <a16:creationId xmlns:a16="http://schemas.microsoft.com/office/drawing/2014/main" id="{4A9D171E-AEF5-4CC7-AAD8-D0B7BE477791}"/>
                </a:ext>
              </a:extLst>
            </p:cNvPr>
            <p:cNvSpPr>
              <a:spLocks/>
            </p:cNvSpPr>
            <p:nvPr/>
          </p:nvSpPr>
          <p:spPr bwMode="auto">
            <a:xfrm>
              <a:off x="5641385" y="4715863"/>
              <a:ext cx="205331" cy="152357"/>
            </a:xfrm>
            <a:custGeom>
              <a:avLst/>
              <a:gdLst>
                <a:gd name="T0" fmla="*/ 2147483646 w 6588"/>
                <a:gd name="T1" fmla="*/ 2147483646 h 4903"/>
                <a:gd name="T2" fmla="*/ 2147483646 w 6588"/>
                <a:gd name="T3" fmla="*/ 2147483646 h 4903"/>
                <a:gd name="T4" fmla="*/ 2147483646 w 6588"/>
                <a:gd name="T5" fmla="*/ 2147483646 h 4903"/>
                <a:gd name="T6" fmla="*/ 2147483646 w 6588"/>
                <a:gd name="T7" fmla="*/ 2147483646 h 4903"/>
                <a:gd name="T8" fmla="*/ 2147483646 w 6588"/>
                <a:gd name="T9" fmla="*/ 2147483646 h 4903"/>
                <a:gd name="T10" fmla="*/ 2147483646 w 6588"/>
                <a:gd name="T11" fmla="*/ 2147483646 h 4903"/>
                <a:gd name="T12" fmla="*/ 2147483646 w 6588"/>
                <a:gd name="T13" fmla="*/ 2147483646 h 4903"/>
                <a:gd name="T14" fmla="*/ 2147483646 w 6588"/>
                <a:gd name="T15" fmla="*/ 2147483646 h 4903"/>
                <a:gd name="T16" fmla="*/ 2147483646 w 6588"/>
                <a:gd name="T17" fmla="*/ 2147483646 h 49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lIns="91425" tIns="91425" rIns="91425" bIns="91425" anchor="ctr"/>
            <a:lstStyle/>
            <a:p>
              <a:pPr>
                <a:defRPr/>
              </a:pPr>
              <a:endParaRPr lang="vi-VN" sz="1350"/>
            </a:p>
          </p:txBody>
        </p:sp>
        <p:sp>
          <p:nvSpPr>
            <p:cNvPr id="99" name="Google Shape;829;p31">
              <a:extLst>
                <a:ext uri="{FF2B5EF4-FFF2-40B4-BE49-F238E27FC236}">
                  <a16:creationId xmlns:a16="http://schemas.microsoft.com/office/drawing/2014/main" id="{A737E2CF-2E3F-4FA8-84D4-D9B321D90376}"/>
                </a:ext>
              </a:extLst>
            </p:cNvPr>
            <p:cNvSpPr>
              <a:spLocks/>
            </p:cNvSpPr>
            <p:nvPr/>
          </p:nvSpPr>
          <p:spPr bwMode="auto">
            <a:xfrm>
              <a:off x="5768394" y="4250855"/>
              <a:ext cx="622343" cy="512619"/>
            </a:xfrm>
            <a:custGeom>
              <a:avLst/>
              <a:gdLst>
                <a:gd name="T0" fmla="*/ 2147483646 w 20032"/>
                <a:gd name="T1" fmla="*/ 2147483646 h 16500"/>
                <a:gd name="T2" fmla="*/ 2147483646 w 20032"/>
                <a:gd name="T3" fmla="*/ 2147483646 h 16500"/>
                <a:gd name="T4" fmla="*/ 2147483646 w 20032"/>
                <a:gd name="T5" fmla="*/ 2147483646 h 16500"/>
                <a:gd name="T6" fmla="*/ 2147483646 w 20032"/>
                <a:gd name="T7" fmla="*/ 2147483646 h 16500"/>
                <a:gd name="T8" fmla="*/ 2147483646 w 20032"/>
                <a:gd name="T9" fmla="*/ 2147483646 h 16500"/>
                <a:gd name="T10" fmla="*/ 2147483646 w 20032"/>
                <a:gd name="T11" fmla="*/ 2147483646 h 16500"/>
                <a:gd name="T12" fmla="*/ 2147483646 w 20032"/>
                <a:gd name="T13" fmla="*/ 2147483646 h 16500"/>
                <a:gd name="T14" fmla="*/ 2147483646 w 20032"/>
                <a:gd name="T15" fmla="*/ 2147483646 h 16500"/>
                <a:gd name="T16" fmla="*/ 2147483646 w 20032"/>
                <a:gd name="T17" fmla="*/ 2147483646 h 16500"/>
                <a:gd name="T18" fmla="*/ 2147483646 w 20032"/>
                <a:gd name="T19" fmla="*/ 2147483646 h 16500"/>
                <a:gd name="T20" fmla="*/ 2147483646 w 20032"/>
                <a:gd name="T21" fmla="*/ 2147483646 h 16500"/>
                <a:gd name="T22" fmla="*/ 2147483646 w 20032"/>
                <a:gd name="T23" fmla="*/ 2147483646 h 16500"/>
                <a:gd name="T24" fmla="*/ 2147483646 w 20032"/>
                <a:gd name="T25" fmla="*/ 2147483646 h 16500"/>
                <a:gd name="T26" fmla="*/ 2147483646 w 20032"/>
                <a:gd name="T27" fmla="*/ 2147483646 h 16500"/>
                <a:gd name="T28" fmla="*/ 2147483646 w 20032"/>
                <a:gd name="T29" fmla="*/ 2147483646 h 165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lIns="91425" tIns="91425" rIns="91425" bIns="91425" anchor="ctr"/>
            <a:lstStyle/>
            <a:p>
              <a:pPr>
                <a:defRPr/>
              </a:pPr>
              <a:endParaRPr lang="vi-VN" sz="1350"/>
            </a:p>
          </p:txBody>
        </p:sp>
        <p:sp>
          <p:nvSpPr>
            <p:cNvPr id="100" name="Google Shape;830;p31">
              <a:extLst>
                <a:ext uri="{FF2B5EF4-FFF2-40B4-BE49-F238E27FC236}">
                  <a16:creationId xmlns:a16="http://schemas.microsoft.com/office/drawing/2014/main" id="{D0CA0B4C-9898-4AB1-817E-5D3AEE083B3B}"/>
                </a:ext>
              </a:extLst>
            </p:cNvPr>
            <p:cNvSpPr>
              <a:spLocks/>
            </p:cNvSpPr>
            <p:nvPr/>
          </p:nvSpPr>
          <p:spPr bwMode="auto">
            <a:xfrm>
              <a:off x="5768394" y="4250855"/>
              <a:ext cx="622343" cy="512619"/>
            </a:xfrm>
            <a:custGeom>
              <a:avLst/>
              <a:gdLst>
                <a:gd name="T0" fmla="*/ 2147483646 w 20032"/>
                <a:gd name="T1" fmla="*/ 2147483646 h 16500"/>
                <a:gd name="T2" fmla="*/ 2147483646 w 20032"/>
                <a:gd name="T3" fmla="*/ 2147483646 h 16500"/>
                <a:gd name="T4" fmla="*/ 2147483646 w 20032"/>
                <a:gd name="T5" fmla="*/ 2147483646 h 16500"/>
                <a:gd name="T6" fmla="*/ 2147483646 w 20032"/>
                <a:gd name="T7" fmla="*/ 2147483646 h 16500"/>
                <a:gd name="T8" fmla="*/ 2147483646 w 20032"/>
                <a:gd name="T9" fmla="*/ 2147483646 h 16500"/>
                <a:gd name="T10" fmla="*/ 2147483646 w 20032"/>
                <a:gd name="T11" fmla="*/ 2147483646 h 16500"/>
                <a:gd name="T12" fmla="*/ 2147483646 w 20032"/>
                <a:gd name="T13" fmla="*/ 2147483646 h 16500"/>
                <a:gd name="T14" fmla="*/ 2147483646 w 20032"/>
                <a:gd name="T15" fmla="*/ 2147483646 h 16500"/>
                <a:gd name="T16" fmla="*/ 2147483646 w 20032"/>
                <a:gd name="T17" fmla="*/ 2147483646 h 16500"/>
                <a:gd name="T18" fmla="*/ 2147483646 w 20032"/>
                <a:gd name="T19" fmla="*/ 2147483646 h 16500"/>
                <a:gd name="T20" fmla="*/ 2147483646 w 20032"/>
                <a:gd name="T21" fmla="*/ 2147483646 h 16500"/>
                <a:gd name="T22" fmla="*/ 2147483646 w 20032"/>
                <a:gd name="T23" fmla="*/ 2147483646 h 16500"/>
                <a:gd name="T24" fmla="*/ 2147483646 w 20032"/>
                <a:gd name="T25" fmla="*/ 2147483646 h 16500"/>
                <a:gd name="T26" fmla="*/ 2147483646 w 20032"/>
                <a:gd name="T27" fmla="*/ 2147483646 h 16500"/>
                <a:gd name="T28" fmla="*/ 2147483646 w 20032"/>
                <a:gd name="T29" fmla="*/ 2147483646 h 16500"/>
                <a:gd name="T30" fmla="*/ 2147483646 w 20032"/>
                <a:gd name="T31" fmla="*/ 2147483646 h 16500"/>
                <a:gd name="T32" fmla="*/ 2147483646 w 20032"/>
                <a:gd name="T33" fmla="*/ 2147483646 h 165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lIns="91425" tIns="91425" rIns="91425" bIns="91425" anchor="ctr"/>
            <a:lstStyle/>
            <a:p>
              <a:pPr>
                <a:defRPr/>
              </a:pPr>
              <a:endParaRPr lang="vi-VN" sz="1350"/>
            </a:p>
          </p:txBody>
        </p:sp>
        <p:sp>
          <p:nvSpPr>
            <p:cNvPr id="101" name="Google Shape;831;p31">
              <a:extLst>
                <a:ext uri="{FF2B5EF4-FFF2-40B4-BE49-F238E27FC236}">
                  <a16:creationId xmlns:a16="http://schemas.microsoft.com/office/drawing/2014/main" id="{78F2AF7D-725D-48FF-8872-C689DFE2E80A}"/>
                </a:ext>
              </a:extLst>
            </p:cNvPr>
            <p:cNvSpPr>
              <a:spLocks/>
            </p:cNvSpPr>
            <p:nvPr/>
          </p:nvSpPr>
          <p:spPr bwMode="auto">
            <a:xfrm>
              <a:off x="5802263" y="4428605"/>
              <a:ext cx="436063" cy="334869"/>
            </a:xfrm>
            <a:custGeom>
              <a:avLst/>
              <a:gdLst>
                <a:gd name="T0" fmla="*/ 2147483646 w 14016"/>
                <a:gd name="T1" fmla="*/ 0 h 10789"/>
                <a:gd name="T2" fmla="*/ 2147483646 w 14016"/>
                <a:gd name="T3" fmla="*/ 2147483646 h 10789"/>
                <a:gd name="T4" fmla="*/ 2147483646 w 14016"/>
                <a:gd name="T5" fmla="*/ 2147483646 h 10789"/>
                <a:gd name="T6" fmla="*/ 2147483646 w 14016"/>
                <a:gd name="T7" fmla="*/ 2147483646 h 10789"/>
                <a:gd name="T8" fmla="*/ 2147483646 w 14016"/>
                <a:gd name="T9" fmla="*/ 2147483646 h 10789"/>
                <a:gd name="T10" fmla="*/ 2147483646 w 14016"/>
                <a:gd name="T11" fmla="*/ 2147483646 h 10789"/>
                <a:gd name="T12" fmla="*/ 2147483646 w 14016"/>
                <a:gd name="T13" fmla="*/ 2147483646 h 10789"/>
                <a:gd name="T14" fmla="*/ 2147483646 w 14016"/>
                <a:gd name="T15" fmla="*/ 2147483646 h 10789"/>
                <a:gd name="T16" fmla="*/ 2147483646 w 14016"/>
                <a:gd name="T17" fmla="*/ 2147483646 h 10789"/>
                <a:gd name="T18" fmla="*/ 2147483646 w 14016"/>
                <a:gd name="T19" fmla="*/ 2147483646 h 10789"/>
                <a:gd name="T20" fmla="*/ 2147483646 w 14016"/>
                <a:gd name="T21" fmla="*/ 0 h 107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lIns="91425" tIns="91425" rIns="91425" bIns="91425" anchor="ctr"/>
            <a:lstStyle/>
            <a:p>
              <a:pPr>
                <a:defRPr/>
              </a:pPr>
              <a:endParaRPr lang="vi-VN" sz="1350"/>
            </a:p>
          </p:txBody>
        </p:sp>
        <p:sp>
          <p:nvSpPr>
            <p:cNvPr id="102" name="Google Shape;832;p31">
              <a:extLst>
                <a:ext uri="{FF2B5EF4-FFF2-40B4-BE49-F238E27FC236}">
                  <a16:creationId xmlns:a16="http://schemas.microsoft.com/office/drawing/2014/main" id="{DEBE2617-8CD5-4A60-A483-B73C23D2456E}"/>
                </a:ext>
              </a:extLst>
            </p:cNvPr>
            <p:cNvSpPr>
              <a:spLocks/>
            </p:cNvSpPr>
            <p:nvPr/>
          </p:nvSpPr>
          <p:spPr bwMode="auto">
            <a:xfrm>
              <a:off x="5992776" y="3849331"/>
              <a:ext cx="436063" cy="325346"/>
            </a:xfrm>
            <a:custGeom>
              <a:avLst/>
              <a:gdLst>
                <a:gd name="T0" fmla="*/ 2147483646 w 14016"/>
                <a:gd name="T1" fmla="*/ 0 h 10487"/>
                <a:gd name="T2" fmla="*/ 2147483646 w 14016"/>
                <a:gd name="T3" fmla="*/ 2147483646 h 10487"/>
                <a:gd name="T4" fmla="*/ 2147483646 w 14016"/>
                <a:gd name="T5" fmla="*/ 2147483646 h 10487"/>
                <a:gd name="T6" fmla="*/ 2147483646 w 14016"/>
                <a:gd name="T7" fmla="*/ 2147483646 h 10487"/>
                <a:gd name="T8" fmla="*/ 0 w 14016"/>
                <a:gd name="T9" fmla="*/ 2147483646 h 10487"/>
                <a:gd name="T10" fmla="*/ 2147483646 w 14016"/>
                <a:gd name="T11" fmla="*/ 2147483646 h 10487"/>
                <a:gd name="T12" fmla="*/ 2147483646 w 14016"/>
                <a:gd name="T13" fmla="*/ 2147483646 h 10487"/>
                <a:gd name="T14" fmla="*/ 2147483646 w 14016"/>
                <a:gd name="T15" fmla="*/ 2147483646 h 10487"/>
                <a:gd name="T16" fmla="*/ 2147483646 w 14016"/>
                <a:gd name="T17" fmla="*/ 2147483646 h 10487"/>
                <a:gd name="T18" fmla="*/ 2147483646 w 14016"/>
                <a:gd name="T19" fmla="*/ 2147483646 h 10487"/>
                <a:gd name="T20" fmla="*/ 2147483646 w 14016"/>
                <a:gd name="T21" fmla="*/ 0 h 1048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lIns="91425" tIns="91425" rIns="91425" bIns="91425" anchor="ctr"/>
            <a:lstStyle/>
            <a:p>
              <a:pPr>
                <a:defRPr/>
              </a:pPr>
              <a:endParaRPr lang="vi-VN" sz="1350"/>
            </a:p>
          </p:txBody>
        </p:sp>
        <p:sp>
          <p:nvSpPr>
            <p:cNvPr id="103" name="Google Shape;833;p31">
              <a:extLst>
                <a:ext uri="{FF2B5EF4-FFF2-40B4-BE49-F238E27FC236}">
                  <a16:creationId xmlns:a16="http://schemas.microsoft.com/office/drawing/2014/main" id="{189CC950-2796-4AEE-8FB0-C06E47C4A16F}"/>
                </a:ext>
              </a:extLst>
            </p:cNvPr>
            <p:cNvSpPr>
              <a:spLocks/>
            </p:cNvSpPr>
            <p:nvPr/>
          </p:nvSpPr>
          <p:spPr bwMode="auto">
            <a:xfrm>
              <a:off x="6107084" y="3869962"/>
              <a:ext cx="177812" cy="306302"/>
            </a:xfrm>
            <a:custGeom>
              <a:avLst/>
              <a:gdLst>
                <a:gd name="T0" fmla="*/ 2147483646 w 5748"/>
                <a:gd name="T1" fmla="*/ 0 h 9814"/>
                <a:gd name="T2" fmla="*/ 2147483646 w 5748"/>
                <a:gd name="T3" fmla="*/ 0 h 9814"/>
                <a:gd name="T4" fmla="*/ 2147483646 w 5748"/>
                <a:gd name="T5" fmla="*/ 2147483646 h 9814"/>
                <a:gd name="T6" fmla="*/ 2147483646 w 5748"/>
                <a:gd name="T7" fmla="*/ 2147483646 h 9814"/>
                <a:gd name="T8" fmla="*/ 2147483646 w 5748"/>
                <a:gd name="T9" fmla="*/ 2147483646 h 9814"/>
                <a:gd name="T10" fmla="*/ 2147483646 w 5748"/>
                <a:gd name="T11" fmla="*/ 2147483646 h 9814"/>
                <a:gd name="T12" fmla="*/ 2147483646 w 5748"/>
                <a:gd name="T13" fmla="*/ 2147483646 h 9814"/>
                <a:gd name="T14" fmla="*/ 2147483646 w 5748"/>
                <a:gd name="T15" fmla="*/ 2147483646 h 9814"/>
                <a:gd name="T16" fmla="*/ 2147483646 w 5748"/>
                <a:gd name="T17" fmla="*/ 2147483646 h 9814"/>
                <a:gd name="T18" fmla="*/ 2147483646 w 5748"/>
                <a:gd name="T19" fmla="*/ 0 h 98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lIns="91425" tIns="91425" rIns="91425" bIns="91425" anchor="ctr"/>
            <a:lstStyle/>
            <a:p>
              <a:pPr>
                <a:defRPr/>
              </a:pPr>
              <a:endParaRPr lang="vi-VN" sz="1350"/>
            </a:p>
          </p:txBody>
        </p:sp>
        <p:sp>
          <p:nvSpPr>
            <p:cNvPr id="104" name="Google Shape;834;p31">
              <a:extLst>
                <a:ext uri="{FF2B5EF4-FFF2-40B4-BE49-F238E27FC236}">
                  <a16:creationId xmlns:a16="http://schemas.microsoft.com/office/drawing/2014/main" id="{D20CDC50-49FA-4277-BBFE-2268D0781DBD}"/>
                </a:ext>
              </a:extLst>
            </p:cNvPr>
            <p:cNvSpPr>
              <a:spLocks/>
            </p:cNvSpPr>
            <p:nvPr/>
          </p:nvSpPr>
          <p:spPr bwMode="auto">
            <a:xfrm>
              <a:off x="6174822" y="3779501"/>
              <a:ext cx="440297" cy="506270"/>
            </a:xfrm>
            <a:custGeom>
              <a:avLst/>
              <a:gdLst>
                <a:gd name="T0" fmla="*/ 2147483646 w 14151"/>
                <a:gd name="T1" fmla="*/ 0 h 16292"/>
                <a:gd name="T2" fmla="*/ 2147483646 w 14151"/>
                <a:gd name="T3" fmla="*/ 2147483646 h 16292"/>
                <a:gd name="T4" fmla="*/ 2147483646 w 14151"/>
                <a:gd name="T5" fmla="*/ 2147483646 h 16292"/>
                <a:gd name="T6" fmla="*/ 2147483646 w 14151"/>
                <a:gd name="T7" fmla="*/ 2147483646 h 16292"/>
                <a:gd name="T8" fmla="*/ 2147483646 w 14151"/>
                <a:gd name="T9" fmla="*/ 2147483646 h 16292"/>
                <a:gd name="T10" fmla="*/ 2147483646 w 14151"/>
                <a:gd name="T11" fmla="*/ 2147483646 h 16292"/>
                <a:gd name="T12" fmla="*/ 2147483646 w 14151"/>
                <a:gd name="T13" fmla="*/ 2147483646 h 16292"/>
                <a:gd name="T14" fmla="*/ 2147483646 w 14151"/>
                <a:gd name="T15" fmla="*/ 2147483646 h 16292"/>
                <a:gd name="T16" fmla="*/ 2147483646 w 14151"/>
                <a:gd name="T17" fmla="*/ 2147483646 h 16292"/>
                <a:gd name="T18" fmla="*/ 2147483646 w 14151"/>
                <a:gd name="T19" fmla="*/ 0 h 1629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bg2"/>
            </a:solidFill>
            <a:ln>
              <a:noFill/>
            </a:ln>
          </p:spPr>
          <p:txBody>
            <a:bodyPr lIns="91425" tIns="91425" rIns="91425" bIns="91425" anchor="ctr"/>
            <a:lstStyle/>
            <a:p>
              <a:pPr>
                <a:defRPr/>
              </a:pPr>
              <a:endParaRPr lang="vi-VN" sz="1350"/>
            </a:p>
          </p:txBody>
        </p:sp>
        <p:sp>
          <p:nvSpPr>
            <p:cNvPr id="105" name="Google Shape;835;p31">
              <a:extLst>
                <a:ext uri="{FF2B5EF4-FFF2-40B4-BE49-F238E27FC236}">
                  <a16:creationId xmlns:a16="http://schemas.microsoft.com/office/drawing/2014/main" id="{C9F51FA7-7C6E-44DC-AB5D-01A647E9E9C5}"/>
                </a:ext>
              </a:extLst>
            </p:cNvPr>
            <p:cNvSpPr>
              <a:spLocks/>
            </p:cNvSpPr>
            <p:nvPr/>
          </p:nvSpPr>
          <p:spPr bwMode="auto">
            <a:xfrm>
              <a:off x="6445774" y="3823938"/>
              <a:ext cx="169345" cy="460246"/>
            </a:xfrm>
            <a:custGeom>
              <a:avLst/>
              <a:gdLst>
                <a:gd name="T0" fmla="*/ 2147483646 w 5446"/>
                <a:gd name="T1" fmla="*/ 2147483646 h 14823"/>
                <a:gd name="T2" fmla="*/ 2147483646 w 5446"/>
                <a:gd name="T3" fmla="*/ 2147483646 h 14823"/>
                <a:gd name="T4" fmla="*/ 2147483646 w 5446"/>
                <a:gd name="T5" fmla="*/ 2147483646 h 14823"/>
                <a:gd name="T6" fmla="*/ 2147483646 w 5446"/>
                <a:gd name="T7" fmla="*/ 2147483646 h 14823"/>
                <a:gd name="T8" fmla="*/ 2147483646 w 5446"/>
                <a:gd name="T9" fmla="*/ 2147483646 h 14823"/>
                <a:gd name="T10" fmla="*/ 2147483646 w 5446"/>
                <a:gd name="T11" fmla="*/ 2147483646 h 14823"/>
                <a:gd name="T12" fmla="*/ 2147483646 w 5446"/>
                <a:gd name="T13" fmla="*/ 2147483646 h 14823"/>
                <a:gd name="T14" fmla="*/ 2147483646 w 5446"/>
                <a:gd name="T15" fmla="*/ 2147483646 h 1482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lIns="91425" tIns="91425" rIns="91425" bIns="91425" anchor="ctr"/>
            <a:lstStyle/>
            <a:p>
              <a:pPr>
                <a:defRPr/>
              </a:pPr>
              <a:endParaRPr lang="vi-VN" sz="1350"/>
            </a:p>
          </p:txBody>
        </p:sp>
        <p:sp>
          <p:nvSpPr>
            <p:cNvPr id="106" name="Google Shape;836;p31">
              <a:extLst>
                <a:ext uri="{FF2B5EF4-FFF2-40B4-BE49-F238E27FC236}">
                  <a16:creationId xmlns:a16="http://schemas.microsoft.com/office/drawing/2014/main" id="{EE3FE507-E1EE-47F6-9C41-274D1A39193D}"/>
                </a:ext>
              </a:extLst>
            </p:cNvPr>
            <p:cNvSpPr>
              <a:spLocks/>
            </p:cNvSpPr>
            <p:nvPr/>
          </p:nvSpPr>
          <p:spPr bwMode="auto">
            <a:xfrm>
              <a:off x="6124018" y="4195309"/>
              <a:ext cx="501685" cy="360261"/>
            </a:xfrm>
            <a:custGeom>
              <a:avLst/>
              <a:gdLst>
                <a:gd name="T0" fmla="*/ 2147483646 w 16133"/>
                <a:gd name="T1" fmla="*/ 2147483646 h 11630"/>
                <a:gd name="T2" fmla="*/ 2147483646 w 16133"/>
                <a:gd name="T3" fmla="*/ 2147483646 h 11630"/>
                <a:gd name="T4" fmla="*/ 2147483646 w 16133"/>
                <a:gd name="T5" fmla="*/ 2147483646 h 11630"/>
                <a:gd name="T6" fmla="*/ 2147483646 w 16133"/>
                <a:gd name="T7" fmla="*/ 2147483646 h 11630"/>
                <a:gd name="T8" fmla="*/ 2147483646 w 16133"/>
                <a:gd name="T9" fmla="*/ 2147483646 h 11630"/>
                <a:gd name="T10" fmla="*/ 2147483646 w 16133"/>
                <a:gd name="T11" fmla="*/ 2147483646 h 11630"/>
                <a:gd name="T12" fmla="*/ 2147483646 w 16133"/>
                <a:gd name="T13" fmla="*/ 2147483646 h 11630"/>
                <a:gd name="T14" fmla="*/ 2147483646 w 16133"/>
                <a:gd name="T15" fmla="*/ 2147483646 h 11630"/>
                <a:gd name="T16" fmla="*/ 2147483646 w 16133"/>
                <a:gd name="T17" fmla="*/ 2147483646 h 11630"/>
                <a:gd name="T18" fmla="*/ 2147483646 w 16133"/>
                <a:gd name="T19" fmla="*/ 2147483646 h 11630"/>
                <a:gd name="T20" fmla="*/ 2147483646 w 16133"/>
                <a:gd name="T21" fmla="*/ 2147483646 h 11630"/>
                <a:gd name="T22" fmla="*/ 2147483646 w 16133"/>
                <a:gd name="T23" fmla="*/ 2147483646 h 116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lIns="91425" tIns="91425" rIns="91425" bIns="91425" anchor="ctr"/>
            <a:lstStyle/>
            <a:p>
              <a:pPr>
                <a:defRPr/>
              </a:pPr>
              <a:endParaRPr lang="vi-VN" sz="1350"/>
            </a:p>
          </p:txBody>
        </p:sp>
        <p:sp>
          <p:nvSpPr>
            <p:cNvPr id="107" name="Google Shape;837;p31">
              <a:extLst>
                <a:ext uri="{FF2B5EF4-FFF2-40B4-BE49-F238E27FC236}">
                  <a16:creationId xmlns:a16="http://schemas.microsoft.com/office/drawing/2014/main" id="{70C79D84-D7B7-4401-87D2-6BD69DC61FD0}"/>
                </a:ext>
              </a:extLst>
            </p:cNvPr>
            <p:cNvSpPr>
              <a:spLocks/>
            </p:cNvSpPr>
            <p:nvPr/>
          </p:nvSpPr>
          <p:spPr bwMode="auto">
            <a:xfrm>
              <a:off x="6320883" y="3623970"/>
              <a:ext cx="141826" cy="252341"/>
            </a:xfrm>
            <a:custGeom>
              <a:avLst/>
              <a:gdLst>
                <a:gd name="T0" fmla="*/ 2147483646 w 4606"/>
                <a:gd name="T1" fmla="*/ 0 h 8148"/>
                <a:gd name="T2" fmla="*/ 2147483646 w 4606"/>
                <a:gd name="T3" fmla="*/ 2147483646 h 8148"/>
                <a:gd name="T4" fmla="*/ 2147483646 w 4606"/>
                <a:gd name="T5" fmla="*/ 2147483646 h 8148"/>
                <a:gd name="T6" fmla="*/ 2147483646 w 4606"/>
                <a:gd name="T7" fmla="*/ 2147483646 h 8148"/>
                <a:gd name="T8" fmla="*/ 2147483646 w 4606"/>
                <a:gd name="T9" fmla="*/ 2147483646 h 8148"/>
                <a:gd name="T10" fmla="*/ 2147483646 w 4606"/>
                <a:gd name="T11" fmla="*/ 2147483646 h 8148"/>
                <a:gd name="T12" fmla="*/ 2147483646 w 4606"/>
                <a:gd name="T13" fmla="*/ 2147483646 h 8148"/>
                <a:gd name="T14" fmla="*/ 2147483646 w 4606"/>
                <a:gd name="T15" fmla="*/ 2147483646 h 8148"/>
                <a:gd name="T16" fmla="*/ 2147483646 w 4606"/>
                <a:gd name="T17" fmla="*/ 0 h 81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lIns="91425" tIns="91425" rIns="91425" bIns="91425" anchor="ctr"/>
            <a:lstStyle/>
            <a:p>
              <a:pPr>
                <a:defRPr/>
              </a:pPr>
              <a:endParaRPr lang="vi-VN" sz="1350"/>
            </a:p>
          </p:txBody>
        </p:sp>
        <p:sp>
          <p:nvSpPr>
            <p:cNvPr id="108" name="Google Shape;838;p31">
              <a:extLst>
                <a:ext uri="{FF2B5EF4-FFF2-40B4-BE49-F238E27FC236}">
                  <a16:creationId xmlns:a16="http://schemas.microsoft.com/office/drawing/2014/main" id="{E262B41B-255E-48CD-8DCC-517650A5FFCD}"/>
                </a:ext>
              </a:extLst>
            </p:cNvPr>
            <p:cNvSpPr>
              <a:spLocks/>
            </p:cNvSpPr>
            <p:nvPr/>
          </p:nvSpPr>
          <p:spPr bwMode="auto">
            <a:xfrm>
              <a:off x="5802263" y="4763474"/>
              <a:ext cx="234967" cy="139661"/>
            </a:xfrm>
            <a:custGeom>
              <a:avLst/>
              <a:gdLst>
                <a:gd name="T0" fmla="*/ 2147483646 w 6420"/>
                <a:gd name="T1" fmla="*/ 2147483646 h 4389"/>
                <a:gd name="T2" fmla="*/ 2147483646 w 6420"/>
                <a:gd name="T3" fmla="*/ 2147483646 h 4389"/>
                <a:gd name="T4" fmla="*/ 2147483646 w 6420"/>
                <a:gd name="T5" fmla="*/ 2147483646 h 4389"/>
                <a:gd name="T6" fmla="*/ 2147483646 w 6420"/>
                <a:gd name="T7" fmla="*/ 2147483646 h 4389"/>
                <a:gd name="T8" fmla="*/ 2147483646 w 6420"/>
                <a:gd name="T9" fmla="*/ 2147483646 h 4389"/>
                <a:gd name="T10" fmla="*/ 2147483646 w 6420"/>
                <a:gd name="T11" fmla="*/ 2147483646 h 4389"/>
                <a:gd name="T12" fmla="*/ 2147483646 w 6420"/>
                <a:gd name="T13" fmla="*/ 2147483646 h 4389"/>
                <a:gd name="T14" fmla="*/ 2147483646 w 6420"/>
                <a:gd name="T15" fmla="*/ 2147483646 h 4389"/>
                <a:gd name="T16" fmla="*/ 2147483646 w 6420"/>
                <a:gd name="T17" fmla="*/ 2147483646 h 438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lIns="91425" tIns="91425" rIns="91425" bIns="91425" anchor="ctr"/>
            <a:lstStyle/>
            <a:p>
              <a:pPr>
                <a:defRPr/>
              </a:pPr>
              <a:endParaRPr lang="vi-VN" sz="1350"/>
            </a:p>
          </p:txBody>
        </p:sp>
        <p:sp>
          <p:nvSpPr>
            <p:cNvPr id="109" name="Google Shape;839;p31">
              <a:extLst>
                <a:ext uri="{FF2B5EF4-FFF2-40B4-BE49-F238E27FC236}">
                  <a16:creationId xmlns:a16="http://schemas.microsoft.com/office/drawing/2014/main" id="{B842A56F-203E-4FDD-964E-9EB4C587D7C4}"/>
                </a:ext>
              </a:extLst>
            </p:cNvPr>
            <p:cNvSpPr>
              <a:spLocks/>
            </p:cNvSpPr>
            <p:nvPr/>
          </p:nvSpPr>
          <p:spPr bwMode="auto">
            <a:xfrm>
              <a:off x="5950440" y="4369885"/>
              <a:ext cx="675264" cy="458658"/>
            </a:xfrm>
            <a:custGeom>
              <a:avLst/>
              <a:gdLst>
                <a:gd name="T0" fmla="*/ 2147483646 w 21712"/>
                <a:gd name="T1" fmla="*/ 2147483646 h 14732"/>
                <a:gd name="T2" fmla="*/ 2147483646 w 21712"/>
                <a:gd name="T3" fmla="*/ 2147483646 h 14732"/>
                <a:gd name="T4" fmla="*/ 2147483646 w 21712"/>
                <a:gd name="T5" fmla="*/ 2147483646 h 14732"/>
                <a:gd name="T6" fmla="*/ 2147483646 w 21712"/>
                <a:gd name="T7" fmla="*/ 2147483646 h 14732"/>
                <a:gd name="T8" fmla="*/ 2147483646 w 21712"/>
                <a:gd name="T9" fmla="*/ 2147483646 h 14732"/>
                <a:gd name="T10" fmla="*/ 2147483646 w 21712"/>
                <a:gd name="T11" fmla="*/ 2147483646 h 14732"/>
                <a:gd name="T12" fmla="*/ 0 w 21712"/>
                <a:gd name="T13" fmla="*/ 2147483646 h 14732"/>
                <a:gd name="T14" fmla="*/ 2147483646 w 21712"/>
                <a:gd name="T15" fmla="*/ 2147483646 h 14732"/>
                <a:gd name="T16" fmla="*/ 2147483646 w 21712"/>
                <a:gd name="T17" fmla="*/ 2147483646 h 14732"/>
                <a:gd name="T18" fmla="*/ 2147483646 w 21712"/>
                <a:gd name="T19" fmla="*/ 2147483646 h 14732"/>
                <a:gd name="T20" fmla="*/ 2147483646 w 21712"/>
                <a:gd name="T21" fmla="*/ 2147483646 h 14732"/>
                <a:gd name="T22" fmla="*/ 2147483646 w 21712"/>
                <a:gd name="T23" fmla="*/ 2147483646 h 14732"/>
                <a:gd name="T24" fmla="*/ 2147483646 w 21712"/>
                <a:gd name="T25" fmla="*/ 2147483646 h 14732"/>
                <a:gd name="T26" fmla="*/ 2147483646 w 21712"/>
                <a:gd name="T27" fmla="*/ 2147483646 h 14732"/>
                <a:gd name="T28" fmla="*/ 2147483646 w 21712"/>
                <a:gd name="T29" fmla="*/ 2147483646 h 147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lIns="91425" tIns="91425" rIns="91425" bIns="91425" anchor="ctr"/>
            <a:lstStyle/>
            <a:p>
              <a:pPr>
                <a:defRPr/>
              </a:pPr>
              <a:endParaRPr lang="vi-VN" sz="1350"/>
            </a:p>
          </p:txBody>
        </p:sp>
        <p:sp>
          <p:nvSpPr>
            <p:cNvPr id="110" name="Google Shape;840;p31">
              <a:extLst>
                <a:ext uri="{FF2B5EF4-FFF2-40B4-BE49-F238E27FC236}">
                  <a16:creationId xmlns:a16="http://schemas.microsoft.com/office/drawing/2014/main" id="{1EFDCFCA-D061-4F8D-9D5C-198C32E1F33E}"/>
                </a:ext>
              </a:extLst>
            </p:cNvPr>
            <p:cNvSpPr>
              <a:spLocks/>
            </p:cNvSpPr>
            <p:nvPr/>
          </p:nvSpPr>
          <p:spPr bwMode="auto">
            <a:xfrm>
              <a:off x="6428839" y="4371471"/>
              <a:ext cx="196864" cy="274561"/>
            </a:xfrm>
            <a:custGeom>
              <a:avLst/>
              <a:gdLst>
                <a:gd name="T0" fmla="*/ 2147483646 w 6319"/>
                <a:gd name="T1" fmla="*/ 0 h 8806"/>
                <a:gd name="T2" fmla="*/ 2147483646 w 6319"/>
                <a:gd name="T3" fmla="*/ 2147483646 h 8806"/>
                <a:gd name="T4" fmla="*/ 2147483646 w 6319"/>
                <a:gd name="T5" fmla="*/ 2147483646 h 8806"/>
                <a:gd name="T6" fmla="*/ 2147483646 w 6319"/>
                <a:gd name="T7" fmla="*/ 2147483646 h 8806"/>
                <a:gd name="T8" fmla="*/ 0 w 6319"/>
                <a:gd name="T9" fmla="*/ 2147483646 h 8806"/>
                <a:gd name="T10" fmla="*/ 0 w 6319"/>
                <a:gd name="T11" fmla="*/ 2147483646 h 8806"/>
                <a:gd name="T12" fmla="*/ 2147483646 w 6319"/>
                <a:gd name="T13" fmla="*/ 2147483646 h 8806"/>
                <a:gd name="T14" fmla="*/ 2147483646 w 6319"/>
                <a:gd name="T15" fmla="*/ 2147483646 h 8806"/>
                <a:gd name="T16" fmla="*/ 2147483646 w 6319"/>
                <a:gd name="T17" fmla="*/ 2147483646 h 8806"/>
                <a:gd name="T18" fmla="*/ 2147483646 w 6319"/>
                <a:gd name="T19" fmla="*/ 2147483646 h 8806"/>
                <a:gd name="T20" fmla="*/ 2147483646 w 6319"/>
                <a:gd name="T21" fmla="*/ 2147483646 h 8806"/>
                <a:gd name="T22" fmla="*/ 2147483646 w 6319"/>
                <a:gd name="T23" fmla="*/ 2147483646 h 8806"/>
                <a:gd name="T24" fmla="*/ 2147483646 w 6319"/>
                <a:gd name="T25" fmla="*/ 0 h 8806"/>
                <a:gd name="T26" fmla="*/ 2147483646 w 6319"/>
                <a:gd name="T27" fmla="*/ 0 h 880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lnTo>
                    <a:pt x="2790" y="0"/>
                  </a:lnTo>
                  <a:close/>
                </a:path>
              </a:pathLst>
            </a:custGeom>
            <a:solidFill>
              <a:srgbClr val="8D7DFF"/>
            </a:solidFill>
            <a:ln>
              <a:noFill/>
            </a:ln>
          </p:spPr>
          <p:txBody>
            <a:bodyPr lIns="91425" tIns="91425" rIns="91425" bIns="91425" anchor="ctr"/>
            <a:lstStyle/>
            <a:p>
              <a:pPr>
                <a:defRPr/>
              </a:pPr>
              <a:endParaRPr lang="vi-VN" sz="1350"/>
            </a:p>
          </p:txBody>
        </p:sp>
        <p:sp>
          <p:nvSpPr>
            <p:cNvPr id="111" name="Google Shape;841;p31">
              <a:extLst>
                <a:ext uri="{FF2B5EF4-FFF2-40B4-BE49-F238E27FC236}">
                  <a16:creationId xmlns:a16="http://schemas.microsoft.com/office/drawing/2014/main" id="{4179BBC8-C0DB-40E5-930C-973A0887AE3F}"/>
                </a:ext>
              </a:extLst>
            </p:cNvPr>
            <p:cNvSpPr>
              <a:spLocks/>
            </p:cNvSpPr>
            <p:nvPr/>
          </p:nvSpPr>
          <p:spPr bwMode="auto">
            <a:xfrm>
              <a:off x="6477527" y="3874724"/>
              <a:ext cx="226498" cy="539598"/>
            </a:xfrm>
            <a:custGeom>
              <a:avLst/>
              <a:gdLst>
                <a:gd name="T0" fmla="*/ 2147483646 w 7294"/>
                <a:gd name="T1" fmla="*/ 0 h 17402"/>
                <a:gd name="T2" fmla="*/ 2147483646 w 7294"/>
                <a:gd name="T3" fmla="*/ 2147483646 h 17402"/>
                <a:gd name="T4" fmla="*/ 2147483646 w 7294"/>
                <a:gd name="T5" fmla="*/ 2147483646 h 17402"/>
                <a:gd name="T6" fmla="*/ 2147483646 w 7294"/>
                <a:gd name="T7" fmla="*/ 2147483646 h 17402"/>
                <a:gd name="T8" fmla="*/ 2147483646 w 7294"/>
                <a:gd name="T9" fmla="*/ 2147483646 h 17402"/>
                <a:gd name="T10" fmla="*/ 2147483646 w 7294"/>
                <a:gd name="T11" fmla="*/ 2147483646 h 17402"/>
                <a:gd name="T12" fmla="*/ 2147483646 w 7294"/>
                <a:gd name="T13" fmla="*/ 2147483646 h 17402"/>
                <a:gd name="T14" fmla="*/ 2147483646 w 7294"/>
                <a:gd name="T15" fmla="*/ 0 h 1740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bg2"/>
            </a:solidFill>
            <a:ln>
              <a:noFill/>
            </a:ln>
          </p:spPr>
          <p:txBody>
            <a:bodyPr lIns="91425" tIns="91425" rIns="91425" bIns="91425" anchor="ctr"/>
            <a:lstStyle/>
            <a:p>
              <a:pPr>
                <a:defRPr/>
              </a:pPr>
              <a:endParaRPr lang="vi-VN" sz="1350"/>
            </a:p>
          </p:txBody>
        </p:sp>
        <p:sp>
          <p:nvSpPr>
            <p:cNvPr id="112" name="Google Shape;842;p31">
              <a:extLst>
                <a:ext uri="{FF2B5EF4-FFF2-40B4-BE49-F238E27FC236}">
                  <a16:creationId xmlns:a16="http://schemas.microsoft.com/office/drawing/2014/main" id="{BEC750DB-AD12-4744-8802-BFEEC23D92CD}"/>
                </a:ext>
              </a:extLst>
            </p:cNvPr>
            <p:cNvSpPr>
              <a:spLocks/>
            </p:cNvSpPr>
            <p:nvPr/>
          </p:nvSpPr>
          <p:spPr bwMode="auto">
            <a:xfrm>
              <a:off x="6644754" y="4401626"/>
              <a:ext cx="148177" cy="95223"/>
            </a:xfrm>
            <a:custGeom>
              <a:avLst/>
              <a:gdLst>
                <a:gd name="T0" fmla="*/ 2147483646 w 4774"/>
                <a:gd name="T1" fmla="*/ 0 h 3059"/>
                <a:gd name="T2" fmla="*/ 2147483646 w 4774"/>
                <a:gd name="T3" fmla="*/ 2147483646 h 3059"/>
                <a:gd name="T4" fmla="*/ 2147483646 w 4774"/>
                <a:gd name="T5" fmla="*/ 2147483646 h 3059"/>
                <a:gd name="T6" fmla="*/ 2147483646 w 4774"/>
                <a:gd name="T7" fmla="*/ 2147483646 h 3059"/>
                <a:gd name="T8" fmla="*/ 2147483646 w 4774"/>
                <a:gd name="T9" fmla="*/ 2147483646 h 3059"/>
                <a:gd name="T10" fmla="*/ 2147483646 w 4774"/>
                <a:gd name="T11" fmla="*/ 2147483646 h 3059"/>
                <a:gd name="T12" fmla="*/ 2147483646 w 4774"/>
                <a:gd name="T13" fmla="*/ 2147483646 h 3059"/>
                <a:gd name="T14" fmla="*/ 2147483646 w 4774"/>
                <a:gd name="T15" fmla="*/ 0 h 30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lIns="91425" tIns="91425" rIns="91425" bIns="91425" anchor="ctr"/>
            <a:lstStyle/>
            <a:p>
              <a:pPr>
                <a:defRPr/>
              </a:pPr>
              <a:endParaRPr lang="vi-VN" sz="1350"/>
            </a:p>
          </p:txBody>
        </p:sp>
        <p:sp>
          <p:nvSpPr>
            <p:cNvPr id="113" name="Google Shape;843;p31">
              <a:extLst>
                <a:ext uri="{FF2B5EF4-FFF2-40B4-BE49-F238E27FC236}">
                  <a16:creationId xmlns:a16="http://schemas.microsoft.com/office/drawing/2014/main" id="{ED45600C-CA2F-46A7-90E0-865E68C51FFB}"/>
                </a:ext>
              </a:extLst>
            </p:cNvPr>
            <p:cNvSpPr>
              <a:spLocks/>
            </p:cNvSpPr>
            <p:nvPr/>
          </p:nvSpPr>
          <p:spPr bwMode="auto">
            <a:xfrm>
              <a:off x="6454241" y="3754108"/>
              <a:ext cx="4234" cy="25393"/>
            </a:xfrm>
            <a:custGeom>
              <a:avLst/>
              <a:gdLst>
                <a:gd name="T0" fmla="*/ 0 w 135"/>
                <a:gd name="T1" fmla="*/ 0 h 841"/>
                <a:gd name="T2" fmla="*/ 0 w 135"/>
                <a:gd name="T3" fmla="*/ 0 h 841"/>
                <a:gd name="T4" fmla="*/ 2147483646 w 135"/>
                <a:gd name="T5" fmla="*/ 2147483646 h 841"/>
                <a:gd name="T6" fmla="*/ 2147483646 w 135"/>
                <a:gd name="T7" fmla="*/ 2147483646 h 841"/>
                <a:gd name="T8" fmla="*/ 2147483646 w 135"/>
                <a:gd name="T9" fmla="*/ 2147483646 h 841"/>
                <a:gd name="T10" fmla="*/ 0 w 135"/>
                <a:gd name="T11" fmla="*/ 0 h 84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5" h="841" extrusionOk="0">
                  <a:moveTo>
                    <a:pt x="0" y="0"/>
                  </a:moveTo>
                  <a:lnTo>
                    <a:pt x="0" y="0"/>
                  </a:lnTo>
                  <a:lnTo>
                    <a:pt x="135" y="840"/>
                  </a:lnTo>
                  <a:lnTo>
                    <a:pt x="0" y="0"/>
                  </a:lnTo>
                  <a:close/>
                </a:path>
              </a:pathLst>
            </a:custGeom>
            <a:solidFill>
              <a:srgbClr val="D2BDA8"/>
            </a:solidFill>
            <a:ln>
              <a:noFill/>
            </a:ln>
          </p:spPr>
          <p:txBody>
            <a:bodyPr lIns="91425" tIns="91425" rIns="91425" bIns="91425" anchor="ctr"/>
            <a:lstStyle/>
            <a:p>
              <a:pPr>
                <a:defRPr/>
              </a:pPr>
              <a:endParaRPr lang="vi-VN" sz="1350"/>
            </a:p>
          </p:txBody>
        </p:sp>
        <p:sp>
          <p:nvSpPr>
            <p:cNvPr id="114" name="Google Shape;844;p31">
              <a:extLst>
                <a:ext uri="{FF2B5EF4-FFF2-40B4-BE49-F238E27FC236}">
                  <a16:creationId xmlns:a16="http://schemas.microsoft.com/office/drawing/2014/main" id="{30EB652D-127C-4714-A3AB-E61236056200}"/>
                </a:ext>
              </a:extLst>
            </p:cNvPr>
            <p:cNvSpPr>
              <a:spLocks/>
            </p:cNvSpPr>
            <p:nvPr/>
          </p:nvSpPr>
          <p:spPr bwMode="auto">
            <a:xfrm>
              <a:off x="6458475" y="3779501"/>
              <a:ext cx="0" cy="0"/>
            </a:xfrm>
            <a:custGeom>
              <a:avLst/>
              <a:gdLst>
                <a:gd name="T0" fmla="*/ 2147483646 w 1"/>
                <a:gd name="T1" fmla="*/ 0 h 1"/>
                <a:gd name="T2" fmla="*/ 2147483646 w 1"/>
                <a:gd name="T3" fmla="*/ 0 h 1"/>
                <a:gd name="T4" fmla="*/ 2147483646 w 1"/>
                <a:gd name="T5" fmla="*/ 0 h 1"/>
                <a:gd name="T6" fmla="*/ 0 60000 65536"/>
                <a:gd name="T7" fmla="*/ 0 60000 65536"/>
                <a:gd name="T8" fmla="*/ 0 60000 65536"/>
              </a:gdLst>
              <a:ahLst/>
              <a:cxnLst>
                <a:cxn ang="T6">
                  <a:pos x="T0" y="T1"/>
                </a:cxn>
                <a:cxn ang="T7">
                  <a:pos x="T2" y="T3"/>
                </a:cxn>
                <a:cxn ang="T8">
                  <a:pos x="T4" y="T5"/>
                </a:cxn>
              </a:cxnLst>
              <a:rect l="0" t="0" r="r" b="b"/>
              <a:pathLst>
                <a:path w="1" h="1" extrusionOk="0">
                  <a:moveTo>
                    <a:pt x="1" y="0"/>
                  </a:moveTo>
                  <a:lnTo>
                    <a:pt x="1" y="0"/>
                  </a:lnTo>
                  <a:close/>
                </a:path>
              </a:pathLst>
            </a:custGeom>
            <a:solidFill>
              <a:srgbClr val="CBAA71"/>
            </a:solidFill>
            <a:ln>
              <a:noFill/>
            </a:ln>
          </p:spPr>
          <p:txBody>
            <a:bodyPr lIns="91425" tIns="91425" rIns="91425" bIns="91425" anchor="ctr"/>
            <a:lstStyle/>
            <a:p>
              <a:pPr>
                <a:defRPr/>
              </a:pPr>
              <a:endParaRPr lang="vi-VN" sz="1350"/>
            </a:p>
          </p:txBody>
        </p:sp>
        <p:sp>
          <p:nvSpPr>
            <p:cNvPr id="115" name="Google Shape;845;p31">
              <a:extLst>
                <a:ext uri="{FF2B5EF4-FFF2-40B4-BE49-F238E27FC236}">
                  <a16:creationId xmlns:a16="http://schemas.microsoft.com/office/drawing/2014/main" id="{485E3A83-7D6C-4FD3-89A5-F9BAD28F2F7F}"/>
                </a:ext>
              </a:extLst>
            </p:cNvPr>
            <p:cNvSpPr>
              <a:spLocks/>
            </p:cNvSpPr>
            <p:nvPr/>
          </p:nvSpPr>
          <p:spPr bwMode="auto">
            <a:xfrm>
              <a:off x="6327232" y="3762043"/>
              <a:ext cx="4234" cy="22219"/>
            </a:xfrm>
            <a:custGeom>
              <a:avLst/>
              <a:gdLst>
                <a:gd name="T0" fmla="*/ 2147483646 w 136"/>
                <a:gd name="T1" fmla="*/ 2147483646 h 707"/>
                <a:gd name="T2" fmla="*/ 2147483646 w 136"/>
                <a:gd name="T3" fmla="*/ 2147483646 h 707"/>
                <a:gd name="T4" fmla="*/ 2147483646 w 136"/>
                <a:gd name="T5" fmla="*/ 2147483646 h 707"/>
                <a:gd name="T6" fmla="*/ 2147483646 w 136"/>
                <a:gd name="T7" fmla="*/ 2147483646 h 7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6" h="707" extrusionOk="0">
                  <a:moveTo>
                    <a:pt x="1" y="1"/>
                  </a:moveTo>
                  <a:lnTo>
                    <a:pt x="135" y="707"/>
                  </a:lnTo>
                  <a:lnTo>
                    <a:pt x="1" y="1"/>
                  </a:lnTo>
                  <a:close/>
                </a:path>
              </a:pathLst>
            </a:custGeom>
            <a:solidFill>
              <a:srgbClr val="D2BDA8"/>
            </a:solidFill>
            <a:ln>
              <a:noFill/>
            </a:ln>
          </p:spPr>
          <p:txBody>
            <a:bodyPr lIns="91425" tIns="91425" rIns="91425" bIns="91425" anchor="ctr"/>
            <a:lstStyle/>
            <a:p>
              <a:pPr>
                <a:defRPr/>
              </a:pPr>
              <a:endParaRPr lang="vi-VN" sz="1350"/>
            </a:p>
          </p:txBody>
        </p:sp>
        <p:sp>
          <p:nvSpPr>
            <p:cNvPr id="116" name="Google Shape;846;p31">
              <a:extLst>
                <a:ext uri="{FF2B5EF4-FFF2-40B4-BE49-F238E27FC236}">
                  <a16:creationId xmlns:a16="http://schemas.microsoft.com/office/drawing/2014/main" id="{894664B7-37F0-420E-9E4F-1E046415E902}"/>
                </a:ext>
              </a:extLst>
            </p:cNvPr>
            <p:cNvSpPr>
              <a:spLocks/>
            </p:cNvSpPr>
            <p:nvPr/>
          </p:nvSpPr>
          <p:spPr bwMode="auto">
            <a:xfrm>
              <a:off x="6327232" y="3754108"/>
              <a:ext cx="131242" cy="55546"/>
            </a:xfrm>
            <a:custGeom>
              <a:avLst/>
              <a:gdLst>
                <a:gd name="T0" fmla="*/ 2147483646 w 4202"/>
                <a:gd name="T1" fmla="*/ 0 h 1815"/>
                <a:gd name="T2" fmla="*/ 2147483646 w 4202"/>
                <a:gd name="T3" fmla="*/ 2147483646 h 1815"/>
                <a:gd name="T4" fmla="*/ 2147483646 w 4202"/>
                <a:gd name="T5" fmla="*/ 2147483646 h 1815"/>
                <a:gd name="T6" fmla="*/ 2147483646 w 4202"/>
                <a:gd name="T7" fmla="*/ 2147483646 h 1815"/>
                <a:gd name="T8" fmla="*/ 2147483646 w 4202"/>
                <a:gd name="T9" fmla="*/ 2147483646 h 1815"/>
                <a:gd name="T10" fmla="*/ 2147483646 w 4202"/>
                <a:gd name="T11" fmla="*/ 2147483646 h 1815"/>
                <a:gd name="T12" fmla="*/ 2147483646 w 4202"/>
                <a:gd name="T13" fmla="*/ 0 h 18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lIns="91425" tIns="91425" rIns="91425" bIns="91425" anchor="ctr"/>
            <a:lstStyle/>
            <a:p>
              <a:pPr>
                <a:defRPr/>
              </a:pPr>
              <a:endParaRPr lang="vi-VN" sz="1350"/>
            </a:p>
          </p:txBody>
        </p:sp>
        <p:sp>
          <p:nvSpPr>
            <p:cNvPr id="117" name="Google Shape;847;p31">
              <a:extLst>
                <a:ext uri="{FF2B5EF4-FFF2-40B4-BE49-F238E27FC236}">
                  <a16:creationId xmlns:a16="http://schemas.microsoft.com/office/drawing/2014/main" id="{05AAEABC-88AD-443A-B52B-2B3AB4FDE703}"/>
                </a:ext>
              </a:extLst>
            </p:cNvPr>
            <p:cNvSpPr>
              <a:spLocks/>
            </p:cNvSpPr>
            <p:nvPr/>
          </p:nvSpPr>
          <p:spPr bwMode="auto">
            <a:xfrm>
              <a:off x="5798029" y="2519380"/>
              <a:ext cx="1225635" cy="1242663"/>
            </a:xfrm>
            <a:custGeom>
              <a:avLst/>
              <a:gdLst>
                <a:gd name="T0" fmla="*/ 2147483646 w 39491"/>
                <a:gd name="T1" fmla="*/ 0 h 40034"/>
                <a:gd name="T2" fmla="*/ 2147483646 w 39491"/>
                <a:gd name="T3" fmla="*/ 2147483646 h 40034"/>
                <a:gd name="T4" fmla="*/ 2147483646 w 39491"/>
                <a:gd name="T5" fmla="*/ 2147483646 h 40034"/>
                <a:gd name="T6" fmla="*/ 2147483646 w 39491"/>
                <a:gd name="T7" fmla="*/ 2147483646 h 40034"/>
                <a:gd name="T8" fmla="*/ 2147483646 w 39491"/>
                <a:gd name="T9" fmla="*/ 2147483646 h 40034"/>
                <a:gd name="T10" fmla="*/ 2147483646 w 39491"/>
                <a:gd name="T11" fmla="*/ 2147483646 h 40034"/>
                <a:gd name="T12" fmla="*/ 2147483646 w 39491"/>
                <a:gd name="T13" fmla="*/ 2147483646 h 40034"/>
                <a:gd name="T14" fmla="*/ 2147483646 w 39491"/>
                <a:gd name="T15" fmla="*/ 2147483646 h 40034"/>
                <a:gd name="T16" fmla="*/ 2147483646 w 39491"/>
                <a:gd name="T17" fmla="*/ 2147483646 h 40034"/>
                <a:gd name="T18" fmla="*/ 2147483646 w 39491"/>
                <a:gd name="T19" fmla="*/ 2147483646 h 40034"/>
                <a:gd name="T20" fmla="*/ 2147483646 w 39491"/>
                <a:gd name="T21" fmla="*/ 2147483646 h 40034"/>
                <a:gd name="T22" fmla="*/ 2147483646 w 39491"/>
                <a:gd name="T23" fmla="*/ 2147483646 h 40034"/>
                <a:gd name="T24" fmla="*/ 2147483646 w 39491"/>
                <a:gd name="T25" fmla="*/ 2147483646 h 40034"/>
                <a:gd name="T26" fmla="*/ 2147483646 w 39491"/>
                <a:gd name="T27" fmla="*/ 2147483646 h 40034"/>
                <a:gd name="T28" fmla="*/ 2147483646 w 39491"/>
                <a:gd name="T29" fmla="*/ 0 h 4003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lIns="91425" tIns="91425" rIns="91425" bIns="91425" anchor="ctr"/>
            <a:lstStyle/>
            <a:p>
              <a:pPr>
                <a:defRPr/>
              </a:pPr>
              <a:endParaRPr lang="vi-VN" sz="1350"/>
            </a:p>
          </p:txBody>
        </p:sp>
        <p:sp>
          <p:nvSpPr>
            <p:cNvPr id="118" name="Google Shape;848;p31">
              <a:extLst>
                <a:ext uri="{FF2B5EF4-FFF2-40B4-BE49-F238E27FC236}">
                  <a16:creationId xmlns:a16="http://schemas.microsoft.com/office/drawing/2014/main" id="{CD1D244F-2C1F-4F36-B352-D97D7FE91BC1}"/>
                </a:ext>
              </a:extLst>
            </p:cNvPr>
            <p:cNvSpPr>
              <a:spLocks/>
            </p:cNvSpPr>
            <p:nvPr/>
          </p:nvSpPr>
          <p:spPr bwMode="auto">
            <a:xfrm>
              <a:off x="5855184" y="3349409"/>
              <a:ext cx="1024537" cy="330107"/>
            </a:xfrm>
            <a:custGeom>
              <a:avLst/>
              <a:gdLst>
                <a:gd name="T0" fmla="*/ 2147483646 w 33038"/>
                <a:gd name="T1" fmla="*/ 2147483646 h 10655"/>
                <a:gd name="T2" fmla="*/ 2147483646 w 33038"/>
                <a:gd name="T3" fmla="*/ 2147483646 h 10655"/>
                <a:gd name="T4" fmla="*/ 2147483646 w 33038"/>
                <a:gd name="T5" fmla="*/ 2147483646 h 10655"/>
                <a:gd name="T6" fmla="*/ 2147483646 w 33038"/>
                <a:gd name="T7" fmla="*/ 2147483646 h 10655"/>
                <a:gd name="T8" fmla="*/ 2147483646 w 33038"/>
                <a:gd name="T9" fmla="*/ 2147483646 h 10655"/>
                <a:gd name="T10" fmla="*/ 2147483646 w 33038"/>
                <a:gd name="T11" fmla="*/ 2147483646 h 10655"/>
                <a:gd name="T12" fmla="*/ 2147483646 w 33038"/>
                <a:gd name="T13" fmla="*/ 2147483646 h 10655"/>
                <a:gd name="T14" fmla="*/ 2147483646 w 33038"/>
                <a:gd name="T15" fmla="*/ 2147483646 h 10655"/>
                <a:gd name="T16" fmla="*/ 0 w 33038"/>
                <a:gd name="T17" fmla="*/ 2147483646 h 10655"/>
                <a:gd name="T18" fmla="*/ 0 w 33038"/>
                <a:gd name="T19" fmla="*/ 2147483646 h 10655"/>
                <a:gd name="T20" fmla="*/ 2147483646 w 33038"/>
                <a:gd name="T21" fmla="*/ 2147483646 h 10655"/>
                <a:gd name="T22" fmla="*/ 2147483646 w 33038"/>
                <a:gd name="T23" fmla="*/ 2147483646 h 10655"/>
                <a:gd name="T24" fmla="*/ 2147483646 w 33038"/>
                <a:gd name="T25" fmla="*/ 2147483646 h 10655"/>
                <a:gd name="T26" fmla="*/ 0 w 33038"/>
                <a:gd name="T27" fmla="*/ 2147483646 h 1065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lIns="91425" tIns="91425" rIns="91425" bIns="91425" anchor="ctr"/>
            <a:lstStyle/>
            <a:p>
              <a:pPr>
                <a:defRPr/>
              </a:pPr>
              <a:endParaRPr lang="vi-VN" sz="1350"/>
            </a:p>
          </p:txBody>
        </p:sp>
        <p:sp>
          <p:nvSpPr>
            <p:cNvPr id="119" name="Google Shape;849;p31">
              <a:extLst>
                <a:ext uri="{FF2B5EF4-FFF2-40B4-BE49-F238E27FC236}">
                  <a16:creationId xmlns:a16="http://schemas.microsoft.com/office/drawing/2014/main" id="{19E93618-934C-4C1B-BCD2-75D7A2CC8EDB}"/>
                </a:ext>
              </a:extLst>
            </p:cNvPr>
            <p:cNvSpPr>
              <a:spLocks/>
            </p:cNvSpPr>
            <p:nvPr/>
          </p:nvSpPr>
          <p:spPr bwMode="auto">
            <a:xfrm>
              <a:off x="5855184" y="3127221"/>
              <a:ext cx="1121911" cy="552295"/>
            </a:xfrm>
            <a:custGeom>
              <a:avLst/>
              <a:gdLst>
                <a:gd name="T0" fmla="*/ 2147483646 w 36130"/>
                <a:gd name="T1" fmla="*/ 2147483646 h 17780"/>
                <a:gd name="T2" fmla="*/ 2147483646 w 36130"/>
                <a:gd name="T3" fmla="*/ 2147483646 h 17780"/>
                <a:gd name="T4" fmla="*/ 2147483646 w 36130"/>
                <a:gd name="T5" fmla="*/ 2147483646 h 17780"/>
                <a:gd name="T6" fmla="*/ 0 w 36130"/>
                <a:gd name="T7" fmla="*/ 2147483646 h 17780"/>
                <a:gd name="T8" fmla="*/ 2147483646 w 36130"/>
                <a:gd name="T9" fmla="*/ 2147483646 h 17780"/>
                <a:gd name="T10" fmla="*/ 2147483646 w 36130"/>
                <a:gd name="T11" fmla="*/ 2147483646 h 17780"/>
                <a:gd name="T12" fmla="*/ 2147483646 w 36130"/>
                <a:gd name="T13" fmla="*/ 2147483646 h 17780"/>
                <a:gd name="T14" fmla="*/ 2147483646 w 36130"/>
                <a:gd name="T15" fmla="*/ 2147483646 h 17780"/>
                <a:gd name="T16" fmla="*/ 2147483646 w 36130"/>
                <a:gd name="T17" fmla="*/ 2147483646 h 17780"/>
                <a:gd name="T18" fmla="*/ 2147483646 w 36130"/>
                <a:gd name="T19" fmla="*/ 2147483646 h 17780"/>
                <a:gd name="T20" fmla="*/ 2147483646 w 36130"/>
                <a:gd name="T21" fmla="*/ 2147483646 h 17780"/>
                <a:gd name="T22" fmla="*/ 2147483646 w 36130"/>
                <a:gd name="T23" fmla="*/ 2147483646 h 17780"/>
                <a:gd name="T24" fmla="*/ 2147483646 w 36130"/>
                <a:gd name="T25" fmla="*/ 2147483646 h 17780"/>
                <a:gd name="T26" fmla="*/ 2147483646 w 36130"/>
                <a:gd name="T27" fmla="*/ 2147483646 h 17780"/>
                <a:gd name="T28" fmla="*/ 2147483646 w 36130"/>
                <a:gd name="T29" fmla="*/ 2147483646 h 17780"/>
                <a:gd name="T30" fmla="*/ 2147483646 w 36130"/>
                <a:gd name="T31" fmla="*/ 2147483646 h 17780"/>
                <a:gd name="T32" fmla="*/ 2147483646 w 36130"/>
                <a:gd name="T33" fmla="*/ 2147483646 h 17780"/>
                <a:gd name="T34" fmla="*/ 2147483646 w 36130"/>
                <a:gd name="T35" fmla="*/ 2147483646 h 17780"/>
                <a:gd name="T36" fmla="*/ 2147483646 w 36130"/>
                <a:gd name="T37" fmla="*/ 2147483646 h 17780"/>
                <a:gd name="T38" fmla="*/ 2147483646 w 36130"/>
                <a:gd name="T39" fmla="*/ 2147483646 h 17780"/>
                <a:gd name="T40" fmla="*/ 2147483646 w 36130"/>
                <a:gd name="T41" fmla="*/ 2147483646 h 17780"/>
                <a:gd name="T42" fmla="*/ 2147483646 w 36130"/>
                <a:gd name="T43" fmla="*/ 2147483646 h 17780"/>
                <a:gd name="T44" fmla="*/ 2147483646 w 36130"/>
                <a:gd name="T45" fmla="*/ 2147483646 h 17780"/>
                <a:gd name="T46" fmla="*/ 2147483646 w 36130"/>
                <a:gd name="T47" fmla="*/ 2147483646 h 17780"/>
                <a:gd name="T48" fmla="*/ 2147483646 w 36130"/>
                <a:gd name="T49" fmla="*/ 2147483646 h 17780"/>
                <a:gd name="T50" fmla="*/ 2147483646 w 36130"/>
                <a:gd name="T51" fmla="*/ 2147483646 h 17780"/>
                <a:gd name="T52" fmla="*/ 2147483646 w 36130"/>
                <a:gd name="T53" fmla="*/ 2147483646 h 17780"/>
                <a:gd name="T54" fmla="*/ 2147483646 w 36130"/>
                <a:gd name="T55" fmla="*/ 2147483646 h 17780"/>
                <a:gd name="T56" fmla="*/ 2147483646 w 36130"/>
                <a:gd name="T57" fmla="*/ 2147483646 h 1778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lIns="91425" tIns="91425" rIns="91425" bIns="91425" anchor="ctr"/>
            <a:lstStyle/>
            <a:p>
              <a:pPr>
                <a:defRPr/>
              </a:pPr>
              <a:endParaRPr lang="vi-VN" sz="1350"/>
            </a:p>
          </p:txBody>
        </p:sp>
        <p:sp>
          <p:nvSpPr>
            <p:cNvPr id="120" name="Google Shape;850;p31">
              <a:extLst>
                <a:ext uri="{FF2B5EF4-FFF2-40B4-BE49-F238E27FC236}">
                  <a16:creationId xmlns:a16="http://schemas.microsoft.com/office/drawing/2014/main" id="{79194D3A-0BBD-4DD5-9CA4-4A8809F7F974}"/>
                </a:ext>
              </a:extLst>
            </p:cNvPr>
            <p:cNvSpPr/>
            <p:nvPr/>
          </p:nvSpPr>
          <p:spPr>
            <a:xfrm>
              <a:off x="5641385" y="2381306"/>
              <a:ext cx="1492354" cy="1007780"/>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1" name="Google Shape;851;p31">
              <a:extLst>
                <a:ext uri="{FF2B5EF4-FFF2-40B4-BE49-F238E27FC236}">
                  <a16:creationId xmlns:a16="http://schemas.microsoft.com/office/drawing/2014/main" id="{8D32D873-16BC-4D0E-930A-0E2FEFE61FA7}"/>
                </a:ext>
              </a:extLst>
            </p:cNvPr>
            <p:cNvSpPr>
              <a:spLocks/>
            </p:cNvSpPr>
            <p:nvPr/>
          </p:nvSpPr>
          <p:spPr bwMode="auto">
            <a:xfrm>
              <a:off x="5715474" y="3062153"/>
              <a:ext cx="8467" cy="4761"/>
            </a:xfrm>
            <a:custGeom>
              <a:avLst/>
              <a:gdLst>
                <a:gd name="T0" fmla="*/ 2147483646 w 270"/>
                <a:gd name="T1" fmla="*/ 2147483646 h 169"/>
                <a:gd name="T2" fmla="*/ 0 w 270"/>
                <a:gd name="T3" fmla="*/ 2147483646 h 169"/>
                <a:gd name="T4" fmla="*/ 2147483646 w 270"/>
                <a:gd name="T5" fmla="*/ 2147483646 h 169"/>
                <a:gd name="T6" fmla="*/ 0 60000 65536"/>
                <a:gd name="T7" fmla="*/ 0 60000 65536"/>
                <a:gd name="T8" fmla="*/ 0 60000 65536"/>
              </a:gdLst>
              <a:ahLst/>
              <a:cxnLst>
                <a:cxn ang="T6">
                  <a:pos x="T0" y="T1"/>
                </a:cxn>
                <a:cxn ang="T7">
                  <a:pos x="T2" y="T3"/>
                </a:cxn>
                <a:cxn ang="T8">
                  <a:pos x="T4" y="T5"/>
                </a:cxn>
              </a:cxnLst>
              <a:rect l="0" t="0"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lIns="91425" tIns="91425" rIns="91425" bIns="91425" anchor="ctr"/>
            <a:lstStyle/>
            <a:p>
              <a:pPr>
                <a:defRPr/>
              </a:pPr>
              <a:endParaRPr lang="vi-VN" sz="1350"/>
            </a:p>
          </p:txBody>
        </p:sp>
        <p:sp>
          <p:nvSpPr>
            <p:cNvPr id="122" name="Google Shape;852;p31">
              <a:extLst>
                <a:ext uri="{FF2B5EF4-FFF2-40B4-BE49-F238E27FC236}">
                  <a16:creationId xmlns:a16="http://schemas.microsoft.com/office/drawing/2014/main" id="{BC3A8003-60D2-4D27-A3E7-2120F0814366}"/>
                </a:ext>
              </a:extLst>
            </p:cNvPr>
            <p:cNvSpPr>
              <a:spLocks/>
            </p:cNvSpPr>
            <p:nvPr/>
          </p:nvSpPr>
          <p:spPr bwMode="auto">
            <a:xfrm>
              <a:off x="6325116" y="3197052"/>
              <a:ext cx="95256" cy="52373"/>
            </a:xfrm>
            <a:custGeom>
              <a:avLst/>
              <a:gdLst>
                <a:gd name="T0" fmla="*/ 2147483646 w 3093"/>
                <a:gd name="T1" fmla="*/ 2147483646 h 1682"/>
                <a:gd name="T2" fmla="*/ 2147483646 w 3093"/>
                <a:gd name="T3" fmla="*/ 2147483646 h 1682"/>
                <a:gd name="T4" fmla="*/ 0 w 3093"/>
                <a:gd name="T5" fmla="*/ 2147483646 h 1682"/>
                <a:gd name="T6" fmla="*/ 2147483646 w 3093"/>
                <a:gd name="T7" fmla="*/ 2147483646 h 16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lIns="91425" tIns="91425" rIns="91425" bIns="91425" anchor="ctr"/>
            <a:lstStyle/>
            <a:p>
              <a:pPr>
                <a:defRPr/>
              </a:pPr>
              <a:endParaRPr lang="vi-VN" sz="1350"/>
            </a:p>
          </p:txBody>
        </p:sp>
        <p:sp>
          <p:nvSpPr>
            <p:cNvPr id="123" name="Google Shape;853;p31">
              <a:extLst>
                <a:ext uri="{FF2B5EF4-FFF2-40B4-BE49-F238E27FC236}">
                  <a16:creationId xmlns:a16="http://schemas.microsoft.com/office/drawing/2014/main" id="{BE28EF78-64E5-4C55-9493-F92C7865B475}"/>
                </a:ext>
              </a:extLst>
            </p:cNvPr>
            <p:cNvSpPr>
              <a:spLocks/>
            </p:cNvSpPr>
            <p:nvPr/>
          </p:nvSpPr>
          <p:spPr bwMode="auto">
            <a:xfrm>
              <a:off x="6420372" y="3127221"/>
              <a:ext cx="220149" cy="77766"/>
            </a:xfrm>
            <a:custGeom>
              <a:avLst/>
              <a:gdLst>
                <a:gd name="T0" fmla="*/ 2147483646 w 7126"/>
                <a:gd name="T1" fmla="*/ 2147483646 h 2522"/>
                <a:gd name="T2" fmla="*/ 2147483646 w 7126"/>
                <a:gd name="T3" fmla="*/ 2147483646 h 2522"/>
                <a:gd name="T4" fmla="*/ 2147483646 w 7126"/>
                <a:gd name="T5" fmla="*/ 2147483646 h 2522"/>
                <a:gd name="T6" fmla="*/ 2147483646 w 7126"/>
                <a:gd name="T7" fmla="*/ 2147483646 h 2522"/>
                <a:gd name="T8" fmla="*/ 2147483646 w 7126"/>
                <a:gd name="T9" fmla="*/ 2147483646 h 2522"/>
                <a:gd name="T10" fmla="*/ 2147483646 w 7126"/>
                <a:gd name="T11" fmla="*/ 2147483646 h 2522"/>
                <a:gd name="T12" fmla="*/ 2147483646 w 7126"/>
                <a:gd name="T13" fmla="*/ 2147483646 h 2522"/>
                <a:gd name="T14" fmla="*/ 0 w 7126"/>
                <a:gd name="T15" fmla="*/ 2147483646 h 2522"/>
                <a:gd name="T16" fmla="*/ 0 w 7126"/>
                <a:gd name="T17" fmla="*/ 2147483646 h 2522"/>
                <a:gd name="T18" fmla="*/ 2147483646 w 7126"/>
                <a:gd name="T19" fmla="*/ 2147483646 h 25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126" h="2522" extrusionOk="0">
                  <a:moveTo>
                    <a:pt x="1950" y="270"/>
                  </a:moveTo>
                  <a:cubicBezTo>
                    <a:pt x="1950" y="1681"/>
                    <a:pt x="3764" y="2522"/>
                    <a:pt x="5176" y="2522"/>
                  </a:cubicBezTo>
                  <a:cubicBezTo>
                    <a:pt x="6151" y="2522"/>
                    <a:pt x="6856" y="2085"/>
                    <a:pt x="7125" y="1412"/>
                  </a:cubicBezTo>
                  <a:cubicBezTo>
                    <a:pt x="6856" y="2085"/>
                    <a:pt x="6151" y="2522"/>
                    <a:pt x="5176" y="2522"/>
                  </a:cubicBezTo>
                  <a:cubicBezTo>
                    <a:pt x="3764" y="2522"/>
                    <a:pt x="1950" y="1681"/>
                    <a:pt x="1950" y="270"/>
                  </a:cubicBezTo>
                  <a:close/>
                  <a:moveTo>
                    <a:pt x="1950" y="1"/>
                  </a:moveTo>
                  <a:cubicBezTo>
                    <a:pt x="1378" y="841"/>
                    <a:pt x="706" y="1547"/>
                    <a:pt x="0" y="2253"/>
                  </a:cubicBezTo>
                  <a:cubicBezTo>
                    <a:pt x="706" y="1547"/>
                    <a:pt x="1378" y="841"/>
                    <a:pt x="1950" y="1"/>
                  </a:cubicBezTo>
                  <a:close/>
                </a:path>
              </a:pathLst>
            </a:custGeom>
            <a:solidFill>
              <a:srgbClr val="6E472B"/>
            </a:solidFill>
            <a:ln>
              <a:noFill/>
            </a:ln>
          </p:spPr>
          <p:txBody>
            <a:bodyPr lIns="91425" tIns="91425" rIns="91425" bIns="91425" anchor="ctr"/>
            <a:lstStyle/>
            <a:p>
              <a:pPr>
                <a:defRPr/>
              </a:pPr>
              <a:endParaRPr lang="vi-VN" sz="1350"/>
            </a:p>
          </p:txBody>
        </p:sp>
        <p:sp>
          <p:nvSpPr>
            <p:cNvPr id="124" name="Google Shape;854;p31">
              <a:extLst>
                <a:ext uri="{FF2B5EF4-FFF2-40B4-BE49-F238E27FC236}">
                  <a16:creationId xmlns:a16="http://schemas.microsoft.com/office/drawing/2014/main" id="{D361B93B-0021-457A-ACB1-44FE1CD69345}"/>
                </a:ext>
              </a:extLst>
            </p:cNvPr>
            <p:cNvSpPr>
              <a:spLocks/>
            </p:cNvSpPr>
            <p:nvPr/>
          </p:nvSpPr>
          <p:spPr bwMode="auto">
            <a:xfrm>
              <a:off x="6119785" y="3187529"/>
              <a:ext cx="127009" cy="61896"/>
            </a:xfrm>
            <a:custGeom>
              <a:avLst/>
              <a:gdLst>
                <a:gd name="T0" fmla="*/ 2147483646 w 4068"/>
                <a:gd name="T1" fmla="*/ 0 h 1984"/>
                <a:gd name="T2" fmla="*/ 2147483646 w 4068"/>
                <a:gd name="T3" fmla="*/ 2147483646 h 1984"/>
                <a:gd name="T4" fmla="*/ 2147483646 w 4068"/>
                <a:gd name="T5" fmla="*/ 0 h 1984"/>
                <a:gd name="T6" fmla="*/ 2147483646 w 4068"/>
                <a:gd name="T7" fmla="*/ 0 h 19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068" h="1984" extrusionOk="0">
                  <a:moveTo>
                    <a:pt x="3933" y="0"/>
                  </a:moveTo>
                  <a:cubicBezTo>
                    <a:pt x="3093" y="1143"/>
                    <a:pt x="1413" y="1983"/>
                    <a:pt x="1" y="1983"/>
                  </a:cubicBezTo>
                  <a:cubicBezTo>
                    <a:pt x="1413" y="1983"/>
                    <a:pt x="3093" y="1143"/>
                    <a:pt x="4068" y="0"/>
                  </a:cubicBezTo>
                  <a:lnTo>
                    <a:pt x="3933" y="0"/>
                  </a:lnTo>
                  <a:close/>
                </a:path>
              </a:pathLst>
            </a:custGeom>
            <a:solidFill>
              <a:srgbClr val="865F41"/>
            </a:solidFill>
            <a:ln>
              <a:noFill/>
            </a:ln>
          </p:spPr>
          <p:txBody>
            <a:bodyPr lIns="91425" tIns="91425" rIns="91425" bIns="91425" anchor="ctr"/>
            <a:lstStyle/>
            <a:p>
              <a:pPr>
                <a:defRPr/>
              </a:pPr>
              <a:endParaRPr lang="vi-VN" sz="1350"/>
            </a:p>
          </p:txBody>
        </p:sp>
        <p:sp>
          <p:nvSpPr>
            <p:cNvPr id="125" name="Google Shape;855;p31">
              <a:extLst>
                <a:ext uri="{FF2B5EF4-FFF2-40B4-BE49-F238E27FC236}">
                  <a16:creationId xmlns:a16="http://schemas.microsoft.com/office/drawing/2014/main" id="{F86EBC67-32F0-4764-AEA8-CB719834589D}"/>
                </a:ext>
              </a:extLst>
            </p:cNvPr>
            <p:cNvSpPr>
              <a:spLocks/>
            </p:cNvSpPr>
            <p:nvPr/>
          </p:nvSpPr>
          <p:spPr bwMode="auto">
            <a:xfrm>
              <a:off x="5855184" y="3344648"/>
              <a:ext cx="0" cy="4761"/>
            </a:xfrm>
            <a:custGeom>
              <a:avLst/>
              <a:gdLst>
                <a:gd name="T0" fmla="*/ 0 w 1"/>
                <a:gd name="T1" fmla="*/ 0 h 135"/>
                <a:gd name="T2" fmla="*/ 0 w 1"/>
                <a:gd name="T3" fmla="*/ 0 h 135"/>
                <a:gd name="T4" fmla="*/ 0 w 1"/>
                <a:gd name="T5" fmla="*/ 2147483646 h 135"/>
                <a:gd name="T6" fmla="*/ 0 w 1"/>
                <a:gd name="T7" fmla="*/ 2147483646 h 135"/>
                <a:gd name="T8" fmla="*/ 0 w 1"/>
                <a:gd name="T9" fmla="*/ 0 h 1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35" extrusionOk="0">
                  <a:moveTo>
                    <a:pt x="0" y="0"/>
                  </a:moveTo>
                  <a:lnTo>
                    <a:pt x="0" y="0"/>
                  </a:lnTo>
                  <a:lnTo>
                    <a:pt x="0" y="135"/>
                  </a:lnTo>
                  <a:lnTo>
                    <a:pt x="0" y="0"/>
                  </a:lnTo>
                  <a:close/>
                </a:path>
              </a:pathLst>
            </a:custGeom>
            <a:solidFill>
              <a:srgbClr val="A99286"/>
            </a:solidFill>
            <a:ln>
              <a:noFill/>
            </a:ln>
          </p:spPr>
          <p:txBody>
            <a:bodyPr lIns="91425" tIns="91425" rIns="91425" bIns="91425" anchor="ctr"/>
            <a:lstStyle/>
            <a:p>
              <a:pPr>
                <a:defRPr/>
              </a:pPr>
              <a:endParaRPr lang="vi-VN" sz="1350"/>
            </a:p>
          </p:txBody>
        </p:sp>
        <p:sp>
          <p:nvSpPr>
            <p:cNvPr id="126" name="Google Shape;856;p31">
              <a:extLst>
                <a:ext uri="{FF2B5EF4-FFF2-40B4-BE49-F238E27FC236}">
                  <a16:creationId xmlns:a16="http://schemas.microsoft.com/office/drawing/2014/main" id="{8B402C9F-73C1-494D-B72E-640582AAE713}"/>
                </a:ext>
              </a:extLst>
            </p:cNvPr>
            <p:cNvSpPr>
              <a:spLocks/>
            </p:cNvSpPr>
            <p:nvPr/>
          </p:nvSpPr>
          <p:spPr bwMode="auto">
            <a:xfrm>
              <a:off x="5855184" y="3276404"/>
              <a:ext cx="42336" cy="73004"/>
            </a:xfrm>
            <a:custGeom>
              <a:avLst/>
              <a:gdLst>
                <a:gd name="T0" fmla="*/ 2147483646 w 1405"/>
                <a:gd name="T1" fmla="*/ 2147483646 h 2334"/>
                <a:gd name="T2" fmla="*/ 2147483646 w 1405"/>
                <a:gd name="T3" fmla="*/ 2147483646 h 2334"/>
                <a:gd name="T4" fmla="*/ 0 w 1405"/>
                <a:gd name="T5" fmla="*/ 2147483646 h 2334"/>
                <a:gd name="T6" fmla="*/ 0 w 1405"/>
                <a:gd name="T7" fmla="*/ 2147483646 h 2334"/>
                <a:gd name="T8" fmla="*/ 2147483646 w 1405"/>
                <a:gd name="T9" fmla="*/ 2147483646 h 23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lIns="91425" tIns="91425" rIns="91425" bIns="91425" anchor="ctr"/>
            <a:lstStyle/>
            <a:p>
              <a:pPr>
                <a:defRPr/>
              </a:pPr>
              <a:endParaRPr lang="vi-VN" sz="1350"/>
            </a:p>
          </p:txBody>
        </p:sp>
        <p:sp>
          <p:nvSpPr>
            <p:cNvPr id="127" name="Google Shape;857;p31">
              <a:extLst>
                <a:ext uri="{FF2B5EF4-FFF2-40B4-BE49-F238E27FC236}">
                  <a16:creationId xmlns:a16="http://schemas.microsoft.com/office/drawing/2014/main" id="{98ADC0A4-7944-4EE9-A8DE-FE88AB72388A}"/>
                </a:ext>
              </a:extLst>
            </p:cNvPr>
            <p:cNvSpPr>
              <a:spLocks/>
            </p:cNvSpPr>
            <p:nvPr/>
          </p:nvSpPr>
          <p:spPr bwMode="auto">
            <a:xfrm>
              <a:off x="5658320" y="3179595"/>
              <a:ext cx="1466952" cy="209491"/>
            </a:xfrm>
            <a:custGeom>
              <a:avLst/>
              <a:gdLst>
                <a:gd name="T0" fmla="*/ 2147483646 w 47188"/>
                <a:gd name="T1" fmla="*/ 2147483646 h 6723"/>
                <a:gd name="T2" fmla="*/ 2147483646 w 47188"/>
                <a:gd name="T3" fmla="*/ 2147483646 h 6723"/>
                <a:gd name="T4" fmla="*/ 2147483646 w 47188"/>
                <a:gd name="T5" fmla="*/ 2147483646 h 6723"/>
                <a:gd name="T6" fmla="*/ 2147483646 w 47188"/>
                <a:gd name="T7" fmla="*/ 2147483646 h 6723"/>
                <a:gd name="T8" fmla="*/ 2147483646 w 47188"/>
                <a:gd name="T9" fmla="*/ 2147483646 h 6723"/>
                <a:gd name="T10" fmla="*/ 2147483646 w 47188"/>
                <a:gd name="T11" fmla="*/ 2147483646 h 6723"/>
                <a:gd name="T12" fmla="*/ 2147483646 w 47188"/>
                <a:gd name="T13" fmla="*/ 2147483646 h 6723"/>
                <a:gd name="T14" fmla="*/ 2147483646 w 47188"/>
                <a:gd name="T15" fmla="*/ 2147483646 h 6723"/>
                <a:gd name="T16" fmla="*/ 2147483646 w 47188"/>
                <a:gd name="T17" fmla="*/ 2147483646 h 6723"/>
                <a:gd name="T18" fmla="*/ 2147483646 w 47188"/>
                <a:gd name="T19" fmla="*/ 2147483646 h 6723"/>
                <a:gd name="T20" fmla="*/ 2147483646 w 47188"/>
                <a:gd name="T21" fmla="*/ 2147483646 h 6723"/>
                <a:gd name="T22" fmla="*/ 2147483646 w 47188"/>
                <a:gd name="T23" fmla="*/ 2147483646 h 6723"/>
                <a:gd name="T24" fmla="*/ 2147483646 w 47188"/>
                <a:gd name="T25" fmla="*/ 2147483646 h 6723"/>
                <a:gd name="T26" fmla="*/ 2147483646 w 47188"/>
                <a:gd name="T27" fmla="*/ 2147483646 h 6723"/>
                <a:gd name="T28" fmla="*/ 2147483646 w 47188"/>
                <a:gd name="T29" fmla="*/ 2147483646 h 6723"/>
                <a:gd name="T30" fmla="*/ 2147483646 w 47188"/>
                <a:gd name="T31" fmla="*/ 2147483646 h 6723"/>
                <a:gd name="T32" fmla="*/ 2147483646 w 47188"/>
                <a:gd name="T33" fmla="*/ 2147483646 h 6723"/>
                <a:gd name="T34" fmla="*/ 2147483646 w 47188"/>
                <a:gd name="T35" fmla="*/ 2147483646 h 6723"/>
                <a:gd name="T36" fmla="*/ 2147483646 w 47188"/>
                <a:gd name="T37" fmla="*/ 0 h 6723"/>
                <a:gd name="T38" fmla="*/ 2147483646 w 47188"/>
                <a:gd name="T39" fmla="*/ 2147483646 h 6723"/>
                <a:gd name="T40" fmla="*/ 2147483646 w 47188"/>
                <a:gd name="T41" fmla="*/ 2147483646 h 6723"/>
                <a:gd name="T42" fmla="*/ 2147483646 w 47188"/>
                <a:gd name="T43" fmla="*/ 0 h 672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7188" h="6723" extrusionOk="0">
                  <a:moveTo>
                    <a:pt x="45372" y="4470"/>
                  </a:moveTo>
                  <a:cubicBezTo>
                    <a:pt x="45204" y="5613"/>
                    <a:pt x="44095" y="6722"/>
                    <a:pt x="42986" y="6722"/>
                  </a:cubicBezTo>
                  <a:lnTo>
                    <a:pt x="42683" y="6722"/>
                  </a:lnTo>
                  <a:cubicBezTo>
                    <a:pt x="42549" y="6722"/>
                    <a:pt x="42280" y="6722"/>
                    <a:pt x="42146" y="6588"/>
                  </a:cubicBez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cubicBezTo>
                    <a:pt x="46347" y="2924"/>
                    <a:pt x="47053" y="1412"/>
                    <a:pt x="47187" y="0"/>
                  </a:cubicBezTo>
                  <a:close/>
                </a:path>
              </a:pathLst>
            </a:custGeom>
            <a:solidFill>
              <a:srgbClr val="CDC4CA"/>
            </a:solidFill>
            <a:ln>
              <a:noFill/>
            </a:ln>
          </p:spPr>
          <p:txBody>
            <a:bodyPr lIns="91425" tIns="91425" rIns="91425" bIns="91425" anchor="ctr"/>
            <a:lstStyle/>
            <a:p>
              <a:pPr>
                <a:defRPr/>
              </a:pPr>
              <a:endParaRPr lang="vi-VN" sz="1350"/>
            </a:p>
          </p:txBody>
        </p:sp>
        <p:sp>
          <p:nvSpPr>
            <p:cNvPr id="128" name="Google Shape;858;p31">
              <a:extLst>
                <a:ext uri="{FF2B5EF4-FFF2-40B4-BE49-F238E27FC236}">
                  <a16:creationId xmlns:a16="http://schemas.microsoft.com/office/drawing/2014/main" id="{5CC71A53-1E31-417D-824E-FD8DC3F3E627}"/>
                </a:ext>
              </a:extLst>
            </p:cNvPr>
            <p:cNvSpPr>
              <a:spLocks/>
            </p:cNvSpPr>
            <p:nvPr/>
          </p:nvSpPr>
          <p:spPr bwMode="auto">
            <a:xfrm>
              <a:off x="6968627" y="3384324"/>
              <a:ext cx="0" cy="0"/>
            </a:xfrm>
            <a:custGeom>
              <a:avLst/>
              <a:gdLst>
                <a:gd name="T0" fmla="*/ 2147483646 w 1"/>
                <a:gd name="T1" fmla="*/ 2147483646 h 1"/>
                <a:gd name="T2" fmla="*/ 2147483646 w 1"/>
                <a:gd name="T3" fmla="*/ 2147483646 h 1"/>
                <a:gd name="T4" fmla="*/ 2147483646 w 1"/>
                <a:gd name="T5" fmla="*/ 2147483646 h 1"/>
                <a:gd name="T6" fmla="*/ 2147483646 w 1"/>
                <a:gd name="T7" fmla="*/ 2147483646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extrusionOk="0">
                  <a:moveTo>
                    <a:pt x="1" y="1"/>
                  </a:moveTo>
                  <a:lnTo>
                    <a:pt x="1" y="1"/>
                  </a:lnTo>
                  <a:close/>
                </a:path>
              </a:pathLst>
            </a:custGeom>
            <a:solidFill>
              <a:srgbClr val="865F41"/>
            </a:solidFill>
            <a:ln>
              <a:noFill/>
            </a:ln>
          </p:spPr>
          <p:txBody>
            <a:bodyPr lIns="91425" tIns="91425" rIns="91425" bIns="91425" anchor="ctr"/>
            <a:lstStyle/>
            <a:p>
              <a:pPr>
                <a:defRPr/>
              </a:pPr>
              <a:endParaRPr lang="vi-VN" sz="1350"/>
            </a:p>
          </p:txBody>
        </p:sp>
        <p:sp>
          <p:nvSpPr>
            <p:cNvPr id="129" name="Google Shape;859;p31">
              <a:extLst>
                <a:ext uri="{FF2B5EF4-FFF2-40B4-BE49-F238E27FC236}">
                  <a16:creationId xmlns:a16="http://schemas.microsoft.com/office/drawing/2014/main" id="{16C8FCBE-0CCF-44D3-B609-F76AA167C73C}"/>
                </a:ext>
              </a:extLst>
            </p:cNvPr>
            <p:cNvSpPr>
              <a:spLocks/>
            </p:cNvSpPr>
            <p:nvPr/>
          </p:nvSpPr>
          <p:spPr bwMode="auto">
            <a:xfrm>
              <a:off x="6879721" y="3314494"/>
              <a:ext cx="88906" cy="69830"/>
            </a:xfrm>
            <a:custGeom>
              <a:avLst/>
              <a:gdLst>
                <a:gd name="T0" fmla="*/ 0 w 2823"/>
                <a:gd name="T1" fmla="*/ 2147483646 h 2253"/>
                <a:gd name="T2" fmla="*/ 2147483646 w 2823"/>
                <a:gd name="T3" fmla="*/ 2147483646 h 2253"/>
                <a:gd name="T4" fmla="*/ 0 w 2823"/>
                <a:gd name="T5" fmla="*/ 2147483646 h 2253"/>
                <a:gd name="T6" fmla="*/ 0 60000 65536"/>
                <a:gd name="T7" fmla="*/ 0 60000 65536"/>
                <a:gd name="T8" fmla="*/ 0 60000 65536"/>
              </a:gdLst>
              <a:ahLst/>
              <a:cxnLst>
                <a:cxn ang="T6">
                  <a:pos x="T0" y="T1"/>
                </a:cxn>
                <a:cxn ang="T7">
                  <a:pos x="T2" y="T3"/>
                </a:cxn>
                <a:cxn ang="T8">
                  <a:pos x="T4" y="T5"/>
                </a:cxn>
              </a:cxnLst>
              <a:rect l="0" t="0"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lIns="91425" tIns="91425" rIns="91425" bIns="91425" anchor="ctr"/>
            <a:lstStyle/>
            <a:p>
              <a:pPr>
                <a:defRPr/>
              </a:pPr>
              <a:endParaRPr lang="vi-VN" sz="1350"/>
            </a:p>
          </p:txBody>
        </p:sp>
        <p:sp>
          <p:nvSpPr>
            <p:cNvPr id="130" name="Google Shape;860;p31">
              <a:extLst>
                <a:ext uri="{FF2B5EF4-FFF2-40B4-BE49-F238E27FC236}">
                  <a16:creationId xmlns:a16="http://schemas.microsoft.com/office/drawing/2014/main" id="{87D0A2B1-43BC-48C7-836F-0684CE935435}"/>
                </a:ext>
              </a:extLst>
            </p:cNvPr>
            <p:cNvSpPr/>
            <p:nvPr/>
          </p:nvSpPr>
          <p:spPr>
            <a:xfrm>
              <a:off x="5658320" y="2836791"/>
              <a:ext cx="1466952" cy="552295"/>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31" name="Google Shape;861;p31">
              <a:extLst>
                <a:ext uri="{FF2B5EF4-FFF2-40B4-BE49-F238E27FC236}">
                  <a16:creationId xmlns:a16="http://schemas.microsoft.com/office/drawing/2014/main" id="{E06621D0-96D5-4374-A219-1855C48B958B}"/>
                </a:ext>
              </a:extLst>
            </p:cNvPr>
            <p:cNvSpPr>
              <a:spLocks/>
            </p:cNvSpPr>
            <p:nvPr/>
          </p:nvSpPr>
          <p:spPr bwMode="auto">
            <a:xfrm>
              <a:off x="6132486" y="3492244"/>
              <a:ext cx="179930" cy="122204"/>
            </a:xfrm>
            <a:custGeom>
              <a:avLst/>
              <a:gdLst>
                <a:gd name="T0" fmla="*/ 2147483646 w 5748"/>
                <a:gd name="T1" fmla="*/ 2147483646 h 3934"/>
                <a:gd name="T2" fmla="*/ 2147483646 w 5748"/>
                <a:gd name="T3" fmla="*/ 2147483646 h 3934"/>
                <a:gd name="T4" fmla="*/ 2147483646 w 5748"/>
                <a:gd name="T5" fmla="*/ 2147483646 h 3934"/>
                <a:gd name="T6" fmla="*/ 2147483646 w 5748"/>
                <a:gd name="T7" fmla="*/ 2147483646 h 3934"/>
                <a:gd name="T8" fmla="*/ 2147483646 w 5748"/>
                <a:gd name="T9" fmla="*/ 2147483646 h 3934"/>
                <a:gd name="T10" fmla="*/ 2147483646 w 5748"/>
                <a:gd name="T11" fmla="*/ 2147483646 h 3934"/>
                <a:gd name="T12" fmla="*/ 2147483646 w 5748"/>
                <a:gd name="T13" fmla="*/ 2147483646 h 3934"/>
                <a:gd name="T14" fmla="*/ 2147483646 w 5748"/>
                <a:gd name="T15" fmla="*/ 2147483646 h 3934"/>
                <a:gd name="T16" fmla="*/ 2147483646 w 5748"/>
                <a:gd name="T17" fmla="*/ 2147483646 h 3934"/>
                <a:gd name="T18" fmla="*/ 2147483646 w 5748"/>
                <a:gd name="T19" fmla="*/ 2147483646 h 3934"/>
                <a:gd name="T20" fmla="*/ 2147483646 w 5748"/>
                <a:gd name="T21" fmla="*/ 2147483646 h 3934"/>
                <a:gd name="T22" fmla="*/ 2147483646 w 5748"/>
                <a:gd name="T23" fmla="*/ 2147483646 h 39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tx1"/>
            </a:solidFill>
            <a:ln>
              <a:noFill/>
            </a:ln>
          </p:spPr>
          <p:txBody>
            <a:bodyPr lIns="91425" tIns="91425" rIns="91425" bIns="91425" anchor="ctr"/>
            <a:lstStyle/>
            <a:p>
              <a:pPr>
                <a:defRPr/>
              </a:pPr>
              <a:endParaRPr lang="vi-VN" sz="1350"/>
            </a:p>
          </p:txBody>
        </p:sp>
        <p:sp>
          <p:nvSpPr>
            <p:cNvPr id="132" name="Google Shape;862;p31">
              <a:extLst>
                <a:ext uri="{FF2B5EF4-FFF2-40B4-BE49-F238E27FC236}">
                  <a16:creationId xmlns:a16="http://schemas.microsoft.com/office/drawing/2014/main" id="{F4150D21-FD8E-46D4-AF38-AC87FCC496A5}"/>
                </a:ext>
              </a:extLst>
            </p:cNvPr>
            <p:cNvSpPr>
              <a:spLocks/>
            </p:cNvSpPr>
            <p:nvPr/>
          </p:nvSpPr>
          <p:spPr bwMode="auto">
            <a:xfrm>
              <a:off x="6337817" y="3257360"/>
              <a:ext cx="234966" cy="209491"/>
            </a:xfrm>
            <a:custGeom>
              <a:avLst/>
              <a:gdLst>
                <a:gd name="T0" fmla="*/ 2147483646 w 7563"/>
                <a:gd name="T1" fmla="*/ 0 h 6741"/>
                <a:gd name="T2" fmla="*/ 2147483646 w 7563"/>
                <a:gd name="T3" fmla="*/ 2147483646 h 6741"/>
                <a:gd name="T4" fmla="*/ 2147483646 w 7563"/>
                <a:gd name="T5" fmla="*/ 2147483646 h 6741"/>
                <a:gd name="T6" fmla="*/ 2147483646 w 7563"/>
                <a:gd name="T7" fmla="*/ 2147483646 h 6741"/>
                <a:gd name="T8" fmla="*/ 2147483646 w 7563"/>
                <a:gd name="T9" fmla="*/ 2147483646 h 6741"/>
                <a:gd name="T10" fmla="*/ 2147483646 w 7563"/>
                <a:gd name="T11" fmla="*/ 2147483646 h 6741"/>
                <a:gd name="T12" fmla="*/ 2147483646 w 7563"/>
                <a:gd name="T13" fmla="*/ 0 h 67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tx1"/>
            </a:solidFill>
            <a:ln>
              <a:noFill/>
            </a:ln>
          </p:spPr>
          <p:txBody>
            <a:bodyPr lIns="91425" tIns="91425" rIns="91425" bIns="91425" anchor="ctr"/>
            <a:lstStyle/>
            <a:p>
              <a:pPr>
                <a:defRPr/>
              </a:pPr>
              <a:endParaRPr lang="vi-VN" sz="1350"/>
            </a:p>
          </p:txBody>
        </p:sp>
        <p:sp>
          <p:nvSpPr>
            <p:cNvPr id="133" name="Google Shape;863;p31">
              <a:extLst>
                <a:ext uri="{FF2B5EF4-FFF2-40B4-BE49-F238E27FC236}">
                  <a16:creationId xmlns:a16="http://schemas.microsoft.com/office/drawing/2014/main" id="{8CA7293D-C660-4621-9031-4E17D3A3CCDD}"/>
                </a:ext>
              </a:extLst>
            </p:cNvPr>
            <p:cNvSpPr/>
            <p:nvPr/>
          </p:nvSpPr>
          <p:spPr>
            <a:xfrm>
              <a:off x="6384387" y="3439871"/>
              <a:ext cx="266718" cy="134899"/>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34" name="Google Shape;864;p31">
              <a:extLst>
                <a:ext uri="{FF2B5EF4-FFF2-40B4-BE49-F238E27FC236}">
                  <a16:creationId xmlns:a16="http://schemas.microsoft.com/office/drawing/2014/main" id="{ED83E8FD-F697-454F-98D8-C7FCD42BF22A}"/>
                </a:ext>
              </a:extLst>
            </p:cNvPr>
            <p:cNvSpPr>
              <a:spLocks/>
            </p:cNvSpPr>
            <p:nvPr/>
          </p:nvSpPr>
          <p:spPr bwMode="auto">
            <a:xfrm>
              <a:off x="5893286" y="3289101"/>
              <a:ext cx="218031" cy="192034"/>
            </a:xfrm>
            <a:custGeom>
              <a:avLst/>
              <a:gdLst>
                <a:gd name="T0" fmla="*/ 2147483646 w 6992"/>
                <a:gd name="T1" fmla="*/ 2147483646 h 6211"/>
                <a:gd name="T2" fmla="*/ 2147483646 w 6992"/>
                <a:gd name="T3" fmla="*/ 2147483646 h 6211"/>
                <a:gd name="T4" fmla="*/ 2147483646 w 6992"/>
                <a:gd name="T5" fmla="*/ 2147483646 h 6211"/>
                <a:gd name="T6" fmla="*/ 2147483646 w 6992"/>
                <a:gd name="T7" fmla="*/ 2147483646 h 6211"/>
                <a:gd name="T8" fmla="*/ 2147483646 w 6992"/>
                <a:gd name="T9" fmla="*/ 2147483646 h 6211"/>
                <a:gd name="T10" fmla="*/ 2147483646 w 6992"/>
                <a:gd name="T11" fmla="*/ 2147483646 h 6211"/>
                <a:gd name="T12" fmla="*/ 2147483646 w 6992"/>
                <a:gd name="T13" fmla="*/ 2147483646 h 62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tx1"/>
            </a:solidFill>
            <a:ln>
              <a:noFill/>
            </a:ln>
          </p:spPr>
          <p:txBody>
            <a:bodyPr lIns="91425" tIns="91425" rIns="91425" bIns="91425" anchor="ctr"/>
            <a:lstStyle/>
            <a:p>
              <a:pPr>
                <a:defRPr/>
              </a:pPr>
              <a:endParaRPr lang="vi-VN" sz="1350"/>
            </a:p>
          </p:txBody>
        </p:sp>
        <p:sp>
          <p:nvSpPr>
            <p:cNvPr id="135" name="Google Shape;865;p31">
              <a:extLst>
                <a:ext uri="{FF2B5EF4-FFF2-40B4-BE49-F238E27FC236}">
                  <a16:creationId xmlns:a16="http://schemas.microsoft.com/office/drawing/2014/main" id="{326081B8-DA8D-4CBB-A1E6-5181872EC523}"/>
                </a:ext>
              </a:extLst>
            </p:cNvPr>
            <p:cNvSpPr/>
            <p:nvPr/>
          </p:nvSpPr>
          <p:spPr>
            <a:xfrm>
              <a:off x="5880586" y="3458916"/>
              <a:ext cx="182046" cy="120616"/>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36" name="Google Shape;866;p31">
              <a:extLst>
                <a:ext uri="{FF2B5EF4-FFF2-40B4-BE49-F238E27FC236}">
                  <a16:creationId xmlns:a16="http://schemas.microsoft.com/office/drawing/2014/main" id="{B4B516E2-0B73-44D8-9690-5A43AC192DC8}"/>
                </a:ext>
              </a:extLst>
            </p:cNvPr>
            <p:cNvSpPr>
              <a:spLocks/>
            </p:cNvSpPr>
            <p:nvPr/>
          </p:nvSpPr>
          <p:spPr bwMode="auto">
            <a:xfrm>
              <a:off x="5859417" y="3819177"/>
              <a:ext cx="247666" cy="358674"/>
            </a:xfrm>
            <a:custGeom>
              <a:avLst/>
              <a:gdLst>
                <a:gd name="T0" fmla="*/ 2147483646 w 8000"/>
                <a:gd name="T1" fmla="*/ 2147483646 h 11551"/>
                <a:gd name="T2" fmla="*/ 2147483646 w 8000"/>
                <a:gd name="T3" fmla="*/ 2147483646 h 11551"/>
                <a:gd name="T4" fmla="*/ 2147483646 w 8000"/>
                <a:gd name="T5" fmla="*/ 2147483646 h 11551"/>
                <a:gd name="T6" fmla="*/ 2147483646 w 8000"/>
                <a:gd name="T7" fmla="*/ 2147483646 h 11551"/>
                <a:gd name="T8" fmla="*/ 2147483646 w 8000"/>
                <a:gd name="T9" fmla="*/ 2147483646 h 11551"/>
                <a:gd name="T10" fmla="*/ 2147483646 w 8000"/>
                <a:gd name="T11" fmla="*/ 2147483646 h 11551"/>
                <a:gd name="T12" fmla="*/ 2147483646 w 8000"/>
                <a:gd name="T13" fmla="*/ 2147483646 h 11551"/>
                <a:gd name="T14" fmla="*/ 2147483646 w 8000"/>
                <a:gd name="T15" fmla="*/ 2147483646 h 11551"/>
                <a:gd name="T16" fmla="*/ 2147483646 w 8000"/>
                <a:gd name="T17" fmla="*/ 2147483646 h 115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lIns="91425" tIns="91425" rIns="91425" bIns="91425" anchor="ctr"/>
            <a:lstStyle/>
            <a:p>
              <a:pPr>
                <a:defRPr/>
              </a:pPr>
              <a:endParaRPr lang="vi-VN" sz="1350"/>
            </a:p>
          </p:txBody>
        </p:sp>
        <p:sp>
          <p:nvSpPr>
            <p:cNvPr id="137" name="Google Shape;867;p31">
              <a:extLst>
                <a:ext uri="{FF2B5EF4-FFF2-40B4-BE49-F238E27FC236}">
                  <a16:creationId xmlns:a16="http://schemas.microsoft.com/office/drawing/2014/main" id="{7111054B-F766-418B-88CA-8E017C301B50}"/>
                </a:ext>
              </a:extLst>
            </p:cNvPr>
            <p:cNvSpPr>
              <a:spLocks/>
            </p:cNvSpPr>
            <p:nvPr/>
          </p:nvSpPr>
          <p:spPr bwMode="auto">
            <a:xfrm>
              <a:off x="5859417" y="3819177"/>
              <a:ext cx="247666" cy="357088"/>
            </a:xfrm>
            <a:custGeom>
              <a:avLst/>
              <a:gdLst>
                <a:gd name="T0" fmla="*/ 2147483646 w 8000"/>
                <a:gd name="T1" fmla="*/ 2147483646 h 11495"/>
                <a:gd name="T2" fmla="*/ 2147483646 w 8000"/>
                <a:gd name="T3" fmla="*/ 2147483646 h 11495"/>
                <a:gd name="T4" fmla="*/ 2147483646 w 8000"/>
                <a:gd name="T5" fmla="*/ 2147483646 h 11495"/>
                <a:gd name="T6" fmla="*/ 2147483646 w 8000"/>
                <a:gd name="T7" fmla="*/ 2147483646 h 11495"/>
                <a:gd name="T8" fmla="*/ 2147483646 w 8000"/>
                <a:gd name="T9" fmla="*/ 2147483646 h 11495"/>
                <a:gd name="T10" fmla="*/ 2147483646 w 8000"/>
                <a:gd name="T11" fmla="*/ 2147483646 h 11495"/>
                <a:gd name="T12" fmla="*/ 2147483646 w 8000"/>
                <a:gd name="T13" fmla="*/ 2147483646 h 11495"/>
                <a:gd name="T14" fmla="*/ 2147483646 w 8000"/>
                <a:gd name="T15" fmla="*/ 2147483646 h 11495"/>
                <a:gd name="T16" fmla="*/ 2147483646 w 8000"/>
                <a:gd name="T17" fmla="*/ 2147483646 h 11495"/>
                <a:gd name="T18" fmla="*/ 2147483646 w 8000"/>
                <a:gd name="T19" fmla="*/ 2147483646 h 11495"/>
                <a:gd name="T20" fmla="*/ 2147483646 w 8000"/>
                <a:gd name="T21" fmla="*/ 2147483646 h 11495"/>
                <a:gd name="T22" fmla="*/ 2147483646 w 8000"/>
                <a:gd name="T23" fmla="*/ 2147483646 h 11495"/>
                <a:gd name="T24" fmla="*/ 2147483646 w 8000"/>
                <a:gd name="T25" fmla="*/ 2147483646 h 11495"/>
                <a:gd name="T26" fmla="*/ 2147483646 w 8000"/>
                <a:gd name="T27" fmla="*/ 2147483646 h 11495"/>
                <a:gd name="T28" fmla="*/ 2147483646 w 8000"/>
                <a:gd name="T29" fmla="*/ 2147483646 h 11495"/>
                <a:gd name="T30" fmla="*/ 2147483646 w 8000"/>
                <a:gd name="T31" fmla="*/ 2147483646 h 11495"/>
                <a:gd name="T32" fmla="*/ 2147483646 w 8000"/>
                <a:gd name="T33" fmla="*/ 2147483646 h 11495"/>
                <a:gd name="T34" fmla="*/ 2147483646 w 8000"/>
                <a:gd name="T35" fmla="*/ 2147483646 h 11495"/>
                <a:gd name="T36" fmla="*/ 2147483646 w 8000"/>
                <a:gd name="T37" fmla="*/ 2147483646 h 1149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8000" h="11495" extrusionOk="0">
                  <a:moveTo>
                    <a:pt x="8000" y="1"/>
                  </a:moveTo>
                  <a:lnTo>
                    <a:pt x="8000" y="1"/>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lIns="91425" tIns="91425" rIns="91425" bIns="91425" anchor="ctr"/>
            <a:lstStyle/>
            <a:p>
              <a:pPr>
                <a:defRPr/>
              </a:pPr>
              <a:endParaRPr lang="vi-VN" sz="1350"/>
            </a:p>
          </p:txBody>
        </p:sp>
        <p:sp>
          <p:nvSpPr>
            <p:cNvPr id="138" name="Google Shape;868;p31">
              <a:extLst>
                <a:ext uri="{FF2B5EF4-FFF2-40B4-BE49-F238E27FC236}">
                  <a16:creationId xmlns:a16="http://schemas.microsoft.com/office/drawing/2014/main" id="{2B41B6E8-9466-4178-AF4E-5BDF186D6788}"/>
                </a:ext>
              </a:extLst>
            </p:cNvPr>
            <p:cNvSpPr>
              <a:spLocks/>
            </p:cNvSpPr>
            <p:nvPr/>
          </p:nvSpPr>
          <p:spPr bwMode="auto">
            <a:xfrm>
              <a:off x="6107084" y="3981056"/>
              <a:ext cx="0" cy="138074"/>
            </a:xfrm>
            <a:custGeom>
              <a:avLst/>
              <a:gdLst>
                <a:gd name="T0" fmla="*/ 2147483646 w 1"/>
                <a:gd name="T1" fmla="*/ 0 h 4471"/>
                <a:gd name="T2" fmla="*/ 2147483646 w 1"/>
                <a:gd name="T3" fmla="*/ 2147483646 h 4471"/>
                <a:gd name="T4" fmla="*/ 2147483646 w 1"/>
                <a:gd name="T5" fmla="*/ 2147483646 h 4471"/>
                <a:gd name="T6" fmla="*/ 2147483646 w 1"/>
                <a:gd name="T7" fmla="*/ 0 h 44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4471" extrusionOk="0">
                  <a:moveTo>
                    <a:pt x="1" y="0"/>
                  </a:moveTo>
                  <a:lnTo>
                    <a:pt x="1" y="4470"/>
                  </a:lnTo>
                  <a:lnTo>
                    <a:pt x="1" y="0"/>
                  </a:lnTo>
                  <a:close/>
                </a:path>
              </a:pathLst>
            </a:custGeom>
            <a:solidFill>
              <a:srgbClr val="DB9F5F"/>
            </a:solidFill>
            <a:ln>
              <a:noFill/>
            </a:ln>
          </p:spPr>
          <p:txBody>
            <a:bodyPr lIns="91425" tIns="91425" rIns="91425" bIns="91425" anchor="ctr"/>
            <a:lstStyle/>
            <a:p>
              <a:pPr>
                <a:defRPr/>
              </a:pPr>
              <a:endParaRPr lang="vi-VN" sz="1350"/>
            </a:p>
          </p:txBody>
        </p:sp>
        <p:sp>
          <p:nvSpPr>
            <p:cNvPr id="139" name="Google Shape;869;p31">
              <a:extLst>
                <a:ext uri="{FF2B5EF4-FFF2-40B4-BE49-F238E27FC236}">
                  <a16:creationId xmlns:a16="http://schemas.microsoft.com/office/drawing/2014/main" id="{C93A661A-88EB-4F7A-B9F8-D0BCD419A39E}"/>
                </a:ext>
              </a:extLst>
            </p:cNvPr>
            <p:cNvSpPr>
              <a:spLocks/>
            </p:cNvSpPr>
            <p:nvPr/>
          </p:nvSpPr>
          <p:spPr bwMode="auto">
            <a:xfrm>
              <a:off x="6081682" y="3827113"/>
              <a:ext cx="25402" cy="12696"/>
            </a:xfrm>
            <a:custGeom>
              <a:avLst/>
              <a:gdLst>
                <a:gd name="T0" fmla="*/ 2147483646 w 841"/>
                <a:gd name="T1" fmla="*/ 0 h 404"/>
                <a:gd name="T2" fmla="*/ 2147483646 w 841"/>
                <a:gd name="T3" fmla="*/ 2147483646 h 404"/>
                <a:gd name="T4" fmla="*/ 2147483646 w 841"/>
                <a:gd name="T5" fmla="*/ 2147483646 h 404"/>
                <a:gd name="T6" fmla="*/ 2147483646 w 841"/>
                <a:gd name="T7" fmla="*/ 0 h 404"/>
                <a:gd name="T8" fmla="*/ 2147483646 w 841"/>
                <a:gd name="T9" fmla="*/ 2147483646 h 404"/>
                <a:gd name="T10" fmla="*/ 2147483646 w 841"/>
                <a:gd name="T11" fmla="*/ 2147483646 h 404"/>
                <a:gd name="T12" fmla="*/ 2147483646 w 841"/>
                <a:gd name="T13" fmla="*/ 2147483646 h 404"/>
                <a:gd name="T14" fmla="*/ 2147483646 w 841"/>
                <a:gd name="T15" fmla="*/ 2147483646 h 404"/>
                <a:gd name="T16" fmla="*/ 2147483646 w 841"/>
                <a:gd name="T17" fmla="*/ 2147483646 h 404"/>
                <a:gd name="T18" fmla="*/ 2147483646 w 841"/>
                <a:gd name="T19" fmla="*/ 2147483646 h 404"/>
                <a:gd name="T20" fmla="*/ 2147483646 w 841"/>
                <a:gd name="T21" fmla="*/ 2147483646 h 404"/>
                <a:gd name="T22" fmla="*/ 0 w 841"/>
                <a:gd name="T23" fmla="*/ 2147483646 h 404"/>
                <a:gd name="T24" fmla="*/ 2147483646 w 841"/>
                <a:gd name="T25" fmla="*/ 2147483646 h 4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41" h="404" extrusionOk="0">
                  <a:moveTo>
                    <a:pt x="841" y="0"/>
                  </a:moveTo>
                  <a:cubicBezTo>
                    <a:pt x="841" y="0"/>
                    <a:pt x="730" y="0"/>
                    <a:pt x="709" y="101"/>
                  </a:cubicBezTo>
                  <a:cubicBezTo>
                    <a:pt x="763" y="68"/>
                    <a:pt x="807" y="34"/>
                    <a:pt x="841" y="0"/>
                  </a:cubicBezTo>
                  <a:close/>
                  <a:moveTo>
                    <a:pt x="709" y="101"/>
                  </a:moveTo>
                  <a:lnTo>
                    <a:pt x="709" y="101"/>
                  </a:lnTo>
                  <a:cubicBezTo>
                    <a:pt x="609" y="164"/>
                    <a:pt x="476" y="227"/>
                    <a:pt x="317" y="289"/>
                  </a:cubicBez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lIns="91425" tIns="91425" rIns="91425" bIns="91425" anchor="ctr"/>
            <a:lstStyle/>
            <a:p>
              <a:pPr>
                <a:defRPr/>
              </a:pPr>
              <a:endParaRPr lang="vi-VN" sz="1350"/>
            </a:p>
          </p:txBody>
        </p:sp>
        <p:sp>
          <p:nvSpPr>
            <p:cNvPr id="140" name="Google Shape;870;p31">
              <a:extLst>
                <a:ext uri="{FF2B5EF4-FFF2-40B4-BE49-F238E27FC236}">
                  <a16:creationId xmlns:a16="http://schemas.microsoft.com/office/drawing/2014/main" id="{108C1A5A-2527-417D-BA9D-5232782D1910}"/>
                </a:ext>
              </a:extLst>
            </p:cNvPr>
            <p:cNvSpPr>
              <a:spLocks/>
            </p:cNvSpPr>
            <p:nvPr/>
          </p:nvSpPr>
          <p:spPr bwMode="auto">
            <a:xfrm>
              <a:off x="5859417" y="3827113"/>
              <a:ext cx="247666" cy="349152"/>
            </a:xfrm>
            <a:custGeom>
              <a:avLst/>
              <a:gdLst>
                <a:gd name="T0" fmla="*/ 2147483646 w 8000"/>
                <a:gd name="T1" fmla="*/ 0 h 11192"/>
                <a:gd name="T2" fmla="*/ 2147483646 w 8000"/>
                <a:gd name="T3" fmla="*/ 2147483646 h 11192"/>
                <a:gd name="T4" fmla="*/ 2147483646 w 8000"/>
                <a:gd name="T5" fmla="*/ 2147483646 h 11192"/>
                <a:gd name="T6" fmla="*/ 2147483646 w 8000"/>
                <a:gd name="T7" fmla="*/ 2147483646 h 11192"/>
                <a:gd name="T8" fmla="*/ 2147483646 w 8000"/>
                <a:gd name="T9" fmla="*/ 2147483646 h 11192"/>
                <a:gd name="T10" fmla="*/ 2147483646 w 8000"/>
                <a:gd name="T11" fmla="*/ 2147483646 h 11192"/>
                <a:gd name="T12" fmla="*/ 2147483646 w 8000"/>
                <a:gd name="T13" fmla="*/ 2147483646 h 11192"/>
                <a:gd name="T14" fmla="*/ 2147483646 w 8000"/>
                <a:gd name="T15" fmla="*/ 2147483646 h 11192"/>
                <a:gd name="T16" fmla="*/ 2147483646 w 8000"/>
                <a:gd name="T17" fmla="*/ 0 h 11192"/>
                <a:gd name="T18" fmla="*/ 2147483646 w 8000"/>
                <a:gd name="T19" fmla="*/ 2147483646 h 11192"/>
                <a:gd name="T20" fmla="*/ 2147483646 w 8000"/>
                <a:gd name="T21" fmla="*/ 2147483646 h 11192"/>
                <a:gd name="T22" fmla="*/ 2147483646 w 8000"/>
                <a:gd name="T23" fmla="*/ 2147483646 h 11192"/>
                <a:gd name="T24" fmla="*/ 2147483646 w 8000"/>
                <a:gd name="T25" fmla="*/ 2147483646 h 11192"/>
                <a:gd name="T26" fmla="*/ 2147483646 w 8000"/>
                <a:gd name="T27" fmla="*/ 2147483646 h 11192"/>
                <a:gd name="T28" fmla="*/ 2147483646 w 8000"/>
                <a:gd name="T29" fmla="*/ 2147483646 h 11192"/>
                <a:gd name="T30" fmla="*/ 2147483646 w 8000"/>
                <a:gd name="T31" fmla="*/ 2147483646 h 11192"/>
                <a:gd name="T32" fmla="*/ 2147483646 w 8000"/>
                <a:gd name="T33" fmla="*/ 2147483646 h 11192"/>
                <a:gd name="T34" fmla="*/ 2147483646 w 8000"/>
                <a:gd name="T35" fmla="*/ 2147483646 h 11192"/>
                <a:gd name="T36" fmla="*/ 2147483646 w 8000"/>
                <a:gd name="T37" fmla="*/ 2147483646 h 11192"/>
                <a:gd name="T38" fmla="*/ 2147483646 w 8000"/>
                <a:gd name="T39" fmla="*/ 2147483646 h 11192"/>
                <a:gd name="T40" fmla="*/ 2147483646 w 8000"/>
                <a:gd name="T41" fmla="*/ 0 h 1119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lIns="91425" tIns="91425" rIns="91425" bIns="91425" anchor="ctr"/>
            <a:lstStyle/>
            <a:p>
              <a:pPr>
                <a:defRPr/>
              </a:pPr>
              <a:endParaRPr lang="vi-VN" sz="1350"/>
            </a:p>
          </p:txBody>
        </p:sp>
        <p:sp>
          <p:nvSpPr>
            <p:cNvPr id="141" name="Google Shape;871;p31">
              <a:extLst>
                <a:ext uri="{FF2B5EF4-FFF2-40B4-BE49-F238E27FC236}">
                  <a16:creationId xmlns:a16="http://schemas.microsoft.com/office/drawing/2014/main" id="{AAEE0F88-4E0D-4A64-99BB-3D7210DA3D7C}"/>
                </a:ext>
              </a:extLst>
            </p:cNvPr>
            <p:cNvSpPr>
              <a:spLocks/>
            </p:cNvSpPr>
            <p:nvPr/>
          </p:nvSpPr>
          <p:spPr bwMode="auto">
            <a:xfrm>
              <a:off x="5859417" y="3784262"/>
              <a:ext cx="247666" cy="69830"/>
            </a:xfrm>
            <a:custGeom>
              <a:avLst/>
              <a:gdLst>
                <a:gd name="T0" fmla="*/ 2147483646 w 8000"/>
                <a:gd name="T1" fmla="*/ 2147483646 h 2253"/>
                <a:gd name="T2" fmla="*/ 2147483646 w 8000"/>
                <a:gd name="T3" fmla="*/ 2147483646 h 2253"/>
                <a:gd name="T4" fmla="*/ 2147483646 w 8000"/>
                <a:gd name="T5" fmla="*/ 2147483646 h 2253"/>
                <a:gd name="T6" fmla="*/ 2147483646 w 8000"/>
                <a:gd name="T7" fmla="*/ 2147483646 h 2253"/>
                <a:gd name="T8" fmla="*/ 2147483646 w 8000"/>
                <a:gd name="T9" fmla="*/ 2147483646 h 2253"/>
                <a:gd name="T10" fmla="*/ 2147483646 w 8000"/>
                <a:gd name="T11" fmla="*/ 2147483646 h 2253"/>
                <a:gd name="T12" fmla="*/ 2147483646 w 8000"/>
                <a:gd name="T13" fmla="*/ 2147483646 h 2253"/>
                <a:gd name="T14" fmla="*/ 2147483646 w 8000"/>
                <a:gd name="T15" fmla="*/ 2147483646 h 2253"/>
                <a:gd name="T16" fmla="*/ 2147483646 w 8000"/>
                <a:gd name="T17" fmla="*/ 2147483646 h 2253"/>
                <a:gd name="T18" fmla="*/ 2147483646 w 8000"/>
                <a:gd name="T19" fmla="*/ 2147483646 h 2253"/>
                <a:gd name="T20" fmla="*/ 2147483646 w 8000"/>
                <a:gd name="T21" fmla="*/ 2147483646 h 22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lIns="91425" tIns="91425" rIns="91425" bIns="91425" anchor="ctr"/>
            <a:lstStyle/>
            <a:p>
              <a:pPr>
                <a:defRPr/>
              </a:pPr>
              <a:endParaRPr lang="vi-VN" sz="1350"/>
            </a:p>
          </p:txBody>
        </p:sp>
        <p:sp>
          <p:nvSpPr>
            <p:cNvPr id="142" name="Google Shape;872;p31">
              <a:extLst>
                <a:ext uri="{FF2B5EF4-FFF2-40B4-BE49-F238E27FC236}">
                  <a16:creationId xmlns:a16="http://schemas.microsoft.com/office/drawing/2014/main" id="{AB32B06C-D546-4E16-8EC2-E08256204053}"/>
                </a:ext>
              </a:extLst>
            </p:cNvPr>
            <p:cNvSpPr>
              <a:spLocks/>
            </p:cNvSpPr>
            <p:nvPr/>
          </p:nvSpPr>
          <p:spPr bwMode="auto">
            <a:xfrm>
              <a:off x="5872118" y="3796958"/>
              <a:ext cx="222265" cy="42851"/>
            </a:xfrm>
            <a:custGeom>
              <a:avLst/>
              <a:gdLst>
                <a:gd name="T0" fmla="*/ 2147483646 w 7126"/>
                <a:gd name="T1" fmla="*/ 2147483646 h 1379"/>
                <a:gd name="T2" fmla="*/ 2147483646 w 7126"/>
                <a:gd name="T3" fmla="*/ 2147483646 h 1379"/>
                <a:gd name="T4" fmla="*/ 2147483646 w 7126"/>
                <a:gd name="T5" fmla="*/ 2147483646 h 1379"/>
                <a:gd name="T6" fmla="*/ 2147483646 w 7126"/>
                <a:gd name="T7" fmla="*/ 2147483646 h 1379"/>
                <a:gd name="T8" fmla="*/ 2147483646 w 7126"/>
                <a:gd name="T9" fmla="*/ 2147483646 h 1379"/>
                <a:gd name="T10" fmla="*/ 2147483646 w 7126"/>
                <a:gd name="T11" fmla="*/ 2147483646 h 1379"/>
                <a:gd name="T12" fmla="*/ 2147483646 w 7126"/>
                <a:gd name="T13" fmla="*/ 2147483646 h 1379"/>
                <a:gd name="T14" fmla="*/ 2147483646 w 7126"/>
                <a:gd name="T15" fmla="*/ 2147483646 h 1379"/>
                <a:gd name="T16" fmla="*/ 2147483646 w 7126"/>
                <a:gd name="T17" fmla="*/ 2147483646 h 1379"/>
                <a:gd name="T18" fmla="*/ 2147483646 w 7126"/>
                <a:gd name="T19" fmla="*/ 2147483646 h 1379"/>
                <a:gd name="T20" fmla="*/ 2147483646 w 7126"/>
                <a:gd name="T21" fmla="*/ 2147483646 h 13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lnTo>
                    <a:pt x="3630" y="1"/>
                  </a:ln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tx2"/>
            </a:solidFill>
            <a:ln>
              <a:noFill/>
            </a:ln>
          </p:spPr>
          <p:txBody>
            <a:bodyPr lIns="91425" tIns="91425" rIns="91425" bIns="91425" anchor="ctr"/>
            <a:lstStyle/>
            <a:p>
              <a:pPr>
                <a:defRPr/>
              </a:pPr>
              <a:endParaRPr lang="vi-VN" sz="1350"/>
            </a:p>
          </p:txBody>
        </p:sp>
        <p:sp>
          <p:nvSpPr>
            <p:cNvPr id="143" name="Google Shape;873;p31">
              <a:extLst>
                <a:ext uri="{FF2B5EF4-FFF2-40B4-BE49-F238E27FC236}">
                  <a16:creationId xmlns:a16="http://schemas.microsoft.com/office/drawing/2014/main" id="{FE35DCDD-2AF5-4150-97A5-7C37BCC240F0}"/>
                </a:ext>
              </a:extLst>
            </p:cNvPr>
            <p:cNvSpPr>
              <a:spLocks/>
            </p:cNvSpPr>
            <p:nvPr/>
          </p:nvSpPr>
          <p:spPr bwMode="auto">
            <a:xfrm>
              <a:off x="5889053" y="3814416"/>
              <a:ext cx="188396" cy="39676"/>
            </a:xfrm>
            <a:custGeom>
              <a:avLst/>
              <a:gdLst>
                <a:gd name="T0" fmla="*/ 2147483646 w 6050"/>
                <a:gd name="T1" fmla="*/ 0 h 1278"/>
                <a:gd name="T2" fmla="*/ 0 w 6050"/>
                <a:gd name="T3" fmla="*/ 2147483646 h 1278"/>
                <a:gd name="T4" fmla="*/ 0 w 6050"/>
                <a:gd name="T5" fmla="*/ 2147483646 h 1278"/>
                <a:gd name="T6" fmla="*/ 2147483646 w 6050"/>
                <a:gd name="T7" fmla="*/ 2147483646 h 1278"/>
                <a:gd name="T8" fmla="*/ 2147483646 w 6050"/>
                <a:gd name="T9" fmla="*/ 2147483646 h 1278"/>
                <a:gd name="T10" fmla="*/ 2147483646 w 6050"/>
                <a:gd name="T11" fmla="*/ 2147483646 h 1278"/>
                <a:gd name="T12" fmla="*/ 2147483646 w 6050"/>
                <a:gd name="T13" fmla="*/ 0 h 127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tx1"/>
            </a:solidFill>
            <a:ln>
              <a:noFill/>
            </a:ln>
          </p:spPr>
          <p:txBody>
            <a:bodyPr lIns="91425" tIns="91425" rIns="91425" bIns="91425" anchor="ctr"/>
            <a:lstStyle/>
            <a:p>
              <a:pPr>
                <a:defRPr/>
              </a:pPr>
              <a:endParaRPr lang="vi-VN" sz="1350"/>
            </a:p>
          </p:txBody>
        </p:sp>
        <p:sp>
          <p:nvSpPr>
            <p:cNvPr id="144" name="Google Shape;874;p31">
              <a:extLst>
                <a:ext uri="{FF2B5EF4-FFF2-40B4-BE49-F238E27FC236}">
                  <a16:creationId xmlns:a16="http://schemas.microsoft.com/office/drawing/2014/main" id="{CC6D78AC-56A0-4511-BF72-3F37C06157DF}"/>
                </a:ext>
              </a:extLst>
            </p:cNvPr>
            <p:cNvSpPr>
              <a:spLocks/>
            </p:cNvSpPr>
            <p:nvPr/>
          </p:nvSpPr>
          <p:spPr bwMode="auto">
            <a:xfrm>
              <a:off x="5736642" y="3468438"/>
              <a:ext cx="218031" cy="311063"/>
            </a:xfrm>
            <a:custGeom>
              <a:avLst/>
              <a:gdLst>
                <a:gd name="T0" fmla="*/ 2147483646 w 6991"/>
                <a:gd name="T1" fmla="*/ 2147483646 h 10038"/>
                <a:gd name="T2" fmla="*/ 2147483646 w 6991"/>
                <a:gd name="T3" fmla="*/ 2147483646 h 10038"/>
                <a:gd name="T4" fmla="*/ 2147483646 w 6991"/>
                <a:gd name="T5" fmla="*/ 2147483646 h 10038"/>
                <a:gd name="T6" fmla="*/ 2147483646 w 6991"/>
                <a:gd name="T7" fmla="*/ 2147483646 h 10038"/>
                <a:gd name="T8" fmla="*/ 2147483646 w 6991"/>
                <a:gd name="T9" fmla="*/ 2147483646 h 10038"/>
                <a:gd name="T10" fmla="*/ 2147483646 w 6991"/>
                <a:gd name="T11" fmla="*/ 2147483646 h 10038"/>
                <a:gd name="T12" fmla="*/ 2147483646 w 6991"/>
                <a:gd name="T13" fmla="*/ 2147483646 h 10038"/>
                <a:gd name="T14" fmla="*/ 2147483646 w 6991"/>
                <a:gd name="T15" fmla="*/ 2147483646 h 10038"/>
                <a:gd name="T16" fmla="*/ 2147483646 w 6991"/>
                <a:gd name="T17" fmla="*/ 2147483646 h 10038"/>
                <a:gd name="T18" fmla="*/ 2147483646 w 6991"/>
                <a:gd name="T19" fmla="*/ 2147483646 h 10038"/>
                <a:gd name="T20" fmla="*/ 2147483646 w 6991"/>
                <a:gd name="T21" fmla="*/ 2147483646 h 10038"/>
                <a:gd name="T22" fmla="*/ 2147483646 w 6991"/>
                <a:gd name="T23" fmla="*/ 2147483646 h 10038"/>
                <a:gd name="T24" fmla="*/ 2147483646 w 6991"/>
                <a:gd name="T25" fmla="*/ 2147483646 h 10038"/>
                <a:gd name="T26" fmla="*/ 2147483646 w 6991"/>
                <a:gd name="T27" fmla="*/ 2147483646 h 10038"/>
                <a:gd name="T28" fmla="*/ 2147483646 w 6991"/>
                <a:gd name="T29" fmla="*/ 2147483646 h 10038"/>
                <a:gd name="T30" fmla="*/ 2147483646 w 6991"/>
                <a:gd name="T31" fmla="*/ 2147483646 h 10038"/>
                <a:gd name="T32" fmla="*/ 2147483646 w 6991"/>
                <a:gd name="T33" fmla="*/ 2147483646 h 10038"/>
                <a:gd name="T34" fmla="*/ 2147483646 w 6991"/>
                <a:gd name="T35" fmla="*/ 2147483646 h 10038"/>
                <a:gd name="T36" fmla="*/ 2147483646 w 6991"/>
                <a:gd name="T37" fmla="*/ 2147483646 h 100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bg2"/>
            </a:solidFill>
            <a:ln>
              <a:noFill/>
            </a:ln>
          </p:spPr>
          <p:txBody>
            <a:bodyPr lIns="91425" tIns="91425" rIns="91425" bIns="91425" anchor="ctr"/>
            <a:lstStyle/>
            <a:p>
              <a:pPr>
                <a:defRPr/>
              </a:pPr>
              <a:endParaRPr lang="vi-VN" sz="1350"/>
            </a:p>
          </p:txBody>
        </p:sp>
        <p:sp>
          <p:nvSpPr>
            <p:cNvPr id="145" name="Google Shape;875;p31">
              <a:extLst>
                <a:ext uri="{FF2B5EF4-FFF2-40B4-BE49-F238E27FC236}">
                  <a16:creationId xmlns:a16="http://schemas.microsoft.com/office/drawing/2014/main" id="{7278853E-4515-4561-B8C1-8F9DD50B0575}"/>
                </a:ext>
              </a:extLst>
            </p:cNvPr>
            <p:cNvSpPr>
              <a:spLocks/>
            </p:cNvSpPr>
            <p:nvPr/>
          </p:nvSpPr>
          <p:spPr bwMode="auto">
            <a:xfrm>
              <a:off x="5772627" y="3709671"/>
              <a:ext cx="141827" cy="44438"/>
            </a:xfrm>
            <a:custGeom>
              <a:avLst/>
              <a:gdLst>
                <a:gd name="T0" fmla="*/ 2147483646 w 4605"/>
                <a:gd name="T1" fmla="*/ 2147483646 h 1413"/>
                <a:gd name="T2" fmla="*/ 2147483646 w 4605"/>
                <a:gd name="T3" fmla="*/ 2147483646 h 1413"/>
                <a:gd name="T4" fmla="*/ 2147483646 w 4605"/>
                <a:gd name="T5" fmla="*/ 2147483646 h 1413"/>
                <a:gd name="T6" fmla="*/ 2147483646 w 4605"/>
                <a:gd name="T7" fmla="*/ 2147483646 h 1413"/>
                <a:gd name="T8" fmla="*/ 2147483646 w 4605"/>
                <a:gd name="T9" fmla="*/ 2147483646 h 1413"/>
                <a:gd name="T10" fmla="*/ 2147483646 w 4605"/>
                <a:gd name="T11" fmla="*/ 2147483646 h 1413"/>
                <a:gd name="T12" fmla="*/ 2147483646 w 4605"/>
                <a:gd name="T13" fmla="*/ 2147483646 h 1413"/>
                <a:gd name="T14" fmla="*/ 2147483646 w 4605"/>
                <a:gd name="T15" fmla="*/ 2147483646 h 1413"/>
                <a:gd name="T16" fmla="*/ 2147483646 w 4605"/>
                <a:gd name="T17" fmla="*/ 2147483646 h 1413"/>
                <a:gd name="T18" fmla="*/ 2147483646 w 4605"/>
                <a:gd name="T19" fmla="*/ 2147483646 h 1413"/>
                <a:gd name="T20" fmla="*/ 2147483646 w 4605"/>
                <a:gd name="T21" fmla="*/ 2147483646 h 1413"/>
                <a:gd name="T22" fmla="*/ 2147483646 w 4605"/>
                <a:gd name="T23" fmla="*/ 2147483646 h 1413"/>
                <a:gd name="T24" fmla="*/ 2147483646 w 4605"/>
                <a:gd name="T25" fmla="*/ 2147483646 h 1413"/>
                <a:gd name="T26" fmla="*/ 2147483646 w 4605"/>
                <a:gd name="T27" fmla="*/ 2147483646 h 1413"/>
                <a:gd name="T28" fmla="*/ 2147483646 w 4605"/>
                <a:gd name="T29" fmla="*/ 2147483646 h 1413"/>
                <a:gd name="T30" fmla="*/ 2147483646 w 4605"/>
                <a:gd name="T31" fmla="*/ 2147483646 h 1413"/>
                <a:gd name="T32" fmla="*/ 2147483646 w 4605"/>
                <a:gd name="T33" fmla="*/ 2147483646 h 1413"/>
                <a:gd name="T34" fmla="*/ 0 w 4605"/>
                <a:gd name="T35" fmla="*/ 2147483646 h 1413"/>
                <a:gd name="T36" fmla="*/ 2147483646 w 4605"/>
                <a:gd name="T37" fmla="*/ 2147483646 h 1413"/>
                <a:gd name="T38" fmla="*/ 0 w 4605"/>
                <a:gd name="T39" fmla="*/ 2147483646 h 141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605" h="1413" extrusionOk="0">
                  <a:moveTo>
                    <a:pt x="1815" y="437"/>
                  </a:moveTo>
                  <a:lnTo>
                    <a:pt x="1815" y="437"/>
                  </a:lnTo>
                  <a:close/>
                  <a:moveTo>
                    <a:pt x="3227" y="303"/>
                  </a:moveTo>
                  <a:lnTo>
                    <a:pt x="3227" y="303"/>
                  </a:lnTo>
                  <a:close/>
                  <a:moveTo>
                    <a:pt x="3227" y="303"/>
                  </a:moveTo>
                  <a:lnTo>
                    <a:pt x="3227" y="303"/>
                  </a:lnTo>
                  <a:close/>
                  <a:moveTo>
                    <a:pt x="3630" y="303"/>
                  </a:moveTo>
                  <a:cubicBezTo>
                    <a:pt x="4201" y="303"/>
                    <a:pt x="4605" y="706"/>
                    <a:pt x="4605" y="1412"/>
                  </a:cubicBezTo>
                  <a:cubicBezTo>
                    <a:pt x="4605" y="706"/>
                    <a:pt x="4201" y="303"/>
                    <a:pt x="3630" y="303"/>
                  </a:cubicBezTo>
                  <a:close/>
                  <a:moveTo>
                    <a:pt x="3630" y="303"/>
                  </a:move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lIns="91425" tIns="91425" rIns="91425" bIns="91425" anchor="ctr"/>
            <a:lstStyle/>
            <a:p>
              <a:pPr>
                <a:defRPr/>
              </a:pPr>
              <a:endParaRPr lang="vi-VN" sz="1350"/>
            </a:p>
          </p:txBody>
        </p:sp>
        <p:sp>
          <p:nvSpPr>
            <p:cNvPr id="146" name="Google Shape;876;p31">
              <a:extLst>
                <a:ext uri="{FF2B5EF4-FFF2-40B4-BE49-F238E27FC236}">
                  <a16:creationId xmlns:a16="http://schemas.microsoft.com/office/drawing/2014/main" id="{1FFBBF3C-8A01-4BEF-ABE4-64FE7FCDC0C0}"/>
                </a:ext>
              </a:extLst>
            </p:cNvPr>
            <p:cNvSpPr>
              <a:spLocks/>
            </p:cNvSpPr>
            <p:nvPr/>
          </p:nvSpPr>
          <p:spPr bwMode="auto">
            <a:xfrm>
              <a:off x="5749343" y="3584293"/>
              <a:ext cx="192629" cy="195208"/>
            </a:xfrm>
            <a:custGeom>
              <a:avLst/>
              <a:gdLst>
                <a:gd name="T0" fmla="*/ 2147483646 w 6151"/>
                <a:gd name="T1" fmla="*/ 2147483646 h 6320"/>
                <a:gd name="T2" fmla="*/ 2147483646 w 6151"/>
                <a:gd name="T3" fmla="*/ 2147483646 h 6320"/>
                <a:gd name="T4" fmla="*/ 2147483646 w 6151"/>
                <a:gd name="T5" fmla="*/ 2147483646 h 6320"/>
                <a:gd name="T6" fmla="*/ 2147483646 w 6151"/>
                <a:gd name="T7" fmla="*/ 2147483646 h 6320"/>
                <a:gd name="T8" fmla="*/ 2147483646 w 6151"/>
                <a:gd name="T9" fmla="*/ 2147483646 h 6320"/>
                <a:gd name="T10" fmla="*/ 2147483646 w 6151"/>
                <a:gd name="T11" fmla="*/ 2147483646 h 6320"/>
                <a:gd name="T12" fmla="*/ 2147483646 w 6151"/>
                <a:gd name="T13" fmla="*/ 2147483646 h 6320"/>
                <a:gd name="T14" fmla="*/ 2147483646 w 6151"/>
                <a:gd name="T15" fmla="*/ 2147483646 h 6320"/>
                <a:gd name="T16" fmla="*/ 2147483646 w 6151"/>
                <a:gd name="T17" fmla="*/ 2147483646 h 6320"/>
                <a:gd name="T18" fmla="*/ 2147483646 w 6151"/>
                <a:gd name="T19" fmla="*/ 2147483646 h 6320"/>
                <a:gd name="T20" fmla="*/ 2147483646 w 6151"/>
                <a:gd name="T21" fmla="*/ 2147483646 h 6320"/>
                <a:gd name="T22" fmla="*/ 2147483646 w 6151"/>
                <a:gd name="T23" fmla="*/ 2147483646 h 6320"/>
                <a:gd name="T24" fmla="*/ 2147483646 w 6151"/>
                <a:gd name="T25" fmla="*/ 2147483646 h 6320"/>
                <a:gd name="T26" fmla="*/ 2147483646 w 6151"/>
                <a:gd name="T27" fmla="*/ 2147483646 h 6320"/>
                <a:gd name="T28" fmla="*/ 2147483646 w 6151"/>
                <a:gd name="T29" fmla="*/ 2147483646 h 63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lIns="91425" tIns="91425" rIns="91425" bIns="91425" anchor="ctr"/>
            <a:lstStyle/>
            <a:p>
              <a:pPr>
                <a:defRPr/>
              </a:pPr>
              <a:endParaRPr lang="vi-VN" sz="1350"/>
            </a:p>
          </p:txBody>
        </p:sp>
        <p:sp>
          <p:nvSpPr>
            <p:cNvPr id="147" name="Google Shape;877;p31">
              <a:extLst>
                <a:ext uri="{FF2B5EF4-FFF2-40B4-BE49-F238E27FC236}">
                  <a16:creationId xmlns:a16="http://schemas.microsoft.com/office/drawing/2014/main" id="{CE070B93-8C18-422B-9AE2-8630FEAAE2E4}"/>
                </a:ext>
              </a:extLst>
            </p:cNvPr>
            <p:cNvSpPr>
              <a:spLocks/>
            </p:cNvSpPr>
            <p:nvPr/>
          </p:nvSpPr>
          <p:spPr bwMode="auto">
            <a:xfrm>
              <a:off x="5984309" y="3614447"/>
              <a:ext cx="93140" cy="199969"/>
            </a:xfrm>
            <a:custGeom>
              <a:avLst/>
              <a:gdLst>
                <a:gd name="T0" fmla="*/ 2147483646 w 2958"/>
                <a:gd name="T1" fmla="*/ 0 h 6420"/>
                <a:gd name="T2" fmla="*/ 2147483646 w 2958"/>
                <a:gd name="T3" fmla="*/ 2147483646 h 6420"/>
                <a:gd name="T4" fmla="*/ 2147483646 w 2958"/>
                <a:gd name="T5" fmla="*/ 2147483646 h 6420"/>
                <a:gd name="T6" fmla="*/ 2147483646 w 2958"/>
                <a:gd name="T7" fmla="*/ 2147483646 h 6420"/>
                <a:gd name="T8" fmla="*/ 2147483646 w 2958"/>
                <a:gd name="T9" fmla="*/ 2147483646 h 6420"/>
                <a:gd name="T10" fmla="*/ 2147483646 w 2958"/>
                <a:gd name="T11" fmla="*/ 2147483646 h 6420"/>
                <a:gd name="T12" fmla="*/ 0 w 2958"/>
                <a:gd name="T13" fmla="*/ 2147483646 h 6420"/>
                <a:gd name="T14" fmla="*/ 2147483646 w 2958"/>
                <a:gd name="T15" fmla="*/ 2147483646 h 6420"/>
                <a:gd name="T16" fmla="*/ 2147483646 w 2958"/>
                <a:gd name="T17" fmla="*/ 2147483646 h 6420"/>
                <a:gd name="T18" fmla="*/ 2147483646 w 2958"/>
                <a:gd name="T19" fmla="*/ 2147483646 h 6420"/>
                <a:gd name="T20" fmla="*/ 2147483646 w 2958"/>
                <a:gd name="T21" fmla="*/ 2147483646 h 6420"/>
                <a:gd name="T22" fmla="*/ 2147483646 w 2958"/>
                <a:gd name="T23" fmla="*/ 0 h 64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bg2"/>
            </a:solidFill>
            <a:ln>
              <a:noFill/>
            </a:ln>
          </p:spPr>
          <p:txBody>
            <a:bodyPr lIns="91425" tIns="91425" rIns="91425" bIns="91425" anchor="ctr"/>
            <a:lstStyle/>
            <a:p>
              <a:pPr>
                <a:defRPr/>
              </a:pPr>
              <a:endParaRPr lang="vi-VN" sz="1350"/>
            </a:p>
          </p:txBody>
        </p:sp>
        <p:sp>
          <p:nvSpPr>
            <p:cNvPr id="148" name="Google Shape;878;p31">
              <a:extLst>
                <a:ext uri="{FF2B5EF4-FFF2-40B4-BE49-F238E27FC236}">
                  <a16:creationId xmlns:a16="http://schemas.microsoft.com/office/drawing/2014/main" id="{FE7FDE10-1582-40AF-9283-03EA9B4C7BC0}"/>
                </a:ext>
              </a:extLst>
            </p:cNvPr>
            <p:cNvSpPr>
              <a:spLocks/>
            </p:cNvSpPr>
            <p:nvPr/>
          </p:nvSpPr>
          <p:spPr bwMode="auto">
            <a:xfrm>
              <a:off x="5984309" y="3644601"/>
              <a:ext cx="74089" cy="169815"/>
            </a:xfrm>
            <a:custGeom>
              <a:avLst/>
              <a:gdLst>
                <a:gd name="T0" fmla="*/ 2147483646 w 2387"/>
                <a:gd name="T1" fmla="*/ 2147483646 h 5446"/>
                <a:gd name="T2" fmla="*/ 2147483646 w 2387"/>
                <a:gd name="T3" fmla="*/ 2147483646 h 5446"/>
                <a:gd name="T4" fmla="*/ 2147483646 w 2387"/>
                <a:gd name="T5" fmla="*/ 2147483646 h 5446"/>
                <a:gd name="T6" fmla="*/ 2147483646 w 2387"/>
                <a:gd name="T7" fmla="*/ 2147483646 h 5446"/>
                <a:gd name="T8" fmla="*/ 2147483646 w 2387"/>
                <a:gd name="T9" fmla="*/ 2147483646 h 5446"/>
                <a:gd name="T10" fmla="*/ 2147483646 w 2387"/>
                <a:gd name="T11" fmla="*/ 2147483646 h 5446"/>
                <a:gd name="T12" fmla="*/ 2147483646 w 2387"/>
                <a:gd name="T13" fmla="*/ 2147483646 h 5446"/>
                <a:gd name="T14" fmla="*/ 2147483646 w 2387"/>
                <a:gd name="T15" fmla="*/ 2147483646 h 5446"/>
                <a:gd name="T16" fmla="*/ 2147483646 w 2387"/>
                <a:gd name="T17" fmla="*/ 2147483646 h 5446"/>
                <a:gd name="T18" fmla="*/ 2147483646 w 2387"/>
                <a:gd name="T19" fmla="*/ 2147483646 h 5446"/>
                <a:gd name="T20" fmla="*/ 2147483646 w 2387"/>
                <a:gd name="T21" fmla="*/ 2147483646 h 5446"/>
                <a:gd name="T22" fmla="*/ 2147483646 w 2387"/>
                <a:gd name="T23" fmla="*/ 2147483646 h 5446"/>
                <a:gd name="T24" fmla="*/ 2147483646 w 2387"/>
                <a:gd name="T25" fmla="*/ 2147483646 h 5446"/>
                <a:gd name="T26" fmla="*/ 0 w 2387"/>
                <a:gd name="T27" fmla="*/ 2147483646 h 5446"/>
                <a:gd name="T28" fmla="*/ 2147483646 w 2387"/>
                <a:gd name="T29" fmla="*/ 2147483646 h 5446"/>
                <a:gd name="T30" fmla="*/ 2147483646 w 2387"/>
                <a:gd name="T31" fmla="*/ 2147483646 h 5446"/>
                <a:gd name="T32" fmla="*/ 2147483646 w 2387"/>
                <a:gd name="T33" fmla="*/ 2147483646 h 5446"/>
                <a:gd name="T34" fmla="*/ 2147483646 w 2387"/>
                <a:gd name="T35" fmla="*/ 2147483646 h 544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87" h="5446" extrusionOk="0">
                  <a:moveTo>
                    <a:pt x="572" y="1"/>
                  </a:moveTo>
                  <a:lnTo>
                    <a:pt x="572" y="1"/>
                  </a:lnTo>
                  <a:cubicBezTo>
                    <a:pt x="568" y="24"/>
                    <a:pt x="565" y="47"/>
                    <a:pt x="561" y="70"/>
                  </a:cubicBez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lIns="91425" tIns="91425" rIns="91425" bIns="91425" anchor="ctr"/>
            <a:lstStyle/>
            <a:p>
              <a:pPr>
                <a:defRPr/>
              </a:pPr>
              <a:endParaRPr lang="vi-VN" sz="1350"/>
            </a:p>
          </p:txBody>
        </p:sp>
        <p:sp>
          <p:nvSpPr>
            <p:cNvPr id="149" name="Google Shape;879;p31">
              <a:extLst>
                <a:ext uri="{FF2B5EF4-FFF2-40B4-BE49-F238E27FC236}">
                  <a16:creationId xmlns:a16="http://schemas.microsoft.com/office/drawing/2014/main" id="{3505E3E1-9FEE-427D-B412-D2D0AF8A321D}"/>
                </a:ext>
              </a:extLst>
            </p:cNvPr>
            <p:cNvSpPr>
              <a:spLocks/>
            </p:cNvSpPr>
            <p:nvPr/>
          </p:nvSpPr>
          <p:spPr bwMode="auto">
            <a:xfrm>
              <a:off x="5971608" y="3370041"/>
              <a:ext cx="74089" cy="79353"/>
            </a:xfrm>
            <a:custGeom>
              <a:avLst/>
              <a:gdLst>
                <a:gd name="T0" fmla="*/ 2147483646 w 2353"/>
                <a:gd name="T1" fmla="*/ 2147483646 h 2522"/>
                <a:gd name="T2" fmla="*/ 0 w 2353"/>
                <a:gd name="T3" fmla="*/ 2147483646 h 2522"/>
                <a:gd name="T4" fmla="*/ 2147483646 w 2353"/>
                <a:gd name="T5" fmla="*/ 2147483646 h 2522"/>
                <a:gd name="T6" fmla="*/ 2147483646 w 2353"/>
                <a:gd name="T7" fmla="*/ 2147483646 h 2522"/>
                <a:gd name="T8" fmla="*/ 2147483646 w 2353"/>
                <a:gd name="T9" fmla="*/ 2147483646 h 25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lIns="91425" tIns="91425" rIns="91425" bIns="91425" anchor="ctr"/>
            <a:lstStyle/>
            <a:p>
              <a:pPr>
                <a:defRPr/>
              </a:pPr>
              <a:endParaRPr lang="vi-VN" sz="1350"/>
            </a:p>
          </p:txBody>
        </p:sp>
        <p:sp>
          <p:nvSpPr>
            <p:cNvPr id="150" name="Google Shape;880;p31">
              <a:extLst>
                <a:ext uri="{FF2B5EF4-FFF2-40B4-BE49-F238E27FC236}">
                  <a16:creationId xmlns:a16="http://schemas.microsoft.com/office/drawing/2014/main" id="{4F913850-8980-439D-8913-0AC6F2C81872}"/>
                </a:ext>
              </a:extLst>
            </p:cNvPr>
            <p:cNvSpPr>
              <a:spLocks/>
            </p:cNvSpPr>
            <p:nvPr/>
          </p:nvSpPr>
          <p:spPr bwMode="auto">
            <a:xfrm>
              <a:off x="6399204" y="3354170"/>
              <a:ext cx="74089" cy="73004"/>
            </a:xfrm>
            <a:custGeom>
              <a:avLst/>
              <a:gdLst>
                <a:gd name="T0" fmla="*/ 2147483646 w 2387"/>
                <a:gd name="T1" fmla="*/ 2147483646 h 2354"/>
                <a:gd name="T2" fmla="*/ 0 w 2387"/>
                <a:gd name="T3" fmla="*/ 2147483646 h 2354"/>
                <a:gd name="T4" fmla="*/ 2147483646 w 2387"/>
                <a:gd name="T5" fmla="*/ 2147483646 h 2354"/>
                <a:gd name="T6" fmla="*/ 2147483646 w 2387"/>
                <a:gd name="T7" fmla="*/ 2147483646 h 2354"/>
                <a:gd name="T8" fmla="*/ 2147483646 w 2387"/>
                <a:gd name="T9" fmla="*/ 2147483646 h 23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lIns="91425" tIns="91425" rIns="91425" bIns="91425" anchor="ctr"/>
            <a:lstStyle/>
            <a:p>
              <a:pPr>
                <a:defRPr/>
              </a:pPr>
              <a:endParaRPr lang="vi-VN" sz="1350"/>
            </a:p>
          </p:txBody>
        </p:sp>
        <p:sp>
          <p:nvSpPr>
            <p:cNvPr id="151" name="Google Shape;881;p31">
              <a:extLst>
                <a:ext uri="{FF2B5EF4-FFF2-40B4-BE49-F238E27FC236}">
                  <a16:creationId xmlns:a16="http://schemas.microsoft.com/office/drawing/2014/main" id="{F04D702E-7A8D-4B3A-899D-8CBD6FB7E361}"/>
                </a:ext>
              </a:extLst>
            </p:cNvPr>
            <p:cNvSpPr/>
            <p:nvPr/>
          </p:nvSpPr>
          <p:spPr>
            <a:xfrm>
              <a:off x="5950440" y="4373059"/>
              <a:ext cx="673146" cy="457071"/>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208" name="TextBox 207">
            <a:extLst>
              <a:ext uri="{FF2B5EF4-FFF2-40B4-BE49-F238E27FC236}">
                <a16:creationId xmlns:a16="http://schemas.microsoft.com/office/drawing/2014/main" id="{00C61D05-ADB8-4C79-9969-E368DC3C95B1}"/>
              </a:ext>
            </a:extLst>
          </p:cNvPr>
          <p:cNvSpPr txBox="1"/>
          <p:nvPr userDrawn="1"/>
        </p:nvSpPr>
        <p:spPr>
          <a:xfrm>
            <a:off x="4334934" y="1571625"/>
            <a:ext cx="3725333" cy="2082800"/>
          </a:xfrm>
          <a:prstGeom prst="rect">
            <a:avLst/>
          </a:prstGeom>
          <a:noFill/>
        </p:spPr>
        <p:txBody>
          <a:bodyPr>
            <a:spAutoFit/>
          </a:bodyPr>
          <a:lstStyle/>
          <a:p>
            <a:pPr algn="ctr" eaLnBrk="1" fontAlgn="auto" hangingPunct="1">
              <a:spcBef>
                <a:spcPts val="0"/>
              </a:spcBef>
              <a:spcAft>
                <a:spcPts val="0"/>
              </a:spcAft>
              <a:defRPr/>
            </a:pPr>
            <a:r>
              <a:rPr lang="vi-VN" sz="6469" dirty="0">
                <a:solidFill>
                  <a:srgbClr val="F79646">
                    <a:lumMod val="50000"/>
                  </a:srgbClr>
                </a:solidFill>
                <a:latin typeface="+mj-lt"/>
              </a:rPr>
              <a:t>KHÁM PHÁ</a:t>
            </a:r>
          </a:p>
        </p:txBody>
      </p:sp>
    </p:spTree>
    <p:extLst>
      <p:ext uri="{BB962C8B-B14F-4D97-AF65-F5344CB8AC3E}">
        <p14:creationId xmlns:p14="http://schemas.microsoft.com/office/powerpoint/2010/main" val="40728292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73"/>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90"/>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92"/>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87"/>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91"/>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76"/>
                                        </p:tgtEl>
                                      </p:cBhvr>
                                      <p:by x="150000" y="150000"/>
                                    </p:animScale>
                                  </p:childTnLst>
                                </p:cTn>
                              </p:par>
                              <p:par>
                                <p:cTn id="17" presetID="16" presetClass="entr" presetSubtype="21" fill="hold" nodeType="withEffect">
                                  <p:stCondLst>
                                    <p:cond delay="0"/>
                                  </p:stCondLst>
                                  <p:childTnLst>
                                    <p:set>
                                      <p:cBhvr>
                                        <p:cTn id="18" dur="1" fill="hold">
                                          <p:stCondLst>
                                            <p:cond delay="0"/>
                                          </p:stCondLst>
                                        </p:cTn>
                                        <p:tgtEl>
                                          <p:spTgt spid="71"/>
                                        </p:tgtEl>
                                        <p:attrNameLst>
                                          <p:attrName>style.visibility</p:attrName>
                                        </p:attrNameLst>
                                      </p:cBhvr>
                                      <p:to>
                                        <p:strVal val="visible"/>
                                      </p:to>
                                    </p:set>
                                    <p:animEffect transition="in" filter="barn(inVertical)">
                                      <p:cBhvr>
                                        <p:cTn id="19" dur="500"/>
                                        <p:tgtEl>
                                          <p:spTgt spid="71"/>
                                        </p:tgtEl>
                                      </p:cBhvr>
                                    </p:animEffect>
                                  </p:childTnLst>
                                </p:cTn>
                              </p:par>
                              <p:par>
                                <p:cTn id="20" presetID="16" presetClass="entr" presetSubtype="21" fill="hold" nodeType="withEffect">
                                  <p:stCondLst>
                                    <p:cond delay="0"/>
                                  </p:stCondLst>
                                  <p:childTnLst>
                                    <p:set>
                                      <p:cBhvr>
                                        <p:cTn id="21" dur="1" fill="hold">
                                          <p:stCondLst>
                                            <p:cond delay="0"/>
                                          </p:stCondLst>
                                        </p:cTn>
                                        <p:tgtEl>
                                          <p:spTgt spid="72"/>
                                        </p:tgtEl>
                                        <p:attrNameLst>
                                          <p:attrName>style.visibility</p:attrName>
                                        </p:attrNameLst>
                                      </p:cBhvr>
                                      <p:to>
                                        <p:strVal val="visible"/>
                                      </p:to>
                                    </p:set>
                                    <p:animEffect transition="in" filter="barn(inVertical)">
                                      <p:cBhvr>
                                        <p:cTn id="22" dur="500"/>
                                        <p:tgtEl>
                                          <p:spTgt spid="72"/>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70"/>
                                        </p:tgtEl>
                                        <p:attrNameLst>
                                          <p:attrName>style.visibility</p:attrName>
                                        </p:attrNameLst>
                                      </p:cBhvr>
                                      <p:to>
                                        <p:strVal val="visible"/>
                                      </p:to>
                                    </p:set>
                                    <p:animEffect transition="in" filter="fade">
                                      <p:cBhvr>
                                        <p:cTn id="26" dur="500"/>
                                        <p:tgtEl>
                                          <p:spTgt spid="70"/>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95"/>
                                        </p:tgtEl>
                                        <p:attrNameLst>
                                          <p:attrName>style.visibility</p:attrName>
                                        </p:attrNameLst>
                                      </p:cBhvr>
                                      <p:to>
                                        <p:strVal val="visible"/>
                                      </p:to>
                                    </p:set>
                                    <p:anim calcmode="lin" valueType="num">
                                      <p:cBhvr>
                                        <p:cTn id="30" dur="1000" fill="hold"/>
                                        <p:tgtEl>
                                          <p:spTgt spid="95"/>
                                        </p:tgtEl>
                                        <p:attrNameLst>
                                          <p:attrName>ppt_w</p:attrName>
                                        </p:attrNameLst>
                                      </p:cBhvr>
                                      <p:tavLst>
                                        <p:tav tm="0">
                                          <p:val>
                                            <p:fltVal val="0"/>
                                          </p:val>
                                        </p:tav>
                                        <p:tav tm="100000">
                                          <p:val>
                                            <p:strVal val="#ppt_w"/>
                                          </p:val>
                                        </p:tav>
                                      </p:tavLst>
                                    </p:anim>
                                    <p:anim calcmode="lin" valueType="num">
                                      <p:cBhvr>
                                        <p:cTn id="31" dur="1000" fill="hold"/>
                                        <p:tgtEl>
                                          <p:spTgt spid="95"/>
                                        </p:tgtEl>
                                        <p:attrNameLst>
                                          <p:attrName>ppt_h</p:attrName>
                                        </p:attrNameLst>
                                      </p:cBhvr>
                                      <p:tavLst>
                                        <p:tav tm="0">
                                          <p:val>
                                            <p:fltVal val="0"/>
                                          </p:val>
                                        </p:tav>
                                        <p:tav tm="100000">
                                          <p:val>
                                            <p:strVal val="#ppt_h"/>
                                          </p:val>
                                        </p:tav>
                                      </p:tavLst>
                                    </p:anim>
                                    <p:anim calcmode="lin" valueType="num">
                                      <p:cBhvr>
                                        <p:cTn id="32" dur="1000" fill="hold"/>
                                        <p:tgtEl>
                                          <p:spTgt spid="95"/>
                                        </p:tgtEl>
                                        <p:attrNameLst>
                                          <p:attrName>style.rotation</p:attrName>
                                        </p:attrNameLst>
                                      </p:cBhvr>
                                      <p:tavLst>
                                        <p:tav tm="0">
                                          <p:val>
                                            <p:fltVal val="90"/>
                                          </p:val>
                                        </p:tav>
                                        <p:tav tm="100000">
                                          <p:val>
                                            <p:fltVal val="0"/>
                                          </p:val>
                                        </p:tav>
                                      </p:tavLst>
                                    </p:anim>
                                    <p:animEffect transition="in" filter="fade">
                                      <p:cBhvr>
                                        <p:cTn id="33" dur="1000"/>
                                        <p:tgtEl>
                                          <p:spTgt spid="95"/>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08"/>
                                        </p:tgtEl>
                                        <p:attrNameLst>
                                          <p:attrName>style.visibility</p:attrName>
                                        </p:attrNameLst>
                                      </p:cBhvr>
                                      <p:to>
                                        <p:strVal val="visible"/>
                                      </p:to>
                                    </p:set>
                                    <p:animEffect transition="in" filter="randombar(horizontal)">
                                      <p:cBhvr>
                                        <p:cTn id="37" dur="500"/>
                                        <p:tgtEl>
                                          <p:spTgt spid="2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208" grpId="0"/>
    </p:bldLst>
  </p:timing>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4_Title and Content">
    <p:bg>
      <p:bgPr>
        <a:solidFill>
          <a:srgbClr val="002060"/>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EFE6FD9F-0CBF-4902-BB01-BCFC5F76CA2A}"/>
              </a:ext>
            </a:extLst>
          </p:cNvPr>
          <p:cNvGrpSpPr>
            <a:grpSpLocks/>
          </p:cNvGrpSpPr>
          <p:nvPr userDrawn="1"/>
        </p:nvGrpSpPr>
        <p:grpSpPr bwMode="auto">
          <a:xfrm>
            <a:off x="395818" y="219076"/>
            <a:ext cx="11614149" cy="6240463"/>
            <a:chOff x="395894" y="219519"/>
            <a:chExt cx="8518865" cy="4788281"/>
          </a:xfrm>
        </p:grpSpPr>
        <p:sp>
          <p:nvSpPr>
            <p:cNvPr id="3" name="Google Shape;993;p14">
              <a:extLst>
                <a:ext uri="{FF2B5EF4-FFF2-40B4-BE49-F238E27FC236}">
                  <a16:creationId xmlns:a16="http://schemas.microsoft.com/office/drawing/2014/main" id="{9CB85682-C1AF-494A-9B67-D173B88FA84C}"/>
                </a:ext>
              </a:extLst>
            </p:cNvPr>
            <p:cNvSpPr/>
            <p:nvPr/>
          </p:nvSpPr>
          <p:spPr>
            <a:xfrm>
              <a:off x="661380" y="219519"/>
              <a:ext cx="8068625"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nvGrpSpPr>
            <p:cNvPr id="4" name="Google Shape;994;p14">
              <a:extLst>
                <a:ext uri="{FF2B5EF4-FFF2-40B4-BE49-F238E27FC236}">
                  <a16:creationId xmlns:a16="http://schemas.microsoft.com/office/drawing/2014/main" id="{A592780E-6E11-4556-9F91-DC1C025450D2}"/>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F0BCF66D-75E3-4C90-A802-CA61E9B7CA54}"/>
                  </a:ext>
                </a:extLst>
              </p:cNvPr>
              <p:cNvSpPr>
                <a:spLocks/>
              </p:cNvSpPr>
              <p:nvPr/>
            </p:nvSpPr>
            <p:spPr bwMode="auto">
              <a:xfrm>
                <a:off x="8341867" y="2362126"/>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4" name="Google Shape;996;p14">
                <a:extLst>
                  <a:ext uri="{FF2B5EF4-FFF2-40B4-BE49-F238E27FC236}">
                    <a16:creationId xmlns:a16="http://schemas.microsoft.com/office/drawing/2014/main" id="{B387E8EA-F5CC-48E6-BE3E-5979728D6DA1}"/>
                  </a:ext>
                </a:extLst>
              </p:cNvPr>
              <p:cNvSpPr>
                <a:spLocks/>
              </p:cNvSpPr>
              <p:nvPr/>
            </p:nvSpPr>
            <p:spPr bwMode="auto">
              <a:xfrm>
                <a:off x="8341867" y="2281733"/>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p:spPr>
            <p:txBody>
              <a:bodyPr lIns="91425" tIns="91425" rIns="91425" bIns="91425" anchor="ctr"/>
              <a:lstStyle/>
              <a:p>
                <a:pPr>
                  <a:defRPr/>
                </a:pPr>
                <a:endParaRPr lang="vi-VN" sz="1350"/>
              </a:p>
            </p:txBody>
          </p:sp>
        </p:grpSp>
        <p:sp>
          <p:nvSpPr>
            <p:cNvPr id="5" name="Google Shape;997;p14">
              <a:extLst>
                <a:ext uri="{FF2B5EF4-FFF2-40B4-BE49-F238E27FC236}">
                  <a16:creationId xmlns:a16="http://schemas.microsoft.com/office/drawing/2014/main" id="{59C2E613-FA9F-425A-90EC-670575760372}"/>
                </a:ext>
              </a:extLst>
            </p:cNvPr>
            <p:cNvSpPr>
              <a:spLocks/>
            </p:cNvSpPr>
            <p:nvPr/>
          </p:nvSpPr>
          <p:spPr bwMode="auto">
            <a:xfrm>
              <a:off x="8341867" y="4447482"/>
              <a:ext cx="569787" cy="308174"/>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grpSp>
          <p:nvGrpSpPr>
            <p:cNvPr id="6" name="Google Shape;998;p14">
              <a:extLst>
                <a:ext uri="{FF2B5EF4-FFF2-40B4-BE49-F238E27FC236}">
                  <a16:creationId xmlns:a16="http://schemas.microsoft.com/office/drawing/2014/main" id="{C69137E1-6E32-451E-9EC9-4A91C3974ADE}"/>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4B79B99C-8556-4E7E-B987-9FF8BA446034}"/>
                  </a:ext>
                </a:extLst>
              </p:cNvPr>
              <p:cNvSpPr>
                <a:spLocks/>
              </p:cNvSpPr>
              <p:nvPr/>
            </p:nvSpPr>
            <p:spPr bwMode="auto">
              <a:xfrm>
                <a:off x="8341867" y="1800590"/>
                <a:ext cx="569787" cy="30086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2" name="Google Shape;1000;p14">
                <a:extLst>
                  <a:ext uri="{FF2B5EF4-FFF2-40B4-BE49-F238E27FC236}">
                    <a16:creationId xmlns:a16="http://schemas.microsoft.com/office/drawing/2014/main" id="{29D2D79E-3CDD-4A1E-9852-36858BAA75CA}"/>
                  </a:ext>
                </a:extLst>
              </p:cNvPr>
              <p:cNvSpPr/>
              <p:nvPr/>
            </p:nvSpPr>
            <p:spPr>
              <a:xfrm>
                <a:off x="8341867" y="1721415"/>
                <a:ext cx="569787" cy="300866"/>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7" name="Google Shape;1001;p14">
              <a:extLst>
                <a:ext uri="{FF2B5EF4-FFF2-40B4-BE49-F238E27FC236}">
                  <a16:creationId xmlns:a16="http://schemas.microsoft.com/office/drawing/2014/main" id="{5EC0BF8C-D169-4F9C-A774-B37C2C2A88E0}"/>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85BAE72E-FA7E-4CC2-B162-2ED3FE6913BD}"/>
                  </a:ext>
                </a:extLst>
              </p:cNvPr>
              <p:cNvSpPr>
                <a:spLocks/>
              </p:cNvSpPr>
              <p:nvPr/>
            </p:nvSpPr>
            <p:spPr bwMode="auto">
              <a:xfrm>
                <a:off x="8346524" y="1263416"/>
                <a:ext cx="568235" cy="308175"/>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0" name="Google Shape;1003;p14">
                <a:extLst>
                  <a:ext uri="{FF2B5EF4-FFF2-40B4-BE49-F238E27FC236}">
                    <a16:creationId xmlns:a16="http://schemas.microsoft.com/office/drawing/2014/main" id="{57A09CB1-EC22-4C93-881A-20AE79F5611A}"/>
                  </a:ext>
                </a:extLst>
              </p:cNvPr>
              <p:cNvSpPr>
                <a:spLocks/>
              </p:cNvSpPr>
              <p:nvPr/>
            </p:nvSpPr>
            <p:spPr bwMode="auto">
              <a:xfrm>
                <a:off x="8346524" y="1183023"/>
                <a:ext cx="568235" cy="308175"/>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p:spPr>
            <p:txBody>
              <a:bodyPr lIns="91425" tIns="91425" rIns="91425" bIns="91425" anchor="ctr"/>
              <a:lstStyle/>
              <a:p>
                <a:pPr>
                  <a:defRPr/>
                </a:pPr>
                <a:endParaRPr lang="vi-VN" sz="1350"/>
              </a:p>
            </p:txBody>
          </p:sp>
        </p:grpSp>
        <p:grpSp>
          <p:nvGrpSpPr>
            <p:cNvPr id="8" name="Google Shape;1004;p14">
              <a:extLst>
                <a:ext uri="{FF2B5EF4-FFF2-40B4-BE49-F238E27FC236}">
                  <a16:creationId xmlns:a16="http://schemas.microsoft.com/office/drawing/2014/main" id="{FBD7C85E-4AEE-4248-90E2-65B2C49BFBAF}"/>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F1F0C317-B753-4F9C-B597-A56A74A0FE69}"/>
                  </a:ext>
                </a:extLst>
              </p:cNvPr>
              <p:cNvSpPr>
                <a:spLocks/>
              </p:cNvSpPr>
              <p:nvPr/>
            </p:nvSpPr>
            <p:spPr bwMode="auto">
              <a:xfrm>
                <a:off x="8341867" y="686045"/>
                <a:ext cx="569787" cy="308175"/>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8" name="Google Shape;1006;p14">
                <a:extLst>
                  <a:ext uri="{FF2B5EF4-FFF2-40B4-BE49-F238E27FC236}">
                    <a16:creationId xmlns:a16="http://schemas.microsoft.com/office/drawing/2014/main" id="{B4118E96-4861-439B-AC49-D9D0561BEFC7}"/>
                  </a:ext>
                </a:extLst>
              </p:cNvPr>
              <p:cNvSpPr/>
              <p:nvPr/>
            </p:nvSpPr>
            <p:spPr>
              <a:xfrm>
                <a:off x="8341867" y="606869"/>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9" name="Google Shape;1007;p14">
              <a:extLst>
                <a:ext uri="{FF2B5EF4-FFF2-40B4-BE49-F238E27FC236}">
                  <a16:creationId xmlns:a16="http://schemas.microsoft.com/office/drawing/2014/main" id="{0C32C71A-FF67-445E-8861-D5D6A3C4BC64}"/>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D09881B2-E784-43B1-81CC-DAC9839A05E3}"/>
                  </a:ext>
                </a:extLst>
              </p:cNvPr>
              <p:cNvSpPr>
                <a:spLocks/>
              </p:cNvSpPr>
              <p:nvPr/>
            </p:nvSpPr>
            <p:spPr bwMode="auto">
              <a:xfrm>
                <a:off x="8341867" y="2361518"/>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6" name="Google Shape;1009;p14">
                <a:extLst>
                  <a:ext uri="{FF2B5EF4-FFF2-40B4-BE49-F238E27FC236}">
                    <a16:creationId xmlns:a16="http://schemas.microsoft.com/office/drawing/2014/main" id="{0E5A29A0-FE47-430D-BC3E-99BA9F9D08C7}"/>
                  </a:ext>
                </a:extLst>
              </p:cNvPr>
              <p:cNvSpPr>
                <a:spLocks/>
              </p:cNvSpPr>
              <p:nvPr/>
            </p:nvSpPr>
            <p:spPr bwMode="auto">
              <a:xfrm>
                <a:off x="8341867" y="2282343"/>
                <a:ext cx="569787" cy="30086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p:spPr>
            <p:txBody>
              <a:bodyPr lIns="91425" tIns="91425" rIns="91425" bIns="91425" anchor="ctr"/>
              <a:lstStyle/>
              <a:p>
                <a:pPr>
                  <a:defRPr/>
                </a:pPr>
                <a:endParaRPr lang="vi-VN" sz="1350"/>
              </a:p>
            </p:txBody>
          </p:sp>
        </p:grpSp>
        <p:grpSp>
          <p:nvGrpSpPr>
            <p:cNvPr id="10" name="Google Shape;1010;p14">
              <a:extLst>
                <a:ext uri="{FF2B5EF4-FFF2-40B4-BE49-F238E27FC236}">
                  <a16:creationId xmlns:a16="http://schemas.microsoft.com/office/drawing/2014/main" id="{C503383D-6286-4C28-82DE-484AA21454E9}"/>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85AA2AEF-4ED4-4F44-AE97-731ECB7B43A9}"/>
                  </a:ext>
                </a:extLst>
              </p:cNvPr>
              <p:cNvSpPr>
                <a:spLocks/>
              </p:cNvSpPr>
              <p:nvPr/>
            </p:nvSpPr>
            <p:spPr bwMode="auto">
              <a:xfrm>
                <a:off x="8341867" y="2362129"/>
                <a:ext cx="569787" cy="30086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4" name="Google Shape;1012;p14">
                <a:extLst>
                  <a:ext uri="{FF2B5EF4-FFF2-40B4-BE49-F238E27FC236}">
                    <a16:creationId xmlns:a16="http://schemas.microsoft.com/office/drawing/2014/main" id="{F79F73A0-7254-4504-94A4-1AE94FD0E288}"/>
                  </a:ext>
                </a:extLst>
              </p:cNvPr>
              <p:cNvSpPr/>
              <p:nvPr/>
            </p:nvSpPr>
            <p:spPr>
              <a:xfrm>
                <a:off x="8341867" y="2281736"/>
                <a:ext cx="569787"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11" name="Google Shape;1013;p14">
              <a:extLst>
                <a:ext uri="{FF2B5EF4-FFF2-40B4-BE49-F238E27FC236}">
                  <a16:creationId xmlns:a16="http://schemas.microsoft.com/office/drawing/2014/main" id="{5D2CCFEC-6563-4D0D-8C08-20A848699130}"/>
                </a:ext>
              </a:extLst>
            </p:cNvPr>
            <p:cNvSpPr/>
            <p:nvPr/>
          </p:nvSpPr>
          <p:spPr>
            <a:xfrm>
              <a:off x="8341867" y="4368307"/>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 name="Google Shape;1014;p14">
              <a:extLst>
                <a:ext uri="{FF2B5EF4-FFF2-40B4-BE49-F238E27FC236}">
                  <a16:creationId xmlns:a16="http://schemas.microsoft.com/office/drawing/2014/main" id="{25F10898-180E-4F2E-AF94-2FC76FC85BF0}"/>
                </a:ext>
              </a:extLst>
            </p:cNvPr>
            <p:cNvSpPr>
              <a:spLocks/>
            </p:cNvSpPr>
            <p:nvPr/>
          </p:nvSpPr>
          <p:spPr bwMode="auto">
            <a:xfrm>
              <a:off x="395894" y="219519"/>
              <a:ext cx="8053099"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p:spPr>
          <p:txBody>
            <a:bodyPr lIns="91425" tIns="91425" rIns="91425" bIns="91425" anchor="ctr"/>
            <a:lstStyle/>
            <a:p>
              <a:pPr>
                <a:defRPr/>
              </a:pPr>
              <a:endParaRPr lang="vi-VN" sz="1350"/>
            </a:p>
          </p:txBody>
        </p:sp>
      </p:grpSp>
      <p:sp>
        <p:nvSpPr>
          <p:cNvPr id="25" name="Google Shape;1082;p14">
            <a:extLst>
              <a:ext uri="{FF2B5EF4-FFF2-40B4-BE49-F238E27FC236}">
                <a16:creationId xmlns:a16="http://schemas.microsoft.com/office/drawing/2014/main" id="{910578B5-7226-4FBC-9E54-3D6B9CDC0997}"/>
              </a:ext>
            </a:extLst>
          </p:cNvPr>
          <p:cNvSpPr>
            <a:spLocks/>
          </p:cNvSpPr>
          <p:nvPr userDrawn="1"/>
        </p:nvSpPr>
        <p:spPr bwMode="auto">
          <a:xfrm>
            <a:off x="465667" y="8826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26" name="Google Shape;1083;p14">
            <a:extLst>
              <a:ext uri="{FF2B5EF4-FFF2-40B4-BE49-F238E27FC236}">
                <a16:creationId xmlns:a16="http://schemas.microsoft.com/office/drawing/2014/main" id="{9D360358-D00C-47EC-96F2-E457AE11FDC2}"/>
              </a:ext>
            </a:extLst>
          </p:cNvPr>
          <p:cNvSpPr>
            <a:spLocks/>
          </p:cNvSpPr>
          <p:nvPr userDrawn="1"/>
        </p:nvSpPr>
        <p:spPr bwMode="auto">
          <a:xfrm>
            <a:off x="201084" y="906463"/>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27" name="Google Shape;1084;p14">
            <a:extLst>
              <a:ext uri="{FF2B5EF4-FFF2-40B4-BE49-F238E27FC236}">
                <a16:creationId xmlns:a16="http://schemas.microsoft.com/office/drawing/2014/main" id="{7C223EF2-3F6E-4F24-82DC-7F8700FB2B46}"/>
              </a:ext>
            </a:extLst>
          </p:cNvPr>
          <p:cNvSpPr>
            <a:spLocks/>
          </p:cNvSpPr>
          <p:nvPr userDrawn="1"/>
        </p:nvSpPr>
        <p:spPr bwMode="auto">
          <a:xfrm>
            <a:off x="224367" y="989014"/>
            <a:ext cx="44451"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28" name="Google Shape;1085;p14">
            <a:extLst>
              <a:ext uri="{FF2B5EF4-FFF2-40B4-BE49-F238E27FC236}">
                <a16:creationId xmlns:a16="http://schemas.microsoft.com/office/drawing/2014/main" id="{E8F9E0DE-9EA5-4B1C-A112-88A9A7B4AF12}"/>
              </a:ext>
            </a:extLst>
          </p:cNvPr>
          <p:cNvSpPr>
            <a:spLocks/>
          </p:cNvSpPr>
          <p:nvPr userDrawn="1"/>
        </p:nvSpPr>
        <p:spPr bwMode="auto">
          <a:xfrm>
            <a:off x="524934" y="9477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29" name="Google Shape;1086;p14">
            <a:extLst>
              <a:ext uri="{FF2B5EF4-FFF2-40B4-BE49-F238E27FC236}">
                <a16:creationId xmlns:a16="http://schemas.microsoft.com/office/drawing/2014/main" id="{3D6F20CC-6852-49FF-A240-5C1C65B4D4AB}"/>
              </a:ext>
            </a:extLst>
          </p:cNvPr>
          <p:cNvSpPr>
            <a:spLocks/>
          </p:cNvSpPr>
          <p:nvPr userDrawn="1"/>
        </p:nvSpPr>
        <p:spPr bwMode="auto">
          <a:xfrm>
            <a:off x="201084" y="917575"/>
            <a:ext cx="448733"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30" name="Google Shape;1082;p14">
            <a:extLst>
              <a:ext uri="{FF2B5EF4-FFF2-40B4-BE49-F238E27FC236}">
                <a16:creationId xmlns:a16="http://schemas.microsoft.com/office/drawing/2014/main" id="{FC4795E5-B5F0-4F08-9BAC-7B71E626BD0C}"/>
              </a:ext>
            </a:extLst>
          </p:cNvPr>
          <p:cNvSpPr>
            <a:spLocks/>
          </p:cNvSpPr>
          <p:nvPr userDrawn="1"/>
        </p:nvSpPr>
        <p:spPr bwMode="auto">
          <a:xfrm>
            <a:off x="463550" y="14954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31" name="Google Shape;1083;p14">
            <a:extLst>
              <a:ext uri="{FF2B5EF4-FFF2-40B4-BE49-F238E27FC236}">
                <a16:creationId xmlns:a16="http://schemas.microsoft.com/office/drawing/2014/main" id="{7273D37A-AAEE-4C9B-8E13-45B13DF2A51E}"/>
              </a:ext>
            </a:extLst>
          </p:cNvPr>
          <p:cNvSpPr>
            <a:spLocks/>
          </p:cNvSpPr>
          <p:nvPr userDrawn="1"/>
        </p:nvSpPr>
        <p:spPr bwMode="auto">
          <a:xfrm>
            <a:off x="198967" y="1520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32" name="Google Shape;1084;p14">
            <a:extLst>
              <a:ext uri="{FF2B5EF4-FFF2-40B4-BE49-F238E27FC236}">
                <a16:creationId xmlns:a16="http://schemas.microsoft.com/office/drawing/2014/main" id="{687F74CF-297B-4D7E-AC98-724AECAB4A3B}"/>
              </a:ext>
            </a:extLst>
          </p:cNvPr>
          <p:cNvSpPr>
            <a:spLocks/>
          </p:cNvSpPr>
          <p:nvPr userDrawn="1"/>
        </p:nvSpPr>
        <p:spPr bwMode="auto">
          <a:xfrm>
            <a:off x="222251" y="1603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33" name="Google Shape;1085;p14">
            <a:extLst>
              <a:ext uri="{FF2B5EF4-FFF2-40B4-BE49-F238E27FC236}">
                <a16:creationId xmlns:a16="http://schemas.microsoft.com/office/drawing/2014/main" id="{554EA9CF-75F4-41AD-B198-DB944CC33E48}"/>
              </a:ext>
            </a:extLst>
          </p:cNvPr>
          <p:cNvSpPr>
            <a:spLocks/>
          </p:cNvSpPr>
          <p:nvPr userDrawn="1"/>
        </p:nvSpPr>
        <p:spPr bwMode="auto">
          <a:xfrm>
            <a:off x="522818" y="1562100"/>
            <a:ext cx="46567"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34" name="Google Shape;1086;p14">
            <a:extLst>
              <a:ext uri="{FF2B5EF4-FFF2-40B4-BE49-F238E27FC236}">
                <a16:creationId xmlns:a16="http://schemas.microsoft.com/office/drawing/2014/main" id="{4E3D0A6F-B871-4C8F-8DAD-78E7BFBBD9CA}"/>
              </a:ext>
            </a:extLst>
          </p:cNvPr>
          <p:cNvSpPr>
            <a:spLocks/>
          </p:cNvSpPr>
          <p:nvPr userDrawn="1"/>
        </p:nvSpPr>
        <p:spPr bwMode="auto">
          <a:xfrm>
            <a:off x="201084" y="1531938"/>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35" name="Google Shape;1082;p14">
            <a:extLst>
              <a:ext uri="{FF2B5EF4-FFF2-40B4-BE49-F238E27FC236}">
                <a16:creationId xmlns:a16="http://schemas.microsoft.com/office/drawing/2014/main" id="{529FA907-1E4C-4FE4-AB17-777717088AD4}"/>
              </a:ext>
            </a:extLst>
          </p:cNvPr>
          <p:cNvSpPr>
            <a:spLocks/>
          </p:cNvSpPr>
          <p:nvPr userDrawn="1"/>
        </p:nvSpPr>
        <p:spPr bwMode="auto">
          <a:xfrm>
            <a:off x="463550" y="2109788"/>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36" name="Google Shape;1083;p14">
            <a:extLst>
              <a:ext uri="{FF2B5EF4-FFF2-40B4-BE49-F238E27FC236}">
                <a16:creationId xmlns:a16="http://schemas.microsoft.com/office/drawing/2014/main" id="{9AA0127F-4436-46B1-9A7D-2EB1FFE01212}"/>
              </a:ext>
            </a:extLst>
          </p:cNvPr>
          <p:cNvSpPr>
            <a:spLocks/>
          </p:cNvSpPr>
          <p:nvPr userDrawn="1"/>
        </p:nvSpPr>
        <p:spPr bwMode="auto">
          <a:xfrm>
            <a:off x="198967" y="2135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37" name="Google Shape;1084;p14">
            <a:extLst>
              <a:ext uri="{FF2B5EF4-FFF2-40B4-BE49-F238E27FC236}">
                <a16:creationId xmlns:a16="http://schemas.microsoft.com/office/drawing/2014/main" id="{99D2725D-AC9E-490B-82F5-CE3AF6DD6787}"/>
              </a:ext>
            </a:extLst>
          </p:cNvPr>
          <p:cNvSpPr>
            <a:spLocks/>
          </p:cNvSpPr>
          <p:nvPr userDrawn="1"/>
        </p:nvSpPr>
        <p:spPr bwMode="auto">
          <a:xfrm>
            <a:off x="222251" y="2217738"/>
            <a:ext cx="44449"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38" name="Google Shape;1085;p14">
            <a:extLst>
              <a:ext uri="{FF2B5EF4-FFF2-40B4-BE49-F238E27FC236}">
                <a16:creationId xmlns:a16="http://schemas.microsoft.com/office/drawing/2014/main" id="{1A03D8C4-3F35-4F3D-8F80-96DD05A1B9C8}"/>
              </a:ext>
            </a:extLst>
          </p:cNvPr>
          <p:cNvSpPr>
            <a:spLocks/>
          </p:cNvSpPr>
          <p:nvPr userDrawn="1"/>
        </p:nvSpPr>
        <p:spPr bwMode="auto">
          <a:xfrm>
            <a:off x="522818" y="2174875"/>
            <a:ext cx="44449"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39" name="Google Shape;1086;p14">
            <a:extLst>
              <a:ext uri="{FF2B5EF4-FFF2-40B4-BE49-F238E27FC236}">
                <a16:creationId xmlns:a16="http://schemas.microsoft.com/office/drawing/2014/main" id="{4A73783C-2225-46FA-B277-1E7487FD6141}"/>
              </a:ext>
            </a:extLst>
          </p:cNvPr>
          <p:cNvSpPr>
            <a:spLocks/>
          </p:cNvSpPr>
          <p:nvPr userDrawn="1"/>
        </p:nvSpPr>
        <p:spPr bwMode="auto">
          <a:xfrm>
            <a:off x="198967" y="21463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40" name="Google Shape;1082;p14">
            <a:extLst>
              <a:ext uri="{FF2B5EF4-FFF2-40B4-BE49-F238E27FC236}">
                <a16:creationId xmlns:a16="http://schemas.microsoft.com/office/drawing/2014/main" id="{5A8152A7-EB71-4EC8-A332-0B961BC3BF84}"/>
              </a:ext>
            </a:extLst>
          </p:cNvPr>
          <p:cNvSpPr>
            <a:spLocks/>
          </p:cNvSpPr>
          <p:nvPr userDrawn="1"/>
        </p:nvSpPr>
        <p:spPr bwMode="auto">
          <a:xfrm>
            <a:off x="461433" y="27241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41" name="Google Shape;1083;p14">
            <a:extLst>
              <a:ext uri="{FF2B5EF4-FFF2-40B4-BE49-F238E27FC236}">
                <a16:creationId xmlns:a16="http://schemas.microsoft.com/office/drawing/2014/main" id="{C69842C7-286E-41DA-991D-3EE3BC8A6CCA}"/>
              </a:ext>
            </a:extLst>
          </p:cNvPr>
          <p:cNvSpPr>
            <a:spLocks/>
          </p:cNvSpPr>
          <p:nvPr userDrawn="1"/>
        </p:nvSpPr>
        <p:spPr bwMode="auto">
          <a:xfrm>
            <a:off x="196851" y="2747964"/>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42" name="Google Shape;1084;p14">
            <a:extLst>
              <a:ext uri="{FF2B5EF4-FFF2-40B4-BE49-F238E27FC236}">
                <a16:creationId xmlns:a16="http://schemas.microsoft.com/office/drawing/2014/main" id="{847F623E-C928-4BE8-AE0E-12E49E0DC6F9}"/>
              </a:ext>
            </a:extLst>
          </p:cNvPr>
          <p:cNvSpPr>
            <a:spLocks/>
          </p:cNvSpPr>
          <p:nvPr userDrawn="1"/>
        </p:nvSpPr>
        <p:spPr bwMode="auto">
          <a:xfrm>
            <a:off x="220134" y="2830514"/>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43" name="Google Shape;1085;p14">
            <a:extLst>
              <a:ext uri="{FF2B5EF4-FFF2-40B4-BE49-F238E27FC236}">
                <a16:creationId xmlns:a16="http://schemas.microsoft.com/office/drawing/2014/main" id="{9DDA1C3C-1D4F-4048-A10B-5E8307E48315}"/>
              </a:ext>
            </a:extLst>
          </p:cNvPr>
          <p:cNvSpPr>
            <a:spLocks/>
          </p:cNvSpPr>
          <p:nvPr userDrawn="1"/>
        </p:nvSpPr>
        <p:spPr bwMode="auto">
          <a:xfrm>
            <a:off x="520701" y="27892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44" name="Google Shape;1086;p14">
            <a:extLst>
              <a:ext uri="{FF2B5EF4-FFF2-40B4-BE49-F238E27FC236}">
                <a16:creationId xmlns:a16="http://schemas.microsoft.com/office/drawing/2014/main" id="{3DBCA331-7F35-4EAD-B18F-138F78F9E971}"/>
              </a:ext>
            </a:extLst>
          </p:cNvPr>
          <p:cNvSpPr>
            <a:spLocks/>
          </p:cNvSpPr>
          <p:nvPr userDrawn="1"/>
        </p:nvSpPr>
        <p:spPr bwMode="auto">
          <a:xfrm>
            <a:off x="198968" y="27590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45" name="Google Shape;1082;p14">
            <a:extLst>
              <a:ext uri="{FF2B5EF4-FFF2-40B4-BE49-F238E27FC236}">
                <a16:creationId xmlns:a16="http://schemas.microsoft.com/office/drawing/2014/main" id="{B52CCBBB-1F18-40A6-9FAA-0A12127FCA5F}"/>
              </a:ext>
            </a:extLst>
          </p:cNvPr>
          <p:cNvSpPr>
            <a:spLocks/>
          </p:cNvSpPr>
          <p:nvPr userDrawn="1"/>
        </p:nvSpPr>
        <p:spPr bwMode="auto">
          <a:xfrm>
            <a:off x="461433" y="33369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46" name="Google Shape;1083;p14">
            <a:extLst>
              <a:ext uri="{FF2B5EF4-FFF2-40B4-BE49-F238E27FC236}">
                <a16:creationId xmlns:a16="http://schemas.microsoft.com/office/drawing/2014/main" id="{351E6EFB-E8F0-4948-B996-C30ACF458C64}"/>
              </a:ext>
            </a:extLst>
          </p:cNvPr>
          <p:cNvSpPr>
            <a:spLocks/>
          </p:cNvSpPr>
          <p:nvPr userDrawn="1"/>
        </p:nvSpPr>
        <p:spPr bwMode="auto">
          <a:xfrm>
            <a:off x="194733" y="3362326"/>
            <a:ext cx="450851"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47" name="Google Shape;1084;p14">
            <a:extLst>
              <a:ext uri="{FF2B5EF4-FFF2-40B4-BE49-F238E27FC236}">
                <a16:creationId xmlns:a16="http://schemas.microsoft.com/office/drawing/2014/main" id="{2CD58EC5-BB13-4DEC-803A-14251F47083C}"/>
              </a:ext>
            </a:extLst>
          </p:cNvPr>
          <p:cNvSpPr>
            <a:spLocks/>
          </p:cNvSpPr>
          <p:nvPr userDrawn="1"/>
        </p:nvSpPr>
        <p:spPr bwMode="auto">
          <a:xfrm>
            <a:off x="220133" y="3444875"/>
            <a:ext cx="44451"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48" name="Google Shape;1085;p14">
            <a:extLst>
              <a:ext uri="{FF2B5EF4-FFF2-40B4-BE49-F238E27FC236}">
                <a16:creationId xmlns:a16="http://schemas.microsoft.com/office/drawing/2014/main" id="{70124BEA-34E8-4015-A3F5-5DD61A1FF767}"/>
              </a:ext>
            </a:extLst>
          </p:cNvPr>
          <p:cNvSpPr>
            <a:spLocks/>
          </p:cNvSpPr>
          <p:nvPr userDrawn="1"/>
        </p:nvSpPr>
        <p:spPr bwMode="auto">
          <a:xfrm>
            <a:off x="520700" y="3403600"/>
            <a:ext cx="44451"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49" name="Google Shape;1086;p14">
            <a:extLst>
              <a:ext uri="{FF2B5EF4-FFF2-40B4-BE49-F238E27FC236}">
                <a16:creationId xmlns:a16="http://schemas.microsoft.com/office/drawing/2014/main" id="{75AD2B08-C674-412F-8D4B-C259CB4B91C3}"/>
              </a:ext>
            </a:extLst>
          </p:cNvPr>
          <p:cNvSpPr>
            <a:spLocks/>
          </p:cNvSpPr>
          <p:nvPr userDrawn="1"/>
        </p:nvSpPr>
        <p:spPr bwMode="auto">
          <a:xfrm>
            <a:off x="196851" y="33734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50" name="Google Shape;1082;p14">
            <a:extLst>
              <a:ext uri="{FF2B5EF4-FFF2-40B4-BE49-F238E27FC236}">
                <a16:creationId xmlns:a16="http://schemas.microsoft.com/office/drawing/2014/main" id="{BD293BA1-09FE-4288-8800-B5D6477E8C5A}"/>
              </a:ext>
            </a:extLst>
          </p:cNvPr>
          <p:cNvSpPr>
            <a:spLocks/>
          </p:cNvSpPr>
          <p:nvPr userDrawn="1"/>
        </p:nvSpPr>
        <p:spPr bwMode="auto">
          <a:xfrm>
            <a:off x="459317" y="3951288"/>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51" name="Google Shape;1083;p14">
            <a:extLst>
              <a:ext uri="{FF2B5EF4-FFF2-40B4-BE49-F238E27FC236}">
                <a16:creationId xmlns:a16="http://schemas.microsoft.com/office/drawing/2014/main" id="{14F8FD2C-1DD5-4C37-A19B-9FFFA7C515D6}"/>
              </a:ext>
            </a:extLst>
          </p:cNvPr>
          <p:cNvSpPr>
            <a:spLocks/>
          </p:cNvSpPr>
          <p:nvPr userDrawn="1"/>
        </p:nvSpPr>
        <p:spPr bwMode="auto">
          <a:xfrm>
            <a:off x="194734" y="39766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52" name="Google Shape;1084;p14">
            <a:extLst>
              <a:ext uri="{FF2B5EF4-FFF2-40B4-BE49-F238E27FC236}">
                <a16:creationId xmlns:a16="http://schemas.microsoft.com/office/drawing/2014/main" id="{C130C83C-D70B-4EF7-BEA3-FBD458162BB2}"/>
              </a:ext>
            </a:extLst>
          </p:cNvPr>
          <p:cNvSpPr>
            <a:spLocks/>
          </p:cNvSpPr>
          <p:nvPr userDrawn="1"/>
        </p:nvSpPr>
        <p:spPr bwMode="auto">
          <a:xfrm>
            <a:off x="218018" y="40592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53" name="Google Shape;1085;p14">
            <a:extLst>
              <a:ext uri="{FF2B5EF4-FFF2-40B4-BE49-F238E27FC236}">
                <a16:creationId xmlns:a16="http://schemas.microsoft.com/office/drawing/2014/main" id="{6C249B58-9C05-412F-97F4-E08120A2B945}"/>
              </a:ext>
            </a:extLst>
          </p:cNvPr>
          <p:cNvSpPr>
            <a:spLocks/>
          </p:cNvSpPr>
          <p:nvPr userDrawn="1"/>
        </p:nvSpPr>
        <p:spPr bwMode="auto">
          <a:xfrm>
            <a:off x="518585" y="40163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54" name="Google Shape;1086;p14">
            <a:extLst>
              <a:ext uri="{FF2B5EF4-FFF2-40B4-BE49-F238E27FC236}">
                <a16:creationId xmlns:a16="http://schemas.microsoft.com/office/drawing/2014/main" id="{D07BB9EE-2F00-43C3-A79B-F151C21F257E}"/>
              </a:ext>
            </a:extLst>
          </p:cNvPr>
          <p:cNvSpPr>
            <a:spLocks/>
          </p:cNvSpPr>
          <p:nvPr userDrawn="1"/>
        </p:nvSpPr>
        <p:spPr bwMode="auto">
          <a:xfrm>
            <a:off x="194734" y="39878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55" name="Google Shape;1082;p14">
            <a:extLst>
              <a:ext uri="{FF2B5EF4-FFF2-40B4-BE49-F238E27FC236}">
                <a16:creationId xmlns:a16="http://schemas.microsoft.com/office/drawing/2014/main" id="{108C0700-3AA0-464D-9EF8-0F9E444E37D0}"/>
              </a:ext>
            </a:extLst>
          </p:cNvPr>
          <p:cNvSpPr>
            <a:spLocks/>
          </p:cNvSpPr>
          <p:nvPr userDrawn="1"/>
        </p:nvSpPr>
        <p:spPr bwMode="auto">
          <a:xfrm>
            <a:off x="459317" y="4565650"/>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56" name="Google Shape;1083;p14">
            <a:extLst>
              <a:ext uri="{FF2B5EF4-FFF2-40B4-BE49-F238E27FC236}">
                <a16:creationId xmlns:a16="http://schemas.microsoft.com/office/drawing/2014/main" id="{59F8A549-C9B7-4B7D-94B8-3041B8604713}"/>
              </a:ext>
            </a:extLst>
          </p:cNvPr>
          <p:cNvSpPr>
            <a:spLocks/>
          </p:cNvSpPr>
          <p:nvPr userDrawn="1"/>
        </p:nvSpPr>
        <p:spPr bwMode="auto">
          <a:xfrm>
            <a:off x="192618" y="4589464"/>
            <a:ext cx="450849"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57" name="Google Shape;1084;p14">
            <a:extLst>
              <a:ext uri="{FF2B5EF4-FFF2-40B4-BE49-F238E27FC236}">
                <a16:creationId xmlns:a16="http://schemas.microsoft.com/office/drawing/2014/main" id="{5A824735-CAEC-41BC-9F42-BE92CB70B3B3}"/>
              </a:ext>
            </a:extLst>
          </p:cNvPr>
          <p:cNvSpPr>
            <a:spLocks/>
          </p:cNvSpPr>
          <p:nvPr userDrawn="1"/>
        </p:nvSpPr>
        <p:spPr bwMode="auto">
          <a:xfrm>
            <a:off x="215901" y="4672014"/>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58" name="Google Shape;1085;p14">
            <a:extLst>
              <a:ext uri="{FF2B5EF4-FFF2-40B4-BE49-F238E27FC236}">
                <a16:creationId xmlns:a16="http://schemas.microsoft.com/office/drawing/2014/main" id="{E0EB50AA-D176-408D-81E5-0C9AEEF9A113}"/>
              </a:ext>
            </a:extLst>
          </p:cNvPr>
          <p:cNvSpPr>
            <a:spLocks/>
          </p:cNvSpPr>
          <p:nvPr userDrawn="1"/>
        </p:nvSpPr>
        <p:spPr bwMode="auto">
          <a:xfrm>
            <a:off x="518585" y="4630739"/>
            <a:ext cx="44449"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59" name="Google Shape;1086;p14">
            <a:extLst>
              <a:ext uri="{FF2B5EF4-FFF2-40B4-BE49-F238E27FC236}">
                <a16:creationId xmlns:a16="http://schemas.microsoft.com/office/drawing/2014/main" id="{BECF3060-D59F-4F6E-AE83-ACBE878A84ED}"/>
              </a:ext>
            </a:extLst>
          </p:cNvPr>
          <p:cNvSpPr>
            <a:spLocks/>
          </p:cNvSpPr>
          <p:nvPr userDrawn="1"/>
        </p:nvSpPr>
        <p:spPr bwMode="auto">
          <a:xfrm>
            <a:off x="194734" y="46005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60" name="Google Shape;1082;p14">
            <a:extLst>
              <a:ext uri="{FF2B5EF4-FFF2-40B4-BE49-F238E27FC236}">
                <a16:creationId xmlns:a16="http://schemas.microsoft.com/office/drawing/2014/main" id="{C01FCFA1-CCEA-485B-9268-C1AB6B52180F}"/>
              </a:ext>
            </a:extLst>
          </p:cNvPr>
          <p:cNvSpPr>
            <a:spLocks/>
          </p:cNvSpPr>
          <p:nvPr userDrawn="1"/>
        </p:nvSpPr>
        <p:spPr bwMode="auto">
          <a:xfrm>
            <a:off x="457200" y="5180013"/>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61" name="Google Shape;1083;p14">
            <a:extLst>
              <a:ext uri="{FF2B5EF4-FFF2-40B4-BE49-F238E27FC236}">
                <a16:creationId xmlns:a16="http://schemas.microsoft.com/office/drawing/2014/main" id="{D1BDF420-5E70-41D7-A6D9-C5D8A01323E6}"/>
              </a:ext>
            </a:extLst>
          </p:cNvPr>
          <p:cNvSpPr>
            <a:spLocks/>
          </p:cNvSpPr>
          <p:nvPr userDrawn="1"/>
        </p:nvSpPr>
        <p:spPr bwMode="auto">
          <a:xfrm>
            <a:off x="192618" y="5203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62" name="Google Shape;1084;p14">
            <a:extLst>
              <a:ext uri="{FF2B5EF4-FFF2-40B4-BE49-F238E27FC236}">
                <a16:creationId xmlns:a16="http://schemas.microsoft.com/office/drawing/2014/main" id="{345E42BB-F114-476F-9184-849B8B28AB6E}"/>
              </a:ext>
            </a:extLst>
          </p:cNvPr>
          <p:cNvSpPr>
            <a:spLocks/>
          </p:cNvSpPr>
          <p:nvPr userDrawn="1"/>
        </p:nvSpPr>
        <p:spPr bwMode="auto">
          <a:xfrm>
            <a:off x="215901" y="5286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63" name="Google Shape;1085;p14">
            <a:extLst>
              <a:ext uri="{FF2B5EF4-FFF2-40B4-BE49-F238E27FC236}">
                <a16:creationId xmlns:a16="http://schemas.microsoft.com/office/drawing/2014/main" id="{D1DE59F0-2ADD-4815-BD9D-17D3CCEFF4F6}"/>
              </a:ext>
            </a:extLst>
          </p:cNvPr>
          <p:cNvSpPr>
            <a:spLocks/>
          </p:cNvSpPr>
          <p:nvPr userDrawn="1"/>
        </p:nvSpPr>
        <p:spPr bwMode="auto">
          <a:xfrm>
            <a:off x="516467" y="5245100"/>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64" name="Google Shape;1086;p14">
            <a:extLst>
              <a:ext uri="{FF2B5EF4-FFF2-40B4-BE49-F238E27FC236}">
                <a16:creationId xmlns:a16="http://schemas.microsoft.com/office/drawing/2014/main" id="{1B96086F-C4B5-4277-BC36-CF20817D31BC}"/>
              </a:ext>
            </a:extLst>
          </p:cNvPr>
          <p:cNvSpPr>
            <a:spLocks/>
          </p:cNvSpPr>
          <p:nvPr userDrawn="1"/>
        </p:nvSpPr>
        <p:spPr bwMode="auto">
          <a:xfrm>
            <a:off x="192618" y="52149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65" name="Google Shape;1082;p14">
            <a:extLst>
              <a:ext uri="{FF2B5EF4-FFF2-40B4-BE49-F238E27FC236}">
                <a16:creationId xmlns:a16="http://schemas.microsoft.com/office/drawing/2014/main" id="{C0664BFF-051A-46C1-A49F-C8740D9FB715}"/>
              </a:ext>
            </a:extLst>
          </p:cNvPr>
          <p:cNvSpPr>
            <a:spLocks/>
          </p:cNvSpPr>
          <p:nvPr userDrawn="1"/>
        </p:nvSpPr>
        <p:spPr bwMode="auto">
          <a:xfrm>
            <a:off x="457200" y="5792788"/>
            <a:ext cx="107951"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66" name="Google Shape;1083;p14">
            <a:extLst>
              <a:ext uri="{FF2B5EF4-FFF2-40B4-BE49-F238E27FC236}">
                <a16:creationId xmlns:a16="http://schemas.microsoft.com/office/drawing/2014/main" id="{28E11617-6E7F-4B1D-9AD3-C4B31E125ECF}"/>
              </a:ext>
            </a:extLst>
          </p:cNvPr>
          <p:cNvSpPr>
            <a:spLocks/>
          </p:cNvSpPr>
          <p:nvPr userDrawn="1"/>
        </p:nvSpPr>
        <p:spPr bwMode="auto">
          <a:xfrm>
            <a:off x="190500" y="5818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67" name="Google Shape;1084;p14">
            <a:extLst>
              <a:ext uri="{FF2B5EF4-FFF2-40B4-BE49-F238E27FC236}">
                <a16:creationId xmlns:a16="http://schemas.microsoft.com/office/drawing/2014/main" id="{A7818C3B-3AEF-48D0-98EE-464D62E3E255}"/>
              </a:ext>
            </a:extLst>
          </p:cNvPr>
          <p:cNvSpPr>
            <a:spLocks/>
          </p:cNvSpPr>
          <p:nvPr userDrawn="1"/>
        </p:nvSpPr>
        <p:spPr bwMode="auto">
          <a:xfrm>
            <a:off x="213784" y="59007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68" name="Google Shape;1085;p14">
            <a:extLst>
              <a:ext uri="{FF2B5EF4-FFF2-40B4-BE49-F238E27FC236}">
                <a16:creationId xmlns:a16="http://schemas.microsoft.com/office/drawing/2014/main" id="{38F3A923-8101-4A11-BEDA-2B0BF4C8A92F}"/>
              </a:ext>
            </a:extLst>
          </p:cNvPr>
          <p:cNvSpPr>
            <a:spLocks/>
          </p:cNvSpPr>
          <p:nvPr userDrawn="1"/>
        </p:nvSpPr>
        <p:spPr bwMode="auto">
          <a:xfrm>
            <a:off x="514351" y="58578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69" name="Google Shape;1086;p14">
            <a:extLst>
              <a:ext uri="{FF2B5EF4-FFF2-40B4-BE49-F238E27FC236}">
                <a16:creationId xmlns:a16="http://schemas.microsoft.com/office/drawing/2014/main" id="{895EAEE5-ACDB-4B70-A15B-5C8317D9B37E}"/>
              </a:ext>
            </a:extLst>
          </p:cNvPr>
          <p:cNvSpPr>
            <a:spLocks/>
          </p:cNvSpPr>
          <p:nvPr userDrawn="1"/>
        </p:nvSpPr>
        <p:spPr bwMode="auto">
          <a:xfrm>
            <a:off x="192617" y="5829300"/>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70" name="Google Shape;1765;p26">
            <a:extLst>
              <a:ext uri="{FF2B5EF4-FFF2-40B4-BE49-F238E27FC236}">
                <a16:creationId xmlns:a16="http://schemas.microsoft.com/office/drawing/2014/main" id="{99134766-F411-4091-AC3B-6B3A481227A9}"/>
              </a:ext>
            </a:extLst>
          </p:cNvPr>
          <p:cNvSpPr/>
          <p:nvPr userDrawn="1"/>
        </p:nvSpPr>
        <p:spPr>
          <a:xfrm rot="126755">
            <a:off x="3092451" y="1090613"/>
            <a:ext cx="5549900" cy="4730750"/>
          </a:xfrm>
          <a:prstGeom prst="rect">
            <a:avLst/>
          </a:prstGeom>
          <a:solidFill>
            <a:schemeClr val="accent6">
              <a:lumMod val="40000"/>
              <a:lumOff val="60000"/>
            </a:schemeClr>
          </a:solidFill>
          <a:ln>
            <a:noFill/>
          </a:ln>
        </p:spPr>
        <p:txBody>
          <a:bodyPr spcFirstLastPara="1" lIns="51427" tIns="51427" rIns="51427" bIns="51427" anchor="ctr"/>
          <a:lstStyle/>
          <a:p>
            <a:pPr eaLnBrk="1" fontAlgn="auto" hangingPunct="1">
              <a:spcBef>
                <a:spcPts val="0"/>
              </a:spcBef>
              <a:spcAft>
                <a:spcPts val="0"/>
              </a:spcAft>
              <a:defRPr/>
            </a:pPr>
            <a:endParaRPr sz="281" dirty="0">
              <a:solidFill>
                <a:prstClr val="black"/>
              </a:solidFill>
              <a:latin typeface="Arial"/>
            </a:endParaRPr>
          </a:p>
        </p:txBody>
      </p:sp>
      <p:sp>
        <p:nvSpPr>
          <p:cNvPr id="71" name="Google Shape;1766;p26">
            <a:extLst>
              <a:ext uri="{FF2B5EF4-FFF2-40B4-BE49-F238E27FC236}">
                <a16:creationId xmlns:a16="http://schemas.microsoft.com/office/drawing/2014/main" id="{ECEDCF89-3292-42BD-92CE-6490F27D1F53}"/>
              </a:ext>
            </a:extLst>
          </p:cNvPr>
          <p:cNvSpPr/>
          <p:nvPr userDrawn="1"/>
        </p:nvSpPr>
        <p:spPr>
          <a:xfrm rot="21464125">
            <a:off x="2810934" y="773114"/>
            <a:ext cx="1284817" cy="1336675"/>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lIns="51427" tIns="51427" rIns="51427" bIns="51427" anchor="ctr"/>
          <a:lstStyle/>
          <a:p>
            <a:pPr eaLnBrk="1" fontAlgn="auto" hangingPunct="1">
              <a:spcBef>
                <a:spcPts val="0"/>
              </a:spcBef>
              <a:spcAft>
                <a:spcPts val="0"/>
              </a:spcAft>
              <a:defRPr/>
            </a:pPr>
            <a:endParaRPr sz="281">
              <a:solidFill>
                <a:prstClr val="black"/>
              </a:solidFill>
              <a:latin typeface="Arial"/>
            </a:endParaRPr>
          </a:p>
        </p:txBody>
      </p:sp>
      <p:sp>
        <p:nvSpPr>
          <p:cNvPr id="72" name="Google Shape;1767;p26">
            <a:extLst>
              <a:ext uri="{FF2B5EF4-FFF2-40B4-BE49-F238E27FC236}">
                <a16:creationId xmlns:a16="http://schemas.microsoft.com/office/drawing/2014/main" id="{15EFCF2A-7CAB-45A4-8218-DC1174372A72}"/>
              </a:ext>
            </a:extLst>
          </p:cNvPr>
          <p:cNvSpPr/>
          <p:nvPr userDrawn="1"/>
        </p:nvSpPr>
        <p:spPr>
          <a:xfrm rot="4829593">
            <a:off x="7640638" y="1029760"/>
            <a:ext cx="1546225" cy="1109133"/>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lIns="51427" tIns="51427" rIns="51427" bIns="51427" anchor="ctr"/>
          <a:lstStyle/>
          <a:p>
            <a:pPr eaLnBrk="1" fontAlgn="auto" hangingPunct="1">
              <a:spcBef>
                <a:spcPts val="0"/>
              </a:spcBef>
              <a:spcAft>
                <a:spcPts val="0"/>
              </a:spcAft>
              <a:defRPr/>
            </a:pPr>
            <a:endParaRPr sz="281">
              <a:solidFill>
                <a:prstClr val="black"/>
              </a:solidFill>
              <a:latin typeface="Arial"/>
            </a:endParaRPr>
          </a:p>
        </p:txBody>
      </p:sp>
      <p:grpSp>
        <p:nvGrpSpPr>
          <p:cNvPr id="73" name="Google Shape;631;p30">
            <a:extLst>
              <a:ext uri="{FF2B5EF4-FFF2-40B4-BE49-F238E27FC236}">
                <a16:creationId xmlns:a16="http://schemas.microsoft.com/office/drawing/2014/main" id="{2FDBA29A-5A15-4B55-9361-AC88695C32C6}"/>
              </a:ext>
            </a:extLst>
          </p:cNvPr>
          <p:cNvGrpSpPr>
            <a:grpSpLocks/>
          </p:cNvGrpSpPr>
          <p:nvPr userDrawn="1"/>
        </p:nvGrpSpPr>
        <p:grpSpPr bwMode="auto">
          <a:xfrm>
            <a:off x="7672917" y="3622676"/>
            <a:ext cx="1310216" cy="2486025"/>
            <a:chOff x="961250" y="234750"/>
            <a:chExt cx="1222525" cy="2320700"/>
          </a:xfrm>
        </p:grpSpPr>
        <p:sp>
          <p:nvSpPr>
            <p:cNvPr id="74" name="Google Shape;632;p30">
              <a:extLst>
                <a:ext uri="{FF2B5EF4-FFF2-40B4-BE49-F238E27FC236}">
                  <a16:creationId xmlns:a16="http://schemas.microsoft.com/office/drawing/2014/main" id="{DE37956C-F233-4364-90C0-26A25CC5AD1A}"/>
                </a:ext>
              </a:extLst>
            </p:cNvPr>
            <p:cNvSpPr>
              <a:spLocks/>
            </p:cNvSpPr>
            <p:nvPr/>
          </p:nvSpPr>
          <p:spPr bwMode="auto">
            <a:xfrm>
              <a:off x="1530050" y="1558113"/>
              <a:ext cx="187624" cy="241554"/>
            </a:xfrm>
            <a:custGeom>
              <a:avLst/>
              <a:gdLst>
                <a:gd name="T0" fmla="*/ 2147483646 w 7563"/>
                <a:gd name="T1" fmla="*/ 0 h 9646"/>
                <a:gd name="T2" fmla="*/ 2147483646 w 7563"/>
                <a:gd name="T3" fmla="*/ 2147483646 h 9646"/>
                <a:gd name="T4" fmla="*/ 2147483646 w 7563"/>
                <a:gd name="T5" fmla="*/ 2147483646 h 9646"/>
                <a:gd name="T6" fmla="*/ 2147483646 w 7563"/>
                <a:gd name="T7" fmla="*/ 2147483646 h 9646"/>
                <a:gd name="T8" fmla="*/ 2147483646 w 7563"/>
                <a:gd name="T9" fmla="*/ 2147483646 h 9646"/>
                <a:gd name="T10" fmla="*/ 2147483646 w 7563"/>
                <a:gd name="T11" fmla="*/ 2147483646 h 9646"/>
                <a:gd name="T12" fmla="*/ 2147483646 w 7563"/>
                <a:gd name="T13" fmla="*/ 2147483646 h 9646"/>
                <a:gd name="T14" fmla="*/ 2147483646 w 7563"/>
                <a:gd name="T15" fmla="*/ 2147483646 h 9646"/>
                <a:gd name="T16" fmla="*/ 2147483646 w 7563"/>
                <a:gd name="T17" fmla="*/ 0 h 96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lIns="91425" tIns="91425" rIns="91425" bIns="91425" anchor="ctr"/>
            <a:lstStyle/>
            <a:p>
              <a:pPr>
                <a:defRPr/>
              </a:pPr>
              <a:endParaRPr lang="vi-VN" sz="1350"/>
            </a:p>
          </p:txBody>
        </p:sp>
        <p:sp>
          <p:nvSpPr>
            <p:cNvPr id="75" name="Google Shape;633;p30">
              <a:extLst>
                <a:ext uri="{FF2B5EF4-FFF2-40B4-BE49-F238E27FC236}">
                  <a16:creationId xmlns:a16="http://schemas.microsoft.com/office/drawing/2014/main" id="{5D40001C-0862-404F-A85B-7D4A3EF4D13D}"/>
                </a:ext>
              </a:extLst>
            </p:cNvPr>
            <p:cNvSpPr>
              <a:spLocks/>
            </p:cNvSpPr>
            <p:nvPr/>
          </p:nvSpPr>
          <p:spPr bwMode="auto">
            <a:xfrm>
              <a:off x="1648550" y="1817450"/>
              <a:ext cx="205400" cy="251928"/>
            </a:xfrm>
            <a:custGeom>
              <a:avLst/>
              <a:gdLst>
                <a:gd name="T0" fmla="*/ 2147483646 w 8269"/>
                <a:gd name="T1" fmla="*/ 2147483646 h 10096"/>
                <a:gd name="T2" fmla="*/ 0 w 8269"/>
                <a:gd name="T3" fmla="*/ 2147483646 h 10096"/>
                <a:gd name="T4" fmla="*/ 2147483646 w 8269"/>
                <a:gd name="T5" fmla="*/ 2147483646 h 10096"/>
                <a:gd name="T6" fmla="*/ 2147483646 w 8269"/>
                <a:gd name="T7" fmla="*/ 2147483646 h 10096"/>
                <a:gd name="T8" fmla="*/ 2147483646 w 8269"/>
                <a:gd name="T9" fmla="*/ 2147483646 h 10096"/>
                <a:gd name="T10" fmla="*/ 2147483646 w 8269"/>
                <a:gd name="T11" fmla="*/ 2147483646 h 10096"/>
                <a:gd name="T12" fmla="*/ 2147483646 w 8269"/>
                <a:gd name="T13" fmla="*/ 2147483646 h 10096"/>
                <a:gd name="T14" fmla="*/ 2147483646 w 8269"/>
                <a:gd name="T15" fmla="*/ 2147483646 h 10096"/>
                <a:gd name="T16" fmla="*/ 2147483646 w 8269"/>
                <a:gd name="T17" fmla="*/ 2147483646 h 100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lIns="91425" tIns="91425" rIns="91425" bIns="91425" anchor="ctr"/>
            <a:lstStyle/>
            <a:p>
              <a:pPr>
                <a:defRPr/>
              </a:pPr>
              <a:endParaRPr lang="vi-VN" sz="1350"/>
            </a:p>
          </p:txBody>
        </p:sp>
        <p:sp>
          <p:nvSpPr>
            <p:cNvPr id="76" name="Google Shape;634;p30">
              <a:extLst>
                <a:ext uri="{FF2B5EF4-FFF2-40B4-BE49-F238E27FC236}">
                  <a16:creationId xmlns:a16="http://schemas.microsoft.com/office/drawing/2014/main" id="{59FCF180-28F2-4D93-88B5-9BA00A762E05}"/>
                </a:ext>
              </a:extLst>
            </p:cNvPr>
            <p:cNvSpPr/>
            <p:nvPr/>
          </p:nvSpPr>
          <p:spPr>
            <a:xfrm>
              <a:off x="1599175" y="1737425"/>
              <a:ext cx="163926" cy="131892"/>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77" name="Google Shape;635;p30">
              <a:extLst>
                <a:ext uri="{FF2B5EF4-FFF2-40B4-BE49-F238E27FC236}">
                  <a16:creationId xmlns:a16="http://schemas.microsoft.com/office/drawing/2014/main" id="{DD2D749F-6CDB-4613-A93B-AA31135F2D5F}"/>
                </a:ext>
              </a:extLst>
            </p:cNvPr>
            <p:cNvSpPr>
              <a:spLocks/>
            </p:cNvSpPr>
            <p:nvPr/>
          </p:nvSpPr>
          <p:spPr bwMode="auto">
            <a:xfrm>
              <a:off x="1287125" y="1495872"/>
              <a:ext cx="393026" cy="420868"/>
            </a:xfrm>
            <a:custGeom>
              <a:avLst/>
              <a:gdLst>
                <a:gd name="T0" fmla="*/ 2147483646 w 15696"/>
                <a:gd name="T1" fmla="*/ 0 h 16828"/>
                <a:gd name="T2" fmla="*/ 2147483646 w 15696"/>
                <a:gd name="T3" fmla="*/ 2147483646 h 16828"/>
                <a:gd name="T4" fmla="*/ 2147483646 w 15696"/>
                <a:gd name="T5" fmla="*/ 2147483646 h 16828"/>
                <a:gd name="T6" fmla="*/ 0 w 15696"/>
                <a:gd name="T7" fmla="*/ 2147483646 h 16828"/>
                <a:gd name="T8" fmla="*/ 0 w 15696"/>
                <a:gd name="T9" fmla="*/ 2147483646 h 16828"/>
                <a:gd name="T10" fmla="*/ 2147483646 w 15696"/>
                <a:gd name="T11" fmla="*/ 2147483646 h 16828"/>
                <a:gd name="T12" fmla="*/ 2147483646 w 15696"/>
                <a:gd name="T13" fmla="*/ 2147483646 h 16828"/>
                <a:gd name="T14" fmla="*/ 2147483646 w 15696"/>
                <a:gd name="T15" fmla="*/ 2147483646 h 16828"/>
                <a:gd name="T16" fmla="*/ 2147483646 w 15696"/>
                <a:gd name="T17" fmla="*/ 2147483646 h 16828"/>
                <a:gd name="T18" fmla="*/ 2147483646 w 15696"/>
                <a:gd name="T19" fmla="*/ 0 h 168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lIns="91425" tIns="91425" rIns="91425" bIns="91425" anchor="ctr"/>
            <a:lstStyle/>
            <a:p>
              <a:pPr>
                <a:defRPr/>
              </a:pPr>
              <a:endParaRPr lang="vi-VN" sz="1350"/>
            </a:p>
          </p:txBody>
        </p:sp>
        <p:sp>
          <p:nvSpPr>
            <p:cNvPr id="78" name="Google Shape;636;p30">
              <a:extLst>
                <a:ext uri="{FF2B5EF4-FFF2-40B4-BE49-F238E27FC236}">
                  <a16:creationId xmlns:a16="http://schemas.microsoft.com/office/drawing/2014/main" id="{EF80E25A-8EA5-4B94-A03A-67A3007B72E5}"/>
                </a:ext>
              </a:extLst>
            </p:cNvPr>
            <p:cNvSpPr>
              <a:spLocks/>
            </p:cNvSpPr>
            <p:nvPr/>
          </p:nvSpPr>
          <p:spPr bwMode="auto">
            <a:xfrm>
              <a:off x="1567575" y="1904884"/>
              <a:ext cx="3950" cy="0"/>
            </a:xfrm>
            <a:custGeom>
              <a:avLst/>
              <a:gdLst>
                <a:gd name="T0" fmla="*/ 2147483646 w 169"/>
                <a:gd name="T1" fmla="*/ 2147483646 h 1"/>
                <a:gd name="T2" fmla="*/ 2147483646 w 169"/>
                <a:gd name="T3" fmla="*/ 2147483646 h 1"/>
                <a:gd name="T4" fmla="*/ 2147483646 w 169"/>
                <a:gd name="T5" fmla="*/ 2147483646 h 1"/>
                <a:gd name="T6" fmla="*/ 2147483646 w 169"/>
                <a:gd name="T7" fmla="*/ 2147483646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9" h="1" extrusionOk="0">
                  <a:moveTo>
                    <a:pt x="169" y="1"/>
                  </a:moveTo>
                  <a:lnTo>
                    <a:pt x="1" y="1"/>
                  </a:lnTo>
                  <a:lnTo>
                    <a:pt x="169" y="1"/>
                  </a:lnTo>
                  <a:close/>
                </a:path>
              </a:pathLst>
            </a:custGeom>
            <a:solidFill>
              <a:srgbClr val="E3E8F4"/>
            </a:solidFill>
            <a:ln>
              <a:noFill/>
            </a:ln>
          </p:spPr>
          <p:txBody>
            <a:bodyPr lIns="91425" tIns="91425" rIns="91425" bIns="91425" anchor="ctr"/>
            <a:lstStyle/>
            <a:p>
              <a:pPr>
                <a:defRPr/>
              </a:pPr>
              <a:endParaRPr lang="vi-VN" sz="1350"/>
            </a:p>
          </p:txBody>
        </p:sp>
        <p:sp>
          <p:nvSpPr>
            <p:cNvPr id="79" name="Google Shape;637;p30">
              <a:extLst>
                <a:ext uri="{FF2B5EF4-FFF2-40B4-BE49-F238E27FC236}">
                  <a16:creationId xmlns:a16="http://schemas.microsoft.com/office/drawing/2014/main" id="{199EE422-02CD-42FD-B2AA-BB3B6B7FF4B4}"/>
                </a:ext>
              </a:extLst>
            </p:cNvPr>
            <p:cNvSpPr>
              <a:spLocks/>
            </p:cNvSpPr>
            <p:nvPr/>
          </p:nvSpPr>
          <p:spPr bwMode="auto">
            <a:xfrm>
              <a:off x="1567575" y="1575896"/>
              <a:ext cx="7900" cy="328988"/>
            </a:xfrm>
            <a:custGeom>
              <a:avLst/>
              <a:gdLst>
                <a:gd name="T0" fmla="*/ 2147483646 w 304"/>
                <a:gd name="T1" fmla="*/ 2147483646 h 13142"/>
                <a:gd name="T2" fmla="*/ 2147483646 w 304"/>
                <a:gd name="T3" fmla="*/ 2147483646 h 13142"/>
                <a:gd name="T4" fmla="*/ 2147483646 w 304"/>
                <a:gd name="T5" fmla="*/ 2147483646 h 13142"/>
                <a:gd name="T6" fmla="*/ 2147483646 w 304"/>
                <a:gd name="T7" fmla="*/ 2147483646 h 13142"/>
                <a:gd name="T8" fmla="*/ 2147483646 w 304"/>
                <a:gd name="T9" fmla="*/ 2147483646 h 13142"/>
                <a:gd name="T10" fmla="*/ 2147483646 w 304"/>
                <a:gd name="T11" fmla="*/ 2147483646 h 13142"/>
                <a:gd name="T12" fmla="*/ 2147483646 w 304"/>
                <a:gd name="T13" fmla="*/ 2147483646 h 13142"/>
                <a:gd name="T14" fmla="*/ 2147483646 w 304"/>
                <a:gd name="T15" fmla="*/ 2147483646 h 1314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lIns="91425" tIns="91425" rIns="91425" bIns="91425" anchor="ctr"/>
            <a:lstStyle/>
            <a:p>
              <a:pPr>
                <a:defRPr/>
              </a:pPr>
              <a:endParaRPr lang="vi-VN" sz="1350"/>
            </a:p>
          </p:txBody>
        </p:sp>
        <p:sp>
          <p:nvSpPr>
            <p:cNvPr id="80" name="Google Shape;638;p30">
              <a:extLst>
                <a:ext uri="{FF2B5EF4-FFF2-40B4-BE49-F238E27FC236}">
                  <a16:creationId xmlns:a16="http://schemas.microsoft.com/office/drawing/2014/main" id="{55B797A0-674C-44BF-B7A7-40E778713EAD}"/>
                </a:ext>
              </a:extLst>
            </p:cNvPr>
            <p:cNvSpPr>
              <a:spLocks/>
            </p:cNvSpPr>
            <p:nvPr/>
          </p:nvSpPr>
          <p:spPr bwMode="auto">
            <a:xfrm>
              <a:off x="1462900" y="1915257"/>
              <a:ext cx="49374" cy="2964"/>
            </a:xfrm>
            <a:custGeom>
              <a:avLst/>
              <a:gdLst>
                <a:gd name="T0" fmla="*/ 2147483646 w 1984"/>
                <a:gd name="T1" fmla="*/ 2147483646 h 136"/>
                <a:gd name="T2" fmla="*/ 2147483646 w 1984"/>
                <a:gd name="T3" fmla="*/ 2147483646 h 136"/>
                <a:gd name="T4" fmla="*/ 2147483646 w 1984"/>
                <a:gd name="T5" fmla="*/ 2147483646 h 136"/>
                <a:gd name="T6" fmla="*/ 2147483646 w 1984"/>
                <a:gd name="T7" fmla="*/ 2147483646 h 136"/>
                <a:gd name="T8" fmla="*/ 2147483646 w 1984"/>
                <a:gd name="T9" fmla="*/ 2147483646 h 136"/>
                <a:gd name="T10" fmla="*/ 2147483646 w 1984"/>
                <a:gd name="T11" fmla="*/ 2147483646 h 136"/>
                <a:gd name="T12" fmla="*/ 2147483646 w 1984"/>
                <a:gd name="T13" fmla="*/ 2147483646 h 1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84" h="136" extrusionOk="0">
                  <a:moveTo>
                    <a:pt x="1" y="135"/>
                  </a:move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lIns="91425" tIns="91425" rIns="91425" bIns="91425" anchor="ctr"/>
            <a:lstStyle/>
            <a:p>
              <a:pPr>
                <a:defRPr/>
              </a:pPr>
              <a:endParaRPr lang="vi-VN" sz="1350"/>
            </a:p>
          </p:txBody>
        </p:sp>
        <p:sp>
          <p:nvSpPr>
            <p:cNvPr id="81" name="Google Shape;639;p30">
              <a:extLst>
                <a:ext uri="{FF2B5EF4-FFF2-40B4-BE49-F238E27FC236}">
                  <a16:creationId xmlns:a16="http://schemas.microsoft.com/office/drawing/2014/main" id="{983D1848-F854-46DF-B560-8F81DBD9FE8F}"/>
                </a:ext>
              </a:extLst>
            </p:cNvPr>
            <p:cNvSpPr>
              <a:spLocks/>
            </p:cNvSpPr>
            <p:nvPr/>
          </p:nvSpPr>
          <p:spPr bwMode="auto">
            <a:xfrm>
              <a:off x="1462900" y="1534402"/>
              <a:ext cx="73074" cy="383819"/>
            </a:xfrm>
            <a:custGeom>
              <a:avLst/>
              <a:gdLst>
                <a:gd name="T0" fmla="*/ 2147483646 w 2959"/>
                <a:gd name="T1" fmla="*/ 2147483646 h 15394"/>
                <a:gd name="T2" fmla="*/ 2147483646 w 2959"/>
                <a:gd name="T3" fmla="*/ 2147483646 h 15394"/>
                <a:gd name="T4" fmla="*/ 2147483646 w 2959"/>
                <a:gd name="T5" fmla="*/ 2147483646 h 15394"/>
                <a:gd name="T6" fmla="*/ 2147483646 w 2959"/>
                <a:gd name="T7" fmla="*/ 2147483646 h 15394"/>
                <a:gd name="T8" fmla="*/ 2147483646 w 2959"/>
                <a:gd name="T9" fmla="*/ 2147483646 h 15394"/>
                <a:gd name="T10" fmla="*/ 2147483646 w 2959"/>
                <a:gd name="T11" fmla="*/ 2147483646 h 153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lIns="91425" tIns="91425" rIns="91425" bIns="91425" anchor="ctr"/>
            <a:lstStyle/>
            <a:p>
              <a:pPr>
                <a:defRPr/>
              </a:pPr>
              <a:endParaRPr lang="vi-VN" sz="1350"/>
            </a:p>
          </p:txBody>
        </p:sp>
        <p:sp>
          <p:nvSpPr>
            <p:cNvPr id="82" name="Google Shape;640;p30">
              <a:extLst>
                <a:ext uri="{FF2B5EF4-FFF2-40B4-BE49-F238E27FC236}">
                  <a16:creationId xmlns:a16="http://schemas.microsoft.com/office/drawing/2014/main" id="{983D4400-9AA0-4980-80EE-6EE4FA71CE0E}"/>
                </a:ext>
              </a:extLst>
            </p:cNvPr>
            <p:cNvSpPr>
              <a:spLocks/>
            </p:cNvSpPr>
            <p:nvPr/>
          </p:nvSpPr>
          <p:spPr bwMode="auto">
            <a:xfrm>
              <a:off x="1603125" y="1519582"/>
              <a:ext cx="1976" cy="14819"/>
            </a:xfrm>
            <a:custGeom>
              <a:avLst/>
              <a:gdLst>
                <a:gd name="T0" fmla="*/ 2147483646 w 135"/>
                <a:gd name="T1" fmla="*/ 0 h 572"/>
                <a:gd name="T2" fmla="*/ 0 w 135"/>
                <a:gd name="T3" fmla="*/ 2147483646 h 572"/>
                <a:gd name="T4" fmla="*/ 2147483646 w 135"/>
                <a:gd name="T5" fmla="*/ 2147483646 h 572"/>
                <a:gd name="T6" fmla="*/ 2147483646 w 135"/>
                <a:gd name="T7" fmla="*/ 0 h 5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5" h="572" extrusionOk="0">
                  <a:moveTo>
                    <a:pt x="135" y="0"/>
                  </a:moveTo>
                  <a:lnTo>
                    <a:pt x="0" y="572"/>
                  </a:lnTo>
                  <a:lnTo>
                    <a:pt x="135" y="572"/>
                  </a:lnTo>
                  <a:lnTo>
                    <a:pt x="135" y="0"/>
                  </a:lnTo>
                  <a:close/>
                </a:path>
              </a:pathLst>
            </a:custGeom>
            <a:solidFill>
              <a:srgbClr val="E3E8F4"/>
            </a:solidFill>
            <a:ln>
              <a:noFill/>
            </a:ln>
          </p:spPr>
          <p:txBody>
            <a:bodyPr lIns="91425" tIns="91425" rIns="91425" bIns="91425" anchor="ctr"/>
            <a:lstStyle/>
            <a:p>
              <a:pPr>
                <a:defRPr/>
              </a:pPr>
              <a:endParaRPr lang="vi-VN" sz="1350"/>
            </a:p>
          </p:txBody>
        </p:sp>
        <p:sp>
          <p:nvSpPr>
            <p:cNvPr id="83" name="Google Shape;641;p30">
              <a:extLst>
                <a:ext uri="{FF2B5EF4-FFF2-40B4-BE49-F238E27FC236}">
                  <a16:creationId xmlns:a16="http://schemas.microsoft.com/office/drawing/2014/main" id="{8ABCD703-2314-427B-90F8-8A85D7F26C64}"/>
                </a:ext>
              </a:extLst>
            </p:cNvPr>
            <p:cNvSpPr>
              <a:spLocks/>
            </p:cNvSpPr>
            <p:nvPr/>
          </p:nvSpPr>
          <p:spPr bwMode="auto">
            <a:xfrm>
              <a:off x="1571525" y="1534402"/>
              <a:ext cx="33576" cy="370482"/>
            </a:xfrm>
            <a:custGeom>
              <a:avLst/>
              <a:gdLst>
                <a:gd name="T0" fmla="*/ 2147483646 w 1379"/>
                <a:gd name="T1" fmla="*/ 2147483646 h 14822"/>
                <a:gd name="T2" fmla="*/ 2147483646 w 1379"/>
                <a:gd name="T3" fmla="*/ 2147483646 h 14822"/>
                <a:gd name="T4" fmla="*/ 2147483646 w 1379"/>
                <a:gd name="T5" fmla="*/ 2147483646 h 14822"/>
                <a:gd name="T6" fmla="*/ 2147483646 w 1379"/>
                <a:gd name="T7" fmla="*/ 2147483646 h 14822"/>
                <a:gd name="T8" fmla="*/ 2147483646 w 1379"/>
                <a:gd name="T9" fmla="*/ 2147483646 h 14822"/>
                <a:gd name="T10" fmla="*/ 2147483646 w 1379"/>
                <a:gd name="T11" fmla="*/ 2147483646 h 148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79" h="14822" extrusionOk="0">
                  <a:moveTo>
                    <a:pt x="1244" y="1"/>
                  </a:moveTo>
                  <a:cubicBezTo>
                    <a:pt x="1244" y="841"/>
                    <a:pt x="841" y="1379"/>
                    <a:pt x="135" y="1681"/>
                  </a:cubicBezTo>
                  <a:lnTo>
                    <a:pt x="1" y="14822"/>
                  </a:lnTo>
                  <a:cubicBezTo>
                    <a:pt x="404" y="14822"/>
                    <a:pt x="841" y="14688"/>
                    <a:pt x="1379" y="14553"/>
                  </a:cubicBezTo>
                  <a:lnTo>
                    <a:pt x="1379" y="1"/>
                  </a:lnTo>
                  <a:lnTo>
                    <a:pt x="1244" y="1"/>
                  </a:lnTo>
                  <a:close/>
                </a:path>
              </a:pathLst>
            </a:custGeom>
            <a:solidFill>
              <a:srgbClr val="E3E8F4"/>
            </a:solidFill>
            <a:ln>
              <a:noFill/>
            </a:ln>
          </p:spPr>
          <p:txBody>
            <a:bodyPr lIns="91425" tIns="91425" rIns="91425" bIns="91425" anchor="ctr"/>
            <a:lstStyle/>
            <a:p>
              <a:pPr>
                <a:defRPr/>
              </a:pPr>
              <a:endParaRPr lang="vi-VN" sz="1350"/>
            </a:p>
          </p:txBody>
        </p:sp>
        <p:sp>
          <p:nvSpPr>
            <p:cNvPr id="84" name="Google Shape;642;p30">
              <a:extLst>
                <a:ext uri="{FF2B5EF4-FFF2-40B4-BE49-F238E27FC236}">
                  <a16:creationId xmlns:a16="http://schemas.microsoft.com/office/drawing/2014/main" id="{4AE0C53D-40C6-4EBB-A760-3DF230D535EA}"/>
                </a:ext>
              </a:extLst>
            </p:cNvPr>
            <p:cNvSpPr/>
            <p:nvPr/>
          </p:nvSpPr>
          <p:spPr>
            <a:xfrm>
              <a:off x="1518200" y="1953787"/>
              <a:ext cx="252800" cy="447542"/>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5" name="Google Shape;643;p30">
              <a:extLst>
                <a:ext uri="{FF2B5EF4-FFF2-40B4-BE49-F238E27FC236}">
                  <a16:creationId xmlns:a16="http://schemas.microsoft.com/office/drawing/2014/main" id="{D0B1B16F-0A95-4494-8567-563B84CCE541}"/>
                </a:ext>
              </a:extLst>
            </p:cNvPr>
            <p:cNvSpPr/>
            <p:nvPr/>
          </p:nvSpPr>
          <p:spPr>
            <a:xfrm>
              <a:off x="1518200" y="2272402"/>
              <a:ext cx="84924" cy="128927"/>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6" name="Google Shape;644;p30">
              <a:extLst>
                <a:ext uri="{FF2B5EF4-FFF2-40B4-BE49-F238E27FC236}">
                  <a16:creationId xmlns:a16="http://schemas.microsoft.com/office/drawing/2014/main" id="{121D17C9-E095-4E1E-B532-2AAA70CAF5B9}"/>
                </a:ext>
              </a:extLst>
            </p:cNvPr>
            <p:cNvSpPr/>
            <p:nvPr/>
          </p:nvSpPr>
          <p:spPr>
            <a:xfrm>
              <a:off x="1265400" y="1989353"/>
              <a:ext cx="357475" cy="51423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7" name="Google Shape;645;p30">
              <a:extLst>
                <a:ext uri="{FF2B5EF4-FFF2-40B4-BE49-F238E27FC236}">
                  <a16:creationId xmlns:a16="http://schemas.microsoft.com/office/drawing/2014/main" id="{357E1ACC-5B3D-4D3B-A2AB-893445BFC8BF}"/>
                </a:ext>
              </a:extLst>
            </p:cNvPr>
            <p:cNvSpPr/>
            <p:nvPr/>
          </p:nvSpPr>
          <p:spPr>
            <a:xfrm>
              <a:off x="1273300" y="1873763"/>
              <a:ext cx="420675" cy="226736"/>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8" name="Google Shape;646;p30">
              <a:extLst>
                <a:ext uri="{FF2B5EF4-FFF2-40B4-BE49-F238E27FC236}">
                  <a16:creationId xmlns:a16="http://schemas.microsoft.com/office/drawing/2014/main" id="{DA781678-C4F4-4DB0-94AE-F332191E7C9E}"/>
                </a:ext>
              </a:extLst>
            </p:cNvPr>
            <p:cNvSpPr/>
            <p:nvPr/>
          </p:nvSpPr>
          <p:spPr>
            <a:xfrm>
              <a:off x="1559675" y="2072341"/>
              <a:ext cx="120476" cy="200061"/>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9" name="Google Shape;647;p30">
              <a:extLst>
                <a:ext uri="{FF2B5EF4-FFF2-40B4-BE49-F238E27FC236}">
                  <a16:creationId xmlns:a16="http://schemas.microsoft.com/office/drawing/2014/main" id="{AD7F5E76-C7A9-47A3-A3AB-BE4D0BAAD9CE}"/>
                </a:ext>
              </a:extLst>
            </p:cNvPr>
            <p:cNvSpPr/>
            <p:nvPr/>
          </p:nvSpPr>
          <p:spPr>
            <a:xfrm>
              <a:off x="1494500" y="1995281"/>
              <a:ext cx="110600" cy="108181"/>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90" name="Google Shape;648;p30">
              <a:extLst>
                <a:ext uri="{FF2B5EF4-FFF2-40B4-BE49-F238E27FC236}">
                  <a16:creationId xmlns:a16="http://schemas.microsoft.com/office/drawing/2014/main" id="{156E8D0F-63C2-4DBA-A94D-994215249991}"/>
                </a:ext>
              </a:extLst>
            </p:cNvPr>
            <p:cNvSpPr/>
            <p:nvPr/>
          </p:nvSpPr>
          <p:spPr>
            <a:xfrm>
              <a:off x="1530050" y="2488764"/>
              <a:ext cx="152074" cy="66686"/>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91" name="Google Shape;649;p30">
              <a:extLst>
                <a:ext uri="{FF2B5EF4-FFF2-40B4-BE49-F238E27FC236}">
                  <a16:creationId xmlns:a16="http://schemas.microsoft.com/office/drawing/2014/main" id="{A095F7EC-5535-400B-9C4F-AFE77DAA48D8}"/>
                </a:ext>
              </a:extLst>
            </p:cNvPr>
            <p:cNvSpPr>
              <a:spLocks/>
            </p:cNvSpPr>
            <p:nvPr/>
          </p:nvSpPr>
          <p:spPr bwMode="auto">
            <a:xfrm>
              <a:off x="1500425" y="1378799"/>
              <a:ext cx="112576" cy="203025"/>
            </a:xfrm>
            <a:custGeom>
              <a:avLst/>
              <a:gdLst>
                <a:gd name="T0" fmla="*/ 2147483646 w 4505"/>
                <a:gd name="T1" fmla="*/ 2147483646 h 8134"/>
                <a:gd name="T2" fmla="*/ 2147483646 w 4505"/>
                <a:gd name="T3" fmla="*/ 2147483646 h 8134"/>
                <a:gd name="T4" fmla="*/ 2147483646 w 4505"/>
                <a:gd name="T5" fmla="*/ 2147483646 h 8134"/>
                <a:gd name="T6" fmla="*/ 2147483646 w 4505"/>
                <a:gd name="T7" fmla="*/ 2147483646 h 8134"/>
                <a:gd name="T8" fmla="*/ 2147483646 w 4505"/>
                <a:gd name="T9" fmla="*/ 2147483646 h 8134"/>
                <a:gd name="T10" fmla="*/ 2147483646 w 4505"/>
                <a:gd name="T11" fmla="*/ 2147483646 h 8134"/>
                <a:gd name="T12" fmla="*/ 2147483646 w 4505"/>
                <a:gd name="T13" fmla="*/ 2147483646 h 8134"/>
                <a:gd name="T14" fmla="*/ 2147483646 w 4505"/>
                <a:gd name="T15" fmla="*/ 2147483646 h 813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lIns="91425" tIns="91425" rIns="91425" bIns="91425" anchor="ctr"/>
            <a:lstStyle/>
            <a:p>
              <a:pPr>
                <a:defRPr/>
              </a:pPr>
              <a:endParaRPr lang="vi-VN" sz="1350"/>
            </a:p>
          </p:txBody>
        </p:sp>
        <p:sp>
          <p:nvSpPr>
            <p:cNvPr id="92" name="Google Shape;650;p30">
              <a:extLst>
                <a:ext uri="{FF2B5EF4-FFF2-40B4-BE49-F238E27FC236}">
                  <a16:creationId xmlns:a16="http://schemas.microsoft.com/office/drawing/2014/main" id="{D27A9518-D5ED-48A8-838C-9188BD46CE06}"/>
                </a:ext>
              </a:extLst>
            </p:cNvPr>
            <p:cNvSpPr>
              <a:spLocks/>
            </p:cNvSpPr>
            <p:nvPr/>
          </p:nvSpPr>
          <p:spPr bwMode="auto">
            <a:xfrm>
              <a:off x="1060000" y="406654"/>
              <a:ext cx="1015151" cy="1066989"/>
            </a:xfrm>
            <a:custGeom>
              <a:avLst/>
              <a:gdLst>
                <a:gd name="T0" fmla="*/ 2147483646 w 40634"/>
                <a:gd name="T1" fmla="*/ 2147483646 h 42724"/>
                <a:gd name="T2" fmla="*/ 2147483646 w 40634"/>
                <a:gd name="T3" fmla="*/ 2147483646 h 42724"/>
                <a:gd name="T4" fmla="*/ 2147483646 w 40634"/>
                <a:gd name="T5" fmla="*/ 2147483646 h 42724"/>
                <a:gd name="T6" fmla="*/ 2147483646 w 40634"/>
                <a:gd name="T7" fmla="*/ 2147483646 h 42724"/>
                <a:gd name="T8" fmla="*/ 2147483646 w 40634"/>
                <a:gd name="T9" fmla="*/ 2147483646 h 42724"/>
                <a:gd name="T10" fmla="*/ 2147483646 w 40634"/>
                <a:gd name="T11" fmla="*/ 2147483646 h 42724"/>
                <a:gd name="T12" fmla="*/ 2147483646 w 40634"/>
                <a:gd name="T13" fmla="*/ 2147483646 h 42724"/>
                <a:gd name="T14" fmla="*/ 2147483646 w 40634"/>
                <a:gd name="T15" fmla="*/ 2147483646 h 42724"/>
                <a:gd name="T16" fmla="*/ 2147483646 w 40634"/>
                <a:gd name="T17" fmla="*/ 2147483646 h 42724"/>
                <a:gd name="T18" fmla="*/ 2147483646 w 40634"/>
                <a:gd name="T19" fmla="*/ 2147483646 h 42724"/>
                <a:gd name="T20" fmla="*/ 2147483646 w 40634"/>
                <a:gd name="T21" fmla="*/ 2147483646 h 42724"/>
                <a:gd name="T22" fmla="*/ 2147483646 w 40634"/>
                <a:gd name="T23" fmla="*/ 2147483646 h 42724"/>
                <a:gd name="T24" fmla="*/ 2147483646 w 40634"/>
                <a:gd name="T25" fmla="*/ 2147483646 h 427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lIns="91425" tIns="91425" rIns="91425" bIns="91425" anchor="ctr"/>
            <a:lstStyle/>
            <a:p>
              <a:pPr>
                <a:defRPr/>
              </a:pPr>
              <a:endParaRPr lang="vi-VN" sz="1350"/>
            </a:p>
          </p:txBody>
        </p:sp>
        <p:sp>
          <p:nvSpPr>
            <p:cNvPr id="93" name="Google Shape;651;p30">
              <a:extLst>
                <a:ext uri="{FF2B5EF4-FFF2-40B4-BE49-F238E27FC236}">
                  <a16:creationId xmlns:a16="http://schemas.microsoft.com/office/drawing/2014/main" id="{A3E52A71-726F-42E1-B19B-B04EDC871A17}"/>
                </a:ext>
              </a:extLst>
            </p:cNvPr>
            <p:cNvSpPr>
              <a:spLocks/>
            </p:cNvSpPr>
            <p:nvPr/>
          </p:nvSpPr>
          <p:spPr bwMode="auto">
            <a:xfrm>
              <a:off x="1077774" y="1177257"/>
              <a:ext cx="649776" cy="296386"/>
            </a:xfrm>
            <a:custGeom>
              <a:avLst/>
              <a:gdLst>
                <a:gd name="T0" fmla="*/ 2147483646 w 26047"/>
                <a:gd name="T1" fmla="*/ 2147483646 h 11899"/>
                <a:gd name="T2" fmla="*/ 2147483646 w 26047"/>
                <a:gd name="T3" fmla="*/ 2147483646 h 11899"/>
                <a:gd name="T4" fmla="*/ 2147483646 w 26047"/>
                <a:gd name="T5" fmla="*/ 2147483646 h 11899"/>
                <a:gd name="T6" fmla="*/ 2147483646 w 26047"/>
                <a:gd name="T7" fmla="*/ 2147483646 h 11899"/>
                <a:gd name="T8" fmla="*/ 2147483646 w 26047"/>
                <a:gd name="T9" fmla="*/ 2147483646 h 11899"/>
                <a:gd name="T10" fmla="*/ 2147483646 w 26047"/>
                <a:gd name="T11" fmla="*/ 2147483646 h 11899"/>
                <a:gd name="T12" fmla="*/ 2147483646 w 26047"/>
                <a:gd name="T13" fmla="*/ 2147483646 h 11899"/>
                <a:gd name="T14" fmla="*/ 0 w 26047"/>
                <a:gd name="T15" fmla="*/ 2147483646 h 11899"/>
                <a:gd name="T16" fmla="*/ 2147483646 w 26047"/>
                <a:gd name="T17" fmla="*/ 2147483646 h 11899"/>
                <a:gd name="T18" fmla="*/ 2147483646 w 26047"/>
                <a:gd name="T19" fmla="*/ 2147483646 h 11899"/>
                <a:gd name="T20" fmla="*/ 2147483646 w 26047"/>
                <a:gd name="T21" fmla="*/ 2147483646 h 11899"/>
                <a:gd name="T22" fmla="*/ 0 w 26047"/>
                <a:gd name="T23" fmla="*/ 2147483646 h 118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047" h="11899" extrusionOk="0">
                  <a:moveTo>
                    <a:pt x="26047" y="11764"/>
                  </a:moveTo>
                  <a:cubicBezTo>
                    <a:pt x="25207" y="11764"/>
                    <a:pt x="24366" y="11898"/>
                    <a:pt x="23392" y="11898"/>
                  </a:cubicBezTo>
                  <a:cubicBezTo>
                    <a:pt x="22686" y="11898"/>
                    <a:pt x="21980" y="11898"/>
                    <a:pt x="21274" y="11764"/>
                  </a:cubicBezTo>
                  <a:cubicBezTo>
                    <a:pt x="21980" y="11898"/>
                    <a:pt x="22686" y="11898"/>
                    <a:pt x="23392" y="11898"/>
                  </a:cubicBezTo>
                  <a:cubicBezTo>
                    <a:pt x="24366" y="11898"/>
                    <a:pt x="25207" y="11764"/>
                    <a:pt x="26047" y="11764"/>
                  </a:cubicBez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lIns="91425" tIns="91425" rIns="91425" bIns="91425" anchor="ctr"/>
            <a:lstStyle/>
            <a:p>
              <a:pPr>
                <a:defRPr/>
              </a:pPr>
              <a:endParaRPr lang="vi-VN" sz="1350"/>
            </a:p>
          </p:txBody>
        </p:sp>
        <p:sp>
          <p:nvSpPr>
            <p:cNvPr id="94" name="Google Shape;652;p30">
              <a:extLst>
                <a:ext uri="{FF2B5EF4-FFF2-40B4-BE49-F238E27FC236}">
                  <a16:creationId xmlns:a16="http://schemas.microsoft.com/office/drawing/2014/main" id="{D6A947B9-4AED-4CA1-A704-F07E5BF70C0B}"/>
                </a:ext>
              </a:extLst>
            </p:cNvPr>
            <p:cNvSpPr>
              <a:spLocks/>
            </p:cNvSpPr>
            <p:nvPr/>
          </p:nvSpPr>
          <p:spPr bwMode="auto">
            <a:xfrm>
              <a:off x="1559675" y="1467714"/>
              <a:ext cx="49376" cy="2964"/>
            </a:xfrm>
            <a:custGeom>
              <a:avLst/>
              <a:gdLst>
                <a:gd name="T0" fmla="*/ 0 w 1950"/>
                <a:gd name="T1" fmla="*/ 0 h 135"/>
                <a:gd name="T2" fmla="*/ 2147483646 w 1950"/>
                <a:gd name="T3" fmla="*/ 2147483646 h 135"/>
                <a:gd name="T4" fmla="*/ 2147483646 w 1950"/>
                <a:gd name="T5" fmla="*/ 2147483646 h 135"/>
                <a:gd name="T6" fmla="*/ 0 w 1950"/>
                <a:gd name="T7" fmla="*/ 0 h 1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50" h="135" extrusionOk="0">
                  <a:moveTo>
                    <a:pt x="0" y="0"/>
                  </a:moveTo>
                  <a:cubicBezTo>
                    <a:pt x="571" y="135"/>
                    <a:pt x="1277" y="135"/>
                    <a:pt x="1949" y="135"/>
                  </a:cubicBezTo>
                  <a:cubicBezTo>
                    <a:pt x="1277" y="135"/>
                    <a:pt x="571" y="135"/>
                    <a:pt x="0" y="0"/>
                  </a:cubicBezTo>
                  <a:close/>
                </a:path>
              </a:pathLst>
            </a:custGeom>
            <a:solidFill>
              <a:srgbClr val="845934"/>
            </a:solidFill>
            <a:ln>
              <a:noFill/>
            </a:ln>
          </p:spPr>
          <p:txBody>
            <a:bodyPr lIns="91425" tIns="91425" rIns="91425" bIns="91425" anchor="ctr"/>
            <a:lstStyle/>
            <a:p>
              <a:pPr>
                <a:defRPr/>
              </a:pPr>
              <a:endParaRPr lang="vi-VN" sz="1350"/>
            </a:p>
          </p:txBody>
        </p:sp>
        <p:sp>
          <p:nvSpPr>
            <p:cNvPr id="95" name="Google Shape;653;p30">
              <a:extLst>
                <a:ext uri="{FF2B5EF4-FFF2-40B4-BE49-F238E27FC236}">
                  <a16:creationId xmlns:a16="http://schemas.microsoft.com/office/drawing/2014/main" id="{02855FD0-6AF3-405C-B4EE-A49A91DDB7E8}"/>
                </a:ext>
              </a:extLst>
            </p:cNvPr>
            <p:cNvSpPr>
              <a:spLocks/>
            </p:cNvSpPr>
            <p:nvPr/>
          </p:nvSpPr>
          <p:spPr bwMode="auto">
            <a:xfrm>
              <a:off x="1077774" y="1077968"/>
              <a:ext cx="649776" cy="395674"/>
            </a:xfrm>
            <a:custGeom>
              <a:avLst/>
              <a:gdLst>
                <a:gd name="T0" fmla="*/ 2147483646 w 26047"/>
                <a:gd name="T1" fmla="*/ 2147483646 h 15831"/>
                <a:gd name="T2" fmla="*/ 2147483646 w 26047"/>
                <a:gd name="T3" fmla="*/ 2147483646 h 15831"/>
                <a:gd name="T4" fmla="*/ 0 w 26047"/>
                <a:gd name="T5" fmla="*/ 2147483646 h 15831"/>
                <a:gd name="T6" fmla="*/ 0 w 26047"/>
                <a:gd name="T7" fmla="*/ 2147483646 h 15831"/>
                <a:gd name="T8" fmla="*/ 2147483646 w 26047"/>
                <a:gd name="T9" fmla="*/ 2147483646 h 15831"/>
                <a:gd name="T10" fmla="*/ 2147483646 w 26047"/>
                <a:gd name="T11" fmla="*/ 2147483646 h 15831"/>
                <a:gd name="T12" fmla="*/ 2147483646 w 26047"/>
                <a:gd name="T13" fmla="*/ 2147483646 h 15831"/>
                <a:gd name="T14" fmla="*/ 2147483646 w 26047"/>
                <a:gd name="T15" fmla="*/ 2147483646 h 15831"/>
                <a:gd name="T16" fmla="*/ 2147483646 w 26047"/>
                <a:gd name="T17" fmla="*/ 2147483646 h 15831"/>
                <a:gd name="T18" fmla="*/ 2147483646 w 26047"/>
                <a:gd name="T19" fmla="*/ 2147483646 h 15831"/>
                <a:gd name="T20" fmla="*/ 2147483646 w 26047"/>
                <a:gd name="T21" fmla="*/ 2147483646 h 15831"/>
                <a:gd name="T22" fmla="*/ 2147483646 w 26047"/>
                <a:gd name="T23" fmla="*/ 2147483646 h 15831"/>
                <a:gd name="T24" fmla="*/ 2147483646 w 26047"/>
                <a:gd name="T25" fmla="*/ 2147483646 h 15831"/>
                <a:gd name="T26" fmla="*/ 2147483646 w 26047"/>
                <a:gd name="T27" fmla="*/ 2147483646 h 15831"/>
                <a:gd name="T28" fmla="*/ 2147483646 w 26047"/>
                <a:gd name="T29" fmla="*/ 2147483646 h 15831"/>
                <a:gd name="T30" fmla="*/ 2147483646 w 26047"/>
                <a:gd name="T31" fmla="*/ 2147483646 h 15831"/>
                <a:gd name="T32" fmla="*/ 2147483646 w 26047"/>
                <a:gd name="T33" fmla="*/ 2147483646 h 158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lnTo>
                    <a:pt x="3798" y="1"/>
                  </a:lnTo>
                  <a:close/>
                </a:path>
              </a:pathLst>
            </a:custGeom>
            <a:solidFill>
              <a:srgbClr val="946941"/>
            </a:solidFill>
            <a:ln>
              <a:noFill/>
            </a:ln>
          </p:spPr>
          <p:txBody>
            <a:bodyPr lIns="91425" tIns="91425" rIns="91425" bIns="91425" anchor="ctr"/>
            <a:lstStyle/>
            <a:p>
              <a:pPr>
                <a:defRPr/>
              </a:pPr>
              <a:endParaRPr lang="vi-VN" sz="1350"/>
            </a:p>
          </p:txBody>
        </p:sp>
        <p:sp>
          <p:nvSpPr>
            <p:cNvPr id="96" name="Google Shape;654;p30">
              <a:extLst>
                <a:ext uri="{FF2B5EF4-FFF2-40B4-BE49-F238E27FC236}">
                  <a16:creationId xmlns:a16="http://schemas.microsoft.com/office/drawing/2014/main" id="{C8D87247-6B38-458C-B7B6-C0EB999FE9EE}"/>
                </a:ext>
              </a:extLst>
            </p:cNvPr>
            <p:cNvSpPr/>
            <p:nvPr/>
          </p:nvSpPr>
          <p:spPr>
            <a:xfrm>
              <a:off x="1231825" y="1481052"/>
              <a:ext cx="280450" cy="703916"/>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97" name="Google Shape;655;p30">
              <a:extLst>
                <a:ext uri="{FF2B5EF4-FFF2-40B4-BE49-F238E27FC236}">
                  <a16:creationId xmlns:a16="http://schemas.microsoft.com/office/drawing/2014/main" id="{0546ADC4-273D-49A2-ABBF-156E53070822}"/>
                </a:ext>
              </a:extLst>
            </p:cNvPr>
            <p:cNvSpPr/>
            <p:nvPr/>
          </p:nvSpPr>
          <p:spPr>
            <a:xfrm>
              <a:off x="1235775" y="1481052"/>
              <a:ext cx="272550" cy="689096"/>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dirty="0">
                <a:solidFill>
                  <a:prstClr val="black"/>
                </a:solidFill>
                <a:latin typeface="Arial"/>
              </a:endParaRPr>
            </a:p>
          </p:txBody>
        </p:sp>
        <p:sp>
          <p:nvSpPr>
            <p:cNvPr id="98" name="Google Shape;656;p30">
              <a:extLst>
                <a:ext uri="{FF2B5EF4-FFF2-40B4-BE49-F238E27FC236}">
                  <a16:creationId xmlns:a16="http://schemas.microsoft.com/office/drawing/2014/main" id="{DD8A9CD9-B560-431C-A432-79BF7506B19B}"/>
                </a:ext>
              </a:extLst>
            </p:cNvPr>
            <p:cNvSpPr/>
            <p:nvPr/>
          </p:nvSpPr>
          <p:spPr>
            <a:xfrm>
              <a:off x="1605100" y="1516619"/>
              <a:ext cx="158000" cy="638711"/>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99" name="Google Shape;657;p30">
              <a:extLst>
                <a:ext uri="{FF2B5EF4-FFF2-40B4-BE49-F238E27FC236}">
                  <a16:creationId xmlns:a16="http://schemas.microsoft.com/office/drawing/2014/main" id="{D35B7104-2E69-4A0C-9C18-9D2A788A9513}"/>
                </a:ext>
              </a:extLst>
            </p:cNvPr>
            <p:cNvSpPr>
              <a:spLocks/>
            </p:cNvSpPr>
            <p:nvPr/>
          </p:nvSpPr>
          <p:spPr bwMode="auto">
            <a:xfrm>
              <a:off x="1743350" y="1987872"/>
              <a:ext cx="0" cy="56313"/>
            </a:xfrm>
            <a:custGeom>
              <a:avLst/>
              <a:gdLst>
                <a:gd name="T0" fmla="*/ 0 w 1"/>
                <a:gd name="T1" fmla="*/ 2147483646 h 2253"/>
                <a:gd name="T2" fmla="*/ 0 w 1"/>
                <a:gd name="T3" fmla="*/ 2147483646 h 2253"/>
                <a:gd name="T4" fmla="*/ 0 w 1"/>
                <a:gd name="T5" fmla="*/ 2147483646 h 2253"/>
                <a:gd name="T6" fmla="*/ 0 w 1"/>
                <a:gd name="T7" fmla="*/ 2147483646 h 22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253" extrusionOk="0">
                  <a:moveTo>
                    <a:pt x="0" y="1"/>
                  </a:moveTo>
                  <a:lnTo>
                    <a:pt x="0" y="2253"/>
                  </a:lnTo>
                  <a:lnTo>
                    <a:pt x="0" y="1"/>
                  </a:lnTo>
                  <a:close/>
                </a:path>
              </a:pathLst>
            </a:custGeom>
            <a:solidFill>
              <a:srgbClr val="9D6841"/>
            </a:solidFill>
            <a:ln>
              <a:noFill/>
            </a:ln>
          </p:spPr>
          <p:txBody>
            <a:bodyPr lIns="91425" tIns="91425" rIns="91425" bIns="91425" anchor="ctr"/>
            <a:lstStyle/>
            <a:p>
              <a:pPr>
                <a:defRPr/>
              </a:pPr>
              <a:endParaRPr lang="vi-VN" sz="1350"/>
            </a:p>
          </p:txBody>
        </p:sp>
        <p:sp>
          <p:nvSpPr>
            <p:cNvPr id="100" name="Google Shape;658;p30">
              <a:extLst>
                <a:ext uri="{FF2B5EF4-FFF2-40B4-BE49-F238E27FC236}">
                  <a16:creationId xmlns:a16="http://schemas.microsoft.com/office/drawing/2014/main" id="{1DCC5F8D-219D-419A-ADF3-3F72089E9D30}"/>
                </a:ext>
              </a:extLst>
            </p:cNvPr>
            <p:cNvSpPr/>
            <p:nvPr/>
          </p:nvSpPr>
          <p:spPr>
            <a:xfrm>
              <a:off x="1613000" y="1526992"/>
              <a:ext cx="128374" cy="583880"/>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01" name="Google Shape;659;p30">
              <a:extLst>
                <a:ext uri="{FF2B5EF4-FFF2-40B4-BE49-F238E27FC236}">
                  <a16:creationId xmlns:a16="http://schemas.microsoft.com/office/drawing/2014/main" id="{510E7C3B-CC98-472A-90CC-A2FF1AA350B7}"/>
                </a:ext>
              </a:extLst>
            </p:cNvPr>
            <p:cNvSpPr>
              <a:spLocks/>
            </p:cNvSpPr>
            <p:nvPr/>
          </p:nvSpPr>
          <p:spPr bwMode="auto">
            <a:xfrm>
              <a:off x="1672250" y="1202450"/>
              <a:ext cx="134300" cy="121518"/>
            </a:xfrm>
            <a:custGeom>
              <a:avLst/>
              <a:gdLst>
                <a:gd name="T0" fmla="*/ 2147483646 w 5345"/>
                <a:gd name="T1" fmla="*/ 0 h 4826"/>
                <a:gd name="T2" fmla="*/ 2147483646 w 5345"/>
                <a:gd name="T3" fmla="*/ 2147483646 h 4826"/>
                <a:gd name="T4" fmla="*/ 2147483646 w 5345"/>
                <a:gd name="T5" fmla="*/ 2147483646 h 4826"/>
                <a:gd name="T6" fmla="*/ 2147483646 w 5345"/>
                <a:gd name="T7" fmla="*/ 2147483646 h 4826"/>
                <a:gd name="T8" fmla="*/ 2147483646 w 5345"/>
                <a:gd name="T9" fmla="*/ 2147483646 h 4826"/>
                <a:gd name="T10" fmla="*/ 2147483646 w 5345"/>
                <a:gd name="T11" fmla="*/ 2147483646 h 4826"/>
                <a:gd name="T12" fmla="*/ 2147483646 w 5345"/>
                <a:gd name="T13" fmla="*/ 2147483646 h 4826"/>
                <a:gd name="T14" fmla="*/ 2147483646 w 5345"/>
                <a:gd name="T15" fmla="*/ 2147483646 h 4826"/>
                <a:gd name="T16" fmla="*/ 2147483646 w 5345"/>
                <a:gd name="T17" fmla="*/ 2147483646 h 4826"/>
                <a:gd name="T18" fmla="*/ 2147483646 w 5345"/>
                <a:gd name="T19" fmla="*/ 2147483646 h 4826"/>
                <a:gd name="T20" fmla="*/ 2147483646 w 5345"/>
                <a:gd name="T21" fmla="*/ 2147483646 h 4826"/>
                <a:gd name="T22" fmla="*/ 2147483646 w 5345"/>
                <a:gd name="T23" fmla="*/ 2147483646 h 4826"/>
                <a:gd name="T24" fmla="*/ 2147483646 w 5345"/>
                <a:gd name="T25" fmla="*/ 0 h 48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tx1"/>
            </a:solidFill>
            <a:ln>
              <a:noFill/>
            </a:ln>
          </p:spPr>
          <p:txBody>
            <a:bodyPr lIns="91425" tIns="91425" rIns="91425" bIns="91425" anchor="ctr"/>
            <a:lstStyle/>
            <a:p>
              <a:pPr>
                <a:defRPr/>
              </a:pPr>
              <a:endParaRPr lang="vi-VN" sz="1350"/>
            </a:p>
          </p:txBody>
        </p:sp>
        <p:sp>
          <p:nvSpPr>
            <p:cNvPr id="102" name="Google Shape;660;p30">
              <a:extLst>
                <a:ext uri="{FF2B5EF4-FFF2-40B4-BE49-F238E27FC236}">
                  <a16:creationId xmlns:a16="http://schemas.microsoft.com/office/drawing/2014/main" id="{0C2855F4-5F79-440B-9347-523F843124AC}"/>
                </a:ext>
              </a:extLst>
            </p:cNvPr>
            <p:cNvSpPr>
              <a:spLocks/>
            </p:cNvSpPr>
            <p:nvPr/>
          </p:nvSpPr>
          <p:spPr bwMode="auto">
            <a:xfrm>
              <a:off x="1512275" y="981642"/>
              <a:ext cx="187626" cy="168940"/>
            </a:xfrm>
            <a:custGeom>
              <a:avLst/>
              <a:gdLst>
                <a:gd name="T0" fmla="*/ 2147483646 w 7563"/>
                <a:gd name="T1" fmla="*/ 0 h 6785"/>
                <a:gd name="T2" fmla="*/ 2147483646 w 7563"/>
                <a:gd name="T3" fmla="*/ 2147483646 h 6785"/>
                <a:gd name="T4" fmla="*/ 2147483646 w 7563"/>
                <a:gd name="T5" fmla="*/ 2147483646 h 6785"/>
                <a:gd name="T6" fmla="*/ 2147483646 w 7563"/>
                <a:gd name="T7" fmla="*/ 2147483646 h 6785"/>
                <a:gd name="T8" fmla="*/ 2147483646 w 7563"/>
                <a:gd name="T9" fmla="*/ 2147483646 h 6785"/>
                <a:gd name="T10" fmla="*/ 2147483646 w 7563"/>
                <a:gd name="T11" fmla="*/ 2147483646 h 6785"/>
                <a:gd name="T12" fmla="*/ 2147483646 w 7563"/>
                <a:gd name="T13" fmla="*/ 0 h 678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tx1"/>
            </a:solidFill>
            <a:ln>
              <a:noFill/>
            </a:ln>
          </p:spPr>
          <p:txBody>
            <a:bodyPr lIns="91425" tIns="91425" rIns="91425" bIns="91425" anchor="ctr"/>
            <a:lstStyle/>
            <a:p>
              <a:pPr>
                <a:defRPr/>
              </a:pPr>
              <a:endParaRPr lang="vi-VN" sz="1350"/>
            </a:p>
          </p:txBody>
        </p:sp>
        <p:sp>
          <p:nvSpPr>
            <p:cNvPr id="103" name="Google Shape;661;p30">
              <a:extLst>
                <a:ext uri="{FF2B5EF4-FFF2-40B4-BE49-F238E27FC236}">
                  <a16:creationId xmlns:a16="http://schemas.microsoft.com/office/drawing/2014/main" id="{52B1F746-0EB1-425D-AAE3-8BBF6AAA8BB3}"/>
                </a:ext>
              </a:extLst>
            </p:cNvPr>
            <p:cNvSpPr/>
            <p:nvPr/>
          </p:nvSpPr>
          <p:spPr>
            <a:xfrm>
              <a:off x="1417475" y="1104642"/>
              <a:ext cx="217250" cy="120036"/>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04" name="Google Shape;662;p30">
              <a:extLst>
                <a:ext uri="{FF2B5EF4-FFF2-40B4-BE49-F238E27FC236}">
                  <a16:creationId xmlns:a16="http://schemas.microsoft.com/office/drawing/2014/main" id="{B787BBAF-A7E3-494F-AF2E-5CD9AB64DBE3}"/>
                </a:ext>
              </a:extLst>
            </p:cNvPr>
            <p:cNvSpPr>
              <a:spLocks/>
            </p:cNvSpPr>
            <p:nvPr/>
          </p:nvSpPr>
          <p:spPr bwMode="auto">
            <a:xfrm>
              <a:off x="1851975" y="1079449"/>
              <a:ext cx="159976" cy="143748"/>
            </a:xfrm>
            <a:custGeom>
              <a:avLst/>
              <a:gdLst>
                <a:gd name="T0" fmla="*/ 2147483646 w 6454"/>
                <a:gd name="T1" fmla="*/ 0 h 5755"/>
                <a:gd name="T2" fmla="*/ 2147483646 w 6454"/>
                <a:gd name="T3" fmla="*/ 2147483646 h 5755"/>
                <a:gd name="T4" fmla="*/ 2147483646 w 6454"/>
                <a:gd name="T5" fmla="*/ 2147483646 h 5755"/>
                <a:gd name="T6" fmla="*/ 2147483646 w 6454"/>
                <a:gd name="T7" fmla="*/ 2147483646 h 5755"/>
                <a:gd name="T8" fmla="*/ 2147483646 w 6454"/>
                <a:gd name="T9" fmla="*/ 2147483646 h 5755"/>
                <a:gd name="T10" fmla="*/ 2147483646 w 6454"/>
                <a:gd name="T11" fmla="*/ 2147483646 h 5755"/>
                <a:gd name="T12" fmla="*/ 2147483646 w 6454"/>
                <a:gd name="T13" fmla="*/ 0 h 575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tx1"/>
            </a:solidFill>
            <a:ln>
              <a:noFill/>
            </a:ln>
          </p:spPr>
          <p:txBody>
            <a:bodyPr lIns="91425" tIns="91425" rIns="91425" bIns="91425" anchor="ctr"/>
            <a:lstStyle/>
            <a:p>
              <a:pPr>
                <a:defRPr/>
              </a:pPr>
              <a:endParaRPr lang="vi-VN" sz="1350"/>
            </a:p>
          </p:txBody>
        </p:sp>
        <p:sp>
          <p:nvSpPr>
            <p:cNvPr id="105" name="Google Shape;663;p30">
              <a:extLst>
                <a:ext uri="{FF2B5EF4-FFF2-40B4-BE49-F238E27FC236}">
                  <a16:creationId xmlns:a16="http://schemas.microsoft.com/office/drawing/2014/main" id="{B1D65072-41D8-4747-8F5F-6D111A602C35}"/>
                </a:ext>
              </a:extLst>
            </p:cNvPr>
            <p:cNvSpPr/>
            <p:nvPr/>
          </p:nvSpPr>
          <p:spPr>
            <a:xfrm>
              <a:off x="1861850" y="1212823"/>
              <a:ext cx="130350" cy="93362"/>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06" name="Google Shape;664;p30">
              <a:extLst>
                <a:ext uri="{FF2B5EF4-FFF2-40B4-BE49-F238E27FC236}">
                  <a16:creationId xmlns:a16="http://schemas.microsoft.com/office/drawing/2014/main" id="{2E8CD071-A132-49EE-95C4-D96F810EE25D}"/>
                </a:ext>
              </a:extLst>
            </p:cNvPr>
            <p:cNvSpPr>
              <a:spLocks/>
            </p:cNvSpPr>
            <p:nvPr/>
          </p:nvSpPr>
          <p:spPr bwMode="auto">
            <a:xfrm>
              <a:off x="1609050" y="1009799"/>
              <a:ext cx="71100" cy="62241"/>
            </a:xfrm>
            <a:custGeom>
              <a:avLst/>
              <a:gdLst>
                <a:gd name="T0" fmla="*/ 2147483646 w 2824"/>
                <a:gd name="T1" fmla="*/ 0 h 2440"/>
                <a:gd name="T2" fmla="*/ 2147483646 w 2824"/>
                <a:gd name="T3" fmla="*/ 2147483646 h 2440"/>
                <a:gd name="T4" fmla="*/ 2147483646 w 2824"/>
                <a:gd name="T5" fmla="*/ 2147483646 h 2440"/>
                <a:gd name="T6" fmla="*/ 2147483646 w 2824"/>
                <a:gd name="T7" fmla="*/ 2147483646 h 2440"/>
                <a:gd name="T8" fmla="*/ 2147483646 w 2824"/>
                <a:gd name="T9" fmla="*/ 2147483646 h 2440"/>
                <a:gd name="T10" fmla="*/ 2147483646 w 2824"/>
                <a:gd name="T11" fmla="*/ 2147483646 h 2440"/>
                <a:gd name="T12" fmla="*/ 2147483646 w 2824"/>
                <a:gd name="T13" fmla="*/ 0 h 244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lIns="91425" tIns="91425" rIns="91425" bIns="91425" anchor="ctr"/>
            <a:lstStyle/>
            <a:p>
              <a:pPr>
                <a:defRPr/>
              </a:pPr>
              <a:endParaRPr lang="vi-VN" sz="1350"/>
            </a:p>
          </p:txBody>
        </p:sp>
        <p:sp>
          <p:nvSpPr>
            <p:cNvPr id="107" name="Google Shape;665;p30">
              <a:extLst>
                <a:ext uri="{FF2B5EF4-FFF2-40B4-BE49-F238E27FC236}">
                  <a16:creationId xmlns:a16="http://schemas.microsoft.com/office/drawing/2014/main" id="{BC8092E1-DA36-4C0E-9241-A1EBC4D99BEF}"/>
                </a:ext>
              </a:extLst>
            </p:cNvPr>
            <p:cNvSpPr>
              <a:spLocks/>
            </p:cNvSpPr>
            <p:nvPr/>
          </p:nvSpPr>
          <p:spPr bwMode="auto">
            <a:xfrm>
              <a:off x="1921100" y="1095751"/>
              <a:ext cx="71100" cy="60759"/>
            </a:xfrm>
            <a:custGeom>
              <a:avLst/>
              <a:gdLst>
                <a:gd name="T0" fmla="*/ 2147483646 w 2824"/>
                <a:gd name="T1" fmla="*/ 2147483646 h 2445"/>
                <a:gd name="T2" fmla="*/ 2147483646 w 2824"/>
                <a:gd name="T3" fmla="*/ 2147483646 h 2445"/>
                <a:gd name="T4" fmla="*/ 2147483646 w 2824"/>
                <a:gd name="T5" fmla="*/ 2147483646 h 2445"/>
                <a:gd name="T6" fmla="*/ 2147483646 w 2824"/>
                <a:gd name="T7" fmla="*/ 2147483646 h 2445"/>
                <a:gd name="T8" fmla="*/ 2147483646 w 2824"/>
                <a:gd name="T9" fmla="*/ 2147483646 h 2445"/>
                <a:gd name="T10" fmla="*/ 2147483646 w 2824"/>
                <a:gd name="T11" fmla="*/ 2147483646 h 2445"/>
                <a:gd name="T12" fmla="*/ 2147483646 w 2824"/>
                <a:gd name="T13" fmla="*/ 2147483646 h 24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lIns="91425" tIns="91425" rIns="91425" bIns="91425" anchor="ctr"/>
            <a:lstStyle/>
            <a:p>
              <a:pPr>
                <a:defRPr/>
              </a:pPr>
              <a:endParaRPr lang="vi-VN" sz="1350"/>
            </a:p>
          </p:txBody>
        </p:sp>
        <p:sp>
          <p:nvSpPr>
            <p:cNvPr id="108" name="Google Shape;666;p30">
              <a:extLst>
                <a:ext uri="{FF2B5EF4-FFF2-40B4-BE49-F238E27FC236}">
                  <a16:creationId xmlns:a16="http://schemas.microsoft.com/office/drawing/2014/main" id="{F51237F3-7B30-4B81-936B-C46A95DD0822}"/>
                </a:ext>
              </a:extLst>
            </p:cNvPr>
            <p:cNvSpPr>
              <a:spLocks/>
            </p:cNvSpPr>
            <p:nvPr/>
          </p:nvSpPr>
          <p:spPr bwMode="auto">
            <a:xfrm>
              <a:off x="961250" y="236232"/>
              <a:ext cx="1222525" cy="946952"/>
            </a:xfrm>
            <a:custGeom>
              <a:avLst/>
              <a:gdLst>
                <a:gd name="T0" fmla="*/ 2147483646 w 48901"/>
                <a:gd name="T1" fmla="*/ 0 h 37862"/>
                <a:gd name="T2" fmla="*/ 2147483646 w 48901"/>
                <a:gd name="T3" fmla="*/ 2147483646 h 37862"/>
                <a:gd name="T4" fmla="*/ 2147483646 w 48901"/>
                <a:gd name="T5" fmla="*/ 2147483646 h 37862"/>
                <a:gd name="T6" fmla="*/ 2147483646 w 48901"/>
                <a:gd name="T7" fmla="*/ 2147483646 h 37862"/>
                <a:gd name="T8" fmla="*/ 2147483646 w 48901"/>
                <a:gd name="T9" fmla="*/ 2147483646 h 37862"/>
                <a:gd name="T10" fmla="*/ 2147483646 w 48901"/>
                <a:gd name="T11" fmla="*/ 2147483646 h 37862"/>
                <a:gd name="T12" fmla="*/ 2147483646 w 48901"/>
                <a:gd name="T13" fmla="*/ 2147483646 h 37862"/>
                <a:gd name="T14" fmla="*/ 2147483646 w 48901"/>
                <a:gd name="T15" fmla="*/ 2147483646 h 37862"/>
                <a:gd name="T16" fmla="*/ 2147483646 w 48901"/>
                <a:gd name="T17" fmla="*/ 2147483646 h 37862"/>
                <a:gd name="T18" fmla="*/ 2147483646 w 48901"/>
                <a:gd name="T19" fmla="*/ 2147483646 h 37862"/>
                <a:gd name="T20" fmla="*/ 2147483646 w 48901"/>
                <a:gd name="T21" fmla="*/ 2147483646 h 37862"/>
                <a:gd name="T22" fmla="*/ 2147483646 w 48901"/>
                <a:gd name="T23" fmla="*/ 2147483646 h 37862"/>
                <a:gd name="T24" fmla="*/ 2147483646 w 48901"/>
                <a:gd name="T25" fmla="*/ 2147483646 h 37862"/>
                <a:gd name="T26" fmla="*/ 2147483646 w 48901"/>
                <a:gd name="T27" fmla="*/ 2147483646 h 37862"/>
                <a:gd name="T28" fmla="*/ 2147483646 w 48901"/>
                <a:gd name="T29" fmla="*/ 2147483646 h 37862"/>
                <a:gd name="T30" fmla="*/ 2147483646 w 48901"/>
                <a:gd name="T31" fmla="*/ 2147483646 h 37862"/>
                <a:gd name="T32" fmla="*/ 2147483646 w 48901"/>
                <a:gd name="T33" fmla="*/ 2147483646 h 37862"/>
                <a:gd name="T34" fmla="*/ 2147483646 w 48901"/>
                <a:gd name="T35" fmla="*/ 2147483646 h 37862"/>
                <a:gd name="T36" fmla="*/ 2147483646 w 48901"/>
                <a:gd name="T37" fmla="*/ 2147483646 h 37862"/>
                <a:gd name="T38" fmla="*/ 2147483646 w 48901"/>
                <a:gd name="T39" fmla="*/ 2147483646 h 37862"/>
                <a:gd name="T40" fmla="*/ 2147483646 w 48901"/>
                <a:gd name="T41" fmla="*/ 2147483646 h 37862"/>
                <a:gd name="T42" fmla="*/ 2147483646 w 48901"/>
                <a:gd name="T43" fmla="*/ 2147483646 h 37862"/>
                <a:gd name="T44" fmla="*/ 2147483646 w 48901"/>
                <a:gd name="T45" fmla="*/ 2147483646 h 37862"/>
                <a:gd name="T46" fmla="*/ 2147483646 w 48901"/>
                <a:gd name="T47" fmla="*/ 2147483646 h 37862"/>
                <a:gd name="T48" fmla="*/ 2147483646 w 48901"/>
                <a:gd name="T49" fmla="*/ 2147483646 h 37862"/>
                <a:gd name="T50" fmla="*/ 2147483646 w 48901"/>
                <a:gd name="T51" fmla="*/ 2147483646 h 37862"/>
                <a:gd name="T52" fmla="*/ 2147483646 w 48901"/>
                <a:gd name="T53" fmla="*/ 2147483646 h 37862"/>
                <a:gd name="T54" fmla="*/ 2147483646 w 48901"/>
                <a:gd name="T55" fmla="*/ 2147483646 h 37862"/>
                <a:gd name="T56" fmla="*/ 2147483646 w 48901"/>
                <a:gd name="T57" fmla="*/ 2147483646 h 37862"/>
                <a:gd name="T58" fmla="*/ 2147483646 w 48901"/>
                <a:gd name="T59" fmla="*/ 2147483646 h 37862"/>
                <a:gd name="T60" fmla="*/ 2147483646 w 48901"/>
                <a:gd name="T61" fmla="*/ 2147483646 h 37862"/>
                <a:gd name="T62" fmla="*/ 2147483646 w 48901"/>
                <a:gd name="T63" fmla="*/ 2147483646 h 37862"/>
                <a:gd name="T64" fmla="*/ 2147483646 w 48901"/>
                <a:gd name="T65" fmla="*/ 2147483646 h 37862"/>
                <a:gd name="T66" fmla="*/ 2147483646 w 48901"/>
                <a:gd name="T67" fmla="*/ 2147483646 h 37862"/>
                <a:gd name="T68" fmla="*/ 2147483646 w 48901"/>
                <a:gd name="T69" fmla="*/ 2147483646 h 37862"/>
                <a:gd name="T70" fmla="*/ 2147483646 w 48901"/>
                <a:gd name="T71" fmla="*/ 2147483646 h 37862"/>
                <a:gd name="T72" fmla="*/ 2147483646 w 48901"/>
                <a:gd name="T73" fmla="*/ 2147483646 h 37862"/>
                <a:gd name="T74" fmla="*/ 2147483646 w 48901"/>
                <a:gd name="T75" fmla="*/ 2147483646 h 37862"/>
                <a:gd name="T76" fmla="*/ 2147483646 w 48901"/>
                <a:gd name="T77" fmla="*/ 2147483646 h 37862"/>
                <a:gd name="T78" fmla="*/ 2147483646 w 48901"/>
                <a:gd name="T79" fmla="*/ 2147483646 h 37862"/>
                <a:gd name="T80" fmla="*/ 2147483646 w 48901"/>
                <a:gd name="T81" fmla="*/ 2147483646 h 37862"/>
                <a:gd name="T82" fmla="*/ 2147483646 w 48901"/>
                <a:gd name="T83" fmla="*/ 2147483646 h 37862"/>
                <a:gd name="T84" fmla="*/ 2147483646 w 48901"/>
                <a:gd name="T85" fmla="*/ 2147483646 h 37862"/>
                <a:gd name="T86" fmla="*/ 2147483646 w 48901"/>
                <a:gd name="T87" fmla="*/ 2147483646 h 37862"/>
                <a:gd name="T88" fmla="*/ 2147483646 w 48901"/>
                <a:gd name="T89" fmla="*/ 2147483646 h 37862"/>
                <a:gd name="T90" fmla="*/ 2147483646 w 48901"/>
                <a:gd name="T91" fmla="*/ 2147483646 h 37862"/>
                <a:gd name="T92" fmla="*/ 2147483646 w 48901"/>
                <a:gd name="T93" fmla="*/ 2147483646 h 37862"/>
                <a:gd name="T94" fmla="*/ 2147483646 w 48901"/>
                <a:gd name="T95" fmla="*/ 2147483646 h 37862"/>
                <a:gd name="T96" fmla="*/ 2147483646 w 48901"/>
                <a:gd name="T97" fmla="*/ 2147483646 h 37862"/>
                <a:gd name="T98" fmla="*/ 2147483646 w 48901"/>
                <a:gd name="T99" fmla="*/ 2147483646 h 37862"/>
                <a:gd name="T100" fmla="*/ 2147483646 w 48901"/>
                <a:gd name="T101" fmla="*/ 2147483646 h 37862"/>
                <a:gd name="T102" fmla="*/ 2147483646 w 48901"/>
                <a:gd name="T103" fmla="*/ 2147483646 h 37862"/>
                <a:gd name="T104" fmla="*/ 2147483646 w 48901"/>
                <a:gd name="T105" fmla="*/ 0 h 378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bg2"/>
            </a:solidFill>
            <a:ln>
              <a:noFill/>
            </a:ln>
          </p:spPr>
          <p:txBody>
            <a:bodyPr lIns="91425" tIns="91425" rIns="91425" bIns="91425" anchor="ctr"/>
            <a:lstStyle/>
            <a:p>
              <a:pPr>
                <a:defRPr/>
              </a:pPr>
              <a:endParaRPr lang="vi-VN" sz="1350"/>
            </a:p>
          </p:txBody>
        </p:sp>
        <p:sp>
          <p:nvSpPr>
            <p:cNvPr id="109" name="Google Shape;667;p30">
              <a:extLst>
                <a:ext uri="{FF2B5EF4-FFF2-40B4-BE49-F238E27FC236}">
                  <a16:creationId xmlns:a16="http://schemas.microsoft.com/office/drawing/2014/main" id="{6E8EE767-1555-4350-9883-043DD4216475}"/>
                </a:ext>
              </a:extLst>
            </p:cNvPr>
            <p:cNvSpPr>
              <a:spLocks/>
            </p:cNvSpPr>
            <p:nvPr/>
          </p:nvSpPr>
          <p:spPr bwMode="auto">
            <a:xfrm>
              <a:off x="988900" y="234750"/>
              <a:ext cx="1194875" cy="706880"/>
            </a:xfrm>
            <a:custGeom>
              <a:avLst/>
              <a:gdLst>
                <a:gd name="T0" fmla="*/ 2147483646 w 47759"/>
                <a:gd name="T1" fmla="*/ 2147483646 h 28249"/>
                <a:gd name="T2" fmla="*/ 2147483646 w 47759"/>
                <a:gd name="T3" fmla="*/ 2147483646 h 28249"/>
                <a:gd name="T4" fmla="*/ 2147483646 w 47759"/>
                <a:gd name="T5" fmla="*/ 2147483646 h 28249"/>
                <a:gd name="T6" fmla="*/ 2147483646 w 47759"/>
                <a:gd name="T7" fmla="*/ 2147483646 h 28249"/>
                <a:gd name="T8" fmla="*/ 2147483646 w 47759"/>
                <a:gd name="T9" fmla="*/ 2147483646 h 28249"/>
                <a:gd name="T10" fmla="*/ 2147483646 w 47759"/>
                <a:gd name="T11" fmla="*/ 2147483646 h 28249"/>
                <a:gd name="T12" fmla="*/ 2147483646 w 47759"/>
                <a:gd name="T13" fmla="*/ 2147483646 h 28249"/>
                <a:gd name="T14" fmla="*/ 2147483646 w 47759"/>
                <a:gd name="T15" fmla="*/ 2147483646 h 28249"/>
                <a:gd name="T16" fmla="*/ 2147483646 w 47759"/>
                <a:gd name="T17" fmla="*/ 2147483646 h 28249"/>
                <a:gd name="T18" fmla="*/ 2147483646 w 47759"/>
                <a:gd name="T19" fmla="*/ 2147483646 h 28249"/>
                <a:gd name="T20" fmla="*/ 2147483646 w 47759"/>
                <a:gd name="T21" fmla="*/ 2147483646 h 28249"/>
                <a:gd name="T22" fmla="*/ 2147483646 w 47759"/>
                <a:gd name="T23" fmla="*/ 2147483646 h 28249"/>
                <a:gd name="T24" fmla="*/ 2147483646 w 47759"/>
                <a:gd name="T25" fmla="*/ 2147483646 h 28249"/>
                <a:gd name="T26" fmla="*/ 2147483646 w 47759"/>
                <a:gd name="T27" fmla="*/ 2147483646 h 28249"/>
                <a:gd name="T28" fmla="*/ 2147483646 w 47759"/>
                <a:gd name="T29" fmla="*/ 2147483646 h 28249"/>
                <a:gd name="T30" fmla="*/ 2147483646 w 47759"/>
                <a:gd name="T31" fmla="*/ 2147483646 h 28249"/>
                <a:gd name="T32" fmla="*/ 2147483646 w 47759"/>
                <a:gd name="T33" fmla="*/ 2147483646 h 28249"/>
                <a:gd name="T34" fmla="*/ 2147483646 w 47759"/>
                <a:gd name="T35" fmla="*/ 2147483646 h 28249"/>
                <a:gd name="T36" fmla="*/ 2147483646 w 47759"/>
                <a:gd name="T37" fmla="*/ 2147483646 h 28249"/>
                <a:gd name="T38" fmla="*/ 2147483646 w 47759"/>
                <a:gd name="T39" fmla="*/ 2147483646 h 28249"/>
                <a:gd name="T40" fmla="*/ 2147483646 w 47759"/>
                <a:gd name="T41" fmla="*/ 2147483646 h 28249"/>
                <a:gd name="T42" fmla="*/ 2147483646 w 47759"/>
                <a:gd name="T43" fmla="*/ 2147483646 h 28249"/>
                <a:gd name="T44" fmla="*/ 2147483646 w 47759"/>
                <a:gd name="T45" fmla="*/ 2147483646 h 28249"/>
                <a:gd name="T46" fmla="*/ 2147483646 w 47759"/>
                <a:gd name="T47" fmla="*/ 2147483646 h 28249"/>
                <a:gd name="T48" fmla="*/ 2147483646 w 47759"/>
                <a:gd name="T49" fmla="*/ 2147483646 h 28249"/>
                <a:gd name="T50" fmla="*/ 2147483646 w 47759"/>
                <a:gd name="T51" fmla="*/ 2147483646 h 28249"/>
                <a:gd name="T52" fmla="*/ 2147483646 w 47759"/>
                <a:gd name="T53" fmla="*/ 2147483646 h 28249"/>
                <a:gd name="T54" fmla="*/ 2147483646 w 47759"/>
                <a:gd name="T55" fmla="*/ 2147483646 h 28249"/>
                <a:gd name="T56" fmla="*/ 2147483646 w 47759"/>
                <a:gd name="T57" fmla="*/ 2147483646 h 28249"/>
                <a:gd name="T58" fmla="*/ 2147483646 w 47759"/>
                <a:gd name="T59" fmla="*/ 2147483646 h 28249"/>
                <a:gd name="T60" fmla="*/ 2147483646 w 47759"/>
                <a:gd name="T61" fmla="*/ 2147483646 h 28249"/>
                <a:gd name="T62" fmla="*/ 2147483646 w 47759"/>
                <a:gd name="T63" fmla="*/ 2147483646 h 28249"/>
                <a:gd name="T64" fmla="*/ 2147483646 w 47759"/>
                <a:gd name="T65" fmla="*/ 2147483646 h 28249"/>
                <a:gd name="T66" fmla="*/ 2147483646 w 47759"/>
                <a:gd name="T67" fmla="*/ 2147483646 h 28249"/>
                <a:gd name="T68" fmla="*/ 2147483646 w 47759"/>
                <a:gd name="T69" fmla="*/ 2147483646 h 28249"/>
                <a:gd name="T70" fmla="*/ 2147483646 w 47759"/>
                <a:gd name="T71" fmla="*/ 2147483646 h 28249"/>
                <a:gd name="T72" fmla="*/ 2147483646 w 47759"/>
                <a:gd name="T73" fmla="*/ 2147483646 h 28249"/>
                <a:gd name="T74" fmla="*/ 2147483646 w 47759"/>
                <a:gd name="T75" fmla="*/ 2147483646 h 28249"/>
                <a:gd name="T76" fmla="*/ 2147483646 w 47759"/>
                <a:gd name="T77" fmla="*/ 2147483646 h 28249"/>
                <a:gd name="T78" fmla="*/ 2147483646 w 47759"/>
                <a:gd name="T79" fmla="*/ 2147483646 h 28249"/>
                <a:gd name="T80" fmla="*/ 2147483646 w 47759"/>
                <a:gd name="T81" fmla="*/ 2147483646 h 28249"/>
                <a:gd name="T82" fmla="*/ 2147483646 w 47759"/>
                <a:gd name="T83" fmla="*/ 2147483646 h 28249"/>
                <a:gd name="T84" fmla="*/ 2147483646 w 47759"/>
                <a:gd name="T85" fmla="*/ 2147483646 h 28249"/>
                <a:gd name="T86" fmla="*/ 2147483646 w 47759"/>
                <a:gd name="T87" fmla="*/ 2147483646 h 28249"/>
                <a:gd name="T88" fmla="*/ 2147483646 w 47759"/>
                <a:gd name="T89" fmla="*/ 2147483646 h 28249"/>
                <a:gd name="T90" fmla="*/ 2147483646 w 47759"/>
                <a:gd name="T91" fmla="*/ 2147483646 h 28249"/>
                <a:gd name="T92" fmla="*/ 2147483646 w 47759"/>
                <a:gd name="T93" fmla="*/ 2147483646 h 28249"/>
                <a:gd name="T94" fmla="*/ 2147483646 w 47759"/>
                <a:gd name="T95" fmla="*/ 2147483646 h 28249"/>
                <a:gd name="T96" fmla="*/ 2147483646 w 47759"/>
                <a:gd name="T97" fmla="*/ 2147483646 h 28249"/>
                <a:gd name="T98" fmla="*/ 2147483646 w 47759"/>
                <a:gd name="T99" fmla="*/ 2147483646 h 28249"/>
                <a:gd name="T100" fmla="*/ 2147483646 w 47759"/>
                <a:gd name="T101" fmla="*/ 2147483646 h 28249"/>
                <a:gd name="T102" fmla="*/ 2147483646 w 47759"/>
                <a:gd name="T103" fmla="*/ 2147483646 h 28249"/>
                <a:gd name="T104" fmla="*/ 2147483646 w 47759"/>
                <a:gd name="T105" fmla="*/ 2147483646 h 2824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47759" h="28249" extrusionOk="0">
                  <a:moveTo>
                    <a:pt x="21409" y="1"/>
                  </a:moveTo>
                  <a:cubicBezTo>
                    <a:pt x="19588" y="1"/>
                    <a:pt x="17826" y="343"/>
                    <a:pt x="16079" y="888"/>
                  </a:cubicBez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cubicBezTo>
                    <a:pt x="1" y="26854"/>
                    <a:pt x="2" y="25457"/>
                    <a:pt x="135" y="23930"/>
                  </a:cubicBezTo>
                  <a:cubicBezTo>
                    <a:pt x="705" y="20179"/>
                    <a:pt x="1674" y="16128"/>
                    <a:pt x="3909" y="13040"/>
                  </a:cubicBezTo>
                  <a:close/>
                </a:path>
              </a:pathLst>
            </a:custGeom>
            <a:solidFill>
              <a:srgbClr val="FAF2D5"/>
            </a:solidFill>
            <a:ln>
              <a:noFill/>
            </a:ln>
          </p:spPr>
          <p:txBody>
            <a:bodyPr lIns="91425" tIns="91425" rIns="91425" bIns="91425" anchor="ctr"/>
            <a:lstStyle/>
            <a:p>
              <a:pPr>
                <a:defRPr/>
              </a:pPr>
              <a:endParaRPr lang="vi-VN" sz="1350"/>
            </a:p>
          </p:txBody>
        </p:sp>
        <p:sp>
          <p:nvSpPr>
            <p:cNvPr id="110" name="Google Shape;668;p30">
              <a:extLst>
                <a:ext uri="{FF2B5EF4-FFF2-40B4-BE49-F238E27FC236}">
                  <a16:creationId xmlns:a16="http://schemas.microsoft.com/office/drawing/2014/main" id="{934A3090-0A98-44CA-A66F-1638FD8CDB06}"/>
                </a:ext>
              </a:extLst>
            </p:cNvPr>
            <p:cNvSpPr>
              <a:spLocks/>
            </p:cNvSpPr>
            <p:nvPr/>
          </p:nvSpPr>
          <p:spPr bwMode="auto">
            <a:xfrm>
              <a:off x="988900" y="237714"/>
              <a:ext cx="1194875" cy="935097"/>
            </a:xfrm>
            <a:custGeom>
              <a:avLst/>
              <a:gdLst>
                <a:gd name="T0" fmla="*/ 2147483646 w 47759"/>
                <a:gd name="T1" fmla="*/ 0 h 37407"/>
                <a:gd name="T2" fmla="*/ 2147483646 w 47759"/>
                <a:gd name="T3" fmla="*/ 2147483646 h 37407"/>
                <a:gd name="T4" fmla="*/ 2147483646 w 47759"/>
                <a:gd name="T5" fmla="*/ 2147483646 h 37407"/>
                <a:gd name="T6" fmla="*/ 2147483646 w 47759"/>
                <a:gd name="T7" fmla="*/ 2147483646 h 37407"/>
                <a:gd name="T8" fmla="*/ 2147483646 w 47759"/>
                <a:gd name="T9" fmla="*/ 2147483646 h 37407"/>
                <a:gd name="T10" fmla="*/ 2147483646 w 47759"/>
                <a:gd name="T11" fmla="*/ 2147483646 h 37407"/>
                <a:gd name="T12" fmla="*/ 2147483646 w 47759"/>
                <a:gd name="T13" fmla="*/ 2147483646 h 37407"/>
                <a:gd name="T14" fmla="*/ 2147483646 w 47759"/>
                <a:gd name="T15" fmla="*/ 2147483646 h 37407"/>
                <a:gd name="T16" fmla="*/ 2147483646 w 47759"/>
                <a:gd name="T17" fmla="*/ 2147483646 h 37407"/>
                <a:gd name="T18" fmla="*/ 2147483646 w 47759"/>
                <a:gd name="T19" fmla="*/ 2147483646 h 37407"/>
                <a:gd name="T20" fmla="*/ 2147483646 w 47759"/>
                <a:gd name="T21" fmla="*/ 2147483646 h 37407"/>
                <a:gd name="T22" fmla="*/ 2147483646 w 47759"/>
                <a:gd name="T23" fmla="*/ 2147483646 h 37407"/>
                <a:gd name="T24" fmla="*/ 2147483646 w 47759"/>
                <a:gd name="T25" fmla="*/ 2147483646 h 37407"/>
                <a:gd name="T26" fmla="*/ 2147483646 w 47759"/>
                <a:gd name="T27" fmla="*/ 2147483646 h 37407"/>
                <a:gd name="T28" fmla="*/ 2147483646 w 47759"/>
                <a:gd name="T29" fmla="*/ 2147483646 h 37407"/>
                <a:gd name="T30" fmla="*/ 2147483646 w 47759"/>
                <a:gd name="T31" fmla="*/ 2147483646 h 37407"/>
                <a:gd name="T32" fmla="*/ 2147483646 w 47759"/>
                <a:gd name="T33" fmla="*/ 2147483646 h 37407"/>
                <a:gd name="T34" fmla="*/ 2147483646 w 47759"/>
                <a:gd name="T35" fmla="*/ 2147483646 h 37407"/>
                <a:gd name="T36" fmla="*/ 2147483646 w 47759"/>
                <a:gd name="T37" fmla="*/ 2147483646 h 37407"/>
                <a:gd name="T38" fmla="*/ 2147483646 w 47759"/>
                <a:gd name="T39" fmla="*/ 2147483646 h 37407"/>
                <a:gd name="T40" fmla="*/ 2147483646 w 47759"/>
                <a:gd name="T41" fmla="*/ 2147483646 h 37407"/>
                <a:gd name="T42" fmla="*/ 2147483646 w 47759"/>
                <a:gd name="T43" fmla="*/ 2147483646 h 37407"/>
                <a:gd name="T44" fmla="*/ 2147483646 w 47759"/>
                <a:gd name="T45" fmla="*/ 2147483646 h 37407"/>
                <a:gd name="T46" fmla="*/ 2147483646 w 47759"/>
                <a:gd name="T47" fmla="*/ 2147483646 h 37407"/>
                <a:gd name="T48" fmla="*/ 2147483646 w 47759"/>
                <a:gd name="T49" fmla="*/ 2147483646 h 37407"/>
                <a:gd name="T50" fmla="*/ 2147483646 w 47759"/>
                <a:gd name="T51" fmla="*/ 2147483646 h 37407"/>
                <a:gd name="T52" fmla="*/ 2147483646 w 47759"/>
                <a:gd name="T53" fmla="*/ 2147483646 h 37407"/>
                <a:gd name="T54" fmla="*/ 2147483646 w 47759"/>
                <a:gd name="T55" fmla="*/ 2147483646 h 37407"/>
                <a:gd name="T56" fmla="*/ 2147483646 w 47759"/>
                <a:gd name="T57" fmla="*/ 2147483646 h 37407"/>
                <a:gd name="T58" fmla="*/ 2147483646 w 47759"/>
                <a:gd name="T59" fmla="*/ 2147483646 h 37407"/>
                <a:gd name="T60" fmla="*/ 2147483646 w 47759"/>
                <a:gd name="T61" fmla="*/ 2147483646 h 37407"/>
                <a:gd name="T62" fmla="*/ 2147483646 w 47759"/>
                <a:gd name="T63" fmla="*/ 2147483646 h 37407"/>
                <a:gd name="T64" fmla="*/ 2147483646 w 47759"/>
                <a:gd name="T65" fmla="*/ 2147483646 h 37407"/>
                <a:gd name="T66" fmla="*/ 2147483646 w 47759"/>
                <a:gd name="T67" fmla="*/ 2147483646 h 37407"/>
                <a:gd name="T68" fmla="*/ 2147483646 w 47759"/>
                <a:gd name="T69" fmla="*/ 2147483646 h 37407"/>
                <a:gd name="T70" fmla="*/ 2147483646 w 47759"/>
                <a:gd name="T71" fmla="*/ 2147483646 h 37407"/>
                <a:gd name="T72" fmla="*/ 2147483646 w 47759"/>
                <a:gd name="T73" fmla="*/ 2147483646 h 37407"/>
                <a:gd name="T74" fmla="*/ 2147483646 w 47759"/>
                <a:gd name="T75" fmla="*/ 2147483646 h 37407"/>
                <a:gd name="T76" fmla="*/ 2147483646 w 47759"/>
                <a:gd name="T77" fmla="*/ 0 h 374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lIns="91425" tIns="91425" rIns="91425" bIns="91425" anchor="ctr"/>
            <a:lstStyle/>
            <a:p>
              <a:pPr>
                <a:defRPr/>
              </a:pPr>
              <a:endParaRPr lang="vi-VN" sz="1350"/>
            </a:p>
          </p:txBody>
        </p:sp>
        <p:sp>
          <p:nvSpPr>
            <p:cNvPr id="111" name="Google Shape;669;p30">
              <a:extLst>
                <a:ext uri="{FF2B5EF4-FFF2-40B4-BE49-F238E27FC236}">
                  <a16:creationId xmlns:a16="http://schemas.microsoft.com/office/drawing/2014/main" id="{199C9F98-990B-42D8-B7B5-7E4F1E4C013D}"/>
                </a:ext>
              </a:extLst>
            </p:cNvPr>
            <p:cNvSpPr>
              <a:spLocks/>
            </p:cNvSpPr>
            <p:nvPr/>
          </p:nvSpPr>
          <p:spPr bwMode="auto">
            <a:xfrm>
              <a:off x="1069874" y="1735944"/>
              <a:ext cx="244900" cy="251928"/>
            </a:xfrm>
            <a:custGeom>
              <a:avLst/>
              <a:gdLst>
                <a:gd name="T0" fmla="*/ 2147483646 w 9781"/>
                <a:gd name="T1" fmla="*/ 0 h 10083"/>
                <a:gd name="T2" fmla="*/ 2147483646 w 9781"/>
                <a:gd name="T3" fmla="*/ 2147483646 h 10083"/>
                <a:gd name="T4" fmla="*/ 2147483646 w 9781"/>
                <a:gd name="T5" fmla="*/ 2147483646 h 10083"/>
                <a:gd name="T6" fmla="*/ 2147483646 w 9781"/>
                <a:gd name="T7" fmla="*/ 2147483646 h 10083"/>
                <a:gd name="T8" fmla="*/ 2147483646 w 9781"/>
                <a:gd name="T9" fmla="*/ 2147483646 h 10083"/>
                <a:gd name="T10" fmla="*/ 2147483646 w 9781"/>
                <a:gd name="T11" fmla="*/ 2147483646 h 10083"/>
                <a:gd name="T12" fmla="*/ 2147483646 w 9781"/>
                <a:gd name="T13" fmla="*/ 2147483646 h 10083"/>
                <a:gd name="T14" fmla="*/ 2147483646 w 9781"/>
                <a:gd name="T15" fmla="*/ 0 h 1008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lIns="91425" tIns="91425" rIns="91425" bIns="91425" anchor="ctr"/>
            <a:lstStyle/>
            <a:p>
              <a:pPr>
                <a:defRPr/>
              </a:pPr>
              <a:endParaRPr lang="vi-VN" sz="1350"/>
            </a:p>
          </p:txBody>
        </p:sp>
        <p:sp>
          <p:nvSpPr>
            <p:cNvPr id="112" name="Google Shape;670;p30">
              <a:extLst>
                <a:ext uri="{FF2B5EF4-FFF2-40B4-BE49-F238E27FC236}">
                  <a16:creationId xmlns:a16="http://schemas.microsoft.com/office/drawing/2014/main" id="{5E65866F-505B-4FB4-8F5A-9FC3CFC7A27D}"/>
                </a:ext>
              </a:extLst>
            </p:cNvPr>
            <p:cNvSpPr>
              <a:spLocks/>
            </p:cNvSpPr>
            <p:nvPr/>
          </p:nvSpPr>
          <p:spPr bwMode="auto">
            <a:xfrm>
              <a:off x="1273300" y="1525510"/>
              <a:ext cx="203424" cy="225253"/>
            </a:xfrm>
            <a:custGeom>
              <a:avLst/>
              <a:gdLst>
                <a:gd name="T0" fmla="*/ 2147483646 w 8135"/>
                <a:gd name="T1" fmla="*/ 0 h 8974"/>
                <a:gd name="T2" fmla="*/ 2147483646 w 8135"/>
                <a:gd name="T3" fmla="*/ 2147483646 h 8974"/>
                <a:gd name="T4" fmla="*/ 2147483646 w 8135"/>
                <a:gd name="T5" fmla="*/ 2147483646 h 8974"/>
                <a:gd name="T6" fmla="*/ 2147483646 w 8135"/>
                <a:gd name="T7" fmla="*/ 2147483646 h 8974"/>
                <a:gd name="T8" fmla="*/ 2147483646 w 8135"/>
                <a:gd name="T9" fmla="*/ 2147483646 h 8974"/>
                <a:gd name="T10" fmla="*/ 2147483646 w 8135"/>
                <a:gd name="T11" fmla="*/ 2147483646 h 8974"/>
                <a:gd name="T12" fmla="*/ 2147483646 w 8135"/>
                <a:gd name="T13" fmla="*/ 2147483646 h 8974"/>
                <a:gd name="T14" fmla="*/ 2147483646 w 8135"/>
                <a:gd name="T15" fmla="*/ 2147483646 h 8974"/>
                <a:gd name="T16" fmla="*/ 2147483646 w 8135"/>
                <a:gd name="T17" fmla="*/ 0 h 89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lIns="91425" tIns="91425" rIns="91425" bIns="91425" anchor="ctr"/>
            <a:lstStyle/>
            <a:p>
              <a:pPr>
                <a:defRPr/>
              </a:pPr>
              <a:endParaRPr lang="vi-VN" sz="1350"/>
            </a:p>
          </p:txBody>
        </p:sp>
        <p:sp>
          <p:nvSpPr>
            <p:cNvPr id="113" name="Google Shape;671;p30">
              <a:extLst>
                <a:ext uri="{FF2B5EF4-FFF2-40B4-BE49-F238E27FC236}">
                  <a16:creationId xmlns:a16="http://schemas.microsoft.com/office/drawing/2014/main" id="{0ACFE8BF-68A5-423C-BCE1-CBFBC9C48492}"/>
                </a:ext>
              </a:extLst>
            </p:cNvPr>
            <p:cNvSpPr/>
            <p:nvPr/>
          </p:nvSpPr>
          <p:spPr>
            <a:xfrm>
              <a:off x="1273300" y="1525510"/>
              <a:ext cx="199474" cy="225253"/>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14" name="Google Shape;672;p30">
              <a:extLst>
                <a:ext uri="{FF2B5EF4-FFF2-40B4-BE49-F238E27FC236}">
                  <a16:creationId xmlns:a16="http://schemas.microsoft.com/office/drawing/2014/main" id="{0DA6B1A4-0339-4499-B780-AC8083D7593A}"/>
                </a:ext>
              </a:extLst>
            </p:cNvPr>
            <p:cNvSpPr/>
            <p:nvPr/>
          </p:nvSpPr>
          <p:spPr>
            <a:xfrm>
              <a:off x="1219975" y="1658884"/>
              <a:ext cx="154050" cy="157084"/>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115" name="Google Shape;211;p3">
            <a:extLst>
              <a:ext uri="{FF2B5EF4-FFF2-40B4-BE49-F238E27FC236}">
                <a16:creationId xmlns:a16="http://schemas.microsoft.com/office/drawing/2014/main" id="{346A51B7-20D9-49CF-9CC5-71D609D2C4DF}"/>
              </a:ext>
            </a:extLst>
          </p:cNvPr>
          <p:cNvGrpSpPr>
            <a:grpSpLocks/>
          </p:cNvGrpSpPr>
          <p:nvPr userDrawn="1"/>
        </p:nvGrpSpPr>
        <p:grpSpPr bwMode="auto">
          <a:xfrm>
            <a:off x="1030818" y="1581150"/>
            <a:ext cx="444500" cy="398463"/>
            <a:chOff x="2495125" y="2142250"/>
            <a:chExt cx="444275" cy="398525"/>
          </a:xfrm>
        </p:grpSpPr>
        <p:sp>
          <p:nvSpPr>
            <p:cNvPr id="116" name="Google Shape;212;p3">
              <a:extLst>
                <a:ext uri="{FF2B5EF4-FFF2-40B4-BE49-F238E27FC236}">
                  <a16:creationId xmlns:a16="http://schemas.microsoft.com/office/drawing/2014/main" id="{3A15708C-4059-4736-9A11-9AAD9A81F290}"/>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lIns="91425" tIns="91425" rIns="91425" bIns="91425" anchor="ctr"/>
            <a:lstStyle/>
            <a:p>
              <a:pPr>
                <a:defRPr/>
              </a:pPr>
              <a:endParaRPr lang="vi-VN" sz="1350"/>
            </a:p>
          </p:txBody>
        </p:sp>
        <p:sp>
          <p:nvSpPr>
            <p:cNvPr id="117" name="Google Shape;213;p3">
              <a:extLst>
                <a:ext uri="{FF2B5EF4-FFF2-40B4-BE49-F238E27FC236}">
                  <a16:creationId xmlns:a16="http://schemas.microsoft.com/office/drawing/2014/main" id="{1FC2AF70-705C-46BB-AE6D-53532D3E9EAD}"/>
                </a:ext>
              </a:extLst>
            </p:cNvPr>
            <p:cNvSpPr/>
            <p:nvPr/>
          </p:nvSpPr>
          <p:spPr>
            <a:xfrm>
              <a:off x="2655910" y="2307376"/>
              <a:ext cx="95201" cy="73036"/>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118" name="Google Shape;214;p3">
            <a:extLst>
              <a:ext uri="{FF2B5EF4-FFF2-40B4-BE49-F238E27FC236}">
                <a16:creationId xmlns:a16="http://schemas.microsoft.com/office/drawing/2014/main" id="{26317520-107C-4FAC-8384-21E05664B3F4}"/>
              </a:ext>
            </a:extLst>
          </p:cNvPr>
          <p:cNvGrpSpPr>
            <a:grpSpLocks/>
          </p:cNvGrpSpPr>
          <p:nvPr userDrawn="1"/>
        </p:nvGrpSpPr>
        <p:grpSpPr bwMode="auto">
          <a:xfrm>
            <a:off x="10560051" y="5038725"/>
            <a:ext cx="292100" cy="280988"/>
            <a:chOff x="3243875" y="2372825"/>
            <a:chExt cx="291375" cy="281375"/>
          </a:xfrm>
        </p:grpSpPr>
        <p:sp>
          <p:nvSpPr>
            <p:cNvPr id="119" name="Google Shape;215;p3">
              <a:extLst>
                <a:ext uri="{FF2B5EF4-FFF2-40B4-BE49-F238E27FC236}">
                  <a16:creationId xmlns:a16="http://schemas.microsoft.com/office/drawing/2014/main" id="{AD5D2EE3-07D1-43C4-BDD9-CF088699EFD1}"/>
                </a:ext>
              </a:extLst>
            </p:cNvPr>
            <p:cNvSpPr/>
            <p:nvPr/>
          </p:nvSpPr>
          <p:spPr>
            <a:xfrm>
              <a:off x="3286103" y="2403030"/>
              <a:ext cx="206918" cy="200300"/>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0" name="Google Shape;216;p3">
              <a:extLst>
                <a:ext uri="{FF2B5EF4-FFF2-40B4-BE49-F238E27FC236}">
                  <a16:creationId xmlns:a16="http://schemas.microsoft.com/office/drawing/2014/main" id="{4FDD118C-BE09-4CAB-9C02-241918F51373}"/>
                </a:ext>
              </a:extLst>
            </p:cNvPr>
            <p:cNvSpPr/>
            <p:nvPr/>
          </p:nvSpPr>
          <p:spPr>
            <a:xfrm>
              <a:off x="3302995" y="2403030"/>
              <a:ext cx="192138" cy="211428"/>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1" name="Google Shape;217;p3">
              <a:extLst>
                <a:ext uri="{FF2B5EF4-FFF2-40B4-BE49-F238E27FC236}">
                  <a16:creationId xmlns:a16="http://schemas.microsoft.com/office/drawing/2014/main" id="{2905D596-62C7-47F6-9271-A9C9FCAE576A}"/>
                </a:ext>
              </a:extLst>
            </p:cNvPr>
            <p:cNvSpPr/>
            <p:nvPr/>
          </p:nvSpPr>
          <p:spPr>
            <a:xfrm>
              <a:off x="3395897" y="2372825"/>
              <a:ext cx="10556"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2" name="Google Shape;218;p3">
              <a:extLst>
                <a:ext uri="{FF2B5EF4-FFF2-40B4-BE49-F238E27FC236}">
                  <a16:creationId xmlns:a16="http://schemas.microsoft.com/office/drawing/2014/main" id="{A6ADB130-7774-4E1F-AC01-EDA866748A17}"/>
                </a:ext>
              </a:extLst>
            </p:cNvPr>
            <p:cNvSpPr/>
            <p:nvPr/>
          </p:nvSpPr>
          <p:spPr>
            <a:xfrm>
              <a:off x="3243875" y="2495231"/>
              <a:ext cx="285040" cy="11127"/>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3" name="Google Shape;219;p3">
              <a:extLst>
                <a:ext uri="{FF2B5EF4-FFF2-40B4-BE49-F238E27FC236}">
                  <a16:creationId xmlns:a16="http://schemas.microsoft.com/office/drawing/2014/main" id="{935EB2CF-B5AC-4B30-808A-3638504F3AAE}"/>
                </a:ext>
              </a:extLst>
            </p:cNvPr>
            <p:cNvSpPr/>
            <p:nvPr/>
          </p:nvSpPr>
          <p:spPr>
            <a:xfrm>
              <a:off x="3341000" y="2379184"/>
              <a:ext cx="103459" cy="267067"/>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4" name="Google Shape;220;p3">
              <a:extLst>
                <a:ext uri="{FF2B5EF4-FFF2-40B4-BE49-F238E27FC236}">
                  <a16:creationId xmlns:a16="http://schemas.microsoft.com/office/drawing/2014/main" id="{22D8DAF9-E813-47B6-BB77-144F9561C3D4}"/>
                </a:ext>
              </a:extLst>
            </p:cNvPr>
            <p:cNvSpPr/>
            <p:nvPr/>
          </p:nvSpPr>
          <p:spPr>
            <a:xfrm>
              <a:off x="3267100" y="2458668"/>
              <a:ext cx="268150" cy="93792"/>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5" name="Google Shape;221;p3">
              <a:extLst>
                <a:ext uri="{FF2B5EF4-FFF2-40B4-BE49-F238E27FC236}">
                  <a16:creationId xmlns:a16="http://schemas.microsoft.com/office/drawing/2014/main" id="{0C06A87B-D4DC-44B6-9A73-B64C18F89E94}"/>
                </a:ext>
              </a:extLst>
            </p:cNvPr>
            <p:cNvSpPr/>
            <p:nvPr/>
          </p:nvSpPr>
          <p:spPr>
            <a:xfrm>
              <a:off x="3275546" y="2452309"/>
              <a:ext cx="257592" cy="112868"/>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dirty="0">
                <a:solidFill>
                  <a:prstClr val="black"/>
                </a:solidFill>
                <a:latin typeface="Arial"/>
              </a:endParaRPr>
            </a:p>
          </p:txBody>
        </p:sp>
        <p:sp>
          <p:nvSpPr>
            <p:cNvPr id="126" name="Google Shape;222;p3">
              <a:extLst>
                <a:ext uri="{FF2B5EF4-FFF2-40B4-BE49-F238E27FC236}">
                  <a16:creationId xmlns:a16="http://schemas.microsoft.com/office/drawing/2014/main" id="{0A995C12-2CB2-4C31-BCAA-3A9AAA320810}"/>
                </a:ext>
              </a:extLst>
            </p:cNvPr>
            <p:cNvSpPr/>
            <p:nvPr/>
          </p:nvSpPr>
          <p:spPr>
            <a:xfrm>
              <a:off x="3328332" y="2385542"/>
              <a:ext cx="120350" cy="259119"/>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7" name="Google Shape;223;p3">
              <a:extLst>
                <a:ext uri="{FF2B5EF4-FFF2-40B4-BE49-F238E27FC236}">
                  <a16:creationId xmlns:a16="http://schemas.microsoft.com/office/drawing/2014/main" id="{2E9F1384-CCEE-4D41-AF6B-603F2D819DA3}"/>
                </a:ext>
              </a:extLst>
            </p:cNvPr>
            <p:cNvSpPr/>
            <p:nvPr/>
          </p:nvSpPr>
          <p:spPr>
            <a:xfrm>
              <a:off x="3328332" y="2438003"/>
              <a:ext cx="133018"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8" name="Google Shape;224;p3">
              <a:extLst>
                <a:ext uri="{FF2B5EF4-FFF2-40B4-BE49-F238E27FC236}">
                  <a16:creationId xmlns:a16="http://schemas.microsoft.com/office/drawing/2014/main" id="{3141B689-320C-447E-A56F-36BA6A2F0CAB}"/>
                </a:ext>
              </a:extLst>
            </p:cNvPr>
            <p:cNvSpPr>
              <a:spLocks/>
            </p:cNvSpPr>
            <p:nvPr/>
          </p:nvSpPr>
          <p:spPr bwMode="auto">
            <a:xfrm>
              <a:off x="3357891" y="2469796"/>
              <a:ext cx="71788" cy="71535"/>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lIns="91425" tIns="91425" rIns="91425" bIns="91425" anchor="ctr"/>
            <a:lstStyle/>
            <a:p>
              <a:pPr>
                <a:defRPr/>
              </a:pPr>
              <a:endParaRPr lang="vi-VN" sz="1350"/>
            </a:p>
          </p:txBody>
        </p:sp>
      </p:grpSp>
      <p:grpSp>
        <p:nvGrpSpPr>
          <p:cNvPr id="129" name="Google Shape;225;p3">
            <a:extLst>
              <a:ext uri="{FF2B5EF4-FFF2-40B4-BE49-F238E27FC236}">
                <a16:creationId xmlns:a16="http://schemas.microsoft.com/office/drawing/2014/main" id="{5D0B7B3D-A4DD-4303-BFB5-11FCD76E92AD}"/>
              </a:ext>
            </a:extLst>
          </p:cNvPr>
          <p:cNvGrpSpPr>
            <a:grpSpLocks/>
          </p:cNvGrpSpPr>
          <p:nvPr userDrawn="1"/>
        </p:nvGrpSpPr>
        <p:grpSpPr bwMode="auto">
          <a:xfrm>
            <a:off x="10778068" y="714376"/>
            <a:ext cx="167217" cy="168275"/>
            <a:chOff x="4954425" y="2036375"/>
            <a:chExt cx="166675" cy="168575"/>
          </a:xfrm>
        </p:grpSpPr>
        <p:sp>
          <p:nvSpPr>
            <p:cNvPr id="130" name="Google Shape;226;p3">
              <a:extLst>
                <a:ext uri="{FF2B5EF4-FFF2-40B4-BE49-F238E27FC236}">
                  <a16:creationId xmlns:a16="http://schemas.microsoft.com/office/drawing/2014/main" id="{B0B24FAE-8960-43CF-B70D-091BD0F54FAD}"/>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lIns="91425" tIns="91425" rIns="91425" bIns="91425" anchor="ctr"/>
            <a:lstStyle/>
            <a:p>
              <a:pPr>
                <a:defRPr/>
              </a:pPr>
              <a:endParaRPr lang="vi-VN" sz="1350"/>
            </a:p>
          </p:txBody>
        </p:sp>
        <p:sp>
          <p:nvSpPr>
            <p:cNvPr id="131" name="Google Shape;227;p3">
              <a:extLst>
                <a:ext uri="{FF2B5EF4-FFF2-40B4-BE49-F238E27FC236}">
                  <a16:creationId xmlns:a16="http://schemas.microsoft.com/office/drawing/2014/main" id="{57D15957-2289-4E33-A70D-D61977D6841D}"/>
                </a:ext>
              </a:extLst>
            </p:cNvPr>
            <p:cNvSpPr/>
            <p:nvPr/>
          </p:nvSpPr>
          <p:spPr>
            <a:xfrm>
              <a:off x="5009280" y="2104760"/>
              <a:ext cx="52746"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132" name="Google Shape;228;p3">
            <a:extLst>
              <a:ext uri="{FF2B5EF4-FFF2-40B4-BE49-F238E27FC236}">
                <a16:creationId xmlns:a16="http://schemas.microsoft.com/office/drawing/2014/main" id="{089B9641-1385-4FAB-9A6D-E7557262A648}"/>
              </a:ext>
            </a:extLst>
          </p:cNvPr>
          <p:cNvSpPr>
            <a:spLocks/>
          </p:cNvSpPr>
          <p:nvPr userDrawn="1"/>
        </p:nvSpPr>
        <p:spPr bwMode="auto">
          <a:xfrm>
            <a:off x="1576918" y="3597275"/>
            <a:ext cx="118533" cy="80963"/>
          </a:xfrm>
          <a:custGeom>
            <a:avLst/>
            <a:gdLst>
              <a:gd name="T0" fmla="*/ 2147483646 w 4765"/>
              <a:gd name="T1" fmla="*/ 2147483646 h 3248"/>
              <a:gd name="T2" fmla="*/ 2147483646 w 4765"/>
              <a:gd name="T3" fmla="*/ 2147483646 h 3248"/>
              <a:gd name="T4" fmla="*/ 2147483646 w 4765"/>
              <a:gd name="T5" fmla="*/ 2147483646 h 3248"/>
              <a:gd name="T6" fmla="*/ 2147483646 w 4765"/>
              <a:gd name="T7" fmla="*/ 2147483646 h 3248"/>
              <a:gd name="T8" fmla="*/ 2147483646 w 4765"/>
              <a:gd name="T9" fmla="*/ 2147483646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lIns="51427" tIns="51427" rIns="51427" bIns="51427" anchor="ctr"/>
          <a:lstStyle/>
          <a:p>
            <a:pPr>
              <a:defRPr/>
            </a:pPr>
            <a:endParaRPr lang="vi-VN" sz="1350"/>
          </a:p>
        </p:txBody>
      </p:sp>
      <p:sp>
        <p:nvSpPr>
          <p:cNvPr id="133" name="Google Shape;229;p3">
            <a:extLst>
              <a:ext uri="{FF2B5EF4-FFF2-40B4-BE49-F238E27FC236}">
                <a16:creationId xmlns:a16="http://schemas.microsoft.com/office/drawing/2014/main" id="{C721506F-5EDF-4F61-B309-4C871AC4E38C}"/>
              </a:ext>
            </a:extLst>
          </p:cNvPr>
          <p:cNvSpPr/>
          <p:nvPr userDrawn="1"/>
        </p:nvSpPr>
        <p:spPr>
          <a:xfrm>
            <a:off x="9846733" y="3887788"/>
            <a:ext cx="86784" cy="61912"/>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lIns="51427" tIns="51427" rIns="51427" bIns="51427" anchor="ctr"/>
          <a:lstStyle/>
          <a:p>
            <a:pPr eaLnBrk="1" fontAlgn="auto" hangingPunct="1">
              <a:spcBef>
                <a:spcPts val="0"/>
              </a:spcBef>
              <a:spcAft>
                <a:spcPts val="0"/>
              </a:spcAft>
              <a:defRPr/>
            </a:pPr>
            <a:endParaRPr sz="1350">
              <a:solidFill>
                <a:prstClr val="black"/>
              </a:solidFill>
              <a:latin typeface="Arial"/>
            </a:endParaRPr>
          </a:p>
        </p:txBody>
      </p:sp>
      <p:grpSp>
        <p:nvGrpSpPr>
          <p:cNvPr id="134" name="Google Shape;230;p3">
            <a:extLst>
              <a:ext uri="{FF2B5EF4-FFF2-40B4-BE49-F238E27FC236}">
                <a16:creationId xmlns:a16="http://schemas.microsoft.com/office/drawing/2014/main" id="{0C0CB65E-8481-4030-9909-5BD34A542047}"/>
              </a:ext>
            </a:extLst>
          </p:cNvPr>
          <p:cNvGrpSpPr>
            <a:grpSpLocks/>
          </p:cNvGrpSpPr>
          <p:nvPr userDrawn="1"/>
        </p:nvGrpSpPr>
        <p:grpSpPr bwMode="auto">
          <a:xfrm>
            <a:off x="1274234" y="5541964"/>
            <a:ext cx="167217" cy="168275"/>
            <a:chOff x="4954425" y="2036375"/>
            <a:chExt cx="166675" cy="168575"/>
          </a:xfrm>
        </p:grpSpPr>
        <p:sp>
          <p:nvSpPr>
            <p:cNvPr id="135" name="Google Shape;231;p3">
              <a:extLst>
                <a:ext uri="{FF2B5EF4-FFF2-40B4-BE49-F238E27FC236}">
                  <a16:creationId xmlns:a16="http://schemas.microsoft.com/office/drawing/2014/main" id="{51CF6D97-4697-4C0D-8188-A38621DEEFEA}"/>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36" name="Google Shape;232;p3">
              <a:extLst>
                <a:ext uri="{FF2B5EF4-FFF2-40B4-BE49-F238E27FC236}">
                  <a16:creationId xmlns:a16="http://schemas.microsoft.com/office/drawing/2014/main" id="{418AF6C5-A009-4347-AB9F-40F69A8AFC88}"/>
                </a:ext>
              </a:extLst>
            </p:cNvPr>
            <p:cNvSpPr/>
            <p:nvPr/>
          </p:nvSpPr>
          <p:spPr>
            <a:xfrm>
              <a:off x="5009280" y="2104759"/>
              <a:ext cx="52746"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137" name="TextBox 136">
            <a:extLst>
              <a:ext uri="{FF2B5EF4-FFF2-40B4-BE49-F238E27FC236}">
                <a16:creationId xmlns:a16="http://schemas.microsoft.com/office/drawing/2014/main" id="{05763E56-3188-452F-9886-64EE7E7F5B84}"/>
              </a:ext>
            </a:extLst>
          </p:cNvPr>
          <p:cNvSpPr txBox="1"/>
          <p:nvPr userDrawn="1"/>
        </p:nvSpPr>
        <p:spPr>
          <a:xfrm>
            <a:off x="3558117" y="1522413"/>
            <a:ext cx="4519083" cy="1087862"/>
          </a:xfrm>
          <a:prstGeom prst="rect">
            <a:avLst/>
          </a:prstGeom>
          <a:noFill/>
        </p:spPr>
        <p:txBody>
          <a:bodyPr>
            <a:spAutoFit/>
          </a:bodyPr>
          <a:lstStyle/>
          <a:p>
            <a:pPr algn="ctr" eaLnBrk="1" fontAlgn="auto" hangingPunct="1">
              <a:spcBef>
                <a:spcPts val="0"/>
              </a:spcBef>
              <a:spcAft>
                <a:spcPts val="0"/>
              </a:spcAft>
              <a:defRPr/>
            </a:pPr>
            <a:r>
              <a:rPr lang="vi-VN" sz="6469" dirty="0">
                <a:solidFill>
                  <a:srgbClr val="C00000"/>
                </a:solidFill>
                <a:latin typeface="+mj-lt"/>
              </a:rPr>
              <a:t>HOẠT ĐỘNG</a:t>
            </a:r>
          </a:p>
        </p:txBody>
      </p:sp>
    </p:spTree>
    <p:extLst>
      <p:ext uri="{BB962C8B-B14F-4D97-AF65-F5344CB8AC3E}">
        <p14:creationId xmlns:p14="http://schemas.microsoft.com/office/powerpoint/2010/main" val="28576071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15"/>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132"/>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34"/>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29"/>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133"/>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18"/>
                                        </p:tgtEl>
                                      </p:cBhvr>
                                      <p:by x="150000" y="150000"/>
                                    </p:animScale>
                                  </p:childTnLst>
                                </p:cTn>
                              </p:par>
                              <p:par>
                                <p:cTn id="17" presetID="16" presetClass="entr" presetSubtype="21" fill="hold" nodeType="withEffect">
                                  <p:stCondLst>
                                    <p:cond delay="0"/>
                                  </p:stCondLst>
                                  <p:childTnLst>
                                    <p:set>
                                      <p:cBhvr>
                                        <p:cTn id="18" dur="1" fill="hold">
                                          <p:stCondLst>
                                            <p:cond delay="0"/>
                                          </p:stCondLst>
                                        </p:cTn>
                                        <p:tgtEl>
                                          <p:spTgt spid="71"/>
                                        </p:tgtEl>
                                        <p:attrNameLst>
                                          <p:attrName>style.visibility</p:attrName>
                                        </p:attrNameLst>
                                      </p:cBhvr>
                                      <p:to>
                                        <p:strVal val="visible"/>
                                      </p:to>
                                    </p:set>
                                    <p:animEffect transition="in" filter="barn(inVertical)">
                                      <p:cBhvr>
                                        <p:cTn id="19" dur="500"/>
                                        <p:tgtEl>
                                          <p:spTgt spid="71"/>
                                        </p:tgtEl>
                                      </p:cBhvr>
                                    </p:animEffect>
                                  </p:childTnLst>
                                </p:cTn>
                              </p:par>
                              <p:par>
                                <p:cTn id="20" presetID="16" presetClass="entr" presetSubtype="21" fill="hold" nodeType="withEffect">
                                  <p:stCondLst>
                                    <p:cond delay="0"/>
                                  </p:stCondLst>
                                  <p:childTnLst>
                                    <p:set>
                                      <p:cBhvr>
                                        <p:cTn id="21" dur="1" fill="hold">
                                          <p:stCondLst>
                                            <p:cond delay="0"/>
                                          </p:stCondLst>
                                        </p:cTn>
                                        <p:tgtEl>
                                          <p:spTgt spid="72"/>
                                        </p:tgtEl>
                                        <p:attrNameLst>
                                          <p:attrName>style.visibility</p:attrName>
                                        </p:attrNameLst>
                                      </p:cBhvr>
                                      <p:to>
                                        <p:strVal val="visible"/>
                                      </p:to>
                                    </p:set>
                                    <p:animEffect transition="in" filter="barn(inVertical)">
                                      <p:cBhvr>
                                        <p:cTn id="22" dur="500"/>
                                        <p:tgtEl>
                                          <p:spTgt spid="72"/>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70"/>
                                        </p:tgtEl>
                                        <p:attrNameLst>
                                          <p:attrName>style.visibility</p:attrName>
                                        </p:attrNameLst>
                                      </p:cBhvr>
                                      <p:to>
                                        <p:strVal val="visible"/>
                                      </p:to>
                                    </p:set>
                                    <p:animEffect transition="in" filter="fade">
                                      <p:cBhvr>
                                        <p:cTn id="26" dur="500"/>
                                        <p:tgtEl>
                                          <p:spTgt spid="70"/>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73"/>
                                        </p:tgtEl>
                                        <p:attrNameLst>
                                          <p:attrName>style.visibility</p:attrName>
                                        </p:attrNameLst>
                                      </p:cBhvr>
                                      <p:to>
                                        <p:strVal val="visible"/>
                                      </p:to>
                                    </p:set>
                                    <p:anim calcmode="lin" valueType="num">
                                      <p:cBhvr>
                                        <p:cTn id="30" dur="1000" fill="hold"/>
                                        <p:tgtEl>
                                          <p:spTgt spid="73"/>
                                        </p:tgtEl>
                                        <p:attrNameLst>
                                          <p:attrName>ppt_w</p:attrName>
                                        </p:attrNameLst>
                                      </p:cBhvr>
                                      <p:tavLst>
                                        <p:tav tm="0">
                                          <p:val>
                                            <p:fltVal val="0"/>
                                          </p:val>
                                        </p:tav>
                                        <p:tav tm="100000">
                                          <p:val>
                                            <p:strVal val="#ppt_w"/>
                                          </p:val>
                                        </p:tav>
                                      </p:tavLst>
                                    </p:anim>
                                    <p:anim calcmode="lin" valueType="num">
                                      <p:cBhvr>
                                        <p:cTn id="31" dur="1000" fill="hold"/>
                                        <p:tgtEl>
                                          <p:spTgt spid="73"/>
                                        </p:tgtEl>
                                        <p:attrNameLst>
                                          <p:attrName>ppt_h</p:attrName>
                                        </p:attrNameLst>
                                      </p:cBhvr>
                                      <p:tavLst>
                                        <p:tav tm="0">
                                          <p:val>
                                            <p:fltVal val="0"/>
                                          </p:val>
                                        </p:tav>
                                        <p:tav tm="100000">
                                          <p:val>
                                            <p:strVal val="#ppt_h"/>
                                          </p:val>
                                        </p:tav>
                                      </p:tavLst>
                                    </p:anim>
                                    <p:anim calcmode="lin" valueType="num">
                                      <p:cBhvr>
                                        <p:cTn id="32" dur="1000" fill="hold"/>
                                        <p:tgtEl>
                                          <p:spTgt spid="73"/>
                                        </p:tgtEl>
                                        <p:attrNameLst>
                                          <p:attrName>style.rotation</p:attrName>
                                        </p:attrNameLst>
                                      </p:cBhvr>
                                      <p:tavLst>
                                        <p:tav tm="0">
                                          <p:val>
                                            <p:fltVal val="90"/>
                                          </p:val>
                                        </p:tav>
                                        <p:tav tm="100000">
                                          <p:val>
                                            <p:fltVal val="0"/>
                                          </p:val>
                                        </p:tav>
                                      </p:tavLst>
                                    </p:anim>
                                    <p:animEffect transition="in" filter="fade">
                                      <p:cBhvr>
                                        <p:cTn id="33" dur="1000"/>
                                        <p:tgtEl>
                                          <p:spTgt spid="73"/>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7"/>
                                        </p:tgtEl>
                                        <p:attrNameLst>
                                          <p:attrName>style.visibility</p:attrName>
                                        </p:attrNameLst>
                                      </p:cBhvr>
                                      <p:to>
                                        <p:strVal val="visible"/>
                                      </p:to>
                                    </p:set>
                                    <p:animEffect transition="in" filter="randombar(horizontal)">
                                      <p:cBhvr>
                                        <p:cTn id="37" dur="500"/>
                                        <p:tgtEl>
                                          <p:spTgt spid="1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137" grpId="0"/>
    </p:bldLst>
  </p:timing>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5_Title and Content">
    <p:bg>
      <p:bgPr>
        <a:solidFill>
          <a:srgbClr val="002060"/>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B6DE3782-23C8-4F78-BD24-EADD534B5296}"/>
              </a:ext>
            </a:extLst>
          </p:cNvPr>
          <p:cNvGrpSpPr>
            <a:grpSpLocks/>
          </p:cNvGrpSpPr>
          <p:nvPr userDrawn="1"/>
        </p:nvGrpSpPr>
        <p:grpSpPr bwMode="auto">
          <a:xfrm>
            <a:off x="395818" y="219076"/>
            <a:ext cx="11614149" cy="6240463"/>
            <a:chOff x="395894" y="219519"/>
            <a:chExt cx="8518865" cy="4788281"/>
          </a:xfrm>
        </p:grpSpPr>
        <p:sp>
          <p:nvSpPr>
            <p:cNvPr id="3" name="Google Shape;993;p14">
              <a:extLst>
                <a:ext uri="{FF2B5EF4-FFF2-40B4-BE49-F238E27FC236}">
                  <a16:creationId xmlns:a16="http://schemas.microsoft.com/office/drawing/2014/main" id="{3D36AFF0-3050-4F96-8FAA-2173D561D35D}"/>
                </a:ext>
              </a:extLst>
            </p:cNvPr>
            <p:cNvSpPr/>
            <p:nvPr/>
          </p:nvSpPr>
          <p:spPr>
            <a:xfrm>
              <a:off x="661380" y="219519"/>
              <a:ext cx="8068625"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nvGrpSpPr>
            <p:cNvPr id="4" name="Google Shape;994;p14">
              <a:extLst>
                <a:ext uri="{FF2B5EF4-FFF2-40B4-BE49-F238E27FC236}">
                  <a16:creationId xmlns:a16="http://schemas.microsoft.com/office/drawing/2014/main" id="{BE07A20A-B1CA-41A7-A987-362F1853561A}"/>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23478059-FADB-4AB9-88E7-26F115F6144B}"/>
                  </a:ext>
                </a:extLst>
              </p:cNvPr>
              <p:cNvSpPr>
                <a:spLocks/>
              </p:cNvSpPr>
              <p:nvPr/>
            </p:nvSpPr>
            <p:spPr bwMode="auto">
              <a:xfrm>
                <a:off x="8341867" y="2362126"/>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4" name="Google Shape;996;p14">
                <a:extLst>
                  <a:ext uri="{FF2B5EF4-FFF2-40B4-BE49-F238E27FC236}">
                    <a16:creationId xmlns:a16="http://schemas.microsoft.com/office/drawing/2014/main" id="{83FC8636-4C02-4F2D-9F7A-9185349C1F49}"/>
                  </a:ext>
                </a:extLst>
              </p:cNvPr>
              <p:cNvSpPr>
                <a:spLocks/>
              </p:cNvSpPr>
              <p:nvPr/>
            </p:nvSpPr>
            <p:spPr bwMode="auto">
              <a:xfrm>
                <a:off x="8341867" y="2281733"/>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p:spPr>
            <p:txBody>
              <a:bodyPr lIns="91425" tIns="91425" rIns="91425" bIns="91425" anchor="ctr"/>
              <a:lstStyle/>
              <a:p>
                <a:pPr>
                  <a:defRPr/>
                </a:pPr>
                <a:endParaRPr lang="vi-VN" sz="1350"/>
              </a:p>
            </p:txBody>
          </p:sp>
        </p:grpSp>
        <p:sp>
          <p:nvSpPr>
            <p:cNvPr id="5" name="Google Shape;997;p14">
              <a:extLst>
                <a:ext uri="{FF2B5EF4-FFF2-40B4-BE49-F238E27FC236}">
                  <a16:creationId xmlns:a16="http://schemas.microsoft.com/office/drawing/2014/main" id="{9083D0D5-BFC3-4FB2-8589-0EA8024FD520}"/>
                </a:ext>
              </a:extLst>
            </p:cNvPr>
            <p:cNvSpPr>
              <a:spLocks/>
            </p:cNvSpPr>
            <p:nvPr/>
          </p:nvSpPr>
          <p:spPr bwMode="auto">
            <a:xfrm>
              <a:off x="8341867" y="4447482"/>
              <a:ext cx="569787" cy="308174"/>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grpSp>
          <p:nvGrpSpPr>
            <p:cNvPr id="6" name="Google Shape;998;p14">
              <a:extLst>
                <a:ext uri="{FF2B5EF4-FFF2-40B4-BE49-F238E27FC236}">
                  <a16:creationId xmlns:a16="http://schemas.microsoft.com/office/drawing/2014/main" id="{77132424-6395-4525-8436-7101D45658D0}"/>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552B940F-4256-43C4-8309-9EE3D477F356}"/>
                  </a:ext>
                </a:extLst>
              </p:cNvPr>
              <p:cNvSpPr>
                <a:spLocks/>
              </p:cNvSpPr>
              <p:nvPr/>
            </p:nvSpPr>
            <p:spPr bwMode="auto">
              <a:xfrm>
                <a:off x="8341867" y="1800590"/>
                <a:ext cx="569787" cy="30086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2" name="Google Shape;1000;p14">
                <a:extLst>
                  <a:ext uri="{FF2B5EF4-FFF2-40B4-BE49-F238E27FC236}">
                    <a16:creationId xmlns:a16="http://schemas.microsoft.com/office/drawing/2014/main" id="{282AD0FD-AACC-41FD-891E-A616E2108A72}"/>
                  </a:ext>
                </a:extLst>
              </p:cNvPr>
              <p:cNvSpPr/>
              <p:nvPr/>
            </p:nvSpPr>
            <p:spPr>
              <a:xfrm>
                <a:off x="8341867" y="1721415"/>
                <a:ext cx="569787" cy="300866"/>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7" name="Google Shape;1001;p14">
              <a:extLst>
                <a:ext uri="{FF2B5EF4-FFF2-40B4-BE49-F238E27FC236}">
                  <a16:creationId xmlns:a16="http://schemas.microsoft.com/office/drawing/2014/main" id="{EB53121A-4025-48C8-9359-64BF7F43B841}"/>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270BBD7A-0EC0-4FF0-BB3C-D21515006DA9}"/>
                  </a:ext>
                </a:extLst>
              </p:cNvPr>
              <p:cNvSpPr>
                <a:spLocks/>
              </p:cNvSpPr>
              <p:nvPr/>
            </p:nvSpPr>
            <p:spPr bwMode="auto">
              <a:xfrm>
                <a:off x="8346524" y="1263416"/>
                <a:ext cx="568235" cy="308175"/>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0" name="Google Shape;1003;p14">
                <a:extLst>
                  <a:ext uri="{FF2B5EF4-FFF2-40B4-BE49-F238E27FC236}">
                    <a16:creationId xmlns:a16="http://schemas.microsoft.com/office/drawing/2014/main" id="{7DE6431B-C456-44CA-88E5-9AD62055BC4D}"/>
                  </a:ext>
                </a:extLst>
              </p:cNvPr>
              <p:cNvSpPr>
                <a:spLocks/>
              </p:cNvSpPr>
              <p:nvPr/>
            </p:nvSpPr>
            <p:spPr bwMode="auto">
              <a:xfrm>
                <a:off x="8346524" y="1183023"/>
                <a:ext cx="568235" cy="308175"/>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p:spPr>
            <p:txBody>
              <a:bodyPr lIns="91425" tIns="91425" rIns="91425" bIns="91425" anchor="ctr"/>
              <a:lstStyle/>
              <a:p>
                <a:pPr>
                  <a:defRPr/>
                </a:pPr>
                <a:endParaRPr lang="vi-VN" sz="1350"/>
              </a:p>
            </p:txBody>
          </p:sp>
        </p:grpSp>
        <p:grpSp>
          <p:nvGrpSpPr>
            <p:cNvPr id="8" name="Google Shape;1004;p14">
              <a:extLst>
                <a:ext uri="{FF2B5EF4-FFF2-40B4-BE49-F238E27FC236}">
                  <a16:creationId xmlns:a16="http://schemas.microsoft.com/office/drawing/2014/main" id="{D7FB4636-3C69-4DD3-8263-7B67B1F728CF}"/>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DB9F49A6-32AA-47E3-BC3B-E8FA8D8DEE07}"/>
                  </a:ext>
                </a:extLst>
              </p:cNvPr>
              <p:cNvSpPr>
                <a:spLocks/>
              </p:cNvSpPr>
              <p:nvPr/>
            </p:nvSpPr>
            <p:spPr bwMode="auto">
              <a:xfrm>
                <a:off x="8341867" y="686045"/>
                <a:ext cx="569787" cy="308175"/>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8" name="Google Shape;1006;p14">
                <a:extLst>
                  <a:ext uri="{FF2B5EF4-FFF2-40B4-BE49-F238E27FC236}">
                    <a16:creationId xmlns:a16="http://schemas.microsoft.com/office/drawing/2014/main" id="{59086CEC-B850-4523-BE80-AED4FFBF3319}"/>
                  </a:ext>
                </a:extLst>
              </p:cNvPr>
              <p:cNvSpPr/>
              <p:nvPr/>
            </p:nvSpPr>
            <p:spPr>
              <a:xfrm>
                <a:off x="8341867" y="606869"/>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9" name="Google Shape;1007;p14">
              <a:extLst>
                <a:ext uri="{FF2B5EF4-FFF2-40B4-BE49-F238E27FC236}">
                  <a16:creationId xmlns:a16="http://schemas.microsoft.com/office/drawing/2014/main" id="{EBBECF0D-6E75-4ED9-9994-ED5A5AC9ADF0}"/>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6DDFE2CC-1491-4370-B035-A651BF3EC071}"/>
                  </a:ext>
                </a:extLst>
              </p:cNvPr>
              <p:cNvSpPr>
                <a:spLocks/>
              </p:cNvSpPr>
              <p:nvPr/>
            </p:nvSpPr>
            <p:spPr bwMode="auto">
              <a:xfrm>
                <a:off x="8341867" y="2361518"/>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6" name="Google Shape;1009;p14">
                <a:extLst>
                  <a:ext uri="{FF2B5EF4-FFF2-40B4-BE49-F238E27FC236}">
                    <a16:creationId xmlns:a16="http://schemas.microsoft.com/office/drawing/2014/main" id="{CC147D3A-419B-4DB0-9408-69515D41A3FA}"/>
                  </a:ext>
                </a:extLst>
              </p:cNvPr>
              <p:cNvSpPr>
                <a:spLocks/>
              </p:cNvSpPr>
              <p:nvPr/>
            </p:nvSpPr>
            <p:spPr bwMode="auto">
              <a:xfrm>
                <a:off x="8341867" y="2282343"/>
                <a:ext cx="569787" cy="30086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p:spPr>
            <p:txBody>
              <a:bodyPr lIns="91425" tIns="91425" rIns="91425" bIns="91425" anchor="ctr"/>
              <a:lstStyle/>
              <a:p>
                <a:pPr>
                  <a:defRPr/>
                </a:pPr>
                <a:endParaRPr lang="vi-VN" sz="1350"/>
              </a:p>
            </p:txBody>
          </p:sp>
        </p:grpSp>
        <p:grpSp>
          <p:nvGrpSpPr>
            <p:cNvPr id="10" name="Google Shape;1010;p14">
              <a:extLst>
                <a:ext uri="{FF2B5EF4-FFF2-40B4-BE49-F238E27FC236}">
                  <a16:creationId xmlns:a16="http://schemas.microsoft.com/office/drawing/2014/main" id="{8B397FCB-3FAE-42A6-B96D-1A22D06FCDDD}"/>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DFF7D193-D0D2-4123-BF00-E183A14BAA5B}"/>
                  </a:ext>
                </a:extLst>
              </p:cNvPr>
              <p:cNvSpPr>
                <a:spLocks/>
              </p:cNvSpPr>
              <p:nvPr/>
            </p:nvSpPr>
            <p:spPr bwMode="auto">
              <a:xfrm>
                <a:off x="8341867" y="2362129"/>
                <a:ext cx="569787" cy="30086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4" name="Google Shape;1012;p14">
                <a:extLst>
                  <a:ext uri="{FF2B5EF4-FFF2-40B4-BE49-F238E27FC236}">
                    <a16:creationId xmlns:a16="http://schemas.microsoft.com/office/drawing/2014/main" id="{E8F4BE79-F48F-4314-8D6E-8AA7649662E1}"/>
                  </a:ext>
                </a:extLst>
              </p:cNvPr>
              <p:cNvSpPr/>
              <p:nvPr/>
            </p:nvSpPr>
            <p:spPr>
              <a:xfrm>
                <a:off x="8341867" y="2281736"/>
                <a:ext cx="569787"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11" name="Google Shape;1013;p14">
              <a:extLst>
                <a:ext uri="{FF2B5EF4-FFF2-40B4-BE49-F238E27FC236}">
                  <a16:creationId xmlns:a16="http://schemas.microsoft.com/office/drawing/2014/main" id="{4DBE3BE8-25D7-4845-B2A1-FF5E38D900FB}"/>
                </a:ext>
              </a:extLst>
            </p:cNvPr>
            <p:cNvSpPr/>
            <p:nvPr/>
          </p:nvSpPr>
          <p:spPr>
            <a:xfrm>
              <a:off x="8341867" y="4368307"/>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 name="Google Shape;1014;p14">
              <a:extLst>
                <a:ext uri="{FF2B5EF4-FFF2-40B4-BE49-F238E27FC236}">
                  <a16:creationId xmlns:a16="http://schemas.microsoft.com/office/drawing/2014/main" id="{CEA192A8-54E9-4858-B1D8-45266215363D}"/>
                </a:ext>
              </a:extLst>
            </p:cNvPr>
            <p:cNvSpPr>
              <a:spLocks/>
            </p:cNvSpPr>
            <p:nvPr/>
          </p:nvSpPr>
          <p:spPr bwMode="auto">
            <a:xfrm>
              <a:off x="395894" y="219519"/>
              <a:ext cx="8053099"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p:spPr>
          <p:txBody>
            <a:bodyPr lIns="91425" tIns="91425" rIns="91425" bIns="91425" anchor="ctr"/>
            <a:lstStyle/>
            <a:p>
              <a:pPr>
                <a:defRPr/>
              </a:pPr>
              <a:endParaRPr lang="vi-VN" sz="1350"/>
            </a:p>
          </p:txBody>
        </p:sp>
      </p:grpSp>
      <p:sp>
        <p:nvSpPr>
          <p:cNvPr id="25" name="Google Shape;1082;p14">
            <a:extLst>
              <a:ext uri="{FF2B5EF4-FFF2-40B4-BE49-F238E27FC236}">
                <a16:creationId xmlns:a16="http://schemas.microsoft.com/office/drawing/2014/main" id="{8C4D25D1-1CFC-4B4C-9275-395A59A56A5E}"/>
              </a:ext>
            </a:extLst>
          </p:cNvPr>
          <p:cNvSpPr>
            <a:spLocks/>
          </p:cNvSpPr>
          <p:nvPr userDrawn="1"/>
        </p:nvSpPr>
        <p:spPr bwMode="auto">
          <a:xfrm>
            <a:off x="465667" y="8826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26" name="Google Shape;1083;p14">
            <a:extLst>
              <a:ext uri="{FF2B5EF4-FFF2-40B4-BE49-F238E27FC236}">
                <a16:creationId xmlns:a16="http://schemas.microsoft.com/office/drawing/2014/main" id="{2AFAADF8-33FA-4C70-AD63-BAF5BA93B4F9}"/>
              </a:ext>
            </a:extLst>
          </p:cNvPr>
          <p:cNvSpPr>
            <a:spLocks/>
          </p:cNvSpPr>
          <p:nvPr userDrawn="1"/>
        </p:nvSpPr>
        <p:spPr bwMode="auto">
          <a:xfrm>
            <a:off x="201084" y="906463"/>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27" name="Google Shape;1084;p14">
            <a:extLst>
              <a:ext uri="{FF2B5EF4-FFF2-40B4-BE49-F238E27FC236}">
                <a16:creationId xmlns:a16="http://schemas.microsoft.com/office/drawing/2014/main" id="{200C9BE2-F08C-49EB-800B-6E70484ADE20}"/>
              </a:ext>
            </a:extLst>
          </p:cNvPr>
          <p:cNvSpPr>
            <a:spLocks/>
          </p:cNvSpPr>
          <p:nvPr userDrawn="1"/>
        </p:nvSpPr>
        <p:spPr bwMode="auto">
          <a:xfrm>
            <a:off x="224367" y="989014"/>
            <a:ext cx="44451"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28" name="Google Shape;1085;p14">
            <a:extLst>
              <a:ext uri="{FF2B5EF4-FFF2-40B4-BE49-F238E27FC236}">
                <a16:creationId xmlns:a16="http://schemas.microsoft.com/office/drawing/2014/main" id="{AA268804-5F87-4643-8F16-A51063839F4C}"/>
              </a:ext>
            </a:extLst>
          </p:cNvPr>
          <p:cNvSpPr>
            <a:spLocks/>
          </p:cNvSpPr>
          <p:nvPr userDrawn="1"/>
        </p:nvSpPr>
        <p:spPr bwMode="auto">
          <a:xfrm>
            <a:off x="524934" y="9477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29" name="Google Shape;1086;p14">
            <a:extLst>
              <a:ext uri="{FF2B5EF4-FFF2-40B4-BE49-F238E27FC236}">
                <a16:creationId xmlns:a16="http://schemas.microsoft.com/office/drawing/2014/main" id="{F8CF3837-ACD2-4AB3-AAB0-B38AB8736391}"/>
              </a:ext>
            </a:extLst>
          </p:cNvPr>
          <p:cNvSpPr>
            <a:spLocks/>
          </p:cNvSpPr>
          <p:nvPr userDrawn="1"/>
        </p:nvSpPr>
        <p:spPr bwMode="auto">
          <a:xfrm>
            <a:off x="201084" y="917575"/>
            <a:ext cx="448733"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30" name="Google Shape;1082;p14">
            <a:extLst>
              <a:ext uri="{FF2B5EF4-FFF2-40B4-BE49-F238E27FC236}">
                <a16:creationId xmlns:a16="http://schemas.microsoft.com/office/drawing/2014/main" id="{7E3E7D51-628C-4159-9C44-766B98BB2F02}"/>
              </a:ext>
            </a:extLst>
          </p:cNvPr>
          <p:cNvSpPr>
            <a:spLocks/>
          </p:cNvSpPr>
          <p:nvPr userDrawn="1"/>
        </p:nvSpPr>
        <p:spPr bwMode="auto">
          <a:xfrm>
            <a:off x="463550" y="14954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31" name="Google Shape;1083;p14">
            <a:extLst>
              <a:ext uri="{FF2B5EF4-FFF2-40B4-BE49-F238E27FC236}">
                <a16:creationId xmlns:a16="http://schemas.microsoft.com/office/drawing/2014/main" id="{738B3F86-B5AC-4131-8D49-C8EEE417AE7D}"/>
              </a:ext>
            </a:extLst>
          </p:cNvPr>
          <p:cNvSpPr>
            <a:spLocks/>
          </p:cNvSpPr>
          <p:nvPr userDrawn="1"/>
        </p:nvSpPr>
        <p:spPr bwMode="auto">
          <a:xfrm>
            <a:off x="198967" y="1520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32" name="Google Shape;1084;p14">
            <a:extLst>
              <a:ext uri="{FF2B5EF4-FFF2-40B4-BE49-F238E27FC236}">
                <a16:creationId xmlns:a16="http://schemas.microsoft.com/office/drawing/2014/main" id="{C7DF0F8D-96BE-4648-9340-163CE3AF2307}"/>
              </a:ext>
            </a:extLst>
          </p:cNvPr>
          <p:cNvSpPr>
            <a:spLocks/>
          </p:cNvSpPr>
          <p:nvPr userDrawn="1"/>
        </p:nvSpPr>
        <p:spPr bwMode="auto">
          <a:xfrm>
            <a:off x="222251" y="1603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33" name="Google Shape;1085;p14">
            <a:extLst>
              <a:ext uri="{FF2B5EF4-FFF2-40B4-BE49-F238E27FC236}">
                <a16:creationId xmlns:a16="http://schemas.microsoft.com/office/drawing/2014/main" id="{B12FE265-3AF6-4EE1-ACE8-BEA79C6C7E29}"/>
              </a:ext>
            </a:extLst>
          </p:cNvPr>
          <p:cNvSpPr>
            <a:spLocks/>
          </p:cNvSpPr>
          <p:nvPr userDrawn="1"/>
        </p:nvSpPr>
        <p:spPr bwMode="auto">
          <a:xfrm>
            <a:off x="522818" y="1562100"/>
            <a:ext cx="46567"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34" name="Google Shape;1086;p14">
            <a:extLst>
              <a:ext uri="{FF2B5EF4-FFF2-40B4-BE49-F238E27FC236}">
                <a16:creationId xmlns:a16="http://schemas.microsoft.com/office/drawing/2014/main" id="{999A4476-C3FA-4C29-8846-789B4E0CB0EA}"/>
              </a:ext>
            </a:extLst>
          </p:cNvPr>
          <p:cNvSpPr>
            <a:spLocks/>
          </p:cNvSpPr>
          <p:nvPr userDrawn="1"/>
        </p:nvSpPr>
        <p:spPr bwMode="auto">
          <a:xfrm>
            <a:off x="201084" y="1531938"/>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35" name="Google Shape;1082;p14">
            <a:extLst>
              <a:ext uri="{FF2B5EF4-FFF2-40B4-BE49-F238E27FC236}">
                <a16:creationId xmlns:a16="http://schemas.microsoft.com/office/drawing/2014/main" id="{00961E1D-B348-4F4E-AD5E-83A0DDF22ADF}"/>
              </a:ext>
            </a:extLst>
          </p:cNvPr>
          <p:cNvSpPr>
            <a:spLocks/>
          </p:cNvSpPr>
          <p:nvPr userDrawn="1"/>
        </p:nvSpPr>
        <p:spPr bwMode="auto">
          <a:xfrm>
            <a:off x="463550" y="2109788"/>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36" name="Google Shape;1083;p14">
            <a:extLst>
              <a:ext uri="{FF2B5EF4-FFF2-40B4-BE49-F238E27FC236}">
                <a16:creationId xmlns:a16="http://schemas.microsoft.com/office/drawing/2014/main" id="{32C692D3-5F4D-4063-AA57-20CBB25FEF33}"/>
              </a:ext>
            </a:extLst>
          </p:cNvPr>
          <p:cNvSpPr>
            <a:spLocks/>
          </p:cNvSpPr>
          <p:nvPr userDrawn="1"/>
        </p:nvSpPr>
        <p:spPr bwMode="auto">
          <a:xfrm>
            <a:off x="198967" y="2135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37" name="Google Shape;1084;p14">
            <a:extLst>
              <a:ext uri="{FF2B5EF4-FFF2-40B4-BE49-F238E27FC236}">
                <a16:creationId xmlns:a16="http://schemas.microsoft.com/office/drawing/2014/main" id="{2B25A58A-E16B-4770-A2C6-9EAC7D3BC65F}"/>
              </a:ext>
            </a:extLst>
          </p:cNvPr>
          <p:cNvSpPr>
            <a:spLocks/>
          </p:cNvSpPr>
          <p:nvPr userDrawn="1"/>
        </p:nvSpPr>
        <p:spPr bwMode="auto">
          <a:xfrm>
            <a:off x="222251" y="2217738"/>
            <a:ext cx="44449"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38" name="Google Shape;1085;p14">
            <a:extLst>
              <a:ext uri="{FF2B5EF4-FFF2-40B4-BE49-F238E27FC236}">
                <a16:creationId xmlns:a16="http://schemas.microsoft.com/office/drawing/2014/main" id="{A3E20CA5-E5E3-4C73-AA4D-47BF1B7EED7A}"/>
              </a:ext>
            </a:extLst>
          </p:cNvPr>
          <p:cNvSpPr>
            <a:spLocks/>
          </p:cNvSpPr>
          <p:nvPr userDrawn="1"/>
        </p:nvSpPr>
        <p:spPr bwMode="auto">
          <a:xfrm>
            <a:off x="522818" y="2174875"/>
            <a:ext cx="44449"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39" name="Google Shape;1086;p14">
            <a:extLst>
              <a:ext uri="{FF2B5EF4-FFF2-40B4-BE49-F238E27FC236}">
                <a16:creationId xmlns:a16="http://schemas.microsoft.com/office/drawing/2014/main" id="{2D34BB72-C4E6-4A93-A26B-57D67C24D9FD}"/>
              </a:ext>
            </a:extLst>
          </p:cNvPr>
          <p:cNvSpPr>
            <a:spLocks/>
          </p:cNvSpPr>
          <p:nvPr userDrawn="1"/>
        </p:nvSpPr>
        <p:spPr bwMode="auto">
          <a:xfrm>
            <a:off x="198967" y="21463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40" name="Google Shape;1082;p14">
            <a:extLst>
              <a:ext uri="{FF2B5EF4-FFF2-40B4-BE49-F238E27FC236}">
                <a16:creationId xmlns:a16="http://schemas.microsoft.com/office/drawing/2014/main" id="{BA86F0B8-68DC-4F76-AF13-4F1B433E788E}"/>
              </a:ext>
            </a:extLst>
          </p:cNvPr>
          <p:cNvSpPr>
            <a:spLocks/>
          </p:cNvSpPr>
          <p:nvPr userDrawn="1"/>
        </p:nvSpPr>
        <p:spPr bwMode="auto">
          <a:xfrm>
            <a:off x="461433" y="27241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41" name="Google Shape;1083;p14">
            <a:extLst>
              <a:ext uri="{FF2B5EF4-FFF2-40B4-BE49-F238E27FC236}">
                <a16:creationId xmlns:a16="http://schemas.microsoft.com/office/drawing/2014/main" id="{C2432E46-C41F-405D-AD07-580529CDE702}"/>
              </a:ext>
            </a:extLst>
          </p:cNvPr>
          <p:cNvSpPr>
            <a:spLocks/>
          </p:cNvSpPr>
          <p:nvPr userDrawn="1"/>
        </p:nvSpPr>
        <p:spPr bwMode="auto">
          <a:xfrm>
            <a:off x="196851" y="2747964"/>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42" name="Google Shape;1084;p14">
            <a:extLst>
              <a:ext uri="{FF2B5EF4-FFF2-40B4-BE49-F238E27FC236}">
                <a16:creationId xmlns:a16="http://schemas.microsoft.com/office/drawing/2014/main" id="{C5E424EA-2486-422E-80B0-31A15A0AA1B9}"/>
              </a:ext>
            </a:extLst>
          </p:cNvPr>
          <p:cNvSpPr>
            <a:spLocks/>
          </p:cNvSpPr>
          <p:nvPr userDrawn="1"/>
        </p:nvSpPr>
        <p:spPr bwMode="auto">
          <a:xfrm>
            <a:off x="220134" y="2830514"/>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43" name="Google Shape;1085;p14">
            <a:extLst>
              <a:ext uri="{FF2B5EF4-FFF2-40B4-BE49-F238E27FC236}">
                <a16:creationId xmlns:a16="http://schemas.microsoft.com/office/drawing/2014/main" id="{4A1F4FDB-97EF-43C1-B606-3D296000B3C2}"/>
              </a:ext>
            </a:extLst>
          </p:cNvPr>
          <p:cNvSpPr>
            <a:spLocks/>
          </p:cNvSpPr>
          <p:nvPr userDrawn="1"/>
        </p:nvSpPr>
        <p:spPr bwMode="auto">
          <a:xfrm>
            <a:off x="520701" y="27892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44" name="Google Shape;1086;p14">
            <a:extLst>
              <a:ext uri="{FF2B5EF4-FFF2-40B4-BE49-F238E27FC236}">
                <a16:creationId xmlns:a16="http://schemas.microsoft.com/office/drawing/2014/main" id="{86A120ED-AE5D-4E88-9B23-7652C0F5DAF6}"/>
              </a:ext>
            </a:extLst>
          </p:cNvPr>
          <p:cNvSpPr>
            <a:spLocks/>
          </p:cNvSpPr>
          <p:nvPr userDrawn="1"/>
        </p:nvSpPr>
        <p:spPr bwMode="auto">
          <a:xfrm>
            <a:off x="198968" y="27590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45" name="Google Shape;1082;p14">
            <a:extLst>
              <a:ext uri="{FF2B5EF4-FFF2-40B4-BE49-F238E27FC236}">
                <a16:creationId xmlns:a16="http://schemas.microsoft.com/office/drawing/2014/main" id="{5DE29E7F-CF2E-45E5-A307-30ACFA86EBB0}"/>
              </a:ext>
            </a:extLst>
          </p:cNvPr>
          <p:cNvSpPr>
            <a:spLocks/>
          </p:cNvSpPr>
          <p:nvPr userDrawn="1"/>
        </p:nvSpPr>
        <p:spPr bwMode="auto">
          <a:xfrm>
            <a:off x="461433" y="33369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46" name="Google Shape;1083;p14">
            <a:extLst>
              <a:ext uri="{FF2B5EF4-FFF2-40B4-BE49-F238E27FC236}">
                <a16:creationId xmlns:a16="http://schemas.microsoft.com/office/drawing/2014/main" id="{EDA4E0FD-3490-4E40-8C80-82E335464F77}"/>
              </a:ext>
            </a:extLst>
          </p:cNvPr>
          <p:cNvSpPr>
            <a:spLocks/>
          </p:cNvSpPr>
          <p:nvPr userDrawn="1"/>
        </p:nvSpPr>
        <p:spPr bwMode="auto">
          <a:xfrm>
            <a:off x="194733" y="3362326"/>
            <a:ext cx="450851"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47" name="Google Shape;1084;p14">
            <a:extLst>
              <a:ext uri="{FF2B5EF4-FFF2-40B4-BE49-F238E27FC236}">
                <a16:creationId xmlns:a16="http://schemas.microsoft.com/office/drawing/2014/main" id="{470BA476-1B09-4104-BF81-B3F00DCC1B83}"/>
              </a:ext>
            </a:extLst>
          </p:cNvPr>
          <p:cNvSpPr>
            <a:spLocks/>
          </p:cNvSpPr>
          <p:nvPr userDrawn="1"/>
        </p:nvSpPr>
        <p:spPr bwMode="auto">
          <a:xfrm>
            <a:off x="220133" y="3444875"/>
            <a:ext cx="44451"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48" name="Google Shape;1085;p14">
            <a:extLst>
              <a:ext uri="{FF2B5EF4-FFF2-40B4-BE49-F238E27FC236}">
                <a16:creationId xmlns:a16="http://schemas.microsoft.com/office/drawing/2014/main" id="{C6024675-0EA8-4C8F-A9D8-9E0F53350999}"/>
              </a:ext>
            </a:extLst>
          </p:cNvPr>
          <p:cNvSpPr>
            <a:spLocks/>
          </p:cNvSpPr>
          <p:nvPr userDrawn="1"/>
        </p:nvSpPr>
        <p:spPr bwMode="auto">
          <a:xfrm>
            <a:off x="520700" y="3403600"/>
            <a:ext cx="44451"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49" name="Google Shape;1086;p14">
            <a:extLst>
              <a:ext uri="{FF2B5EF4-FFF2-40B4-BE49-F238E27FC236}">
                <a16:creationId xmlns:a16="http://schemas.microsoft.com/office/drawing/2014/main" id="{7080E5B4-CAD9-43D0-88DD-B73143CFCA6F}"/>
              </a:ext>
            </a:extLst>
          </p:cNvPr>
          <p:cNvSpPr>
            <a:spLocks/>
          </p:cNvSpPr>
          <p:nvPr userDrawn="1"/>
        </p:nvSpPr>
        <p:spPr bwMode="auto">
          <a:xfrm>
            <a:off x="196851" y="33734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50" name="Google Shape;1082;p14">
            <a:extLst>
              <a:ext uri="{FF2B5EF4-FFF2-40B4-BE49-F238E27FC236}">
                <a16:creationId xmlns:a16="http://schemas.microsoft.com/office/drawing/2014/main" id="{FF65E62D-21A9-4B9B-8DFB-A373863B2274}"/>
              </a:ext>
            </a:extLst>
          </p:cNvPr>
          <p:cNvSpPr>
            <a:spLocks/>
          </p:cNvSpPr>
          <p:nvPr userDrawn="1"/>
        </p:nvSpPr>
        <p:spPr bwMode="auto">
          <a:xfrm>
            <a:off x="459317" y="3951288"/>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51" name="Google Shape;1083;p14">
            <a:extLst>
              <a:ext uri="{FF2B5EF4-FFF2-40B4-BE49-F238E27FC236}">
                <a16:creationId xmlns:a16="http://schemas.microsoft.com/office/drawing/2014/main" id="{C1078B63-AB79-4699-A2AA-93E4D35AD9AB}"/>
              </a:ext>
            </a:extLst>
          </p:cNvPr>
          <p:cNvSpPr>
            <a:spLocks/>
          </p:cNvSpPr>
          <p:nvPr userDrawn="1"/>
        </p:nvSpPr>
        <p:spPr bwMode="auto">
          <a:xfrm>
            <a:off x="194734" y="39766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52" name="Google Shape;1084;p14">
            <a:extLst>
              <a:ext uri="{FF2B5EF4-FFF2-40B4-BE49-F238E27FC236}">
                <a16:creationId xmlns:a16="http://schemas.microsoft.com/office/drawing/2014/main" id="{A0484462-8FA6-4FDE-8619-7A8CC1E72D8D}"/>
              </a:ext>
            </a:extLst>
          </p:cNvPr>
          <p:cNvSpPr>
            <a:spLocks/>
          </p:cNvSpPr>
          <p:nvPr userDrawn="1"/>
        </p:nvSpPr>
        <p:spPr bwMode="auto">
          <a:xfrm>
            <a:off x="218018" y="40592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53" name="Google Shape;1085;p14">
            <a:extLst>
              <a:ext uri="{FF2B5EF4-FFF2-40B4-BE49-F238E27FC236}">
                <a16:creationId xmlns:a16="http://schemas.microsoft.com/office/drawing/2014/main" id="{75D895D5-517C-48D7-86D9-7EAF924EDA6F}"/>
              </a:ext>
            </a:extLst>
          </p:cNvPr>
          <p:cNvSpPr>
            <a:spLocks/>
          </p:cNvSpPr>
          <p:nvPr userDrawn="1"/>
        </p:nvSpPr>
        <p:spPr bwMode="auto">
          <a:xfrm>
            <a:off x="518585" y="40163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54" name="Google Shape;1086;p14">
            <a:extLst>
              <a:ext uri="{FF2B5EF4-FFF2-40B4-BE49-F238E27FC236}">
                <a16:creationId xmlns:a16="http://schemas.microsoft.com/office/drawing/2014/main" id="{327906B1-203C-45F7-ADCC-3F4D4F47A2A5}"/>
              </a:ext>
            </a:extLst>
          </p:cNvPr>
          <p:cNvSpPr>
            <a:spLocks/>
          </p:cNvSpPr>
          <p:nvPr userDrawn="1"/>
        </p:nvSpPr>
        <p:spPr bwMode="auto">
          <a:xfrm>
            <a:off x="194734" y="39878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55" name="Google Shape;1082;p14">
            <a:extLst>
              <a:ext uri="{FF2B5EF4-FFF2-40B4-BE49-F238E27FC236}">
                <a16:creationId xmlns:a16="http://schemas.microsoft.com/office/drawing/2014/main" id="{B1FA6F77-943B-47D9-9C83-78A4A42D3BD6}"/>
              </a:ext>
            </a:extLst>
          </p:cNvPr>
          <p:cNvSpPr>
            <a:spLocks/>
          </p:cNvSpPr>
          <p:nvPr userDrawn="1"/>
        </p:nvSpPr>
        <p:spPr bwMode="auto">
          <a:xfrm>
            <a:off x="459317" y="4565650"/>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56" name="Google Shape;1083;p14">
            <a:extLst>
              <a:ext uri="{FF2B5EF4-FFF2-40B4-BE49-F238E27FC236}">
                <a16:creationId xmlns:a16="http://schemas.microsoft.com/office/drawing/2014/main" id="{36871096-B578-4FD9-B80F-1DD7836386F4}"/>
              </a:ext>
            </a:extLst>
          </p:cNvPr>
          <p:cNvSpPr>
            <a:spLocks/>
          </p:cNvSpPr>
          <p:nvPr userDrawn="1"/>
        </p:nvSpPr>
        <p:spPr bwMode="auto">
          <a:xfrm>
            <a:off x="192618" y="4589464"/>
            <a:ext cx="450849"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57" name="Google Shape;1084;p14">
            <a:extLst>
              <a:ext uri="{FF2B5EF4-FFF2-40B4-BE49-F238E27FC236}">
                <a16:creationId xmlns:a16="http://schemas.microsoft.com/office/drawing/2014/main" id="{78AAFB03-EA3C-4A48-8417-F588FE1F2456}"/>
              </a:ext>
            </a:extLst>
          </p:cNvPr>
          <p:cNvSpPr>
            <a:spLocks/>
          </p:cNvSpPr>
          <p:nvPr userDrawn="1"/>
        </p:nvSpPr>
        <p:spPr bwMode="auto">
          <a:xfrm>
            <a:off x="215901" y="4672014"/>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58" name="Google Shape;1085;p14">
            <a:extLst>
              <a:ext uri="{FF2B5EF4-FFF2-40B4-BE49-F238E27FC236}">
                <a16:creationId xmlns:a16="http://schemas.microsoft.com/office/drawing/2014/main" id="{093DE1E1-0E36-4C77-8467-F5E9FB437A83}"/>
              </a:ext>
            </a:extLst>
          </p:cNvPr>
          <p:cNvSpPr>
            <a:spLocks/>
          </p:cNvSpPr>
          <p:nvPr userDrawn="1"/>
        </p:nvSpPr>
        <p:spPr bwMode="auto">
          <a:xfrm>
            <a:off x="518585" y="4630739"/>
            <a:ext cx="44449"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59" name="Google Shape;1086;p14">
            <a:extLst>
              <a:ext uri="{FF2B5EF4-FFF2-40B4-BE49-F238E27FC236}">
                <a16:creationId xmlns:a16="http://schemas.microsoft.com/office/drawing/2014/main" id="{5D4DF728-EE48-41A8-A5EC-753E55122671}"/>
              </a:ext>
            </a:extLst>
          </p:cNvPr>
          <p:cNvSpPr>
            <a:spLocks/>
          </p:cNvSpPr>
          <p:nvPr userDrawn="1"/>
        </p:nvSpPr>
        <p:spPr bwMode="auto">
          <a:xfrm>
            <a:off x="194734" y="46005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60" name="Google Shape;1082;p14">
            <a:extLst>
              <a:ext uri="{FF2B5EF4-FFF2-40B4-BE49-F238E27FC236}">
                <a16:creationId xmlns:a16="http://schemas.microsoft.com/office/drawing/2014/main" id="{2F6BFC03-3A92-4C1E-9161-8D90F7CEB9C1}"/>
              </a:ext>
            </a:extLst>
          </p:cNvPr>
          <p:cNvSpPr>
            <a:spLocks/>
          </p:cNvSpPr>
          <p:nvPr userDrawn="1"/>
        </p:nvSpPr>
        <p:spPr bwMode="auto">
          <a:xfrm>
            <a:off x="457200" y="5180013"/>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61" name="Google Shape;1083;p14">
            <a:extLst>
              <a:ext uri="{FF2B5EF4-FFF2-40B4-BE49-F238E27FC236}">
                <a16:creationId xmlns:a16="http://schemas.microsoft.com/office/drawing/2014/main" id="{C463AAEB-BFC1-47BB-AABF-2722DF774087}"/>
              </a:ext>
            </a:extLst>
          </p:cNvPr>
          <p:cNvSpPr>
            <a:spLocks/>
          </p:cNvSpPr>
          <p:nvPr userDrawn="1"/>
        </p:nvSpPr>
        <p:spPr bwMode="auto">
          <a:xfrm>
            <a:off x="192618" y="5203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62" name="Google Shape;1084;p14">
            <a:extLst>
              <a:ext uri="{FF2B5EF4-FFF2-40B4-BE49-F238E27FC236}">
                <a16:creationId xmlns:a16="http://schemas.microsoft.com/office/drawing/2014/main" id="{E3AF8DB4-A4FA-41A2-96F1-17B45793B356}"/>
              </a:ext>
            </a:extLst>
          </p:cNvPr>
          <p:cNvSpPr>
            <a:spLocks/>
          </p:cNvSpPr>
          <p:nvPr userDrawn="1"/>
        </p:nvSpPr>
        <p:spPr bwMode="auto">
          <a:xfrm>
            <a:off x="215901" y="5286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63" name="Google Shape;1085;p14">
            <a:extLst>
              <a:ext uri="{FF2B5EF4-FFF2-40B4-BE49-F238E27FC236}">
                <a16:creationId xmlns:a16="http://schemas.microsoft.com/office/drawing/2014/main" id="{D60B159E-3BA9-44B7-89EA-5CEF38C5B7EB}"/>
              </a:ext>
            </a:extLst>
          </p:cNvPr>
          <p:cNvSpPr>
            <a:spLocks/>
          </p:cNvSpPr>
          <p:nvPr userDrawn="1"/>
        </p:nvSpPr>
        <p:spPr bwMode="auto">
          <a:xfrm>
            <a:off x="516467" y="5245100"/>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64" name="Google Shape;1086;p14">
            <a:extLst>
              <a:ext uri="{FF2B5EF4-FFF2-40B4-BE49-F238E27FC236}">
                <a16:creationId xmlns:a16="http://schemas.microsoft.com/office/drawing/2014/main" id="{D2777297-EAD7-46B8-ADEC-22D6FB326B75}"/>
              </a:ext>
            </a:extLst>
          </p:cNvPr>
          <p:cNvSpPr>
            <a:spLocks/>
          </p:cNvSpPr>
          <p:nvPr userDrawn="1"/>
        </p:nvSpPr>
        <p:spPr bwMode="auto">
          <a:xfrm>
            <a:off x="192618" y="52149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65" name="Google Shape;1082;p14">
            <a:extLst>
              <a:ext uri="{FF2B5EF4-FFF2-40B4-BE49-F238E27FC236}">
                <a16:creationId xmlns:a16="http://schemas.microsoft.com/office/drawing/2014/main" id="{73B63A5E-658C-4327-811A-F54CF10DAF5B}"/>
              </a:ext>
            </a:extLst>
          </p:cNvPr>
          <p:cNvSpPr>
            <a:spLocks/>
          </p:cNvSpPr>
          <p:nvPr userDrawn="1"/>
        </p:nvSpPr>
        <p:spPr bwMode="auto">
          <a:xfrm>
            <a:off x="457200" y="5792788"/>
            <a:ext cx="107951"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66" name="Google Shape;1083;p14">
            <a:extLst>
              <a:ext uri="{FF2B5EF4-FFF2-40B4-BE49-F238E27FC236}">
                <a16:creationId xmlns:a16="http://schemas.microsoft.com/office/drawing/2014/main" id="{58EEF7BB-0178-4C84-9527-F7C145969E37}"/>
              </a:ext>
            </a:extLst>
          </p:cNvPr>
          <p:cNvSpPr>
            <a:spLocks/>
          </p:cNvSpPr>
          <p:nvPr userDrawn="1"/>
        </p:nvSpPr>
        <p:spPr bwMode="auto">
          <a:xfrm>
            <a:off x="190500" y="5818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67" name="Google Shape;1084;p14">
            <a:extLst>
              <a:ext uri="{FF2B5EF4-FFF2-40B4-BE49-F238E27FC236}">
                <a16:creationId xmlns:a16="http://schemas.microsoft.com/office/drawing/2014/main" id="{61C1B70B-87AB-4230-8615-F05B9C2FC882}"/>
              </a:ext>
            </a:extLst>
          </p:cNvPr>
          <p:cNvSpPr>
            <a:spLocks/>
          </p:cNvSpPr>
          <p:nvPr userDrawn="1"/>
        </p:nvSpPr>
        <p:spPr bwMode="auto">
          <a:xfrm>
            <a:off x="213784" y="59007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68" name="Google Shape;1085;p14">
            <a:extLst>
              <a:ext uri="{FF2B5EF4-FFF2-40B4-BE49-F238E27FC236}">
                <a16:creationId xmlns:a16="http://schemas.microsoft.com/office/drawing/2014/main" id="{5580CEE6-E139-434B-A459-8231A3F848B9}"/>
              </a:ext>
            </a:extLst>
          </p:cNvPr>
          <p:cNvSpPr>
            <a:spLocks/>
          </p:cNvSpPr>
          <p:nvPr userDrawn="1"/>
        </p:nvSpPr>
        <p:spPr bwMode="auto">
          <a:xfrm>
            <a:off x="514351" y="58578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69" name="Google Shape;1086;p14">
            <a:extLst>
              <a:ext uri="{FF2B5EF4-FFF2-40B4-BE49-F238E27FC236}">
                <a16:creationId xmlns:a16="http://schemas.microsoft.com/office/drawing/2014/main" id="{42A953BA-0AFC-476C-B48E-D076BC5040B9}"/>
              </a:ext>
            </a:extLst>
          </p:cNvPr>
          <p:cNvSpPr>
            <a:spLocks/>
          </p:cNvSpPr>
          <p:nvPr userDrawn="1"/>
        </p:nvSpPr>
        <p:spPr bwMode="auto">
          <a:xfrm>
            <a:off x="192617" y="5829300"/>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70" name="Google Shape;1765;p26">
            <a:extLst>
              <a:ext uri="{FF2B5EF4-FFF2-40B4-BE49-F238E27FC236}">
                <a16:creationId xmlns:a16="http://schemas.microsoft.com/office/drawing/2014/main" id="{63EEE873-744F-4FDE-A318-410D72D1D2B5}"/>
              </a:ext>
            </a:extLst>
          </p:cNvPr>
          <p:cNvSpPr/>
          <p:nvPr userDrawn="1"/>
        </p:nvSpPr>
        <p:spPr>
          <a:xfrm rot="126755">
            <a:off x="3092451" y="1090613"/>
            <a:ext cx="5549900" cy="4730750"/>
          </a:xfrm>
          <a:prstGeom prst="rect">
            <a:avLst/>
          </a:prstGeom>
          <a:solidFill>
            <a:schemeClr val="accent5">
              <a:lumMod val="40000"/>
              <a:lumOff val="60000"/>
            </a:schemeClr>
          </a:solidFill>
          <a:ln>
            <a:noFill/>
          </a:ln>
        </p:spPr>
        <p:txBody>
          <a:bodyPr spcFirstLastPara="1" lIns="51427" tIns="51427" rIns="51427" bIns="51427" anchor="ctr"/>
          <a:lstStyle/>
          <a:p>
            <a:pPr eaLnBrk="1" fontAlgn="auto" hangingPunct="1">
              <a:spcBef>
                <a:spcPts val="0"/>
              </a:spcBef>
              <a:spcAft>
                <a:spcPts val="0"/>
              </a:spcAft>
              <a:defRPr/>
            </a:pPr>
            <a:endParaRPr sz="281" dirty="0">
              <a:solidFill>
                <a:prstClr val="black"/>
              </a:solidFill>
              <a:latin typeface="Arial"/>
            </a:endParaRPr>
          </a:p>
        </p:txBody>
      </p:sp>
      <p:sp>
        <p:nvSpPr>
          <p:cNvPr id="71" name="Google Shape;1766;p26">
            <a:extLst>
              <a:ext uri="{FF2B5EF4-FFF2-40B4-BE49-F238E27FC236}">
                <a16:creationId xmlns:a16="http://schemas.microsoft.com/office/drawing/2014/main" id="{86579A40-F11A-4D7B-9D39-52712BC736AF}"/>
              </a:ext>
            </a:extLst>
          </p:cNvPr>
          <p:cNvSpPr/>
          <p:nvPr userDrawn="1"/>
        </p:nvSpPr>
        <p:spPr>
          <a:xfrm rot="21464125">
            <a:off x="2810934" y="773114"/>
            <a:ext cx="1284817" cy="1336675"/>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lIns="51427" tIns="51427" rIns="51427" bIns="51427" anchor="ctr"/>
          <a:lstStyle/>
          <a:p>
            <a:pPr eaLnBrk="1" fontAlgn="auto" hangingPunct="1">
              <a:spcBef>
                <a:spcPts val="0"/>
              </a:spcBef>
              <a:spcAft>
                <a:spcPts val="0"/>
              </a:spcAft>
              <a:defRPr/>
            </a:pPr>
            <a:endParaRPr sz="281">
              <a:solidFill>
                <a:prstClr val="black"/>
              </a:solidFill>
              <a:latin typeface="Arial"/>
            </a:endParaRPr>
          </a:p>
        </p:txBody>
      </p:sp>
      <p:sp>
        <p:nvSpPr>
          <p:cNvPr id="72" name="Google Shape;1767;p26">
            <a:extLst>
              <a:ext uri="{FF2B5EF4-FFF2-40B4-BE49-F238E27FC236}">
                <a16:creationId xmlns:a16="http://schemas.microsoft.com/office/drawing/2014/main" id="{7EDBA718-46E9-47CC-8EFE-FC109726D836}"/>
              </a:ext>
            </a:extLst>
          </p:cNvPr>
          <p:cNvSpPr/>
          <p:nvPr userDrawn="1"/>
        </p:nvSpPr>
        <p:spPr>
          <a:xfrm rot="4829593">
            <a:off x="7640638" y="1029760"/>
            <a:ext cx="1546225" cy="1109133"/>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lIns="51427" tIns="51427" rIns="51427" bIns="51427" anchor="ctr"/>
          <a:lstStyle/>
          <a:p>
            <a:pPr eaLnBrk="1" fontAlgn="auto" hangingPunct="1">
              <a:spcBef>
                <a:spcPts val="0"/>
              </a:spcBef>
              <a:spcAft>
                <a:spcPts val="0"/>
              </a:spcAft>
              <a:defRPr/>
            </a:pPr>
            <a:endParaRPr sz="281">
              <a:solidFill>
                <a:prstClr val="black"/>
              </a:solidFill>
              <a:latin typeface="Arial"/>
            </a:endParaRPr>
          </a:p>
        </p:txBody>
      </p:sp>
      <p:grpSp>
        <p:nvGrpSpPr>
          <p:cNvPr id="73" name="Google Shape;939;p32">
            <a:extLst>
              <a:ext uri="{FF2B5EF4-FFF2-40B4-BE49-F238E27FC236}">
                <a16:creationId xmlns:a16="http://schemas.microsoft.com/office/drawing/2014/main" id="{91C83A39-4ED7-4422-815D-126C1A284D16}"/>
              </a:ext>
            </a:extLst>
          </p:cNvPr>
          <p:cNvGrpSpPr>
            <a:grpSpLocks/>
          </p:cNvGrpSpPr>
          <p:nvPr userDrawn="1"/>
        </p:nvGrpSpPr>
        <p:grpSpPr bwMode="auto">
          <a:xfrm>
            <a:off x="2203452" y="3949700"/>
            <a:ext cx="1974849" cy="2020888"/>
            <a:chOff x="2718975" y="493050"/>
            <a:chExt cx="2013175" cy="2066600"/>
          </a:xfrm>
        </p:grpSpPr>
        <p:sp>
          <p:nvSpPr>
            <p:cNvPr id="74" name="Google Shape;940;p32">
              <a:extLst>
                <a:ext uri="{FF2B5EF4-FFF2-40B4-BE49-F238E27FC236}">
                  <a16:creationId xmlns:a16="http://schemas.microsoft.com/office/drawing/2014/main" id="{89E96229-817A-45DA-87F0-A934E2D0C5D7}"/>
                </a:ext>
              </a:extLst>
            </p:cNvPr>
            <p:cNvSpPr>
              <a:spLocks/>
            </p:cNvSpPr>
            <p:nvPr/>
          </p:nvSpPr>
          <p:spPr bwMode="auto">
            <a:xfrm>
              <a:off x="3297251" y="2415166"/>
              <a:ext cx="962354" cy="144484"/>
            </a:xfrm>
            <a:custGeom>
              <a:avLst/>
              <a:gdLst>
                <a:gd name="T0" fmla="*/ 2147483646 w 38517"/>
                <a:gd name="T1" fmla="*/ 2147483646 h 5748"/>
                <a:gd name="T2" fmla="*/ 2147483646 w 38517"/>
                <a:gd name="T3" fmla="*/ 2147483646 h 5748"/>
                <a:gd name="T4" fmla="*/ 2147483646 w 38517"/>
                <a:gd name="T5" fmla="*/ 2147483646 h 5748"/>
                <a:gd name="T6" fmla="*/ 2147483646 w 38517"/>
                <a:gd name="T7" fmla="*/ 2147483646 h 5748"/>
                <a:gd name="T8" fmla="*/ 2147483646 w 38517"/>
                <a:gd name="T9" fmla="*/ 2147483646 h 57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bg1"/>
            </a:solidFill>
            <a:ln>
              <a:noFill/>
            </a:ln>
          </p:spPr>
          <p:txBody>
            <a:bodyPr lIns="91425" tIns="91425" rIns="91425" bIns="91425" anchor="ctr"/>
            <a:lstStyle/>
            <a:p>
              <a:pPr>
                <a:defRPr/>
              </a:pPr>
              <a:endParaRPr lang="vi-VN" sz="1350"/>
            </a:p>
          </p:txBody>
        </p:sp>
        <p:sp>
          <p:nvSpPr>
            <p:cNvPr id="75" name="Google Shape;941;p32">
              <a:extLst>
                <a:ext uri="{FF2B5EF4-FFF2-40B4-BE49-F238E27FC236}">
                  <a16:creationId xmlns:a16="http://schemas.microsoft.com/office/drawing/2014/main" id="{683389DA-4860-4E94-BF55-85E10428B6BB}"/>
                </a:ext>
              </a:extLst>
            </p:cNvPr>
            <p:cNvSpPr>
              <a:spLocks/>
            </p:cNvSpPr>
            <p:nvPr/>
          </p:nvSpPr>
          <p:spPr bwMode="auto">
            <a:xfrm>
              <a:off x="3853949" y="2191136"/>
              <a:ext cx="379763" cy="366890"/>
            </a:xfrm>
            <a:custGeom>
              <a:avLst/>
              <a:gdLst>
                <a:gd name="T0" fmla="*/ 2147483646 w 15260"/>
                <a:gd name="T1" fmla="*/ 2147483646 h 14672"/>
                <a:gd name="T2" fmla="*/ 2147483646 w 15260"/>
                <a:gd name="T3" fmla="*/ 2147483646 h 14672"/>
                <a:gd name="T4" fmla="*/ 2147483646 w 15260"/>
                <a:gd name="T5" fmla="*/ 2147483646 h 14672"/>
                <a:gd name="T6" fmla="*/ 2147483646 w 15260"/>
                <a:gd name="T7" fmla="*/ 2147483646 h 14672"/>
                <a:gd name="T8" fmla="*/ 2147483646 w 15260"/>
                <a:gd name="T9" fmla="*/ 2147483646 h 14672"/>
                <a:gd name="T10" fmla="*/ 2147483646 w 15260"/>
                <a:gd name="T11" fmla="*/ 2147483646 h 14672"/>
                <a:gd name="T12" fmla="*/ 2147483646 w 15260"/>
                <a:gd name="T13" fmla="*/ 2147483646 h 14672"/>
                <a:gd name="T14" fmla="*/ 2147483646 w 15260"/>
                <a:gd name="T15" fmla="*/ 2147483646 h 14672"/>
                <a:gd name="T16" fmla="*/ 2147483646 w 15260"/>
                <a:gd name="T17" fmla="*/ 2147483646 h 14672"/>
                <a:gd name="T18" fmla="*/ 2147483646 w 15260"/>
                <a:gd name="T19" fmla="*/ 2147483646 h 14672"/>
                <a:gd name="T20" fmla="*/ 2147483646 w 15260"/>
                <a:gd name="T21" fmla="*/ 2147483646 h 14672"/>
                <a:gd name="T22" fmla="*/ 2147483646 w 15260"/>
                <a:gd name="T23" fmla="*/ 2147483646 h 14672"/>
                <a:gd name="T24" fmla="*/ 2147483646 w 15260"/>
                <a:gd name="T25" fmla="*/ 2147483646 h 14672"/>
                <a:gd name="T26" fmla="*/ 2147483646 w 15260"/>
                <a:gd name="T27" fmla="*/ 2147483646 h 14672"/>
                <a:gd name="T28" fmla="*/ 2147483646 w 15260"/>
                <a:gd name="T29" fmla="*/ 2147483646 h 14672"/>
                <a:gd name="T30" fmla="*/ 2147483646 w 15260"/>
                <a:gd name="T31" fmla="*/ 2147483646 h 146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lIns="91425" tIns="91425" rIns="91425" bIns="91425" anchor="ctr"/>
            <a:lstStyle/>
            <a:p>
              <a:pPr>
                <a:defRPr/>
              </a:pPr>
              <a:endParaRPr lang="vi-VN" sz="1350"/>
            </a:p>
          </p:txBody>
        </p:sp>
        <p:sp>
          <p:nvSpPr>
            <p:cNvPr id="76" name="Google Shape;942;p32">
              <a:extLst>
                <a:ext uri="{FF2B5EF4-FFF2-40B4-BE49-F238E27FC236}">
                  <a16:creationId xmlns:a16="http://schemas.microsoft.com/office/drawing/2014/main" id="{636A720D-0548-4676-8384-9EE1EFD92410}"/>
                </a:ext>
              </a:extLst>
            </p:cNvPr>
            <p:cNvSpPr>
              <a:spLocks/>
            </p:cNvSpPr>
            <p:nvPr/>
          </p:nvSpPr>
          <p:spPr bwMode="auto">
            <a:xfrm>
              <a:off x="3976939" y="2374581"/>
              <a:ext cx="194197" cy="180198"/>
            </a:xfrm>
            <a:custGeom>
              <a:avLst/>
              <a:gdLst>
                <a:gd name="T0" fmla="*/ 2147483646 w 7832"/>
                <a:gd name="T1" fmla="*/ 0 h 7260"/>
                <a:gd name="T2" fmla="*/ 2147483646 w 7832"/>
                <a:gd name="T3" fmla="*/ 2147483646 h 7260"/>
                <a:gd name="T4" fmla="*/ 2147483646 w 7832"/>
                <a:gd name="T5" fmla="*/ 2147483646 h 7260"/>
                <a:gd name="T6" fmla="*/ 2147483646 w 7832"/>
                <a:gd name="T7" fmla="*/ 2147483646 h 7260"/>
                <a:gd name="T8" fmla="*/ 2147483646 w 7832"/>
                <a:gd name="T9" fmla="*/ 2147483646 h 7260"/>
                <a:gd name="T10" fmla="*/ 2147483646 w 7832"/>
                <a:gd name="T11" fmla="*/ 2147483646 h 7260"/>
                <a:gd name="T12" fmla="*/ 2147483646 w 7832"/>
                <a:gd name="T13" fmla="*/ 2147483646 h 7260"/>
                <a:gd name="T14" fmla="*/ 2147483646 w 7832"/>
                <a:gd name="T15" fmla="*/ 2147483646 h 7260"/>
                <a:gd name="T16" fmla="*/ 2147483646 w 7832"/>
                <a:gd name="T17" fmla="*/ 2147483646 h 7260"/>
                <a:gd name="T18" fmla="*/ 2147483646 w 7832"/>
                <a:gd name="T19" fmla="*/ 0 h 72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lIns="91425" tIns="91425" rIns="91425" bIns="91425" anchor="ctr"/>
            <a:lstStyle/>
            <a:p>
              <a:pPr>
                <a:defRPr/>
              </a:pPr>
              <a:endParaRPr lang="vi-VN" sz="1350"/>
            </a:p>
          </p:txBody>
        </p:sp>
        <p:sp>
          <p:nvSpPr>
            <p:cNvPr id="77" name="Google Shape;943;p32">
              <a:extLst>
                <a:ext uri="{FF2B5EF4-FFF2-40B4-BE49-F238E27FC236}">
                  <a16:creationId xmlns:a16="http://schemas.microsoft.com/office/drawing/2014/main" id="{4BDC0E67-7825-40EB-93EB-D0318047BFEF}"/>
                </a:ext>
              </a:extLst>
            </p:cNvPr>
            <p:cNvSpPr>
              <a:spLocks/>
            </p:cNvSpPr>
            <p:nvPr/>
          </p:nvSpPr>
          <p:spPr bwMode="auto">
            <a:xfrm>
              <a:off x="3366298" y="2191136"/>
              <a:ext cx="381920" cy="366890"/>
            </a:xfrm>
            <a:custGeom>
              <a:avLst/>
              <a:gdLst>
                <a:gd name="T0" fmla="*/ 2147483646 w 15259"/>
                <a:gd name="T1" fmla="*/ 2147483646 h 14672"/>
                <a:gd name="T2" fmla="*/ 2147483646 w 15259"/>
                <a:gd name="T3" fmla="*/ 2147483646 h 14672"/>
                <a:gd name="T4" fmla="*/ 2147483646 w 15259"/>
                <a:gd name="T5" fmla="*/ 2147483646 h 14672"/>
                <a:gd name="T6" fmla="*/ 2147483646 w 15259"/>
                <a:gd name="T7" fmla="*/ 2147483646 h 14672"/>
                <a:gd name="T8" fmla="*/ 2147483646 w 15259"/>
                <a:gd name="T9" fmla="*/ 2147483646 h 14672"/>
                <a:gd name="T10" fmla="*/ 2147483646 w 15259"/>
                <a:gd name="T11" fmla="*/ 2147483646 h 14672"/>
                <a:gd name="T12" fmla="*/ 2147483646 w 15259"/>
                <a:gd name="T13" fmla="*/ 2147483646 h 14672"/>
                <a:gd name="T14" fmla="*/ 2147483646 w 15259"/>
                <a:gd name="T15" fmla="*/ 2147483646 h 14672"/>
                <a:gd name="T16" fmla="*/ 2147483646 w 15259"/>
                <a:gd name="T17" fmla="*/ 2147483646 h 14672"/>
                <a:gd name="T18" fmla="*/ 2147483646 w 15259"/>
                <a:gd name="T19" fmla="*/ 2147483646 h 14672"/>
                <a:gd name="T20" fmla="*/ 2147483646 w 15259"/>
                <a:gd name="T21" fmla="*/ 2147483646 h 14672"/>
                <a:gd name="T22" fmla="*/ 2147483646 w 15259"/>
                <a:gd name="T23" fmla="*/ 2147483646 h 14672"/>
                <a:gd name="T24" fmla="*/ 2147483646 w 15259"/>
                <a:gd name="T25" fmla="*/ 2147483646 h 14672"/>
                <a:gd name="T26" fmla="*/ 2147483646 w 15259"/>
                <a:gd name="T27" fmla="*/ 2147483646 h 14672"/>
                <a:gd name="T28" fmla="*/ 2147483646 w 15259"/>
                <a:gd name="T29" fmla="*/ 2147483646 h 14672"/>
                <a:gd name="T30" fmla="*/ 2147483646 w 15259"/>
                <a:gd name="T31" fmla="*/ 2147483646 h 146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lIns="91425" tIns="91425" rIns="91425" bIns="91425" anchor="ctr"/>
            <a:lstStyle/>
            <a:p>
              <a:pPr>
                <a:defRPr/>
              </a:pPr>
              <a:endParaRPr lang="vi-VN" sz="1350"/>
            </a:p>
          </p:txBody>
        </p:sp>
        <p:sp>
          <p:nvSpPr>
            <p:cNvPr id="78" name="Google Shape;944;p32">
              <a:extLst>
                <a:ext uri="{FF2B5EF4-FFF2-40B4-BE49-F238E27FC236}">
                  <a16:creationId xmlns:a16="http://schemas.microsoft.com/office/drawing/2014/main" id="{AB32EB5F-6F65-4F2E-8868-09FB780F623C}"/>
                </a:ext>
              </a:extLst>
            </p:cNvPr>
            <p:cNvSpPr>
              <a:spLocks/>
            </p:cNvSpPr>
            <p:nvPr/>
          </p:nvSpPr>
          <p:spPr bwMode="auto">
            <a:xfrm>
              <a:off x="3426715" y="2377828"/>
              <a:ext cx="198513" cy="176951"/>
            </a:xfrm>
            <a:custGeom>
              <a:avLst/>
              <a:gdLst>
                <a:gd name="T0" fmla="*/ 2147483646 w 7966"/>
                <a:gd name="T1" fmla="*/ 2147483646 h 7126"/>
                <a:gd name="T2" fmla="*/ 2147483646 w 7966"/>
                <a:gd name="T3" fmla="*/ 2147483646 h 7126"/>
                <a:gd name="T4" fmla="*/ 2147483646 w 7966"/>
                <a:gd name="T5" fmla="*/ 2147483646 h 7126"/>
                <a:gd name="T6" fmla="*/ 2147483646 w 7966"/>
                <a:gd name="T7" fmla="*/ 2147483646 h 7126"/>
                <a:gd name="T8" fmla="*/ 2147483646 w 7966"/>
                <a:gd name="T9" fmla="*/ 2147483646 h 7126"/>
                <a:gd name="T10" fmla="*/ 2147483646 w 7966"/>
                <a:gd name="T11" fmla="*/ 2147483646 h 7126"/>
                <a:gd name="T12" fmla="*/ 2147483646 w 7966"/>
                <a:gd name="T13" fmla="*/ 2147483646 h 7126"/>
                <a:gd name="T14" fmla="*/ 2147483646 w 7966"/>
                <a:gd name="T15" fmla="*/ 2147483646 h 7126"/>
                <a:gd name="T16" fmla="*/ 2147483646 w 7966"/>
                <a:gd name="T17" fmla="*/ 2147483646 h 7126"/>
                <a:gd name="T18" fmla="*/ 2147483646 w 7966"/>
                <a:gd name="T19" fmla="*/ 2147483646 h 71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lIns="91425" tIns="91425" rIns="91425" bIns="91425" anchor="ctr"/>
            <a:lstStyle/>
            <a:p>
              <a:pPr>
                <a:defRPr/>
              </a:pPr>
              <a:endParaRPr lang="vi-VN" sz="1350"/>
            </a:p>
          </p:txBody>
        </p:sp>
        <p:sp>
          <p:nvSpPr>
            <p:cNvPr id="79" name="Google Shape;945;p32">
              <a:extLst>
                <a:ext uri="{FF2B5EF4-FFF2-40B4-BE49-F238E27FC236}">
                  <a16:creationId xmlns:a16="http://schemas.microsoft.com/office/drawing/2014/main" id="{239F74A2-8B7F-409C-9F26-E453C6765F8A}"/>
                </a:ext>
              </a:extLst>
            </p:cNvPr>
            <p:cNvSpPr/>
            <p:nvPr/>
          </p:nvSpPr>
          <p:spPr>
            <a:xfrm>
              <a:off x="3366298" y="2481726"/>
              <a:ext cx="112203" cy="7630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0" name="Google Shape;946;p32">
              <a:extLst>
                <a:ext uri="{FF2B5EF4-FFF2-40B4-BE49-F238E27FC236}">
                  <a16:creationId xmlns:a16="http://schemas.microsoft.com/office/drawing/2014/main" id="{3D0B4B1F-E2CE-4E24-A2D3-F781105491D6}"/>
                </a:ext>
              </a:extLst>
            </p:cNvPr>
            <p:cNvSpPr/>
            <p:nvPr/>
          </p:nvSpPr>
          <p:spPr>
            <a:xfrm>
              <a:off x="4123666" y="2481726"/>
              <a:ext cx="110046" cy="7630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1" name="Google Shape;947;p32">
              <a:extLst>
                <a:ext uri="{FF2B5EF4-FFF2-40B4-BE49-F238E27FC236}">
                  <a16:creationId xmlns:a16="http://schemas.microsoft.com/office/drawing/2014/main" id="{0D7B77ED-CF71-462E-9A80-BC7F5DDEB196}"/>
                </a:ext>
              </a:extLst>
            </p:cNvPr>
            <p:cNvSpPr/>
            <p:nvPr/>
          </p:nvSpPr>
          <p:spPr>
            <a:xfrm>
              <a:off x="3558337" y="1746322"/>
              <a:ext cx="474704" cy="610402"/>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2" name="Google Shape;948;p32">
              <a:extLst>
                <a:ext uri="{FF2B5EF4-FFF2-40B4-BE49-F238E27FC236}">
                  <a16:creationId xmlns:a16="http://schemas.microsoft.com/office/drawing/2014/main" id="{7A010353-54D8-4639-AC9B-AEF6EF6DC370}"/>
                </a:ext>
              </a:extLst>
            </p:cNvPr>
            <p:cNvSpPr>
              <a:spLocks/>
            </p:cNvSpPr>
            <p:nvPr/>
          </p:nvSpPr>
          <p:spPr bwMode="auto">
            <a:xfrm>
              <a:off x="3597176" y="2020678"/>
              <a:ext cx="15105" cy="112015"/>
            </a:xfrm>
            <a:custGeom>
              <a:avLst/>
              <a:gdLst>
                <a:gd name="T0" fmla="*/ 2147483646 w 573"/>
                <a:gd name="T1" fmla="*/ 2147483646 h 4471"/>
                <a:gd name="T2" fmla="*/ 2147483646 w 573"/>
                <a:gd name="T3" fmla="*/ 2147483646 h 4471"/>
                <a:gd name="T4" fmla="*/ 2147483646 w 573"/>
                <a:gd name="T5" fmla="*/ 2147483646 h 4471"/>
                <a:gd name="T6" fmla="*/ 2147483646 w 573"/>
                <a:gd name="T7" fmla="*/ 2147483646 h 44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73" h="4471" extrusionOk="0">
                  <a:moveTo>
                    <a:pt x="572" y="1"/>
                  </a:moveTo>
                  <a:cubicBezTo>
                    <a:pt x="572" y="1547"/>
                    <a:pt x="270" y="3093"/>
                    <a:pt x="1" y="4471"/>
                  </a:cubicBezTo>
                  <a:cubicBezTo>
                    <a:pt x="270" y="3093"/>
                    <a:pt x="572" y="1547"/>
                    <a:pt x="572" y="1"/>
                  </a:cubicBezTo>
                  <a:close/>
                </a:path>
              </a:pathLst>
            </a:custGeom>
            <a:solidFill>
              <a:srgbClr val="CACCD9"/>
            </a:solidFill>
            <a:ln>
              <a:noFill/>
            </a:ln>
          </p:spPr>
          <p:txBody>
            <a:bodyPr lIns="91425" tIns="91425" rIns="91425" bIns="91425" anchor="ctr"/>
            <a:lstStyle/>
            <a:p>
              <a:pPr>
                <a:defRPr/>
              </a:pPr>
              <a:endParaRPr lang="vi-VN" sz="1350"/>
            </a:p>
          </p:txBody>
        </p:sp>
        <p:sp>
          <p:nvSpPr>
            <p:cNvPr id="83" name="Google Shape;949;p32">
              <a:extLst>
                <a:ext uri="{FF2B5EF4-FFF2-40B4-BE49-F238E27FC236}">
                  <a16:creationId xmlns:a16="http://schemas.microsoft.com/office/drawing/2014/main" id="{5E8C41D1-F7EC-4501-98D7-384B70D3381D}"/>
                </a:ext>
              </a:extLst>
            </p:cNvPr>
            <p:cNvSpPr/>
            <p:nvPr/>
          </p:nvSpPr>
          <p:spPr>
            <a:xfrm>
              <a:off x="3595019" y="1907040"/>
              <a:ext cx="60417" cy="251628"/>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4" name="Google Shape;950;p32">
              <a:extLst>
                <a:ext uri="{FF2B5EF4-FFF2-40B4-BE49-F238E27FC236}">
                  <a16:creationId xmlns:a16="http://schemas.microsoft.com/office/drawing/2014/main" id="{65828590-7163-432D-ACE0-340D626A1BA0}"/>
                </a:ext>
              </a:extLst>
            </p:cNvPr>
            <p:cNvSpPr>
              <a:spLocks/>
            </p:cNvSpPr>
            <p:nvPr/>
          </p:nvSpPr>
          <p:spPr bwMode="auto">
            <a:xfrm>
              <a:off x="3966151" y="1984963"/>
              <a:ext cx="30208" cy="147730"/>
            </a:xfrm>
            <a:custGeom>
              <a:avLst/>
              <a:gdLst>
                <a:gd name="T0" fmla="*/ 0 w 1244"/>
                <a:gd name="T1" fmla="*/ 0 h 5882"/>
                <a:gd name="T2" fmla="*/ 2147483646 w 1244"/>
                <a:gd name="T3" fmla="*/ 2147483646 h 5882"/>
                <a:gd name="T4" fmla="*/ 2147483646 w 1244"/>
                <a:gd name="T5" fmla="*/ 2147483646 h 5882"/>
                <a:gd name="T6" fmla="*/ 2147483646 w 1244"/>
                <a:gd name="T7" fmla="*/ 2147483646 h 5882"/>
                <a:gd name="T8" fmla="*/ 2147483646 w 1244"/>
                <a:gd name="T9" fmla="*/ 2147483646 h 5882"/>
                <a:gd name="T10" fmla="*/ 0 w 1244"/>
                <a:gd name="T11" fmla="*/ 0 h 58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44" h="5882" extrusionOk="0">
                  <a:moveTo>
                    <a:pt x="0" y="0"/>
                  </a:moveTo>
                  <a:cubicBezTo>
                    <a:pt x="0" y="1983"/>
                    <a:pt x="404" y="3933"/>
                    <a:pt x="1109" y="5747"/>
                  </a:cubicBezTo>
                  <a:lnTo>
                    <a:pt x="1244" y="5882"/>
                  </a:lnTo>
                  <a:lnTo>
                    <a:pt x="1109" y="5747"/>
                  </a:lnTo>
                  <a:cubicBezTo>
                    <a:pt x="404" y="3933"/>
                    <a:pt x="0" y="1983"/>
                    <a:pt x="0" y="0"/>
                  </a:cubicBezTo>
                  <a:close/>
                </a:path>
              </a:pathLst>
            </a:custGeom>
            <a:solidFill>
              <a:srgbClr val="CACCD9"/>
            </a:solidFill>
            <a:ln>
              <a:noFill/>
            </a:ln>
          </p:spPr>
          <p:txBody>
            <a:bodyPr lIns="91425" tIns="91425" rIns="91425" bIns="91425" anchor="ctr"/>
            <a:lstStyle/>
            <a:p>
              <a:pPr>
                <a:defRPr/>
              </a:pPr>
              <a:endParaRPr lang="vi-VN" sz="1350"/>
            </a:p>
          </p:txBody>
        </p:sp>
        <p:sp>
          <p:nvSpPr>
            <p:cNvPr id="85" name="Google Shape;951;p32">
              <a:extLst>
                <a:ext uri="{FF2B5EF4-FFF2-40B4-BE49-F238E27FC236}">
                  <a16:creationId xmlns:a16="http://schemas.microsoft.com/office/drawing/2014/main" id="{8D2A025E-C313-434B-9588-E08695BC9C2A}"/>
                </a:ext>
              </a:extLst>
            </p:cNvPr>
            <p:cNvSpPr/>
            <p:nvPr/>
          </p:nvSpPr>
          <p:spPr>
            <a:xfrm>
              <a:off x="3877683" y="1851844"/>
              <a:ext cx="116518" cy="308448"/>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6" name="Google Shape;952;p32">
              <a:extLst>
                <a:ext uri="{FF2B5EF4-FFF2-40B4-BE49-F238E27FC236}">
                  <a16:creationId xmlns:a16="http://schemas.microsoft.com/office/drawing/2014/main" id="{A441E91A-037E-47E1-9384-49A5408B8F85}"/>
                </a:ext>
              </a:extLst>
            </p:cNvPr>
            <p:cNvSpPr/>
            <p:nvPr/>
          </p:nvSpPr>
          <p:spPr>
            <a:xfrm>
              <a:off x="3487132" y="2127823"/>
              <a:ext cx="621430" cy="373384"/>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7" name="Google Shape;953;p32">
              <a:extLst>
                <a:ext uri="{FF2B5EF4-FFF2-40B4-BE49-F238E27FC236}">
                  <a16:creationId xmlns:a16="http://schemas.microsoft.com/office/drawing/2014/main" id="{90A88FF7-64AC-4C15-B54F-9C0C7C402AC3}"/>
                </a:ext>
              </a:extLst>
            </p:cNvPr>
            <p:cNvSpPr>
              <a:spLocks/>
            </p:cNvSpPr>
            <p:nvPr/>
          </p:nvSpPr>
          <p:spPr bwMode="auto">
            <a:xfrm>
              <a:off x="3487132" y="2132693"/>
              <a:ext cx="110044" cy="224030"/>
            </a:xfrm>
            <a:custGeom>
              <a:avLst/>
              <a:gdLst>
                <a:gd name="T0" fmla="*/ 2147483646 w 4471"/>
                <a:gd name="T1" fmla="*/ 2147483646 h 8975"/>
                <a:gd name="T2" fmla="*/ 2147483646 w 4471"/>
                <a:gd name="T3" fmla="*/ 2147483646 h 8975"/>
                <a:gd name="T4" fmla="*/ 2147483646 w 4471"/>
                <a:gd name="T5" fmla="*/ 2147483646 h 8975"/>
                <a:gd name="T6" fmla="*/ 2147483646 w 4471"/>
                <a:gd name="T7" fmla="*/ 2147483646 h 8975"/>
                <a:gd name="T8" fmla="*/ 2147483646 w 4471"/>
                <a:gd name="T9" fmla="*/ 2147483646 h 8975"/>
                <a:gd name="T10" fmla="*/ 2147483646 w 4471"/>
                <a:gd name="T11" fmla="*/ 2147483646 h 8975"/>
                <a:gd name="T12" fmla="*/ 2147483646 w 4471"/>
                <a:gd name="T13" fmla="*/ 2147483646 h 89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471" h="8975" extrusionOk="0">
                  <a:moveTo>
                    <a:pt x="4336" y="1"/>
                  </a:moveTo>
                  <a:lnTo>
                    <a:pt x="1" y="8974"/>
                  </a:lnTo>
                  <a:lnTo>
                    <a:pt x="4336" y="1"/>
                  </a:lnTo>
                  <a:lnTo>
                    <a:pt x="4471" y="1"/>
                  </a:lnTo>
                  <a:lnTo>
                    <a:pt x="4336" y="1"/>
                  </a:lnTo>
                  <a:close/>
                </a:path>
              </a:pathLst>
            </a:custGeom>
            <a:solidFill>
              <a:srgbClr val="BAC5E4"/>
            </a:solidFill>
            <a:ln>
              <a:noFill/>
            </a:ln>
          </p:spPr>
          <p:txBody>
            <a:bodyPr lIns="91425" tIns="91425" rIns="91425" bIns="91425" anchor="ctr"/>
            <a:lstStyle/>
            <a:p>
              <a:pPr>
                <a:defRPr/>
              </a:pPr>
              <a:endParaRPr lang="vi-VN" sz="1350"/>
            </a:p>
          </p:txBody>
        </p:sp>
        <p:sp>
          <p:nvSpPr>
            <p:cNvPr id="88" name="Google Shape;954;p32">
              <a:extLst>
                <a:ext uri="{FF2B5EF4-FFF2-40B4-BE49-F238E27FC236}">
                  <a16:creationId xmlns:a16="http://schemas.microsoft.com/office/drawing/2014/main" id="{5F19E663-E7BC-4F43-BE80-58D2B33E2A6C}"/>
                </a:ext>
              </a:extLst>
            </p:cNvPr>
            <p:cNvSpPr>
              <a:spLocks/>
            </p:cNvSpPr>
            <p:nvPr/>
          </p:nvSpPr>
          <p:spPr bwMode="auto">
            <a:xfrm>
              <a:off x="3597176" y="2132693"/>
              <a:ext cx="0" cy="0"/>
            </a:xfrm>
            <a:custGeom>
              <a:avLst/>
              <a:gdLst>
                <a:gd name="T0" fmla="*/ 2147483646 w 1"/>
                <a:gd name="T1" fmla="*/ 2147483646 h 1"/>
                <a:gd name="T2" fmla="*/ 2147483646 w 1"/>
                <a:gd name="T3" fmla="*/ 2147483646 h 1"/>
                <a:gd name="T4" fmla="*/ 2147483646 w 1"/>
                <a:gd name="T5" fmla="*/ 2147483646 h 1"/>
                <a:gd name="T6" fmla="*/ 2147483646 w 1"/>
                <a:gd name="T7" fmla="*/ 2147483646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extrusionOk="0">
                  <a:moveTo>
                    <a:pt x="1" y="1"/>
                  </a:moveTo>
                  <a:lnTo>
                    <a:pt x="1" y="1"/>
                  </a:lnTo>
                  <a:close/>
                </a:path>
              </a:pathLst>
            </a:custGeom>
            <a:solidFill>
              <a:srgbClr val="949EC2"/>
            </a:solidFill>
            <a:ln>
              <a:noFill/>
            </a:ln>
          </p:spPr>
          <p:txBody>
            <a:bodyPr lIns="91425" tIns="91425" rIns="91425" bIns="91425" anchor="ctr"/>
            <a:lstStyle/>
            <a:p>
              <a:pPr>
                <a:defRPr/>
              </a:pPr>
              <a:endParaRPr lang="vi-VN" sz="1350"/>
            </a:p>
          </p:txBody>
        </p:sp>
        <p:sp>
          <p:nvSpPr>
            <p:cNvPr id="89" name="Google Shape;955;p32">
              <a:extLst>
                <a:ext uri="{FF2B5EF4-FFF2-40B4-BE49-F238E27FC236}">
                  <a16:creationId xmlns:a16="http://schemas.microsoft.com/office/drawing/2014/main" id="{4F116E85-4B0C-4DCE-BEE9-3A4BB4108745}"/>
                </a:ext>
              </a:extLst>
            </p:cNvPr>
            <p:cNvSpPr/>
            <p:nvPr/>
          </p:nvSpPr>
          <p:spPr>
            <a:xfrm>
              <a:off x="3487132" y="2132693"/>
              <a:ext cx="159673" cy="230524"/>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90" name="Google Shape;956;p32">
              <a:extLst>
                <a:ext uri="{FF2B5EF4-FFF2-40B4-BE49-F238E27FC236}">
                  <a16:creationId xmlns:a16="http://schemas.microsoft.com/office/drawing/2014/main" id="{5C2CF678-D1AC-4E74-A4C4-74633EEC9DBA}"/>
                </a:ext>
              </a:extLst>
            </p:cNvPr>
            <p:cNvSpPr>
              <a:spLocks/>
            </p:cNvSpPr>
            <p:nvPr/>
          </p:nvSpPr>
          <p:spPr bwMode="auto">
            <a:xfrm>
              <a:off x="3996360" y="2132693"/>
              <a:ext cx="112203" cy="224030"/>
            </a:xfrm>
            <a:custGeom>
              <a:avLst/>
              <a:gdLst>
                <a:gd name="T0" fmla="*/ 2147483646 w 4471"/>
                <a:gd name="T1" fmla="*/ 2147483646 h 8975"/>
                <a:gd name="T2" fmla="*/ 2147483646 w 4471"/>
                <a:gd name="T3" fmla="*/ 2147483646 h 8975"/>
                <a:gd name="T4" fmla="*/ 2147483646 w 4471"/>
                <a:gd name="T5" fmla="*/ 2147483646 h 8975"/>
                <a:gd name="T6" fmla="*/ 2147483646 w 4471"/>
                <a:gd name="T7" fmla="*/ 2147483646 h 8975"/>
                <a:gd name="T8" fmla="*/ 2147483646 w 4471"/>
                <a:gd name="T9" fmla="*/ 2147483646 h 89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71" h="8975" extrusionOk="0">
                  <a:moveTo>
                    <a:pt x="1" y="1"/>
                  </a:moveTo>
                  <a:lnTo>
                    <a:pt x="1" y="1"/>
                  </a:lnTo>
                  <a:lnTo>
                    <a:pt x="4471" y="8974"/>
                  </a:lnTo>
                  <a:lnTo>
                    <a:pt x="1" y="1"/>
                  </a:lnTo>
                  <a:close/>
                </a:path>
              </a:pathLst>
            </a:custGeom>
            <a:solidFill>
              <a:srgbClr val="BAC5E4"/>
            </a:solidFill>
            <a:ln>
              <a:noFill/>
            </a:ln>
          </p:spPr>
          <p:txBody>
            <a:bodyPr lIns="91425" tIns="91425" rIns="91425" bIns="91425" anchor="ctr"/>
            <a:lstStyle/>
            <a:p>
              <a:pPr>
                <a:defRPr/>
              </a:pPr>
              <a:endParaRPr lang="vi-VN" sz="1350"/>
            </a:p>
          </p:txBody>
        </p:sp>
        <p:sp>
          <p:nvSpPr>
            <p:cNvPr id="91" name="Google Shape;957;p32">
              <a:extLst>
                <a:ext uri="{FF2B5EF4-FFF2-40B4-BE49-F238E27FC236}">
                  <a16:creationId xmlns:a16="http://schemas.microsoft.com/office/drawing/2014/main" id="{46E56958-5FA9-4479-98FD-36E9B2BD2CC8}"/>
                </a:ext>
              </a:extLst>
            </p:cNvPr>
            <p:cNvSpPr>
              <a:spLocks/>
            </p:cNvSpPr>
            <p:nvPr/>
          </p:nvSpPr>
          <p:spPr bwMode="auto">
            <a:xfrm>
              <a:off x="3994201" y="2127823"/>
              <a:ext cx="2158" cy="4870"/>
            </a:xfrm>
            <a:custGeom>
              <a:avLst/>
              <a:gdLst>
                <a:gd name="T0" fmla="*/ 0 w 135"/>
                <a:gd name="T1" fmla="*/ 0 h 135"/>
                <a:gd name="T2" fmla="*/ 0 w 135"/>
                <a:gd name="T3" fmla="*/ 2147483646 h 135"/>
                <a:gd name="T4" fmla="*/ 2147483646 w 135"/>
                <a:gd name="T5" fmla="*/ 2147483646 h 135"/>
                <a:gd name="T6" fmla="*/ 0 w 135"/>
                <a:gd name="T7" fmla="*/ 0 h 1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5" h="135" extrusionOk="0">
                  <a:moveTo>
                    <a:pt x="0" y="0"/>
                  </a:moveTo>
                  <a:lnTo>
                    <a:pt x="0" y="135"/>
                  </a:lnTo>
                  <a:lnTo>
                    <a:pt x="135" y="135"/>
                  </a:lnTo>
                  <a:lnTo>
                    <a:pt x="0" y="0"/>
                  </a:lnTo>
                  <a:close/>
                </a:path>
              </a:pathLst>
            </a:custGeom>
            <a:solidFill>
              <a:srgbClr val="949EC2"/>
            </a:solidFill>
            <a:ln>
              <a:noFill/>
            </a:ln>
          </p:spPr>
          <p:txBody>
            <a:bodyPr lIns="91425" tIns="91425" rIns="91425" bIns="91425" anchor="ctr"/>
            <a:lstStyle/>
            <a:p>
              <a:pPr>
                <a:defRPr/>
              </a:pPr>
              <a:endParaRPr lang="vi-VN" sz="1350"/>
            </a:p>
          </p:txBody>
        </p:sp>
        <p:sp>
          <p:nvSpPr>
            <p:cNvPr id="92" name="Google Shape;958;p32">
              <a:extLst>
                <a:ext uri="{FF2B5EF4-FFF2-40B4-BE49-F238E27FC236}">
                  <a16:creationId xmlns:a16="http://schemas.microsoft.com/office/drawing/2014/main" id="{87CD867E-EE7D-46CC-B74D-EDE0A8C38505}"/>
                </a:ext>
              </a:extLst>
            </p:cNvPr>
            <p:cNvSpPr>
              <a:spLocks/>
            </p:cNvSpPr>
            <p:nvPr/>
          </p:nvSpPr>
          <p:spPr bwMode="auto">
            <a:xfrm>
              <a:off x="3933785" y="2127823"/>
              <a:ext cx="60417" cy="25975"/>
            </a:xfrm>
            <a:custGeom>
              <a:avLst/>
              <a:gdLst>
                <a:gd name="T0" fmla="*/ 2147483646 w 2387"/>
                <a:gd name="T1" fmla="*/ 0 h 976"/>
                <a:gd name="T2" fmla="*/ 2147483646 w 2387"/>
                <a:gd name="T3" fmla="*/ 0 h 976"/>
                <a:gd name="T4" fmla="*/ 2147483646 w 2387"/>
                <a:gd name="T5" fmla="*/ 2147483646 h 976"/>
                <a:gd name="T6" fmla="*/ 2147483646 w 2387"/>
                <a:gd name="T7" fmla="*/ 2147483646 h 976"/>
                <a:gd name="T8" fmla="*/ 2147483646 w 2387"/>
                <a:gd name="T9" fmla="*/ 0 h 976"/>
                <a:gd name="T10" fmla="*/ 2147483646 w 2387"/>
                <a:gd name="T11" fmla="*/ 2147483646 h 976"/>
                <a:gd name="T12" fmla="*/ 2147483646 w 2387"/>
                <a:gd name="T13" fmla="*/ 2147483646 h 976"/>
                <a:gd name="T14" fmla="*/ 0 w 2387"/>
                <a:gd name="T15" fmla="*/ 2147483646 h 976"/>
                <a:gd name="T16" fmla="*/ 2147483646 w 2387"/>
                <a:gd name="T17" fmla="*/ 2147483646 h 9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87" h="976" extrusionOk="0">
                  <a:moveTo>
                    <a:pt x="2386" y="0"/>
                  </a:moveTo>
                  <a:lnTo>
                    <a:pt x="2386" y="0"/>
                  </a:lnTo>
                  <a:cubicBezTo>
                    <a:pt x="2324" y="33"/>
                    <a:pt x="2262" y="64"/>
                    <a:pt x="2200" y="95"/>
                  </a:cubicBez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lIns="91425" tIns="91425" rIns="91425" bIns="91425" anchor="ctr"/>
            <a:lstStyle/>
            <a:p>
              <a:pPr>
                <a:defRPr/>
              </a:pPr>
              <a:endParaRPr lang="vi-VN" sz="1350"/>
            </a:p>
          </p:txBody>
        </p:sp>
        <p:sp>
          <p:nvSpPr>
            <p:cNvPr id="93" name="Google Shape;959;p32">
              <a:extLst>
                <a:ext uri="{FF2B5EF4-FFF2-40B4-BE49-F238E27FC236}">
                  <a16:creationId xmlns:a16="http://schemas.microsoft.com/office/drawing/2014/main" id="{B3DFBF8B-8D7E-4954-8F85-E1AA951C2633}"/>
                </a:ext>
              </a:extLst>
            </p:cNvPr>
            <p:cNvSpPr/>
            <p:nvPr/>
          </p:nvSpPr>
          <p:spPr>
            <a:xfrm>
              <a:off x="3933785" y="2127823"/>
              <a:ext cx="174778" cy="238641"/>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94" name="Google Shape;960;p32">
              <a:extLst>
                <a:ext uri="{FF2B5EF4-FFF2-40B4-BE49-F238E27FC236}">
                  <a16:creationId xmlns:a16="http://schemas.microsoft.com/office/drawing/2014/main" id="{446C06B3-4685-4E52-A6FD-DE91A8442703}"/>
                </a:ext>
              </a:extLst>
            </p:cNvPr>
            <p:cNvSpPr>
              <a:spLocks/>
            </p:cNvSpPr>
            <p:nvPr/>
          </p:nvSpPr>
          <p:spPr bwMode="auto">
            <a:xfrm>
              <a:off x="3802163" y="2093731"/>
              <a:ext cx="107887" cy="238642"/>
            </a:xfrm>
            <a:custGeom>
              <a:avLst/>
              <a:gdLst>
                <a:gd name="T0" fmla="*/ 2147483646 w 4336"/>
                <a:gd name="T1" fmla="*/ 2147483646 h 9546"/>
                <a:gd name="T2" fmla="*/ 2147483646 w 4336"/>
                <a:gd name="T3" fmla="*/ 2147483646 h 9546"/>
                <a:gd name="T4" fmla="*/ 0 w 4336"/>
                <a:gd name="T5" fmla="*/ 2147483646 h 9546"/>
                <a:gd name="T6" fmla="*/ 2147483646 w 4336"/>
                <a:gd name="T7" fmla="*/ 2147483646 h 9546"/>
                <a:gd name="T8" fmla="*/ 2147483646 w 4336"/>
                <a:gd name="T9" fmla="*/ 2147483646 h 9546"/>
                <a:gd name="T10" fmla="*/ 2147483646 w 4336"/>
                <a:gd name="T11" fmla="*/ 2147483646 h 9546"/>
                <a:gd name="T12" fmla="*/ 2147483646 w 4336"/>
                <a:gd name="T13" fmla="*/ 2147483646 h 9546"/>
                <a:gd name="T14" fmla="*/ 2147483646 w 4336"/>
                <a:gd name="T15" fmla="*/ 2147483646 h 954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lIns="91425" tIns="91425" rIns="91425" bIns="91425" anchor="ctr"/>
            <a:lstStyle/>
            <a:p>
              <a:pPr>
                <a:defRPr/>
              </a:pPr>
              <a:endParaRPr lang="vi-VN" sz="1350"/>
            </a:p>
          </p:txBody>
        </p:sp>
        <p:sp>
          <p:nvSpPr>
            <p:cNvPr id="95" name="Google Shape;961;p32">
              <a:extLst>
                <a:ext uri="{FF2B5EF4-FFF2-40B4-BE49-F238E27FC236}">
                  <a16:creationId xmlns:a16="http://schemas.microsoft.com/office/drawing/2014/main" id="{5C4CE121-EBE4-4744-9507-82569BB529E5}"/>
                </a:ext>
              </a:extLst>
            </p:cNvPr>
            <p:cNvSpPr/>
            <p:nvPr/>
          </p:nvSpPr>
          <p:spPr>
            <a:xfrm>
              <a:off x="3815109" y="1806388"/>
              <a:ext cx="146727" cy="241887"/>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96" name="Google Shape;962;p32">
              <a:extLst>
                <a:ext uri="{FF2B5EF4-FFF2-40B4-BE49-F238E27FC236}">
                  <a16:creationId xmlns:a16="http://schemas.microsoft.com/office/drawing/2014/main" id="{A0D641C4-1FF9-4618-8165-1ADA9DFF8091}"/>
                </a:ext>
              </a:extLst>
            </p:cNvPr>
            <p:cNvSpPr>
              <a:spLocks/>
            </p:cNvSpPr>
            <p:nvPr/>
          </p:nvSpPr>
          <p:spPr bwMode="auto">
            <a:xfrm>
              <a:off x="3808635" y="2045029"/>
              <a:ext cx="140254" cy="51949"/>
            </a:xfrm>
            <a:custGeom>
              <a:avLst/>
              <a:gdLst>
                <a:gd name="T0" fmla="*/ 2147483646 w 5614"/>
                <a:gd name="T1" fmla="*/ 2147483646 h 2118"/>
                <a:gd name="T2" fmla="*/ 2147483646 w 5614"/>
                <a:gd name="T3" fmla="*/ 2147483646 h 2118"/>
                <a:gd name="T4" fmla="*/ 2147483646 w 5614"/>
                <a:gd name="T5" fmla="*/ 2147483646 h 2118"/>
                <a:gd name="T6" fmla="*/ 2147483646 w 5614"/>
                <a:gd name="T7" fmla="*/ 2147483646 h 2118"/>
                <a:gd name="T8" fmla="*/ 2147483646 w 5614"/>
                <a:gd name="T9" fmla="*/ 2147483646 h 21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14" h="2118" extrusionOk="0">
                  <a:moveTo>
                    <a:pt x="5614" y="1"/>
                  </a:moveTo>
                  <a:lnTo>
                    <a:pt x="135" y="135"/>
                  </a:lnTo>
                  <a:lnTo>
                    <a:pt x="1" y="2118"/>
                  </a:lnTo>
                  <a:lnTo>
                    <a:pt x="4336" y="1950"/>
                  </a:lnTo>
                  <a:lnTo>
                    <a:pt x="5614" y="1"/>
                  </a:lnTo>
                  <a:close/>
                </a:path>
              </a:pathLst>
            </a:custGeom>
            <a:solidFill>
              <a:schemeClr val="tx2"/>
            </a:solidFill>
            <a:ln>
              <a:noFill/>
            </a:ln>
          </p:spPr>
          <p:txBody>
            <a:bodyPr lIns="91425" tIns="91425" rIns="91425" bIns="91425" anchor="ctr"/>
            <a:lstStyle/>
            <a:p>
              <a:pPr>
                <a:defRPr/>
              </a:pPr>
              <a:endParaRPr lang="vi-VN" sz="1350"/>
            </a:p>
          </p:txBody>
        </p:sp>
        <p:sp>
          <p:nvSpPr>
            <p:cNvPr id="97" name="Google Shape;963;p32">
              <a:extLst>
                <a:ext uri="{FF2B5EF4-FFF2-40B4-BE49-F238E27FC236}">
                  <a16:creationId xmlns:a16="http://schemas.microsoft.com/office/drawing/2014/main" id="{E3715A40-10EA-49F6-9D04-62BAF928FB4E}"/>
                </a:ext>
              </a:extLst>
            </p:cNvPr>
            <p:cNvSpPr>
              <a:spLocks/>
            </p:cNvSpPr>
            <p:nvPr/>
          </p:nvSpPr>
          <p:spPr bwMode="auto">
            <a:xfrm>
              <a:off x="3618754" y="2045029"/>
              <a:ext cx="144570" cy="48702"/>
            </a:xfrm>
            <a:custGeom>
              <a:avLst/>
              <a:gdLst>
                <a:gd name="T0" fmla="*/ 0 w 5748"/>
                <a:gd name="T1" fmla="*/ 2147483646 h 1950"/>
                <a:gd name="T2" fmla="*/ 2147483646 w 5748"/>
                <a:gd name="T3" fmla="*/ 2147483646 h 1950"/>
                <a:gd name="T4" fmla="*/ 2147483646 w 5748"/>
                <a:gd name="T5" fmla="*/ 2147483646 h 1950"/>
                <a:gd name="T6" fmla="*/ 2147483646 w 5748"/>
                <a:gd name="T7" fmla="*/ 2147483646 h 1950"/>
                <a:gd name="T8" fmla="*/ 0 w 5748"/>
                <a:gd name="T9" fmla="*/ 2147483646 h 19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48" h="1950" extrusionOk="0">
                  <a:moveTo>
                    <a:pt x="0" y="1"/>
                  </a:moveTo>
                  <a:lnTo>
                    <a:pt x="1412" y="1950"/>
                  </a:lnTo>
                  <a:lnTo>
                    <a:pt x="5747" y="1950"/>
                  </a:lnTo>
                  <a:lnTo>
                    <a:pt x="5478" y="1"/>
                  </a:lnTo>
                  <a:lnTo>
                    <a:pt x="0" y="1"/>
                  </a:lnTo>
                  <a:close/>
                </a:path>
              </a:pathLst>
            </a:custGeom>
            <a:solidFill>
              <a:schemeClr val="tx2"/>
            </a:solidFill>
            <a:ln>
              <a:noFill/>
            </a:ln>
          </p:spPr>
          <p:txBody>
            <a:bodyPr lIns="91425" tIns="91425" rIns="91425" bIns="91425" anchor="ctr"/>
            <a:lstStyle/>
            <a:p>
              <a:pPr>
                <a:defRPr/>
              </a:pPr>
              <a:endParaRPr lang="vi-VN" sz="1350"/>
            </a:p>
          </p:txBody>
        </p:sp>
        <p:sp>
          <p:nvSpPr>
            <p:cNvPr id="98" name="Google Shape;964;p32">
              <a:extLst>
                <a:ext uri="{FF2B5EF4-FFF2-40B4-BE49-F238E27FC236}">
                  <a16:creationId xmlns:a16="http://schemas.microsoft.com/office/drawing/2014/main" id="{5C950D53-2B9A-4ED7-8CB1-16B8232D8EBA}"/>
                </a:ext>
              </a:extLst>
            </p:cNvPr>
            <p:cNvSpPr/>
            <p:nvPr/>
          </p:nvSpPr>
          <p:spPr>
            <a:xfrm>
              <a:off x="3612281" y="1806388"/>
              <a:ext cx="144568" cy="238641"/>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99" name="Google Shape;965;p32">
              <a:extLst>
                <a:ext uri="{FF2B5EF4-FFF2-40B4-BE49-F238E27FC236}">
                  <a16:creationId xmlns:a16="http://schemas.microsoft.com/office/drawing/2014/main" id="{8D254D26-0086-45A0-BF70-53051EA66956}"/>
                </a:ext>
              </a:extLst>
            </p:cNvPr>
            <p:cNvSpPr>
              <a:spLocks/>
            </p:cNvSpPr>
            <p:nvPr/>
          </p:nvSpPr>
          <p:spPr bwMode="auto">
            <a:xfrm>
              <a:off x="3653278" y="2093731"/>
              <a:ext cx="105730" cy="238642"/>
            </a:xfrm>
            <a:custGeom>
              <a:avLst/>
              <a:gdLst>
                <a:gd name="T0" fmla="*/ 2147483646 w 4202"/>
                <a:gd name="T1" fmla="*/ 2147483646 h 9546"/>
                <a:gd name="T2" fmla="*/ 2147483646 w 4202"/>
                <a:gd name="T3" fmla="*/ 2147483646 h 9546"/>
                <a:gd name="T4" fmla="*/ 2147483646 w 4202"/>
                <a:gd name="T5" fmla="*/ 2147483646 h 9546"/>
                <a:gd name="T6" fmla="*/ 2147483646 w 4202"/>
                <a:gd name="T7" fmla="*/ 2147483646 h 9546"/>
                <a:gd name="T8" fmla="*/ 2147483646 w 4202"/>
                <a:gd name="T9" fmla="*/ 2147483646 h 9546"/>
                <a:gd name="T10" fmla="*/ 2147483646 w 4202"/>
                <a:gd name="T11" fmla="*/ 2147483646 h 9546"/>
                <a:gd name="T12" fmla="*/ 2147483646 w 4202"/>
                <a:gd name="T13" fmla="*/ 2147483646 h 9546"/>
                <a:gd name="T14" fmla="*/ 2147483646 w 4202"/>
                <a:gd name="T15" fmla="*/ 2147483646 h 954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lnTo>
                    <a:pt x="269" y="1"/>
                  </a:lnTo>
                  <a:close/>
                </a:path>
              </a:pathLst>
            </a:custGeom>
            <a:solidFill>
              <a:srgbClr val="EBBB73"/>
            </a:solidFill>
            <a:ln>
              <a:noFill/>
            </a:ln>
          </p:spPr>
          <p:txBody>
            <a:bodyPr lIns="91425" tIns="91425" rIns="91425" bIns="91425" anchor="ctr"/>
            <a:lstStyle/>
            <a:p>
              <a:pPr>
                <a:defRPr/>
              </a:pPr>
              <a:endParaRPr lang="vi-VN" sz="1350"/>
            </a:p>
          </p:txBody>
        </p:sp>
        <p:sp>
          <p:nvSpPr>
            <p:cNvPr id="100" name="Google Shape;966;p32">
              <a:extLst>
                <a:ext uri="{FF2B5EF4-FFF2-40B4-BE49-F238E27FC236}">
                  <a16:creationId xmlns:a16="http://schemas.microsoft.com/office/drawing/2014/main" id="{47D99393-365E-40D3-BDAF-8419790588D4}"/>
                </a:ext>
              </a:extLst>
            </p:cNvPr>
            <p:cNvSpPr>
              <a:spLocks/>
            </p:cNvSpPr>
            <p:nvPr/>
          </p:nvSpPr>
          <p:spPr bwMode="auto">
            <a:xfrm>
              <a:off x="3707222" y="1631060"/>
              <a:ext cx="118675" cy="202926"/>
            </a:xfrm>
            <a:custGeom>
              <a:avLst/>
              <a:gdLst>
                <a:gd name="T0" fmla="*/ 2147483646 w 4773"/>
                <a:gd name="T1" fmla="*/ 0 h 8134"/>
                <a:gd name="T2" fmla="*/ 0 w 4773"/>
                <a:gd name="T3" fmla="*/ 2147483646 h 8134"/>
                <a:gd name="T4" fmla="*/ 0 w 4773"/>
                <a:gd name="T5" fmla="*/ 2147483646 h 8134"/>
                <a:gd name="T6" fmla="*/ 2147483646 w 4773"/>
                <a:gd name="T7" fmla="*/ 2147483646 h 8134"/>
                <a:gd name="T8" fmla="*/ 2147483646 w 4773"/>
                <a:gd name="T9" fmla="*/ 2147483646 h 8134"/>
                <a:gd name="T10" fmla="*/ 2147483646 w 4773"/>
                <a:gd name="T11" fmla="*/ 2147483646 h 8134"/>
                <a:gd name="T12" fmla="*/ 2147483646 w 4773"/>
                <a:gd name="T13" fmla="*/ 2147483646 h 8134"/>
                <a:gd name="T14" fmla="*/ 2147483646 w 4773"/>
                <a:gd name="T15" fmla="*/ 2147483646 h 8134"/>
                <a:gd name="T16" fmla="*/ 2147483646 w 4773"/>
                <a:gd name="T17" fmla="*/ 2147483646 h 8134"/>
                <a:gd name="T18" fmla="*/ 2147483646 w 4773"/>
                <a:gd name="T19" fmla="*/ 0 h 813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lIns="91425" tIns="91425" rIns="91425" bIns="91425" anchor="ctr"/>
            <a:lstStyle/>
            <a:p>
              <a:pPr>
                <a:defRPr/>
              </a:pPr>
              <a:endParaRPr lang="vi-VN" sz="1350"/>
            </a:p>
          </p:txBody>
        </p:sp>
        <p:sp>
          <p:nvSpPr>
            <p:cNvPr id="101" name="Google Shape;967;p32">
              <a:extLst>
                <a:ext uri="{FF2B5EF4-FFF2-40B4-BE49-F238E27FC236}">
                  <a16:creationId xmlns:a16="http://schemas.microsoft.com/office/drawing/2014/main" id="{091375AD-7FD8-4800-96E8-7B9C5BF557A1}"/>
                </a:ext>
              </a:extLst>
            </p:cNvPr>
            <p:cNvSpPr>
              <a:spLocks/>
            </p:cNvSpPr>
            <p:nvPr/>
          </p:nvSpPr>
          <p:spPr bwMode="auto">
            <a:xfrm>
              <a:off x="3718010" y="1730088"/>
              <a:ext cx="101415" cy="42209"/>
            </a:xfrm>
            <a:custGeom>
              <a:avLst/>
              <a:gdLst>
                <a:gd name="T0" fmla="*/ 2147483646 w 4067"/>
                <a:gd name="T1" fmla="*/ 0 h 1681"/>
                <a:gd name="T2" fmla="*/ 2147483646 w 4067"/>
                <a:gd name="T3" fmla="*/ 2147483646 h 1681"/>
                <a:gd name="T4" fmla="*/ 0 w 4067"/>
                <a:gd name="T5" fmla="*/ 2147483646 h 1681"/>
                <a:gd name="T6" fmla="*/ 2147483646 w 4067"/>
                <a:gd name="T7" fmla="*/ 2147483646 h 1681"/>
                <a:gd name="T8" fmla="*/ 2147483646 w 4067"/>
                <a:gd name="T9" fmla="*/ 2147483646 h 1681"/>
                <a:gd name="T10" fmla="*/ 2147483646 w 4067"/>
                <a:gd name="T11" fmla="*/ 2147483646 h 1681"/>
                <a:gd name="T12" fmla="*/ 2147483646 w 4067"/>
                <a:gd name="T13" fmla="*/ 0 h 168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lIns="91425" tIns="91425" rIns="91425" bIns="91425" anchor="ctr"/>
            <a:lstStyle/>
            <a:p>
              <a:pPr>
                <a:defRPr/>
              </a:pPr>
              <a:endParaRPr lang="vi-VN" sz="1350"/>
            </a:p>
          </p:txBody>
        </p:sp>
        <p:sp>
          <p:nvSpPr>
            <p:cNvPr id="102" name="Google Shape;968;p32">
              <a:extLst>
                <a:ext uri="{FF2B5EF4-FFF2-40B4-BE49-F238E27FC236}">
                  <a16:creationId xmlns:a16="http://schemas.microsoft.com/office/drawing/2014/main" id="{D4EB5FC2-4642-4D7A-9C6C-D527AAAED4DC}"/>
                </a:ext>
              </a:extLst>
            </p:cNvPr>
            <p:cNvSpPr>
              <a:spLocks/>
            </p:cNvSpPr>
            <p:nvPr/>
          </p:nvSpPr>
          <p:spPr bwMode="auto">
            <a:xfrm>
              <a:off x="3892788" y="493050"/>
              <a:ext cx="839362" cy="1409119"/>
            </a:xfrm>
            <a:custGeom>
              <a:avLst/>
              <a:gdLst>
                <a:gd name="T0" fmla="*/ 2147483646 w 33610"/>
                <a:gd name="T1" fmla="*/ 2147483646 h 56383"/>
                <a:gd name="T2" fmla="*/ 2147483646 w 33610"/>
                <a:gd name="T3" fmla="*/ 2147483646 h 56383"/>
                <a:gd name="T4" fmla="*/ 2147483646 w 33610"/>
                <a:gd name="T5" fmla="*/ 2147483646 h 56383"/>
                <a:gd name="T6" fmla="*/ 2147483646 w 33610"/>
                <a:gd name="T7" fmla="*/ 2147483646 h 56383"/>
                <a:gd name="T8" fmla="*/ 2147483646 w 33610"/>
                <a:gd name="T9" fmla="*/ 2147483646 h 56383"/>
                <a:gd name="T10" fmla="*/ 2147483646 w 33610"/>
                <a:gd name="T11" fmla="*/ 2147483646 h 56383"/>
                <a:gd name="T12" fmla="*/ 2147483646 w 33610"/>
                <a:gd name="T13" fmla="*/ 2147483646 h 56383"/>
                <a:gd name="T14" fmla="*/ 2147483646 w 33610"/>
                <a:gd name="T15" fmla="*/ 2147483646 h 56383"/>
                <a:gd name="T16" fmla="*/ 2147483646 w 33610"/>
                <a:gd name="T17" fmla="*/ 2147483646 h 56383"/>
                <a:gd name="T18" fmla="*/ 2147483646 w 33610"/>
                <a:gd name="T19" fmla="*/ 2147483646 h 56383"/>
                <a:gd name="T20" fmla="*/ 2147483646 w 33610"/>
                <a:gd name="T21" fmla="*/ 2147483646 h 56383"/>
                <a:gd name="T22" fmla="*/ 2147483646 w 33610"/>
                <a:gd name="T23" fmla="*/ 2147483646 h 56383"/>
                <a:gd name="T24" fmla="*/ 2147483646 w 33610"/>
                <a:gd name="T25" fmla="*/ 2147483646 h 56383"/>
                <a:gd name="T26" fmla="*/ 2147483646 w 33610"/>
                <a:gd name="T27" fmla="*/ 2147483646 h 56383"/>
                <a:gd name="T28" fmla="*/ 2147483646 w 33610"/>
                <a:gd name="T29" fmla="*/ 2147483646 h 56383"/>
                <a:gd name="T30" fmla="*/ 2147483646 w 33610"/>
                <a:gd name="T31" fmla="*/ 2147483646 h 56383"/>
                <a:gd name="T32" fmla="*/ 2147483646 w 33610"/>
                <a:gd name="T33" fmla="*/ 2147483646 h 56383"/>
                <a:gd name="T34" fmla="*/ 2147483646 w 33610"/>
                <a:gd name="T35" fmla="*/ 2147483646 h 56383"/>
                <a:gd name="T36" fmla="*/ 2147483646 w 33610"/>
                <a:gd name="T37" fmla="*/ 2147483646 h 56383"/>
                <a:gd name="T38" fmla="*/ 2147483646 w 33610"/>
                <a:gd name="T39" fmla="*/ 2147483646 h 56383"/>
                <a:gd name="T40" fmla="*/ 2147483646 w 33610"/>
                <a:gd name="T41" fmla="*/ 2147483646 h 56383"/>
                <a:gd name="T42" fmla="*/ 2147483646 w 33610"/>
                <a:gd name="T43" fmla="*/ 2147483646 h 56383"/>
                <a:gd name="T44" fmla="*/ 2147483646 w 33610"/>
                <a:gd name="T45" fmla="*/ 2147483646 h 56383"/>
                <a:gd name="T46" fmla="*/ 2147483646 w 33610"/>
                <a:gd name="T47" fmla="*/ 2147483646 h 56383"/>
                <a:gd name="T48" fmla="*/ 2147483646 w 33610"/>
                <a:gd name="T49" fmla="*/ 2147483646 h 56383"/>
                <a:gd name="T50" fmla="*/ 2147483646 w 33610"/>
                <a:gd name="T51" fmla="*/ 2147483646 h 56383"/>
                <a:gd name="T52" fmla="*/ 2147483646 w 33610"/>
                <a:gd name="T53" fmla="*/ 2147483646 h 56383"/>
                <a:gd name="T54" fmla="*/ 2147483646 w 33610"/>
                <a:gd name="T55" fmla="*/ 2147483646 h 563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cubicBezTo>
                    <a:pt x="30390" y="28579"/>
                    <a:pt x="31292" y="30364"/>
                    <a:pt x="32931" y="30364"/>
                  </a:cubicBezTo>
                  <a:cubicBezTo>
                    <a:pt x="33144" y="30364"/>
                    <a:pt x="33370" y="30334"/>
                    <a:pt x="33609" y="30268"/>
                  </a:cubicBez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lIns="91425" tIns="91425" rIns="91425" bIns="91425" anchor="ctr"/>
            <a:lstStyle/>
            <a:p>
              <a:pPr>
                <a:defRPr/>
              </a:pPr>
              <a:endParaRPr lang="vi-VN" sz="1350"/>
            </a:p>
          </p:txBody>
        </p:sp>
        <p:sp>
          <p:nvSpPr>
            <p:cNvPr id="103" name="Google Shape;969;p32">
              <a:extLst>
                <a:ext uri="{FF2B5EF4-FFF2-40B4-BE49-F238E27FC236}">
                  <a16:creationId xmlns:a16="http://schemas.microsoft.com/office/drawing/2014/main" id="{0A15018D-9D30-4230-9D86-992464AEECBB}"/>
                </a:ext>
              </a:extLst>
            </p:cNvPr>
            <p:cNvSpPr>
              <a:spLocks/>
            </p:cNvSpPr>
            <p:nvPr/>
          </p:nvSpPr>
          <p:spPr bwMode="auto">
            <a:xfrm>
              <a:off x="4056777" y="538505"/>
              <a:ext cx="304241" cy="1173725"/>
            </a:xfrm>
            <a:custGeom>
              <a:avLst/>
              <a:gdLst>
                <a:gd name="T0" fmla="*/ 2147483646 w 12167"/>
                <a:gd name="T1" fmla="*/ 2147483646 h 46919"/>
                <a:gd name="T2" fmla="*/ 2147483646 w 12167"/>
                <a:gd name="T3" fmla="*/ 2147483646 h 46919"/>
                <a:gd name="T4" fmla="*/ 0 w 12167"/>
                <a:gd name="T5" fmla="*/ 2147483646 h 46919"/>
                <a:gd name="T6" fmla="*/ 2147483646 w 12167"/>
                <a:gd name="T7" fmla="*/ 2147483646 h 46919"/>
                <a:gd name="T8" fmla="*/ 2147483646 w 12167"/>
                <a:gd name="T9" fmla="*/ 2147483646 h 46919"/>
                <a:gd name="T10" fmla="*/ 2147483646 w 12167"/>
                <a:gd name="T11" fmla="*/ 2147483646 h 46919"/>
                <a:gd name="T12" fmla="*/ 2147483646 w 12167"/>
                <a:gd name="T13" fmla="*/ 2147483646 h 46919"/>
                <a:gd name="T14" fmla="*/ 2147483646 w 12167"/>
                <a:gd name="T15" fmla="*/ 2147483646 h 46919"/>
                <a:gd name="T16" fmla="*/ 2147483646 w 12167"/>
                <a:gd name="T17" fmla="*/ 2147483646 h 46919"/>
                <a:gd name="T18" fmla="*/ 2147483646 w 12167"/>
                <a:gd name="T19" fmla="*/ 2147483646 h 46919"/>
                <a:gd name="T20" fmla="*/ 2147483646 w 12167"/>
                <a:gd name="T21" fmla="*/ 2147483646 h 46919"/>
                <a:gd name="T22" fmla="*/ 2147483646 w 12167"/>
                <a:gd name="T23" fmla="*/ 2147483646 h 46919"/>
                <a:gd name="T24" fmla="*/ 2147483646 w 12167"/>
                <a:gd name="T25" fmla="*/ 2147483646 h 46919"/>
                <a:gd name="T26" fmla="*/ 2147483646 w 12167"/>
                <a:gd name="T27" fmla="*/ 2147483646 h 46919"/>
                <a:gd name="T28" fmla="*/ 2147483646 w 12167"/>
                <a:gd name="T29" fmla="*/ 2147483646 h 46919"/>
                <a:gd name="T30" fmla="*/ 2147483646 w 12167"/>
                <a:gd name="T31" fmla="*/ 2147483646 h 46919"/>
                <a:gd name="T32" fmla="*/ 2147483646 w 12167"/>
                <a:gd name="T33" fmla="*/ 2147483646 h 46919"/>
                <a:gd name="T34" fmla="*/ 2147483646 w 12167"/>
                <a:gd name="T35" fmla="*/ 2147483646 h 46919"/>
                <a:gd name="T36" fmla="*/ 2147483646 w 12167"/>
                <a:gd name="T37" fmla="*/ 2147483646 h 46919"/>
                <a:gd name="T38" fmla="*/ 2147483646 w 12167"/>
                <a:gd name="T39" fmla="*/ 2147483646 h 46919"/>
                <a:gd name="T40" fmla="*/ 2147483646 w 12167"/>
                <a:gd name="T41" fmla="*/ 2147483646 h 46919"/>
                <a:gd name="T42" fmla="*/ 2147483646 w 12167"/>
                <a:gd name="T43" fmla="*/ 2147483646 h 46919"/>
                <a:gd name="T44" fmla="*/ 2147483646 w 12167"/>
                <a:gd name="T45" fmla="*/ 2147483646 h 46919"/>
                <a:gd name="T46" fmla="*/ 2147483646 w 12167"/>
                <a:gd name="T47" fmla="*/ 2147483646 h 46919"/>
                <a:gd name="T48" fmla="*/ 2147483646 w 12167"/>
                <a:gd name="T49" fmla="*/ 2147483646 h 46919"/>
                <a:gd name="T50" fmla="*/ 2147483646 w 12167"/>
                <a:gd name="T51" fmla="*/ 2147483646 h 4691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lIns="91425" tIns="91425" rIns="91425" bIns="91425" anchor="ctr"/>
            <a:lstStyle/>
            <a:p>
              <a:pPr>
                <a:defRPr/>
              </a:pPr>
              <a:endParaRPr lang="vi-VN" sz="1350"/>
            </a:p>
          </p:txBody>
        </p:sp>
        <p:sp>
          <p:nvSpPr>
            <p:cNvPr id="104" name="Google Shape;970;p32">
              <a:extLst>
                <a:ext uri="{FF2B5EF4-FFF2-40B4-BE49-F238E27FC236}">
                  <a16:creationId xmlns:a16="http://schemas.microsoft.com/office/drawing/2014/main" id="{269EE747-3A86-4FF5-93E1-2E8499C2C8BB}"/>
                </a:ext>
              </a:extLst>
            </p:cNvPr>
            <p:cNvSpPr>
              <a:spLocks/>
            </p:cNvSpPr>
            <p:nvPr/>
          </p:nvSpPr>
          <p:spPr bwMode="auto">
            <a:xfrm>
              <a:off x="2718975" y="713834"/>
              <a:ext cx="860939" cy="1397756"/>
            </a:xfrm>
            <a:custGeom>
              <a:avLst/>
              <a:gdLst>
                <a:gd name="T0" fmla="*/ 0 w 34450"/>
                <a:gd name="T1" fmla="*/ 2147483646 h 55868"/>
                <a:gd name="T2" fmla="*/ 0 w 34450"/>
                <a:gd name="T3" fmla="*/ 2147483646 h 55868"/>
                <a:gd name="T4" fmla="*/ 2147483646 w 34450"/>
                <a:gd name="T5" fmla="*/ 2147483646 h 55868"/>
                <a:gd name="T6" fmla="*/ 2147483646 w 34450"/>
                <a:gd name="T7" fmla="*/ 2147483646 h 55868"/>
                <a:gd name="T8" fmla="*/ 0 w 34450"/>
                <a:gd name="T9" fmla="*/ 2147483646 h 55868"/>
                <a:gd name="T10" fmla="*/ 2147483646 w 34450"/>
                <a:gd name="T11" fmla="*/ 0 h 55868"/>
                <a:gd name="T12" fmla="*/ 2147483646 w 34450"/>
                <a:gd name="T13" fmla="*/ 2147483646 h 55868"/>
                <a:gd name="T14" fmla="*/ 2147483646 w 34450"/>
                <a:gd name="T15" fmla="*/ 2147483646 h 55868"/>
                <a:gd name="T16" fmla="*/ 2147483646 w 34450"/>
                <a:gd name="T17" fmla="*/ 2147483646 h 55868"/>
                <a:gd name="T18" fmla="*/ 2147483646 w 34450"/>
                <a:gd name="T19" fmla="*/ 2147483646 h 55868"/>
                <a:gd name="T20" fmla="*/ 2147483646 w 34450"/>
                <a:gd name="T21" fmla="*/ 2147483646 h 55868"/>
                <a:gd name="T22" fmla="*/ 2147483646 w 34450"/>
                <a:gd name="T23" fmla="*/ 2147483646 h 55868"/>
                <a:gd name="T24" fmla="*/ 2147483646 w 34450"/>
                <a:gd name="T25" fmla="*/ 2147483646 h 55868"/>
                <a:gd name="T26" fmla="*/ 2147483646 w 34450"/>
                <a:gd name="T27" fmla="*/ 2147483646 h 55868"/>
                <a:gd name="T28" fmla="*/ 2147483646 w 34450"/>
                <a:gd name="T29" fmla="*/ 2147483646 h 55868"/>
                <a:gd name="T30" fmla="*/ 2147483646 w 34450"/>
                <a:gd name="T31" fmla="*/ 2147483646 h 55868"/>
                <a:gd name="T32" fmla="*/ 2147483646 w 34450"/>
                <a:gd name="T33" fmla="*/ 2147483646 h 55868"/>
                <a:gd name="T34" fmla="*/ 2147483646 w 34450"/>
                <a:gd name="T35" fmla="*/ 2147483646 h 55868"/>
                <a:gd name="T36" fmla="*/ 2147483646 w 34450"/>
                <a:gd name="T37" fmla="*/ 2147483646 h 55868"/>
                <a:gd name="T38" fmla="*/ 2147483646 w 34450"/>
                <a:gd name="T39" fmla="*/ 2147483646 h 55868"/>
                <a:gd name="T40" fmla="*/ 2147483646 w 34450"/>
                <a:gd name="T41" fmla="*/ 2147483646 h 55868"/>
                <a:gd name="T42" fmla="*/ 2147483646 w 34450"/>
                <a:gd name="T43" fmla="*/ 2147483646 h 55868"/>
                <a:gd name="T44" fmla="*/ 2147483646 w 34450"/>
                <a:gd name="T45" fmla="*/ 2147483646 h 55868"/>
                <a:gd name="T46" fmla="*/ 2147483646 w 34450"/>
                <a:gd name="T47" fmla="*/ 2147483646 h 55868"/>
                <a:gd name="T48" fmla="*/ 2147483646 w 34450"/>
                <a:gd name="T49" fmla="*/ 2147483646 h 55868"/>
                <a:gd name="T50" fmla="*/ 2147483646 w 34450"/>
                <a:gd name="T51" fmla="*/ 2147483646 h 55868"/>
                <a:gd name="T52" fmla="*/ 2147483646 w 34450"/>
                <a:gd name="T53" fmla="*/ 2147483646 h 55868"/>
                <a:gd name="T54" fmla="*/ 2147483646 w 34450"/>
                <a:gd name="T55" fmla="*/ 2147483646 h 55868"/>
                <a:gd name="T56" fmla="*/ 2147483646 w 34450"/>
                <a:gd name="T57" fmla="*/ 2147483646 h 55868"/>
                <a:gd name="T58" fmla="*/ 2147483646 w 34450"/>
                <a:gd name="T59" fmla="*/ 2147483646 h 55868"/>
                <a:gd name="T60" fmla="*/ 2147483646 w 34450"/>
                <a:gd name="T61" fmla="*/ 2147483646 h 55868"/>
                <a:gd name="T62" fmla="*/ 2147483646 w 34450"/>
                <a:gd name="T63" fmla="*/ 0 h 5586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4450" h="55868" extrusionOk="0">
                  <a:moveTo>
                    <a:pt x="0" y="28971"/>
                  </a:moveTo>
                  <a:lnTo>
                    <a:pt x="0" y="28971"/>
                  </a:lnTo>
                  <a:cubicBezTo>
                    <a:pt x="15" y="28978"/>
                    <a:pt x="30" y="28984"/>
                    <a:pt x="46" y="28987"/>
                  </a:cubicBez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cubicBezTo>
                    <a:pt x="319" y="29079"/>
                    <a:pt x="578" y="29120"/>
                    <a:pt x="825" y="29120"/>
                  </a:cubicBezTo>
                  <a:cubicBezTo>
                    <a:pt x="2344" y="29120"/>
                    <a:pt x="3389" y="27540"/>
                    <a:pt x="4336" y="26450"/>
                  </a:cubicBez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lIns="91425" tIns="91425" rIns="91425" bIns="91425" anchor="ctr"/>
            <a:lstStyle/>
            <a:p>
              <a:pPr>
                <a:defRPr/>
              </a:pPr>
              <a:endParaRPr lang="vi-VN" sz="1350"/>
            </a:p>
          </p:txBody>
        </p:sp>
        <p:sp>
          <p:nvSpPr>
            <p:cNvPr id="105" name="Google Shape;971;p32">
              <a:extLst>
                <a:ext uri="{FF2B5EF4-FFF2-40B4-BE49-F238E27FC236}">
                  <a16:creationId xmlns:a16="http://schemas.microsoft.com/office/drawing/2014/main" id="{6B37C91B-0675-4176-B7D0-06E9A91390E6}"/>
                </a:ext>
              </a:extLst>
            </p:cNvPr>
            <p:cNvSpPr>
              <a:spLocks/>
            </p:cNvSpPr>
            <p:nvPr/>
          </p:nvSpPr>
          <p:spPr bwMode="auto">
            <a:xfrm>
              <a:off x="3135419" y="1369691"/>
              <a:ext cx="315031" cy="512997"/>
            </a:xfrm>
            <a:custGeom>
              <a:avLst/>
              <a:gdLst>
                <a:gd name="T0" fmla="*/ 2147483646 w 12604"/>
                <a:gd name="T1" fmla="*/ 0 h 20569"/>
                <a:gd name="T2" fmla="*/ 2147483646 w 12604"/>
                <a:gd name="T3" fmla="*/ 2147483646 h 20569"/>
                <a:gd name="T4" fmla="*/ 0 w 12604"/>
                <a:gd name="T5" fmla="*/ 2147483646 h 20569"/>
                <a:gd name="T6" fmla="*/ 2147483646 w 12604"/>
                <a:gd name="T7" fmla="*/ 2147483646 h 20569"/>
                <a:gd name="T8" fmla="*/ 2147483646 w 12604"/>
                <a:gd name="T9" fmla="*/ 2147483646 h 20569"/>
                <a:gd name="T10" fmla="*/ 2147483646 w 12604"/>
                <a:gd name="T11" fmla="*/ 0 h 20569"/>
                <a:gd name="T12" fmla="*/ 2147483646 w 12604"/>
                <a:gd name="T13" fmla="*/ 2147483646 h 20569"/>
                <a:gd name="T14" fmla="*/ 2147483646 w 12604"/>
                <a:gd name="T15" fmla="*/ 2147483646 h 20569"/>
                <a:gd name="T16" fmla="*/ 2147483646 w 12604"/>
                <a:gd name="T17" fmla="*/ 2147483646 h 20569"/>
                <a:gd name="T18" fmla="*/ 2147483646 w 12604"/>
                <a:gd name="T19" fmla="*/ 2147483646 h 20569"/>
                <a:gd name="T20" fmla="*/ 2147483646 w 12604"/>
                <a:gd name="T21" fmla="*/ 2147483646 h 20569"/>
                <a:gd name="T22" fmla="*/ 2147483646 w 12604"/>
                <a:gd name="T23" fmla="*/ 2147483646 h 20569"/>
                <a:gd name="T24" fmla="*/ 2147483646 w 12604"/>
                <a:gd name="T25" fmla="*/ 2147483646 h 20569"/>
                <a:gd name="T26" fmla="*/ 2147483646 w 12604"/>
                <a:gd name="T27" fmla="*/ 2147483646 h 20569"/>
                <a:gd name="T28" fmla="*/ 2147483646 w 12604"/>
                <a:gd name="T29" fmla="*/ 2147483646 h 20569"/>
                <a:gd name="T30" fmla="*/ 2147483646 w 12604"/>
                <a:gd name="T31" fmla="*/ 2147483646 h 20569"/>
                <a:gd name="T32" fmla="*/ 2147483646 w 12604"/>
                <a:gd name="T33" fmla="*/ 2147483646 h 20569"/>
                <a:gd name="T34" fmla="*/ 2147483646 w 12604"/>
                <a:gd name="T35" fmla="*/ 2147483646 h 20569"/>
                <a:gd name="T36" fmla="*/ 2147483646 w 12604"/>
                <a:gd name="T37" fmla="*/ 2147483646 h 20569"/>
                <a:gd name="T38" fmla="*/ 2147483646 w 12604"/>
                <a:gd name="T39" fmla="*/ 2147483646 h 20569"/>
                <a:gd name="T40" fmla="*/ 2147483646 w 12604"/>
                <a:gd name="T41" fmla="*/ 2147483646 h 20569"/>
                <a:gd name="T42" fmla="*/ 2147483646 w 12604"/>
                <a:gd name="T43" fmla="*/ 2147483646 h 205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lIns="91425" tIns="91425" rIns="91425" bIns="91425" anchor="ctr"/>
            <a:lstStyle/>
            <a:p>
              <a:pPr>
                <a:defRPr/>
              </a:pPr>
              <a:endParaRPr lang="vi-VN" sz="1350"/>
            </a:p>
          </p:txBody>
        </p:sp>
        <p:sp>
          <p:nvSpPr>
            <p:cNvPr id="106" name="Google Shape;972;p32">
              <a:extLst>
                <a:ext uri="{FF2B5EF4-FFF2-40B4-BE49-F238E27FC236}">
                  <a16:creationId xmlns:a16="http://schemas.microsoft.com/office/drawing/2014/main" id="{F08A5E2A-92A6-4F4F-BD08-7ACB58569BBA}"/>
                </a:ext>
              </a:extLst>
            </p:cNvPr>
            <p:cNvSpPr>
              <a:spLocks/>
            </p:cNvSpPr>
            <p:nvPr/>
          </p:nvSpPr>
          <p:spPr bwMode="auto">
            <a:xfrm>
              <a:off x="3197994" y="661885"/>
              <a:ext cx="1124184" cy="1071450"/>
            </a:xfrm>
            <a:custGeom>
              <a:avLst/>
              <a:gdLst>
                <a:gd name="T0" fmla="*/ 2147483646 w 44970"/>
                <a:gd name="T1" fmla="*/ 2147483646 h 42852"/>
                <a:gd name="T2" fmla="*/ 2147483646 w 44970"/>
                <a:gd name="T3" fmla="*/ 2147483646 h 42852"/>
                <a:gd name="T4" fmla="*/ 2147483646 w 44970"/>
                <a:gd name="T5" fmla="*/ 2147483646 h 42852"/>
                <a:gd name="T6" fmla="*/ 2147483646 w 44970"/>
                <a:gd name="T7" fmla="*/ 2147483646 h 42852"/>
                <a:gd name="T8" fmla="*/ 2147483646 w 44970"/>
                <a:gd name="T9" fmla="*/ 2147483646 h 42852"/>
                <a:gd name="T10" fmla="*/ 2147483646 w 44970"/>
                <a:gd name="T11" fmla="*/ 2147483646 h 42852"/>
                <a:gd name="T12" fmla="*/ 2147483646 w 44970"/>
                <a:gd name="T13" fmla="*/ 2147483646 h 42852"/>
                <a:gd name="T14" fmla="*/ 2147483646 w 44970"/>
                <a:gd name="T15" fmla="*/ 2147483646 h 42852"/>
                <a:gd name="T16" fmla="*/ 2147483646 w 44970"/>
                <a:gd name="T17" fmla="*/ 2147483646 h 42852"/>
                <a:gd name="T18" fmla="*/ 2147483646 w 44970"/>
                <a:gd name="T19" fmla="*/ 2147483646 h 42852"/>
                <a:gd name="T20" fmla="*/ 2147483646 w 44970"/>
                <a:gd name="T21" fmla="*/ 2147483646 h 42852"/>
                <a:gd name="T22" fmla="*/ 2147483646 w 44970"/>
                <a:gd name="T23" fmla="*/ 2147483646 h 42852"/>
                <a:gd name="T24" fmla="*/ 2147483646 w 44970"/>
                <a:gd name="T25" fmla="*/ 2147483646 h 428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lIns="91425" tIns="91425" rIns="91425" bIns="91425" anchor="ctr"/>
            <a:lstStyle/>
            <a:p>
              <a:pPr>
                <a:defRPr/>
              </a:pPr>
              <a:endParaRPr lang="vi-VN" sz="1350"/>
            </a:p>
          </p:txBody>
        </p:sp>
        <p:sp>
          <p:nvSpPr>
            <p:cNvPr id="107" name="Google Shape;973;p32">
              <a:extLst>
                <a:ext uri="{FF2B5EF4-FFF2-40B4-BE49-F238E27FC236}">
                  <a16:creationId xmlns:a16="http://schemas.microsoft.com/office/drawing/2014/main" id="{BAE8AA5F-867E-4F9C-950E-C74BD5127FC3}"/>
                </a:ext>
              </a:extLst>
            </p:cNvPr>
            <p:cNvSpPr>
              <a:spLocks/>
            </p:cNvSpPr>
            <p:nvPr/>
          </p:nvSpPr>
          <p:spPr bwMode="auto">
            <a:xfrm>
              <a:off x="3353352" y="1064490"/>
              <a:ext cx="828574" cy="259745"/>
            </a:xfrm>
            <a:custGeom>
              <a:avLst/>
              <a:gdLst>
                <a:gd name="T0" fmla="*/ 2147483646 w 33206"/>
                <a:gd name="T1" fmla="*/ 0 h 10386"/>
                <a:gd name="T2" fmla="*/ 2147483646 w 33206"/>
                <a:gd name="T3" fmla="*/ 2147483646 h 10386"/>
                <a:gd name="T4" fmla="*/ 2147483646 w 33206"/>
                <a:gd name="T5" fmla="*/ 2147483646 h 10386"/>
                <a:gd name="T6" fmla="*/ 2147483646 w 33206"/>
                <a:gd name="T7" fmla="*/ 2147483646 h 10386"/>
                <a:gd name="T8" fmla="*/ 2147483646 w 33206"/>
                <a:gd name="T9" fmla="*/ 0 h 10386"/>
                <a:gd name="T10" fmla="*/ 0 w 33206"/>
                <a:gd name="T11" fmla="*/ 2147483646 h 10386"/>
                <a:gd name="T12" fmla="*/ 2147483646 w 33206"/>
                <a:gd name="T13" fmla="*/ 2147483646 h 10386"/>
                <a:gd name="T14" fmla="*/ 2147483646 w 33206"/>
                <a:gd name="T15" fmla="*/ 2147483646 h 10386"/>
                <a:gd name="T16" fmla="*/ 0 w 33206"/>
                <a:gd name="T17" fmla="*/ 2147483646 h 10386"/>
                <a:gd name="T18" fmla="*/ 2147483646 w 33206"/>
                <a:gd name="T19" fmla="*/ 2147483646 h 10386"/>
                <a:gd name="T20" fmla="*/ 2147483646 w 33206"/>
                <a:gd name="T21" fmla="*/ 2147483646 h 10386"/>
                <a:gd name="T22" fmla="*/ 2147483646 w 33206"/>
                <a:gd name="T23" fmla="*/ 2147483646 h 10386"/>
                <a:gd name="T24" fmla="*/ 2147483646 w 33206"/>
                <a:gd name="T25" fmla="*/ 2147483646 h 10386"/>
                <a:gd name="T26" fmla="*/ 2147483646 w 33206"/>
                <a:gd name="T27" fmla="*/ 2147483646 h 10386"/>
                <a:gd name="T28" fmla="*/ 2147483646 w 33206"/>
                <a:gd name="T29" fmla="*/ 2147483646 h 10386"/>
                <a:gd name="T30" fmla="*/ 2147483646 w 33206"/>
                <a:gd name="T31" fmla="*/ 2147483646 h 103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lIns="91425" tIns="91425" rIns="91425" bIns="91425" anchor="ctr"/>
            <a:lstStyle/>
            <a:p>
              <a:pPr>
                <a:defRPr/>
              </a:pPr>
              <a:endParaRPr lang="vi-VN" sz="1350"/>
            </a:p>
          </p:txBody>
        </p:sp>
        <p:sp>
          <p:nvSpPr>
            <p:cNvPr id="108" name="Google Shape;974;p32">
              <a:extLst>
                <a:ext uri="{FF2B5EF4-FFF2-40B4-BE49-F238E27FC236}">
                  <a16:creationId xmlns:a16="http://schemas.microsoft.com/office/drawing/2014/main" id="{00A25683-F753-4A21-8179-DC9D18834593}"/>
                </a:ext>
              </a:extLst>
            </p:cNvPr>
            <p:cNvSpPr>
              <a:spLocks/>
            </p:cNvSpPr>
            <p:nvPr/>
          </p:nvSpPr>
          <p:spPr bwMode="auto">
            <a:xfrm>
              <a:off x="4266077" y="1267417"/>
              <a:ext cx="56101" cy="94158"/>
            </a:xfrm>
            <a:custGeom>
              <a:avLst/>
              <a:gdLst>
                <a:gd name="T0" fmla="*/ 2147483646 w 2253"/>
                <a:gd name="T1" fmla="*/ 2147483646 h 3799"/>
                <a:gd name="T2" fmla="*/ 2147483646 w 2253"/>
                <a:gd name="T3" fmla="*/ 2147483646 h 3799"/>
                <a:gd name="T4" fmla="*/ 2147483646 w 2253"/>
                <a:gd name="T5" fmla="*/ 2147483646 h 3799"/>
                <a:gd name="T6" fmla="*/ 0 60000 65536"/>
                <a:gd name="T7" fmla="*/ 0 60000 65536"/>
                <a:gd name="T8" fmla="*/ 0 60000 65536"/>
              </a:gdLst>
              <a:ahLst/>
              <a:cxnLst>
                <a:cxn ang="T6">
                  <a:pos x="T0" y="T1"/>
                </a:cxn>
                <a:cxn ang="T7">
                  <a:pos x="T2" y="T3"/>
                </a:cxn>
                <a:cxn ang="T8">
                  <a:pos x="T4" y="T5"/>
                </a:cxn>
              </a:cxnLst>
              <a:rect l="0" t="0"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lIns="91425" tIns="91425" rIns="91425" bIns="91425" anchor="ctr"/>
            <a:lstStyle/>
            <a:p>
              <a:pPr>
                <a:defRPr/>
              </a:pPr>
              <a:endParaRPr lang="vi-VN" sz="1350"/>
            </a:p>
          </p:txBody>
        </p:sp>
        <p:sp>
          <p:nvSpPr>
            <p:cNvPr id="109" name="Google Shape;975;p32">
              <a:extLst>
                <a:ext uri="{FF2B5EF4-FFF2-40B4-BE49-F238E27FC236}">
                  <a16:creationId xmlns:a16="http://schemas.microsoft.com/office/drawing/2014/main" id="{BE45013F-FF68-4789-BC08-55C012DEA479}"/>
                </a:ext>
              </a:extLst>
            </p:cNvPr>
            <p:cNvSpPr>
              <a:spLocks/>
            </p:cNvSpPr>
            <p:nvPr/>
          </p:nvSpPr>
          <p:spPr bwMode="auto">
            <a:xfrm>
              <a:off x="4209976" y="1463849"/>
              <a:ext cx="53944" cy="9740"/>
            </a:xfrm>
            <a:custGeom>
              <a:avLst/>
              <a:gdLst>
                <a:gd name="T0" fmla="*/ 2147483646 w 2118"/>
                <a:gd name="T1" fmla="*/ 2147483646 h 438"/>
                <a:gd name="T2" fmla="*/ 2147483646 w 2118"/>
                <a:gd name="T3" fmla="*/ 2147483646 h 438"/>
                <a:gd name="T4" fmla="*/ 0 w 2118"/>
                <a:gd name="T5" fmla="*/ 2147483646 h 438"/>
                <a:gd name="T6" fmla="*/ 2147483646 w 2118"/>
                <a:gd name="T7" fmla="*/ 2147483646 h 4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lIns="91425" tIns="91425" rIns="91425" bIns="91425" anchor="ctr"/>
            <a:lstStyle/>
            <a:p>
              <a:pPr>
                <a:defRPr/>
              </a:pPr>
              <a:endParaRPr lang="vi-VN" sz="1350"/>
            </a:p>
          </p:txBody>
        </p:sp>
        <p:sp>
          <p:nvSpPr>
            <p:cNvPr id="110" name="Google Shape;976;p32">
              <a:extLst>
                <a:ext uri="{FF2B5EF4-FFF2-40B4-BE49-F238E27FC236}">
                  <a16:creationId xmlns:a16="http://schemas.microsoft.com/office/drawing/2014/main" id="{25723ED2-4F1B-4828-90C9-98F4FF1945D1}"/>
                </a:ext>
              </a:extLst>
            </p:cNvPr>
            <p:cNvSpPr>
              <a:spLocks/>
            </p:cNvSpPr>
            <p:nvPr/>
          </p:nvSpPr>
          <p:spPr bwMode="auto">
            <a:xfrm>
              <a:off x="4192714" y="1243065"/>
              <a:ext cx="129465" cy="230524"/>
            </a:xfrm>
            <a:custGeom>
              <a:avLst/>
              <a:gdLst>
                <a:gd name="T0" fmla="*/ 2147483646 w 5211"/>
                <a:gd name="T1" fmla="*/ 2147483646 h 9244"/>
                <a:gd name="T2" fmla="*/ 2147483646 w 5211"/>
                <a:gd name="T3" fmla="*/ 2147483646 h 9244"/>
                <a:gd name="T4" fmla="*/ 2147483646 w 5211"/>
                <a:gd name="T5" fmla="*/ 2147483646 h 9244"/>
                <a:gd name="T6" fmla="*/ 2147483646 w 5211"/>
                <a:gd name="T7" fmla="*/ 2147483646 h 9244"/>
                <a:gd name="T8" fmla="*/ 2147483646 w 5211"/>
                <a:gd name="T9" fmla="*/ 2147483646 h 9244"/>
                <a:gd name="T10" fmla="*/ 2147483646 w 5211"/>
                <a:gd name="T11" fmla="*/ 2147483646 h 9244"/>
                <a:gd name="T12" fmla="*/ 2147483646 w 5211"/>
                <a:gd name="T13" fmla="*/ 2147483646 h 9244"/>
                <a:gd name="T14" fmla="*/ 2147483646 w 5211"/>
                <a:gd name="T15" fmla="*/ 2147483646 h 9244"/>
                <a:gd name="T16" fmla="*/ 2147483646 w 5211"/>
                <a:gd name="T17" fmla="*/ 2147483646 h 92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lIns="91425" tIns="91425" rIns="91425" bIns="91425" anchor="ctr"/>
            <a:lstStyle/>
            <a:p>
              <a:pPr>
                <a:defRPr/>
              </a:pPr>
              <a:endParaRPr lang="vi-VN" sz="1350"/>
            </a:p>
          </p:txBody>
        </p:sp>
        <p:sp>
          <p:nvSpPr>
            <p:cNvPr id="111" name="Google Shape;977;p32">
              <a:extLst>
                <a:ext uri="{FF2B5EF4-FFF2-40B4-BE49-F238E27FC236}">
                  <a16:creationId xmlns:a16="http://schemas.microsoft.com/office/drawing/2014/main" id="{2D2C2511-1368-4E1A-B56D-26EEF366EC84}"/>
                </a:ext>
              </a:extLst>
            </p:cNvPr>
            <p:cNvSpPr>
              <a:spLocks/>
            </p:cNvSpPr>
            <p:nvPr/>
          </p:nvSpPr>
          <p:spPr bwMode="auto">
            <a:xfrm>
              <a:off x="3208782" y="1445992"/>
              <a:ext cx="10789" cy="21104"/>
            </a:xfrm>
            <a:custGeom>
              <a:avLst/>
              <a:gdLst>
                <a:gd name="T0" fmla="*/ 2147483646 w 404"/>
                <a:gd name="T1" fmla="*/ 0 h 841"/>
                <a:gd name="T2" fmla="*/ 2147483646 w 404"/>
                <a:gd name="T3" fmla="*/ 2147483646 h 841"/>
                <a:gd name="T4" fmla="*/ 2147483646 w 404"/>
                <a:gd name="T5" fmla="*/ 2147483646 h 841"/>
                <a:gd name="T6" fmla="*/ 2147483646 w 404"/>
                <a:gd name="T7" fmla="*/ 2147483646 h 841"/>
                <a:gd name="T8" fmla="*/ 2147483646 w 404"/>
                <a:gd name="T9" fmla="*/ 0 h 8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lIns="91425" tIns="91425" rIns="91425" bIns="91425" anchor="ctr"/>
            <a:lstStyle/>
            <a:p>
              <a:pPr>
                <a:defRPr/>
              </a:pPr>
              <a:endParaRPr lang="vi-VN" sz="1350"/>
            </a:p>
          </p:txBody>
        </p:sp>
        <p:sp>
          <p:nvSpPr>
            <p:cNvPr id="112" name="Google Shape;978;p32">
              <a:extLst>
                <a:ext uri="{FF2B5EF4-FFF2-40B4-BE49-F238E27FC236}">
                  <a16:creationId xmlns:a16="http://schemas.microsoft.com/office/drawing/2014/main" id="{BF114B96-AA05-4ABF-91D8-8E2A2C161A8D}"/>
                </a:ext>
              </a:extLst>
            </p:cNvPr>
            <p:cNvSpPr>
              <a:spLocks/>
            </p:cNvSpPr>
            <p:nvPr/>
          </p:nvSpPr>
          <p:spPr bwMode="auto">
            <a:xfrm>
              <a:off x="3202310" y="1421640"/>
              <a:ext cx="38839" cy="82794"/>
            </a:xfrm>
            <a:custGeom>
              <a:avLst/>
              <a:gdLst>
                <a:gd name="T0" fmla="*/ 2147483646 w 1547"/>
                <a:gd name="T1" fmla="*/ 2147483646 h 3359"/>
                <a:gd name="T2" fmla="*/ 2147483646 w 1547"/>
                <a:gd name="T3" fmla="*/ 2147483646 h 3359"/>
                <a:gd name="T4" fmla="*/ 2147483646 w 1547"/>
                <a:gd name="T5" fmla="*/ 2147483646 h 3359"/>
                <a:gd name="T6" fmla="*/ 2147483646 w 1547"/>
                <a:gd name="T7" fmla="*/ 2147483646 h 3359"/>
                <a:gd name="T8" fmla="*/ 2147483646 w 1547"/>
                <a:gd name="T9" fmla="*/ 2147483646 h 3359"/>
                <a:gd name="T10" fmla="*/ 2147483646 w 1547"/>
                <a:gd name="T11" fmla="*/ 2147483646 h 3359"/>
                <a:gd name="T12" fmla="*/ 2147483646 w 1547"/>
                <a:gd name="T13" fmla="*/ 2147483646 h 3359"/>
                <a:gd name="T14" fmla="*/ 2147483646 w 1547"/>
                <a:gd name="T15" fmla="*/ 2147483646 h 3359"/>
                <a:gd name="T16" fmla="*/ 2147483646 w 1547"/>
                <a:gd name="T17" fmla="*/ 2147483646 h 3359"/>
                <a:gd name="T18" fmla="*/ 2147483646 w 1547"/>
                <a:gd name="T19" fmla="*/ 2147483646 h 3359"/>
                <a:gd name="T20" fmla="*/ 2147483646 w 1547"/>
                <a:gd name="T21" fmla="*/ 2147483646 h 3359"/>
                <a:gd name="T22" fmla="*/ 0 w 1547"/>
                <a:gd name="T23" fmla="*/ 2147483646 h 3359"/>
                <a:gd name="T24" fmla="*/ 0 w 1547"/>
                <a:gd name="T25" fmla="*/ 2147483646 h 3359"/>
                <a:gd name="T26" fmla="*/ 2147483646 w 1547"/>
                <a:gd name="T27" fmla="*/ 2147483646 h 335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cubicBezTo>
                    <a:pt x="104" y="2474"/>
                    <a:pt x="232" y="2123"/>
                    <a:pt x="437" y="1849"/>
                  </a:cubicBezTo>
                  <a:lnTo>
                    <a:pt x="303" y="1849"/>
                  </a:lnTo>
                  <a:close/>
                  <a:moveTo>
                    <a:pt x="43" y="2839"/>
                  </a:moveTo>
                  <a:cubicBezTo>
                    <a:pt x="14" y="3011"/>
                    <a:pt x="0" y="3186"/>
                    <a:pt x="0" y="3358"/>
                  </a:cubicBezTo>
                  <a:cubicBezTo>
                    <a:pt x="0" y="3176"/>
                    <a:pt x="16" y="3006"/>
                    <a:pt x="43" y="2839"/>
                  </a:cubicBezTo>
                  <a:close/>
                </a:path>
              </a:pathLst>
            </a:custGeom>
            <a:solidFill>
              <a:srgbClr val="E7BD61"/>
            </a:solidFill>
            <a:ln>
              <a:noFill/>
            </a:ln>
          </p:spPr>
          <p:txBody>
            <a:bodyPr lIns="91425" tIns="91425" rIns="91425" bIns="91425" anchor="ctr"/>
            <a:lstStyle/>
            <a:p>
              <a:pPr>
                <a:defRPr/>
              </a:pPr>
              <a:endParaRPr lang="vi-VN" sz="1350"/>
            </a:p>
          </p:txBody>
        </p:sp>
        <p:sp>
          <p:nvSpPr>
            <p:cNvPr id="113" name="Google Shape;979;p32">
              <a:extLst>
                <a:ext uri="{FF2B5EF4-FFF2-40B4-BE49-F238E27FC236}">
                  <a16:creationId xmlns:a16="http://schemas.microsoft.com/office/drawing/2014/main" id="{8641B720-4DFC-4092-87DC-393810A47D7E}"/>
                </a:ext>
              </a:extLst>
            </p:cNvPr>
            <p:cNvSpPr>
              <a:spLocks/>
            </p:cNvSpPr>
            <p:nvPr/>
          </p:nvSpPr>
          <p:spPr bwMode="auto">
            <a:xfrm>
              <a:off x="3202310" y="1320989"/>
              <a:ext cx="174777" cy="297084"/>
            </a:xfrm>
            <a:custGeom>
              <a:avLst/>
              <a:gdLst>
                <a:gd name="T0" fmla="*/ 2147483646 w 7025"/>
                <a:gd name="T1" fmla="*/ 2147483646 h 11899"/>
                <a:gd name="T2" fmla="*/ 2147483646 w 7025"/>
                <a:gd name="T3" fmla="*/ 2147483646 h 11899"/>
                <a:gd name="T4" fmla="*/ 2147483646 w 7025"/>
                <a:gd name="T5" fmla="*/ 2147483646 h 11899"/>
                <a:gd name="T6" fmla="*/ 2147483646 w 7025"/>
                <a:gd name="T7" fmla="*/ 2147483646 h 11899"/>
                <a:gd name="T8" fmla="*/ 2147483646 w 7025"/>
                <a:gd name="T9" fmla="*/ 2147483646 h 11899"/>
                <a:gd name="T10" fmla="*/ 2147483646 w 7025"/>
                <a:gd name="T11" fmla="*/ 2147483646 h 11899"/>
                <a:gd name="T12" fmla="*/ 2147483646 w 7025"/>
                <a:gd name="T13" fmla="*/ 2147483646 h 11899"/>
                <a:gd name="T14" fmla="*/ 2147483646 w 7025"/>
                <a:gd name="T15" fmla="*/ 2147483646 h 11899"/>
                <a:gd name="T16" fmla="*/ 0 w 7025"/>
                <a:gd name="T17" fmla="*/ 2147483646 h 11899"/>
                <a:gd name="T18" fmla="*/ 2147483646 w 7025"/>
                <a:gd name="T19" fmla="*/ 2147483646 h 11899"/>
                <a:gd name="T20" fmla="*/ 2147483646 w 7025"/>
                <a:gd name="T21" fmla="*/ 2147483646 h 11899"/>
                <a:gd name="T22" fmla="*/ 2147483646 w 7025"/>
                <a:gd name="T23" fmla="*/ 2147483646 h 11899"/>
                <a:gd name="T24" fmla="*/ 2147483646 w 7025"/>
                <a:gd name="T25" fmla="*/ 2147483646 h 11899"/>
                <a:gd name="T26" fmla="*/ 2147483646 w 7025"/>
                <a:gd name="T27" fmla="*/ 2147483646 h 11899"/>
                <a:gd name="T28" fmla="*/ 2147483646 w 7025"/>
                <a:gd name="T29" fmla="*/ 2147483646 h 11899"/>
                <a:gd name="T30" fmla="*/ 2147483646 w 7025"/>
                <a:gd name="T31" fmla="*/ 2147483646 h 1189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lIns="91425" tIns="91425" rIns="91425" bIns="91425" anchor="ctr"/>
            <a:lstStyle/>
            <a:p>
              <a:pPr>
                <a:defRPr/>
              </a:pPr>
              <a:endParaRPr lang="vi-VN" sz="1350"/>
            </a:p>
          </p:txBody>
        </p:sp>
        <p:sp>
          <p:nvSpPr>
            <p:cNvPr id="114" name="Google Shape;980;p32">
              <a:extLst>
                <a:ext uri="{FF2B5EF4-FFF2-40B4-BE49-F238E27FC236}">
                  <a16:creationId xmlns:a16="http://schemas.microsoft.com/office/drawing/2014/main" id="{5AA11F2C-7BFF-4307-9040-072DEF7898CD}"/>
                </a:ext>
              </a:extLst>
            </p:cNvPr>
            <p:cNvSpPr>
              <a:spLocks/>
            </p:cNvSpPr>
            <p:nvPr/>
          </p:nvSpPr>
          <p:spPr bwMode="auto">
            <a:xfrm>
              <a:off x="3057740" y="530389"/>
              <a:ext cx="1320540" cy="899369"/>
            </a:xfrm>
            <a:custGeom>
              <a:avLst/>
              <a:gdLst>
                <a:gd name="T0" fmla="*/ 2147483646 w 52800"/>
                <a:gd name="T1" fmla="*/ 0 h 35952"/>
                <a:gd name="T2" fmla="*/ 2147483646 w 52800"/>
                <a:gd name="T3" fmla="*/ 2147483646 h 35952"/>
                <a:gd name="T4" fmla="*/ 2147483646 w 52800"/>
                <a:gd name="T5" fmla="*/ 2147483646 h 35952"/>
                <a:gd name="T6" fmla="*/ 2147483646 w 52800"/>
                <a:gd name="T7" fmla="*/ 2147483646 h 35952"/>
                <a:gd name="T8" fmla="*/ 2147483646 w 52800"/>
                <a:gd name="T9" fmla="*/ 2147483646 h 35952"/>
                <a:gd name="T10" fmla="*/ 2147483646 w 52800"/>
                <a:gd name="T11" fmla="*/ 2147483646 h 35952"/>
                <a:gd name="T12" fmla="*/ 2147483646 w 52800"/>
                <a:gd name="T13" fmla="*/ 2147483646 h 35952"/>
                <a:gd name="T14" fmla="*/ 2147483646 w 52800"/>
                <a:gd name="T15" fmla="*/ 2147483646 h 35952"/>
                <a:gd name="T16" fmla="*/ 2147483646 w 52800"/>
                <a:gd name="T17" fmla="*/ 2147483646 h 35952"/>
                <a:gd name="T18" fmla="*/ 2147483646 w 52800"/>
                <a:gd name="T19" fmla="*/ 2147483646 h 35952"/>
                <a:gd name="T20" fmla="*/ 2147483646 w 52800"/>
                <a:gd name="T21" fmla="*/ 2147483646 h 35952"/>
                <a:gd name="T22" fmla="*/ 2147483646 w 52800"/>
                <a:gd name="T23" fmla="*/ 2147483646 h 35952"/>
                <a:gd name="T24" fmla="*/ 0 w 52800"/>
                <a:gd name="T25" fmla="*/ 2147483646 h 35952"/>
                <a:gd name="T26" fmla="*/ 2147483646 w 52800"/>
                <a:gd name="T27" fmla="*/ 2147483646 h 35952"/>
                <a:gd name="T28" fmla="*/ 2147483646 w 52800"/>
                <a:gd name="T29" fmla="*/ 2147483646 h 35952"/>
                <a:gd name="T30" fmla="*/ 2147483646 w 52800"/>
                <a:gd name="T31" fmla="*/ 2147483646 h 35952"/>
                <a:gd name="T32" fmla="*/ 2147483646 w 52800"/>
                <a:gd name="T33" fmla="*/ 2147483646 h 35952"/>
                <a:gd name="T34" fmla="*/ 2147483646 w 52800"/>
                <a:gd name="T35" fmla="*/ 2147483646 h 35952"/>
                <a:gd name="T36" fmla="*/ 2147483646 w 52800"/>
                <a:gd name="T37" fmla="*/ 2147483646 h 35952"/>
                <a:gd name="T38" fmla="*/ 2147483646 w 52800"/>
                <a:gd name="T39" fmla="*/ 2147483646 h 35952"/>
                <a:gd name="T40" fmla="*/ 2147483646 w 52800"/>
                <a:gd name="T41" fmla="*/ 2147483646 h 35952"/>
                <a:gd name="T42" fmla="*/ 2147483646 w 52800"/>
                <a:gd name="T43" fmla="*/ 2147483646 h 35952"/>
                <a:gd name="T44" fmla="*/ 2147483646 w 52800"/>
                <a:gd name="T45" fmla="*/ 2147483646 h 35952"/>
                <a:gd name="T46" fmla="*/ 2147483646 w 52800"/>
                <a:gd name="T47" fmla="*/ 2147483646 h 35952"/>
                <a:gd name="T48" fmla="*/ 2147483646 w 52800"/>
                <a:gd name="T49" fmla="*/ 2147483646 h 35952"/>
                <a:gd name="T50" fmla="*/ 2147483646 w 52800"/>
                <a:gd name="T51" fmla="*/ 2147483646 h 35952"/>
                <a:gd name="T52" fmla="*/ 2147483646 w 52800"/>
                <a:gd name="T53" fmla="*/ 2147483646 h 35952"/>
                <a:gd name="T54" fmla="*/ 2147483646 w 52800"/>
                <a:gd name="T55" fmla="*/ 2147483646 h 35952"/>
                <a:gd name="T56" fmla="*/ 2147483646 w 52800"/>
                <a:gd name="T57" fmla="*/ 2147483646 h 35952"/>
                <a:gd name="T58" fmla="*/ 2147483646 w 52800"/>
                <a:gd name="T59" fmla="*/ 2147483646 h 35952"/>
                <a:gd name="T60" fmla="*/ 2147483646 w 52800"/>
                <a:gd name="T61" fmla="*/ 2147483646 h 35952"/>
                <a:gd name="T62" fmla="*/ 2147483646 w 52800"/>
                <a:gd name="T63" fmla="*/ 2147483646 h 35952"/>
                <a:gd name="T64" fmla="*/ 2147483646 w 52800"/>
                <a:gd name="T65" fmla="*/ 2147483646 h 35952"/>
                <a:gd name="T66" fmla="*/ 2147483646 w 52800"/>
                <a:gd name="T67" fmla="*/ 2147483646 h 35952"/>
                <a:gd name="T68" fmla="*/ 2147483646 w 52800"/>
                <a:gd name="T69" fmla="*/ 2147483646 h 35952"/>
                <a:gd name="T70" fmla="*/ 2147483646 w 52800"/>
                <a:gd name="T71" fmla="*/ 2147483646 h 35952"/>
                <a:gd name="T72" fmla="*/ 2147483646 w 52800"/>
                <a:gd name="T73" fmla="*/ 2147483646 h 35952"/>
                <a:gd name="T74" fmla="*/ 2147483646 w 52800"/>
                <a:gd name="T75" fmla="*/ 2147483646 h 35952"/>
                <a:gd name="T76" fmla="*/ 2147483646 w 52800"/>
                <a:gd name="T77" fmla="*/ 2147483646 h 35952"/>
                <a:gd name="T78" fmla="*/ 2147483646 w 52800"/>
                <a:gd name="T79" fmla="*/ 2147483646 h 35952"/>
                <a:gd name="T80" fmla="*/ 2147483646 w 52800"/>
                <a:gd name="T81" fmla="*/ 2147483646 h 35952"/>
                <a:gd name="T82" fmla="*/ 2147483646 w 52800"/>
                <a:gd name="T83" fmla="*/ 2147483646 h 35952"/>
                <a:gd name="T84" fmla="*/ 2147483646 w 52800"/>
                <a:gd name="T85" fmla="*/ 2147483646 h 35952"/>
                <a:gd name="T86" fmla="*/ 2147483646 w 52800"/>
                <a:gd name="T87" fmla="*/ 2147483646 h 35952"/>
                <a:gd name="T88" fmla="*/ 2147483646 w 52800"/>
                <a:gd name="T89" fmla="*/ 2147483646 h 35952"/>
                <a:gd name="T90" fmla="*/ 2147483646 w 52800"/>
                <a:gd name="T91" fmla="*/ 2147483646 h 35952"/>
                <a:gd name="T92" fmla="*/ 2147483646 w 52800"/>
                <a:gd name="T93" fmla="*/ 2147483646 h 35952"/>
                <a:gd name="T94" fmla="*/ 2147483646 w 52800"/>
                <a:gd name="T95" fmla="*/ 2147483646 h 35952"/>
                <a:gd name="T96" fmla="*/ 2147483646 w 52800"/>
                <a:gd name="T97" fmla="*/ 0 h 3595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cubicBezTo>
                    <a:pt x="8402" y="31575"/>
                    <a:pt x="9001" y="31616"/>
                    <a:pt x="9789" y="31616"/>
                  </a:cubicBezTo>
                  <a:cubicBezTo>
                    <a:pt x="11021" y="31616"/>
                    <a:pt x="12715" y="31516"/>
                    <a:pt x="13309" y="31004"/>
                  </a:cubicBezTo>
                  <a:cubicBezTo>
                    <a:pt x="12771" y="30298"/>
                    <a:pt x="11763" y="27509"/>
                    <a:pt x="11763" y="27508"/>
                  </a:cubicBez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lIns="91425" tIns="91425" rIns="91425" bIns="91425" anchor="ctr"/>
            <a:lstStyle/>
            <a:p>
              <a:pPr>
                <a:defRPr/>
              </a:pPr>
              <a:endParaRPr lang="vi-VN" sz="1350"/>
            </a:p>
          </p:txBody>
        </p:sp>
        <p:sp>
          <p:nvSpPr>
            <p:cNvPr id="115" name="Google Shape;981;p32">
              <a:extLst>
                <a:ext uri="{FF2B5EF4-FFF2-40B4-BE49-F238E27FC236}">
                  <a16:creationId xmlns:a16="http://schemas.microsoft.com/office/drawing/2014/main" id="{B6FBEA50-5538-49E1-81C4-FBF1BC701D61}"/>
                </a:ext>
              </a:extLst>
            </p:cNvPr>
            <p:cNvSpPr>
              <a:spLocks/>
            </p:cNvSpPr>
            <p:nvPr/>
          </p:nvSpPr>
          <p:spPr bwMode="auto">
            <a:xfrm>
              <a:off x="4266077" y="996307"/>
              <a:ext cx="81994" cy="246758"/>
            </a:xfrm>
            <a:custGeom>
              <a:avLst/>
              <a:gdLst>
                <a:gd name="T0" fmla="*/ 2147483646 w 3227"/>
                <a:gd name="T1" fmla="*/ 0 h 9867"/>
                <a:gd name="T2" fmla="*/ 2147483646 w 3227"/>
                <a:gd name="T3" fmla="*/ 2147483646 h 9867"/>
                <a:gd name="T4" fmla="*/ 2147483646 w 3227"/>
                <a:gd name="T5" fmla="*/ 2147483646 h 9867"/>
                <a:gd name="T6" fmla="*/ 2147483646 w 3227"/>
                <a:gd name="T7" fmla="*/ 0 h 9867"/>
                <a:gd name="T8" fmla="*/ 2147483646 w 3227"/>
                <a:gd name="T9" fmla="*/ 2147483646 h 9867"/>
                <a:gd name="T10" fmla="*/ 2147483646 w 3227"/>
                <a:gd name="T11" fmla="*/ 2147483646 h 9867"/>
                <a:gd name="T12" fmla="*/ 0 w 3227"/>
                <a:gd name="T13" fmla="*/ 2147483646 h 9867"/>
                <a:gd name="T14" fmla="*/ 0 w 3227"/>
                <a:gd name="T15" fmla="*/ 2147483646 h 9867"/>
                <a:gd name="T16" fmla="*/ 2147483646 w 3227"/>
                <a:gd name="T17" fmla="*/ 2147483646 h 98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lIns="91425" tIns="91425" rIns="91425" bIns="91425" anchor="ctr"/>
            <a:lstStyle/>
            <a:p>
              <a:pPr>
                <a:defRPr/>
              </a:pPr>
              <a:endParaRPr lang="vi-VN" sz="1350"/>
            </a:p>
          </p:txBody>
        </p:sp>
        <p:sp>
          <p:nvSpPr>
            <p:cNvPr id="116" name="Google Shape;982;p32">
              <a:extLst>
                <a:ext uri="{FF2B5EF4-FFF2-40B4-BE49-F238E27FC236}">
                  <a16:creationId xmlns:a16="http://schemas.microsoft.com/office/drawing/2014/main" id="{466BD9F8-B5EB-4F59-B776-440A5ECA053C}"/>
                </a:ext>
              </a:extLst>
            </p:cNvPr>
            <p:cNvSpPr>
              <a:spLocks/>
            </p:cNvSpPr>
            <p:nvPr/>
          </p:nvSpPr>
          <p:spPr bwMode="auto">
            <a:xfrm>
              <a:off x="4287655" y="1161894"/>
              <a:ext cx="23736" cy="48702"/>
            </a:xfrm>
            <a:custGeom>
              <a:avLst/>
              <a:gdLst>
                <a:gd name="T0" fmla="*/ 2147483646 w 976"/>
                <a:gd name="T1" fmla="*/ 2147483646 h 1950"/>
                <a:gd name="T2" fmla="*/ 0 w 976"/>
                <a:gd name="T3" fmla="*/ 2147483646 h 1950"/>
                <a:gd name="T4" fmla="*/ 2147483646 w 976"/>
                <a:gd name="T5" fmla="*/ 2147483646 h 1950"/>
                <a:gd name="T6" fmla="*/ 2147483646 w 976"/>
                <a:gd name="T7" fmla="*/ 2147483646 h 19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lIns="91425" tIns="91425" rIns="91425" bIns="91425" anchor="ctr"/>
            <a:lstStyle/>
            <a:p>
              <a:pPr>
                <a:defRPr/>
              </a:pPr>
              <a:endParaRPr lang="vi-VN" sz="1350"/>
            </a:p>
          </p:txBody>
        </p:sp>
        <p:sp>
          <p:nvSpPr>
            <p:cNvPr id="117" name="Google Shape;983;p32">
              <a:extLst>
                <a:ext uri="{FF2B5EF4-FFF2-40B4-BE49-F238E27FC236}">
                  <a16:creationId xmlns:a16="http://schemas.microsoft.com/office/drawing/2014/main" id="{502701A0-9E9E-4AA0-9A66-01BB085AB0E4}"/>
                </a:ext>
              </a:extLst>
            </p:cNvPr>
            <p:cNvSpPr>
              <a:spLocks/>
            </p:cNvSpPr>
            <p:nvPr/>
          </p:nvSpPr>
          <p:spPr bwMode="auto">
            <a:xfrm>
              <a:off x="3759008" y="1134297"/>
              <a:ext cx="241667" cy="123379"/>
            </a:xfrm>
            <a:custGeom>
              <a:avLst/>
              <a:gdLst>
                <a:gd name="T0" fmla="*/ 2147483646 w 9646"/>
                <a:gd name="T1" fmla="*/ 2147483646 h 4908"/>
                <a:gd name="T2" fmla="*/ 2147483646 w 9646"/>
                <a:gd name="T3" fmla="*/ 2147483646 h 4908"/>
                <a:gd name="T4" fmla="*/ 2147483646 w 9646"/>
                <a:gd name="T5" fmla="*/ 2147483646 h 4908"/>
                <a:gd name="T6" fmla="*/ 2147483646 w 9646"/>
                <a:gd name="T7" fmla="*/ 2147483646 h 4908"/>
                <a:gd name="T8" fmla="*/ 2147483646 w 9646"/>
                <a:gd name="T9" fmla="*/ 2147483646 h 4908"/>
                <a:gd name="T10" fmla="*/ 2147483646 w 9646"/>
                <a:gd name="T11" fmla="*/ 2147483646 h 4908"/>
                <a:gd name="T12" fmla="*/ 2147483646 w 9646"/>
                <a:gd name="T13" fmla="*/ 2147483646 h 4908"/>
                <a:gd name="T14" fmla="*/ 2147483646 w 9646"/>
                <a:gd name="T15" fmla="*/ 0 h 4908"/>
                <a:gd name="T16" fmla="*/ 2147483646 w 9646"/>
                <a:gd name="T17" fmla="*/ 0 h 4908"/>
                <a:gd name="T18" fmla="*/ 2147483646 w 9646"/>
                <a:gd name="T19" fmla="*/ 2147483646 h 4908"/>
                <a:gd name="T20" fmla="*/ 2147483646 w 9646"/>
                <a:gd name="T21" fmla="*/ 0 h 49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lIns="91425" tIns="91425" rIns="91425" bIns="91425" anchor="ctr"/>
            <a:lstStyle/>
            <a:p>
              <a:pPr>
                <a:defRPr/>
              </a:pPr>
              <a:endParaRPr lang="vi-VN" sz="1350"/>
            </a:p>
          </p:txBody>
        </p:sp>
        <p:sp>
          <p:nvSpPr>
            <p:cNvPr id="118" name="Google Shape;984;p32">
              <a:extLst>
                <a:ext uri="{FF2B5EF4-FFF2-40B4-BE49-F238E27FC236}">
                  <a16:creationId xmlns:a16="http://schemas.microsoft.com/office/drawing/2014/main" id="{93B88BF6-315A-4C1E-9933-C76CD9491490}"/>
                </a:ext>
              </a:extLst>
            </p:cNvPr>
            <p:cNvSpPr>
              <a:spLocks/>
            </p:cNvSpPr>
            <p:nvPr/>
          </p:nvSpPr>
          <p:spPr bwMode="auto">
            <a:xfrm>
              <a:off x="3057740" y="1189493"/>
              <a:ext cx="56101" cy="21104"/>
            </a:xfrm>
            <a:custGeom>
              <a:avLst/>
              <a:gdLst>
                <a:gd name="T0" fmla="*/ 2147483646 w 2252"/>
                <a:gd name="T1" fmla="*/ 2147483646 h 841"/>
                <a:gd name="T2" fmla="*/ 0 w 2252"/>
                <a:gd name="T3" fmla="*/ 2147483646 h 841"/>
                <a:gd name="T4" fmla="*/ 2147483646 w 2252"/>
                <a:gd name="T5" fmla="*/ 2147483646 h 841"/>
                <a:gd name="T6" fmla="*/ 2147483646 w 2252"/>
                <a:gd name="T7" fmla="*/ 2147483646 h 84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lIns="91425" tIns="91425" rIns="91425" bIns="91425" anchor="ctr"/>
            <a:lstStyle/>
            <a:p>
              <a:pPr>
                <a:defRPr/>
              </a:pPr>
              <a:endParaRPr lang="vi-VN" sz="1350"/>
            </a:p>
          </p:txBody>
        </p:sp>
        <p:sp>
          <p:nvSpPr>
            <p:cNvPr id="119" name="Google Shape;985;p32">
              <a:extLst>
                <a:ext uri="{FF2B5EF4-FFF2-40B4-BE49-F238E27FC236}">
                  <a16:creationId xmlns:a16="http://schemas.microsoft.com/office/drawing/2014/main" id="{1DF4053E-BB8B-45B3-9A3A-111A3AFC066A}"/>
                </a:ext>
              </a:extLst>
            </p:cNvPr>
            <p:cNvSpPr>
              <a:spLocks/>
            </p:cNvSpPr>
            <p:nvPr/>
          </p:nvSpPr>
          <p:spPr bwMode="auto">
            <a:xfrm>
              <a:off x="3672698" y="1239818"/>
              <a:ext cx="86310" cy="27598"/>
            </a:xfrm>
            <a:custGeom>
              <a:avLst/>
              <a:gdLst>
                <a:gd name="T0" fmla="*/ 0 w 3495"/>
                <a:gd name="T1" fmla="*/ 2147483646 h 1110"/>
                <a:gd name="T2" fmla="*/ 0 w 3495"/>
                <a:gd name="T3" fmla="*/ 2147483646 h 1110"/>
                <a:gd name="T4" fmla="*/ 2147483646 w 3495"/>
                <a:gd name="T5" fmla="*/ 2147483646 h 1110"/>
                <a:gd name="T6" fmla="*/ 2147483646 w 3495"/>
                <a:gd name="T7" fmla="*/ 2147483646 h 1110"/>
                <a:gd name="T8" fmla="*/ 0 w 3495"/>
                <a:gd name="T9" fmla="*/ 2147483646 h 11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lIns="91425" tIns="91425" rIns="91425" bIns="91425" anchor="ctr"/>
            <a:lstStyle/>
            <a:p>
              <a:pPr>
                <a:defRPr/>
              </a:pPr>
              <a:endParaRPr lang="vi-VN" sz="1350"/>
            </a:p>
          </p:txBody>
        </p:sp>
        <p:sp>
          <p:nvSpPr>
            <p:cNvPr id="120" name="Google Shape;986;p32">
              <a:extLst>
                <a:ext uri="{FF2B5EF4-FFF2-40B4-BE49-F238E27FC236}">
                  <a16:creationId xmlns:a16="http://schemas.microsoft.com/office/drawing/2014/main" id="{A4ED7FEB-37D2-4F83-A034-6E2DACAFD572}"/>
                </a:ext>
              </a:extLst>
            </p:cNvPr>
            <p:cNvSpPr>
              <a:spLocks/>
            </p:cNvSpPr>
            <p:nvPr/>
          </p:nvSpPr>
          <p:spPr bwMode="auto">
            <a:xfrm>
              <a:off x="3096580" y="1260923"/>
              <a:ext cx="138096" cy="157470"/>
            </a:xfrm>
            <a:custGeom>
              <a:avLst/>
              <a:gdLst>
                <a:gd name="T0" fmla="*/ 2147483646 w 5479"/>
                <a:gd name="T1" fmla="*/ 2147483646 h 6286"/>
                <a:gd name="T2" fmla="*/ 2147483646 w 5479"/>
                <a:gd name="T3" fmla="*/ 2147483646 h 6286"/>
                <a:gd name="T4" fmla="*/ 2147483646 w 5479"/>
                <a:gd name="T5" fmla="*/ 2147483646 h 6286"/>
                <a:gd name="T6" fmla="*/ 2147483646 w 5479"/>
                <a:gd name="T7" fmla="*/ 2147483646 h 6286"/>
                <a:gd name="T8" fmla="*/ 2147483646 w 5479"/>
                <a:gd name="T9" fmla="*/ 2147483646 h 6286"/>
                <a:gd name="T10" fmla="*/ 0 w 5479"/>
                <a:gd name="T11" fmla="*/ 2147483646 h 6286"/>
                <a:gd name="T12" fmla="*/ 2147483646 w 5479"/>
                <a:gd name="T13" fmla="*/ 2147483646 h 6286"/>
                <a:gd name="T14" fmla="*/ 2147483646 w 5479"/>
                <a:gd name="T15" fmla="*/ 2147483646 h 6286"/>
                <a:gd name="T16" fmla="*/ 2147483646 w 5479"/>
                <a:gd name="T17" fmla="*/ 2147483646 h 6286"/>
                <a:gd name="T18" fmla="*/ 2147483646 w 5479"/>
                <a:gd name="T19" fmla="*/ 2147483646 h 6286"/>
                <a:gd name="T20" fmla="*/ 0 w 5479"/>
                <a:gd name="T21" fmla="*/ 2147483646 h 62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479" h="6286" extrusionOk="0">
                  <a:moveTo>
                    <a:pt x="3495" y="5176"/>
                  </a:moveTo>
                  <a:lnTo>
                    <a:pt x="3495" y="5176"/>
                  </a:lnTo>
                  <a:cubicBezTo>
                    <a:pt x="4067" y="5580"/>
                    <a:pt x="4773" y="6017"/>
                    <a:pt x="5478" y="6286"/>
                  </a:cubicBezTo>
                  <a:cubicBezTo>
                    <a:pt x="4773" y="6017"/>
                    <a:pt x="4067" y="5580"/>
                    <a:pt x="3495" y="5176"/>
                  </a:cubicBezTo>
                  <a:close/>
                  <a:moveTo>
                    <a:pt x="0" y="1"/>
                  </a:moveTo>
                  <a:cubicBezTo>
                    <a:pt x="135" y="975"/>
                    <a:pt x="571" y="1950"/>
                    <a:pt x="1277" y="2925"/>
                  </a:cubicBezTo>
                  <a:cubicBezTo>
                    <a:pt x="1546" y="3362"/>
                    <a:pt x="1983" y="3899"/>
                    <a:pt x="2521" y="4336"/>
                  </a:cubicBezTo>
                  <a:cubicBezTo>
                    <a:pt x="1983" y="3899"/>
                    <a:pt x="1546" y="3362"/>
                    <a:pt x="1277" y="2925"/>
                  </a:cubicBezTo>
                  <a:cubicBezTo>
                    <a:pt x="571" y="1950"/>
                    <a:pt x="135" y="975"/>
                    <a:pt x="0" y="1"/>
                  </a:cubicBezTo>
                  <a:close/>
                </a:path>
              </a:pathLst>
            </a:custGeom>
            <a:solidFill>
              <a:srgbClr val="EDCE74"/>
            </a:solidFill>
            <a:ln>
              <a:noFill/>
            </a:ln>
          </p:spPr>
          <p:txBody>
            <a:bodyPr lIns="91425" tIns="91425" rIns="91425" bIns="91425" anchor="ctr"/>
            <a:lstStyle/>
            <a:p>
              <a:pPr>
                <a:defRPr/>
              </a:pPr>
              <a:endParaRPr lang="vi-VN" sz="1350"/>
            </a:p>
          </p:txBody>
        </p:sp>
        <p:sp>
          <p:nvSpPr>
            <p:cNvPr id="121" name="Google Shape;987;p32">
              <a:extLst>
                <a:ext uri="{FF2B5EF4-FFF2-40B4-BE49-F238E27FC236}">
                  <a16:creationId xmlns:a16="http://schemas.microsoft.com/office/drawing/2014/main" id="{1F391314-5090-45BF-B96E-36C614E055E6}"/>
                </a:ext>
              </a:extLst>
            </p:cNvPr>
            <p:cNvSpPr>
              <a:spLocks/>
            </p:cNvSpPr>
            <p:nvPr/>
          </p:nvSpPr>
          <p:spPr bwMode="auto">
            <a:xfrm>
              <a:off x="3234675" y="1418393"/>
              <a:ext cx="6474" cy="3247"/>
            </a:xfrm>
            <a:custGeom>
              <a:avLst/>
              <a:gdLst>
                <a:gd name="T0" fmla="*/ 0 w 270"/>
                <a:gd name="T1" fmla="*/ 2147483646 h 135"/>
                <a:gd name="T2" fmla="*/ 2147483646 w 270"/>
                <a:gd name="T3" fmla="*/ 2147483646 h 135"/>
                <a:gd name="T4" fmla="*/ 0 w 270"/>
                <a:gd name="T5" fmla="*/ 2147483646 h 135"/>
                <a:gd name="T6" fmla="*/ 0 60000 65536"/>
                <a:gd name="T7" fmla="*/ 0 60000 65536"/>
                <a:gd name="T8" fmla="*/ 0 60000 65536"/>
              </a:gdLst>
              <a:ahLst/>
              <a:cxnLst>
                <a:cxn ang="T6">
                  <a:pos x="T0" y="T1"/>
                </a:cxn>
                <a:cxn ang="T7">
                  <a:pos x="T2" y="T3"/>
                </a:cxn>
                <a:cxn ang="T8">
                  <a:pos x="T4" y="T5"/>
                </a:cxn>
              </a:cxnLst>
              <a:rect l="0" t="0"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lIns="91425" tIns="91425" rIns="91425" bIns="91425" anchor="ctr"/>
            <a:lstStyle/>
            <a:p>
              <a:pPr>
                <a:defRPr/>
              </a:pPr>
              <a:endParaRPr lang="vi-VN" sz="1350"/>
            </a:p>
          </p:txBody>
        </p:sp>
        <p:sp>
          <p:nvSpPr>
            <p:cNvPr id="122" name="Google Shape;988;p32">
              <a:extLst>
                <a:ext uri="{FF2B5EF4-FFF2-40B4-BE49-F238E27FC236}">
                  <a16:creationId xmlns:a16="http://schemas.microsoft.com/office/drawing/2014/main" id="{A35195ED-04E9-4F0E-B165-15121D84ACF0}"/>
                </a:ext>
              </a:extLst>
            </p:cNvPr>
            <p:cNvSpPr>
              <a:spLocks/>
            </p:cNvSpPr>
            <p:nvPr/>
          </p:nvSpPr>
          <p:spPr bwMode="auto">
            <a:xfrm>
              <a:off x="4175452" y="1351834"/>
              <a:ext cx="17262" cy="24351"/>
            </a:xfrm>
            <a:custGeom>
              <a:avLst/>
              <a:gdLst>
                <a:gd name="T0" fmla="*/ 2147483646 w 671"/>
                <a:gd name="T1" fmla="*/ 2147483646 h 971"/>
                <a:gd name="T2" fmla="*/ 2147483646 w 671"/>
                <a:gd name="T3" fmla="*/ 2147483646 h 971"/>
                <a:gd name="T4" fmla="*/ 2147483646 w 671"/>
                <a:gd name="T5" fmla="*/ 2147483646 h 971"/>
                <a:gd name="T6" fmla="*/ 2147483646 w 671"/>
                <a:gd name="T7" fmla="*/ 2147483646 h 971"/>
                <a:gd name="T8" fmla="*/ 2147483646 w 671"/>
                <a:gd name="T9" fmla="*/ 2147483646 h 97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lIns="91425" tIns="91425" rIns="91425" bIns="91425" anchor="ctr"/>
            <a:lstStyle/>
            <a:p>
              <a:pPr>
                <a:defRPr/>
              </a:pPr>
              <a:endParaRPr lang="vi-VN" sz="1350"/>
            </a:p>
          </p:txBody>
        </p:sp>
        <p:sp>
          <p:nvSpPr>
            <p:cNvPr id="123" name="Google Shape;989;p32">
              <a:extLst>
                <a:ext uri="{FF2B5EF4-FFF2-40B4-BE49-F238E27FC236}">
                  <a16:creationId xmlns:a16="http://schemas.microsoft.com/office/drawing/2014/main" id="{5C1B19FF-B422-4636-9F9C-F6BDA184947F}"/>
                </a:ext>
              </a:extLst>
            </p:cNvPr>
            <p:cNvSpPr>
              <a:spLocks/>
            </p:cNvSpPr>
            <p:nvPr/>
          </p:nvSpPr>
          <p:spPr bwMode="auto">
            <a:xfrm>
              <a:off x="4000675" y="1074230"/>
              <a:ext cx="161830" cy="147731"/>
            </a:xfrm>
            <a:custGeom>
              <a:avLst/>
              <a:gdLst>
                <a:gd name="T0" fmla="*/ 2147483646 w 6454"/>
                <a:gd name="T1" fmla="*/ 2147483646 h 5882"/>
                <a:gd name="T2" fmla="*/ 2147483646 w 6454"/>
                <a:gd name="T3" fmla="*/ 2147483646 h 5882"/>
                <a:gd name="T4" fmla="*/ 0 w 6454"/>
                <a:gd name="T5" fmla="*/ 2147483646 h 5882"/>
                <a:gd name="T6" fmla="*/ 2147483646 w 6454"/>
                <a:gd name="T7" fmla="*/ 2147483646 h 5882"/>
                <a:gd name="T8" fmla="*/ 2147483646 w 6454"/>
                <a:gd name="T9" fmla="*/ 2147483646 h 5882"/>
                <a:gd name="T10" fmla="*/ 2147483646 w 6454"/>
                <a:gd name="T11" fmla="*/ 0 h 5882"/>
                <a:gd name="T12" fmla="*/ 2147483646 w 6454"/>
                <a:gd name="T13" fmla="*/ 2147483646 h 5882"/>
                <a:gd name="T14" fmla="*/ 2147483646 w 6454"/>
                <a:gd name="T15" fmla="*/ 0 h 588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lIns="91425" tIns="91425" rIns="91425" bIns="91425" anchor="ctr"/>
            <a:lstStyle/>
            <a:p>
              <a:pPr>
                <a:defRPr/>
              </a:pPr>
              <a:endParaRPr lang="vi-VN" sz="1350"/>
            </a:p>
          </p:txBody>
        </p:sp>
        <p:sp>
          <p:nvSpPr>
            <p:cNvPr id="124" name="Google Shape;990;p32">
              <a:extLst>
                <a:ext uri="{FF2B5EF4-FFF2-40B4-BE49-F238E27FC236}">
                  <a16:creationId xmlns:a16="http://schemas.microsoft.com/office/drawing/2014/main" id="{D3C7FE03-165B-4F1B-BCE0-F0D1A6709904}"/>
                </a:ext>
              </a:extLst>
            </p:cNvPr>
            <p:cNvSpPr>
              <a:spLocks/>
            </p:cNvSpPr>
            <p:nvPr/>
          </p:nvSpPr>
          <p:spPr bwMode="auto">
            <a:xfrm>
              <a:off x="4266077" y="1239818"/>
              <a:ext cx="0" cy="3247"/>
            </a:xfrm>
            <a:custGeom>
              <a:avLst/>
              <a:gdLst>
                <a:gd name="T0" fmla="*/ 0 w 1"/>
                <a:gd name="T1" fmla="*/ 2147483646 h 135"/>
                <a:gd name="T2" fmla="*/ 0 w 1"/>
                <a:gd name="T3" fmla="*/ 2147483646 h 135"/>
                <a:gd name="T4" fmla="*/ 0 w 1"/>
                <a:gd name="T5" fmla="*/ 2147483646 h 135"/>
                <a:gd name="T6" fmla="*/ 0 w 1"/>
                <a:gd name="T7" fmla="*/ 2147483646 h 135"/>
                <a:gd name="T8" fmla="*/ 0 w 1"/>
                <a:gd name="T9" fmla="*/ 2147483646 h 1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35" extrusionOk="0">
                  <a:moveTo>
                    <a:pt x="0" y="1"/>
                  </a:moveTo>
                  <a:lnTo>
                    <a:pt x="0" y="1"/>
                  </a:lnTo>
                  <a:lnTo>
                    <a:pt x="0" y="135"/>
                  </a:lnTo>
                  <a:lnTo>
                    <a:pt x="0" y="1"/>
                  </a:lnTo>
                  <a:close/>
                </a:path>
              </a:pathLst>
            </a:custGeom>
            <a:solidFill>
              <a:srgbClr val="E8BD61"/>
            </a:solidFill>
            <a:ln>
              <a:noFill/>
            </a:ln>
          </p:spPr>
          <p:txBody>
            <a:bodyPr lIns="91425" tIns="91425" rIns="91425" bIns="91425" anchor="ctr"/>
            <a:lstStyle/>
            <a:p>
              <a:pPr>
                <a:defRPr/>
              </a:pPr>
              <a:endParaRPr lang="vi-VN" sz="1350"/>
            </a:p>
          </p:txBody>
        </p:sp>
        <p:sp>
          <p:nvSpPr>
            <p:cNvPr id="125" name="Google Shape;991;p32">
              <a:extLst>
                <a:ext uri="{FF2B5EF4-FFF2-40B4-BE49-F238E27FC236}">
                  <a16:creationId xmlns:a16="http://schemas.microsoft.com/office/drawing/2014/main" id="{7F1DD997-EF72-41D5-B6DE-383B6E5363D4}"/>
                </a:ext>
              </a:extLst>
            </p:cNvPr>
            <p:cNvSpPr>
              <a:spLocks/>
            </p:cNvSpPr>
            <p:nvPr/>
          </p:nvSpPr>
          <p:spPr bwMode="auto">
            <a:xfrm>
              <a:off x="3264884" y="1239818"/>
              <a:ext cx="1001193" cy="126626"/>
            </a:xfrm>
            <a:custGeom>
              <a:avLst/>
              <a:gdLst>
                <a:gd name="T0" fmla="*/ 2147483646 w 40063"/>
                <a:gd name="T1" fmla="*/ 2147483646 h 5042"/>
                <a:gd name="T2" fmla="*/ 2147483646 w 40063"/>
                <a:gd name="T3" fmla="*/ 2147483646 h 5042"/>
                <a:gd name="T4" fmla="*/ 2147483646 w 40063"/>
                <a:gd name="T5" fmla="*/ 2147483646 h 5042"/>
                <a:gd name="T6" fmla="*/ 2147483646 w 40063"/>
                <a:gd name="T7" fmla="*/ 2147483646 h 5042"/>
                <a:gd name="T8" fmla="*/ 2147483646 w 40063"/>
                <a:gd name="T9" fmla="*/ 2147483646 h 5042"/>
                <a:gd name="T10" fmla="*/ 2147483646 w 40063"/>
                <a:gd name="T11" fmla="*/ 2147483646 h 5042"/>
                <a:gd name="T12" fmla="*/ 2147483646 w 40063"/>
                <a:gd name="T13" fmla="*/ 2147483646 h 5042"/>
                <a:gd name="T14" fmla="*/ 2147483646 w 40063"/>
                <a:gd name="T15" fmla="*/ 2147483646 h 5042"/>
                <a:gd name="T16" fmla="*/ 2147483646 w 40063"/>
                <a:gd name="T17" fmla="*/ 2147483646 h 5042"/>
                <a:gd name="T18" fmla="*/ 2147483646 w 40063"/>
                <a:gd name="T19" fmla="*/ 2147483646 h 5042"/>
                <a:gd name="T20" fmla="*/ 2147483646 w 40063"/>
                <a:gd name="T21" fmla="*/ 2147483646 h 5042"/>
                <a:gd name="T22" fmla="*/ 2147483646 w 40063"/>
                <a:gd name="T23" fmla="*/ 2147483646 h 5042"/>
                <a:gd name="T24" fmla="*/ 2147483646 w 40063"/>
                <a:gd name="T25" fmla="*/ 2147483646 h 50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063" h="5042" extrusionOk="0">
                  <a:moveTo>
                    <a:pt x="135" y="3227"/>
                  </a:moveTo>
                  <a:cubicBezTo>
                    <a:pt x="135" y="3227"/>
                    <a:pt x="841" y="3361"/>
                    <a:pt x="1816" y="3361"/>
                  </a:cubicBezTo>
                  <a:cubicBezTo>
                    <a:pt x="2253" y="3361"/>
                    <a:pt x="2824" y="3227"/>
                    <a:pt x="3362" y="3227"/>
                  </a:cubicBezTo>
                  <a:lnTo>
                    <a:pt x="135" y="3227"/>
                  </a:lnTo>
                  <a:close/>
                  <a:moveTo>
                    <a:pt x="40062" y="1"/>
                  </a:moveTo>
                  <a:cubicBezTo>
                    <a:pt x="39224" y="1542"/>
                    <a:pt x="38253" y="3050"/>
                    <a:pt x="37114" y="4459"/>
                  </a:cubicBez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lIns="91425" tIns="91425" rIns="91425" bIns="91425" anchor="ctr"/>
            <a:lstStyle/>
            <a:p>
              <a:pPr>
                <a:defRPr/>
              </a:pPr>
              <a:endParaRPr lang="vi-VN" sz="1350"/>
            </a:p>
          </p:txBody>
        </p:sp>
        <p:sp>
          <p:nvSpPr>
            <p:cNvPr id="126" name="Google Shape;992;p32">
              <a:extLst>
                <a:ext uri="{FF2B5EF4-FFF2-40B4-BE49-F238E27FC236}">
                  <a16:creationId xmlns:a16="http://schemas.microsoft.com/office/drawing/2014/main" id="{9555DFB7-CB10-4771-B4F4-0BC9E80B67E1}"/>
                </a:ext>
              </a:extLst>
            </p:cNvPr>
            <p:cNvSpPr>
              <a:spLocks/>
            </p:cNvSpPr>
            <p:nvPr/>
          </p:nvSpPr>
          <p:spPr bwMode="auto">
            <a:xfrm>
              <a:off x="3241149" y="1421640"/>
              <a:ext cx="0" cy="3247"/>
            </a:xfrm>
            <a:custGeom>
              <a:avLst/>
              <a:gdLst>
                <a:gd name="T0" fmla="*/ 0 w 1"/>
                <a:gd name="T1" fmla="*/ 2147483646 h 170"/>
                <a:gd name="T2" fmla="*/ 0 w 1"/>
                <a:gd name="T3" fmla="*/ 2147483646 h 170"/>
                <a:gd name="T4" fmla="*/ 0 w 1"/>
                <a:gd name="T5" fmla="*/ 2147483646 h 170"/>
                <a:gd name="T6" fmla="*/ 0 w 1"/>
                <a:gd name="T7" fmla="*/ 2147483646 h 1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70" extrusionOk="0">
                  <a:moveTo>
                    <a:pt x="0" y="1"/>
                  </a:moveTo>
                  <a:lnTo>
                    <a:pt x="0" y="1"/>
                  </a:lnTo>
                  <a:lnTo>
                    <a:pt x="0" y="169"/>
                  </a:lnTo>
                  <a:lnTo>
                    <a:pt x="0" y="1"/>
                  </a:lnTo>
                  <a:close/>
                </a:path>
              </a:pathLst>
            </a:custGeom>
            <a:solidFill>
              <a:srgbClr val="DFAA41"/>
            </a:solidFill>
            <a:ln>
              <a:noFill/>
            </a:ln>
          </p:spPr>
          <p:txBody>
            <a:bodyPr lIns="91425" tIns="91425" rIns="91425" bIns="91425" anchor="ctr"/>
            <a:lstStyle/>
            <a:p>
              <a:pPr>
                <a:defRPr/>
              </a:pPr>
              <a:endParaRPr lang="vi-VN" sz="1350"/>
            </a:p>
          </p:txBody>
        </p:sp>
        <p:sp>
          <p:nvSpPr>
            <p:cNvPr id="127" name="Google Shape;993;p32">
              <a:extLst>
                <a:ext uri="{FF2B5EF4-FFF2-40B4-BE49-F238E27FC236}">
                  <a16:creationId xmlns:a16="http://schemas.microsoft.com/office/drawing/2014/main" id="{A876F209-93C6-4C35-9433-D090CE58988D}"/>
                </a:ext>
              </a:extLst>
            </p:cNvPr>
            <p:cNvSpPr>
              <a:spLocks/>
            </p:cNvSpPr>
            <p:nvPr/>
          </p:nvSpPr>
          <p:spPr bwMode="auto">
            <a:xfrm>
              <a:off x="3241149" y="1421640"/>
              <a:ext cx="47470" cy="9740"/>
            </a:xfrm>
            <a:custGeom>
              <a:avLst/>
              <a:gdLst>
                <a:gd name="T0" fmla="*/ 0 w 1950"/>
                <a:gd name="T1" fmla="*/ 2147483646 h 438"/>
                <a:gd name="T2" fmla="*/ 0 w 1950"/>
                <a:gd name="T3" fmla="*/ 2147483646 h 438"/>
                <a:gd name="T4" fmla="*/ 2147483646 w 1950"/>
                <a:gd name="T5" fmla="*/ 2147483646 h 438"/>
                <a:gd name="T6" fmla="*/ 0 w 1950"/>
                <a:gd name="T7" fmla="*/ 2147483646 h 438"/>
                <a:gd name="T8" fmla="*/ 2147483646 w 1950"/>
                <a:gd name="T9" fmla="*/ 2147483646 h 438"/>
                <a:gd name="T10" fmla="*/ 2147483646 w 1950"/>
                <a:gd name="T11" fmla="*/ 2147483646 h 438"/>
                <a:gd name="T12" fmla="*/ 2147483646 w 1950"/>
                <a:gd name="T13" fmla="*/ 2147483646 h 438"/>
                <a:gd name="T14" fmla="*/ 2147483646 w 1950"/>
                <a:gd name="T15" fmla="*/ 2147483646 h 43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lIns="91425" tIns="91425" rIns="91425" bIns="91425" anchor="ctr"/>
            <a:lstStyle/>
            <a:p>
              <a:pPr>
                <a:defRPr/>
              </a:pPr>
              <a:endParaRPr lang="vi-VN" sz="1350"/>
            </a:p>
          </p:txBody>
        </p:sp>
        <p:sp>
          <p:nvSpPr>
            <p:cNvPr id="128" name="Google Shape;994;p32">
              <a:extLst>
                <a:ext uri="{FF2B5EF4-FFF2-40B4-BE49-F238E27FC236}">
                  <a16:creationId xmlns:a16="http://schemas.microsoft.com/office/drawing/2014/main" id="{6F87BE55-949B-4FE0-90FD-03A1D21189D0}"/>
                </a:ext>
              </a:extLst>
            </p:cNvPr>
            <p:cNvSpPr>
              <a:spLocks/>
            </p:cNvSpPr>
            <p:nvPr/>
          </p:nvSpPr>
          <p:spPr bwMode="auto">
            <a:xfrm>
              <a:off x="3057740" y="819356"/>
              <a:ext cx="1318383" cy="612025"/>
            </a:xfrm>
            <a:custGeom>
              <a:avLst/>
              <a:gdLst>
                <a:gd name="T0" fmla="*/ 2147483646 w 52665"/>
                <a:gd name="T1" fmla="*/ 0 h 24501"/>
                <a:gd name="T2" fmla="*/ 2147483646 w 52665"/>
                <a:gd name="T3" fmla="*/ 2147483646 h 24501"/>
                <a:gd name="T4" fmla="*/ 2147483646 w 52665"/>
                <a:gd name="T5" fmla="*/ 2147483646 h 24501"/>
                <a:gd name="T6" fmla="*/ 2147483646 w 52665"/>
                <a:gd name="T7" fmla="*/ 2147483646 h 24501"/>
                <a:gd name="T8" fmla="*/ 2147483646 w 52665"/>
                <a:gd name="T9" fmla="*/ 2147483646 h 24501"/>
                <a:gd name="T10" fmla="*/ 2147483646 w 52665"/>
                <a:gd name="T11" fmla="*/ 2147483646 h 24501"/>
                <a:gd name="T12" fmla="*/ 2147483646 w 52665"/>
                <a:gd name="T13" fmla="*/ 2147483646 h 24501"/>
                <a:gd name="T14" fmla="*/ 2147483646 w 52665"/>
                <a:gd name="T15" fmla="*/ 2147483646 h 24501"/>
                <a:gd name="T16" fmla="*/ 2147483646 w 52665"/>
                <a:gd name="T17" fmla="*/ 2147483646 h 24501"/>
                <a:gd name="T18" fmla="*/ 2147483646 w 52665"/>
                <a:gd name="T19" fmla="*/ 2147483646 h 24501"/>
                <a:gd name="T20" fmla="*/ 2147483646 w 52665"/>
                <a:gd name="T21" fmla="*/ 2147483646 h 24501"/>
                <a:gd name="T22" fmla="*/ 0 w 52665"/>
                <a:gd name="T23" fmla="*/ 2147483646 h 24501"/>
                <a:gd name="T24" fmla="*/ 2147483646 w 52665"/>
                <a:gd name="T25" fmla="*/ 2147483646 h 24501"/>
                <a:gd name="T26" fmla="*/ 2147483646 w 52665"/>
                <a:gd name="T27" fmla="*/ 2147483646 h 24501"/>
                <a:gd name="T28" fmla="*/ 2147483646 w 52665"/>
                <a:gd name="T29" fmla="*/ 2147483646 h 24501"/>
                <a:gd name="T30" fmla="*/ 2147483646 w 52665"/>
                <a:gd name="T31" fmla="*/ 2147483646 h 24501"/>
                <a:gd name="T32" fmla="*/ 2147483646 w 52665"/>
                <a:gd name="T33" fmla="*/ 2147483646 h 24501"/>
                <a:gd name="T34" fmla="*/ 2147483646 w 52665"/>
                <a:gd name="T35" fmla="*/ 2147483646 h 24501"/>
                <a:gd name="T36" fmla="*/ 2147483646 w 52665"/>
                <a:gd name="T37" fmla="*/ 2147483646 h 24501"/>
                <a:gd name="T38" fmla="*/ 2147483646 w 52665"/>
                <a:gd name="T39" fmla="*/ 2147483646 h 24501"/>
                <a:gd name="T40" fmla="*/ 2147483646 w 52665"/>
                <a:gd name="T41" fmla="*/ 2147483646 h 24501"/>
                <a:gd name="T42" fmla="*/ 2147483646 w 52665"/>
                <a:gd name="T43" fmla="*/ 2147483646 h 24501"/>
                <a:gd name="T44" fmla="*/ 2147483646 w 52665"/>
                <a:gd name="T45" fmla="*/ 2147483646 h 24501"/>
                <a:gd name="T46" fmla="*/ 2147483646 w 52665"/>
                <a:gd name="T47" fmla="*/ 2147483646 h 24501"/>
                <a:gd name="T48" fmla="*/ 2147483646 w 52665"/>
                <a:gd name="T49" fmla="*/ 2147483646 h 24501"/>
                <a:gd name="T50" fmla="*/ 2147483646 w 52665"/>
                <a:gd name="T51" fmla="*/ 2147483646 h 24501"/>
                <a:gd name="T52" fmla="*/ 2147483646 w 52665"/>
                <a:gd name="T53" fmla="*/ 2147483646 h 24501"/>
                <a:gd name="T54" fmla="*/ 2147483646 w 52665"/>
                <a:gd name="T55" fmla="*/ 2147483646 h 24501"/>
                <a:gd name="T56" fmla="*/ 2147483646 w 52665"/>
                <a:gd name="T57" fmla="*/ 2147483646 h 24501"/>
                <a:gd name="T58" fmla="*/ 2147483646 w 52665"/>
                <a:gd name="T59" fmla="*/ 2147483646 h 24501"/>
                <a:gd name="T60" fmla="*/ 2147483646 w 52665"/>
                <a:gd name="T61" fmla="*/ 2147483646 h 24501"/>
                <a:gd name="T62" fmla="*/ 2147483646 w 52665"/>
                <a:gd name="T63" fmla="*/ 2147483646 h 24501"/>
                <a:gd name="T64" fmla="*/ 2147483646 w 52665"/>
                <a:gd name="T65" fmla="*/ 2147483646 h 24501"/>
                <a:gd name="T66" fmla="*/ 2147483646 w 52665"/>
                <a:gd name="T67" fmla="*/ 2147483646 h 24501"/>
                <a:gd name="T68" fmla="*/ 2147483646 w 52665"/>
                <a:gd name="T69" fmla="*/ 2147483646 h 24501"/>
                <a:gd name="T70" fmla="*/ 2147483646 w 52665"/>
                <a:gd name="T71" fmla="*/ 0 h 2450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cubicBezTo>
                    <a:pt x="10385" y="6991"/>
                    <a:pt x="11225" y="9511"/>
                    <a:pt x="11763" y="10217"/>
                  </a:cubicBezTo>
                  <a:cubicBezTo>
                    <a:pt x="11225" y="10789"/>
                    <a:pt x="9679" y="10923"/>
                    <a:pt x="8570" y="10923"/>
                  </a:cubicBezTo>
                  <a:cubicBezTo>
                    <a:pt x="7562" y="10923"/>
                    <a:pt x="6890" y="10789"/>
                    <a:pt x="6890" y="10789"/>
                  </a:cubicBez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lIns="91425" tIns="91425" rIns="91425" bIns="91425" anchor="ctr"/>
            <a:lstStyle/>
            <a:p>
              <a:pPr>
                <a:defRPr/>
              </a:pPr>
              <a:endParaRPr lang="vi-VN" sz="1350"/>
            </a:p>
          </p:txBody>
        </p:sp>
        <p:sp>
          <p:nvSpPr>
            <p:cNvPr id="129" name="Google Shape;995;p32">
              <a:extLst>
                <a:ext uri="{FF2B5EF4-FFF2-40B4-BE49-F238E27FC236}">
                  <a16:creationId xmlns:a16="http://schemas.microsoft.com/office/drawing/2014/main" id="{6F8F5A8A-88D0-430B-80C1-21DF6EAB223B}"/>
                </a:ext>
              </a:extLst>
            </p:cNvPr>
            <p:cNvSpPr>
              <a:spLocks/>
            </p:cNvSpPr>
            <p:nvPr/>
          </p:nvSpPr>
          <p:spPr bwMode="auto">
            <a:xfrm>
              <a:off x="3664067" y="1449238"/>
              <a:ext cx="174777" cy="115262"/>
            </a:xfrm>
            <a:custGeom>
              <a:avLst/>
              <a:gdLst>
                <a:gd name="T0" fmla="*/ 2147483646 w 7026"/>
                <a:gd name="T1" fmla="*/ 2147483646 h 4606"/>
                <a:gd name="T2" fmla="*/ 2147483646 w 7026"/>
                <a:gd name="T3" fmla="*/ 2147483646 h 4606"/>
                <a:gd name="T4" fmla="*/ 2147483646 w 7026"/>
                <a:gd name="T5" fmla="*/ 2147483646 h 4606"/>
                <a:gd name="T6" fmla="*/ 2147483646 w 7026"/>
                <a:gd name="T7" fmla="*/ 2147483646 h 4606"/>
                <a:gd name="T8" fmla="*/ 2147483646 w 7026"/>
                <a:gd name="T9" fmla="*/ 2147483646 h 4606"/>
                <a:gd name="T10" fmla="*/ 2147483646 w 7026"/>
                <a:gd name="T11" fmla="*/ 2147483646 h 4606"/>
                <a:gd name="T12" fmla="*/ 2147483646 w 7026"/>
                <a:gd name="T13" fmla="*/ 2147483646 h 4606"/>
                <a:gd name="T14" fmla="*/ 2147483646 w 7026"/>
                <a:gd name="T15" fmla="*/ 2147483646 h 4606"/>
                <a:gd name="T16" fmla="*/ 2147483646 w 7026"/>
                <a:gd name="T17" fmla="*/ 2147483646 h 4606"/>
                <a:gd name="T18" fmla="*/ 2147483646 w 7026"/>
                <a:gd name="T19" fmla="*/ 2147483646 h 4606"/>
                <a:gd name="T20" fmla="*/ 2147483646 w 7026"/>
                <a:gd name="T21" fmla="*/ 2147483646 h 46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tx1"/>
            </a:solidFill>
            <a:ln>
              <a:noFill/>
            </a:ln>
          </p:spPr>
          <p:txBody>
            <a:bodyPr lIns="91425" tIns="91425" rIns="91425" bIns="91425" anchor="ctr"/>
            <a:lstStyle/>
            <a:p>
              <a:pPr>
                <a:defRPr/>
              </a:pPr>
              <a:endParaRPr lang="vi-VN" sz="1350"/>
            </a:p>
          </p:txBody>
        </p:sp>
        <p:sp>
          <p:nvSpPr>
            <p:cNvPr id="130" name="Google Shape;996;p32">
              <a:extLst>
                <a:ext uri="{FF2B5EF4-FFF2-40B4-BE49-F238E27FC236}">
                  <a16:creationId xmlns:a16="http://schemas.microsoft.com/office/drawing/2014/main" id="{73E2BAD2-FAA4-4F33-8C08-CCB4134C5C6D}"/>
                </a:ext>
              </a:extLst>
            </p:cNvPr>
            <p:cNvSpPr>
              <a:spLocks/>
            </p:cNvSpPr>
            <p:nvPr/>
          </p:nvSpPr>
          <p:spPr bwMode="auto">
            <a:xfrm>
              <a:off x="3381402" y="1295014"/>
              <a:ext cx="230879" cy="168835"/>
            </a:xfrm>
            <a:custGeom>
              <a:avLst/>
              <a:gdLst>
                <a:gd name="T0" fmla="*/ 2147483646 w 9244"/>
                <a:gd name="T1" fmla="*/ 0 h 6749"/>
                <a:gd name="T2" fmla="*/ 2147483646 w 9244"/>
                <a:gd name="T3" fmla="*/ 2147483646 h 6749"/>
                <a:gd name="T4" fmla="*/ 2147483646 w 9244"/>
                <a:gd name="T5" fmla="*/ 2147483646 h 6749"/>
                <a:gd name="T6" fmla="*/ 2147483646 w 9244"/>
                <a:gd name="T7" fmla="*/ 2147483646 h 6749"/>
                <a:gd name="T8" fmla="*/ 2147483646 w 9244"/>
                <a:gd name="T9" fmla="*/ 2147483646 h 6749"/>
                <a:gd name="T10" fmla="*/ 2147483646 w 9244"/>
                <a:gd name="T11" fmla="*/ 2147483646 h 6749"/>
                <a:gd name="T12" fmla="*/ 2147483646 w 9244"/>
                <a:gd name="T13" fmla="*/ 2147483646 h 6749"/>
                <a:gd name="T14" fmla="*/ 2147483646 w 9244"/>
                <a:gd name="T15" fmla="*/ 2147483646 h 6749"/>
                <a:gd name="T16" fmla="*/ 2147483646 w 9244"/>
                <a:gd name="T17" fmla="*/ 2147483646 h 6749"/>
                <a:gd name="T18" fmla="*/ 2147483646 w 9244"/>
                <a:gd name="T19" fmla="*/ 2147483646 h 6749"/>
                <a:gd name="T20" fmla="*/ 2147483646 w 9244"/>
                <a:gd name="T21" fmla="*/ 0 h 67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tx1"/>
            </a:solidFill>
            <a:ln>
              <a:noFill/>
            </a:ln>
          </p:spPr>
          <p:txBody>
            <a:bodyPr lIns="91425" tIns="91425" rIns="91425" bIns="91425" anchor="ctr"/>
            <a:lstStyle/>
            <a:p>
              <a:pPr>
                <a:defRPr/>
              </a:pPr>
              <a:endParaRPr lang="vi-VN" sz="1350"/>
            </a:p>
          </p:txBody>
        </p:sp>
        <p:sp>
          <p:nvSpPr>
            <p:cNvPr id="131" name="Google Shape;997;p32">
              <a:extLst>
                <a:ext uri="{FF2B5EF4-FFF2-40B4-BE49-F238E27FC236}">
                  <a16:creationId xmlns:a16="http://schemas.microsoft.com/office/drawing/2014/main" id="{32705F4C-83AE-41AB-9FA1-AB461E58A510}"/>
                </a:ext>
              </a:extLst>
            </p:cNvPr>
            <p:cNvSpPr>
              <a:spLocks/>
            </p:cNvSpPr>
            <p:nvPr/>
          </p:nvSpPr>
          <p:spPr bwMode="auto">
            <a:xfrm>
              <a:off x="3506551" y="1306378"/>
              <a:ext cx="60417" cy="60066"/>
            </a:xfrm>
            <a:custGeom>
              <a:avLst/>
              <a:gdLst>
                <a:gd name="T0" fmla="*/ 2147483646 w 2387"/>
                <a:gd name="T1" fmla="*/ 2147483646 h 2387"/>
                <a:gd name="T2" fmla="*/ 0 w 2387"/>
                <a:gd name="T3" fmla="*/ 2147483646 h 2387"/>
                <a:gd name="T4" fmla="*/ 2147483646 w 2387"/>
                <a:gd name="T5" fmla="*/ 2147483646 h 2387"/>
                <a:gd name="T6" fmla="*/ 2147483646 w 2387"/>
                <a:gd name="T7" fmla="*/ 2147483646 h 2387"/>
                <a:gd name="T8" fmla="*/ 2147483646 w 2387"/>
                <a:gd name="T9" fmla="*/ 2147483646 h 23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lIns="91425" tIns="91425" rIns="91425" bIns="91425" anchor="ctr"/>
            <a:lstStyle/>
            <a:p>
              <a:pPr>
                <a:defRPr/>
              </a:pPr>
              <a:endParaRPr lang="vi-VN" sz="1350"/>
            </a:p>
          </p:txBody>
        </p:sp>
        <p:sp>
          <p:nvSpPr>
            <p:cNvPr id="132" name="Google Shape;998;p32">
              <a:extLst>
                <a:ext uri="{FF2B5EF4-FFF2-40B4-BE49-F238E27FC236}">
                  <a16:creationId xmlns:a16="http://schemas.microsoft.com/office/drawing/2014/main" id="{B21D893D-032F-4B7F-BFAD-3AB240047297}"/>
                </a:ext>
              </a:extLst>
            </p:cNvPr>
            <p:cNvSpPr>
              <a:spLocks/>
            </p:cNvSpPr>
            <p:nvPr/>
          </p:nvSpPr>
          <p:spPr bwMode="auto">
            <a:xfrm>
              <a:off x="3877683" y="1246312"/>
              <a:ext cx="228721" cy="168835"/>
            </a:xfrm>
            <a:custGeom>
              <a:avLst/>
              <a:gdLst>
                <a:gd name="T0" fmla="*/ 2147483646 w 9109"/>
                <a:gd name="T1" fmla="*/ 0 h 6746"/>
                <a:gd name="T2" fmla="*/ 2147483646 w 9109"/>
                <a:gd name="T3" fmla="*/ 2147483646 h 6746"/>
                <a:gd name="T4" fmla="*/ 2147483646 w 9109"/>
                <a:gd name="T5" fmla="*/ 2147483646 h 6746"/>
                <a:gd name="T6" fmla="*/ 2147483646 w 9109"/>
                <a:gd name="T7" fmla="*/ 2147483646 h 6746"/>
                <a:gd name="T8" fmla="*/ 2147483646 w 9109"/>
                <a:gd name="T9" fmla="*/ 2147483646 h 6746"/>
                <a:gd name="T10" fmla="*/ 2147483646 w 9109"/>
                <a:gd name="T11" fmla="*/ 2147483646 h 6746"/>
                <a:gd name="T12" fmla="*/ 2147483646 w 9109"/>
                <a:gd name="T13" fmla="*/ 2147483646 h 6746"/>
                <a:gd name="T14" fmla="*/ 2147483646 w 9109"/>
                <a:gd name="T15" fmla="*/ 2147483646 h 6746"/>
                <a:gd name="T16" fmla="*/ 2147483646 w 9109"/>
                <a:gd name="T17" fmla="*/ 2147483646 h 6746"/>
                <a:gd name="T18" fmla="*/ 2147483646 w 9109"/>
                <a:gd name="T19" fmla="*/ 2147483646 h 6746"/>
                <a:gd name="T20" fmla="*/ 2147483646 w 9109"/>
                <a:gd name="T21" fmla="*/ 0 h 67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cubicBezTo>
                    <a:pt x="8974" y="1561"/>
                    <a:pt x="8430" y="2279"/>
                    <a:pt x="7411" y="2279"/>
                  </a:cubicBezTo>
                  <a:cubicBezTo>
                    <a:pt x="7164" y="2279"/>
                    <a:pt x="6889" y="2237"/>
                    <a:pt x="6588" y="2132"/>
                  </a:cubicBezTo>
                  <a:cubicBezTo>
                    <a:pt x="6213" y="819"/>
                    <a:pt x="4966" y="0"/>
                    <a:pt x="3549" y="0"/>
                  </a:cubicBezTo>
                  <a:close/>
                </a:path>
              </a:pathLst>
            </a:custGeom>
            <a:solidFill>
              <a:schemeClr val="tx1"/>
            </a:solidFill>
            <a:ln>
              <a:noFill/>
            </a:ln>
          </p:spPr>
          <p:txBody>
            <a:bodyPr lIns="91425" tIns="91425" rIns="91425" bIns="91425" anchor="ctr"/>
            <a:lstStyle/>
            <a:p>
              <a:pPr>
                <a:defRPr/>
              </a:pPr>
              <a:endParaRPr lang="vi-VN" sz="1350"/>
            </a:p>
          </p:txBody>
        </p:sp>
        <p:sp>
          <p:nvSpPr>
            <p:cNvPr id="133" name="Google Shape;999;p32">
              <a:extLst>
                <a:ext uri="{FF2B5EF4-FFF2-40B4-BE49-F238E27FC236}">
                  <a16:creationId xmlns:a16="http://schemas.microsoft.com/office/drawing/2014/main" id="{0E7B697E-0508-4A55-8B8A-63C0AD479B85}"/>
                </a:ext>
              </a:extLst>
            </p:cNvPr>
            <p:cNvSpPr>
              <a:spLocks/>
            </p:cNvSpPr>
            <p:nvPr/>
          </p:nvSpPr>
          <p:spPr bwMode="auto">
            <a:xfrm>
              <a:off x="3916523" y="1264170"/>
              <a:ext cx="60417" cy="60066"/>
            </a:xfrm>
            <a:custGeom>
              <a:avLst/>
              <a:gdLst>
                <a:gd name="T0" fmla="*/ 2147483646 w 2387"/>
                <a:gd name="T1" fmla="*/ 0 h 2387"/>
                <a:gd name="T2" fmla="*/ 0 w 2387"/>
                <a:gd name="T3" fmla="*/ 2147483646 h 2387"/>
                <a:gd name="T4" fmla="*/ 2147483646 w 2387"/>
                <a:gd name="T5" fmla="*/ 2147483646 h 2387"/>
                <a:gd name="T6" fmla="*/ 2147483646 w 2387"/>
                <a:gd name="T7" fmla="*/ 2147483646 h 2387"/>
                <a:gd name="T8" fmla="*/ 2147483646 w 2387"/>
                <a:gd name="T9" fmla="*/ 0 h 23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lIns="91425" tIns="91425" rIns="91425" bIns="91425" anchor="ctr"/>
            <a:lstStyle/>
            <a:p>
              <a:pPr>
                <a:defRPr/>
              </a:pPr>
              <a:endParaRPr lang="vi-VN" sz="1350"/>
            </a:p>
          </p:txBody>
        </p:sp>
        <p:sp>
          <p:nvSpPr>
            <p:cNvPr id="134" name="Google Shape;1000;p32">
              <a:extLst>
                <a:ext uri="{FF2B5EF4-FFF2-40B4-BE49-F238E27FC236}">
                  <a16:creationId xmlns:a16="http://schemas.microsoft.com/office/drawing/2014/main" id="{1E333C3F-3BB8-44B2-9311-FD5B91F226ED}"/>
                </a:ext>
              </a:extLst>
            </p:cNvPr>
            <p:cNvSpPr/>
            <p:nvPr/>
          </p:nvSpPr>
          <p:spPr>
            <a:xfrm>
              <a:off x="3372771" y="1445992"/>
              <a:ext cx="207143" cy="105521"/>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35" name="Google Shape;1001;p32">
              <a:extLst>
                <a:ext uri="{FF2B5EF4-FFF2-40B4-BE49-F238E27FC236}">
                  <a16:creationId xmlns:a16="http://schemas.microsoft.com/office/drawing/2014/main" id="{1A141D60-5522-4944-8191-718DA5E10D6D}"/>
                </a:ext>
              </a:extLst>
            </p:cNvPr>
            <p:cNvSpPr/>
            <p:nvPr/>
          </p:nvSpPr>
          <p:spPr>
            <a:xfrm>
              <a:off x="3931627" y="1374562"/>
              <a:ext cx="211459" cy="110392"/>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36" name="Google Shape;1002;p32">
              <a:extLst>
                <a:ext uri="{FF2B5EF4-FFF2-40B4-BE49-F238E27FC236}">
                  <a16:creationId xmlns:a16="http://schemas.microsoft.com/office/drawing/2014/main" id="{CDC8722A-98A7-4375-B3AB-5DDD2EBE93AF}"/>
                </a:ext>
              </a:extLst>
            </p:cNvPr>
            <p:cNvSpPr>
              <a:spLocks/>
            </p:cNvSpPr>
            <p:nvPr/>
          </p:nvSpPr>
          <p:spPr bwMode="auto">
            <a:xfrm>
              <a:off x="3597176" y="2132693"/>
              <a:ext cx="49629" cy="21105"/>
            </a:xfrm>
            <a:custGeom>
              <a:avLst/>
              <a:gdLst>
                <a:gd name="T0" fmla="*/ 2147483646 w 1951"/>
                <a:gd name="T1" fmla="*/ 2147483646 h 842"/>
                <a:gd name="T2" fmla="*/ 2147483646 w 1951"/>
                <a:gd name="T3" fmla="*/ 2147483646 h 842"/>
                <a:gd name="T4" fmla="*/ 2147483646 w 1951"/>
                <a:gd name="T5" fmla="*/ 2147483646 h 842"/>
                <a:gd name="T6" fmla="*/ 2147483646 w 1951"/>
                <a:gd name="T7" fmla="*/ 2147483646 h 842"/>
                <a:gd name="T8" fmla="*/ 2147483646 w 1951"/>
                <a:gd name="T9" fmla="*/ 2147483646 h 842"/>
                <a:gd name="T10" fmla="*/ 2147483646 w 1951"/>
                <a:gd name="T11" fmla="*/ 2147483646 h 842"/>
                <a:gd name="T12" fmla="*/ 2147483646 w 1951"/>
                <a:gd name="T13" fmla="*/ 2147483646 h 8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51" h="842" extrusionOk="0">
                  <a:moveTo>
                    <a:pt x="1" y="1"/>
                  </a:moveTo>
                  <a:cubicBezTo>
                    <a:pt x="559" y="428"/>
                    <a:pt x="1245" y="694"/>
                    <a:pt x="1903" y="832"/>
                  </a:cubicBez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lIns="91425" tIns="91425" rIns="91425" bIns="91425" anchor="ctr"/>
            <a:lstStyle/>
            <a:p>
              <a:pPr>
                <a:defRPr/>
              </a:pPr>
              <a:endParaRPr lang="vi-VN" sz="1350"/>
            </a:p>
          </p:txBody>
        </p:sp>
      </p:grpSp>
      <p:grpSp>
        <p:nvGrpSpPr>
          <p:cNvPr id="137" name="Google Shape;211;p3">
            <a:extLst>
              <a:ext uri="{FF2B5EF4-FFF2-40B4-BE49-F238E27FC236}">
                <a16:creationId xmlns:a16="http://schemas.microsoft.com/office/drawing/2014/main" id="{E31E1032-E7F7-45FA-ABF4-717899444E38}"/>
              </a:ext>
            </a:extLst>
          </p:cNvPr>
          <p:cNvGrpSpPr>
            <a:grpSpLocks/>
          </p:cNvGrpSpPr>
          <p:nvPr userDrawn="1"/>
        </p:nvGrpSpPr>
        <p:grpSpPr bwMode="auto">
          <a:xfrm>
            <a:off x="1030818" y="1581150"/>
            <a:ext cx="444500" cy="398463"/>
            <a:chOff x="2495125" y="2142250"/>
            <a:chExt cx="444275" cy="398525"/>
          </a:xfrm>
        </p:grpSpPr>
        <p:sp>
          <p:nvSpPr>
            <p:cNvPr id="138" name="Google Shape;212;p3">
              <a:extLst>
                <a:ext uri="{FF2B5EF4-FFF2-40B4-BE49-F238E27FC236}">
                  <a16:creationId xmlns:a16="http://schemas.microsoft.com/office/drawing/2014/main" id="{DE3D277E-797F-4F2B-8A01-70B6D7AB3734}"/>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lIns="91425" tIns="91425" rIns="91425" bIns="91425" anchor="ctr"/>
            <a:lstStyle/>
            <a:p>
              <a:pPr>
                <a:defRPr/>
              </a:pPr>
              <a:endParaRPr lang="vi-VN" sz="1350"/>
            </a:p>
          </p:txBody>
        </p:sp>
        <p:sp>
          <p:nvSpPr>
            <p:cNvPr id="139" name="Google Shape;213;p3">
              <a:extLst>
                <a:ext uri="{FF2B5EF4-FFF2-40B4-BE49-F238E27FC236}">
                  <a16:creationId xmlns:a16="http://schemas.microsoft.com/office/drawing/2014/main" id="{AD7CC306-D58B-47AB-9414-66CC988D5B5A}"/>
                </a:ext>
              </a:extLst>
            </p:cNvPr>
            <p:cNvSpPr/>
            <p:nvPr/>
          </p:nvSpPr>
          <p:spPr>
            <a:xfrm>
              <a:off x="2655910" y="2307376"/>
              <a:ext cx="95201" cy="73036"/>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140" name="Google Shape;214;p3">
            <a:extLst>
              <a:ext uri="{FF2B5EF4-FFF2-40B4-BE49-F238E27FC236}">
                <a16:creationId xmlns:a16="http://schemas.microsoft.com/office/drawing/2014/main" id="{86FD8043-E597-466A-9A7F-FA96FD96905C}"/>
              </a:ext>
            </a:extLst>
          </p:cNvPr>
          <p:cNvGrpSpPr>
            <a:grpSpLocks/>
          </p:cNvGrpSpPr>
          <p:nvPr userDrawn="1"/>
        </p:nvGrpSpPr>
        <p:grpSpPr bwMode="auto">
          <a:xfrm>
            <a:off x="10560051" y="5038725"/>
            <a:ext cx="292100" cy="280988"/>
            <a:chOff x="3243875" y="2372825"/>
            <a:chExt cx="291375" cy="281375"/>
          </a:xfrm>
        </p:grpSpPr>
        <p:sp>
          <p:nvSpPr>
            <p:cNvPr id="141" name="Google Shape;215;p3">
              <a:extLst>
                <a:ext uri="{FF2B5EF4-FFF2-40B4-BE49-F238E27FC236}">
                  <a16:creationId xmlns:a16="http://schemas.microsoft.com/office/drawing/2014/main" id="{03C964E5-9D71-4D84-BBFC-43C378F5B86A}"/>
                </a:ext>
              </a:extLst>
            </p:cNvPr>
            <p:cNvSpPr/>
            <p:nvPr/>
          </p:nvSpPr>
          <p:spPr>
            <a:xfrm>
              <a:off x="3286103" y="2403030"/>
              <a:ext cx="206918" cy="200300"/>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42" name="Google Shape;216;p3">
              <a:extLst>
                <a:ext uri="{FF2B5EF4-FFF2-40B4-BE49-F238E27FC236}">
                  <a16:creationId xmlns:a16="http://schemas.microsoft.com/office/drawing/2014/main" id="{D5842077-1239-49FA-AE85-6410A941AC42}"/>
                </a:ext>
              </a:extLst>
            </p:cNvPr>
            <p:cNvSpPr/>
            <p:nvPr/>
          </p:nvSpPr>
          <p:spPr>
            <a:xfrm>
              <a:off x="3302995" y="2403030"/>
              <a:ext cx="192138" cy="211428"/>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43" name="Google Shape;217;p3">
              <a:extLst>
                <a:ext uri="{FF2B5EF4-FFF2-40B4-BE49-F238E27FC236}">
                  <a16:creationId xmlns:a16="http://schemas.microsoft.com/office/drawing/2014/main" id="{14A222A2-6A9F-48F0-A14A-DE8666492DCE}"/>
                </a:ext>
              </a:extLst>
            </p:cNvPr>
            <p:cNvSpPr/>
            <p:nvPr/>
          </p:nvSpPr>
          <p:spPr>
            <a:xfrm>
              <a:off x="3395897" y="2372825"/>
              <a:ext cx="10556"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44" name="Google Shape;218;p3">
              <a:extLst>
                <a:ext uri="{FF2B5EF4-FFF2-40B4-BE49-F238E27FC236}">
                  <a16:creationId xmlns:a16="http://schemas.microsoft.com/office/drawing/2014/main" id="{98C74C38-5CC3-48AD-931A-861BA52AA2DD}"/>
                </a:ext>
              </a:extLst>
            </p:cNvPr>
            <p:cNvSpPr/>
            <p:nvPr/>
          </p:nvSpPr>
          <p:spPr>
            <a:xfrm>
              <a:off x="3243875" y="2495231"/>
              <a:ext cx="285040" cy="11127"/>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45" name="Google Shape;219;p3">
              <a:extLst>
                <a:ext uri="{FF2B5EF4-FFF2-40B4-BE49-F238E27FC236}">
                  <a16:creationId xmlns:a16="http://schemas.microsoft.com/office/drawing/2014/main" id="{600F63AC-0966-4561-BD4D-2AC70D7B575A}"/>
                </a:ext>
              </a:extLst>
            </p:cNvPr>
            <p:cNvSpPr/>
            <p:nvPr/>
          </p:nvSpPr>
          <p:spPr>
            <a:xfrm>
              <a:off x="3341000" y="2379184"/>
              <a:ext cx="103459" cy="267067"/>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46" name="Google Shape;220;p3">
              <a:extLst>
                <a:ext uri="{FF2B5EF4-FFF2-40B4-BE49-F238E27FC236}">
                  <a16:creationId xmlns:a16="http://schemas.microsoft.com/office/drawing/2014/main" id="{956D4CC6-98EC-4761-A412-C72F50312229}"/>
                </a:ext>
              </a:extLst>
            </p:cNvPr>
            <p:cNvSpPr/>
            <p:nvPr/>
          </p:nvSpPr>
          <p:spPr>
            <a:xfrm>
              <a:off x="3267100" y="2458668"/>
              <a:ext cx="268150" cy="93792"/>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47" name="Google Shape;221;p3">
              <a:extLst>
                <a:ext uri="{FF2B5EF4-FFF2-40B4-BE49-F238E27FC236}">
                  <a16:creationId xmlns:a16="http://schemas.microsoft.com/office/drawing/2014/main" id="{8246E418-70E3-4AC4-A9D5-8116EDA4247D}"/>
                </a:ext>
              </a:extLst>
            </p:cNvPr>
            <p:cNvSpPr/>
            <p:nvPr/>
          </p:nvSpPr>
          <p:spPr>
            <a:xfrm>
              <a:off x="3275546" y="2452309"/>
              <a:ext cx="257592" cy="112868"/>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dirty="0">
                <a:solidFill>
                  <a:prstClr val="black"/>
                </a:solidFill>
                <a:latin typeface="Arial"/>
              </a:endParaRPr>
            </a:p>
          </p:txBody>
        </p:sp>
        <p:sp>
          <p:nvSpPr>
            <p:cNvPr id="148" name="Google Shape;222;p3">
              <a:extLst>
                <a:ext uri="{FF2B5EF4-FFF2-40B4-BE49-F238E27FC236}">
                  <a16:creationId xmlns:a16="http://schemas.microsoft.com/office/drawing/2014/main" id="{BC34B4DE-667A-4EFE-8ED2-70FAD2434F51}"/>
                </a:ext>
              </a:extLst>
            </p:cNvPr>
            <p:cNvSpPr/>
            <p:nvPr/>
          </p:nvSpPr>
          <p:spPr>
            <a:xfrm>
              <a:off x="3328332" y="2385542"/>
              <a:ext cx="120350" cy="259119"/>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49" name="Google Shape;223;p3">
              <a:extLst>
                <a:ext uri="{FF2B5EF4-FFF2-40B4-BE49-F238E27FC236}">
                  <a16:creationId xmlns:a16="http://schemas.microsoft.com/office/drawing/2014/main" id="{0EAD6FD9-E543-4FB0-90CF-9C5F5F4A9A0A}"/>
                </a:ext>
              </a:extLst>
            </p:cNvPr>
            <p:cNvSpPr/>
            <p:nvPr/>
          </p:nvSpPr>
          <p:spPr>
            <a:xfrm>
              <a:off x="3328332" y="2438003"/>
              <a:ext cx="133018"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50" name="Google Shape;224;p3">
              <a:extLst>
                <a:ext uri="{FF2B5EF4-FFF2-40B4-BE49-F238E27FC236}">
                  <a16:creationId xmlns:a16="http://schemas.microsoft.com/office/drawing/2014/main" id="{1472A14C-C17D-4861-A243-73E2FA50E52B}"/>
                </a:ext>
              </a:extLst>
            </p:cNvPr>
            <p:cNvSpPr>
              <a:spLocks/>
            </p:cNvSpPr>
            <p:nvPr/>
          </p:nvSpPr>
          <p:spPr bwMode="auto">
            <a:xfrm>
              <a:off x="3357891" y="2469796"/>
              <a:ext cx="71788" cy="71535"/>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lIns="91425" tIns="91425" rIns="91425" bIns="91425" anchor="ctr"/>
            <a:lstStyle/>
            <a:p>
              <a:pPr>
                <a:defRPr/>
              </a:pPr>
              <a:endParaRPr lang="vi-VN" sz="1350"/>
            </a:p>
          </p:txBody>
        </p:sp>
      </p:grpSp>
      <p:grpSp>
        <p:nvGrpSpPr>
          <p:cNvPr id="151" name="Google Shape;225;p3">
            <a:extLst>
              <a:ext uri="{FF2B5EF4-FFF2-40B4-BE49-F238E27FC236}">
                <a16:creationId xmlns:a16="http://schemas.microsoft.com/office/drawing/2014/main" id="{0F9CCE7A-159F-4770-905A-AB532BCDDD2B}"/>
              </a:ext>
            </a:extLst>
          </p:cNvPr>
          <p:cNvGrpSpPr>
            <a:grpSpLocks/>
          </p:cNvGrpSpPr>
          <p:nvPr userDrawn="1"/>
        </p:nvGrpSpPr>
        <p:grpSpPr bwMode="auto">
          <a:xfrm>
            <a:off x="10778068" y="714376"/>
            <a:ext cx="167217" cy="168275"/>
            <a:chOff x="4954425" y="2036375"/>
            <a:chExt cx="166675" cy="168575"/>
          </a:xfrm>
        </p:grpSpPr>
        <p:sp>
          <p:nvSpPr>
            <p:cNvPr id="152" name="Google Shape;226;p3">
              <a:extLst>
                <a:ext uri="{FF2B5EF4-FFF2-40B4-BE49-F238E27FC236}">
                  <a16:creationId xmlns:a16="http://schemas.microsoft.com/office/drawing/2014/main" id="{734B7FD6-42DC-4FCA-8A17-3481E2E73E36}"/>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lIns="91425" tIns="91425" rIns="91425" bIns="91425" anchor="ctr"/>
            <a:lstStyle/>
            <a:p>
              <a:pPr>
                <a:defRPr/>
              </a:pPr>
              <a:endParaRPr lang="vi-VN" sz="1350"/>
            </a:p>
          </p:txBody>
        </p:sp>
        <p:sp>
          <p:nvSpPr>
            <p:cNvPr id="153" name="Google Shape;227;p3">
              <a:extLst>
                <a:ext uri="{FF2B5EF4-FFF2-40B4-BE49-F238E27FC236}">
                  <a16:creationId xmlns:a16="http://schemas.microsoft.com/office/drawing/2014/main" id="{E8F31871-1DCD-4D33-8728-FF87FBD944BD}"/>
                </a:ext>
              </a:extLst>
            </p:cNvPr>
            <p:cNvSpPr/>
            <p:nvPr/>
          </p:nvSpPr>
          <p:spPr>
            <a:xfrm>
              <a:off x="5009280" y="2104760"/>
              <a:ext cx="52746"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154" name="Google Shape;228;p3">
            <a:extLst>
              <a:ext uri="{FF2B5EF4-FFF2-40B4-BE49-F238E27FC236}">
                <a16:creationId xmlns:a16="http://schemas.microsoft.com/office/drawing/2014/main" id="{FC5BC585-2EEF-40A4-A8A4-441FA988CE0A}"/>
              </a:ext>
            </a:extLst>
          </p:cNvPr>
          <p:cNvSpPr>
            <a:spLocks/>
          </p:cNvSpPr>
          <p:nvPr userDrawn="1"/>
        </p:nvSpPr>
        <p:spPr bwMode="auto">
          <a:xfrm>
            <a:off x="1576918" y="3597275"/>
            <a:ext cx="118533" cy="80963"/>
          </a:xfrm>
          <a:custGeom>
            <a:avLst/>
            <a:gdLst>
              <a:gd name="T0" fmla="*/ 2147483646 w 4765"/>
              <a:gd name="T1" fmla="*/ 2147483646 h 3248"/>
              <a:gd name="T2" fmla="*/ 2147483646 w 4765"/>
              <a:gd name="T3" fmla="*/ 2147483646 h 3248"/>
              <a:gd name="T4" fmla="*/ 2147483646 w 4765"/>
              <a:gd name="T5" fmla="*/ 2147483646 h 3248"/>
              <a:gd name="T6" fmla="*/ 2147483646 w 4765"/>
              <a:gd name="T7" fmla="*/ 2147483646 h 3248"/>
              <a:gd name="T8" fmla="*/ 2147483646 w 4765"/>
              <a:gd name="T9" fmla="*/ 2147483646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lIns="51427" tIns="51427" rIns="51427" bIns="51427" anchor="ctr"/>
          <a:lstStyle/>
          <a:p>
            <a:pPr>
              <a:defRPr/>
            </a:pPr>
            <a:endParaRPr lang="vi-VN" sz="1350"/>
          </a:p>
        </p:txBody>
      </p:sp>
      <p:sp>
        <p:nvSpPr>
          <p:cNvPr id="155" name="Google Shape;229;p3">
            <a:extLst>
              <a:ext uri="{FF2B5EF4-FFF2-40B4-BE49-F238E27FC236}">
                <a16:creationId xmlns:a16="http://schemas.microsoft.com/office/drawing/2014/main" id="{F262D76E-D9FF-4EC2-9E38-1D20189D240B}"/>
              </a:ext>
            </a:extLst>
          </p:cNvPr>
          <p:cNvSpPr/>
          <p:nvPr userDrawn="1"/>
        </p:nvSpPr>
        <p:spPr>
          <a:xfrm>
            <a:off x="9846733" y="3887788"/>
            <a:ext cx="86784" cy="61912"/>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lIns="51427" tIns="51427" rIns="51427" bIns="51427" anchor="ctr"/>
          <a:lstStyle/>
          <a:p>
            <a:pPr eaLnBrk="1" fontAlgn="auto" hangingPunct="1">
              <a:spcBef>
                <a:spcPts val="0"/>
              </a:spcBef>
              <a:spcAft>
                <a:spcPts val="0"/>
              </a:spcAft>
              <a:defRPr/>
            </a:pPr>
            <a:endParaRPr sz="1350">
              <a:solidFill>
                <a:prstClr val="black"/>
              </a:solidFill>
              <a:latin typeface="Arial"/>
            </a:endParaRPr>
          </a:p>
        </p:txBody>
      </p:sp>
      <p:grpSp>
        <p:nvGrpSpPr>
          <p:cNvPr id="156" name="Google Shape;230;p3">
            <a:extLst>
              <a:ext uri="{FF2B5EF4-FFF2-40B4-BE49-F238E27FC236}">
                <a16:creationId xmlns:a16="http://schemas.microsoft.com/office/drawing/2014/main" id="{698345D9-009C-4066-8DBA-6C4A1A051660}"/>
              </a:ext>
            </a:extLst>
          </p:cNvPr>
          <p:cNvGrpSpPr>
            <a:grpSpLocks/>
          </p:cNvGrpSpPr>
          <p:nvPr userDrawn="1"/>
        </p:nvGrpSpPr>
        <p:grpSpPr bwMode="auto">
          <a:xfrm>
            <a:off x="1274234" y="5541964"/>
            <a:ext cx="167217" cy="168275"/>
            <a:chOff x="4954425" y="2036375"/>
            <a:chExt cx="166675" cy="168575"/>
          </a:xfrm>
        </p:grpSpPr>
        <p:sp>
          <p:nvSpPr>
            <p:cNvPr id="157" name="Google Shape;231;p3">
              <a:extLst>
                <a:ext uri="{FF2B5EF4-FFF2-40B4-BE49-F238E27FC236}">
                  <a16:creationId xmlns:a16="http://schemas.microsoft.com/office/drawing/2014/main" id="{4B142EAD-5CA6-417F-AB8A-6A0FF3562D9C}"/>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58" name="Google Shape;232;p3">
              <a:extLst>
                <a:ext uri="{FF2B5EF4-FFF2-40B4-BE49-F238E27FC236}">
                  <a16:creationId xmlns:a16="http://schemas.microsoft.com/office/drawing/2014/main" id="{2A811071-58CE-42DC-82D9-DB7BA1ADE6A4}"/>
                </a:ext>
              </a:extLst>
            </p:cNvPr>
            <p:cNvSpPr/>
            <p:nvPr/>
          </p:nvSpPr>
          <p:spPr>
            <a:xfrm>
              <a:off x="5009280" y="2104759"/>
              <a:ext cx="52746"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159" name="TextBox 158">
            <a:extLst>
              <a:ext uri="{FF2B5EF4-FFF2-40B4-BE49-F238E27FC236}">
                <a16:creationId xmlns:a16="http://schemas.microsoft.com/office/drawing/2014/main" id="{14D29ACB-D454-4E7C-A247-A0342A9351B6}"/>
              </a:ext>
            </a:extLst>
          </p:cNvPr>
          <p:cNvSpPr txBox="1"/>
          <p:nvPr userDrawn="1"/>
        </p:nvSpPr>
        <p:spPr>
          <a:xfrm>
            <a:off x="3642785" y="1503363"/>
            <a:ext cx="4728633" cy="1087862"/>
          </a:xfrm>
          <a:prstGeom prst="rect">
            <a:avLst/>
          </a:prstGeom>
          <a:noFill/>
        </p:spPr>
        <p:txBody>
          <a:bodyPr>
            <a:spAutoFit/>
          </a:bodyPr>
          <a:lstStyle/>
          <a:p>
            <a:pPr algn="ctr" eaLnBrk="1" fontAlgn="auto" hangingPunct="1">
              <a:spcBef>
                <a:spcPts val="0"/>
              </a:spcBef>
              <a:spcAft>
                <a:spcPts val="0"/>
              </a:spcAft>
              <a:defRPr/>
            </a:pPr>
            <a:r>
              <a:rPr lang="vi-VN" sz="6469" dirty="0">
                <a:solidFill>
                  <a:srgbClr val="002060"/>
                </a:solidFill>
                <a:latin typeface="+mj-lt"/>
              </a:rPr>
              <a:t>LUYỆN TẬP</a:t>
            </a:r>
          </a:p>
        </p:txBody>
      </p:sp>
    </p:spTree>
    <p:extLst>
      <p:ext uri="{BB962C8B-B14F-4D97-AF65-F5344CB8AC3E}">
        <p14:creationId xmlns:p14="http://schemas.microsoft.com/office/powerpoint/2010/main" val="11953110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37"/>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154"/>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56"/>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51"/>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155"/>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40"/>
                                        </p:tgtEl>
                                      </p:cBhvr>
                                      <p:by x="150000" y="150000"/>
                                    </p:animScale>
                                  </p:childTnLst>
                                </p:cTn>
                              </p:par>
                              <p:par>
                                <p:cTn id="17" presetID="16" presetClass="entr" presetSubtype="21" fill="hold" nodeType="withEffect">
                                  <p:stCondLst>
                                    <p:cond delay="0"/>
                                  </p:stCondLst>
                                  <p:childTnLst>
                                    <p:set>
                                      <p:cBhvr>
                                        <p:cTn id="18" dur="1" fill="hold">
                                          <p:stCondLst>
                                            <p:cond delay="0"/>
                                          </p:stCondLst>
                                        </p:cTn>
                                        <p:tgtEl>
                                          <p:spTgt spid="71"/>
                                        </p:tgtEl>
                                        <p:attrNameLst>
                                          <p:attrName>style.visibility</p:attrName>
                                        </p:attrNameLst>
                                      </p:cBhvr>
                                      <p:to>
                                        <p:strVal val="visible"/>
                                      </p:to>
                                    </p:set>
                                    <p:animEffect transition="in" filter="barn(inVertical)">
                                      <p:cBhvr>
                                        <p:cTn id="19" dur="500"/>
                                        <p:tgtEl>
                                          <p:spTgt spid="71"/>
                                        </p:tgtEl>
                                      </p:cBhvr>
                                    </p:animEffect>
                                  </p:childTnLst>
                                </p:cTn>
                              </p:par>
                              <p:par>
                                <p:cTn id="20" presetID="16" presetClass="entr" presetSubtype="21" fill="hold" nodeType="withEffect">
                                  <p:stCondLst>
                                    <p:cond delay="0"/>
                                  </p:stCondLst>
                                  <p:childTnLst>
                                    <p:set>
                                      <p:cBhvr>
                                        <p:cTn id="21" dur="1" fill="hold">
                                          <p:stCondLst>
                                            <p:cond delay="0"/>
                                          </p:stCondLst>
                                        </p:cTn>
                                        <p:tgtEl>
                                          <p:spTgt spid="72"/>
                                        </p:tgtEl>
                                        <p:attrNameLst>
                                          <p:attrName>style.visibility</p:attrName>
                                        </p:attrNameLst>
                                      </p:cBhvr>
                                      <p:to>
                                        <p:strVal val="visible"/>
                                      </p:to>
                                    </p:set>
                                    <p:animEffect transition="in" filter="barn(inVertical)">
                                      <p:cBhvr>
                                        <p:cTn id="22" dur="500"/>
                                        <p:tgtEl>
                                          <p:spTgt spid="72"/>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70"/>
                                        </p:tgtEl>
                                        <p:attrNameLst>
                                          <p:attrName>style.visibility</p:attrName>
                                        </p:attrNameLst>
                                      </p:cBhvr>
                                      <p:to>
                                        <p:strVal val="visible"/>
                                      </p:to>
                                    </p:set>
                                    <p:animEffect transition="in" filter="fade">
                                      <p:cBhvr>
                                        <p:cTn id="26" dur="500"/>
                                        <p:tgtEl>
                                          <p:spTgt spid="70"/>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73"/>
                                        </p:tgtEl>
                                        <p:attrNameLst>
                                          <p:attrName>style.visibility</p:attrName>
                                        </p:attrNameLst>
                                      </p:cBhvr>
                                      <p:to>
                                        <p:strVal val="visible"/>
                                      </p:to>
                                    </p:set>
                                    <p:anim calcmode="lin" valueType="num">
                                      <p:cBhvr>
                                        <p:cTn id="30" dur="1000" fill="hold"/>
                                        <p:tgtEl>
                                          <p:spTgt spid="73"/>
                                        </p:tgtEl>
                                        <p:attrNameLst>
                                          <p:attrName>ppt_w</p:attrName>
                                        </p:attrNameLst>
                                      </p:cBhvr>
                                      <p:tavLst>
                                        <p:tav tm="0">
                                          <p:val>
                                            <p:fltVal val="0"/>
                                          </p:val>
                                        </p:tav>
                                        <p:tav tm="100000">
                                          <p:val>
                                            <p:strVal val="#ppt_w"/>
                                          </p:val>
                                        </p:tav>
                                      </p:tavLst>
                                    </p:anim>
                                    <p:anim calcmode="lin" valueType="num">
                                      <p:cBhvr>
                                        <p:cTn id="31" dur="1000" fill="hold"/>
                                        <p:tgtEl>
                                          <p:spTgt spid="73"/>
                                        </p:tgtEl>
                                        <p:attrNameLst>
                                          <p:attrName>ppt_h</p:attrName>
                                        </p:attrNameLst>
                                      </p:cBhvr>
                                      <p:tavLst>
                                        <p:tav tm="0">
                                          <p:val>
                                            <p:fltVal val="0"/>
                                          </p:val>
                                        </p:tav>
                                        <p:tav tm="100000">
                                          <p:val>
                                            <p:strVal val="#ppt_h"/>
                                          </p:val>
                                        </p:tav>
                                      </p:tavLst>
                                    </p:anim>
                                    <p:anim calcmode="lin" valueType="num">
                                      <p:cBhvr>
                                        <p:cTn id="32" dur="1000" fill="hold"/>
                                        <p:tgtEl>
                                          <p:spTgt spid="73"/>
                                        </p:tgtEl>
                                        <p:attrNameLst>
                                          <p:attrName>style.rotation</p:attrName>
                                        </p:attrNameLst>
                                      </p:cBhvr>
                                      <p:tavLst>
                                        <p:tav tm="0">
                                          <p:val>
                                            <p:fltVal val="90"/>
                                          </p:val>
                                        </p:tav>
                                        <p:tav tm="100000">
                                          <p:val>
                                            <p:fltVal val="0"/>
                                          </p:val>
                                        </p:tav>
                                      </p:tavLst>
                                    </p:anim>
                                    <p:animEffect transition="in" filter="fade">
                                      <p:cBhvr>
                                        <p:cTn id="33" dur="1000"/>
                                        <p:tgtEl>
                                          <p:spTgt spid="73"/>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59"/>
                                        </p:tgtEl>
                                        <p:attrNameLst>
                                          <p:attrName>style.visibility</p:attrName>
                                        </p:attrNameLst>
                                      </p:cBhvr>
                                      <p:to>
                                        <p:strVal val="visible"/>
                                      </p:to>
                                    </p:set>
                                    <p:animEffect transition="in" filter="randombar(horizontal)">
                                      <p:cBhvr>
                                        <p:cTn id="37" dur="500"/>
                                        <p:tgtEl>
                                          <p:spTgt spid="1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159" grpId="0"/>
    </p:bldLst>
  </p:timing>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13_Title and Content">
    <p:bg>
      <p:bgPr>
        <a:solidFill>
          <a:srgbClr val="002060"/>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C5547F97-524C-495E-918D-D1B1073F5237}"/>
              </a:ext>
            </a:extLst>
          </p:cNvPr>
          <p:cNvGrpSpPr>
            <a:grpSpLocks/>
          </p:cNvGrpSpPr>
          <p:nvPr userDrawn="1"/>
        </p:nvGrpSpPr>
        <p:grpSpPr bwMode="auto">
          <a:xfrm>
            <a:off x="395818" y="219076"/>
            <a:ext cx="11614149" cy="6240463"/>
            <a:chOff x="395894" y="219519"/>
            <a:chExt cx="8518865" cy="4788281"/>
          </a:xfrm>
        </p:grpSpPr>
        <p:sp>
          <p:nvSpPr>
            <p:cNvPr id="3" name="Google Shape;993;p14">
              <a:extLst>
                <a:ext uri="{FF2B5EF4-FFF2-40B4-BE49-F238E27FC236}">
                  <a16:creationId xmlns:a16="http://schemas.microsoft.com/office/drawing/2014/main" id="{772D0BB5-DFF3-4F87-ABF9-3FB998F38AE7}"/>
                </a:ext>
              </a:extLst>
            </p:cNvPr>
            <p:cNvSpPr/>
            <p:nvPr/>
          </p:nvSpPr>
          <p:spPr>
            <a:xfrm>
              <a:off x="661380" y="219519"/>
              <a:ext cx="8068625"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nvGrpSpPr>
            <p:cNvPr id="4" name="Google Shape;994;p14">
              <a:extLst>
                <a:ext uri="{FF2B5EF4-FFF2-40B4-BE49-F238E27FC236}">
                  <a16:creationId xmlns:a16="http://schemas.microsoft.com/office/drawing/2014/main" id="{64792B5D-A3DC-4C1A-8F3B-8D229FDBBC63}"/>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8464E210-8443-4F6F-AFA3-88765F642387}"/>
                  </a:ext>
                </a:extLst>
              </p:cNvPr>
              <p:cNvSpPr>
                <a:spLocks/>
              </p:cNvSpPr>
              <p:nvPr/>
            </p:nvSpPr>
            <p:spPr bwMode="auto">
              <a:xfrm>
                <a:off x="8341867" y="2362126"/>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4" name="Google Shape;996;p14">
                <a:extLst>
                  <a:ext uri="{FF2B5EF4-FFF2-40B4-BE49-F238E27FC236}">
                    <a16:creationId xmlns:a16="http://schemas.microsoft.com/office/drawing/2014/main" id="{BEBCABAF-7219-4295-AC43-4B828A3DDD18}"/>
                  </a:ext>
                </a:extLst>
              </p:cNvPr>
              <p:cNvSpPr>
                <a:spLocks/>
              </p:cNvSpPr>
              <p:nvPr/>
            </p:nvSpPr>
            <p:spPr bwMode="auto">
              <a:xfrm>
                <a:off x="8341867" y="2281733"/>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p:spPr>
            <p:txBody>
              <a:bodyPr lIns="91425" tIns="91425" rIns="91425" bIns="91425" anchor="ctr"/>
              <a:lstStyle/>
              <a:p>
                <a:pPr>
                  <a:defRPr/>
                </a:pPr>
                <a:endParaRPr lang="vi-VN" sz="1350"/>
              </a:p>
            </p:txBody>
          </p:sp>
        </p:grpSp>
        <p:sp>
          <p:nvSpPr>
            <p:cNvPr id="5" name="Google Shape;997;p14">
              <a:extLst>
                <a:ext uri="{FF2B5EF4-FFF2-40B4-BE49-F238E27FC236}">
                  <a16:creationId xmlns:a16="http://schemas.microsoft.com/office/drawing/2014/main" id="{3FBA0087-968E-4302-99D1-70906E6B074E}"/>
                </a:ext>
              </a:extLst>
            </p:cNvPr>
            <p:cNvSpPr>
              <a:spLocks/>
            </p:cNvSpPr>
            <p:nvPr/>
          </p:nvSpPr>
          <p:spPr bwMode="auto">
            <a:xfrm>
              <a:off x="8341867" y="4447482"/>
              <a:ext cx="569787" cy="308174"/>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grpSp>
          <p:nvGrpSpPr>
            <p:cNvPr id="6" name="Google Shape;998;p14">
              <a:extLst>
                <a:ext uri="{FF2B5EF4-FFF2-40B4-BE49-F238E27FC236}">
                  <a16:creationId xmlns:a16="http://schemas.microsoft.com/office/drawing/2014/main" id="{2F1D367A-01F5-47CD-B9AE-842D2ACCD22D}"/>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3A1C64C6-0089-4128-A787-98E1F597D3F1}"/>
                  </a:ext>
                </a:extLst>
              </p:cNvPr>
              <p:cNvSpPr>
                <a:spLocks/>
              </p:cNvSpPr>
              <p:nvPr/>
            </p:nvSpPr>
            <p:spPr bwMode="auto">
              <a:xfrm>
                <a:off x="8341867" y="1800590"/>
                <a:ext cx="569787" cy="30086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2" name="Google Shape;1000;p14">
                <a:extLst>
                  <a:ext uri="{FF2B5EF4-FFF2-40B4-BE49-F238E27FC236}">
                    <a16:creationId xmlns:a16="http://schemas.microsoft.com/office/drawing/2014/main" id="{C1DD477C-A49F-4CED-8774-2883E62D63B0}"/>
                  </a:ext>
                </a:extLst>
              </p:cNvPr>
              <p:cNvSpPr/>
              <p:nvPr/>
            </p:nvSpPr>
            <p:spPr>
              <a:xfrm>
                <a:off x="8341867" y="1721415"/>
                <a:ext cx="569787" cy="300866"/>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7" name="Google Shape;1001;p14">
              <a:extLst>
                <a:ext uri="{FF2B5EF4-FFF2-40B4-BE49-F238E27FC236}">
                  <a16:creationId xmlns:a16="http://schemas.microsoft.com/office/drawing/2014/main" id="{5F769F00-F226-48F9-85A3-669025589E9B}"/>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5285392D-E6A4-445C-AE0B-F315CCA6C455}"/>
                  </a:ext>
                </a:extLst>
              </p:cNvPr>
              <p:cNvSpPr>
                <a:spLocks/>
              </p:cNvSpPr>
              <p:nvPr/>
            </p:nvSpPr>
            <p:spPr bwMode="auto">
              <a:xfrm>
                <a:off x="8346524" y="1263416"/>
                <a:ext cx="568235" cy="308175"/>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0" name="Google Shape;1003;p14">
                <a:extLst>
                  <a:ext uri="{FF2B5EF4-FFF2-40B4-BE49-F238E27FC236}">
                    <a16:creationId xmlns:a16="http://schemas.microsoft.com/office/drawing/2014/main" id="{19A64C52-06D0-4EF3-BA11-6BBD67BAE99F}"/>
                  </a:ext>
                </a:extLst>
              </p:cNvPr>
              <p:cNvSpPr>
                <a:spLocks/>
              </p:cNvSpPr>
              <p:nvPr/>
            </p:nvSpPr>
            <p:spPr bwMode="auto">
              <a:xfrm>
                <a:off x="8346524" y="1183023"/>
                <a:ext cx="568235" cy="308175"/>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p:spPr>
            <p:txBody>
              <a:bodyPr lIns="91425" tIns="91425" rIns="91425" bIns="91425" anchor="ctr"/>
              <a:lstStyle/>
              <a:p>
                <a:pPr>
                  <a:defRPr/>
                </a:pPr>
                <a:endParaRPr lang="vi-VN" sz="1350"/>
              </a:p>
            </p:txBody>
          </p:sp>
        </p:grpSp>
        <p:grpSp>
          <p:nvGrpSpPr>
            <p:cNvPr id="8" name="Google Shape;1004;p14">
              <a:extLst>
                <a:ext uri="{FF2B5EF4-FFF2-40B4-BE49-F238E27FC236}">
                  <a16:creationId xmlns:a16="http://schemas.microsoft.com/office/drawing/2014/main" id="{50E45DAA-0476-496D-9ECE-AFF6ADAFF35A}"/>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302EE3F2-FC0F-44BE-9703-DFA6248EE0CD}"/>
                  </a:ext>
                </a:extLst>
              </p:cNvPr>
              <p:cNvSpPr>
                <a:spLocks/>
              </p:cNvSpPr>
              <p:nvPr/>
            </p:nvSpPr>
            <p:spPr bwMode="auto">
              <a:xfrm>
                <a:off x="8341867" y="686045"/>
                <a:ext cx="569787" cy="308175"/>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8" name="Google Shape;1006;p14">
                <a:extLst>
                  <a:ext uri="{FF2B5EF4-FFF2-40B4-BE49-F238E27FC236}">
                    <a16:creationId xmlns:a16="http://schemas.microsoft.com/office/drawing/2014/main" id="{9B9138D9-20DD-4CED-AE33-D584BAC5BA04}"/>
                  </a:ext>
                </a:extLst>
              </p:cNvPr>
              <p:cNvSpPr/>
              <p:nvPr/>
            </p:nvSpPr>
            <p:spPr>
              <a:xfrm>
                <a:off x="8341867" y="606869"/>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9" name="Google Shape;1007;p14">
              <a:extLst>
                <a:ext uri="{FF2B5EF4-FFF2-40B4-BE49-F238E27FC236}">
                  <a16:creationId xmlns:a16="http://schemas.microsoft.com/office/drawing/2014/main" id="{7C7F5DCB-6C33-464F-8750-4AF94AD13CEF}"/>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056DAB99-6946-4573-93F0-525EA9D55920}"/>
                  </a:ext>
                </a:extLst>
              </p:cNvPr>
              <p:cNvSpPr>
                <a:spLocks/>
              </p:cNvSpPr>
              <p:nvPr/>
            </p:nvSpPr>
            <p:spPr bwMode="auto">
              <a:xfrm>
                <a:off x="8341867" y="2361518"/>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6" name="Google Shape;1009;p14">
                <a:extLst>
                  <a:ext uri="{FF2B5EF4-FFF2-40B4-BE49-F238E27FC236}">
                    <a16:creationId xmlns:a16="http://schemas.microsoft.com/office/drawing/2014/main" id="{9C1C2C52-24AF-466F-858E-D584A3C17F31}"/>
                  </a:ext>
                </a:extLst>
              </p:cNvPr>
              <p:cNvSpPr>
                <a:spLocks/>
              </p:cNvSpPr>
              <p:nvPr/>
            </p:nvSpPr>
            <p:spPr bwMode="auto">
              <a:xfrm>
                <a:off x="8341867" y="2282343"/>
                <a:ext cx="569787" cy="30086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p:spPr>
            <p:txBody>
              <a:bodyPr lIns="91425" tIns="91425" rIns="91425" bIns="91425" anchor="ctr"/>
              <a:lstStyle/>
              <a:p>
                <a:pPr>
                  <a:defRPr/>
                </a:pPr>
                <a:endParaRPr lang="vi-VN" sz="1350"/>
              </a:p>
            </p:txBody>
          </p:sp>
        </p:grpSp>
        <p:grpSp>
          <p:nvGrpSpPr>
            <p:cNvPr id="10" name="Google Shape;1010;p14">
              <a:extLst>
                <a:ext uri="{FF2B5EF4-FFF2-40B4-BE49-F238E27FC236}">
                  <a16:creationId xmlns:a16="http://schemas.microsoft.com/office/drawing/2014/main" id="{07EB21CE-2562-4F50-9F16-3D17FAB665E2}"/>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E4CAB263-6963-432F-A1B0-7DDD7A89A6DB}"/>
                  </a:ext>
                </a:extLst>
              </p:cNvPr>
              <p:cNvSpPr>
                <a:spLocks/>
              </p:cNvSpPr>
              <p:nvPr/>
            </p:nvSpPr>
            <p:spPr bwMode="auto">
              <a:xfrm>
                <a:off x="8341867" y="2362129"/>
                <a:ext cx="569787" cy="30086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4" name="Google Shape;1012;p14">
                <a:extLst>
                  <a:ext uri="{FF2B5EF4-FFF2-40B4-BE49-F238E27FC236}">
                    <a16:creationId xmlns:a16="http://schemas.microsoft.com/office/drawing/2014/main" id="{941B5CBC-B710-412E-B532-30F76EA28215}"/>
                  </a:ext>
                </a:extLst>
              </p:cNvPr>
              <p:cNvSpPr/>
              <p:nvPr/>
            </p:nvSpPr>
            <p:spPr>
              <a:xfrm>
                <a:off x="8341867" y="2281736"/>
                <a:ext cx="569787"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11" name="Google Shape;1013;p14">
              <a:extLst>
                <a:ext uri="{FF2B5EF4-FFF2-40B4-BE49-F238E27FC236}">
                  <a16:creationId xmlns:a16="http://schemas.microsoft.com/office/drawing/2014/main" id="{C66741DC-038B-4B04-AFB5-A4550B7037B9}"/>
                </a:ext>
              </a:extLst>
            </p:cNvPr>
            <p:cNvSpPr/>
            <p:nvPr/>
          </p:nvSpPr>
          <p:spPr>
            <a:xfrm>
              <a:off x="8341867" y="4368307"/>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 name="Google Shape;1014;p14">
              <a:extLst>
                <a:ext uri="{FF2B5EF4-FFF2-40B4-BE49-F238E27FC236}">
                  <a16:creationId xmlns:a16="http://schemas.microsoft.com/office/drawing/2014/main" id="{7C3049FD-9D57-4D24-A75E-59298876275A}"/>
                </a:ext>
              </a:extLst>
            </p:cNvPr>
            <p:cNvSpPr>
              <a:spLocks/>
            </p:cNvSpPr>
            <p:nvPr/>
          </p:nvSpPr>
          <p:spPr bwMode="auto">
            <a:xfrm>
              <a:off x="395894" y="219519"/>
              <a:ext cx="8053099"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p:spPr>
          <p:txBody>
            <a:bodyPr lIns="91425" tIns="91425" rIns="91425" bIns="91425" anchor="ctr"/>
            <a:lstStyle/>
            <a:p>
              <a:pPr>
                <a:defRPr/>
              </a:pPr>
              <a:endParaRPr lang="vi-VN" sz="1350"/>
            </a:p>
          </p:txBody>
        </p:sp>
      </p:grpSp>
      <p:sp>
        <p:nvSpPr>
          <p:cNvPr id="25" name="Google Shape;1082;p14">
            <a:extLst>
              <a:ext uri="{FF2B5EF4-FFF2-40B4-BE49-F238E27FC236}">
                <a16:creationId xmlns:a16="http://schemas.microsoft.com/office/drawing/2014/main" id="{505528CE-910D-4893-B3B1-2D4FFFFCB20D}"/>
              </a:ext>
            </a:extLst>
          </p:cNvPr>
          <p:cNvSpPr>
            <a:spLocks/>
          </p:cNvSpPr>
          <p:nvPr userDrawn="1"/>
        </p:nvSpPr>
        <p:spPr bwMode="auto">
          <a:xfrm>
            <a:off x="465667" y="8826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26" name="Google Shape;1083;p14">
            <a:extLst>
              <a:ext uri="{FF2B5EF4-FFF2-40B4-BE49-F238E27FC236}">
                <a16:creationId xmlns:a16="http://schemas.microsoft.com/office/drawing/2014/main" id="{DC860134-10AA-43BC-BC2F-375E727D677E}"/>
              </a:ext>
            </a:extLst>
          </p:cNvPr>
          <p:cNvSpPr>
            <a:spLocks/>
          </p:cNvSpPr>
          <p:nvPr userDrawn="1"/>
        </p:nvSpPr>
        <p:spPr bwMode="auto">
          <a:xfrm>
            <a:off x="201084" y="906463"/>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27" name="Google Shape;1084;p14">
            <a:extLst>
              <a:ext uri="{FF2B5EF4-FFF2-40B4-BE49-F238E27FC236}">
                <a16:creationId xmlns:a16="http://schemas.microsoft.com/office/drawing/2014/main" id="{ABFD23A0-F1E3-4170-BA75-06819A9C0565}"/>
              </a:ext>
            </a:extLst>
          </p:cNvPr>
          <p:cNvSpPr>
            <a:spLocks/>
          </p:cNvSpPr>
          <p:nvPr userDrawn="1"/>
        </p:nvSpPr>
        <p:spPr bwMode="auto">
          <a:xfrm>
            <a:off x="224367" y="989014"/>
            <a:ext cx="44451"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28" name="Google Shape;1085;p14">
            <a:extLst>
              <a:ext uri="{FF2B5EF4-FFF2-40B4-BE49-F238E27FC236}">
                <a16:creationId xmlns:a16="http://schemas.microsoft.com/office/drawing/2014/main" id="{FFD3EA32-DCFF-442B-B5E4-827155AD3D0C}"/>
              </a:ext>
            </a:extLst>
          </p:cNvPr>
          <p:cNvSpPr>
            <a:spLocks/>
          </p:cNvSpPr>
          <p:nvPr userDrawn="1"/>
        </p:nvSpPr>
        <p:spPr bwMode="auto">
          <a:xfrm>
            <a:off x="524934" y="9477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29" name="Google Shape;1086;p14">
            <a:extLst>
              <a:ext uri="{FF2B5EF4-FFF2-40B4-BE49-F238E27FC236}">
                <a16:creationId xmlns:a16="http://schemas.microsoft.com/office/drawing/2014/main" id="{51F8B180-2E92-412A-AE72-54F280B47C3C}"/>
              </a:ext>
            </a:extLst>
          </p:cNvPr>
          <p:cNvSpPr>
            <a:spLocks/>
          </p:cNvSpPr>
          <p:nvPr userDrawn="1"/>
        </p:nvSpPr>
        <p:spPr bwMode="auto">
          <a:xfrm>
            <a:off x="201084" y="917575"/>
            <a:ext cx="448733"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30" name="Google Shape;1082;p14">
            <a:extLst>
              <a:ext uri="{FF2B5EF4-FFF2-40B4-BE49-F238E27FC236}">
                <a16:creationId xmlns:a16="http://schemas.microsoft.com/office/drawing/2014/main" id="{1980ADF3-ACB9-4EBE-89C9-A94312E620EC}"/>
              </a:ext>
            </a:extLst>
          </p:cNvPr>
          <p:cNvSpPr>
            <a:spLocks/>
          </p:cNvSpPr>
          <p:nvPr userDrawn="1"/>
        </p:nvSpPr>
        <p:spPr bwMode="auto">
          <a:xfrm>
            <a:off x="463550" y="14954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31" name="Google Shape;1083;p14">
            <a:extLst>
              <a:ext uri="{FF2B5EF4-FFF2-40B4-BE49-F238E27FC236}">
                <a16:creationId xmlns:a16="http://schemas.microsoft.com/office/drawing/2014/main" id="{C9B01030-551A-4C94-946F-7D3395167F5F}"/>
              </a:ext>
            </a:extLst>
          </p:cNvPr>
          <p:cNvSpPr>
            <a:spLocks/>
          </p:cNvSpPr>
          <p:nvPr userDrawn="1"/>
        </p:nvSpPr>
        <p:spPr bwMode="auto">
          <a:xfrm>
            <a:off x="198967" y="1520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32" name="Google Shape;1084;p14">
            <a:extLst>
              <a:ext uri="{FF2B5EF4-FFF2-40B4-BE49-F238E27FC236}">
                <a16:creationId xmlns:a16="http://schemas.microsoft.com/office/drawing/2014/main" id="{3E7CFAA0-74E6-4892-85A5-8329283E2AFF}"/>
              </a:ext>
            </a:extLst>
          </p:cNvPr>
          <p:cNvSpPr>
            <a:spLocks/>
          </p:cNvSpPr>
          <p:nvPr userDrawn="1"/>
        </p:nvSpPr>
        <p:spPr bwMode="auto">
          <a:xfrm>
            <a:off x="222251" y="1603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33" name="Google Shape;1085;p14">
            <a:extLst>
              <a:ext uri="{FF2B5EF4-FFF2-40B4-BE49-F238E27FC236}">
                <a16:creationId xmlns:a16="http://schemas.microsoft.com/office/drawing/2014/main" id="{991BB21F-8755-45E6-98C5-F53DE0C89ECE}"/>
              </a:ext>
            </a:extLst>
          </p:cNvPr>
          <p:cNvSpPr>
            <a:spLocks/>
          </p:cNvSpPr>
          <p:nvPr userDrawn="1"/>
        </p:nvSpPr>
        <p:spPr bwMode="auto">
          <a:xfrm>
            <a:off x="522818" y="1562100"/>
            <a:ext cx="46567"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34" name="Google Shape;1086;p14">
            <a:extLst>
              <a:ext uri="{FF2B5EF4-FFF2-40B4-BE49-F238E27FC236}">
                <a16:creationId xmlns:a16="http://schemas.microsoft.com/office/drawing/2014/main" id="{1C3C36A2-43BC-4CCA-BF3B-AE4C9CA5CE58}"/>
              </a:ext>
            </a:extLst>
          </p:cNvPr>
          <p:cNvSpPr>
            <a:spLocks/>
          </p:cNvSpPr>
          <p:nvPr userDrawn="1"/>
        </p:nvSpPr>
        <p:spPr bwMode="auto">
          <a:xfrm>
            <a:off x="201084" y="1531938"/>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35" name="Google Shape;1082;p14">
            <a:extLst>
              <a:ext uri="{FF2B5EF4-FFF2-40B4-BE49-F238E27FC236}">
                <a16:creationId xmlns:a16="http://schemas.microsoft.com/office/drawing/2014/main" id="{3013C1A0-70F5-47D4-93FC-DD79646900FD}"/>
              </a:ext>
            </a:extLst>
          </p:cNvPr>
          <p:cNvSpPr>
            <a:spLocks/>
          </p:cNvSpPr>
          <p:nvPr userDrawn="1"/>
        </p:nvSpPr>
        <p:spPr bwMode="auto">
          <a:xfrm>
            <a:off x="463550" y="2109788"/>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36" name="Google Shape;1083;p14">
            <a:extLst>
              <a:ext uri="{FF2B5EF4-FFF2-40B4-BE49-F238E27FC236}">
                <a16:creationId xmlns:a16="http://schemas.microsoft.com/office/drawing/2014/main" id="{3BBB287A-7DDE-4EEE-B021-0C5D10C16D17}"/>
              </a:ext>
            </a:extLst>
          </p:cNvPr>
          <p:cNvSpPr>
            <a:spLocks/>
          </p:cNvSpPr>
          <p:nvPr userDrawn="1"/>
        </p:nvSpPr>
        <p:spPr bwMode="auto">
          <a:xfrm>
            <a:off x="198967" y="2135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37" name="Google Shape;1084;p14">
            <a:extLst>
              <a:ext uri="{FF2B5EF4-FFF2-40B4-BE49-F238E27FC236}">
                <a16:creationId xmlns:a16="http://schemas.microsoft.com/office/drawing/2014/main" id="{B3B57F08-3B64-4DE9-8A1A-41ACE8FB9838}"/>
              </a:ext>
            </a:extLst>
          </p:cNvPr>
          <p:cNvSpPr>
            <a:spLocks/>
          </p:cNvSpPr>
          <p:nvPr userDrawn="1"/>
        </p:nvSpPr>
        <p:spPr bwMode="auto">
          <a:xfrm>
            <a:off x="222251" y="2217738"/>
            <a:ext cx="44449"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38" name="Google Shape;1085;p14">
            <a:extLst>
              <a:ext uri="{FF2B5EF4-FFF2-40B4-BE49-F238E27FC236}">
                <a16:creationId xmlns:a16="http://schemas.microsoft.com/office/drawing/2014/main" id="{4A8A411A-AC27-45BC-A485-B0B169E5CA5A}"/>
              </a:ext>
            </a:extLst>
          </p:cNvPr>
          <p:cNvSpPr>
            <a:spLocks/>
          </p:cNvSpPr>
          <p:nvPr userDrawn="1"/>
        </p:nvSpPr>
        <p:spPr bwMode="auto">
          <a:xfrm>
            <a:off x="522818" y="2174875"/>
            <a:ext cx="44449"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39" name="Google Shape;1086;p14">
            <a:extLst>
              <a:ext uri="{FF2B5EF4-FFF2-40B4-BE49-F238E27FC236}">
                <a16:creationId xmlns:a16="http://schemas.microsoft.com/office/drawing/2014/main" id="{5A7A42F3-2D34-421D-9F38-05A60E96ADA0}"/>
              </a:ext>
            </a:extLst>
          </p:cNvPr>
          <p:cNvSpPr>
            <a:spLocks/>
          </p:cNvSpPr>
          <p:nvPr userDrawn="1"/>
        </p:nvSpPr>
        <p:spPr bwMode="auto">
          <a:xfrm>
            <a:off x="198967" y="21463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40" name="Google Shape;1082;p14">
            <a:extLst>
              <a:ext uri="{FF2B5EF4-FFF2-40B4-BE49-F238E27FC236}">
                <a16:creationId xmlns:a16="http://schemas.microsoft.com/office/drawing/2014/main" id="{432D947A-79CA-4C93-B8BD-FEB84C0F019F}"/>
              </a:ext>
            </a:extLst>
          </p:cNvPr>
          <p:cNvSpPr>
            <a:spLocks/>
          </p:cNvSpPr>
          <p:nvPr userDrawn="1"/>
        </p:nvSpPr>
        <p:spPr bwMode="auto">
          <a:xfrm>
            <a:off x="461433" y="27241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41" name="Google Shape;1083;p14">
            <a:extLst>
              <a:ext uri="{FF2B5EF4-FFF2-40B4-BE49-F238E27FC236}">
                <a16:creationId xmlns:a16="http://schemas.microsoft.com/office/drawing/2014/main" id="{D3F8F480-7E9A-40EC-A872-127E41062150}"/>
              </a:ext>
            </a:extLst>
          </p:cNvPr>
          <p:cNvSpPr>
            <a:spLocks/>
          </p:cNvSpPr>
          <p:nvPr userDrawn="1"/>
        </p:nvSpPr>
        <p:spPr bwMode="auto">
          <a:xfrm>
            <a:off x="196851" y="2747964"/>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42" name="Google Shape;1084;p14">
            <a:extLst>
              <a:ext uri="{FF2B5EF4-FFF2-40B4-BE49-F238E27FC236}">
                <a16:creationId xmlns:a16="http://schemas.microsoft.com/office/drawing/2014/main" id="{0AEA8AC3-3428-4C97-871C-EFF3D51E4E36}"/>
              </a:ext>
            </a:extLst>
          </p:cNvPr>
          <p:cNvSpPr>
            <a:spLocks/>
          </p:cNvSpPr>
          <p:nvPr userDrawn="1"/>
        </p:nvSpPr>
        <p:spPr bwMode="auto">
          <a:xfrm>
            <a:off x="220134" y="2830514"/>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43" name="Google Shape;1085;p14">
            <a:extLst>
              <a:ext uri="{FF2B5EF4-FFF2-40B4-BE49-F238E27FC236}">
                <a16:creationId xmlns:a16="http://schemas.microsoft.com/office/drawing/2014/main" id="{D674A7ED-F36B-4898-AAEF-E8BAF2486381}"/>
              </a:ext>
            </a:extLst>
          </p:cNvPr>
          <p:cNvSpPr>
            <a:spLocks/>
          </p:cNvSpPr>
          <p:nvPr userDrawn="1"/>
        </p:nvSpPr>
        <p:spPr bwMode="auto">
          <a:xfrm>
            <a:off x="520701" y="27892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44" name="Google Shape;1086;p14">
            <a:extLst>
              <a:ext uri="{FF2B5EF4-FFF2-40B4-BE49-F238E27FC236}">
                <a16:creationId xmlns:a16="http://schemas.microsoft.com/office/drawing/2014/main" id="{F538B127-7452-4BC2-BF5F-1E875FDB8A10}"/>
              </a:ext>
            </a:extLst>
          </p:cNvPr>
          <p:cNvSpPr>
            <a:spLocks/>
          </p:cNvSpPr>
          <p:nvPr userDrawn="1"/>
        </p:nvSpPr>
        <p:spPr bwMode="auto">
          <a:xfrm>
            <a:off x="198968" y="27590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45" name="Google Shape;1082;p14">
            <a:extLst>
              <a:ext uri="{FF2B5EF4-FFF2-40B4-BE49-F238E27FC236}">
                <a16:creationId xmlns:a16="http://schemas.microsoft.com/office/drawing/2014/main" id="{2B6B2B3C-57FA-423D-AA45-F0D23E0AC6B6}"/>
              </a:ext>
            </a:extLst>
          </p:cNvPr>
          <p:cNvSpPr>
            <a:spLocks/>
          </p:cNvSpPr>
          <p:nvPr userDrawn="1"/>
        </p:nvSpPr>
        <p:spPr bwMode="auto">
          <a:xfrm>
            <a:off x="461433" y="33369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46" name="Google Shape;1083;p14">
            <a:extLst>
              <a:ext uri="{FF2B5EF4-FFF2-40B4-BE49-F238E27FC236}">
                <a16:creationId xmlns:a16="http://schemas.microsoft.com/office/drawing/2014/main" id="{C57070C0-1E7B-44CE-9420-33DCD4E6B6C9}"/>
              </a:ext>
            </a:extLst>
          </p:cNvPr>
          <p:cNvSpPr>
            <a:spLocks/>
          </p:cNvSpPr>
          <p:nvPr userDrawn="1"/>
        </p:nvSpPr>
        <p:spPr bwMode="auto">
          <a:xfrm>
            <a:off x="194733" y="3362326"/>
            <a:ext cx="450851"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47" name="Google Shape;1084;p14">
            <a:extLst>
              <a:ext uri="{FF2B5EF4-FFF2-40B4-BE49-F238E27FC236}">
                <a16:creationId xmlns:a16="http://schemas.microsoft.com/office/drawing/2014/main" id="{50F4EEA3-C44E-406F-BC6C-285534D47D58}"/>
              </a:ext>
            </a:extLst>
          </p:cNvPr>
          <p:cNvSpPr>
            <a:spLocks/>
          </p:cNvSpPr>
          <p:nvPr userDrawn="1"/>
        </p:nvSpPr>
        <p:spPr bwMode="auto">
          <a:xfrm>
            <a:off x="220133" y="3444875"/>
            <a:ext cx="44451"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48" name="Google Shape;1085;p14">
            <a:extLst>
              <a:ext uri="{FF2B5EF4-FFF2-40B4-BE49-F238E27FC236}">
                <a16:creationId xmlns:a16="http://schemas.microsoft.com/office/drawing/2014/main" id="{6E032E36-7BD2-4B73-BFD8-1575116E455E}"/>
              </a:ext>
            </a:extLst>
          </p:cNvPr>
          <p:cNvSpPr>
            <a:spLocks/>
          </p:cNvSpPr>
          <p:nvPr userDrawn="1"/>
        </p:nvSpPr>
        <p:spPr bwMode="auto">
          <a:xfrm>
            <a:off x="520700" y="3403600"/>
            <a:ext cx="44451"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49" name="Google Shape;1086;p14">
            <a:extLst>
              <a:ext uri="{FF2B5EF4-FFF2-40B4-BE49-F238E27FC236}">
                <a16:creationId xmlns:a16="http://schemas.microsoft.com/office/drawing/2014/main" id="{27B74909-EA50-4F00-8FF1-FF39EAA79717}"/>
              </a:ext>
            </a:extLst>
          </p:cNvPr>
          <p:cNvSpPr>
            <a:spLocks/>
          </p:cNvSpPr>
          <p:nvPr userDrawn="1"/>
        </p:nvSpPr>
        <p:spPr bwMode="auto">
          <a:xfrm>
            <a:off x="196851" y="33734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50" name="Google Shape;1082;p14">
            <a:extLst>
              <a:ext uri="{FF2B5EF4-FFF2-40B4-BE49-F238E27FC236}">
                <a16:creationId xmlns:a16="http://schemas.microsoft.com/office/drawing/2014/main" id="{E9C370B4-2E8F-44F1-9DEB-FAA61E291EDB}"/>
              </a:ext>
            </a:extLst>
          </p:cNvPr>
          <p:cNvSpPr>
            <a:spLocks/>
          </p:cNvSpPr>
          <p:nvPr userDrawn="1"/>
        </p:nvSpPr>
        <p:spPr bwMode="auto">
          <a:xfrm>
            <a:off x="459317" y="3951288"/>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51" name="Google Shape;1083;p14">
            <a:extLst>
              <a:ext uri="{FF2B5EF4-FFF2-40B4-BE49-F238E27FC236}">
                <a16:creationId xmlns:a16="http://schemas.microsoft.com/office/drawing/2014/main" id="{245F6DF9-B8EE-4F1E-B56C-AF03A2D64488}"/>
              </a:ext>
            </a:extLst>
          </p:cNvPr>
          <p:cNvSpPr>
            <a:spLocks/>
          </p:cNvSpPr>
          <p:nvPr userDrawn="1"/>
        </p:nvSpPr>
        <p:spPr bwMode="auto">
          <a:xfrm>
            <a:off x="194734" y="39766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52" name="Google Shape;1084;p14">
            <a:extLst>
              <a:ext uri="{FF2B5EF4-FFF2-40B4-BE49-F238E27FC236}">
                <a16:creationId xmlns:a16="http://schemas.microsoft.com/office/drawing/2014/main" id="{F7ED44B0-579E-4485-9593-F73F3E3FA4CB}"/>
              </a:ext>
            </a:extLst>
          </p:cNvPr>
          <p:cNvSpPr>
            <a:spLocks/>
          </p:cNvSpPr>
          <p:nvPr userDrawn="1"/>
        </p:nvSpPr>
        <p:spPr bwMode="auto">
          <a:xfrm>
            <a:off x="218018" y="40592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53" name="Google Shape;1085;p14">
            <a:extLst>
              <a:ext uri="{FF2B5EF4-FFF2-40B4-BE49-F238E27FC236}">
                <a16:creationId xmlns:a16="http://schemas.microsoft.com/office/drawing/2014/main" id="{F83F1847-ED33-4409-8858-AED027F5432B}"/>
              </a:ext>
            </a:extLst>
          </p:cNvPr>
          <p:cNvSpPr>
            <a:spLocks/>
          </p:cNvSpPr>
          <p:nvPr userDrawn="1"/>
        </p:nvSpPr>
        <p:spPr bwMode="auto">
          <a:xfrm>
            <a:off x="518585" y="40163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54" name="Google Shape;1086;p14">
            <a:extLst>
              <a:ext uri="{FF2B5EF4-FFF2-40B4-BE49-F238E27FC236}">
                <a16:creationId xmlns:a16="http://schemas.microsoft.com/office/drawing/2014/main" id="{4466C677-F9CC-4CF2-8E82-E4F8B25470A0}"/>
              </a:ext>
            </a:extLst>
          </p:cNvPr>
          <p:cNvSpPr>
            <a:spLocks/>
          </p:cNvSpPr>
          <p:nvPr userDrawn="1"/>
        </p:nvSpPr>
        <p:spPr bwMode="auto">
          <a:xfrm>
            <a:off x="194734" y="39878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55" name="Google Shape;1082;p14">
            <a:extLst>
              <a:ext uri="{FF2B5EF4-FFF2-40B4-BE49-F238E27FC236}">
                <a16:creationId xmlns:a16="http://schemas.microsoft.com/office/drawing/2014/main" id="{7C5A8393-67BE-4E7C-938E-33F95CF39EAA}"/>
              </a:ext>
            </a:extLst>
          </p:cNvPr>
          <p:cNvSpPr>
            <a:spLocks/>
          </p:cNvSpPr>
          <p:nvPr userDrawn="1"/>
        </p:nvSpPr>
        <p:spPr bwMode="auto">
          <a:xfrm>
            <a:off x="459317" y="4565650"/>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56" name="Google Shape;1083;p14">
            <a:extLst>
              <a:ext uri="{FF2B5EF4-FFF2-40B4-BE49-F238E27FC236}">
                <a16:creationId xmlns:a16="http://schemas.microsoft.com/office/drawing/2014/main" id="{D62C6A7C-0759-4610-8155-2A64E90B3BCB}"/>
              </a:ext>
            </a:extLst>
          </p:cNvPr>
          <p:cNvSpPr>
            <a:spLocks/>
          </p:cNvSpPr>
          <p:nvPr userDrawn="1"/>
        </p:nvSpPr>
        <p:spPr bwMode="auto">
          <a:xfrm>
            <a:off x="192618" y="4589464"/>
            <a:ext cx="450849"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57" name="Google Shape;1084;p14">
            <a:extLst>
              <a:ext uri="{FF2B5EF4-FFF2-40B4-BE49-F238E27FC236}">
                <a16:creationId xmlns:a16="http://schemas.microsoft.com/office/drawing/2014/main" id="{ADD0379B-CC22-45F9-ACA2-2B92F82A4441}"/>
              </a:ext>
            </a:extLst>
          </p:cNvPr>
          <p:cNvSpPr>
            <a:spLocks/>
          </p:cNvSpPr>
          <p:nvPr userDrawn="1"/>
        </p:nvSpPr>
        <p:spPr bwMode="auto">
          <a:xfrm>
            <a:off x="215901" y="4672014"/>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58" name="Google Shape;1085;p14">
            <a:extLst>
              <a:ext uri="{FF2B5EF4-FFF2-40B4-BE49-F238E27FC236}">
                <a16:creationId xmlns:a16="http://schemas.microsoft.com/office/drawing/2014/main" id="{7E5D6AE6-EA9C-4137-BCDB-17A5A74F981B}"/>
              </a:ext>
            </a:extLst>
          </p:cNvPr>
          <p:cNvSpPr>
            <a:spLocks/>
          </p:cNvSpPr>
          <p:nvPr userDrawn="1"/>
        </p:nvSpPr>
        <p:spPr bwMode="auto">
          <a:xfrm>
            <a:off x="518585" y="4630739"/>
            <a:ext cx="44449"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59" name="Google Shape;1086;p14">
            <a:extLst>
              <a:ext uri="{FF2B5EF4-FFF2-40B4-BE49-F238E27FC236}">
                <a16:creationId xmlns:a16="http://schemas.microsoft.com/office/drawing/2014/main" id="{7E3C7D2F-7FF0-45D0-9494-17FC18EB279A}"/>
              </a:ext>
            </a:extLst>
          </p:cNvPr>
          <p:cNvSpPr>
            <a:spLocks/>
          </p:cNvSpPr>
          <p:nvPr userDrawn="1"/>
        </p:nvSpPr>
        <p:spPr bwMode="auto">
          <a:xfrm>
            <a:off x="194734" y="46005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60" name="Google Shape;1082;p14">
            <a:extLst>
              <a:ext uri="{FF2B5EF4-FFF2-40B4-BE49-F238E27FC236}">
                <a16:creationId xmlns:a16="http://schemas.microsoft.com/office/drawing/2014/main" id="{876201F8-56A8-4341-9776-55D8410B29EF}"/>
              </a:ext>
            </a:extLst>
          </p:cNvPr>
          <p:cNvSpPr>
            <a:spLocks/>
          </p:cNvSpPr>
          <p:nvPr userDrawn="1"/>
        </p:nvSpPr>
        <p:spPr bwMode="auto">
          <a:xfrm>
            <a:off x="457200" y="5180013"/>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61" name="Google Shape;1083;p14">
            <a:extLst>
              <a:ext uri="{FF2B5EF4-FFF2-40B4-BE49-F238E27FC236}">
                <a16:creationId xmlns:a16="http://schemas.microsoft.com/office/drawing/2014/main" id="{1EB3FDE7-E43D-4BA3-AE4E-ABADB6670C6C}"/>
              </a:ext>
            </a:extLst>
          </p:cNvPr>
          <p:cNvSpPr>
            <a:spLocks/>
          </p:cNvSpPr>
          <p:nvPr userDrawn="1"/>
        </p:nvSpPr>
        <p:spPr bwMode="auto">
          <a:xfrm>
            <a:off x="192618" y="5203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62" name="Google Shape;1084;p14">
            <a:extLst>
              <a:ext uri="{FF2B5EF4-FFF2-40B4-BE49-F238E27FC236}">
                <a16:creationId xmlns:a16="http://schemas.microsoft.com/office/drawing/2014/main" id="{1EFE1779-F84D-4FB9-ADF1-FCCD50153D81}"/>
              </a:ext>
            </a:extLst>
          </p:cNvPr>
          <p:cNvSpPr>
            <a:spLocks/>
          </p:cNvSpPr>
          <p:nvPr userDrawn="1"/>
        </p:nvSpPr>
        <p:spPr bwMode="auto">
          <a:xfrm>
            <a:off x="215901" y="5286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63" name="Google Shape;1085;p14">
            <a:extLst>
              <a:ext uri="{FF2B5EF4-FFF2-40B4-BE49-F238E27FC236}">
                <a16:creationId xmlns:a16="http://schemas.microsoft.com/office/drawing/2014/main" id="{D9BFDB3D-73D4-4037-BD5F-822FF026B8A2}"/>
              </a:ext>
            </a:extLst>
          </p:cNvPr>
          <p:cNvSpPr>
            <a:spLocks/>
          </p:cNvSpPr>
          <p:nvPr userDrawn="1"/>
        </p:nvSpPr>
        <p:spPr bwMode="auto">
          <a:xfrm>
            <a:off x="516467" y="5245100"/>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64" name="Google Shape;1086;p14">
            <a:extLst>
              <a:ext uri="{FF2B5EF4-FFF2-40B4-BE49-F238E27FC236}">
                <a16:creationId xmlns:a16="http://schemas.microsoft.com/office/drawing/2014/main" id="{F2BD66DB-2C84-4B52-B3A0-B740B1DC8168}"/>
              </a:ext>
            </a:extLst>
          </p:cNvPr>
          <p:cNvSpPr>
            <a:spLocks/>
          </p:cNvSpPr>
          <p:nvPr userDrawn="1"/>
        </p:nvSpPr>
        <p:spPr bwMode="auto">
          <a:xfrm>
            <a:off x="192618" y="52149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65" name="Google Shape;1082;p14">
            <a:extLst>
              <a:ext uri="{FF2B5EF4-FFF2-40B4-BE49-F238E27FC236}">
                <a16:creationId xmlns:a16="http://schemas.microsoft.com/office/drawing/2014/main" id="{CA39AFBF-0708-482D-972E-BC781EC85557}"/>
              </a:ext>
            </a:extLst>
          </p:cNvPr>
          <p:cNvSpPr>
            <a:spLocks/>
          </p:cNvSpPr>
          <p:nvPr userDrawn="1"/>
        </p:nvSpPr>
        <p:spPr bwMode="auto">
          <a:xfrm>
            <a:off x="457200" y="5792788"/>
            <a:ext cx="107951"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66" name="Google Shape;1083;p14">
            <a:extLst>
              <a:ext uri="{FF2B5EF4-FFF2-40B4-BE49-F238E27FC236}">
                <a16:creationId xmlns:a16="http://schemas.microsoft.com/office/drawing/2014/main" id="{1C60C300-CF68-4D2D-AA05-12ED371AEF3E}"/>
              </a:ext>
            </a:extLst>
          </p:cNvPr>
          <p:cNvSpPr>
            <a:spLocks/>
          </p:cNvSpPr>
          <p:nvPr userDrawn="1"/>
        </p:nvSpPr>
        <p:spPr bwMode="auto">
          <a:xfrm>
            <a:off x="190500" y="5818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67" name="Google Shape;1084;p14">
            <a:extLst>
              <a:ext uri="{FF2B5EF4-FFF2-40B4-BE49-F238E27FC236}">
                <a16:creationId xmlns:a16="http://schemas.microsoft.com/office/drawing/2014/main" id="{7BAB8BAB-534C-42E8-9D47-8530893EA654}"/>
              </a:ext>
            </a:extLst>
          </p:cNvPr>
          <p:cNvSpPr>
            <a:spLocks/>
          </p:cNvSpPr>
          <p:nvPr userDrawn="1"/>
        </p:nvSpPr>
        <p:spPr bwMode="auto">
          <a:xfrm>
            <a:off x="213784" y="59007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68" name="Google Shape;1085;p14">
            <a:extLst>
              <a:ext uri="{FF2B5EF4-FFF2-40B4-BE49-F238E27FC236}">
                <a16:creationId xmlns:a16="http://schemas.microsoft.com/office/drawing/2014/main" id="{B246D3A2-375A-4CBA-84D0-DE9A2B49D728}"/>
              </a:ext>
            </a:extLst>
          </p:cNvPr>
          <p:cNvSpPr>
            <a:spLocks/>
          </p:cNvSpPr>
          <p:nvPr userDrawn="1"/>
        </p:nvSpPr>
        <p:spPr bwMode="auto">
          <a:xfrm>
            <a:off x="514351" y="58578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69" name="Google Shape;1086;p14">
            <a:extLst>
              <a:ext uri="{FF2B5EF4-FFF2-40B4-BE49-F238E27FC236}">
                <a16:creationId xmlns:a16="http://schemas.microsoft.com/office/drawing/2014/main" id="{EBBDADC6-25D8-4D49-B08B-F3C3B5834E09}"/>
              </a:ext>
            </a:extLst>
          </p:cNvPr>
          <p:cNvSpPr>
            <a:spLocks/>
          </p:cNvSpPr>
          <p:nvPr userDrawn="1"/>
        </p:nvSpPr>
        <p:spPr bwMode="auto">
          <a:xfrm>
            <a:off x="192617" y="5829300"/>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Tree>
    <p:extLst>
      <p:ext uri="{BB962C8B-B14F-4D97-AF65-F5344CB8AC3E}">
        <p14:creationId xmlns:p14="http://schemas.microsoft.com/office/powerpoint/2010/main" val="1055505891"/>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2_Title Slide">
    <p:bg>
      <p:bgPr>
        <a:solidFill>
          <a:srgbClr val="4F6228"/>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BD197521-70FD-4C0E-A4F7-8F53F605CDD3}"/>
              </a:ext>
            </a:extLst>
          </p:cNvPr>
          <p:cNvGrpSpPr>
            <a:grpSpLocks/>
          </p:cNvGrpSpPr>
          <p:nvPr userDrawn="1"/>
        </p:nvGrpSpPr>
        <p:grpSpPr bwMode="auto">
          <a:xfrm>
            <a:off x="395818" y="219076"/>
            <a:ext cx="11614149" cy="6240463"/>
            <a:chOff x="395894" y="219519"/>
            <a:chExt cx="8518865" cy="4788281"/>
          </a:xfrm>
        </p:grpSpPr>
        <p:sp>
          <p:nvSpPr>
            <p:cNvPr id="3" name="Google Shape;993;p14">
              <a:extLst>
                <a:ext uri="{FF2B5EF4-FFF2-40B4-BE49-F238E27FC236}">
                  <a16:creationId xmlns:a16="http://schemas.microsoft.com/office/drawing/2014/main" id="{07FAC2CA-4AC0-43A5-B49E-A653B3A3C128}"/>
                </a:ext>
              </a:extLst>
            </p:cNvPr>
            <p:cNvSpPr/>
            <p:nvPr/>
          </p:nvSpPr>
          <p:spPr>
            <a:xfrm>
              <a:off x="661380" y="219519"/>
              <a:ext cx="8068625"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nvGrpSpPr>
            <p:cNvPr id="4" name="Google Shape;994;p14">
              <a:extLst>
                <a:ext uri="{FF2B5EF4-FFF2-40B4-BE49-F238E27FC236}">
                  <a16:creationId xmlns:a16="http://schemas.microsoft.com/office/drawing/2014/main" id="{18B16654-6860-4ACC-87AB-5CA77C298086}"/>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F84C3CF7-05CF-4239-9F83-B4E6195201D8}"/>
                  </a:ext>
                </a:extLst>
              </p:cNvPr>
              <p:cNvSpPr>
                <a:spLocks/>
              </p:cNvSpPr>
              <p:nvPr/>
            </p:nvSpPr>
            <p:spPr bwMode="auto">
              <a:xfrm>
                <a:off x="8341867" y="2362126"/>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4" name="Google Shape;996;p14">
                <a:extLst>
                  <a:ext uri="{FF2B5EF4-FFF2-40B4-BE49-F238E27FC236}">
                    <a16:creationId xmlns:a16="http://schemas.microsoft.com/office/drawing/2014/main" id="{16DA9F95-149A-40F1-ACBA-E2840BF04928}"/>
                  </a:ext>
                </a:extLst>
              </p:cNvPr>
              <p:cNvSpPr>
                <a:spLocks/>
              </p:cNvSpPr>
              <p:nvPr/>
            </p:nvSpPr>
            <p:spPr bwMode="auto">
              <a:xfrm>
                <a:off x="8341867" y="2281733"/>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p:spPr>
            <p:txBody>
              <a:bodyPr lIns="91425" tIns="91425" rIns="91425" bIns="91425" anchor="ctr"/>
              <a:lstStyle/>
              <a:p>
                <a:pPr>
                  <a:defRPr/>
                </a:pPr>
                <a:endParaRPr lang="vi-VN" sz="1350"/>
              </a:p>
            </p:txBody>
          </p:sp>
        </p:grpSp>
        <p:sp>
          <p:nvSpPr>
            <p:cNvPr id="5" name="Google Shape;997;p14">
              <a:extLst>
                <a:ext uri="{FF2B5EF4-FFF2-40B4-BE49-F238E27FC236}">
                  <a16:creationId xmlns:a16="http://schemas.microsoft.com/office/drawing/2014/main" id="{F09C58C2-D5F8-4FCD-9CDD-DCFE0DAE9587}"/>
                </a:ext>
              </a:extLst>
            </p:cNvPr>
            <p:cNvSpPr>
              <a:spLocks/>
            </p:cNvSpPr>
            <p:nvPr/>
          </p:nvSpPr>
          <p:spPr bwMode="auto">
            <a:xfrm>
              <a:off x="8341867" y="4447482"/>
              <a:ext cx="569787" cy="308174"/>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grpSp>
          <p:nvGrpSpPr>
            <p:cNvPr id="6" name="Google Shape;998;p14">
              <a:extLst>
                <a:ext uri="{FF2B5EF4-FFF2-40B4-BE49-F238E27FC236}">
                  <a16:creationId xmlns:a16="http://schemas.microsoft.com/office/drawing/2014/main" id="{9FEFA9BF-DF25-457A-B3DF-A3D34F77BA50}"/>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F825B072-29D9-402A-A880-009FF1D57EB1}"/>
                  </a:ext>
                </a:extLst>
              </p:cNvPr>
              <p:cNvSpPr>
                <a:spLocks/>
              </p:cNvSpPr>
              <p:nvPr/>
            </p:nvSpPr>
            <p:spPr bwMode="auto">
              <a:xfrm>
                <a:off x="8341867" y="1800590"/>
                <a:ext cx="569787" cy="30086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2" name="Google Shape;1000;p14">
                <a:extLst>
                  <a:ext uri="{FF2B5EF4-FFF2-40B4-BE49-F238E27FC236}">
                    <a16:creationId xmlns:a16="http://schemas.microsoft.com/office/drawing/2014/main" id="{A84F5560-28C8-4CA6-B576-AEC6D3BBC306}"/>
                  </a:ext>
                </a:extLst>
              </p:cNvPr>
              <p:cNvSpPr/>
              <p:nvPr/>
            </p:nvSpPr>
            <p:spPr>
              <a:xfrm>
                <a:off x="8341867" y="1721415"/>
                <a:ext cx="569787" cy="300866"/>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7" name="Google Shape;1001;p14">
              <a:extLst>
                <a:ext uri="{FF2B5EF4-FFF2-40B4-BE49-F238E27FC236}">
                  <a16:creationId xmlns:a16="http://schemas.microsoft.com/office/drawing/2014/main" id="{465226BE-4A1F-4FF1-B2BD-AEE3A3AF0686}"/>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5DDEDDA5-DDD0-4B6C-B74B-0976D8CA69DB}"/>
                  </a:ext>
                </a:extLst>
              </p:cNvPr>
              <p:cNvSpPr>
                <a:spLocks/>
              </p:cNvSpPr>
              <p:nvPr/>
            </p:nvSpPr>
            <p:spPr bwMode="auto">
              <a:xfrm>
                <a:off x="8346524" y="1263416"/>
                <a:ext cx="568235" cy="308175"/>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0" name="Google Shape;1003;p14">
                <a:extLst>
                  <a:ext uri="{FF2B5EF4-FFF2-40B4-BE49-F238E27FC236}">
                    <a16:creationId xmlns:a16="http://schemas.microsoft.com/office/drawing/2014/main" id="{105ADD00-36D8-4E7B-980F-85232BC71BF2}"/>
                  </a:ext>
                </a:extLst>
              </p:cNvPr>
              <p:cNvSpPr>
                <a:spLocks/>
              </p:cNvSpPr>
              <p:nvPr/>
            </p:nvSpPr>
            <p:spPr bwMode="auto">
              <a:xfrm>
                <a:off x="8346524" y="1183023"/>
                <a:ext cx="568235" cy="308175"/>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p:spPr>
            <p:txBody>
              <a:bodyPr lIns="91425" tIns="91425" rIns="91425" bIns="91425" anchor="ctr"/>
              <a:lstStyle/>
              <a:p>
                <a:pPr>
                  <a:defRPr/>
                </a:pPr>
                <a:endParaRPr lang="vi-VN" sz="1350"/>
              </a:p>
            </p:txBody>
          </p:sp>
        </p:grpSp>
        <p:grpSp>
          <p:nvGrpSpPr>
            <p:cNvPr id="8" name="Google Shape;1004;p14">
              <a:extLst>
                <a:ext uri="{FF2B5EF4-FFF2-40B4-BE49-F238E27FC236}">
                  <a16:creationId xmlns:a16="http://schemas.microsoft.com/office/drawing/2014/main" id="{E3B97937-D448-42B4-B4C0-C3D6D35EF6D9}"/>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6C7604EF-AB94-4116-B979-3ABE5975242E}"/>
                  </a:ext>
                </a:extLst>
              </p:cNvPr>
              <p:cNvSpPr>
                <a:spLocks/>
              </p:cNvSpPr>
              <p:nvPr/>
            </p:nvSpPr>
            <p:spPr bwMode="auto">
              <a:xfrm>
                <a:off x="8341867" y="686045"/>
                <a:ext cx="569787" cy="308175"/>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8" name="Google Shape;1006;p14">
                <a:extLst>
                  <a:ext uri="{FF2B5EF4-FFF2-40B4-BE49-F238E27FC236}">
                    <a16:creationId xmlns:a16="http://schemas.microsoft.com/office/drawing/2014/main" id="{7453CB75-3E3A-4CAE-B745-1440F80668B5}"/>
                  </a:ext>
                </a:extLst>
              </p:cNvPr>
              <p:cNvSpPr/>
              <p:nvPr/>
            </p:nvSpPr>
            <p:spPr>
              <a:xfrm>
                <a:off x="8341867" y="606869"/>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9" name="Google Shape;1007;p14">
              <a:extLst>
                <a:ext uri="{FF2B5EF4-FFF2-40B4-BE49-F238E27FC236}">
                  <a16:creationId xmlns:a16="http://schemas.microsoft.com/office/drawing/2014/main" id="{F5485710-949F-4EED-9018-CB33A2935157}"/>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D3A8C771-3CD5-4429-9B85-C9110F24901B}"/>
                  </a:ext>
                </a:extLst>
              </p:cNvPr>
              <p:cNvSpPr>
                <a:spLocks/>
              </p:cNvSpPr>
              <p:nvPr/>
            </p:nvSpPr>
            <p:spPr bwMode="auto">
              <a:xfrm>
                <a:off x="8341867" y="2361518"/>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6" name="Google Shape;1009;p14">
                <a:extLst>
                  <a:ext uri="{FF2B5EF4-FFF2-40B4-BE49-F238E27FC236}">
                    <a16:creationId xmlns:a16="http://schemas.microsoft.com/office/drawing/2014/main" id="{E1D758ED-EF55-4E65-9F34-8BF83DC63FB7}"/>
                  </a:ext>
                </a:extLst>
              </p:cNvPr>
              <p:cNvSpPr>
                <a:spLocks/>
              </p:cNvSpPr>
              <p:nvPr/>
            </p:nvSpPr>
            <p:spPr bwMode="auto">
              <a:xfrm>
                <a:off x="8341867" y="2282343"/>
                <a:ext cx="569787" cy="30086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p:spPr>
            <p:txBody>
              <a:bodyPr lIns="91425" tIns="91425" rIns="91425" bIns="91425" anchor="ctr"/>
              <a:lstStyle/>
              <a:p>
                <a:pPr>
                  <a:defRPr/>
                </a:pPr>
                <a:endParaRPr lang="vi-VN" sz="1350"/>
              </a:p>
            </p:txBody>
          </p:sp>
        </p:grpSp>
        <p:grpSp>
          <p:nvGrpSpPr>
            <p:cNvPr id="10" name="Google Shape;1010;p14">
              <a:extLst>
                <a:ext uri="{FF2B5EF4-FFF2-40B4-BE49-F238E27FC236}">
                  <a16:creationId xmlns:a16="http://schemas.microsoft.com/office/drawing/2014/main" id="{9799480E-DA2A-400B-AE46-74B6513C618B}"/>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3ED3E795-F211-4B40-872B-2B6F5856672E}"/>
                  </a:ext>
                </a:extLst>
              </p:cNvPr>
              <p:cNvSpPr>
                <a:spLocks/>
              </p:cNvSpPr>
              <p:nvPr/>
            </p:nvSpPr>
            <p:spPr bwMode="auto">
              <a:xfrm>
                <a:off x="8341867" y="2362129"/>
                <a:ext cx="569787" cy="30086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4" name="Google Shape;1012;p14">
                <a:extLst>
                  <a:ext uri="{FF2B5EF4-FFF2-40B4-BE49-F238E27FC236}">
                    <a16:creationId xmlns:a16="http://schemas.microsoft.com/office/drawing/2014/main" id="{C5F582E4-80C1-402A-8A8D-08C795EA2E43}"/>
                  </a:ext>
                </a:extLst>
              </p:cNvPr>
              <p:cNvSpPr/>
              <p:nvPr/>
            </p:nvSpPr>
            <p:spPr>
              <a:xfrm>
                <a:off x="8341867" y="2281736"/>
                <a:ext cx="569787"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11" name="Google Shape;1013;p14">
              <a:extLst>
                <a:ext uri="{FF2B5EF4-FFF2-40B4-BE49-F238E27FC236}">
                  <a16:creationId xmlns:a16="http://schemas.microsoft.com/office/drawing/2014/main" id="{90E78EAB-3938-4429-B009-5436B7EE34DA}"/>
                </a:ext>
              </a:extLst>
            </p:cNvPr>
            <p:cNvSpPr/>
            <p:nvPr/>
          </p:nvSpPr>
          <p:spPr>
            <a:xfrm>
              <a:off x="8341867" y="4368307"/>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 name="Google Shape;1014;p14">
              <a:extLst>
                <a:ext uri="{FF2B5EF4-FFF2-40B4-BE49-F238E27FC236}">
                  <a16:creationId xmlns:a16="http://schemas.microsoft.com/office/drawing/2014/main" id="{20C55AE4-6CEA-4A62-AC60-0CC8742BA788}"/>
                </a:ext>
              </a:extLst>
            </p:cNvPr>
            <p:cNvSpPr>
              <a:spLocks/>
            </p:cNvSpPr>
            <p:nvPr/>
          </p:nvSpPr>
          <p:spPr bwMode="auto">
            <a:xfrm>
              <a:off x="395894" y="219519"/>
              <a:ext cx="8053099"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p:spPr>
          <p:txBody>
            <a:bodyPr lIns="91425" tIns="91425" rIns="91425" bIns="91425" anchor="ctr"/>
            <a:lstStyle/>
            <a:p>
              <a:pPr>
                <a:defRPr/>
              </a:pPr>
              <a:endParaRPr lang="vi-VN" sz="1350"/>
            </a:p>
          </p:txBody>
        </p:sp>
      </p:grpSp>
      <p:grpSp>
        <p:nvGrpSpPr>
          <p:cNvPr id="25" name="Google Shape;1016;p14">
            <a:extLst>
              <a:ext uri="{FF2B5EF4-FFF2-40B4-BE49-F238E27FC236}">
                <a16:creationId xmlns:a16="http://schemas.microsoft.com/office/drawing/2014/main" id="{E847E349-821E-4EE1-B089-C88B19B141DC}"/>
              </a:ext>
            </a:extLst>
          </p:cNvPr>
          <p:cNvGrpSpPr>
            <a:grpSpLocks/>
          </p:cNvGrpSpPr>
          <p:nvPr userDrawn="1"/>
        </p:nvGrpSpPr>
        <p:grpSpPr bwMode="auto">
          <a:xfrm>
            <a:off x="988484" y="5645151"/>
            <a:ext cx="615949" cy="536575"/>
            <a:chOff x="2495125" y="2142250"/>
            <a:chExt cx="444275" cy="398525"/>
          </a:xfrm>
        </p:grpSpPr>
        <p:sp>
          <p:nvSpPr>
            <p:cNvPr id="26" name="Google Shape;1017;p14">
              <a:extLst>
                <a:ext uri="{FF2B5EF4-FFF2-40B4-BE49-F238E27FC236}">
                  <a16:creationId xmlns:a16="http://schemas.microsoft.com/office/drawing/2014/main" id="{A7678E74-9144-4AA5-9BFA-0AED68552BE4}"/>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lIns="91425" tIns="91425" rIns="91425" bIns="91425" anchor="ctr"/>
            <a:lstStyle/>
            <a:p>
              <a:pPr>
                <a:defRPr/>
              </a:pPr>
              <a:endParaRPr lang="vi-VN" sz="1350"/>
            </a:p>
          </p:txBody>
        </p:sp>
        <p:sp>
          <p:nvSpPr>
            <p:cNvPr id="27" name="Google Shape;1018;p14">
              <a:extLst>
                <a:ext uri="{FF2B5EF4-FFF2-40B4-BE49-F238E27FC236}">
                  <a16:creationId xmlns:a16="http://schemas.microsoft.com/office/drawing/2014/main" id="{FA15EE35-F767-48CF-8EAC-EB0885ED4D97}"/>
                </a:ext>
              </a:extLst>
            </p:cNvPr>
            <p:cNvSpPr/>
            <p:nvPr/>
          </p:nvSpPr>
          <p:spPr>
            <a:xfrm>
              <a:off x="2655430" y="2307320"/>
              <a:ext cx="94657" cy="73102"/>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28" name="Google Shape;1019;p14">
            <a:extLst>
              <a:ext uri="{FF2B5EF4-FFF2-40B4-BE49-F238E27FC236}">
                <a16:creationId xmlns:a16="http://schemas.microsoft.com/office/drawing/2014/main" id="{33240497-370D-445C-8533-B61CC7EE26AC}"/>
              </a:ext>
            </a:extLst>
          </p:cNvPr>
          <p:cNvGrpSpPr>
            <a:grpSpLocks/>
          </p:cNvGrpSpPr>
          <p:nvPr userDrawn="1"/>
        </p:nvGrpSpPr>
        <p:grpSpPr bwMode="auto">
          <a:xfrm>
            <a:off x="10176934" y="427038"/>
            <a:ext cx="404284" cy="379412"/>
            <a:chOff x="3243875" y="2372825"/>
            <a:chExt cx="291375" cy="281375"/>
          </a:xfrm>
        </p:grpSpPr>
        <p:sp>
          <p:nvSpPr>
            <p:cNvPr id="29" name="Google Shape;1020;p14">
              <a:extLst>
                <a:ext uri="{FF2B5EF4-FFF2-40B4-BE49-F238E27FC236}">
                  <a16:creationId xmlns:a16="http://schemas.microsoft.com/office/drawing/2014/main" id="{5181C031-F2CF-4476-BF85-280C71464BD8}"/>
                </a:ext>
              </a:extLst>
            </p:cNvPr>
            <p:cNvSpPr/>
            <p:nvPr/>
          </p:nvSpPr>
          <p:spPr>
            <a:xfrm>
              <a:off x="3286590" y="2403435"/>
              <a:ext cx="205946" cy="200141"/>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30" name="Google Shape;1021;p14">
              <a:extLst>
                <a:ext uri="{FF2B5EF4-FFF2-40B4-BE49-F238E27FC236}">
                  <a16:creationId xmlns:a16="http://schemas.microsoft.com/office/drawing/2014/main" id="{E8DCD4AF-E3AA-424C-8BA3-0AAE84230FD6}"/>
                </a:ext>
              </a:extLst>
            </p:cNvPr>
            <p:cNvSpPr/>
            <p:nvPr/>
          </p:nvSpPr>
          <p:spPr>
            <a:xfrm>
              <a:off x="3303371" y="2403435"/>
              <a:ext cx="192216" cy="210737"/>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31" name="Google Shape;1022;p14">
              <a:extLst>
                <a:ext uri="{FF2B5EF4-FFF2-40B4-BE49-F238E27FC236}">
                  <a16:creationId xmlns:a16="http://schemas.microsoft.com/office/drawing/2014/main" id="{26B1743F-E775-4731-9134-C6686C4E8A07}"/>
                </a:ext>
              </a:extLst>
            </p:cNvPr>
            <p:cNvSpPr/>
            <p:nvPr/>
          </p:nvSpPr>
          <p:spPr>
            <a:xfrm>
              <a:off x="3396427" y="2372825"/>
              <a:ext cx="10679"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32" name="Google Shape;1023;p14">
              <a:extLst>
                <a:ext uri="{FF2B5EF4-FFF2-40B4-BE49-F238E27FC236}">
                  <a16:creationId xmlns:a16="http://schemas.microsoft.com/office/drawing/2014/main" id="{A55B2A37-942F-4E94-B33C-B8D2D6B37CB2}"/>
                </a:ext>
              </a:extLst>
            </p:cNvPr>
            <p:cNvSpPr/>
            <p:nvPr/>
          </p:nvSpPr>
          <p:spPr>
            <a:xfrm>
              <a:off x="3243875" y="2495264"/>
              <a:ext cx="285273" cy="1059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33" name="Google Shape;1024;p14">
              <a:extLst>
                <a:ext uri="{FF2B5EF4-FFF2-40B4-BE49-F238E27FC236}">
                  <a16:creationId xmlns:a16="http://schemas.microsoft.com/office/drawing/2014/main" id="{A4A46F04-C861-48F3-BC91-08DAAA192A6E}"/>
                </a:ext>
              </a:extLst>
            </p:cNvPr>
            <p:cNvSpPr/>
            <p:nvPr/>
          </p:nvSpPr>
          <p:spPr>
            <a:xfrm>
              <a:off x="3339983" y="2378711"/>
              <a:ext cx="105260" cy="26842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34" name="Google Shape;1025;p14">
              <a:extLst>
                <a:ext uri="{FF2B5EF4-FFF2-40B4-BE49-F238E27FC236}">
                  <a16:creationId xmlns:a16="http://schemas.microsoft.com/office/drawing/2014/main" id="{CB47FBBA-E1EE-46C6-B646-DAFBA01F7938}"/>
                </a:ext>
              </a:extLst>
            </p:cNvPr>
            <p:cNvSpPr/>
            <p:nvPr/>
          </p:nvSpPr>
          <p:spPr>
            <a:xfrm>
              <a:off x="3266758" y="2458768"/>
              <a:ext cx="268492" cy="94184"/>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35" name="Google Shape;1026;p14">
              <a:extLst>
                <a:ext uri="{FF2B5EF4-FFF2-40B4-BE49-F238E27FC236}">
                  <a16:creationId xmlns:a16="http://schemas.microsoft.com/office/drawing/2014/main" id="{296CD487-636A-46BD-BFB0-F2EDF45F48FE}"/>
                </a:ext>
              </a:extLst>
            </p:cNvPr>
            <p:cNvSpPr/>
            <p:nvPr/>
          </p:nvSpPr>
          <p:spPr>
            <a:xfrm>
              <a:off x="3275911" y="2451704"/>
              <a:ext cx="257813" cy="113021"/>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36" name="Google Shape;1027;p14">
              <a:extLst>
                <a:ext uri="{FF2B5EF4-FFF2-40B4-BE49-F238E27FC236}">
                  <a16:creationId xmlns:a16="http://schemas.microsoft.com/office/drawing/2014/main" id="{ED53D0C1-D2F6-4A97-A03C-E679C65ED1EB}"/>
                </a:ext>
              </a:extLst>
            </p:cNvPr>
            <p:cNvSpPr/>
            <p:nvPr/>
          </p:nvSpPr>
          <p:spPr>
            <a:xfrm>
              <a:off x="3329304" y="2385775"/>
              <a:ext cx="120517" cy="25783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37" name="Google Shape;1028;p14">
              <a:extLst>
                <a:ext uri="{FF2B5EF4-FFF2-40B4-BE49-F238E27FC236}">
                  <a16:creationId xmlns:a16="http://schemas.microsoft.com/office/drawing/2014/main" id="{B0119D2B-130C-4BE6-B125-76220E3DD469}"/>
                </a:ext>
              </a:extLst>
            </p:cNvPr>
            <p:cNvSpPr/>
            <p:nvPr/>
          </p:nvSpPr>
          <p:spPr>
            <a:xfrm>
              <a:off x="3327779" y="2438754"/>
              <a:ext cx="134246" cy="133035"/>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38" name="Google Shape;1029;p14">
              <a:extLst>
                <a:ext uri="{FF2B5EF4-FFF2-40B4-BE49-F238E27FC236}">
                  <a16:creationId xmlns:a16="http://schemas.microsoft.com/office/drawing/2014/main" id="{D94928F7-8CDE-4AAC-A9FB-8D7808A0180E}"/>
                </a:ext>
              </a:extLst>
            </p:cNvPr>
            <p:cNvSpPr>
              <a:spLocks/>
            </p:cNvSpPr>
            <p:nvPr/>
          </p:nvSpPr>
          <p:spPr bwMode="auto">
            <a:xfrm>
              <a:off x="3358290" y="2469364"/>
              <a:ext cx="71699" cy="71815"/>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lIns="91425" tIns="91425" rIns="91425" bIns="91425" anchor="ctr"/>
            <a:lstStyle/>
            <a:p>
              <a:pPr>
                <a:defRPr/>
              </a:pPr>
              <a:endParaRPr lang="vi-VN" sz="1350"/>
            </a:p>
          </p:txBody>
        </p:sp>
      </p:grpSp>
      <p:grpSp>
        <p:nvGrpSpPr>
          <p:cNvPr id="39" name="Google Shape;1030;p14">
            <a:extLst>
              <a:ext uri="{FF2B5EF4-FFF2-40B4-BE49-F238E27FC236}">
                <a16:creationId xmlns:a16="http://schemas.microsoft.com/office/drawing/2014/main" id="{A866C189-79AD-4E6B-B636-C426189199BC}"/>
              </a:ext>
            </a:extLst>
          </p:cNvPr>
          <p:cNvGrpSpPr>
            <a:grpSpLocks/>
          </p:cNvGrpSpPr>
          <p:nvPr userDrawn="1"/>
        </p:nvGrpSpPr>
        <p:grpSpPr bwMode="auto">
          <a:xfrm>
            <a:off x="11004551" y="1042988"/>
            <a:ext cx="230716" cy="227012"/>
            <a:chOff x="4954425" y="2036375"/>
            <a:chExt cx="166675" cy="168575"/>
          </a:xfrm>
        </p:grpSpPr>
        <p:sp>
          <p:nvSpPr>
            <p:cNvPr id="40" name="Google Shape;1031;p14">
              <a:extLst>
                <a:ext uri="{FF2B5EF4-FFF2-40B4-BE49-F238E27FC236}">
                  <a16:creationId xmlns:a16="http://schemas.microsoft.com/office/drawing/2014/main" id="{7F8B6461-1A7A-4D12-8EF9-BDE586E492CF}"/>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lIns="91425" tIns="91425" rIns="91425" bIns="91425" anchor="ctr"/>
            <a:lstStyle/>
            <a:p>
              <a:pPr>
                <a:defRPr/>
              </a:pPr>
              <a:endParaRPr lang="vi-VN" sz="1350"/>
            </a:p>
          </p:txBody>
        </p:sp>
        <p:sp>
          <p:nvSpPr>
            <p:cNvPr id="41" name="Google Shape;1032;p14">
              <a:extLst>
                <a:ext uri="{FF2B5EF4-FFF2-40B4-BE49-F238E27FC236}">
                  <a16:creationId xmlns:a16="http://schemas.microsoft.com/office/drawing/2014/main" id="{EAD43CE2-0000-4480-B8FB-5E7FC0147725}"/>
                </a:ext>
              </a:extLst>
            </p:cNvPr>
            <p:cNvSpPr/>
            <p:nvPr/>
          </p:nvSpPr>
          <p:spPr>
            <a:xfrm>
              <a:off x="5009474" y="2104748"/>
              <a:ext cx="51991" cy="4125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42" name="Google Shape;1033;p14">
            <a:extLst>
              <a:ext uri="{FF2B5EF4-FFF2-40B4-BE49-F238E27FC236}">
                <a16:creationId xmlns:a16="http://schemas.microsoft.com/office/drawing/2014/main" id="{C53C762D-4C3C-47A8-9B3A-62C41A151BAD}"/>
              </a:ext>
            </a:extLst>
          </p:cNvPr>
          <p:cNvSpPr>
            <a:spLocks/>
          </p:cNvSpPr>
          <p:nvPr userDrawn="1"/>
        </p:nvSpPr>
        <p:spPr bwMode="auto">
          <a:xfrm>
            <a:off x="2055285" y="6264275"/>
            <a:ext cx="165100" cy="109538"/>
          </a:xfrm>
          <a:custGeom>
            <a:avLst/>
            <a:gdLst>
              <a:gd name="T0" fmla="*/ 2147483646 w 4765"/>
              <a:gd name="T1" fmla="*/ 2147483646 h 3248"/>
              <a:gd name="T2" fmla="*/ 2147483646 w 4765"/>
              <a:gd name="T3" fmla="*/ 2147483646 h 3248"/>
              <a:gd name="T4" fmla="*/ 2147483646 w 4765"/>
              <a:gd name="T5" fmla="*/ 2147483646 h 3248"/>
              <a:gd name="T6" fmla="*/ 2147483646 w 4765"/>
              <a:gd name="T7" fmla="*/ 2147483646 h 3248"/>
              <a:gd name="T8" fmla="*/ 2147483646 w 4765"/>
              <a:gd name="T9" fmla="*/ 2147483646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lIns="51427" tIns="51427" rIns="51427" bIns="51427" anchor="ctr"/>
          <a:lstStyle/>
          <a:p>
            <a:pPr>
              <a:defRPr/>
            </a:pPr>
            <a:endParaRPr lang="vi-VN" sz="1350"/>
          </a:p>
        </p:txBody>
      </p:sp>
      <p:sp>
        <p:nvSpPr>
          <p:cNvPr id="43" name="Google Shape;1034;p14">
            <a:extLst>
              <a:ext uri="{FF2B5EF4-FFF2-40B4-BE49-F238E27FC236}">
                <a16:creationId xmlns:a16="http://schemas.microsoft.com/office/drawing/2014/main" id="{CB425B78-457B-4F34-8226-DC4666D8C24D}"/>
              </a:ext>
            </a:extLst>
          </p:cNvPr>
          <p:cNvSpPr/>
          <p:nvPr userDrawn="1"/>
        </p:nvSpPr>
        <p:spPr>
          <a:xfrm>
            <a:off x="10996085" y="6181725"/>
            <a:ext cx="120649" cy="8255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lIns="51427" tIns="51427" rIns="51427" bIns="51427" anchor="ctr"/>
          <a:lstStyle/>
          <a:p>
            <a:pPr eaLnBrk="1" fontAlgn="auto" hangingPunct="1">
              <a:spcBef>
                <a:spcPts val="0"/>
              </a:spcBef>
              <a:spcAft>
                <a:spcPts val="0"/>
              </a:spcAft>
              <a:defRPr/>
            </a:pPr>
            <a:endParaRPr sz="1350">
              <a:solidFill>
                <a:prstClr val="black"/>
              </a:solidFill>
              <a:latin typeface="Arial"/>
            </a:endParaRPr>
          </a:p>
        </p:txBody>
      </p:sp>
      <p:grpSp>
        <p:nvGrpSpPr>
          <p:cNvPr id="44" name="Google Shape;1035;p14">
            <a:extLst>
              <a:ext uri="{FF2B5EF4-FFF2-40B4-BE49-F238E27FC236}">
                <a16:creationId xmlns:a16="http://schemas.microsoft.com/office/drawing/2014/main" id="{6FEE7338-83A1-4E4F-9086-7CA6C8962D0B}"/>
              </a:ext>
            </a:extLst>
          </p:cNvPr>
          <p:cNvGrpSpPr>
            <a:grpSpLocks/>
          </p:cNvGrpSpPr>
          <p:nvPr userDrawn="1"/>
        </p:nvGrpSpPr>
        <p:grpSpPr bwMode="auto">
          <a:xfrm>
            <a:off x="817034" y="5192714"/>
            <a:ext cx="230717" cy="225425"/>
            <a:chOff x="4954425" y="2036375"/>
            <a:chExt cx="166675" cy="168575"/>
          </a:xfrm>
        </p:grpSpPr>
        <p:sp>
          <p:nvSpPr>
            <p:cNvPr id="45" name="Google Shape;1036;p14">
              <a:extLst>
                <a:ext uri="{FF2B5EF4-FFF2-40B4-BE49-F238E27FC236}">
                  <a16:creationId xmlns:a16="http://schemas.microsoft.com/office/drawing/2014/main" id="{B418ED89-A421-40DF-8398-D3A91A1AF05C}"/>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46" name="Google Shape;1037;p14">
              <a:extLst>
                <a:ext uri="{FF2B5EF4-FFF2-40B4-BE49-F238E27FC236}">
                  <a16:creationId xmlns:a16="http://schemas.microsoft.com/office/drawing/2014/main" id="{847DF189-62C7-4B5B-BE4D-EDB01D0C4A83}"/>
                </a:ext>
              </a:extLst>
            </p:cNvPr>
            <p:cNvSpPr/>
            <p:nvPr/>
          </p:nvSpPr>
          <p:spPr>
            <a:xfrm>
              <a:off x="5009473" y="2105230"/>
              <a:ext cx="51990" cy="40363"/>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47" name="Google Shape;1082;p14">
            <a:extLst>
              <a:ext uri="{FF2B5EF4-FFF2-40B4-BE49-F238E27FC236}">
                <a16:creationId xmlns:a16="http://schemas.microsoft.com/office/drawing/2014/main" id="{063DEE8F-D877-4948-8D63-9F1E924F8D60}"/>
              </a:ext>
            </a:extLst>
          </p:cNvPr>
          <p:cNvSpPr>
            <a:spLocks/>
          </p:cNvSpPr>
          <p:nvPr userDrawn="1"/>
        </p:nvSpPr>
        <p:spPr bwMode="auto">
          <a:xfrm>
            <a:off x="465667" y="8826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48" name="Google Shape;1083;p14">
            <a:extLst>
              <a:ext uri="{FF2B5EF4-FFF2-40B4-BE49-F238E27FC236}">
                <a16:creationId xmlns:a16="http://schemas.microsoft.com/office/drawing/2014/main" id="{E27676C0-0615-49D6-A79D-E91BF790FE1F}"/>
              </a:ext>
            </a:extLst>
          </p:cNvPr>
          <p:cNvSpPr>
            <a:spLocks/>
          </p:cNvSpPr>
          <p:nvPr userDrawn="1"/>
        </p:nvSpPr>
        <p:spPr bwMode="auto">
          <a:xfrm>
            <a:off x="201084" y="906463"/>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49" name="Google Shape;1084;p14">
            <a:extLst>
              <a:ext uri="{FF2B5EF4-FFF2-40B4-BE49-F238E27FC236}">
                <a16:creationId xmlns:a16="http://schemas.microsoft.com/office/drawing/2014/main" id="{22F6611B-BCA8-46A6-BA51-8D23142CB92F}"/>
              </a:ext>
            </a:extLst>
          </p:cNvPr>
          <p:cNvSpPr>
            <a:spLocks/>
          </p:cNvSpPr>
          <p:nvPr userDrawn="1"/>
        </p:nvSpPr>
        <p:spPr bwMode="auto">
          <a:xfrm>
            <a:off x="224367" y="989014"/>
            <a:ext cx="44451"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50" name="Google Shape;1085;p14">
            <a:extLst>
              <a:ext uri="{FF2B5EF4-FFF2-40B4-BE49-F238E27FC236}">
                <a16:creationId xmlns:a16="http://schemas.microsoft.com/office/drawing/2014/main" id="{C362BDB8-EDB8-49B3-989E-E595749F84F9}"/>
              </a:ext>
            </a:extLst>
          </p:cNvPr>
          <p:cNvSpPr>
            <a:spLocks/>
          </p:cNvSpPr>
          <p:nvPr userDrawn="1"/>
        </p:nvSpPr>
        <p:spPr bwMode="auto">
          <a:xfrm>
            <a:off x="524934" y="9477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51" name="Google Shape;1086;p14">
            <a:extLst>
              <a:ext uri="{FF2B5EF4-FFF2-40B4-BE49-F238E27FC236}">
                <a16:creationId xmlns:a16="http://schemas.microsoft.com/office/drawing/2014/main" id="{CD77A117-432A-466E-B46C-90A02CE14B4F}"/>
              </a:ext>
            </a:extLst>
          </p:cNvPr>
          <p:cNvSpPr>
            <a:spLocks/>
          </p:cNvSpPr>
          <p:nvPr userDrawn="1"/>
        </p:nvSpPr>
        <p:spPr bwMode="auto">
          <a:xfrm>
            <a:off x="201084" y="917575"/>
            <a:ext cx="448733"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52" name="Google Shape;1082;p14">
            <a:extLst>
              <a:ext uri="{FF2B5EF4-FFF2-40B4-BE49-F238E27FC236}">
                <a16:creationId xmlns:a16="http://schemas.microsoft.com/office/drawing/2014/main" id="{3CE36FE3-8152-4885-94C8-A902FAEC7989}"/>
              </a:ext>
            </a:extLst>
          </p:cNvPr>
          <p:cNvSpPr>
            <a:spLocks/>
          </p:cNvSpPr>
          <p:nvPr userDrawn="1"/>
        </p:nvSpPr>
        <p:spPr bwMode="auto">
          <a:xfrm>
            <a:off x="463550" y="14954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53" name="Google Shape;1083;p14">
            <a:extLst>
              <a:ext uri="{FF2B5EF4-FFF2-40B4-BE49-F238E27FC236}">
                <a16:creationId xmlns:a16="http://schemas.microsoft.com/office/drawing/2014/main" id="{A42ADE44-1B9D-4120-9AD0-74A15BD2F16F}"/>
              </a:ext>
            </a:extLst>
          </p:cNvPr>
          <p:cNvSpPr>
            <a:spLocks/>
          </p:cNvSpPr>
          <p:nvPr userDrawn="1"/>
        </p:nvSpPr>
        <p:spPr bwMode="auto">
          <a:xfrm>
            <a:off x="198967" y="1520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54" name="Google Shape;1084;p14">
            <a:extLst>
              <a:ext uri="{FF2B5EF4-FFF2-40B4-BE49-F238E27FC236}">
                <a16:creationId xmlns:a16="http://schemas.microsoft.com/office/drawing/2014/main" id="{3BDFC9AB-2C0C-4B6D-860F-40D8F60FF8D5}"/>
              </a:ext>
            </a:extLst>
          </p:cNvPr>
          <p:cNvSpPr>
            <a:spLocks/>
          </p:cNvSpPr>
          <p:nvPr userDrawn="1"/>
        </p:nvSpPr>
        <p:spPr bwMode="auto">
          <a:xfrm>
            <a:off x="222251" y="1603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55" name="Google Shape;1085;p14">
            <a:extLst>
              <a:ext uri="{FF2B5EF4-FFF2-40B4-BE49-F238E27FC236}">
                <a16:creationId xmlns:a16="http://schemas.microsoft.com/office/drawing/2014/main" id="{D287AE28-08A5-4C91-AEAC-9CCB17C62D04}"/>
              </a:ext>
            </a:extLst>
          </p:cNvPr>
          <p:cNvSpPr>
            <a:spLocks/>
          </p:cNvSpPr>
          <p:nvPr userDrawn="1"/>
        </p:nvSpPr>
        <p:spPr bwMode="auto">
          <a:xfrm>
            <a:off x="522818" y="1562100"/>
            <a:ext cx="46567"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56" name="Google Shape;1086;p14">
            <a:extLst>
              <a:ext uri="{FF2B5EF4-FFF2-40B4-BE49-F238E27FC236}">
                <a16:creationId xmlns:a16="http://schemas.microsoft.com/office/drawing/2014/main" id="{2CB945D9-25EB-4ADC-8175-6DF73C43DFD9}"/>
              </a:ext>
            </a:extLst>
          </p:cNvPr>
          <p:cNvSpPr>
            <a:spLocks/>
          </p:cNvSpPr>
          <p:nvPr userDrawn="1"/>
        </p:nvSpPr>
        <p:spPr bwMode="auto">
          <a:xfrm>
            <a:off x="201084" y="1531938"/>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57" name="Google Shape;1082;p14">
            <a:extLst>
              <a:ext uri="{FF2B5EF4-FFF2-40B4-BE49-F238E27FC236}">
                <a16:creationId xmlns:a16="http://schemas.microsoft.com/office/drawing/2014/main" id="{7BF48F35-D3BD-4D56-AABE-98174051562C}"/>
              </a:ext>
            </a:extLst>
          </p:cNvPr>
          <p:cNvSpPr>
            <a:spLocks/>
          </p:cNvSpPr>
          <p:nvPr userDrawn="1"/>
        </p:nvSpPr>
        <p:spPr bwMode="auto">
          <a:xfrm>
            <a:off x="463550" y="2109788"/>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58" name="Google Shape;1083;p14">
            <a:extLst>
              <a:ext uri="{FF2B5EF4-FFF2-40B4-BE49-F238E27FC236}">
                <a16:creationId xmlns:a16="http://schemas.microsoft.com/office/drawing/2014/main" id="{44E9F7F9-59A1-4873-8F2C-4110838F77AC}"/>
              </a:ext>
            </a:extLst>
          </p:cNvPr>
          <p:cNvSpPr>
            <a:spLocks/>
          </p:cNvSpPr>
          <p:nvPr userDrawn="1"/>
        </p:nvSpPr>
        <p:spPr bwMode="auto">
          <a:xfrm>
            <a:off x="198967" y="2135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59" name="Google Shape;1084;p14">
            <a:extLst>
              <a:ext uri="{FF2B5EF4-FFF2-40B4-BE49-F238E27FC236}">
                <a16:creationId xmlns:a16="http://schemas.microsoft.com/office/drawing/2014/main" id="{89284AEA-C6B8-41E3-B053-B056E24D5E31}"/>
              </a:ext>
            </a:extLst>
          </p:cNvPr>
          <p:cNvSpPr>
            <a:spLocks/>
          </p:cNvSpPr>
          <p:nvPr userDrawn="1"/>
        </p:nvSpPr>
        <p:spPr bwMode="auto">
          <a:xfrm>
            <a:off x="222251" y="2217738"/>
            <a:ext cx="44449"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60" name="Google Shape;1085;p14">
            <a:extLst>
              <a:ext uri="{FF2B5EF4-FFF2-40B4-BE49-F238E27FC236}">
                <a16:creationId xmlns:a16="http://schemas.microsoft.com/office/drawing/2014/main" id="{995A05F6-4D27-4026-832D-8942E2551A12}"/>
              </a:ext>
            </a:extLst>
          </p:cNvPr>
          <p:cNvSpPr>
            <a:spLocks/>
          </p:cNvSpPr>
          <p:nvPr userDrawn="1"/>
        </p:nvSpPr>
        <p:spPr bwMode="auto">
          <a:xfrm>
            <a:off x="522818" y="2174875"/>
            <a:ext cx="44449"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61" name="Google Shape;1086;p14">
            <a:extLst>
              <a:ext uri="{FF2B5EF4-FFF2-40B4-BE49-F238E27FC236}">
                <a16:creationId xmlns:a16="http://schemas.microsoft.com/office/drawing/2014/main" id="{6C4DF026-2FC9-4D93-A0F1-3683FEF100AC}"/>
              </a:ext>
            </a:extLst>
          </p:cNvPr>
          <p:cNvSpPr>
            <a:spLocks/>
          </p:cNvSpPr>
          <p:nvPr userDrawn="1"/>
        </p:nvSpPr>
        <p:spPr bwMode="auto">
          <a:xfrm>
            <a:off x="198967" y="21463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62" name="Google Shape;1082;p14">
            <a:extLst>
              <a:ext uri="{FF2B5EF4-FFF2-40B4-BE49-F238E27FC236}">
                <a16:creationId xmlns:a16="http://schemas.microsoft.com/office/drawing/2014/main" id="{C6F03DCF-14EE-442F-920D-F0F1B926F881}"/>
              </a:ext>
            </a:extLst>
          </p:cNvPr>
          <p:cNvSpPr>
            <a:spLocks/>
          </p:cNvSpPr>
          <p:nvPr userDrawn="1"/>
        </p:nvSpPr>
        <p:spPr bwMode="auto">
          <a:xfrm>
            <a:off x="461433" y="27241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63" name="Google Shape;1083;p14">
            <a:extLst>
              <a:ext uri="{FF2B5EF4-FFF2-40B4-BE49-F238E27FC236}">
                <a16:creationId xmlns:a16="http://schemas.microsoft.com/office/drawing/2014/main" id="{BEBCEA4B-F437-465E-B61C-57312F7DDD78}"/>
              </a:ext>
            </a:extLst>
          </p:cNvPr>
          <p:cNvSpPr>
            <a:spLocks/>
          </p:cNvSpPr>
          <p:nvPr userDrawn="1"/>
        </p:nvSpPr>
        <p:spPr bwMode="auto">
          <a:xfrm>
            <a:off x="196851" y="2747964"/>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64" name="Google Shape;1084;p14">
            <a:extLst>
              <a:ext uri="{FF2B5EF4-FFF2-40B4-BE49-F238E27FC236}">
                <a16:creationId xmlns:a16="http://schemas.microsoft.com/office/drawing/2014/main" id="{EF4221A3-9FE4-49D6-A085-5116B2C77287}"/>
              </a:ext>
            </a:extLst>
          </p:cNvPr>
          <p:cNvSpPr>
            <a:spLocks/>
          </p:cNvSpPr>
          <p:nvPr userDrawn="1"/>
        </p:nvSpPr>
        <p:spPr bwMode="auto">
          <a:xfrm>
            <a:off x="220134" y="2830514"/>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65" name="Google Shape;1085;p14">
            <a:extLst>
              <a:ext uri="{FF2B5EF4-FFF2-40B4-BE49-F238E27FC236}">
                <a16:creationId xmlns:a16="http://schemas.microsoft.com/office/drawing/2014/main" id="{248BE8AD-428B-4F3F-8824-F7B127C95D7B}"/>
              </a:ext>
            </a:extLst>
          </p:cNvPr>
          <p:cNvSpPr>
            <a:spLocks/>
          </p:cNvSpPr>
          <p:nvPr userDrawn="1"/>
        </p:nvSpPr>
        <p:spPr bwMode="auto">
          <a:xfrm>
            <a:off x="520701" y="27892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66" name="Google Shape;1086;p14">
            <a:extLst>
              <a:ext uri="{FF2B5EF4-FFF2-40B4-BE49-F238E27FC236}">
                <a16:creationId xmlns:a16="http://schemas.microsoft.com/office/drawing/2014/main" id="{BC58E6DA-F790-4D17-9713-E755B46FA6FB}"/>
              </a:ext>
            </a:extLst>
          </p:cNvPr>
          <p:cNvSpPr>
            <a:spLocks/>
          </p:cNvSpPr>
          <p:nvPr userDrawn="1"/>
        </p:nvSpPr>
        <p:spPr bwMode="auto">
          <a:xfrm>
            <a:off x="198968" y="27590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67" name="Google Shape;1082;p14">
            <a:extLst>
              <a:ext uri="{FF2B5EF4-FFF2-40B4-BE49-F238E27FC236}">
                <a16:creationId xmlns:a16="http://schemas.microsoft.com/office/drawing/2014/main" id="{4305EA87-4FDD-4F0B-BB8F-3C2FD3D0D2C5}"/>
              </a:ext>
            </a:extLst>
          </p:cNvPr>
          <p:cNvSpPr>
            <a:spLocks/>
          </p:cNvSpPr>
          <p:nvPr userDrawn="1"/>
        </p:nvSpPr>
        <p:spPr bwMode="auto">
          <a:xfrm>
            <a:off x="461433" y="33369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68" name="Google Shape;1083;p14">
            <a:extLst>
              <a:ext uri="{FF2B5EF4-FFF2-40B4-BE49-F238E27FC236}">
                <a16:creationId xmlns:a16="http://schemas.microsoft.com/office/drawing/2014/main" id="{730BE73D-45AF-42EB-939D-97729395267F}"/>
              </a:ext>
            </a:extLst>
          </p:cNvPr>
          <p:cNvSpPr>
            <a:spLocks/>
          </p:cNvSpPr>
          <p:nvPr userDrawn="1"/>
        </p:nvSpPr>
        <p:spPr bwMode="auto">
          <a:xfrm>
            <a:off x="194733" y="3362326"/>
            <a:ext cx="450851"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69" name="Google Shape;1084;p14">
            <a:extLst>
              <a:ext uri="{FF2B5EF4-FFF2-40B4-BE49-F238E27FC236}">
                <a16:creationId xmlns:a16="http://schemas.microsoft.com/office/drawing/2014/main" id="{5B4366E9-A8CD-4CE2-93F9-B4FF754AF6EE}"/>
              </a:ext>
            </a:extLst>
          </p:cNvPr>
          <p:cNvSpPr>
            <a:spLocks/>
          </p:cNvSpPr>
          <p:nvPr userDrawn="1"/>
        </p:nvSpPr>
        <p:spPr bwMode="auto">
          <a:xfrm>
            <a:off x="220133" y="3444875"/>
            <a:ext cx="44451"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70" name="Google Shape;1085;p14">
            <a:extLst>
              <a:ext uri="{FF2B5EF4-FFF2-40B4-BE49-F238E27FC236}">
                <a16:creationId xmlns:a16="http://schemas.microsoft.com/office/drawing/2014/main" id="{EC184346-88FC-475B-AA9E-82D42D5DA9FF}"/>
              </a:ext>
            </a:extLst>
          </p:cNvPr>
          <p:cNvSpPr>
            <a:spLocks/>
          </p:cNvSpPr>
          <p:nvPr userDrawn="1"/>
        </p:nvSpPr>
        <p:spPr bwMode="auto">
          <a:xfrm>
            <a:off x="520700" y="3403600"/>
            <a:ext cx="44451"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71" name="Google Shape;1086;p14">
            <a:extLst>
              <a:ext uri="{FF2B5EF4-FFF2-40B4-BE49-F238E27FC236}">
                <a16:creationId xmlns:a16="http://schemas.microsoft.com/office/drawing/2014/main" id="{EA57CEA9-3660-4361-A3EF-D2FD2AB2E18B}"/>
              </a:ext>
            </a:extLst>
          </p:cNvPr>
          <p:cNvSpPr>
            <a:spLocks/>
          </p:cNvSpPr>
          <p:nvPr userDrawn="1"/>
        </p:nvSpPr>
        <p:spPr bwMode="auto">
          <a:xfrm>
            <a:off x="196851" y="33734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72" name="Google Shape;1082;p14">
            <a:extLst>
              <a:ext uri="{FF2B5EF4-FFF2-40B4-BE49-F238E27FC236}">
                <a16:creationId xmlns:a16="http://schemas.microsoft.com/office/drawing/2014/main" id="{B97B9436-FCBF-47A5-8C76-CCEFE6DBC7FA}"/>
              </a:ext>
            </a:extLst>
          </p:cNvPr>
          <p:cNvSpPr>
            <a:spLocks/>
          </p:cNvSpPr>
          <p:nvPr userDrawn="1"/>
        </p:nvSpPr>
        <p:spPr bwMode="auto">
          <a:xfrm>
            <a:off x="459317" y="3951288"/>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73" name="Google Shape;1083;p14">
            <a:extLst>
              <a:ext uri="{FF2B5EF4-FFF2-40B4-BE49-F238E27FC236}">
                <a16:creationId xmlns:a16="http://schemas.microsoft.com/office/drawing/2014/main" id="{5E709994-D796-48AB-81CA-B3921B4C0DF2}"/>
              </a:ext>
            </a:extLst>
          </p:cNvPr>
          <p:cNvSpPr>
            <a:spLocks/>
          </p:cNvSpPr>
          <p:nvPr userDrawn="1"/>
        </p:nvSpPr>
        <p:spPr bwMode="auto">
          <a:xfrm>
            <a:off x="194734" y="39766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74" name="Google Shape;1084;p14">
            <a:extLst>
              <a:ext uri="{FF2B5EF4-FFF2-40B4-BE49-F238E27FC236}">
                <a16:creationId xmlns:a16="http://schemas.microsoft.com/office/drawing/2014/main" id="{A6102948-F10A-427E-9EC4-EF5B4BA8F552}"/>
              </a:ext>
            </a:extLst>
          </p:cNvPr>
          <p:cNvSpPr>
            <a:spLocks/>
          </p:cNvSpPr>
          <p:nvPr userDrawn="1"/>
        </p:nvSpPr>
        <p:spPr bwMode="auto">
          <a:xfrm>
            <a:off x="218018" y="40592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75" name="Google Shape;1085;p14">
            <a:extLst>
              <a:ext uri="{FF2B5EF4-FFF2-40B4-BE49-F238E27FC236}">
                <a16:creationId xmlns:a16="http://schemas.microsoft.com/office/drawing/2014/main" id="{1D0EC7EF-047B-4E1F-B0F4-BD5B7E2E8E87}"/>
              </a:ext>
            </a:extLst>
          </p:cNvPr>
          <p:cNvSpPr>
            <a:spLocks/>
          </p:cNvSpPr>
          <p:nvPr userDrawn="1"/>
        </p:nvSpPr>
        <p:spPr bwMode="auto">
          <a:xfrm>
            <a:off x="518585" y="40163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76" name="Google Shape;1086;p14">
            <a:extLst>
              <a:ext uri="{FF2B5EF4-FFF2-40B4-BE49-F238E27FC236}">
                <a16:creationId xmlns:a16="http://schemas.microsoft.com/office/drawing/2014/main" id="{F7C7051C-FEDB-466F-ADC6-50E2B13BD8A1}"/>
              </a:ext>
            </a:extLst>
          </p:cNvPr>
          <p:cNvSpPr>
            <a:spLocks/>
          </p:cNvSpPr>
          <p:nvPr userDrawn="1"/>
        </p:nvSpPr>
        <p:spPr bwMode="auto">
          <a:xfrm>
            <a:off x="194734" y="39878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77" name="Google Shape;1082;p14">
            <a:extLst>
              <a:ext uri="{FF2B5EF4-FFF2-40B4-BE49-F238E27FC236}">
                <a16:creationId xmlns:a16="http://schemas.microsoft.com/office/drawing/2014/main" id="{38813C8E-4004-4A96-AD77-FF9216B1E197}"/>
              </a:ext>
            </a:extLst>
          </p:cNvPr>
          <p:cNvSpPr>
            <a:spLocks/>
          </p:cNvSpPr>
          <p:nvPr userDrawn="1"/>
        </p:nvSpPr>
        <p:spPr bwMode="auto">
          <a:xfrm>
            <a:off x="459317" y="4565650"/>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78" name="Google Shape;1083;p14">
            <a:extLst>
              <a:ext uri="{FF2B5EF4-FFF2-40B4-BE49-F238E27FC236}">
                <a16:creationId xmlns:a16="http://schemas.microsoft.com/office/drawing/2014/main" id="{45127E45-5678-4FE7-A596-C0693CA1BB55}"/>
              </a:ext>
            </a:extLst>
          </p:cNvPr>
          <p:cNvSpPr>
            <a:spLocks/>
          </p:cNvSpPr>
          <p:nvPr userDrawn="1"/>
        </p:nvSpPr>
        <p:spPr bwMode="auto">
          <a:xfrm>
            <a:off x="192618" y="4589464"/>
            <a:ext cx="450849"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79" name="Google Shape;1084;p14">
            <a:extLst>
              <a:ext uri="{FF2B5EF4-FFF2-40B4-BE49-F238E27FC236}">
                <a16:creationId xmlns:a16="http://schemas.microsoft.com/office/drawing/2014/main" id="{3428F329-CABD-4B9F-8E5C-AEC5AA4BB310}"/>
              </a:ext>
            </a:extLst>
          </p:cNvPr>
          <p:cNvSpPr>
            <a:spLocks/>
          </p:cNvSpPr>
          <p:nvPr userDrawn="1"/>
        </p:nvSpPr>
        <p:spPr bwMode="auto">
          <a:xfrm>
            <a:off x="215901" y="4672014"/>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80" name="Google Shape;1085;p14">
            <a:extLst>
              <a:ext uri="{FF2B5EF4-FFF2-40B4-BE49-F238E27FC236}">
                <a16:creationId xmlns:a16="http://schemas.microsoft.com/office/drawing/2014/main" id="{4A0E903B-2865-4AC9-9B12-7A284AE86989}"/>
              </a:ext>
            </a:extLst>
          </p:cNvPr>
          <p:cNvSpPr>
            <a:spLocks/>
          </p:cNvSpPr>
          <p:nvPr userDrawn="1"/>
        </p:nvSpPr>
        <p:spPr bwMode="auto">
          <a:xfrm>
            <a:off x="518585" y="4630739"/>
            <a:ext cx="44449"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81" name="Google Shape;1086;p14">
            <a:extLst>
              <a:ext uri="{FF2B5EF4-FFF2-40B4-BE49-F238E27FC236}">
                <a16:creationId xmlns:a16="http://schemas.microsoft.com/office/drawing/2014/main" id="{907BE8CD-A35A-439F-8AD0-5F8312EB5649}"/>
              </a:ext>
            </a:extLst>
          </p:cNvPr>
          <p:cNvSpPr>
            <a:spLocks/>
          </p:cNvSpPr>
          <p:nvPr userDrawn="1"/>
        </p:nvSpPr>
        <p:spPr bwMode="auto">
          <a:xfrm>
            <a:off x="194734" y="46005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82" name="Google Shape;1082;p14">
            <a:extLst>
              <a:ext uri="{FF2B5EF4-FFF2-40B4-BE49-F238E27FC236}">
                <a16:creationId xmlns:a16="http://schemas.microsoft.com/office/drawing/2014/main" id="{CED689A0-B723-4F30-AEF5-1A15E17DD4B2}"/>
              </a:ext>
            </a:extLst>
          </p:cNvPr>
          <p:cNvSpPr>
            <a:spLocks/>
          </p:cNvSpPr>
          <p:nvPr userDrawn="1"/>
        </p:nvSpPr>
        <p:spPr bwMode="auto">
          <a:xfrm>
            <a:off x="457200" y="5180013"/>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83" name="Google Shape;1083;p14">
            <a:extLst>
              <a:ext uri="{FF2B5EF4-FFF2-40B4-BE49-F238E27FC236}">
                <a16:creationId xmlns:a16="http://schemas.microsoft.com/office/drawing/2014/main" id="{473539DA-F83B-44B8-8184-4DCAF5C86800}"/>
              </a:ext>
            </a:extLst>
          </p:cNvPr>
          <p:cNvSpPr>
            <a:spLocks/>
          </p:cNvSpPr>
          <p:nvPr userDrawn="1"/>
        </p:nvSpPr>
        <p:spPr bwMode="auto">
          <a:xfrm>
            <a:off x="192618" y="5203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84" name="Google Shape;1084;p14">
            <a:extLst>
              <a:ext uri="{FF2B5EF4-FFF2-40B4-BE49-F238E27FC236}">
                <a16:creationId xmlns:a16="http://schemas.microsoft.com/office/drawing/2014/main" id="{824BC9DC-C3F4-457B-9DDA-6A10C408A6E7}"/>
              </a:ext>
            </a:extLst>
          </p:cNvPr>
          <p:cNvSpPr>
            <a:spLocks/>
          </p:cNvSpPr>
          <p:nvPr userDrawn="1"/>
        </p:nvSpPr>
        <p:spPr bwMode="auto">
          <a:xfrm>
            <a:off x="215901" y="5286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85" name="Google Shape;1085;p14">
            <a:extLst>
              <a:ext uri="{FF2B5EF4-FFF2-40B4-BE49-F238E27FC236}">
                <a16:creationId xmlns:a16="http://schemas.microsoft.com/office/drawing/2014/main" id="{6E439B4A-509C-48D4-B119-139B2100947C}"/>
              </a:ext>
            </a:extLst>
          </p:cNvPr>
          <p:cNvSpPr>
            <a:spLocks/>
          </p:cNvSpPr>
          <p:nvPr userDrawn="1"/>
        </p:nvSpPr>
        <p:spPr bwMode="auto">
          <a:xfrm>
            <a:off x="516467" y="5245100"/>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86" name="Google Shape;1086;p14">
            <a:extLst>
              <a:ext uri="{FF2B5EF4-FFF2-40B4-BE49-F238E27FC236}">
                <a16:creationId xmlns:a16="http://schemas.microsoft.com/office/drawing/2014/main" id="{C1CA0002-D1FF-48BA-8824-A840E677DDA6}"/>
              </a:ext>
            </a:extLst>
          </p:cNvPr>
          <p:cNvSpPr>
            <a:spLocks/>
          </p:cNvSpPr>
          <p:nvPr userDrawn="1"/>
        </p:nvSpPr>
        <p:spPr bwMode="auto">
          <a:xfrm>
            <a:off x="192618" y="52149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87" name="Google Shape;1082;p14">
            <a:extLst>
              <a:ext uri="{FF2B5EF4-FFF2-40B4-BE49-F238E27FC236}">
                <a16:creationId xmlns:a16="http://schemas.microsoft.com/office/drawing/2014/main" id="{AEA83952-A428-4EF2-B730-70FF9A62AA29}"/>
              </a:ext>
            </a:extLst>
          </p:cNvPr>
          <p:cNvSpPr>
            <a:spLocks/>
          </p:cNvSpPr>
          <p:nvPr userDrawn="1"/>
        </p:nvSpPr>
        <p:spPr bwMode="auto">
          <a:xfrm>
            <a:off x="457200" y="5792788"/>
            <a:ext cx="107951"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88" name="Google Shape;1083;p14">
            <a:extLst>
              <a:ext uri="{FF2B5EF4-FFF2-40B4-BE49-F238E27FC236}">
                <a16:creationId xmlns:a16="http://schemas.microsoft.com/office/drawing/2014/main" id="{EDC8AD8F-77F3-46BB-BE25-3A70BD9DD2A4}"/>
              </a:ext>
            </a:extLst>
          </p:cNvPr>
          <p:cNvSpPr>
            <a:spLocks/>
          </p:cNvSpPr>
          <p:nvPr userDrawn="1"/>
        </p:nvSpPr>
        <p:spPr bwMode="auto">
          <a:xfrm>
            <a:off x="190500" y="5818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89" name="Google Shape;1084;p14">
            <a:extLst>
              <a:ext uri="{FF2B5EF4-FFF2-40B4-BE49-F238E27FC236}">
                <a16:creationId xmlns:a16="http://schemas.microsoft.com/office/drawing/2014/main" id="{9335C1D2-9A22-4937-BD2F-0DAA92B08E74}"/>
              </a:ext>
            </a:extLst>
          </p:cNvPr>
          <p:cNvSpPr>
            <a:spLocks/>
          </p:cNvSpPr>
          <p:nvPr userDrawn="1"/>
        </p:nvSpPr>
        <p:spPr bwMode="auto">
          <a:xfrm>
            <a:off x="213784" y="59007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90" name="Google Shape;1085;p14">
            <a:extLst>
              <a:ext uri="{FF2B5EF4-FFF2-40B4-BE49-F238E27FC236}">
                <a16:creationId xmlns:a16="http://schemas.microsoft.com/office/drawing/2014/main" id="{D8BCA023-1F2D-4C91-B49D-8A08D6A8E8E9}"/>
              </a:ext>
            </a:extLst>
          </p:cNvPr>
          <p:cNvSpPr>
            <a:spLocks/>
          </p:cNvSpPr>
          <p:nvPr userDrawn="1"/>
        </p:nvSpPr>
        <p:spPr bwMode="auto">
          <a:xfrm>
            <a:off x="514351" y="58578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91" name="Google Shape;1086;p14">
            <a:extLst>
              <a:ext uri="{FF2B5EF4-FFF2-40B4-BE49-F238E27FC236}">
                <a16:creationId xmlns:a16="http://schemas.microsoft.com/office/drawing/2014/main" id="{7CCE9728-220E-4784-B65C-9FBF51CA01CE}"/>
              </a:ext>
            </a:extLst>
          </p:cNvPr>
          <p:cNvSpPr>
            <a:spLocks/>
          </p:cNvSpPr>
          <p:nvPr userDrawn="1"/>
        </p:nvSpPr>
        <p:spPr bwMode="auto">
          <a:xfrm>
            <a:off x="192617" y="5829300"/>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grpSp>
        <p:nvGrpSpPr>
          <p:cNvPr id="92" name="Google Shape;2356;p30">
            <a:extLst>
              <a:ext uri="{FF2B5EF4-FFF2-40B4-BE49-F238E27FC236}">
                <a16:creationId xmlns:a16="http://schemas.microsoft.com/office/drawing/2014/main" id="{F7942F39-C8E3-4BBA-A0D5-0472BD4E64B3}"/>
              </a:ext>
            </a:extLst>
          </p:cNvPr>
          <p:cNvGrpSpPr/>
          <p:nvPr userDrawn="1"/>
        </p:nvGrpSpPr>
        <p:grpSpPr>
          <a:xfrm>
            <a:off x="745414" y="1491606"/>
            <a:ext cx="9867487" cy="4773077"/>
            <a:chOff x="623255" y="927125"/>
            <a:chExt cx="7691377" cy="3871900"/>
          </a:xfrm>
          <a:solidFill>
            <a:schemeClr val="accent3">
              <a:lumMod val="60000"/>
              <a:lumOff val="40000"/>
            </a:schemeClr>
          </a:solidFill>
        </p:grpSpPr>
        <p:sp>
          <p:nvSpPr>
            <p:cNvPr id="93" name="Google Shape;2357;p30">
              <a:extLst>
                <a:ext uri="{FF2B5EF4-FFF2-40B4-BE49-F238E27FC236}">
                  <a16:creationId xmlns:a16="http://schemas.microsoft.com/office/drawing/2014/main" id="{DF3BA684-E695-4FE5-AA28-D96FC09ED40D}"/>
                </a:ext>
              </a:extLst>
            </p:cNvPr>
            <p:cNvSpPr/>
            <p:nvPr/>
          </p:nvSpPr>
          <p:spPr>
            <a:xfrm>
              <a:off x="2977025" y="927125"/>
              <a:ext cx="3134100" cy="1481700"/>
            </a:xfrm>
            <a:prstGeom prst="ellipse">
              <a:avLst/>
            </a:prstGeom>
            <a:grp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nvGrpSpPr>
            <p:cNvPr id="94" name="Google Shape;2358;p30">
              <a:extLst>
                <a:ext uri="{FF2B5EF4-FFF2-40B4-BE49-F238E27FC236}">
                  <a16:creationId xmlns:a16="http://schemas.microsoft.com/office/drawing/2014/main" id="{20B51ABD-B539-46E4-AA17-F7B3B6EC0BC7}"/>
                </a:ext>
              </a:extLst>
            </p:cNvPr>
            <p:cNvGrpSpPr/>
            <p:nvPr/>
          </p:nvGrpSpPr>
          <p:grpSpPr>
            <a:xfrm>
              <a:off x="623255" y="973375"/>
              <a:ext cx="7691377" cy="3825650"/>
              <a:chOff x="623255" y="973375"/>
              <a:chExt cx="7691377" cy="3825650"/>
            </a:xfrm>
            <a:grpFill/>
          </p:grpSpPr>
          <p:sp>
            <p:nvSpPr>
              <p:cNvPr id="95" name="Google Shape;2359;p30">
                <a:extLst>
                  <a:ext uri="{FF2B5EF4-FFF2-40B4-BE49-F238E27FC236}">
                    <a16:creationId xmlns:a16="http://schemas.microsoft.com/office/drawing/2014/main" id="{49DF1169-9202-4C1E-95E4-BB44A3A1FA6C}"/>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lIns="91425" tIns="91425" rIns="91425" bIns="91425" anchor="ctr"/>
              <a:lstStyle/>
              <a:p>
                <a:pPr eaLnBrk="1" fontAlgn="auto" hangingPunct="1">
                  <a:spcBef>
                    <a:spcPts val="0"/>
                  </a:spcBef>
                  <a:spcAft>
                    <a:spcPts val="0"/>
                  </a:spcAft>
                  <a:defRPr/>
                </a:pPr>
                <a:endParaRPr sz="1350" dirty="0">
                  <a:solidFill>
                    <a:prstClr val="black"/>
                  </a:solidFill>
                  <a:latin typeface="Arial"/>
                </a:endParaRPr>
              </a:p>
            </p:txBody>
          </p:sp>
          <p:sp>
            <p:nvSpPr>
              <p:cNvPr id="96" name="Google Shape;2360;p30">
                <a:extLst>
                  <a:ext uri="{FF2B5EF4-FFF2-40B4-BE49-F238E27FC236}">
                    <a16:creationId xmlns:a16="http://schemas.microsoft.com/office/drawing/2014/main" id="{92CA2CFE-09BB-4D40-BD7F-2BEA6680D7B9}"/>
                  </a:ext>
                </a:extLst>
              </p:cNvPr>
              <p:cNvSpPr/>
              <p:nvPr/>
            </p:nvSpPr>
            <p:spPr>
              <a:xfrm>
                <a:off x="1878425" y="1185100"/>
                <a:ext cx="2028300" cy="1403400"/>
              </a:xfrm>
              <a:prstGeom prst="ellipse">
                <a:avLst/>
              </a:prstGeom>
              <a:grpFill/>
              <a:ln>
                <a:noFill/>
              </a:ln>
            </p:spPr>
            <p:txBody>
              <a:bodyPr spcFirstLastPara="1" lIns="91425" tIns="91425" rIns="91425" bIns="91425" anchor="ctr"/>
              <a:lstStyle/>
              <a:p>
                <a:pPr eaLnBrk="1" fontAlgn="auto" hangingPunct="1">
                  <a:spcBef>
                    <a:spcPts val="0"/>
                  </a:spcBef>
                  <a:spcAft>
                    <a:spcPts val="0"/>
                  </a:spcAft>
                  <a:defRPr/>
                </a:pPr>
                <a:endParaRPr sz="1350" dirty="0">
                  <a:solidFill>
                    <a:prstClr val="black"/>
                  </a:solidFill>
                  <a:latin typeface="Arial"/>
                </a:endParaRPr>
              </a:p>
            </p:txBody>
          </p:sp>
          <p:sp>
            <p:nvSpPr>
              <p:cNvPr id="97" name="Google Shape;2361;p30">
                <a:extLst>
                  <a:ext uri="{FF2B5EF4-FFF2-40B4-BE49-F238E27FC236}">
                    <a16:creationId xmlns:a16="http://schemas.microsoft.com/office/drawing/2014/main" id="{E89E86CD-885B-423C-9502-B25EF71AB75E}"/>
                  </a:ext>
                </a:extLst>
              </p:cNvPr>
              <p:cNvSpPr/>
              <p:nvPr/>
            </p:nvSpPr>
            <p:spPr>
              <a:xfrm>
                <a:off x="5585525" y="3231300"/>
                <a:ext cx="2028300" cy="1403400"/>
              </a:xfrm>
              <a:prstGeom prst="ellipse">
                <a:avLst/>
              </a:prstGeom>
              <a:grp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grpSp>
        <p:nvGrpSpPr>
          <p:cNvPr id="98" name="Google Shape;447;p27">
            <a:extLst>
              <a:ext uri="{FF2B5EF4-FFF2-40B4-BE49-F238E27FC236}">
                <a16:creationId xmlns:a16="http://schemas.microsoft.com/office/drawing/2014/main" id="{A8D34A46-176E-4FE6-B3DE-54D930319B85}"/>
              </a:ext>
            </a:extLst>
          </p:cNvPr>
          <p:cNvGrpSpPr>
            <a:grpSpLocks/>
          </p:cNvGrpSpPr>
          <p:nvPr userDrawn="1"/>
        </p:nvGrpSpPr>
        <p:grpSpPr bwMode="auto">
          <a:xfrm>
            <a:off x="8392584" y="4048125"/>
            <a:ext cx="2300816" cy="1593850"/>
            <a:chOff x="4799733" y="3457797"/>
            <a:chExt cx="2301388" cy="1593766"/>
          </a:xfrm>
        </p:grpSpPr>
        <p:sp>
          <p:nvSpPr>
            <p:cNvPr id="99" name="Google Shape;448;p27">
              <a:extLst>
                <a:ext uri="{FF2B5EF4-FFF2-40B4-BE49-F238E27FC236}">
                  <a16:creationId xmlns:a16="http://schemas.microsoft.com/office/drawing/2014/main" id="{3ED990F9-8EDE-47FF-AD88-5BD70E5EC22F}"/>
                </a:ext>
              </a:extLst>
            </p:cNvPr>
            <p:cNvSpPr>
              <a:spLocks/>
            </p:cNvSpPr>
            <p:nvPr/>
          </p:nvSpPr>
          <p:spPr bwMode="auto">
            <a:xfrm>
              <a:off x="5513226" y="4441995"/>
              <a:ext cx="133384" cy="122232"/>
            </a:xfrm>
            <a:custGeom>
              <a:avLst/>
              <a:gdLst>
                <a:gd name="T0" fmla="*/ 2147483646 w 2437"/>
                <a:gd name="T1" fmla="*/ 2147483646 h 2211"/>
                <a:gd name="T2" fmla="*/ 2147483646 w 2437"/>
                <a:gd name="T3" fmla="*/ 2147483646 h 2211"/>
                <a:gd name="T4" fmla="*/ 2147483646 w 2437"/>
                <a:gd name="T5" fmla="*/ 2147483646 h 2211"/>
                <a:gd name="T6" fmla="*/ 2147483646 w 2437"/>
                <a:gd name="T7" fmla="*/ 2147483646 h 2211"/>
                <a:gd name="T8" fmla="*/ 2147483646 w 2437"/>
                <a:gd name="T9" fmla="*/ 2147483646 h 2211"/>
                <a:gd name="T10" fmla="*/ 2147483646 w 2437"/>
                <a:gd name="T11" fmla="*/ 2147483646 h 22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lIns="91425" tIns="91425" rIns="91425" bIns="91425" anchor="ctr"/>
            <a:lstStyle/>
            <a:p>
              <a:pPr>
                <a:defRPr/>
              </a:pPr>
              <a:endParaRPr lang="vi-VN" sz="1350"/>
            </a:p>
          </p:txBody>
        </p:sp>
        <p:sp>
          <p:nvSpPr>
            <p:cNvPr id="100" name="Google Shape;449;p27">
              <a:extLst>
                <a:ext uri="{FF2B5EF4-FFF2-40B4-BE49-F238E27FC236}">
                  <a16:creationId xmlns:a16="http://schemas.microsoft.com/office/drawing/2014/main" id="{B4124929-AC62-44FA-9242-F942CBF6FEF6}"/>
                </a:ext>
              </a:extLst>
            </p:cNvPr>
            <p:cNvSpPr>
              <a:spLocks/>
            </p:cNvSpPr>
            <p:nvPr/>
          </p:nvSpPr>
          <p:spPr bwMode="auto">
            <a:xfrm>
              <a:off x="5672016" y="4451520"/>
              <a:ext cx="91039" cy="77784"/>
            </a:xfrm>
            <a:custGeom>
              <a:avLst/>
              <a:gdLst>
                <a:gd name="T0" fmla="*/ 2147483646 w 1656"/>
                <a:gd name="T1" fmla="*/ 2147483646 h 1431"/>
                <a:gd name="T2" fmla="*/ 2147483646 w 1656"/>
                <a:gd name="T3" fmla="*/ 2147483646 h 1431"/>
                <a:gd name="T4" fmla="*/ 2147483646 w 1656"/>
                <a:gd name="T5" fmla="*/ 2147483646 h 1431"/>
                <a:gd name="T6" fmla="*/ 2147483646 w 1656"/>
                <a:gd name="T7" fmla="*/ 2147483646 h 1431"/>
                <a:gd name="T8" fmla="*/ 2147483646 w 1656"/>
                <a:gd name="T9" fmla="*/ 2147483646 h 14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56" h="1431" extrusionOk="0">
                  <a:moveTo>
                    <a:pt x="1" y="1"/>
                  </a:moveTo>
                  <a:lnTo>
                    <a:pt x="1" y="1430"/>
                  </a:lnTo>
                  <a:lnTo>
                    <a:pt x="1655" y="1430"/>
                  </a:lnTo>
                  <a:lnTo>
                    <a:pt x="1655" y="1"/>
                  </a:lnTo>
                  <a:lnTo>
                    <a:pt x="1" y="1"/>
                  </a:lnTo>
                  <a:close/>
                </a:path>
              </a:pathLst>
            </a:custGeom>
            <a:solidFill>
              <a:srgbClr val="F9CF72"/>
            </a:solidFill>
            <a:ln>
              <a:noFill/>
            </a:ln>
          </p:spPr>
          <p:txBody>
            <a:bodyPr lIns="91425" tIns="91425" rIns="91425" bIns="91425" anchor="ctr"/>
            <a:lstStyle/>
            <a:p>
              <a:pPr>
                <a:defRPr/>
              </a:pPr>
              <a:endParaRPr lang="vi-VN" sz="1350"/>
            </a:p>
          </p:txBody>
        </p:sp>
        <p:sp>
          <p:nvSpPr>
            <p:cNvPr id="101" name="Google Shape;450;p27">
              <a:extLst>
                <a:ext uri="{FF2B5EF4-FFF2-40B4-BE49-F238E27FC236}">
                  <a16:creationId xmlns:a16="http://schemas.microsoft.com/office/drawing/2014/main" id="{D6D59A4D-C866-46FD-AB64-798B9C14C1ED}"/>
                </a:ext>
              </a:extLst>
            </p:cNvPr>
            <p:cNvSpPr>
              <a:spLocks/>
            </p:cNvSpPr>
            <p:nvPr/>
          </p:nvSpPr>
          <p:spPr bwMode="auto">
            <a:xfrm>
              <a:off x="5669899" y="4448345"/>
              <a:ext cx="93156" cy="80959"/>
            </a:xfrm>
            <a:custGeom>
              <a:avLst/>
              <a:gdLst>
                <a:gd name="T0" fmla="*/ 2147483646 w 1669"/>
                <a:gd name="T1" fmla="*/ 2147483646 h 1457"/>
                <a:gd name="T2" fmla="*/ 2147483646 w 1669"/>
                <a:gd name="T3" fmla="*/ 2147483646 h 1457"/>
                <a:gd name="T4" fmla="*/ 2147483646 w 1669"/>
                <a:gd name="T5" fmla="*/ 2147483646 h 1457"/>
                <a:gd name="T6" fmla="*/ 2147483646 w 1669"/>
                <a:gd name="T7" fmla="*/ 2147483646 h 1457"/>
                <a:gd name="T8" fmla="*/ 2147483646 w 1669"/>
                <a:gd name="T9" fmla="*/ 2147483646 h 1457"/>
                <a:gd name="T10" fmla="*/ 2147483646 w 1669"/>
                <a:gd name="T11" fmla="*/ 2147483646 h 1457"/>
                <a:gd name="T12" fmla="*/ 2147483646 w 1669"/>
                <a:gd name="T13" fmla="*/ 2147483646 h 1457"/>
                <a:gd name="T14" fmla="*/ 2147483646 w 1669"/>
                <a:gd name="T15" fmla="*/ 2147483646 h 1457"/>
                <a:gd name="T16" fmla="*/ 2147483646 w 1669"/>
                <a:gd name="T17" fmla="*/ 2147483646 h 1457"/>
                <a:gd name="T18" fmla="*/ 2147483646 w 1669"/>
                <a:gd name="T19" fmla="*/ 2147483646 h 1457"/>
                <a:gd name="T20" fmla="*/ 2147483646 w 1669"/>
                <a:gd name="T21" fmla="*/ 2147483646 h 1457"/>
                <a:gd name="T22" fmla="*/ 2147483646 w 1669"/>
                <a:gd name="T23" fmla="*/ 2147483646 h 1457"/>
                <a:gd name="T24" fmla="*/ 2147483646 w 1669"/>
                <a:gd name="T25" fmla="*/ 2147483646 h 1457"/>
                <a:gd name="T26" fmla="*/ 2147483646 w 1669"/>
                <a:gd name="T27" fmla="*/ 2147483646 h 1457"/>
                <a:gd name="T28" fmla="*/ 2147483646 w 1669"/>
                <a:gd name="T29" fmla="*/ 2147483646 h 1457"/>
                <a:gd name="T30" fmla="*/ 2147483646 w 1669"/>
                <a:gd name="T31" fmla="*/ 2147483646 h 1457"/>
                <a:gd name="T32" fmla="*/ 2147483646 w 1669"/>
                <a:gd name="T33" fmla="*/ 2147483646 h 1457"/>
                <a:gd name="T34" fmla="*/ 2147483646 w 1669"/>
                <a:gd name="T35" fmla="*/ 2147483646 h 1457"/>
                <a:gd name="T36" fmla="*/ 2147483646 w 1669"/>
                <a:gd name="T37" fmla="*/ 2147483646 h 1457"/>
                <a:gd name="T38" fmla="*/ 2147483646 w 1669"/>
                <a:gd name="T39" fmla="*/ 2147483646 h 1457"/>
                <a:gd name="T40" fmla="*/ 2147483646 w 1669"/>
                <a:gd name="T41" fmla="*/ 2147483646 h 1457"/>
                <a:gd name="T42" fmla="*/ 2147483646 w 1669"/>
                <a:gd name="T43" fmla="*/ 2147483646 h 1457"/>
                <a:gd name="T44" fmla="*/ 2147483646 w 1669"/>
                <a:gd name="T45" fmla="*/ 2147483646 h 1457"/>
                <a:gd name="T46" fmla="*/ 2147483646 w 1669"/>
                <a:gd name="T47" fmla="*/ 2147483646 h 1457"/>
                <a:gd name="T48" fmla="*/ 2147483646 w 1669"/>
                <a:gd name="T49" fmla="*/ 2147483646 h 1457"/>
                <a:gd name="T50" fmla="*/ 2147483646 w 1669"/>
                <a:gd name="T51" fmla="*/ 2147483646 h 1457"/>
                <a:gd name="T52" fmla="*/ 2147483646 w 1669"/>
                <a:gd name="T53" fmla="*/ 2147483646 h 1457"/>
                <a:gd name="T54" fmla="*/ 2147483646 w 1669"/>
                <a:gd name="T55" fmla="*/ 2147483646 h 1457"/>
                <a:gd name="T56" fmla="*/ 2147483646 w 1669"/>
                <a:gd name="T57" fmla="*/ 2147483646 h 1457"/>
                <a:gd name="T58" fmla="*/ 2147483646 w 1669"/>
                <a:gd name="T59" fmla="*/ 2147483646 h 1457"/>
                <a:gd name="T60" fmla="*/ 2147483646 w 1669"/>
                <a:gd name="T61" fmla="*/ 2147483646 h 1457"/>
                <a:gd name="T62" fmla="*/ 2147483646 w 1669"/>
                <a:gd name="T63" fmla="*/ 2147483646 h 1457"/>
                <a:gd name="T64" fmla="*/ 2147483646 w 1669"/>
                <a:gd name="T65" fmla="*/ 2147483646 h 1457"/>
                <a:gd name="T66" fmla="*/ 2147483646 w 1669"/>
                <a:gd name="T67" fmla="*/ 2147483646 h 1457"/>
                <a:gd name="T68" fmla="*/ 2147483646 w 1669"/>
                <a:gd name="T69" fmla="*/ 2147483646 h 1457"/>
                <a:gd name="T70" fmla="*/ 2147483646 w 1669"/>
                <a:gd name="T71" fmla="*/ 2147483646 h 1457"/>
                <a:gd name="T72" fmla="*/ 2147483646 w 1669"/>
                <a:gd name="T73" fmla="*/ 2147483646 h 1457"/>
                <a:gd name="T74" fmla="*/ 2147483646 w 1669"/>
                <a:gd name="T75" fmla="*/ 2147483646 h 1457"/>
                <a:gd name="T76" fmla="*/ 2147483646 w 1669"/>
                <a:gd name="T77" fmla="*/ 2147483646 h 1457"/>
                <a:gd name="T78" fmla="*/ 2147483646 w 1669"/>
                <a:gd name="T79" fmla="*/ 2147483646 h 1457"/>
                <a:gd name="T80" fmla="*/ 2147483646 w 1669"/>
                <a:gd name="T81" fmla="*/ 2147483646 h 145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lnTo>
                    <a:pt x="239" y="1"/>
                  </a:lnTo>
                  <a:close/>
                </a:path>
              </a:pathLst>
            </a:custGeom>
            <a:solidFill>
              <a:srgbClr val="F09C4E"/>
            </a:solidFill>
            <a:ln>
              <a:noFill/>
            </a:ln>
          </p:spPr>
          <p:txBody>
            <a:bodyPr lIns="91425" tIns="91425" rIns="91425" bIns="91425" anchor="ctr"/>
            <a:lstStyle/>
            <a:p>
              <a:pPr>
                <a:defRPr/>
              </a:pPr>
              <a:endParaRPr lang="vi-VN" sz="1350"/>
            </a:p>
          </p:txBody>
        </p:sp>
        <p:sp>
          <p:nvSpPr>
            <p:cNvPr id="102" name="Google Shape;451;p27">
              <a:extLst>
                <a:ext uri="{FF2B5EF4-FFF2-40B4-BE49-F238E27FC236}">
                  <a16:creationId xmlns:a16="http://schemas.microsoft.com/office/drawing/2014/main" id="{7923FF8B-DBC2-4DD8-B3CD-0285B154C6F4}"/>
                </a:ext>
              </a:extLst>
            </p:cNvPr>
            <p:cNvSpPr>
              <a:spLocks/>
            </p:cNvSpPr>
            <p:nvPr/>
          </p:nvSpPr>
          <p:spPr bwMode="auto">
            <a:xfrm>
              <a:off x="5667782" y="4448345"/>
              <a:ext cx="101625" cy="84134"/>
            </a:xfrm>
            <a:custGeom>
              <a:avLst/>
              <a:gdLst>
                <a:gd name="T0" fmla="*/ 2147483646 w 1814"/>
                <a:gd name="T1" fmla="*/ 2147483646 h 1536"/>
                <a:gd name="T2" fmla="*/ 2147483646 w 1814"/>
                <a:gd name="T3" fmla="*/ 2147483646 h 1536"/>
                <a:gd name="T4" fmla="*/ 2147483646 w 1814"/>
                <a:gd name="T5" fmla="*/ 2147483646 h 1536"/>
                <a:gd name="T6" fmla="*/ 2147483646 w 1814"/>
                <a:gd name="T7" fmla="*/ 2147483646 h 1536"/>
                <a:gd name="T8" fmla="*/ 2147483646 w 1814"/>
                <a:gd name="T9" fmla="*/ 2147483646 h 1536"/>
                <a:gd name="T10" fmla="*/ 2147483646 w 1814"/>
                <a:gd name="T11" fmla="*/ 2147483646 h 1536"/>
                <a:gd name="T12" fmla="*/ 2147483646 w 1814"/>
                <a:gd name="T13" fmla="*/ 2147483646 h 1536"/>
                <a:gd name="T14" fmla="*/ 2147483646 w 1814"/>
                <a:gd name="T15" fmla="*/ 2147483646 h 1536"/>
                <a:gd name="T16" fmla="*/ 2147483646 w 1814"/>
                <a:gd name="T17" fmla="*/ 2147483646 h 1536"/>
                <a:gd name="T18" fmla="*/ 2147483646 w 1814"/>
                <a:gd name="T19" fmla="*/ 2147483646 h 1536"/>
                <a:gd name="T20" fmla="*/ 2147483646 w 1814"/>
                <a:gd name="T21" fmla="*/ 2147483646 h 1536"/>
                <a:gd name="T22" fmla="*/ 2147483646 w 1814"/>
                <a:gd name="T23" fmla="*/ 2147483646 h 1536"/>
                <a:gd name="T24" fmla="*/ 2147483646 w 1814"/>
                <a:gd name="T25" fmla="*/ 2147483646 h 1536"/>
                <a:gd name="T26" fmla="*/ 2147483646 w 1814"/>
                <a:gd name="T27" fmla="*/ 2147483646 h 1536"/>
                <a:gd name="T28" fmla="*/ 2147483646 w 1814"/>
                <a:gd name="T29" fmla="*/ 2147483646 h 1536"/>
                <a:gd name="T30" fmla="*/ 2147483646 w 1814"/>
                <a:gd name="T31" fmla="*/ 2147483646 h 1536"/>
                <a:gd name="T32" fmla="*/ 2147483646 w 1814"/>
                <a:gd name="T33" fmla="*/ 2147483646 h 1536"/>
                <a:gd name="T34" fmla="*/ 2147483646 w 1814"/>
                <a:gd name="T35" fmla="*/ 2147483646 h 1536"/>
                <a:gd name="T36" fmla="*/ 2147483646 w 1814"/>
                <a:gd name="T37" fmla="*/ 2147483646 h 1536"/>
                <a:gd name="T38" fmla="*/ 2147483646 w 1814"/>
                <a:gd name="T39" fmla="*/ 2147483646 h 1536"/>
                <a:gd name="T40" fmla="*/ 2147483646 w 1814"/>
                <a:gd name="T41" fmla="*/ 2147483646 h 1536"/>
                <a:gd name="T42" fmla="*/ 2147483646 w 1814"/>
                <a:gd name="T43" fmla="*/ 2147483646 h 1536"/>
                <a:gd name="T44" fmla="*/ 2147483646 w 1814"/>
                <a:gd name="T45" fmla="*/ 2147483646 h 1536"/>
                <a:gd name="T46" fmla="*/ 2147483646 w 1814"/>
                <a:gd name="T47" fmla="*/ 2147483646 h 1536"/>
                <a:gd name="T48" fmla="*/ 2147483646 w 1814"/>
                <a:gd name="T49" fmla="*/ 2147483646 h 1536"/>
                <a:gd name="T50" fmla="*/ 2147483646 w 1814"/>
                <a:gd name="T51" fmla="*/ 2147483646 h 1536"/>
                <a:gd name="T52" fmla="*/ 2147483646 w 1814"/>
                <a:gd name="T53" fmla="*/ 2147483646 h 1536"/>
                <a:gd name="T54" fmla="*/ 2147483646 w 1814"/>
                <a:gd name="T55" fmla="*/ 2147483646 h 1536"/>
                <a:gd name="T56" fmla="*/ 2147483646 w 1814"/>
                <a:gd name="T57" fmla="*/ 2147483646 h 1536"/>
                <a:gd name="T58" fmla="*/ 2147483646 w 1814"/>
                <a:gd name="T59" fmla="*/ 2147483646 h 1536"/>
                <a:gd name="T60" fmla="*/ 2147483646 w 1814"/>
                <a:gd name="T61" fmla="*/ 2147483646 h 1536"/>
                <a:gd name="T62" fmla="*/ 2147483646 w 1814"/>
                <a:gd name="T63" fmla="*/ 2147483646 h 1536"/>
                <a:gd name="T64" fmla="*/ 2147483646 w 1814"/>
                <a:gd name="T65" fmla="*/ 2147483646 h 1536"/>
                <a:gd name="T66" fmla="*/ 2147483646 w 1814"/>
                <a:gd name="T67" fmla="*/ 2147483646 h 1536"/>
                <a:gd name="T68" fmla="*/ 2147483646 w 1814"/>
                <a:gd name="T69" fmla="*/ 2147483646 h 1536"/>
                <a:gd name="T70" fmla="*/ 2147483646 w 1814"/>
                <a:gd name="T71" fmla="*/ 2147483646 h 1536"/>
                <a:gd name="T72" fmla="*/ 2147483646 w 1814"/>
                <a:gd name="T73" fmla="*/ 2147483646 h 1536"/>
                <a:gd name="T74" fmla="*/ 2147483646 w 1814"/>
                <a:gd name="T75" fmla="*/ 2147483646 h 1536"/>
                <a:gd name="T76" fmla="*/ 2147483646 w 1814"/>
                <a:gd name="T77" fmla="*/ 2147483646 h 1536"/>
                <a:gd name="T78" fmla="*/ 2147483646 w 1814"/>
                <a:gd name="T79" fmla="*/ 2147483646 h 1536"/>
                <a:gd name="T80" fmla="*/ 2147483646 w 1814"/>
                <a:gd name="T81" fmla="*/ 2147483646 h 1536"/>
                <a:gd name="T82" fmla="*/ 2147483646 w 1814"/>
                <a:gd name="T83" fmla="*/ 2147483646 h 1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lnTo>
                    <a:pt x="768"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lnTo>
                    <a:pt x="106" y="1"/>
                  </a:lnTo>
                  <a:close/>
                </a:path>
              </a:pathLst>
            </a:custGeom>
            <a:solidFill>
              <a:srgbClr val="F09C4E"/>
            </a:solidFill>
            <a:ln>
              <a:noFill/>
            </a:ln>
          </p:spPr>
          <p:txBody>
            <a:bodyPr lIns="91425" tIns="91425" rIns="91425" bIns="91425" anchor="ctr"/>
            <a:lstStyle/>
            <a:p>
              <a:pPr>
                <a:defRPr/>
              </a:pPr>
              <a:endParaRPr lang="vi-VN" sz="1350"/>
            </a:p>
          </p:txBody>
        </p:sp>
        <p:sp>
          <p:nvSpPr>
            <p:cNvPr id="103" name="Google Shape;452;p27">
              <a:extLst>
                <a:ext uri="{FF2B5EF4-FFF2-40B4-BE49-F238E27FC236}">
                  <a16:creationId xmlns:a16="http://schemas.microsoft.com/office/drawing/2014/main" id="{5152E219-14D2-4A99-9845-5828E9087AB4}"/>
                </a:ext>
              </a:extLst>
            </p:cNvPr>
            <p:cNvSpPr>
              <a:spLocks/>
            </p:cNvSpPr>
            <p:nvPr/>
          </p:nvSpPr>
          <p:spPr bwMode="auto">
            <a:xfrm>
              <a:off x="4799733" y="3864176"/>
              <a:ext cx="1238557" cy="1187387"/>
            </a:xfrm>
            <a:custGeom>
              <a:avLst/>
              <a:gdLst>
                <a:gd name="T0" fmla="*/ 2147483646 w 22395"/>
                <a:gd name="T1" fmla="*/ 2147483646 h 21477"/>
                <a:gd name="T2" fmla="*/ 2147483646 w 22395"/>
                <a:gd name="T3" fmla="*/ 2147483646 h 21477"/>
                <a:gd name="T4" fmla="*/ 2147483646 w 22395"/>
                <a:gd name="T5" fmla="*/ 2147483646 h 21477"/>
                <a:gd name="T6" fmla="*/ 2147483646 w 22395"/>
                <a:gd name="T7" fmla="*/ 2147483646 h 21477"/>
                <a:gd name="T8" fmla="*/ 2147483646 w 22395"/>
                <a:gd name="T9" fmla="*/ 2147483646 h 21477"/>
                <a:gd name="T10" fmla="*/ 2147483646 w 22395"/>
                <a:gd name="T11" fmla="*/ 2147483646 h 21477"/>
                <a:gd name="T12" fmla="*/ 2147483646 w 22395"/>
                <a:gd name="T13" fmla="*/ 2147483646 h 21477"/>
                <a:gd name="T14" fmla="*/ 2147483646 w 22395"/>
                <a:gd name="T15" fmla="*/ 2147483646 h 21477"/>
                <a:gd name="T16" fmla="*/ 2147483646 w 22395"/>
                <a:gd name="T17" fmla="*/ 2147483646 h 21477"/>
                <a:gd name="T18" fmla="*/ 2147483646 w 22395"/>
                <a:gd name="T19" fmla="*/ 2147483646 h 21477"/>
                <a:gd name="T20" fmla="*/ 2147483646 w 22395"/>
                <a:gd name="T21" fmla="*/ 2147483646 h 21477"/>
                <a:gd name="T22" fmla="*/ 2147483646 w 22395"/>
                <a:gd name="T23" fmla="*/ 2147483646 h 21477"/>
                <a:gd name="T24" fmla="*/ 2147483646 w 22395"/>
                <a:gd name="T25" fmla="*/ 2147483646 h 21477"/>
                <a:gd name="T26" fmla="*/ 2147483646 w 22395"/>
                <a:gd name="T27" fmla="*/ 2147483646 h 21477"/>
                <a:gd name="T28" fmla="*/ 2147483646 w 22395"/>
                <a:gd name="T29" fmla="*/ 2147483646 h 21477"/>
                <a:gd name="T30" fmla="*/ 2147483646 w 22395"/>
                <a:gd name="T31" fmla="*/ 2147483646 h 2147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bg2"/>
            </a:solidFill>
            <a:ln>
              <a:noFill/>
            </a:ln>
          </p:spPr>
          <p:txBody>
            <a:bodyPr lIns="91425" tIns="91425" rIns="91425" bIns="91425" anchor="ctr"/>
            <a:lstStyle/>
            <a:p>
              <a:pPr>
                <a:defRPr/>
              </a:pPr>
              <a:endParaRPr lang="vi-VN" sz="1350"/>
            </a:p>
          </p:txBody>
        </p:sp>
        <p:sp>
          <p:nvSpPr>
            <p:cNvPr id="104" name="Google Shape;453;p27">
              <a:extLst>
                <a:ext uri="{FF2B5EF4-FFF2-40B4-BE49-F238E27FC236}">
                  <a16:creationId xmlns:a16="http://schemas.microsoft.com/office/drawing/2014/main" id="{AA406984-59C2-4BAB-B6E2-7CC1C0BCD399}"/>
                </a:ext>
              </a:extLst>
            </p:cNvPr>
            <p:cNvSpPr>
              <a:spLocks/>
            </p:cNvSpPr>
            <p:nvPr/>
          </p:nvSpPr>
          <p:spPr bwMode="auto">
            <a:xfrm>
              <a:off x="4846311" y="3875288"/>
              <a:ext cx="1026838" cy="1046107"/>
            </a:xfrm>
            <a:custGeom>
              <a:avLst/>
              <a:gdLst>
                <a:gd name="T0" fmla="*/ 2147483646 w 18583"/>
                <a:gd name="T1" fmla="*/ 0 h 18937"/>
                <a:gd name="T2" fmla="*/ 2147483646 w 18583"/>
                <a:gd name="T3" fmla="*/ 2147483646 h 18937"/>
                <a:gd name="T4" fmla="*/ 2147483646 w 18583"/>
                <a:gd name="T5" fmla="*/ 2147483646 h 18937"/>
                <a:gd name="T6" fmla="*/ 0 w 18583"/>
                <a:gd name="T7" fmla="*/ 2147483646 h 18937"/>
                <a:gd name="T8" fmla="*/ 0 w 18583"/>
                <a:gd name="T9" fmla="*/ 2147483646 h 18937"/>
                <a:gd name="T10" fmla="*/ 2147483646 w 18583"/>
                <a:gd name="T11" fmla="*/ 2147483646 h 18937"/>
                <a:gd name="T12" fmla="*/ 2147483646 w 18583"/>
                <a:gd name="T13" fmla="*/ 2147483646 h 18937"/>
                <a:gd name="T14" fmla="*/ 2147483646 w 18583"/>
                <a:gd name="T15" fmla="*/ 2147483646 h 18937"/>
                <a:gd name="T16" fmla="*/ 2147483646 w 18583"/>
                <a:gd name="T17" fmla="*/ 0 h 189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lIns="91425" tIns="91425" rIns="91425" bIns="91425" anchor="ctr"/>
            <a:lstStyle/>
            <a:p>
              <a:pPr>
                <a:defRPr/>
              </a:pPr>
              <a:endParaRPr lang="vi-VN" sz="1350"/>
            </a:p>
          </p:txBody>
        </p:sp>
        <p:sp>
          <p:nvSpPr>
            <p:cNvPr id="105" name="Google Shape;454;p27">
              <a:extLst>
                <a:ext uri="{FF2B5EF4-FFF2-40B4-BE49-F238E27FC236}">
                  <a16:creationId xmlns:a16="http://schemas.microsoft.com/office/drawing/2014/main" id="{45A3AB7A-92D6-4C40-B9D0-7A2B5A0316BE}"/>
                </a:ext>
              </a:extLst>
            </p:cNvPr>
            <p:cNvSpPr>
              <a:spLocks/>
            </p:cNvSpPr>
            <p:nvPr/>
          </p:nvSpPr>
          <p:spPr bwMode="auto">
            <a:xfrm>
              <a:off x="5818102" y="3941959"/>
              <a:ext cx="76219" cy="66671"/>
            </a:xfrm>
            <a:custGeom>
              <a:avLst/>
              <a:gdLst>
                <a:gd name="T0" fmla="*/ 0 w 1377"/>
                <a:gd name="T1" fmla="*/ 2147483646 h 1219"/>
                <a:gd name="T2" fmla="*/ 0 w 1377"/>
                <a:gd name="T3" fmla="*/ 2147483646 h 1219"/>
                <a:gd name="T4" fmla="*/ 2147483646 w 1377"/>
                <a:gd name="T5" fmla="*/ 2147483646 h 1219"/>
                <a:gd name="T6" fmla="*/ 2147483646 w 1377"/>
                <a:gd name="T7" fmla="*/ 2147483646 h 1219"/>
                <a:gd name="T8" fmla="*/ 2147483646 w 1377"/>
                <a:gd name="T9" fmla="*/ 2147483646 h 1219"/>
                <a:gd name="T10" fmla="*/ 2147483646 w 1377"/>
                <a:gd name="T11" fmla="*/ 2147483646 h 1219"/>
                <a:gd name="T12" fmla="*/ 0 w 1377"/>
                <a:gd name="T13" fmla="*/ 2147483646 h 12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77" h="1219" extrusionOk="0">
                  <a:moveTo>
                    <a:pt x="0" y="1"/>
                  </a:moveTo>
                  <a:lnTo>
                    <a:pt x="0" y="160"/>
                  </a:lnTo>
                  <a:lnTo>
                    <a:pt x="1218" y="1219"/>
                  </a:lnTo>
                  <a:lnTo>
                    <a:pt x="1324" y="1219"/>
                  </a:lnTo>
                  <a:cubicBezTo>
                    <a:pt x="1376" y="1152"/>
                    <a:pt x="1376" y="1099"/>
                    <a:pt x="1324" y="1047"/>
                  </a:cubicBezTo>
                  <a:lnTo>
                    <a:pt x="172" y="1"/>
                  </a:lnTo>
                  <a:lnTo>
                    <a:pt x="0" y="1"/>
                  </a:lnTo>
                  <a:close/>
                </a:path>
              </a:pathLst>
            </a:custGeom>
            <a:solidFill>
              <a:schemeClr val="accent1"/>
            </a:solidFill>
            <a:ln>
              <a:noFill/>
            </a:ln>
          </p:spPr>
          <p:txBody>
            <a:bodyPr lIns="91425" tIns="91425" rIns="91425" bIns="91425" anchor="ctr"/>
            <a:lstStyle/>
            <a:p>
              <a:pPr>
                <a:defRPr/>
              </a:pPr>
              <a:endParaRPr lang="vi-VN" sz="1350"/>
            </a:p>
          </p:txBody>
        </p:sp>
        <p:sp>
          <p:nvSpPr>
            <p:cNvPr id="106" name="Google Shape;455;p27">
              <a:extLst>
                <a:ext uri="{FF2B5EF4-FFF2-40B4-BE49-F238E27FC236}">
                  <a16:creationId xmlns:a16="http://schemas.microsoft.com/office/drawing/2014/main" id="{E984EFDB-309D-4238-8AA0-61707DF44456}"/>
                </a:ext>
              </a:extLst>
            </p:cNvPr>
            <p:cNvSpPr>
              <a:spLocks/>
            </p:cNvSpPr>
            <p:nvPr/>
          </p:nvSpPr>
          <p:spPr bwMode="auto">
            <a:xfrm>
              <a:off x="5646610" y="4113400"/>
              <a:ext cx="76219" cy="69846"/>
            </a:xfrm>
            <a:custGeom>
              <a:avLst/>
              <a:gdLst>
                <a:gd name="T0" fmla="*/ 2147483646 w 1377"/>
                <a:gd name="T1" fmla="*/ 2147483646 h 1259"/>
                <a:gd name="T2" fmla="*/ 2147483646 w 1377"/>
                <a:gd name="T3" fmla="*/ 2147483646 h 1259"/>
                <a:gd name="T4" fmla="*/ 2147483646 w 1377"/>
                <a:gd name="T5" fmla="*/ 2147483646 h 1259"/>
                <a:gd name="T6" fmla="*/ 2147483646 w 1377"/>
                <a:gd name="T7" fmla="*/ 2147483646 h 1259"/>
                <a:gd name="T8" fmla="*/ 2147483646 w 1377"/>
                <a:gd name="T9" fmla="*/ 2147483646 h 1259"/>
                <a:gd name="T10" fmla="*/ 2147483646 w 1377"/>
                <a:gd name="T11" fmla="*/ 2147483646 h 1259"/>
                <a:gd name="T12" fmla="*/ 2147483646 w 1377"/>
                <a:gd name="T13" fmla="*/ 2147483646 h 1259"/>
                <a:gd name="T14" fmla="*/ 2147483646 w 1377"/>
                <a:gd name="T15" fmla="*/ 2147483646 h 12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lIns="91425" tIns="91425" rIns="91425" bIns="91425" anchor="ctr"/>
            <a:lstStyle/>
            <a:p>
              <a:pPr>
                <a:defRPr/>
              </a:pPr>
              <a:endParaRPr lang="vi-VN" sz="1350"/>
            </a:p>
          </p:txBody>
        </p:sp>
        <p:sp>
          <p:nvSpPr>
            <p:cNvPr id="107" name="Google Shape;456;p27">
              <a:extLst>
                <a:ext uri="{FF2B5EF4-FFF2-40B4-BE49-F238E27FC236}">
                  <a16:creationId xmlns:a16="http://schemas.microsoft.com/office/drawing/2014/main" id="{0B863B63-50C4-4CD7-91E8-F1BDCAE2FED1}"/>
                </a:ext>
              </a:extLst>
            </p:cNvPr>
            <p:cNvSpPr>
              <a:spLocks/>
            </p:cNvSpPr>
            <p:nvPr/>
          </p:nvSpPr>
          <p:spPr bwMode="auto">
            <a:xfrm>
              <a:off x="5775758" y="3984819"/>
              <a:ext cx="55047" cy="49210"/>
            </a:xfrm>
            <a:custGeom>
              <a:avLst/>
              <a:gdLst>
                <a:gd name="T0" fmla="*/ 2147483646 w 993"/>
                <a:gd name="T1" fmla="*/ 2147483646 h 888"/>
                <a:gd name="T2" fmla="*/ 2147483646 w 993"/>
                <a:gd name="T3" fmla="*/ 2147483646 h 888"/>
                <a:gd name="T4" fmla="*/ 2147483646 w 993"/>
                <a:gd name="T5" fmla="*/ 2147483646 h 888"/>
                <a:gd name="T6" fmla="*/ 2147483646 w 993"/>
                <a:gd name="T7" fmla="*/ 2147483646 h 888"/>
                <a:gd name="T8" fmla="*/ 2147483646 w 993"/>
                <a:gd name="T9" fmla="*/ 2147483646 h 888"/>
                <a:gd name="T10" fmla="*/ 2147483646 w 993"/>
                <a:gd name="T11" fmla="*/ 2147483646 h 888"/>
                <a:gd name="T12" fmla="*/ 2147483646 w 993"/>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88" extrusionOk="0">
                  <a:moveTo>
                    <a:pt x="53" y="1"/>
                  </a:moveTo>
                  <a:cubicBezTo>
                    <a:pt x="0" y="54"/>
                    <a:pt x="0" y="54"/>
                    <a:pt x="53" y="120"/>
                  </a:cubicBezTo>
                  <a:lnTo>
                    <a:pt x="874" y="887"/>
                  </a:lnTo>
                  <a:lnTo>
                    <a:pt x="993" y="887"/>
                  </a:lnTo>
                  <a:lnTo>
                    <a:pt x="993" y="781"/>
                  </a:lnTo>
                  <a:lnTo>
                    <a:pt x="106" y="1"/>
                  </a:lnTo>
                  <a:lnTo>
                    <a:pt x="53" y="1"/>
                  </a:lnTo>
                  <a:close/>
                </a:path>
              </a:pathLst>
            </a:custGeom>
            <a:solidFill>
              <a:schemeClr val="accent1"/>
            </a:solidFill>
            <a:ln>
              <a:noFill/>
            </a:ln>
          </p:spPr>
          <p:txBody>
            <a:bodyPr lIns="91425" tIns="91425" rIns="91425" bIns="91425" anchor="ctr"/>
            <a:lstStyle/>
            <a:p>
              <a:pPr>
                <a:defRPr/>
              </a:pPr>
              <a:endParaRPr lang="vi-VN" sz="1350"/>
            </a:p>
          </p:txBody>
        </p:sp>
        <p:sp>
          <p:nvSpPr>
            <p:cNvPr id="108" name="Google Shape;457;p27">
              <a:extLst>
                <a:ext uri="{FF2B5EF4-FFF2-40B4-BE49-F238E27FC236}">
                  <a16:creationId xmlns:a16="http://schemas.microsoft.com/office/drawing/2014/main" id="{BBB23625-FE9F-484C-9CAA-9D10168FAFEA}"/>
                </a:ext>
              </a:extLst>
            </p:cNvPr>
            <p:cNvSpPr>
              <a:spLocks/>
            </p:cNvSpPr>
            <p:nvPr/>
          </p:nvSpPr>
          <p:spPr bwMode="auto">
            <a:xfrm>
              <a:off x="5735532" y="4024505"/>
              <a:ext cx="55047" cy="50797"/>
            </a:xfrm>
            <a:custGeom>
              <a:avLst/>
              <a:gdLst>
                <a:gd name="T0" fmla="*/ 2147483646 w 994"/>
                <a:gd name="T1" fmla="*/ 2147483646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2147483646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lIns="91425" tIns="91425" rIns="91425" bIns="91425" anchor="ctr"/>
            <a:lstStyle/>
            <a:p>
              <a:pPr>
                <a:defRPr/>
              </a:pPr>
              <a:endParaRPr lang="vi-VN" sz="1350"/>
            </a:p>
          </p:txBody>
        </p:sp>
        <p:sp>
          <p:nvSpPr>
            <p:cNvPr id="109" name="Google Shape;458;p27">
              <a:extLst>
                <a:ext uri="{FF2B5EF4-FFF2-40B4-BE49-F238E27FC236}">
                  <a16:creationId xmlns:a16="http://schemas.microsoft.com/office/drawing/2014/main" id="{A07CF505-A3F3-4CC1-AB75-3E1C383BE4C9}"/>
                </a:ext>
              </a:extLst>
            </p:cNvPr>
            <p:cNvSpPr>
              <a:spLocks/>
            </p:cNvSpPr>
            <p:nvPr/>
          </p:nvSpPr>
          <p:spPr bwMode="auto">
            <a:xfrm>
              <a:off x="5695305" y="4067365"/>
              <a:ext cx="55047" cy="47622"/>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40" y="874"/>
                  </a:lnTo>
                  <a:cubicBezTo>
                    <a:pt x="993" y="874"/>
                    <a:pt x="993" y="821"/>
                    <a:pt x="940" y="768"/>
                  </a:cubicBezTo>
                  <a:lnTo>
                    <a:pt x="120" y="0"/>
                  </a:lnTo>
                  <a:lnTo>
                    <a:pt x="1" y="0"/>
                  </a:lnTo>
                  <a:close/>
                </a:path>
              </a:pathLst>
            </a:custGeom>
            <a:solidFill>
              <a:schemeClr val="accent1"/>
            </a:solidFill>
            <a:ln>
              <a:noFill/>
            </a:ln>
          </p:spPr>
          <p:txBody>
            <a:bodyPr lIns="91425" tIns="91425" rIns="91425" bIns="91425" anchor="ctr"/>
            <a:lstStyle/>
            <a:p>
              <a:pPr>
                <a:defRPr/>
              </a:pPr>
              <a:endParaRPr lang="vi-VN" sz="1350"/>
            </a:p>
          </p:txBody>
        </p:sp>
        <p:sp>
          <p:nvSpPr>
            <p:cNvPr id="110" name="Google Shape;459;p27">
              <a:extLst>
                <a:ext uri="{FF2B5EF4-FFF2-40B4-BE49-F238E27FC236}">
                  <a16:creationId xmlns:a16="http://schemas.microsoft.com/office/drawing/2014/main" id="{BDA29196-11F0-4D6A-9A81-6CDC0AD9F3DC}"/>
                </a:ext>
              </a:extLst>
            </p:cNvPr>
            <p:cNvSpPr>
              <a:spLocks/>
            </p:cNvSpPr>
            <p:nvPr/>
          </p:nvSpPr>
          <p:spPr bwMode="auto">
            <a:xfrm>
              <a:off x="5604266" y="4157848"/>
              <a:ext cx="55047" cy="49209"/>
            </a:xfrm>
            <a:custGeom>
              <a:avLst/>
              <a:gdLst>
                <a:gd name="T0" fmla="*/ 2147483646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2147483646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66" y="1"/>
                  </a:moveTo>
                  <a:cubicBezTo>
                    <a:pt x="0" y="54"/>
                    <a:pt x="0" y="54"/>
                    <a:pt x="66" y="106"/>
                  </a:cubicBezTo>
                  <a:lnTo>
                    <a:pt x="887" y="874"/>
                  </a:lnTo>
                  <a:lnTo>
                    <a:pt x="993" y="874"/>
                  </a:lnTo>
                  <a:lnTo>
                    <a:pt x="993" y="768"/>
                  </a:lnTo>
                  <a:lnTo>
                    <a:pt x="119" y="1"/>
                  </a:lnTo>
                  <a:lnTo>
                    <a:pt x="66" y="1"/>
                  </a:lnTo>
                  <a:close/>
                </a:path>
              </a:pathLst>
            </a:custGeom>
            <a:solidFill>
              <a:schemeClr val="accent1"/>
            </a:solidFill>
            <a:ln>
              <a:noFill/>
            </a:ln>
          </p:spPr>
          <p:txBody>
            <a:bodyPr lIns="91425" tIns="91425" rIns="91425" bIns="91425" anchor="ctr"/>
            <a:lstStyle/>
            <a:p>
              <a:pPr>
                <a:defRPr/>
              </a:pPr>
              <a:endParaRPr lang="vi-VN" sz="1350"/>
            </a:p>
          </p:txBody>
        </p:sp>
        <p:sp>
          <p:nvSpPr>
            <p:cNvPr id="111" name="Google Shape;460;p27">
              <a:extLst>
                <a:ext uri="{FF2B5EF4-FFF2-40B4-BE49-F238E27FC236}">
                  <a16:creationId xmlns:a16="http://schemas.microsoft.com/office/drawing/2014/main" id="{A1B16097-6F33-4FC7-BBA9-62C8E7EA7386}"/>
                </a:ext>
              </a:extLst>
            </p:cNvPr>
            <p:cNvSpPr>
              <a:spLocks/>
            </p:cNvSpPr>
            <p:nvPr/>
          </p:nvSpPr>
          <p:spPr bwMode="auto">
            <a:xfrm>
              <a:off x="5564039" y="4199121"/>
              <a:ext cx="55047" cy="49209"/>
            </a:xfrm>
            <a:custGeom>
              <a:avLst/>
              <a:gdLst>
                <a:gd name="T0" fmla="*/ 2147483646 w 994"/>
                <a:gd name="T1" fmla="*/ 2147483646 h 914"/>
                <a:gd name="T2" fmla="*/ 2147483646 w 994"/>
                <a:gd name="T3" fmla="*/ 2147483646 h 914"/>
                <a:gd name="T4" fmla="*/ 2147483646 w 994"/>
                <a:gd name="T5" fmla="*/ 2147483646 h 914"/>
                <a:gd name="T6" fmla="*/ 2147483646 w 994"/>
                <a:gd name="T7" fmla="*/ 2147483646 h 914"/>
                <a:gd name="T8" fmla="*/ 2147483646 w 994"/>
                <a:gd name="T9" fmla="*/ 2147483646 h 914"/>
                <a:gd name="T10" fmla="*/ 2147483646 w 994"/>
                <a:gd name="T11" fmla="*/ 2147483646 h 914"/>
                <a:gd name="T12" fmla="*/ 2147483646 w 994"/>
                <a:gd name="T13" fmla="*/ 2147483646 h 914"/>
                <a:gd name="T14" fmla="*/ 2147483646 w 994"/>
                <a:gd name="T15" fmla="*/ 2147483646 h 914"/>
                <a:gd name="T16" fmla="*/ 2147483646 w 994"/>
                <a:gd name="T17" fmla="*/ 2147483646 h 9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lIns="91425" tIns="91425" rIns="91425" bIns="91425" anchor="ctr"/>
            <a:lstStyle/>
            <a:p>
              <a:pPr>
                <a:defRPr/>
              </a:pPr>
              <a:endParaRPr lang="vi-VN" sz="1350"/>
            </a:p>
          </p:txBody>
        </p:sp>
        <p:sp>
          <p:nvSpPr>
            <p:cNvPr id="112" name="Google Shape;461;p27">
              <a:extLst>
                <a:ext uri="{FF2B5EF4-FFF2-40B4-BE49-F238E27FC236}">
                  <a16:creationId xmlns:a16="http://schemas.microsoft.com/office/drawing/2014/main" id="{7F40165A-30A5-4E53-AED8-0C1F349B24C9}"/>
                </a:ext>
              </a:extLst>
            </p:cNvPr>
            <p:cNvSpPr>
              <a:spLocks/>
            </p:cNvSpPr>
            <p:nvPr/>
          </p:nvSpPr>
          <p:spPr bwMode="auto">
            <a:xfrm>
              <a:off x="5525929" y="4240394"/>
              <a:ext cx="55047" cy="49209"/>
            </a:xfrm>
            <a:custGeom>
              <a:avLst/>
              <a:gdLst>
                <a:gd name="T0" fmla="*/ 2147483646 w 994"/>
                <a:gd name="T1" fmla="*/ 2147483646 h 888"/>
                <a:gd name="T2" fmla="*/ 2147483646 w 994"/>
                <a:gd name="T3" fmla="*/ 2147483646 h 888"/>
                <a:gd name="T4" fmla="*/ 2147483646 w 994"/>
                <a:gd name="T5" fmla="*/ 2147483646 h 888"/>
                <a:gd name="T6" fmla="*/ 2147483646 w 994"/>
                <a:gd name="T7" fmla="*/ 2147483646 h 888"/>
                <a:gd name="T8" fmla="*/ 2147483646 w 994"/>
                <a:gd name="T9" fmla="*/ 2147483646 h 888"/>
                <a:gd name="T10" fmla="*/ 2147483646 w 994"/>
                <a:gd name="T11" fmla="*/ 2147483646 h 888"/>
                <a:gd name="T12" fmla="*/ 2147483646 w 994"/>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88" extrusionOk="0">
                  <a:moveTo>
                    <a:pt x="1" y="1"/>
                  </a:moveTo>
                  <a:lnTo>
                    <a:pt x="1" y="120"/>
                  </a:lnTo>
                  <a:lnTo>
                    <a:pt x="888" y="888"/>
                  </a:lnTo>
                  <a:lnTo>
                    <a:pt x="994" y="888"/>
                  </a:lnTo>
                  <a:cubicBezTo>
                    <a:pt x="994" y="888"/>
                    <a:pt x="994" y="835"/>
                    <a:pt x="941" y="782"/>
                  </a:cubicBezTo>
                  <a:lnTo>
                    <a:pt x="107" y="1"/>
                  </a:lnTo>
                  <a:lnTo>
                    <a:pt x="1" y="1"/>
                  </a:lnTo>
                  <a:close/>
                </a:path>
              </a:pathLst>
            </a:custGeom>
            <a:solidFill>
              <a:schemeClr val="accent1"/>
            </a:solidFill>
            <a:ln>
              <a:noFill/>
            </a:ln>
          </p:spPr>
          <p:txBody>
            <a:bodyPr lIns="91425" tIns="91425" rIns="91425" bIns="91425" anchor="ctr"/>
            <a:lstStyle/>
            <a:p>
              <a:pPr>
                <a:defRPr/>
              </a:pPr>
              <a:endParaRPr lang="vi-VN" sz="1350"/>
            </a:p>
          </p:txBody>
        </p:sp>
        <p:sp>
          <p:nvSpPr>
            <p:cNvPr id="113" name="Google Shape;462;p27">
              <a:extLst>
                <a:ext uri="{FF2B5EF4-FFF2-40B4-BE49-F238E27FC236}">
                  <a16:creationId xmlns:a16="http://schemas.microsoft.com/office/drawing/2014/main" id="{32ADCCBC-0403-4993-AF26-17E0BC4FFB6E}"/>
                </a:ext>
              </a:extLst>
            </p:cNvPr>
            <p:cNvSpPr>
              <a:spLocks/>
            </p:cNvSpPr>
            <p:nvPr/>
          </p:nvSpPr>
          <p:spPr bwMode="auto">
            <a:xfrm>
              <a:off x="5434891" y="4332464"/>
              <a:ext cx="57164" cy="47622"/>
            </a:xfrm>
            <a:custGeom>
              <a:avLst/>
              <a:gdLst>
                <a:gd name="T0" fmla="*/ 2147483646 w 1047"/>
                <a:gd name="T1" fmla="*/ 0 h 888"/>
                <a:gd name="T2" fmla="*/ 2147483646 w 1047"/>
                <a:gd name="T3" fmla="*/ 2147483646 h 888"/>
                <a:gd name="T4" fmla="*/ 2147483646 w 1047"/>
                <a:gd name="T5" fmla="*/ 2147483646 h 888"/>
                <a:gd name="T6" fmla="*/ 2147483646 w 1047"/>
                <a:gd name="T7" fmla="*/ 2147483646 h 888"/>
                <a:gd name="T8" fmla="*/ 2147483646 w 1047"/>
                <a:gd name="T9" fmla="*/ 2147483646 h 888"/>
                <a:gd name="T10" fmla="*/ 2147483646 w 1047"/>
                <a:gd name="T11" fmla="*/ 0 h 888"/>
                <a:gd name="T12" fmla="*/ 2147483646 w 1047"/>
                <a:gd name="T13" fmla="*/ 0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7" h="888" extrusionOk="0">
                  <a:moveTo>
                    <a:pt x="53" y="0"/>
                  </a:moveTo>
                  <a:cubicBezTo>
                    <a:pt x="0" y="53"/>
                    <a:pt x="0" y="53"/>
                    <a:pt x="53" y="119"/>
                  </a:cubicBezTo>
                  <a:lnTo>
                    <a:pt x="940" y="887"/>
                  </a:lnTo>
                  <a:lnTo>
                    <a:pt x="993" y="887"/>
                  </a:lnTo>
                  <a:cubicBezTo>
                    <a:pt x="1046" y="887"/>
                    <a:pt x="1046" y="834"/>
                    <a:pt x="993" y="781"/>
                  </a:cubicBezTo>
                  <a:lnTo>
                    <a:pt x="173" y="0"/>
                  </a:lnTo>
                  <a:lnTo>
                    <a:pt x="53" y="0"/>
                  </a:lnTo>
                  <a:close/>
                </a:path>
              </a:pathLst>
            </a:custGeom>
            <a:solidFill>
              <a:schemeClr val="accent1"/>
            </a:solidFill>
            <a:ln>
              <a:noFill/>
            </a:ln>
          </p:spPr>
          <p:txBody>
            <a:bodyPr lIns="91425" tIns="91425" rIns="91425" bIns="91425" anchor="ctr"/>
            <a:lstStyle/>
            <a:p>
              <a:pPr>
                <a:defRPr/>
              </a:pPr>
              <a:endParaRPr lang="vi-VN" sz="1350"/>
            </a:p>
          </p:txBody>
        </p:sp>
        <p:sp>
          <p:nvSpPr>
            <p:cNvPr id="114" name="Google Shape;463;p27">
              <a:extLst>
                <a:ext uri="{FF2B5EF4-FFF2-40B4-BE49-F238E27FC236}">
                  <a16:creationId xmlns:a16="http://schemas.microsoft.com/office/drawing/2014/main" id="{213903B8-D9FC-456E-9BA4-C3AAAE901E98}"/>
                </a:ext>
              </a:extLst>
            </p:cNvPr>
            <p:cNvSpPr>
              <a:spLocks/>
            </p:cNvSpPr>
            <p:nvPr/>
          </p:nvSpPr>
          <p:spPr bwMode="auto">
            <a:xfrm>
              <a:off x="5394664" y="4372149"/>
              <a:ext cx="55047" cy="50797"/>
            </a:xfrm>
            <a:custGeom>
              <a:avLst/>
              <a:gdLst>
                <a:gd name="T0" fmla="*/ 2147483646 w 994"/>
                <a:gd name="T1" fmla="*/ 2147483646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2147483646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lIns="91425" tIns="91425" rIns="91425" bIns="91425" anchor="ctr"/>
            <a:lstStyle/>
            <a:p>
              <a:pPr>
                <a:defRPr/>
              </a:pPr>
              <a:endParaRPr lang="vi-VN" sz="1350"/>
            </a:p>
          </p:txBody>
        </p:sp>
        <p:sp>
          <p:nvSpPr>
            <p:cNvPr id="115" name="Google Shape;464;p27">
              <a:extLst>
                <a:ext uri="{FF2B5EF4-FFF2-40B4-BE49-F238E27FC236}">
                  <a16:creationId xmlns:a16="http://schemas.microsoft.com/office/drawing/2014/main" id="{AF6CF91A-996D-4A01-8523-1C20EEAD6FED}"/>
                </a:ext>
              </a:extLst>
            </p:cNvPr>
            <p:cNvSpPr>
              <a:spLocks/>
            </p:cNvSpPr>
            <p:nvPr/>
          </p:nvSpPr>
          <p:spPr bwMode="auto">
            <a:xfrm>
              <a:off x="5354438" y="4415010"/>
              <a:ext cx="55047" cy="47622"/>
            </a:xfrm>
            <a:custGeom>
              <a:avLst/>
              <a:gdLst>
                <a:gd name="T0" fmla="*/ 0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0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0" y="1"/>
                  </a:moveTo>
                  <a:cubicBezTo>
                    <a:pt x="0" y="54"/>
                    <a:pt x="0" y="54"/>
                    <a:pt x="53" y="107"/>
                  </a:cubicBezTo>
                  <a:lnTo>
                    <a:pt x="874" y="874"/>
                  </a:lnTo>
                  <a:lnTo>
                    <a:pt x="993" y="874"/>
                  </a:lnTo>
                  <a:lnTo>
                    <a:pt x="993" y="769"/>
                  </a:lnTo>
                  <a:lnTo>
                    <a:pt x="106" y="1"/>
                  </a:lnTo>
                  <a:lnTo>
                    <a:pt x="0" y="1"/>
                  </a:lnTo>
                  <a:close/>
                </a:path>
              </a:pathLst>
            </a:custGeom>
            <a:solidFill>
              <a:schemeClr val="accent1"/>
            </a:solidFill>
            <a:ln>
              <a:noFill/>
            </a:ln>
          </p:spPr>
          <p:txBody>
            <a:bodyPr lIns="91425" tIns="91425" rIns="91425" bIns="91425" anchor="ctr"/>
            <a:lstStyle/>
            <a:p>
              <a:pPr>
                <a:defRPr/>
              </a:pPr>
              <a:endParaRPr lang="vi-VN" sz="1350"/>
            </a:p>
          </p:txBody>
        </p:sp>
        <p:sp>
          <p:nvSpPr>
            <p:cNvPr id="116" name="Google Shape;465;p27">
              <a:extLst>
                <a:ext uri="{FF2B5EF4-FFF2-40B4-BE49-F238E27FC236}">
                  <a16:creationId xmlns:a16="http://schemas.microsoft.com/office/drawing/2014/main" id="{6FFB264D-405C-45D6-A0F6-7CF05008F620}"/>
                </a:ext>
              </a:extLst>
            </p:cNvPr>
            <p:cNvSpPr>
              <a:spLocks/>
            </p:cNvSpPr>
            <p:nvPr/>
          </p:nvSpPr>
          <p:spPr bwMode="auto">
            <a:xfrm>
              <a:off x="5265515" y="4505492"/>
              <a:ext cx="55047" cy="49210"/>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40" y="874"/>
                  </a:lnTo>
                  <a:cubicBezTo>
                    <a:pt x="993" y="874"/>
                    <a:pt x="993" y="821"/>
                    <a:pt x="940" y="768"/>
                  </a:cubicBezTo>
                  <a:lnTo>
                    <a:pt x="106" y="0"/>
                  </a:lnTo>
                  <a:lnTo>
                    <a:pt x="1" y="0"/>
                  </a:lnTo>
                  <a:close/>
                </a:path>
              </a:pathLst>
            </a:custGeom>
            <a:solidFill>
              <a:schemeClr val="accent1"/>
            </a:solidFill>
            <a:ln>
              <a:noFill/>
            </a:ln>
          </p:spPr>
          <p:txBody>
            <a:bodyPr lIns="91425" tIns="91425" rIns="91425" bIns="91425" anchor="ctr"/>
            <a:lstStyle/>
            <a:p>
              <a:pPr>
                <a:defRPr/>
              </a:pPr>
              <a:endParaRPr lang="vi-VN" sz="1350"/>
            </a:p>
          </p:txBody>
        </p:sp>
        <p:sp>
          <p:nvSpPr>
            <p:cNvPr id="117" name="Google Shape;466;p27">
              <a:extLst>
                <a:ext uri="{FF2B5EF4-FFF2-40B4-BE49-F238E27FC236}">
                  <a16:creationId xmlns:a16="http://schemas.microsoft.com/office/drawing/2014/main" id="{7E8E172E-F13B-4A9A-9ACF-8B8FA1409B51}"/>
                </a:ext>
              </a:extLst>
            </p:cNvPr>
            <p:cNvSpPr>
              <a:spLocks/>
            </p:cNvSpPr>
            <p:nvPr/>
          </p:nvSpPr>
          <p:spPr bwMode="auto">
            <a:xfrm>
              <a:off x="5223172" y="4546765"/>
              <a:ext cx="59281" cy="49210"/>
            </a:xfrm>
            <a:custGeom>
              <a:avLst/>
              <a:gdLst>
                <a:gd name="T0" fmla="*/ 2147483646 w 1047"/>
                <a:gd name="T1" fmla="*/ 0 h 914"/>
                <a:gd name="T2" fmla="*/ 2147483646 w 1047"/>
                <a:gd name="T3" fmla="*/ 2147483646 h 914"/>
                <a:gd name="T4" fmla="*/ 2147483646 w 1047"/>
                <a:gd name="T5" fmla="*/ 2147483646 h 914"/>
                <a:gd name="T6" fmla="*/ 2147483646 w 1047"/>
                <a:gd name="T7" fmla="*/ 2147483646 h 914"/>
                <a:gd name="T8" fmla="*/ 2147483646 w 1047"/>
                <a:gd name="T9" fmla="*/ 2147483646 h 914"/>
                <a:gd name="T10" fmla="*/ 2147483646 w 1047"/>
                <a:gd name="T11" fmla="*/ 2147483646 h 914"/>
                <a:gd name="T12" fmla="*/ 2147483646 w 1047"/>
                <a:gd name="T13" fmla="*/ 2147483646 h 914"/>
                <a:gd name="T14" fmla="*/ 2147483646 w 1047"/>
                <a:gd name="T15" fmla="*/ 2147483646 h 914"/>
                <a:gd name="T16" fmla="*/ 2147483646 w 1047"/>
                <a:gd name="T17" fmla="*/ 0 h 9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lIns="91425" tIns="91425" rIns="91425" bIns="91425" anchor="ctr"/>
            <a:lstStyle/>
            <a:p>
              <a:pPr>
                <a:defRPr/>
              </a:pPr>
              <a:endParaRPr lang="vi-VN" sz="1350"/>
            </a:p>
          </p:txBody>
        </p:sp>
        <p:sp>
          <p:nvSpPr>
            <p:cNvPr id="118" name="Google Shape;467;p27">
              <a:extLst>
                <a:ext uri="{FF2B5EF4-FFF2-40B4-BE49-F238E27FC236}">
                  <a16:creationId xmlns:a16="http://schemas.microsoft.com/office/drawing/2014/main" id="{D9434937-5E75-4555-9B2B-E9B551AD2A57}"/>
                </a:ext>
              </a:extLst>
            </p:cNvPr>
            <p:cNvSpPr>
              <a:spLocks/>
            </p:cNvSpPr>
            <p:nvPr/>
          </p:nvSpPr>
          <p:spPr bwMode="auto">
            <a:xfrm>
              <a:off x="5182944" y="4588037"/>
              <a:ext cx="55047" cy="49210"/>
            </a:xfrm>
            <a:custGeom>
              <a:avLst/>
              <a:gdLst>
                <a:gd name="T0" fmla="*/ 2147483646 w 993"/>
                <a:gd name="T1" fmla="*/ 2147483646 h 888"/>
                <a:gd name="T2" fmla="*/ 2147483646 w 993"/>
                <a:gd name="T3" fmla="*/ 2147483646 h 888"/>
                <a:gd name="T4" fmla="*/ 2147483646 w 993"/>
                <a:gd name="T5" fmla="*/ 2147483646 h 888"/>
                <a:gd name="T6" fmla="*/ 2147483646 w 993"/>
                <a:gd name="T7" fmla="*/ 2147483646 h 888"/>
                <a:gd name="T8" fmla="*/ 2147483646 w 993"/>
                <a:gd name="T9" fmla="*/ 2147483646 h 888"/>
                <a:gd name="T10" fmla="*/ 2147483646 w 993"/>
                <a:gd name="T11" fmla="*/ 2147483646 h 888"/>
                <a:gd name="T12" fmla="*/ 2147483646 w 993"/>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88" extrusionOk="0">
                  <a:moveTo>
                    <a:pt x="66" y="1"/>
                  </a:moveTo>
                  <a:cubicBezTo>
                    <a:pt x="0" y="54"/>
                    <a:pt x="0" y="120"/>
                    <a:pt x="66" y="120"/>
                  </a:cubicBezTo>
                  <a:lnTo>
                    <a:pt x="887" y="887"/>
                  </a:lnTo>
                  <a:lnTo>
                    <a:pt x="993" y="887"/>
                  </a:lnTo>
                  <a:lnTo>
                    <a:pt x="993" y="782"/>
                  </a:lnTo>
                  <a:lnTo>
                    <a:pt x="119" y="1"/>
                  </a:lnTo>
                  <a:lnTo>
                    <a:pt x="66" y="1"/>
                  </a:lnTo>
                  <a:close/>
                </a:path>
              </a:pathLst>
            </a:custGeom>
            <a:solidFill>
              <a:schemeClr val="accent1"/>
            </a:solidFill>
            <a:ln>
              <a:noFill/>
            </a:ln>
          </p:spPr>
          <p:txBody>
            <a:bodyPr lIns="91425" tIns="91425" rIns="91425" bIns="91425" anchor="ctr"/>
            <a:lstStyle/>
            <a:p>
              <a:pPr>
                <a:defRPr/>
              </a:pPr>
              <a:endParaRPr lang="vi-VN" sz="1350"/>
            </a:p>
          </p:txBody>
        </p:sp>
        <p:sp>
          <p:nvSpPr>
            <p:cNvPr id="119" name="Google Shape;468;p27">
              <a:extLst>
                <a:ext uri="{FF2B5EF4-FFF2-40B4-BE49-F238E27FC236}">
                  <a16:creationId xmlns:a16="http://schemas.microsoft.com/office/drawing/2014/main" id="{A9298735-A4E9-42B7-8BA1-73D2A10F2807}"/>
                </a:ext>
              </a:extLst>
            </p:cNvPr>
            <p:cNvSpPr>
              <a:spLocks/>
            </p:cNvSpPr>
            <p:nvPr/>
          </p:nvSpPr>
          <p:spPr bwMode="auto">
            <a:xfrm>
              <a:off x="5096140" y="4678521"/>
              <a:ext cx="55047" cy="49209"/>
            </a:xfrm>
            <a:custGeom>
              <a:avLst/>
              <a:gdLst>
                <a:gd name="T0" fmla="*/ 2147483646 w 994"/>
                <a:gd name="T1" fmla="*/ 0 h 887"/>
                <a:gd name="T2" fmla="*/ 2147483646 w 994"/>
                <a:gd name="T3" fmla="*/ 2147483646 h 887"/>
                <a:gd name="T4" fmla="*/ 2147483646 w 994"/>
                <a:gd name="T5" fmla="*/ 2147483646 h 887"/>
                <a:gd name="T6" fmla="*/ 2147483646 w 994"/>
                <a:gd name="T7" fmla="*/ 2147483646 h 887"/>
                <a:gd name="T8" fmla="*/ 2147483646 w 994"/>
                <a:gd name="T9" fmla="*/ 2147483646 h 887"/>
                <a:gd name="T10" fmla="*/ 2147483646 w 994"/>
                <a:gd name="T11" fmla="*/ 0 h 887"/>
                <a:gd name="T12" fmla="*/ 2147483646 w 994"/>
                <a:gd name="T13" fmla="*/ 0 h 88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87" extrusionOk="0">
                  <a:moveTo>
                    <a:pt x="1" y="0"/>
                  </a:moveTo>
                  <a:lnTo>
                    <a:pt x="1" y="119"/>
                  </a:lnTo>
                  <a:lnTo>
                    <a:pt x="874" y="887"/>
                  </a:lnTo>
                  <a:lnTo>
                    <a:pt x="993" y="887"/>
                  </a:lnTo>
                  <a:cubicBezTo>
                    <a:pt x="993" y="887"/>
                    <a:pt x="993" y="834"/>
                    <a:pt x="927" y="781"/>
                  </a:cubicBezTo>
                  <a:lnTo>
                    <a:pt x="107" y="0"/>
                  </a:lnTo>
                  <a:lnTo>
                    <a:pt x="1" y="0"/>
                  </a:lnTo>
                  <a:close/>
                </a:path>
              </a:pathLst>
            </a:custGeom>
            <a:solidFill>
              <a:schemeClr val="accent1"/>
            </a:solidFill>
            <a:ln>
              <a:noFill/>
            </a:ln>
          </p:spPr>
          <p:txBody>
            <a:bodyPr lIns="91425" tIns="91425" rIns="91425" bIns="91425" anchor="ctr"/>
            <a:lstStyle/>
            <a:p>
              <a:pPr>
                <a:defRPr/>
              </a:pPr>
              <a:endParaRPr lang="vi-VN" sz="1350"/>
            </a:p>
          </p:txBody>
        </p:sp>
        <p:sp>
          <p:nvSpPr>
            <p:cNvPr id="120" name="Google Shape;469;p27">
              <a:extLst>
                <a:ext uri="{FF2B5EF4-FFF2-40B4-BE49-F238E27FC236}">
                  <a16:creationId xmlns:a16="http://schemas.microsoft.com/office/drawing/2014/main" id="{28EF0795-E56B-4BC6-8CA2-C9C6585B0CCC}"/>
                </a:ext>
              </a:extLst>
            </p:cNvPr>
            <p:cNvSpPr>
              <a:spLocks/>
            </p:cNvSpPr>
            <p:nvPr/>
          </p:nvSpPr>
          <p:spPr bwMode="auto">
            <a:xfrm>
              <a:off x="5055913" y="4719793"/>
              <a:ext cx="55047" cy="50797"/>
            </a:xfrm>
            <a:custGeom>
              <a:avLst/>
              <a:gdLst>
                <a:gd name="T0" fmla="*/ 2147483646 w 994"/>
                <a:gd name="T1" fmla="*/ 0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0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lIns="91425" tIns="91425" rIns="91425" bIns="91425" anchor="ctr"/>
            <a:lstStyle/>
            <a:p>
              <a:pPr>
                <a:defRPr/>
              </a:pPr>
              <a:endParaRPr lang="vi-VN" sz="1350"/>
            </a:p>
          </p:txBody>
        </p:sp>
        <p:sp>
          <p:nvSpPr>
            <p:cNvPr id="121" name="Google Shape;470;p27">
              <a:extLst>
                <a:ext uri="{FF2B5EF4-FFF2-40B4-BE49-F238E27FC236}">
                  <a16:creationId xmlns:a16="http://schemas.microsoft.com/office/drawing/2014/main" id="{CCF8A01A-2BBC-4314-8435-188288DCB37B}"/>
                </a:ext>
              </a:extLst>
            </p:cNvPr>
            <p:cNvSpPr>
              <a:spLocks/>
            </p:cNvSpPr>
            <p:nvPr/>
          </p:nvSpPr>
          <p:spPr bwMode="auto">
            <a:xfrm>
              <a:off x="5013569" y="4761066"/>
              <a:ext cx="55047" cy="49209"/>
            </a:xfrm>
            <a:custGeom>
              <a:avLst/>
              <a:gdLst>
                <a:gd name="T0" fmla="*/ 2147483646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2147483646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53" y="1"/>
                  </a:moveTo>
                  <a:cubicBezTo>
                    <a:pt x="0" y="54"/>
                    <a:pt x="0" y="107"/>
                    <a:pt x="53" y="107"/>
                  </a:cubicBezTo>
                  <a:lnTo>
                    <a:pt x="887" y="874"/>
                  </a:lnTo>
                  <a:lnTo>
                    <a:pt x="993" y="874"/>
                  </a:lnTo>
                  <a:lnTo>
                    <a:pt x="993" y="768"/>
                  </a:lnTo>
                  <a:lnTo>
                    <a:pt x="106" y="1"/>
                  </a:lnTo>
                  <a:lnTo>
                    <a:pt x="53" y="1"/>
                  </a:lnTo>
                  <a:close/>
                </a:path>
              </a:pathLst>
            </a:custGeom>
            <a:solidFill>
              <a:schemeClr val="accent1"/>
            </a:solidFill>
            <a:ln>
              <a:noFill/>
            </a:ln>
          </p:spPr>
          <p:txBody>
            <a:bodyPr lIns="91425" tIns="91425" rIns="91425" bIns="91425" anchor="ctr"/>
            <a:lstStyle/>
            <a:p>
              <a:pPr>
                <a:defRPr/>
              </a:pPr>
              <a:endParaRPr lang="vi-VN" sz="1350"/>
            </a:p>
          </p:txBody>
        </p:sp>
        <p:sp>
          <p:nvSpPr>
            <p:cNvPr id="122" name="Google Shape;471;p27">
              <a:extLst>
                <a:ext uri="{FF2B5EF4-FFF2-40B4-BE49-F238E27FC236}">
                  <a16:creationId xmlns:a16="http://schemas.microsoft.com/office/drawing/2014/main" id="{0977BEC8-C692-42A1-AEC8-017372297214}"/>
                </a:ext>
              </a:extLst>
            </p:cNvPr>
            <p:cNvSpPr>
              <a:spLocks/>
            </p:cNvSpPr>
            <p:nvPr/>
          </p:nvSpPr>
          <p:spPr bwMode="auto">
            <a:xfrm>
              <a:off x="4924647" y="4853136"/>
              <a:ext cx="55047" cy="49209"/>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93" y="874"/>
                  </a:lnTo>
                  <a:lnTo>
                    <a:pt x="993" y="768"/>
                  </a:lnTo>
                  <a:lnTo>
                    <a:pt x="120" y="0"/>
                  </a:lnTo>
                  <a:lnTo>
                    <a:pt x="1" y="0"/>
                  </a:lnTo>
                  <a:close/>
                </a:path>
              </a:pathLst>
            </a:custGeom>
            <a:solidFill>
              <a:schemeClr val="accent1"/>
            </a:solidFill>
            <a:ln>
              <a:noFill/>
            </a:ln>
          </p:spPr>
          <p:txBody>
            <a:bodyPr lIns="91425" tIns="91425" rIns="91425" bIns="91425" anchor="ctr"/>
            <a:lstStyle/>
            <a:p>
              <a:pPr>
                <a:defRPr/>
              </a:pPr>
              <a:endParaRPr lang="vi-VN" sz="1350"/>
            </a:p>
          </p:txBody>
        </p:sp>
        <p:sp>
          <p:nvSpPr>
            <p:cNvPr id="123" name="Google Shape;472;p27">
              <a:extLst>
                <a:ext uri="{FF2B5EF4-FFF2-40B4-BE49-F238E27FC236}">
                  <a16:creationId xmlns:a16="http://schemas.microsoft.com/office/drawing/2014/main" id="{8CD4FFB6-5807-4451-8A64-41D809C6D4E9}"/>
                </a:ext>
              </a:extLst>
            </p:cNvPr>
            <p:cNvSpPr>
              <a:spLocks/>
            </p:cNvSpPr>
            <p:nvPr/>
          </p:nvSpPr>
          <p:spPr bwMode="auto">
            <a:xfrm>
              <a:off x="4884421" y="4892821"/>
              <a:ext cx="55047" cy="52385"/>
            </a:xfrm>
            <a:custGeom>
              <a:avLst/>
              <a:gdLst>
                <a:gd name="T0" fmla="*/ 2147483646 w 993"/>
                <a:gd name="T1" fmla="*/ 2147483646 h 928"/>
                <a:gd name="T2" fmla="*/ 0 w 993"/>
                <a:gd name="T3" fmla="*/ 2147483646 h 928"/>
                <a:gd name="T4" fmla="*/ 0 w 993"/>
                <a:gd name="T5" fmla="*/ 2147483646 h 928"/>
                <a:gd name="T6" fmla="*/ 2147483646 w 993"/>
                <a:gd name="T7" fmla="*/ 2147483646 h 928"/>
                <a:gd name="T8" fmla="*/ 2147483646 w 993"/>
                <a:gd name="T9" fmla="*/ 2147483646 h 928"/>
                <a:gd name="T10" fmla="*/ 2147483646 w 993"/>
                <a:gd name="T11" fmla="*/ 2147483646 h 928"/>
                <a:gd name="T12" fmla="*/ 2147483646 w 993"/>
                <a:gd name="T13" fmla="*/ 2147483646 h 928"/>
                <a:gd name="T14" fmla="*/ 2147483646 w 993"/>
                <a:gd name="T15" fmla="*/ 2147483646 h 9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lIns="91425" tIns="91425" rIns="91425" bIns="91425" anchor="ctr"/>
            <a:lstStyle/>
            <a:p>
              <a:pPr>
                <a:defRPr/>
              </a:pPr>
              <a:endParaRPr lang="vi-VN" sz="1350"/>
            </a:p>
          </p:txBody>
        </p:sp>
        <p:sp>
          <p:nvSpPr>
            <p:cNvPr id="124" name="Google Shape;473;p27">
              <a:extLst>
                <a:ext uri="{FF2B5EF4-FFF2-40B4-BE49-F238E27FC236}">
                  <a16:creationId xmlns:a16="http://schemas.microsoft.com/office/drawing/2014/main" id="{7CFB9326-C89A-420D-A2F7-E688C473AC8D}"/>
                </a:ext>
              </a:extLst>
            </p:cNvPr>
            <p:cNvSpPr>
              <a:spLocks/>
            </p:cNvSpPr>
            <p:nvPr/>
          </p:nvSpPr>
          <p:spPr bwMode="auto">
            <a:xfrm>
              <a:off x="5479351" y="4286428"/>
              <a:ext cx="76219" cy="69846"/>
            </a:xfrm>
            <a:custGeom>
              <a:avLst/>
              <a:gdLst>
                <a:gd name="T0" fmla="*/ 2147483646 w 1377"/>
                <a:gd name="T1" fmla="*/ 2147483646 h 1242"/>
                <a:gd name="T2" fmla="*/ 0 w 1377"/>
                <a:gd name="T3" fmla="*/ 2147483646 h 1242"/>
                <a:gd name="T4" fmla="*/ 0 w 1377"/>
                <a:gd name="T5" fmla="*/ 2147483646 h 1242"/>
                <a:gd name="T6" fmla="*/ 2147483646 w 1377"/>
                <a:gd name="T7" fmla="*/ 2147483646 h 1242"/>
                <a:gd name="T8" fmla="*/ 2147483646 w 1377"/>
                <a:gd name="T9" fmla="*/ 2147483646 h 1242"/>
                <a:gd name="T10" fmla="*/ 2147483646 w 1377"/>
                <a:gd name="T11" fmla="*/ 2147483646 h 1242"/>
                <a:gd name="T12" fmla="*/ 2147483646 w 1377"/>
                <a:gd name="T13" fmla="*/ 2147483646 h 1242"/>
                <a:gd name="T14" fmla="*/ 2147483646 w 1377"/>
                <a:gd name="T15" fmla="*/ 2147483646 h 1242"/>
                <a:gd name="T16" fmla="*/ 2147483646 w 1377"/>
                <a:gd name="T17" fmla="*/ 2147483646 h 12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lIns="91425" tIns="91425" rIns="91425" bIns="91425" anchor="ctr"/>
            <a:lstStyle/>
            <a:p>
              <a:pPr>
                <a:defRPr/>
              </a:pPr>
              <a:endParaRPr lang="vi-VN" sz="1350"/>
            </a:p>
          </p:txBody>
        </p:sp>
        <p:sp>
          <p:nvSpPr>
            <p:cNvPr id="125" name="Google Shape;474;p27">
              <a:extLst>
                <a:ext uri="{FF2B5EF4-FFF2-40B4-BE49-F238E27FC236}">
                  <a16:creationId xmlns:a16="http://schemas.microsoft.com/office/drawing/2014/main" id="{2CB1EC7B-6F2A-4042-8DF9-9021FE578177}"/>
                </a:ext>
              </a:extLst>
            </p:cNvPr>
            <p:cNvSpPr>
              <a:spLocks/>
            </p:cNvSpPr>
            <p:nvPr/>
          </p:nvSpPr>
          <p:spPr bwMode="auto">
            <a:xfrm>
              <a:off x="5307859" y="4459457"/>
              <a:ext cx="76219" cy="69846"/>
            </a:xfrm>
            <a:custGeom>
              <a:avLst/>
              <a:gdLst>
                <a:gd name="T0" fmla="*/ 2147483646 w 1377"/>
                <a:gd name="T1" fmla="*/ 0 h 1258"/>
                <a:gd name="T2" fmla="*/ 2147483646 w 1377"/>
                <a:gd name="T3" fmla="*/ 2147483646 h 1258"/>
                <a:gd name="T4" fmla="*/ 2147483646 w 1377"/>
                <a:gd name="T5" fmla="*/ 2147483646 h 1258"/>
                <a:gd name="T6" fmla="*/ 2147483646 w 1377"/>
                <a:gd name="T7" fmla="*/ 2147483646 h 1258"/>
                <a:gd name="T8" fmla="*/ 2147483646 w 1377"/>
                <a:gd name="T9" fmla="*/ 2147483646 h 1258"/>
                <a:gd name="T10" fmla="*/ 2147483646 w 1377"/>
                <a:gd name="T11" fmla="*/ 2147483646 h 1258"/>
                <a:gd name="T12" fmla="*/ 2147483646 w 1377"/>
                <a:gd name="T13" fmla="*/ 0 h 1258"/>
                <a:gd name="T14" fmla="*/ 2147483646 w 1377"/>
                <a:gd name="T15" fmla="*/ 0 h 125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lnTo>
                    <a:pt x="53" y="0"/>
                  </a:lnTo>
                  <a:close/>
                </a:path>
              </a:pathLst>
            </a:custGeom>
            <a:solidFill>
              <a:schemeClr val="accent1"/>
            </a:solidFill>
            <a:ln>
              <a:noFill/>
            </a:ln>
          </p:spPr>
          <p:txBody>
            <a:bodyPr lIns="91425" tIns="91425" rIns="91425" bIns="91425" anchor="ctr"/>
            <a:lstStyle/>
            <a:p>
              <a:pPr>
                <a:defRPr/>
              </a:pPr>
              <a:endParaRPr lang="vi-VN" sz="1350"/>
            </a:p>
          </p:txBody>
        </p:sp>
        <p:sp>
          <p:nvSpPr>
            <p:cNvPr id="126" name="Google Shape;475;p27">
              <a:extLst>
                <a:ext uri="{FF2B5EF4-FFF2-40B4-BE49-F238E27FC236}">
                  <a16:creationId xmlns:a16="http://schemas.microsoft.com/office/drawing/2014/main" id="{79DD3B32-A1B5-4B17-AF55-93D01621DC3F}"/>
                </a:ext>
              </a:extLst>
            </p:cNvPr>
            <p:cNvSpPr>
              <a:spLocks/>
            </p:cNvSpPr>
            <p:nvPr/>
          </p:nvSpPr>
          <p:spPr bwMode="auto">
            <a:xfrm>
              <a:off x="5138484" y="4630898"/>
              <a:ext cx="78335" cy="69846"/>
            </a:xfrm>
            <a:custGeom>
              <a:avLst/>
              <a:gdLst>
                <a:gd name="T0" fmla="*/ 2147483646 w 1430"/>
                <a:gd name="T1" fmla="*/ 2147483646 h 1245"/>
                <a:gd name="T2" fmla="*/ 2147483646 w 1430"/>
                <a:gd name="T3" fmla="*/ 2147483646 h 1245"/>
                <a:gd name="T4" fmla="*/ 2147483646 w 1430"/>
                <a:gd name="T5" fmla="*/ 2147483646 h 1245"/>
                <a:gd name="T6" fmla="*/ 2147483646 w 1430"/>
                <a:gd name="T7" fmla="*/ 2147483646 h 1245"/>
                <a:gd name="T8" fmla="*/ 2147483646 w 1430"/>
                <a:gd name="T9" fmla="*/ 2147483646 h 1245"/>
                <a:gd name="T10" fmla="*/ 2147483646 w 1430"/>
                <a:gd name="T11" fmla="*/ 2147483646 h 1245"/>
                <a:gd name="T12" fmla="*/ 2147483646 w 1430"/>
                <a:gd name="T13" fmla="*/ 2147483646 h 1245"/>
                <a:gd name="T14" fmla="*/ 2147483646 w 1430"/>
                <a:gd name="T15" fmla="*/ 2147483646 h 12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lIns="91425" tIns="91425" rIns="91425" bIns="91425" anchor="ctr"/>
            <a:lstStyle/>
            <a:p>
              <a:pPr>
                <a:defRPr/>
              </a:pPr>
              <a:endParaRPr lang="vi-VN" sz="1350"/>
            </a:p>
          </p:txBody>
        </p:sp>
        <p:sp>
          <p:nvSpPr>
            <p:cNvPr id="127" name="Google Shape;476;p27">
              <a:extLst>
                <a:ext uri="{FF2B5EF4-FFF2-40B4-BE49-F238E27FC236}">
                  <a16:creationId xmlns:a16="http://schemas.microsoft.com/office/drawing/2014/main" id="{5F346FE7-362D-4CDD-813A-2B778DBB5895}"/>
                </a:ext>
              </a:extLst>
            </p:cNvPr>
            <p:cNvSpPr>
              <a:spLocks/>
            </p:cNvSpPr>
            <p:nvPr/>
          </p:nvSpPr>
          <p:spPr bwMode="auto">
            <a:xfrm>
              <a:off x="4971225" y="4805514"/>
              <a:ext cx="76219" cy="68258"/>
            </a:xfrm>
            <a:custGeom>
              <a:avLst/>
              <a:gdLst>
                <a:gd name="T0" fmla="*/ 2147483646 w 1377"/>
                <a:gd name="T1" fmla="*/ 2147483646 h 1245"/>
                <a:gd name="T2" fmla="*/ 2147483646 w 1377"/>
                <a:gd name="T3" fmla="*/ 2147483646 h 1245"/>
                <a:gd name="T4" fmla="*/ 2147483646 w 1377"/>
                <a:gd name="T5" fmla="*/ 2147483646 h 1245"/>
                <a:gd name="T6" fmla="*/ 2147483646 w 1377"/>
                <a:gd name="T7" fmla="*/ 2147483646 h 1245"/>
                <a:gd name="T8" fmla="*/ 2147483646 w 1377"/>
                <a:gd name="T9" fmla="*/ 2147483646 h 1245"/>
                <a:gd name="T10" fmla="*/ 2147483646 w 1377"/>
                <a:gd name="T11" fmla="*/ 2147483646 h 1245"/>
                <a:gd name="T12" fmla="*/ 2147483646 w 1377"/>
                <a:gd name="T13" fmla="*/ 2147483646 h 1245"/>
                <a:gd name="T14" fmla="*/ 2147483646 w 1377"/>
                <a:gd name="T15" fmla="*/ 2147483646 h 1245"/>
                <a:gd name="T16" fmla="*/ 2147483646 w 1377"/>
                <a:gd name="T17" fmla="*/ 2147483646 h 12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lIns="91425" tIns="91425" rIns="91425" bIns="91425" anchor="ctr"/>
            <a:lstStyle/>
            <a:p>
              <a:pPr>
                <a:defRPr/>
              </a:pPr>
              <a:endParaRPr lang="vi-VN" sz="1350"/>
            </a:p>
          </p:txBody>
        </p:sp>
        <p:sp>
          <p:nvSpPr>
            <p:cNvPr id="128" name="Google Shape;477;p27">
              <a:extLst>
                <a:ext uri="{FF2B5EF4-FFF2-40B4-BE49-F238E27FC236}">
                  <a16:creationId xmlns:a16="http://schemas.microsoft.com/office/drawing/2014/main" id="{9C4AC0CE-17FE-4ACD-9D29-D92C4251F39C}"/>
                </a:ext>
              </a:extLst>
            </p:cNvPr>
            <p:cNvSpPr/>
            <p:nvPr/>
          </p:nvSpPr>
          <p:spPr>
            <a:xfrm>
              <a:off x="5818102" y="4746779"/>
              <a:ext cx="1122112" cy="304784"/>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9" name="Google Shape;478;p27">
              <a:extLst>
                <a:ext uri="{FF2B5EF4-FFF2-40B4-BE49-F238E27FC236}">
                  <a16:creationId xmlns:a16="http://schemas.microsoft.com/office/drawing/2014/main" id="{9D0366BA-6B55-463A-B806-F54C9B5E919A}"/>
                </a:ext>
              </a:extLst>
            </p:cNvPr>
            <p:cNvSpPr/>
            <p:nvPr/>
          </p:nvSpPr>
          <p:spPr>
            <a:xfrm>
              <a:off x="5979009" y="4746779"/>
              <a:ext cx="1122112" cy="304784"/>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30" name="Google Shape;479;p27">
              <a:extLst>
                <a:ext uri="{FF2B5EF4-FFF2-40B4-BE49-F238E27FC236}">
                  <a16:creationId xmlns:a16="http://schemas.microsoft.com/office/drawing/2014/main" id="{893A3D19-AE91-4587-8157-A4CD864338C4}"/>
                </a:ext>
              </a:extLst>
            </p:cNvPr>
            <p:cNvSpPr>
              <a:spLocks/>
            </p:cNvSpPr>
            <p:nvPr/>
          </p:nvSpPr>
          <p:spPr bwMode="auto">
            <a:xfrm>
              <a:off x="6053111" y="4807101"/>
              <a:ext cx="1012018" cy="182553"/>
            </a:xfrm>
            <a:custGeom>
              <a:avLst/>
              <a:gdLst>
                <a:gd name="T0" fmla="*/ 2147483646 w 18305"/>
                <a:gd name="T1" fmla="*/ 0 h 3310"/>
                <a:gd name="T2" fmla="*/ 2147483646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2147483646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lnTo>
                    <a:pt x="821" y="0"/>
                  </a:lnTo>
                  <a:close/>
                </a:path>
              </a:pathLst>
            </a:custGeom>
            <a:solidFill>
              <a:srgbClr val="FEFEFE"/>
            </a:solidFill>
            <a:ln>
              <a:noFill/>
            </a:ln>
          </p:spPr>
          <p:txBody>
            <a:bodyPr lIns="91425" tIns="91425" rIns="91425" bIns="91425" anchor="ctr"/>
            <a:lstStyle/>
            <a:p>
              <a:pPr>
                <a:defRPr/>
              </a:pPr>
              <a:endParaRPr lang="vi-VN" sz="1350"/>
            </a:p>
          </p:txBody>
        </p:sp>
        <p:sp>
          <p:nvSpPr>
            <p:cNvPr id="131" name="Google Shape;480;p27">
              <a:extLst>
                <a:ext uri="{FF2B5EF4-FFF2-40B4-BE49-F238E27FC236}">
                  <a16:creationId xmlns:a16="http://schemas.microsoft.com/office/drawing/2014/main" id="{E9370F1B-9D09-4D0C-87E6-D8564283A8A8}"/>
                </a:ext>
              </a:extLst>
            </p:cNvPr>
            <p:cNvSpPr>
              <a:spLocks/>
            </p:cNvSpPr>
            <p:nvPr/>
          </p:nvSpPr>
          <p:spPr bwMode="auto">
            <a:xfrm>
              <a:off x="6053111" y="4899171"/>
              <a:ext cx="1012018" cy="90483"/>
            </a:xfrm>
            <a:custGeom>
              <a:avLst/>
              <a:gdLst>
                <a:gd name="T0" fmla="*/ 2147483646 w 18305"/>
                <a:gd name="T1" fmla="*/ 2147483646 h 1656"/>
                <a:gd name="T2" fmla="*/ 2147483646 w 18305"/>
                <a:gd name="T3" fmla="*/ 2147483646 h 1656"/>
                <a:gd name="T4" fmla="*/ 2147483646 w 18305"/>
                <a:gd name="T5" fmla="*/ 2147483646 h 1656"/>
                <a:gd name="T6" fmla="*/ 2147483646 w 18305"/>
                <a:gd name="T7" fmla="*/ 2147483646 h 1656"/>
                <a:gd name="T8" fmla="*/ 2147483646 w 18305"/>
                <a:gd name="T9" fmla="*/ 2147483646 h 1656"/>
                <a:gd name="T10" fmla="*/ 2147483646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1" y="1"/>
                  </a:moveTo>
                  <a:lnTo>
                    <a:pt x="1" y="715"/>
                  </a:lnTo>
                  <a:cubicBezTo>
                    <a:pt x="1" y="1218"/>
                    <a:pt x="331" y="1655"/>
                    <a:pt x="821" y="1655"/>
                  </a:cubicBezTo>
                  <a:lnTo>
                    <a:pt x="18305" y="1655"/>
                  </a:lnTo>
                  <a:lnTo>
                    <a:pt x="18305" y="1"/>
                  </a:lnTo>
                  <a:lnTo>
                    <a:pt x="1" y="1"/>
                  </a:lnTo>
                  <a:close/>
                </a:path>
              </a:pathLst>
            </a:custGeom>
            <a:solidFill>
              <a:srgbClr val="E3E8DD"/>
            </a:solidFill>
            <a:ln>
              <a:noFill/>
            </a:ln>
          </p:spPr>
          <p:txBody>
            <a:bodyPr lIns="91425" tIns="91425" rIns="91425" bIns="91425" anchor="ctr"/>
            <a:lstStyle/>
            <a:p>
              <a:pPr>
                <a:defRPr/>
              </a:pPr>
              <a:endParaRPr lang="vi-VN" sz="1350"/>
            </a:p>
          </p:txBody>
        </p:sp>
        <p:sp>
          <p:nvSpPr>
            <p:cNvPr id="132" name="Google Shape;481;p27">
              <a:extLst>
                <a:ext uri="{FF2B5EF4-FFF2-40B4-BE49-F238E27FC236}">
                  <a16:creationId xmlns:a16="http://schemas.microsoft.com/office/drawing/2014/main" id="{99C0A7ED-C7AE-40B5-BC93-F754046C747D}"/>
                </a:ext>
              </a:extLst>
            </p:cNvPr>
            <p:cNvSpPr>
              <a:spLocks/>
            </p:cNvSpPr>
            <p:nvPr/>
          </p:nvSpPr>
          <p:spPr bwMode="auto">
            <a:xfrm>
              <a:off x="5818102" y="4137211"/>
              <a:ext cx="1122112" cy="304784"/>
            </a:xfrm>
            <a:custGeom>
              <a:avLst/>
              <a:gdLst>
                <a:gd name="T0" fmla="*/ 2147483646 w 20290"/>
                <a:gd name="T1" fmla="*/ 2147483646 h 5507"/>
                <a:gd name="T2" fmla="*/ 0 w 20290"/>
                <a:gd name="T3" fmla="*/ 2147483646 h 5507"/>
                <a:gd name="T4" fmla="*/ 0 w 20290"/>
                <a:gd name="T5" fmla="*/ 2147483646 h 5507"/>
                <a:gd name="T6" fmla="*/ 2147483646 w 20290"/>
                <a:gd name="T7" fmla="*/ 2147483646 h 5507"/>
                <a:gd name="T8" fmla="*/ 2147483646 w 20290"/>
                <a:gd name="T9" fmla="*/ 2147483646 h 5507"/>
                <a:gd name="T10" fmla="*/ 2147483646 w 20290"/>
                <a:gd name="T11" fmla="*/ 2147483646 h 5507"/>
                <a:gd name="T12" fmla="*/ 2147483646 w 20290"/>
                <a:gd name="T13" fmla="*/ 2147483646 h 5507"/>
                <a:gd name="T14" fmla="*/ 2147483646 w 20290"/>
                <a:gd name="T15" fmla="*/ 2147483646 h 5507"/>
                <a:gd name="T16" fmla="*/ 2147483646 w 20290"/>
                <a:gd name="T17" fmla="*/ 2147483646 h 55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lnTo>
                    <a:pt x="2316" y="1"/>
                  </a:lnTo>
                  <a:close/>
                </a:path>
              </a:pathLst>
            </a:custGeom>
            <a:solidFill>
              <a:schemeClr val="tx2"/>
            </a:solidFill>
            <a:ln>
              <a:noFill/>
            </a:ln>
          </p:spPr>
          <p:txBody>
            <a:bodyPr lIns="91425" tIns="91425" rIns="91425" bIns="91425" anchor="ctr"/>
            <a:lstStyle/>
            <a:p>
              <a:pPr>
                <a:defRPr/>
              </a:pPr>
              <a:endParaRPr lang="vi-VN" sz="1350"/>
            </a:p>
          </p:txBody>
        </p:sp>
        <p:sp>
          <p:nvSpPr>
            <p:cNvPr id="133" name="Google Shape;482;p27">
              <a:extLst>
                <a:ext uri="{FF2B5EF4-FFF2-40B4-BE49-F238E27FC236}">
                  <a16:creationId xmlns:a16="http://schemas.microsoft.com/office/drawing/2014/main" id="{FC8CADB7-324D-4F5F-B49A-998B502694A4}"/>
                </a:ext>
              </a:extLst>
            </p:cNvPr>
            <p:cNvSpPr>
              <a:spLocks/>
            </p:cNvSpPr>
            <p:nvPr/>
          </p:nvSpPr>
          <p:spPr bwMode="auto">
            <a:xfrm>
              <a:off x="5979009" y="4137211"/>
              <a:ext cx="1122112" cy="304784"/>
            </a:xfrm>
            <a:custGeom>
              <a:avLst/>
              <a:gdLst>
                <a:gd name="T0" fmla="*/ 2147483646 w 20290"/>
                <a:gd name="T1" fmla="*/ 2147483646 h 5507"/>
                <a:gd name="T2" fmla="*/ 0 w 20290"/>
                <a:gd name="T3" fmla="*/ 2147483646 h 5507"/>
                <a:gd name="T4" fmla="*/ 0 w 20290"/>
                <a:gd name="T5" fmla="*/ 2147483646 h 5507"/>
                <a:gd name="T6" fmla="*/ 2147483646 w 20290"/>
                <a:gd name="T7" fmla="*/ 2147483646 h 5507"/>
                <a:gd name="T8" fmla="*/ 2147483646 w 20290"/>
                <a:gd name="T9" fmla="*/ 2147483646 h 5507"/>
                <a:gd name="T10" fmla="*/ 2147483646 w 20290"/>
                <a:gd name="T11" fmla="*/ 2147483646 h 5507"/>
                <a:gd name="T12" fmla="*/ 2147483646 w 20290"/>
                <a:gd name="T13" fmla="*/ 2147483646 h 5507"/>
                <a:gd name="T14" fmla="*/ 2147483646 w 20290"/>
                <a:gd name="T15" fmla="*/ 2147483646 h 5507"/>
                <a:gd name="T16" fmla="*/ 2147483646 w 20290"/>
                <a:gd name="T17" fmla="*/ 2147483646 h 5507"/>
                <a:gd name="T18" fmla="*/ 2147483646 w 20290"/>
                <a:gd name="T19" fmla="*/ 2147483646 h 5507"/>
                <a:gd name="T20" fmla="*/ 2147483646 w 20290"/>
                <a:gd name="T21" fmla="*/ 2147483646 h 5507"/>
                <a:gd name="T22" fmla="*/ 2147483646 w 20290"/>
                <a:gd name="T23" fmla="*/ 2147483646 h 5507"/>
                <a:gd name="T24" fmla="*/ 2147483646 w 20290"/>
                <a:gd name="T25" fmla="*/ 2147483646 h 55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lnTo>
                    <a:pt x="2263" y="1"/>
                  </a:lnTo>
                  <a:close/>
                </a:path>
              </a:pathLst>
            </a:custGeom>
            <a:solidFill>
              <a:schemeClr val="accent2"/>
            </a:solidFill>
            <a:ln>
              <a:noFill/>
            </a:ln>
          </p:spPr>
          <p:txBody>
            <a:bodyPr lIns="91425" tIns="91425" rIns="91425" bIns="91425" anchor="ctr"/>
            <a:lstStyle/>
            <a:p>
              <a:pPr>
                <a:defRPr/>
              </a:pPr>
              <a:endParaRPr lang="vi-VN" sz="1350"/>
            </a:p>
          </p:txBody>
        </p:sp>
        <p:sp>
          <p:nvSpPr>
            <p:cNvPr id="134" name="Google Shape;483;p27">
              <a:extLst>
                <a:ext uri="{FF2B5EF4-FFF2-40B4-BE49-F238E27FC236}">
                  <a16:creationId xmlns:a16="http://schemas.microsoft.com/office/drawing/2014/main" id="{1F2512DF-7721-4BB2-954C-19B6B8641DEF}"/>
                </a:ext>
              </a:extLst>
            </p:cNvPr>
            <p:cNvSpPr>
              <a:spLocks/>
            </p:cNvSpPr>
            <p:nvPr/>
          </p:nvSpPr>
          <p:spPr bwMode="auto">
            <a:xfrm>
              <a:off x="6053111" y="4197533"/>
              <a:ext cx="1012018" cy="182553"/>
            </a:xfrm>
            <a:custGeom>
              <a:avLst/>
              <a:gdLst>
                <a:gd name="T0" fmla="*/ 2147483646 w 18305"/>
                <a:gd name="T1" fmla="*/ 0 h 3310"/>
                <a:gd name="T2" fmla="*/ 2147483646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2147483646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lnTo>
                    <a:pt x="821" y="0"/>
                  </a:lnTo>
                  <a:close/>
                </a:path>
              </a:pathLst>
            </a:custGeom>
            <a:solidFill>
              <a:srgbClr val="FEFEFE"/>
            </a:solidFill>
            <a:ln>
              <a:noFill/>
            </a:ln>
          </p:spPr>
          <p:txBody>
            <a:bodyPr lIns="91425" tIns="91425" rIns="91425" bIns="91425" anchor="ctr"/>
            <a:lstStyle/>
            <a:p>
              <a:pPr>
                <a:defRPr/>
              </a:pPr>
              <a:endParaRPr lang="vi-VN" sz="1350"/>
            </a:p>
          </p:txBody>
        </p:sp>
        <p:sp>
          <p:nvSpPr>
            <p:cNvPr id="135" name="Google Shape;484;p27">
              <a:extLst>
                <a:ext uri="{FF2B5EF4-FFF2-40B4-BE49-F238E27FC236}">
                  <a16:creationId xmlns:a16="http://schemas.microsoft.com/office/drawing/2014/main" id="{DDCB7246-0A15-475D-B71C-AC0750A0383F}"/>
                </a:ext>
              </a:extLst>
            </p:cNvPr>
            <p:cNvSpPr>
              <a:spLocks/>
            </p:cNvSpPr>
            <p:nvPr/>
          </p:nvSpPr>
          <p:spPr bwMode="auto">
            <a:xfrm>
              <a:off x="6053111" y="4289603"/>
              <a:ext cx="1012018" cy="90483"/>
            </a:xfrm>
            <a:custGeom>
              <a:avLst/>
              <a:gdLst>
                <a:gd name="T0" fmla="*/ 2147483646 w 18305"/>
                <a:gd name="T1" fmla="*/ 2147483646 h 1656"/>
                <a:gd name="T2" fmla="*/ 2147483646 w 18305"/>
                <a:gd name="T3" fmla="*/ 2147483646 h 1656"/>
                <a:gd name="T4" fmla="*/ 2147483646 w 18305"/>
                <a:gd name="T5" fmla="*/ 2147483646 h 1656"/>
                <a:gd name="T6" fmla="*/ 2147483646 w 18305"/>
                <a:gd name="T7" fmla="*/ 2147483646 h 1656"/>
                <a:gd name="T8" fmla="*/ 2147483646 w 18305"/>
                <a:gd name="T9" fmla="*/ 2147483646 h 1656"/>
                <a:gd name="T10" fmla="*/ 2147483646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1" y="1"/>
                  </a:moveTo>
                  <a:lnTo>
                    <a:pt x="1" y="715"/>
                  </a:lnTo>
                  <a:cubicBezTo>
                    <a:pt x="1" y="1218"/>
                    <a:pt x="331" y="1655"/>
                    <a:pt x="821" y="1655"/>
                  </a:cubicBezTo>
                  <a:lnTo>
                    <a:pt x="18305" y="1655"/>
                  </a:lnTo>
                  <a:lnTo>
                    <a:pt x="18305" y="1"/>
                  </a:lnTo>
                  <a:lnTo>
                    <a:pt x="1" y="1"/>
                  </a:lnTo>
                  <a:close/>
                </a:path>
              </a:pathLst>
            </a:custGeom>
            <a:solidFill>
              <a:srgbClr val="E3E8DD"/>
            </a:solidFill>
            <a:ln>
              <a:noFill/>
            </a:ln>
          </p:spPr>
          <p:txBody>
            <a:bodyPr lIns="91425" tIns="91425" rIns="91425" bIns="91425" anchor="ctr"/>
            <a:lstStyle/>
            <a:p>
              <a:pPr>
                <a:defRPr/>
              </a:pPr>
              <a:endParaRPr lang="vi-VN" sz="1350"/>
            </a:p>
          </p:txBody>
        </p:sp>
        <p:sp>
          <p:nvSpPr>
            <p:cNvPr id="136" name="Google Shape;485;p27">
              <a:extLst>
                <a:ext uri="{FF2B5EF4-FFF2-40B4-BE49-F238E27FC236}">
                  <a16:creationId xmlns:a16="http://schemas.microsoft.com/office/drawing/2014/main" id="{95161E46-14CD-4068-9FD5-9CB6F702A2AE}"/>
                </a:ext>
              </a:extLst>
            </p:cNvPr>
            <p:cNvSpPr/>
            <p:nvPr/>
          </p:nvSpPr>
          <p:spPr>
            <a:xfrm>
              <a:off x="5879501" y="4441995"/>
              <a:ext cx="1122112" cy="304784"/>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37" name="Google Shape;486;p27">
              <a:extLst>
                <a:ext uri="{FF2B5EF4-FFF2-40B4-BE49-F238E27FC236}">
                  <a16:creationId xmlns:a16="http://schemas.microsoft.com/office/drawing/2014/main" id="{89E8C39F-EA73-479E-975B-9198D088216F}"/>
                </a:ext>
              </a:extLst>
            </p:cNvPr>
            <p:cNvSpPr/>
            <p:nvPr/>
          </p:nvSpPr>
          <p:spPr>
            <a:xfrm>
              <a:off x="5722829" y="4441995"/>
              <a:ext cx="1122112" cy="304784"/>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38" name="Google Shape;487;p27">
              <a:extLst>
                <a:ext uri="{FF2B5EF4-FFF2-40B4-BE49-F238E27FC236}">
                  <a16:creationId xmlns:a16="http://schemas.microsoft.com/office/drawing/2014/main" id="{F453CD27-4D9A-4E8E-B4CF-29A87C907839}"/>
                </a:ext>
              </a:extLst>
            </p:cNvPr>
            <p:cNvSpPr>
              <a:spLocks/>
            </p:cNvSpPr>
            <p:nvPr/>
          </p:nvSpPr>
          <p:spPr bwMode="auto">
            <a:xfrm>
              <a:off x="5760939" y="4502317"/>
              <a:ext cx="1012018" cy="184140"/>
            </a:xfrm>
            <a:custGeom>
              <a:avLst/>
              <a:gdLst>
                <a:gd name="T0" fmla="*/ 0 w 18305"/>
                <a:gd name="T1" fmla="*/ 0 h 3310"/>
                <a:gd name="T2" fmla="*/ 0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0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lnTo>
                    <a:pt x="0" y="0"/>
                  </a:lnTo>
                  <a:close/>
                </a:path>
              </a:pathLst>
            </a:custGeom>
            <a:solidFill>
              <a:srgbClr val="FEFEFE"/>
            </a:solidFill>
            <a:ln>
              <a:noFill/>
            </a:ln>
          </p:spPr>
          <p:txBody>
            <a:bodyPr lIns="91425" tIns="91425" rIns="91425" bIns="91425" anchor="ctr"/>
            <a:lstStyle/>
            <a:p>
              <a:pPr>
                <a:defRPr/>
              </a:pPr>
              <a:endParaRPr lang="vi-VN" sz="1350"/>
            </a:p>
          </p:txBody>
        </p:sp>
        <p:sp>
          <p:nvSpPr>
            <p:cNvPr id="139" name="Google Shape;488;p27">
              <a:extLst>
                <a:ext uri="{FF2B5EF4-FFF2-40B4-BE49-F238E27FC236}">
                  <a16:creationId xmlns:a16="http://schemas.microsoft.com/office/drawing/2014/main" id="{0C244998-B327-4004-BBC3-FC43571099F4}"/>
                </a:ext>
              </a:extLst>
            </p:cNvPr>
            <p:cNvSpPr>
              <a:spLocks/>
            </p:cNvSpPr>
            <p:nvPr/>
          </p:nvSpPr>
          <p:spPr bwMode="auto">
            <a:xfrm>
              <a:off x="5760939" y="4594387"/>
              <a:ext cx="1012018" cy="92070"/>
            </a:xfrm>
            <a:custGeom>
              <a:avLst/>
              <a:gdLst>
                <a:gd name="T0" fmla="*/ 0 w 18305"/>
                <a:gd name="T1" fmla="*/ 2147483646 h 1656"/>
                <a:gd name="T2" fmla="*/ 0 w 18305"/>
                <a:gd name="T3" fmla="*/ 2147483646 h 1656"/>
                <a:gd name="T4" fmla="*/ 2147483646 w 18305"/>
                <a:gd name="T5" fmla="*/ 2147483646 h 1656"/>
                <a:gd name="T6" fmla="*/ 2147483646 w 18305"/>
                <a:gd name="T7" fmla="*/ 2147483646 h 1656"/>
                <a:gd name="T8" fmla="*/ 2147483646 w 18305"/>
                <a:gd name="T9" fmla="*/ 2147483646 h 1656"/>
                <a:gd name="T10" fmla="*/ 0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0" y="1"/>
                  </a:moveTo>
                  <a:lnTo>
                    <a:pt x="0" y="1655"/>
                  </a:lnTo>
                  <a:lnTo>
                    <a:pt x="17537" y="1655"/>
                  </a:lnTo>
                  <a:cubicBezTo>
                    <a:pt x="18027" y="1655"/>
                    <a:pt x="18305" y="1205"/>
                    <a:pt x="18305" y="715"/>
                  </a:cubicBezTo>
                  <a:lnTo>
                    <a:pt x="18305" y="1"/>
                  </a:lnTo>
                  <a:lnTo>
                    <a:pt x="0" y="1"/>
                  </a:lnTo>
                  <a:close/>
                </a:path>
              </a:pathLst>
            </a:custGeom>
            <a:solidFill>
              <a:srgbClr val="E3E8DD"/>
            </a:solidFill>
            <a:ln>
              <a:noFill/>
            </a:ln>
          </p:spPr>
          <p:txBody>
            <a:bodyPr lIns="91425" tIns="91425" rIns="91425" bIns="91425" anchor="ctr"/>
            <a:lstStyle/>
            <a:p>
              <a:pPr>
                <a:defRPr/>
              </a:pPr>
              <a:endParaRPr lang="vi-VN" sz="1350"/>
            </a:p>
          </p:txBody>
        </p:sp>
        <p:sp>
          <p:nvSpPr>
            <p:cNvPr id="140" name="Google Shape;489;p27">
              <a:extLst>
                <a:ext uri="{FF2B5EF4-FFF2-40B4-BE49-F238E27FC236}">
                  <a16:creationId xmlns:a16="http://schemas.microsoft.com/office/drawing/2014/main" id="{BDB55040-845B-4BD9-B85D-F25008BA1A17}"/>
                </a:ext>
              </a:extLst>
            </p:cNvPr>
            <p:cNvSpPr>
              <a:spLocks/>
            </p:cNvSpPr>
            <p:nvPr/>
          </p:nvSpPr>
          <p:spPr bwMode="auto">
            <a:xfrm>
              <a:off x="5485703" y="4848374"/>
              <a:ext cx="201133" cy="203189"/>
            </a:xfrm>
            <a:custGeom>
              <a:avLst/>
              <a:gdLst>
                <a:gd name="T0" fmla="*/ 2147483646 w 3620"/>
                <a:gd name="T1" fmla="*/ 0 h 3688"/>
                <a:gd name="T2" fmla="*/ 0 w 3620"/>
                <a:gd name="T3" fmla="*/ 2147483646 h 3688"/>
                <a:gd name="T4" fmla="*/ 2147483646 w 3620"/>
                <a:gd name="T5" fmla="*/ 2147483646 h 3688"/>
                <a:gd name="T6" fmla="*/ 2147483646 w 3620"/>
                <a:gd name="T7" fmla="*/ 2147483646 h 3688"/>
                <a:gd name="T8" fmla="*/ 2147483646 w 3620"/>
                <a:gd name="T9" fmla="*/ 0 h 36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lIns="91425" tIns="91425" rIns="91425" bIns="91425" anchor="ctr"/>
            <a:lstStyle/>
            <a:p>
              <a:pPr>
                <a:defRPr/>
              </a:pPr>
              <a:endParaRPr lang="vi-VN" sz="1350"/>
            </a:p>
          </p:txBody>
        </p:sp>
        <p:sp>
          <p:nvSpPr>
            <p:cNvPr id="141" name="Google Shape;490;p27">
              <a:extLst>
                <a:ext uri="{FF2B5EF4-FFF2-40B4-BE49-F238E27FC236}">
                  <a16:creationId xmlns:a16="http://schemas.microsoft.com/office/drawing/2014/main" id="{C3EA905F-0E39-4F92-82A2-DFF2EB614229}"/>
                </a:ext>
              </a:extLst>
            </p:cNvPr>
            <p:cNvSpPr>
              <a:spLocks/>
            </p:cNvSpPr>
            <p:nvPr/>
          </p:nvSpPr>
          <p:spPr bwMode="auto">
            <a:xfrm>
              <a:off x="5528047" y="4988066"/>
              <a:ext cx="65632" cy="63497"/>
            </a:xfrm>
            <a:custGeom>
              <a:avLst/>
              <a:gdLst>
                <a:gd name="T0" fmla="*/ 2147483646 w 1166"/>
                <a:gd name="T1" fmla="*/ 0 h 1147"/>
                <a:gd name="T2" fmla="*/ 2147483646 w 1166"/>
                <a:gd name="T3" fmla="*/ 2147483646 h 1147"/>
                <a:gd name="T4" fmla="*/ 2147483646 w 1166"/>
                <a:gd name="T5" fmla="*/ 2147483646 h 1147"/>
                <a:gd name="T6" fmla="*/ 2147483646 w 1166"/>
                <a:gd name="T7" fmla="*/ 2147483646 h 1147"/>
                <a:gd name="T8" fmla="*/ 2147483646 w 1166"/>
                <a:gd name="T9" fmla="*/ 2147483646 h 1147"/>
                <a:gd name="T10" fmla="*/ 2147483646 w 1166"/>
                <a:gd name="T11" fmla="*/ 0 h 114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tx1"/>
            </a:solidFill>
            <a:ln>
              <a:noFill/>
            </a:ln>
          </p:spPr>
          <p:txBody>
            <a:bodyPr lIns="91425" tIns="91425" rIns="91425" bIns="91425" anchor="ctr"/>
            <a:lstStyle/>
            <a:p>
              <a:pPr>
                <a:defRPr/>
              </a:pPr>
              <a:endParaRPr lang="vi-VN" sz="1350"/>
            </a:p>
          </p:txBody>
        </p:sp>
        <p:sp>
          <p:nvSpPr>
            <p:cNvPr id="142" name="Google Shape;491;p27">
              <a:extLst>
                <a:ext uri="{FF2B5EF4-FFF2-40B4-BE49-F238E27FC236}">
                  <a16:creationId xmlns:a16="http://schemas.microsoft.com/office/drawing/2014/main" id="{BFA435F9-079B-4FF3-9E2A-F74710D57713}"/>
                </a:ext>
              </a:extLst>
            </p:cNvPr>
            <p:cNvSpPr/>
            <p:nvPr/>
          </p:nvSpPr>
          <p:spPr>
            <a:xfrm>
              <a:off x="5644492" y="4084827"/>
              <a:ext cx="228657" cy="152392"/>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43" name="Google Shape;492;p27">
              <a:extLst>
                <a:ext uri="{FF2B5EF4-FFF2-40B4-BE49-F238E27FC236}">
                  <a16:creationId xmlns:a16="http://schemas.microsoft.com/office/drawing/2014/main" id="{E6981972-5CFE-4BE1-AC24-5A2CD9398427}"/>
                </a:ext>
              </a:extLst>
            </p:cNvPr>
            <p:cNvSpPr/>
            <p:nvPr/>
          </p:nvSpPr>
          <p:spPr>
            <a:xfrm>
              <a:off x="5646610" y="4137211"/>
              <a:ext cx="215954" cy="100008"/>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44" name="Google Shape;493;p27">
              <a:extLst>
                <a:ext uri="{FF2B5EF4-FFF2-40B4-BE49-F238E27FC236}">
                  <a16:creationId xmlns:a16="http://schemas.microsoft.com/office/drawing/2014/main" id="{CCF4FBC6-9346-42D8-BD09-FF6AADB38801}"/>
                </a:ext>
              </a:extLst>
            </p:cNvPr>
            <p:cNvSpPr>
              <a:spLocks/>
            </p:cNvSpPr>
            <p:nvPr/>
          </p:nvSpPr>
          <p:spPr bwMode="auto">
            <a:xfrm>
              <a:off x="5629673" y="4230869"/>
              <a:ext cx="209601" cy="688939"/>
            </a:xfrm>
            <a:custGeom>
              <a:avLst/>
              <a:gdLst>
                <a:gd name="T0" fmla="*/ 2147483646 w 3799"/>
                <a:gd name="T1" fmla="*/ 0 h 12455"/>
                <a:gd name="T2" fmla="*/ 0 w 3799"/>
                <a:gd name="T3" fmla="*/ 2147483646 h 12455"/>
                <a:gd name="T4" fmla="*/ 2147483646 w 3799"/>
                <a:gd name="T5" fmla="*/ 2147483646 h 12455"/>
                <a:gd name="T6" fmla="*/ 2147483646 w 3799"/>
                <a:gd name="T7" fmla="*/ 2147483646 h 12455"/>
                <a:gd name="T8" fmla="*/ 2147483646 w 3799"/>
                <a:gd name="T9" fmla="*/ 0 h 12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lIns="91425" tIns="91425" rIns="91425" bIns="91425" anchor="ctr"/>
            <a:lstStyle/>
            <a:p>
              <a:pPr>
                <a:defRPr/>
              </a:pPr>
              <a:endParaRPr lang="vi-VN" sz="1350"/>
            </a:p>
          </p:txBody>
        </p:sp>
        <p:sp>
          <p:nvSpPr>
            <p:cNvPr id="145" name="Google Shape;494;p27">
              <a:extLst>
                <a:ext uri="{FF2B5EF4-FFF2-40B4-BE49-F238E27FC236}">
                  <a16:creationId xmlns:a16="http://schemas.microsoft.com/office/drawing/2014/main" id="{8A2E6EC4-F035-473B-BF8F-FFF07E1AF97A}"/>
                </a:ext>
              </a:extLst>
            </p:cNvPr>
            <p:cNvSpPr>
              <a:spLocks/>
            </p:cNvSpPr>
            <p:nvPr/>
          </p:nvSpPr>
          <p:spPr bwMode="auto">
            <a:xfrm>
              <a:off x="5559805" y="4216582"/>
              <a:ext cx="222306" cy="685764"/>
            </a:xfrm>
            <a:custGeom>
              <a:avLst/>
              <a:gdLst>
                <a:gd name="T0" fmla="*/ 2147483646 w 4025"/>
                <a:gd name="T1" fmla="*/ 0 h 12402"/>
                <a:gd name="T2" fmla="*/ 2147483646 w 4025"/>
                <a:gd name="T3" fmla="*/ 2147483646 h 12402"/>
                <a:gd name="T4" fmla="*/ 2147483646 w 4025"/>
                <a:gd name="T5" fmla="*/ 2147483646 h 12402"/>
                <a:gd name="T6" fmla="*/ 2147483646 w 4025"/>
                <a:gd name="T7" fmla="*/ 2147483646 h 12402"/>
                <a:gd name="T8" fmla="*/ 2147483646 w 4025"/>
                <a:gd name="T9" fmla="*/ 2147483646 h 12402"/>
                <a:gd name="T10" fmla="*/ 2147483646 w 4025"/>
                <a:gd name="T11" fmla="*/ 0 h 1240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25" h="12402" extrusionOk="0">
                  <a:moveTo>
                    <a:pt x="2754" y="0"/>
                  </a:moveTo>
                  <a:lnTo>
                    <a:pt x="1" y="11475"/>
                  </a:lnTo>
                  <a:lnTo>
                    <a:pt x="437" y="12402"/>
                  </a:lnTo>
                  <a:lnTo>
                    <a:pt x="1271" y="11806"/>
                  </a:lnTo>
                  <a:lnTo>
                    <a:pt x="4024" y="278"/>
                  </a:lnTo>
                  <a:lnTo>
                    <a:pt x="2754" y="0"/>
                  </a:lnTo>
                  <a:close/>
                </a:path>
              </a:pathLst>
            </a:custGeom>
            <a:solidFill>
              <a:schemeClr val="tx2"/>
            </a:solidFill>
            <a:ln>
              <a:noFill/>
            </a:ln>
          </p:spPr>
          <p:txBody>
            <a:bodyPr lIns="91425" tIns="91425" rIns="91425" bIns="91425" anchor="ctr"/>
            <a:lstStyle/>
            <a:p>
              <a:pPr>
                <a:defRPr/>
              </a:pPr>
              <a:endParaRPr lang="vi-VN" sz="1350"/>
            </a:p>
          </p:txBody>
        </p:sp>
        <p:sp>
          <p:nvSpPr>
            <p:cNvPr id="146" name="Google Shape;495;p27">
              <a:extLst>
                <a:ext uri="{FF2B5EF4-FFF2-40B4-BE49-F238E27FC236}">
                  <a16:creationId xmlns:a16="http://schemas.microsoft.com/office/drawing/2014/main" id="{C0D450CC-C4B7-4806-B6E2-5DBFD5E3607E}"/>
                </a:ext>
              </a:extLst>
            </p:cNvPr>
            <p:cNvSpPr>
              <a:spLocks/>
            </p:cNvSpPr>
            <p:nvPr/>
          </p:nvSpPr>
          <p:spPr bwMode="auto">
            <a:xfrm>
              <a:off x="5485703" y="4200708"/>
              <a:ext cx="226539" cy="673065"/>
            </a:xfrm>
            <a:custGeom>
              <a:avLst/>
              <a:gdLst>
                <a:gd name="T0" fmla="*/ 2147483646 w 4077"/>
                <a:gd name="T1" fmla="*/ 0 h 12190"/>
                <a:gd name="T2" fmla="*/ 0 w 4077"/>
                <a:gd name="T3" fmla="*/ 2147483646 h 12190"/>
                <a:gd name="T4" fmla="*/ 0 w 4077"/>
                <a:gd name="T5" fmla="*/ 2147483646 h 12190"/>
                <a:gd name="T6" fmla="*/ 2147483646 w 4077"/>
                <a:gd name="T7" fmla="*/ 2147483646 h 12190"/>
                <a:gd name="T8" fmla="*/ 2147483646 w 4077"/>
                <a:gd name="T9" fmla="*/ 2147483646 h 12190"/>
                <a:gd name="T10" fmla="*/ 2147483646 w 4077"/>
                <a:gd name="T11" fmla="*/ 0 h 1219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77" h="12190" extrusionOk="0">
                  <a:moveTo>
                    <a:pt x="2925" y="0"/>
                  </a:moveTo>
                  <a:lnTo>
                    <a:pt x="0" y="12190"/>
                  </a:lnTo>
                  <a:lnTo>
                    <a:pt x="1324" y="11753"/>
                  </a:lnTo>
                  <a:lnTo>
                    <a:pt x="4077" y="278"/>
                  </a:lnTo>
                  <a:lnTo>
                    <a:pt x="2925" y="0"/>
                  </a:lnTo>
                  <a:close/>
                </a:path>
              </a:pathLst>
            </a:custGeom>
            <a:solidFill>
              <a:schemeClr val="accent2"/>
            </a:solidFill>
            <a:ln>
              <a:noFill/>
            </a:ln>
          </p:spPr>
          <p:txBody>
            <a:bodyPr lIns="91425" tIns="91425" rIns="91425" bIns="91425" anchor="ctr"/>
            <a:lstStyle/>
            <a:p>
              <a:pPr>
                <a:defRPr/>
              </a:pPr>
              <a:endParaRPr lang="vi-VN" sz="1350"/>
            </a:p>
          </p:txBody>
        </p:sp>
        <p:sp>
          <p:nvSpPr>
            <p:cNvPr id="147" name="Google Shape;496;p27">
              <a:extLst>
                <a:ext uri="{FF2B5EF4-FFF2-40B4-BE49-F238E27FC236}">
                  <a16:creationId xmlns:a16="http://schemas.microsoft.com/office/drawing/2014/main" id="{BFDBFD6B-270E-4424-B0B6-A07C78BAE740}"/>
                </a:ext>
              </a:extLst>
            </p:cNvPr>
            <p:cNvSpPr>
              <a:spLocks/>
            </p:cNvSpPr>
            <p:nvPr/>
          </p:nvSpPr>
          <p:spPr bwMode="auto">
            <a:xfrm>
              <a:off x="5616969" y="4167373"/>
              <a:ext cx="241360" cy="161916"/>
            </a:xfrm>
            <a:custGeom>
              <a:avLst/>
              <a:gdLst>
                <a:gd name="T0" fmla="*/ 2147483646 w 4355"/>
                <a:gd name="T1" fmla="*/ 0 h 2926"/>
                <a:gd name="T2" fmla="*/ 2147483646 w 4355"/>
                <a:gd name="T3" fmla="*/ 2147483646 h 2926"/>
                <a:gd name="T4" fmla="*/ 2147483646 w 4355"/>
                <a:gd name="T5" fmla="*/ 2147483646 h 2926"/>
                <a:gd name="T6" fmla="*/ 2147483646 w 4355"/>
                <a:gd name="T7" fmla="*/ 2147483646 h 2926"/>
                <a:gd name="T8" fmla="*/ 2147483646 w 4355"/>
                <a:gd name="T9" fmla="*/ 2147483646 h 2926"/>
                <a:gd name="T10" fmla="*/ 2147483646 w 4355"/>
                <a:gd name="T11" fmla="*/ 2147483646 h 2926"/>
                <a:gd name="T12" fmla="*/ 2147483646 w 4355"/>
                <a:gd name="T13" fmla="*/ 2147483646 h 2926"/>
                <a:gd name="T14" fmla="*/ 2147483646 w 4355"/>
                <a:gd name="T15" fmla="*/ 2147483646 h 2926"/>
                <a:gd name="T16" fmla="*/ 2147483646 w 4355"/>
                <a:gd name="T17" fmla="*/ 2147483646 h 2926"/>
                <a:gd name="T18" fmla="*/ 2147483646 w 4355"/>
                <a:gd name="T19" fmla="*/ 2147483646 h 2926"/>
                <a:gd name="T20" fmla="*/ 2147483646 w 4355"/>
                <a:gd name="T21" fmla="*/ 2147483646 h 2926"/>
                <a:gd name="T22" fmla="*/ 2147483646 w 4355"/>
                <a:gd name="T23" fmla="*/ 0 h 29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lIns="91425" tIns="91425" rIns="91425" bIns="91425" anchor="ctr"/>
            <a:lstStyle/>
            <a:p>
              <a:pPr>
                <a:defRPr/>
              </a:pPr>
              <a:endParaRPr lang="vi-VN" sz="1350"/>
            </a:p>
          </p:txBody>
        </p:sp>
        <p:sp>
          <p:nvSpPr>
            <p:cNvPr id="148" name="Google Shape;497;p27">
              <a:extLst>
                <a:ext uri="{FF2B5EF4-FFF2-40B4-BE49-F238E27FC236}">
                  <a16:creationId xmlns:a16="http://schemas.microsoft.com/office/drawing/2014/main" id="{78919D44-1DFA-4CC1-9D4E-8EB2E982F850}"/>
                </a:ext>
              </a:extLst>
            </p:cNvPr>
            <p:cNvSpPr>
              <a:spLocks/>
            </p:cNvSpPr>
            <p:nvPr/>
          </p:nvSpPr>
          <p:spPr bwMode="auto">
            <a:xfrm>
              <a:off x="5629673" y="4167373"/>
              <a:ext cx="228657" cy="106356"/>
            </a:xfrm>
            <a:custGeom>
              <a:avLst/>
              <a:gdLst>
                <a:gd name="T0" fmla="*/ 2147483646 w 4130"/>
                <a:gd name="T1" fmla="*/ 0 h 1933"/>
                <a:gd name="T2" fmla="*/ 2147483646 w 4130"/>
                <a:gd name="T3" fmla="*/ 2147483646 h 1933"/>
                <a:gd name="T4" fmla="*/ 2147483646 w 4130"/>
                <a:gd name="T5" fmla="*/ 2147483646 h 1933"/>
                <a:gd name="T6" fmla="*/ 0 w 4130"/>
                <a:gd name="T7" fmla="*/ 2147483646 h 1933"/>
                <a:gd name="T8" fmla="*/ 2147483646 w 4130"/>
                <a:gd name="T9" fmla="*/ 2147483646 h 1933"/>
                <a:gd name="T10" fmla="*/ 2147483646 w 4130"/>
                <a:gd name="T11" fmla="*/ 2147483646 h 1933"/>
                <a:gd name="T12" fmla="*/ 2147483646 w 4130"/>
                <a:gd name="T13" fmla="*/ 2147483646 h 1933"/>
                <a:gd name="T14" fmla="*/ 2147483646 w 4130"/>
                <a:gd name="T15" fmla="*/ 2147483646 h 1933"/>
                <a:gd name="T16" fmla="*/ 2147483646 w 4130"/>
                <a:gd name="T17" fmla="*/ 2147483646 h 1933"/>
                <a:gd name="T18" fmla="*/ 2147483646 w 4130"/>
                <a:gd name="T19" fmla="*/ 0 h 19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lIns="91425" tIns="91425" rIns="91425" bIns="91425" anchor="ctr"/>
            <a:lstStyle/>
            <a:p>
              <a:pPr>
                <a:defRPr/>
              </a:pPr>
              <a:endParaRPr lang="vi-VN" sz="1350"/>
            </a:p>
          </p:txBody>
        </p:sp>
        <p:sp>
          <p:nvSpPr>
            <p:cNvPr id="149" name="Google Shape;498;p27">
              <a:extLst>
                <a:ext uri="{FF2B5EF4-FFF2-40B4-BE49-F238E27FC236}">
                  <a16:creationId xmlns:a16="http://schemas.microsoft.com/office/drawing/2014/main" id="{F20ED469-447C-4430-A45B-813F114FA26C}"/>
                </a:ext>
              </a:extLst>
            </p:cNvPr>
            <p:cNvSpPr>
              <a:spLocks/>
            </p:cNvSpPr>
            <p:nvPr/>
          </p:nvSpPr>
          <p:spPr bwMode="auto">
            <a:xfrm>
              <a:off x="5625438" y="4161023"/>
              <a:ext cx="245594" cy="79371"/>
            </a:xfrm>
            <a:custGeom>
              <a:avLst/>
              <a:gdLst>
                <a:gd name="T0" fmla="*/ 2147483646 w 4408"/>
                <a:gd name="T1" fmla="*/ 0 h 1458"/>
                <a:gd name="T2" fmla="*/ 2147483646 w 4408"/>
                <a:gd name="T3" fmla="*/ 2147483646 h 1458"/>
                <a:gd name="T4" fmla="*/ 2147483646 w 4408"/>
                <a:gd name="T5" fmla="*/ 2147483646 h 1458"/>
                <a:gd name="T6" fmla="*/ 2147483646 w 4408"/>
                <a:gd name="T7" fmla="*/ 2147483646 h 1458"/>
                <a:gd name="T8" fmla="*/ 2147483646 w 4408"/>
                <a:gd name="T9" fmla="*/ 2147483646 h 1458"/>
                <a:gd name="T10" fmla="*/ 2147483646 w 4408"/>
                <a:gd name="T11" fmla="*/ 2147483646 h 1458"/>
                <a:gd name="T12" fmla="*/ 2147483646 w 4408"/>
                <a:gd name="T13" fmla="*/ 2147483646 h 1458"/>
                <a:gd name="T14" fmla="*/ 2147483646 w 4408"/>
                <a:gd name="T15" fmla="*/ 2147483646 h 1458"/>
                <a:gd name="T16" fmla="*/ 2147483646 w 4408"/>
                <a:gd name="T17" fmla="*/ 0 h 14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tx1"/>
            </a:solidFill>
            <a:ln>
              <a:noFill/>
            </a:ln>
          </p:spPr>
          <p:txBody>
            <a:bodyPr lIns="91425" tIns="91425" rIns="91425" bIns="91425" anchor="ctr"/>
            <a:lstStyle/>
            <a:p>
              <a:pPr>
                <a:defRPr/>
              </a:pPr>
              <a:endParaRPr lang="vi-VN" sz="1350"/>
            </a:p>
          </p:txBody>
        </p:sp>
        <p:sp>
          <p:nvSpPr>
            <p:cNvPr id="150" name="Google Shape;499;p27">
              <a:extLst>
                <a:ext uri="{FF2B5EF4-FFF2-40B4-BE49-F238E27FC236}">
                  <a16:creationId xmlns:a16="http://schemas.microsoft.com/office/drawing/2014/main" id="{475DE721-FD9E-4D4D-BAB6-B4A3E691AC19}"/>
                </a:ext>
              </a:extLst>
            </p:cNvPr>
            <p:cNvSpPr>
              <a:spLocks/>
            </p:cNvSpPr>
            <p:nvPr/>
          </p:nvSpPr>
          <p:spPr bwMode="auto">
            <a:xfrm>
              <a:off x="5604266" y="4254680"/>
              <a:ext cx="243477" cy="79371"/>
            </a:xfrm>
            <a:custGeom>
              <a:avLst/>
              <a:gdLst>
                <a:gd name="T0" fmla="*/ 2147483646 w 4421"/>
                <a:gd name="T1" fmla="*/ 2147483646 h 1445"/>
                <a:gd name="T2" fmla="*/ 2147483646 w 4421"/>
                <a:gd name="T3" fmla="*/ 2147483646 h 1445"/>
                <a:gd name="T4" fmla="*/ 2147483646 w 4421"/>
                <a:gd name="T5" fmla="*/ 2147483646 h 1445"/>
                <a:gd name="T6" fmla="*/ 2147483646 w 4421"/>
                <a:gd name="T7" fmla="*/ 2147483646 h 1445"/>
                <a:gd name="T8" fmla="*/ 2147483646 w 4421"/>
                <a:gd name="T9" fmla="*/ 2147483646 h 1445"/>
                <a:gd name="T10" fmla="*/ 2147483646 w 4421"/>
                <a:gd name="T11" fmla="*/ 2147483646 h 1445"/>
                <a:gd name="T12" fmla="*/ 2147483646 w 4421"/>
                <a:gd name="T13" fmla="*/ 2147483646 h 1445"/>
                <a:gd name="T14" fmla="*/ 2147483646 w 4421"/>
                <a:gd name="T15" fmla="*/ 2147483646 h 14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tx1"/>
            </a:solidFill>
            <a:ln>
              <a:noFill/>
            </a:ln>
          </p:spPr>
          <p:txBody>
            <a:bodyPr lIns="91425" tIns="91425" rIns="91425" bIns="91425" anchor="ctr"/>
            <a:lstStyle/>
            <a:p>
              <a:pPr>
                <a:defRPr/>
              </a:pPr>
              <a:endParaRPr lang="vi-VN" sz="1350"/>
            </a:p>
          </p:txBody>
        </p:sp>
        <p:sp>
          <p:nvSpPr>
            <p:cNvPr id="151" name="Google Shape;500;p27">
              <a:extLst>
                <a:ext uri="{FF2B5EF4-FFF2-40B4-BE49-F238E27FC236}">
                  <a16:creationId xmlns:a16="http://schemas.microsoft.com/office/drawing/2014/main" id="{CF141182-B53B-40A8-9CA2-C28417DE9758}"/>
                </a:ext>
              </a:extLst>
            </p:cNvPr>
            <p:cNvSpPr>
              <a:spLocks/>
            </p:cNvSpPr>
            <p:nvPr/>
          </p:nvSpPr>
          <p:spPr bwMode="auto">
            <a:xfrm>
              <a:off x="6377041" y="3457797"/>
              <a:ext cx="156672" cy="233351"/>
            </a:xfrm>
            <a:custGeom>
              <a:avLst/>
              <a:gdLst>
                <a:gd name="T0" fmla="*/ 2147483646 w 2860"/>
                <a:gd name="T1" fmla="*/ 0 h 4232"/>
                <a:gd name="T2" fmla="*/ 2147483646 w 2860"/>
                <a:gd name="T3" fmla="*/ 2147483646 h 4232"/>
                <a:gd name="T4" fmla="*/ 2147483646 w 2860"/>
                <a:gd name="T5" fmla="*/ 2147483646 h 4232"/>
                <a:gd name="T6" fmla="*/ 2147483646 w 2860"/>
                <a:gd name="T7" fmla="*/ 2147483646 h 4232"/>
                <a:gd name="T8" fmla="*/ 2147483646 w 2860"/>
                <a:gd name="T9" fmla="*/ 2147483646 h 4232"/>
                <a:gd name="T10" fmla="*/ 2147483646 w 2860"/>
                <a:gd name="T11" fmla="*/ 2147483646 h 4232"/>
                <a:gd name="T12" fmla="*/ 2147483646 w 2860"/>
                <a:gd name="T13" fmla="*/ 2147483646 h 4232"/>
                <a:gd name="T14" fmla="*/ 2147483646 w 2860"/>
                <a:gd name="T15" fmla="*/ 2147483646 h 4232"/>
                <a:gd name="T16" fmla="*/ 2147483646 w 2860"/>
                <a:gd name="T17" fmla="*/ 0 h 42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lIns="91425" tIns="91425" rIns="91425" bIns="91425" anchor="ctr"/>
            <a:lstStyle/>
            <a:p>
              <a:pPr>
                <a:defRPr/>
              </a:pPr>
              <a:endParaRPr lang="vi-VN" sz="1350"/>
            </a:p>
          </p:txBody>
        </p:sp>
        <p:sp>
          <p:nvSpPr>
            <p:cNvPr id="152" name="Google Shape;501;p27">
              <a:extLst>
                <a:ext uri="{FF2B5EF4-FFF2-40B4-BE49-F238E27FC236}">
                  <a16:creationId xmlns:a16="http://schemas.microsoft.com/office/drawing/2014/main" id="{54F48DD1-5129-46D8-8ABD-B5C2AC00755E}"/>
                </a:ext>
              </a:extLst>
            </p:cNvPr>
            <p:cNvSpPr/>
            <p:nvPr/>
          </p:nvSpPr>
          <p:spPr>
            <a:xfrm>
              <a:off x="6180143" y="3610189"/>
              <a:ext cx="527180" cy="52702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53" name="Google Shape;502;p27">
              <a:extLst>
                <a:ext uri="{FF2B5EF4-FFF2-40B4-BE49-F238E27FC236}">
                  <a16:creationId xmlns:a16="http://schemas.microsoft.com/office/drawing/2014/main" id="{8746BBA6-71F4-4595-BE2E-58AA572D1CC5}"/>
                </a:ext>
              </a:extLst>
            </p:cNvPr>
            <p:cNvSpPr/>
            <p:nvPr/>
          </p:nvSpPr>
          <p:spPr>
            <a:xfrm>
              <a:off x="6241541" y="3659399"/>
              <a:ext cx="207485" cy="14604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54" name="Google Shape;503;p27">
              <a:extLst>
                <a:ext uri="{FF2B5EF4-FFF2-40B4-BE49-F238E27FC236}">
                  <a16:creationId xmlns:a16="http://schemas.microsoft.com/office/drawing/2014/main" id="{6A97DDFE-79B5-4EFA-ABD0-7C44F42EEC46}"/>
                </a:ext>
              </a:extLst>
            </p:cNvPr>
            <p:cNvSpPr>
              <a:spLocks/>
            </p:cNvSpPr>
            <p:nvPr/>
          </p:nvSpPr>
          <p:spPr bwMode="auto">
            <a:xfrm>
              <a:off x="6188612" y="3719721"/>
              <a:ext cx="518712" cy="417490"/>
            </a:xfrm>
            <a:custGeom>
              <a:avLst/>
              <a:gdLst>
                <a:gd name="T0" fmla="*/ 2147483646 w 9385"/>
                <a:gd name="T1" fmla="*/ 0 h 7558"/>
                <a:gd name="T2" fmla="*/ 2147483646 w 9385"/>
                <a:gd name="T3" fmla="*/ 0 h 7558"/>
                <a:gd name="T4" fmla="*/ 2147483646 w 9385"/>
                <a:gd name="T5" fmla="*/ 2147483646 h 7558"/>
                <a:gd name="T6" fmla="*/ 2147483646 w 9385"/>
                <a:gd name="T7" fmla="*/ 2147483646 h 7558"/>
                <a:gd name="T8" fmla="*/ 2147483646 w 9385"/>
                <a:gd name="T9" fmla="*/ 2147483646 h 7558"/>
                <a:gd name="T10" fmla="*/ 2147483646 w 9385"/>
                <a:gd name="T11" fmla="*/ 2147483646 h 7558"/>
                <a:gd name="T12" fmla="*/ 2147483646 w 9385"/>
                <a:gd name="T13" fmla="*/ 2147483646 h 7558"/>
                <a:gd name="T14" fmla="*/ 2147483646 w 9385"/>
                <a:gd name="T15" fmla="*/ 2147483646 h 7558"/>
                <a:gd name="T16" fmla="*/ 2147483646 w 9385"/>
                <a:gd name="T17" fmla="*/ 0 h 75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lIns="91425" tIns="91425" rIns="91425" bIns="91425" anchor="ctr"/>
            <a:lstStyle/>
            <a:p>
              <a:pPr>
                <a:defRPr/>
              </a:pPr>
              <a:endParaRPr lang="vi-VN" sz="1350"/>
            </a:p>
          </p:txBody>
        </p:sp>
      </p:grpSp>
      <p:grpSp>
        <p:nvGrpSpPr>
          <p:cNvPr id="155" name="Group 154">
            <a:extLst>
              <a:ext uri="{FF2B5EF4-FFF2-40B4-BE49-F238E27FC236}">
                <a16:creationId xmlns:a16="http://schemas.microsoft.com/office/drawing/2014/main" id="{9F994C4E-FFF9-4239-BEC9-4F6FA3C376E8}"/>
              </a:ext>
            </a:extLst>
          </p:cNvPr>
          <p:cNvGrpSpPr>
            <a:grpSpLocks/>
          </p:cNvGrpSpPr>
          <p:nvPr userDrawn="1"/>
        </p:nvGrpSpPr>
        <p:grpSpPr bwMode="auto">
          <a:xfrm>
            <a:off x="1598085" y="3608388"/>
            <a:ext cx="2203449" cy="2017712"/>
            <a:chOff x="1598355" y="3608289"/>
            <a:chExt cx="2204156" cy="2018295"/>
          </a:xfrm>
        </p:grpSpPr>
        <p:grpSp>
          <p:nvGrpSpPr>
            <p:cNvPr id="156" name="Google Shape;505;p27">
              <a:extLst>
                <a:ext uri="{FF2B5EF4-FFF2-40B4-BE49-F238E27FC236}">
                  <a16:creationId xmlns:a16="http://schemas.microsoft.com/office/drawing/2014/main" id="{0CA3D318-B9DF-47AF-9177-4E391FB7A057}"/>
                </a:ext>
              </a:extLst>
            </p:cNvPr>
            <p:cNvGrpSpPr>
              <a:grpSpLocks/>
            </p:cNvGrpSpPr>
            <p:nvPr/>
          </p:nvGrpSpPr>
          <p:grpSpPr bwMode="auto">
            <a:xfrm>
              <a:off x="1598355" y="4368136"/>
              <a:ext cx="868990" cy="1258447"/>
              <a:chOff x="3235834" y="3793115"/>
              <a:chExt cx="868990" cy="1258447"/>
            </a:xfrm>
          </p:grpSpPr>
          <p:sp>
            <p:nvSpPr>
              <p:cNvPr id="202" name="Google Shape;506;p27">
                <a:extLst>
                  <a:ext uri="{FF2B5EF4-FFF2-40B4-BE49-F238E27FC236}">
                    <a16:creationId xmlns:a16="http://schemas.microsoft.com/office/drawing/2014/main" id="{FB1B8476-438C-4D48-B762-7BC5C617B362}"/>
                  </a:ext>
                </a:extLst>
              </p:cNvPr>
              <p:cNvSpPr>
                <a:spLocks/>
              </p:cNvSpPr>
              <p:nvPr/>
            </p:nvSpPr>
            <p:spPr bwMode="auto">
              <a:xfrm>
                <a:off x="3235834" y="3795488"/>
                <a:ext cx="868111" cy="1256075"/>
              </a:xfrm>
              <a:custGeom>
                <a:avLst/>
                <a:gdLst>
                  <a:gd name="T0" fmla="*/ 2147483646 w 15711"/>
                  <a:gd name="T1" fmla="*/ 2147483646 h 22726"/>
                  <a:gd name="T2" fmla="*/ 2147483646 w 15711"/>
                  <a:gd name="T3" fmla="*/ 2147483646 h 22726"/>
                  <a:gd name="T4" fmla="*/ 2147483646 w 15711"/>
                  <a:gd name="T5" fmla="*/ 2147483646 h 22726"/>
                  <a:gd name="T6" fmla="*/ 2147483646 w 15711"/>
                  <a:gd name="T7" fmla="*/ 2147483646 h 22726"/>
                  <a:gd name="T8" fmla="*/ 2147483646 w 15711"/>
                  <a:gd name="T9" fmla="*/ 2147483646 h 22726"/>
                  <a:gd name="T10" fmla="*/ 2147483646 w 15711"/>
                  <a:gd name="T11" fmla="*/ 2147483646 h 22726"/>
                  <a:gd name="T12" fmla="*/ 2147483646 w 15711"/>
                  <a:gd name="T13" fmla="*/ 2147483646 h 22726"/>
                  <a:gd name="T14" fmla="*/ 2147483646 w 15711"/>
                  <a:gd name="T15" fmla="*/ 2147483646 h 22726"/>
                  <a:gd name="T16" fmla="*/ 2147483646 w 15711"/>
                  <a:gd name="T17" fmla="*/ 2147483646 h 227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lnTo>
                      <a:pt x="1099" y="1"/>
                    </a:lnTo>
                    <a:close/>
                  </a:path>
                </a:pathLst>
              </a:custGeom>
              <a:solidFill>
                <a:srgbClr val="FFFFFF"/>
              </a:solidFill>
              <a:ln>
                <a:noFill/>
              </a:ln>
            </p:spPr>
            <p:txBody>
              <a:bodyPr lIns="91425" tIns="91425" rIns="91425" bIns="91425" anchor="ctr"/>
              <a:lstStyle/>
              <a:p>
                <a:pPr>
                  <a:defRPr/>
                </a:pPr>
                <a:endParaRPr lang="vi-VN" sz="1350"/>
              </a:p>
            </p:txBody>
          </p:sp>
          <p:grpSp>
            <p:nvGrpSpPr>
              <p:cNvPr id="203" name="Google Shape;507;p27">
                <a:extLst>
                  <a:ext uri="{FF2B5EF4-FFF2-40B4-BE49-F238E27FC236}">
                    <a16:creationId xmlns:a16="http://schemas.microsoft.com/office/drawing/2014/main" id="{2C2D0F10-1F37-4F08-BEEB-D62E39647307}"/>
                  </a:ext>
                </a:extLst>
              </p:cNvPr>
              <p:cNvGrpSpPr>
                <a:grpSpLocks/>
              </p:cNvGrpSpPr>
              <p:nvPr/>
            </p:nvGrpSpPr>
            <p:grpSpPr bwMode="auto">
              <a:xfrm>
                <a:off x="3235834" y="3793115"/>
                <a:ext cx="865418" cy="1258447"/>
                <a:chOff x="3235834" y="3793115"/>
                <a:chExt cx="865418" cy="1258447"/>
              </a:xfrm>
            </p:grpSpPr>
            <p:sp>
              <p:nvSpPr>
                <p:cNvPr id="204" name="Google Shape;508;p27">
                  <a:extLst>
                    <a:ext uri="{FF2B5EF4-FFF2-40B4-BE49-F238E27FC236}">
                      <a16:creationId xmlns:a16="http://schemas.microsoft.com/office/drawing/2014/main" id="{60C0789C-DF67-4159-9CFF-30CAC837D1AD}"/>
                    </a:ext>
                  </a:extLst>
                </p:cNvPr>
                <p:cNvSpPr/>
                <p:nvPr/>
              </p:nvSpPr>
              <p:spPr>
                <a:xfrm>
                  <a:off x="3235834" y="3793899"/>
                  <a:ext cx="813060" cy="389051"/>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205" name="Google Shape;509;p27">
                  <a:extLst>
                    <a:ext uri="{FF2B5EF4-FFF2-40B4-BE49-F238E27FC236}">
                      <a16:creationId xmlns:a16="http://schemas.microsoft.com/office/drawing/2014/main" id="{49D6DDB5-C3DF-4CB7-A873-8082F1CB9955}"/>
                    </a:ext>
                  </a:extLst>
                </p:cNvPr>
                <p:cNvSpPr>
                  <a:spLocks/>
                </p:cNvSpPr>
                <p:nvPr/>
              </p:nvSpPr>
              <p:spPr bwMode="auto">
                <a:xfrm>
                  <a:off x="3305706" y="3906645"/>
                  <a:ext cx="709311" cy="182615"/>
                </a:xfrm>
                <a:custGeom>
                  <a:avLst/>
                  <a:gdLst>
                    <a:gd name="T0" fmla="*/ 2147483646 w 13011"/>
                    <a:gd name="T1" fmla="*/ 0 h 3309"/>
                    <a:gd name="T2" fmla="*/ 0 w 13011"/>
                    <a:gd name="T3" fmla="*/ 2147483646 h 3309"/>
                    <a:gd name="T4" fmla="*/ 0 w 13011"/>
                    <a:gd name="T5" fmla="*/ 2147483646 h 3309"/>
                    <a:gd name="T6" fmla="*/ 2147483646 w 13011"/>
                    <a:gd name="T7" fmla="*/ 2147483646 h 3309"/>
                    <a:gd name="T8" fmla="*/ 2147483646 w 13011"/>
                    <a:gd name="T9" fmla="*/ 2147483646 h 3309"/>
                    <a:gd name="T10" fmla="*/ 2147483646 w 13011"/>
                    <a:gd name="T11" fmla="*/ 2147483646 h 3309"/>
                    <a:gd name="T12" fmla="*/ 2147483646 w 13011"/>
                    <a:gd name="T13" fmla="*/ 2147483646 h 3309"/>
                    <a:gd name="T14" fmla="*/ 2147483646 w 13011"/>
                    <a:gd name="T15" fmla="*/ 0 h 3309"/>
                    <a:gd name="T16" fmla="*/ 2147483646 w 13011"/>
                    <a:gd name="T17" fmla="*/ 0 h 33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lnTo>
                        <a:pt x="662" y="0"/>
                      </a:lnTo>
                      <a:close/>
                    </a:path>
                  </a:pathLst>
                </a:custGeom>
                <a:solidFill>
                  <a:srgbClr val="233E49"/>
                </a:solidFill>
                <a:ln w="9525" cap="flat" cmpd="sng">
                  <a:solidFill>
                    <a:srgbClr val="233E49"/>
                  </a:solidFill>
                  <a:prstDash val="solid"/>
                  <a:round/>
                  <a:headEnd type="none" w="sm" len="sm"/>
                  <a:tailEnd type="none" w="sm" len="sm"/>
                </a:ln>
              </p:spPr>
              <p:txBody>
                <a:bodyPr lIns="91425" tIns="91425" rIns="91425" bIns="91425" anchor="ctr"/>
                <a:lstStyle/>
                <a:p>
                  <a:pPr>
                    <a:defRPr/>
                  </a:pPr>
                  <a:endParaRPr lang="vi-VN" sz="1350"/>
                </a:p>
              </p:txBody>
            </p:sp>
            <p:sp>
              <p:nvSpPr>
                <p:cNvPr id="206" name="Google Shape;510;p27">
                  <a:extLst>
                    <a:ext uri="{FF2B5EF4-FFF2-40B4-BE49-F238E27FC236}">
                      <a16:creationId xmlns:a16="http://schemas.microsoft.com/office/drawing/2014/main" id="{45C18B34-8F3E-4C0D-9B55-76BA67ABEA79}"/>
                    </a:ext>
                  </a:extLst>
                </p:cNvPr>
                <p:cNvSpPr>
                  <a:spLocks/>
                </p:cNvSpPr>
                <p:nvPr/>
              </p:nvSpPr>
              <p:spPr bwMode="auto">
                <a:xfrm>
                  <a:off x="3309940" y="4262348"/>
                  <a:ext cx="146097" cy="142916"/>
                </a:xfrm>
                <a:custGeom>
                  <a:avLst/>
                  <a:gdLst>
                    <a:gd name="T0" fmla="*/ 2147483646 w 2648"/>
                    <a:gd name="T1" fmla="*/ 2147483646 h 2595"/>
                    <a:gd name="T2" fmla="*/ 0 w 2648"/>
                    <a:gd name="T3" fmla="*/ 2147483646 h 2595"/>
                    <a:gd name="T4" fmla="*/ 0 w 2648"/>
                    <a:gd name="T5" fmla="*/ 2147483646 h 2595"/>
                    <a:gd name="T6" fmla="*/ 2147483646 w 2648"/>
                    <a:gd name="T7" fmla="*/ 2147483646 h 2595"/>
                    <a:gd name="T8" fmla="*/ 2147483646 w 2648"/>
                    <a:gd name="T9" fmla="*/ 2147483646 h 2595"/>
                    <a:gd name="T10" fmla="*/ 2147483646 w 2648"/>
                    <a:gd name="T11" fmla="*/ 2147483646 h 2595"/>
                    <a:gd name="T12" fmla="*/ 2147483646 w 2648"/>
                    <a:gd name="T13" fmla="*/ 2147483646 h 2595"/>
                    <a:gd name="T14" fmla="*/ 2147483646 w 2648"/>
                    <a:gd name="T15" fmla="*/ 2147483646 h 2595"/>
                    <a:gd name="T16" fmla="*/ 2147483646 w 2648"/>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lnTo>
                        <a:pt x="556" y="1"/>
                      </a:lnTo>
                      <a:close/>
                    </a:path>
                  </a:pathLst>
                </a:custGeom>
                <a:solidFill>
                  <a:srgbClr val="EE1D69"/>
                </a:solidFill>
                <a:ln>
                  <a:noFill/>
                </a:ln>
              </p:spPr>
              <p:txBody>
                <a:bodyPr lIns="91425" tIns="91425" rIns="91425" bIns="91425" anchor="ctr"/>
                <a:lstStyle/>
                <a:p>
                  <a:pPr>
                    <a:defRPr/>
                  </a:pPr>
                  <a:endParaRPr lang="vi-VN" sz="1350"/>
                </a:p>
              </p:txBody>
            </p:sp>
            <p:sp>
              <p:nvSpPr>
                <p:cNvPr id="207" name="Google Shape;511;p27">
                  <a:extLst>
                    <a:ext uri="{FF2B5EF4-FFF2-40B4-BE49-F238E27FC236}">
                      <a16:creationId xmlns:a16="http://schemas.microsoft.com/office/drawing/2014/main" id="{9DE9D07C-B9F0-4CD3-B024-FB0FE6538AE5}"/>
                    </a:ext>
                  </a:extLst>
                </p:cNvPr>
                <p:cNvSpPr>
                  <a:spLocks/>
                </p:cNvSpPr>
                <p:nvPr/>
              </p:nvSpPr>
              <p:spPr bwMode="auto">
                <a:xfrm>
                  <a:off x="3500501" y="4262348"/>
                  <a:ext cx="143979" cy="142916"/>
                </a:xfrm>
                <a:custGeom>
                  <a:avLst/>
                  <a:gdLst>
                    <a:gd name="T0" fmla="*/ 2147483646 w 2595"/>
                    <a:gd name="T1" fmla="*/ 2147483646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lnTo>
                        <a:pt x="557" y="1"/>
                      </a:lnTo>
                      <a:close/>
                    </a:path>
                  </a:pathLst>
                </a:custGeom>
                <a:solidFill>
                  <a:srgbClr val="CECCBC"/>
                </a:solidFill>
                <a:ln>
                  <a:noFill/>
                </a:ln>
              </p:spPr>
              <p:txBody>
                <a:bodyPr lIns="91425" tIns="91425" rIns="91425" bIns="91425" anchor="ctr"/>
                <a:lstStyle/>
                <a:p>
                  <a:pPr>
                    <a:defRPr/>
                  </a:pPr>
                  <a:endParaRPr lang="vi-VN" sz="1350"/>
                </a:p>
              </p:txBody>
            </p:sp>
            <p:sp>
              <p:nvSpPr>
                <p:cNvPr id="208" name="Google Shape;512;p27">
                  <a:extLst>
                    <a:ext uri="{FF2B5EF4-FFF2-40B4-BE49-F238E27FC236}">
                      <a16:creationId xmlns:a16="http://schemas.microsoft.com/office/drawing/2014/main" id="{48BFB4F5-C63B-43AF-A124-B44D43972902}"/>
                    </a:ext>
                  </a:extLst>
                </p:cNvPr>
                <p:cNvSpPr>
                  <a:spLocks/>
                </p:cNvSpPr>
                <p:nvPr/>
              </p:nvSpPr>
              <p:spPr bwMode="auto">
                <a:xfrm>
                  <a:off x="3693180" y="4262348"/>
                  <a:ext cx="135510" cy="142916"/>
                </a:xfrm>
                <a:custGeom>
                  <a:avLst/>
                  <a:gdLst>
                    <a:gd name="T0" fmla="*/ 2147483646 w 2595"/>
                    <a:gd name="T1" fmla="*/ 2147483646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lnTo>
                        <a:pt x="490" y="1"/>
                      </a:lnTo>
                      <a:close/>
                    </a:path>
                  </a:pathLst>
                </a:custGeom>
                <a:solidFill>
                  <a:srgbClr val="CECCBC"/>
                </a:solidFill>
                <a:ln>
                  <a:noFill/>
                </a:ln>
              </p:spPr>
              <p:txBody>
                <a:bodyPr lIns="91425" tIns="91425" rIns="91425" bIns="91425" anchor="ctr"/>
                <a:lstStyle/>
                <a:p>
                  <a:pPr>
                    <a:defRPr/>
                  </a:pPr>
                  <a:endParaRPr lang="vi-VN" sz="1350"/>
                </a:p>
              </p:txBody>
            </p:sp>
            <p:sp>
              <p:nvSpPr>
                <p:cNvPr id="209" name="Google Shape;513;p27">
                  <a:extLst>
                    <a:ext uri="{FF2B5EF4-FFF2-40B4-BE49-F238E27FC236}">
                      <a16:creationId xmlns:a16="http://schemas.microsoft.com/office/drawing/2014/main" id="{CD181109-0A25-4DFA-9436-B347AEB74857}"/>
                    </a:ext>
                  </a:extLst>
                </p:cNvPr>
                <p:cNvSpPr>
                  <a:spLocks/>
                </p:cNvSpPr>
                <p:nvPr/>
              </p:nvSpPr>
              <p:spPr bwMode="auto">
                <a:xfrm>
                  <a:off x="3309940" y="4454490"/>
                  <a:ext cx="146097" cy="142916"/>
                </a:xfrm>
                <a:custGeom>
                  <a:avLst/>
                  <a:gdLst>
                    <a:gd name="T0" fmla="*/ 2147483646 w 2648"/>
                    <a:gd name="T1" fmla="*/ 2147483646 h 2595"/>
                    <a:gd name="T2" fmla="*/ 0 w 2648"/>
                    <a:gd name="T3" fmla="*/ 2147483646 h 2595"/>
                    <a:gd name="T4" fmla="*/ 0 w 2648"/>
                    <a:gd name="T5" fmla="*/ 2147483646 h 2595"/>
                    <a:gd name="T6" fmla="*/ 2147483646 w 2648"/>
                    <a:gd name="T7" fmla="*/ 2147483646 h 2595"/>
                    <a:gd name="T8" fmla="*/ 2147483646 w 2648"/>
                    <a:gd name="T9" fmla="*/ 2147483646 h 2595"/>
                    <a:gd name="T10" fmla="*/ 2147483646 w 2648"/>
                    <a:gd name="T11" fmla="*/ 2147483646 h 2595"/>
                    <a:gd name="T12" fmla="*/ 2147483646 w 2648"/>
                    <a:gd name="T13" fmla="*/ 2147483646 h 2595"/>
                    <a:gd name="T14" fmla="*/ 2147483646 w 2648"/>
                    <a:gd name="T15" fmla="*/ 2147483646 h 2595"/>
                    <a:gd name="T16" fmla="*/ 2147483646 w 2648"/>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lnTo>
                        <a:pt x="556" y="1"/>
                      </a:lnTo>
                      <a:close/>
                    </a:path>
                  </a:pathLst>
                </a:custGeom>
                <a:solidFill>
                  <a:srgbClr val="CECCBC"/>
                </a:solidFill>
                <a:ln>
                  <a:noFill/>
                </a:ln>
              </p:spPr>
              <p:txBody>
                <a:bodyPr lIns="91425" tIns="91425" rIns="91425" bIns="91425" anchor="ctr"/>
                <a:lstStyle/>
                <a:p>
                  <a:pPr>
                    <a:defRPr/>
                  </a:pPr>
                  <a:endParaRPr lang="vi-VN" sz="1350"/>
                </a:p>
              </p:txBody>
            </p:sp>
            <p:sp>
              <p:nvSpPr>
                <p:cNvPr id="210" name="Google Shape;514;p27">
                  <a:extLst>
                    <a:ext uri="{FF2B5EF4-FFF2-40B4-BE49-F238E27FC236}">
                      <a16:creationId xmlns:a16="http://schemas.microsoft.com/office/drawing/2014/main" id="{DAABA67D-5198-40D5-82E7-AD2686FECC99}"/>
                    </a:ext>
                  </a:extLst>
                </p:cNvPr>
                <p:cNvSpPr>
                  <a:spLocks/>
                </p:cNvSpPr>
                <p:nvPr/>
              </p:nvSpPr>
              <p:spPr bwMode="auto">
                <a:xfrm>
                  <a:off x="3500501" y="4454490"/>
                  <a:ext cx="143979" cy="142916"/>
                </a:xfrm>
                <a:custGeom>
                  <a:avLst/>
                  <a:gdLst>
                    <a:gd name="T0" fmla="*/ 2147483646 w 2595"/>
                    <a:gd name="T1" fmla="*/ 2147483646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lnTo>
                        <a:pt x="557" y="1"/>
                      </a:lnTo>
                      <a:close/>
                    </a:path>
                  </a:pathLst>
                </a:custGeom>
                <a:solidFill>
                  <a:srgbClr val="CECCBC"/>
                </a:solidFill>
                <a:ln>
                  <a:noFill/>
                </a:ln>
              </p:spPr>
              <p:txBody>
                <a:bodyPr lIns="91425" tIns="91425" rIns="91425" bIns="91425" anchor="ctr"/>
                <a:lstStyle/>
                <a:p>
                  <a:pPr>
                    <a:defRPr/>
                  </a:pPr>
                  <a:endParaRPr lang="vi-VN" sz="1350"/>
                </a:p>
              </p:txBody>
            </p:sp>
            <p:sp>
              <p:nvSpPr>
                <p:cNvPr id="211" name="Google Shape;515;p27">
                  <a:extLst>
                    <a:ext uri="{FF2B5EF4-FFF2-40B4-BE49-F238E27FC236}">
                      <a16:creationId xmlns:a16="http://schemas.microsoft.com/office/drawing/2014/main" id="{980C1D8D-3DCB-41A9-A561-5C6347447ED4}"/>
                    </a:ext>
                  </a:extLst>
                </p:cNvPr>
                <p:cNvSpPr>
                  <a:spLocks/>
                </p:cNvSpPr>
                <p:nvPr/>
              </p:nvSpPr>
              <p:spPr bwMode="auto">
                <a:xfrm>
                  <a:off x="3693180" y="4454490"/>
                  <a:ext cx="135510" cy="142916"/>
                </a:xfrm>
                <a:custGeom>
                  <a:avLst/>
                  <a:gdLst>
                    <a:gd name="T0" fmla="*/ 2147483646 w 2595"/>
                    <a:gd name="T1" fmla="*/ 2147483646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lnTo>
                        <a:pt x="490" y="1"/>
                      </a:lnTo>
                      <a:close/>
                    </a:path>
                  </a:pathLst>
                </a:custGeom>
                <a:solidFill>
                  <a:srgbClr val="CECCBC"/>
                </a:solidFill>
                <a:ln>
                  <a:noFill/>
                </a:ln>
              </p:spPr>
              <p:txBody>
                <a:bodyPr lIns="91425" tIns="91425" rIns="91425" bIns="91425" anchor="ctr"/>
                <a:lstStyle/>
                <a:p>
                  <a:pPr>
                    <a:defRPr/>
                  </a:pPr>
                  <a:endParaRPr lang="vi-VN" sz="1350"/>
                </a:p>
              </p:txBody>
            </p:sp>
            <p:sp>
              <p:nvSpPr>
                <p:cNvPr id="212" name="Google Shape;516;p27">
                  <a:extLst>
                    <a:ext uri="{FF2B5EF4-FFF2-40B4-BE49-F238E27FC236}">
                      <a16:creationId xmlns:a16="http://schemas.microsoft.com/office/drawing/2014/main" id="{AEF5E44C-F4D7-4E55-AEA6-F88126CE8012}"/>
                    </a:ext>
                  </a:extLst>
                </p:cNvPr>
                <p:cNvSpPr>
                  <a:spLocks/>
                </p:cNvSpPr>
                <p:nvPr/>
              </p:nvSpPr>
              <p:spPr bwMode="auto">
                <a:xfrm>
                  <a:off x="3309940" y="4645045"/>
                  <a:ext cx="146097" cy="147681"/>
                </a:xfrm>
                <a:custGeom>
                  <a:avLst/>
                  <a:gdLst>
                    <a:gd name="T0" fmla="*/ 2147483646 w 2648"/>
                    <a:gd name="T1" fmla="*/ 0 h 2648"/>
                    <a:gd name="T2" fmla="*/ 0 w 2648"/>
                    <a:gd name="T3" fmla="*/ 2147483646 h 2648"/>
                    <a:gd name="T4" fmla="*/ 0 w 2648"/>
                    <a:gd name="T5" fmla="*/ 2147483646 h 2648"/>
                    <a:gd name="T6" fmla="*/ 2147483646 w 2648"/>
                    <a:gd name="T7" fmla="*/ 2147483646 h 2648"/>
                    <a:gd name="T8" fmla="*/ 2147483646 w 2648"/>
                    <a:gd name="T9" fmla="*/ 2147483646 h 2648"/>
                    <a:gd name="T10" fmla="*/ 2147483646 w 2648"/>
                    <a:gd name="T11" fmla="*/ 2147483646 h 2648"/>
                    <a:gd name="T12" fmla="*/ 2147483646 w 2648"/>
                    <a:gd name="T13" fmla="*/ 2147483646 h 2648"/>
                    <a:gd name="T14" fmla="*/ 2147483646 w 2648"/>
                    <a:gd name="T15" fmla="*/ 0 h 2648"/>
                    <a:gd name="T16" fmla="*/ 2147483646 w 2648"/>
                    <a:gd name="T17" fmla="*/ 0 h 26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lnTo>
                        <a:pt x="556" y="0"/>
                      </a:lnTo>
                      <a:close/>
                    </a:path>
                  </a:pathLst>
                </a:custGeom>
                <a:solidFill>
                  <a:srgbClr val="EE1D69"/>
                </a:solidFill>
                <a:ln>
                  <a:noFill/>
                </a:ln>
              </p:spPr>
              <p:txBody>
                <a:bodyPr lIns="91425" tIns="91425" rIns="91425" bIns="91425" anchor="ctr"/>
                <a:lstStyle/>
                <a:p>
                  <a:pPr>
                    <a:defRPr/>
                  </a:pPr>
                  <a:endParaRPr lang="vi-VN" sz="1350"/>
                </a:p>
              </p:txBody>
            </p:sp>
            <p:sp>
              <p:nvSpPr>
                <p:cNvPr id="213" name="Google Shape;517;p27">
                  <a:extLst>
                    <a:ext uri="{FF2B5EF4-FFF2-40B4-BE49-F238E27FC236}">
                      <a16:creationId xmlns:a16="http://schemas.microsoft.com/office/drawing/2014/main" id="{12734370-D05F-4584-A858-21B8A8B62515}"/>
                    </a:ext>
                  </a:extLst>
                </p:cNvPr>
                <p:cNvSpPr>
                  <a:spLocks/>
                </p:cNvSpPr>
                <p:nvPr/>
              </p:nvSpPr>
              <p:spPr bwMode="auto">
                <a:xfrm>
                  <a:off x="3500501" y="4645045"/>
                  <a:ext cx="143979" cy="147681"/>
                </a:xfrm>
                <a:custGeom>
                  <a:avLst/>
                  <a:gdLst>
                    <a:gd name="T0" fmla="*/ 2147483646 w 2595"/>
                    <a:gd name="T1" fmla="*/ 0 h 2648"/>
                    <a:gd name="T2" fmla="*/ 2147483646 w 2595"/>
                    <a:gd name="T3" fmla="*/ 2147483646 h 2648"/>
                    <a:gd name="T4" fmla="*/ 2147483646 w 2595"/>
                    <a:gd name="T5" fmla="*/ 2147483646 h 2648"/>
                    <a:gd name="T6" fmla="*/ 2147483646 w 2595"/>
                    <a:gd name="T7" fmla="*/ 2147483646 h 2648"/>
                    <a:gd name="T8" fmla="*/ 2147483646 w 2595"/>
                    <a:gd name="T9" fmla="*/ 2147483646 h 2648"/>
                    <a:gd name="T10" fmla="*/ 2147483646 w 2595"/>
                    <a:gd name="T11" fmla="*/ 2147483646 h 2648"/>
                    <a:gd name="T12" fmla="*/ 2147483646 w 2595"/>
                    <a:gd name="T13" fmla="*/ 2147483646 h 2648"/>
                    <a:gd name="T14" fmla="*/ 2147483646 w 2595"/>
                    <a:gd name="T15" fmla="*/ 0 h 2648"/>
                    <a:gd name="T16" fmla="*/ 2147483646 w 2595"/>
                    <a:gd name="T17" fmla="*/ 0 h 26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lnTo>
                        <a:pt x="557" y="0"/>
                      </a:lnTo>
                      <a:close/>
                    </a:path>
                  </a:pathLst>
                </a:custGeom>
                <a:solidFill>
                  <a:srgbClr val="C1C1C1"/>
                </a:solidFill>
                <a:ln>
                  <a:noFill/>
                </a:ln>
              </p:spPr>
              <p:txBody>
                <a:bodyPr lIns="91425" tIns="91425" rIns="91425" bIns="91425" anchor="ctr"/>
                <a:lstStyle/>
                <a:p>
                  <a:pPr>
                    <a:defRPr/>
                  </a:pPr>
                  <a:endParaRPr lang="vi-VN" sz="1350"/>
                </a:p>
              </p:txBody>
            </p:sp>
            <p:sp>
              <p:nvSpPr>
                <p:cNvPr id="214" name="Google Shape;518;p27">
                  <a:extLst>
                    <a:ext uri="{FF2B5EF4-FFF2-40B4-BE49-F238E27FC236}">
                      <a16:creationId xmlns:a16="http://schemas.microsoft.com/office/drawing/2014/main" id="{65D2AE73-A1CC-44FA-B518-9CC4D6AF3C08}"/>
                    </a:ext>
                  </a:extLst>
                </p:cNvPr>
                <p:cNvSpPr>
                  <a:spLocks/>
                </p:cNvSpPr>
                <p:nvPr/>
              </p:nvSpPr>
              <p:spPr bwMode="auto">
                <a:xfrm>
                  <a:off x="3693180" y="4645045"/>
                  <a:ext cx="135510" cy="147681"/>
                </a:xfrm>
                <a:custGeom>
                  <a:avLst/>
                  <a:gdLst>
                    <a:gd name="T0" fmla="*/ 2147483646 w 2595"/>
                    <a:gd name="T1" fmla="*/ 0 h 2648"/>
                    <a:gd name="T2" fmla="*/ 2147483646 w 2595"/>
                    <a:gd name="T3" fmla="*/ 2147483646 h 2648"/>
                    <a:gd name="T4" fmla="*/ 2147483646 w 2595"/>
                    <a:gd name="T5" fmla="*/ 2147483646 h 2648"/>
                    <a:gd name="T6" fmla="*/ 2147483646 w 2595"/>
                    <a:gd name="T7" fmla="*/ 2147483646 h 2648"/>
                    <a:gd name="T8" fmla="*/ 2147483646 w 2595"/>
                    <a:gd name="T9" fmla="*/ 2147483646 h 2648"/>
                    <a:gd name="T10" fmla="*/ 2147483646 w 2595"/>
                    <a:gd name="T11" fmla="*/ 2147483646 h 2648"/>
                    <a:gd name="T12" fmla="*/ 2147483646 w 2595"/>
                    <a:gd name="T13" fmla="*/ 2147483646 h 2648"/>
                    <a:gd name="T14" fmla="*/ 2147483646 w 2595"/>
                    <a:gd name="T15" fmla="*/ 0 h 2648"/>
                    <a:gd name="T16" fmla="*/ 2147483646 w 2595"/>
                    <a:gd name="T17" fmla="*/ 0 h 26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lnTo>
                        <a:pt x="490" y="0"/>
                      </a:lnTo>
                      <a:close/>
                    </a:path>
                  </a:pathLst>
                </a:custGeom>
                <a:solidFill>
                  <a:srgbClr val="CECCBC"/>
                </a:solidFill>
                <a:ln>
                  <a:noFill/>
                </a:ln>
              </p:spPr>
              <p:txBody>
                <a:bodyPr lIns="91425" tIns="91425" rIns="91425" bIns="91425" anchor="ctr"/>
                <a:lstStyle/>
                <a:p>
                  <a:pPr>
                    <a:defRPr/>
                  </a:pPr>
                  <a:endParaRPr lang="vi-VN" sz="1350"/>
                </a:p>
              </p:txBody>
            </p:sp>
            <p:sp>
              <p:nvSpPr>
                <p:cNvPr id="215" name="Google Shape;519;p27">
                  <a:extLst>
                    <a:ext uri="{FF2B5EF4-FFF2-40B4-BE49-F238E27FC236}">
                      <a16:creationId xmlns:a16="http://schemas.microsoft.com/office/drawing/2014/main" id="{F9817A64-DCFA-422C-846C-2E69B1D8F27C}"/>
                    </a:ext>
                  </a:extLst>
                </p:cNvPr>
                <p:cNvSpPr>
                  <a:spLocks/>
                </p:cNvSpPr>
                <p:nvPr/>
              </p:nvSpPr>
              <p:spPr bwMode="auto">
                <a:xfrm>
                  <a:off x="3309940" y="4840365"/>
                  <a:ext cx="146097" cy="144504"/>
                </a:xfrm>
                <a:custGeom>
                  <a:avLst/>
                  <a:gdLst>
                    <a:gd name="T0" fmla="*/ 2147483646 w 2648"/>
                    <a:gd name="T1" fmla="*/ 0 h 2595"/>
                    <a:gd name="T2" fmla="*/ 0 w 2648"/>
                    <a:gd name="T3" fmla="*/ 2147483646 h 2595"/>
                    <a:gd name="T4" fmla="*/ 0 w 2648"/>
                    <a:gd name="T5" fmla="*/ 2147483646 h 2595"/>
                    <a:gd name="T6" fmla="*/ 2147483646 w 2648"/>
                    <a:gd name="T7" fmla="*/ 2147483646 h 2595"/>
                    <a:gd name="T8" fmla="*/ 2147483646 w 2648"/>
                    <a:gd name="T9" fmla="*/ 2147483646 h 2595"/>
                    <a:gd name="T10" fmla="*/ 2147483646 w 2648"/>
                    <a:gd name="T11" fmla="*/ 2147483646 h 2595"/>
                    <a:gd name="T12" fmla="*/ 2147483646 w 2648"/>
                    <a:gd name="T13" fmla="*/ 2147483646 h 2595"/>
                    <a:gd name="T14" fmla="*/ 2147483646 w 2648"/>
                    <a:gd name="T15" fmla="*/ 0 h 2595"/>
                    <a:gd name="T16" fmla="*/ 2147483646 w 2648"/>
                    <a:gd name="T17" fmla="*/ 0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lnTo>
                        <a:pt x="556" y="0"/>
                      </a:lnTo>
                      <a:close/>
                    </a:path>
                  </a:pathLst>
                </a:custGeom>
                <a:solidFill>
                  <a:srgbClr val="EE1D69"/>
                </a:solidFill>
                <a:ln>
                  <a:noFill/>
                </a:ln>
              </p:spPr>
              <p:txBody>
                <a:bodyPr lIns="91425" tIns="91425" rIns="91425" bIns="91425" anchor="ctr"/>
                <a:lstStyle/>
                <a:p>
                  <a:pPr>
                    <a:defRPr/>
                  </a:pPr>
                  <a:endParaRPr lang="vi-VN" sz="1350"/>
                </a:p>
              </p:txBody>
            </p:sp>
            <p:sp>
              <p:nvSpPr>
                <p:cNvPr id="216" name="Google Shape;520;p27">
                  <a:extLst>
                    <a:ext uri="{FF2B5EF4-FFF2-40B4-BE49-F238E27FC236}">
                      <a16:creationId xmlns:a16="http://schemas.microsoft.com/office/drawing/2014/main" id="{B33C78CB-74E7-4027-8BFE-ECFDE21C0550}"/>
                    </a:ext>
                  </a:extLst>
                </p:cNvPr>
                <p:cNvSpPr>
                  <a:spLocks/>
                </p:cNvSpPr>
                <p:nvPr/>
              </p:nvSpPr>
              <p:spPr bwMode="auto">
                <a:xfrm>
                  <a:off x="3500501" y="4840365"/>
                  <a:ext cx="143979" cy="144504"/>
                </a:xfrm>
                <a:custGeom>
                  <a:avLst/>
                  <a:gdLst>
                    <a:gd name="T0" fmla="*/ 2147483646 w 2595"/>
                    <a:gd name="T1" fmla="*/ 0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0 h 2595"/>
                    <a:gd name="T16" fmla="*/ 2147483646 w 2595"/>
                    <a:gd name="T17" fmla="*/ 0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lnTo>
                        <a:pt x="557" y="0"/>
                      </a:lnTo>
                      <a:close/>
                    </a:path>
                  </a:pathLst>
                </a:custGeom>
                <a:solidFill>
                  <a:srgbClr val="CECCBC"/>
                </a:solidFill>
                <a:ln>
                  <a:noFill/>
                </a:ln>
              </p:spPr>
              <p:txBody>
                <a:bodyPr lIns="91425" tIns="91425" rIns="91425" bIns="91425" anchor="ctr"/>
                <a:lstStyle/>
                <a:p>
                  <a:pPr>
                    <a:defRPr/>
                  </a:pPr>
                  <a:endParaRPr lang="vi-VN" sz="1350"/>
                </a:p>
              </p:txBody>
            </p:sp>
            <p:sp>
              <p:nvSpPr>
                <p:cNvPr id="217" name="Google Shape;521;p27">
                  <a:extLst>
                    <a:ext uri="{FF2B5EF4-FFF2-40B4-BE49-F238E27FC236}">
                      <a16:creationId xmlns:a16="http://schemas.microsoft.com/office/drawing/2014/main" id="{D47EEB8E-E762-4815-89B3-EDE0C62702F0}"/>
                    </a:ext>
                  </a:extLst>
                </p:cNvPr>
                <p:cNvSpPr>
                  <a:spLocks/>
                </p:cNvSpPr>
                <p:nvPr/>
              </p:nvSpPr>
              <p:spPr bwMode="auto">
                <a:xfrm>
                  <a:off x="3693180" y="4840365"/>
                  <a:ext cx="135510" cy="144504"/>
                </a:xfrm>
                <a:custGeom>
                  <a:avLst/>
                  <a:gdLst>
                    <a:gd name="T0" fmla="*/ 2147483646 w 2595"/>
                    <a:gd name="T1" fmla="*/ 0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0 h 2595"/>
                    <a:gd name="T16" fmla="*/ 2147483646 w 2595"/>
                    <a:gd name="T17" fmla="*/ 0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lnTo>
                        <a:pt x="490" y="0"/>
                      </a:lnTo>
                      <a:close/>
                    </a:path>
                  </a:pathLst>
                </a:custGeom>
                <a:solidFill>
                  <a:srgbClr val="999999"/>
                </a:solidFill>
                <a:ln>
                  <a:noFill/>
                </a:ln>
              </p:spPr>
              <p:txBody>
                <a:bodyPr lIns="91425" tIns="91425" rIns="91425" bIns="91425" anchor="ctr"/>
                <a:lstStyle/>
                <a:p>
                  <a:pPr>
                    <a:defRPr/>
                  </a:pPr>
                  <a:endParaRPr lang="vi-VN" sz="1350"/>
                </a:p>
              </p:txBody>
            </p:sp>
            <p:sp>
              <p:nvSpPr>
                <p:cNvPr id="218" name="Google Shape;522;p27">
                  <a:extLst>
                    <a:ext uri="{FF2B5EF4-FFF2-40B4-BE49-F238E27FC236}">
                      <a16:creationId xmlns:a16="http://schemas.microsoft.com/office/drawing/2014/main" id="{BCD63396-2451-41F6-A238-93B57D2D691A}"/>
                    </a:ext>
                  </a:extLst>
                </p:cNvPr>
                <p:cNvSpPr>
                  <a:spLocks/>
                </p:cNvSpPr>
                <p:nvPr/>
              </p:nvSpPr>
              <p:spPr bwMode="auto">
                <a:xfrm>
                  <a:off x="3845629" y="4186126"/>
                  <a:ext cx="243494" cy="865437"/>
                </a:xfrm>
                <a:custGeom>
                  <a:avLst/>
                  <a:gdLst>
                    <a:gd name="T0" fmla="*/ 2147483646 w 4409"/>
                    <a:gd name="T1" fmla="*/ 2147483646 h 15671"/>
                    <a:gd name="T2" fmla="*/ 2147483646 w 4409"/>
                    <a:gd name="T3" fmla="*/ 2147483646 h 15671"/>
                    <a:gd name="T4" fmla="*/ 2147483646 w 4409"/>
                    <a:gd name="T5" fmla="*/ 2147483646 h 15671"/>
                    <a:gd name="T6" fmla="*/ 2147483646 w 4409"/>
                    <a:gd name="T7" fmla="*/ 2147483646 h 15671"/>
                    <a:gd name="T8" fmla="*/ 2147483646 w 4409"/>
                    <a:gd name="T9" fmla="*/ 2147483646 h 15671"/>
                    <a:gd name="T10" fmla="*/ 2147483646 w 4409"/>
                    <a:gd name="T11" fmla="*/ 2147483646 h 15671"/>
                    <a:gd name="T12" fmla="*/ 2147483646 w 4409"/>
                    <a:gd name="T13" fmla="*/ 2147483646 h 15671"/>
                    <a:gd name="T14" fmla="*/ 2147483646 w 4409"/>
                    <a:gd name="T15" fmla="*/ 2147483646 h 15671"/>
                    <a:gd name="T16" fmla="*/ 2147483646 w 4409"/>
                    <a:gd name="T17" fmla="*/ 2147483646 h 15671"/>
                    <a:gd name="T18" fmla="*/ 2147483646 w 4409"/>
                    <a:gd name="T19" fmla="*/ 2147483646 h 15671"/>
                    <a:gd name="T20" fmla="*/ 2147483646 w 4409"/>
                    <a:gd name="T21" fmla="*/ 2147483646 h 15671"/>
                    <a:gd name="T22" fmla="*/ 2147483646 w 4409"/>
                    <a:gd name="T23" fmla="*/ 2147483646 h 15671"/>
                    <a:gd name="T24" fmla="*/ 2147483646 w 4409"/>
                    <a:gd name="T25" fmla="*/ 2147483646 h 15671"/>
                    <a:gd name="T26" fmla="*/ 2147483646 w 4409"/>
                    <a:gd name="T27" fmla="*/ 2147483646 h 15671"/>
                    <a:gd name="T28" fmla="*/ 2147483646 w 4409"/>
                    <a:gd name="T29" fmla="*/ 2147483646 h 15671"/>
                    <a:gd name="T30" fmla="*/ 2147483646 w 4409"/>
                    <a:gd name="T31" fmla="*/ 2147483646 h 15671"/>
                    <a:gd name="T32" fmla="*/ 2147483646 w 4409"/>
                    <a:gd name="T33" fmla="*/ 2147483646 h 15671"/>
                    <a:gd name="T34" fmla="*/ 2147483646 w 4409"/>
                    <a:gd name="T35" fmla="*/ 2147483646 h 15671"/>
                    <a:gd name="T36" fmla="*/ 2147483646 w 4409"/>
                    <a:gd name="T37" fmla="*/ 2147483646 h 15671"/>
                    <a:gd name="T38" fmla="*/ 2147483646 w 4409"/>
                    <a:gd name="T39" fmla="*/ 2147483646 h 15671"/>
                    <a:gd name="T40" fmla="*/ 2147483646 w 4409"/>
                    <a:gd name="T41" fmla="*/ 2147483646 h 15671"/>
                    <a:gd name="T42" fmla="*/ 2147483646 w 4409"/>
                    <a:gd name="T43" fmla="*/ 2147483646 h 15671"/>
                    <a:gd name="T44" fmla="*/ 2147483646 w 4409"/>
                    <a:gd name="T45" fmla="*/ 2147483646 h 15671"/>
                    <a:gd name="T46" fmla="*/ 2147483646 w 4409"/>
                    <a:gd name="T47" fmla="*/ 2147483646 h 15671"/>
                    <a:gd name="T48" fmla="*/ 2147483646 w 4409"/>
                    <a:gd name="T49" fmla="*/ 2147483646 h 15671"/>
                    <a:gd name="T50" fmla="*/ 2147483646 w 4409"/>
                    <a:gd name="T51" fmla="*/ 2147483646 h 15671"/>
                    <a:gd name="T52" fmla="*/ 2147483646 w 4409"/>
                    <a:gd name="T53" fmla="*/ 2147483646 h 15671"/>
                    <a:gd name="T54" fmla="*/ 2147483646 w 4409"/>
                    <a:gd name="T55" fmla="*/ 0 h 15671"/>
                    <a:gd name="T56" fmla="*/ 2147483646 w 4409"/>
                    <a:gd name="T57" fmla="*/ 2147483646 h 15671"/>
                    <a:gd name="T58" fmla="*/ 2147483646 w 4409"/>
                    <a:gd name="T59" fmla="*/ 2147483646 h 15671"/>
                    <a:gd name="T60" fmla="*/ 2147483646 w 4409"/>
                    <a:gd name="T61" fmla="*/ 2147483646 h 15671"/>
                    <a:gd name="T62" fmla="*/ 2147483646 w 4409"/>
                    <a:gd name="T63" fmla="*/ 2147483646 h 15671"/>
                    <a:gd name="T64" fmla="*/ 2147483646 w 4409"/>
                    <a:gd name="T65" fmla="*/ 0 h 15671"/>
                    <a:gd name="T66" fmla="*/ 2147483646 w 4409"/>
                    <a:gd name="T67" fmla="*/ 0 h 1567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lnTo>
                        <a:pt x="2595" y="1377"/>
                      </a:ln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lnTo>
                        <a:pt x="2595" y="4858"/>
                      </a:ln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lnTo>
                        <a:pt x="2595" y="8325"/>
                      </a:lnTo>
                      <a:close/>
                      <a:moveTo>
                        <a:pt x="1" y="0"/>
                      </a:moveTo>
                      <a:lnTo>
                        <a:pt x="1" y="15671"/>
                      </a:lnTo>
                      <a:lnTo>
                        <a:pt x="3415" y="15671"/>
                      </a:lnTo>
                      <a:cubicBezTo>
                        <a:pt x="3521" y="15671"/>
                        <a:pt x="3693" y="15605"/>
                        <a:pt x="3799" y="15605"/>
                      </a:cubicBezTo>
                      <a:cubicBezTo>
                        <a:pt x="4183" y="15446"/>
                        <a:pt x="4408" y="15009"/>
                        <a:pt x="4408" y="14559"/>
                      </a:cubicBezTo>
                      <a:lnTo>
                        <a:pt x="4408" y="0"/>
                      </a:lnTo>
                      <a:lnTo>
                        <a:pt x="1" y="0"/>
                      </a:lnTo>
                      <a:close/>
                    </a:path>
                  </a:pathLst>
                </a:custGeom>
                <a:solidFill>
                  <a:srgbClr val="D9D9D9"/>
                </a:solidFill>
                <a:ln>
                  <a:noFill/>
                </a:ln>
              </p:spPr>
              <p:txBody>
                <a:bodyPr lIns="91425" tIns="91425" rIns="91425" bIns="91425" anchor="ctr"/>
                <a:lstStyle/>
                <a:p>
                  <a:pPr>
                    <a:defRPr/>
                  </a:pPr>
                  <a:endParaRPr lang="vi-VN" sz="1350"/>
                </a:p>
              </p:txBody>
            </p:sp>
            <p:sp>
              <p:nvSpPr>
                <p:cNvPr id="219" name="Google Shape;523;p27">
                  <a:extLst>
                    <a:ext uri="{FF2B5EF4-FFF2-40B4-BE49-F238E27FC236}">
                      <a16:creationId xmlns:a16="http://schemas.microsoft.com/office/drawing/2014/main" id="{2CF83741-9BC3-4C6B-A1C5-9D8F255C5F3A}"/>
                    </a:ext>
                  </a:extLst>
                </p:cNvPr>
                <p:cNvSpPr/>
                <p:nvPr/>
              </p:nvSpPr>
              <p:spPr>
                <a:xfrm>
                  <a:off x="3828690" y="3793899"/>
                  <a:ext cx="218086" cy="389051"/>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220" name="Google Shape;524;p27">
                  <a:extLst>
                    <a:ext uri="{FF2B5EF4-FFF2-40B4-BE49-F238E27FC236}">
                      <a16:creationId xmlns:a16="http://schemas.microsoft.com/office/drawing/2014/main" id="{872D8EC2-4AF6-4FBE-B4C0-623F89BD3900}"/>
                    </a:ext>
                  </a:extLst>
                </p:cNvPr>
                <p:cNvSpPr>
                  <a:spLocks/>
                </p:cNvSpPr>
                <p:nvPr/>
              </p:nvSpPr>
              <p:spPr bwMode="auto">
                <a:xfrm>
                  <a:off x="3845629" y="3906645"/>
                  <a:ext cx="169387" cy="182615"/>
                </a:xfrm>
                <a:custGeom>
                  <a:avLst/>
                  <a:gdLst>
                    <a:gd name="T0" fmla="*/ 2147483646 w 3085"/>
                    <a:gd name="T1" fmla="*/ 0 h 3309"/>
                    <a:gd name="T2" fmla="*/ 2147483646 w 3085"/>
                    <a:gd name="T3" fmla="*/ 2147483646 h 3309"/>
                    <a:gd name="T4" fmla="*/ 2147483646 w 3085"/>
                    <a:gd name="T5" fmla="*/ 2147483646 h 3309"/>
                    <a:gd name="T6" fmla="*/ 2147483646 w 3085"/>
                    <a:gd name="T7" fmla="*/ 2147483646 h 3309"/>
                    <a:gd name="T8" fmla="*/ 2147483646 w 3085"/>
                    <a:gd name="T9" fmla="*/ 2147483646 h 3309"/>
                    <a:gd name="T10" fmla="*/ 2147483646 w 3085"/>
                    <a:gd name="T11" fmla="*/ 2147483646 h 3309"/>
                    <a:gd name="T12" fmla="*/ 2147483646 w 3085"/>
                    <a:gd name="T13" fmla="*/ 2147483646 h 3309"/>
                    <a:gd name="T14" fmla="*/ 2147483646 w 3085"/>
                    <a:gd name="T15" fmla="*/ 2147483646 h 3309"/>
                    <a:gd name="T16" fmla="*/ 2147483646 w 3085"/>
                    <a:gd name="T17" fmla="*/ 2147483646 h 3309"/>
                    <a:gd name="T18" fmla="*/ 2147483646 w 3085"/>
                    <a:gd name="T19" fmla="*/ 0 h 3309"/>
                    <a:gd name="T20" fmla="*/ 2147483646 w 3085"/>
                    <a:gd name="T21" fmla="*/ 0 h 330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lnTo>
                        <a:pt x="1" y="0"/>
                      </a:lnTo>
                      <a:close/>
                    </a:path>
                  </a:pathLst>
                </a:custGeom>
                <a:solidFill>
                  <a:srgbClr val="233E49"/>
                </a:solidFill>
                <a:ln w="9525" cap="flat" cmpd="sng">
                  <a:solidFill>
                    <a:srgbClr val="233E49"/>
                  </a:solidFill>
                  <a:prstDash val="solid"/>
                  <a:round/>
                  <a:headEnd type="none" w="sm" len="sm"/>
                  <a:tailEnd type="none" w="sm" len="sm"/>
                </a:ln>
              </p:spPr>
              <p:txBody>
                <a:bodyPr lIns="91425" tIns="91425" rIns="91425" bIns="91425" anchor="ctr"/>
                <a:lstStyle/>
                <a:p>
                  <a:pPr>
                    <a:defRPr/>
                  </a:pPr>
                  <a:endParaRPr lang="vi-VN" sz="1350"/>
                </a:p>
              </p:txBody>
            </p:sp>
            <p:sp>
              <p:nvSpPr>
                <p:cNvPr id="221" name="Google Shape;525;p27">
                  <a:extLst>
                    <a:ext uri="{FF2B5EF4-FFF2-40B4-BE49-F238E27FC236}">
                      <a16:creationId xmlns:a16="http://schemas.microsoft.com/office/drawing/2014/main" id="{DB32C86F-2355-49EC-A37F-9A2B14ED0E3D}"/>
                    </a:ext>
                  </a:extLst>
                </p:cNvPr>
                <p:cNvSpPr>
                  <a:spLocks/>
                </p:cNvSpPr>
                <p:nvPr/>
              </p:nvSpPr>
              <p:spPr bwMode="auto">
                <a:xfrm>
                  <a:off x="3722823" y="3946343"/>
                  <a:ext cx="35994" cy="100042"/>
                </a:xfrm>
                <a:custGeom>
                  <a:avLst/>
                  <a:gdLst>
                    <a:gd name="T0" fmla="*/ 2147483646 w 649"/>
                    <a:gd name="T1" fmla="*/ 0 h 1814"/>
                    <a:gd name="T2" fmla="*/ 2147483646 w 649"/>
                    <a:gd name="T3" fmla="*/ 2147483646 h 1814"/>
                    <a:gd name="T4" fmla="*/ 0 w 649"/>
                    <a:gd name="T5" fmla="*/ 2147483646 h 1814"/>
                    <a:gd name="T6" fmla="*/ 2147483646 w 649"/>
                    <a:gd name="T7" fmla="*/ 2147483646 h 1814"/>
                    <a:gd name="T8" fmla="*/ 2147483646 w 649"/>
                    <a:gd name="T9" fmla="*/ 2147483646 h 1814"/>
                    <a:gd name="T10" fmla="*/ 2147483646 w 649"/>
                    <a:gd name="T11" fmla="*/ 2147483646 h 1814"/>
                    <a:gd name="T12" fmla="*/ 2147483646 w 649"/>
                    <a:gd name="T13" fmla="*/ 2147483646 h 1814"/>
                    <a:gd name="T14" fmla="*/ 2147483646 w 649"/>
                    <a:gd name="T15" fmla="*/ 2147483646 h 1814"/>
                    <a:gd name="T16" fmla="*/ 2147483646 w 649"/>
                    <a:gd name="T17" fmla="*/ 2147483646 h 1814"/>
                    <a:gd name="T18" fmla="*/ 2147483646 w 649"/>
                    <a:gd name="T19" fmla="*/ 2147483646 h 1814"/>
                    <a:gd name="T20" fmla="*/ 2147483646 w 649"/>
                    <a:gd name="T21" fmla="*/ 2147483646 h 1814"/>
                    <a:gd name="T22" fmla="*/ 2147483646 w 649"/>
                    <a:gd name="T23" fmla="*/ 2147483646 h 1814"/>
                    <a:gd name="T24" fmla="*/ 2147483646 w 649"/>
                    <a:gd name="T25" fmla="*/ 2147483646 h 1814"/>
                    <a:gd name="T26" fmla="*/ 2147483646 w 649"/>
                    <a:gd name="T27" fmla="*/ 2147483646 h 1814"/>
                    <a:gd name="T28" fmla="*/ 2147483646 w 649"/>
                    <a:gd name="T29" fmla="*/ 2147483646 h 1814"/>
                    <a:gd name="T30" fmla="*/ 2147483646 w 649"/>
                    <a:gd name="T31" fmla="*/ 2147483646 h 1814"/>
                    <a:gd name="T32" fmla="*/ 2147483646 w 649"/>
                    <a:gd name="T33" fmla="*/ 2147483646 h 1814"/>
                    <a:gd name="T34" fmla="*/ 2147483646 w 649"/>
                    <a:gd name="T35" fmla="*/ 2147483646 h 1814"/>
                    <a:gd name="T36" fmla="*/ 2147483646 w 649"/>
                    <a:gd name="T37" fmla="*/ 2147483646 h 1814"/>
                    <a:gd name="T38" fmla="*/ 2147483646 w 649"/>
                    <a:gd name="T39" fmla="*/ 2147483646 h 1814"/>
                    <a:gd name="T40" fmla="*/ 2147483646 w 649"/>
                    <a:gd name="T41" fmla="*/ 2147483646 h 1814"/>
                    <a:gd name="T42" fmla="*/ 2147483646 w 649"/>
                    <a:gd name="T43" fmla="*/ 2147483646 h 1814"/>
                    <a:gd name="T44" fmla="*/ 0 w 649"/>
                    <a:gd name="T45" fmla="*/ 2147483646 h 1814"/>
                    <a:gd name="T46" fmla="*/ 2147483646 w 649"/>
                    <a:gd name="T47" fmla="*/ 2147483646 h 1814"/>
                    <a:gd name="T48" fmla="*/ 2147483646 w 649"/>
                    <a:gd name="T49" fmla="*/ 2147483646 h 1814"/>
                    <a:gd name="T50" fmla="*/ 2147483646 w 649"/>
                    <a:gd name="T51" fmla="*/ 2147483646 h 1814"/>
                    <a:gd name="T52" fmla="*/ 2147483646 w 649"/>
                    <a:gd name="T53" fmla="*/ 2147483646 h 1814"/>
                    <a:gd name="T54" fmla="*/ 2147483646 w 649"/>
                    <a:gd name="T55" fmla="*/ 2147483646 h 1814"/>
                    <a:gd name="T56" fmla="*/ 2147483646 w 649"/>
                    <a:gd name="T57" fmla="*/ 2147483646 h 1814"/>
                    <a:gd name="T58" fmla="*/ 2147483646 w 649"/>
                    <a:gd name="T59" fmla="*/ 2147483646 h 1814"/>
                    <a:gd name="T60" fmla="*/ 2147483646 w 649"/>
                    <a:gd name="T61" fmla="*/ 2147483646 h 1814"/>
                    <a:gd name="T62" fmla="*/ 2147483646 w 649"/>
                    <a:gd name="T63" fmla="*/ 2147483646 h 1814"/>
                    <a:gd name="T64" fmla="*/ 2147483646 w 649"/>
                    <a:gd name="T65" fmla="*/ 2147483646 h 1814"/>
                    <a:gd name="T66" fmla="*/ 2147483646 w 649"/>
                    <a:gd name="T67" fmla="*/ 0 h 1814"/>
                    <a:gd name="T68" fmla="*/ 2147483646 w 649"/>
                    <a:gd name="T69" fmla="*/ 0 h 181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lnTo>
                        <a:pt x="80" y="0"/>
                      </a:lnTo>
                      <a:close/>
                    </a:path>
                  </a:pathLst>
                </a:custGeom>
                <a:solidFill>
                  <a:srgbClr val="D2D2D2"/>
                </a:solidFill>
                <a:ln>
                  <a:noFill/>
                </a:ln>
              </p:spPr>
              <p:txBody>
                <a:bodyPr lIns="91425" tIns="91425" rIns="91425" bIns="91425" anchor="ctr"/>
                <a:lstStyle/>
                <a:p>
                  <a:pPr>
                    <a:defRPr/>
                  </a:pPr>
                  <a:endParaRPr lang="vi-VN" sz="1350"/>
                </a:p>
              </p:txBody>
            </p:sp>
            <p:sp>
              <p:nvSpPr>
                <p:cNvPr id="222" name="Google Shape;526;p27">
                  <a:extLst>
                    <a:ext uri="{FF2B5EF4-FFF2-40B4-BE49-F238E27FC236}">
                      <a16:creationId xmlns:a16="http://schemas.microsoft.com/office/drawing/2014/main" id="{A809C71C-F4AF-442B-8E72-67098A6112D7}"/>
                    </a:ext>
                  </a:extLst>
                </p:cNvPr>
                <p:cNvSpPr>
                  <a:spLocks/>
                </p:cNvSpPr>
                <p:nvPr/>
              </p:nvSpPr>
              <p:spPr bwMode="auto">
                <a:xfrm>
                  <a:off x="3763052" y="3944756"/>
                  <a:ext cx="63520" cy="101629"/>
                </a:xfrm>
                <a:custGeom>
                  <a:avLst/>
                  <a:gdLst>
                    <a:gd name="T0" fmla="*/ 2147483646 w 1152"/>
                    <a:gd name="T1" fmla="*/ 2147483646 h 1854"/>
                    <a:gd name="T2" fmla="*/ 2147483646 w 1152"/>
                    <a:gd name="T3" fmla="*/ 2147483646 h 1854"/>
                    <a:gd name="T4" fmla="*/ 2147483646 w 1152"/>
                    <a:gd name="T5" fmla="*/ 2147483646 h 1854"/>
                    <a:gd name="T6" fmla="*/ 2147483646 w 1152"/>
                    <a:gd name="T7" fmla="*/ 2147483646 h 1854"/>
                    <a:gd name="T8" fmla="*/ 2147483646 w 1152"/>
                    <a:gd name="T9" fmla="*/ 2147483646 h 1854"/>
                    <a:gd name="T10" fmla="*/ 2147483646 w 1152"/>
                    <a:gd name="T11" fmla="*/ 2147483646 h 1854"/>
                    <a:gd name="T12" fmla="*/ 2147483646 w 1152"/>
                    <a:gd name="T13" fmla="*/ 2147483646 h 1854"/>
                    <a:gd name="T14" fmla="*/ 2147483646 w 1152"/>
                    <a:gd name="T15" fmla="*/ 2147483646 h 1854"/>
                    <a:gd name="T16" fmla="*/ 2147483646 w 1152"/>
                    <a:gd name="T17" fmla="*/ 2147483646 h 1854"/>
                    <a:gd name="T18" fmla="*/ 2147483646 w 1152"/>
                    <a:gd name="T19" fmla="*/ 2147483646 h 1854"/>
                    <a:gd name="T20" fmla="*/ 2147483646 w 1152"/>
                    <a:gd name="T21" fmla="*/ 2147483646 h 1854"/>
                    <a:gd name="T22" fmla="*/ 2147483646 w 1152"/>
                    <a:gd name="T23" fmla="*/ 2147483646 h 1854"/>
                    <a:gd name="T24" fmla="*/ 2147483646 w 1152"/>
                    <a:gd name="T25" fmla="*/ 2147483646 h 1854"/>
                    <a:gd name="T26" fmla="*/ 2147483646 w 1152"/>
                    <a:gd name="T27" fmla="*/ 2147483646 h 1854"/>
                    <a:gd name="T28" fmla="*/ 2147483646 w 1152"/>
                    <a:gd name="T29" fmla="*/ 2147483646 h 1854"/>
                    <a:gd name="T30" fmla="*/ 2147483646 w 1152"/>
                    <a:gd name="T31" fmla="*/ 2147483646 h 1854"/>
                    <a:gd name="T32" fmla="*/ 2147483646 w 1152"/>
                    <a:gd name="T33" fmla="*/ 2147483646 h 1854"/>
                    <a:gd name="T34" fmla="*/ 2147483646 w 1152"/>
                    <a:gd name="T35" fmla="*/ 2147483646 h 1854"/>
                    <a:gd name="T36" fmla="*/ 2147483646 w 1152"/>
                    <a:gd name="T37" fmla="*/ 2147483646 h 1854"/>
                    <a:gd name="T38" fmla="*/ 2147483646 w 1152"/>
                    <a:gd name="T39" fmla="*/ 2147483646 h 1854"/>
                    <a:gd name="T40" fmla="*/ 2147483646 w 1152"/>
                    <a:gd name="T41" fmla="*/ 2147483646 h 1854"/>
                    <a:gd name="T42" fmla="*/ 2147483646 w 1152"/>
                    <a:gd name="T43" fmla="*/ 2147483646 h 1854"/>
                    <a:gd name="T44" fmla="*/ 2147483646 w 1152"/>
                    <a:gd name="T45" fmla="*/ 2147483646 h 1854"/>
                    <a:gd name="T46" fmla="*/ 2147483646 w 1152"/>
                    <a:gd name="T47" fmla="*/ 2147483646 h 1854"/>
                    <a:gd name="T48" fmla="*/ 2147483646 w 1152"/>
                    <a:gd name="T49" fmla="*/ 2147483646 h 1854"/>
                    <a:gd name="T50" fmla="*/ 2147483646 w 1152"/>
                    <a:gd name="T51" fmla="*/ 2147483646 h 1854"/>
                    <a:gd name="T52" fmla="*/ 2147483646 w 1152"/>
                    <a:gd name="T53" fmla="*/ 2147483646 h 1854"/>
                    <a:gd name="T54" fmla="*/ 2147483646 w 1152"/>
                    <a:gd name="T55" fmla="*/ 2147483646 h 1854"/>
                    <a:gd name="T56" fmla="*/ 2147483646 w 1152"/>
                    <a:gd name="T57" fmla="*/ 2147483646 h 1854"/>
                    <a:gd name="T58" fmla="*/ 2147483646 w 1152"/>
                    <a:gd name="T59" fmla="*/ 2147483646 h 1854"/>
                    <a:gd name="T60" fmla="*/ 2147483646 w 1152"/>
                    <a:gd name="T61" fmla="*/ 2147483646 h 1854"/>
                    <a:gd name="T62" fmla="*/ 2147483646 w 1152"/>
                    <a:gd name="T63" fmla="*/ 2147483646 h 1854"/>
                    <a:gd name="T64" fmla="*/ 2147483646 w 1152"/>
                    <a:gd name="T65" fmla="*/ 2147483646 h 1854"/>
                    <a:gd name="T66" fmla="*/ 2147483646 w 1152"/>
                    <a:gd name="T67" fmla="*/ 2147483646 h 1854"/>
                    <a:gd name="T68" fmla="*/ 2147483646 w 1152"/>
                    <a:gd name="T69" fmla="*/ 2147483646 h 1854"/>
                    <a:gd name="T70" fmla="*/ 2147483646 w 1152"/>
                    <a:gd name="T71" fmla="*/ 2147483646 h 1854"/>
                    <a:gd name="T72" fmla="*/ 2147483646 w 1152"/>
                    <a:gd name="T73" fmla="*/ 2147483646 h 1854"/>
                    <a:gd name="T74" fmla="*/ 2147483646 w 1152"/>
                    <a:gd name="T75" fmla="*/ 2147483646 h 1854"/>
                    <a:gd name="T76" fmla="*/ 2147483646 w 1152"/>
                    <a:gd name="T77" fmla="*/ 2147483646 h 1854"/>
                    <a:gd name="T78" fmla="*/ 2147483646 w 1152"/>
                    <a:gd name="T79" fmla="*/ 2147483646 h 1854"/>
                    <a:gd name="T80" fmla="*/ 2147483646 w 1152"/>
                    <a:gd name="T81" fmla="*/ 2147483646 h 1854"/>
                    <a:gd name="T82" fmla="*/ 2147483646 w 1152"/>
                    <a:gd name="T83" fmla="*/ 2147483646 h 1854"/>
                    <a:gd name="T84" fmla="*/ 2147483646 w 1152"/>
                    <a:gd name="T85" fmla="*/ 2147483646 h 1854"/>
                    <a:gd name="T86" fmla="*/ 2147483646 w 1152"/>
                    <a:gd name="T87" fmla="*/ 2147483646 h 1854"/>
                    <a:gd name="T88" fmla="*/ 2147483646 w 1152"/>
                    <a:gd name="T89" fmla="*/ 2147483646 h 1854"/>
                    <a:gd name="T90" fmla="*/ 2147483646 w 1152"/>
                    <a:gd name="T91" fmla="*/ 2147483646 h 1854"/>
                    <a:gd name="T92" fmla="*/ 2147483646 w 1152"/>
                    <a:gd name="T93" fmla="*/ 2147483646 h 1854"/>
                    <a:gd name="T94" fmla="*/ 2147483646 w 1152"/>
                    <a:gd name="T95" fmla="*/ 2147483646 h 1854"/>
                    <a:gd name="T96" fmla="*/ 2147483646 w 1152"/>
                    <a:gd name="T97" fmla="*/ 2147483646 h 1854"/>
                    <a:gd name="T98" fmla="*/ 2147483646 w 1152"/>
                    <a:gd name="T99" fmla="*/ 2147483646 h 1854"/>
                    <a:gd name="T100" fmla="*/ 2147483646 w 1152"/>
                    <a:gd name="T101" fmla="*/ 2147483646 h 1854"/>
                    <a:gd name="T102" fmla="*/ 2147483646 w 1152"/>
                    <a:gd name="T103" fmla="*/ 2147483646 h 1854"/>
                    <a:gd name="T104" fmla="*/ 2147483646 w 1152"/>
                    <a:gd name="T105" fmla="*/ 2147483646 h 1854"/>
                    <a:gd name="T106" fmla="*/ 2147483646 w 1152"/>
                    <a:gd name="T107" fmla="*/ 2147483646 h 1854"/>
                    <a:gd name="T108" fmla="*/ 2147483646 w 1152"/>
                    <a:gd name="T109" fmla="*/ 2147483646 h 1854"/>
                    <a:gd name="T110" fmla="*/ 2147483646 w 1152"/>
                    <a:gd name="T111" fmla="*/ 2147483646 h 1854"/>
                    <a:gd name="T112" fmla="*/ 2147483646 w 1152"/>
                    <a:gd name="T113" fmla="*/ 2147483646 h 1854"/>
                    <a:gd name="T114" fmla="*/ 2147483646 w 1152"/>
                    <a:gd name="T115" fmla="*/ 2147483646 h 1854"/>
                    <a:gd name="T116" fmla="*/ 2147483646 w 1152"/>
                    <a:gd name="T117" fmla="*/ 2147483646 h 1854"/>
                    <a:gd name="T118" fmla="*/ 2147483646 w 1152"/>
                    <a:gd name="T119" fmla="*/ 2147483646 h 1854"/>
                    <a:gd name="T120" fmla="*/ 2147483646 w 1152"/>
                    <a:gd name="T121" fmla="*/ 2147483646 h 185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lIns="91425" tIns="91425" rIns="91425" bIns="91425" anchor="ctr"/>
                <a:lstStyle/>
                <a:p>
                  <a:pPr>
                    <a:defRPr/>
                  </a:pPr>
                  <a:endParaRPr lang="vi-VN" sz="1350"/>
                </a:p>
              </p:txBody>
            </p:sp>
            <p:sp>
              <p:nvSpPr>
                <p:cNvPr id="223" name="Google Shape;527;p27">
                  <a:extLst>
                    <a:ext uri="{FF2B5EF4-FFF2-40B4-BE49-F238E27FC236}">
                      <a16:creationId xmlns:a16="http://schemas.microsoft.com/office/drawing/2014/main" id="{E6FC4BCB-A03E-4666-AF5C-FAD03810028E}"/>
                    </a:ext>
                  </a:extLst>
                </p:cNvPr>
                <p:cNvSpPr>
                  <a:spLocks/>
                </p:cNvSpPr>
                <p:nvPr/>
              </p:nvSpPr>
              <p:spPr bwMode="auto">
                <a:xfrm>
                  <a:off x="3828690" y="3992395"/>
                  <a:ext cx="57168" cy="57167"/>
                </a:xfrm>
                <a:custGeom>
                  <a:avLst/>
                  <a:gdLst>
                    <a:gd name="T0" fmla="*/ 2147483646 w 1192"/>
                    <a:gd name="T1" fmla="*/ 2147483646 h 1034"/>
                    <a:gd name="T2" fmla="*/ 2147483646 w 1192"/>
                    <a:gd name="T3" fmla="*/ 2147483646 h 1034"/>
                    <a:gd name="T4" fmla="*/ 2147483646 w 1192"/>
                    <a:gd name="T5" fmla="*/ 2147483646 h 1034"/>
                    <a:gd name="T6" fmla="*/ 2147483646 w 1192"/>
                    <a:gd name="T7" fmla="*/ 2147483646 h 1034"/>
                    <a:gd name="T8" fmla="*/ 2147483646 w 1192"/>
                    <a:gd name="T9" fmla="*/ 2147483646 h 1034"/>
                    <a:gd name="T10" fmla="*/ 2147483646 w 1192"/>
                    <a:gd name="T11" fmla="*/ 2147483646 h 1034"/>
                    <a:gd name="T12" fmla="*/ 2147483646 w 1192"/>
                    <a:gd name="T13" fmla="*/ 2147483646 h 1034"/>
                    <a:gd name="T14" fmla="*/ 2147483646 w 1192"/>
                    <a:gd name="T15" fmla="*/ 2147483646 h 1034"/>
                    <a:gd name="T16" fmla="*/ 2147483646 w 1192"/>
                    <a:gd name="T17" fmla="*/ 2147483646 h 1034"/>
                    <a:gd name="T18" fmla="*/ 2147483646 w 1192"/>
                    <a:gd name="T19" fmla="*/ 2147483646 h 1034"/>
                    <a:gd name="T20" fmla="*/ 2147483646 w 1192"/>
                    <a:gd name="T21" fmla="*/ 2147483646 h 1034"/>
                    <a:gd name="T22" fmla="*/ 2147483646 w 1192"/>
                    <a:gd name="T23" fmla="*/ 2147483646 h 1034"/>
                    <a:gd name="T24" fmla="*/ 2147483646 w 1192"/>
                    <a:gd name="T25" fmla="*/ 2147483646 h 1034"/>
                    <a:gd name="T26" fmla="*/ 2147483646 w 1192"/>
                    <a:gd name="T27" fmla="*/ 2147483646 h 1034"/>
                    <a:gd name="T28" fmla="*/ 2147483646 w 1192"/>
                    <a:gd name="T29" fmla="*/ 2147483646 h 1034"/>
                    <a:gd name="T30" fmla="*/ 2147483646 w 1192"/>
                    <a:gd name="T31" fmla="*/ 2147483646 h 1034"/>
                    <a:gd name="T32" fmla="*/ 2147483646 w 1192"/>
                    <a:gd name="T33" fmla="*/ 2147483646 h 1034"/>
                    <a:gd name="T34" fmla="*/ 2147483646 w 1192"/>
                    <a:gd name="T35" fmla="*/ 2147483646 h 1034"/>
                    <a:gd name="T36" fmla="*/ 2147483646 w 1192"/>
                    <a:gd name="T37" fmla="*/ 2147483646 h 1034"/>
                    <a:gd name="T38" fmla="*/ 2147483646 w 1192"/>
                    <a:gd name="T39" fmla="*/ 2147483646 h 1034"/>
                    <a:gd name="T40" fmla="*/ 2147483646 w 1192"/>
                    <a:gd name="T41" fmla="*/ 2147483646 h 1034"/>
                    <a:gd name="T42" fmla="*/ 2147483646 w 1192"/>
                    <a:gd name="T43" fmla="*/ 2147483646 h 1034"/>
                    <a:gd name="T44" fmla="*/ 2147483646 w 1192"/>
                    <a:gd name="T45" fmla="*/ 2147483646 h 1034"/>
                    <a:gd name="T46" fmla="*/ 2147483646 w 1192"/>
                    <a:gd name="T47" fmla="*/ 2147483646 h 1034"/>
                    <a:gd name="T48" fmla="*/ 2147483646 w 1192"/>
                    <a:gd name="T49" fmla="*/ 2147483646 h 1034"/>
                    <a:gd name="T50" fmla="*/ 2147483646 w 1192"/>
                    <a:gd name="T51" fmla="*/ 2147483646 h 1034"/>
                    <a:gd name="T52" fmla="*/ 2147483646 w 1192"/>
                    <a:gd name="T53" fmla="*/ 2147483646 h 1034"/>
                    <a:gd name="T54" fmla="*/ 2147483646 w 1192"/>
                    <a:gd name="T55" fmla="*/ 2147483646 h 1034"/>
                    <a:gd name="T56" fmla="*/ 2147483646 w 1192"/>
                    <a:gd name="T57" fmla="*/ 2147483646 h 1034"/>
                    <a:gd name="T58" fmla="*/ 2147483646 w 1192"/>
                    <a:gd name="T59" fmla="*/ 2147483646 h 1034"/>
                    <a:gd name="T60" fmla="*/ 2147483646 w 1192"/>
                    <a:gd name="T61" fmla="*/ 2147483646 h 1034"/>
                    <a:gd name="T62" fmla="*/ 2147483646 w 1192"/>
                    <a:gd name="T63" fmla="*/ 2147483646 h 1034"/>
                    <a:gd name="T64" fmla="*/ 2147483646 w 1192"/>
                    <a:gd name="T65" fmla="*/ 2147483646 h 1034"/>
                    <a:gd name="T66" fmla="*/ 2147483646 w 1192"/>
                    <a:gd name="T67" fmla="*/ 2147483646 h 1034"/>
                    <a:gd name="T68" fmla="*/ 2147483646 w 1192"/>
                    <a:gd name="T69" fmla="*/ 2147483646 h 1034"/>
                    <a:gd name="T70" fmla="*/ 2147483646 w 1192"/>
                    <a:gd name="T71" fmla="*/ 2147483646 h 1034"/>
                    <a:gd name="T72" fmla="*/ 2147483646 w 1192"/>
                    <a:gd name="T73" fmla="*/ 2147483646 h 1034"/>
                    <a:gd name="T74" fmla="*/ 2147483646 w 1192"/>
                    <a:gd name="T75" fmla="*/ 2147483646 h 1034"/>
                    <a:gd name="T76" fmla="*/ 2147483646 w 1192"/>
                    <a:gd name="T77" fmla="*/ 2147483646 h 1034"/>
                    <a:gd name="T78" fmla="*/ 2147483646 w 1192"/>
                    <a:gd name="T79" fmla="*/ 2147483646 h 103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lnTo>
                        <a:pt x="173" y="1"/>
                      </a:lnTo>
                      <a:close/>
                    </a:path>
                  </a:pathLst>
                </a:custGeom>
                <a:solidFill>
                  <a:srgbClr val="D2D2D2"/>
                </a:solidFill>
                <a:ln>
                  <a:noFill/>
                </a:ln>
              </p:spPr>
              <p:txBody>
                <a:bodyPr lIns="91425" tIns="91425" rIns="91425" bIns="91425" anchor="ctr"/>
                <a:lstStyle/>
                <a:p>
                  <a:pPr>
                    <a:defRPr/>
                  </a:pPr>
                  <a:endParaRPr lang="vi-VN" sz="1350"/>
                </a:p>
              </p:txBody>
            </p:sp>
            <p:sp>
              <p:nvSpPr>
                <p:cNvPr id="224" name="Google Shape;528;p27">
                  <a:extLst>
                    <a:ext uri="{FF2B5EF4-FFF2-40B4-BE49-F238E27FC236}">
                      <a16:creationId xmlns:a16="http://schemas.microsoft.com/office/drawing/2014/main" id="{D9D7E0AF-792E-48DE-8834-00C8DD653C37}"/>
                    </a:ext>
                  </a:extLst>
                </p:cNvPr>
                <p:cNvSpPr>
                  <a:spLocks/>
                </p:cNvSpPr>
                <p:nvPr/>
              </p:nvSpPr>
              <p:spPr bwMode="auto">
                <a:xfrm>
                  <a:off x="3892211" y="3946343"/>
                  <a:ext cx="59286" cy="100042"/>
                </a:xfrm>
                <a:custGeom>
                  <a:avLst/>
                  <a:gdLst>
                    <a:gd name="T0" fmla="*/ 2147483646 w 1086"/>
                    <a:gd name="T1" fmla="*/ 2147483646 h 1814"/>
                    <a:gd name="T2" fmla="*/ 2147483646 w 1086"/>
                    <a:gd name="T3" fmla="*/ 2147483646 h 1814"/>
                    <a:gd name="T4" fmla="*/ 2147483646 w 1086"/>
                    <a:gd name="T5" fmla="*/ 2147483646 h 1814"/>
                    <a:gd name="T6" fmla="*/ 2147483646 w 1086"/>
                    <a:gd name="T7" fmla="*/ 2147483646 h 1814"/>
                    <a:gd name="T8" fmla="*/ 2147483646 w 1086"/>
                    <a:gd name="T9" fmla="*/ 2147483646 h 1814"/>
                    <a:gd name="T10" fmla="*/ 2147483646 w 1086"/>
                    <a:gd name="T11" fmla="*/ 2147483646 h 1814"/>
                    <a:gd name="T12" fmla="*/ 2147483646 w 1086"/>
                    <a:gd name="T13" fmla="*/ 2147483646 h 1814"/>
                    <a:gd name="T14" fmla="*/ 2147483646 w 1086"/>
                    <a:gd name="T15" fmla="*/ 2147483646 h 1814"/>
                    <a:gd name="T16" fmla="*/ 2147483646 w 1086"/>
                    <a:gd name="T17" fmla="*/ 2147483646 h 1814"/>
                    <a:gd name="T18" fmla="*/ 2147483646 w 1086"/>
                    <a:gd name="T19" fmla="*/ 2147483646 h 1814"/>
                    <a:gd name="T20" fmla="*/ 2147483646 w 1086"/>
                    <a:gd name="T21" fmla="*/ 2147483646 h 1814"/>
                    <a:gd name="T22" fmla="*/ 2147483646 w 1086"/>
                    <a:gd name="T23" fmla="*/ 2147483646 h 1814"/>
                    <a:gd name="T24" fmla="*/ 2147483646 w 1086"/>
                    <a:gd name="T25" fmla="*/ 2147483646 h 1814"/>
                    <a:gd name="T26" fmla="*/ 2147483646 w 1086"/>
                    <a:gd name="T27" fmla="*/ 2147483646 h 1814"/>
                    <a:gd name="T28" fmla="*/ 2147483646 w 1086"/>
                    <a:gd name="T29" fmla="*/ 2147483646 h 1814"/>
                    <a:gd name="T30" fmla="*/ 2147483646 w 1086"/>
                    <a:gd name="T31" fmla="*/ 2147483646 h 1814"/>
                    <a:gd name="T32" fmla="*/ 2147483646 w 1086"/>
                    <a:gd name="T33" fmla="*/ 2147483646 h 1814"/>
                    <a:gd name="T34" fmla="*/ 2147483646 w 1086"/>
                    <a:gd name="T35" fmla="*/ 2147483646 h 1814"/>
                    <a:gd name="T36" fmla="*/ 2147483646 w 1086"/>
                    <a:gd name="T37" fmla="*/ 2147483646 h 1814"/>
                    <a:gd name="T38" fmla="*/ 2147483646 w 1086"/>
                    <a:gd name="T39" fmla="*/ 2147483646 h 1814"/>
                    <a:gd name="T40" fmla="*/ 2147483646 w 1086"/>
                    <a:gd name="T41" fmla="*/ 2147483646 h 1814"/>
                    <a:gd name="T42" fmla="*/ 2147483646 w 1086"/>
                    <a:gd name="T43" fmla="*/ 2147483646 h 1814"/>
                    <a:gd name="T44" fmla="*/ 2147483646 w 1086"/>
                    <a:gd name="T45" fmla="*/ 2147483646 h 1814"/>
                    <a:gd name="T46" fmla="*/ 2147483646 w 1086"/>
                    <a:gd name="T47" fmla="*/ 2147483646 h 1814"/>
                    <a:gd name="T48" fmla="*/ 2147483646 w 1086"/>
                    <a:gd name="T49" fmla="*/ 2147483646 h 1814"/>
                    <a:gd name="T50" fmla="*/ 2147483646 w 1086"/>
                    <a:gd name="T51" fmla="*/ 2147483646 h 1814"/>
                    <a:gd name="T52" fmla="*/ 2147483646 w 1086"/>
                    <a:gd name="T53" fmla="*/ 2147483646 h 1814"/>
                    <a:gd name="T54" fmla="*/ 2147483646 w 1086"/>
                    <a:gd name="T55" fmla="*/ 2147483646 h 1814"/>
                    <a:gd name="T56" fmla="*/ 2147483646 w 1086"/>
                    <a:gd name="T57" fmla="*/ 2147483646 h 1814"/>
                    <a:gd name="T58" fmla="*/ 2147483646 w 1086"/>
                    <a:gd name="T59" fmla="*/ 2147483646 h 1814"/>
                    <a:gd name="T60" fmla="*/ 2147483646 w 1086"/>
                    <a:gd name="T61" fmla="*/ 2147483646 h 1814"/>
                    <a:gd name="T62" fmla="*/ 2147483646 w 1086"/>
                    <a:gd name="T63" fmla="*/ 0 h 18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lIns="91425" tIns="91425" rIns="91425" bIns="91425" anchor="ctr"/>
                <a:lstStyle/>
                <a:p>
                  <a:pPr>
                    <a:defRPr/>
                  </a:pPr>
                  <a:endParaRPr lang="vi-VN" sz="1350"/>
                </a:p>
              </p:txBody>
            </p:sp>
            <p:sp>
              <p:nvSpPr>
                <p:cNvPr id="225" name="Google Shape;529;p27">
                  <a:extLst>
                    <a:ext uri="{FF2B5EF4-FFF2-40B4-BE49-F238E27FC236}">
                      <a16:creationId xmlns:a16="http://schemas.microsoft.com/office/drawing/2014/main" id="{88240914-A6BC-44F1-81A5-5B509BDC3897}"/>
                    </a:ext>
                  </a:extLst>
                </p:cNvPr>
                <p:cNvSpPr>
                  <a:spLocks/>
                </p:cNvSpPr>
                <p:nvPr/>
              </p:nvSpPr>
              <p:spPr bwMode="auto">
                <a:xfrm>
                  <a:off x="3875272" y="4262348"/>
                  <a:ext cx="143979" cy="142916"/>
                </a:xfrm>
                <a:custGeom>
                  <a:avLst/>
                  <a:gdLst>
                    <a:gd name="T0" fmla="*/ 2147483646 w 2595"/>
                    <a:gd name="T1" fmla="*/ 2147483646 h 2595"/>
                    <a:gd name="T2" fmla="*/ 0 w 2595"/>
                    <a:gd name="T3" fmla="*/ 2147483646 h 2595"/>
                    <a:gd name="T4" fmla="*/ 0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lnTo>
                        <a:pt x="503" y="1"/>
                      </a:lnTo>
                      <a:close/>
                    </a:path>
                  </a:pathLst>
                </a:custGeom>
                <a:solidFill>
                  <a:srgbClr val="A0A0A0"/>
                </a:solidFill>
                <a:ln>
                  <a:noFill/>
                </a:ln>
              </p:spPr>
              <p:txBody>
                <a:bodyPr lIns="91425" tIns="91425" rIns="91425" bIns="91425" anchor="ctr"/>
                <a:lstStyle/>
                <a:p>
                  <a:pPr>
                    <a:defRPr/>
                  </a:pPr>
                  <a:endParaRPr lang="vi-VN" sz="1350"/>
                </a:p>
              </p:txBody>
            </p:sp>
            <p:sp>
              <p:nvSpPr>
                <p:cNvPr id="226" name="Google Shape;530;p27">
                  <a:extLst>
                    <a:ext uri="{FF2B5EF4-FFF2-40B4-BE49-F238E27FC236}">
                      <a16:creationId xmlns:a16="http://schemas.microsoft.com/office/drawing/2014/main" id="{20E9A2D1-9800-4AA1-9BDA-F84EEBEE5FB2}"/>
                    </a:ext>
                  </a:extLst>
                </p:cNvPr>
                <p:cNvSpPr>
                  <a:spLocks/>
                </p:cNvSpPr>
                <p:nvPr/>
              </p:nvSpPr>
              <p:spPr bwMode="auto">
                <a:xfrm>
                  <a:off x="3875272" y="4454490"/>
                  <a:ext cx="143979" cy="142916"/>
                </a:xfrm>
                <a:custGeom>
                  <a:avLst/>
                  <a:gdLst>
                    <a:gd name="T0" fmla="*/ 2147483646 w 2595"/>
                    <a:gd name="T1" fmla="*/ 2147483646 h 2595"/>
                    <a:gd name="T2" fmla="*/ 0 w 2595"/>
                    <a:gd name="T3" fmla="*/ 2147483646 h 2595"/>
                    <a:gd name="T4" fmla="*/ 0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lnTo>
                        <a:pt x="503" y="1"/>
                      </a:lnTo>
                      <a:close/>
                    </a:path>
                  </a:pathLst>
                </a:custGeom>
                <a:solidFill>
                  <a:srgbClr val="A0A0A0"/>
                </a:solidFill>
                <a:ln>
                  <a:noFill/>
                </a:ln>
              </p:spPr>
              <p:txBody>
                <a:bodyPr lIns="91425" tIns="91425" rIns="91425" bIns="91425" anchor="ctr"/>
                <a:lstStyle/>
                <a:p>
                  <a:pPr>
                    <a:defRPr/>
                  </a:pPr>
                  <a:endParaRPr lang="vi-VN" sz="1350"/>
                </a:p>
              </p:txBody>
            </p:sp>
            <p:sp>
              <p:nvSpPr>
                <p:cNvPr id="227" name="Google Shape;531;p27">
                  <a:extLst>
                    <a:ext uri="{FF2B5EF4-FFF2-40B4-BE49-F238E27FC236}">
                      <a16:creationId xmlns:a16="http://schemas.microsoft.com/office/drawing/2014/main" id="{6CB84C67-0C57-489D-BDAD-F6163A7B230D}"/>
                    </a:ext>
                  </a:extLst>
                </p:cNvPr>
                <p:cNvSpPr>
                  <a:spLocks/>
                </p:cNvSpPr>
                <p:nvPr/>
              </p:nvSpPr>
              <p:spPr bwMode="auto">
                <a:xfrm>
                  <a:off x="3875272" y="4645045"/>
                  <a:ext cx="143979" cy="339823"/>
                </a:xfrm>
                <a:custGeom>
                  <a:avLst/>
                  <a:gdLst>
                    <a:gd name="T0" fmla="*/ 2147483646 w 2595"/>
                    <a:gd name="T1" fmla="*/ 0 h 6129"/>
                    <a:gd name="T2" fmla="*/ 0 w 2595"/>
                    <a:gd name="T3" fmla="*/ 2147483646 h 6129"/>
                    <a:gd name="T4" fmla="*/ 0 w 2595"/>
                    <a:gd name="T5" fmla="*/ 2147483646 h 6129"/>
                    <a:gd name="T6" fmla="*/ 2147483646 w 2595"/>
                    <a:gd name="T7" fmla="*/ 2147483646 h 6129"/>
                    <a:gd name="T8" fmla="*/ 2147483646 w 2595"/>
                    <a:gd name="T9" fmla="*/ 2147483646 h 6129"/>
                    <a:gd name="T10" fmla="*/ 2147483646 w 2595"/>
                    <a:gd name="T11" fmla="*/ 2147483646 h 6129"/>
                    <a:gd name="T12" fmla="*/ 2147483646 w 2595"/>
                    <a:gd name="T13" fmla="*/ 2147483646 h 6129"/>
                    <a:gd name="T14" fmla="*/ 2147483646 w 2595"/>
                    <a:gd name="T15" fmla="*/ 0 h 6129"/>
                    <a:gd name="T16" fmla="*/ 2147483646 w 2595"/>
                    <a:gd name="T17" fmla="*/ 0 h 6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lnTo>
                        <a:pt x="503" y="0"/>
                      </a:lnTo>
                      <a:close/>
                    </a:path>
                  </a:pathLst>
                </a:custGeom>
                <a:solidFill>
                  <a:srgbClr val="808080"/>
                </a:solidFill>
                <a:ln>
                  <a:noFill/>
                </a:ln>
              </p:spPr>
              <p:txBody>
                <a:bodyPr lIns="91425" tIns="91425" rIns="91425" bIns="91425" anchor="ctr"/>
                <a:lstStyle/>
                <a:p>
                  <a:pPr>
                    <a:defRPr/>
                  </a:pPr>
                  <a:endParaRPr lang="vi-VN" sz="1350"/>
                </a:p>
              </p:txBody>
            </p:sp>
          </p:grpSp>
        </p:grpSp>
        <p:sp>
          <p:nvSpPr>
            <p:cNvPr id="157" name="Google Shape;532;p27">
              <a:extLst>
                <a:ext uri="{FF2B5EF4-FFF2-40B4-BE49-F238E27FC236}">
                  <a16:creationId xmlns:a16="http://schemas.microsoft.com/office/drawing/2014/main" id="{77D6BA59-5E5B-4F7C-A1AC-23C2D676DCFA}"/>
                </a:ext>
              </a:extLst>
            </p:cNvPr>
            <p:cNvSpPr>
              <a:spLocks/>
            </p:cNvSpPr>
            <p:nvPr/>
          </p:nvSpPr>
          <p:spPr bwMode="auto">
            <a:xfrm>
              <a:off x="2415650" y="3608289"/>
              <a:ext cx="277372" cy="1899199"/>
            </a:xfrm>
            <a:custGeom>
              <a:avLst/>
              <a:gdLst>
                <a:gd name="T0" fmla="*/ 2147483646 w 5030"/>
                <a:gd name="T1" fmla="*/ 2147483646 h 34360"/>
                <a:gd name="T2" fmla="*/ 2147483646 w 5030"/>
                <a:gd name="T3" fmla="*/ 2147483646 h 34360"/>
                <a:gd name="T4" fmla="*/ 2147483646 w 5030"/>
                <a:gd name="T5" fmla="*/ 2147483646 h 34360"/>
                <a:gd name="T6" fmla="*/ 2147483646 w 5030"/>
                <a:gd name="T7" fmla="*/ 2147483646 h 34360"/>
                <a:gd name="T8" fmla="*/ 2147483646 w 5030"/>
                <a:gd name="T9" fmla="*/ 2147483646 h 343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30" h="34360" extrusionOk="0">
                  <a:moveTo>
                    <a:pt x="1" y="1"/>
                  </a:moveTo>
                  <a:lnTo>
                    <a:pt x="1" y="34359"/>
                  </a:lnTo>
                  <a:lnTo>
                    <a:pt x="5030" y="34359"/>
                  </a:lnTo>
                  <a:lnTo>
                    <a:pt x="5030" y="1"/>
                  </a:lnTo>
                  <a:lnTo>
                    <a:pt x="1" y="1"/>
                  </a:lnTo>
                  <a:close/>
                </a:path>
              </a:pathLst>
            </a:custGeom>
            <a:solidFill>
              <a:schemeClr val="bg2"/>
            </a:solidFill>
            <a:ln>
              <a:noFill/>
            </a:ln>
          </p:spPr>
          <p:txBody>
            <a:bodyPr lIns="91425" tIns="91425" rIns="91425" bIns="91425" anchor="ctr"/>
            <a:lstStyle/>
            <a:p>
              <a:pPr>
                <a:defRPr/>
              </a:pPr>
              <a:endParaRPr lang="vi-VN" sz="1350"/>
            </a:p>
          </p:txBody>
        </p:sp>
        <p:sp>
          <p:nvSpPr>
            <p:cNvPr id="158" name="Google Shape;533;p27">
              <a:extLst>
                <a:ext uri="{FF2B5EF4-FFF2-40B4-BE49-F238E27FC236}">
                  <a16:creationId xmlns:a16="http://schemas.microsoft.com/office/drawing/2014/main" id="{D914A3E5-B892-4108-BAB4-2068AB7F00B5}"/>
                </a:ext>
              </a:extLst>
            </p:cNvPr>
            <p:cNvSpPr>
              <a:spLocks/>
            </p:cNvSpPr>
            <p:nvPr/>
          </p:nvSpPr>
          <p:spPr bwMode="auto">
            <a:xfrm>
              <a:off x="2652793" y="3608289"/>
              <a:ext cx="40229" cy="1899199"/>
            </a:xfrm>
            <a:custGeom>
              <a:avLst/>
              <a:gdLst>
                <a:gd name="T0" fmla="*/ 0 w 728"/>
                <a:gd name="T1" fmla="*/ 2147483646 h 34360"/>
                <a:gd name="T2" fmla="*/ 0 w 728"/>
                <a:gd name="T3" fmla="*/ 2147483646 h 34360"/>
                <a:gd name="T4" fmla="*/ 2147483646 w 728"/>
                <a:gd name="T5" fmla="*/ 2147483646 h 34360"/>
                <a:gd name="T6" fmla="*/ 2147483646 w 728"/>
                <a:gd name="T7" fmla="*/ 2147483646 h 34360"/>
                <a:gd name="T8" fmla="*/ 0 w 728"/>
                <a:gd name="T9" fmla="*/ 2147483646 h 343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8" h="34360" extrusionOk="0">
                  <a:moveTo>
                    <a:pt x="0" y="1"/>
                  </a:moveTo>
                  <a:lnTo>
                    <a:pt x="0" y="34359"/>
                  </a:lnTo>
                  <a:lnTo>
                    <a:pt x="728" y="34359"/>
                  </a:lnTo>
                  <a:lnTo>
                    <a:pt x="728" y="1"/>
                  </a:lnTo>
                  <a:lnTo>
                    <a:pt x="0" y="1"/>
                  </a:lnTo>
                  <a:close/>
                </a:path>
              </a:pathLst>
            </a:custGeom>
            <a:solidFill>
              <a:srgbClr val="EDD56E"/>
            </a:solidFill>
            <a:ln>
              <a:noFill/>
            </a:ln>
          </p:spPr>
          <p:txBody>
            <a:bodyPr lIns="91425" tIns="91425" rIns="91425" bIns="91425" anchor="ctr"/>
            <a:lstStyle/>
            <a:p>
              <a:pPr>
                <a:defRPr/>
              </a:pPr>
              <a:endParaRPr lang="vi-VN" sz="1350"/>
            </a:p>
          </p:txBody>
        </p:sp>
        <p:sp>
          <p:nvSpPr>
            <p:cNvPr id="159" name="Google Shape;534;p27">
              <a:extLst>
                <a:ext uri="{FF2B5EF4-FFF2-40B4-BE49-F238E27FC236}">
                  <a16:creationId xmlns:a16="http://schemas.microsoft.com/office/drawing/2014/main" id="{88754C9A-F8FE-4347-B842-A5627C3696F0}"/>
                </a:ext>
              </a:extLst>
            </p:cNvPr>
            <p:cNvSpPr>
              <a:spLocks/>
            </p:cNvSpPr>
            <p:nvPr/>
          </p:nvSpPr>
          <p:spPr bwMode="auto">
            <a:xfrm>
              <a:off x="2510930" y="3670219"/>
              <a:ext cx="182092" cy="7940"/>
            </a:xfrm>
            <a:custGeom>
              <a:avLst/>
              <a:gdLst>
                <a:gd name="T0" fmla="*/ 0 w 3309"/>
                <a:gd name="T1" fmla="*/ 2147483646 h 160"/>
                <a:gd name="T2" fmla="*/ 0 w 3309"/>
                <a:gd name="T3" fmla="*/ 2147483646 h 160"/>
                <a:gd name="T4" fmla="*/ 2147483646 w 3309"/>
                <a:gd name="T5" fmla="*/ 2147483646 h 160"/>
                <a:gd name="T6" fmla="*/ 2147483646 w 3309"/>
                <a:gd name="T7" fmla="*/ 2147483646 h 160"/>
                <a:gd name="T8" fmla="*/ 0 w 3309"/>
                <a:gd name="T9" fmla="*/ 2147483646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160" extrusionOk="0">
                  <a:moveTo>
                    <a:pt x="0" y="1"/>
                  </a:moveTo>
                  <a:lnTo>
                    <a:pt x="0" y="159"/>
                  </a:lnTo>
                  <a:lnTo>
                    <a:pt x="3309" y="159"/>
                  </a:lnTo>
                  <a:lnTo>
                    <a:pt x="3309" y="1"/>
                  </a:lnTo>
                  <a:lnTo>
                    <a:pt x="0" y="1"/>
                  </a:lnTo>
                  <a:close/>
                </a:path>
              </a:pathLst>
            </a:custGeom>
            <a:solidFill>
              <a:srgbClr val="EDD56E"/>
            </a:solidFill>
            <a:ln>
              <a:noFill/>
            </a:ln>
          </p:spPr>
          <p:txBody>
            <a:bodyPr lIns="91425" tIns="91425" rIns="91425" bIns="91425" anchor="ctr"/>
            <a:lstStyle/>
            <a:p>
              <a:pPr>
                <a:defRPr/>
              </a:pPr>
              <a:endParaRPr lang="vi-VN" sz="1350"/>
            </a:p>
          </p:txBody>
        </p:sp>
        <p:sp>
          <p:nvSpPr>
            <p:cNvPr id="160" name="Google Shape;535;p27">
              <a:extLst>
                <a:ext uri="{FF2B5EF4-FFF2-40B4-BE49-F238E27FC236}">
                  <a16:creationId xmlns:a16="http://schemas.microsoft.com/office/drawing/2014/main" id="{F61AD853-9A97-4BAD-AAE3-9CA1E5A54573}"/>
                </a:ext>
              </a:extLst>
            </p:cNvPr>
            <p:cNvSpPr>
              <a:spLocks/>
            </p:cNvSpPr>
            <p:nvPr/>
          </p:nvSpPr>
          <p:spPr bwMode="auto">
            <a:xfrm>
              <a:off x="2572334" y="3746441"/>
              <a:ext cx="120688" cy="7940"/>
            </a:xfrm>
            <a:custGeom>
              <a:avLst/>
              <a:gdLst>
                <a:gd name="T0" fmla="*/ 2147483646 w 2211"/>
                <a:gd name="T1" fmla="*/ 0 h 159"/>
                <a:gd name="T2" fmla="*/ 2147483646 w 2211"/>
                <a:gd name="T3" fmla="*/ 2147483646 h 159"/>
                <a:gd name="T4" fmla="*/ 2147483646 w 2211"/>
                <a:gd name="T5" fmla="*/ 2147483646 h 159"/>
                <a:gd name="T6" fmla="*/ 2147483646 w 2211"/>
                <a:gd name="T7" fmla="*/ 0 h 159"/>
                <a:gd name="T8" fmla="*/ 2147483646 w 2211"/>
                <a:gd name="T9" fmla="*/ 0 h 1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59" extrusionOk="0">
                  <a:moveTo>
                    <a:pt x="1" y="0"/>
                  </a:moveTo>
                  <a:lnTo>
                    <a:pt x="1" y="159"/>
                  </a:lnTo>
                  <a:lnTo>
                    <a:pt x="2211" y="159"/>
                  </a:lnTo>
                  <a:lnTo>
                    <a:pt x="2211" y="0"/>
                  </a:lnTo>
                  <a:lnTo>
                    <a:pt x="1" y="0"/>
                  </a:lnTo>
                  <a:close/>
                </a:path>
              </a:pathLst>
            </a:custGeom>
            <a:solidFill>
              <a:srgbClr val="EDD56E"/>
            </a:solidFill>
            <a:ln>
              <a:noFill/>
            </a:ln>
          </p:spPr>
          <p:txBody>
            <a:bodyPr lIns="91425" tIns="91425" rIns="91425" bIns="91425" anchor="ctr"/>
            <a:lstStyle/>
            <a:p>
              <a:pPr>
                <a:defRPr/>
              </a:pPr>
              <a:endParaRPr lang="vi-VN" sz="1350"/>
            </a:p>
          </p:txBody>
        </p:sp>
        <p:sp>
          <p:nvSpPr>
            <p:cNvPr id="161" name="Google Shape;536;p27">
              <a:extLst>
                <a:ext uri="{FF2B5EF4-FFF2-40B4-BE49-F238E27FC236}">
                  <a16:creationId xmlns:a16="http://schemas.microsoft.com/office/drawing/2014/main" id="{5D997E21-5CD8-424B-BE45-0B5018E4BD20}"/>
                </a:ext>
              </a:extLst>
            </p:cNvPr>
            <p:cNvSpPr>
              <a:spLocks/>
            </p:cNvSpPr>
            <p:nvPr/>
          </p:nvSpPr>
          <p:spPr bwMode="auto">
            <a:xfrm>
              <a:off x="2572334" y="3849659"/>
              <a:ext cx="120688" cy="11115"/>
            </a:xfrm>
            <a:custGeom>
              <a:avLst/>
              <a:gdLst>
                <a:gd name="T0" fmla="*/ 2147483646 w 2211"/>
                <a:gd name="T1" fmla="*/ 0 h 226"/>
                <a:gd name="T2" fmla="*/ 2147483646 w 2211"/>
                <a:gd name="T3" fmla="*/ 2147483646 h 226"/>
                <a:gd name="T4" fmla="*/ 2147483646 w 2211"/>
                <a:gd name="T5" fmla="*/ 2147483646 h 226"/>
                <a:gd name="T6" fmla="*/ 2147483646 w 2211"/>
                <a:gd name="T7" fmla="*/ 0 h 226"/>
                <a:gd name="T8" fmla="*/ 2147483646 w 2211"/>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226" extrusionOk="0">
                  <a:moveTo>
                    <a:pt x="1" y="0"/>
                  </a:moveTo>
                  <a:lnTo>
                    <a:pt x="1" y="225"/>
                  </a:lnTo>
                  <a:lnTo>
                    <a:pt x="2211" y="225"/>
                  </a:lnTo>
                  <a:lnTo>
                    <a:pt x="2211" y="0"/>
                  </a:lnTo>
                  <a:lnTo>
                    <a:pt x="1" y="0"/>
                  </a:lnTo>
                  <a:close/>
                </a:path>
              </a:pathLst>
            </a:custGeom>
            <a:solidFill>
              <a:srgbClr val="EDD56E"/>
            </a:solidFill>
            <a:ln>
              <a:noFill/>
            </a:ln>
          </p:spPr>
          <p:txBody>
            <a:bodyPr lIns="91425" tIns="91425" rIns="91425" bIns="91425" anchor="ctr"/>
            <a:lstStyle/>
            <a:p>
              <a:pPr>
                <a:defRPr/>
              </a:pPr>
              <a:endParaRPr lang="vi-VN" sz="1350"/>
            </a:p>
          </p:txBody>
        </p:sp>
        <p:sp>
          <p:nvSpPr>
            <p:cNvPr id="162" name="Google Shape;537;p27">
              <a:extLst>
                <a:ext uri="{FF2B5EF4-FFF2-40B4-BE49-F238E27FC236}">
                  <a16:creationId xmlns:a16="http://schemas.microsoft.com/office/drawing/2014/main" id="{F8F76474-7121-4727-86A9-203832D1C21C}"/>
                </a:ext>
              </a:extLst>
            </p:cNvPr>
            <p:cNvSpPr>
              <a:spLocks/>
            </p:cNvSpPr>
            <p:nvPr/>
          </p:nvSpPr>
          <p:spPr bwMode="auto">
            <a:xfrm>
              <a:off x="2572334" y="3956051"/>
              <a:ext cx="120688" cy="9528"/>
            </a:xfrm>
            <a:custGeom>
              <a:avLst/>
              <a:gdLst>
                <a:gd name="T0" fmla="*/ 2147483646 w 2211"/>
                <a:gd name="T1" fmla="*/ 2147483646 h 173"/>
                <a:gd name="T2" fmla="*/ 2147483646 w 2211"/>
                <a:gd name="T3" fmla="*/ 2147483646 h 173"/>
                <a:gd name="T4" fmla="*/ 2147483646 w 2211"/>
                <a:gd name="T5" fmla="*/ 2147483646 h 173"/>
                <a:gd name="T6" fmla="*/ 2147483646 w 2211"/>
                <a:gd name="T7" fmla="*/ 2147483646 h 173"/>
                <a:gd name="T8" fmla="*/ 2147483646 w 2211"/>
                <a:gd name="T9" fmla="*/ 2147483646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1"/>
                  </a:moveTo>
                  <a:lnTo>
                    <a:pt x="1" y="173"/>
                  </a:lnTo>
                  <a:lnTo>
                    <a:pt x="2211" y="173"/>
                  </a:lnTo>
                  <a:lnTo>
                    <a:pt x="2211" y="1"/>
                  </a:lnTo>
                  <a:lnTo>
                    <a:pt x="1" y="1"/>
                  </a:lnTo>
                  <a:close/>
                </a:path>
              </a:pathLst>
            </a:custGeom>
            <a:solidFill>
              <a:srgbClr val="EDD56E"/>
            </a:solidFill>
            <a:ln>
              <a:noFill/>
            </a:ln>
          </p:spPr>
          <p:txBody>
            <a:bodyPr lIns="91425" tIns="91425" rIns="91425" bIns="91425" anchor="ctr"/>
            <a:lstStyle/>
            <a:p>
              <a:pPr>
                <a:defRPr/>
              </a:pPr>
              <a:endParaRPr lang="vi-VN" sz="1350"/>
            </a:p>
          </p:txBody>
        </p:sp>
        <p:sp>
          <p:nvSpPr>
            <p:cNvPr id="163" name="Google Shape;538;p27">
              <a:extLst>
                <a:ext uri="{FF2B5EF4-FFF2-40B4-BE49-F238E27FC236}">
                  <a16:creationId xmlns:a16="http://schemas.microsoft.com/office/drawing/2014/main" id="{948F780C-E66F-4273-B65E-AD29CA9A29D4}"/>
                </a:ext>
              </a:extLst>
            </p:cNvPr>
            <p:cNvSpPr>
              <a:spLocks/>
            </p:cNvSpPr>
            <p:nvPr/>
          </p:nvSpPr>
          <p:spPr bwMode="auto">
            <a:xfrm>
              <a:off x="2572334" y="4119612"/>
              <a:ext cx="120688" cy="9528"/>
            </a:xfrm>
            <a:custGeom>
              <a:avLst/>
              <a:gdLst>
                <a:gd name="T0" fmla="*/ 2147483646 w 2211"/>
                <a:gd name="T1" fmla="*/ 0 h 173"/>
                <a:gd name="T2" fmla="*/ 2147483646 w 2211"/>
                <a:gd name="T3" fmla="*/ 2147483646 h 173"/>
                <a:gd name="T4" fmla="*/ 2147483646 w 2211"/>
                <a:gd name="T5" fmla="*/ 2147483646 h 173"/>
                <a:gd name="T6" fmla="*/ 2147483646 w 2211"/>
                <a:gd name="T7" fmla="*/ 0 h 173"/>
                <a:gd name="T8" fmla="*/ 2147483646 w 2211"/>
                <a:gd name="T9" fmla="*/ 0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0"/>
                  </a:moveTo>
                  <a:lnTo>
                    <a:pt x="1" y="173"/>
                  </a:lnTo>
                  <a:lnTo>
                    <a:pt x="2211" y="173"/>
                  </a:lnTo>
                  <a:lnTo>
                    <a:pt x="2211" y="0"/>
                  </a:lnTo>
                  <a:lnTo>
                    <a:pt x="1" y="0"/>
                  </a:lnTo>
                  <a:close/>
                </a:path>
              </a:pathLst>
            </a:custGeom>
            <a:solidFill>
              <a:srgbClr val="EA781B"/>
            </a:solidFill>
            <a:ln>
              <a:noFill/>
            </a:ln>
          </p:spPr>
          <p:txBody>
            <a:bodyPr lIns="91425" tIns="91425" rIns="91425" bIns="91425" anchor="ctr"/>
            <a:lstStyle/>
            <a:p>
              <a:pPr>
                <a:defRPr/>
              </a:pPr>
              <a:endParaRPr lang="vi-VN" sz="1350"/>
            </a:p>
          </p:txBody>
        </p:sp>
        <p:sp>
          <p:nvSpPr>
            <p:cNvPr id="164" name="Google Shape;539;p27">
              <a:extLst>
                <a:ext uri="{FF2B5EF4-FFF2-40B4-BE49-F238E27FC236}">
                  <a16:creationId xmlns:a16="http://schemas.microsoft.com/office/drawing/2014/main" id="{3302E7AB-AFE2-4ED7-B971-F0AE9D3883AC}"/>
                </a:ext>
              </a:extLst>
            </p:cNvPr>
            <p:cNvSpPr>
              <a:spLocks/>
            </p:cNvSpPr>
            <p:nvPr/>
          </p:nvSpPr>
          <p:spPr bwMode="auto">
            <a:xfrm>
              <a:off x="2572334" y="4227593"/>
              <a:ext cx="120688" cy="9528"/>
            </a:xfrm>
            <a:custGeom>
              <a:avLst/>
              <a:gdLst>
                <a:gd name="T0" fmla="*/ 2147483646 w 2211"/>
                <a:gd name="T1" fmla="*/ 2147483646 h 173"/>
                <a:gd name="T2" fmla="*/ 2147483646 w 2211"/>
                <a:gd name="T3" fmla="*/ 2147483646 h 173"/>
                <a:gd name="T4" fmla="*/ 2147483646 w 2211"/>
                <a:gd name="T5" fmla="*/ 2147483646 h 173"/>
                <a:gd name="T6" fmla="*/ 2147483646 w 2211"/>
                <a:gd name="T7" fmla="*/ 2147483646 h 173"/>
                <a:gd name="T8" fmla="*/ 2147483646 w 2211"/>
                <a:gd name="T9" fmla="*/ 2147483646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1"/>
                  </a:moveTo>
                  <a:lnTo>
                    <a:pt x="1" y="173"/>
                  </a:lnTo>
                  <a:lnTo>
                    <a:pt x="2211" y="173"/>
                  </a:lnTo>
                  <a:lnTo>
                    <a:pt x="2211" y="1"/>
                  </a:lnTo>
                  <a:lnTo>
                    <a:pt x="1" y="1"/>
                  </a:lnTo>
                  <a:close/>
                </a:path>
              </a:pathLst>
            </a:custGeom>
            <a:solidFill>
              <a:srgbClr val="EA781B"/>
            </a:solidFill>
            <a:ln>
              <a:noFill/>
            </a:ln>
          </p:spPr>
          <p:txBody>
            <a:bodyPr lIns="91425" tIns="91425" rIns="91425" bIns="91425" anchor="ctr"/>
            <a:lstStyle/>
            <a:p>
              <a:pPr>
                <a:defRPr/>
              </a:pPr>
              <a:endParaRPr lang="vi-VN" sz="1350"/>
            </a:p>
          </p:txBody>
        </p:sp>
        <p:sp>
          <p:nvSpPr>
            <p:cNvPr id="165" name="Google Shape;540;p27">
              <a:extLst>
                <a:ext uri="{FF2B5EF4-FFF2-40B4-BE49-F238E27FC236}">
                  <a16:creationId xmlns:a16="http://schemas.microsoft.com/office/drawing/2014/main" id="{B035CA84-D71E-4AF3-A705-4C3595ED65C3}"/>
                </a:ext>
              </a:extLst>
            </p:cNvPr>
            <p:cNvSpPr>
              <a:spLocks/>
            </p:cNvSpPr>
            <p:nvPr/>
          </p:nvSpPr>
          <p:spPr bwMode="auto">
            <a:xfrm>
              <a:off x="2572334" y="4333986"/>
              <a:ext cx="120688" cy="9528"/>
            </a:xfrm>
            <a:custGeom>
              <a:avLst/>
              <a:gdLst>
                <a:gd name="T0" fmla="*/ 2147483646 w 2211"/>
                <a:gd name="T1" fmla="*/ 0 h 159"/>
                <a:gd name="T2" fmla="*/ 2147483646 w 2211"/>
                <a:gd name="T3" fmla="*/ 2147483646 h 159"/>
                <a:gd name="T4" fmla="*/ 2147483646 w 2211"/>
                <a:gd name="T5" fmla="*/ 2147483646 h 159"/>
                <a:gd name="T6" fmla="*/ 2147483646 w 2211"/>
                <a:gd name="T7" fmla="*/ 0 h 159"/>
                <a:gd name="T8" fmla="*/ 2147483646 w 2211"/>
                <a:gd name="T9" fmla="*/ 0 h 1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59" extrusionOk="0">
                  <a:moveTo>
                    <a:pt x="1" y="0"/>
                  </a:moveTo>
                  <a:lnTo>
                    <a:pt x="1" y="159"/>
                  </a:lnTo>
                  <a:lnTo>
                    <a:pt x="2211" y="159"/>
                  </a:lnTo>
                  <a:lnTo>
                    <a:pt x="2211" y="0"/>
                  </a:lnTo>
                  <a:lnTo>
                    <a:pt x="1" y="0"/>
                  </a:lnTo>
                  <a:close/>
                </a:path>
              </a:pathLst>
            </a:custGeom>
            <a:solidFill>
              <a:srgbClr val="EDD56E"/>
            </a:solidFill>
            <a:ln>
              <a:noFill/>
            </a:ln>
          </p:spPr>
          <p:txBody>
            <a:bodyPr lIns="91425" tIns="91425" rIns="91425" bIns="91425" anchor="ctr"/>
            <a:lstStyle/>
            <a:p>
              <a:pPr>
                <a:defRPr/>
              </a:pPr>
              <a:endParaRPr lang="vi-VN" sz="1350"/>
            </a:p>
          </p:txBody>
        </p:sp>
        <p:sp>
          <p:nvSpPr>
            <p:cNvPr id="166" name="Google Shape;541;p27">
              <a:extLst>
                <a:ext uri="{FF2B5EF4-FFF2-40B4-BE49-F238E27FC236}">
                  <a16:creationId xmlns:a16="http://schemas.microsoft.com/office/drawing/2014/main" id="{3F77E84B-2722-4106-8D2C-CF95F890C8D3}"/>
                </a:ext>
              </a:extLst>
            </p:cNvPr>
            <p:cNvSpPr>
              <a:spLocks/>
            </p:cNvSpPr>
            <p:nvPr/>
          </p:nvSpPr>
          <p:spPr bwMode="auto">
            <a:xfrm>
              <a:off x="2572334" y="4495957"/>
              <a:ext cx="120688" cy="7940"/>
            </a:xfrm>
            <a:custGeom>
              <a:avLst/>
              <a:gdLst>
                <a:gd name="T0" fmla="*/ 2147483646 w 2211"/>
                <a:gd name="T1" fmla="*/ 0 h 159"/>
                <a:gd name="T2" fmla="*/ 2147483646 w 2211"/>
                <a:gd name="T3" fmla="*/ 2147483646 h 159"/>
                <a:gd name="T4" fmla="*/ 2147483646 w 2211"/>
                <a:gd name="T5" fmla="*/ 2147483646 h 159"/>
                <a:gd name="T6" fmla="*/ 2147483646 w 2211"/>
                <a:gd name="T7" fmla="*/ 0 h 159"/>
                <a:gd name="T8" fmla="*/ 2147483646 w 2211"/>
                <a:gd name="T9" fmla="*/ 0 h 1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59" extrusionOk="0">
                  <a:moveTo>
                    <a:pt x="1" y="0"/>
                  </a:moveTo>
                  <a:lnTo>
                    <a:pt x="1" y="159"/>
                  </a:lnTo>
                  <a:lnTo>
                    <a:pt x="2211" y="159"/>
                  </a:lnTo>
                  <a:lnTo>
                    <a:pt x="2211" y="0"/>
                  </a:lnTo>
                  <a:lnTo>
                    <a:pt x="1" y="0"/>
                  </a:lnTo>
                  <a:close/>
                </a:path>
              </a:pathLst>
            </a:custGeom>
            <a:solidFill>
              <a:srgbClr val="EDD56E"/>
            </a:solidFill>
            <a:ln>
              <a:noFill/>
            </a:ln>
          </p:spPr>
          <p:txBody>
            <a:bodyPr lIns="91425" tIns="91425" rIns="91425" bIns="91425" anchor="ctr"/>
            <a:lstStyle/>
            <a:p>
              <a:pPr>
                <a:defRPr/>
              </a:pPr>
              <a:endParaRPr lang="vi-VN" sz="1350"/>
            </a:p>
          </p:txBody>
        </p:sp>
        <p:sp>
          <p:nvSpPr>
            <p:cNvPr id="167" name="Google Shape;542;p27">
              <a:extLst>
                <a:ext uri="{FF2B5EF4-FFF2-40B4-BE49-F238E27FC236}">
                  <a16:creationId xmlns:a16="http://schemas.microsoft.com/office/drawing/2014/main" id="{5A9DA967-93F3-4EF9-9568-7FB21BDCCB1E}"/>
                </a:ext>
              </a:extLst>
            </p:cNvPr>
            <p:cNvSpPr>
              <a:spLocks/>
            </p:cNvSpPr>
            <p:nvPr/>
          </p:nvSpPr>
          <p:spPr bwMode="auto">
            <a:xfrm>
              <a:off x="2572334" y="4599175"/>
              <a:ext cx="120688" cy="12704"/>
            </a:xfrm>
            <a:custGeom>
              <a:avLst/>
              <a:gdLst>
                <a:gd name="T0" fmla="*/ 2147483646 w 2211"/>
                <a:gd name="T1" fmla="*/ 0 h 226"/>
                <a:gd name="T2" fmla="*/ 2147483646 w 2211"/>
                <a:gd name="T3" fmla="*/ 2147483646 h 226"/>
                <a:gd name="T4" fmla="*/ 2147483646 w 2211"/>
                <a:gd name="T5" fmla="*/ 2147483646 h 226"/>
                <a:gd name="T6" fmla="*/ 2147483646 w 2211"/>
                <a:gd name="T7" fmla="*/ 0 h 226"/>
                <a:gd name="T8" fmla="*/ 2147483646 w 2211"/>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226" extrusionOk="0">
                  <a:moveTo>
                    <a:pt x="1" y="0"/>
                  </a:moveTo>
                  <a:lnTo>
                    <a:pt x="1" y="225"/>
                  </a:lnTo>
                  <a:lnTo>
                    <a:pt x="2211" y="225"/>
                  </a:lnTo>
                  <a:lnTo>
                    <a:pt x="2211" y="0"/>
                  </a:lnTo>
                  <a:lnTo>
                    <a:pt x="1" y="0"/>
                  </a:lnTo>
                  <a:close/>
                </a:path>
              </a:pathLst>
            </a:custGeom>
            <a:solidFill>
              <a:srgbClr val="EDD56E"/>
            </a:solidFill>
            <a:ln>
              <a:noFill/>
            </a:ln>
          </p:spPr>
          <p:txBody>
            <a:bodyPr lIns="91425" tIns="91425" rIns="91425" bIns="91425" anchor="ctr"/>
            <a:lstStyle/>
            <a:p>
              <a:pPr>
                <a:defRPr/>
              </a:pPr>
              <a:endParaRPr lang="vi-VN" sz="1350"/>
            </a:p>
          </p:txBody>
        </p:sp>
        <p:sp>
          <p:nvSpPr>
            <p:cNvPr id="168" name="Google Shape;543;p27">
              <a:extLst>
                <a:ext uri="{FF2B5EF4-FFF2-40B4-BE49-F238E27FC236}">
                  <a16:creationId xmlns:a16="http://schemas.microsoft.com/office/drawing/2014/main" id="{0211EE2B-B23D-4DC4-87C7-50617EA78ABB}"/>
                </a:ext>
              </a:extLst>
            </p:cNvPr>
            <p:cNvSpPr>
              <a:spLocks/>
            </p:cNvSpPr>
            <p:nvPr/>
          </p:nvSpPr>
          <p:spPr bwMode="auto">
            <a:xfrm>
              <a:off x="2572334" y="4705568"/>
              <a:ext cx="120688" cy="9528"/>
            </a:xfrm>
            <a:custGeom>
              <a:avLst/>
              <a:gdLst>
                <a:gd name="T0" fmla="*/ 2147483646 w 2211"/>
                <a:gd name="T1" fmla="*/ 2147483646 h 173"/>
                <a:gd name="T2" fmla="*/ 2147483646 w 2211"/>
                <a:gd name="T3" fmla="*/ 2147483646 h 173"/>
                <a:gd name="T4" fmla="*/ 2147483646 w 2211"/>
                <a:gd name="T5" fmla="*/ 2147483646 h 173"/>
                <a:gd name="T6" fmla="*/ 2147483646 w 2211"/>
                <a:gd name="T7" fmla="*/ 2147483646 h 173"/>
                <a:gd name="T8" fmla="*/ 2147483646 w 2211"/>
                <a:gd name="T9" fmla="*/ 2147483646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1"/>
                  </a:moveTo>
                  <a:lnTo>
                    <a:pt x="1" y="173"/>
                  </a:lnTo>
                  <a:lnTo>
                    <a:pt x="2211" y="173"/>
                  </a:lnTo>
                  <a:lnTo>
                    <a:pt x="2211" y="1"/>
                  </a:lnTo>
                  <a:lnTo>
                    <a:pt x="1" y="1"/>
                  </a:lnTo>
                  <a:close/>
                </a:path>
              </a:pathLst>
            </a:custGeom>
            <a:solidFill>
              <a:srgbClr val="EA781B"/>
            </a:solidFill>
            <a:ln>
              <a:noFill/>
            </a:ln>
          </p:spPr>
          <p:txBody>
            <a:bodyPr lIns="91425" tIns="91425" rIns="91425" bIns="91425" anchor="ctr"/>
            <a:lstStyle/>
            <a:p>
              <a:pPr>
                <a:defRPr/>
              </a:pPr>
              <a:endParaRPr lang="vi-VN" sz="1350"/>
            </a:p>
          </p:txBody>
        </p:sp>
        <p:sp>
          <p:nvSpPr>
            <p:cNvPr id="169" name="Google Shape;544;p27">
              <a:extLst>
                <a:ext uri="{FF2B5EF4-FFF2-40B4-BE49-F238E27FC236}">
                  <a16:creationId xmlns:a16="http://schemas.microsoft.com/office/drawing/2014/main" id="{C18D3825-BEDA-424C-B018-B48237BEF71E}"/>
                </a:ext>
              </a:extLst>
            </p:cNvPr>
            <p:cNvSpPr>
              <a:spLocks/>
            </p:cNvSpPr>
            <p:nvPr/>
          </p:nvSpPr>
          <p:spPr bwMode="auto">
            <a:xfrm>
              <a:off x="2572334" y="4867540"/>
              <a:ext cx="120688" cy="12704"/>
            </a:xfrm>
            <a:custGeom>
              <a:avLst/>
              <a:gdLst>
                <a:gd name="T0" fmla="*/ 2147483646 w 2211"/>
                <a:gd name="T1" fmla="*/ 2147483646 h 226"/>
                <a:gd name="T2" fmla="*/ 2147483646 w 2211"/>
                <a:gd name="T3" fmla="*/ 2147483646 h 226"/>
                <a:gd name="T4" fmla="*/ 2147483646 w 2211"/>
                <a:gd name="T5" fmla="*/ 2147483646 h 226"/>
                <a:gd name="T6" fmla="*/ 2147483646 w 2211"/>
                <a:gd name="T7" fmla="*/ 2147483646 h 226"/>
                <a:gd name="T8" fmla="*/ 2147483646 w 2211"/>
                <a:gd name="T9" fmla="*/ 2147483646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226" extrusionOk="0">
                  <a:moveTo>
                    <a:pt x="1" y="1"/>
                  </a:moveTo>
                  <a:lnTo>
                    <a:pt x="1" y="226"/>
                  </a:lnTo>
                  <a:lnTo>
                    <a:pt x="2211" y="226"/>
                  </a:lnTo>
                  <a:lnTo>
                    <a:pt x="2211" y="1"/>
                  </a:lnTo>
                  <a:lnTo>
                    <a:pt x="1" y="1"/>
                  </a:lnTo>
                  <a:close/>
                </a:path>
              </a:pathLst>
            </a:custGeom>
            <a:solidFill>
              <a:srgbClr val="EA781B"/>
            </a:solidFill>
            <a:ln>
              <a:noFill/>
            </a:ln>
          </p:spPr>
          <p:txBody>
            <a:bodyPr lIns="91425" tIns="91425" rIns="91425" bIns="91425" anchor="ctr"/>
            <a:lstStyle/>
            <a:p>
              <a:pPr>
                <a:defRPr/>
              </a:pPr>
              <a:endParaRPr lang="vi-VN" sz="1350"/>
            </a:p>
          </p:txBody>
        </p:sp>
        <p:sp>
          <p:nvSpPr>
            <p:cNvPr id="170" name="Google Shape;545;p27">
              <a:extLst>
                <a:ext uri="{FF2B5EF4-FFF2-40B4-BE49-F238E27FC236}">
                  <a16:creationId xmlns:a16="http://schemas.microsoft.com/office/drawing/2014/main" id="{F83912FC-AC55-42C6-8D37-0B6D57CDD659}"/>
                </a:ext>
              </a:extLst>
            </p:cNvPr>
            <p:cNvSpPr>
              <a:spLocks/>
            </p:cNvSpPr>
            <p:nvPr/>
          </p:nvSpPr>
          <p:spPr bwMode="auto">
            <a:xfrm>
              <a:off x="2572334" y="4973933"/>
              <a:ext cx="120688" cy="9528"/>
            </a:xfrm>
            <a:custGeom>
              <a:avLst/>
              <a:gdLst>
                <a:gd name="T0" fmla="*/ 2147483646 w 2211"/>
                <a:gd name="T1" fmla="*/ 2147483646 h 160"/>
                <a:gd name="T2" fmla="*/ 2147483646 w 2211"/>
                <a:gd name="T3" fmla="*/ 2147483646 h 160"/>
                <a:gd name="T4" fmla="*/ 2147483646 w 2211"/>
                <a:gd name="T5" fmla="*/ 2147483646 h 160"/>
                <a:gd name="T6" fmla="*/ 2147483646 w 2211"/>
                <a:gd name="T7" fmla="*/ 2147483646 h 160"/>
                <a:gd name="T8" fmla="*/ 2147483646 w 2211"/>
                <a:gd name="T9" fmla="*/ 2147483646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60" extrusionOk="0">
                  <a:moveTo>
                    <a:pt x="1" y="1"/>
                  </a:moveTo>
                  <a:lnTo>
                    <a:pt x="1" y="160"/>
                  </a:lnTo>
                  <a:lnTo>
                    <a:pt x="2211" y="160"/>
                  </a:lnTo>
                  <a:lnTo>
                    <a:pt x="2211" y="1"/>
                  </a:lnTo>
                  <a:lnTo>
                    <a:pt x="1" y="1"/>
                  </a:lnTo>
                  <a:close/>
                </a:path>
              </a:pathLst>
            </a:custGeom>
            <a:solidFill>
              <a:srgbClr val="EA781B"/>
            </a:solidFill>
            <a:ln>
              <a:noFill/>
            </a:ln>
          </p:spPr>
          <p:txBody>
            <a:bodyPr lIns="91425" tIns="91425" rIns="91425" bIns="91425" anchor="ctr"/>
            <a:lstStyle/>
            <a:p>
              <a:pPr>
                <a:defRPr/>
              </a:pPr>
              <a:endParaRPr lang="vi-VN" sz="1350"/>
            </a:p>
          </p:txBody>
        </p:sp>
        <p:sp>
          <p:nvSpPr>
            <p:cNvPr id="171" name="Google Shape;546;p27">
              <a:extLst>
                <a:ext uri="{FF2B5EF4-FFF2-40B4-BE49-F238E27FC236}">
                  <a16:creationId xmlns:a16="http://schemas.microsoft.com/office/drawing/2014/main" id="{4923DCE5-DBF6-41C5-862F-A71062448C95}"/>
                </a:ext>
              </a:extLst>
            </p:cNvPr>
            <p:cNvSpPr>
              <a:spLocks/>
            </p:cNvSpPr>
            <p:nvPr/>
          </p:nvSpPr>
          <p:spPr bwMode="auto">
            <a:xfrm>
              <a:off x="2572334" y="5080326"/>
              <a:ext cx="120688" cy="9528"/>
            </a:xfrm>
            <a:custGeom>
              <a:avLst/>
              <a:gdLst>
                <a:gd name="T0" fmla="*/ 2147483646 w 2211"/>
                <a:gd name="T1" fmla="*/ 0 h 160"/>
                <a:gd name="T2" fmla="*/ 2147483646 w 2211"/>
                <a:gd name="T3" fmla="*/ 2147483646 h 160"/>
                <a:gd name="T4" fmla="*/ 2147483646 w 2211"/>
                <a:gd name="T5" fmla="*/ 2147483646 h 160"/>
                <a:gd name="T6" fmla="*/ 2147483646 w 2211"/>
                <a:gd name="T7" fmla="*/ 0 h 160"/>
                <a:gd name="T8" fmla="*/ 2147483646 w 2211"/>
                <a:gd name="T9" fmla="*/ 0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60" extrusionOk="0">
                  <a:moveTo>
                    <a:pt x="1" y="0"/>
                  </a:moveTo>
                  <a:lnTo>
                    <a:pt x="1" y="159"/>
                  </a:lnTo>
                  <a:lnTo>
                    <a:pt x="2211" y="159"/>
                  </a:lnTo>
                  <a:lnTo>
                    <a:pt x="2211" y="0"/>
                  </a:lnTo>
                  <a:lnTo>
                    <a:pt x="1" y="0"/>
                  </a:lnTo>
                  <a:close/>
                </a:path>
              </a:pathLst>
            </a:custGeom>
            <a:solidFill>
              <a:srgbClr val="EA781B"/>
            </a:solidFill>
            <a:ln>
              <a:noFill/>
            </a:ln>
          </p:spPr>
          <p:txBody>
            <a:bodyPr lIns="91425" tIns="91425" rIns="91425" bIns="91425" anchor="ctr"/>
            <a:lstStyle/>
            <a:p>
              <a:pPr>
                <a:defRPr/>
              </a:pPr>
              <a:endParaRPr lang="vi-VN" sz="1350"/>
            </a:p>
          </p:txBody>
        </p:sp>
        <p:sp>
          <p:nvSpPr>
            <p:cNvPr id="172" name="Google Shape;547;p27">
              <a:extLst>
                <a:ext uri="{FF2B5EF4-FFF2-40B4-BE49-F238E27FC236}">
                  <a16:creationId xmlns:a16="http://schemas.microsoft.com/office/drawing/2014/main" id="{2D115136-31AE-4561-859E-0E97CD6304CE}"/>
                </a:ext>
              </a:extLst>
            </p:cNvPr>
            <p:cNvSpPr>
              <a:spLocks/>
            </p:cNvSpPr>
            <p:nvPr/>
          </p:nvSpPr>
          <p:spPr bwMode="auto">
            <a:xfrm>
              <a:off x="2572334" y="5242298"/>
              <a:ext cx="120688" cy="9528"/>
            </a:xfrm>
            <a:custGeom>
              <a:avLst/>
              <a:gdLst>
                <a:gd name="T0" fmla="*/ 2147483646 w 2211"/>
                <a:gd name="T1" fmla="*/ 0 h 160"/>
                <a:gd name="T2" fmla="*/ 2147483646 w 2211"/>
                <a:gd name="T3" fmla="*/ 2147483646 h 160"/>
                <a:gd name="T4" fmla="*/ 2147483646 w 2211"/>
                <a:gd name="T5" fmla="*/ 2147483646 h 160"/>
                <a:gd name="T6" fmla="*/ 2147483646 w 2211"/>
                <a:gd name="T7" fmla="*/ 0 h 160"/>
                <a:gd name="T8" fmla="*/ 2147483646 w 2211"/>
                <a:gd name="T9" fmla="*/ 0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60" extrusionOk="0">
                  <a:moveTo>
                    <a:pt x="1" y="0"/>
                  </a:moveTo>
                  <a:lnTo>
                    <a:pt x="1" y="159"/>
                  </a:lnTo>
                  <a:lnTo>
                    <a:pt x="2211" y="159"/>
                  </a:lnTo>
                  <a:lnTo>
                    <a:pt x="2211" y="0"/>
                  </a:lnTo>
                  <a:lnTo>
                    <a:pt x="1" y="0"/>
                  </a:lnTo>
                  <a:close/>
                </a:path>
              </a:pathLst>
            </a:custGeom>
            <a:solidFill>
              <a:srgbClr val="EA781B"/>
            </a:solidFill>
            <a:ln>
              <a:noFill/>
            </a:ln>
          </p:spPr>
          <p:txBody>
            <a:bodyPr lIns="91425" tIns="91425" rIns="91425" bIns="91425" anchor="ctr"/>
            <a:lstStyle/>
            <a:p>
              <a:pPr>
                <a:defRPr/>
              </a:pPr>
              <a:endParaRPr lang="vi-VN" sz="1350"/>
            </a:p>
          </p:txBody>
        </p:sp>
        <p:sp>
          <p:nvSpPr>
            <p:cNvPr id="173" name="Google Shape;548;p27">
              <a:extLst>
                <a:ext uri="{FF2B5EF4-FFF2-40B4-BE49-F238E27FC236}">
                  <a16:creationId xmlns:a16="http://schemas.microsoft.com/office/drawing/2014/main" id="{EC90DCD6-7756-41AF-9B9A-A34B2AE65649}"/>
                </a:ext>
              </a:extLst>
            </p:cNvPr>
            <p:cNvSpPr>
              <a:spLocks/>
            </p:cNvSpPr>
            <p:nvPr/>
          </p:nvSpPr>
          <p:spPr bwMode="auto">
            <a:xfrm>
              <a:off x="2572334" y="5348692"/>
              <a:ext cx="120688" cy="9528"/>
            </a:xfrm>
            <a:custGeom>
              <a:avLst/>
              <a:gdLst>
                <a:gd name="T0" fmla="*/ 2147483646 w 2211"/>
                <a:gd name="T1" fmla="*/ 0 h 173"/>
                <a:gd name="T2" fmla="*/ 2147483646 w 2211"/>
                <a:gd name="T3" fmla="*/ 2147483646 h 173"/>
                <a:gd name="T4" fmla="*/ 2147483646 w 2211"/>
                <a:gd name="T5" fmla="*/ 2147483646 h 173"/>
                <a:gd name="T6" fmla="*/ 2147483646 w 2211"/>
                <a:gd name="T7" fmla="*/ 0 h 173"/>
                <a:gd name="T8" fmla="*/ 2147483646 w 2211"/>
                <a:gd name="T9" fmla="*/ 0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0"/>
                  </a:moveTo>
                  <a:lnTo>
                    <a:pt x="1" y="172"/>
                  </a:lnTo>
                  <a:lnTo>
                    <a:pt x="2211" y="172"/>
                  </a:lnTo>
                  <a:lnTo>
                    <a:pt x="2211" y="0"/>
                  </a:lnTo>
                  <a:lnTo>
                    <a:pt x="1" y="0"/>
                  </a:lnTo>
                  <a:close/>
                </a:path>
              </a:pathLst>
            </a:custGeom>
            <a:solidFill>
              <a:srgbClr val="EA781B"/>
            </a:solidFill>
            <a:ln>
              <a:noFill/>
            </a:ln>
          </p:spPr>
          <p:txBody>
            <a:bodyPr lIns="91425" tIns="91425" rIns="91425" bIns="91425" anchor="ctr"/>
            <a:lstStyle/>
            <a:p>
              <a:pPr>
                <a:defRPr/>
              </a:pPr>
              <a:endParaRPr lang="vi-VN" sz="1350"/>
            </a:p>
          </p:txBody>
        </p:sp>
        <p:sp>
          <p:nvSpPr>
            <p:cNvPr id="174" name="Google Shape;549;p27">
              <a:extLst>
                <a:ext uri="{FF2B5EF4-FFF2-40B4-BE49-F238E27FC236}">
                  <a16:creationId xmlns:a16="http://schemas.microsoft.com/office/drawing/2014/main" id="{DEFC49AF-3C9C-4DC5-B9F3-ACEB857DD78F}"/>
                </a:ext>
              </a:extLst>
            </p:cNvPr>
            <p:cNvSpPr>
              <a:spLocks/>
            </p:cNvSpPr>
            <p:nvPr/>
          </p:nvSpPr>
          <p:spPr bwMode="auto">
            <a:xfrm>
              <a:off x="2572334" y="5451909"/>
              <a:ext cx="120688" cy="12704"/>
            </a:xfrm>
            <a:custGeom>
              <a:avLst/>
              <a:gdLst>
                <a:gd name="T0" fmla="*/ 2147483646 w 2211"/>
                <a:gd name="T1" fmla="*/ 2147483646 h 226"/>
                <a:gd name="T2" fmla="*/ 2147483646 w 2211"/>
                <a:gd name="T3" fmla="*/ 2147483646 h 226"/>
                <a:gd name="T4" fmla="*/ 2147483646 w 2211"/>
                <a:gd name="T5" fmla="*/ 2147483646 h 226"/>
                <a:gd name="T6" fmla="*/ 2147483646 w 2211"/>
                <a:gd name="T7" fmla="*/ 2147483646 h 226"/>
                <a:gd name="T8" fmla="*/ 2147483646 w 2211"/>
                <a:gd name="T9" fmla="*/ 2147483646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226" extrusionOk="0">
                  <a:moveTo>
                    <a:pt x="1" y="1"/>
                  </a:moveTo>
                  <a:lnTo>
                    <a:pt x="1" y="226"/>
                  </a:lnTo>
                  <a:lnTo>
                    <a:pt x="2211" y="226"/>
                  </a:lnTo>
                  <a:lnTo>
                    <a:pt x="2211" y="1"/>
                  </a:lnTo>
                  <a:lnTo>
                    <a:pt x="1" y="1"/>
                  </a:lnTo>
                  <a:close/>
                </a:path>
              </a:pathLst>
            </a:custGeom>
            <a:solidFill>
              <a:srgbClr val="EA781B"/>
            </a:solidFill>
            <a:ln>
              <a:noFill/>
            </a:ln>
          </p:spPr>
          <p:txBody>
            <a:bodyPr lIns="91425" tIns="91425" rIns="91425" bIns="91425" anchor="ctr"/>
            <a:lstStyle/>
            <a:p>
              <a:pPr>
                <a:defRPr/>
              </a:pPr>
              <a:endParaRPr lang="vi-VN" sz="1350"/>
            </a:p>
          </p:txBody>
        </p:sp>
        <p:sp>
          <p:nvSpPr>
            <p:cNvPr id="175" name="Google Shape;550;p27">
              <a:extLst>
                <a:ext uri="{FF2B5EF4-FFF2-40B4-BE49-F238E27FC236}">
                  <a16:creationId xmlns:a16="http://schemas.microsoft.com/office/drawing/2014/main" id="{7338D0E6-D0FA-4642-8CD6-8C7CC70F7DD4}"/>
                </a:ext>
              </a:extLst>
            </p:cNvPr>
            <p:cNvSpPr>
              <a:spLocks/>
            </p:cNvSpPr>
            <p:nvPr/>
          </p:nvSpPr>
          <p:spPr bwMode="auto">
            <a:xfrm>
              <a:off x="2510930" y="4041801"/>
              <a:ext cx="182092" cy="12704"/>
            </a:xfrm>
            <a:custGeom>
              <a:avLst/>
              <a:gdLst>
                <a:gd name="T0" fmla="*/ 0 w 3309"/>
                <a:gd name="T1" fmla="*/ 0 h 226"/>
                <a:gd name="T2" fmla="*/ 0 w 3309"/>
                <a:gd name="T3" fmla="*/ 2147483646 h 226"/>
                <a:gd name="T4" fmla="*/ 2147483646 w 3309"/>
                <a:gd name="T5" fmla="*/ 2147483646 h 226"/>
                <a:gd name="T6" fmla="*/ 2147483646 w 3309"/>
                <a:gd name="T7" fmla="*/ 0 h 226"/>
                <a:gd name="T8" fmla="*/ 0 w 3309"/>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226" extrusionOk="0">
                  <a:moveTo>
                    <a:pt x="0" y="0"/>
                  </a:moveTo>
                  <a:lnTo>
                    <a:pt x="0" y="225"/>
                  </a:lnTo>
                  <a:lnTo>
                    <a:pt x="3309" y="225"/>
                  </a:lnTo>
                  <a:lnTo>
                    <a:pt x="3309" y="0"/>
                  </a:lnTo>
                  <a:lnTo>
                    <a:pt x="0" y="0"/>
                  </a:lnTo>
                  <a:close/>
                </a:path>
              </a:pathLst>
            </a:custGeom>
            <a:solidFill>
              <a:srgbClr val="EDD56E"/>
            </a:solidFill>
            <a:ln>
              <a:noFill/>
            </a:ln>
          </p:spPr>
          <p:txBody>
            <a:bodyPr lIns="91425" tIns="91425" rIns="91425" bIns="91425" anchor="ctr"/>
            <a:lstStyle/>
            <a:p>
              <a:pPr>
                <a:defRPr/>
              </a:pPr>
              <a:endParaRPr lang="vi-VN" sz="1350"/>
            </a:p>
          </p:txBody>
        </p:sp>
        <p:sp>
          <p:nvSpPr>
            <p:cNvPr id="176" name="Google Shape;551;p27">
              <a:extLst>
                <a:ext uri="{FF2B5EF4-FFF2-40B4-BE49-F238E27FC236}">
                  <a16:creationId xmlns:a16="http://schemas.microsoft.com/office/drawing/2014/main" id="{A1217E9D-FCD5-4B16-99C6-181E8545C567}"/>
                </a:ext>
              </a:extLst>
            </p:cNvPr>
            <p:cNvSpPr>
              <a:spLocks/>
            </p:cNvSpPr>
            <p:nvPr/>
          </p:nvSpPr>
          <p:spPr bwMode="auto">
            <a:xfrm>
              <a:off x="2510930" y="4416559"/>
              <a:ext cx="182092" cy="9528"/>
            </a:xfrm>
            <a:custGeom>
              <a:avLst/>
              <a:gdLst>
                <a:gd name="T0" fmla="*/ 0 w 3309"/>
                <a:gd name="T1" fmla="*/ 0 h 173"/>
                <a:gd name="T2" fmla="*/ 0 w 3309"/>
                <a:gd name="T3" fmla="*/ 2147483646 h 173"/>
                <a:gd name="T4" fmla="*/ 2147483646 w 3309"/>
                <a:gd name="T5" fmla="*/ 2147483646 h 173"/>
                <a:gd name="T6" fmla="*/ 2147483646 w 3309"/>
                <a:gd name="T7" fmla="*/ 0 h 173"/>
                <a:gd name="T8" fmla="*/ 0 w 3309"/>
                <a:gd name="T9" fmla="*/ 0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173" extrusionOk="0">
                  <a:moveTo>
                    <a:pt x="0" y="0"/>
                  </a:moveTo>
                  <a:lnTo>
                    <a:pt x="0" y="173"/>
                  </a:lnTo>
                  <a:lnTo>
                    <a:pt x="3309" y="173"/>
                  </a:lnTo>
                  <a:lnTo>
                    <a:pt x="3309" y="0"/>
                  </a:lnTo>
                  <a:lnTo>
                    <a:pt x="0" y="0"/>
                  </a:lnTo>
                  <a:close/>
                </a:path>
              </a:pathLst>
            </a:custGeom>
            <a:solidFill>
              <a:srgbClr val="EDD56E"/>
            </a:solidFill>
            <a:ln>
              <a:noFill/>
            </a:ln>
          </p:spPr>
          <p:txBody>
            <a:bodyPr lIns="91425" tIns="91425" rIns="91425" bIns="91425" anchor="ctr"/>
            <a:lstStyle/>
            <a:p>
              <a:pPr>
                <a:defRPr/>
              </a:pPr>
              <a:endParaRPr lang="vi-VN" sz="1350"/>
            </a:p>
          </p:txBody>
        </p:sp>
        <p:sp>
          <p:nvSpPr>
            <p:cNvPr id="177" name="Google Shape;552;p27">
              <a:extLst>
                <a:ext uri="{FF2B5EF4-FFF2-40B4-BE49-F238E27FC236}">
                  <a16:creationId xmlns:a16="http://schemas.microsoft.com/office/drawing/2014/main" id="{5A5A9A55-3737-46AC-8E3E-26AAE2CAFF5B}"/>
                </a:ext>
              </a:extLst>
            </p:cNvPr>
            <p:cNvSpPr>
              <a:spLocks/>
            </p:cNvSpPr>
            <p:nvPr/>
          </p:nvSpPr>
          <p:spPr bwMode="auto">
            <a:xfrm>
              <a:off x="2510930" y="4788142"/>
              <a:ext cx="182092" cy="9528"/>
            </a:xfrm>
            <a:custGeom>
              <a:avLst/>
              <a:gdLst>
                <a:gd name="T0" fmla="*/ 0 w 3309"/>
                <a:gd name="T1" fmla="*/ 0 h 160"/>
                <a:gd name="T2" fmla="*/ 0 w 3309"/>
                <a:gd name="T3" fmla="*/ 2147483646 h 160"/>
                <a:gd name="T4" fmla="*/ 2147483646 w 3309"/>
                <a:gd name="T5" fmla="*/ 2147483646 h 160"/>
                <a:gd name="T6" fmla="*/ 2147483646 w 3309"/>
                <a:gd name="T7" fmla="*/ 0 h 160"/>
                <a:gd name="T8" fmla="*/ 0 w 3309"/>
                <a:gd name="T9" fmla="*/ 0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160" extrusionOk="0">
                  <a:moveTo>
                    <a:pt x="0" y="0"/>
                  </a:moveTo>
                  <a:lnTo>
                    <a:pt x="0" y="159"/>
                  </a:lnTo>
                  <a:lnTo>
                    <a:pt x="3309" y="159"/>
                  </a:lnTo>
                  <a:lnTo>
                    <a:pt x="3309" y="0"/>
                  </a:lnTo>
                  <a:lnTo>
                    <a:pt x="0" y="0"/>
                  </a:lnTo>
                  <a:close/>
                </a:path>
              </a:pathLst>
            </a:custGeom>
            <a:solidFill>
              <a:srgbClr val="EA781B"/>
            </a:solidFill>
            <a:ln>
              <a:noFill/>
            </a:ln>
          </p:spPr>
          <p:txBody>
            <a:bodyPr lIns="91425" tIns="91425" rIns="91425" bIns="91425" anchor="ctr"/>
            <a:lstStyle/>
            <a:p>
              <a:pPr>
                <a:defRPr/>
              </a:pPr>
              <a:endParaRPr lang="vi-VN" sz="1350"/>
            </a:p>
          </p:txBody>
        </p:sp>
        <p:sp>
          <p:nvSpPr>
            <p:cNvPr id="178" name="Google Shape;553;p27">
              <a:extLst>
                <a:ext uri="{FF2B5EF4-FFF2-40B4-BE49-F238E27FC236}">
                  <a16:creationId xmlns:a16="http://schemas.microsoft.com/office/drawing/2014/main" id="{7AB2E6E0-7431-4CA7-A86B-8999115D3EF5}"/>
                </a:ext>
              </a:extLst>
            </p:cNvPr>
            <p:cNvSpPr>
              <a:spLocks/>
            </p:cNvSpPr>
            <p:nvPr/>
          </p:nvSpPr>
          <p:spPr bwMode="auto">
            <a:xfrm>
              <a:off x="2510930" y="5162900"/>
              <a:ext cx="182092" cy="9528"/>
            </a:xfrm>
            <a:custGeom>
              <a:avLst/>
              <a:gdLst>
                <a:gd name="T0" fmla="*/ 0 w 3309"/>
                <a:gd name="T1" fmla="*/ 2147483646 h 173"/>
                <a:gd name="T2" fmla="*/ 0 w 3309"/>
                <a:gd name="T3" fmla="*/ 2147483646 h 173"/>
                <a:gd name="T4" fmla="*/ 2147483646 w 3309"/>
                <a:gd name="T5" fmla="*/ 2147483646 h 173"/>
                <a:gd name="T6" fmla="*/ 2147483646 w 3309"/>
                <a:gd name="T7" fmla="*/ 2147483646 h 173"/>
                <a:gd name="T8" fmla="*/ 0 w 3309"/>
                <a:gd name="T9" fmla="*/ 2147483646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173" extrusionOk="0">
                  <a:moveTo>
                    <a:pt x="0" y="1"/>
                  </a:moveTo>
                  <a:lnTo>
                    <a:pt x="0" y="173"/>
                  </a:lnTo>
                  <a:lnTo>
                    <a:pt x="3309" y="173"/>
                  </a:lnTo>
                  <a:lnTo>
                    <a:pt x="3309" y="1"/>
                  </a:lnTo>
                  <a:lnTo>
                    <a:pt x="0" y="1"/>
                  </a:lnTo>
                  <a:close/>
                </a:path>
              </a:pathLst>
            </a:custGeom>
            <a:solidFill>
              <a:srgbClr val="EA781B"/>
            </a:solidFill>
            <a:ln>
              <a:noFill/>
            </a:ln>
          </p:spPr>
          <p:txBody>
            <a:bodyPr lIns="91425" tIns="91425" rIns="91425" bIns="91425" anchor="ctr"/>
            <a:lstStyle/>
            <a:p>
              <a:pPr>
                <a:defRPr/>
              </a:pPr>
              <a:endParaRPr lang="vi-VN" sz="1350"/>
            </a:p>
          </p:txBody>
        </p:sp>
        <p:sp>
          <p:nvSpPr>
            <p:cNvPr id="179" name="Google Shape;554;p27">
              <a:extLst>
                <a:ext uri="{FF2B5EF4-FFF2-40B4-BE49-F238E27FC236}">
                  <a16:creationId xmlns:a16="http://schemas.microsoft.com/office/drawing/2014/main" id="{8014CECC-E75E-4C35-B86B-4CB9657860E8}"/>
                </a:ext>
              </a:extLst>
            </p:cNvPr>
            <p:cNvSpPr/>
            <p:nvPr/>
          </p:nvSpPr>
          <p:spPr>
            <a:xfrm>
              <a:off x="2597742" y="4303815"/>
              <a:ext cx="317602" cy="1057580"/>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80" name="Google Shape;555;p27">
              <a:extLst>
                <a:ext uri="{FF2B5EF4-FFF2-40B4-BE49-F238E27FC236}">
                  <a16:creationId xmlns:a16="http://schemas.microsoft.com/office/drawing/2014/main" id="{6B67FF17-BBE6-4E2C-A440-92899454379F}"/>
                </a:ext>
              </a:extLst>
            </p:cNvPr>
            <p:cNvSpPr>
              <a:spLocks/>
            </p:cNvSpPr>
            <p:nvPr/>
          </p:nvSpPr>
          <p:spPr bwMode="auto">
            <a:xfrm>
              <a:off x="2608328" y="4616642"/>
              <a:ext cx="285842" cy="744753"/>
            </a:xfrm>
            <a:custGeom>
              <a:avLst/>
              <a:gdLst>
                <a:gd name="T0" fmla="*/ 0 w 5189"/>
                <a:gd name="T1" fmla="*/ 0 h 13466"/>
                <a:gd name="T2" fmla="*/ 2147483646 w 5189"/>
                <a:gd name="T3" fmla="*/ 2147483646 h 13466"/>
                <a:gd name="T4" fmla="*/ 2147483646 w 5189"/>
                <a:gd name="T5" fmla="*/ 2147483646 h 13466"/>
                <a:gd name="T6" fmla="*/ 2147483646 w 5189"/>
                <a:gd name="T7" fmla="*/ 2147483646 h 13466"/>
                <a:gd name="T8" fmla="*/ 2147483646 w 5189"/>
                <a:gd name="T9" fmla="*/ 2147483646 h 13466"/>
                <a:gd name="T10" fmla="*/ 2147483646 w 5189"/>
                <a:gd name="T11" fmla="*/ 2147483646 h 13466"/>
                <a:gd name="T12" fmla="*/ 2147483646 w 5189"/>
                <a:gd name="T13" fmla="*/ 2147483646 h 13466"/>
                <a:gd name="T14" fmla="*/ 0 w 5189"/>
                <a:gd name="T15" fmla="*/ 0 h 1346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cubicBezTo>
                    <a:pt x="4695" y="7986"/>
                    <a:pt x="4237" y="8200"/>
                    <a:pt x="3813" y="8200"/>
                  </a:cubicBezTo>
                  <a:cubicBezTo>
                    <a:pt x="1860" y="8200"/>
                    <a:pt x="631" y="3676"/>
                    <a:pt x="0" y="0"/>
                  </a:cubicBezTo>
                  <a:close/>
                </a:path>
              </a:pathLst>
            </a:custGeom>
            <a:solidFill>
              <a:srgbClr val="BDB8FF"/>
            </a:solidFill>
            <a:ln>
              <a:noFill/>
            </a:ln>
          </p:spPr>
          <p:txBody>
            <a:bodyPr lIns="91425" tIns="91425" rIns="91425" bIns="91425" anchor="ctr"/>
            <a:lstStyle/>
            <a:p>
              <a:pPr>
                <a:defRPr/>
              </a:pPr>
              <a:endParaRPr lang="vi-VN" sz="1350"/>
            </a:p>
          </p:txBody>
        </p:sp>
        <p:sp>
          <p:nvSpPr>
            <p:cNvPr id="181" name="Google Shape;556;p27">
              <a:extLst>
                <a:ext uri="{FF2B5EF4-FFF2-40B4-BE49-F238E27FC236}">
                  <a16:creationId xmlns:a16="http://schemas.microsoft.com/office/drawing/2014/main" id="{4B073919-974C-4865-A405-F5D7F374E8A7}"/>
                </a:ext>
              </a:extLst>
            </p:cNvPr>
            <p:cNvSpPr/>
            <p:nvPr/>
          </p:nvSpPr>
          <p:spPr>
            <a:xfrm>
              <a:off x="2722665" y="4414972"/>
              <a:ext cx="101633" cy="247722"/>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82" name="Google Shape;557;p27">
              <a:extLst>
                <a:ext uri="{FF2B5EF4-FFF2-40B4-BE49-F238E27FC236}">
                  <a16:creationId xmlns:a16="http://schemas.microsoft.com/office/drawing/2014/main" id="{485893B2-E29B-42E7-B9A4-9640A451E946}"/>
                </a:ext>
              </a:extLst>
            </p:cNvPr>
            <p:cNvSpPr/>
            <p:nvPr/>
          </p:nvSpPr>
          <p:spPr>
            <a:xfrm>
              <a:off x="2525752" y="3916353"/>
              <a:ext cx="395943" cy="371582"/>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83" name="Google Shape;558;p27">
              <a:extLst>
                <a:ext uri="{FF2B5EF4-FFF2-40B4-BE49-F238E27FC236}">
                  <a16:creationId xmlns:a16="http://schemas.microsoft.com/office/drawing/2014/main" id="{1D4466D0-38E2-4A35-8228-39EF04A985CF}"/>
                </a:ext>
              </a:extLst>
            </p:cNvPr>
            <p:cNvSpPr>
              <a:spLocks/>
            </p:cNvSpPr>
            <p:nvPr/>
          </p:nvSpPr>
          <p:spPr bwMode="auto">
            <a:xfrm>
              <a:off x="2568099" y="4064033"/>
              <a:ext cx="247729" cy="223903"/>
            </a:xfrm>
            <a:custGeom>
              <a:avLst/>
              <a:gdLst>
                <a:gd name="T0" fmla="*/ 2147483646 w 4461"/>
                <a:gd name="T1" fmla="*/ 0 h 4053"/>
                <a:gd name="T2" fmla="*/ 2147483646 w 4461"/>
                <a:gd name="T3" fmla="*/ 2147483646 h 4053"/>
                <a:gd name="T4" fmla="*/ 2147483646 w 4461"/>
                <a:gd name="T5" fmla="*/ 2147483646 h 4053"/>
                <a:gd name="T6" fmla="*/ 2147483646 w 4461"/>
                <a:gd name="T7" fmla="*/ 2147483646 h 4053"/>
                <a:gd name="T8" fmla="*/ 2147483646 w 4461"/>
                <a:gd name="T9" fmla="*/ 2147483646 h 4053"/>
                <a:gd name="T10" fmla="*/ 2147483646 w 4461"/>
                <a:gd name="T11" fmla="*/ 2147483646 h 4053"/>
                <a:gd name="T12" fmla="*/ 2147483646 w 4461"/>
                <a:gd name="T13" fmla="*/ 2147483646 h 4053"/>
                <a:gd name="T14" fmla="*/ 2147483646 w 4461"/>
                <a:gd name="T15" fmla="*/ 2147483646 h 4053"/>
                <a:gd name="T16" fmla="*/ 2147483646 w 4461"/>
                <a:gd name="T17" fmla="*/ 2147483646 h 4053"/>
                <a:gd name="T18" fmla="*/ 2147483646 w 4461"/>
                <a:gd name="T19" fmla="*/ 2147483646 h 4053"/>
                <a:gd name="T20" fmla="*/ 2147483646 w 4461"/>
                <a:gd name="T21" fmla="*/ 2147483646 h 4053"/>
                <a:gd name="T22" fmla="*/ 2147483646 w 4461"/>
                <a:gd name="T23" fmla="*/ 2147483646 h 4053"/>
                <a:gd name="T24" fmla="*/ 2147483646 w 4461"/>
                <a:gd name="T25" fmla="*/ 2147483646 h 4053"/>
                <a:gd name="T26" fmla="*/ 2147483646 w 4461"/>
                <a:gd name="T27" fmla="*/ 0 h 40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tx1"/>
            </a:solidFill>
            <a:ln>
              <a:noFill/>
            </a:ln>
          </p:spPr>
          <p:txBody>
            <a:bodyPr lIns="91425" tIns="91425" rIns="91425" bIns="91425" anchor="ctr"/>
            <a:lstStyle/>
            <a:p>
              <a:pPr>
                <a:defRPr/>
              </a:pPr>
              <a:endParaRPr lang="vi-VN" sz="1350"/>
            </a:p>
          </p:txBody>
        </p:sp>
        <p:sp>
          <p:nvSpPr>
            <p:cNvPr id="184" name="Google Shape;559;p27">
              <a:extLst>
                <a:ext uri="{FF2B5EF4-FFF2-40B4-BE49-F238E27FC236}">
                  <a16:creationId xmlns:a16="http://schemas.microsoft.com/office/drawing/2014/main" id="{DA1A260C-B20D-4230-B282-97AA98CAB891}"/>
                </a:ext>
              </a:extLst>
            </p:cNvPr>
            <p:cNvSpPr>
              <a:spLocks/>
            </p:cNvSpPr>
            <p:nvPr/>
          </p:nvSpPr>
          <p:spPr bwMode="auto">
            <a:xfrm>
              <a:off x="2587155" y="4259352"/>
              <a:ext cx="215969" cy="130213"/>
            </a:xfrm>
            <a:custGeom>
              <a:avLst/>
              <a:gdLst>
                <a:gd name="T0" fmla="*/ 2147483646 w 3919"/>
                <a:gd name="T1" fmla="*/ 2147483646 h 2359"/>
                <a:gd name="T2" fmla="*/ 2147483646 w 3919"/>
                <a:gd name="T3" fmla="*/ 2147483646 h 2359"/>
                <a:gd name="T4" fmla="*/ 2147483646 w 3919"/>
                <a:gd name="T5" fmla="*/ 2147483646 h 2359"/>
                <a:gd name="T6" fmla="*/ 2147483646 w 3919"/>
                <a:gd name="T7" fmla="*/ 2147483646 h 2359"/>
                <a:gd name="T8" fmla="*/ 2147483646 w 3919"/>
                <a:gd name="T9" fmla="*/ 2147483646 h 2359"/>
                <a:gd name="T10" fmla="*/ 2147483646 w 3919"/>
                <a:gd name="T11" fmla="*/ 2147483646 h 2359"/>
                <a:gd name="T12" fmla="*/ 2147483646 w 3919"/>
                <a:gd name="T13" fmla="*/ 2147483646 h 2359"/>
                <a:gd name="T14" fmla="*/ 2147483646 w 3919"/>
                <a:gd name="T15" fmla="*/ 2147483646 h 2359"/>
                <a:gd name="T16" fmla="*/ 2147483646 w 3919"/>
                <a:gd name="T17" fmla="*/ 2147483646 h 2359"/>
                <a:gd name="T18" fmla="*/ 2147483646 w 3919"/>
                <a:gd name="T19" fmla="*/ 2147483646 h 2359"/>
                <a:gd name="T20" fmla="*/ 2147483646 w 3919"/>
                <a:gd name="T21" fmla="*/ 2147483646 h 23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lIns="91425" tIns="91425" rIns="91425" bIns="91425" anchor="ctr"/>
            <a:lstStyle/>
            <a:p>
              <a:pPr>
                <a:defRPr/>
              </a:pPr>
              <a:endParaRPr lang="vi-VN" sz="1350"/>
            </a:p>
          </p:txBody>
        </p:sp>
        <p:sp>
          <p:nvSpPr>
            <p:cNvPr id="185" name="Google Shape;560;p27">
              <a:extLst>
                <a:ext uri="{FF2B5EF4-FFF2-40B4-BE49-F238E27FC236}">
                  <a16:creationId xmlns:a16="http://schemas.microsoft.com/office/drawing/2014/main" id="{DB52530C-99CE-481A-B1E8-52865C8EE403}"/>
                </a:ext>
              </a:extLst>
            </p:cNvPr>
            <p:cNvSpPr>
              <a:spLocks/>
            </p:cNvSpPr>
            <p:nvPr/>
          </p:nvSpPr>
          <p:spPr bwMode="auto">
            <a:xfrm rot="41933">
              <a:off x="2589273" y="4314930"/>
              <a:ext cx="215969" cy="76222"/>
            </a:xfrm>
            <a:custGeom>
              <a:avLst/>
              <a:gdLst>
                <a:gd name="T0" fmla="*/ 2147483646 w 3866"/>
                <a:gd name="T1" fmla="*/ 0 h 1398"/>
                <a:gd name="T2" fmla="*/ 2147483646 w 3866"/>
                <a:gd name="T3" fmla="*/ 2147483646 h 1398"/>
                <a:gd name="T4" fmla="*/ 2147483646 w 3866"/>
                <a:gd name="T5" fmla="*/ 2147483646 h 1398"/>
                <a:gd name="T6" fmla="*/ 2147483646 w 3866"/>
                <a:gd name="T7" fmla="*/ 2147483646 h 1398"/>
                <a:gd name="T8" fmla="*/ 2147483646 w 3866"/>
                <a:gd name="T9" fmla="*/ 2147483646 h 1398"/>
                <a:gd name="T10" fmla="*/ 2147483646 w 3866"/>
                <a:gd name="T11" fmla="*/ 2147483646 h 1398"/>
                <a:gd name="T12" fmla="*/ 2147483646 w 3866"/>
                <a:gd name="T13" fmla="*/ 2147483646 h 1398"/>
                <a:gd name="T14" fmla="*/ 2147483646 w 3866"/>
                <a:gd name="T15" fmla="*/ 0 h 139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lIns="91425" tIns="91425" rIns="91425" bIns="91425" anchor="ctr"/>
            <a:lstStyle/>
            <a:p>
              <a:pPr>
                <a:defRPr/>
              </a:pPr>
              <a:endParaRPr lang="vi-VN" sz="1350"/>
            </a:p>
          </p:txBody>
        </p:sp>
        <p:sp>
          <p:nvSpPr>
            <p:cNvPr id="186" name="Google Shape;561;p27">
              <a:extLst>
                <a:ext uri="{FF2B5EF4-FFF2-40B4-BE49-F238E27FC236}">
                  <a16:creationId xmlns:a16="http://schemas.microsoft.com/office/drawing/2014/main" id="{47C8B60E-BF87-4E9B-94E7-4363A2D3FC23}"/>
                </a:ext>
              </a:extLst>
            </p:cNvPr>
            <p:cNvSpPr>
              <a:spLocks/>
            </p:cNvSpPr>
            <p:nvPr/>
          </p:nvSpPr>
          <p:spPr bwMode="auto">
            <a:xfrm>
              <a:off x="2724783" y="5007280"/>
              <a:ext cx="239259" cy="242958"/>
            </a:xfrm>
            <a:custGeom>
              <a:avLst/>
              <a:gdLst>
                <a:gd name="T0" fmla="*/ 2147483646 w 4342"/>
                <a:gd name="T1" fmla="*/ 2147483646 h 4381"/>
                <a:gd name="T2" fmla="*/ 2147483646 w 4342"/>
                <a:gd name="T3" fmla="*/ 2147483646 h 4381"/>
                <a:gd name="T4" fmla="*/ 2147483646 w 4342"/>
                <a:gd name="T5" fmla="*/ 2147483646 h 4381"/>
                <a:gd name="T6" fmla="*/ 2147483646 w 4342"/>
                <a:gd name="T7" fmla="*/ 2147483646 h 4381"/>
                <a:gd name="T8" fmla="*/ 2147483646 w 4342"/>
                <a:gd name="T9" fmla="*/ 2147483646 h 438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lIns="91425" tIns="91425" rIns="91425" bIns="91425" anchor="ctr"/>
            <a:lstStyle/>
            <a:p>
              <a:pPr>
                <a:defRPr/>
              </a:pPr>
              <a:endParaRPr lang="vi-VN" sz="1350"/>
            </a:p>
          </p:txBody>
        </p:sp>
        <p:sp>
          <p:nvSpPr>
            <p:cNvPr id="187" name="Google Shape;562;p27">
              <a:extLst>
                <a:ext uri="{FF2B5EF4-FFF2-40B4-BE49-F238E27FC236}">
                  <a16:creationId xmlns:a16="http://schemas.microsoft.com/office/drawing/2014/main" id="{956858B7-2E52-4610-BBAB-37FEEFC646DD}"/>
                </a:ext>
              </a:extLst>
            </p:cNvPr>
            <p:cNvSpPr>
              <a:spLocks/>
            </p:cNvSpPr>
            <p:nvPr/>
          </p:nvSpPr>
          <p:spPr bwMode="auto">
            <a:xfrm>
              <a:off x="2729017" y="4357806"/>
              <a:ext cx="357831" cy="854322"/>
            </a:xfrm>
            <a:custGeom>
              <a:avLst/>
              <a:gdLst>
                <a:gd name="T0" fmla="*/ 2147483646 w 6447"/>
                <a:gd name="T1" fmla="*/ 2147483646 h 15447"/>
                <a:gd name="T2" fmla="*/ 2147483646 w 6447"/>
                <a:gd name="T3" fmla="*/ 2147483646 h 15447"/>
                <a:gd name="T4" fmla="*/ 2147483646 w 6447"/>
                <a:gd name="T5" fmla="*/ 2147483646 h 15447"/>
                <a:gd name="T6" fmla="*/ 2147483646 w 6447"/>
                <a:gd name="T7" fmla="*/ 2147483646 h 15447"/>
                <a:gd name="T8" fmla="*/ 2147483646 w 6447"/>
                <a:gd name="T9" fmla="*/ 2147483646 h 154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447" h="15447" extrusionOk="0">
                  <a:moveTo>
                    <a:pt x="2198" y="1"/>
                  </a:moveTo>
                  <a:lnTo>
                    <a:pt x="1" y="14785"/>
                  </a:lnTo>
                  <a:lnTo>
                    <a:pt x="4236" y="15446"/>
                  </a:lnTo>
                  <a:lnTo>
                    <a:pt x="6446" y="610"/>
                  </a:lnTo>
                  <a:lnTo>
                    <a:pt x="2198" y="1"/>
                  </a:lnTo>
                  <a:close/>
                </a:path>
              </a:pathLst>
            </a:custGeom>
            <a:solidFill>
              <a:schemeClr val="tx2"/>
            </a:solidFill>
            <a:ln>
              <a:noFill/>
            </a:ln>
          </p:spPr>
          <p:txBody>
            <a:bodyPr lIns="91425" tIns="91425" rIns="91425" bIns="91425" anchor="ctr"/>
            <a:lstStyle/>
            <a:p>
              <a:pPr>
                <a:defRPr/>
              </a:pPr>
              <a:endParaRPr lang="vi-VN" sz="1350"/>
            </a:p>
          </p:txBody>
        </p:sp>
        <p:sp>
          <p:nvSpPr>
            <p:cNvPr id="188" name="Google Shape;563;p27">
              <a:extLst>
                <a:ext uri="{FF2B5EF4-FFF2-40B4-BE49-F238E27FC236}">
                  <a16:creationId xmlns:a16="http://schemas.microsoft.com/office/drawing/2014/main" id="{6399D719-03F3-4E66-B498-027846DF871E}"/>
                </a:ext>
              </a:extLst>
            </p:cNvPr>
            <p:cNvSpPr>
              <a:spLocks/>
            </p:cNvSpPr>
            <p:nvPr/>
          </p:nvSpPr>
          <p:spPr bwMode="auto">
            <a:xfrm>
              <a:off x="2843354" y="4373685"/>
              <a:ext cx="243494" cy="838442"/>
            </a:xfrm>
            <a:custGeom>
              <a:avLst/>
              <a:gdLst>
                <a:gd name="T0" fmla="*/ 2147483646 w 4409"/>
                <a:gd name="T1" fmla="*/ 2147483646 h 15169"/>
                <a:gd name="T2" fmla="*/ 2147483646 w 4409"/>
                <a:gd name="T3" fmla="*/ 2147483646 h 15169"/>
                <a:gd name="T4" fmla="*/ 2147483646 w 4409"/>
                <a:gd name="T5" fmla="*/ 2147483646 h 15169"/>
                <a:gd name="T6" fmla="*/ 2147483646 w 4409"/>
                <a:gd name="T7" fmla="*/ 2147483646 h 15169"/>
                <a:gd name="T8" fmla="*/ 2147483646 w 4409"/>
                <a:gd name="T9" fmla="*/ 2147483646 h 1516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09" h="15169" extrusionOk="0">
                  <a:moveTo>
                    <a:pt x="2198" y="1"/>
                  </a:moveTo>
                  <a:lnTo>
                    <a:pt x="1" y="14838"/>
                  </a:lnTo>
                  <a:lnTo>
                    <a:pt x="2198" y="15168"/>
                  </a:lnTo>
                  <a:lnTo>
                    <a:pt x="4408" y="332"/>
                  </a:lnTo>
                  <a:lnTo>
                    <a:pt x="2198" y="1"/>
                  </a:lnTo>
                  <a:close/>
                </a:path>
              </a:pathLst>
            </a:custGeom>
            <a:solidFill>
              <a:schemeClr val="tx1"/>
            </a:solidFill>
            <a:ln>
              <a:noFill/>
            </a:ln>
          </p:spPr>
          <p:txBody>
            <a:bodyPr lIns="91425" tIns="91425" rIns="91425" bIns="91425" anchor="ctr"/>
            <a:lstStyle/>
            <a:p>
              <a:pPr>
                <a:defRPr/>
              </a:pPr>
              <a:endParaRPr lang="vi-VN" sz="1350"/>
            </a:p>
          </p:txBody>
        </p:sp>
        <p:sp>
          <p:nvSpPr>
            <p:cNvPr id="189" name="Google Shape;564;p27">
              <a:extLst>
                <a:ext uri="{FF2B5EF4-FFF2-40B4-BE49-F238E27FC236}">
                  <a16:creationId xmlns:a16="http://schemas.microsoft.com/office/drawing/2014/main" id="{6BB00464-2130-4823-B79E-6A09567DD6EA}"/>
                </a:ext>
              </a:extLst>
            </p:cNvPr>
            <p:cNvSpPr>
              <a:spLocks/>
            </p:cNvSpPr>
            <p:nvPr/>
          </p:nvSpPr>
          <p:spPr bwMode="auto">
            <a:xfrm>
              <a:off x="2845471" y="4187893"/>
              <a:ext cx="241377" cy="241370"/>
            </a:xfrm>
            <a:custGeom>
              <a:avLst/>
              <a:gdLst>
                <a:gd name="T0" fmla="*/ 2147483646 w 4348"/>
                <a:gd name="T1" fmla="*/ 0 h 4380"/>
                <a:gd name="T2" fmla="*/ 2147483646 w 4348"/>
                <a:gd name="T3" fmla="*/ 2147483646 h 4380"/>
                <a:gd name="T4" fmla="*/ 2147483646 w 4348"/>
                <a:gd name="T5" fmla="*/ 2147483646 h 4380"/>
                <a:gd name="T6" fmla="*/ 2147483646 w 4348"/>
                <a:gd name="T7" fmla="*/ 2147483646 h 4380"/>
                <a:gd name="T8" fmla="*/ 2147483646 w 4348"/>
                <a:gd name="T9" fmla="*/ 0 h 43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lIns="91425" tIns="91425" rIns="91425" bIns="91425" anchor="ctr"/>
            <a:lstStyle/>
            <a:p>
              <a:pPr>
                <a:defRPr/>
              </a:pPr>
              <a:endParaRPr lang="vi-VN" sz="1350"/>
            </a:p>
          </p:txBody>
        </p:sp>
        <p:sp>
          <p:nvSpPr>
            <p:cNvPr id="190" name="Google Shape;565;p27">
              <a:extLst>
                <a:ext uri="{FF2B5EF4-FFF2-40B4-BE49-F238E27FC236}">
                  <a16:creationId xmlns:a16="http://schemas.microsoft.com/office/drawing/2014/main" id="{2B99ACD4-BA84-4D5D-B83D-1D9A24E3DCC6}"/>
                </a:ext>
              </a:extLst>
            </p:cNvPr>
            <p:cNvSpPr>
              <a:spLocks/>
            </p:cNvSpPr>
            <p:nvPr/>
          </p:nvSpPr>
          <p:spPr bwMode="auto">
            <a:xfrm>
              <a:off x="2942869" y="4186306"/>
              <a:ext cx="80459" cy="77809"/>
            </a:xfrm>
            <a:custGeom>
              <a:avLst/>
              <a:gdLst>
                <a:gd name="T0" fmla="*/ 2147483646 w 1443"/>
                <a:gd name="T1" fmla="*/ 0 h 1398"/>
                <a:gd name="T2" fmla="*/ 0 w 1443"/>
                <a:gd name="T3" fmla="*/ 2147483646 h 1398"/>
                <a:gd name="T4" fmla="*/ 2147483646 w 1443"/>
                <a:gd name="T5" fmla="*/ 2147483646 h 1398"/>
                <a:gd name="T6" fmla="*/ 2147483646 w 1443"/>
                <a:gd name="T7" fmla="*/ 2147483646 h 1398"/>
                <a:gd name="T8" fmla="*/ 2147483646 w 1443"/>
                <a:gd name="T9" fmla="*/ 2147483646 h 1398"/>
                <a:gd name="T10" fmla="*/ 2147483646 w 1443"/>
                <a:gd name="T11" fmla="*/ 0 h 139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lIns="91425" tIns="91425" rIns="91425" bIns="91425" anchor="ctr"/>
            <a:lstStyle/>
            <a:p>
              <a:pPr>
                <a:defRPr/>
              </a:pPr>
              <a:endParaRPr lang="vi-VN" sz="1350"/>
            </a:p>
          </p:txBody>
        </p:sp>
        <p:sp>
          <p:nvSpPr>
            <p:cNvPr id="191" name="Google Shape;566;p27">
              <a:extLst>
                <a:ext uri="{FF2B5EF4-FFF2-40B4-BE49-F238E27FC236}">
                  <a16:creationId xmlns:a16="http://schemas.microsoft.com/office/drawing/2014/main" id="{F2879EC7-53B2-4547-A60E-7D1E300DC8E9}"/>
                </a:ext>
              </a:extLst>
            </p:cNvPr>
            <p:cNvSpPr>
              <a:spLocks/>
            </p:cNvSpPr>
            <p:nvPr/>
          </p:nvSpPr>
          <p:spPr bwMode="auto">
            <a:xfrm>
              <a:off x="2339426" y="4662694"/>
              <a:ext cx="777065" cy="963890"/>
            </a:xfrm>
            <a:custGeom>
              <a:avLst/>
              <a:gdLst>
                <a:gd name="T0" fmla="*/ 0 w 14070"/>
                <a:gd name="T1" fmla="*/ 2147483646 h 17432"/>
                <a:gd name="T2" fmla="*/ 0 w 14070"/>
                <a:gd name="T3" fmla="*/ 2147483646 h 17432"/>
                <a:gd name="T4" fmla="*/ 2147483646 w 14070"/>
                <a:gd name="T5" fmla="*/ 2147483646 h 17432"/>
                <a:gd name="T6" fmla="*/ 2147483646 w 14070"/>
                <a:gd name="T7" fmla="*/ 2147483646 h 17432"/>
                <a:gd name="T8" fmla="*/ 2147483646 w 14070"/>
                <a:gd name="T9" fmla="*/ 2147483646 h 17432"/>
                <a:gd name="T10" fmla="*/ 2147483646 w 14070"/>
                <a:gd name="T11" fmla="*/ 2147483646 h 17432"/>
                <a:gd name="T12" fmla="*/ 0 w 14070"/>
                <a:gd name="T13" fmla="*/ 2147483646 h 174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lnTo>
                    <a:pt x="0" y="1"/>
                  </a:lnTo>
                  <a:close/>
                </a:path>
              </a:pathLst>
            </a:custGeom>
            <a:solidFill>
              <a:schemeClr val="accent2"/>
            </a:solidFill>
            <a:ln>
              <a:noFill/>
            </a:ln>
          </p:spPr>
          <p:txBody>
            <a:bodyPr lIns="91425" tIns="91425" rIns="91425" bIns="91425" anchor="ctr"/>
            <a:lstStyle/>
            <a:p>
              <a:pPr>
                <a:defRPr/>
              </a:pPr>
              <a:endParaRPr lang="vi-VN" sz="1350"/>
            </a:p>
          </p:txBody>
        </p:sp>
        <p:sp>
          <p:nvSpPr>
            <p:cNvPr id="192" name="Google Shape;567;p27">
              <a:extLst>
                <a:ext uri="{FF2B5EF4-FFF2-40B4-BE49-F238E27FC236}">
                  <a16:creationId xmlns:a16="http://schemas.microsoft.com/office/drawing/2014/main" id="{2CE9CCE8-6088-45D3-A1EE-140C6CF7962D}"/>
                </a:ext>
              </a:extLst>
            </p:cNvPr>
            <p:cNvSpPr>
              <a:spLocks/>
            </p:cNvSpPr>
            <p:nvPr/>
          </p:nvSpPr>
          <p:spPr bwMode="auto">
            <a:xfrm>
              <a:off x="2375420" y="4821489"/>
              <a:ext cx="741071" cy="805095"/>
            </a:xfrm>
            <a:custGeom>
              <a:avLst/>
              <a:gdLst>
                <a:gd name="T0" fmla="*/ 2147483646 w 13409"/>
                <a:gd name="T1" fmla="*/ 2147483646 h 17432"/>
                <a:gd name="T2" fmla="*/ 2147483646 w 13409"/>
                <a:gd name="T3" fmla="*/ 2147483646 h 17432"/>
                <a:gd name="T4" fmla="*/ 2147483646 w 13409"/>
                <a:gd name="T5" fmla="*/ 2147483646 h 17432"/>
                <a:gd name="T6" fmla="*/ 2147483646 w 13409"/>
                <a:gd name="T7" fmla="*/ 2147483646 h 17432"/>
                <a:gd name="T8" fmla="*/ 2147483646 w 13409"/>
                <a:gd name="T9" fmla="*/ 2147483646 h 17432"/>
                <a:gd name="T10" fmla="*/ 2147483646 w 13409"/>
                <a:gd name="T11" fmla="*/ 2147483646 h 17432"/>
                <a:gd name="T12" fmla="*/ 2147483646 w 13409"/>
                <a:gd name="T13" fmla="*/ 2147483646 h 17432"/>
                <a:gd name="T14" fmla="*/ 2147483646 w 13409"/>
                <a:gd name="T15" fmla="*/ 2147483646 h 17432"/>
                <a:gd name="T16" fmla="*/ 2147483646 w 13409"/>
                <a:gd name="T17" fmla="*/ 2147483646 h 17432"/>
                <a:gd name="T18" fmla="*/ 2147483646 w 13409"/>
                <a:gd name="T19" fmla="*/ 2147483646 h 17432"/>
                <a:gd name="T20" fmla="*/ 2147483646 w 13409"/>
                <a:gd name="T21" fmla="*/ 2147483646 h 174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cubicBezTo>
                    <a:pt x="557" y="16876"/>
                    <a:pt x="1443" y="17432"/>
                    <a:pt x="2436" y="17432"/>
                  </a:cubicBezTo>
                  <a:lnTo>
                    <a:pt x="10311" y="17432"/>
                  </a:lnTo>
                  <a:cubicBezTo>
                    <a:pt x="12032" y="17432"/>
                    <a:pt x="13408" y="15777"/>
                    <a:pt x="13408" y="13726"/>
                  </a:cubicBezTo>
                  <a:lnTo>
                    <a:pt x="13408" y="1"/>
                  </a:lnTo>
                  <a:lnTo>
                    <a:pt x="11701" y="1"/>
                  </a:lnTo>
                  <a:close/>
                </a:path>
              </a:pathLst>
            </a:custGeom>
            <a:solidFill>
              <a:schemeClr val="tx2"/>
            </a:solidFill>
            <a:ln>
              <a:noFill/>
            </a:ln>
          </p:spPr>
          <p:txBody>
            <a:bodyPr lIns="91425" tIns="91425" rIns="91425" bIns="91425" anchor="ctr"/>
            <a:lstStyle/>
            <a:p>
              <a:pPr>
                <a:defRPr/>
              </a:pPr>
              <a:endParaRPr lang="vi-VN" sz="1350"/>
            </a:p>
          </p:txBody>
        </p:sp>
        <p:sp>
          <p:nvSpPr>
            <p:cNvPr id="193" name="Google Shape;568;p27">
              <a:extLst>
                <a:ext uri="{FF2B5EF4-FFF2-40B4-BE49-F238E27FC236}">
                  <a16:creationId xmlns:a16="http://schemas.microsoft.com/office/drawing/2014/main" id="{E20A7FAF-90B0-4788-9B2D-DA347A276729}"/>
                </a:ext>
              </a:extLst>
            </p:cNvPr>
            <p:cNvSpPr/>
            <p:nvPr/>
          </p:nvSpPr>
          <p:spPr>
            <a:xfrm>
              <a:off x="2434706" y="4872304"/>
              <a:ext cx="459465" cy="492267"/>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94" name="Google Shape;569;p27">
              <a:extLst>
                <a:ext uri="{FF2B5EF4-FFF2-40B4-BE49-F238E27FC236}">
                  <a16:creationId xmlns:a16="http://schemas.microsoft.com/office/drawing/2014/main" id="{54C32E9B-64ED-49B8-BA42-904D1109377C}"/>
                </a:ext>
              </a:extLst>
            </p:cNvPr>
            <p:cNvSpPr/>
            <p:nvPr/>
          </p:nvSpPr>
          <p:spPr>
            <a:xfrm>
              <a:off x="3376925" y="4937410"/>
              <a:ext cx="425586" cy="428749"/>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95" name="Google Shape;570;p27">
              <a:extLst>
                <a:ext uri="{FF2B5EF4-FFF2-40B4-BE49-F238E27FC236}">
                  <a16:creationId xmlns:a16="http://schemas.microsoft.com/office/drawing/2014/main" id="{0FB82EAA-5266-4BB8-AF08-89849CC6DFE4}"/>
                </a:ext>
              </a:extLst>
            </p:cNvPr>
            <p:cNvSpPr>
              <a:spLocks/>
            </p:cNvSpPr>
            <p:nvPr/>
          </p:nvSpPr>
          <p:spPr bwMode="auto">
            <a:xfrm>
              <a:off x="2894170" y="4821489"/>
              <a:ext cx="658494" cy="768572"/>
            </a:xfrm>
            <a:custGeom>
              <a:avLst/>
              <a:gdLst>
                <a:gd name="T0" fmla="*/ 2147483646 w 11913"/>
                <a:gd name="T1" fmla="*/ 0 h 13898"/>
                <a:gd name="T2" fmla="*/ 2147483646 w 11913"/>
                <a:gd name="T3" fmla="*/ 2147483646 h 13898"/>
                <a:gd name="T4" fmla="*/ 2147483646 w 11913"/>
                <a:gd name="T5" fmla="*/ 2147483646 h 13898"/>
                <a:gd name="T6" fmla="*/ 2147483646 w 11913"/>
                <a:gd name="T7" fmla="*/ 2147483646 h 13898"/>
                <a:gd name="T8" fmla="*/ 2147483646 w 11913"/>
                <a:gd name="T9" fmla="*/ 2147483646 h 13898"/>
                <a:gd name="T10" fmla="*/ 2147483646 w 11913"/>
                <a:gd name="T11" fmla="*/ 0 h 13898"/>
                <a:gd name="T12" fmla="*/ 2147483646 w 11913"/>
                <a:gd name="T13" fmla="*/ 0 h 1389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lnTo>
                    <a:pt x="1" y="0"/>
                  </a:lnTo>
                  <a:close/>
                </a:path>
              </a:pathLst>
            </a:custGeom>
            <a:solidFill>
              <a:schemeClr val="bg2"/>
            </a:solidFill>
            <a:ln>
              <a:noFill/>
            </a:ln>
          </p:spPr>
          <p:txBody>
            <a:bodyPr lIns="91425" tIns="91425" rIns="91425" bIns="91425" anchor="ctr"/>
            <a:lstStyle/>
            <a:p>
              <a:pPr>
                <a:defRPr/>
              </a:pPr>
              <a:endParaRPr lang="vi-VN" sz="1350"/>
            </a:p>
          </p:txBody>
        </p:sp>
        <p:sp>
          <p:nvSpPr>
            <p:cNvPr id="196" name="Google Shape;571;p27">
              <a:extLst>
                <a:ext uri="{FF2B5EF4-FFF2-40B4-BE49-F238E27FC236}">
                  <a16:creationId xmlns:a16="http://schemas.microsoft.com/office/drawing/2014/main" id="{F77FE3FB-625A-468C-869E-2A6F926B91E9}"/>
                </a:ext>
              </a:extLst>
            </p:cNvPr>
            <p:cNvSpPr>
              <a:spLocks/>
            </p:cNvSpPr>
            <p:nvPr/>
          </p:nvSpPr>
          <p:spPr bwMode="auto">
            <a:xfrm>
              <a:off x="2928048" y="4821489"/>
              <a:ext cx="624616" cy="768572"/>
            </a:xfrm>
            <a:custGeom>
              <a:avLst/>
              <a:gdLst>
                <a:gd name="T0" fmla="*/ 2147483646 w 11317"/>
                <a:gd name="T1" fmla="*/ 0 h 13898"/>
                <a:gd name="T2" fmla="*/ 2147483646 w 11317"/>
                <a:gd name="T3" fmla="*/ 2147483646 h 13898"/>
                <a:gd name="T4" fmla="*/ 2147483646 w 11317"/>
                <a:gd name="T5" fmla="*/ 2147483646 h 13898"/>
                <a:gd name="T6" fmla="*/ 2147483646 w 11317"/>
                <a:gd name="T7" fmla="*/ 2147483646 h 13898"/>
                <a:gd name="T8" fmla="*/ 0 w 11317"/>
                <a:gd name="T9" fmla="*/ 2147483646 h 13898"/>
                <a:gd name="T10" fmla="*/ 0 w 11317"/>
                <a:gd name="T11" fmla="*/ 2147483646 h 13898"/>
                <a:gd name="T12" fmla="*/ 2147483646 w 11317"/>
                <a:gd name="T13" fmla="*/ 2147483646 h 13898"/>
                <a:gd name="T14" fmla="*/ 2147483646 w 11317"/>
                <a:gd name="T15" fmla="*/ 2147483646 h 13898"/>
                <a:gd name="T16" fmla="*/ 2147483646 w 11317"/>
                <a:gd name="T17" fmla="*/ 2147483646 h 13898"/>
                <a:gd name="T18" fmla="*/ 2147483646 w 11317"/>
                <a:gd name="T19" fmla="*/ 0 h 13898"/>
                <a:gd name="T20" fmla="*/ 2147483646 w 11317"/>
                <a:gd name="T21" fmla="*/ 0 h 138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cubicBezTo>
                    <a:pt x="503" y="13394"/>
                    <a:pt x="1218" y="13897"/>
                    <a:pt x="2052" y="13897"/>
                  </a:cubicBezTo>
                  <a:lnTo>
                    <a:pt x="8669" y="13897"/>
                  </a:lnTo>
                  <a:cubicBezTo>
                    <a:pt x="10099" y="13897"/>
                    <a:pt x="11316" y="12507"/>
                    <a:pt x="11316" y="10853"/>
                  </a:cubicBezTo>
                  <a:lnTo>
                    <a:pt x="11316" y="0"/>
                  </a:lnTo>
                  <a:lnTo>
                    <a:pt x="9768" y="0"/>
                  </a:lnTo>
                  <a:close/>
                </a:path>
              </a:pathLst>
            </a:custGeom>
            <a:solidFill>
              <a:schemeClr val="accent1"/>
            </a:solidFill>
            <a:ln>
              <a:noFill/>
            </a:ln>
          </p:spPr>
          <p:txBody>
            <a:bodyPr lIns="91425" tIns="91425" rIns="91425" bIns="91425" anchor="ctr"/>
            <a:lstStyle/>
            <a:p>
              <a:pPr>
                <a:defRPr/>
              </a:pPr>
              <a:endParaRPr lang="vi-VN" sz="1350"/>
            </a:p>
          </p:txBody>
        </p:sp>
        <p:grpSp>
          <p:nvGrpSpPr>
            <p:cNvPr id="197" name="Google Shape;572;p27">
              <a:extLst>
                <a:ext uri="{FF2B5EF4-FFF2-40B4-BE49-F238E27FC236}">
                  <a16:creationId xmlns:a16="http://schemas.microsoft.com/office/drawing/2014/main" id="{B32F2934-D4D9-47D9-8671-0E4D2EF28091}"/>
                </a:ext>
              </a:extLst>
            </p:cNvPr>
            <p:cNvGrpSpPr>
              <a:grpSpLocks/>
            </p:cNvGrpSpPr>
            <p:nvPr/>
          </p:nvGrpSpPr>
          <p:grpSpPr bwMode="auto">
            <a:xfrm>
              <a:off x="3041664" y="5111577"/>
              <a:ext cx="320455" cy="156580"/>
              <a:chOff x="2774143" y="4536556"/>
              <a:chExt cx="320455" cy="156580"/>
            </a:xfrm>
          </p:grpSpPr>
          <p:sp>
            <p:nvSpPr>
              <p:cNvPr id="199" name="Google Shape;573;p27">
                <a:extLst>
                  <a:ext uri="{FF2B5EF4-FFF2-40B4-BE49-F238E27FC236}">
                    <a16:creationId xmlns:a16="http://schemas.microsoft.com/office/drawing/2014/main" id="{AA75FAFD-2EF9-48E6-B4C5-57534C557D15}"/>
                  </a:ext>
                </a:extLst>
              </p:cNvPr>
              <p:cNvSpPr>
                <a:spLocks/>
              </p:cNvSpPr>
              <p:nvPr/>
            </p:nvSpPr>
            <p:spPr bwMode="auto">
              <a:xfrm>
                <a:off x="2774863" y="4562471"/>
                <a:ext cx="112219" cy="98453"/>
              </a:xfrm>
              <a:custGeom>
                <a:avLst/>
                <a:gdLst>
                  <a:gd name="T0" fmla="*/ 2147483646 w 2040"/>
                  <a:gd name="T1" fmla="*/ 2147483646 h 1775"/>
                  <a:gd name="T2" fmla="*/ 2147483646 w 2040"/>
                  <a:gd name="T3" fmla="*/ 2147483646 h 1775"/>
                  <a:gd name="T4" fmla="*/ 2147483646 w 2040"/>
                  <a:gd name="T5" fmla="*/ 2147483646 h 1775"/>
                  <a:gd name="T6" fmla="*/ 2147483646 w 2040"/>
                  <a:gd name="T7" fmla="*/ 2147483646 h 1775"/>
                  <a:gd name="T8" fmla="*/ 2147483646 w 2040"/>
                  <a:gd name="T9" fmla="*/ 2147483646 h 1775"/>
                  <a:gd name="T10" fmla="*/ 2147483646 w 2040"/>
                  <a:gd name="T11" fmla="*/ 2147483646 h 1775"/>
                  <a:gd name="T12" fmla="*/ 2147483646 w 2040"/>
                  <a:gd name="T13" fmla="*/ 2147483646 h 1775"/>
                  <a:gd name="T14" fmla="*/ 2147483646 w 2040"/>
                  <a:gd name="T15" fmla="*/ 2147483646 h 1775"/>
                  <a:gd name="T16" fmla="*/ 2147483646 w 2040"/>
                  <a:gd name="T17" fmla="*/ 2147483646 h 1775"/>
                  <a:gd name="T18" fmla="*/ 2147483646 w 2040"/>
                  <a:gd name="T19" fmla="*/ 2147483646 h 1775"/>
                  <a:gd name="T20" fmla="*/ 2147483646 w 2040"/>
                  <a:gd name="T21" fmla="*/ 2147483646 h 1775"/>
                  <a:gd name="T22" fmla="*/ 2147483646 w 2040"/>
                  <a:gd name="T23" fmla="*/ 2147483646 h 1775"/>
                  <a:gd name="T24" fmla="*/ 2147483646 w 2040"/>
                  <a:gd name="T25" fmla="*/ 2147483646 h 1775"/>
                  <a:gd name="T26" fmla="*/ 2147483646 w 2040"/>
                  <a:gd name="T27" fmla="*/ 2147483646 h 1775"/>
                  <a:gd name="T28" fmla="*/ 2147483646 w 2040"/>
                  <a:gd name="T29" fmla="*/ 2147483646 h 1775"/>
                  <a:gd name="T30" fmla="*/ 2147483646 w 2040"/>
                  <a:gd name="T31" fmla="*/ 2147483646 h 1775"/>
                  <a:gd name="T32" fmla="*/ 2147483646 w 2040"/>
                  <a:gd name="T33" fmla="*/ 2147483646 h 1775"/>
                  <a:gd name="T34" fmla="*/ 2147483646 w 2040"/>
                  <a:gd name="T35" fmla="*/ 2147483646 h 1775"/>
                  <a:gd name="T36" fmla="*/ 2147483646 w 2040"/>
                  <a:gd name="T37" fmla="*/ 2147483646 h 1775"/>
                  <a:gd name="T38" fmla="*/ 2147483646 w 2040"/>
                  <a:gd name="T39" fmla="*/ 2147483646 h 1775"/>
                  <a:gd name="T40" fmla="*/ 2147483646 w 2040"/>
                  <a:gd name="T41" fmla="*/ 2147483646 h 1775"/>
                  <a:gd name="T42" fmla="*/ 2147483646 w 2040"/>
                  <a:gd name="T43" fmla="*/ 2147483646 h 1775"/>
                  <a:gd name="T44" fmla="*/ 2147483646 w 2040"/>
                  <a:gd name="T45" fmla="*/ 2147483646 h 1775"/>
                  <a:gd name="T46" fmla="*/ 2147483646 w 2040"/>
                  <a:gd name="T47" fmla="*/ 2147483646 h 1775"/>
                  <a:gd name="T48" fmla="*/ 2147483646 w 2040"/>
                  <a:gd name="T49" fmla="*/ 2147483646 h 1775"/>
                  <a:gd name="T50" fmla="*/ 2147483646 w 2040"/>
                  <a:gd name="T51" fmla="*/ 2147483646 h 1775"/>
                  <a:gd name="T52" fmla="*/ 2147483646 w 2040"/>
                  <a:gd name="T53" fmla="*/ 2147483646 h 1775"/>
                  <a:gd name="T54" fmla="*/ 2147483646 w 2040"/>
                  <a:gd name="T55" fmla="*/ 2147483646 h 1775"/>
                  <a:gd name="T56" fmla="*/ 2147483646 w 2040"/>
                  <a:gd name="T57" fmla="*/ 2147483646 h 1775"/>
                  <a:gd name="T58" fmla="*/ 2147483646 w 2040"/>
                  <a:gd name="T59" fmla="*/ 2147483646 h 1775"/>
                  <a:gd name="T60" fmla="*/ 2147483646 w 2040"/>
                  <a:gd name="T61" fmla="*/ 2147483646 h 1775"/>
                  <a:gd name="T62" fmla="*/ 2147483646 w 2040"/>
                  <a:gd name="T63" fmla="*/ 2147483646 h 1775"/>
                  <a:gd name="T64" fmla="*/ 2147483646 w 2040"/>
                  <a:gd name="T65" fmla="*/ 2147483646 h 1775"/>
                  <a:gd name="T66" fmla="*/ 2147483646 w 2040"/>
                  <a:gd name="T67" fmla="*/ 2147483646 h 1775"/>
                  <a:gd name="T68" fmla="*/ 2147483646 w 2040"/>
                  <a:gd name="T69" fmla="*/ 2147483646 h 1775"/>
                  <a:gd name="T70" fmla="*/ 2147483646 w 2040"/>
                  <a:gd name="T71" fmla="*/ 2147483646 h 1775"/>
                  <a:gd name="T72" fmla="*/ 2147483646 w 2040"/>
                  <a:gd name="T73" fmla="*/ 2147483646 h 1775"/>
                  <a:gd name="T74" fmla="*/ 2147483646 w 2040"/>
                  <a:gd name="T75" fmla="*/ 2147483646 h 1775"/>
                  <a:gd name="T76" fmla="*/ 2147483646 w 2040"/>
                  <a:gd name="T77" fmla="*/ 2147483646 h 1775"/>
                  <a:gd name="T78" fmla="*/ 2147483646 w 2040"/>
                  <a:gd name="T79" fmla="*/ 2147483646 h 1775"/>
                  <a:gd name="T80" fmla="*/ 2147483646 w 2040"/>
                  <a:gd name="T81" fmla="*/ 2147483646 h 1775"/>
                  <a:gd name="T82" fmla="*/ 2147483646 w 2040"/>
                  <a:gd name="T83" fmla="*/ 2147483646 h 1775"/>
                  <a:gd name="T84" fmla="*/ 2147483646 w 2040"/>
                  <a:gd name="T85" fmla="*/ 2147483646 h 17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lnTo>
                      <a:pt x="292" y="1"/>
                    </a:lnTo>
                    <a:close/>
                  </a:path>
                </a:pathLst>
              </a:custGeom>
              <a:solidFill>
                <a:srgbClr val="233E49"/>
              </a:solidFill>
              <a:ln>
                <a:noFill/>
              </a:ln>
            </p:spPr>
            <p:txBody>
              <a:bodyPr lIns="91425" tIns="91425" rIns="91425" bIns="91425" anchor="ctr"/>
              <a:lstStyle/>
              <a:p>
                <a:pPr>
                  <a:defRPr/>
                </a:pPr>
                <a:endParaRPr lang="vi-VN" sz="1350"/>
              </a:p>
            </p:txBody>
          </p:sp>
          <p:sp>
            <p:nvSpPr>
              <p:cNvPr id="200" name="Google Shape;574;p27">
                <a:extLst>
                  <a:ext uri="{FF2B5EF4-FFF2-40B4-BE49-F238E27FC236}">
                    <a16:creationId xmlns:a16="http://schemas.microsoft.com/office/drawing/2014/main" id="{5F8021AF-23AD-4896-AFDE-23474FCDCB2C}"/>
                  </a:ext>
                </a:extLst>
              </p:cNvPr>
              <p:cNvSpPr>
                <a:spLocks/>
              </p:cNvSpPr>
              <p:nvPr/>
            </p:nvSpPr>
            <p:spPr bwMode="auto">
              <a:xfrm>
                <a:off x="2897669" y="4537064"/>
                <a:ext cx="65637" cy="66694"/>
              </a:xfrm>
              <a:custGeom>
                <a:avLst/>
                <a:gdLst>
                  <a:gd name="T0" fmla="*/ 2147483646 w 1192"/>
                  <a:gd name="T1" fmla="*/ 0 h 1205"/>
                  <a:gd name="T2" fmla="*/ 2147483646 w 1192"/>
                  <a:gd name="T3" fmla="*/ 2147483646 h 1205"/>
                  <a:gd name="T4" fmla="*/ 2147483646 w 1192"/>
                  <a:gd name="T5" fmla="*/ 2147483646 h 1205"/>
                  <a:gd name="T6" fmla="*/ 2147483646 w 1192"/>
                  <a:gd name="T7" fmla="*/ 2147483646 h 1205"/>
                  <a:gd name="T8" fmla="*/ 2147483646 w 1192"/>
                  <a:gd name="T9" fmla="*/ 2147483646 h 1205"/>
                  <a:gd name="T10" fmla="*/ 2147483646 w 1192"/>
                  <a:gd name="T11" fmla="*/ 2147483646 h 1205"/>
                  <a:gd name="T12" fmla="*/ 2147483646 w 1192"/>
                  <a:gd name="T13" fmla="*/ 2147483646 h 1205"/>
                  <a:gd name="T14" fmla="*/ 2147483646 w 1192"/>
                  <a:gd name="T15" fmla="*/ 2147483646 h 1205"/>
                  <a:gd name="T16" fmla="*/ 2147483646 w 1192"/>
                  <a:gd name="T17" fmla="*/ 2147483646 h 1205"/>
                  <a:gd name="T18" fmla="*/ 2147483646 w 1192"/>
                  <a:gd name="T19" fmla="*/ 2147483646 h 1205"/>
                  <a:gd name="T20" fmla="*/ 2147483646 w 1192"/>
                  <a:gd name="T21" fmla="*/ 2147483646 h 1205"/>
                  <a:gd name="T22" fmla="*/ 2147483646 w 1192"/>
                  <a:gd name="T23" fmla="*/ 2147483646 h 1205"/>
                  <a:gd name="T24" fmla="*/ 2147483646 w 1192"/>
                  <a:gd name="T25" fmla="*/ 2147483646 h 1205"/>
                  <a:gd name="T26" fmla="*/ 2147483646 w 1192"/>
                  <a:gd name="T27" fmla="*/ 2147483646 h 1205"/>
                  <a:gd name="T28" fmla="*/ 2147483646 w 1192"/>
                  <a:gd name="T29" fmla="*/ 2147483646 h 1205"/>
                  <a:gd name="T30" fmla="*/ 2147483646 w 1192"/>
                  <a:gd name="T31" fmla="*/ 2147483646 h 1205"/>
                  <a:gd name="T32" fmla="*/ 2147483646 w 1192"/>
                  <a:gd name="T33" fmla="*/ 2147483646 h 1205"/>
                  <a:gd name="T34" fmla="*/ 2147483646 w 1192"/>
                  <a:gd name="T35" fmla="*/ 2147483646 h 1205"/>
                  <a:gd name="T36" fmla="*/ 2147483646 w 1192"/>
                  <a:gd name="T37" fmla="*/ 2147483646 h 1205"/>
                  <a:gd name="T38" fmla="*/ 2147483646 w 1192"/>
                  <a:gd name="T39" fmla="*/ 2147483646 h 1205"/>
                  <a:gd name="T40" fmla="*/ 2147483646 w 1192"/>
                  <a:gd name="T41" fmla="*/ 2147483646 h 1205"/>
                  <a:gd name="T42" fmla="*/ 2147483646 w 1192"/>
                  <a:gd name="T43" fmla="*/ 2147483646 h 1205"/>
                  <a:gd name="T44" fmla="*/ 2147483646 w 1192"/>
                  <a:gd name="T45" fmla="*/ 2147483646 h 1205"/>
                  <a:gd name="T46" fmla="*/ 2147483646 w 1192"/>
                  <a:gd name="T47" fmla="*/ 2147483646 h 1205"/>
                  <a:gd name="T48" fmla="*/ 2147483646 w 1192"/>
                  <a:gd name="T49" fmla="*/ 2147483646 h 1205"/>
                  <a:gd name="T50" fmla="*/ 2147483646 w 1192"/>
                  <a:gd name="T51" fmla="*/ 2147483646 h 1205"/>
                  <a:gd name="T52" fmla="*/ 2147483646 w 1192"/>
                  <a:gd name="T53" fmla="*/ 2147483646 h 1205"/>
                  <a:gd name="T54" fmla="*/ 2147483646 w 1192"/>
                  <a:gd name="T55" fmla="*/ 2147483646 h 1205"/>
                  <a:gd name="T56" fmla="*/ 2147483646 w 1192"/>
                  <a:gd name="T57" fmla="*/ 2147483646 h 1205"/>
                  <a:gd name="T58" fmla="*/ 2147483646 w 1192"/>
                  <a:gd name="T59" fmla="*/ 2147483646 h 1205"/>
                  <a:gd name="T60" fmla="*/ 2147483646 w 1192"/>
                  <a:gd name="T61" fmla="*/ 0 h 120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lIns="91425" tIns="91425" rIns="91425" bIns="91425" anchor="ctr"/>
              <a:lstStyle/>
              <a:p>
                <a:pPr>
                  <a:defRPr/>
                </a:pPr>
                <a:endParaRPr lang="vi-VN" sz="1350"/>
              </a:p>
            </p:txBody>
          </p:sp>
          <p:sp>
            <p:nvSpPr>
              <p:cNvPr id="201" name="Google Shape;575;p27">
                <a:extLst>
                  <a:ext uri="{FF2B5EF4-FFF2-40B4-BE49-F238E27FC236}">
                    <a16:creationId xmlns:a16="http://schemas.microsoft.com/office/drawing/2014/main" id="{C558FBD2-EF0A-4CEB-850E-86FB13277D9B}"/>
                  </a:ext>
                </a:extLst>
              </p:cNvPr>
              <p:cNvSpPr>
                <a:spLocks/>
              </p:cNvSpPr>
              <p:nvPr/>
            </p:nvSpPr>
            <p:spPr bwMode="auto">
              <a:xfrm>
                <a:off x="2967541" y="4565647"/>
                <a:ext cx="127041" cy="127037"/>
              </a:xfrm>
              <a:custGeom>
                <a:avLst/>
                <a:gdLst>
                  <a:gd name="T0" fmla="*/ 2147483646 w 2303"/>
                  <a:gd name="T1" fmla="*/ 2147483646 h 2304"/>
                  <a:gd name="T2" fmla="*/ 2147483646 w 2303"/>
                  <a:gd name="T3" fmla="*/ 2147483646 h 2304"/>
                  <a:gd name="T4" fmla="*/ 0 w 2303"/>
                  <a:gd name="T5" fmla="*/ 2147483646 h 2304"/>
                  <a:gd name="T6" fmla="*/ 2147483646 w 2303"/>
                  <a:gd name="T7" fmla="*/ 2147483646 h 2304"/>
                  <a:gd name="T8" fmla="*/ 2147483646 w 2303"/>
                  <a:gd name="T9" fmla="*/ 2147483646 h 2304"/>
                  <a:gd name="T10" fmla="*/ 2147483646 w 2303"/>
                  <a:gd name="T11" fmla="*/ 2147483646 h 2304"/>
                  <a:gd name="T12" fmla="*/ 2147483646 w 2303"/>
                  <a:gd name="T13" fmla="*/ 2147483646 h 2304"/>
                  <a:gd name="T14" fmla="*/ 2147483646 w 2303"/>
                  <a:gd name="T15" fmla="*/ 2147483646 h 2304"/>
                  <a:gd name="T16" fmla="*/ 2147483646 w 2303"/>
                  <a:gd name="T17" fmla="*/ 2147483646 h 2304"/>
                  <a:gd name="T18" fmla="*/ 2147483646 w 2303"/>
                  <a:gd name="T19" fmla="*/ 2147483646 h 2304"/>
                  <a:gd name="T20" fmla="*/ 2147483646 w 2303"/>
                  <a:gd name="T21" fmla="*/ 2147483646 h 2304"/>
                  <a:gd name="T22" fmla="*/ 2147483646 w 2303"/>
                  <a:gd name="T23" fmla="*/ 2147483646 h 2304"/>
                  <a:gd name="T24" fmla="*/ 2147483646 w 2303"/>
                  <a:gd name="T25" fmla="*/ 2147483646 h 2304"/>
                  <a:gd name="T26" fmla="*/ 2147483646 w 2303"/>
                  <a:gd name="T27" fmla="*/ 2147483646 h 2304"/>
                  <a:gd name="T28" fmla="*/ 2147483646 w 2303"/>
                  <a:gd name="T29" fmla="*/ 2147483646 h 2304"/>
                  <a:gd name="T30" fmla="*/ 2147483646 w 2303"/>
                  <a:gd name="T31" fmla="*/ 2147483646 h 2304"/>
                  <a:gd name="T32" fmla="*/ 2147483646 w 2303"/>
                  <a:gd name="T33" fmla="*/ 2147483646 h 2304"/>
                  <a:gd name="T34" fmla="*/ 2147483646 w 2303"/>
                  <a:gd name="T35" fmla="*/ 2147483646 h 2304"/>
                  <a:gd name="T36" fmla="*/ 2147483646 w 2303"/>
                  <a:gd name="T37" fmla="*/ 2147483646 h 2304"/>
                  <a:gd name="T38" fmla="*/ 2147483646 w 2303"/>
                  <a:gd name="T39" fmla="*/ 2147483646 h 2304"/>
                  <a:gd name="T40" fmla="*/ 2147483646 w 2303"/>
                  <a:gd name="T41" fmla="*/ 2147483646 h 2304"/>
                  <a:gd name="T42" fmla="*/ 2147483646 w 2303"/>
                  <a:gd name="T43" fmla="*/ 2147483646 h 2304"/>
                  <a:gd name="T44" fmla="*/ 2147483646 w 2303"/>
                  <a:gd name="T45" fmla="*/ 2147483646 h 2304"/>
                  <a:gd name="T46" fmla="*/ 2147483646 w 2303"/>
                  <a:gd name="T47" fmla="*/ 2147483646 h 2304"/>
                  <a:gd name="T48" fmla="*/ 2147483646 w 2303"/>
                  <a:gd name="T49" fmla="*/ 2147483646 h 2304"/>
                  <a:gd name="T50" fmla="*/ 2147483646 w 2303"/>
                  <a:gd name="T51" fmla="*/ 2147483646 h 2304"/>
                  <a:gd name="T52" fmla="*/ 2147483646 w 2303"/>
                  <a:gd name="T53" fmla="*/ 2147483646 h 2304"/>
                  <a:gd name="T54" fmla="*/ 2147483646 w 2303"/>
                  <a:gd name="T55" fmla="*/ 2147483646 h 2304"/>
                  <a:gd name="T56" fmla="*/ 2147483646 w 2303"/>
                  <a:gd name="T57" fmla="*/ 2147483646 h 2304"/>
                  <a:gd name="T58" fmla="*/ 2147483646 w 2303"/>
                  <a:gd name="T59" fmla="*/ 2147483646 h 2304"/>
                  <a:gd name="T60" fmla="*/ 2147483646 w 2303"/>
                  <a:gd name="T61" fmla="*/ 2147483646 h 2304"/>
                  <a:gd name="T62" fmla="*/ 2147483646 w 2303"/>
                  <a:gd name="T63" fmla="*/ 2147483646 h 2304"/>
                  <a:gd name="T64" fmla="*/ 2147483646 w 2303"/>
                  <a:gd name="T65" fmla="*/ 2147483646 h 2304"/>
                  <a:gd name="T66" fmla="*/ 2147483646 w 2303"/>
                  <a:gd name="T67" fmla="*/ 2147483646 h 2304"/>
                  <a:gd name="T68" fmla="*/ 2147483646 w 2303"/>
                  <a:gd name="T69" fmla="*/ 2147483646 h 2304"/>
                  <a:gd name="T70" fmla="*/ 2147483646 w 2303"/>
                  <a:gd name="T71" fmla="*/ 2147483646 h 2304"/>
                  <a:gd name="T72" fmla="*/ 2147483646 w 2303"/>
                  <a:gd name="T73" fmla="*/ 2147483646 h 2304"/>
                  <a:gd name="T74" fmla="*/ 2147483646 w 2303"/>
                  <a:gd name="T75" fmla="*/ 2147483646 h 2304"/>
                  <a:gd name="T76" fmla="*/ 2147483646 w 2303"/>
                  <a:gd name="T77" fmla="*/ 2147483646 h 2304"/>
                  <a:gd name="T78" fmla="*/ 2147483646 w 2303"/>
                  <a:gd name="T79" fmla="*/ 2147483646 h 2304"/>
                  <a:gd name="T80" fmla="*/ 2147483646 w 2303"/>
                  <a:gd name="T81" fmla="*/ 2147483646 h 2304"/>
                  <a:gd name="T82" fmla="*/ 2147483646 w 2303"/>
                  <a:gd name="T83" fmla="*/ 2147483646 h 2304"/>
                  <a:gd name="T84" fmla="*/ 2147483646 w 2303"/>
                  <a:gd name="T85" fmla="*/ 2147483646 h 2304"/>
                  <a:gd name="T86" fmla="*/ 2147483646 w 2303"/>
                  <a:gd name="T87" fmla="*/ 2147483646 h 2304"/>
                  <a:gd name="T88" fmla="*/ 2147483646 w 2303"/>
                  <a:gd name="T89" fmla="*/ 2147483646 h 2304"/>
                  <a:gd name="T90" fmla="*/ 2147483646 w 2303"/>
                  <a:gd name="T91" fmla="*/ 2147483646 h 2304"/>
                  <a:gd name="T92" fmla="*/ 2147483646 w 2303"/>
                  <a:gd name="T93" fmla="*/ 2147483646 h 2304"/>
                  <a:gd name="T94" fmla="*/ 2147483646 w 2303"/>
                  <a:gd name="T95" fmla="*/ 2147483646 h 2304"/>
                  <a:gd name="T96" fmla="*/ 2147483646 w 2303"/>
                  <a:gd name="T97" fmla="*/ 2147483646 h 2304"/>
                  <a:gd name="T98" fmla="*/ 2147483646 w 2303"/>
                  <a:gd name="T99" fmla="*/ 2147483646 h 2304"/>
                  <a:gd name="T100" fmla="*/ 2147483646 w 2303"/>
                  <a:gd name="T101" fmla="*/ 2147483646 h 2304"/>
                  <a:gd name="T102" fmla="*/ 2147483646 w 2303"/>
                  <a:gd name="T103" fmla="*/ 2147483646 h 2304"/>
                  <a:gd name="T104" fmla="*/ 2147483646 w 2303"/>
                  <a:gd name="T105" fmla="*/ 2147483646 h 2304"/>
                  <a:gd name="T106" fmla="*/ 2147483646 w 2303"/>
                  <a:gd name="T107" fmla="*/ 2147483646 h 2304"/>
                  <a:gd name="T108" fmla="*/ 2147483646 w 2303"/>
                  <a:gd name="T109" fmla="*/ 2147483646 h 2304"/>
                  <a:gd name="T110" fmla="*/ 2147483646 w 2303"/>
                  <a:gd name="T111" fmla="*/ 2147483646 h 2304"/>
                  <a:gd name="T112" fmla="*/ 2147483646 w 2303"/>
                  <a:gd name="T113" fmla="*/ 2147483646 h 2304"/>
                  <a:gd name="T114" fmla="*/ 2147483646 w 2303"/>
                  <a:gd name="T115" fmla="*/ 2147483646 h 2304"/>
                  <a:gd name="T116" fmla="*/ 2147483646 w 2303"/>
                  <a:gd name="T117" fmla="*/ 2147483646 h 2304"/>
                  <a:gd name="T118" fmla="*/ 2147483646 w 2303"/>
                  <a:gd name="T119" fmla="*/ 2147483646 h 2304"/>
                  <a:gd name="T120" fmla="*/ 2147483646 w 2303"/>
                  <a:gd name="T121" fmla="*/ 2147483646 h 2304"/>
                  <a:gd name="T122" fmla="*/ 2147483646 w 2303"/>
                  <a:gd name="T123" fmla="*/ 2147483646 h 230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lnTo>
                      <a:pt x="225" y="1"/>
                    </a:lnTo>
                    <a:close/>
                  </a:path>
                </a:pathLst>
              </a:custGeom>
              <a:solidFill>
                <a:srgbClr val="233E49"/>
              </a:solidFill>
              <a:ln>
                <a:noFill/>
              </a:ln>
            </p:spPr>
            <p:txBody>
              <a:bodyPr lIns="91425" tIns="91425" rIns="91425" bIns="91425" anchor="ctr"/>
              <a:lstStyle/>
              <a:p>
                <a:pPr>
                  <a:defRPr/>
                </a:pPr>
                <a:endParaRPr lang="vi-VN" sz="1350"/>
              </a:p>
            </p:txBody>
          </p:sp>
        </p:grpSp>
        <p:sp>
          <p:nvSpPr>
            <p:cNvPr id="198" name="Google Shape;576;p27">
              <a:extLst>
                <a:ext uri="{FF2B5EF4-FFF2-40B4-BE49-F238E27FC236}">
                  <a16:creationId xmlns:a16="http://schemas.microsoft.com/office/drawing/2014/main" id="{18189F74-1E4E-496F-A750-8182A078C0BA}"/>
                </a:ext>
              </a:extLst>
            </p:cNvPr>
            <p:cNvSpPr>
              <a:spLocks/>
            </p:cNvSpPr>
            <p:nvPr/>
          </p:nvSpPr>
          <p:spPr bwMode="auto">
            <a:xfrm>
              <a:off x="3027563" y="5577358"/>
              <a:ext cx="391710" cy="49226"/>
            </a:xfrm>
            <a:custGeom>
              <a:avLst/>
              <a:gdLst>
                <a:gd name="T0" fmla="*/ 2147483646 w 7056"/>
                <a:gd name="T1" fmla="*/ 0 h 887"/>
                <a:gd name="T2" fmla="*/ 2147483646 w 7056"/>
                <a:gd name="T3" fmla="*/ 2147483646 h 887"/>
                <a:gd name="T4" fmla="*/ 2147483646 w 7056"/>
                <a:gd name="T5" fmla="*/ 2147483646 h 887"/>
                <a:gd name="T6" fmla="*/ 2147483646 w 7056"/>
                <a:gd name="T7" fmla="*/ 0 h 887"/>
                <a:gd name="T8" fmla="*/ 2147483646 w 7056"/>
                <a:gd name="T9" fmla="*/ 0 h 8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56" h="887" extrusionOk="0">
                  <a:moveTo>
                    <a:pt x="1" y="0"/>
                  </a:moveTo>
                  <a:lnTo>
                    <a:pt x="1" y="887"/>
                  </a:lnTo>
                  <a:lnTo>
                    <a:pt x="7055" y="887"/>
                  </a:lnTo>
                  <a:lnTo>
                    <a:pt x="7055" y="0"/>
                  </a:lnTo>
                  <a:lnTo>
                    <a:pt x="1" y="0"/>
                  </a:lnTo>
                  <a:close/>
                </a:path>
              </a:pathLst>
            </a:custGeom>
            <a:solidFill>
              <a:srgbClr val="8D7DFF"/>
            </a:solidFill>
            <a:ln>
              <a:noFill/>
            </a:ln>
          </p:spPr>
          <p:txBody>
            <a:bodyPr lIns="91425" tIns="91425" rIns="91425" bIns="91425" anchor="ctr"/>
            <a:lstStyle/>
            <a:p>
              <a:pPr>
                <a:defRPr/>
              </a:pPr>
              <a:endParaRPr lang="vi-VN" sz="1350"/>
            </a:p>
          </p:txBody>
        </p:sp>
      </p:grpSp>
      <p:sp>
        <p:nvSpPr>
          <p:cNvPr id="228" name="Google Shape;578;p27">
            <a:extLst>
              <a:ext uri="{FF2B5EF4-FFF2-40B4-BE49-F238E27FC236}">
                <a16:creationId xmlns:a16="http://schemas.microsoft.com/office/drawing/2014/main" id="{45B25A18-A00C-4588-B41C-494C0767A575}"/>
              </a:ext>
            </a:extLst>
          </p:cNvPr>
          <p:cNvSpPr>
            <a:spLocks/>
          </p:cNvSpPr>
          <p:nvPr/>
        </p:nvSpPr>
        <p:spPr bwMode="auto">
          <a:xfrm>
            <a:off x="3308351" y="6418263"/>
            <a:ext cx="264583" cy="165100"/>
          </a:xfrm>
          <a:custGeom>
            <a:avLst/>
            <a:gdLst>
              <a:gd name="T0" fmla="*/ 2147483646 w 4806"/>
              <a:gd name="T1" fmla="*/ 2147483646 h 2979"/>
              <a:gd name="T2" fmla="*/ 2147483646 w 4806"/>
              <a:gd name="T3" fmla="*/ 2147483646 h 2979"/>
              <a:gd name="T4" fmla="*/ 2147483646 w 4806"/>
              <a:gd name="T5" fmla="*/ 2147483646 h 2979"/>
              <a:gd name="T6" fmla="*/ 2147483646 w 4806"/>
              <a:gd name="T7" fmla="*/ 2147483646 h 2979"/>
              <a:gd name="T8" fmla="*/ 2147483646 w 4806"/>
              <a:gd name="T9" fmla="*/ 2147483646 h 29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06" h="2979" extrusionOk="0">
                <a:moveTo>
                  <a:pt x="1" y="1"/>
                </a:moveTo>
                <a:lnTo>
                  <a:pt x="1" y="2978"/>
                </a:lnTo>
                <a:lnTo>
                  <a:pt x="4805" y="2978"/>
                </a:lnTo>
                <a:lnTo>
                  <a:pt x="4805" y="1"/>
                </a:lnTo>
                <a:lnTo>
                  <a:pt x="1" y="1"/>
                </a:lnTo>
                <a:close/>
              </a:path>
            </a:pathLst>
          </a:custGeom>
          <a:solidFill>
            <a:srgbClr val="CCCCCC"/>
          </a:solidFill>
          <a:ln>
            <a:noFill/>
          </a:ln>
        </p:spPr>
        <p:txBody>
          <a:bodyPr lIns="51427" tIns="51427" rIns="51427" bIns="51427" anchor="ctr"/>
          <a:lstStyle/>
          <a:p>
            <a:pPr>
              <a:defRPr/>
            </a:pPr>
            <a:endParaRPr lang="vi-VN" sz="1350"/>
          </a:p>
        </p:txBody>
      </p:sp>
      <p:grpSp>
        <p:nvGrpSpPr>
          <p:cNvPr id="229" name="Group 228">
            <a:extLst>
              <a:ext uri="{FF2B5EF4-FFF2-40B4-BE49-F238E27FC236}">
                <a16:creationId xmlns:a16="http://schemas.microsoft.com/office/drawing/2014/main" id="{4C123797-5C12-4BC5-BC8F-6A05A051408E}"/>
              </a:ext>
            </a:extLst>
          </p:cNvPr>
          <p:cNvGrpSpPr>
            <a:grpSpLocks/>
          </p:cNvGrpSpPr>
          <p:nvPr userDrawn="1"/>
        </p:nvGrpSpPr>
        <p:grpSpPr bwMode="auto">
          <a:xfrm>
            <a:off x="1524001" y="5626100"/>
            <a:ext cx="9319684" cy="1231900"/>
            <a:chOff x="1524301" y="5626805"/>
            <a:chExt cx="9320239" cy="1231195"/>
          </a:xfrm>
        </p:grpSpPr>
        <p:sp>
          <p:nvSpPr>
            <p:cNvPr id="230" name="Google Shape;577;p27">
              <a:extLst>
                <a:ext uri="{FF2B5EF4-FFF2-40B4-BE49-F238E27FC236}">
                  <a16:creationId xmlns:a16="http://schemas.microsoft.com/office/drawing/2014/main" id="{9F3C3012-057B-4B52-AAA5-2E8D0067ABD4}"/>
                </a:ext>
              </a:extLst>
            </p:cNvPr>
            <p:cNvSpPr>
              <a:spLocks/>
            </p:cNvSpPr>
            <p:nvPr/>
          </p:nvSpPr>
          <p:spPr bwMode="auto">
            <a:xfrm>
              <a:off x="3308758" y="6402649"/>
              <a:ext cx="264598" cy="452178"/>
            </a:xfrm>
            <a:custGeom>
              <a:avLst/>
              <a:gdLst>
                <a:gd name="T0" fmla="*/ 2147483646 w 4806"/>
                <a:gd name="T1" fmla="*/ 2147483646 h 8167"/>
                <a:gd name="T2" fmla="*/ 2147483646 w 4806"/>
                <a:gd name="T3" fmla="*/ 2147483646 h 8167"/>
                <a:gd name="T4" fmla="*/ 2147483646 w 4806"/>
                <a:gd name="T5" fmla="*/ 2147483646 h 8167"/>
                <a:gd name="T6" fmla="*/ 2147483646 w 4806"/>
                <a:gd name="T7" fmla="*/ 2147483646 h 8167"/>
                <a:gd name="T8" fmla="*/ 2147483646 w 4806"/>
                <a:gd name="T9" fmla="*/ 2147483646 h 81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06" h="8167" extrusionOk="0">
                  <a:moveTo>
                    <a:pt x="1" y="1"/>
                  </a:moveTo>
                  <a:lnTo>
                    <a:pt x="1" y="8167"/>
                  </a:lnTo>
                  <a:lnTo>
                    <a:pt x="4805" y="8167"/>
                  </a:lnTo>
                  <a:lnTo>
                    <a:pt x="4805" y="1"/>
                  </a:lnTo>
                  <a:lnTo>
                    <a:pt x="1" y="1"/>
                  </a:lnTo>
                  <a:close/>
                </a:path>
              </a:pathLst>
            </a:custGeom>
            <a:solidFill>
              <a:srgbClr val="CECCBC"/>
            </a:solidFill>
            <a:ln>
              <a:noFill/>
            </a:ln>
          </p:spPr>
          <p:txBody>
            <a:bodyPr lIns="91425" tIns="91425" rIns="91425" bIns="91425" anchor="ctr"/>
            <a:lstStyle/>
            <a:p>
              <a:pPr>
                <a:defRPr/>
              </a:pPr>
              <a:endParaRPr lang="vi-VN" sz="1350"/>
            </a:p>
          </p:txBody>
        </p:sp>
        <p:grpSp>
          <p:nvGrpSpPr>
            <p:cNvPr id="231" name="Google Shape;579;p27">
              <a:extLst>
                <a:ext uri="{FF2B5EF4-FFF2-40B4-BE49-F238E27FC236}">
                  <a16:creationId xmlns:a16="http://schemas.microsoft.com/office/drawing/2014/main" id="{FCDAE850-F85D-4A3D-821B-5801D6BF6978}"/>
                </a:ext>
              </a:extLst>
            </p:cNvPr>
            <p:cNvGrpSpPr>
              <a:grpSpLocks/>
            </p:cNvGrpSpPr>
            <p:nvPr userDrawn="1"/>
          </p:nvGrpSpPr>
          <p:grpSpPr bwMode="auto">
            <a:xfrm>
              <a:off x="1524301" y="5626805"/>
              <a:ext cx="9320239" cy="1231195"/>
              <a:chOff x="929285" y="5051507"/>
              <a:chExt cx="7315206" cy="1231195"/>
            </a:xfrm>
          </p:grpSpPr>
          <p:sp>
            <p:nvSpPr>
              <p:cNvPr id="232" name="Google Shape;580;p27">
                <a:extLst>
                  <a:ext uri="{FF2B5EF4-FFF2-40B4-BE49-F238E27FC236}">
                    <a16:creationId xmlns:a16="http://schemas.microsoft.com/office/drawing/2014/main" id="{851F93A6-0D4D-42A8-B18A-B1BB15626164}"/>
                  </a:ext>
                </a:extLst>
              </p:cNvPr>
              <p:cNvSpPr>
                <a:spLocks/>
              </p:cNvSpPr>
              <p:nvPr/>
            </p:nvSpPr>
            <p:spPr bwMode="auto">
              <a:xfrm>
                <a:off x="929285" y="5051507"/>
                <a:ext cx="7315206" cy="420447"/>
              </a:xfrm>
              <a:custGeom>
                <a:avLst/>
                <a:gdLst>
                  <a:gd name="T0" fmla="*/ 2147483646 w 132354"/>
                  <a:gd name="T1" fmla="*/ 2147483646 h 7612"/>
                  <a:gd name="T2" fmla="*/ 2147483646 w 132354"/>
                  <a:gd name="T3" fmla="*/ 2147483646 h 7612"/>
                  <a:gd name="T4" fmla="*/ 2147483646 w 132354"/>
                  <a:gd name="T5" fmla="*/ 2147483646 h 7612"/>
                  <a:gd name="T6" fmla="*/ 2147483646 w 132354"/>
                  <a:gd name="T7" fmla="*/ 2147483646 h 7612"/>
                  <a:gd name="T8" fmla="*/ 2147483646 w 132354"/>
                  <a:gd name="T9" fmla="*/ 2147483646 h 76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354" h="7612" extrusionOk="0">
                    <a:moveTo>
                      <a:pt x="1" y="1"/>
                    </a:moveTo>
                    <a:lnTo>
                      <a:pt x="1" y="7611"/>
                    </a:lnTo>
                    <a:lnTo>
                      <a:pt x="132353" y="7611"/>
                    </a:lnTo>
                    <a:lnTo>
                      <a:pt x="132353" y="1"/>
                    </a:lnTo>
                    <a:lnTo>
                      <a:pt x="1" y="1"/>
                    </a:lnTo>
                    <a:close/>
                  </a:path>
                </a:pathLst>
              </a:custGeom>
              <a:solidFill>
                <a:srgbClr val="EFEDD8"/>
              </a:solidFill>
              <a:ln>
                <a:noFill/>
              </a:ln>
            </p:spPr>
            <p:txBody>
              <a:bodyPr lIns="91425" tIns="91425" rIns="91425" bIns="91425" anchor="ctr"/>
              <a:lstStyle/>
              <a:p>
                <a:pPr>
                  <a:defRPr/>
                </a:pPr>
                <a:endParaRPr lang="vi-VN" sz="1350"/>
              </a:p>
            </p:txBody>
          </p:sp>
          <p:sp>
            <p:nvSpPr>
              <p:cNvPr id="233" name="Google Shape;581;p27">
                <a:extLst>
                  <a:ext uri="{FF2B5EF4-FFF2-40B4-BE49-F238E27FC236}">
                    <a16:creationId xmlns:a16="http://schemas.microsoft.com/office/drawing/2014/main" id="{CB67117A-D088-4055-9394-03EA28D5EBE6}"/>
                  </a:ext>
                </a:extLst>
              </p:cNvPr>
              <p:cNvSpPr>
                <a:spLocks/>
              </p:cNvSpPr>
              <p:nvPr/>
            </p:nvSpPr>
            <p:spPr bwMode="auto">
              <a:xfrm>
                <a:off x="929285" y="5051507"/>
                <a:ext cx="7315206" cy="133274"/>
              </a:xfrm>
              <a:custGeom>
                <a:avLst/>
                <a:gdLst>
                  <a:gd name="T0" fmla="*/ 2147483646 w 132354"/>
                  <a:gd name="T1" fmla="*/ 2147483646 h 2423"/>
                  <a:gd name="T2" fmla="*/ 2147483646 w 132354"/>
                  <a:gd name="T3" fmla="*/ 2147483646 h 2423"/>
                  <a:gd name="T4" fmla="*/ 2147483646 w 132354"/>
                  <a:gd name="T5" fmla="*/ 2147483646 h 2423"/>
                  <a:gd name="T6" fmla="*/ 2147483646 w 132354"/>
                  <a:gd name="T7" fmla="*/ 2147483646 h 2423"/>
                  <a:gd name="T8" fmla="*/ 2147483646 w 132354"/>
                  <a:gd name="T9" fmla="*/ 2147483646 h 24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354" h="2423" extrusionOk="0">
                    <a:moveTo>
                      <a:pt x="1" y="1"/>
                    </a:moveTo>
                    <a:lnTo>
                      <a:pt x="1" y="2423"/>
                    </a:lnTo>
                    <a:lnTo>
                      <a:pt x="132353" y="2423"/>
                    </a:lnTo>
                    <a:lnTo>
                      <a:pt x="132353" y="1"/>
                    </a:lnTo>
                    <a:lnTo>
                      <a:pt x="1" y="1"/>
                    </a:lnTo>
                    <a:close/>
                  </a:path>
                </a:pathLst>
              </a:custGeom>
              <a:solidFill>
                <a:srgbClr val="FFFEF6"/>
              </a:solidFill>
              <a:ln>
                <a:noFill/>
              </a:ln>
            </p:spPr>
            <p:txBody>
              <a:bodyPr lIns="91425" tIns="91425" rIns="91425" bIns="91425" anchor="ctr"/>
              <a:lstStyle/>
              <a:p>
                <a:pPr>
                  <a:defRPr/>
                </a:pPr>
                <a:endParaRPr lang="vi-VN" sz="1350"/>
              </a:p>
            </p:txBody>
          </p:sp>
          <p:sp>
            <p:nvSpPr>
              <p:cNvPr id="234" name="Google Shape;582;p27">
                <a:extLst>
                  <a:ext uri="{FF2B5EF4-FFF2-40B4-BE49-F238E27FC236}">
                    <a16:creationId xmlns:a16="http://schemas.microsoft.com/office/drawing/2014/main" id="{F97ED619-609F-4ED7-92FC-08698E547849}"/>
                  </a:ext>
                </a:extLst>
              </p:cNvPr>
              <p:cNvSpPr>
                <a:spLocks/>
              </p:cNvSpPr>
              <p:nvPr/>
            </p:nvSpPr>
            <p:spPr bwMode="auto">
              <a:xfrm>
                <a:off x="6669471" y="5830524"/>
                <a:ext cx="264164" cy="452178"/>
              </a:xfrm>
              <a:custGeom>
                <a:avLst/>
                <a:gdLst>
                  <a:gd name="T0" fmla="*/ 2147483646 w 4792"/>
                  <a:gd name="T1" fmla="*/ 2147483646 h 8167"/>
                  <a:gd name="T2" fmla="*/ 2147483646 w 4792"/>
                  <a:gd name="T3" fmla="*/ 2147483646 h 8167"/>
                  <a:gd name="T4" fmla="*/ 2147483646 w 4792"/>
                  <a:gd name="T5" fmla="*/ 2147483646 h 8167"/>
                  <a:gd name="T6" fmla="*/ 2147483646 w 4792"/>
                  <a:gd name="T7" fmla="*/ 2147483646 h 8167"/>
                  <a:gd name="T8" fmla="*/ 2147483646 w 4792"/>
                  <a:gd name="T9" fmla="*/ 2147483646 h 81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92" h="8167" extrusionOk="0">
                    <a:moveTo>
                      <a:pt x="1" y="1"/>
                    </a:moveTo>
                    <a:lnTo>
                      <a:pt x="1" y="8167"/>
                    </a:lnTo>
                    <a:lnTo>
                      <a:pt x="4792" y="8167"/>
                    </a:lnTo>
                    <a:lnTo>
                      <a:pt x="4792" y="1"/>
                    </a:lnTo>
                    <a:lnTo>
                      <a:pt x="1" y="1"/>
                    </a:lnTo>
                    <a:close/>
                  </a:path>
                </a:pathLst>
              </a:custGeom>
              <a:solidFill>
                <a:srgbClr val="CECCBC"/>
              </a:solidFill>
              <a:ln>
                <a:noFill/>
              </a:ln>
            </p:spPr>
            <p:txBody>
              <a:bodyPr lIns="91425" tIns="91425" rIns="91425" bIns="91425" anchor="ctr"/>
              <a:lstStyle/>
              <a:p>
                <a:pPr>
                  <a:defRPr/>
                </a:pPr>
                <a:endParaRPr lang="vi-VN" sz="1350"/>
              </a:p>
            </p:txBody>
          </p:sp>
          <p:sp>
            <p:nvSpPr>
              <p:cNvPr id="235" name="Google Shape;583;p27">
                <a:extLst>
                  <a:ext uri="{FF2B5EF4-FFF2-40B4-BE49-F238E27FC236}">
                    <a16:creationId xmlns:a16="http://schemas.microsoft.com/office/drawing/2014/main" id="{DC04A5E8-A967-4BE2-AF99-97F3213D0CFA}"/>
                  </a:ext>
                </a:extLst>
              </p:cNvPr>
              <p:cNvSpPr>
                <a:spLocks/>
              </p:cNvSpPr>
              <p:nvPr/>
            </p:nvSpPr>
            <p:spPr bwMode="auto">
              <a:xfrm>
                <a:off x="6669471" y="5830524"/>
                <a:ext cx="264164" cy="165006"/>
              </a:xfrm>
              <a:custGeom>
                <a:avLst/>
                <a:gdLst>
                  <a:gd name="T0" fmla="*/ 2147483646 w 4792"/>
                  <a:gd name="T1" fmla="*/ 2147483646 h 2979"/>
                  <a:gd name="T2" fmla="*/ 2147483646 w 4792"/>
                  <a:gd name="T3" fmla="*/ 2147483646 h 2979"/>
                  <a:gd name="T4" fmla="*/ 2147483646 w 4792"/>
                  <a:gd name="T5" fmla="*/ 2147483646 h 2979"/>
                  <a:gd name="T6" fmla="*/ 2147483646 w 4792"/>
                  <a:gd name="T7" fmla="*/ 2147483646 h 2979"/>
                  <a:gd name="T8" fmla="*/ 2147483646 w 4792"/>
                  <a:gd name="T9" fmla="*/ 2147483646 h 29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92" h="2979" extrusionOk="0">
                    <a:moveTo>
                      <a:pt x="1" y="1"/>
                    </a:moveTo>
                    <a:lnTo>
                      <a:pt x="1" y="2978"/>
                    </a:lnTo>
                    <a:lnTo>
                      <a:pt x="4792" y="2978"/>
                    </a:lnTo>
                    <a:lnTo>
                      <a:pt x="4792" y="1"/>
                    </a:lnTo>
                    <a:lnTo>
                      <a:pt x="1" y="1"/>
                    </a:lnTo>
                    <a:close/>
                  </a:path>
                </a:pathLst>
              </a:custGeom>
              <a:solidFill>
                <a:srgbClr val="CCCCCC"/>
              </a:solidFill>
              <a:ln>
                <a:noFill/>
              </a:ln>
            </p:spPr>
            <p:txBody>
              <a:bodyPr lIns="91425" tIns="91425" rIns="91425" bIns="91425" anchor="ctr"/>
              <a:lstStyle/>
              <a:p>
                <a:pPr>
                  <a:defRPr/>
                </a:pPr>
                <a:endParaRPr lang="vi-VN" sz="1350"/>
              </a:p>
            </p:txBody>
          </p:sp>
          <p:sp>
            <p:nvSpPr>
              <p:cNvPr id="236" name="Google Shape;584;p27">
                <a:extLst>
                  <a:ext uri="{FF2B5EF4-FFF2-40B4-BE49-F238E27FC236}">
                    <a16:creationId xmlns:a16="http://schemas.microsoft.com/office/drawing/2014/main" id="{4D00321A-5EA8-4DCB-8876-C8E4DF44959B}"/>
                  </a:ext>
                </a:extLst>
              </p:cNvPr>
              <p:cNvSpPr>
                <a:spLocks/>
              </p:cNvSpPr>
              <p:nvPr/>
            </p:nvSpPr>
            <p:spPr bwMode="auto">
              <a:xfrm>
                <a:off x="1653661" y="5471954"/>
                <a:ext cx="5864791" cy="360156"/>
              </a:xfrm>
              <a:custGeom>
                <a:avLst/>
                <a:gdLst>
                  <a:gd name="T0" fmla="*/ 2147483646 w 106109"/>
                  <a:gd name="T1" fmla="*/ 0 h 6499"/>
                  <a:gd name="T2" fmla="*/ 2147483646 w 106109"/>
                  <a:gd name="T3" fmla="*/ 2147483646 h 6499"/>
                  <a:gd name="T4" fmla="*/ 2147483646 w 106109"/>
                  <a:gd name="T5" fmla="*/ 2147483646 h 6499"/>
                  <a:gd name="T6" fmla="*/ 2147483646 w 106109"/>
                  <a:gd name="T7" fmla="*/ 0 h 6499"/>
                  <a:gd name="T8" fmla="*/ 2147483646 w 106109"/>
                  <a:gd name="T9" fmla="*/ 0 h 649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6109" h="6499" extrusionOk="0">
                    <a:moveTo>
                      <a:pt x="1" y="0"/>
                    </a:moveTo>
                    <a:lnTo>
                      <a:pt x="1" y="6499"/>
                    </a:lnTo>
                    <a:lnTo>
                      <a:pt x="106108" y="6499"/>
                    </a:lnTo>
                    <a:lnTo>
                      <a:pt x="106108" y="0"/>
                    </a:lnTo>
                    <a:lnTo>
                      <a:pt x="1" y="0"/>
                    </a:lnTo>
                    <a:close/>
                  </a:path>
                </a:pathLst>
              </a:custGeom>
              <a:solidFill>
                <a:srgbClr val="CECCBC"/>
              </a:solidFill>
              <a:ln>
                <a:noFill/>
              </a:ln>
            </p:spPr>
            <p:txBody>
              <a:bodyPr lIns="91425" tIns="91425" rIns="91425" bIns="91425" anchor="ctr"/>
              <a:lstStyle/>
              <a:p>
                <a:pPr>
                  <a:defRPr/>
                </a:pPr>
                <a:endParaRPr lang="vi-VN" sz="1350"/>
              </a:p>
            </p:txBody>
          </p:sp>
          <p:sp>
            <p:nvSpPr>
              <p:cNvPr id="237" name="Google Shape;585;p27">
                <a:extLst>
                  <a:ext uri="{FF2B5EF4-FFF2-40B4-BE49-F238E27FC236}">
                    <a16:creationId xmlns:a16="http://schemas.microsoft.com/office/drawing/2014/main" id="{AA455C33-EB22-4A71-B5AD-F3BB352D0945}"/>
                  </a:ext>
                </a:extLst>
              </p:cNvPr>
              <p:cNvSpPr>
                <a:spLocks/>
              </p:cNvSpPr>
              <p:nvPr/>
            </p:nvSpPr>
            <p:spPr bwMode="auto">
              <a:xfrm>
                <a:off x="1653661" y="5471954"/>
                <a:ext cx="5864791" cy="176111"/>
              </a:xfrm>
              <a:custGeom>
                <a:avLst/>
                <a:gdLst>
                  <a:gd name="T0" fmla="*/ 2147483646 w 106109"/>
                  <a:gd name="T1" fmla="*/ 0 h 3190"/>
                  <a:gd name="T2" fmla="*/ 2147483646 w 106109"/>
                  <a:gd name="T3" fmla="*/ 2147483646 h 3190"/>
                  <a:gd name="T4" fmla="*/ 2147483646 w 106109"/>
                  <a:gd name="T5" fmla="*/ 2147483646 h 3190"/>
                  <a:gd name="T6" fmla="*/ 2147483646 w 106109"/>
                  <a:gd name="T7" fmla="*/ 0 h 3190"/>
                  <a:gd name="T8" fmla="*/ 2147483646 w 106109"/>
                  <a:gd name="T9" fmla="*/ 0 h 319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6109" h="3190" extrusionOk="0">
                    <a:moveTo>
                      <a:pt x="1" y="0"/>
                    </a:moveTo>
                    <a:lnTo>
                      <a:pt x="1" y="3190"/>
                    </a:lnTo>
                    <a:lnTo>
                      <a:pt x="106108" y="3190"/>
                    </a:lnTo>
                    <a:lnTo>
                      <a:pt x="106108" y="0"/>
                    </a:lnTo>
                    <a:lnTo>
                      <a:pt x="1" y="0"/>
                    </a:lnTo>
                    <a:close/>
                  </a:path>
                </a:pathLst>
              </a:custGeom>
              <a:solidFill>
                <a:srgbClr val="B7B7B7"/>
              </a:solidFill>
              <a:ln>
                <a:noFill/>
              </a:ln>
            </p:spPr>
            <p:txBody>
              <a:bodyPr lIns="91425" tIns="91425" rIns="91425" bIns="91425" anchor="ctr"/>
              <a:lstStyle/>
              <a:p>
                <a:pPr>
                  <a:defRPr/>
                </a:pPr>
                <a:endParaRPr lang="vi-VN" sz="1350"/>
              </a:p>
            </p:txBody>
          </p:sp>
        </p:grpSp>
      </p:grpSp>
    </p:spTree>
    <p:extLst>
      <p:ext uri="{BB962C8B-B14F-4D97-AF65-F5344CB8AC3E}">
        <p14:creationId xmlns:p14="http://schemas.microsoft.com/office/powerpoint/2010/main" val="37817171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5"/>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4"/>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42"/>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8"/>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39"/>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43"/>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29"/>
                                        </p:tgtEl>
                                        <p:attrNameLst>
                                          <p:attrName>style.visibility</p:attrName>
                                        </p:attrNameLst>
                                      </p:cBhvr>
                                      <p:to>
                                        <p:strVal val="visible"/>
                                      </p:to>
                                    </p:set>
                                    <p:anim calcmode="lin" valueType="num">
                                      <p:cBhvr additive="base">
                                        <p:cTn id="19" dur="500" fill="hold"/>
                                        <p:tgtEl>
                                          <p:spTgt spid="229"/>
                                        </p:tgtEl>
                                        <p:attrNameLst>
                                          <p:attrName>ppt_x</p:attrName>
                                        </p:attrNameLst>
                                      </p:cBhvr>
                                      <p:tavLst>
                                        <p:tav tm="0">
                                          <p:val>
                                            <p:strVal val="#ppt_x"/>
                                          </p:val>
                                        </p:tav>
                                        <p:tav tm="100000">
                                          <p:val>
                                            <p:strVal val="#ppt_x"/>
                                          </p:val>
                                        </p:tav>
                                      </p:tavLst>
                                    </p:anim>
                                    <p:anim calcmode="lin" valueType="num">
                                      <p:cBhvr additive="base">
                                        <p:cTn id="20" dur="500" fill="hold"/>
                                        <p:tgtEl>
                                          <p:spTgt spid="229"/>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155"/>
                                        </p:tgtEl>
                                        <p:attrNameLst>
                                          <p:attrName>style.visibility</p:attrName>
                                        </p:attrNameLst>
                                      </p:cBhvr>
                                      <p:to>
                                        <p:strVal val="visible"/>
                                      </p:to>
                                    </p:set>
                                    <p:anim calcmode="lin" valueType="num">
                                      <p:cBhvr additive="base">
                                        <p:cTn id="24" dur="500" fill="hold"/>
                                        <p:tgtEl>
                                          <p:spTgt spid="155"/>
                                        </p:tgtEl>
                                        <p:attrNameLst>
                                          <p:attrName>ppt_x</p:attrName>
                                        </p:attrNameLst>
                                      </p:cBhvr>
                                      <p:tavLst>
                                        <p:tav tm="0">
                                          <p:val>
                                            <p:strVal val="0-#ppt_w/2"/>
                                          </p:val>
                                        </p:tav>
                                        <p:tav tm="100000">
                                          <p:val>
                                            <p:strVal val="#ppt_x"/>
                                          </p:val>
                                        </p:tav>
                                      </p:tavLst>
                                    </p:anim>
                                    <p:anim calcmode="lin" valueType="num">
                                      <p:cBhvr additive="base">
                                        <p:cTn id="25" dur="500" fill="hold"/>
                                        <p:tgtEl>
                                          <p:spTgt spid="155"/>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98"/>
                                        </p:tgtEl>
                                        <p:attrNameLst>
                                          <p:attrName>style.visibility</p:attrName>
                                        </p:attrNameLst>
                                      </p:cBhvr>
                                      <p:to>
                                        <p:strVal val="visible"/>
                                      </p:to>
                                    </p:set>
                                    <p:anim calcmode="lin" valueType="num">
                                      <p:cBhvr additive="base">
                                        <p:cTn id="29" dur="500" fill="hold"/>
                                        <p:tgtEl>
                                          <p:spTgt spid="98"/>
                                        </p:tgtEl>
                                        <p:attrNameLst>
                                          <p:attrName>ppt_x</p:attrName>
                                        </p:attrNameLst>
                                      </p:cBhvr>
                                      <p:tavLst>
                                        <p:tav tm="0">
                                          <p:val>
                                            <p:strVal val="1+#ppt_w/2"/>
                                          </p:val>
                                        </p:tav>
                                        <p:tav tm="100000">
                                          <p:val>
                                            <p:strVal val="#ppt_x"/>
                                          </p:val>
                                        </p:tav>
                                      </p:tavLst>
                                    </p:anim>
                                    <p:anim calcmode="lin" valueType="num">
                                      <p:cBhvr additive="base">
                                        <p:cTn id="30" dur="500" fill="hold"/>
                                        <p:tgtEl>
                                          <p:spTgt spid="98"/>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92"/>
                                        </p:tgtEl>
                                        <p:attrNameLst>
                                          <p:attrName>style.visibility</p:attrName>
                                        </p:attrNameLst>
                                      </p:cBhvr>
                                      <p:to>
                                        <p:strVal val="visible"/>
                                      </p:to>
                                    </p:set>
                                    <p:animEffect transition="in" filter="fade">
                                      <p:cBhvr>
                                        <p:cTn id="34" dur="500"/>
                                        <p:tgtEl>
                                          <p:spTgt spid="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6_Title and Content">
    <p:bg>
      <p:bgPr>
        <a:solidFill>
          <a:srgbClr val="4F6228"/>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ECC7B1F7-DCDE-49AC-8B5C-1C371B757603}"/>
              </a:ext>
            </a:extLst>
          </p:cNvPr>
          <p:cNvGrpSpPr>
            <a:grpSpLocks/>
          </p:cNvGrpSpPr>
          <p:nvPr userDrawn="1"/>
        </p:nvGrpSpPr>
        <p:grpSpPr bwMode="auto">
          <a:xfrm>
            <a:off x="395818" y="219076"/>
            <a:ext cx="11614149" cy="6240463"/>
            <a:chOff x="395894" y="219519"/>
            <a:chExt cx="8518865" cy="4788281"/>
          </a:xfrm>
        </p:grpSpPr>
        <p:sp>
          <p:nvSpPr>
            <p:cNvPr id="3" name="Google Shape;993;p14">
              <a:extLst>
                <a:ext uri="{FF2B5EF4-FFF2-40B4-BE49-F238E27FC236}">
                  <a16:creationId xmlns:a16="http://schemas.microsoft.com/office/drawing/2014/main" id="{29E15244-6A24-4AF6-B973-0D8686BCB6F7}"/>
                </a:ext>
              </a:extLst>
            </p:cNvPr>
            <p:cNvSpPr/>
            <p:nvPr/>
          </p:nvSpPr>
          <p:spPr>
            <a:xfrm>
              <a:off x="661380" y="219519"/>
              <a:ext cx="8068625"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nvGrpSpPr>
            <p:cNvPr id="4" name="Google Shape;994;p14">
              <a:extLst>
                <a:ext uri="{FF2B5EF4-FFF2-40B4-BE49-F238E27FC236}">
                  <a16:creationId xmlns:a16="http://schemas.microsoft.com/office/drawing/2014/main" id="{DE76F67E-5871-46DE-8721-706AE3B29BC3}"/>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AD3A050D-3D50-4805-842F-A48C94FDE2BF}"/>
                  </a:ext>
                </a:extLst>
              </p:cNvPr>
              <p:cNvSpPr>
                <a:spLocks/>
              </p:cNvSpPr>
              <p:nvPr/>
            </p:nvSpPr>
            <p:spPr bwMode="auto">
              <a:xfrm>
                <a:off x="8341867" y="2362126"/>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4" name="Google Shape;996;p14">
                <a:extLst>
                  <a:ext uri="{FF2B5EF4-FFF2-40B4-BE49-F238E27FC236}">
                    <a16:creationId xmlns:a16="http://schemas.microsoft.com/office/drawing/2014/main" id="{C5A85CF2-4B8C-47D9-8B84-0D4FF7F4E447}"/>
                  </a:ext>
                </a:extLst>
              </p:cNvPr>
              <p:cNvSpPr>
                <a:spLocks/>
              </p:cNvSpPr>
              <p:nvPr/>
            </p:nvSpPr>
            <p:spPr bwMode="auto">
              <a:xfrm>
                <a:off x="8341867" y="2281733"/>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p:spPr>
            <p:txBody>
              <a:bodyPr lIns="91425" tIns="91425" rIns="91425" bIns="91425" anchor="ctr"/>
              <a:lstStyle/>
              <a:p>
                <a:pPr>
                  <a:defRPr/>
                </a:pPr>
                <a:endParaRPr lang="vi-VN" sz="1350"/>
              </a:p>
            </p:txBody>
          </p:sp>
        </p:grpSp>
        <p:sp>
          <p:nvSpPr>
            <p:cNvPr id="5" name="Google Shape;997;p14">
              <a:extLst>
                <a:ext uri="{FF2B5EF4-FFF2-40B4-BE49-F238E27FC236}">
                  <a16:creationId xmlns:a16="http://schemas.microsoft.com/office/drawing/2014/main" id="{DF421881-97CF-429F-85D8-AE429FAAD094}"/>
                </a:ext>
              </a:extLst>
            </p:cNvPr>
            <p:cNvSpPr>
              <a:spLocks/>
            </p:cNvSpPr>
            <p:nvPr/>
          </p:nvSpPr>
          <p:spPr bwMode="auto">
            <a:xfrm>
              <a:off x="8341867" y="4447482"/>
              <a:ext cx="569787" cy="308174"/>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grpSp>
          <p:nvGrpSpPr>
            <p:cNvPr id="6" name="Google Shape;998;p14">
              <a:extLst>
                <a:ext uri="{FF2B5EF4-FFF2-40B4-BE49-F238E27FC236}">
                  <a16:creationId xmlns:a16="http://schemas.microsoft.com/office/drawing/2014/main" id="{0156A6A7-775A-4F05-B7E0-F6B4781ECF81}"/>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DBF90990-C524-4A68-92B7-3F9C08867849}"/>
                  </a:ext>
                </a:extLst>
              </p:cNvPr>
              <p:cNvSpPr>
                <a:spLocks/>
              </p:cNvSpPr>
              <p:nvPr/>
            </p:nvSpPr>
            <p:spPr bwMode="auto">
              <a:xfrm>
                <a:off x="8341867" y="1800590"/>
                <a:ext cx="569787" cy="30086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2" name="Google Shape;1000;p14">
                <a:extLst>
                  <a:ext uri="{FF2B5EF4-FFF2-40B4-BE49-F238E27FC236}">
                    <a16:creationId xmlns:a16="http://schemas.microsoft.com/office/drawing/2014/main" id="{9A7F9648-A6C4-4E21-A429-5BBC6CB45FF0}"/>
                  </a:ext>
                </a:extLst>
              </p:cNvPr>
              <p:cNvSpPr/>
              <p:nvPr/>
            </p:nvSpPr>
            <p:spPr>
              <a:xfrm>
                <a:off x="8341867" y="1721415"/>
                <a:ext cx="569787" cy="300866"/>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7" name="Google Shape;1001;p14">
              <a:extLst>
                <a:ext uri="{FF2B5EF4-FFF2-40B4-BE49-F238E27FC236}">
                  <a16:creationId xmlns:a16="http://schemas.microsoft.com/office/drawing/2014/main" id="{D5836576-16FD-4CA8-B0D0-1EB9FEEF311B}"/>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C22CFDFF-DFE1-4BEC-9F64-CA4FCC6A18E7}"/>
                  </a:ext>
                </a:extLst>
              </p:cNvPr>
              <p:cNvSpPr>
                <a:spLocks/>
              </p:cNvSpPr>
              <p:nvPr/>
            </p:nvSpPr>
            <p:spPr bwMode="auto">
              <a:xfrm>
                <a:off x="8346524" y="1263416"/>
                <a:ext cx="568235" cy="308175"/>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0" name="Google Shape;1003;p14">
                <a:extLst>
                  <a:ext uri="{FF2B5EF4-FFF2-40B4-BE49-F238E27FC236}">
                    <a16:creationId xmlns:a16="http://schemas.microsoft.com/office/drawing/2014/main" id="{4815E21B-E882-4DE8-94CE-BC2FE0F160E9}"/>
                  </a:ext>
                </a:extLst>
              </p:cNvPr>
              <p:cNvSpPr>
                <a:spLocks/>
              </p:cNvSpPr>
              <p:nvPr/>
            </p:nvSpPr>
            <p:spPr bwMode="auto">
              <a:xfrm>
                <a:off x="8346524" y="1183023"/>
                <a:ext cx="568235" cy="308175"/>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p:spPr>
            <p:txBody>
              <a:bodyPr lIns="91425" tIns="91425" rIns="91425" bIns="91425" anchor="ctr"/>
              <a:lstStyle/>
              <a:p>
                <a:pPr>
                  <a:defRPr/>
                </a:pPr>
                <a:endParaRPr lang="vi-VN" sz="1350"/>
              </a:p>
            </p:txBody>
          </p:sp>
        </p:grpSp>
        <p:grpSp>
          <p:nvGrpSpPr>
            <p:cNvPr id="8" name="Google Shape;1004;p14">
              <a:extLst>
                <a:ext uri="{FF2B5EF4-FFF2-40B4-BE49-F238E27FC236}">
                  <a16:creationId xmlns:a16="http://schemas.microsoft.com/office/drawing/2014/main" id="{A438DB1C-FB35-42F5-806C-44020BC8A81D}"/>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DF1B53B9-02E6-46F9-A819-DBCBF8CC123C}"/>
                  </a:ext>
                </a:extLst>
              </p:cNvPr>
              <p:cNvSpPr>
                <a:spLocks/>
              </p:cNvSpPr>
              <p:nvPr/>
            </p:nvSpPr>
            <p:spPr bwMode="auto">
              <a:xfrm>
                <a:off x="8341867" y="686045"/>
                <a:ext cx="569787" cy="308175"/>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8" name="Google Shape;1006;p14">
                <a:extLst>
                  <a:ext uri="{FF2B5EF4-FFF2-40B4-BE49-F238E27FC236}">
                    <a16:creationId xmlns:a16="http://schemas.microsoft.com/office/drawing/2014/main" id="{CC8B5067-1D86-4EE5-B56F-2E53EF651AAF}"/>
                  </a:ext>
                </a:extLst>
              </p:cNvPr>
              <p:cNvSpPr/>
              <p:nvPr/>
            </p:nvSpPr>
            <p:spPr>
              <a:xfrm>
                <a:off x="8341867" y="606869"/>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9" name="Google Shape;1007;p14">
              <a:extLst>
                <a:ext uri="{FF2B5EF4-FFF2-40B4-BE49-F238E27FC236}">
                  <a16:creationId xmlns:a16="http://schemas.microsoft.com/office/drawing/2014/main" id="{195CC6D8-7035-478A-9F88-8E24F3C3ADDD}"/>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EF8F6178-62A6-4D09-8196-1E306CA15066}"/>
                  </a:ext>
                </a:extLst>
              </p:cNvPr>
              <p:cNvSpPr>
                <a:spLocks/>
              </p:cNvSpPr>
              <p:nvPr/>
            </p:nvSpPr>
            <p:spPr bwMode="auto">
              <a:xfrm>
                <a:off x="8341867" y="2361518"/>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6" name="Google Shape;1009;p14">
                <a:extLst>
                  <a:ext uri="{FF2B5EF4-FFF2-40B4-BE49-F238E27FC236}">
                    <a16:creationId xmlns:a16="http://schemas.microsoft.com/office/drawing/2014/main" id="{642EA425-2EA9-4B20-88FE-193E7831D6DD}"/>
                  </a:ext>
                </a:extLst>
              </p:cNvPr>
              <p:cNvSpPr>
                <a:spLocks/>
              </p:cNvSpPr>
              <p:nvPr/>
            </p:nvSpPr>
            <p:spPr bwMode="auto">
              <a:xfrm>
                <a:off x="8341867" y="2282343"/>
                <a:ext cx="569787" cy="30086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p:spPr>
            <p:txBody>
              <a:bodyPr lIns="91425" tIns="91425" rIns="91425" bIns="91425" anchor="ctr"/>
              <a:lstStyle/>
              <a:p>
                <a:pPr>
                  <a:defRPr/>
                </a:pPr>
                <a:endParaRPr lang="vi-VN" sz="1350"/>
              </a:p>
            </p:txBody>
          </p:sp>
        </p:grpSp>
        <p:grpSp>
          <p:nvGrpSpPr>
            <p:cNvPr id="10" name="Google Shape;1010;p14">
              <a:extLst>
                <a:ext uri="{FF2B5EF4-FFF2-40B4-BE49-F238E27FC236}">
                  <a16:creationId xmlns:a16="http://schemas.microsoft.com/office/drawing/2014/main" id="{AC924B5D-05DA-44C6-B10A-B47697E35A7A}"/>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C60754FB-45A0-4258-8860-5579627395CC}"/>
                  </a:ext>
                </a:extLst>
              </p:cNvPr>
              <p:cNvSpPr>
                <a:spLocks/>
              </p:cNvSpPr>
              <p:nvPr/>
            </p:nvSpPr>
            <p:spPr bwMode="auto">
              <a:xfrm>
                <a:off x="8341867" y="2362129"/>
                <a:ext cx="569787" cy="30086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4" name="Google Shape;1012;p14">
                <a:extLst>
                  <a:ext uri="{FF2B5EF4-FFF2-40B4-BE49-F238E27FC236}">
                    <a16:creationId xmlns:a16="http://schemas.microsoft.com/office/drawing/2014/main" id="{6A59BD2B-BF1F-47D5-837F-57AAACBA2E03}"/>
                  </a:ext>
                </a:extLst>
              </p:cNvPr>
              <p:cNvSpPr/>
              <p:nvPr/>
            </p:nvSpPr>
            <p:spPr>
              <a:xfrm>
                <a:off x="8341867" y="2281736"/>
                <a:ext cx="569787"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11" name="Google Shape;1013;p14">
              <a:extLst>
                <a:ext uri="{FF2B5EF4-FFF2-40B4-BE49-F238E27FC236}">
                  <a16:creationId xmlns:a16="http://schemas.microsoft.com/office/drawing/2014/main" id="{E9F4A56A-D90A-4497-A21C-FD6C746050E1}"/>
                </a:ext>
              </a:extLst>
            </p:cNvPr>
            <p:cNvSpPr/>
            <p:nvPr/>
          </p:nvSpPr>
          <p:spPr>
            <a:xfrm>
              <a:off x="8341867" y="4368307"/>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 name="Google Shape;1014;p14">
              <a:extLst>
                <a:ext uri="{FF2B5EF4-FFF2-40B4-BE49-F238E27FC236}">
                  <a16:creationId xmlns:a16="http://schemas.microsoft.com/office/drawing/2014/main" id="{2EA95353-294B-4A86-86D9-E8691243F199}"/>
                </a:ext>
              </a:extLst>
            </p:cNvPr>
            <p:cNvSpPr>
              <a:spLocks/>
            </p:cNvSpPr>
            <p:nvPr/>
          </p:nvSpPr>
          <p:spPr bwMode="auto">
            <a:xfrm>
              <a:off x="395894" y="219519"/>
              <a:ext cx="8053099"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p:spPr>
          <p:txBody>
            <a:bodyPr lIns="91425" tIns="91425" rIns="91425" bIns="91425" anchor="ctr"/>
            <a:lstStyle/>
            <a:p>
              <a:pPr>
                <a:defRPr/>
              </a:pPr>
              <a:endParaRPr lang="vi-VN" sz="1350"/>
            </a:p>
          </p:txBody>
        </p:sp>
      </p:grpSp>
      <p:sp>
        <p:nvSpPr>
          <p:cNvPr id="25" name="Google Shape;1082;p14">
            <a:extLst>
              <a:ext uri="{FF2B5EF4-FFF2-40B4-BE49-F238E27FC236}">
                <a16:creationId xmlns:a16="http://schemas.microsoft.com/office/drawing/2014/main" id="{EA8D8CB0-7C66-4726-94DD-DE635DB4FABB}"/>
              </a:ext>
            </a:extLst>
          </p:cNvPr>
          <p:cNvSpPr>
            <a:spLocks/>
          </p:cNvSpPr>
          <p:nvPr userDrawn="1"/>
        </p:nvSpPr>
        <p:spPr bwMode="auto">
          <a:xfrm>
            <a:off x="465667" y="8826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26" name="Google Shape;1083;p14">
            <a:extLst>
              <a:ext uri="{FF2B5EF4-FFF2-40B4-BE49-F238E27FC236}">
                <a16:creationId xmlns:a16="http://schemas.microsoft.com/office/drawing/2014/main" id="{C46DBA61-A041-45A5-A3E7-F635477D791D}"/>
              </a:ext>
            </a:extLst>
          </p:cNvPr>
          <p:cNvSpPr>
            <a:spLocks/>
          </p:cNvSpPr>
          <p:nvPr userDrawn="1"/>
        </p:nvSpPr>
        <p:spPr bwMode="auto">
          <a:xfrm>
            <a:off x="201084" y="906463"/>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27" name="Google Shape;1084;p14">
            <a:extLst>
              <a:ext uri="{FF2B5EF4-FFF2-40B4-BE49-F238E27FC236}">
                <a16:creationId xmlns:a16="http://schemas.microsoft.com/office/drawing/2014/main" id="{3FC436ED-F23B-4884-B940-F41030EF9BE7}"/>
              </a:ext>
            </a:extLst>
          </p:cNvPr>
          <p:cNvSpPr>
            <a:spLocks/>
          </p:cNvSpPr>
          <p:nvPr userDrawn="1"/>
        </p:nvSpPr>
        <p:spPr bwMode="auto">
          <a:xfrm>
            <a:off x="224367" y="989014"/>
            <a:ext cx="44451"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28" name="Google Shape;1085;p14">
            <a:extLst>
              <a:ext uri="{FF2B5EF4-FFF2-40B4-BE49-F238E27FC236}">
                <a16:creationId xmlns:a16="http://schemas.microsoft.com/office/drawing/2014/main" id="{0D3B9527-5825-49A5-B515-7A05FBDAAEB0}"/>
              </a:ext>
            </a:extLst>
          </p:cNvPr>
          <p:cNvSpPr>
            <a:spLocks/>
          </p:cNvSpPr>
          <p:nvPr userDrawn="1"/>
        </p:nvSpPr>
        <p:spPr bwMode="auto">
          <a:xfrm>
            <a:off x="524934" y="9477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29" name="Google Shape;1086;p14">
            <a:extLst>
              <a:ext uri="{FF2B5EF4-FFF2-40B4-BE49-F238E27FC236}">
                <a16:creationId xmlns:a16="http://schemas.microsoft.com/office/drawing/2014/main" id="{A57C3213-A490-4A4A-A8B5-0684CFDF465E}"/>
              </a:ext>
            </a:extLst>
          </p:cNvPr>
          <p:cNvSpPr>
            <a:spLocks/>
          </p:cNvSpPr>
          <p:nvPr userDrawn="1"/>
        </p:nvSpPr>
        <p:spPr bwMode="auto">
          <a:xfrm>
            <a:off x="201084" y="917575"/>
            <a:ext cx="448733"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30" name="Google Shape;1082;p14">
            <a:extLst>
              <a:ext uri="{FF2B5EF4-FFF2-40B4-BE49-F238E27FC236}">
                <a16:creationId xmlns:a16="http://schemas.microsoft.com/office/drawing/2014/main" id="{12A78691-2003-432D-91E8-497303293865}"/>
              </a:ext>
            </a:extLst>
          </p:cNvPr>
          <p:cNvSpPr>
            <a:spLocks/>
          </p:cNvSpPr>
          <p:nvPr userDrawn="1"/>
        </p:nvSpPr>
        <p:spPr bwMode="auto">
          <a:xfrm>
            <a:off x="463550" y="14954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31" name="Google Shape;1083;p14">
            <a:extLst>
              <a:ext uri="{FF2B5EF4-FFF2-40B4-BE49-F238E27FC236}">
                <a16:creationId xmlns:a16="http://schemas.microsoft.com/office/drawing/2014/main" id="{401F5B37-83E9-4844-8933-80EC7F1D9535}"/>
              </a:ext>
            </a:extLst>
          </p:cNvPr>
          <p:cNvSpPr>
            <a:spLocks/>
          </p:cNvSpPr>
          <p:nvPr userDrawn="1"/>
        </p:nvSpPr>
        <p:spPr bwMode="auto">
          <a:xfrm>
            <a:off x="198967" y="1520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32" name="Google Shape;1084;p14">
            <a:extLst>
              <a:ext uri="{FF2B5EF4-FFF2-40B4-BE49-F238E27FC236}">
                <a16:creationId xmlns:a16="http://schemas.microsoft.com/office/drawing/2014/main" id="{54352D03-84C3-4FC4-9457-9FB314F89AC6}"/>
              </a:ext>
            </a:extLst>
          </p:cNvPr>
          <p:cNvSpPr>
            <a:spLocks/>
          </p:cNvSpPr>
          <p:nvPr userDrawn="1"/>
        </p:nvSpPr>
        <p:spPr bwMode="auto">
          <a:xfrm>
            <a:off x="222251" y="1603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33" name="Google Shape;1085;p14">
            <a:extLst>
              <a:ext uri="{FF2B5EF4-FFF2-40B4-BE49-F238E27FC236}">
                <a16:creationId xmlns:a16="http://schemas.microsoft.com/office/drawing/2014/main" id="{0447BF59-3AEA-4D5E-8F00-0316624AB4C9}"/>
              </a:ext>
            </a:extLst>
          </p:cNvPr>
          <p:cNvSpPr>
            <a:spLocks/>
          </p:cNvSpPr>
          <p:nvPr userDrawn="1"/>
        </p:nvSpPr>
        <p:spPr bwMode="auto">
          <a:xfrm>
            <a:off x="522818" y="1562100"/>
            <a:ext cx="46567"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34" name="Google Shape;1086;p14">
            <a:extLst>
              <a:ext uri="{FF2B5EF4-FFF2-40B4-BE49-F238E27FC236}">
                <a16:creationId xmlns:a16="http://schemas.microsoft.com/office/drawing/2014/main" id="{CD5A5CFA-17B2-40A6-9F58-7FD53CD5A376}"/>
              </a:ext>
            </a:extLst>
          </p:cNvPr>
          <p:cNvSpPr>
            <a:spLocks/>
          </p:cNvSpPr>
          <p:nvPr userDrawn="1"/>
        </p:nvSpPr>
        <p:spPr bwMode="auto">
          <a:xfrm>
            <a:off x="201084" y="1531938"/>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35" name="Google Shape;1082;p14">
            <a:extLst>
              <a:ext uri="{FF2B5EF4-FFF2-40B4-BE49-F238E27FC236}">
                <a16:creationId xmlns:a16="http://schemas.microsoft.com/office/drawing/2014/main" id="{DD75CE36-E685-47F3-9A34-86670DFE9F98}"/>
              </a:ext>
            </a:extLst>
          </p:cNvPr>
          <p:cNvSpPr>
            <a:spLocks/>
          </p:cNvSpPr>
          <p:nvPr userDrawn="1"/>
        </p:nvSpPr>
        <p:spPr bwMode="auto">
          <a:xfrm>
            <a:off x="463550" y="2109788"/>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36" name="Google Shape;1083;p14">
            <a:extLst>
              <a:ext uri="{FF2B5EF4-FFF2-40B4-BE49-F238E27FC236}">
                <a16:creationId xmlns:a16="http://schemas.microsoft.com/office/drawing/2014/main" id="{1D13753B-59CC-49D3-985C-CF600CB85C65}"/>
              </a:ext>
            </a:extLst>
          </p:cNvPr>
          <p:cNvSpPr>
            <a:spLocks/>
          </p:cNvSpPr>
          <p:nvPr userDrawn="1"/>
        </p:nvSpPr>
        <p:spPr bwMode="auto">
          <a:xfrm>
            <a:off x="198967" y="2135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37" name="Google Shape;1084;p14">
            <a:extLst>
              <a:ext uri="{FF2B5EF4-FFF2-40B4-BE49-F238E27FC236}">
                <a16:creationId xmlns:a16="http://schemas.microsoft.com/office/drawing/2014/main" id="{B5F140C5-853B-4FB5-8C4D-7A003619E5C8}"/>
              </a:ext>
            </a:extLst>
          </p:cNvPr>
          <p:cNvSpPr>
            <a:spLocks/>
          </p:cNvSpPr>
          <p:nvPr userDrawn="1"/>
        </p:nvSpPr>
        <p:spPr bwMode="auto">
          <a:xfrm>
            <a:off x="222251" y="2217738"/>
            <a:ext cx="44449"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38" name="Google Shape;1085;p14">
            <a:extLst>
              <a:ext uri="{FF2B5EF4-FFF2-40B4-BE49-F238E27FC236}">
                <a16:creationId xmlns:a16="http://schemas.microsoft.com/office/drawing/2014/main" id="{21E035AE-CBEE-423C-B89A-5B752A7BFD6F}"/>
              </a:ext>
            </a:extLst>
          </p:cNvPr>
          <p:cNvSpPr>
            <a:spLocks/>
          </p:cNvSpPr>
          <p:nvPr userDrawn="1"/>
        </p:nvSpPr>
        <p:spPr bwMode="auto">
          <a:xfrm>
            <a:off x="522818" y="2174875"/>
            <a:ext cx="44449"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39" name="Google Shape;1086;p14">
            <a:extLst>
              <a:ext uri="{FF2B5EF4-FFF2-40B4-BE49-F238E27FC236}">
                <a16:creationId xmlns:a16="http://schemas.microsoft.com/office/drawing/2014/main" id="{E4DA87EA-DEF5-49AA-B902-058634AAB505}"/>
              </a:ext>
            </a:extLst>
          </p:cNvPr>
          <p:cNvSpPr>
            <a:spLocks/>
          </p:cNvSpPr>
          <p:nvPr userDrawn="1"/>
        </p:nvSpPr>
        <p:spPr bwMode="auto">
          <a:xfrm>
            <a:off x="198967" y="21463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40" name="Google Shape;1082;p14">
            <a:extLst>
              <a:ext uri="{FF2B5EF4-FFF2-40B4-BE49-F238E27FC236}">
                <a16:creationId xmlns:a16="http://schemas.microsoft.com/office/drawing/2014/main" id="{AABE1DF7-CB96-4E8C-B750-19B34CD0347F}"/>
              </a:ext>
            </a:extLst>
          </p:cNvPr>
          <p:cNvSpPr>
            <a:spLocks/>
          </p:cNvSpPr>
          <p:nvPr userDrawn="1"/>
        </p:nvSpPr>
        <p:spPr bwMode="auto">
          <a:xfrm>
            <a:off x="461433" y="27241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41" name="Google Shape;1083;p14">
            <a:extLst>
              <a:ext uri="{FF2B5EF4-FFF2-40B4-BE49-F238E27FC236}">
                <a16:creationId xmlns:a16="http://schemas.microsoft.com/office/drawing/2014/main" id="{B8498B94-785F-4E13-B125-4AA89B7273D7}"/>
              </a:ext>
            </a:extLst>
          </p:cNvPr>
          <p:cNvSpPr>
            <a:spLocks/>
          </p:cNvSpPr>
          <p:nvPr userDrawn="1"/>
        </p:nvSpPr>
        <p:spPr bwMode="auto">
          <a:xfrm>
            <a:off x="196851" y="2747964"/>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42" name="Google Shape;1084;p14">
            <a:extLst>
              <a:ext uri="{FF2B5EF4-FFF2-40B4-BE49-F238E27FC236}">
                <a16:creationId xmlns:a16="http://schemas.microsoft.com/office/drawing/2014/main" id="{F5C5176F-ADD9-41CA-ACEB-7E2A50CB4896}"/>
              </a:ext>
            </a:extLst>
          </p:cNvPr>
          <p:cNvSpPr>
            <a:spLocks/>
          </p:cNvSpPr>
          <p:nvPr userDrawn="1"/>
        </p:nvSpPr>
        <p:spPr bwMode="auto">
          <a:xfrm>
            <a:off x="220134" y="2830514"/>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43" name="Google Shape;1085;p14">
            <a:extLst>
              <a:ext uri="{FF2B5EF4-FFF2-40B4-BE49-F238E27FC236}">
                <a16:creationId xmlns:a16="http://schemas.microsoft.com/office/drawing/2014/main" id="{3BE07510-FA09-4113-8455-68673B379CBB}"/>
              </a:ext>
            </a:extLst>
          </p:cNvPr>
          <p:cNvSpPr>
            <a:spLocks/>
          </p:cNvSpPr>
          <p:nvPr userDrawn="1"/>
        </p:nvSpPr>
        <p:spPr bwMode="auto">
          <a:xfrm>
            <a:off x="520701" y="27892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44" name="Google Shape;1086;p14">
            <a:extLst>
              <a:ext uri="{FF2B5EF4-FFF2-40B4-BE49-F238E27FC236}">
                <a16:creationId xmlns:a16="http://schemas.microsoft.com/office/drawing/2014/main" id="{6DD2F728-2D9D-459A-A82A-5F9B41007B38}"/>
              </a:ext>
            </a:extLst>
          </p:cNvPr>
          <p:cNvSpPr>
            <a:spLocks/>
          </p:cNvSpPr>
          <p:nvPr userDrawn="1"/>
        </p:nvSpPr>
        <p:spPr bwMode="auto">
          <a:xfrm>
            <a:off x="198968" y="27590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45" name="Google Shape;1082;p14">
            <a:extLst>
              <a:ext uri="{FF2B5EF4-FFF2-40B4-BE49-F238E27FC236}">
                <a16:creationId xmlns:a16="http://schemas.microsoft.com/office/drawing/2014/main" id="{87E80618-7A30-407C-930E-9C11FCF8D385}"/>
              </a:ext>
            </a:extLst>
          </p:cNvPr>
          <p:cNvSpPr>
            <a:spLocks/>
          </p:cNvSpPr>
          <p:nvPr userDrawn="1"/>
        </p:nvSpPr>
        <p:spPr bwMode="auto">
          <a:xfrm>
            <a:off x="461433" y="33369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46" name="Google Shape;1083;p14">
            <a:extLst>
              <a:ext uri="{FF2B5EF4-FFF2-40B4-BE49-F238E27FC236}">
                <a16:creationId xmlns:a16="http://schemas.microsoft.com/office/drawing/2014/main" id="{04BED158-483F-4CBC-B686-5ADCAC9EDFA3}"/>
              </a:ext>
            </a:extLst>
          </p:cNvPr>
          <p:cNvSpPr>
            <a:spLocks/>
          </p:cNvSpPr>
          <p:nvPr userDrawn="1"/>
        </p:nvSpPr>
        <p:spPr bwMode="auto">
          <a:xfrm>
            <a:off x="194733" y="3362326"/>
            <a:ext cx="450851"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47" name="Google Shape;1084;p14">
            <a:extLst>
              <a:ext uri="{FF2B5EF4-FFF2-40B4-BE49-F238E27FC236}">
                <a16:creationId xmlns:a16="http://schemas.microsoft.com/office/drawing/2014/main" id="{B1C22AD1-6707-43C3-81BD-CEBB847B2048}"/>
              </a:ext>
            </a:extLst>
          </p:cNvPr>
          <p:cNvSpPr>
            <a:spLocks/>
          </p:cNvSpPr>
          <p:nvPr userDrawn="1"/>
        </p:nvSpPr>
        <p:spPr bwMode="auto">
          <a:xfrm>
            <a:off x="220133" y="3444875"/>
            <a:ext cx="44451"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48" name="Google Shape;1085;p14">
            <a:extLst>
              <a:ext uri="{FF2B5EF4-FFF2-40B4-BE49-F238E27FC236}">
                <a16:creationId xmlns:a16="http://schemas.microsoft.com/office/drawing/2014/main" id="{DA72A8F0-E738-4CFC-9E7F-CD57FEEDFE07}"/>
              </a:ext>
            </a:extLst>
          </p:cNvPr>
          <p:cNvSpPr>
            <a:spLocks/>
          </p:cNvSpPr>
          <p:nvPr userDrawn="1"/>
        </p:nvSpPr>
        <p:spPr bwMode="auto">
          <a:xfrm>
            <a:off x="520700" y="3403600"/>
            <a:ext cx="44451"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49" name="Google Shape;1086;p14">
            <a:extLst>
              <a:ext uri="{FF2B5EF4-FFF2-40B4-BE49-F238E27FC236}">
                <a16:creationId xmlns:a16="http://schemas.microsoft.com/office/drawing/2014/main" id="{936D96BF-9C86-455F-A25D-65701B654FF5}"/>
              </a:ext>
            </a:extLst>
          </p:cNvPr>
          <p:cNvSpPr>
            <a:spLocks/>
          </p:cNvSpPr>
          <p:nvPr userDrawn="1"/>
        </p:nvSpPr>
        <p:spPr bwMode="auto">
          <a:xfrm>
            <a:off x="196851" y="33734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50" name="Google Shape;1082;p14">
            <a:extLst>
              <a:ext uri="{FF2B5EF4-FFF2-40B4-BE49-F238E27FC236}">
                <a16:creationId xmlns:a16="http://schemas.microsoft.com/office/drawing/2014/main" id="{E7C8E949-5978-46F8-8E4E-79045503C38D}"/>
              </a:ext>
            </a:extLst>
          </p:cNvPr>
          <p:cNvSpPr>
            <a:spLocks/>
          </p:cNvSpPr>
          <p:nvPr userDrawn="1"/>
        </p:nvSpPr>
        <p:spPr bwMode="auto">
          <a:xfrm>
            <a:off x="459317" y="3951288"/>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51" name="Google Shape;1083;p14">
            <a:extLst>
              <a:ext uri="{FF2B5EF4-FFF2-40B4-BE49-F238E27FC236}">
                <a16:creationId xmlns:a16="http://schemas.microsoft.com/office/drawing/2014/main" id="{0F92DF98-A220-4F80-B7F8-9F84AF064B05}"/>
              </a:ext>
            </a:extLst>
          </p:cNvPr>
          <p:cNvSpPr>
            <a:spLocks/>
          </p:cNvSpPr>
          <p:nvPr userDrawn="1"/>
        </p:nvSpPr>
        <p:spPr bwMode="auto">
          <a:xfrm>
            <a:off x="194734" y="39766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52" name="Google Shape;1084;p14">
            <a:extLst>
              <a:ext uri="{FF2B5EF4-FFF2-40B4-BE49-F238E27FC236}">
                <a16:creationId xmlns:a16="http://schemas.microsoft.com/office/drawing/2014/main" id="{5A99335D-E61F-4CED-95AA-D7C135CD3287}"/>
              </a:ext>
            </a:extLst>
          </p:cNvPr>
          <p:cNvSpPr>
            <a:spLocks/>
          </p:cNvSpPr>
          <p:nvPr userDrawn="1"/>
        </p:nvSpPr>
        <p:spPr bwMode="auto">
          <a:xfrm>
            <a:off x="218018" y="40592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53" name="Google Shape;1085;p14">
            <a:extLst>
              <a:ext uri="{FF2B5EF4-FFF2-40B4-BE49-F238E27FC236}">
                <a16:creationId xmlns:a16="http://schemas.microsoft.com/office/drawing/2014/main" id="{DA0E0F43-7DF1-4EDA-A8D7-840296CD6ACA}"/>
              </a:ext>
            </a:extLst>
          </p:cNvPr>
          <p:cNvSpPr>
            <a:spLocks/>
          </p:cNvSpPr>
          <p:nvPr userDrawn="1"/>
        </p:nvSpPr>
        <p:spPr bwMode="auto">
          <a:xfrm>
            <a:off x="518585" y="40163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54" name="Google Shape;1086;p14">
            <a:extLst>
              <a:ext uri="{FF2B5EF4-FFF2-40B4-BE49-F238E27FC236}">
                <a16:creationId xmlns:a16="http://schemas.microsoft.com/office/drawing/2014/main" id="{F1E6EBEE-5DCE-4358-8608-0A27DA81BC7F}"/>
              </a:ext>
            </a:extLst>
          </p:cNvPr>
          <p:cNvSpPr>
            <a:spLocks/>
          </p:cNvSpPr>
          <p:nvPr userDrawn="1"/>
        </p:nvSpPr>
        <p:spPr bwMode="auto">
          <a:xfrm>
            <a:off x="194734" y="39878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55" name="Google Shape;1082;p14">
            <a:extLst>
              <a:ext uri="{FF2B5EF4-FFF2-40B4-BE49-F238E27FC236}">
                <a16:creationId xmlns:a16="http://schemas.microsoft.com/office/drawing/2014/main" id="{EB21E6EC-852A-4E56-A777-466CFF7590A2}"/>
              </a:ext>
            </a:extLst>
          </p:cNvPr>
          <p:cNvSpPr>
            <a:spLocks/>
          </p:cNvSpPr>
          <p:nvPr userDrawn="1"/>
        </p:nvSpPr>
        <p:spPr bwMode="auto">
          <a:xfrm>
            <a:off x="459317" y="4565650"/>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56" name="Google Shape;1083;p14">
            <a:extLst>
              <a:ext uri="{FF2B5EF4-FFF2-40B4-BE49-F238E27FC236}">
                <a16:creationId xmlns:a16="http://schemas.microsoft.com/office/drawing/2014/main" id="{A44E704F-2694-47D4-9F3D-9F20CBF5EAFF}"/>
              </a:ext>
            </a:extLst>
          </p:cNvPr>
          <p:cNvSpPr>
            <a:spLocks/>
          </p:cNvSpPr>
          <p:nvPr userDrawn="1"/>
        </p:nvSpPr>
        <p:spPr bwMode="auto">
          <a:xfrm>
            <a:off x="192618" y="4589464"/>
            <a:ext cx="450849"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57" name="Google Shape;1084;p14">
            <a:extLst>
              <a:ext uri="{FF2B5EF4-FFF2-40B4-BE49-F238E27FC236}">
                <a16:creationId xmlns:a16="http://schemas.microsoft.com/office/drawing/2014/main" id="{B0216C72-5A28-43B5-A9C9-1BE7A5BDE6D5}"/>
              </a:ext>
            </a:extLst>
          </p:cNvPr>
          <p:cNvSpPr>
            <a:spLocks/>
          </p:cNvSpPr>
          <p:nvPr userDrawn="1"/>
        </p:nvSpPr>
        <p:spPr bwMode="auto">
          <a:xfrm>
            <a:off x="215901" y="4672014"/>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58" name="Google Shape;1085;p14">
            <a:extLst>
              <a:ext uri="{FF2B5EF4-FFF2-40B4-BE49-F238E27FC236}">
                <a16:creationId xmlns:a16="http://schemas.microsoft.com/office/drawing/2014/main" id="{760DF471-E17F-4757-A157-331F4E837EE7}"/>
              </a:ext>
            </a:extLst>
          </p:cNvPr>
          <p:cNvSpPr>
            <a:spLocks/>
          </p:cNvSpPr>
          <p:nvPr userDrawn="1"/>
        </p:nvSpPr>
        <p:spPr bwMode="auto">
          <a:xfrm>
            <a:off x="518585" y="4630739"/>
            <a:ext cx="44449"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59" name="Google Shape;1086;p14">
            <a:extLst>
              <a:ext uri="{FF2B5EF4-FFF2-40B4-BE49-F238E27FC236}">
                <a16:creationId xmlns:a16="http://schemas.microsoft.com/office/drawing/2014/main" id="{09CF0B70-DB03-45C2-AA64-1B351628893B}"/>
              </a:ext>
            </a:extLst>
          </p:cNvPr>
          <p:cNvSpPr>
            <a:spLocks/>
          </p:cNvSpPr>
          <p:nvPr userDrawn="1"/>
        </p:nvSpPr>
        <p:spPr bwMode="auto">
          <a:xfrm>
            <a:off x="194734" y="46005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60" name="Google Shape;1082;p14">
            <a:extLst>
              <a:ext uri="{FF2B5EF4-FFF2-40B4-BE49-F238E27FC236}">
                <a16:creationId xmlns:a16="http://schemas.microsoft.com/office/drawing/2014/main" id="{B5776808-C0A2-48DE-BAAD-90A9C36A8FDE}"/>
              </a:ext>
            </a:extLst>
          </p:cNvPr>
          <p:cNvSpPr>
            <a:spLocks/>
          </p:cNvSpPr>
          <p:nvPr userDrawn="1"/>
        </p:nvSpPr>
        <p:spPr bwMode="auto">
          <a:xfrm>
            <a:off x="457200" y="5180013"/>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61" name="Google Shape;1083;p14">
            <a:extLst>
              <a:ext uri="{FF2B5EF4-FFF2-40B4-BE49-F238E27FC236}">
                <a16:creationId xmlns:a16="http://schemas.microsoft.com/office/drawing/2014/main" id="{2F1E3BAF-E574-4B12-BB3C-C3A905AC07BA}"/>
              </a:ext>
            </a:extLst>
          </p:cNvPr>
          <p:cNvSpPr>
            <a:spLocks/>
          </p:cNvSpPr>
          <p:nvPr userDrawn="1"/>
        </p:nvSpPr>
        <p:spPr bwMode="auto">
          <a:xfrm>
            <a:off x="192618" y="5203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62" name="Google Shape;1084;p14">
            <a:extLst>
              <a:ext uri="{FF2B5EF4-FFF2-40B4-BE49-F238E27FC236}">
                <a16:creationId xmlns:a16="http://schemas.microsoft.com/office/drawing/2014/main" id="{1994DA98-225F-483B-A7B5-DEF28649019E}"/>
              </a:ext>
            </a:extLst>
          </p:cNvPr>
          <p:cNvSpPr>
            <a:spLocks/>
          </p:cNvSpPr>
          <p:nvPr userDrawn="1"/>
        </p:nvSpPr>
        <p:spPr bwMode="auto">
          <a:xfrm>
            <a:off x="215901" y="5286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63" name="Google Shape;1085;p14">
            <a:extLst>
              <a:ext uri="{FF2B5EF4-FFF2-40B4-BE49-F238E27FC236}">
                <a16:creationId xmlns:a16="http://schemas.microsoft.com/office/drawing/2014/main" id="{D41E6673-DE4E-4F9E-A3A5-07F279C92AFE}"/>
              </a:ext>
            </a:extLst>
          </p:cNvPr>
          <p:cNvSpPr>
            <a:spLocks/>
          </p:cNvSpPr>
          <p:nvPr userDrawn="1"/>
        </p:nvSpPr>
        <p:spPr bwMode="auto">
          <a:xfrm>
            <a:off x="516467" y="5245100"/>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64" name="Google Shape;1086;p14">
            <a:extLst>
              <a:ext uri="{FF2B5EF4-FFF2-40B4-BE49-F238E27FC236}">
                <a16:creationId xmlns:a16="http://schemas.microsoft.com/office/drawing/2014/main" id="{EC66A1A8-8305-46FA-BFD1-5F4482C4A777}"/>
              </a:ext>
            </a:extLst>
          </p:cNvPr>
          <p:cNvSpPr>
            <a:spLocks/>
          </p:cNvSpPr>
          <p:nvPr userDrawn="1"/>
        </p:nvSpPr>
        <p:spPr bwMode="auto">
          <a:xfrm>
            <a:off x="192618" y="52149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65" name="Google Shape;1082;p14">
            <a:extLst>
              <a:ext uri="{FF2B5EF4-FFF2-40B4-BE49-F238E27FC236}">
                <a16:creationId xmlns:a16="http://schemas.microsoft.com/office/drawing/2014/main" id="{C22421C0-4B8D-4A60-992B-ED0628377FC5}"/>
              </a:ext>
            </a:extLst>
          </p:cNvPr>
          <p:cNvSpPr>
            <a:spLocks/>
          </p:cNvSpPr>
          <p:nvPr userDrawn="1"/>
        </p:nvSpPr>
        <p:spPr bwMode="auto">
          <a:xfrm>
            <a:off x="457200" y="5792788"/>
            <a:ext cx="107951"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66" name="Google Shape;1083;p14">
            <a:extLst>
              <a:ext uri="{FF2B5EF4-FFF2-40B4-BE49-F238E27FC236}">
                <a16:creationId xmlns:a16="http://schemas.microsoft.com/office/drawing/2014/main" id="{4F1091F6-DE63-485C-A95E-38CA0A76FF17}"/>
              </a:ext>
            </a:extLst>
          </p:cNvPr>
          <p:cNvSpPr>
            <a:spLocks/>
          </p:cNvSpPr>
          <p:nvPr userDrawn="1"/>
        </p:nvSpPr>
        <p:spPr bwMode="auto">
          <a:xfrm>
            <a:off x="190500" y="5818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67" name="Google Shape;1084;p14">
            <a:extLst>
              <a:ext uri="{FF2B5EF4-FFF2-40B4-BE49-F238E27FC236}">
                <a16:creationId xmlns:a16="http://schemas.microsoft.com/office/drawing/2014/main" id="{93094718-F513-437C-A07A-96092179A1EA}"/>
              </a:ext>
            </a:extLst>
          </p:cNvPr>
          <p:cNvSpPr>
            <a:spLocks/>
          </p:cNvSpPr>
          <p:nvPr userDrawn="1"/>
        </p:nvSpPr>
        <p:spPr bwMode="auto">
          <a:xfrm>
            <a:off x="213784" y="59007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68" name="Google Shape;1085;p14">
            <a:extLst>
              <a:ext uri="{FF2B5EF4-FFF2-40B4-BE49-F238E27FC236}">
                <a16:creationId xmlns:a16="http://schemas.microsoft.com/office/drawing/2014/main" id="{057E9F80-8280-4C44-A5B2-1B9FC93F51D8}"/>
              </a:ext>
            </a:extLst>
          </p:cNvPr>
          <p:cNvSpPr>
            <a:spLocks/>
          </p:cNvSpPr>
          <p:nvPr userDrawn="1"/>
        </p:nvSpPr>
        <p:spPr bwMode="auto">
          <a:xfrm>
            <a:off x="514351" y="58578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69" name="Google Shape;1086;p14">
            <a:extLst>
              <a:ext uri="{FF2B5EF4-FFF2-40B4-BE49-F238E27FC236}">
                <a16:creationId xmlns:a16="http://schemas.microsoft.com/office/drawing/2014/main" id="{42BA6F5B-8D7D-4DE7-8E48-853827EF5FC7}"/>
              </a:ext>
            </a:extLst>
          </p:cNvPr>
          <p:cNvSpPr>
            <a:spLocks/>
          </p:cNvSpPr>
          <p:nvPr userDrawn="1"/>
        </p:nvSpPr>
        <p:spPr bwMode="auto">
          <a:xfrm>
            <a:off x="192617" y="5829300"/>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70" name="Google Shape;1765;p26">
            <a:extLst>
              <a:ext uri="{FF2B5EF4-FFF2-40B4-BE49-F238E27FC236}">
                <a16:creationId xmlns:a16="http://schemas.microsoft.com/office/drawing/2014/main" id="{D61375CC-6372-41AA-BB39-01459698AD57}"/>
              </a:ext>
            </a:extLst>
          </p:cNvPr>
          <p:cNvSpPr/>
          <p:nvPr userDrawn="1"/>
        </p:nvSpPr>
        <p:spPr>
          <a:xfrm rot="126755">
            <a:off x="3092451" y="1090613"/>
            <a:ext cx="5549900" cy="4730750"/>
          </a:xfrm>
          <a:prstGeom prst="rect">
            <a:avLst/>
          </a:prstGeom>
          <a:solidFill>
            <a:srgbClr val="FFE285"/>
          </a:solidFill>
          <a:ln>
            <a:noFill/>
          </a:ln>
        </p:spPr>
        <p:txBody>
          <a:bodyPr spcFirstLastPara="1" lIns="51427" tIns="51427" rIns="51427" bIns="51427" anchor="ctr"/>
          <a:lstStyle/>
          <a:p>
            <a:pPr eaLnBrk="1" fontAlgn="auto" hangingPunct="1">
              <a:spcBef>
                <a:spcPts val="0"/>
              </a:spcBef>
              <a:spcAft>
                <a:spcPts val="0"/>
              </a:spcAft>
              <a:defRPr/>
            </a:pPr>
            <a:endParaRPr sz="281" dirty="0">
              <a:solidFill>
                <a:prstClr val="black"/>
              </a:solidFill>
              <a:latin typeface="Arial"/>
            </a:endParaRPr>
          </a:p>
        </p:txBody>
      </p:sp>
      <p:sp>
        <p:nvSpPr>
          <p:cNvPr id="71" name="Google Shape;1766;p26">
            <a:extLst>
              <a:ext uri="{FF2B5EF4-FFF2-40B4-BE49-F238E27FC236}">
                <a16:creationId xmlns:a16="http://schemas.microsoft.com/office/drawing/2014/main" id="{4757486C-F7AD-4C5E-8677-A1B483ABDC6E}"/>
              </a:ext>
            </a:extLst>
          </p:cNvPr>
          <p:cNvSpPr/>
          <p:nvPr userDrawn="1"/>
        </p:nvSpPr>
        <p:spPr>
          <a:xfrm rot="21464125">
            <a:off x="2810934" y="773114"/>
            <a:ext cx="1284817" cy="1336675"/>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lIns="51427" tIns="51427" rIns="51427" bIns="51427" anchor="ctr"/>
          <a:lstStyle/>
          <a:p>
            <a:pPr eaLnBrk="1" fontAlgn="auto" hangingPunct="1">
              <a:spcBef>
                <a:spcPts val="0"/>
              </a:spcBef>
              <a:spcAft>
                <a:spcPts val="0"/>
              </a:spcAft>
              <a:defRPr/>
            </a:pPr>
            <a:endParaRPr sz="281">
              <a:solidFill>
                <a:prstClr val="black"/>
              </a:solidFill>
              <a:latin typeface="Arial"/>
            </a:endParaRPr>
          </a:p>
        </p:txBody>
      </p:sp>
      <p:sp>
        <p:nvSpPr>
          <p:cNvPr id="72" name="Google Shape;1767;p26">
            <a:extLst>
              <a:ext uri="{FF2B5EF4-FFF2-40B4-BE49-F238E27FC236}">
                <a16:creationId xmlns:a16="http://schemas.microsoft.com/office/drawing/2014/main" id="{4509C88F-257A-4ED7-AD25-F2A766FE6610}"/>
              </a:ext>
            </a:extLst>
          </p:cNvPr>
          <p:cNvSpPr/>
          <p:nvPr userDrawn="1"/>
        </p:nvSpPr>
        <p:spPr>
          <a:xfrm rot="4829593">
            <a:off x="7640638" y="1029760"/>
            <a:ext cx="1546225" cy="1109133"/>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lIns="51427" tIns="51427" rIns="51427" bIns="51427" anchor="ctr"/>
          <a:lstStyle/>
          <a:p>
            <a:pPr eaLnBrk="1" fontAlgn="auto" hangingPunct="1">
              <a:spcBef>
                <a:spcPts val="0"/>
              </a:spcBef>
              <a:spcAft>
                <a:spcPts val="0"/>
              </a:spcAft>
              <a:defRPr/>
            </a:pPr>
            <a:endParaRPr sz="281">
              <a:solidFill>
                <a:prstClr val="black"/>
              </a:solidFill>
              <a:latin typeface="Arial"/>
            </a:endParaRPr>
          </a:p>
        </p:txBody>
      </p:sp>
      <p:grpSp>
        <p:nvGrpSpPr>
          <p:cNvPr id="73" name="Google Shape;211;p3">
            <a:extLst>
              <a:ext uri="{FF2B5EF4-FFF2-40B4-BE49-F238E27FC236}">
                <a16:creationId xmlns:a16="http://schemas.microsoft.com/office/drawing/2014/main" id="{A469455D-BC1B-4EB7-AA1E-7BD19AE53EFB}"/>
              </a:ext>
            </a:extLst>
          </p:cNvPr>
          <p:cNvGrpSpPr>
            <a:grpSpLocks/>
          </p:cNvGrpSpPr>
          <p:nvPr userDrawn="1"/>
        </p:nvGrpSpPr>
        <p:grpSpPr bwMode="auto">
          <a:xfrm>
            <a:off x="1030818" y="1581150"/>
            <a:ext cx="444500" cy="398463"/>
            <a:chOff x="2495125" y="2142250"/>
            <a:chExt cx="444275" cy="398525"/>
          </a:xfrm>
        </p:grpSpPr>
        <p:sp>
          <p:nvSpPr>
            <p:cNvPr id="74" name="Google Shape;212;p3">
              <a:extLst>
                <a:ext uri="{FF2B5EF4-FFF2-40B4-BE49-F238E27FC236}">
                  <a16:creationId xmlns:a16="http://schemas.microsoft.com/office/drawing/2014/main" id="{A64C9453-8EF1-4633-A58F-0B79B5A013CF}"/>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lIns="91425" tIns="91425" rIns="91425" bIns="91425" anchor="ctr"/>
            <a:lstStyle/>
            <a:p>
              <a:pPr>
                <a:defRPr/>
              </a:pPr>
              <a:endParaRPr lang="vi-VN" sz="1350"/>
            </a:p>
          </p:txBody>
        </p:sp>
        <p:sp>
          <p:nvSpPr>
            <p:cNvPr id="75" name="Google Shape;213;p3">
              <a:extLst>
                <a:ext uri="{FF2B5EF4-FFF2-40B4-BE49-F238E27FC236}">
                  <a16:creationId xmlns:a16="http://schemas.microsoft.com/office/drawing/2014/main" id="{9D9D9DE9-D3EF-4BDC-81EB-BBCF6E18E1B5}"/>
                </a:ext>
              </a:extLst>
            </p:cNvPr>
            <p:cNvSpPr/>
            <p:nvPr/>
          </p:nvSpPr>
          <p:spPr>
            <a:xfrm>
              <a:off x="2655910" y="2307376"/>
              <a:ext cx="95201" cy="73036"/>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76" name="Google Shape;214;p3">
            <a:extLst>
              <a:ext uri="{FF2B5EF4-FFF2-40B4-BE49-F238E27FC236}">
                <a16:creationId xmlns:a16="http://schemas.microsoft.com/office/drawing/2014/main" id="{C2FA1903-606B-49B4-9252-74969406739A}"/>
              </a:ext>
            </a:extLst>
          </p:cNvPr>
          <p:cNvGrpSpPr>
            <a:grpSpLocks/>
          </p:cNvGrpSpPr>
          <p:nvPr userDrawn="1"/>
        </p:nvGrpSpPr>
        <p:grpSpPr bwMode="auto">
          <a:xfrm>
            <a:off x="10560051" y="5038725"/>
            <a:ext cx="292100" cy="280988"/>
            <a:chOff x="3243875" y="2372825"/>
            <a:chExt cx="291375" cy="281375"/>
          </a:xfrm>
        </p:grpSpPr>
        <p:sp>
          <p:nvSpPr>
            <p:cNvPr id="77" name="Google Shape;215;p3">
              <a:extLst>
                <a:ext uri="{FF2B5EF4-FFF2-40B4-BE49-F238E27FC236}">
                  <a16:creationId xmlns:a16="http://schemas.microsoft.com/office/drawing/2014/main" id="{2F8642C8-2F6B-4B83-9A57-B1CF9078F956}"/>
                </a:ext>
              </a:extLst>
            </p:cNvPr>
            <p:cNvSpPr/>
            <p:nvPr/>
          </p:nvSpPr>
          <p:spPr>
            <a:xfrm>
              <a:off x="3286103" y="2403030"/>
              <a:ext cx="206918" cy="200300"/>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78" name="Google Shape;216;p3">
              <a:extLst>
                <a:ext uri="{FF2B5EF4-FFF2-40B4-BE49-F238E27FC236}">
                  <a16:creationId xmlns:a16="http://schemas.microsoft.com/office/drawing/2014/main" id="{44217401-882F-49FE-9CF7-B7E5C9B822BB}"/>
                </a:ext>
              </a:extLst>
            </p:cNvPr>
            <p:cNvSpPr/>
            <p:nvPr/>
          </p:nvSpPr>
          <p:spPr>
            <a:xfrm>
              <a:off x="3302995" y="2403030"/>
              <a:ext cx="192138" cy="211428"/>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79" name="Google Shape;217;p3">
              <a:extLst>
                <a:ext uri="{FF2B5EF4-FFF2-40B4-BE49-F238E27FC236}">
                  <a16:creationId xmlns:a16="http://schemas.microsoft.com/office/drawing/2014/main" id="{42365F66-EC76-4CD5-9F40-30A4F6753E5D}"/>
                </a:ext>
              </a:extLst>
            </p:cNvPr>
            <p:cNvSpPr/>
            <p:nvPr/>
          </p:nvSpPr>
          <p:spPr>
            <a:xfrm>
              <a:off x="3395897" y="2372825"/>
              <a:ext cx="10556"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0" name="Google Shape;218;p3">
              <a:extLst>
                <a:ext uri="{FF2B5EF4-FFF2-40B4-BE49-F238E27FC236}">
                  <a16:creationId xmlns:a16="http://schemas.microsoft.com/office/drawing/2014/main" id="{374CCA24-D116-4759-94D8-B254BA0C7F86}"/>
                </a:ext>
              </a:extLst>
            </p:cNvPr>
            <p:cNvSpPr/>
            <p:nvPr/>
          </p:nvSpPr>
          <p:spPr>
            <a:xfrm>
              <a:off x="3243875" y="2495231"/>
              <a:ext cx="285040" cy="11127"/>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1" name="Google Shape;219;p3">
              <a:extLst>
                <a:ext uri="{FF2B5EF4-FFF2-40B4-BE49-F238E27FC236}">
                  <a16:creationId xmlns:a16="http://schemas.microsoft.com/office/drawing/2014/main" id="{B7257F02-5462-47A4-A034-5A4D2F93ED57}"/>
                </a:ext>
              </a:extLst>
            </p:cNvPr>
            <p:cNvSpPr/>
            <p:nvPr/>
          </p:nvSpPr>
          <p:spPr>
            <a:xfrm>
              <a:off x="3341000" y="2379184"/>
              <a:ext cx="103459" cy="267067"/>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2" name="Google Shape;220;p3">
              <a:extLst>
                <a:ext uri="{FF2B5EF4-FFF2-40B4-BE49-F238E27FC236}">
                  <a16:creationId xmlns:a16="http://schemas.microsoft.com/office/drawing/2014/main" id="{407485D9-C5EB-42DB-837A-33DD9D009CBC}"/>
                </a:ext>
              </a:extLst>
            </p:cNvPr>
            <p:cNvSpPr/>
            <p:nvPr/>
          </p:nvSpPr>
          <p:spPr>
            <a:xfrm>
              <a:off x="3267100" y="2458668"/>
              <a:ext cx="268150" cy="93792"/>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3" name="Google Shape;221;p3">
              <a:extLst>
                <a:ext uri="{FF2B5EF4-FFF2-40B4-BE49-F238E27FC236}">
                  <a16:creationId xmlns:a16="http://schemas.microsoft.com/office/drawing/2014/main" id="{C83841E0-0802-4AB4-AF06-D863AFCEBF17}"/>
                </a:ext>
              </a:extLst>
            </p:cNvPr>
            <p:cNvSpPr/>
            <p:nvPr/>
          </p:nvSpPr>
          <p:spPr>
            <a:xfrm>
              <a:off x="3275546" y="2452309"/>
              <a:ext cx="257592" cy="112868"/>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dirty="0">
                <a:solidFill>
                  <a:prstClr val="black"/>
                </a:solidFill>
                <a:latin typeface="Arial"/>
              </a:endParaRPr>
            </a:p>
          </p:txBody>
        </p:sp>
        <p:sp>
          <p:nvSpPr>
            <p:cNvPr id="84" name="Google Shape;222;p3">
              <a:extLst>
                <a:ext uri="{FF2B5EF4-FFF2-40B4-BE49-F238E27FC236}">
                  <a16:creationId xmlns:a16="http://schemas.microsoft.com/office/drawing/2014/main" id="{7D2C417B-FBDE-4CAD-885E-73EFBF6DD113}"/>
                </a:ext>
              </a:extLst>
            </p:cNvPr>
            <p:cNvSpPr/>
            <p:nvPr/>
          </p:nvSpPr>
          <p:spPr>
            <a:xfrm>
              <a:off x="3328332" y="2385542"/>
              <a:ext cx="120350" cy="259119"/>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5" name="Google Shape;223;p3">
              <a:extLst>
                <a:ext uri="{FF2B5EF4-FFF2-40B4-BE49-F238E27FC236}">
                  <a16:creationId xmlns:a16="http://schemas.microsoft.com/office/drawing/2014/main" id="{C7BBBADC-8A08-48D4-A979-B4CC94104B8D}"/>
                </a:ext>
              </a:extLst>
            </p:cNvPr>
            <p:cNvSpPr/>
            <p:nvPr/>
          </p:nvSpPr>
          <p:spPr>
            <a:xfrm>
              <a:off x="3328332" y="2438003"/>
              <a:ext cx="133018"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6" name="Google Shape;224;p3">
              <a:extLst>
                <a:ext uri="{FF2B5EF4-FFF2-40B4-BE49-F238E27FC236}">
                  <a16:creationId xmlns:a16="http://schemas.microsoft.com/office/drawing/2014/main" id="{4802F432-40A0-47DA-8B48-1D7854A79BE2}"/>
                </a:ext>
              </a:extLst>
            </p:cNvPr>
            <p:cNvSpPr>
              <a:spLocks/>
            </p:cNvSpPr>
            <p:nvPr/>
          </p:nvSpPr>
          <p:spPr bwMode="auto">
            <a:xfrm>
              <a:off x="3357891" y="2469796"/>
              <a:ext cx="71788" cy="71535"/>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lIns="91425" tIns="91425" rIns="91425" bIns="91425" anchor="ctr"/>
            <a:lstStyle/>
            <a:p>
              <a:pPr>
                <a:defRPr/>
              </a:pPr>
              <a:endParaRPr lang="vi-VN" sz="1350"/>
            </a:p>
          </p:txBody>
        </p:sp>
      </p:grpSp>
      <p:grpSp>
        <p:nvGrpSpPr>
          <p:cNvPr id="87" name="Google Shape;225;p3">
            <a:extLst>
              <a:ext uri="{FF2B5EF4-FFF2-40B4-BE49-F238E27FC236}">
                <a16:creationId xmlns:a16="http://schemas.microsoft.com/office/drawing/2014/main" id="{1A62FDED-366F-48F1-87C3-51309421D327}"/>
              </a:ext>
            </a:extLst>
          </p:cNvPr>
          <p:cNvGrpSpPr>
            <a:grpSpLocks/>
          </p:cNvGrpSpPr>
          <p:nvPr userDrawn="1"/>
        </p:nvGrpSpPr>
        <p:grpSpPr bwMode="auto">
          <a:xfrm>
            <a:off x="10778068" y="714376"/>
            <a:ext cx="167217" cy="168275"/>
            <a:chOff x="4954425" y="2036375"/>
            <a:chExt cx="166675" cy="168575"/>
          </a:xfrm>
        </p:grpSpPr>
        <p:sp>
          <p:nvSpPr>
            <p:cNvPr id="88" name="Google Shape;226;p3">
              <a:extLst>
                <a:ext uri="{FF2B5EF4-FFF2-40B4-BE49-F238E27FC236}">
                  <a16:creationId xmlns:a16="http://schemas.microsoft.com/office/drawing/2014/main" id="{F50C3592-94CE-4458-955C-E68D4E28CE7A}"/>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lIns="91425" tIns="91425" rIns="91425" bIns="91425" anchor="ctr"/>
            <a:lstStyle/>
            <a:p>
              <a:pPr>
                <a:defRPr/>
              </a:pPr>
              <a:endParaRPr lang="vi-VN" sz="1350"/>
            </a:p>
          </p:txBody>
        </p:sp>
        <p:sp>
          <p:nvSpPr>
            <p:cNvPr id="89" name="Google Shape;227;p3">
              <a:extLst>
                <a:ext uri="{FF2B5EF4-FFF2-40B4-BE49-F238E27FC236}">
                  <a16:creationId xmlns:a16="http://schemas.microsoft.com/office/drawing/2014/main" id="{2AD49873-C5F0-4F3F-B6AE-12C89ED43F0E}"/>
                </a:ext>
              </a:extLst>
            </p:cNvPr>
            <p:cNvSpPr/>
            <p:nvPr/>
          </p:nvSpPr>
          <p:spPr>
            <a:xfrm>
              <a:off x="5009280" y="2104760"/>
              <a:ext cx="52746"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90" name="Google Shape;228;p3">
            <a:extLst>
              <a:ext uri="{FF2B5EF4-FFF2-40B4-BE49-F238E27FC236}">
                <a16:creationId xmlns:a16="http://schemas.microsoft.com/office/drawing/2014/main" id="{AF90FE53-8086-466A-80FC-73C03F97105D}"/>
              </a:ext>
            </a:extLst>
          </p:cNvPr>
          <p:cNvSpPr>
            <a:spLocks/>
          </p:cNvSpPr>
          <p:nvPr userDrawn="1"/>
        </p:nvSpPr>
        <p:spPr bwMode="auto">
          <a:xfrm>
            <a:off x="1576918" y="3597275"/>
            <a:ext cx="118533" cy="80963"/>
          </a:xfrm>
          <a:custGeom>
            <a:avLst/>
            <a:gdLst>
              <a:gd name="T0" fmla="*/ 2147483646 w 4765"/>
              <a:gd name="T1" fmla="*/ 2147483646 h 3248"/>
              <a:gd name="T2" fmla="*/ 2147483646 w 4765"/>
              <a:gd name="T3" fmla="*/ 2147483646 h 3248"/>
              <a:gd name="T4" fmla="*/ 2147483646 w 4765"/>
              <a:gd name="T5" fmla="*/ 2147483646 h 3248"/>
              <a:gd name="T6" fmla="*/ 2147483646 w 4765"/>
              <a:gd name="T7" fmla="*/ 2147483646 h 3248"/>
              <a:gd name="T8" fmla="*/ 2147483646 w 4765"/>
              <a:gd name="T9" fmla="*/ 2147483646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lIns="51427" tIns="51427" rIns="51427" bIns="51427" anchor="ctr"/>
          <a:lstStyle/>
          <a:p>
            <a:pPr>
              <a:defRPr/>
            </a:pPr>
            <a:endParaRPr lang="vi-VN" sz="1350"/>
          </a:p>
        </p:txBody>
      </p:sp>
      <p:sp>
        <p:nvSpPr>
          <p:cNvPr id="91" name="Google Shape;229;p3">
            <a:extLst>
              <a:ext uri="{FF2B5EF4-FFF2-40B4-BE49-F238E27FC236}">
                <a16:creationId xmlns:a16="http://schemas.microsoft.com/office/drawing/2014/main" id="{B291F4DA-AABF-47A4-957D-D544FF70506C}"/>
              </a:ext>
            </a:extLst>
          </p:cNvPr>
          <p:cNvSpPr/>
          <p:nvPr userDrawn="1"/>
        </p:nvSpPr>
        <p:spPr>
          <a:xfrm>
            <a:off x="9846733" y="3887788"/>
            <a:ext cx="86784" cy="61912"/>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lIns="51427" tIns="51427" rIns="51427" bIns="51427" anchor="ctr"/>
          <a:lstStyle/>
          <a:p>
            <a:pPr eaLnBrk="1" fontAlgn="auto" hangingPunct="1">
              <a:spcBef>
                <a:spcPts val="0"/>
              </a:spcBef>
              <a:spcAft>
                <a:spcPts val="0"/>
              </a:spcAft>
              <a:defRPr/>
            </a:pPr>
            <a:endParaRPr sz="1350">
              <a:solidFill>
                <a:prstClr val="black"/>
              </a:solidFill>
              <a:latin typeface="Arial"/>
            </a:endParaRPr>
          </a:p>
        </p:txBody>
      </p:sp>
      <p:grpSp>
        <p:nvGrpSpPr>
          <p:cNvPr id="92" name="Google Shape;230;p3">
            <a:extLst>
              <a:ext uri="{FF2B5EF4-FFF2-40B4-BE49-F238E27FC236}">
                <a16:creationId xmlns:a16="http://schemas.microsoft.com/office/drawing/2014/main" id="{EBEDDCA8-CD3C-4C03-B8D4-E50F99405DA8}"/>
              </a:ext>
            </a:extLst>
          </p:cNvPr>
          <p:cNvGrpSpPr>
            <a:grpSpLocks/>
          </p:cNvGrpSpPr>
          <p:nvPr userDrawn="1"/>
        </p:nvGrpSpPr>
        <p:grpSpPr bwMode="auto">
          <a:xfrm>
            <a:off x="1274234" y="5541964"/>
            <a:ext cx="167217" cy="168275"/>
            <a:chOff x="4954425" y="2036375"/>
            <a:chExt cx="166675" cy="168575"/>
          </a:xfrm>
        </p:grpSpPr>
        <p:sp>
          <p:nvSpPr>
            <p:cNvPr id="93" name="Google Shape;231;p3">
              <a:extLst>
                <a:ext uri="{FF2B5EF4-FFF2-40B4-BE49-F238E27FC236}">
                  <a16:creationId xmlns:a16="http://schemas.microsoft.com/office/drawing/2014/main" id="{FD4E6B31-02F0-48BF-81FA-25E085CF5F26}"/>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94" name="Google Shape;232;p3">
              <a:extLst>
                <a:ext uri="{FF2B5EF4-FFF2-40B4-BE49-F238E27FC236}">
                  <a16:creationId xmlns:a16="http://schemas.microsoft.com/office/drawing/2014/main" id="{D5EB121E-EFB8-4166-959F-1146DF098422}"/>
                </a:ext>
              </a:extLst>
            </p:cNvPr>
            <p:cNvSpPr/>
            <p:nvPr/>
          </p:nvSpPr>
          <p:spPr>
            <a:xfrm>
              <a:off x="5009280" y="2104759"/>
              <a:ext cx="52746"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95" name="Google Shape;769;p31">
            <a:extLst>
              <a:ext uri="{FF2B5EF4-FFF2-40B4-BE49-F238E27FC236}">
                <a16:creationId xmlns:a16="http://schemas.microsoft.com/office/drawing/2014/main" id="{E1DFC70A-04A8-47FC-8851-C1E40A72758E}"/>
              </a:ext>
            </a:extLst>
          </p:cNvPr>
          <p:cNvGrpSpPr>
            <a:grpSpLocks/>
          </p:cNvGrpSpPr>
          <p:nvPr userDrawn="1"/>
        </p:nvGrpSpPr>
        <p:grpSpPr bwMode="auto">
          <a:xfrm>
            <a:off x="2548467" y="3587750"/>
            <a:ext cx="2599267" cy="2522538"/>
            <a:chOff x="5641385" y="2381306"/>
            <a:chExt cx="2599446" cy="2521829"/>
          </a:xfrm>
        </p:grpSpPr>
        <p:sp>
          <p:nvSpPr>
            <p:cNvPr id="96" name="Google Shape;770;p31">
              <a:extLst>
                <a:ext uri="{FF2B5EF4-FFF2-40B4-BE49-F238E27FC236}">
                  <a16:creationId xmlns:a16="http://schemas.microsoft.com/office/drawing/2014/main" id="{588B1483-05E0-47CB-979B-236CF2F9C5EC}"/>
                </a:ext>
              </a:extLst>
            </p:cNvPr>
            <p:cNvSpPr>
              <a:spLocks/>
            </p:cNvSpPr>
            <p:nvPr/>
          </p:nvSpPr>
          <p:spPr bwMode="auto">
            <a:xfrm>
              <a:off x="5715474" y="4460346"/>
              <a:ext cx="2364479" cy="360262"/>
            </a:xfrm>
            <a:custGeom>
              <a:avLst/>
              <a:gdLst>
                <a:gd name="T0" fmla="*/ 2147483646 w 38516"/>
                <a:gd name="T1" fmla="*/ 2147483646 h 5883"/>
                <a:gd name="T2" fmla="*/ 0 w 38516"/>
                <a:gd name="T3" fmla="*/ 2147483646 h 5883"/>
                <a:gd name="T4" fmla="*/ 2147483646 w 38516"/>
                <a:gd name="T5" fmla="*/ 2147483646 h 5883"/>
                <a:gd name="T6" fmla="*/ 2147483646 w 38516"/>
                <a:gd name="T7" fmla="*/ 2147483646 h 5883"/>
                <a:gd name="T8" fmla="*/ 2147483646 w 38516"/>
                <a:gd name="T9" fmla="*/ 2147483646 h 588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bg1"/>
            </a:solidFill>
            <a:ln>
              <a:noFill/>
            </a:ln>
          </p:spPr>
          <p:txBody>
            <a:bodyPr lIns="91425" tIns="91425" rIns="91425" bIns="91425" anchor="ctr"/>
            <a:lstStyle/>
            <a:p>
              <a:pPr>
                <a:defRPr/>
              </a:pPr>
              <a:endParaRPr lang="vi-VN" sz="1350"/>
            </a:p>
          </p:txBody>
        </p:sp>
        <p:grpSp>
          <p:nvGrpSpPr>
            <p:cNvPr id="97" name="Google Shape;771;p31">
              <a:extLst>
                <a:ext uri="{FF2B5EF4-FFF2-40B4-BE49-F238E27FC236}">
                  <a16:creationId xmlns:a16="http://schemas.microsoft.com/office/drawing/2014/main" id="{0FB0698D-73F8-44AB-8062-660A056B4695}"/>
                </a:ext>
              </a:extLst>
            </p:cNvPr>
            <p:cNvGrpSpPr>
              <a:grpSpLocks/>
            </p:cNvGrpSpPr>
            <p:nvPr/>
          </p:nvGrpSpPr>
          <p:grpSpPr bwMode="auto">
            <a:xfrm flipH="1">
              <a:off x="6793275" y="3690844"/>
              <a:ext cx="1447557" cy="1002468"/>
              <a:chOff x="4799733" y="3457797"/>
              <a:chExt cx="2301388" cy="1593766"/>
            </a:xfrm>
          </p:grpSpPr>
          <p:sp>
            <p:nvSpPr>
              <p:cNvPr id="152" name="Google Shape;772;p31">
                <a:extLst>
                  <a:ext uri="{FF2B5EF4-FFF2-40B4-BE49-F238E27FC236}">
                    <a16:creationId xmlns:a16="http://schemas.microsoft.com/office/drawing/2014/main" id="{A3779205-C866-46AD-9122-DC71EA902EFF}"/>
                  </a:ext>
                </a:extLst>
              </p:cNvPr>
              <p:cNvSpPr>
                <a:spLocks/>
              </p:cNvSpPr>
              <p:nvPr/>
            </p:nvSpPr>
            <p:spPr bwMode="auto">
              <a:xfrm>
                <a:off x="5513200" y="4441485"/>
                <a:ext cx="134616" cy="123634"/>
              </a:xfrm>
              <a:custGeom>
                <a:avLst/>
                <a:gdLst>
                  <a:gd name="T0" fmla="*/ 2147483646 w 2437"/>
                  <a:gd name="T1" fmla="*/ 2147483646 h 2211"/>
                  <a:gd name="T2" fmla="*/ 2147483646 w 2437"/>
                  <a:gd name="T3" fmla="*/ 2147483646 h 2211"/>
                  <a:gd name="T4" fmla="*/ 2147483646 w 2437"/>
                  <a:gd name="T5" fmla="*/ 2147483646 h 2211"/>
                  <a:gd name="T6" fmla="*/ 2147483646 w 2437"/>
                  <a:gd name="T7" fmla="*/ 2147483646 h 2211"/>
                  <a:gd name="T8" fmla="*/ 2147483646 w 2437"/>
                  <a:gd name="T9" fmla="*/ 2147483646 h 2211"/>
                  <a:gd name="T10" fmla="*/ 2147483646 w 2437"/>
                  <a:gd name="T11" fmla="*/ 2147483646 h 22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lIns="91425" tIns="91425" rIns="91425" bIns="91425" anchor="ctr"/>
              <a:lstStyle/>
              <a:p>
                <a:pPr>
                  <a:defRPr/>
                </a:pPr>
                <a:endParaRPr lang="vi-VN" sz="1350"/>
              </a:p>
            </p:txBody>
          </p:sp>
          <p:sp>
            <p:nvSpPr>
              <p:cNvPr id="153" name="Google Shape;773;p31">
                <a:extLst>
                  <a:ext uri="{FF2B5EF4-FFF2-40B4-BE49-F238E27FC236}">
                    <a16:creationId xmlns:a16="http://schemas.microsoft.com/office/drawing/2014/main" id="{87D505E5-E87C-43EC-B7B6-6C0CA171A633}"/>
                  </a:ext>
                </a:extLst>
              </p:cNvPr>
              <p:cNvSpPr>
                <a:spLocks/>
              </p:cNvSpPr>
              <p:nvPr/>
            </p:nvSpPr>
            <p:spPr bwMode="auto">
              <a:xfrm>
                <a:off x="5671372" y="4451577"/>
                <a:ext cx="90867" cy="78217"/>
              </a:xfrm>
              <a:custGeom>
                <a:avLst/>
                <a:gdLst>
                  <a:gd name="T0" fmla="*/ 2147483646 w 1656"/>
                  <a:gd name="T1" fmla="*/ 2147483646 h 1431"/>
                  <a:gd name="T2" fmla="*/ 2147483646 w 1656"/>
                  <a:gd name="T3" fmla="*/ 2147483646 h 1431"/>
                  <a:gd name="T4" fmla="*/ 2147483646 w 1656"/>
                  <a:gd name="T5" fmla="*/ 2147483646 h 1431"/>
                  <a:gd name="T6" fmla="*/ 2147483646 w 1656"/>
                  <a:gd name="T7" fmla="*/ 2147483646 h 1431"/>
                  <a:gd name="T8" fmla="*/ 2147483646 w 1656"/>
                  <a:gd name="T9" fmla="*/ 2147483646 h 14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56" h="1431" extrusionOk="0">
                    <a:moveTo>
                      <a:pt x="1" y="1"/>
                    </a:moveTo>
                    <a:lnTo>
                      <a:pt x="1" y="1430"/>
                    </a:lnTo>
                    <a:lnTo>
                      <a:pt x="1655" y="1430"/>
                    </a:lnTo>
                    <a:lnTo>
                      <a:pt x="1655" y="1"/>
                    </a:lnTo>
                    <a:lnTo>
                      <a:pt x="1" y="1"/>
                    </a:lnTo>
                    <a:close/>
                  </a:path>
                </a:pathLst>
              </a:custGeom>
              <a:solidFill>
                <a:srgbClr val="F9CF72"/>
              </a:solidFill>
              <a:ln>
                <a:noFill/>
              </a:ln>
            </p:spPr>
            <p:txBody>
              <a:bodyPr lIns="91425" tIns="91425" rIns="91425" bIns="91425" anchor="ctr"/>
              <a:lstStyle/>
              <a:p>
                <a:pPr>
                  <a:defRPr/>
                </a:pPr>
                <a:endParaRPr lang="vi-VN" sz="1350"/>
              </a:p>
            </p:txBody>
          </p:sp>
          <p:sp>
            <p:nvSpPr>
              <p:cNvPr id="154" name="Google Shape;774;p31">
                <a:extLst>
                  <a:ext uri="{FF2B5EF4-FFF2-40B4-BE49-F238E27FC236}">
                    <a16:creationId xmlns:a16="http://schemas.microsoft.com/office/drawing/2014/main" id="{8D086182-8047-4A22-BB70-45F3026B905B}"/>
                  </a:ext>
                </a:extLst>
              </p:cNvPr>
              <p:cNvSpPr>
                <a:spLocks/>
              </p:cNvSpPr>
              <p:nvPr/>
            </p:nvSpPr>
            <p:spPr bwMode="auto">
              <a:xfrm>
                <a:off x="5671372" y="4449053"/>
                <a:ext cx="90867" cy="80741"/>
              </a:xfrm>
              <a:custGeom>
                <a:avLst/>
                <a:gdLst>
                  <a:gd name="T0" fmla="*/ 2147483646 w 1669"/>
                  <a:gd name="T1" fmla="*/ 2147483646 h 1457"/>
                  <a:gd name="T2" fmla="*/ 2147483646 w 1669"/>
                  <a:gd name="T3" fmla="*/ 2147483646 h 1457"/>
                  <a:gd name="T4" fmla="*/ 2147483646 w 1669"/>
                  <a:gd name="T5" fmla="*/ 2147483646 h 1457"/>
                  <a:gd name="T6" fmla="*/ 2147483646 w 1669"/>
                  <a:gd name="T7" fmla="*/ 2147483646 h 1457"/>
                  <a:gd name="T8" fmla="*/ 2147483646 w 1669"/>
                  <a:gd name="T9" fmla="*/ 2147483646 h 1457"/>
                  <a:gd name="T10" fmla="*/ 2147483646 w 1669"/>
                  <a:gd name="T11" fmla="*/ 2147483646 h 1457"/>
                  <a:gd name="T12" fmla="*/ 2147483646 w 1669"/>
                  <a:gd name="T13" fmla="*/ 2147483646 h 1457"/>
                  <a:gd name="T14" fmla="*/ 2147483646 w 1669"/>
                  <a:gd name="T15" fmla="*/ 2147483646 h 1457"/>
                  <a:gd name="T16" fmla="*/ 2147483646 w 1669"/>
                  <a:gd name="T17" fmla="*/ 2147483646 h 1457"/>
                  <a:gd name="T18" fmla="*/ 2147483646 w 1669"/>
                  <a:gd name="T19" fmla="*/ 2147483646 h 1457"/>
                  <a:gd name="T20" fmla="*/ 2147483646 w 1669"/>
                  <a:gd name="T21" fmla="*/ 2147483646 h 1457"/>
                  <a:gd name="T22" fmla="*/ 2147483646 w 1669"/>
                  <a:gd name="T23" fmla="*/ 2147483646 h 1457"/>
                  <a:gd name="T24" fmla="*/ 2147483646 w 1669"/>
                  <a:gd name="T25" fmla="*/ 2147483646 h 1457"/>
                  <a:gd name="T26" fmla="*/ 2147483646 w 1669"/>
                  <a:gd name="T27" fmla="*/ 2147483646 h 1457"/>
                  <a:gd name="T28" fmla="*/ 2147483646 w 1669"/>
                  <a:gd name="T29" fmla="*/ 2147483646 h 1457"/>
                  <a:gd name="T30" fmla="*/ 2147483646 w 1669"/>
                  <a:gd name="T31" fmla="*/ 2147483646 h 1457"/>
                  <a:gd name="T32" fmla="*/ 2147483646 w 1669"/>
                  <a:gd name="T33" fmla="*/ 2147483646 h 1457"/>
                  <a:gd name="T34" fmla="*/ 2147483646 w 1669"/>
                  <a:gd name="T35" fmla="*/ 2147483646 h 1457"/>
                  <a:gd name="T36" fmla="*/ 2147483646 w 1669"/>
                  <a:gd name="T37" fmla="*/ 2147483646 h 1457"/>
                  <a:gd name="T38" fmla="*/ 2147483646 w 1669"/>
                  <a:gd name="T39" fmla="*/ 2147483646 h 1457"/>
                  <a:gd name="T40" fmla="*/ 2147483646 w 1669"/>
                  <a:gd name="T41" fmla="*/ 2147483646 h 1457"/>
                  <a:gd name="T42" fmla="*/ 2147483646 w 1669"/>
                  <a:gd name="T43" fmla="*/ 2147483646 h 1457"/>
                  <a:gd name="T44" fmla="*/ 2147483646 w 1669"/>
                  <a:gd name="T45" fmla="*/ 2147483646 h 1457"/>
                  <a:gd name="T46" fmla="*/ 2147483646 w 1669"/>
                  <a:gd name="T47" fmla="*/ 2147483646 h 1457"/>
                  <a:gd name="T48" fmla="*/ 2147483646 w 1669"/>
                  <a:gd name="T49" fmla="*/ 2147483646 h 1457"/>
                  <a:gd name="T50" fmla="*/ 2147483646 w 1669"/>
                  <a:gd name="T51" fmla="*/ 2147483646 h 1457"/>
                  <a:gd name="T52" fmla="*/ 2147483646 w 1669"/>
                  <a:gd name="T53" fmla="*/ 2147483646 h 1457"/>
                  <a:gd name="T54" fmla="*/ 2147483646 w 1669"/>
                  <a:gd name="T55" fmla="*/ 2147483646 h 1457"/>
                  <a:gd name="T56" fmla="*/ 2147483646 w 1669"/>
                  <a:gd name="T57" fmla="*/ 2147483646 h 1457"/>
                  <a:gd name="T58" fmla="*/ 2147483646 w 1669"/>
                  <a:gd name="T59" fmla="*/ 2147483646 h 1457"/>
                  <a:gd name="T60" fmla="*/ 2147483646 w 1669"/>
                  <a:gd name="T61" fmla="*/ 2147483646 h 1457"/>
                  <a:gd name="T62" fmla="*/ 2147483646 w 1669"/>
                  <a:gd name="T63" fmla="*/ 2147483646 h 1457"/>
                  <a:gd name="T64" fmla="*/ 2147483646 w 1669"/>
                  <a:gd name="T65" fmla="*/ 2147483646 h 1457"/>
                  <a:gd name="T66" fmla="*/ 2147483646 w 1669"/>
                  <a:gd name="T67" fmla="*/ 2147483646 h 1457"/>
                  <a:gd name="T68" fmla="*/ 2147483646 w 1669"/>
                  <a:gd name="T69" fmla="*/ 2147483646 h 1457"/>
                  <a:gd name="T70" fmla="*/ 2147483646 w 1669"/>
                  <a:gd name="T71" fmla="*/ 2147483646 h 1457"/>
                  <a:gd name="T72" fmla="*/ 2147483646 w 1669"/>
                  <a:gd name="T73" fmla="*/ 2147483646 h 1457"/>
                  <a:gd name="T74" fmla="*/ 2147483646 w 1669"/>
                  <a:gd name="T75" fmla="*/ 2147483646 h 1457"/>
                  <a:gd name="T76" fmla="*/ 2147483646 w 1669"/>
                  <a:gd name="T77" fmla="*/ 2147483646 h 1457"/>
                  <a:gd name="T78" fmla="*/ 2147483646 w 1669"/>
                  <a:gd name="T79" fmla="*/ 2147483646 h 1457"/>
                  <a:gd name="T80" fmla="*/ 2147483646 w 1669"/>
                  <a:gd name="T81" fmla="*/ 2147483646 h 145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lnTo>
                      <a:pt x="239" y="1"/>
                    </a:lnTo>
                    <a:close/>
                  </a:path>
                </a:pathLst>
              </a:custGeom>
              <a:solidFill>
                <a:srgbClr val="F09C4E"/>
              </a:solidFill>
              <a:ln>
                <a:noFill/>
              </a:ln>
            </p:spPr>
            <p:txBody>
              <a:bodyPr lIns="91425" tIns="91425" rIns="91425" bIns="91425" anchor="ctr"/>
              <a:lstStyle/>
              <a:p>
                <a:pPr>
                  <a:defRPr/>
                </a:pPr>
                <a:endParaRPr lang="vi-VN" sz="1350"/>
              </a:p>
            </p:txBody>
          </p:sp>
          <p:sp>
            <p:nvSpPr>
              <p:cNvPr id="155" name="Google Shape;775;p31">
                <a:extLst>
                  <a:ext uri="{FF2B5EF4-FFF2-40B4-BE49-F238E27FC236}">
                    <a16:creationId xmlns:a16="http://schemas.microsoft.com/office/drawing/2014/main" id="{9E88936E-80FF-4508-AFA8-1D330B70A2AF}"/>
                  </a:ext>
                </a:extLst>
              </p:cNvPr>
              <p:cNvSpPr>
                <a:spLocks/>
              </p:cNvSpPr>
              <p:nvPr/>
            </p:nvSpPr>
            <p:spPr bwMode="auto">
              <a:xfrm>
                <a:off x="5668008" y="4449053"/>
                <a:ext cx="100962" cy="83265"/>
              </a:xfrm>
              <a:custGeom>
                <a:avLst/>
                <a:gdLst>
                  <a:gd name="T0" fmla="*/ 2147483646 w 1814"/>
                  <a:gd name="T1" fmla="*/ 2147483646 h 1536"/>
                  <a:gd name="T2" fmla="*/ 2147483646 w 1814"/>
                  <a:gd name="T3" fmla="*/ 2147483646 h 1536"/>
                  <a:gd name="T4" fmla="*/ 2147483646 w 1814"/>
                  <a:gd name="T5" fmla="*/ 2147483646 h 1536"/>
                  <a:gd name="T6" fmla="*/ 2147483646 w 1814"/>
                  <a:gd name="T7" fmla="*/ 2147483646 h 1536"/>
                  <a:gd name="T8" fmla="*/ 2147483646 w 1814"/>
                  <a:gd name="T9" fmla="*/ 2147483646 h 1536"/>
                  <a:gd name="T10" fmla="*/ 2147483646 w 1814"/>
                  <a:gd name="T11" fmla="*/ 2147483646 h 1536"/>
                  <a:gd name="T12" fmla="*/ 2147483646 w 1814"/>
                  <a:gd name="T13" fmla="*/ 2147483646 h 1536"/>
                  <a:gd name="T14" fmla="*/ 2147483646 w 1814"/>
                  <a:gd name="T15" fmla="*/ 2147483646 h 1536"/>
                  <a:gd name="T16" fmla="*/ 2147483646 w 1814"/>
                  <a:gd name="T17" fmla="*/ 2147483646 h 1536"/>
                  <a:gd name="T18" fmla="*/ 2147483646 w 1814"/>
                  <a:gd name="T19" fmla="*/ 2147483646 h 1536"/>
                  <a:gd name="T20" fmla="*/ 2147483646 w 1814"/>
                  <a:gd name="T21" fmla="*/ 2147483646 h 1536"/>
                  <a:gd name="T22" fmla="*/ 2147483646 w 1814"/>
                  <a:gd name="T23" fmla="*/ 2147483646 h 1536"/>
                  <a:gd name="T24" fmla="*/ 2147483646 w 1814"/>
                  <a:gd name="T25" fmla="*/ 2147483646 h 1536"/>
                  <a:gd name="T26" fmla="*/ 2147483646 w 1814"/>
                  <a:gd name="T27" fmla="*/ 2147483646 h 1536"/>
                  <a:gd name="T28" fmla="*/ 2147483646 w 1814"/>
                  <a:gd name="T29" fmla="*/ 2147483646 h 1536"/>
                  <a:gd name="T30" fmla="*/ 2147483646 w 1814"/>
                  <a:gd name="T31" fmla="*/ 2147483646 h 1536"/>
                  <a:gd name="T32" fmla="*/ 2147483646 w 1814"/>
                  <a:gd name="T33" fmla="*/ 2147483646 h 1536"/>
                  <a:gd name="T34" fmla="*/ 2147483646 w 1814"/>
                  <a:gd name="T35" fmla="*/ 2147483646 h 1536"/>
                  <a:gd name="T36" fmla="*/ 2147483646 w 1814"/>
                  <a:gd name="T37" fmla="*/ 2147483646 h 1536"/>
                  <a:gd name="T38" fmla="*/ 2147483646 w 1814"/>
                  <a:gd name="T39" fmla="*/ 2147483646 h 1536"/>
                  <a:gd name="T40" fmla="*/ 2147483646 w 1814"/>
                  <a:gd name="T41" fmla="*/ 2147483646 h 1536"/>
                  <a:gd name="T42" fmla="*/ 2147483646 w 1814"/>
                  <a:gd name="T43" fmla="*/ 2147483646 h 1536"/>
                  <a:gd name="T44" fmla="*/ 2147483646 w 1814"/>
                  <a:gd name="T45" fmla="*/ 2147483646 h 1536"/>
                  <a:gd name="T46" fmla="*/ 2147483646 w 1814"/>
                  <a:gd name="T47" fmla="*/ 2147483646 h 1536"/>
                  <a:gd name="T48" fmla="*/ 2147483646 w 1814"/>
                  <a:gd name="T49" fmla="*/ 2147483646 h 1536"/>
                  <a:gd name="T50" fmla="*/ 2147483646 w 1814"/>
                  <a:gd name="T51" fmla="*/ 2147483646 h 1536"/>
                  <a:gd name="T52" fmla="*/ 2147483646 w 1814"/>
                  <a:gd name="T53" fmla="*/ 2147483646 h 1536"/>
                  <a:gd name="T54" fmla="*/ 2147483646 w 1814"/>
                  <a:gd name="T55" fmla="*/ 2147483646 h 1536"/>
                  <a:gd name="T56" fmla="*/ 2147483646 w 1814"/>
                  <a:gd name="T57" fmla="*/ 2147483646 h 1536"/>
                  <a:gd name="T58" fmla="*/ 2147483646 w 1814"/>
                  <a:gd name="T59" fmla="*/ 2147483646 h 1536"/>
                  <a:gd name="T60" fmla="*/ 2147483646 w 1814"/>
                  <a:gd name="T61" fmla="*/ 2147483646 h 1536"/>
                  <a:gd name="T62" fmla="*/ 2147483646 w 1814"/>
                  <a:gd name="T63" fmla="*/ 2147483646 h 1536"/>
                  <a:gd name="T64" fmla="*/ 2147483646 w 1814"/>
                  <a:gd name="T65" fmla="*/ 2147483646 h 1536"/>
                  <a:gd name="T66" fmla="*/ 2147483646 w 1814"/>
                  <a:gd name="T67" fmla="*/ 2147483646 h 1536"/>
                  <a:gd name="T68" fmla="*/ 2147483646 w 1814"/>
                  <a:gd name="T69" fmla="*/ 2147483646 h 1536"/>
                  <a:gd name="T70" fmla="*/ 2147483646 w 1814"/>
                  <a:gd name="T71" fmla="*/ 2147483646 h 1536"/>
                  <a:gd name="T72" fmla="*/ 2147483646 w 1814"/>
                  <a:gd name="T73" fmla="*/ 2147483646 h 1536"/>
                  <a:gd name="T74" fmla="*/ 2147483646 w 1814"/>
                  <a:gd name="T75" fmla="*/ 2147483646 h 1536"/>
                  <a:gd name="T76" fmla="*/ 2147483646 w 1814"/>
                  <a:gd name="T77" fmla="*/ 2147483646 h 1536"/>
                  <a:gd name="T78" fmla="*/ 2147483646 w 1814"/>
                  <a:gd name="T79" fmla="*/ 2147483646 h 1536"/>
                  <a:gd name="T80" fmla="*/ 2147483646 w 1814"/>
                  <a:gd name="T81" fmla="*/ 2147483646 h 1536"/>
                  <a:gd name="T82" fmla="*/ 2147483646 w 1814"/>
                  <a:gd name="T83" fmla="*/ 2147483646 h 1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lnTo>
                      <a:pt x="768"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lnTo>
                      <a:pt x="106" y="1"/>
                    </a:lnTo>
                    <a:close/>
                  </a:path>
                </a:pathLst>
              </a:custGeom>
              <a:solidFill>
                <a:srgbClr val="F09C4E"/>
              </a:solidFill>
              <a:ln>
                <a:noFill/>
              </a:ln>
            </p:spPr>
            <p:txBody>
              <a:bodyPr lIns="91425" tIns="91425" rIns="91425" bIns="91425" anchor="ctr"/>
              <a:lstStyle/>
              <a:p>
                <a:pPr>
                  <a:defRPr/>
                </a:pPr>
                <a:endParaRPr lang="vi-VN" sz="1350"/>
              </a:p>
            </p:txBody>
          </p:sp>
          <p:sp>
            <p:nvSpPr>
              <p:cNvPr id="156" name="Google Shape;776;p31">
                <a:extLst>
                  <a:ext uri="{FF2B5EF4-FFF2-40B4-BE49-F238E27FC236}">
                    <a16:creationId xmlns:a16="http://schemas.microsoft.com/office/drawing/2014/main" id="{52EE3498-A52C-4B00-BACC-5010540C725E}"/>
                  </a:ext>
                </a:extLst>
              </p:cNvPr>
              <p:cNvSpPr>
                <a:spLocks/>
              </p:cNvSpPr>
              <p:nvPr/>
            </p:nvSpPr>
            <p:spPr bwMode="auto">
              <a:xfrm>
                <a:off x="4799735" y="3863679"/>
                <a:ext cx="1238467" cy="1188411"/>
              </a:xfrm>
              <a:custGeom>
                <a:avLst/>
                <a:gdLst>
                  <a:gd name="T0" fmla="*/ 2147483646 w 22395"/>
                  <a:gd name="T1" fmla="*/ 2147483646 h 21477"/>
                  <a:gd name="T2" fmla="*/ 2147483646 w 22395"/>
                  <a:gd name="T3" fmla="*/ 2147483646 h 21477"/>
                  <a:gd name="T4" fmla="*/ 2147483646 w 22395"/>
                  <a:gd name="T5" fmla="*/ 2147483646 h 21477"/>
                  <a:gd name="T6" fmla="*/ 2147483646 w 22395"/>
                  <a:gd name="T7" fmla="*/ 2147483646 h 21477"/>
                  <a:gd name="T8" fmla="*/ 2147483646 w 22395"/>
                  <a:gd name="T9" fmla="*/ 2147483646 h 21477"/>
                  <a:gd name="T10" fmla="*/ 2147483646 w 22395"/>
                  <a:gd name="T11" fmla="*/ 2147483646 h 21477"/>
                  <a:gd name="T12" fmla="*/ 2147483646 w 22395"/>
                  <a:gd name="T13" fmla="*/ 2147483646 h 21477"/>
                  <a:gd name="T14" fmla="*/ 2147483646 w 22395"/>
                  <a:gd name="T15" fmla="*/ 2147483646 h 21477"/>
                  <a:gd name="T16" fmla="*/ 2147483646 w 22395"/>
                  <a:gd name="T17" fmla="*/ 2147483646 h 21477"/>
                  <a:gd name="T18" fmla="*/ 2147483646 w 22395"/>
                  <a:gd name="T19" fmla="*/ 2147483646 h 21477"/>
                  <a:gd name="T20" fmla="*/ 2147483646 w 22395"/>
                  <a:gd name="T21" fmla="*/ 2147483646 h 21477"/>
                  <a:gd name="T22" fmla="*/ 2147483646 w 22395"/>
                  <a:gd name="T23" fmla="*/ 2147483646 h 21477"/>
                  <a:gd name="T24" fmla="*/ 2147483646 w 22395"/>
                  <a:gd name="T25" fmla="*/ 2147483646 h 21477"/>
                  <a:gd name="T26" fmla="*/ 2147483646 w 22395"/>
                  <a:gd name="T27" fmla="*/ 2147483646 h 21477"/>
                  <a:gd name="T28" fmla="*/ 2147483646 w 22395"/>
                  <a:gd name="T29" fmla="*/ 2147483646 h 21477"/>
                  <a:gd name="T30" fmla="*/ 2147483646 w 22395"/>
                  <a:gd name="T31" fmla="*/ 2147483646 h 2147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bg2"/>
              </a:solidFill>
              <a:ln>
                <a:noFill/>
              </a:ln>
            </p:spPr>
            <p:txBody>
              <a:bodyPr lIns="91425" tIns="91425" rIns="91425" bIns="91425" anchor="ctr"/>
              <a:lstStyle/>
              <a:p>
                <a:pPr>
                  <a:defRPr/>
                </a:pPr>
                <a:endParaRPr lang="vi-VN" sz="1350"/>
              </a:p>
            </p:txBody>
          </p:sp>
          <p:sp>
            <p:nvSpPr>
              <p:cNvPr id="157" name="Google Shape;777;p31">
                <a:extLst>
                  <a:ext uri="{FF2B5EF4-FFF2-40B4-BE49-F238E27FC236}">
                    <a16:creationId xmlns:a16="http://schemas.microsoft.com/office/drawing/2014/main" id="{886A68E7-E5BC-44FD-AB69-D053138076CB}"/>
                  </a:ext>
                </a:extLst>
              </p:cNvPr>
              <p:cNvSpPr>
                <a:spLocks/>
              </p:cNvSpPr>
              <p:nvPr/>
            </p:nvSpPr>
            <p:spPr bwMode="auto">
              <a:xfrm>
                <a:off x="4846851" y="3873772"/>
                <a:ext cx="1026446" cy="1047114"/>
              </a:xfrm>
              <a:custGeom>
                <a:avLst/>
                <a:gdLst>
                  <a:gd name="T0" fmla="*/ 2147483646 w 18583"/>
                  <a:gd name="T1" fmla="*/ 0 h 18937"/>
                  <a:gd name="T2" fmla="*/ 2147483646 w 18583"/>
                  <a:gd name="T3" fmla="*/ 2147483646 h 18937"/>
                  <a:gd name="T4" fmla="*/ 2147483646 w 18583"/>
                  <a:gd name="T5" fmla="*/ 2147483646 h 18937"/>
                  <a:gd name="T6" fmla="*/ 0 w 18583"/>
                  <a:gd name="T7" fmla="*/ 2147483646 h 18937"/>
                  <a:gd name="T8" fmla="*/ 0 w 18583"/>
                  <a:gd name="T9" fmla="*/ 2147483646 h 18937"/>
                  <a:gd name="T10" fmla="*/ 2147483646 w 18583"/>
                  <a:gd name="T11" fmla="*/ 2147483646 h 18937"/>
                  <a:gd name="T12" fmla="*/ 2147483646 w 18583"/>
                  <a:gd name="T13" fmla="*/ 2147483646 h 18937"/>
                  <a:gd name="T14" fmla="*/ 2147483646 w 18583"/>
                  <a:gd name="T15" fmla="*/ 2147483646 h 18937"/>
                  <a:gd name="T16" fmla="*/ 2147483646 w 18583"/>
                  <a:gd name="T17" fmla="*/ 0 h 189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lIns="91425" tIns="91425" rIns="91425" bIns="91425" anchor="ctr"/>
              <a:lstStyle/>
              <a:p>
                <a:pPr>
                  <a:defRPr/>
                </a:pPr>
                <a:endParaRPr lang="vi-VN" sz="1350"/>
              </a:p>
            </p:txBody>
          </p:sp>
          <p:sp>
            <p:nvSpPr>
              <p:cNvPr id="158" name="Google Shape;778;p31">
                <a:extLst>
                  <a:ext uri="{FF2B5EF4-FFF2-40B4-BE49-F238E27FC236}">
                    <a16:creationId xmlns:a16="http://schemas.microsoft.com/office/drawing/2014/main" id="{C0CFA261-3108-4074-8D34-377C62EA9AE5}"/>
                  </a:ext>
                </a:extLst>
              </p:cNvPr>
              <p:cNvSpPr>
                <a:spLocks/>
              </p:cNvSpPr>
              <p:nvPr/>
            </p:nvSpPr>
            <p:spPr bwMode="auto">
              <a:xfrm>
                <a:off x="5819450" y="3941898"/>
                <a:ext cx="74039" cy="68125"/>
              </a:xfrm>
              <a:custGeom>
                <a:avLst/>
                <a:gdLst>
                  <a:gd name="T0" fmla="*/ 0 w 1377"/>
                  <a:gd name="T1" fmla="*/ 2147483646 h 1219"/>
                  <a:gd name="T2" fmla="*/ 0 w 1377"/>
                  <a:gd name="T3" fmla="*/ 2147483646 h 1219"/>
                  <a:gd name="T4" fmla="*/ 2147483646 w 1377"/>
                  <a:gd name="T5" fmla="*/ 2147483646 h 1219"/>
                  <a:gd name="T6" fmla="*/ 2147483646 w 1377"/>
                  <a:gd name="T7" fmla="*/ 2147483646 h 1219"/>
                  <a:gd name="T8" fmla="*/ 2147483646 w 1377"/>
                  <a:gd name="T9" fmla="*/ 2147483646 h 1219"/>
                  <a:gd name="T10" fmla="*/ 2147483646 w 1377"/>
                  <a:gd name="T11" fmla="*/ 2147483646 h 1219"/>
                  <a:gd name="T12" fmla="*/ 0 w 1377"/>
                  <a:gd name="T13" fmla="*/ 2147483646 h 12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77" h="1219" extrusionOk="0">
                    <a:moveTo>
                      <a:pt x="0" y="1"/>
                    </a:moveTo>
                    <a:lnTo>
                      <a:pt x="0" y="160"/>
                    </a:lnTo>
                    <a:lnTo>
                      <a:pt x="1218" y="1219"/>
                    </a:lnTo>
                    <a:lnTo>
                      <a:pt x="1324" y="1219"/>
                    </a:lnTo>
                    <a:cubicBezTo>
                      <a:pt x="1376" y="1152"/>
                      <a:pt x="1376" y="1099"/>
                      <a:pt x="1324" y="1047"/>
                    </a:cubicBezTo>
                    <a:lnTo>
                      <a:pt x="172" y="1"/>
                    </a:lnTo>
                    <a:lnTo>
                      <a:pt x="0" y="1"/>
                    </a:lnTo>
                    <a:close/>
                  </a:path>
                </a:pathLst>
              </a:custGeom>
              <a:solidFill>
                <a:srgbClr val="EDD56E"/>
              </a:solidFill>
              <a:ln>
                <a:noFill/>
              </a:ln>
            </p:spPr>
            <p:txBody>
              <a:bodyPr lIns="91425" tIns="91425" rIns="91425" bIns="91425" anchor="ctr"/>
              <a:lstStyle/>
              <a:p>
                <a:pPr>
                  <a:defRPr/>
                </a:pPr>
                <a:endParaRPr lang="vi-VN" sz="1350"/>
              </a:p>
            </p:txBody>
          </p:sp>
          <p:sp>
            <p:nvSpPr>
              <p:cNvPr id="159" name="Google Shape;779;p31">
                <a:extLst>
                  <a:ext uri="{FF2B5EF4-FFF2-40B4-BE49-F238E27FC236}">
                    <a16:creationId xmlns:a16="http://schemas.microsoft.com/office/drawing/2014/main" id="{E661CC9A-8E7D-4BF1-8673-DD157CC68E1F}"/>
                  </a:ext>
                </a:extLst>
              </p:cNvPr>
              <p:cNvSpPr>
                <a:spLocks/>
              </p:cNvSpPr>
              <p:nvPr/>
            </p:nvSpPr>
            <p:spPr bwMode="auto">
              <a:xfrm>
                <a:off x="5647816" y="4113473"/>
                <a:ext cx="77403" cy="68125"/>
              </a:xfrm>
              <a:custGeom>
                <a:avLst/>
                <a:gdLst>
                  <a:gd name="T0" fmla="*/ 2147483646 w 1377"/>
                  <a:gd name="T1" fmla="*/ 2147483646 h 1259"/>
                  <a:gd name="T2" fmla="*/ 2147483646 w 1377"/>
                  <a:gd name="T3" fmla="*/ 2147483646 h 1259"/>
                  <a:gd name="T4" fmla="*/ 2147483646 w 1377"/>
                  <a:gd name="T5" fmla="*/ 2147483646 h 1259"/>
                  <a:gd name="T6" fmla="*/ 2147483646 w 1377"/>
                  <a:gd name="T7" fmla="*/ 2147483646 h 1259"/>
                  <a:gd name="T8" fmla="*/ 2147483646 w 1377"/>
                  <a:gd name="T9" fmla="*/ 2147483646 h 1259"/>
                  <a:gd name="T10" fmla="*/ 2147483646 w 1377"/>
                  <a:gd name="T11" fmla="*/ 2147483646 h 1259"/>
                  <a:gd name="T12" fmla="*/ 2147483646 w 1377"/>
                  <a:gd name="T13" fmla="*/ 2147483646 h 1259"/>
                  <a:gd name="T14" fmla="*/ 2147483646 w 1377"/>
                  <a:gd name="T15" fmla="*/ 2147483646 h 12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lIns="91425" tIns="91425" rIns="91425" bIns="91425" anchor="ctr"/>
              <a:lstStyle/>
              <a:p>
                <a:pPr>
                  <a:defRPr/>
                </a:pPr>
                <a:endParaRPr lang="vi-VN" sz="1350"/>
              </a:p>
            </p:txBody>
          </p:sp>
          <p:sp>
            <p:nvSpPr>
              <p:cNvPr id="160" name="Google Shape;780;p31">
                <a:extLst>
                  <a:ext uri="{FF2B5EF4-FFF2-40B4-BE49-F238E27FC236}">
                    <a16:creationId xmlns:a16="http://schemas.microsoft.com/office/drawing/2014/main" id="{BA50C5D4-DA06-46C1-9F36-0F84B52BCE13}"/>
                  </a:ext>
                </a:extLst>
              </p:cNvPr>
              <p:cNvSpPr>
                <a:spLocks/>
              </p:cNvSpPr>
              <p:nvPr/>
            </p:nvSpPr>
            <p:spPr bwMode="auto">
              <a:xfrm>
                <a:off x="5775701" y="3984791"/>
                <a:ext cx="53846" cy="47941"/>
              </a:xfrm>
              <a:custGeom>
                <a:avLst/>
                <a:gdLst>
                  <a:gd name="T0" fmla="*/ 2147483646 w 993"/>
                  <a:gd name="T1" fmla="*/ 2147483646 h 888"/>
                  <a:gd name="T2" fmla="*/ 2147483646 w 993"/>
                  <a:gd name="T3" fmla="*/ 2147483646 h 888"/>
                  <a:gd name="T4" fmla="*/ 2147483646 w 993"/>
                  <a:gd name="T5" fmla="*/ 2147483646 h 888"/>
                  <a:gd name="T6" fmla="*/ 2147483646 w 993"/>
                  <a:gd name="T7" fmla="*/ 2147483646 h 888"/>
                  <a:gd name="T8" fmla="*/ 2147483646 w 993"/>
                  <a:gd name="T9" fmla="*/ 2147483646 h 888"/>
                  <a:gd name="T10" fmla="*/ 2147483646 w 993"/>
                  <a:gd name="T11" fmla="*/ 2147483646 h 888"/>
                  <a:gd name="T12" fmla="*/ 2147483646 w 993"/>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88" extrusionOk="0">
                    <a:moveTo>
                      <a:pt x="53" y="1"/>
                    </a:moveTo>
                    <a:cubicBezTo>
                      <a:pt x="0" y="54"/>
                      <a:pt x="0" y="54"/>
                      <a:pt x="53" y="120"/>
                    </a:cubicBezTo>
                    <a:lnTo>
                      <a:pt x="874" y="887"/>
                    </a:lnTo>
                    <a:lnTo>
                      <a:pt x="993" y="887"/>
                    </a:lnTo>
                    <a:lnTo>
                      <a:pt x="993" y="781"/>
                    </a:lnTo>
                    <a:lnTo>
                      <a:pt x="106" y="1"/>
                    </a:lnTo>
                    <a:lnTo>
                      <a:pt x="53" y="1"/>
                    </a:lnTo>
                    <a:close/>
                  </a:path>
                </a:pathLst>
              </a:custGeom>
              <a:solidFill>
                <a:srgbClr val="EDD56E"/>
              </a:solidFill>
              <a:ln>
                <a:noFill/>
              </a:ln>
            </p:spPr>
            <p:txBody>
              <a:bodyPr lIns="91425" tIns="91425" rIns="91425" bIns="91425" anchor="ctr"/>
              <a:lstStyle/>
              <a:p>
                <a:pPr>
                  <a:defRPr/>
                </a:pPr>
                <a:endParaRPr lang="vi-VN" sz="1350"/>
              </a:p>
            </p:txBody>
          </p:sp>
          <p:sp>
            <p:nvSpPr>
              <p:cNvPr id="161" name="Google Shape;781;p31">
                <a:extLst>
                  <a:ext uri="{FF2B5EF4-FFF2-40B4-BE49-F238E27FC236}">
                    <a16:creationId xmlns:a16="http://schemas.microsoft.com/office/drawing/2014/main" id="{4DF65361-3AB2-42E5-9AA5-90ED86839E10}"/>
                  </a:ext>
                </a:extLst>
              </p:cNvPr>
              <p:cNvSpPr>
                <a:spLocks/>
              </p:cNvSpPr>
              <p:nvPr/>
            </p:nvSpPr>
            <p:spPr bwMode="auto">
              <a:xfrm>
                <a:off x="5735316" y="4025162"/>
                <a:ext cx="57211" cy="50463"/>
              </a:xfrm>
              <a:custGeom>
                <a:avLst/>
                <a:gdLst>
                  <a:gd name="T0" fmla="*/ 2147483646 w 994"/>
                  <a:gd name="T1" fmla="*/ 2147483646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2147483646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lIns="91425" tIns="91425" rIns="91425" bIns="91425" anchor="ctr"/>
              <a:lstStyle/>
              <a:p>
                <a:pPr>
                  <a:defRPr/>
                </a:pPr>
                <a:endParaRPr lang="vi-VN" sz="1350"/>
              </a:p>
            </p:txBody>
          </p:sp>
          <p:sp>
            <p:nvSpPr>
              <p:cNvPr id="162" name="Google Shape;782;p31">
                <a:extLst>
                  <a:ext uri="{FF2B5EF4-FFF2-40B4-BE49-F238E27FC236}">
                    <a16:creationId xmlns:a16="http://schemas.microsoft.com/office/drawing/2014/main" id="{081AFF80-149A-4F1D-BDF9-A365D618419D}"/>
                  </a:ext>
                </a:extLst>
              </p:cNvPr>
              <p:cNvSpPr>
                <a:spLocks/>
              </p:cNvSpPr>
              <p:nvPr/>
            </p:nvSpPr>
            <p:spPr bwMode="auto">
              <a:xfrm>
                <a:off x="5694931" y="4068056"/>
                <a:ext cx="57211" cy="47939"/>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40" y="874"/>
                    </a:lnTo>
                    <a:cubicBezTo>
                      <a:pt x="993" y="874"/>
                      <a:pt x="993" y="821"/>
                      <a:pt x="940" y="768"/>
                    </a:cubicBezTo>
                    <a:lnTo>
                      <a:pt x="120" y="0"/>
                    </a:lnTo>
                    <a:lnTo>
                      <a:pt x="1" y="0"/>
                    </a:lnTo>
                    <a:close/>
                  </a:path>
                </a:pathLst>
              </a:custGeom>
              <a:solidFill>
                <a:srgbClr val="EDD56E"/>
              </a:solidFill>
              <a:ln>
                <a:noFill/>
              </a:ln>
            </p:spPr>
            <p:txBody>
              <a:bodyPr lIns="91425" tIns="91425" rIns="91425" bIns="91425" anchor="ctr"/>
              <a:lstStyle/>
              <a:p>
                <a:pPr>
                  <a:defRPr/>
                </a:pPr>
                <a:endParaRPr lang="vi-VN" sz="1350"/>
              </a:p>
            </p:txBody>
          </p:sp>
          <p:sp>
            <p:nvSpPr>
              <p:cNvPr id="163" name="Google Shape;783;p31">
                <a:extLst>
                  <a:ext uri="{FF2B5EF4-FFF2-40B4-BE49-F238E27FC236}">
                    <a16:creationId xmlns:a16="http://schemas.microsoft.com/office/drawing/2014/main" id="{A4A3841F-45FC-4260-ACCD-945DEF83CEF1}"/>
                  </a:ext>
                </a:extLst>
              </p:cNvPr>
              <p:cNvSpPr>
                <a:spLocks/>
              </p:cNvSpPr>
              <p:nvPr/>
            </p:nvSpPr>
            <p:spPr bwMode="auto">
              <a:xfrm>
                <a:off x="5604064" y="4158890"/>
                <a:ext cx="53846" cy="47939"/>
              </a:xfrm>
              <a:custGeom>
                <a:avLst/>
                <a:gdLst>
                  <a:gd name="T0" fmla="*/ 2147483646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2147483646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66" y="1"/>
                    </a:moveTo>
                    <a:cubicBezTo>
                      <a:pt x="0" y="54"/>
                      <a:pt x="0" y="54"/>
                      <a:pt x="66" y="106"/>
                    </a:cubicBezTo>
                    <a:lnTo>
                      <a:pt x="887" y="874"/>
                    </a:lnTo>
                    <a:lnTo>
                      <a:pt x="993" y="874"/>
                    </a:lnTo>
                    <a:lnTo>
                      <a:pt x="993" y="768"/>
                    </a:lnTo>
                    <a:lnTo>
                      <a:pt x="119" y="1"/>
                    </a:lnTo>
                    <a:lnTo>
                      <a:pt x="66" y="1"/>
                    </a:lnTo>
                    <a:close/>
                  </a:path>
                </a:pathLst>
              </a:custGeom>
              <a:solidFill>
                <a:srgbClr val="EDD56E"/>
              </a:solidFill>
              <a:ln>
                <a:noFill/>
              </a:ln>
            </p:spPr>
            <p:txBody>
              <a:bodyPr lIns="91425" tIns="91425" rIns="91425" bIns="91425" anchor="ctr"/>
              <a:lstStyle/>
              <a:p>
                <a:pPr>
                  <a:defRPr/>
                </a:pPr>
                <a:endParaRPr lang="vi-VN" sz="1350"/>
              </a:p>
            </p:txBody>
          </p:sp>
          <p:sp>
            <p:nvSpPr>
              <p:cNvPr id="164" name="Google Shape;784;p31">
                <a:extLst>
                  <a:ext uri="{FF2B5EF4-FFF2-40B4-BE49-F238E27FC236}">
                    <a16:creationId xmlns:a16="http://schemas.microsoft.com/office/drawing/2014/main" id="{49B29001-5E77-4AF7-8432-228EB83ED900}"/>
                  </a:ext>
                </a:extLst>
              </p:cNvPr>
              <p:cNvSpPr>
                <a:spLocks/>
              </p:cNvSpPr>
              <p:nvPr/>
            </p:nvSpPr>
            <p:spPr bwMode="auto">
              <a:xfrm>
                <a:off x="5563680" y="4199261"/>
                <a:ext cx="57213" cy="50463"/>
              </a:xfrm>
              <a:custGeom>
                <a:avLst/>
                <a:gdLst>
                  <a:gd name="T0" fmla="*/ 2147483646 w 994"/>
                  <a:gd name="T1" fmla="*/ 2147483646 h 914"/>
                  <a:gd name="T2" fmla="*/ 2147483646 w 994"/>
                  <a:gd name="T3" fmla="*/ 2147483646 h 914"/>
                  <a:gd name="T4" fmla="*/ 2147483646 w 994"/>
                  <a:gd name="T5" fmla="*/ 2147483646 h 914"/>
                  <a:gd name="T6" fmla="*/ 2147483646 w 994"/>
                  <a:gd name="T7" fmla="*/ 2147483646 h 914"/>
                  <a:gd name="T8" fmla="*/ 2147483646 w 994"/>
                  <a:gd name="T9" fmla="*/ 2147483646 h 914"/>
                  <a:gd name="T10" fmla="*/ 2147483646 w 994"/>
                  <a:gd name="T11" fmla="*/ 2147483646 h 914"/>
                  <a:gd name="T12" fmla="*/ 2147483646 w 994"/>
                  <a:gd name="T13" fmla="*/ 2147483646 h 914"/>
                  <a:gd name="T14" fmla="*/ 2147483646 w 994"/>
                  <a:gd name="T15" fmla="*/ 2147483646 h 914"/>
                  <a:gd name="T16" fmla="*/ 2147483646 w 994"/>
                  <a:gd name="T17" fmla="*/ 2147483646 h 9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lIns="91425" tIns="91425" rIns="91425" bIns="91425" anchor="ctr"/>
              <a:lstStyle/>
              <a:p>
                <a:pPr>
                  <a:defRPr/>
                </a:pPr>
                <a:endParaRPr lang="vi-VN" sz="1350"/>
              </a:p>
            </p:txBody>
          </p:sp>
          <p:sp>
            <p:nvSpPr>
              <p:cNvPr id="165" name="Google Shape;785;p31">
                <a:extLst>
                  <a:ext uri="{FF2B5EF4-FFF2-40B4-BE49-F238E27FC236}">
                    <a16:creationId xmlns:a16="http://schemas.microsoft.com/office/drawing/2014/main" id="{75AECEEB-956A-4797-ABEB-F9733CF94CED}"/>
                  </a:ext>
                </a:extLst>
              </p:cNvPr>
              <p:cNvSpPr>
                <a:spLocks/>
              </p:cNvSpPr>
              <p:nvPr/>
            </p:nvSpPr>
            <p:spPr bwMode="auto">
              <a:xfrm>
                <a:off x="5526661" y="4239632"/>
                <a:ext cx="53846" cy="50463"/>
              </a:xfrm>
              <a:custGeom>
                <a:avLst/>
                <a:gdLst>
                  <a:gd name="T0" fmla="*/ 2147483646 w 994"/>
                  <a:gd name="T1" fmla="*/ 2147483646 h 888"/>
                  <a:gd name="T2" fmla="*/ 2147483646 w 994"/>
                  <a:gd name="T3" fmla="*/ 2147483646 h 888"/>
                  <a:gd name="T4" fmla="*/ 2147483646 w 994"/>
                  <a:gd name="T5" fmla="*/ 2147483646 h 888"/>
                  <a:gd name="T6" fmla="*/ 2147483646 w 994"/>
                  <a:gd name="T7" fmla="*/ 2147483646 h 888"/>
                  <a:gd name="T8" fmla="*/ 2147483646 w 994"/>
                  <a:gd name="T9" fmla="*/ 2147483646 h 888"/>
                  <a:gd name="T10" fmla="*/ 2147483646 w 994"/>
                  <a:gd name="T11" fmla="*/ 2147483646 h 888"/>
                  <a:gd name="T12" fmla="*/ 2147483646 w 994"/>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88" extrusionOk="0">
                    <a:moveTo>
                      <a:pt x="1" y="1"/>
                    </a:moveTo>
                    <a:lnTo>
                      <a:pt x="1" y="120"/>
                    </a:lnTo>
                    <a:lnTo>
                      <a:pt x="888" y="888"/>
                    </a:lnTo>
                    <a:lnTo>
                      <a:pt x="994" y="888"/>
                    </a:lnTo>
                    <a:cubicBezTo>
                      <a:pt x="994" y="888"/>
                      <a:pt x="994" y="835"/>
                      <a:pt x="941" y="782"/>
                    </a:cubicBezTo>
                    <a:lnTo>
                      <a:pt x="107" y="1"/>
                    </a:lnTo>
                    <a:lnTo>
                      <a:pt x="1" y="1"/>
                    </a:lnTo>
                    <a:close/>
                  </a:path>
                </a:pathLst>
              </a:custGeom>
              <a:solidFill>
                <a:srgbClr val="EDD56E"/>
              </a:solidFill>
              <a:ln>
                <a:noFill/>
              </a:ln>
            </p:spPr>
            <p:txBody>
              <a:bodyPr lIns="91425" tIns="91425" rIns="91425" bIns="91425" anchor="ctr"/>
              <a:lstStyle/>
              <a:p>
                <a:pPr>
                  <a:defRPr/>
                </a:pPr>
                <a:endParaRPr lang="vi-VN" sz="1350"/>
              </a:p>
            </p:txBody>
          </p:sp>
          <p:sp>
            <p:nvSpPr>
              <p:cNvPr id="166" name="Google Shape;786;p31">
                <a:extLst>
                  <a:ext uri="{FF2B5EF4-FFF2-40B4-BE49-F238E27FC236}">
                    <a16:creationId xmlns:a16="http://schemas.microsoft.com/office/drawing/2014/main" id="{BEC48E5A-31C6-45F4-9064-6E946A994D51}"/>
                  </a:ext>
                </a:extLst>
              </p:cNvPr>
              <p:cNvSpPr>
                <a:spLocks/>
              </p:cNvSpPr>
              <p:nvPr/>
            </p:nvSpPr>
            <p:spPr bwMode="auto">
              <a:xfrm>
                <a:off x="5432430" y="4332988"/>
                <a:ext cx="60577" cy="47941"/>
              </a:xfrm>
              <a:custGeom>
                <a:avLst/>
                <a:gdLst>
                  <a:gd name="T0" fmla="*/ 2147483646 w 1047"/>
                  <a:gd name="T1" fmla="*/ 0 h 888"/>
                  <a:gd name="T2" fmla="*/ 2147483646 w 1047"/>
                  <a:gd name="T3" fmla="*/ 2147483646 h 888"/>
                  <a:gd name="T4" fmla="*/ 2147483646 w 1047"/>
                  <a:gd name="T5" fmla="*/ 2147483646 h 888"/>
                  <a:gd name="T6" fmla="*/ 2147483646 w 1047"/>
                  <a:gd name="T7" fmla="*/ 2147483646 h 888"/>
                  <a:gd name="T8" fmla="*/ 2147483646 w 1047"/>
                  <a:gd name="T9" fmla="*/ 2147483646 h 888"/>
                  <a:gd name="T10" fmla="*/ 2147483646 w 1047"/>
                  <a:gd name="T11" fmla="*/ 0 h 888"/>
                  <a:gd name="T12" fmla="*/ 2147483646 w 1047"/>
                  <a:gd name="T13" fmla="*/ 0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7" h="888" extrusionOk="0">
                    <a:moveTo>
                      <a:pt x="53" y="0"/>
                    </a:moveTo>
                    <a:cubicBezTo>
                      <a:pt x="0" y="53"/>
                      <a:pt x="0" y="53"/>
                      <a:pt x="53" y="119"/>
                    </a:cubicBezTo>
                    <a:lnTo>
                      <a:pt x="940" y="887"/>
                    </a:lnTo>
                    <a:lnTo>
                      <a:pt x="993" y="887"/>
                    </a:lnTo>
                    <a:cubicBezTo>
                      <a:pt x="1046" y="887"/>
                      <a:pt x="1046" y="834"/>
                      <a:pt x="993" y="781"/>
                    </a:cubicBezTo>
                    <a:lnTo>
                      <a:pt x="173" y="0"/>
                    </a:lnTo>
                    <a:lnTo>
                      <a:pt x="53" y="0"/>
                    </a:lnTo>
                    <a:close/>
                  </a:path>
                </a:pathLst>
              </a:custGeom>
              <a:solidFill>
                <a:srgbClr val="EDD56E"/>
              </a:solidFill>
              <a:ln>
                <a:noFill/>
              </a:ln>
            </p:spPr>
            <p:txBody>
              <a:bodyPr lIns="91425" tIns="91425" rIns="91425" bIns="91425" anchor="ctr"/>
              <a:lstStyle/>
              <a:p>
                <a:pPr>
                  <a:defRPr/>
                </a:pPr>
                <a:endParaRPr lang="vi-VN" sz="1350"/>
              </a:p>
            </p:txBody>
          </p:sp>
          <p:sp>
            <p:nvSpPr>
              <p:cNvPr id="167" name="Google Shape;787;p31">
                <a:extLst>
                  <a:ext uri="{FF2B5EF4-FFF2-40B4-BE49-F238E27FC236}">
                    <a16:creationId xmlns:a16="http://schemas.microsoft.com/office/drawing/2014/main" id="{17F4EB5F-9D24-49AA-A749-863167EAB8A4}"/>
                  </a:ext>
                </a:extLst>
              </p:cNvPr>
              <p:cNvSpPr>
                <a:spLocks/>
              </p:cNvSpPr>
              <p:nvPr/>
            </p:nvSpPr>
            <p:spPr bwMode="auto">
              <a:xfrm>
                <a:off x="5395410" y="4373359"/>
                <a:ext cx="53846" cy="50463"/>
              </a:xfrm>
              <a:custGeom>
                <a:avLst/>
                <a:gdLst>
                  <a:gd name="T0" fmla="*/ 2147483646 w 994"/>
                  <a:gd name="T1" fmla="*/ 2147483646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2147483646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lIns="91425" tIns="91425" rIns="91425" bIns="91425" anchor="ctr"/>
              <a:lstStyle/>
              <a:p>
                <a:pPr>
                  <a:defRPr/>
                </a:pPr>
                <a:endParaRPr lang="vi-VN" sz="1350"/>
              </a:p>
            </p:txBody>
          </p:sp>
          <p:sp>
            <p:nvSpPr>
              <p:cNvPr id="168" name="Google Shape;788;p31">
                <a:extLst>
                  <a:ext uri="{FF2B5EF4-FFF2-40B4-BE49-F238E27FC236}">
                    <a16:creationId xmlns:a16="http://schemas.microsoft.com/office/drawing/2014/main" id="{5B327219-EBEA-471A-803F-56B62C833841}"/>
                  </a:ext>
                </a:extLst>
              </p:cNvPr>
              <p:cNvSpPr>
                <a:spLocks/>
              </p:cNvSpPr>
              <p:nvPr/>
            </p:nvSpPr>
            <p:spPr bwMode="auto">
              <a:xfrm>
                <a:off x="5355025" y="4413729"/>
                <a:ext cx="53846" cy="47941"/>
              </a:xfrm>
              <a:custGeom>
                <a:avLst/>
                <a:gdLst>
                  <a:gd name="T0" fmla="*/ 0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0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0" y="1"/>
                    </a:moveTo>
                    <a:cubicBezTo>
                      <a:pt x="0" y="54"/>
                      <a:pt x="0" y="54"/>
                      <a:pt x="53" y="107"/>
                    </a:cubicBezTo>
                    <a:lnTo>
                      <a:pt x="874" y="874"/>
                    </a:lnTo>
                    <a:lnTo>
                      <a:pt x="993" y="874"/>
                    </a:lnTo>
                    <a:lnTo>
                      <a:pt x="993" y="769"/>
                    </a:lnTo>
                    <a:lnTo>
                      <a:pt x="106" y="1"/>
                    </a:lnTo>
                    <a:lnTo>
                      <a:pt x="0" y="1"/>
                    </a:lnTo>
                    <a:close/>
                  </a:path>
                </a:pathLst>
              </a:custGeom>
              <a:solidFill>
                <a:srgbClr val="EDD56E"/>
              </a:solidFill>
              <a:ln>
                <a:noFill/>
              </a:ln>
            </p:spPr>
            <p:txBody>
              <a:bodyPr lIns="91425" tIns="91425" rIns="91425" bIns="91425" anchor="ctr"/>
              <a:lstStyle/>
              <a:p>
                <a:pPr>
                  <a:defRPr/>
                </a:pPr>
                <a:endParaRPr lang="vi-VN" sz="1350"/>
              </a:p>
            </p:txBody>
          </p:sp>
          <p:sp>
            <p:nvSpPr>
              <p:cNvPr id="169" name="Google Shape;789;p31">
                <a:extLst>
                  <a:ext uri="{FF2B5EF4-FFF2-40B4-BE49-F238E27FC236}">
                    <a16:creationId xmlns:a16="http://schemas.microsoft.com/office/drawing/2014/main" id="{FD95A52C-D238-498C-B6B9-39BEADD14954}"/>
                  </a:ext>
                </a:extLst>
              </p:cNvPr>
              <p:cNvSpPr>
                <a:spLocks/>
              </p:cNvSpPr>
              <p:nvPr/>
            </p:nvSpPr>
            <p:spPr bwMode="auto">
              <a:xfrm>
                <a:off x="5267525" y="4507087"/>
                <a:ext cx="53846" cy="47939"/>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40" y="874"/>
                    </a:lnTo>
                    <a:cubicBezTo>
                      <a:pt x="993" y="874"/>
                      <a:pt x="993" y="821"/>
                      <a:pt x="940" y="768"/>
                    </a:cubicBezTo>
                    <a:lnTo>
                      <a:pt x="106" y="0"/>
                    </a:lnTo>
                    <a:lnTo>
                      <a:pt x="1" y="0"/>
                    </a:lnTo>
                    <a:close/>
                  </a:path>
                </a:pathLst>
              </a:custGeom>
              <a:solidFill>
                <a:srgbClr val="EDD56E"/>
              </a:solidFill>
              <a:ln>
                <a:noFill/>
              </a:ln>
            </p:spPr>
            <p:txBody>
              <a:bodyPr lIns="91425" tIns="91425" rIns="91425" bIns="91425" anchor="ctr"/>
              <a:lstStyle/>
              <a:p>
                <a:pPr>
                  <a:defRPr/>
                </a:pPr>
                <a:endParaRPr lang="vi-VN" sz="1350"/>
              </a:p>
            </p:txBody>
          </p:sp>
          <p:sp>
            <p:nvSpPr>
              <p:cNvPr id="170" name="Google Shape;790;p31">
                <a:extLst>
                  <a:ext uri="{FF2B5EF4-FFF2-40B4-BE49-F238E27FC236}">
                    <a16:creationId xmlns:a16="http://schemas.microsoft.com/office/drawing/2014/main" id="{66609CB2-13EA-4612-81D9-3229A1127FDA}"/>
                  </a:ext>
                </a:extLst>
              </p:cNvPr>
              <p:cNvSpPr>
                <a:spLocks/>
              </p:cNvSpPr>
              <p:nvPr/>
            </p:nvSpPr>
            <p:spPr bwMode="auto">
              <a:xfrm>
                <a:off x="5223775" y="4547458"/>
                <a:ext cx="57211" cy="50463"/>
              </a:xfrm>
              <a:custGeom>
                <a:avLst/>
                <a:gdLst>
                  <a:gd name="T0" fmla="*/ 2147483646 w 1047"/>
                  <a:gd name="T1" fmla="*/ 0 h 914"/>
                  <a:gd name="T2" fmla="*/ 2147483646 w 1047"/>
                  <a:gd name="T3" fmla="*/ 2147483646 h 914"/>
                  <a:gd name="T4" fmla="*/ 2147483646 w 1047"/>
                  <a:gd name="T5" fmla="*/ 2147483646 h 914"/>
                  <a:gd name="T6" fmla="*/ 2147483646 w 1047"/>
                  <a:gd name="T7" fmla="*/ 2147483646 h 914"/>
                  <a:gd name="T8" fmla="*/ 2147483646 w 1047"/>
                  <a:gd name="T9" fmla="*/ 2147483646 h 914"/>
                  <a:gd name="T10" fmla="*/ 2147483646 w 1047"/>
                  <a:gd name="T11" fmla="*/ 2147483646 h 914"/>
                  <a:gd name="T12" fmla="*/ 2147483646 w 1047"/>
                  <a:gd name="T13" fmla="*/ 2147483646 h 914"/>
                  <a:gd name="T14" fmla="*/ 2147483646 w 1047"/>
                  <a:gd name="T15" fmla="*/ 2147483646 h 914"/>
                  <a:gd name="T16" fmla="*/ 2147483646 w 1047"/>
                  <a:gd name="T17" fmla="*/ 0 h 9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lIns="91425" tIns="91425" rIns="91425" bIns="91425" anchor="ctr"/>
              <a:lstStyle/>
              <a:p>
                <a:pPr>
                  <a:defRPr/>
                </a:pPr>
                <a:endParaRPr lang="vi-VN" sz="1350"/>
              </a:p>
            </p:txBody>
          </p:sp>
          <p:sp>
            <p:nvSpPr>
              <p:cNvPr id="171" name="Google Shape;791;p31">
                <a:extLst>
                  <a:ext uri="{FF2B5EF4-FFF2-40B4-BE49-F238E27FC236}">
                    <a16:creationId xmlns:a16="http://schemas.microsoft.com/office/drawing/2014/main" id="{7A6DB6FA-CD90-41F3-8C4B-E30AC3AA8654}"/>
                  </a:ext>
                </a:extLst>
              </p:cNvPr>
              <p:cNvSpPr>
                <a:spLocks/>
              </p:cNvSpPr>
              <p:nvPr/>
            </p:nvSpPr>
            <p:spPr bwMode="auto">
              <a:xfrm>
                <a:off x="5183391" y="4587828"/>
                <a:ext cx="53846" cy="50463"/>
              </a:xfrm>
              <a:custGeom>
                <a:avLst/>
                <a:gdLst>
                  <a:gd name="T0" fmla="*/ 2147483646 w 993"/>
                  <a:gd name="T1" fmla="*/ 2147483646 h 888"/>
                  <a:gd name="T2" fmla="*/ 2147483646 w 993"/>
                  <a:gd name="T3" fmla="*/ 2147483646 h 888"/>
                  <a:gd name="T4" fmla="*/ 2147483646 w 993"/>
                  <a:gd name="T5" fmla="*/ 2147483646 h 888"/>
                  <a:gd name="T6" fmla="*/ 2147483646 w 993"/>
                  <a:gd name="T7" fmla="*/ 2147483646 h 888"/>
                  <a:gd name="T8" fmla="*/ 2147483646 w 993"/>
                  <a:gd name="T9" fmla="*/ 2147483646 h 888"/>
                  <a:gd name="T10" fmla="*/ 2147483646 w 993"/>
                  <a:gd name="T11" fmla="*/ 2147483646 h 888"/>
                  <a:gd name="T12" fmla="*/ 2147483646 w 993"/>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88" extrusionOk="0">
                    <a:moveTo>
                      <a:pt x="66" y="1"/>
                    </a:moveTo>
                    <a:cubicBezTo>
                      <a:pt x="0" y="54"/>
                      <a:pt x="0" y="120"/>
                      <a:pt x="66" y="120"/>
                    </a:cubicBezTo>
                    <a:lnTo>
                      <a:pt x="887" y="887"/>
                    </a:lnTo>
                    <a:lnTo>
                      <a:pt x="993" y="887"/>
                    </a:lnTo>
                    <a:lnTo>
                      <a:pt x="993" y="782"/>
                    </a:lnTo>
                    <a:lnTo>
                      <a:pt x="119" y="1"/>
                    </a:lnTo>
                    <a:lnTo>
                      <a:pt x="66" y="1"/>
                    </a:lnTo>
                    <a:close/>
                  </a:path>
                </a:pathLst>
              </a:custGeom>
              <a:solidFill>
                <a:srgbClr val="EDD56E"/>
              </a:solidFill>
              <a:ln>
                <a:noFill/>
              </a:ln>
            </p:spPr>
            <p:txBody>
              <a:bodyPr lIns="91425" tIns="91425" rIns="91425" bIns="91425" anchor="ctr"/>
              <a:lstStyle/>
              <a:p>
                <a:pPr>
                  <a:defRPr/>
                </a:pPr>
                <a:endParaRPr lang="vi-VN" sz="1350"/>
              </a:p>
            </p:txBody>
          </p:sp>
          <p:sp>
            <p:nvSpPr>
              <p:cNvPr id="172" name="Google Shape;792;p31">
                <a:extLst>
                  <a:ext uri="{FF2B5EF4-FFF2-40B4-BE49-F238E27FC236}">
                    <a16:creationId xmlns:a16="http://schemas.microsoft.com/office/drawing/2014/main" id="{7938DD44-1382-4732-A39F-5928863192B4}"/>
                  </a:ext>
                </a:extLst>
              </p:cNvPr>
              <p:cNvSpPr>
                <a:spLocks/>
              </p:cNvSpPr>
              <p:nvPr/>
            </p:nvSpPr>
            <p:spPr bwMode="auto">
              <a:xfrm>
                <a:off x="5095890" y="4678662"/>
                <a:ext cx="53846" cy="50463"/>
              </a:xfrm>
              <a:custGeom>
                <a:avLst/>
                <a:gdLst>
                  <a:gd name="T0" fmla="*/ 2147483646 w 994"/>
                  <a:gd name="T1" fmla="*/ 0 h 887"/>
                  <a:gd name="T2" fmla="*/ 2147483646 w 994"/>
                  <a:gd name="T3" fmla="*/ 2147483646 h 887"/>
                  <a:gd name="T4" fmla="*/ 2147483646 w 994"/>
                  <a:gd name="T5" fmla="*/ 2147483646 h 887"/>
                  <a:gd name="T6" fmla="*/ 2147483646 w 994"/>
                  <a:gd name="T7" fmla="*/ 2147483646 h 887"/>
                  <a:gd name="T8" fmla="*/ 2147483646 w 994"/>
                  <a:gd name="T9" fmla="*/ 2147483646 h 887"/>
                  <a:gd name="T10" fmla="*/ 2147483646 w 994"/>
                  <a:gd name="T11" fmla="*/ 0 h 887"/>
                  <a:gd name="T12" fmla="*/ 2147483646 w 994"/>
                  <a:gd name="T13" fmla="*/ 0 h 88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87" extrusionOk="0">
                    <a:moveTo>
                      <a:pt x="1" y="0"/>
                    </a:moveTo>
                    <a:lnTo>
                      <a:pt x="1" y="119"/>
                    </a:lnTo>
                    <a:lnTo>
                      <a:pt x="874" y="887"/>
                    </a:lnTo>
                    <a:lnTo>
                      <a:pt x="993" y="887"/>
                    </a:lnTo>
                    <a:cubicBezTo>
                      <a:pt x="993" y="887"/>
                      <a:pt x="993" y="834"/>
                      <a:pt x="927" y="781"/>
                    </a:cubicBezTo>
                    <a:lnTo>
                      <a:pt x="107" y="0"/>
                    </a:lnTo>
                    <a:lnTo>
                      <a:pt x="1" y="0"/>
                    </a:lnTo>
                    <a:close/>
                  </a:path>
                </a:pathLst>
              </a:custGeom>
              <a:solidFill>
                <a:srgbClr val="EDD56E"/>
              </a:solidFill>
              <a:ln>
                <a:noFill/>
              </a:ln>
            </p:spPr>
            <p:txBody>
              <a:bodyPr lIns="91425" tIns="91425" rIns="91425" bIns="91425" anchor="ctr"/>
              <a:lstStyle/>
              <a:p>
                <a:pPr>
                  <a:defRPr/>
                </a:pPr>
                <a:endParaRPr lang="vi-VN" sz="1350"/>
              </a:p>
            </p:txBody>
          </p:sp>
          <p:sp>
            <p:nvSpPr>
              <p:cNvPr id="173" name="Google Shape;793;p31">
                <a:extLst>
                  <a:ext uri="{FF2B5EF4-FFF2-40B4-BE49-F238E27FC236}">
                    <a16:creationId xmlns:a16="http://schemas.microsoft.com/office/drawing/2014/main" id="{7CF0BE51-C68B-4B12-8FD6-CB660E0C118F}"/>
                  </a:ext>
                </a:extLst>
              </p:cNvPr>
              <p:cNvSpPr>
                <a:spLocks/>
              </p:cNvSpPr>
              <p:nvPr/>
            </p:nvSpPr>
            <p:spPr bwMode="auto">
              <a:xfrm>
                <a:off x="5055505" y="4719033"/>
                <a:ext cx="53846" cy="50463"/>
              </a:xfrm>
              <a:custGeom>
                <a:avLst/>
                <a:gdLst>
                  <a:gd name="T0" fmla="*/ 2147483646 w 994"/>
                  <a:gd name="T1" fmla="*/ 0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0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lIns="91425" tIns="91425" rIns="91425" bIns="91425" anchor="ctr"/>
              <a:lstStyle/>
              <a:p>
                <a:pPr>
                  <a:defRPr/>
                </a:pPr>
                <a:endParaRPr lang="vi-VN" sz="1350"/>
              </a:p>
            </p:txBody>
          </p:sp>
          <p:sp>
            <p:nvSpPr>
              <p:cNvPr id="174" name="Google Shape;794;p31">
                <a:extLst>
                  <a:ext uri="{FF2B5EF4-FFF2-40B4-BE49-F238E27FC236}">
                    <a16:creationId xmlns:a16="http://schemas.microsoft.com/office/drawing/2014/main" id="{1BF30CA5-64EB-437F-A092-115F64A74BE2}"/>
                  </a:ext>
                </a:extLst>
              </p:cNvPr>
              <p:cNvSpPr>
                <a:spLocks/>
              </p:cNvSpPr>
              <p:nvPr/>
            </p:nvSpPr>
            <p:spPr bwMode="auto">
              <a:xfrm>
                <a:off x="5011754" y="4761926"/>
                <a:ext cx="57213" cy="47941"/>
              </a:xfrm>
              <a:custGeom>
                <a:avLst/>
                <a:gdLst>
                  <a:gd name="T0" fmla="*/ 2147483646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2147483646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53" y="1"/>
                    </a:moveTo>
                    <a:cubicBezTo>
                      <a:pt x="0" y="54"/>
                      <a:pt x="0" y="107"/>
                      <a:pt x="53" y="107"/>
                    </a:cubicBezTo>
                    <a:lnTo>
                      <a:pt x="887" y="874"/>
                    </a:lnTo>
                    <a:lnTo>
                      <a:pt x="993" y="874"/>
                    </a:lnTo>
                    <a:lnTo>
                      <a:pt x="993" y="768"/>
                    </a:lnTo>
                    <a:lnTo>
                      <a:pt x="106" y="1"/>
                    </a:lnTo>
                    <a:lnTo>
                      <a:pt x="53" y="1"/>
                    </a:lnTo>
                    <a:close/>
                  </a:path>
                </a:pathLst>
              </a:custGeom>
              <a:solidFill>
                <a:srgbClr val="EDD56E"/>
              </a:solidFill>
              <a:ln>
                <a:noFill/>
              </a:ln>
            </p:spPr>
            <p:txBody>
              <a:bodyPr lIns="91425" tIns="91425" rIns="91425" bIns="91425" anchor="ctr"/>
              <a:lstStyle/>
              <a:p>
                <a:pPr>
                  <a:defRPr/>
                </a:pPr>
                <a:endParaRPr lang="vi-VN" sz="1350"/>
              </a:p>
            </p:txBody>
          </p:sp>
          <p:sp>
            <p:nvSpPr>
              <p:cNvPr id="175" name="Google Shape;795;p31">
                <a:extLst>
                  <a:ext uri="{FF2B5EF4-FFF2-40B4-BE49-F238E27FC236}">
                    <a16:creationId xmlns:a16="http://schemas.microsoft.com/office/drawing/2014/main" id="{7F60298A-9390-4FC8-9417-269A9E865628}"/>
                  </a:ext>
                </a:extLst>
              </p:cNvPr>
              <p:cNvSpPr>
                <a:spLocks/>
              </p:cNvSpPr>
              <p:nvPr/>
            </p:nvSpPr>
            <p:spPr bwMode="auto">
              <a:xfrm>
                <a:off x="4924254" y="4852760"/>
                <a:ext cx="57213" cy="50463"/>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93" y="874"/>
                    </a:lnTo>
                    <a:lnTo>
                      <a:pt x="993" y="768"/>
                    </a:lnTo>
                    <a:lnTo>
                      <a:pt x="120" y="0"/>
                    </a:lnTo>
                    <a:lnTo>
                      <a:pt x="1" y="0"/>
                    </a:lnTo>
                    <a:close/>
                  </a:path>
                </a:pathLst>
              </a:custGeom>
              <a:solidFill>
                <a:srgbClr val="EDD56E"/>
              </a:solidFill>
              <a:ln>
                <a:noFill/>
              </a:ln>
            </p:spPr>
            <p:txBody>
              <a:bodyPr lIns="91425" tIns="91425" rIns="91425" bIns="91425" anchor="ctr"/>
              <a:lstStyle/>
              <a:p>
                <a:pPr>
                  <a:defRPr/>
                </a:pPr>
                <a:endParaRPr lang="vi-VN" sz="1350"/>
              </a:p>
            </p:txBody>
          </p:sp>
          <p:sp>
            <p:nvSpPr>
              <p:cNvPr id="176" name="Google Shape;796;p31">
                <a:extLst>
                  <a:ext uri="{FF2B5EF4-FFF2-40B4-BE49-F238E27FC236}">
                    <a16:creationId xmlns:a16="http://schemas.microsoft.com/office/drawing/2014/main" id="{E1785332-1557-44FA-AB5F-5E7EAE66D601}"/>
                  </a:ext>
                </a:extLst>
              </p:cNvPr>
              <p:cNvSpPr>
                <a:spLocks/>
              </p:cNvSpPr>
              <p:nvPr/>
            </p:nvSpPr>
            <p:spPr bwMode="auto">
              <a:xfrm>
                <a:off x="4883869" y="4893131"/>
                <a:ext cx="57213" cy="52987"/>
              </a:xfrm>
              <a:custGeom>
                <a:avLst/>
                <a:gdLst>
                  <a:gd name="T0" fmla="*/ 2147483646 w 993"/>
                  <a:gd name="T1" fmla="*/ 2147483646 h 928"/>
                  <a:gd name="T2" fmla="*/ 0 w 993"/>
                  <a:gd name="T3" fmla="*/ 2147483646 h 928"/>
                  <a:gd name="T4" fmla="*/ 0 w 993"/>
                  <a:gd name="T5" fmla="*/ 2147483646 h 928"/>
                  <a:gd name="T6" fmla="*/ 2147483646 w 993"/>
                  <a:gd name="T7" fmla="*/ 2147483646 h 928"/>
                  <a:gd name="T8" fmla="*/ 2147483646 w 993"/>
                  <a:gd name="T9" fmla="*/ 2147483646 h 928"/>
                  <a:gd name="T10" fmla="*/ 2147483646 w 993"/>
                  <a:gd name="T11" fmla="*/ 2147483646 h 928"/>
                  <a:gd name="T12" fmla="*/ 2147483646 w 993"/>
                  <a:gd name="T13" fmla="*/ 2147483646 h 928"/>
                  <a:gd name="T14" fmla="*/ 2147483646 w 993"/>
                  <a:gd name="T15" fmla="*/ 2147483646 h 9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lIns="91425" tIns="91425" rIns="91425" bIns="91425" anchor="ctr"/>
              <a:lstStyle/>
              <a:p>
                <a:pPr>
                  <a:defRPr/>
                </a:pPr>
                <a:endParaRPr lang="vi-VN" sz="1350"/>
              </a:p>
            </p:txBody>
          </p:sp>
          <p:sp>
            <p:nvSpPr>
              <p:cNvPr id="177" name="Google Shape;797;p31">
                <a:extLst>
                  <a:ext uri="{FF2B5EF4-FFF2-40B4-BE49-F238E27FC236}">
                    <a16:creationId xmlns:a16="http://schemas.microsoft.com/office/drawing/2014/main" id="{74BC1569-E99F-474A-B239-3DD2FFEE1C59}"/>
                  </a:ext>
                </a:extLst>
              </p:cNvPr>
              <p:cNvSpPr>
                <a:spLocks/>
              </p:cNvSpPr>
              <p:nvPr/>
            </p:nvSpPr>
            <p:spPr bwMode="auto">
              <a:xfrm>
                <a:off x="5479546" y="4287571"/>
                <a:ext cx="77403" cy="68126"/>
              </a:xfrm>
              <a:custGeom>
                <a:avLst/>
                <a:gdLst>
                  <a:gd name="T0" fmla="*/ 2147483646 w 1377"/>
                  <a:gd name="T1" fmla="*/ 2147483646 h 1242"/>
                  <a:gd name="T2" fmla="*/ 0 w 1377"/>
                  <a:gd name="T3" fmla="*/ 2147483646 h 1242"/>
                  <a:gd name="T4" fmla="*/ 0 w 1377"/>
                  <a:gd name="T5" fmla="*/ 2147483646 h 1242"/>
                  <a:gd name="T6" fmla="*/ 2147483646 w 1377"/>
                  <a:gd name="T7" fmla="*/ 2147483646 h 1242"/>
                  <a:gd name="T8" fmla="*/ 2147483646 w 1377"/>
                  <a:gd name="T9" fmla="*/ 2147483646 h 1242"/>
                  <a:gd name="T10" fmla="*/ 2147483646 w 1377"/>
                  <a:gd name="T11" fmla="*/ 2147483646 h 1242"/>
                  <a:gd name="T12" fmla="*/ 2147483646 w 1377"/>
                  <a:gd name="T13" fmla="*/ 2147483646 h 1242"/>
                  <a:gd name="T14" fmla="*/ 2147483646 w 1377"/>
                  <a:gd name="T15" fmla="*/ 2147483646 h 1242"/>
                  <a:gd name="T16" fmla="*/ 2147483646 w 1377"/>
                  <a:gd name="T17" fmla="*/ 2147483646 h 12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lIns="91425" tIns="91425" rIns="91425" bIns="91425" anchor="ctr"/>
              <a:lstStyle/>
              <a:p>
                <a:pPr>
                  <a:defRPr/>
                </a:pPr>
                <a:endParaRPr lang="vi-VN" sz="1350"/>
              </a:p>
            </p:txBody>
          </p:sp>
          <p:sp>
            <p:nvSpPr>
              <p:cNvPr id="178" name="Google Shape;798;p31">
                <a:extLst>
                  <a:ext uri="{FF2B5EF4-FFF2-40B4-BE49-F238E27FC236}">
                    <a16:creationId xmlns:a16="http://schemas.microsoft.com/office/drawing/2014/main" id="{3D2BFACB-6640-45DF-BACE-D715836D11E2}"/>
                  </a:ext>
                </a:extLst>
              </p:cNvPr>
              <p:cNvSpPr>
                <a:spLocks/>
              </p:cNvSpPr>
              <p:nvPr/>
            </p:nvSpPr>
            <p:spPr bwMode="auto">
              <a:xfrm>
                <a:off x="5307909" y="4459146"/>
                <a:ext cx="77405" cy="70649"/>
              </a:xfrm>
              <a:custGeom>
                <a:avLst/>
                <a:gdLst>
                  <a:gd name="T0" fmla="*/ 2147483646 w 1377"/>
                  <a:gd name="T1" fmla="*/ 0 h 1258"/>
                  <a:gd name="T2" fmla="*/ 2147483646 w 1377"/>
                  <a:gd name="T3" fmla="*/ 2147483646 h 1258"/>
                  <a:gd name="T4" fmla="*/ 2147483646 w 1377"/>
                  <a:gd name="T5" fmla="*/ 2147483646 h 1258"/>
                  <a:gd name="T6" fmla="*/ 2147483646 w 1377"/>
                  <a:gd name="T7" fmla="*/ 2147483646 h 1258"/>
                  <a:gd name="T8" fmla="*/ 2147483646 w 1377"/>
                  <a:gd name="T9" fmla="*/ 2147483646 h 1258"/>
                  <a:gd name="T10" fmla="*/ 2147483646 w 1377"/>
                  <a:gd name="T11" fmla="*/ 2147483646 h 1258"/>
                  <a:gd name="T12" fmla="*/ 2147483646 w 1377"/>
                  <a:gd name="T13" fmla="*/ 0 h 1258"/>
                  <a:gd name="T14" fmla="*/ 2147483646 w 1377"/>
                  <a:gd name="T15" fmla="*/ 0 h 125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lnTo>
                      <a:pt x="53" y="0"/>
                    </a:lnTo>
                    <a:close/>
                  </a:path>
                </a:pathLst>
              </a:custGeom>
              <a:solidFill>
                <a:srgbClr val="EDD56E"/>
              </a:solidFill>
              <a:ln>
                <a:noFill/>
              </a:ln>
            </p:spPr>
            <p:txBody>
              <a:bodyPr lIns="91425" tIns="91425" rIns="91425" bIns="91425" anchor="ctr"/>
              <a:lstStyle/>
              <a:p>
                <a:pPr>
                  <a:defRPr/>
                </a:pPr>
                <a:endParaRPr lang="vi-VN" sz="1350"/>
              </a:p>
            </p:txBody>
          </p:sp>
          <p:sp>
            <p:nvSpPr>
              <p:cNvPr id="179" name="Google Shape;799;p31">
                <a:extLst>
                  <a:ext uri="{FF2B5EF4-FFF2-40B4-BE49-F238E27FC236}">
                    <a16:creationId xmlns:a16="http://schemas.microsoft.com/office/drawing/2014/main" id="{77CF7D08-B3AF-41D9-B2F4-22626D867304}"/>
                  </a:ext>
                </a:extLst>
              </p:cNvPr>
              <p:cNvSpPr>
                <a:spLocks/>
              </p:cNvSpPr>
              <p:nvPr/>
            </p:nvSpPr>
            <p:spPr bwMode="auto">
              <a:xfrm>
                <a:off x="5139639" y="4630721"/>
                <a:ext cx="77405" cy="70649"/>
              </a:xfrm>
              <a:custGeom>
                <a:avLst/>
                <a:gdLst>
                  <a:gd name="T0" fmla="*/ 2147483646 w 1430"/>
                  <a:gd name="T1" fmla="*/ 2147483646 h 1245"/>
                  <a:gd name="T2" fmla="*/ 2147483646 w 1430"/>
                  <a:gd name="T3" fmla="*/ 2147483646 h 1245"/>
                  <a:gd name="T4" fmla="*/ 2147483646 w 1430"/>
                  <a:gd name="T5" fmla="*/ 2147483646 h 1245"/>
                  <a:gd name="T6" fmla="*/ 2147483646 w 1430"/>
                  <a:gd name="T7" fmla="*/ 2147483646 h 1245"/>
                  <a:gd name="T8" fmla="*/ 2147483646 w 1430"/>
                  <a:gd name="T9" fmla="*/ 2147483646 h 1245"/>
                  <a:gd name="T10" fmla="*/ 2147483646 w 1430"/>
                  <a:gd name="T11" fmla="*/ 2147483646 h 1245"/>
                  <a:gd name="T12" fmla="*/ 2147483646 w 1430"/>
                  <a:gd name="T13" fmla="*/ 2147483646 h 1245"/>
                  <a:gd name="T14" fmla="*/ 2147483646 w 1430"/>
                  <a:gd name="T15" fmla="*/ 2147483646 h 12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lIns="91425" tIns="91425" rIns="91425" bIns="91425" anchor="ctr"/>
              <a:lstStyle/>
              <a:p>
                <a:pPr>
                  <a:defRPr/>
                </a:pPr>
                <a:endParaRPr lang="vi-VN" sz="1350"/>
              </a:p>
            </p:txBody>
          </p:sp>
          <p:sp>
            <p:nvSpPr>
              <p:cNvPr id="180" name="Google Shape;800;p31">
                <a:extLst>
                  <a:ext uri="{FF2B5EF4-FFF2-40B4-BE49-F238E27FC236}">
                    <a16:creationId xmlns:a16="http://schemas.microsoft.com/office/drawing/2014/main" id="{7680F54D-9A86-4FA6-8820-49184A9E7CB7}"/>
                  </a:ext>
                </a:extLst>
              </p:cNvPr>
              <p:cNvSpPr>
                <a:spLocks/>
              </p:cNvSpPr>
              <p:nvPr/>
            </p:nvSpPr>
            <p:spPr bwMode="auto">
              <a:xfrm>
                <a:off x="4971369" y="4804821"/>
                <a:ext cx="74039" cy="70649"/>
              </a:xfrm>
              <a:custGeom>
                <a:avLst/>
                <a:gdLst>
                  <a:gd name="T0" fmla="*/ 2147483646 w 1377"/>
                  <a:gd name="T1" fmla="*/ 2147483646 h 1245"/>
                  <a:gd name="T2" fmla="*/ 2147483646 w 1377"/>
                  <a:gd name="T3" fmla="*/ 2147483646 h 1245"/>
                  <a:gd name="T4" fmla="*/ 2147483646 w 1377"/>
                  <a:gd name="T5" fmla="*/ 2147483646 h 1245"/>
                  <a:gd name="T6" fmla="*/ 2147483646 w 1377"/>
                  <a:gd name="T7" fmla="*/ 2147483646 h 1245"/>
                  <a:gd name="T8" fmla="*/ 2147483646 w 1377"/>
                  <a:gd name="T9" fmla="*/ 2147483646 h 1245"/>
                  <a:gd name="T10" fmla="*/ 2147483646 w 1377"/>
                  <a:gd name="T11" fmla="*/ 2147483646 h 1245"/>
                  <a:gd name="T12" fmla="*/ 2147483646 w 1377"/>
                  <a:gd name="T13" fmla="*/ 2147483646 h 1245"/>
                  <a:gd name="T14" fmla="*/ 2147483646 w 1377"/>
                  <a:gd name="T15" fmla="*/ 2147483646 h 1245"/>
                  <a:gd name="T16" fmla="*/ 2147483646 w 1377"/>
                  <a:gd name="T17" fmla="*/ 2147483646 h 12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lIns="91425" tIns="91425" rIns="91425" bIns="91425" anchor="ctr"/>
              <a:lstStyle/>
              <a:p>
                <a:pPr>
                  <a:defRPr/>
                </a:pPr>
                <a:endParaRPr lang="vi-VN" sz="1350"/>
              </a:p>
            </p:txBody>
          </p:sp>
          <p:sp>
            <p:nvSpPr>
              <p:cNvPr id="181" name="Google Shape;801;p31">
                <a:extLst>
                  <a:ext uri="{FF2B5EF4-FFF2-40B4-BE49-F238E27FC236}">
                    <a16:creationId xmlns:a16="http://schemas.microsoft.com/office/drawing/2014/main" id="{D54ABAEE-396F-41CD-BBD6-A7015B805E28}"/>
                  </a:ext>
                </a:extLst>
              </p:cNvPr>
              <p:cNvSpPr/>
              <p:nvPr/>
            </p:nvSpPr>
            <p:spPr>
              <a:xfrm>
                <a:off x="5819450" y="4746787"/>
                <a:ext cx="1120679" cy="305304"/>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82" name="Google Shape;802;p31">
                <a:extLst>
                  <a:ext uri="{FF2B5EF4-FFF2-40B4-BE49-F238E27FC236}">
                    <a16:creationId xmlns:a16="http://schemas.microsoft.com/office/drawing/2014/main" id="{09383768-A6E6-44E6-A91E-839EC6201331}"/>
                  </a:ext>
                </a:extLst>
              </p:cNvPr>
              <p:cNvSpPr/>
              <p:nvPr/>
            </p:nvSpPr>
            <p:spPr>
              <a:xfrm>
                <a:off x="5980989" y="4746787"/>
                <a:ext cx="1120679" cy="305304"/>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83" name="Google Shape;803;p31">
                <a:extLst>
                  <a:ext uri="{FF2B5EF4-FFF2-40B4-BE49-F238E27FC236}">
                    <a16:creationId xmlns:a16="http://schemas.microsoft.com/office/drawing/2014/main" id="{5DBAEA71-4889-4B49-814E-2706F1E70664}"/>
                  </a:ext>
                </a:extLst>
              </p:cNvPr>
              <p:cNvSpPr>
                <a:spLocks/>
              </p:cNvSpPr>
              <p:nvPr/>
            </p:nvSpPr>
            <p:spPr bwMode="auto">
              <a:xfrm>
                <a:off x="6051663" y="4807343"/>
                <a:ext cx="1012984" cy="184192"/>
              </a:xfrm>
              <a:custGeom>
                <a:avLst/>
                <a:gdLst>
                  <a:gd name="T0" fmla="*/ 2147483646 w 18305"/>
                  <a:gd name="T1" fmla="*/ 0 h 3310"/>
                  <a:gd name="T2" fmla="*/ 2147483646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2147483646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lnTo>
                      <a:pt x="821" y="0"/>
                    </a:lnTo>
                    <a:close/>
                  </a:path>
                </a:pathLst>
              </a:custGeom>
              <a:solidFill>
                <a:srgbClr val="FEFEFE"/>
              </a:solidFill>
              <a:ln>
                <a:noFill/>
              </a:ln>
            </p:spPr>
            <p:txBody>
              <a:bodyPr lIns="91425" tIns="91425" rIns="91425" bIns="91425" anchor="ctr"/>
              <a:lstStyle/>
              <a:p>
                <a:pPr>
                  <a:defRPr/>
                </a:pPr>
                <a:endParaRPr lang="vi-VN" sz="1350"/>
              </a:p>
            </p:txBody>
          </p:sp>
          <p:sp>
            <p:nvSpPr>
              <p:cNvPr id="184" name="Google Shape;804;p31">
                <a:extLst>
                  <a:ext uri="{FF2B5EF4-FFF2-40B4-BE49-F238E27FC236}">
                    <a16:creationId xmlns:a16="http://schemas.microsoft.com/office/drawing/2014/main" id="{718C91AA-EEC1-4317-A8DB-42ACFDB02D5C}"/>
                  </a:ext>
                </a:extLst>
              </p:cNvPr>
              <p:cNvSpPr>
                <a:spLocks/>
              </p:cNvSpPr>
              <p:nvPr/>
            </p:nvSpPr>
            <p:spPr bwMode="auto">
              <a:xfrm>
                <a:off x="6051663" y="4898177"/>
                <a:ext cx="1012984" cy="93358"/>
              </a:xfrm>
              <a:custGeom>
                <a:avLst/>
                <a:gdLst>
                  <a:gd name="T0" fmla="*/ 2147483646 w 18305"/>
                  <a:gd name="T1" fmla="*/ 2147483646 h 1656"/>
                  <a:gd name="T2" fmla="*/ 2147483646 w 18305"/>
                  <a:gd name="T3" fmla="*/ 2147483646 h 1656"/>
                  <a:gd name="T4" fmla="*/ 2147483646 w 18305"/>
                  <a:gd name="T5" fmla="*/ 2147483646 h 1656"/>
                  <a:gd name="T6" fmla="*/ 2147483646 w 18305"/>
                  <a:gd name="T7" fmla="*/ 2147483646 h 1656"/>
                  <a:gd name="T8" fmla="*/ 2147483646 w 18305"/>
                  <a:gd name="T9" fmla="*/ 2147483646 h 1656"/>
                  <a:gd name="T10" fmla="*/ 2147483646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1" y="1"/>
                    </a:moveTo>
                    <a:lnTo>
                      <a:pt x="1" y="715"/>
                    </a:lnTo>
                    <a:cubicBezTo>
                      <a:pt x="1" y="1218"/>
                      <a:pt x="331" y="1655"/>
                      <a:pt x="821" y="1655"/>
                    </a:cubicBezTo>
                    <a:lnTo>
                      <a:pt x="18305" y="1655"/>
                    </a:lnTo>
                    <a:lnTo>
                      <a:pt x="18305" y="1"/>
                    </a:lnTo>
                    <a:lnTo>
                      <a:pt x="1" y="1"/>
                    </a:lnTo>
                    <a:close/>
                  </a:path>
                </a:pathLst>
              </a:custGeom>
              <a:solidFill>
                <a:srgbClr val="E3E8DD"/>
              </a:solidFill>
              <a:ln>
                <a:noFill/>
              </a:ln>
            </p:spPr>
            <p:txBody>
              <a:bodyPr lIns="91425" tIns="91425" rIns="91425" bIns="91425" anchor="ctr"/>
              <a:lstStyle/>
              <a:p>
                <a:pPr>
                  <a:defRPr/>
                </a:pPr>
                <a:endParaRPr lang="vi-VN" sz="1350"/>
              </a:p>
            </p:txBody>
          </p:sp>
          <p:sp>
            <p:nvSpPr>
              <p:cNvPr id="185" name="Google Shape;805;p31">
                <a:extLst>
                  <a:ext uri="{FF2B5EF4-FFF2-40B4-BE49-F238E27FC236}">
                    <a16:creationId xmlns:a16="http://schemas.microsoft.com/office/drawing/2014/main" id="{C9779E19-AC0A-45F7-BAFB-A7E9E7A265BB}"/>
                  </a:ext>
                </a:extLst>
              </p:cNvPr>
              <p:cNvSpPr>
                <a:spLocks/>
              </p:cNvSpPr>
              <p:nvPr/>
            </p:nvSpPr>
            <p:spPr bwMode="auto">
              <a:xfrm>
                <a:off x="5819450" y="4136181"/>
                <a:ext cx="1120679" cy="305304"/>
              </a:xfrm>
              <a:custGeom>
                <a:avLst/>
                <a:gdLst>
                  <a:gd name="T0" fmla="*/ 2147483646 w 20290"/>
                  <a:gd name="T1" fmla="*/ 2147483646 h 5507"/>
                  <a:gd name="T2" fmla="*/ 0 w 20290"/>
                  <a:gd name="T3" fmla="*/ 2147483646 h 5507"/>
                  <a:gd name="T4" fmla="*/ 0 w 20290"/>
                  <a:gd name="T5" fmla="*/ 2147483646 h 5507"/>
                  <a:gd name="T6" fmla="*/ 2147483646 w 20290"/>
                  <a:gd name="T7" fmla="*/ 2147483646 h 5507"/>
                  <a:gd name="T8" fmla="*/ 2147483646 w 20290"/>
                  <a:gd name="T9" fmla="*/ 2147483646 h 5507"/>
                  <a:gd name="T10" fmla="*/ 2147483646 w 20290"/>
                  <a:gd name="T11" fmla="*/ 2147483646 h 5507"/>
                  <a:gd name="T12" fmla="*/ 2147483646 w 20290"/>
                  <a:gd name="T13" fmla="*/ 2147483646 h 5507"/>
                  <a:gd name="T14" fmla="*/ 2147483646 w 20290"/>
                  <a:gd name="T15" fmla="*/ 2147483646 h 5507"/>
                  <a:gd name="T16" fmla="*/ 2147483646 w 20290"/>
                  <a:gd name="T17" fmla="*/ 2147483646 h 55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lnTo>
                      <a:pt x="2316" y="1"/>
                    </a:lnTo>
                    <a:close/>
                  </a:path>
                </a:pathLst>
              </a:custGeom>
              <a:solidFill>
                <a:srgbClr val="3FB6D6"/>
              </a:solidFill>
              <a:ln>
                <a:noFill/>
              </a:ln>
            </p:spPr>
            <p:txBody>
              <a:bodyPr lIns="91425" tIns="91425" rIns="91425" bIns="91425" anchor="ctr"/>
              <a:lstStyle/>
              <a:p>
                <a:pPr>
                  <a:defRPr/>
                </a:pPr>
                <a:endParaRPr lang="vi-VN" sz="1350"/>
              </a:p>
            </p:txBody>
          </p:sp>
          <p:sp>
            <p:nvSpPr>
              <p:cNvPr id="186" name="Google Shape;806;p31">
                <a:extLst>
                  <a:ext uri="{FF2B5EF4-FFF2-40B4-BE49-F238E27FC236}">
                    <a16:creationId xmlns:a16="http://schemas.microsoft.com/office/drawing/2014/main" id="{6FD60FE4-F204-4988-8E9C-8DE82D0A5BD2}"/>
                  </a:ext>
                </a:extLst>
              </p:cNvPr>
              <p:cNvSpPr>
                <a:spLocks/>
              </p:cNvSpPr>
              <p:nvPr/>
            </p:nvSpPr>
            <p:spPr bwMode="auto">
              <a:xfrm>
                <a:off x="5980989" y="4136181"/>
                <a:ext cx="1120679" cy="305304"/>
              </a:xfrm>
              <a:custGeom>
                <a:avLst/>
                <a:gdLst>
                  <a:gd name="T0" fmla="*/ 2147483646 w 20290"/>
                  <a:gd name="T1" fmla="*/ 2147483646 h 5507"/>
                  <a:gd name="T2" fmla="*/ 0 w 20290"/>
                  <a:gd name="T3" fmla="*/ 2147483646 h 5507"/>
                  <a:gd name="T4" fmla="*/ 0 w 20290"/>
                  <a:gd name="T5" fmla="*/ 2147483646 h 5507"/>
                  <a:gd name="T6" fmla="*/ 2147483646 w 20290"/>
                  <a:gd name="T7" fmla="*/ 2147483646 h 5507"/>
                  <a:gd name="T8" fmla="*/ 2147483646 w 20290"/>
                  <a:gd name="T9" fmla="*/ 2147483646 h 5507"/>
                  <a:gd name="T10" fmla="*/ 2147483646 w 20290"/>
                  <a:gd name="T11" fmla="*/ 2147483646 h 5507"/>
                  <a:gd name="T12" fmla="*/ 2147483646 w 20290"/>
                  <a:gd name="T13" fmla="*/ 2147483646 h 5507"/>
                  <a:gd name="T14" fmla="*/ 2147483646 w 20290"/>
                  <a:gd name="T15" fmla="*/ 2147483646 h 5507"/>
                  <a:gd name="T16" fmla="*/ 2147483646 w 20290"/>
                  <a:gd name="T17" fmla="*/ 2147483646 h 5507"/>
                  <a:gd name="T18" fmla="*/ 2147483646 w 20290"/>
                  <a:gd name="T19" fmla="*/ 2147483646 h 5507"/>
                  <a:gd name="T20" fmla="*/ 2147483646 w 20290"/>
                  <a:gd name="T21" fmla="*/ 2147483646 h 5507"/>
                  <a:gd name="T22" fmla="*/ 2147483646 w 20290"/>
                  <a:gd name="T23" fmla="*/ 2147483646 h 5507"/>
                  <a:gd name="T24" fmla="*/ 2147483646 w 20290"/>
                  <a:gd name="T25" fmla="*/ 2147483646 h 55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lnTo>
                      <a:pt x="2263" y="1"/>
                    </a:lnTo>
                    <a:close/>
                  </a:path>
                </a:pathLst>
              </a:custGeom>
              <a:solidFill>
                <a:schemeClr val="accent2"/>
              </a:solidFill>
              <a:ln>
                <a:noFill/>
              </a:ln>
            </p:spPr>
            <p:txBody>
              <a:bodyPr lIns="91425" tIns="91425" rIns="91425" bIns="91425" anchor="ctr"/>
              <a:lstStyle/>
              <a:p>
                <a:pPr>
                  <a:defRPr/>
                </a:pPr>
                <a:endParaRPr lang="vi-VN" sz="1350"/>
              </a:p>
            </p:txBody>
          </p:sp>
          <p:sp>
            <p:nvSpPr>
              <p:cNvPr id="187" name="Google Shape;807;p31">
                <a:extLst>
                  <a:ext uri="{FF2B5EF4-FFF2-40B4-BE49-F238E27FC236}">
                    <a16:creationId xmlns:a16="http://schemas.microsoft.com/office/drawing/2014/main" id="{406F3B87-9603-479E-9BDC-28D5091C7318}"/>
                  </a:ext>
                </a:extLst>
              </p:cNvPr>
              <p:cNvSpPr>
                <a:spLocks/>
              </p:cNvSpPr>
              <p:nvPr/>
            </p:nvSpPr>
            <p:spPr bwMode="auto">
              <a:xfrm>
                <a:off x="6051663" y="4196737"/>
                <a:ext cx="1012984" cy="184192"/>
              </a:xfrm>
              <a:custGeom>
                <a:avLst/>
                <a:gdLst>
                  <a:gd name="T0" fmla="*/ 2147483646 w 18305"/>
                  <a:gd name="T1" fmla="*/ 0 h 3310"/>
                  <a:gd name="T2" fmla="*/ 2147483646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2147483646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lnTo>
                      <a:pt x="821" y="0"/>
                    </a:lnTo>
                    <a:close/>
                  </a:path>
                </a:pathLst>
              </a:custGeom>
              <a:solidFill>
                <a:srgbClr val="FEFEFE"/>
              </a:solidFill>
              <a:ln>
                <a:noFill/>
              </a:ln>
            </p:spPr>
            <p:txBody>
              <a:bodyPr lIns="91425" tIns="91425" rIns="91425" bIns="91425" anchor="ctr"/>
              <a:lstStyle/>
              <a:p>
                <a:pPr>
                  <a:defRPr/>
                </a:pPr>
                <a:endParaRPr lang="vi-VN" sz="1350"/>
              </a:p>
            </p:txBody>
          </p:sp>
          <p:sp>
            <p:nvSpPr>
              <p:cNvPr id="188" name="Google Shape;808;p31">
                <a:extLst>
                  <a:ext uri="{FF2B5EF4-FFF2-40B4-BE49-F238E27FC236}">
                    <a16:creationId xmlns:a16="http://schemas.microsoft.com/office/drawing/2014/main" id="{D4FF1C4E-8AFC-4515-BD44-0FBBF1C54743}"/>
                  </a:ext>
                </a:extLst>
              </p:cNvPr>
              <p:cNvSpPr>
                <a:spLocks/>
              </p:cNvSpPr>
              <p:nvPr/>
            </p:nvSpPr>
            <p:spPr bwMode="auto">
              <a:xfrm>
                <a:off x="6051663" y="4290095"/>
                <a:ext cx="1012984" cy="90834"/>
              </a:xfrm>
              <a:custGeom>
                <a:avLst/>
                <a:gdLst>
                  <a:gd name="T0" fmla="*/ 2147483646 w 18305"/>
                  <a:gd name="T1" fmla="*/ 2147483646 h 1656"/>
                  <a:gd name="T2" fmla="*/ 2147483646 w 18305"/>
                  <a:gd name="T3" fmla="*/ 2147483646 h 1656"/>
                  <a:gd name="T4" fmla="*/ 2147483646 w 18305"/>
                  <a:gd name="T5" fmla="*/ 2147483646 h 1656"/>
                  <a:gd name="T6" fmla="*/ 2147483646 w 18305"/>
                  <a:gd name="T7" fmla="*/ 2147483646 h 1656"/>
                  <a:gd name="T8" fmla="*/ 2147483646 w 18305"/>
                  <a:gd name="T9" fmla="*/ 2147483646 h 1656"/>
                  <a:gd name="T10" fmla="*/ 2147483646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1" y="1"/>
                    </a:moveTo>
                    <a:lnTo>
                      <a:pt x="1" y="715"/>
                    </a:lnTo>
                    <a:cubicBezTo>
                      <a:pt x="1" y="1218"/>
                      <a:pt x="331" y="1655"/>
                      <a:pt x="821" y="1655"/>
                    </a:cubicBezTo>
                    <a:lnTo>
                      <a:pt x="18305" y="1655"/>
                    </a:lnTo>
                    <a:lnTo>
                      <a:pt x="18305" y="1"/>
                    </a:lnTo>
                    <a:lnTo>
                      <a:pt x="1" y="1"/>
                    </a:lnTo>
                    <a:close/>
                  </a:path>
                </a:pathLst>
              </a:custGeom>
              <a:solidFill>
                <a:srgbClr val="E3E8DD"/>
              </a:solidFill>
              <a:ln>
                <a:noFill/>
              </a:ln>
            </p:spPr>
            <p:txBody>
              <a:bodyPr lIns="91425" tIns="91425" rIns="91425" bIns="91425" anchor="ctr"/>
              <a:lstStyle/>
              <a:p>
                <a:pPr>
                  <a:defRPr/>
                </a:pPr>
                <a:endParaRPr lang="vi-VN" sz="1350"/>
              </a:p>
            </p:txBody>
          </p:sp>
          <p:sp>
            <p:nvSpPr>
              <p:cNvPr id="189" name="Google Shape;809;p31">
                <a:extLst>
                  <a:ext uri="{FF2B5EF4-FFF2-40B4-BE49-F238E27FC236}">
                    <a16:creationId xmlns:a16="http://schemas.microsoft.com/office/drawing/2014/main" id="{47030924-65DB-4CB3-87FD-E1A2831EB4E3}"/>
                  </a:ext>
                </a:extLst>
              </p:cNvPr>
              <p:cNvSpPr/>
              <p:nvPr/>
            </p:nvSpPr>
            <p:spPr>
              <a:xfrm>
                <a:off x="5880027" y="4441485"/>
                <a:ext cx="1120679" cy="305302"/>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90" name="Google Shape;810;p31">
                <a:extLst>
                  <a:ext uri="{FF2B5EF4-FFF2-40B4-BE49-F238E27FC236}">
                    <a16:creationId xmlns:a16="http://schemas.microsoft.com/office/drawing/2014/main" id="{47AA4AD9-02CF-4A73-9733-57ADD819A28E}"/>
                  </a:ext>
                </a:extLst>
              </p:cNvPr>
              <p:cNvSpPr>
                <a:spLocks/>
              </p:cNvSpPr>
              <p:nvPr/>
            </p:nvSpPr>
            <p:spPr bwMode="auto">
              <a:xfrm>
                <a:off x="5725219" y="4441485"/>
                <a:ext cx="1120679" cy="305302"/>
              </a:xfrm>
              <a:custGeom>
                <a:avLst/>
                <a:gdLst>
                  <a:gd name="T0" fmla="*/ 2147483646 w 20291"/>
                  <a:gd name="T1" fmla="*/ 2147483646 h 5520"/>
                  <a:gd name="T2" fmla="*/ 2147483646 w 20291"/>
                  <a:gd name="T3" fmla="*/ 2147483646 h 5520"/>
                  <a:gd name="T4" fmla="*/ 2147483646 w 20291"/>
                  <a:gd name="T5" fmla="*/ 2147483646 h 5520"/>
                  <a:gd name="T6" fmla="*/ 2147483646 w 20291"/>
                  <a:gd name="T7" fmla="*/ 2147483646 h 5520"/>
                  <a:gd name="T8" fmla="*/ 2147483646 w 20291"/>
                  <a:gd name="T9" fmla="*/ 2147483646 h 5520"/>
                  <a:gd name="T10" fmla="*/ 2147483646 w 20291"/>
                  <a:gd name="T11" fmla="*/ 2147483646 h 5520"/>
                  <a:gd name="T12" fmla="*/ 2147483646 w 20291"/>
                  <a:gd name="T13" fmla="*/ 2147483646 h 5520"/>
                  <a:gd name="T14" fmla="*/ 2147483646 w 20291"/>
                  <a:gd name="T15" fmla="*/ 2147483646 h 5520"/>
                  <a:gd name="T16" fmla="*/ 2147483646 w 20291"/>
                  <a:gd name="T17" fmla="*/ 2147483646 h 5520"/>
                  <a:gd name="T18" fmla="*/ 2147483646 w 20291"/>
                  <a:gd name="T19" fmla="*/ 2147483646 h 5520"/>
                  <a:gd name="T20" fmla="*/ 2147483646 w 20291"/>
                  <a:gd name="T21" fmla="*/ 2147483646 h 5520"/>
                  <a:gd name="T22" fmla="*/ 2147483646 w 20291"/>
                  <a:gd name="T23" fmla="*/ 2147483646 h 5520"/>
                  <a:gd name="T24" fmla="*/ 2147483646 w 20291"/>
                  <a:gd name="T25" fmla="*/ 2147483646 h 55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lnTo>
                      <a:pt x="1" y="1"/>
                    </a:lnTo>
                    <a:close/>
                  </a:path>
                </a:pathLst>
              </a:custGeom>
              <a:solidFill>
                <a:srgbClr val="EE1D69"/>
              </a:solidFill>
              <a:ln>
                <a:noFill/>
              </a:ln>
            </p:spPr>
            <p:txBody>
              <a:bodyPr lIns="91425" tIns="91425" rIns="91425" bIns="91425" anchor="ctr"/>
              <a:lstStyle/>
              <a:p>
                <a:pPr>
                  <a:defRPr/>
                </a:pPr>
                <a:endParaRPr lang="vi-VN" sz="1350"/>
              </a:p>
            </p:txBody>
          </p:sp>
          <p:sp>
            <p:nvSpPr>
              <p:cNvPr id="191" name="Google Shape;811;p31">
                <a:extLst>
                  <a:ext uri="{FF2B5EF4-FFF2-40B4-BE49-F238E27FC236}">
                    <a16:creationId xmlns:a16="http://schemas.microsoft.com/office/drawing/2014/main" id="{202AB13C-C796-4F80-BE9C-9D8C6792793C}"/>
                  </a:ext>
                </a:extLst>
              </p:cNvPr>
              <p:cNvSpPr>
                <a:spLocks/>
              </p:cNvSpPr>
              <p:nvPr/>
            </p:nvSpPr>
            <p:spPr bwMode="auto">
              <a:xfrm>
                <a:off x="5758873" y="4502041"/>
                <a:ext cx="1012986" cy="184190"/>
              </a:xfrm>
              <a:custGeom>
                <a:avLst/>
                <a:gdLst>
                  <a:gd name="T0" fmla="*/ 0 w 18305"/>
                  <a:gd name="T1" fmla="*/ 0 h 3310"/>
                  <a:gd name="T2" fmla="*/ 0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0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lnTo>
                      <a:pt x="0" y="0"/>
                    </a:lnTo>
                    <a:close/>
                  </a:path>
                </a:pathLst>
              </a:custGeom>
              <a:solidFill>
                <a:srgbClr val="FEFEFE"/>
              </a:solidFill>
              <a:ln>
                <a:noFill/>
              </a:ln>
            </p:spPr>
            <p:txBody>
              <a:bodyPr lIns="91425" tIns="91425" rIns="91425" bIns="91425" anchor="ctr"/>
              <a:lstStyle/>
              <a:p>
                <a:pPr>
                  <a:defRPr/>
                </a:pPr>
                <a:endParaRPr lang="vi-VN" sz="1350"/>
              </a:p>
            </p:txBody>
          </p:sp>
          <p:sp>
            <p:nvSpPr>
              <p:cNvPr id="192" name="Google Shape;812;p31">
                <a:extLst>
                  <a:ext uri="{FF2B5EF4-FFF2-40B4-BE49-F238E27FC236}">
                    <a16:creationId xmlns:a16="http://schemas.microsoft.com/office/drawing/2014/main" id="{9DEF87B1-5B97-44E7-BC8C-4CE45284CB2B}"/>
                  </a:ext>
                </a:extLst>
              </p:cNvPr>
              <p:cNvSpPr>
                <a:spLocks/>
              </p:cNvSpPr>
              <p:nvPr/>
            </p:nvSpPr>
            <p:spPr bwMode="auto">
              <a:xfrm>
                <a:off x="5758873" y="4595397"/>
                <a:ext cx="1012986" cy="90834"/>
              </a:xfrm>
              <a:custGeom>
                <a:avLst/>
                <a:gdLst>
                  <a:gd name="T0" fmla="*/ 0 w 18305"/>
                  <a:gd name="T1" fmla="*/ 2147483646 h 1656"/>
                  <a:gd name="T2" fmla="*/ 0 w 18305"/>
                  <a:gd name="T3" fmla="*/ 2147483646 h 1656"/>
                  <a:gd name="T4" fmla="*/ 2147483646 w 18305"/>
                  <a:gd name="T5" fmla="*/ 2147483646 h 1656"/>
                  <a:gd name="T6" fmla="*/ 2147483646 w 18305"/>
                  <a:gd name="T7" fmla="*/ 2147483646 h 1656"/>
                  <a:gd name="T8" fmla="*/ 2147483646 w 18305"/>
                  <a:gd name="T9" fmla="*/ 2147483646 h 1656"/>
                  <a:gd name="T10" fmla="*/ 0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0" y="1"/>
                    </a:moveTo>
                    <a:lnTo>
                      <a:pt x="0" y="1655"/>
                    </a:lnTo>
                    <a:lnTo>
                      <a:pt x="17537" y="1655"/>
                    </a:lnTo>
                    <a:cubicBezTo>
                      <a:pt x="18027" y="1655"/>
                      <a:pt x="18305" y="1205"/>
                      <a:pt x="18305" y="715"/>
                    </a:cubicBezTo>
                    <a:lnTo>
                      <a:pt x="18305" y="1"/>
                    </a:lnTo>
                    <a:lnTo>
                      <a:pt x="0" y="1"/>
                    </a:lnTo>
                    <a:close/>
                  </a:path>
                </a:pathLst>
              </a:custGeom>
              <a:solidFill>
                <a:srgbClr val="E3E8DD"/>
              </a:solidFill>
              <a:ln>
                <a:noFill/>
              </a:ln>
            </p:spPr>
            <p:txBody>
              <a:bodyPr lIns="91425" tIns="91425" rIns="91425" bIns="91425" anchor="ctr"/>
              <a:lstStyle/>
              <a:p>
                <a:pPr>
                  <a:defRPr/>
                </a:pPr>
                <a:endParaRPr lang="vi-VN" sz="1350"/>
              </a:p>
            </p:txBody>
          </p:sp>
          <p:sp>
            <p:nvSpPr>
              <p:cNvPr id="193" name="Google Shape;813;p31">
                <a:extLst>
                  <a:ext uri="{FF2B5EF4-FFF2-40B4-BE49-F238E27FC236}">
                    <a16:creationId xmlns:a16="http://schemas.microsoft.com/office/drawing/2014/main" id="{6680F90C-7F22-4896-99D8-4B895DAFC9F9}"/>
                  </a:ext>
                </a:extLst>
              </p:cNvPr>
              <p:cNvSpPr>
                <a:spLocks/>
              </p:cNvSpPr>
              <p:nvPr/>
            </p:nvSpPr>
            <p:spPr bwMode="auto">
              <a:xfrm>
                <a:off x="5486276" y="4847714"/>
                <a:ext cx="198557" cy="204377"/>
              </a:xfrm>
              <a:custGeom>
                <a:avLst/>
                <a:gdLst>
                  <a:gd name="T0" fmla="*/ 2147483646 w 3620"/>
                  <a:gd name="T1" fmla="*/ 0 h 3688"/>
                  <a:gd name="T2" fmla="*/ 0 w 3620"/>
                  <a:gd name="T3" fmla="*/ 2147483646 h 3688"/>
                  <a:gd name="T4" fmla="*/ 2147483646 w 3620"/>
                  <a:gd name="T5" fmla="*/ 2147483646 h 3688"/>
                  <a:gd name="T6" fmla="*/ 2147483646 w 3620"/>
                  <a:gd name="T7" fmla="*/ 2147483646 h 3688"/>
                  <a:gd name="T8" fmla="*/ 2147483646 w 3620"/>
                  <a:gd name="T9" fmla="*/ 0 h 36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lIns="91425" tIns="91425" rIns="91425" bIns="91425" anchor="ctr"/>
              <a:lstStyle/>
              <a:p>
                <a:pPr>
                  <a:defRPr/>
                </a:pPr>
                <a:endParaRPr lang="vi-VN" sz="1350"/>
              </a:p>
            </p:txBody>
          </p:sp>
          <p:sp>
            <p:nvSpPr>
              <p:cNvPr id="194" name="Google Shape;814;p31">
                <a:extLst>
                  <a:ext uri="{FF2B5EF4-FFF2-40B4-BE49-F238E27FC236}">
                    <a16:creationId xmlns:a16="http://schemas.microsoft.com/office/drawing/2014/main" id="{393D65DF-81E6-4ECB-88D4-CC68EA0D05CE}"/>
                  </a:ext>
                </a:extLst>
              </p:cNvPr>
              <p:cNvSpPr>
                <a:spLocks/>
              </p:cNvSpPr>
              <p:nvPr/>
            </p:nvSpPr>
            <p:spPr bwMode="auto">
              <a:xfrm>
                <a:off x="5530026" y="4989011"/>
                <a:ext cx="63944" cy="63080"/>
              </a:xfrm>
              <a:custGeom>
                <a:avLst/>
                <a:gdLst>
                  <a:gd name="T0" fmla="*/ 2147483646 w 1166"/>
                  <a:gd name="T1" fmla="*/ 0 h 1147"/>
                  <a:gd name="T2" fmla="*/ 2147483646 w 1166"/>
                  <a:gd name="T3" fmla="*/ 2147483646 h 1147"/>
                  <a:gd name="T4" fmla="*/ 2147483646 w 1166"/>
                  <a:gd name="T5" fmla="*/ 2147483646 h 1147"/>
                  <a:gd name="T6" fmla="*/ 2147483646 w 1166"/>
                  <a:gd name="T7" fmla="*/ 2147483646 h 1147"/>
                  <a:gd name="T8" fmla="*/ 2147483646 w 1166"/>
                  <a:gd name="T9" fmla="*/ 2147483646 h 1147"/>
                  <a:gd name="T10" fmla="*/ 2147483646 w 1166"/>
                  <a:gd name="T11" fmla="*/ 0 h 114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lIns="91425" tIns="91425" rIns="91425" bIns="91425" anchor="ctr"/>
              <a:lstStyle/>
              <a:p>
                <a:pPr>
                  <a:defRPr/>
                </a:pPr>
                <a:endParaRPr lang="vi-VN" sz="1350"/>
              </a:p>
            </p:txBody>
          </p:sp>
          <p:sp>
            <p:nvSpPr>
              <p:cNvPr id="195" name="Google Shape;815;p31">
                <a:extLst>
                  <a:ext uri="{FF2B5EF4-FFF2-40B4-BE49-F238E27FC236}">
                    <a16:creationId xmlns:a16="http://schemas.microsoft.com/office/drawing/2014/main" id="{604AAD4C-FD7C-4859-B587-1CBD3DB56332}"/>
                  </a:ext>
                </a:extLst>
              </p:cNvPr>
              <p:cNvSpPr>
                <a:spLocks/>
              </p:cNvSpPr>
              <p:nvPr/>
            </p:nvSpPr>
            <p:spPr bwMode="auto">
              <a:xfrm>
                <a:off x="5644449" y="4085718"/>
                <a:ext cx="228847" cy="151390"/>
              </a:xfrm>
              <a:custGeom>
                <a:avLst/>
                <a:gdLst>
                  <a:gd name="T0" fmla="*/ 2147483646 w 4130"/>
                  <a:gd name="T1" fmla="*/ 0 h 2753"/>
                  <a:gd name="T2" fmla="*/ 2147483646 w 4130"/>
                  <a:gd name="T3" fmla="*/ 2147483646 h 2753"/>
                  <a:gd name="T4" fmla="*/ 2147483646 w 4130"/>
                  <a:gd name="T5" fmla="*/ 2147483646 h 2753"/>
                  <a:gd name="T6" fmla="*/ 2147483646 w 4130"/>
                  <a:gd name="T7" fmla="*/ 2147483646 h 2753"/>
                  <a:gd name="T8" fmla="*/ 2147483646 w 4130"/>
                  <a:gd name="T9" fmla="*/ 2147483646 h 2753"/>
                  <a:gd name="T10" fmla="*/ 2147483646 w 4130"/>
                  <a:gd name="T11" fmla="*/ 2147483646 h 2753"/>
                  <a:gd name="T12" fmla="*/ 2147483646 w 4130"/>
                  <a:gd name="T13" fmla="*/ 2147483646 h 2753"/>
                  <a:gd name="T14" fmla="*/ 2147483646 w 4130"/>
                  <a:gd name="T15" fmla="*/ 2147483646 h 2753"/>
                  <a:gd name="T16" fmla="*/ 2147483646 w 4130"/>
                  <a:gd name="T17" fmla="*/ 2147483646 h 2753"/>
                  <a:gd name="T18" fmla="*/ 2147483646 w 4130"/>
                  <a:gd name="T19" fmla="*/ 2147483646 h 2753"/>
                  <a:gd name="T20" fmla="*/ 2147483646 w 4130"/>
                  <a:gd name="T21" fmla="*/ 2147483646 h 2753"/>
                  <a:gd name="T22" fmla="*/ 2147483646 w 4130"/>
                  <a:gd name="T23" fmla="*/ 0 h 275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lIns="91425" tIns="91425" rIns="91425" bIns="91425" anchor="ctr"/>
              <a:lstStyle/>
              <a:p>
                <a:pPr>
                  <a:defRPr/>
                </a:pPr>
                <a:endParaRPr lang="vi-VN" sz="1350"/>
              </a:p>
            </p:txBody>
          </p:sp>
          <p:sp>
            <p:nvSpPr>
              <p:cNvPr id="196" name="Google Shape;816;p31">
                <a:extLst>
                  <a:ext uri="{FF2B5EF4-FFF2-40B4-BE49-F238E27FC236}">
                    <a16:creationId xmlns:a16="http://schemas.microsoft.com/office/drawing/2014/main" id="{68C82656-600E-4995-9D1D-73EF3521FE85}"/>
                  </a:ext>
                </a:extLst>
              </p:cNvPr>
              <p:cNvSpPr>
                <a:spLocks/>
              </p:cNvSpPr>
              <p:nvPr/>
            </p:nvSpPr>
            <p:spPr bwMode="auto">
              <a:xfrm>
                <a:off x="5644449" y="4136181"/>
                <a:ext cx="215386" cy="100927"/>
              </a:xfrm>
              <a:custGeom>
                <a:avLst/>
                <a:gdLst>
                  <a:gd name="T0" fmla="*/ 2147483646 w 3905"/>
                  <a:gd name="T1" fmla="*/ 2147483646 h 1814"/>
                  <a:gd name="T2" fmla="*/ 2147483646 w 3905"/>
                  <a:gd name="T3" fmla="*/ 2147483646 h 1814"/>
                  <a:gd name="T4" fmla="*/ 2147483646 w 3905"/>
                  <a:gd name="T5" fmla="*/ 2147483646 h 1814"/>
                  <a:gd name="T6" fmla="*/ 2147483646 w 3905"/>
                  <a:gd name="T7" fmla="*/ 2147483646 h 1814"/>
                  <a:gd name="T8" fmla="*/ 2147483646 w 3905"/>
                  <a:gd name="T9" fmla="*/ 2147483646 h 1814"/>
                  <a:gd name="T10" fmla="*/ 2147483646 w 3905"/>
                  <a:gd name="T11" fmla="*/ 2147483646 h 1814"/>
                  <a:gd name="T12" fmla="*/ 2147483646 w 3905"/>
                  <a:gd name="T13" fmla="*/ 2147483646 h 1814"/>
                  <a:gd name="T14" fmla="*/ 2147483646 w 3905"/>
                  <a:gd name="T15" fmla="*/ 2147483646 h 1814"/>
                  <a:gd name="T16" fmla="*/ 2147483646 w 3905"/>
                  <a:gd name="T17" fmla="*/ 2147483646 h 1814"/>
                  <a:gd name="T18" fmla="*/ 2147483646 w 3905"/>
                  <a:gd name="T19" fmla="*/ 2147483646 h 18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lIns="91425" tIns="91425" rIns="91425" bIns="91425" anchor="ctr"/>
              <a:lstStyle/>
              <a:p>
                <a:pPr>
                  <a:defRPr/>
                </a:pPr>
                <a:endParaRPr lang="vi-VN" sz="1350"/>
              </a:p>
            </p:txBody>
          </p:sp>
          <p:sp>
            <p:nvSpPr>
              <p:cNvPr id="197" name="Google Shape;817;p31">
                <a:extLst>
                  <a:ext uri="{FF2B5EF4-FFF2-40B4-BE49-F238E27FC236}">
                    <a16:creationId xmlns:a16="http://schemas.microsoft.com/office/drawing/2014/main" id="{F518B5EF-0A75-4EFB-BC6F-E3253FC88299}"/>
                  </a:ext>
                </a:extLst>
              </p:cNvPr>
              <p:cNvSpPr>
                <a:spLocks/>
              </p:cNvSpPr>
              <p:nvPr/>
            </p:nvSpPr>
            <p:spPr bwMode="auto">
              <a:xfrm>
                <a:off x="5630988" y="4232061"/>
                <a:ext cx="208655" cy="688825"/>
              </a:xfrm>
              <a:custGeom>
                <a:avLst/>
                <a:gdLst>
                  <a:gd name="T0" fmla="*/ 2147483646 w 3799"/>
                  <a:gd name="T1" fmla="*/ 0 h 12455"/>
                  <a:gd name="T2" fmla="*/ 0 w 3799"/>
                  <a:gd name="T3" fmla="*/ 2147483646 h 12455"/>
                  <a:gd name="T4" fmla="*/ 2147483646 w 3799"/>
                  <a:gd name="T5" fmla="*/ 2147483646 h 12455"/>
                  <a:gd name="T6" fmla="*/ 2147483646 w 3799"/>
                  <a:gd name="T7" fmla="*/ 2147483646 h 12455"/>
                  <a:gd name="T8" fmla="*/ 2147483646 w 3799"/>
                  <a:gd name="T9" fmla="*/ 0 h 12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lIns="91425" tIns="91425" rIns="91425" bIns="91425" anchor="ctr"/>
              <a:lstStyle/>
              <a:p>
                <a:pPr>
                  <a:defRPr/>
                </a:pPr>
                <a:endParaRPr lang="vi-VN" sz="1350"/>
              </a:p>
            </p:txBody>
          </p:sp>
          <p:sp>
            <p:nvSpPr>
              <p:cNvPr id="198" name="Google Shape;818;p31">
                <a:extLst>
                  <a:ext uri="{FF2B5EF4-FFF2-40B4-BE49-F238E27FC236}">
                    <a16:creationId xmlns:a16="http://schemas.microsoft.com/office/drawing/2014/main" id="{3A831EE0-3EE4-43B6-908F-1395D16553DA}"/>
                  </a:ext>
                </a:extLst>
              </p:cNvPr>
              <p:cNvSpPr>
                <a:spLocks/>
              </p:cNvSpPr>
              <p:nvPr/>
            </p:nvSpPr>
            <p:spPr bwMode="auto">
              <a:xfrm>
                <a:off x="5560315" y="4216922"/>
                <a:ext cx="222116" cy="686301"/>
              </a:xfrm>
              <a:custGeom>
                <a:avLst/>
                <a:gdLst>
                  <a:gd name="T0" fmla="*/ 2147483646 w 4025"/>
                  <a:gd name="T1" fmla="*/ 0 h 12402"/>
                  <a:gd name="T2" fmla="*/ 2147483646 w 4025"/>
                  <a:gd name="T3" fmla="*/ 2147483646 h 12402"/>
                  <a:gd name="T4" fmla="*/ 2147483646 w 4025"/>
                  <a:gd name="T5" fmla="*/ 2147483646 h 12402"/>
                  <a:gd name="T6" fmla="*/ 2147483646 w 4025"/>
                  <a:gd name="T7" fmla="*/ 2147483646 h 12402"/>
                  <a:gd name="T8" fmla="*/ 2147483646 w 4025"/>
                  <a:gd name="T9" fmla="*/ 2147483646 h 12402"/>
                  <a:gd name="T10" fmla="*/ 2147483646 w 4025"/>
                  <a:gd name="T11" fmla="*/ 0 h 1240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lIns="91425" tIns="91425" rIns="91425" bIns="91425" anchor="ctr"/>
              <a:lstStyle/>
              <a:p>
                <a:pPr>
                  <a:defRPr/>
                </a:pPr>
                <a:endParaRPr lang="vi-VN" sz="1350"/>
              </a:p>
            </p:txBody>
          </p:sp>
          <p:sp>
            <p:nvSpPr>
              <p:cNvPr id="199" name="Google Shape;819;p31">
                <a:extLst>
                  <a:ext uri="{FF2B5EF4-FFF2-40B4-BE49-F238E27FC236}">
                    <a16:creationId xmlns:a16="http://schemas.microsoft.com/office/drawing/2014/main" id="{BAB7B269-A06E-4B2E-9914-E66EB5B959C2}"/>
                  </a:ext>
                </a:extLst>
              </p:cNvPr>
              <p:cNvSpPr>
                <a:spLocks/>
              </p:cNvSpPr>
              <p:nvPr/>
            </p:nvSpPr>
            <p:spPr bwMode="auto">
              <a:xfrm>
                <a:off x="5486276" y="4201783"/>
                <a:ext cx="225481" cy="673686"/>
              </a:xfrm>
              <a:custGeom>
                <a:avLst/>
                <a:gdLst>
                  <a:gd name="T0" fmla="*/ 2147483646 w 4077"/>
                  <a:gd name="T1" fmla="*/ 0 h 12190"/>
                  <a:gd name="T2" fmla="*/ 0 w 4077"/>
                  <a:gd name="T3" fmla="*/ 2147483646 h 12190"/>
                  <a:gd name="T4" fmla="*/ 0 w 4077"/>
                  <a:gd name="T5" fmla="*/ 2147483646 h 12190"/>
                  <a:gd name="T6" fmla="*/ 2147483646 w 4077"/>
                  <a:gd name="T7" fmla="*/ 2147483646 h 12190"/>
                  <a:gd name="T8" fmla="*/ 2147483646 w 4077"/>
                  <a:gd name="T9" fmla="*/ 2147483646 h 12190"/>
                  <a:gd name="T10" fmla="*/ 2147483646 w 4077"/>
                  <a:gd name="T11" fmla="*/ 0 h 1219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77" h="12190" extrusionOk="0">
                    <a:moveTo>
                      <a:pt x="2925" y="0"/>
                    </a:moveTo>
                    <a:lnTo>
                      <a:pt x="0" y="12190"/>
                    </a:lnTo>
                    <a:lnTo>
                      <a:pt x="1324" y="11753"/>
                    </a:lnTo>
                    <a:lnTo>
                      <a:pt x="4077" y="278"/>
                    </a:lnTo>
                    <a:lnTo>
                      <a:pt x="2925" y="0"/>
                    </a:lnTo>
                    <a:close/>
                  </a:path>
                </a:pathLst>
              </a:custGeom>
              <a:solidFill>
                <a:srgbClr val="309AB7"/>
              </a:solidFill>
              <a:ln>
                <a:noFill/>
              </a:ln>
            </p:spPr>
            <p:txBody>
              <a:bodyPr lIns="91425" tIns="91425" rIns="91425" bIns="91425" anchor="ctr"/>
              <a:lstStyle/>
              <a:p>
                <a:pPr>
                  <a:defRPr/>
                </a:pPr>
                <a:endParaRPr lang="vi-VN" sz="1350"/>
              </a:p>
            </p:txBody>
          </p:sp>
          <p:sp>
            <p:nvSpPr>
              <p:cNvPr id="200" name="Google Shape;820;p31">
                <a:extLst>
                  <a:ext uri="{FF2B5EF4-FFF2-40B4-BE49-F238E27FC236}">
                    <a16:creationId xmlns:a16="http://schemas.microsoft.com/office/drawing/2014/main" id="{0A3D0C37-9A1A-48E6-82BE-AFD0FF49A4A8}"/>
                  </a:ext>
                </a:extLst>
              </p:cNvPr>
              <p:cNvSpPr>
                <a:spLocks/>
              </p:cNvSpPr>
              <p:nvPr/>
            </p:nvSpPr>
            <p:spPr bwMode="auto">
              <a:xfrm>
                <a:off x="5617526" y="4166459"/>
                <a:ext cx="238944" cy="161483"/>
              </a:xfrm>
              <a:custGeom>
                <a:avLst/>
                <a:gdLst>
                  <a:gd name="T0" fmla="*/ 2147483646 w 4355"/>
                  <a:gd name="T1" fmla="*/ 0 h 2926"/>
                  <a:gd name="T2" fmla="*/ 2147483646 w 4355"/>
                  <a:gd name="T3" fmla="*/ 2147483646 h 2926"/>
                  <a:gd name="T4" fmla="*/ 2147483646 w 4355"/>
                  <a:gd name="T5" fmla="*/ 2147483646 h 2926"/>
                  <a:gd name="T6" fmla="*/ 2147483646 w 4355"/>
                  <a:gd name="T7" fmla="*/ 2147483646 h 2926"/>
                  <a:gd name="T8" fmla="*/ 2147483646 w 4355"/>
                  <a:gd name="T9" fmla="*/ 2147483646 h 2926"/>
                  <a:gd name="T10" fmla="*/ 2147483646 w 4355"/>
                  <a:gd name="T11" fmla="*/ 2147483646 h 2926"/>
                  <a:gd name="T12" fmla="*/ 2147483646 w 4355"/>
                  <a:gd name="T13" fmla="*/ 2147483646 h 2926"/>
                  <a:gd name="T14" fmla="*/ 2147483646 w 4355"/>
                  <a:gd name="T15" fmla="*/ 2147483646 h 2926"/>
                  <a:gd name="T16" fmla="*/ 2147483646 w 4355"/>
                  <a:gd name="T17" fmla="*/ 2147483646 h 2926"/>
                  <a:gd name="T18" fmla="*/ 2147483646 w 4355"/>
                  <a:gd name="T19" fmla="*/ 2147483646 h 2926"/>
                  <a:gd name="T20" fmla="*/ 2147483646 w 4355"/>
                  <a:gd name="T21" fmla="*/ 2147483646 h 2926"/>
                  <a:gd name="T22" fmla="*/ 2147483646 w 4355"/>
                  <a:gd name="T23" fmla="*/ 0 h 29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lIns="91425" tIns="91425" rIns="91425" bIns="91425" anchor="ctr"/>
              <a:lstStyle/>
              <a:p>
                <a:pPr>
                  <a:defRPr/>
                </a:pPr>
                <a:endParaRPr lang="vi-VN" sz="1350"/>
              </a:p>
            </p:txBody>
          </p:sp>
          <p:sp>
            <p:nvSpPr>
              <p:cNvPr id="201" name="Google Shape;821;p31">
                <a:extLst>
                  <a:ext uri="{FF2B5EF4-FFF2-40B4-BE49-F238E27FC236}">
                    <a16:creationId xmlns:a16="http://schemas.microsoft.com/office/drawing/2014/main" id="{82A460DA-8904-4655-8653-FA6A41A3BF69}"/>
                  </a:ext>
                </a:extLst>
              </p:cNvPr>
              <p:cNvSpPr>
                <a:spLocks/>
              </p:cNvSpPr>
              <p:nvPr/>
            </p:nvSpPr>
            <p:spPr bwMode="auto">
              <a:xfrm>
                <a:off x="5630988" y="4166459"/>
                <a:ext cx="225483" cy="108497"/>
              </a:xfrm>
              <a:custGeom>
                <a:avLst/>
                <a:gdLst>
                  <a:gd name="T0" fmla="*/ 2147483646 w 4130"/>
                  <a:gd name="T1" fmla="*/ 0 h 1933"/>
                  <a:gd name="T2" fmla="*/ 2147483646 w 4130"/>
                  <a:gd name="T3" fmla="*/ 2147483646 h 1933"/>
                  <a:gd name="T4" fmla="*/ 2147483646 w 4130"/>
                  <a:gd name="T5" fmla="*/ 2147483646 h 1933"/>
                  <a:gd name="T6" fmla="*/ 0 w 4130"/>
                  <a:gd name="T7" fmla="*/ 2147483646 h 1933"/>
                  <a:gd name="T8" fmla="*/ 2147483646 w 4130"/>
                  <a:gd name="T9" fmla="*/ 2147483646 h 1933"/>
                  <a:gd name="T10" fmla="*/ 2147483646 w 4130"/>
                  <a:gd name="T11" fmla="*/ 2147483646 h 1933"/>
                  <a:gd name="T12" fmla="*/ 2147483646 w 4130"/>
                  <a:gd name="T13" fmla="*/ 2147483646 h 1933"/>
                  <a:gd name="T14" fmla="*/ 2147483646 w 4130"/>
                  <a:gd name="T15" fmla="*/ 2147483646 h 1933"/>
                  <a:gd name="T16" fmla="*/ 2147483646 w 4130"/>
                  <a:gd name="T17" fmla="*/ 2147483646 h 1933"/>
                  <a:gd name="T18" fmla="*/ 2147483646 w 4130"/>
                  <a:gd name="T19" fmla="*/ 0 h 19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lIns="91425" tIns="91425" rIns="91425" bIns="91425" anchor="ctr"/>
              <a:lstStyle/>
              <a:p>
                <a:pPr>
                  <a:defRPr/>
                </a:pPr>
                <a:endParaRPr lang="vi-VN" sz="1350"/>
              </a:p>
            </p:txBody>
          </p:sp>
          <p:sp>
            <p:nvSpPr>
              <p:cNvPr id="202" name="Google Shape;822;p31">
                <a:extLst>
                  <a:ext uri="{FF2B5EF4-FFF2-40B4-BE49-F238E27FC236}">
                    <a16:creationId xmlns:a16="http://schemas.microsoft.com/office/drawing/2014/main" id="{25084F59-3AC4-4886-8350-CFB584FF33AA}"/>
                  </a:ext>
                </a:extLst>
              </p:cNvPr>
              <p:cNvSpPr>
                <a:spLocks/>
              </p:cNvSpPr>
              <p:nvPr/>
            </p:nvSpPr>
            <p:spPr bwMode="auto">
              <a:xfrm>
                <a:off x="5627623" y="4161413"/>
                <a:ext cx="242309" cy="80741"/>
              </a:xfrm>
              <a:custGeom>
                <a:avLst/>
                <a:gdLst>
                  <a:gd name="T0" fmla="*/ 2147483646 w 4408"/>
                  <a:gd name="T1" fmla="*/ 0 h 1458"/>
                  <a:gd name="T2" fmla="*/ 2147483646 w 4408"/>
                  <a:gd name="T3" fmla="*/ 2147483646 h 1458"/>
                  <a:gd name="T4" fmla="*/ 2147483646 w 4408"/>
                  <a:gd name="T5" fmla="*/ 2147483646 h 1458"/>
                  <a:gd name="T6" fmla="*/ 2147483646 w 4408"/>
                  <a:gd name="T7" fmla="*/ 2147483646 h 1458"/>
                  <a:gd name="T8" fmla="*/ 2147483646 w 4408"/>
                  <a:gd name="T9" fmla="*/ 2147483646 h 1458"/>
                  <a:gd name="T10" fmla="*/ 2147483646 w 4408"/>
                  <a:gd name="T11" fmla="*/ 2147483646 h 1458"/>
                  <a:gd name="T12" fmla="*/ 2147483646 w 4408"/>
                  <a:gd name="T13" fmla="*/ 2147483646 h 1458"/>
                  <a:gd name="T14" fmla="*/ 2147483646 w 4408"/>
                  <a:gd name="T15" fmla="*/ 2147483646 h 1458"/>
                  <a:gd name="T16" fmla="*/ 2147483646 w 4408"/>
                  <a:gd name="T17" fmla="*/ 0 h 14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lIns="91425" tIns="91425" rIns="91425" bIns="91425" anchor="ctr"/>
              <a:lstStyle/>
              <a:p>
                <a:pPr>
                  <a:defRPr/>
                </a:pPr>
                <a:endParaRPr lang="vi-VN" sz="1350"/>
              </a:p>
            </p:txBody>
          </p:sp>
          <p:sp>
            <p:nvSpPr>
              <p:cNvPr id="203" name="Google Shape;823;p31">
                <a:extLst>
                  <a:ext uri="{FF2B5EF4-FFF2-40B4-BE49-F238E27FC236}">
                    <a16:creationId xmlns:a16="http://schemas.microsoft.com/office/drawing/2014/main" id="{23D267FE-5752-420F-82D6-182896C04F0D}"/>
                  </a:ext>
                </a:extLst>
              </p:cNvPr>
              <p:cNvSpPr>
                <a:spLocks/>
              </p:cNvSpPr>
              <p:nvPr/>
            </p:nvSpPr>
            <p:spPr bwMode="auto">
              <a:xfrm>
                <a:off x="5604064" y="4252247"/>
                <a:ext cx="245675" cy="80741"/>
              </a:xfrm>
              <a:custGeom>
                <a:avLst/>
                <a:gdLst>
                  <a:gd name="T0" fmla="*/ 2147483646 w 4421"/>
                  <a:gd name="T1" fmla="*/ 2147483646 h 1445"/>
                  <a:gd name="T2" fmla="*/ 2147483646 w 4421"/>
                  <a:gd name="T3" fmla="*/ 2147483646 h 1445"/>
                  <a:gd name="T4" fmla="*/ 2147483646 w 4421"/>
                  <a:gd name="T5" fmla="*/ 2147483646 h 1445"/>
                  <a:gd name="T6" fmla="*/ 2147483646 w 4421"/>
                  <a:gd name="T7" fmla="*/ 2147483646 h 1445"/>
                  <a:gd name="T8" fmla="*/ 2147483646 w 4421"/>
                  <a:gd name="T9" fmla="*/ 2147483646 h 1445"/>
                  <a:gd name="T10" fmla="*/ 2147483646 w 4421"/>
                  <a:gd name="T11" fmla="*/ 2147483646 h 1445"/>
                  <a:gd name="T12" fmla="*/ 2147483646 w 4421"/>
                  <a:gd name="T13" fmla="*/ 2147483646 h 1445"/>
                  <a:gd name="T14" fmla="*/ 2147483646 w 4421"/>
                  <a:gd name="T15" fmla="*/ 2147483646 h 14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lIns="91425" tIns="91425" rIns="91425" bIns="91425" anchor="ctr"/>
              <a:lstStyle/>
              <a:p>
                <a:pPr>
                  <a:defRPr/>
                </a:pPr>
                <a:endParaRPr lang="vi-VN" sz="1350"/>
              </a:p>
            </p:txBody>
          </p:sp>
          <p:sp>
            <p:nvSpPr>
              <p:cNvPr id="204" name="Google Shape;824;p31">
                <a:extLst>
                  <a:ext uri="{FF2B5EF4-FFF2-40B4-BE49-F238E27FC236}">
                    <a16:creationId xmlns:a16="http://schemas.microsoft.com/office/drawing/2014/main" id="{ABC4D165-77C7-454B-BFDB-53BCBE242130}"/>
                  </a:ext>
                </a:extLst>
              </p:cNvPr>
              <p:cNvSpPr>
                <a:spLocks/>
              </p:cNvSpPr>
              <p:nvPr/>
            </p:nvSpPr>
            <p:spPr bwMode="auto">
              <a:xfrm>
                <a:off x="6378106" y="3457451"/>
                <a:ext cx="158175" cy="234654"/>
              </a:xfrm>
              <a:custGeom>
                <a:avLst/>
                <a:gdLst>
                  <a:gd name="T0" fmla="*/ 2147483646 w 2860"/>
                  <a:gd name="T1" fmla="*/ 0 h 4232"/>
                  <a:gd name="T2" fmla="*/ 2147483646 w 2860"/>
                  <a:gd name="T3" fmla="*/ 2147483646 h 4232"/>
                  <a:gd name="T4" fmla="*/ 2147483646 w 2860"/>
                  <a:gd name="T5" fmla="*/ 2147483646 h 4232"/>
                  <a:gd name="T6" fmla="*/ 2147483646 w 2860"/>
                  <a:gd name="T7" fmla="*/ 2147483646 h 4232"/>
                  <a:gd name="T8" fmla="*/ 2147483646 w 2860"/>
                  <a:gd name="T9" fmla="*/ 2147483646 h 4232"/>
                  <a:gd name="T10" fmla="*/ 2147483646 w 2860"/>
                  <a:gd name="T11" fmla="*/ 2147483646 h 4232"/>
                  <a:gd name="T12" fmla="*/ 2147483646 w 2860"/>
                  <a:gd name="T13" fmla="*/ 2147483646 h 4232"/>
                  <a:gd name="T14" fmla="*/ 2147483646 w 2860"/>
                  <a:gd name="T15" fmla="*/ 2147483646 h 4232"/>
                  <a:gd name="T16" fmla="*/ 2147483646 w 2860"/>
                  <a:gd name="T17" fmla="*/ 0 h 42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lIns="91425" tIns="91425" rIns="91425" bIns="91425" anchor="ctr"/>
              <a:lstStyle/>
              <a:p>
                <a:pPr>
                  <a:defRPr/>
                </a:pPr>
                <a:endParaRPr lang="vi-VN" sz="1350"/>
              </a:p>
            </p:txBody>
          </p:sp>
          <p:sp>
            <p:nvSpPr>
              <p:cNvPr id="205" name="Google Shape;825;p31">
                <a:extLst>
                  <a:ext uri="{FF2B5EF4-FFF2-40B4-BE49-F238E27FC236}">
                    <a16:creationId xmlns:a16="http://schemas.microsoft.com/office/drawing/2014/main" id="{7C298986-993B-4E14-81E1-E4DE856DC92B}"/>
                  </a:ext>
                </a:extLst>
              </p:cNvPr>
              <p:cNvSpPr/>
              <p:nvPr/>
            </p:nvSpPr>
            <p:spPr>
              <a:xfrm>
                <a:off x="6179549" y="3608840"/>
                <a:ext cx="528367" cy="527341"/>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206" name="Google Shape;826;p31">
                <a:extLst>
                  <a:ext uri="{FF2B5EF4-FFF2-40B4-BE49-F238E27FC236}">
                    <a16:creationId xmlns:a16="http://schemas.microsoft.com/office/drawing/2014/main" id="{0D65AC5C-C916-408B-BEAC-A45BFE0C69FE}"/>
                  </a:ext>
                </a:extLst>
              </p:cNvPr>
              <p:cNvSpPr/>
              <p:nvPr/>
            </p:nvSpPr>
            <p:spPr>
              <a:xfrm>
                <a:off x="6243490" y="3659304"/>
                <a:ext cx="205290" cy="146344"/>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207" name="Google Shape;827;p31">
                <a:extLst>
                  <a:ext uri="{FF2B5EF4-FFF2-40B4-BE49-F238E27FC236}">
                    <a16:creationId xmlns:a16="http://schemas.microsoft.com/office/drawing/2014/main" id="{757330EE-A609-4740-9834-2B71382CE9FC}"/>
                  </a:ext>
                </a:extLst>
              </p:cNvPr>
              <p:cNvSpPr/>
              <p:nvPr/>
            </p:nvSpPr>
            <p:spPr>
              <a:xfrm>
                <a:off x="6189644" y="3719860"/>
                <a:ext cx="518271" cy="41632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98" name="Google Shape;828;p31">
              <a:extLst>
                <a:ext uri="{FF2B5EF4-FFF2-40B4-BE49-F238E27FC236}">
                  <a16:creationId xmlns:a16="http://schemas.microsoft.com/office/drawing/2014/main" id="{44D3A04C-F160-4EDD-8EF9-FF236CD5092A}"/>
                </a:ext>
              </a:extLst>
            </p:cNvPr>
            <p:cNvSpPr>
              <a:spLocks/>
            </p:cNvSpPr>
            <p:nvPr/>
          </p:nvSpPr>
          <p:spPr bwMode="auto">
            <a:xfrm>
              <a:off x="5641385" y="4715863"/>
              <a:ext cx="205331" cy="152357"/>
            </a:xfrm>
            <a:custGeom>
              <a:avLst/>
              <a:gdLst>
                <a:gd name="T0" fmla="*/ 2147483646 w 6588"/>
                <a:gd name="T1" fmla="*/ 2147483646 h 4903"/>
                <a:gd name="T2" fmla="*/ 2147483646 w 6588"/>
                <a:gd name="T3" fmla="*/ 2147483646 h 4903"/>
                <a:gd name="T4" fmla="*/ 2147483646 w 6588"/>
                <a:gd name="T5" fmla="*/ 2147483646 h 4903"/>
                <a:gd name="T6" fmla="*/ 2147483646 w 6588"/>
                <a:gd name="T7" fmla="*/ 2147483646 h 4903"/>
                <a:gd name="T8" fmla="*/ 2147483646 w 6588"/>
                <a:gd name="T9" fmla="*/ 2147483646 h 4903"/>
                <a:gd name="T10" fmla="*/ 2147483646 w 6588"/>
                <a:gd name="T11" fmla="*/ 2147483646 h 4903"/>
                <a:gd name="T12" fmla="*/ 2147483646 w 6588"/>
                <a:gd name="T13" fmla="*/ 2147483646 h 4903"/>
                <a:gd name="T14" fmla="*/ 2147483646 w 6588"/>
                <a:gd name="T15" fmla="*/ 2147483646 h 4903"/>
                <a:gd name="T16" fmla="*/ 2147483646 w 6588"/>
                <a:gd name="T17" fmla="*/ 2147483646 h 49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lIns="91425" tIns="91425" rIns="91425" bIns="91425" anchor="ctr"/>
            <a:lstStyle/>
            <a:p>
              <a:pPr>
                <a:defRPr/>
              </a:pPr>
              <a:endParaRPr lang="vi-VN" sz="1350"/>
            </a:p>
          </p:txBody>
        </p:sp>
        <p:sp>
          <p:nvSpPr>
            <p:cNvPr id="99" name="Google Shape;829;p31">
              <a:extLst>
                <a:ext uri="{FF2B5EF4-FFF2-40B4-BE49-F238E27FC236}">
                  <a16:creationId xmlns:a16="http://schemas.microsoft.com/office/drawing/2014/main" id="{5F8832C0-60F4-40D7-AA4F-EE1DD06C8CFA}"/>
                </a:ext>
              </a:extLst>
            </p:cNvPr>
            <p:cNvSpPr>
              <a:spLocks/>
            </p:cNvSpPr>
            <p:nvPr/>
          </p:nvSpPr>
          <p:spPr bwMode="auto">
            <a:xfrm>
              <a:off x="5768394" y="4250855"/>
              <a:ext cx="622343" cy="512619"/>
            </a:xfrm>
            <a:custGeom>
              <a:avLst/>
              <a:gdLst>
                <a:gd name="T0" fmla="*/ 2147483646 w 20032"/>
                <a:gd name="T1" fmla="*/ 2147483646 h 16500"/>
                <a:gd name="T2" fmla="*/ 2147483646 w 20032"/>
                <a:gd name="T3" fmla="*/ 2147483646 h 16500"/>
                <a:gd name="T4" fmla="*/ 2147483646 w 20032"/>
                <a:gd name="T5" fmla="*/ 2147483646 h 16500"/>
                <a:gd name="T6" fmla="*/ 2147483646 w 20032"/>
                <a:gd name="T7" fmla="*/ 2147483646 h 16500"/>
                <a:gd name="T8" fmla="*/ 2147483646 w 20032"/>
                <a:gd name="T9" fmla="*/ 2147483646 h 16500"/>
                <a:gd name="T10" fmla="*/ 2147483646 w 20032"/>
                <a:gd name="T11" fmla="*/ 2147483646 h 16500"/>
                <a:gd name="T12" fmla="*/ 2147483646 w 20032"/>
                <a:gd name="T13" fmla="*/ 2147483646 h 16500"/>
                <a:gd name="T14" fmla="*/ 2147483646 w 20032"/>
                <a:gd name="T15" fmla="*/ 2147483646 h 16500"/>
                <a:gd name="T16" fmla="*/ 2147483646 w 20032"/>
                <a:gd name="T17" fmla="*/ 2147483646 h 16500"/>
                <a:gd name="T18" fmla="*/ 2147483646 w 20032"/>
                <a:gd name="T19" fmla="*/ 2147483646 h 16500"/>
                <a:gd name="T20" fmla="*/ 2147483646 w 20032"/>
                <a:gd name="T21" fmla="*/ 2147483646 h 16500"/>
                <a:gd name="T22" fmla="*/ 2147483646 w 20032"/>
                <a:gd name="T23" fmla="*/ 2147483646 h 16500"/>
                <a:gd name="T24" fmla="*/ 2147483646 w 20032"/>
                <a:gd name="T25" fmla="*/ 2147483646 h 16500"/>
                <a:gd name="T26" fmla="*/ 2147483646 w 20032"/>
                <a:gd name="T27" fmla="*/ 2147483646 h 16500"/>
                <a:gd name="T28" fmla="*/ 2147483646 w 20032"/>
                <a:gd name="T29" fmla="*/ 2147483646 h 165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lIns="91425" tIns="91425" rIns="91425" bIns="91425" anchor="ctr"/>
            <a:lstStyle/>
            <a:p>
              <a:pPr>
                <a:defRPr/>
              </a:pPr>
              <a:endParaRPr lang="vi-VN" sz="1350"/>
            </a:p>
          </p:txBody>
        </p:sp>
        <p:sp>
          <p:nvSpPr>
            <p:cNvPr id="100" name="Google Shape;830;p31">
              <a:extLst>
                <a:ext uri="{FF2B5EF4-FFF2-40B4-BE49-F238E27FC236}">
                  <a16:creationId xmlns:a16="http://schemas.microsoft.com/office/drawing/2014/main" id="{FC05C646-DD3E-4706-89A3-2198B796A545}"/>
                </a:ext>
              </a:extLst>
            </p:cNvPr>
            <p:cNvSpPr>
              <a:spLocks/>
            </p:cNvSpPr>
            <p:nvPr/>
          </p:nvSpPr>
          <p:spPr bwMode="auto">
            <a:xfrm>
              <a:off x="5768394" y="4250855"/>
              <a:ext cx="622343" cy="512619"/>
            </a:xfrm>
            <a:custGeom>
              <a:avLst/>
              <a:gdLst>
                <a:gd name="T0" fmla="*/ 2147483646 w 20032"/>
                <a:gd name="T1" fmla="*/ 2147483646 h 16500"/>
                <a:gd name="T2" fmla="*/ 2147483646 w 20032"/>
                <a:gd name="T3" fmla="*/ 2147483646 h 16500"/>
                <a:gd name="T4" fmla="*/ 2147483646 w 20032"/>
                <a:gd name="T5" fmla="*/ 2147483646 h 16500"/>
                <a:gd name="T6" fmla="*/ 2147483646 w 20032"/>
                <a:gd name="T7" fmla="*/ 2147483646 h 16500"/>
                <a:gd name="T8" fmla="*/ 2147483646 w 20032"/>
                <a:gd name="T9" fmla="*/ 2147483646 h 16500"/>
                <a:gd name="T10" fmla="*/ 2147483646 w 20032"/>
                <a:gd name="T11" fmla="*/ 2147483646 h 16500"/>
                <a:gd name="T12" fmla="*/ 2147483646 w 20032"/>
                <a:gd name="T13" fmla="*/ 2147483646 h 16500"/>
                <a:gd name="T14" fmla="*/ 2147483646 w 20032"/>
                <a:gd name="T15" fmla="*/ 2147483646 h 16500"/>
                <a:gd name="T16" fmla="*/ 2147483646 w 20032"/>
                <a:gd name="T17" fmla="*/ 2147483646 h 16500"/>
                <a:gd name="T18" fmla="*/ 2147483646 w 20032"/>
                <a:gd name="T19" fmla="*/ 2147483646 h 16500"/>
                <a:gd name="T20" fmla="*/ 2147483646 w 20032"/>
                <a:gd name="T21" fmla="*/ 2147483646 h 16500"/>
                <a:gd name="T22" fmla="*/ 2147483646 w 20032"/>
                <a:gd name="T23" fmla="*/ 2147483646 h 16500"/>
                <a:gd name="T24" fmla="*/ 2147483646 w 20032"/>
                <a:gd name="T25" fmla="*/ 2147483646 h 16500"/>
                <a:gd name="T26" fmla="*/ 2147483646 w 20032"/>
                <a:gd name="T27" fmla="*/ 2147483646 h 16500"/>
                <a:gd name="T28" fmla="*/ 2147483646 w 20032"/>
                <a:gd name="T29" fmla="*/ 2147483646 h 16500"/>
                <a:gd name="T30" fmla="*/ 2147483646 w 20032"/>
                <a:gd name="T31" fmla="*/ 2147483646 h 16500"/>
                <a:gd name="T32" fmla="*/ 2147483646 w 20032"/>
                <a:gd name="T33" fmla="*/ 2147483646 h 165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lIns="91425" tIns="91425" rIns="91425" bIns="91425" anchor="ctr"/>
            <a:lstStyle/>
            <a:p>
              <a:pPr>
                <a:defRPr/>
              </a:pPr>
              <a:endParaRPr lang="vi-VN" sz="1350"/>
            </a:p>
          </p:txBody>
        </p:sp>
        <p:sp>
          <p:nvSpPr>
            <p:cNvPr id="101" name="Google Shape;831;p31">
              <a:extLst>
                <a:ext uri="{FF2B5EF4-FFF2-40B4-BE49-F238E27FC236}">
                  <a16:creationId xmlns:a16="http://schemas.microsoft.com/office/drawing/2014/main" id="{677D514E-7140-483A-B589-EED2EFF10875}"/>
                </a:ext>
              </a:extLst>
            </p:cNvPr>
            <p:cNvSpPr>
              <a:spLocks/>
            </p:cNvSpPr>
            <p:nvPr/>
          </p:nvSpPr>
          <p:spPr bwMode="auto">
            <a:xfrm>
              <a:off x="5802263" y="4428605"/>
              <a:ext cx="436063" cy="334869"/>
            </a:xfrm>
            <a:custGeom>
              <a:avLst/>
              <a:gdLst>
                <a:gd name="T0" fmla="*/ 2147483646 w 14016"/>
                <a:gd name="T1" fmla="*/ 0 h 10789"/>
                <a:gd name="T2" fmla="*/ 2147483646 w 14016"/>
                <a:gd name="T3" fmla="*/ 2147483646 h 10789"/>
                <a:gd name="T4" fmla="*/ 2147483646 w 14016"/>
                <a:gd name="T5" fmla="*/ 2147483646 h 10789"/>
                <a:gd name="T6" fmla="*/ 2147483646 w 14016"/>
                <a:gd name="T7" fmla="*/ 2147483646 h 10789"/>
                <a:gd name="T8" fmla="*/ 2147483646 w 14016"/>
                <a:gd name="T9" fmla="*/ 2147483646 h 10789"/>
                <a:gd name="T10" fmla="*/ 2147483646 w 14016"/>
                <a:gd name="T11" fmla="*/ 2147483646 h 10789"/>
                <a:gd name="T12" fmla="*/ 2147483646 w 14016"/>
                <a:gd name="T13" fmla="*/ 2147483646 h 10789"/>
                <a:gd name="T14" fmla="*/ 2147483646 w 14016"/>
                <a:gd name="T15" fmla="*/ 2147483646 h 10789"/>
                <a:gd name="T16" fmla="*/ 2147483646 w 14016"/>
                <a:gd name="T17" fmla="*/ 2147483646 h 10789"/>
                <a:gd name="T18" fmla="*/ 2147483646 w 14016"/>
                <a:gd name="T19" fmla="*/ 2147483646 h 10789"/>
                <a:gd name="T20" fmla="*/ 2147483646 w 14016"/>
                <a:gd name="T21" fmla="*/ 0 h 107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lIns="91425" tIns="91425" rIns="91425" bIns="91425" anchor="ctr"/>
            <a:lstStyle/>
            <a:p>
              <a:pPr>
                <a:defRPr/>
              </a:pPr>
              <a:endParaRPr lang="vi-VN" sz="1350"/>
            </a:p>
          </p:txBody>
        </p:sp>
        <p:sp>
          <p:nvSpPr>
            <p:cNvPr id="102" name="Google Shape;832;p31">
              <a:extLst>
                <a:ext uri="{FF2B5EF4-FFF2-40B4-BE49-F238E27FC236}">
                  <a16:creationId xmlns:a16="http://schemas.microsoft.com/office/drawing/2014/main" id="{842A5226-77C7-453C-96DD-19E279462265}"/>
                </a:ext>
              </a:extLst>
            </p:cNvPr>
            <p:cNvSpPr>
              <a:spLocks/>
            </p:cNvSpPr>
            <p:nvPr/>
          </p:nvSpPr>
          <p:spPr bwMode="auto">
            <a:xfrm>
              <a:off x="5992776" y="3849331"/>
              <a:ext cx="436063" cy="325346"/>
            </a:xfrm>
            <a:custGeom>
              <a:avLst/>
              <a:gdLst>
                <a:gd name="T0" fmla="*/ 2147483646 w 14016"/>
                <a:gd name="T1" fmla="*/ 0 h 10487"/>
                <a:gd name="T2" fmla="*/ 2147483646 w 14016"/>
                <a:gd name="T3" fmla="*/ 2147483646 h 10487"/>
                <a:gd name="T4" fmla="*/ 2147483646 w 14016"/>
                <a:gd name="T5" fmla="*/ 2147483646 h 10487"/>
                <a:gd name="T6" fmla="*/ 2147483646 w 14016"/>
                <a:gd name="T7" fmla="*/ 2147483646 h 10487"/>
                <a:gd name="T8" fmla="*/ 0 w 14016"/>
                <a:gd name="T9" fmla="*/ 2147483646 h 10487"/>
                <a:gd name="T10" fmla="*/ 2147483646 w 14016"/>
                <a:gd name="T11" fmla="*/ 2147483646 h 10487"/>
                <a:gd name="T12" fmla="*/ 2147483646 w 14016"/>
                <a:gd name="T13" fmla="*/ 2147483646 h 10487"/>
                <a:gd name="T14" fmla="*/ 2147483646 w 14016"/>
                <a:gd name="T15" fmla="*/ 2147483646 h 10487"/>
                <a:gd name="T16" fmla="*/ 2147483646 w 14016"/>
                <a:gd name="T17" fmla="*/ 2147483646 h 10487"/>
                <a:gd name="T18" fmla="*/ 2147483646 w 14016"/>
                <a:gd name="T19" fmla="*/ 2147483646 h 10487"/>
                <a:gd name="T20" fmla="*/ 2147483646 w 14016"/>
                <a:gd name="T21" fmla="*/ 0 h 1048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lIns="91425" tIns="91425" rIns="91425" bIns="91425" anchor="ctr"/>
            <a:lstStyle/>
            <a:p>
              <a:pPr>
                <a:defRPr/>
              </a:pPr>
              <a:endParaRPr lang="vi-VN" sz="1350"/>
            </a:p>
          </p:txBody>
        </p:sp>
        <p:sp>
          <p:nvSpPr>
            <p:cNvPr id="103" name="Google Shape;833;p31">
              <a:extLst>
                <a:ext uri="{FF2B5EF4-FFF2-40B4-BE49-F238E27FC236}">
                  <a16:creationId xmlns:a16="http://schemas.microsoft.com/office/drawing/2014/main" id="{64407E4F-1BE6-42D2-9D85-DC32A3426836}"/>
                </a:ext>
              </a:extLst>
            </p:cNvPr>
            <p:cNvSpPr>
              <a:spLocks/>
            </p:cNvSpPr>
            <p:nvPr/>
          </p:nvSpPr>
          <p:spPr bwMode="auto">
            <a:xfrm>
              <a:off x="6107084" y="3869962"/>
              <a:ext cx="177812" cy="306302"/>
            </a:xfrm>
            <a:custGeom>
              <a:avLst/>
              <a:gdLst>
                <a:gd name="T0" fmla="*/ 2147483646 w 5748"/>
                <a:gd name="T1" fmla="*/ 0 h 9814"/>
                <a:gd name="T2" fmla="*/ 2147483646 w 5748"/>
                <a:gd name="T3" fmla="*/ 0 h 9814"/>
                <a:gd name="T4" fmla="*/ 2147483646 w 5748"/>
                <a:gd name="T5" fmla="*/ 2147483646 h 9814"/>
                <a:gd name="T6" fmla="*/ 2147483646 w 5748"/>
                <a:gd name="T7" fmla="*/ 2147483646 h 9814"/>
                <a:gd name="T8" fmla="*/ 2147483646 w 5748"/>
                <a:gd name="T9" fmla="*/ 2147483646 h 9814"/>
                <a:gd name="T10" fmla="*/ 2147483646 w 5748"/>
                <a:gd name="T11" fmla="*/ 2147483646 h 9814"/>
                <a:gd name="T12" fmla="*/ 2147483646 w 5748"/>
                <a:gd name="T13" fmla="*/ 2147483646 h 9814"/>
                <a:gd name="T14" fmla="*/ 2147483646 w 5748"/>
                <a:gd name="T15" fmla="*/ 2147483646 h 9814"/>
                <a:gd name="T16" fmla="*/ 2147483646 w 5748"/>
                <a:gd name="T17" fmla="*/ 2147483646 h 9814"/>
                <a:gd name="T18" fmla="*/ 2147483646 w 5748"/>
                <a:gd name="T19" fmla="*/ 0 h 98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lIns="91425" tIns="91425" rIns="91425" bIns="91425" anchor="ctr"/>
            <a:lstStyle/>
            <a:p>
              <a:pPr>
                <a:defRPr/>
              </a:pPr>
              <a:endParaRPr lang="vi-VN" sz="1350"/>
            </a:p>
          </p:txBody>
        </p:sp>
        <p:sp>
          <p:nvSpPr>
            <p:cNvPr id="104" name="Google Shape;834;p31">
              <a:extLst>
                <a:ext uri="{FF2B5EF4-FFF2-40B4-BE49-F238E27FC236}">
                  <a16:creationId xmlns:a16="http://schemas.microsoft.com/office/drawing/2014/main" id="{1CCEB0E9-E891-4218-974F-49AAF6E43E2E}"/>
                </a:ext>
              </a:extLst>
            </p:cNvPr>
            <p:cNvSpPr>
              <a:spLocks/>
            </p:cNvSpPr>
            <p:nvPr/>
          </p:nvSpPr>
          <p:spPr bwMode="auto">
            <a:xfrm>
              <a:off x="6174822" y="3779501"/>
              <a:ext cx="440297" cy="506270"/>
            </a:xfrm>
            <a:custGeom>
              <a:avLst/>
              <a:gdLst>
                <a:gd name="T0" fmla="*/ 2147483646 w 14151"/>
                <a:gd name="T1" fmla="*/ 0 h 16292"/>
                <a:gd name="T2" fmla="*/ 2147483646 w 14151"/>
                <a:gd name="T3" fmla="*/ 2147483646 h 16292"/>
                <a:gd name="T4" fmla="*/ 2147483646 w 14151"/>
                <a:gd name="T5" fmla="*/ 2147483646 h 16292"/>
                <a:gd name="T6" fmla="*/ 2147483646 w 14151"/>
                <a:gd name="T7" fmla="*/ 2147483646 h 16292"/>
                <a:gd name="T8" fmla="*/ 2147483646 w 14151"/>
                <a:gd name="T9" fmla="*/ 2147483646 h 16292"/>
                <a:gd name="T10" fmla="*/ 2147483646 w 14151"/>
                <a:gd name="T11" fmla="*/ 2147483646 h 16292"/>
                <a:gd name="T12" fmla="*/ 2147483646 w 14151"/>
                <a:gd name="T13" fmla="*/ 2147483646 h 16292"/>
                <a:gd name="T14" fmla="*/ 2147483646 w 14151"/>
                <a:gd name="T15" fmla="*/ 2147483646 h 16292"/>
                <a:gd name="T16" fmla="*/ 2147483646 w 14151"/>
                <a:gd name="T17" fmla="*/ 2147483646 h 16292"/>
                <a:gd name="T18" fmla="*/ 2147483646 w 14151"/>
                <a:gd name="T19" fmla="*/ 0 h 1629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bg2"/>
            </a:solidFill>
            <a:ln>
              <a:noFill/>
            </a:ln>
          </p:spPr>
          <p:txBody>
            <a:bodyPr lIns="91425" tIns="91425" rIns="91425" bIns="91425" anchor="ctr"/>
            <a:lstStyle/>
            <a:p>
              <a:pPr>
                <a:defRPr/>
              </a:pPr>
              <a:endParaRPr lang="vi-VN" sz="1350"/>
            </a:p>
          </p:txBody>
        </p:sp>
        <p:sp>
          <p:nvSpPr>
            <p:cNvPr id="105" name="Google Shape;835;p31">
              <a:extLst>
                <a:ext uri="{FF2B5EF4-FFF2-40B4-BE49-F238E27FC236}">
                  <a16:creationId xmlns:a16="http://schemas.microsoft.com/office/drawing/2014/main" id="{F43ADD1A-6A66-4374-8BC5-FAB80D096C24}"/>
                </a:ext>
              </a:extLst>
            </p:cNvPr>
            <p:cNvSpPr>
              <a:spLocks/>
            </p:cNvSpPr>
            <p:nvPr/>
          </p:nvSpPr>
          <p:spPr bwMode="auto">
            <a:xfrm>
              <a:off x="6445774" y="3823938"/>
              <a:ext cx="169345" cy="460246"/>
            </a:xfrm>
            <a:custGeom>
              <a:avLst/>
              <a:gdLst>
                <a:gd name="T0" fmla="*/ 2147483646 w 5446"/>
                <a:gd name="T1" fmla="*/ 2147483646 h 14823"/>
                <a:gd name="T2" fmla="*/ 2147483646 w 5446"/>
                <a:gd name="T3" fmla="*/ 2147483646 h 14823"/>
                <a:gd name="T4" fmla="*/ 2147483646 w 5446"/>
                <a:gd name="T5" fmla="*/ 2147483646 h 14823"/>
                <a:gd name="T6" fmla="*/ 2147483646 w 5446"/>
                <a:gd name="T7" fmla="*/ 2147483646 h 14823"/>
                <a:gd name="T8" fmla="*/ 2147483646 w 5446"/>
                <a:gd name="T9" fmla="*/ 2147483646 h 14823"/>
                <a:gd name="T10" fmla="*/ 2147483646 w 5446"/>
                <a:gd name="T11" fmla="*/ 2147483646 h 14823"/>
                <a:gd name="T12" fmla="*/ 2147483646 w 5446"/>
                <a:gd name="T13" fmla="*/ 2147483646 h 14823"/>
                <a:gd name="T14" fmla="*/ 2147483646 w 5446"/>
                <a:gd name="T15" fmla="*/ 2147483646 h 1482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lIns="91425" tIns="91425" rIns="91425" bIns="91425" anchor="ctr"/>
            <a:lstStyle/>
            <a:p>
              <a:pPr>
                <a:defRPr/>
              </a:pPr>
              <a:endParaRPr lang="vi-VN" sz="1350"/>
            </a:p>
          </p:txBody>
        </p:sp>
        <p:sp>
          <p:nvSpPr>
            <p:cNvPr id="106" name="Google Shape;836;p31">
              <a:extLst>
                <a:ext uri="{FF2B5EF4-FFF2-40B4-BE49-F238E27FC236}">
                  <a16:creationId xmlns:a16="http://schemas.microsoft.com/office/drawing/2014/main" id="{AC1EEFBE-802B-4E85-9554-91A095C61DA5}"/>
                </a:ext>
              </a:extLst>
            </p:cNvPr>
            <p:cNvSpPr>
              <a:spLocks/>
            </p:cNvSpPr>
            <p:nvPr/>
          </p:nvSpPr>
          <p:spPr bwMode="auto">
            <a:xfrm>
              <a:off x="6124018" y="4195309"/>
              <a:ext cx="501685" cy="360261"/>
            </a:xfrm>
            <a:custGeom>
              <a:avLst/>
              <a:gdLst>
                <a:gd name="T0" fmla="*/ 2147483646 w 16133"/>
                <a:gd name="T1" fmla="*/ 2147483646 h 11630"/>
                <a:gd name="T2" fmla="*/ 2147483646 w 16133"/>
                <a:gd name="T3" fmla="*/ 2147483646 h 11630"/>
                <a:gd name="T4" fmla="*/ 2147483646 w 16133"/>
                <a:gd name="T5" fmla="*/ 2147483646 h 11630"/>
                <a:gd name="T6" fmla="*/ 2147483646 w 16133"/>
                <a:gd name="T7" fmla="*/ 2147483646 h 11630"/>
                <a:gd name="T8" fmla="*/ 2147483646 w 16133"/>
                <a:gd name="T9" fmla="*/ 2147483646 h 11630"/>
                <a:gd name="T10" fmla="*/ 2147483646 w 16133"/>
                <a:gd name="T11" fmla="*/ 2147483646 h 11630"/>
                <a:gd name="T12" fmla="*/ 2147483646 w 16133"/>
                <a:gd name="T13" fmla="*/ 2147483646 h 11630"/>
                <a:gd name="T14" fmla="*/ 2147483646 w 16133"/>
                <a:gd name="T15" fmla="*/ 2147483646 h 11630"/>
                <a:gd name="T16" fmla="*/ 2147483646 w 16133"/>
                <a:gd name="T17" fmla="*/ 2147483646 h 11630"/>
                <a:gd name="T18" fmla="*/ 2147483646 w 16133"/>
                <a:gd name="T19" fmla="*/ 2147483646 h 11630"/>
                <a:gd name="T20" fmla="*/ 2147483646 w 16133"/>
                <a:gd name="T21" fmla="*/ 2147483646 h 11630"/>
                <a:gd name="T22" fmla="*/ 2147483646 w 16133"/>
                <a:gd name="T23" fmla="*/ 2147483646 h 116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lIns="91425" tIns="91425" rIns="91425" bIns="91425" anchor="ctr"/>
            <a:lstStyle/>
            <a:p>
              <a:pPr>
                <a:defRPr/>
              </a:pPr>
              <a:endParaRPr lang="vi-VN" sz="1350"/>
            </a:p>
          </p:txBody>
        </p:sp>
        <p:sp>
          <p:nvSpPr>
            <p:cNvPr id="107" name="Google Shape;837;p31">
              <a:extLst>
                <a:ext uri="{FF2B5EF4-FFF2-40B4-BE49-F238E27FC236}">
                  <a16:creationId xmlns:a16="http://schemas.microsoft.com/office/drawing/2014/main" id="{E008DE11-C075-4B77-AFA1-58F771993166}"/>
                </a:ext>
              </a:extLst>
            </p:cNvPr>
            <p:cNvSpPr>
              <a:spLocks/>
            </p:cNvSpPr>
            <p:nvPr/>
          </p:nvSpPr>
          <p:spPr bwMode="auto">
            <a:xfrm>
              <a:off x="6320883" y="3623970"/>
              <a:ext cx="141826" cy="252341"/>
            </a:xfrm>
            <a:custGeom>
              <a:avLst/>
              <a:gdLst>
                <a:gd name="T0" fmla="*/ 2147483646 w 4606"/>
                <a:gd name="T1" fmla="*/ 0 h 8148"/>
                <a:gd name="T2" fmla="*/ 2147483646 w 4606"/>
                <a:gd name="T3" fmla="*/ 2147483646 h 8148"/>
                <a:gd name="T4" fmla="*/ 2147483646 w 4606"/>
                <a:gd name="T5" fmla="*/ 2147483646 h 8148"/>
                <a:gd name="T6" fmla="*/ 2147483646 w 4606"/>
                <a:gd name="T7" fmla="*/ 2147483646 h 8148"/>
                <a:gd name="T8" fmla="*/ 2147483646 w 4606"/>
                <a:gd name="T9" fmla="*/ 2147483646 h 8148"/>
                <a:gd name="T10" fmla="*/ 2147483646 w 4606"/>
                <a:gd name="T11" fmla="*/ 2147483646 h 8148"/>
                <a:gd name="T12" fmla="*/ 2147483646 w 4606"/>
                <a:gd name="T13" fmla="*/ 2147483646 h 8148"/>
                <a:gd name="T14" fmla="*/ 2147483646 w 4606"/>
                <a:gd name="T15" fmla="*/ 2147483646 h 8148"/>
                <a:gd name="T16" fmla="*/ 2147483646 w 4606"/>
                <a:gd name="T17" fmla="*/ 0 h 81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lIns="91425" tIns="91425" rIns="91425" bIns="91425" anchor="ctr"/>
            <a:lstStyle/>
            <a:p>
              <a:pPr>
                <a:defRPr/>
              </a:pPr>
              <a:endParaRPr lang="vi-VN" sz="1350"/>
            </a:p>
          </p:txBody>
        </p:sp>
        <p:sp>
          <p:nvSpPr>
            <p:cNvPr id="108" name="Google Shape;838;p31">
              <a:extLst>
                <a:ext uri="{FF2B5EF4-FFF2-40B4-BE49-F238E27FC236}">
                  <a16:creationId xmlns:a16="http://schemas.microsoft.com/office/drawing/2014/main" id="{3CCFBDD5-A302-4B03-8756-BD2931160AF6}"/>
                </a:ext>
              </a:extLst>
            </p:cNvPr>
            <p:cNvSpPr>
              <a:spLocks/>
            </p:cNvSpPr>
            <p:nvPr/>
          </p:nvSpPr>
          <p:spPr bwMode="auto">
            <a:xfrm>
              <a:off x="5802263" y="4763474"/>
              <a:ext cx="234967" cy="139661"/>
            </a:xfrm>
            <a:custGeom>
              <a:avLst/>
              <a:gdLst>
                <a:gd name="T0" fmla="*/ 2147483646 w 6420"/>
                <a:gd name="T1" fmla="*/ 2147483646 h 4389"/>
                <a:gd name="T2" fmla="*/ 2147483646 w 6420"/>
                <a:gd name="T3" fmla="*/ 2147483646 h 4389"/>
                <a:gd name="T4" fmla="*/ 2147483646 w 6420"/>
                <a:gd name="T5" fmla="*/ 2147483646 h 4389"/>
                <a:gd name="T6" fmla="*/ 2147483646 w 6420"/>
                <a:gd name="T7" fmla="*/ 2147483646 h 4389"/>
                <a:gd name="T8" fmla="*/ 2147483646 w 6420"/>
                <a:gd name="T9" fmla="*/ 2147483646 h 4389"/>
                <a:gd name="T10" fmla="*/ 2147483646 w 6420"/>
                <a:gd name="T11" fmla="*/ 2147483646 h 4389"/>
                <a:gd name="T12" fmla="*/ 2147483646 w 6420"/>
                <a:gd name="T13" fmla="*/ 2147483646 h 4389"/>
                <a:gd name="T14" fmla="*/ 2147483646 w 6420"/>
                <a:gd name="T15" fmla="*/ 2147483646 h 4389"/>
                <a:gd name="T16" fmla="*/ 2147483646 w 6420"/>
                <a:gd name="T17" fmla="*/ 2147483646 h 438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lIns="91425" tIns="91425" rIns="91425" bIns="91425" anchor="ctr"/>
            <a:lstStyle/>
            <a:p>
              <a:pPr>
                <a:defRPr/>
              </a:pPr>
              <a:endParaRPr lang="vi-VN" sz="1350"/>
            </a:p>
          </p:txBody>
        </p:sp>
        <p:sp>
          <p:nvSpPr>
            <p:cNvPr id="109" name="Google Shape;839;p31">
              <a:extLst>
                <a:ext uri="{FF2B5EF4-FFF2-40B4-BE49-F238E27FC236}">
                  <a16:creationId xmlns:a16="http://schemas.microsoft.com/office/drawing/2014/main" id="{37F579FE-FF7B-4428-BC65-D265A3A9DADC}"/>
                </a:ext>
              </a:extLst>
            </p:cNvPr>
            <p:cNvSpPr>
              <a:spLocks/>
            </p:cNvSpPr>
            <p:nvPr/>
          </p:nvSpPr>
          <p:spPr bwMode="auto">
            <a:xfrm>
              <a:off x="5950440" y="4369885"/>
              <a:ext cx="675264" cy="458658"/>
            </a:xfrm>
            <a:custGeom>
              <a:avLst/>
              <a:gdLst>
                <a:gd name="T0" fmla="*/ 2147483646 w 21712"/>
                <a:gd name="T1" fmla="*/ 2147483646 h 14732"/>
                <a:gd name="T2" fmla="*/ 2147483646 w 21712"/>
                <a:gd name="T3" fmla="*/ 2147483646 h 14732"/>
                <a:gd name="T4" fmla="*/ 2147483646 w 21712"/>
                <a:gd name="T5" fmla="*/ 2147483646 h 14732"/>
                <a:gd name="T6" fmla="*/ 2147483646 w 21712"/>
                <a:gd name="T7" fmla="*/ 2147483646 h 14732"/>
                <a:gd name="T8" fmla="*/ 2147483646 w 21712"/>
                <a:gd name="T9" fmla="*/ 2147483646 h 14732"/>
                <a:gd name="T10" fmla="*/ 2147483646 w 21712"/>
                <a:gd name="T11" fmla="*/ 2147483646 h 14732"/>
                <a:gd name="T12" fmla="*/ 0 w 21712"/>
                <a:gd name="T13" fmla="*/ 2147483646 h 14732"/>
                <a:gd name="T14" fmla="*/ 2147483646 w 21712"/>
                <a:gd name="T15" fmla="*/ 2147483646 h 14732"/>
                <a:gd name="T16" fmla="*/ 2147483646 w 21712"/>
                <a:gd name="T17" fmla="*/ 2147483646 h 14732"/>
                <a:gd name="T18" fmla="*/ 2147483646 w 21712"/>
                <a:gd name="T19" fmla="*/ 2147483646 h 14732"/>
                <a:gd name="T20" fmla="*/ 2147483646 w 21712"/>
                <a:gd name="T21" fmla="*/ 2147483646 h 14732"/>
                <a:gd name="T22" fmla="*/ 2147483646 w 21712"/>
                <a:gd name="T23" fmla="*/ 2147483646 h 14732"/>
                <a:gd name="T24" fmla="*/ 2147483646 w 21712"/>
                <a:gd name="T25" fmla="*/ 2147483646 h 14732"/>
                <a:gd name="T26" fmla="*/ 2147483646 w 21712"/>
                <a:gd name="T27" fmla="*/ 2147483646 h 14732"/>
                <a:gd name="T28" fmla="*/ 2147483646 w 21712"/>
                <a:gd name="T29" fmla="*/ 2147483646 h 147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lIns="91425" tIns="91425" rIns="91425" bIns="91425" anchor="ctr"/>
            <a:lstStyle/>
            <a:p>
              <a:pPr>
                <a:defRPr/>
              </a:pPr>
              <a:endParaRPr lang="vi-VN" sz="1350"/>
            </a:p>
          </p:txBody>
        </p:sp>
        <p:sp>
          <p:nvSpPr>
            <p:cNvPr id="110" name="Google Shape;840;p31">
              <a:extLst>
                <a:ext uri="{FF2B5EF4-FFF2-40B4-BE49-F238E27FC236}">
                  <a16:creationId xmlns:a16="http://schemas.microsoft.com/office/drawing/2014/main" id="{55865819-08F2-40A3-9F0D-AC5DFD49C51B}"/>
                </a:ext>
              </a:extLst>
            </p:cNvPr>
            <p:cNvSpPr>
              <a:spLocks/>
            </p:cNvSpPr>
            <p:nvPr/>
          </p:nvSpPr>
          <p:spPr bwMode="auto">
            <a:xfrm>
              <a:off x="6428839" y="4371471"/>
              <a:ext cx="196864" cy="274561"/>
            </a:xfrm>
            <a:custGeom>
              <a:avLst/>
              <a:gdLst>
                <a:gd name="T0" fmla="*/ 2147483646 w 6319"/>
                <a:gd name="T1" fmla="*/ 0 h 8806"/>
                <a:gd name="T2" fmla="*/ 2147483646 w 6319"/>
                <a:gd name="T3" fmla="*/ 2147483646 h 8806"/>
                <a:gd name="T4" fmla="*/ 2147483646 w 6319"/>
                <a:gd name="T5" fmla="*/ 2147483646 h 8806"/>
                <a:gd name="T6" fmla="*/ 2147483646 w 6319"/>
                <a:gd name="T7" fmla="*/ 2147483646 h 8806"/>
                <a:gd name="T8" fmla="*/ 0 w 6319"/>
                <a:gd name="T9" fmla="*/ 2147483646 h 8806"/>
                <a:gd name="T10" fmla="*/ 0 w 6319"/>
                <a:gd name="T11" fmla="*/ 2147483646 h 8806"/>
                <a:gd name="T12" fmla="*/ 2147483646 w 6319"/>
                <a:gd name="T13" fmla="*/ 2147483646 h 8806"/>
                <a:gd name="T14" fmla="*/ 2147483646 w 6319"/>
                <a:gd name="T15" fmla="*/ 2147483646 h 8806"/>
                <a:gd name="T16" fmla="*/ 2147483646 w 6319"/>
                <a:gd name="T17" fmla="*/ 2147483646 h 8806"/>
                <a:gd name="T18" fmla="*/ 2147483646 w 6319"/>
                <a:gd name="T19" fmla="*/ 2147483646 h 8806"/>
                <a:gd name="T20" fmla="*/ 2147483646 w 6319"/>
                <a:gd name="T21" fmla="*/ 2147483646 h 8806"/>
                <a:gd name="T22" fmla="*/ 2147483646 w 6319"/>
                <a:gd name="T23" fmla="*/ 2147483646 h 8806"/>
                <a:gd name="T24" fmla="*/ 2147483646 w 6319"/>
                <a:gd name="T25" fmla="*/ 0 h 8806"/>
                <a:gd name="T26" fmla="*/ 2147483646 w 6319"/>
                <a:gd name="T27" fmla="*/ 0 h 880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lnTo>
                    <a:pt x="2790" y="0"/>
                  </a:lnTo>
                  <a:close/>
                </a:path>
              </a:pathLst>
            </a:custGeom>
            <a:solidFill>
              <a:srgbClr val="8D7DFF"/>
            </a:solidFill>
            <a:ln>
              <a:noFill/>
            </a:ln>
          </p:spPr>
          <p:txBody>
            <a:bodyPr lIns="91425" tIns="91425" rIns="91425" bIns="91425" anchor="ctr"/>
            <a:lstStyle/>
            <a:p>
              <a:pPr>
                <a:defRPr/>
              </a:pPr>
              <a:endParaRPr lang="vi-VN" sz="1350"/>
            </a:p>
          </p:txBody>
        </p:sp>
        <p:sp>
          <p:nvSpPr>
            <p:cNvPr id="111" name="Google Shape;841;p31">
              <a:extLst>
                <a:ext uri="{FF2B5EF4-FFF2-40B4-BE49-F238E27FC236}">
                  <a16:creationId xmlns:a16="http://schemas.microsoft.com/office/drawing/2014/main" id="{A7E6BDD7-4A2A-4091-953C-D24D559A7FB1}"/>
                </a:ext>
              </a:extLst>
            </p:cNvPr>
            <p:cNvSpPr>
              <a:spLocks/>
            </p:cNvSpPr>
            <p:nvPr/>
          </p:nvSpPr>
          <p:spPr bwMode="auto">
            <a:xfrm>
              <a:off x="6477527" y="3874724"/>
              <a:ext cx="226498" cy="539598"/>
            </a:xfrm>
            <a:custGeom>
              <a:avLst/>
              <a:gdLst>
                <a:gd name="T0" fmla="*/ 2147483646 w 7294"/>
                <a:gd name="T1" fmla="*/ 0 h 17402"/>
                <a:gd name="T2" fmla="*/ 2147483646 w 7294"/>
                <a:gd name="T3" fmla="*/ 2147483646 h 17402"/>
                <a:gd name="T4" fmla="*/ 2147483646 w 7294"/>
                <a:gd name="T5" fmla="*/ 2147483646 h 17402"/>
                <a:gd name="T6" fmla="*/ 2147483646 w 7294"/>
                <a:gd name="T7" fmla="*/ 2147483646 h 17402"/>
                <a:gd name="T8" fmla="*/ 2147483646 w 7294"/>
                <a:gd name="T9" fmla="*/ 2147483646 h 17402"/>
                <a:gd name="T10" fmla="*/ 2147483646 w 7294"/>
                <a:gd name="T11" fmla="*/ 2147483646 h 17402"/>
                <a:gd name="T12" fmla="*/ 2147483646 w 7294"/>
                <a:gd name="T13" fmla="*/ 2147483646 h 17402"/>
                <a:gd name="T14" fmla="*/ 2147483646 w 7294"/>
                <a:gd name="T15" fmla="*/ 0 h 1740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bg2"/>
            </a:solidFill>
            <a:ln>
              <a:noFill/>
            </a:ln>
          </p:spPr>
          <p:txBody>
            <a:bodyPr lIns="91425" tIns="91425" rIns="91425" bIns="91425" anchor="ctr"/>
            <a:lstStyle/>
            <a:p>
              <a:pPr>
                <a:defRPr/>
              </a:pPr>
              <a:endParaRPr lang="vi-VN" sz="1350"/>
            </a:p>
          </p:txBody>
        </p:sp>
        <p:sp>
          <p:nvSpPr>
            <p:cNvPr id="112" name="Google Shape;842;p31">
              <a:extLst>
                <a:ext uri="{FF2B5EF4-FFF2-40B4-BE49-F238E27FC236}">
                  <a16:creationId xmlns:a16="http://schemas.microsoft.com/office/drawing/2014/main" id="{F8F70446-C0DF-4A68-B44A-30951EA10F4D}"/>
                </a:ext>
              </a:extLst>
            </p:cNvPr>
            <p:cNvSpPr>
              <a:spLocks/>
            </p:cNvSpPr>
            <p:nvPr/>
          </p:nvSpPr>
          <p:spPr bwMode="auto">
            <a:xfrm>
              <a:off x="6644754" y="4401626"/>
              <a:ext cx="148177" cy="95223"/>
            </a:xfrm>
            <a:custGeom>
              <a:avLst/>
              <a:gdLst>
                <a:gd name="T0" fmla="*/ 2147483646 w 4774"/>
                <a:gd name="T1" fmla="*/ 0 h 3059"/>
                <a:gd name="T2" fmla="*/ 2147483646 w 4774"/>
                <a:gd name="T3" fmla="*/ 2147483646 h 3059"/>
                <a:gd name="T4" fmla="*/ 2147483646 w 4774"/>
                <a:gd name="T5" fmla="*/ 2147483646 h 3059"/>
                <a:gd name="T6" fmla="*/ 2147483646 w 4774"/>
                <a:gd name="T7" fmla="*/ 2147483646 h 3059"/>
                <a:gd name="T8" fmla="*/ 2147483646 w 4774"/>
                <a:gd name="T9" fmla="*/ 2147483646 h 3059"/>
                <a:gd name="T10" fmla="*/ 2147483646 w 4774"/>
                <a:gd name="T11" fmla="*/ 2147483646 h 3059"/>
                <a:gd name="T12" fmla="*/ 2147483646 w 4774"/>
                <a:gd name="T13" fmla="*/ 2147483646 h 3059"/>
                <a:gd name="T14" fmla="*/ 2147483646 w 4774"/>
                <a:gd name="T15" fmla="*/ 0 h 30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lIns="91425" tIns="91425" rIns="91425" bIns="91425" anchor="ctr"/>
            <a:lstStyle/>
            <a:p>
              <a:pPr>
                <a:defRPr/>
              </a:pPr>
              <a:endParaRPr lang="vi-VN" sz="1350"/>
            </a:p>
          </p:txBody>
        </p:sp>
        <p:sp>
          <p:nvSpPr>
            <p:cNvPr id="113" name="Google Shape;843;p31">
              <a:extLst>
                <a:ext uri="{FF2B5EF4-FFF2-40B4-BE49-F238E27FC236}">
                  <a16:creationId xmlns:a16="http://schemas.microsoft.com/office/drawing/2014/main" id="{84F01E6C-DD70-42B7-9AE5-5F6A45479443}"/>
                </a:ext>
              </a:extLst>
            </p:cNvPr>
            <p:cNvSpPr>
              <a:spLocks/>
            </p:cNvSpPr>
            <p:nvPr/>
          </p:nvSpPr>
          <p:spPr bwMode="auto">
            <a:xfrm>
              <a:off x="6454241" y="3754108"/>
              <a:ext cx="4234" cy="25393"/>
            </a:xfrm>
            <a:custGeom>
              <a:avLst/>
              <a:gdLst>
                <a:gd name="T0" fmla="*/ 0 w 135"/>
                <a:gd name="T1" fmla="*/ 0 h 841"/>
                <a:gd name="T2" fmla="*/ 0 w 135"/>
                <a:gd name="T3" fmla="*/ 0 h 841"/>
                <a:gd name="T4" fmla="*/ 2147483646 w 135"/>
                <a:gd name="T5" fmla="*/ 2147483646 h 841"/>
                <a:gd name="T6" fmla="*/ 2147483646 w 135"/>
                <a:gd name="T7" fmla="*/ 2147483646 h 841"/>
                <a:gd name="T8" fmla="*/ 2147483646 w 135"/>
                <a:gd name="T9" fmla="*/ 2147483646 h 841"/>
                <a:gd name="T10" fmla="*/ 0 w 135"/>
                <a:gd name="T11" fmla="*/ 0 h 84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5" h="841" extrusionOk="0">
                  <a:moveTo>
                    <a:pt x="0" y="0"/>
                  </a:moveTo>
                  <a:lnTo>
                    <a:pt x="0" y="0"/>
                  </a:lnTo>
                  <a:lnTo>
                    <a:pt x="135" y="840"/>
                  </a:lnTo>
                  <a:lnTo>
                    <a:pt x="0" y="0"/>
                  </a:lnTo>
                  <a:close/>
                </a:path>
              </a:pathLst>
            </a:custGeom>
            <a:solidFill>
              <a:srgbClr val="D2BDA8"/>
            </a:solidFill>
            <a:ln>
              <a:noFill/>
            </a:ln>
          </p:spPr>
          <p:txBody>
            <a:bodyPr lIns="91425" tIns="91425" rIns="91425" bIns="91425" anchor="ctr"/>
            <a:lstStyle/>
            <a:p>
              <a:pPr>
                <a:defRPr/>
              </a:pPr>
              <a:endParaRPr lang="vi-VN" sz="1350"/>
            </a:p>
          </p:txBody>
        </p:sp>
        <p:sp>
          <p:nvSpPr>
            <p:cNvPr id="114" name="Google Shape;844;p31">
              <a:extLst>
                <a:ext uri="{FF2B5EF4-FFF2-40B4-BE49-F238E27FC236}">
                  <a16:creationId xmlns:a16="http://schemas.microsoft.com/office/drawing/2014/main" id="{B1E55307-D84E-4469-8CF7-5E1CE30143EE}"/>
                </a:ext>
              </a:extLst>
            </p:cNvPr>
            <p:cNvSpPr>
              <a:spLocks/>
            </p:cNvSpPr>
            <p:nvPr/>
          </p:nvSpPr>
          <p:spPr bwMode="auto">
            <a:xfrm>
              <a:off x="6458475" y="3779501"/>
              <a:ext cx="0" cy="0"/>
            </a:xfrm>
            <a:custGeom>
              <a:avLst/>
              <a:gdLst>
                <a:gd name="T0" fmla="*/ 2147483646 w 1"/>
                <a:gd name="T1" fmla="*/ 0 h 1"/>
                <a:gd name="T2" fmla="*/ 2147483646 w 1"/>
                <a:gd name="T3" fmla="*/ 0 h 1"/>
                <a:gd name="T4" fmla="*/ 2147483646 w 1"/>
                <a:gd name="T5" fmla="*/ 0 h 1"/>
                <a:gd name="T6" fmla="*/ 0 60000 65536"/>
                <a:gd name="T7" fmla="*/ 0 60000 65536"/>
                <a:gd name="T8" fmla="*/ 0 60000 65536"/>
              </a:gdLst>
              <a:ahLst/>
              <a:cxnLst>
                <a:cxn ang="T6">
                  <a:pos x="T0" y="T1"/>
                </a:cxn>
                <a:cxn ang="T7">
                  <a:pos x="T2" y="T3"/>
                </a:cxn>
                <a:cxn ang="T8">
                  <a:pos x="T4" y="T5"/>
                </a:cxn>
              </a:cxnLst>
              <a:rect l="0" t="0" r="r" b="b"/>
              <a:pathLst>
                <a:path w="1" h="1" extrusionOk="0">
                  <a:moveTo>
                    <a:pt x="1" y="0"/>
                  </a:moveTo>
                  <a:lnTo>
                    <a:pt x="1" y="0"/>
                  </a:lnTo>
                  <a:close/>
                </a:path>
              </a:pathLst>
            </a:custGeom>
            <a:solidFill>
              <a:srgbClr val="CBAA71"/>
            </a:solidFill>
            <a:ln>
              <a:noFill/>
            </a:ln>
          </p:spPr>
          <p:txBody>
            <a:bodyPr lIns="91425" tIns="91425" rIns="91425" bIns="91425" anchor="ctr"/>
            <a:lstStyle/>
            <a:p>
              <a:pPr>
                <a:defRPr/>
              </a:pPr>
              <a:endParaRPr lang="vi-VN" sz="1350"/>
            </a:p>
          </p:txBody>
        </p:sp>
        <p:sp>
          <p:nvSpPr>
            <p:cNvPr id="115" name="Google Shape;845;p31">
              <a:extLst>
                <a:ext uri="{FF2B5EF4-FFF2-40B4-BE49-F238E27FC236}">
                  <a16:creationId xmlns:a16="http://schemas.microsoft.com/office/drawing/2014/main" id="{57D13E5B-8335-4205-BEAC-7704EC26FF6D}"/>
                </a:ext>
              </a:extLst>
            </p:cNvPr>
            <p:cNvSpPr>
              <a:spLocks/>
            </p:cNvSpPr>
            <p:nvPr/>
          </p:nvSpPr>
          <p:spPr bwMode="auto">
            <a:xfrm>
              <a:off x="6327232" y="3762043"/>
              <a:ext cx="4234" cy="22219"/>
            </a:xfrm>
            <a:custGeom>
              <a:avLst/>
              <a:gdLst>
                <a:gd name="T0" fmla="*/ 2147483646 w 136"/>
                <a:gd name="T1" fmla="*/ 2147483646 h 707"/>
                <a:gd name="T2" fmla="*/ 2147483646 w 136"/>
                <a:gd name="T3" fmla="*/ 2147483646 h 707"/>
                <a:gd name="T4" fmla="*/ 2147483646 w 136"/>
                <a:gd name="T5" fmla="*/ 2147483646 h 707"/>
                <a:gd name="T6" fmla="*/ 2147483646 w 136"/>
                <a:gd name="T7" fmla="*/ 2147483646 h 7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6" h="707" extrusionOk="0">
                  <a:moveTo>
                    <a:pt x="1" y="1"/>
                  </a:moveTo>
                  <a:lnTo>
                    <a:pt x="135" y="707"/>
                  </a:lnTo>
                  <a:lnTo>
                    <a:pt x="1" y="1"/>
                  </a:lnTo>
                  <a:close/>
                </a:path>
              </a:pathLst>
            </a:custGeom>
            <a:solidFill>
              <a:srgbClr val="D2BDA8"/>
            </a:solidFill>
            <a:ln>
              <a:noFill/>
            </a:ln>
          </p:spPr>
          <p:txBody>
            <a:bodyPr lIns="91425" tIns="91425" rIns="91425" bIns="91425" anchor="ctr"/>
            <a:lstStyle/>
            <a:p>
              <a:pPr>
                <a:defRPr/>
              </a:pPr>
              <a:endParaRPr lang="vi-VN" sz="1350"/>
            </a:p>
          </p:txBody>
        </p:sp>
        <p:sp>
          <p:nvSpPr>
            <p:cNvPr id="116" name="Google Shape;846;p31">
              <a:extLst>
                <a:ext uri="{FF2B5EF4-FFF2-40B4-BE49-F238E27FC236}">
                  <a16:creationId xmlns:a16="http://schemas.microsoft.com/office/drawing/2014/main" id="{00E8314C-0BD0-4998-B611-D13434632102}"/>
                </a:ext>
              </a:extLst>
            </p:cNvPr>
            <p:cNvSpPr>
              <a:spLocks/>
            </p:cNvSpPr>
            <p:nvPr/>
          </p:nvSpPr>
          <p:spPr bwMode="auto">
            <a:xfrm>
              <a:off x="6327232" y="3754108"/>
              <a:ext cx="131242" cy="55546"/>
            </a:xfrm>
            <a:custGeom>
              <a:avLst/>
              <a:gdLst>
                <a:gd name="T0" fmla="*/ 2147483646 w 4202"/>
                <a:gd name="T1" fmla="*/ 0 h 1815"/>
                <a:gd name="T2" fmla="*/ 2147483646 w 4202"/>
                <a:gd name="T3" fmla="*/ 2147483646 h 1815"/>
                <a:gd name="T4" fmla="*/ 2147483646 w 4202"/>
                <a:gd name="T5" fmla="*/ 2147483646 h 1815"/>
                <a:gd name="T6" fmla="*/ 2147483646 w 4202"/>
                <a:gd name="T7" fmla="*/ 2147483646 h 1815"/>
                <a:gd name="T8" fmla="*/ 2147483646 w 4202"/>
                <a:gd name="T9" fmla="*/ 2147483646 h 1815"/>
                <a:gd name="T10" fmla="*/ 2147483646 w 4202"/>
                <a:gd name="T11" fmla="*/ 2147483646 h 1815"/>
                <a:gd name="T12" fmla="*/ 2147483646 w 4202"/>
                <a:gd name="T13" fmla="*/ 0 h 18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lIns="91425" tIns="91425" rIns="91425" bIns="91425" anchor="ctr"/>
            <a:lstStyle/>
            <a:p>
              <a:pPr>
                <a:defRPr/>
              </a:pPr>
              <a:endParaRPr lang="vi-VN" sz="1350"/>
            </a:p>
          </p:txBody>
        </p:sp>
        <p:sp>
          <p:nvSpPr>
            <p:cNvPr id="117" name="Google Shape;847;p31">
              <a:extLst>
                <a:ext uri="{FF2B5EF4-FFF2-40B4-BE49-F238E27FC236}">
                  <a16:creationId xmlns:a16="http://schemas.microsoft.com/office/drawing/2014/main" id="{AE1D57EE-6078-4939-AFF1-C67B6AFF90AD}"/>
                </a:ext>
              </a:extLst>
            </p:cNvPr>
            <p:cNvSpPr>
              <a:spLocks/>
            </p:cNvSpPr>
            <p:nvPr/>
          </p:nvSpPr>
          <p:spPr bwMode="auto">
            <a:xfrm>
              <a:off x="5798029" y="2519380"/>
              <a:ext cx="1225635" cy="1242663"/>
            </a:xfrm>
            <a:custGeom>
              <a:avLst/>
              <a:gdLst>
                <a:gd name="T0" fmla="*/ 2147483646 w 39491"/>
                <a:gd name="T1" fmla="*/ 0 h 40034"/>
                <a:gd name="T2" fmla="*/ 2147483646 w 39491"/>
                <a:gd name="T3" fmla="*/ 2147483646 h 40034"/>
                <a:gd name="T4" fmla="*/ 2147483646 w 39491"/>
                <a:gd name="T5" fmla="*/ 2147483646 h 40034"/>
                <a:gd name="T6" fmla="*/ 2147483646 w 39491"/>
                <a:gd name="T7" fmla="*/ 2147483646 h 40034"/>
                <a:gd name="T8" fmla="*/ 2147483646 w 39491"/>
                <a:gd name="T9" fmla="*/ 2147483646 h 40034"/>
                <a:gd name="T10" fmla="*/ 2147483646 w 39491"/>
                <a:gd name="T11" fmla="*/ 2147483646 h 40034"/>
                <a:gd name="T12" fmla="*/ 2147483646 w 39491"/>
                <a:gd name="T13" fmla="*/ 2147483646 h 40034"/>
                <a:gd name="T14" fmla="*/ 2147483646 w 39491"/>
                <a:gd name="T15" fmla="*/ 2147483646 h 40034"/>
                <a:gd name="T16" fmla="*/ 2147483646 w 39491"/>
                <a:gd name="T17" fmla="*/ 2147483646 h 40034"/>
                <a:gd name="T18" fmla="*/ 2147483646 w 39491"/>
                <a:gd name="T19" fmla="*/ 2147483646 h 40034"/>
                <a:gd name="T20" fmla="*/ 2147483646 w 39491"/>
                <a:gd name="T21" fmla="*/ 2147483646 h 40034"/>
                <a:gd name="T22" fmla="*/ 2147483646 w 39491"/>
                <a:gd name="T23" fmla="*/ 2147483646 h 40034"/>
                <a:gd name="T24" fmla="*/ 2147483646 w 39491"/>
                <a:gd name="T25" fmla="*/ 2147483646 h 40034"/>
                <a:gd name="T26" fmla="*/ 2147483646 w 39491"/>
                <a:gd name="T27" fmla="*/ 2147483646 h 40034"/>
                <a:gd name="T28" fmla="*/ 2147483646 w 39491"/>
                <a:gd name="T29" fmla="*/ 0 h 4003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lIns="91425" tIns="91425" rIns="91425" bIns="91425" anchor="ctr"/>
            <a:lstStyle/>
            <a:p>
              <a:pPr>
                <a:defRPr/>
              </a:pPr>
              <a:endParaRPr lang="vi-VN" sz="1350"/>
            </a:p>
          </p:txBody>
        </p:sp>
        <p:sp>
          <p:nvSpPr>
            <p:cNvPr id="118" name="Google Shape;848;p31">
              <a:extLst>
                <a:ext uri="{FF2B5EF4-FFF2-40B4-BE49-F238E27FC236}">
                  <a16:creationId xmlns:a16="http://schemas.microsoft.com/office/drawing/2014/main" id="{202236A6-F2F6-4F12-84FC-EB85E99BA19F}"/>
                </a:ext>
              </a:extLst>
            </p:cNvPr>
            <p:cNvSpPr>
              <a:spLocks/>
            </p:cNvSpPr>
            <p:nvPr/>
          </p:nvSpPr>
          <p:spPr bwMode="auto">
            <a:xfrm>
              <a:off x="5855184" y="3349409"/>
              <a:ext cx="1024537" cy="330107"/>
            </a:xfrm>
            <a:custGeom>
              <a:avLst/>
              <a:gdLst>
                <a:gd name="T0" fmla="*/ 2147483646 w 33038"/>
                <a:gd name="T1" fmla="*/ 2147483646 h 10655"/>
                <a:gd name="T2" fmla="*/ 2147483646 w 33038"/>
                <a:gd name="T3" fmla="*/ 2147483646 h 10655"/>
                <a:gd name="T4" fmla="*/ 2147483646 w 33038"/>
                <a:gd name="T5" fmla="*/ 2147483646 h 10655"/>
                <a:gd name="T6" fmla="*/ 2147483646 w 33038"/>
                <a:gd name="T7" fmla="*/ 2147483646 h 10655"/>
                <a:gd name="T8" fmla="*/ 2147483646 w 33038"/>
                <a:gd name="T9" fmla="*/ 2147483646 h 10655"/>
                <a:gd name="T10" fmla="*/ 2147483646 w 33038"/>
                <a:gd name="T11" fmla="*/ 2147483646 h 10655"/>
                <a:gd name="T12" fmla="*/ 2147483646 w 33038"/>
                <a:gd name="T13" fmla="*/ 2147483646 h 10655"/>
                <a:gd name="T14" fmla="*/ 2147483646 w 33038"/>
                <a:gd name="T15" fmla="*/ 2147483646 h 10655"/>
                <a:gd name="T16" fmla="*/ 0 w 33038"/>
                <a:gd name="T17" fmla="*/ 2147483646 h 10655"/>
                <a:gd name="T18" fmla="*/ 0 w 33038"/>
                <a:gd name="T19" fmla="*/ 2147483646 h 10655"/>
                <a:gd name="T20" fmla="*/ 2147483646 w 33038"/>
                <a:gd name="T21" fmla="*/ 2147483646 h 10655"/>
                <a:gd name="T22" fmla="*/ 2147483646 w 33038"/>
                <a:gd name="T23" fmla="*/ 2147483646 h 10655"/>
                <a:gd name="T24" fmla="*/ 2147483646 w 33038"/>
                <a:gd name="T25" fmla="*/ 2147483646 h 10655"/>
                <a:gd name="T26" fmla="*/ 0 w 33038"/>
                <a:gd name="T27" fmla="*/ 2147483646 h 1065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lIns="91425" tIns="91425" rIns="91425" bIns="91425" anchor="ctr"/>
            <a:lstStyle/>
            <a:p>
              <a:pPr>
                <a:defRPr/>
              </a:pPr>
              <a:endParaRPr lang="vi-VN" sz="1350"/>
            </a:p>
          </p:txBody>
        </p:sp>
        <p:sp>
          <p:nvSpPr>
            <p:cNvPr id="119" name="Google Shape;849;p31">
              <a:extLst>
                <a:ext uri="{FF2B5EF4-FFF2-40B4-BE49-F238E27FC236}">
                  <a16:creationId xmlns:a16="http://schemas.microsoft.com/office/drawing/2014/main" id="{EF12C32C-38F9-4F1A-820D-2041E1D880AD}"/>
                </a:ext>
              </a:extLst>
            </p:cNvPr>
            <p:cNvSpPr>
              <a:spLocks/>
            </p:cNvSpPr>
            <p:nvPr/>
          </p:nvSpPr>
          <p:spPr bwMode="auto">
            <a:xfrm>
              <a:off x="5855184" y="3127221"/>
              <a:ext cx="1121911" cy="552295"/>
            </a:xfrm>
            <a:custGeom>
              <a:avLst/>
              <a:gdLst>
                <a:gd name="T0" fmla="*/ 2147483646 w 36130"/>
                <a:gd name="T1" fmla="*/ 2147483646 h 17780"/>
                <a:gd name="T2" fmla="*/ 2147483646 w 36130"/>
                <a:gd name="T3" fmla="*/ 2147483646 h 17780"/>
                <a:gd name="T4" fmla="*/ 2147483646 w 36130"/>
                <a:gd name="T5" fmla="*/ 2147483646 h 17780"/>
                <a:gd name="T6" fmla="*/ 0 w 36130"/>
                <a:gd name="T7" fmla="*/ 2147483646 h 17780"/>
                <a:gd name="T8" fmla="*/ 2147483646 w 36130"/>
                <a:gd name="T9" fmla="*/ 2147483646 h 17780"/>
                <a:gd name="T10" fmla="*/ 2147483646 w 36130"/>
                <a:gd name="T11" fmla="*/ 2147483646 h 17780"/>
                <a:gd name="T12" fmla="*/ 2147483646 w 36130"/>
                <a:gd name="T13" fmla="*/ 2147483646 h 17780"/>
                <a:gd name="T14" fmla="*/ 2147483646 w 36130"/>
                <a:gd name="T15" fmla="*/ 2147483646 h 17780"/>
                <a:gd name="T16" fmla="*/ 2147483646 w 36130"/>
                <a:gd name="T17" fmla="*/ 2147483646 h 17780"/>
                <a:gd name="T18" fmla="*/ 2147483646 w 36130"/>
                <a:gd name="T19" fmla="*/ 2147483646 h 17780"/>
                <a:gd name="T20" fmla="*/ 2147483646 w 36130"/>
                <a:gd name="T21" fmla="*/ 2147483646 h 17780"/>
                <a:gd name="T22" fmla="*/ 2147483646 w 36130"/>
                <a:gd name="T23" fmla="*/ 2147483646 h 17780"/>
                <a:gd name="T24" fmla="*/ 2147483646 w 36130"/>
                <a:gd name="T25" fmla="*/ 2147483646 h 17780"/>
                <a:gd name="T26" fmla="*/ 2147483646 w 36130"/>
                <a:gd name="T27" fmla="*/ 2147483646 h 17780"/>
                <a:gd name="T28" fmla="*/ 2147483646 w 36130"/>
                <a:gd name="T29" fmla="*/ 2147483646 h 17780"/>
                <a:gd name="T30" fmla="*/ 2147483646 w 36130"/>
                <a:gd name="T31" fmla="*/ 2147483646 h 17780"/>
                <a:gd name="T32" fmla="*/ 2147483646 w 36130"/>
                <a:gd name="T33" fmla="*/ 2147483646 h 17780"/>
                <a:gd name="T34" fmla="*/ 2147483646 w 36130"/>
                <a:gd name="T35" fmla="*/ 2147483646 h 17780"/>
                <a:gd name="T36" fmla="*/ 2147483646 w 36130"/>
                <a:gd name="T37" fmla="*/ 2147483646 h 17780"/>
                <a:gd name="T38" fmla="*/ 2147483646 w 36130"/>
                <a:gd name="T39" fmla="*/ 2147483646 h 17780"/>
                <a:gd name="T40" fmla="*/ 2147483646 w 36130"/>
                <a:gd name="T41" fmla="*/ 2147483646 h 17780"/>
                <a:gd name="T42" fmla="*/ 2147483646 w 36130"/>
                <a:gd name="T43" fmla="*/ 2147483646 h 17780"/>
                <a:gd name="T44" fmla="*/ 2147483646 w 36130"/>
                <a:gd name="T45" fmla="*/ 2147483646 h 17780"/>
                <a:gd name="T46" fmla="*/ 2147483646 w 36130"/>
                <a:gd name="T47" fmla="*/ 2147483646 h 17780"/>
                <a:gd name="T48" fmla="*/ 2147483646 w 36130"/>
                <a:gd name="T49" fmla="*/ 2147483646 h 17780"/>
                <a:gd name="T50" fmla="*/ 2147483646 w 36130"/>
                <a:gd name="T51" fmla="*/ 2147483646 h 17780"/>
                <a:gd name="T52" fmla="*/ 2147483646 w 36130"/>
                <a:gd name="T53" fmla="*/ 2147483646 h 17780"/>
                <a:gd name="T54" fmla="*/ 2147483646 w 36130"/>
                <a:gd name="T55" fmla="*/ 2147483646 h 17780"/>
                <a:gd name="T56" fmla="*/ 2147483646 w 36130"/>
                <a:gd name="T57" fmla="*/ 2147483646 h 1778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lIns="91425" tIns="91425" rIns="91425" bIns="91425" anchor="ctr"/>
            <a:lstStyle/>
            <a:p>
              <a:pPr>
                <a:defRPr/>
              </a:pPr>
              <a:endParaRPr lang="vi-VN" sz="1350"/>
            </a:p>
          </p:txBody>
        </p:sp>
        <p:sp>
          <p:nvSpPr>
            <p:cNvPr id="120" name="Google Shape;850;p31">
              <a:extLst>
                <a:ext uri="{FF2B5EF4-FFF2-40B4-BE49-F238E27FC236}">
                  <a16:creationId xmlns:a16="http://schemas.microsoft.com/office/drawing/2014/main" id="{C7273B15-F14D-426F-B052-F9D45CF842E5}"/>
                </a:ext>
              </a:extLst>
            </p:cNvPr>
            <p:cNvSpPr/>
            <p:nvPr/>
          </p:nvSpPr>
          <p:spPr>
            <a:xfrm>
              <a:off x="5641385" y="2381306"/>
              <a:ext cx="1492354" cy="1007780"/>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1" name="Google Shape;851;p31">
              <a:extLst>
                <a:ext uri="{FF2B5EF4-FFF2-40B4-BE49-F238E27FC236}">
                  <a16:creationId xmlns:a16="http://schemas.microsoft.com/office/drawing/2014/main" id="{D67D83D1-E28B-42FB-B9DC-6F44DE7174BB}"/>
                </a:ext>
              </a:extLst>
            </p:cNvPr>
            <p:cNvSpPr>
              <a:spLocks/>
            </p:cNvSpPr>
            <p:nvPr/>
          </p:nvSpPr>
          <p:spPr bwMode="auto">
            <a:xfrm>
              <a:off x="5715474" y="3062153"/>
              <a:ext cx="8467" cy="4761"/>
            </a:xfrm>
            <a:custGeom>
              <a:avLst/>
              <a:gdLst>
                <a:gd name="T0" fmla="*/ 2147483646 w 270"/>
                <a:gd name="T1" fmla="*/ 2147483646 h 169"/>
                <a:gd name="T2" fmla="*/ 0 w 270"/>
                <a:gd name="T3" fmla="*/ 2147483646 h 169"/>
                <a:gd name="T4" fmla="*/ 2147483646 w 270"/>
                <a:gd name="T5" fmla="*/ 2147483646 h 169"/>
                <a:gd name="T6" fmla="*/ 0 60000 65536"/>
                <a:gd name="T7" fmla="*/ 0 60000 65536"/>
                <a:gd name="T8" fmla="*/ 0 60000 65536"/>
              </a:gdLst>
              <a:ahLst/>
              <a:cxnLst>
                <a:cxn ang="T6">
                  <a:pos x="T0" y="T1"/>
                </a:cxn>
                <a:cxn ang="T7">
                  <a:pos x="T2" y="T3"/>
                </a:cxn>
                <a:cxn ang="T8">
                  <a:pos x="T4" y="T5"/>
                </a:cxn>
              </a:cxnLst>
              <a:rect l="0" t="0"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lIns="91425" tIns="91425" rIns="91425" bIns="91425" anchor="ctr"/>
            <a:lstStyle/>
            <a:p>
              <a:pPr>
                <a:defRPr/>
              </a:pPr>
              <a:endParaRPr lang="vi-VN" sz="1350"/>
            </a:p>
          </p:txBody>
        </p:sp>
        <p:sp>
          <p:nvSpPr>
            <p:cNvPr id="122" name="Google Shape;852;p31">
              <a:extLst>
                <a:ext uri="{FF2B5EF4-FFF2-40B4-BE49-F238E27FC236}">
                  <a16:creationId xmlns:a16="http://schemas.microsoft.com/office/drawing/2014/main" id="{B9FB5245-6F3C-4C48-BA5A-2C8CFC8F8AA9}"/>
                </a:ext>
              </a:extLst>
            </p:cNvPr>
            <p:cNvSpPr>
              <a:spLocks/>
            </p:cNvSpPr>
            <p:nvPr/>
          </p:nvSpPr>
          <p:spPr bwMode="auto">
            <a:xfrm>
              <a:off x="6325116" y="3197052"/>
              <a:ext cx="95256" cy="52373"/>
            </a:xfrm>
            <a:custGeom>
              <a:avLst/>
              <a:gdLst>
                <a:gd name="T0" fmla="*/ 2147483646 w 3093"/>
                <a:gd name="T1" fmla="*/ 2147483646 h 1682"/>
                <a:gd name="T2" fmla="*/ 2147483646 w 3093"/>
                <a:gd name="T3" fmla="*/ 2147483646 h 1682"/>
                <a:gd name="T4" fmla="*/ 0 w 3093"/>
                <a:gd name="T5" fmla="*/ 2147483646 h 1682"/>
                <a:gd name="T6" fmla="*/ 2147483646 w 3093"/>
                <a:gd name="T7" fmla="*/ 2147483646 h 16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lIns="91425" tIns="91425" rIns="91425" bIns="91425" anchor="ctr"/>
            <a:lstStyle/>
            <a:p>
              <a:pPr>
                <a:defRPr/>
              </a:pPr>
              <a:endParaRPr lang="vi-VN" sz="1350"/>
            </a:p>
          </p:txBody>
        </p:sp>
        <p:sp>
          <p:nvSpPr>
            <p:cNvPr id="123" name="Google Shape;853;p31">
              <a:extLst>
                <a:ext uri="{FF2B5EF4-FFF2-40B4-BE49-F238E27FC236}">
                  <a16:creationId xmlns:a16="http://schemas.microsoft.com/office/drawing/2014/main" id="{E43EBBC9-09D6-4D0B-AEB3-19D9DF78149E}"/>
                </a:ext>
              </a:extLst>
            </p:cNvPr>
            <p:cNvSpPr>
              <a:spLocks/>
            </p:cNvSpPr>
            <p:nvPr/>
          </p:nvSpPr>
          <p:spPr bwMode="auto">
            <a:xfrm>
              <a:off x="6420372" y="3127221"/>
              <a:ext cx="220149" cy="77766"/>
            </a:xfrm>
            <a:custGeom>
              <a:avLst/>
              <a:gdLst>
                <a:gd name="T0" fmla="*/ 2147483646 w 7126"/>
                <a:gd name="T1" fmla="*/ 2147483646 h 2522"/>
                <a:gd name="T2" fmla="*/ 2147483646 w 7126"/>
                <a:gd name="T3" fmla="*/ 2147483646 h 2522"/>
                <a:gd name="T4" fmla="*/ 2147483646 w 7126"/>
                <a:gd name="T5" fmla="*/ 2147483646 h 2522"/>
                <a:gd name="T6" fmla="*/ 2147483646 w 7126"/>
                <a:gd name="T7" fmla="*/ 2147483646 h 2522"/>
                <a:gd name="T8" fmla="*/ 2147483646 w 7126"/>
                <a:gd name="T9" fmla="*/ 2147483646 h 2522"/>
                <a:gd name="T10" fmla="*/ 2147483646 w 7126"/>
                <a:gd name="T11" fmla="*/ 2147483646 h 2522"/>
                <a:gd name="T12" fmla="*/ 2147483646 w 7126"/>
                <a:gd name="T13" fmla="*/ 2147483646 h 2522"/>
                <a:gd name="T14" fmla="*/ 0 w 7126"/>
                <a:gd name="T15" fmla="*/ 2147483646 h 2522"/>
                <a:gd name="T16" fmla="*/ 0 w 7126"/>
                <a:gd name="T17" fmla="*/ 2147483646 h 2522"/>
                <a:gd name="T18" fmla="*/ 2147483646 w 7126"/>
                <a:gd name="T19" fmla="*/ 2147483646 h 25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126" h="2522" extrusionOk="0">
                  <a:moveTo>
                    <a:pt x="1950" y="270"/>
                  </a:moveTo>
                  <a:cubicBezTo>
                    <a:pt x="1950" y="1681"/>
                    <a:pt x="3764" y="2522"/>
                    <a:pt x="5176" y="2522"/>
                  </a:cubicBezTo>
                  <a:cubicBezTo>
                    <a:pt x="6151" y="2522"/>
                    <a:pt x="6856" y="2085"/>
                    <a:pt x="7125" y="1412"/>
                  </a:cubicBezTo>
                  <a:cubicBezTo>
                    <a:pt x="6856" y="2085"/>
                    <a:pt x="6151" y="2522"/>
                    <a:pt x="5176" y="2522"/>
                  </a:cubicBezTo>
                  <a:cubicBezTo>
                    <a:pt x="3764" y="2522"/>
                    <a:pt x="1950" y="1681"/>
                    <a:pt x="1950" y="270"/>
                  </a:cubicBezTo>
                  <a:close/>
                  <a:moveTo>
                    <a:pt x="1950" y="1"/>
                  </a:moveTo>
                  <a:cubicBezTo>
                    <a:pt x="1378" y="841"/>
                    <a:pt x="706" y="1547"/>
                    <a:pt x="0" y="2253"/>
                  </a:cubicBezTo>
                  <a:cubicBezTo>
                    <a:pt x="706" y="1547"/>
                    <a:pt x="1378" y="841"/>
                    <a:pt x="1950" y="1"/>
                  </a:cubicBezTo>
                  <a:close/>
                </a:path>
              </a:pathLst>
            </a:custGeom>
            <a:solidFill>
              <a:srgbClr val="6E472B"/>
            </a:solidFill>
            <a:ln>
              <a:noFill/>
            </a:ln>
          </p:spPr>
          <p:txBody>
            <a:bodyPr lIns="91425" tIns="91425" rIns="91425" bIns="91425" anchor="ctr"/>
            <a:lstStyle/>
            <a:p>
              <a:pPr>
                <a:defRPr/>
              </a:pPr>
              <a:endParaRPr lang="vi-VN" sz="1350"/>
            </a:p>
          </p:txBody>
        </p:sp>
        <p:sp>
          <p:nvSpPr>
            <p:cNvPr id="124" name="Google Shape;854;p31">
              <a:extLst>
                <a:ext uri="{FF2B5EF4-FFF2-40B4-BE49-F238E27FC236}">
                  <a16:creationId xmlns:a16="http://schemas.microsoft.com/office/drawing/2014/main" id="{2687333D-550D-4059-99D0-55FFB64DB325}"/>
                </a:ext>
              </a:extLst>
            </p:cNvPr>
            <p:cNvSpPr>
              <a:spLocks/>
            </p:cNvSpPr>
            <p:nvPr/>
          </p:nvSpPr>
          <p:spPr bwMode="auto">
            <a:xfrm>
              <a:off x="6119785" y="3187529"/>
              <a:ext cx="127009" cy="61896"/>
            </a:xfrm>
            <a:custGeom>
              <a:avLst/>
              <a:gdLst>
                <a:gd name="T0" fmla="*/ 2147483646 w 4068"/>
                <a:gd name="T1" fmla="*/ 0 h 1984"/>
                <a:gd name="T2" fmla="*/ 2147483646 w 4068"/>
                <a:gd name="T3" fmla="*/ 2147483646 h 1984"/>
                <a:gd name="T4" fmla="*/ 2147483646 w 4068"/>
                <a:gd name="T5" fmla="*/ 0 h 1984"/>
                <a:gd name="T6" fmla="*/ 2147483646 w 4068"/>
                <a:gd name="T7" fmla="*/ 0 h 19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068" h="1984" extrusionOk="0">
                  <a:moveTo>
                    <a:pt x="3933" y="0"/>
                  </a:moveTo>
                  <a:cubicBezTo>
                    <a:pt x="3093" y="1143"/>
                    <a:pt x="1413" y="1983"/>
                    <a:pt x="1" y="1983"/>
                  </a:cubicBezTo>
                  <a:cubicBezTo>
                    <a:pt x="1413" y="1983"/>
                    <a:pt x="3093" y="1143"/>
                    <a:pt x="4068" y="0"/>
                  </a:cubicBezTo>
                  <a:lnTo>
                    <a:pt x="3933" y="0"/>
                  </a:lnTo>
                  <a:close/>
                </a:path>
              </a:pathLst>
            </a:custGeom>
            <a:solidFill>
              <a:srgbClr val="865F41"/>
            </a:solidFill>
            <a:ln>
              <a:noFill/>
            </a:ln>
          </p:spPr>
          <p:txBody>
            <a:bodyPr lIns="91425" tIns="91425" rIns="91425" bIns="91425" anchor="ctr"/>
            <a:lstStyle/>
            <a:p>
              <a:pPr>
                <a:defRPr/>
              </a:pPr>
              <a:endParaRPr lang="vi-VN" sz="1350"/>
            </a:p>
          </p:txBody>
        </p:sp>
        <p:sp>
          <p:nvSpPr>
            <p:cNvPr id="125" name="Google Shape;855;p31">
              <a:extLst>
                <a:ext uri="{FF2B5EF4-FFF2-40B4-BE49-F238E27FC236}">
                  <a16:creationId xmlns:a16="http://schemas.microsoft.com/office/drawing/2014/main" id="{2AA9CC79-F929-4771-8098-D3E2FE1F1F8B}"/>
                </a:ext>
              </a:extLst>
            </p:cNvPr>
            <p:cNvSpPr>
              <a:spLocks/>
            </p:cNvSpPr>
            <p:nvPr/>
          </p:nvSpPr>
          <p:spPr bwMode="auto">
            <a:xfrm>
              <a:off x="5855184" y="3344648"/>
              <a:ext cx="0" cy="4761"/>
            </a:xfrm>
            <a:custGeom>
              <a:avLst/>
              <a:gdLst>
                <a:gd name="T0" fmla="*/ 0 w 1"/>
                <a:gd name="T1" fmla="*/ 0 h 135"/>
                <a:gd name="T2" fmla="*/ 0 w 1"/>
                <a:gd name="T3" fmla="*/ 0 h 135"/>
                <a:gd name="T4" fmla="*/ 0 w 1"/>
                <a:gd name="T5" fmla="*/ 2147483646 h 135"/>
                <a:gd name="T6" fmla="*/ 0 w 1"/>
                <a:gd name="T7" fmla="*/ 2147483646 h 135"/>
                <a:gd name="T8" fmla="*/ 0 w 1"/>
                <a:gd name="T9" fmla="*/ 0 h 1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35" extrusionOk="0">
                  <a:moveTo>
                    <a:pt x="0" y="0"/>
                  </a:moveTo>
                  <a:lnTo>
                    <a:pt x="0" y="0"/>
                  </a:lnTo>
                  <a:lnTo>
                    <a:pt x="0" y="135"/>
                  </a:lnTo>
                  <a:lnTo>
                    <a:pt x="0" y="0"/>
                  </a:lnTo>
                  <a:close/>
                </a:path>
              </a:pathLst>
            </a:custGeom>
            <a:solidFill>
              <a:srgbClr val="A99286"/>
            </a:solidFill>
            <a:ln>
              <a:noFill/>
            </a:ln>
          </p:spPr>
          <p:txBody>
            <a:bodyPr lIns="91425" tIns="91425" rIns="91425" bIns="91425" anchor="ctr"/>
            <a:lstStyle/>
            <a:p>
              <a:pPr>
                <a:defRPr/>
              </a:pPr>
              <a:endParaRPr lang="vi-VN" sz="1350"/>
            </a:p>
          </p:txBody>
        </p:sp>
        <p:sp>
          <p:nvSpPr>
            <p:cNvPr id="126" name="Google Shape;856;p31">
              <a:extLst>
                <a:ext uri="{FF2B5EF4-FFF2-40B4-BE49-F238E27FC236}">
                  <a16:creationId xmlns:a16="http://schemas.microsoft.com/office/drawing/2014/main" id="{D5F0C520-2500-46A8-A99E-B7B047537C8A}"/>
                </a:ext>
              </a:extLst>
            </p:cNvPr>
            <p:cNvSpPr>
              <a:spLocks/>
            </p:cNvSpPr>
            <p:nvPr/>
          </p:nvSpPr>
          <p:spPr bwMode="auto">
            <a:xfrm>
              <a:off x="5855184" y="3276404"/>
              <a:ext cx="42336" cy="73004"/>
            </a:xfrm>
            <a:custGeom>
              <a:avLst/>
              <a:gdLst>
                <a:gd name="T0" fmla="*/ 2147483646 w 1405"/>
                <a:gd name="T1" fmla="*/ 2147483646 h 2334"/>
                <a:gd name="T2" fmla="*/ 2147483646 w 1405"/>
                <a:gd name="T3" fmla="*/ 2147483646 h 2334"/>
                <a:gd name="T4" fmla="*/ 0 w 1405"/>
                <a:gd name="T5" fmla="*/ 2147483646 h 2334"/>
                <a:gd name="T6" fmla="*/ 0 w 1405"/>
                <a:gd name="T7" fmla="*/ 2147483646 h 2334"/>
                <a:gd name="T8" fmla="*/ 2147483646 w 1405"/>
                <a:gd name="T9" fmla="*/ 2147483646 h 23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lIns="91425" tIns="91425" rIns="91425" bIns="91425" anchor="ctr"/>
            <a:lstStyle/>
            <a:p>
              <a:pPr>
                <a:defRPr/>
              </a:pPr>
              <a:endParaRPr lang="vi-VN" sz="1350"/>
            </a:p>
          </p:txBody>
        </p:sp>
        <p:sp>
          <p:nvSpPr>
            <p:cNvPr id="127" name="Google Shape;857;p31">
              <a:extLst>
                <a:ext uri="{FF2B5EF4-FFF2-40B4-BE49-F238E27FC236}">
                  <a16:creationId xmlns:a16="http://schemas.microsoft.com/office/drawing/2014/main" id="{B1C4986D-6A6C-4A06-AB41-E9CABB10C18E}"/>
                </a:ext>
              </a:extLst>
            </p:cNvPr>
            <p:cNvSpPr>
              <a:spLocks/>
            </p:cNvSpPr>
            <p:nvPr/>
          </p:nvSpPr>
          <p:spPr bwMode="auto">
            <a:xfrm>
              <a:off x="5658320" y="3179595"/>
              <a:ext cx="1466952" cy="209491"/>
            </a:xfrm>
            <a:custGeom>
              <a:avLst/>
              <a:gdLst>
                <a:gd name="T0" fmla="*/ 2147483646 w 47188"/>
                <a:gd name="T1" fmla="*/ 2147483646 h 6723"/>
                <a:gd name="T2" fmla="*/ 2147483646 w 47188"/>
                <a:gd name="T3" fmla="*/ 2147483646 h 6723"/>
                <a:gd name="T4" fmla="*/ 2147483646 w 47188"/>
                <a:gd name="T5" fmla="*/ 2147483646 h 6723"/>
                <a:gd name="T6" fmla="*/ 2147483646 w 47188"/>
                <a:gd name="T7" fmla="*/ 2147483646 h 6723"/>
                <a:gd name="T8" fmla="*/ 2147483646 w 47188"/>
                <a:gd name="T9" fmla="*/ 2147483646 h 6723"/>
                <a:gd name="T10" fmla="*/ 2147483646 w 47188"/>
                <a:gd name="T11" fmla="*/ 2147483646 h 6723"/>
                <a:gd name="T12" fmla="*/ 2147483646 w 47188"/>
                <a:gd name="T13" fmla="*/ 2147483646 h 6723"/>
                <a:gd name="T14" fmla="*/ 2147483646 w 47188"/>
                <a:gd name="T15" fmla="*/ 2147483646 h 6723"/>
                <a:gd name="T16" fmla="*/ 2147483646 w 47188"/>
                <a:gd name="T17" fmla="*/ 2147483646 h 6723"/>
                <a:gd name="T18" fmla="*/ 2147483646 w 47188"/>
                <a:gd name="T19" fmla="*/ 2147483646 h 6723"/>
                <a:gd name="T20" fmla="*/ 2147483646 w 47188"/>
                <a:gd name="T21" fmla="*/ 2147483646 h 6723"/>
                <a:gd name="T22" fmla="*/ 2147483646 w 47188"/>
                <a:gd name="T23" fmla="*/ 2147483646 h 6723"/>
                <a:gd name="T24" fmla="*/ 2147483646 w 47188"/>
                <a:gd name="T25" fmla="*/ 2147483646 h 6723"/>
                <a:gd name="T26" fmla="*/ 2147483646 w 47188"/>
                <a:gd name="T27" fmla="*/ 2147483646 h 6723"/>
                <a:gd name="T28" fmla="*/ 2147483646 w 47188"/>
                <a:gd name="T29" fmla="*/ 2147483646 h 6723"/>
                <a:gd name="T30" fmla="*/ 2147483646 w 47188"/>
                <a:gd name="T31" fmla="*/ 2147483646 h 6723"/>
                <a:gd name="T32" fmla="*/ 2147483646 w 47188"/>
                <a:gd name="T33" fmla="*/ 2147483646 h 6723"/>
                <a:gd name="T34" fmla="*/ 2147483646 w 47188"/>
                <a:gd name="T35" fmla="*/ 2147483646 h 6723"/>
                <a:gd name="T36" fmla="*/ 2147483646 w 47188"/>
                <a:gd name="T37" fmla="*/ 0 h 6723"/>
                <a:gd name="T38" fmla="*/ 2147483646 w 47188"/>
                <a:gd name="T39" fmla="*/ 2147483646 h 6723"/>
                <a:gd name="T40" fmla="*/ 2147483646 w 47188"/>
                <a:gd name="T41" fmla="*/ 2147483646 h 6723"/>
                <a:gd name="T42" fmla="*/ 2147483646 w 47188"/>
                <a:gd name="T43" fmla="*/ 0 h 672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7188" h="6723" extrusionOk="0">
                  <a:moveTo>
                    <a:pt x="45372" y="4470"/>
                  </a:moveTo>
                  <a:cubicBezTo>
                    <a:pt x="45204" y="5613"/>
                    <a:pt x="44095" y="6722"/>
                    <a:pt x="42986" y="6722"/>
                  </a:cubicBezTo>
                  <a:lnTo>
                    <a:pt x="42683" y="6722"/>
                  </a:lnTo>
                  <a:cubicBezTo>
                    <a:pt x="42549" y="6722"/>
                    <a:pt x="42280" y="6722"/>
                    <a:pt x="42146" y="6588"/>
                  </a:cubicBez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cubicBezTo>
                    <a:pt x="46347" y="2924"/>
                    <a:pt x="47053" y="1412"/>
                    <a:pt x="47187" y="0"/>
                  </a:cubicBezTo>
                  <a:close/>
                </a:path>
              </a:pathLst>
            </a:custGeom>
            <a:solidFill>
              <a:srgbClr val="CDC4CA"/>
            </a:solidFill>
            <a:ln>
              <a:noFill/>
            </a:ln>
          </p:spPr>
          <p:txBody>
            <a:bodyPr lIns="91425" tIns="91425" rIns="91425" bIns="91425" anchor="ctr"/>
            <a:lstStyle/>
            <a:p>
              <a:pPr>
                <a:defRPr/>
              </a:pPr>
              <a:endParaRPr lang="vi-VN" sz="1350"/>
            </a:p>
          </p:txBody>
        </p:sp>
        <p:sp>
          <p:nvSpPr>
            <p:cNvPr id="128" name="Google Shape;858;p31">
              <a:extLst>
                <a:ext uri="{FF2B5EF4-FFF2-40B4-BE49-F238E27FC236}">
                  <a16:creationId xmlns:a16="http://schemas.microsoft.com/office/drawing/2014/main" id="{7D5441A4-1A6D-42F3-8A20-8098E281558F}"/>
                </a:ext>
              </a:extLst>
            </p:cNvPr>
            <p:cNvSpPr>
              <a:spLocks/>
            </p:cNvSpPr>
            <p:nvPr/>
          </p:nvSpPr>
          <p:spPr bwMode="auto">
            <a:xfrm>
              <a:off x="6968627" y="3384324"/>
              <a:ext cx="0" cy="0"/>
            </a:xfrm>
            <a:custGeom>
              <a:avLst/>
              <a:gdLst>
                <a:gd name="T0" fmla="*/ 2147483646 w 1"/>
                <a:gd name="T1" fmla="*/ 2147483646 h 1"/>
                <a:gd name="T2" fmla="*/ 2147483646 w 1"/>
                <a:gd name="T3" fmla="*/ 2147483646 h 1"/>
                <a:gd name="T4" fmla="*/ 2147483646 w 1"/>
                <a:gd name="T5" fmla="*/ 2147483646 h 1"/>
                <a:gd name="T6" fmla="*/ 2147483646 w 1"/>
                <a:gd name="T7" fmla="*/ 2147483646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extrusionOk="0">
                  <a:moveTo>
                    <a:pt x="1" y="1"/>
                  </a:moveTo>
                  <a:lnTo>
                    <a:pt x="1" y="1"/>
                  </a:lnTo>
                  <a:close/>
                </a:path>
              </a:pathLst>
            </a:custGeom>
            <a:solidFill>
              <a:srgbClr val="865F41"/>
            </a:solidFill>
            <a:ln>
              <a:noFill/>
            </a:ln>
          </p:spPr>
          <p:txBody>
            <a:bodyPr lIns="91425" tIns="91425" rIns="91425" bIns="91425" anchor="ctr"/>
            <a:lstStyle/>
            <a:p>
              <a:pPr>
                <a:defRPr/>
              </a:pPr>
              <a:endParaRPr lang="vi-VN" sz="1350"/>
            </a:p>
          </p:txBody>
        </p:sp>
        <p:sp>
          <p:nvSpPr>
            <p:cNvPr id="129" name="Google Shape;859;p31">
              <a:extLst>
                <a:ext uri="{FF2B5EF4-FFF2-40B4-BE49-F238E27FC236}">
                  <a16:creationId xmlns:a16="http://schemas.microsoft.com/office/drawing/2014/main" id="{6400584F-A42F-44EC-A959-A04B9566F973}"/>
                </a:ext>
              </a:extLst>
            </p:cNvPr>
            <p:cNvSpPr>
              <a:spLocks/>
            </p:cNvSpPr>
            <p:nvPr/>
          </p:nvSpPr>
          <p:spPr bwMode="auto">
            <a:xfrm>
              <a:off x="6879721" y="3314494"/>
              <a:ext cx="88906" cy="69830"/>
            </a:xfrm>
            <a:custGeom>
              <a:avLst/>
              <a:gdLst>
                <a:gd name="T0" fmla="*/ 0 w 2823"/>
                <a:gd name="T1" fmla="*/ 2147483646 h 2253"/>
                <a:gd name="T2" fmla="*/ 2147483646 w 2823"/>
                <a:gd name="T3" fmla="*/ 2147483646 h 2253"/>
                <a:gd name="T4" fmla="*/ 0 w 2823"/>
                <a:gd name="T5" fmla="*/ 2147483646 h 2253"/>
                <a:gd name="T6" fmla="*/ 0 60000 65536"/>
                <a:gd name="T7" fmla="*/ 0 60000 65536"/>
                <a:gd name="T8" fmla="*/ 0 60000 65536"/>
              </a:gdLst>
              <a:ahLst/>
              <a:cxnLst>
                <a:cxn ang="T6">
                  <a:pos x="T0" y="T1"/>
                </a:cxn>
                <a:cxn ang="T7">
                  <a:pos x="T2" y="T3"/>
                </a:cxn>
                <a:cxn ang="T8">
                  <a:pos x="T4" y="T5"/>
                </a:cxn>
              </a:cxnLst>
              <a:rect l="0" t="0"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lIns="91425" tIns="91425" rIns="91425" bIns="91425" anchor="ctr"/>
            <a:lstStyle/>
            <a:p>
              <a:pPr>
                <a:defRPr/>
              </a:pPr>
              <a:endParaRPr lang="vi-VN" sz="1350"/>
            </a:p>
          </p:txBody>
        </p:sp>
        <p:sp>
          <p:nvSpPr>
            <p:cNvPr id="130" name="Google Shape;860;p31">
              <a:extLst>
                <a:ext uri="{FF2B5EF4-FFF2-40B4-BE49-F238E27FC236}">
                  <a16:creationId xmlns:a16="http://schemas.microsoft.com/office/drawing/2014/main" id="{5E52344E-171C-49E2-A561-D11C4509DCEC}"/>
                </a:ext>
              </a:extLst>
            </p:cNvPr>
            <p:cNvSpPr/>
            <p:nvPr/>
          </p:nvSpPr>
          <p:spPr>
            <a:xfrm>
              <a:off x="5658320" y="2836791"/>
              <a:ext cx="1466952" cy="552295"/>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31" name="Google Shape;861;p31">
              <a:extLst>
                <a:ext uri="{FF2B5EF4-FFF2-40B4-BE49-F238E27FC236}">
                  <a16:creationId xmlns:a16="http://schemas.microsoft.com/office/drawing/2014/main" id="{CF863D3C-334C-4D42-85EB-549B2BB0C385}"/>
                </a:ext>
              </a:extLst>
            </p:cNvPr>
            <p:cNvSpPr>
              <a:spLocks/>
            </p:cNvSpPr>
            <p:nvPr/>
          </p:nvSpPr>
          <p:spPr bwMode="auto">
            <a:xfrm>
              <a:off x="6132486" y="3492244"/>
              <a:ext cx="179930" cy="122204"/>
            </a:xfrm>
            <a:custGeom>
              <a:avLst/>
              <a:gdLst>
                <a:gd name="T0" fmla="*/ 2147483646 w 5748"/>
                <a:gd name="T1" fmla="*/ 2147483646 h 3934"/>
                <a:gd name="T2" fmla="*/ 2147483646 w 5748"/>
                <a:gd name="T3" fmla="*/ 2147483646 h 3934"/>
                <a:gd name="T4" fmla="*/ 2147483646 w 5748"/>
                <a:gd name="T5" fmla="*/ 2147483646 h 3934"/>
                <a:gd name="T6" fmla="*/ 2147483646 w 5748"/>
                <a:gd name="T7" fmla="*/ 2147483646 h 3934"/>
                <a:gd name="T8" fmla="*/ 2147483646 w 5748"/>
                <a:gd name="T9" fmla="*/ 2147483646 h 3934"/>
                <a:gd name="T10" fmla="*/ 2147483646 w 5748"/>
                <a:gd name="T11" fmla="*/ 2147483646 h 3934"/>
                <a:gd name="T12" fmla="*/ 2147483646 w 5748"/>
                <a:gd name="T13" fmla="*/ 2147483646 h 3934"/>
                <a:gd name="T14" fmla="*/ 2147483646 w 5748"/>
                <a:gd name="T15" fmla="*/ 2147483646 h 3934"/>
                <a:gd name="T16" fmla="*/ 2147483646 w 5748"/>
                <a:gd name="T17" fmla="*/ 2147483646 h 3934"/>
                <a:gd name="T18" fmla="*/ 2147483646 w 5748"/>
                <a:gd name="T19" fmla="*/ 2147483646 h 3934"/>
                <a:gd name="T20" fmla="*/ 2147483646 w 5748"/>
                <a:gd name="T21" fmla="*/ 2147483646 h 3934"/>
                <a:gd name="T22" fmla="*/ 2147483646 w 5748"/>
                <a:gd name="T23" fmla="*/ 2147483646 h 39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tx1"/>
            </a:solidFill>
            <a:ln>
              <a:noFill/>
            </a:ln>
          </p:spPr>
          <p:txBody>
            <a:bodyPr lIns="91425" tIns="91425" rIns="91425" bIns="91425" anchor="ctr"/>
            <a:lstStyle/>
            <a:p>
              <a:pPr>
                <a:defRPr/>
              </a:pPr>
              <a:endParaRPr lang="vi-VN" sz="1350"/>
            </a:p>
          </p:txBody>
        </p:sp>
        <p:sp>
          <p:nvSpPr>
            <p:cNvPr id="132" name="Google Shape;862;p31">
              <a:extLst>
                <a:ext uri="{FF2B5EF4-FFF2-40B4-BE49-F238E27FC236}">
                  <a16:creationId xmlns:a16="http://schemas.microsoft.com/office/drawing/2014/main" id="{9DD296A1-5EFC-4199-916B-5CE3C934D3CE}"/>
                </a:ext>
              </a:extLst>
            </p:cNvPr>
            <p:cNvSpPr>
              <a:spLocks/>
            </p:cNvSpPr>
            <p:nvPr/>
          </p:nvSpPr>
          <p:spPr bwMode="auto">
            <a:xfrm>
              <a:off x="6337817" y="3257360"/>
              <a:ext cx="234966" cy="209491"/>
            </a:xfrm>
            <a:custGeom>
              <a:avLst/>
              <a:gdLst>
                <a:gd name="T0" fmla="*/ 2147483646 w 7563"/>
                <a:gd name="T1" fmla="*/ 0 h 6741"/>
                <a:gd name="T2" fmla="*/ 2147483646 w 7563"/>
                <a:gd name="T3" fmla="*/ 2147483646 h 6741"/>
                <a:gd name="T4" fmla="*/ 2147483646 w 7563"/>
                <a:gd name="T5" fmla="*/ 2147483646 h 6741"/>
                <a:gd name="T6" fmla="*/ 2147483646 w 7563"/>
                <a:gd name="T7" fmla="*/ 2147483646 h 6741"/>
                <a:gd name="T8" fmla="*/ 2147483646 w 7563"/>
                <a:gd name="T9" fmla="*/ 2147483646 h 6741"/>
                <a:gd name="T10" fmla="*/ 2147483646 w 7563"/>
                <a:gd name="T11" fmla="*/ 2147483646 h 6741"/>
                <a:gd name="T12" fmla="*/ 2147483646 w 7563"/>
                <a:gd name="T13" fmla="*/ 0 h 67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tx1"/>
            </a:solidFill>
            <a:ln>
              <a:noFill/>
            </a:ln>
          </p:spPr>
          <p:txBody>
            <a:bodyPr lIns="91425" tIns="91425" rIns="91425" bIns="91425" anchor="ctr"/>
            <a:lstStyle/>
            <a:p>
              <a:pPr>
                <a:defRPr/>
              </a:pPr>
              <a:endParaRPr lang="vi-VN" sz="1350"/>
            </a:p>
          </p:txBody>
        </p:sp>
        <p:sp>
          <p:nvSpPr>
            <p:cNvPr id="133" name="Google Shape;863;p31">
              <a:extLst>
                <a:ext uri="{FF2B5EF4-FFF2-40B4-BE49-F238E27FC236}">
                  <a16:creationId xmlns:a16="http://schemas.microsoft.com/office/drawing/2014/main" id="{D144E4A7-CD0E-4A7B-9F4E-ABC231BF1C13}"/>
                </a:ext>
              </a:extLst>
            </p:cNvPr>
            <p:cNvSpPr/>
            <p:nvPr/>
          </p:nvSpPr>
          <p:spPr>
            <a:xfrm>
              <a:off x="6384387" y="3439871"/>
              <a:ext cx="266718" cy="134899"/>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34" name="Google Shape;864;p31">
              <a:extLst>
                <a:ext uri="{FF2B5EF4-FFF2-40B4-BE49-F238E27FC236}">
                  <a16:creationId xmlns:a16="http://schemas.microsoft.com/office/drawing/2014/main" id="{724EBC44-3E3A-4E7B-ABC1-B55C8646B45C}"/>
                </a:ext>
              </a:extLst>
            </p:cNvPr>
            <p:cNvSpPr>
              <a:spLocks/>
            </p:cNvSpPr>
            <p:nvPr/>
          </p:nvSpPr>
          <p:spPr bwMode="auto">
            <a:xfrm>
              <a:off x="5893286" y="3289101"/>
              <a:ext cx="218031" cy="192034"/>
            </a:xfrm>
            <a:custGeom>
              <a:avLst/>
              <a:gdLst>
                <a:gd name="T0" fmla="*/ 2147483646 w 6992"/>
                <a:gd name="T1" fmla="*/ 2147483646 h 6211"/>
                <a:gd name="T2" fmla="*/ 2147483646 w 6992"/>
                <a:gd name="T3" fmla="*/ 2147483646 h 6211"/>
                <a:gd name="T4" fmla="*/ 2147483646 w 6992"/>
                <a:gd name="T5" fmla="*/ 2147483646 h 6211"/>
                <a:gd name="T6" fmla="*/ 2147483646 w 6992"/>
                <a:gd name="T7" fmla="*/ 2147483646 h 6211"/>
                <a:gd name="T8" fmla="*/ 2147483646 w 6992"/>
                <a:gd name="T9" fmla="*/ 2147483646 h 6211"/>
                <a:gd name="T10" fmla="*/ 2147483646 w 6992"/>
                <a:gd name="T11" fmla="*/ 2147483646 h 6211"/>
                <a:gd name="T12" fmla="*/ 2147483646 w 6992"/>
                <a:gd name="T13" fmla="*/ 2147483646 h 62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tx1"/>
            </a:solidFill>
            <a:ln>
              <a:noFill/>
            </a:ln>
          </p:spPr>
          <p:txBody>
            <a:bodyPr lIns="91425" tIns="91425" rIns="91425" bIns="91425" anchor="ctr"/>
            <a:lstStyle/>
            <a:p>
              <a:pPr>
                <a:defRPr/>
              </a:pPr>
              <a:endParaRPr lang="vi-VN" sz="1350"/>
            </a:p>
          </p:txBody>
        </p:sp>
        <p:sp>
          <p:nvSpPr>
            <p:cNvPr id="135" name="Google Shape;865;p31">
              <a:extLst>
                <a:ext uri="{FF2B5EF4-FFF2-40B4-BE49-F238E27FC236}">
                  <a16:creationId xmlns:a16="http://schemas.microsoft.com/office/drawing/2014/main" id="{81716CF2-31B3-4A3D-A2EA-A5774A77BC40}"/>
                </a:ext>
              </a:extLst>
            </p:cNvPr>
            <p:cNvSpPr/>
            <p:nvPr/>
          </p:nvSpPr>
          <p:spPr>
            <a:xfrm>
              <a:off x="5880586" y="3458916"/>
              <a:ext cx="182046" cy="120616"/>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36" name="Google Shape;866;p31">
              <a:extLst>
                <a:ext uri="{FF2B5EF4-FFF2-40B4-BE49-F238E27FC236}">
                  <a16:creationId xmlns:a16="http://schemas.microsoft.com/office/drawing/2014/main" id="{B41C87ED-6655-436E-9350-9E6B80858BDB}"/>
                </a:ext>
              </a:extLst>
            </p:cNvPr>
            <p:cNvSpPr>
              <a:spLocks/>
            </p:cNvSpPr>
            <p:nvPr/>
          </p:nvSpPr>
          <p:spPr bwMode="auto">
            <a:xfrm>
              <a:off x="5859417" y="3819177"/>
              <a:ext cx="247666" cy="358674"/>
            </a:xfrm>
            <a:custGeom>
              <a:avLst/>
              <a:gdLst>
                <a:gd name="T0" fmla="*/ 2147483646 w 8000"/>
                <a:gd name="T1" fmla="*/ 2147483646 h 11551"/>
                <a:gd name="T2" fmla="*/ 2147483646 w 8000"/>
                <a:gd name="T3" fmla="*/ 2147483646 h 11551"/>
                <a:gd name="T4" fmla="*/ 2147483646 w 8000"/>
                <a:gd name="T5" fmla="*/ 2147483646 h 11551"/>
                <a:gd name="T6" fmla="*/ 2147483646 w 8000"/>
                <a:gd name="T7" fmla="*/ 2147483646 h 11551"/>
                <a:gd name="T8" fmla="*/ 2147483646 w 8000"/>
                <a:gd name="T9" fmla="*/ 2147483646 h 11551"/>
                <a:gd name="T10" fmla="*/ 2147483646 w 8000"/>
                <a:gd name="T11" fmla="*/ 2147483646 h 11551"/>
                <a:gd name="T12" fmla="*/ 2147483646 w 8000"/>
                <a:gd name="T13" fmla="*/ 2147483646 h 11551"/>
                <a:gd name="T14" fmla="*/ 2147483646 w 8000"/>
                <a:gd name="T15" fmla="*/ 2147483646 h 11551"/>
                <a:gd name="T16" fmla="*/ 2147483646 w 8000"/>
                <a:gd name="T17" fmla="*/ 2147483646 h 115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lIns="91425" tIns="91425" rIns="91425" bIns="91425" anchor="ctr"/>
            <a:lstStyle/>
            <a:p>
              <a:pPr>
                <a:defRPr/>
              </a:pPr>
              <a:endParaRPr lang="vi-VN" sz="1350"/>
            </a:p>
          </p:txBody>
        </p:sp>
        <p:sp>
          <p:nvSpPr>
            <p:cNvPr id="137" name="Google Shape;867;p31">
              <a:extLst>
                <a:ext uri="{FF2B5EF4-FFF2-40B4-BE49-F238E27FC236}">
                  <a16:creationId xmlns:a16="http://schemas.microsoft.com/office/drawing/2014/main" id="{BF08E474-0EB2-4399-9E6B-D23E358FAC04}"/>
                </a:ext>
              </a:extLst>
            </p:cNvPr>
            <p:cNvSpPr>
              <a:spLocks/>
            </p:cNvSpPr>
            <p:nvPr/>
          </p:nvSpPr>
          <p:spPr bwMode="auto">
            <a:xfrm>
              <a:off x="5859417" y="3819177"/>
              <a:ext cx="247666" cy="357088"/>
            </a:xfrm>
            <a:custGeom>
              <a:avLst/>
              <a:gdLst>
                <a:gd name="T0" fmla="*/ 2147483646 w 8000"/>
                <a:gd name="T1" fmla="*/ 2147483646 h 11495"/>
                <a:gd name="T2" fmla="*/ 2147483646 w 8000"/>
                <a:gd name="T3" fmla="*/ 2147483646 h 11495"/>
                <a:gd name="T4" fmla="*/ 2147483646 w 8000"/>
                <a:gd name="T5" fmla="*/ 2147483646 h 11495"/>
                <a:gd name="T6" fmla="*/ 2147483646 w 8000"/>
                <a:gd name="T7" fmla="*/ 2147483646 h 11495"/>
                <a:gd name="T8" fmla="*/ 2147483646 w 8000"/>
                <a:gd name="T9" fmla="*/ 2147483646 h 11495"/>
                <a:gd name="T10" fmla="*/ 2147483646 w 8000"/>
                <a:gd name="T11" fmla="*/ 2147483646 h 11495"/>
                <a:gd name="T12" fmla="*/ 2147483646 w 8000"/>
                <a:gd name="T13" fmla="*/ 2147483646 h 11495"/>
                <a:gd name="T14" fmla="*/ 2147483646 w 8000"/>
                <a:gd name="T15" fmla="*/ 2147483646 h 11495"/>
                <a:gd name="T16" fmla="*/ 2147483646 w 8000"/>
                <a:gd name="T17" fmla="*/ 2147483646 h 11495"/>
                <a:gd name="T18" fmla="*/ 2147483646 w 8000"/>
                <a:gd name="T19" fmla="*/ 2147483646 h 11495"/>
                <a:gd name="T20" fmla="*/ 2147483646 w 8000"/>
                <a:gd name="T21" fmla="*/ 2147483646 h 11495"/>
                <a:gd name="T22" fmla="*/ 2147483646 w 8000"/>
                <a:gd name="T23" fmla="*/ 2147483646 h 11495"/>
                <a:gd name="T24" fmla="*/ 2147483646 w 8000"/>
                <a:gd name="T25" fmla="*/ 2147483646 h 11495"/>
                <a:gd name="T26" fmla="*/ 2147483646 w 8000"/>
                <a:gd name="T27" fmla="*/ 2147483646 h 11495"/>
                <a:gd name="T28" fmla="*/ 2147483646 w 8000"/>
                <a:gd name="T29" fmla="*/ 2147483646 h 11495"/>
                <a:gd name="T30" fmla="*/ 2147483646 w 8000"/>
                <a:gd name="T31" fmla="*/ 2147483646 h 11495"/>
                <a:gd name="T32" fmla="*/ 2147483646 w 8000"/>
                <a:gd name="T33" fmla="*/ 2147483646 h 11495"/>
                <a:gd name="T34" fmla="*/ 2147483646 w 8000"/>
                <a:gd name="T35" fmla="*/ 2147483646 h 11495"/>
                <a:gd name="T36" fmla="*/ 2147483646 w 8000"/>
                <a:gd name="T37" fmla="*/ 2147483646 h 1149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8000" h="11495" extrusionOk="0">
                  <a:moveTo>
                    <a:pt x="8000" y="1"/>
                  </a:moveTo>
                  <a:lnTo>
                    <a:pt x="8000" y="1"/>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lIns="91425" tIns="91425" rIns="91425" bIns="91425" anchor="ctr"/>
            <a:lstStyle/>
            <a:p>
              <a:pPr>
                <a:defRPr/>
              </a:pPr>
              <a:endParaRPr lang="vi-VN" sz="1350"/>
            </a:p>
          </p:txBody>
        </p:sp>
        <p:sp>
          <p:nvSpPr>
            <p:cNvPr id="138" name="Google Shape;868;p31">
              <a:extLst>
                <a:ext uri="{FF2B5EF4-FFF2-40B4-BE49-F238E27FC236}">
                  <a16:creationId xmlns:a16="http://schemas.microsoft.com/office/drawing/2014/main" id="{082010E4-2B8B-49DD-B870-F278B2D96271}"/>
                </a:ext>
              </a:extLst>
            </p:cNvPr>
            <p:cNvSpPr>
              <a:spLocks/>
            </p:cNvSpPr>
            <p:nvPr/>
          </p:nvSpPr>
          <p:spPr bwMode="auto">
            <a:xfrm>
              <a:off x="6107084" y="3981056"/>
              <a:ext cx="0" cy="138074"/>
            </a:xfrm>
            <a:custGeom>
              <a:avLst/>
              <a:gdLst>
                <a:gd name="T0" fmla="*/ 2147483646 w 1"/>
                <a:gd name="T1" fmla="*/ 0 h 4471"/>
                <a:gd name="T2" fmla="*/ 2147483646 w 1"/>
                <a:gd name="T3" fmla="*/ 2147483646 h 4471"/>
                <a:gd name="T4" fmla="*/ 2147483646 w 1"/>
                <a:gd name="T5" fmla="*/ 2147483646 h 4471"/>
                <a:gd name="T6" fmla="*/ 2147483646 w 1"/>
                <a:gd name="T7" fmla="*/ 0 h 44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4471" extrusionOk="0">
                  <a:moveTo>
                    <a:pt x="1" y="0"/>
                  </a:moveTo>
                  <a:lnTo>
                    <a:pt x="1" y="4470"/>
                  </a:lnTo>
                  <a:lnTo>
                    <a:pt x="1" y="0"/>
                  </a:lnTo>
                  <a:close/>
                </a:path>
              </a:pathLst>
            </a:custGeom>
            <a:solidFill>
              <a:srgbClr val="DB9F5F"/>
            </a:solidFill>
            <a:ln>
              <a:noFill/>
            </a:ln>
          </p:spPr>
          <p:txBody>
            <a:bodyPr lIns="91425" tIns="91425" rIns="91425" bIns="91425" anchor="ctr"/>
            <a:lstStyle/>
            <a:p>
              <a:pPr>
                <a:defRPr/>
              </a:pPr>
              <a:endParaRPr lang="vi-VN" sz="1350"/>
            </a:p>
          </p:txBody>
        </p:sp>
        <p:sp>
          <p:nvSpPr>
            <p:cNvPr id="139" name="Google Shape;869;p31">
              <a:extLst>
                <a:ext uri="{FF2B5EF4-FFF2-40B4-BE49-F238E27FC236}">
                  <a16:creationId xmlns:a16="http://schemas.microsoft.com/office/drawing/2014/main" id="{9CF20294-1409-49C9-A089-3271864D005F}"/>
                </a:ext>
              </a:extLst>
            </p:cNvPr>
            <p:cNvSpPr>
              <a:spLocks/>
            </p:cNvSpPr>
            <p:nvPr/>
          </p:nvSpPr>
          <p:spPr bwMode="auto">
            <a:xfrm>
              <a:off x="6081682" y="3827113"/>
              <a:ext cx="25402" cy="12696"/>
            </a:xfrm>
            <a:custGeom>
              <a:avLst/>
              <a:gdLst>
                <a:gd name="T0" fmla="*/ 2147483646 w 841"/>
                <a:gd name="T1" fmla="*/ 0 h 404"/>
                <a:gd name="T2" fmla="*/ 2147483646 w 841"/>
                <a:gd name="T3" fmla="*/ 2147483646 h 404"/>
                <a:gd name="T4" fmla="*/ 2147483646 w 841"/>
                <a:gd name="T5" fmla="*/ 2147483646 h 404"/>
                <a:gd name="T6" fmla="*/ 2147483646 w 841"/>
                <a:gd name="T7" fmla="*/ 0 h 404"/>
                <a:gd name="T8" fmla="*/ 2147483646 w 841"/>
                <a:gd name="T9" fmla="*/ 2147483646 h 404"/>
                <a:gd name="T10" fmla="*/ 2147483646 w 841"/>
                <a:gd name="T11" fmla="*/ 2147483646 h 404"/>
                <a:gd name="T12" fmla="*/ 2147483646 w 841"/>
                <a:gd name="T13" fmla="*/ 2147483646 h 404"/>
                <a:gd name="T14" fmla="*/ 2147483646 w 841"/>
                <a:gd name="T15" fmla="*/ 2147483646 h 404"/>
                <a:gd name="T16" fmla="*/ 2147483646 w 841"/>
                <a:gd name="T17" fmla="*/ 2147483646 h 404"/>
                <a:gd name="T18" fmla="*/ 2147483646 w 841"/>
                <a:gd name="T19" fmla="*/ 2147483646 h 404"/>
                <a:gd name="T20" fmla="*/ 2147483646 w 841"/>
                <a:gd name="T21" fmla="*/ 2147483646 h 404"/>
                <a:gd name="T22" fmla="*/ 0 w 841"/>
                <a:gd name="T23" fmla="*/ 2147483646 h 404"/>
                <a:gd name="T24" fmla="*/ 2147483646 w 841"/>
                <a:gd name="T25" fmla="*/ 2147483646 h 4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41" h="404" extrusionOk="0">
                  <a:moveTo>
                    <a:pt x="841" y="0"/>
                  </a:moveTo>
                  <a:cubicBezTo>
                    <a:pt x="841" y="0"/>
                    <a:pt x="730" y="0"/>
                    <a:pt x="709" y="101"/>
                  </a:cubicBezTo>
                  <a:cubicBezTo>
                    <a:pt x="763" y="68"/>
                    <a:pt x="807" y="34"/>
                    <a:pt x="841" y="0"/>
                  </a:cubicBezTo>
                  <a:close/>
                  <a:moveTo>
                    <a:pt x="709" y="101"/>
                  </a:moveTo>
                  <a:lnTo>
                    <a:pt x="709" y="101"/>
                  </a:lnTo>
                  <a:cubicBezTo>
                    <a:pt x="609" y="164"/>
                    <a:pt x="476" y="227"/>
                    <a:pt x="317" y="289"/>
                  </a:cubicBez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lIns="91425" tIns="91425" rIns="91425" bIns="91425" anchor="ctr"/>
            <a:lstStyle/>
            <a:p>
              <a:pPr>
                <a:defRPr/>
              </a:pPr>
              <a:endParaRPr lang="vi-VN" sz="1350"/>
            </a:p>
          </p:txBody>
        </p:sp>
        <p:sp>
          <p:nvSpPr>
            <p:cNvPr id="140" name="Google Shape;870;p31">
              <a:extLst>
                <a:ext uri="{FF2B5EF4-FFF2-40B4-BE49-F238E27FC236}">
                  <a16:creationId xmlns:a16="http://schemas.microsoft.com/office/drawing/2014/main" id="{673E00D4-CCBB-462F-9822-BCCF1FEF511D}"/>
                </a:ext>
              </a:extLst>
            </p:cNvPr>
            <p:cNvSpPr>
              <a:spLocks/>
            </p:cNvSpPr>
            <p:nvPr/>
          </p:nvSpPr>
          <p:spPr bwMode="auto">
            <a:xfrm>
              <a:off x="5859417" y="3827113"/>
              <a:ext cx="247666" cy="349152"/>
            </a:xfrm>
            <a:custGeom>
              <a:avLst/>
              <a:gdLst>
                <a:gd name="T0" fmla="*/ 2147483646 w 8000"/>
                <a:gd name="T1" fmla="*/ 0 h 11192"/>
                <a:gd name="T2" fmla="*/ 2147483646 w 8000"/>
                <a:gd name="T3" fmla="*/ 2147483646 h 11192"/>
                <a:gd name="T4" fmla="*/ 2147483646 w 8000"/>
                <a:gd name="T5" fmla="*/ 2147483646 h 11192"/>
                <a:gd name="T6" fmla="*/ 2147483646 w 8000"/>
                <a:gd name="T7" fmla="*/ 2147483646 h 11192"/>
                <a:gd name="T8" fmla="*/ 2147483646 w 8000"/>
                <a:gd name="T9" fmla="*/ 2147483646 h 11192"/>
                <a:gd name="T10" fmla="*/ 2147483646 w 8000"/>
                <a:gd name="T11" fmla="*/ 2147483646 h 11192"/>
                <a:gd name="T12" fmla="*/ 2147483646 w 8000"/>
                <a:gd name="T13" fmla="*/ 2147483646 h 11192"/>
                <a:gd name="T14" fmla="*/ 2147483646 w 8000"/>
                <a:gd name="T15" fmla="*/ 2147483646 h 11192"/>
                <a:gd name="T16" fmla="*/ 2147483646 w 8000"/>
                <a:gd name="T17" fmla="*/ 0 h 11192"/>
                <a:gd name="T18" fmla="*/ 2147483646 w 8000"/>
                <a:gd name="T19" fmla="*/ 2147483646 h 11192"/>
                <a:gd name="T20" fmla="*/ 2147483646 w 8000"/>
                <a:gd name="T21" fmla="*/ 2147483646 h 11192"/>
                <a:gd name="T22" fmla="*/ 2147483646 w 8000"/>
                <a:gd name="T23" fmla="*/ 2147483646 h 11192"/>
                <a:gd name="T24" fmla="*/ 2147483646 w 8000"/>
                <a:gd name="T25" fmla="*/ 2147483646 h 11192"/>
                <a:gd name="T26" fmla="*/ 2147483646 w 8000"/>
                <a:gd name="T27" fmla="*/ 2147483646 h 11192"/>
                <a:gd name="T28" fmla="*/ 2147483646 w 8000"/>
                <a:gd name="T29" fmla="*/ 2147483646 h 11192"/>
                <a:gd name="T30" fmla="*/ 2147483646 w 8000"/>
                <a:gd name="T31" fmla="*/ 2147483646 h 11192"/>
                <a:gd name="T32" fmla="*/ 2147483646 w 8000"/>
                <a:gd name="T33" fmla="*/ 2147483646 h 11192"/>
                <a:gd name="T34" fmla="*/ 2147483646 w 8000"/>
                <a:gd name="T35" fmla="*/ 2147483646 h 11192"/>
                <a:gd name="T36" fmla="*/ 2147483646 w 8000"/>
                <a:gd name="T37" fmla="*/ 2147483646 h 11192"/>
                <a:gd name="T38" fmla="*/ 2147483646 w 8000"/>
                <a:gd name="T39" fmla="*/ 2147483646 h 11192"/>
                <a:gd name="T40" fmla="*/ 2147483646 w 8000"/>
                <a:gd name="T41" fmla="*/ 0 h 1119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lIns="91425" tIns="91425" rIns="91425" bIns="91425" anchor="ctr"/>
            <a:lstStyle/>
            <a:p>
              <a:pPr>
                <a:defRPr/>
              </a:pPr>
              <a:endParaRPr lang="vi-VN" sz="1350"/>
            </a:p>
          </p:txBody>
        </p:sp>
        <p:sp>
          <p:nvSpPr>
            <p:cNvPr id="141" name="Google Shape;871;p31">
              <a:extLst>
                <a:ext uri="{FF2B5EF4-FFF2-40B4-BE49-F238E27FC236}">
                  <a16:creationId xmlns:a16="http://schemas.microsoft.com/office/drawing/2014/main" id="{F46D5590-4C14-4B2D-955C-68D2D97AD719}"/>
                </a:ext>
              </a:extLst>
            </p:cNvPr>
            <p:cNvSpPr>
              <a:spLocks/>
            </p:cNvSpPr>
            <p:nvPr/>
          </p:nvSpPr>
          <p:spPr bwMode="auto">
            <a:xfrm>
              <a:off x="5859417" y="3784262"/>
              <a:ext cx="247666" cy="69830"/>
            </a:xfrm>
            <a:custGeom>
              <a:avLst/>
              <a:gdLst>
                <a:gd name="T0" fmla="*/ 2147483646 w 8000"/>
                <a:gd name="T1" fmla="*/ 2147483646 h 2253"/>
                <a:gd name="T2" fmla="*/ 2147483646 w 8000"/>
                <a:gd name="T3" fmla="*/ 2147483646 h 2253"/>
                <a:gd name="T4" fmla="*/ 2147483646 w 8000"/>
                <a:gd name="T5" fmla="*/ 2147483646 h 2253"/>
                <a:gd name="T6" fmla="*/ 2147483646 w 8000"/>
                <a:gd name="T7" fmla="*/ 2147483646 h 2253"/>
                <a:gd name="T8" fmla="*/ 2147483646 w 8000"/>
                <a:gd name="T9" fmla="*/ 2147483646 h 2253"/>
                <a:gd name="T10" fmla="*/ 2147483646 w 8000"/>
                <a:gd name="T11" fmla="*/ 2147483646 h 2253"/>
                <a:gd name="T12" fmla="*/ 2147483646 w 8000"/>
                <a:gd name="T13" fmla="*/ 2147483646 h 2253"/>
                <a:gd name="T14" fmla="*/ 2147483646 w 8000"/>
                <a:gd name="T15" fmla="*/ 2147483646 h 2253"/>
                <a:gd name="T16" fmla="*/ 2147483646 w 8000"/>
                <a:gd name="T17" fmla="*/ 2147483646 h 2253"/>
                <a:gd name="T18" fmla="*/ 2147483646 w 8000"/>
                <a:gd name="T19" fmla="*/ 2147483646 h 2253"/>
                <a:gd name="T20" fmla="*/ 2147483646 w 8000"/>
                <a:gd name="T21" fmla="*/ 2147483646 h 22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lIns="91425" tIns="91425" rIns="91425" bIns="91425" anchor="ctr"/>
            <a:lstStyle/>
            <a:p>
              <a:pPr>
                <a:defRPr/>
              </a:pPr>
              <a:endParaRPr lang="vi-VN" sz="1350"/>
            </a:p>
          </p:txBody>
        </p:sp>
        <p:sp>
          <p:nvSpPr>
            <p:cNvPr id="142" name="Google Shape;872;p31">
              <a:extLst>
                <a:ext uri="{FF2B5EF4-FFF2-40B4-BE49-F238E27FC236}">
                  <a16:creationId xmlns:a16="http://schemas.microsoft.com/office/drawing/2014/main" id="{7BB9746D-B7CB-4BE1-BC66-D7D51D727423}"/>
                </a:ext>
              </a:extLst>
            </p:cNvPr>
            <p:cNvSpPr>
              <a:spLocks/>
            </p:cNvSpPr>
            <p:nvPr/>
          </p:nvSpPr>
          <p:spPr bwMode="auto">
            <a:xfrm>
              <a:off x="5872118" y="3796958"/>
              <a:ext cx="222265" cy="42851"/>
            </a:xfrm>
            <a:custGeom>
              <a:avLst/>
              <a:gdLst>
                <a:gd name="T0" fmla="*/ 2147483646 w 7126"/>
                <a:gd name="T1" fmla="*/ 2147483646 h 1379"/>
                <a:gd name="T2" fmla="*/ 2147483646 w 7126"/>
                <a:gd name="T3" fmla="*/ 2147483646 h 1379"/>
                <a:gd name="T4" fmla="*/ 2147483646 w 7126"/>
                <a:gd name="T5" fmla="*/ 2147483646 h 1379"/>
                <a:gd name="T6" fmla="*/ 2147483646 w 7126"/>
                <a:gd name="T7" fmla="*/ 2147483646 h 1379"/>
                <a:gd name="T8" fmla="*/ 2147483646 w 7126"/>
                <a:gd name="T9" fmla="*/ 2147483646 h 1379"/>
                <a:gd name="T10" fmla="*/ 2147483646 w 7126"/>
                <a:gd name="T11" fmla="*/ 2147483646 h 1379"/>
                <a:gd name="T12" fmla="*/ 2147483646 w 7126"/>
                <a:gd name="T13" fmla="*/ 2147483646 h 1379"/>
                <a:gd name="T14" fmla="*/ 2147483646 w 7126"/>
                <a:gd name="T15" fmla="*/ 2147483646 h 1379"/>
                <a:gd name="T16" fmla="*/ 2147483646 w 7126"/>
                <a:gd name="T17" fmla="*/ 2147483646 h 1379"/>
                <a:gd name="T18" fmla="*/ 2147483646 w 7126"/>
                <a:gd name="T19" fmla="*/ 2147483646 h 1379"/>
                <a:gd name="T20" fmla="*/ 2147483646 w 7126"/>
                <a:gd name="T21" fmla="*/ 2147483646 h 13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lnTo>
                    <a:pt x="3630" y="1"/>
                  </a:ln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tx2"/>
            </a:solidFill>
            <a:ln>
              <a:noFill/>
            </a:ln>
          </p:spPr>
          <p:txBody>
            <a:bodyPr lIns="91425" tIns="91425" rIns="91425" bIns="91425" anchor="ctr"/>
            <a:lstStyle/>
            <a:p>
              <a:pPr>
                <a:defRPr/>
              </a:pPr>
              <a:endParaRPr lang="vi-VN" sz="1350"/>
            </a:p>
          </p:txBody>
        </p:sp>
        <p:sp>
          <p:nvSpPr>
            <p:cNvPr id="143" name="Google Shape;873;p31">
              <a:extLst>
                <a:ext uri="{FF2B5EF4-FFF2-40B4-BE49-F238E27FC236}">
                  <a16:creationId xmlns:a16="http://schemas.microsoft.com/office/drawing/2014/main" id="{8B1BF352-F27C-4F7D-9FAB-2F5EDD601F89}"/>
                </a:ext>
              </a:extLst>
            </p:cNvPr>
            <p:cNvSpPr>
              <a:spLocks/>
            </p:cNvSpPr>
            <p:nvPr/>
          </p:nvSpPr>
          <p:spPr bwMode="auto">
            <a:xfrm>
              <a:off x="5889053" y="3814416"/>
              <a:ext cx="188396" cy="39676"/>
            </a:xfrm>
            <a:custGeom>
              <a:avLst/>
              <a:gdLst>
                <a:gd name="T0" fmla="*/ 2147483646 w 6050"/>
                <a:gd name="T1" fmla="*/ 0 h 1278"/>
                <a:gd name="T2" fmla="*/ 0 w 6050"/>
                <a:gd name="T3" fmla="*/ 2147483646 h 1278"/>
                <a:gd name="T4" fmla="*/ 0 w 6050"/>
                <a:gd name="T5" fmla="*/ 2147483646 h 1278"/>
                <a:gd name="T6" fmla="*/ 2147483646 w 6050"/>
                <a:gd name="T7" fmla="*/ 2147483646 h 1278"/>
                <a:gd name="T8" fmla="*/ 2147483646 w 6050"/>
                <a:gd name="T9" fmla="*/ 2147483646 h 1278"/>
                <a:gd name="T10" fmla="*/ 2147483646 w 6050"/>
                <a:gd name="T11" fmla="*/ 2147483646 h 1278"/>
                <a:gd name="T12" fmla="*/ 2147483646 w 6050"/>
                <a:gd name="T13" fmla="*/ 0 h 127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tx1"/>
            </a:solidFill>
            <a:ln>
              <a:noFill/>
            </a:ln>
          </p:spPr>
          <p:txBody>
            <a:bodyPr lIns="91425" tIns="91425" rIns="91425" bIns="91425" anchor="ctr"/>
            <a:lstStyle/>
            <a:p>
              <a:pPr>
                <a:defRPr/>
              </a:pPr>
              <a:endParaRPr lang="vi-VN" sz="1350"/>
            </a:p>
          </p:txBody>
        </p:sp>
        <p:sp>
          <p:nvSpPr>
            <p:cNvPr id="144" name="Google Shape;874;p31">
              <a:extLst>
                <a:ext uri="{FF2B5EF4-FFF2-40B4-BE49-F238E27FC236}">
                  <a16:creationId xmlns:a16="http://schemas.microsoft.com/office/drawing/2014/main" id="{95DBEC8A-52AE-4BEF-BFCB-2D64F91A8F64}"/>
                </a:ext>
              </a:extLst>
            </p:cNvPr>
            <p:cNvSpPr>
              <a:spLocks/>
            </p:cNvSpPr>
            <p:nvPr/>
          </p:nvSpPr>
          <p:spPr bwMode="auto">
            <a:xfrm>
              <a:off x="5736642" y="3468438"/>
              <a:ext cx="218031" cy="311063"/>
            </a:xfrm>
            <a:custGeom>
              <a:avLst/>
              <a:gdLst>
                <a:gd name="T0" fmla="*/ 2147483646 w 6991"/>
                <a:gd name="T1" fmla="*/ 2147483646 h 10038"/>
                <a:gd name="T2" fmla="*/ 2147483646 w 6991"/>
                <a:gd name="T3" fmla="*/ 2147483646 h 10038"/>
                <a:gd name="T4" fmla="*/ 2147483646 w 6991"/>
                <a:gd name="T5" fmla="*/ 2147483646 h 10038"/>
                <a:gd name="T6" fmla="*/ 2147483646 w 6991"/>
                <a:gd name="T7" fmla="*/ 2147483646 h 10038"/>
                <a:gd name="T8" fmla="*/ 2147483646 w 6991"/>
                <a:gd name="T9" fmla="*/ 2147483646 h 10038"/>
                <a:gd name="T10" fmla="*/ 2147483646 w 6991"/>
                <a:gd name="T11" fmla="*/ 2147483646 h 10038"/>
                <a:gd name="T12" fmla="*/ 2147483646 w 6991"/>
                <a:gd name="T13" fmla="*/ 2147483646 h 10038"/>
                <a:gd name="T14" fmla="*/ 2147483646 w 6991"/>
                <a:gd name="T15" fmla="*/ 2147483646 h 10038"/>
                <a:gd name="T16" fmla="*/ 2147483646 w 6991"/>
                <a:gd name="T17" fmla="*/ 2147483646 h 10038"/>
                <a:gd name="T18" fmla="*/ 2147483646 w 6991"/>
                <a:gd name="T19" fmla="*/ 2147483646 h 10038"/>
                <a:gd name="T20" fmla="*/ 2147483646 w 6991"/>
                <a:gd name="T21" fmla="*/ 2147483646 h 10038"/>
                <a:gd name="T22" fmla="*/ 2147483646 w 6991"/>
                <a:gd name="T23" fmla="*/ 2147483646 h 10038"/>
                <a:gd name="T24" fmla="*/ 2147483646 w 6991"/>
                <a:gd name="T25" fmla="*/ 2147483646 h 10038"/>
                <a:gd name="T26" fmla="*/ 2147483646 w 6991"/>
                <a:gd name="T27" fmla="*/ 2147483646 h 10038"/>
                <a:gd name="T28" fmla="*/ 2147483646 w 6991"/>
                <a:gd name="T29" fmla="*/ 2147483646 h 10038"/>
                <a:gd name="T30" fmla="*/ 2147483646 w 6991"/>
                <a:gd name="T31" fmla="*/ 2147483646 h 10038"/>
                <a:gd name="T32" fmla="*/ 2147483646 w 6991"/>
                <a:gd name="T33" fmla="*/ 2147483646 h 10038"/>
                <a:gd name="T34" fmla="*/ 2147483646 w 6991"/>
                <a:gd name="T35" fmla="*/ 2147483646 h 10038"/>
                <a:gd name="T36" fmla="*/ 2147483646 w 6991"/>
                <a:gd name="T37" fmla="*/ 2147483646 h 100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bg2"/>
            </a:solidFill>
            <a:ln>
              <a:noFill/>
            </a:ln>
          </p:spPr>
          <p:txBody>
            <a:bodyPr lIns="91425" tIns="91425" rIns="91425" bIns="91425" anchor="ctr"/>
            <a:lstStyle/>
            <a:p>
              <a:pPr>
                <a:defRPr/>
              </a:pPr>
              <a:endParaRPr lang="vi-VN" sz="1350"/>
            </a:p>
          </p:txBody>
        </p:sp>
        <p:sp>
          <p:nvSpPr>
            <p:cNvPr id="145" name="Google Shape;875;p31">
              <a:extLst>
                <a:ext uri="{FF2B5EF4-FFF2-40B4-BE49-F238E27FC236}">
                  <a16:creationId xmlns:a16="http://schemas.microsoft.com/office/drawing/2014/main" id="{AFD61E31-920C-4A9A-8D7F-46AE37CBE817}"/>
                </a:ext>
              </a:extLst>
            </p:cNvPr>
            <p:cNvSpPr>
              <a:spLocks/>
            </p:cNvSpPr>
            <p:nvPr/>
          </p:nvSpPr>
          <p:spPr bwMode="auto">
            <a:xfrm>
              <a:off x="5772627" y="3709671"/>
              <a:ext cx="141827" cy="44438"/>
            </a:xfrm>
            <a:custGeom>
              <a:avLst/>
              <a:gdLst>
                <a:gd name="T0" fmla="*/ 2147483646 w 4605"/>
                <a:gd name="T1" fmla="*/ 2147483646 h 1413"/>
                <a:gd name="T2" fmla="*/ 2147483646 w 4605"/>
                <a:gd name="T3" fmla="*/ 2147483646 h 1413"/>
                <a:gd name="T4" fmla="*/ 2147483646 w 4605"/>
                <a:gd name="T5" fmla="*/ 2147483646 h 1413"/>
                <a:gd name="T6" fmla="*/ 2147483646 w 4605"/>
                <a:gd name="T7" fmla="*/ 2147483646 h 1413"/>
                <a:gd name="T8" fmla="*/ 2147483646 w 4605"/>
                <a:gd name="T9" fmla="*/ 2147483646 h 1413"/>
                <a:gd name="T10" fmla="*/ 2147483646 w 4605"/>
                <a:gd name="T11" fmla="*/ 2147483646 h 1413"/>
                <a:gd name="T12" fmla="*/ 2147483646 w 4605"/>
                <a:gd name="T13" fmla="*/ 2147483646 h 1413"/>
                <a:gd name="T14" fmla="*/ 2147483646 w 4605"/>
                <a:gd name="T15" fmla="*/ 2147483646 h 1413"/>
                <a:gd name="T16" fmla="*/ 2147483646 w 4605"/>
                <a:gd name="T17" fmla="*/ 2147483646 h 1413"/>
                <a:gd name="T18" fmla="*/ 2147483646 w 4605"/>
                <a:gd name="T19" fmla="*/ 2147483646 h 1413"/>
                <a:gd name="T20" fmla="*/ 2147483646 w 4605"/>
                <a:gd name="T21" fmla="*/ 2147483646 h 1413"/>
                <a:gd name="T22" fmla="*/ 2147483646 w 4605"/>
                <a:gd name="T23" fmla="*/ 2147483646 h 1413"/>
                <a:gd name="T24" fmla="*/ 2147483646 w 4605"/>
                <a:gd name="T25" fmla="*/ 2147483646 h 1413"/>
                <a:gd name="T26" fmla="*/ 2147483646 w 4605"/>
                <a:gd name="T27" fmla="*/ 2147483646 h 1413"/>
                <a:gd name="T28" fmla="*/ 2147483646 w 4605"/>
                <a:gd name="T29" fmla="*/ 2147483646 h 1413"/>
                <a:gd name="T30" fmla="*/ 2147483646 w 4605"/>
                <a:gd name="T31" fmla="*/ 2147483646 h 1413"/>
                <a:gd name="T32" fmla="*/ 2147483646 w 4605"/>
                <a:gd name="T33" fmla="*/ 2147483646 h 1413"/>
                <a:gd name="T34" fmla="*/ 0 w 4605"/>
                <a:gd name="T35" fmla="*/ 2147483646 h 1413"/>
                <a:gd name="T36" fmla="*/ 2147483646 w 4605"/>
                <a:gd name="T37" fmla="*/ 2147483646 h 1413"/>
                <a:gd name="T38" fmla="*/ 0 w 4605"/>
                <a:gd name="T39" fmla="*/ 2147483646 h 141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605" h="1413" extrusionOk="0">
                  <a:moveTo>
                    <a:pt x="1815" y="437"/>
                  </a:moveTo>
                  <a:lnTo>
                    <a:pt x="1815" y="437"/>
                  </a:lnTo>
                  <a:close/>
                  <a:moveTo>
                    <a:pt x="3227" y="303"/>
                  </a:moveTo>
                  <a:lnTo>
                    <a:pt x="3227" y="303"/>
                  </a:lnTo>
                  <a:close/>
                  <a:moveTo>
                    <a:pt x="3227" y="303"/>
                  </a:moveTo>
                  <a:lnTo>
                    <a:pt x="3227" y="303"/>
                  </a:lnTo>
                  <a:close/>
                  <a:moveTo>
                    <a:pt x="3630" y="303"/>
                  </a:moveTo>
                  <a:cubicBezTo>
                    <a:pt x="4201" y="303"/>
                    <a:pt x="4605" y="706"/>
                    <a:pt x="4605" y="1412"/>
                  </a:cubicBezTo>
                  <a:cubicBezTo>
                    <a:pt x="4605" y="706"/>
                    <a:pt x="4201" y="303"/>
                    <a:pt x="3630" y="303"/>
                  </a:cubicBezTo>
                  <a:close/>
                  <a:moveTo>
                    <a:pt x="3630" y="303"/>
                  </a:move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lIns="91425" tIns="91425" rIns="91425" bIns="91425" anchor="ctr"/>
            <a:lstStyle/>
            <a:p>
              <a:pPr>
                <a:defRPr/>
              </a:pPr>
              <a:endParaRPr lang="vi-VN" sz="1350"/>
            </a:p>
          </p:txBody>
        </p:sp>
        <p:sp>
          <p:nvSpPr>
            <p:cNvPr id="146" name="Google Shape;876;p31">
              <a:extLst>
                <a:ext uri="{FF2B5EF4-FFF2-40B4-BE49-F238E27FC236}">
                  <a16:creationId xmlns:a16="http://schemas.microsoft.com/office/drawing/2014/main" id="{0E2CCFF8-C2A4-49EA-BD0D-E92E752CF20E}"/>
                </a:ext>
              </a:extLst>
            </p:cNvPr>
            <p:cNvSpPr>
              <a:spLocks/>
            </p:cNvSpPr>
            <p:nvPr/>
          </p:nvSpPr>
          <p:spPr bwMode="auto">
            <a:xfrm>
              <a:off x="5749343" y="3584293"/>
              <a:ext cx="192629" cy="195208"/>
            </a:xfrm>
            <a:custGeom>
              <a:avLst/>
              <a:gdLst>
                <a:gd name="T0" fmla="*/ 2147483646 w 6151"/>
                <a:gd name="T1" fmla="*/ 2147483646 h 6320"/>
                <a:gd name="T2" fmla="*/ 2147483646 w 6151"/>
                <a:gd name="T3" fmla="*/ 2147483646 h 6320"/>
                <a:gd name="T4" fmla="*/ 2147483646 w 6151"/>
                <a:gd name="T5" fmla="*/ 2147483646 h 6320"/>
                <a:gd name="T6" fmla="*/ 2147483646 w 6151"/>
                <a:gd name="T7" fmla="*/ 2147483646 h 6320"/>
                <a:gd name="T8" fmla="*/ 2147483646 w 6151"/>
                <a:gd name="T9" fmla="*/ 2147483646 h 6320"/>
                <a:gd name="T10" fmla="*/ 2147483646 w 6151"/>
                <a:gd name="T11" fmla="*/ 2147483646 h 6320"/>
                <a:gd name="T12" fmla="*/ 2147483646 w 6151"/>
                <a:gd name="T13" fmla="*/ 2147483646 h 6320"/>
                <a:gd name="T14" fmla="*/ 2147483646 w 6151"/>
                <a:gd name="T15" fmla="*/ 2147483646 h 6320"/>
                <a:gd name="T16" fmla="*/ 2147483646 w 6151"/>
                <a:gd name="T17" fmla="*/ 2147483646 h 6320"/>
                <a:gd name="T18" fmla="*/ 2147483646 w 6151"/>
                <a:gd name="T19" fmla="*/ 2147483646 h 6320"/>
                <a:gd name="T20" fmla="*/ 2147483646 w 6151"/>
                <a:gd name="T21" fmla="*/ 2147483646 h 6320"/>
                <a:gd name="T22" fmla="*/ 2147483646 w 6151"/>
                <a:gd name="T23" fmla="*/ 2147483646 h 6320"/>
                <a:gd name="T24" fmla="*/ 2147483646 w 6151"/>
                <a:gd name="T25" fmla="*/ 2147483646 h 6320"/>
                <a:gd name="T26" fmla="*/ 2147483646 w 6151"/>
                <a:gd name="T27" fmla="*/ 2147483646 h 6320"/>
                <a:gd name="T28" fmla="*/ 2147483646 w 6151"/>
                <a:gd name="T29" fmla="*/ 2147483646 h 63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lIns="91425" tIns="91425" rIns="91425" bIns="91425" anchor="ctr"/>
            <a:lstStyle/>
            <a:p>
              <a:pPr>
                <a:defRPr/>
              </a:pPr>
              <a:endParaRPr lang="vi-VN" sz="1350"/>
            </a:p>
          </p:txBody>
        </p:sp>
        <p:sp>
          <p:nvSpPr>
            <p:cNvPr id="147" name="Google Shape;877;p31">
              <a:extLst>
                <a:ext uri="{FF2B5EF4-FFF2-40B4-BE49-F238E27FC236}">
                  <a16:creationId xmlns:a16="http://schemas.microsoft.com/office/drawing/2014/main" id="{FD17F9A6-B068-4449-9E96-D433B81E65FC}"/>
                </a:ext>
              </a:extLst>
            </p:cNvPr>
            <p:cNvSpPr>
              <a:spLocks/>
            </p:cNvSpPr>
            <p:nvPr/>
          </p:nvSpPr>
          <p:spPr bwMode="auto">
            <a:xfrm>
              <a:off x="5984309" y="3614447"/>
              <a:ext cx="93140" cy="199969"/>
            </a:xfrm>
            <a:custGeom>
              <a:avLst/>
              <a:gdLst>
                <a:gd name="T0" fmla="*/ 2147483646 w 2958"/>
                <a:gd name="T1" fmla="*/ 0 h 6420"/>
                <a:gd name="T2" fmla="*/ 2147483646 w 2958"/>
                <a:gd name="T3" fmla="*/ 2147483646 h 6420"/>
                <a:gd name="T4" fmla="*/ 2147483646 w 2958"/>
                <a:gd name="T5" fmla="*/ 2147483646 h 6420"/>
                <a:gd name="T6" fmla="*/ 2147483646 w 2958"/>
                <a:gd name="T7" fmla="*/ 2147483646 h 6420"/>
                <a:gd name="T8" fmla="*/ 2147483646 w 2958"/>
                <a:gd name="T9" fmla="*/ 2147483646 h 6420"/>
                <a:gd name="T10" fmla="*/ 2147483646 w 2958"/>
                <a:gd name="T11" fmla="*/ 2147483646 h 6420"/>
                <a:gd name="T12" fmla="*/ 0 w 2958"/>
                <a:gd name="T13" fmla="*/ 2147483646 h 6420"/>
                <a:gd name="T14" fmla="*/ 2147483646 w 2958"/>
                <a:gd name="T15" fmla="*/ 2147483646 h 6420"/>
                <a:gd name="T16" fmla="*/ 2147483646 w 2958"/>
                <a:gd name="T17" fmla="*/ 2147483646 h 6420"/>
                <a:gd name="T18" fmla="*/ 2147483646 w 2958"/>
                <a:gd name="T19" fmla="*/ 2147483646 h 6420"/>
                <a:gd name="T20" fmla="*/ 2147483646 w 2958"/>
                <a:gd name="T21" fmla="*/ 2147483646 h 6420"/>
                <a:gd name="T22" fmla="*/ 2147483646 w 2958"/>
                <a:gd name="T23" fmla="*/ 0 h 64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bg2"/>
            </a:solidFill>
            <a:ln>
              <a:noFill/>
            </a:ln>
          </p:spPr>
          <p:txBody>
            <a:bodyPr lIns="91425" tIns="91425" rIns="91425" bIns="91425" anchor="ctr"/>
            <a:lstStyle/>
            <a:p>
              <a:pPr>
                <a:defRPr/>
              </a:pPr>
              <a:endParaRPr lang="vi-VN" sz="1350"/>
            </a:p>
          </p:txBody>
        </p:sp>
        <p:sp>
          <p:nvSpPr>
            <p:cNvPr id="148" name="Google Shape;878;p31">
              <a:extLst>
                <a:ext uri="{FF2B5EF4-FFF2-40B4-BE49-F238E27FC236}">
                  <a16:creationId xmlns:a16="http://schemas.microsoft.com/office/drawing/2014/main" id="{A6BAF1BB-8A6E-4C7E-B801-E9635DC81A7F}"/>
                </a:ext>
              </a:extLst>
            </p:cNvPr>
            <p:cNvSpPr>
              <a:spLocks/>
            </p:cNvSpPr>
            <p:nvPr/>
          </p:nvSpPr>
          <p:spPr bwMode="auto">
            <a:xfrm>
              <a:off x="5984309" y="3644601"/>
              <a:ext cx="74089" cy="169815"/>
            </a:xfrm>
            <a:custGeom>
              <a:avLst/>
              <a:gdLst>
                <a:gd name="T0" fmla="*/ 2147483646 w 2387"/>
                <a:gd name="T1" fmla="*/ 2147483646 h 5446"/>
                <a:gd name="T2" fmla="*/ 2147483646 w 2387"/>
                <a:gd name="T3" fmla="*/ 2147483646 h 5446"/>
                <a:gd name="T4" fmla="*/ 2147483646 w 2387"/>
                <a:gd name="T5" fmla="*/ 2147483646 h 5446"/>
                <a:gd name="T6" fmla="*/ 2147483646 w 2387"/>
                <a:gd name="T7" fmla="*/ 2147483646 h 5446"/>
                <a:gd name="T8" fmla="*/ 2147483646 w 2387"/>
                <a:gd name="T9" fmla="*/ 2147483646 h 5446"/>
                <a:gd name="T10" fmla="*/ 2147483646 w 2387"/>
                <a:gd name="T11" fmla="*/ 2147483646 h 5446"/>
                <a:gd name="T12" fmla="*/ 2147483646 w 2387"/>
                <a:gd name="T13" fmla="*/ 2147483646 h 5446"/>
                <a:gd name="T14" fmla="*/ 2147483646 w 2387"/>
                <a:gd name="T15" fmla="*/ 2147483646 h 5446"/>
                <a:gd name="T16" fmla="*/ 2147483646 w 2387"/>
                <a:gd name="T17" fmla="*/ 2147483646 h 5446"/>
                <a:gd name="T18" fmla="*/ 2147483646 w 2387"/>
                <a:gd name="T19" fmla="*/ 2147483646 h 5446"/>
                <a:gd name="T20" fmla="*/ 2147483646 w 2387"/>
                <a:gd name="T21" fmla="*/ 2147483646 h 5446"/>
                <a:gd name="T22" fmla="*/ 2147483646 w 2387"/>
                <a:gd name="T23" fmla="*/ 2147483646 h 5446"/>
                <a:gd name="T24" fmla="*/ 2147483646 w 2387"/>
                <a:gd name="T25" fmla="*/ 2147483646 h 5446"/>
                <a:gd name="T26" fmla="*/ 0 w 2387"/>
                <a:gd name="T27" fmla="*/ 2147483646 h 5446"/>
                <a:gd name="T28" fmla="*/ 2147483646 w 2387"/>
                <a:gd name="T29" fmla="*/ 2147483646 h 5446"/>
                <a:gd name="T30" fmla="*/ 2147483646 w 2387"/>
                <a:gd name="T31" fmla="*/ 2147483646 h 5446"/>
                <a:gd name="T32" fmla="*/ 2147483646 w 2387"/>
                <a:gd name="T33" fmla="*/ 2147483646 h 5446"/>
                <a:gd name="T34" fmla="*/ 2147483646 w 2387"/>
                <a:gd name="T35" fmla="*/ 2147483646 h 544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87" h="5446" extrusionOk="0">
                  <a:moveTo>
                    <a:pt x="572" y="1"/>
                  </a:moveTo>
                  <a:lnTo>
                    <a:pt x="572" y="1"/>
                  </a:lnTo>
                  <a:cubicBezTo>
                    <a:pt x="568" y="24"/>
                    <a:pt x="565" y="47"/>
                    <a:pt x="561" y="70"/>
                  </a:cubicBez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lIns="91425" tIns="91425" rIns="91425" bIns="91425" anchor="ctr"/>
            <a:lstStyle/>
            <a:p>
              <a:pPr>
                <a:defRPr/>
              </a:pPr>
              <a:endParaRPr lang="vi-VN" sz="1350"/>
            </a:p>
          </p:txBody>
        </p:sp>
        <p:sp>
          <p:nvSpPr>
            <p:cNvPr id="149" name="Google Shape;879;p31">
              <a:extLst>
                <a:ext uri="{FF2B5EF4-FFF2-40B4-BE49-F238E27FC236}">
                  <a16:creationId xmlns:a16="http://schemas.microsoft.com/office/drawing/2014/main" id="{EA21C3BA-2C32-4A3E-AE8A-7DD9EFA8D32C}"/>
                </a:ext>
              </a:extLst>
            </p:cNvPr>
            <p:cNvSpPr>
              <a:spLocks/>
            </p:cNvSpPr>
            <p:nvPr/>
          </p:nvSpPr>
          <p:spPr bwMode="auto">
            <a:xfrm>
              <a:off x="5971608" y="3370041"/>
              <a:ext cx="74089" cy="79353"/>
            </a:xfrm>
            <a:custGeom>
              <a:avLst/>
              <a:gdLst>
                <a:gd name="T0" fmla="*/ 2147483646 w 2353"/>
                <a:gd name="T1" fmla="*/ 2147483646 h 2522"/>
                <a:gd name="T2" fmla="*/ 0 w 2353"/>
                <a:gd name="T3" fmla="*/ 2147483646 h 2522"/>
                <a:gd name="T4" fmla="*/ 2147483646 w 2353"/>
                <a:gd name="T5" fmla="*/ 2147483646 h 2522"/>
                <a:gd name="T6" fmla="*/ 2147483646 w 2353"/>
                <a:gd name="T7" fmla="*/ 2147483646 h 2522"/>
                <a:gd name="T8" fmla="*/ 2147483646 w 2353"/>
                <a:gd name="T9" fmla="*/ 2147483646 h 25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lIns="91425" tIns="91425" rIns="91425" bIns="91425" anchor="ctr"/>
            <a:lstStyle/>
            <a:p>
              <a:pPr>
                <a:defRPr/>
              </a:pPr>
              <a:endParaRPr lang="vi-VN" sz="1350"/>
            </a:p>
          </p:txBody>
        </p:sp>
        <p:sp>
          <p:nvSpPr>
            <p:cNvPr id="150" name="Google Shape;880;p31">
              <a:extLst>
                <a:ext uri="{FF2B5EF4-FFF2-40B4-BE49-F238E27FC236}">
                  <a16:creationId xmlns:a16="http://schemas.microsoft.com/office/drawing/2014/main" id="{0C96AB81-1BD1-4325-802F-B4D6F347E8E3}"/>
                </a:ext>
              </a:extLst>
            </p:cNvPr>
            <p:cNvSpPr>
              <a:spLocks/>
            </p:cNvSpPr>
            <p:nvPr/>
          </p:nvSpPr>
          <p:spPr bwMode="auto">
            <a:xfrm>
              <a:off x="6399204" y="3354170"/>
              <a:ext cx="74089" cy="73004"/>
            </a:xfrm>
            <a:custGeom>
              <a:avLst/>
              <a:gdLst>
                <a:gd name="T0" fmla="*/ 2147483646 w 2387"/>
                <a:gd name="T1" fmla="*/ 2147483646 h 2354"/>
                <a:gd name="T2" fmla="*/ 0 w 2387"/>
                <a:gd name="T3" fmla="*/ 2147483646 h 2354"/>
                <a:gd name="T4" fmla="*/ 2147483646 w 2387"/>
                <a:gd name="T5" fmla="*/ 2147483646 h 2354"/>
                <a:gd name="T6" fmla="*/ 2147483646 w 2387"/>
                <a:gd name="T7" fmla="*/ 2147483646 h 2354"/>
                <a:gd name="T8" fmla="*/ 2147483646 w 2387"/>
                <a:gd name="T9" fmla="*/ 2147483646 h 23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lIns="91425" tIns="91425" rIns="91425" bIns="91425" anchor="ctr"/>
            <a:lstStyle/>
            <a:p>
              <a:pPr>
                <a:defRPr/>
              </a:pPr>
              <a:endParaRPr lang="vi-VN" sz="1350"/>
            </a:p>
          </p:txBody>
        </p:sp>
        <p:sp>
          <p:nvSpPr>
            <p:cNvPr id="151" name="Google Shape;881;p31">
              <a:extLst>
                <a:ext uri="{FF2B5EF4-FFF2-40B4-BE49-F238E27FC236}">
                  <a16:creationId xmlns:a16="http://schemas.microsoft.com/office/drawing/2014/main" id="{A6BB661B-C400-4155-BF39-DDEAFF9EC119}"/>
                </a:ext>
              </a:extLst>
            </p:cNvPr>
            <p:cNvSpPr/>
            <p:nvPr/>
          </p:nvSpPr>
          <p:spPr>
            <a:xfrm>
              <a:off x="5950440" y="4373059"/>
              <a:ext cx="673146" cy="457071"/>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208" name="TextBox 207">
            <a:extLst>
              <a:ext uri="{FF2B5EF4-FFF2-40B4-BE49-F238E27FC236}">
                <a16:creationId xmlns:a16="http://schemas.microsoft.com/office/drawing/2014/main" id="{9FF7DCB0-5D4D-43C6-B258-2311F610EEF1}"/>
              </a:ext>
            </a:extLst>
          </p:cNvPr>
          <p:cNvSpPr txBox="1"/>
          <p:nvPr userDrawn="1"/>
        </p:nvSpPr>
        <p:spPr>
          <a:xfrm>
            <a:off x="4334934" y="1571625"/>
            <a:ext cx="3725333" cy="2082800"/>
          </a:xfrm>
          <a:prstGeom prst="rect">
            <a:avLst/>
          </a:prstGeom>
          <a:noFill/>
        </p:spPr>
        <p:txBody>
          <a:bodyPr>
            <a:spAutoFit/>
          </a:bodyPr>
          <a:lstStyle/>
          <a:p>
            <a:pPr algn="ctr" eaLnBrk="1" fontAlgn="auto" hangingPunct="1">
              <a:spcBef>
                <a:spcPts val="0"/>
              </a:spcBef>
              <a:spcAft>
                <a:spcPts val="0"/>
              </a:spcAft>
              <a:defRPr/>
            </a:pPr>
            <a:r>
              <a:rPr lang="vi-VN" sz="6469" dirty="0">
                <a:solidFill>
                  <a:srgbClr val="F79646">
                    <a:lumMod val="50000"/>
                  </a:srgbClr>
                </a:solidFill>
                <a:latin typeface="+mj-lt"/>
              </a:rPr>
              <a:t>KHÁM PHÁ</a:t>
            </a:r>
          </a:p>
        </p:txBody>
      </p:sp>
    </p:spTree>
    <p:extLst>
      <p:ext uri="{BB962C8B-B14F-4D97-AF65-F5344CB8AC3E}">
        <p14:creationId xmlns:p14="http://schemas.microsoft.com/office/powerpoint/2010/main" val="17252791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73"/>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90"/>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92"/>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87"/>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91"/>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76"/>
                                        </p:tgtEl>
                                      </p:cBhvr>
                                      <p:by x="150000" y="150000"/>
                                    </p:animScale>
                                  </p:childTnLst>
                                </p:cTn>
                              </p:par>
                              <p:par>
                                <p:cTn id="17" presetID="16" presetClass="entr" presetSubtype="21" fill="hold" nodeType="withEffect">
                                  <p:stCondLst>
                                    <p:cond delay="0"/>
                                  </p:stCondLst>
                                  <p:childTnLst>
                                    <p:set>
                                      <p:cBhvr>
                                        <p:cTn id="18" dur="1" fill="hold">
                                          <p:stCondLst>
                                            <p:cond delay="0"/>
                                          </p:stCondLst>
                                        </p:cTn>
                                        <p:tgtEl>
                                          <p:spTgt spid="71"/>
                                        </p:tgtEl>
                                        <p:attrNameLst>
                                          <p:attrName>style.visibility</p:attrName>
                                        </p:attrNameLst>
                                      </p:cBhvr>
                                      <p:to>
                                        <p:strVal val="visible"/>
                                      </p:to>
                                    </p:set>
                                    <p:animEffect transition="in" filter="barn(inVertical)">
                                      <p:cBhvr>
                                        <p:cTn id="19" dur="500"/>
                                        <p:tgtEl>
                                          <p:spTgt spid="71"/>
                                        </p:tgtEl>
                                      </p:cBhvr>
                                    </p:animEffect>
                                  </p:childTnLst>
                                </p:cTn>
                              </p:par>
                              <p:par>
                                <p:cTn id="20" presetID="16" presetClass="entr" presetSubtype="21" fill="hold" nodeType="withEffect">
                                  <p:stCondLst>
                                    <p:cond delay="0"/>
                                  </p:stCondLst>
                                  <p:childTnLst>
                                    <p:set>
                                      <p:cBhvr>
                                        <p:cTn id="21" dur="1" fill="hold">
                                          <p:stCondLst>
                                            <p:cond delay="0"/>
                                          </p:stCondLst>
                                        </p:cTn>
                                        <p:tgtEl>
                                          <p:spTgt spid="72"/>
                                        </p:tgtEl>
                                        <p:attrNameLst>
                                          <p:attrName>style.visibility</p:attrName>
                                        </p:attrNameLst>
                                      </p:cBhvr>
                                      <p:to>
                                        <p:strVal val="visible"/>
                                      </p:to>
                                    </p:set>
                                    <p:animEffect transition="in" filter="barn(inVertical)">
                                      <p:cBhvr>
                                        <p:cTn id="22" dur="500"/>
                                        <p:tgtEl>
                                          <p:spTgt spid="72"/>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70"/>
                                        </p:tgtEl>
                                        <p:attrNameLst>
                                          <p:attrName>style.visibility</p:attrName>
                                        </p:attrNameLst>
                                      </p:cBhvr>
                                      <p:to>
                                        <p:strVal val="visible"/>
                                      </p:to>
                                    </p:set>
                                    <p:animEffect transition="in" filter="fade">
                                      <p:cBhvr>
                                        <p:cTn id="26" dur="500"/>
                                        <p:tgtEl>
                                          <p:spTgt spid="70"/>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95"/>
                                        </p:tgtEl>
                                        <p:attrNameLst>
                                          <p:attrName>style.visibility</p:attrName>
                                        </p:attrNameLst>
                                      </p:cBhvr>
                                      <p:to>
                                        <p:strVal val="visible"/>
                                      </p:to>
                                    </p:set>
                                    <p:anim calcmode="lin" valueType="num">
                                      <p:cBhvr>
                                        <p:cTn id="30" dur="1000" fill="hold"/>
                                        <p:tgtEl>
                                          <p:spTgt spid="95"/>
                                        </p:tgtEl>
                                        <p:attrNameLst>
                                          <p:attrName>ppt_w</p:attrName>
                                        </p:attrNameLst>
                                      </p:cBhvr>
                                      <p:tavLst>
                                        <p:tav tm="0">
                                          <p:val>
                                            <p:fltVal val="0"/>
                                          </p:val>
                                        </p:tav>
                                        <p:tav tm="100000">
                                          <p:val>
                                            <p:strVal val="#ppt_w"/>
                                          </p:val>
                                        </p:tav>
                                      </p:tavLst>
                                    </p:anim>
                                    <p:anim calcmode="lin" valueType="num">
                                      <p:cBhvr>
                                        <p:cTn id="31" dur="1000" fill="hold"/>
                                        <p:tgtEl>
                                          <p:spTgt spid="95"/>
                                        </p:tgtEl>
                                        <p:attrNameLst>
                                          <p:attrName>ppt_h</p:attrName>
                                        </p:attrNameLst>
                                      </p:cBhvr>
                                      <p:tavLst>
                                        <p:tav tm="0">
                                          <p:val>
                                            <p:fltVal val="0"/>
                                          </p:val>
                                        </p:tav>
                                        <p:tav tm="100000">
                                          <p:val>
                                            <p:strVal val="#ppt_h"/>
                                          </p:val>
                                        </p:tav>
                                      </p:tavLst>
                                    </p:anim>
                                    <p:anim calcmode="lin" valueType="num">
                                      <p:cBhvr>
                                        <p:cTn id="32" dur="1000" fill="hold"/>
                                        <p:tgtEl>
                                          <p:spTgt spid="95"/>
                                        </p:tgtEl>
                                        <p:attrNameLst>
                                          <p:attrName>style.rotation</p:attrName>
                                        </p:attrNameLst>
                                      </p:cBhvr>
                                      <p:tavLst>
                                        <p:tav tm="0">
                                          <p:val>
                                            <p:fltVal val="90"/>
                                          </p:val>
                                        </p:tav>
                                        <p:tav tm="100000">
                                          <p:val>
                                            <p:fltVal val="0"/>
                                          </p:val>
                                        </p:tav>
                                      </p:tavLst>
                                    </p:anim>
                                    <p:animEffect transition="in" filter="fade">
                                      <p:cBhvr>
                                        <p:cTn id="33" dur="1000"/>
                                        <p:tgtEl>
                                          <p:spTgt spid="95"/>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08"/>
                                        </p:tgtEl>
                                        <p:attrNameLst>
                                          <p:attrName>style.visibility</p:attrName>
                                        </p:attrNameLst>
                                      </p:cBhvr>
                                      <p:to>
                                        <p:strVal val="visible"/>
                                      </p:to>
                                    </p:set>
                                    <p:animEffect transition="in" filter="randombar(horizontal)">
                                      <p:cBhvr>
                                        <p:cTn id="37" dur="500"/>
                                        <p:tgtEl>
                                          <p:spTgt spid="2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208" grpId="0"/>
    </p:bldLst>
  </p:timing>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7_Title and Content">
    <p:bg>
      <p:bgPr>
        <a:solidFill>
          <a:srgbClr val="4F6228"/>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D9B0E2E1-3E50-4FB8-986B-A47948690986}"/>
              </a:ext>
            </a:extLst>
          </p:cNvPr>
          <p:cNvGrpSpPr>
            <a:grpSpLocks/>
          </p:cNvGrpSpPr>
          <p:nvPr userDrawn="1"/>
        </p:nvGrpSpPr>
        <p:grpSpPr bwMode="auto">
          <a:xfrm>
            <a:off x="395818" y="219076"/>
            <a:ext cx="11614149" cy="6240463"/>
            <a:chOff x="395894" y="219519"/>
            <a:chExt cx="8518865" cy="4788281"/>
          </a:xfrm>
        </p:grpSpPr>
        <p:sp>
          <p:nvSpPr>
            <p:cNvPr id="3" name="Google Shape;993;p14">
              <a:extLst>
                <a:ext uri="{FF2B5EF4-FFF2-40B4-BE49-F238E27FC236}">
                  <a16:creationId xmlns:a16="http://schemas.microsoft.com/office/drawing/2014/main" id="{0FCA0C69-B90B-4690-8514-F919374FC31C}"/>
                </a:ext>
              </a:extLst>
            </p:cNvPr>
            <p:cNvSpPr/>
            <p:nvPr/>
          </p:nvSpPr>
          <p:spPr>
            <a:xfrm>
              <a:off x="661380" y="219519"/>
              <a:ext cx="8068625"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nvGrpSpPr>
            <p:cNvPr id="4" name="Google Shape;994;p14">
              <a:extLst>
                <a:ext uri="{FF2B5EF4-FFF2-40B4-BE49-F238E27FC236}">
                  <a16:creationId xmlns:a16="http://schemas.microsoft.com/office/drawing/2014/main" id="{6D5F0926-98E6-4744-95CA-2BF944FD4C92}"/>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FA02D875-94B3-4871-A680-1DCAE7D7EBBE}"/>
                  </a:ext>
                </a:extLst>
              </p:cNvPr>
              <p:cNvSpPr>
                <a:spLocks/>
              </p:cNvSpPr>
              <p:nvPr/>
            </p:nvSpPr>
            <p:spPr bwMode="auto">
              <a:xfrm>
                <a:off x="8341867" y="2362126"/>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4" name="Google Shape;996;p14">
                <a:extLst>
                  <a:ext uri="{FF2B5EF4-FFF2-40B4-BE49-F238E27FC236}">
                    <a16:creationId xmlns:a16="http://schemas.microsoft.com/office/drawing/2014/main" id="{12F02EFB-BF4B-451F-A54D-3190988DDD79}"/>
                  </a:ext>
                </a:extLst>
              </p:cNvPr>
              <p:cNvSpPr>
                <a:spLocks/>
              </p:cNvSpPr>
              <p:nvPr/>
            </p:nvSpPr>
            <p:spPr bwMode="auto">
              <a:xfrm>
                <a:off x="8341867" y="2281733"/>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p:spPr>
            <p:txBody>
              <a:bodyPr lIns="91425" tIns="91425" rIns="91425" bIns="91425" anchor="ctr"/>
              <a:lstStyle/>
              <a:p>
                <a:pPr>
                  <a:defRPr/>
                </a:pPr>
                <a:endParaRPr lang="vi-VN" sz="1350"/>
              </a:p>
            </p:txBody>
          </p:sp>
        </p:grpSp>
        <p:sp>
          <p:nvSpPr>
            <p:cNvPr id="5" name="Google Shape;997;p14">
              <a:extLst>
                <a:ext uri="{FF2B5EF4-FFF2-40B4-BE49-F238E27FC236}">
                  <a16:creationId xmlns:a16="http://schemas.microsoft.com/office/drawing/2014/main" id="{E4668038-95FF-4188-B4CB-1477EE13560E}"/>
                </a:ext>
              </a:extLst>
            </p:cNvPr>
            <p:cNvSpPr>
              <a:spLocks/>
            </p:cNvSpPr>
            <p:nvPr/>
          </p:nvSpPr>
          <p:spPr bwMode="auto">
            <a:xfrm>
              <a:off x="8341867" y="4447482"/>
              <a:ext cx="569787" cy="308174"/>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grpSp>
          <p:nvGrpSpPr>
            <p:cNvPr id="6" name="Google Shape;998;p14">
              <a:extLst>
                <a:ext uri="{FF2B5EF4-FFF2-40B4-BE49-F238E27FC236}">
                  <a16:creationId xmlns:a16="http://schemas.microsoft.com/office/drawing/2014/main" id="{7CA2872C-D0A5-4436-951F-FB014E9A3590}"/>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B60B6934-4BE4-4403-84B2-A5AA60A48CFF}"/>
                  </a:ext>
                </a:extLst>
              </p:cNvPr>
              <p:cNvSpPr>
                <a:spLocks/>
              </p:cNvSpPr>
              <p:nvPr/>
            </p:nvSpPr>
            <p:spPr bwMode="auto">
              <a:xfrm>
                <a:off x="8341867" y="1800590"/>
                <a:ext cx="569787" cy="30086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2" name="Google Shape;1000;p14">
                <a:extLst>
                  <a:ext uri="{FF2B5EF4-FFF2-40B4-BE49-F238E27FC236}">
                    <a16:creationId xmlns:a16="http://schemas.microsoft.com/office/drawing/2014/main" id="{00D37E69-8DDD-456C-8CD6-6A744BCC13A4}"/>
                  </a:ext>
                </a:extLst>
              </p:cNvPr>
              <p:cNvSpPr/>
              <p:nvPr/>
            </p:nvSpPr>
            <p:spPr>
              <a:xfrm>
                <a:off x="8341867" y="1721415"/>
                <a:ext cx="569787" cy="300866"/>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7" name="Google Shape;1001;p14">
              <a:extLst>
                <a:ext uri="{FF2B5EF4-FFF2-40B4-BE49-F238E27FC236}">
                  <a16:creationId xmlns:a16="http://schemas.microsoft.com/office/drawing/2014/main" id="{6559DCAE-2588-4789-9CD5-6EE774F31C82}"/>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630F4771-F878-47A0-AA4C-5215099E9CF3}"/>
                  </a:ext>
                </a:extLst>
              </p:cNvPr>
              <p:cNvSpPr>
                <a:spLocks/>
              </p:cNvSpPr>
              <p:nvPr/>
            </p:nvSpPr>
            <p:spPr bwMode="auto">
              <a:xfrm>
                <a:off x="8346524" y="1263416"/>
                <a:ext cx="568235" cy="308175"/>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0" name="Google Shape;1003;p14">
                <a:extLst>
                  <a:ext uri="{FF2B5EF4-FFF2-40B4-BE49-F238E27FC236}">
                    <a16:creationId xmlns:a16="http://schemas.microsoft.com/office/drawing/2014/main" id="{E78055B8-317B-4F6A-87A7-31DD3AF0EEA5}"/>
                  </a:ext>
                </a:extLst>
              </p:cNvPr>
              <p:cNvSpPr>
                <a:spLocks/>
              </p:cNvSpPr>
              <p:nvPr/>
            </p:nvSpPr>
            <p:spPr bwMode="auto">
              <a:xfrm>
                <a:off x="8346524" y="1183023"/>
                <a:ext cx="568235" cy="308175"/>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p:spPr>
            <p:txBody>
              <a:bodyPr lIns="91425" tIns="91425" rIns="91425" bIns="91425" anchor="ctr"/>
              <a:lstStyle/>
              <a:p>
                <a:pPr>
                  <a:defRPr/>
                </a:pPr>
                <a:endParaRPr lang="vi-VN" sz="1350"/>
              </a:p>
            </p:txBody>
          </p:sp>
        </p:grpSp>
        <p:grpSp>
          <p:nvGrpSpPr>
            <p:cNvPr id="8" name="Google Shape;1004;p14">
              <a:extLst>
                <a:ext uri="{FF2B5EF4-FFF2-40B4-BE49-F238E27FC236}">
                  <a16:creationId xmlns:a16="http://schemas.microsoft.com/office/drawing/2014/main" id="{4E58F16C-32E8-4F25-8CAC-8CB3BED36A59}"/>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99107800-407A-4FF4-8395-965CD75F093A}"/>
                  </a:ext>
                </a:extLst>
              </p:cNvPr>
              <p:cNvSpPr>
                <a:spLocks/>
              </p:cNvSpPr>
              <p:nvPr/>
            </p:nvSpPr>
            <p:spPr bwMode="auto">
              <a:xfrm>
                <a:off x="8341867" y="686045"/>
                <a:ext cx="569787" cy="308175"/>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8" name="Google Shape;1006;p14">
                <a:extLst>
                  <a:ext uri="{FF2B5EF4-FFF2-40B4-BE49-F238E27FC236}">
                    <a16:creationId xmlns:a16="http://schemas.microsoft.com/office/drawing/2014/main" id="{0625821E-8B2C-4C42-B8B1-669E96F87D7C}"/>
                  </a:ext>
                </a:extLst>
              </p:cNvPr>
              <p:cNvSpPr/>
              <p:nvPr/>
            </p:nvSpPr>
            <p:spPr>
              <a:xfrm>
                <a:off x="8341867" y="606869"/>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9" name="Google Shape;1007;p14">
              <a:extLst>
                <a:ext uri="{FF2B5EF4-FFF2-40B4-BE49-F238E27FC236}">
                  <a16:creationId xmlns:a16="http://schemas.microsoft.com/office/drawing/2014/main" id="{C791FF70-D027-4924-BAD3-14411430AF48}"/>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E32A7EA3-0418-4868-A8FC-97BAD1C2E0C6}"/>
                  </a:ext>
                </a:extLst>
              </p:cNvPr>
              <p:cNvSpPr>
                <a:spLocks/>
              </p:cNvSpPr>
              <p:nvPr/>
            </p:nvSpPr>
            <p:spPr bwMode="auto">
              <a:xfrm>
                <a:off x="8341867" y="2361518"/>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6" name="Google Shape;1009;p14">
                <a:extLst>
                  <a:ext uri="{FF2B5EF4-FFF2-40B4-BE49-F238E27FC236}">
                    <a16:creationId xmlns:a16="http://schemas.microsoft.com/office/drawing/2014/main" id="{9E3AB462-C310-4291-81CC-D33D75728C7C}"/>
                  </a:ext>
                </a:extLst>
              </p:cNvPr>
              <p:cNvSpPr>
                <a:spLocks/>
              </p:cNvSpPr>
              <p:nvPr/>
            </p:nvSpPr>
            <p:spPr bwMode="auto">
              <a:xfrm>
                <a:off x="8341867" y="2282343"/>
                <a:ext cx="569787" cy="30086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p:spPr>
            <p:txBody>
              <a:bodyPr lIns="91425" tIns="91425" rIns="91425" bIns="91425" anchor="ctr"/>
              <a:lstStyle/>
              <a:p>
                <a:pPr>
                  <a:defRPr/>
                </a:pPr>
                <a:endParaRPr lang="vi-VN" sz="1350"/>
              </a:p>
            </p:txBody>
          </p:sp>
        </p:grpSp>
        <p:grpSp>
          <p:nvGrpSpPr>
            <p:cNvPr id="10" name="Google Shape;1010;p14">
              <a:extLst>
                <a:ext uri="{FF2B5EF4-FFF2-40B4-BE49-F238E27FC236}">
                  <a16:creationId xmlns:a16="http://schemas.microsoft.com/office/drawing/2014/main" id="{83582E93-F4A3-4529-998E-B8EF7C50C27A}"/>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3CC80FEA-7955-4A8C-8760-7F902A84CA37}"/>
                  </a:ext>
                </a:extLst>
              </p:cNvPr>
              <p:cNvSpPr>
                <a:spLocks/>
              </p:cNvSpPr>
              <p:nvPr/>
            </p:nvSpPr>
            <p:spPr bwMode="auto">
              <a:xfrm>
                <a:off x="8341867" y="2362129"/>
                <a:ext cx="569787" cy="30086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4" name="Google Shape;1012;p14">
                <a:extLst>
                  <a:ext uri="{FF2B5EF4-FFF2-40B4-BE49-F238E27FC236}">
                    <a16:creationId xmlns:a16="http://schemas.microsoft.com/office/drawing/2014/main" id="{E5CD8C15-4224-4E65-BF63-7E7E1BCD7545}"/>
                  </a:ext>
                </a:extLst>
              </p:cNvPr>
              <p:cNvSpPr/>
              <p:nvPr/>
            </p:nvSpPr>
            <p:spPr>
              <a:xfrm>
                <a:off x="8341867" y="2281736"/>
                <a:ext cx="569787"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11" name="Google Shape;1013;p14">
              <a:extLst>
                <a:ext uri="{FF2B5EF4-FFF2-40B4-BE49-F238E27FC236}">
                  <a16:creationId xmlns:a16="http://schemas.microsoft.com/office/drawing/2014/main" id="{7F784709-E2C2-425C-BCE3-1481A547A2DF}"/>
                </a:ext>
              </a:extLst>
            </p:cNvPr>
            <p:cNvSpPr/>
            <p:nvPr/>
          </p:nvSpPr>
          <p:spPr>
            <a:xfrm>
              <a:off x="8341867" y="4368307"/>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 name="Google Shape;1014;p14">
              <a:extLst>
                <a:ext uri="{FF2B5EF4-FFF2-40B4-BE49-F238E27FC236}">
                  <a16:creationId xmlns:a16="http://schemas.microsoft.com/office/drawing/2014/main" id="{174AC0E4-0453-4C15-AEAA-4CDA3D15FA4D}"/>
                </a:ext>
              </a:extLst>
            </p:cNvPr>
            <p:cNvSpPr>
              <a:spLocks/>
            </p:cNvSpPr>
            <p:nvPr/>
          </p:nvSpPr>
          <p:spPr bwMode="auto">
            <a:xfrm>
              <a:off x="395894" y="219519"/>
              <a:ext cx="8053099"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p:spPr>
          <p:txBody>
            <a:bodyPr lIns="91425" tIns="91425" rIns="91425" bIns="91425" anchor="ctr"/>
            <a:lstStyle/>
            <a:p>
              <a:pPr>
                <a:defRPr/>
              </a:pPr>
              <a:endParaRPr lang="vi-VN" sz="1350"/>
            </a:p>
          </p:txBody>
        </p:sp>
      </p:grpSp>
      <p:sp>
        <p:nvSpPr>
          <p:cNvPr id="25" name="Google Shape;1082;p14">
            <a:extLst>
              <a:ext uri="{FF2B5EF4-FFF2-40B4-BE49-F238E27FC236}">
                <a16:creationId xmlns:a16="http://schemas.microsoft.com/office/drawing/2014/main" id="{20653CB6-0A53-4277-B761-026EF3F42531}"/>
              </a:ext>
            </a:extLst>
          </p:cNvPr>
          <p:cNvSpPr>
            <a:spLocks/>
          </p:cNvSpPr>
          <p:nvPr userDrawn="1"/>
        </p:nvSpPr>
        <p:spPr bwMode="auto">
          <a:xfrm>
            <a:off x="465667" y="8826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26" name="Google Shape;1083;p14">
            <a:extLst>
              <a:ext uri="{FF2B5EF4-FFF2-40B4-BE49-F238E27FC236}">
                <a16:creationId xmlns:a16="http://schemas.microsoft.com/office/drawing/2014/main" id="{B56E4E32-051F-42B2-BFC1-EF8276219F3C}"/>
              </a:ext>
            </a:extLst>
          </p:cNvPr>
          <p:cNvSpPr>
            <a:spLocks/>
          </p:cNvSpPr>
          <p:nvPr userDrawn="1"/>
        </p:nvSpPr>
        <p:spPr bwMode="auto">
          <a:xfrm>
            <a:off x="201084" y="906463"/>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27" name="Google Shape;1084;p14">
            <a:extLst>
              <a:ext uri="{FF2B5EF4-FFF2-40B4-BE49-F238E27FC236}">
                <a16:creationId xmlns:a16="http://schemas.microsoft.com/office/drawing/2014/main" id="{E4C6222F-095D-4DF2-88EF-F358406E4ABC}"/>
              </a:ext>
            </a:extLst>
          </p:cNvPr>
          <p:cNvSpPr>
            <a:spLocks/>
          </p:cNvSpPr>
          <p:nvPr userDrawn="1"/>
        </p:nvSpPr>
        <p:spPr bwMode="auto">
          <a:xfrm>
            <a:off x="224367" y="989014"/>
            <a:ext cx="44451"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28" name="Google Shape;1085;p14">
            <a:extLst>
              <a:ext uri="{FF2B5EF4-FFF2-40B4-BE49-F238E27FC236}">
                <a16:creationId xmlns:a16="http://schemas.microsoft.com/office/drawing/2014/main" id="{D169DB9D-5BAC-4884-84C5-1CAD3F6C1B8A}"/>
              </a:ext>
            </a:extLst>
          </p:cNvPr>
          <p:cNvSpPr>
            <a:spLocks/>
          </p:cNvSpPr>
          <p:nvPr userDrawn="1"/>
        </p:nvSpPr>
        <p:spPr bwMode="auto">
          <a:xfrm>
            <a:off x="524934" y="9477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29" name="Google Shape;1086;p14">
            <a:extLst>
              <a:ext uri="{FF2B5EF4-FFF2-40B4-BE49-F238E27FC236}">
                <a16:creationId xmlns:a16="http://schemas.microsoft.com/office/drawing/2014/main" id="{DF467DF8-0A0C-4B11-BA64-495B7FFBEEA9}"/>
              </a:ext>
            </a:extLst>
          </p:cNvPr>
          <p:cNvSpPr>
            <a:spLocks/>
          </p:cNvSpPr>
          <p:nvPr userDrawn="1"/>
        </p:nvSpPr>
        <p:spPr bwMode="auto">
          <a:xfrm>
            <a:off x="201084" y="917575"/>
            <a:ext cx="448733"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30" name="Google Shape;1082;p14">
            <a:extLst>
              <a:ext uri="{FF2B5EF4-FFF2-40B4-BE49-F238E27FC236}">
                <a16:creationId xmlns:a16="http://schemas.microsoft.com/office/drawing/2014/main" id="{11F7D740-ABDC-441F-BD89-939EF1D9A860}"/>
              </a:ext>
            </a:extLst>
          </p:cNvPr>
          <p:cNvSpPr>
            <a:spLocks/>
          </p:cNvSpPr>
          <p:nvPr userDrawn="1"/>
        </p:nvSpPr>
        <p:spPr bwMode="auto">
          <a:xfrm>
            <a:off x="463550" y="14954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31" name="Google Shape;1083;p14">
            <a:extLst>
              <a:ext uri="{FF2B5EF4-FFF2-40B4-BE49-F238E27FC236}">
                <a16:creationId xmlns:a16="http://schemas.microsoft.com/office/drawing/2014/main" id="{918B4BB5-5945-4093-8AA0-69D6EA3F8D96}"/>
              </a:ext>
            </a:extLst>
          </p:cNvPr>
          <p:cNvSpPr>
            <a:spLocks/>
          </p:cNvSpPr>
          <p:nvPr userDrawn="1"/>
        </p:nvSpPr>
        <p:spPr bwMode="auto">
          <a:xfrm>
            <a:off x="198967" y="1520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32" name="Google Shape;1084;p14">
            <a:extLst>
              <a:ext uri="{FF2B5EF4-FFF2-40B4-BE49-F238E27FC236}">
                <a16:creationId xmlns:a16="http://schemas.microsoft.com/office/drawing/2014/main" id="{08FDA888-FFCC-409F-A0A1-1838F0C508E8}"/>
              </a:ext>
            </a:extLst>
          </p:cNvPr>
          <p:cNvSpPr>
            <a:spLocks/>
          </p:cNvSpPr>
          <p:nvPr userDrawn="1"/>
        </p:nvSpPr>
        <p:spPr bwMode="auto">
          <a:xfrm>
            <a:off x="222251" y="1603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33" name="Google Shape;1085;p14">
            <a:extLst>
              <a:ext uri="{FF2B5EF4-FFF2-40B4-BE49-F238E27FC236}">
                <a16:creationId xmlns:a16="http://schemas.microsoft.com/office/drawing/2014/main" id="{F40DACD0-8FA2-400A-A883-F7F7A15F9A21}"/>
              </a:ext>
            </a:extLst>
          </p:cNvPr>
          <p:cNvSpPr>
            <a:spLocks/>
          </p:cNvSpPr>
          <p:nvPr userDrawn="1"/>
        </p:nvSpPr>
        <p:spPr bwMode="auto">
          <a:xfrm>
            <a:off x="522818" y="1562100"/>
            <a:ext cx="46567"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34" name="Google Shape;1086;p14">
            <a:extLst>
              <a:ext uri="{FF2B5EF4-FFF2-40B4-BE49-F238E27FC236}">
                <a16:creationId xmlns:a16="http://schemas.microsoft.com/office/drawing/2014/main" id="{294535A7-E9EC-4E81-9044-7EAA4714F977}"/>
              </a:ext>
            </a:extLst>
          </p:cNvPr>
          <p:cNvSpPr>
            <a:spLocks/>
          </p:cNvSpPr>
          <p:nvPr userDrawn="1"/>
        </p:nvSpPr>
        <p:spPr bwMode="auto">
          <a:xfrm>
            <a:off x="201084" y="1531938"/>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35" name="Google Shape;1082;p14">
            <a:extLst>
              <a:ext uri="{FF2B5EF4-FFF2-40B4-BE49-F238E27FC236}">
                <a16:creationId xmlns:a16="http://schemas.microsoft.com/office/drawing/2014/main" id="{433A1B5F-C676-49A0-8C81-4CC54D92DA39}"/>
              </a:ext>
            </a:extLst>
          </p:cNvPr>
          <p:cNvSpPr>
            <a:spLocks/>
          </p:cNvSpPr>
          <p:nvPr userDrawn="1"/>
        </p:nvSpPr>
        <p:spPr bwMode="auto">
          <a:xfrm>
            <a:off x="463550" y="2109788"/>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36" name="Google Shape;1083;p14">
            <a:extLst>
              <a:ext uri="{FF2B5EF4-FFF2-40B4-BE49-F238E27FC236}">
                <a16:creationId xmlns:a16="http://schemas.microsoft.com/office/drawing/2014/main" id="{ABF78AC7-B3FB-4A96-9076-EC2390EDE5C7}"/>
              </a:ext>
            </a:extLst>
          </p:cNvPr>
          <p:cNvSpPr>
            <a:spLocks/>
          </p:cNvSpPr>
          <p:nvPr userDrawn="1"/>
        </p:nvSpPr>
        <p:spPr bwMode="auto">
          <a:xfrm>
            <a:off x="198967" y="2135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37" name="Google Shape;1084;p14">
            <a:extLst>
              <a:ext uri="{FF2B5EF4-FFF2-40B4-BE49-F238E27FC236}">
                <a16:creationId xmlns:a16="http://schemas.microsoft.com/office/drawing/2014/main" id="{FD97987B-808E-4F44-8659-0CEB4187A4C0}"/>
              </a:ext>
            </a:extLst>
          </p:cNvPr>
          <p:cNvSpPr>
            <a:spLocks/>
          </p:cNvSpPr>
          <p:nvPr userDrawn="1"/>
        </p:nvSpPr>
        <p:spPr bwMode="auto">
          <a:xfrm>
            <a:off x="222251" y="2217738"/>
            <a:ext cx="44449"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38" name="Google Shape;1085;p14">
            <a:extLst>
              <a:ext uri="{FF2B5EF4-FFF2-40B4-BE49-F238E27FC236}">
                <a16:creationId xmlns:a16="http://schemas.microsoft.com/office/drawing/2014/main" id="{C0FA514D-3A5A-4CE2-B812-20DCA6F9A451}"/>
              </a:ext>
            </a:extLst>
          </p:cNvPr>
          <p:cNvSpPr>
            <a:spLocks/>
          </p:cNvSpPr>
          <p:nvPr userDrawn="1"/>
        </p:nvSpPr>
        <p:spPr bwMode="auto">
          <a:xfrm>
            <a:off x="522818" y="2174875"/>
            <a:ext cx="44449"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39" name="Google Shape;1086;p14">
            <a:extLst>
              <a:ext uri="{FF2B5EF4-FFF2-40B4-BE49-F238E27FC236}">
                <a16:creationId xmlns:a16="http://schemas.microsoft.com/office/drawing/2014/main" id="{D0DEBE23-A810-4A51-9895-E27681C440F6}"/>
              </a:ext>
            </a:extLst>
          </p:cNvPr>
          <p:cNvSpPr>
            <a:spLocks/>
          </p:cNvSpPr>
          <p:nvPr userDrawn="1"/>
        </p:nvSpPr>
        <p:spPr bwMode="auto">
          <a:xfrm>
            <a:off x="198967" y="21463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40" name="Google Shape;1082;p14">
            <a:extLst>
              <a:ext uri="{FF2B5EF4-FFF2-40B4-BE49-F238E27FC236}">
                <a16:creationId xmlns:a16="http://schemas.microsoft.com/office/drawing/2014/main" id="{2E19A29C-976F-4CF7-9206-A2A44C2F8470}"/>
              </a:ext>
            </a:extLst>
          </p:cNvPr>
          <p:cNvSpPr>
            <a:spLocks/>
          </p:cNvSpPr>
          <p:nvPr userDrawn="1"/>
        </p:nvSpPr>
        <p:spPr bwMode="auto">
          <a:xfrm>
            <a:off x="461433" y="27241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41" name="Google Shape;1083;p14">
            <a:extLst>
              <a:ext uri="{FF2B5EF4-FFF2-40B4-BE49-F238E27FC236}">
                <a16:creationId xmlns:a16="http://schemas.microsoft.com/office/drawing/2014/main" id="{646EA249-398C-4895-8527-2C99918107EA}"/>
              </a:ext>
            </a:extLst>
          </p:cNvPr>
          <p:cNvSpPr>
            <a:spLocks/>
          </p:cNvSpPr>
          <p:nvPr userDrawn="1"/>
        </p:nvSpPr>
        <p:spPr bwMode="auto">
          <a:xfrm>
            <a:off x="196851" y="2747964"/>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42" name="Google Shape;1084;p14">
            <a:extLst>
              <a:ext uri="{FF2B5EF4-FFF2-40B4-BE49-F238E27FC236}">
                <a16:creationId xmlns:a16="http://schemas.microsoft.com/office/drawing/2014/main" id="{D5B61EC0-A080-43F9-A92A-6D7BF8DAEFE7}"/>
              </a:ext>
            </a:extLst>
          </p:cNvPr>
          <p:cNvSpPr>
            <a:spLocks/>
          </p:cNvSpPr>
          <p:nvPr userDrawn="1"/>
        </p:nvSpPr>
        <p:spPr bwMode="auto">
          <a:xfrm>
            <a:off x="220134" y="2830514"/>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43" name="Google Shape;1085;p14">
            <a:extLst>
              <a:ext uri="{FF2B5EF4-FFF2-40B4-BE49-F238E27FC236}">
                <a16:creationId xmlns:a16="http://schemas.microsoft.com/office/drawing/2014/main" id="{2C4161E8-ED58-41EE-8462-45668E12E90A}"/>
              </a:ext>
            </a:extLst>
          </p:cNvPr>
          <p:cNvSpPr>
            <a:spLocks/>
          </p:cNvSpPr>
          <p:nvPr userDrawn="1"/>
        </p:nvSpPr>
        <p:spPr bwMode="auto">
          <a:xfrm>
            <a:off x="520701" y="27892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44" name="Google Shape;1086;p14">
            <a:extLst>
              <a:ext uri="{FF2B5EF4-FFF2-40B4-BE49-F238E27FC236}">
                <a16:creationId xmlns:a16="http://schemas.microsoft.com/office/drawing/2014/main" id="{BC2B8A05-9250-4A2F-B35E-346DE1D6B69A}"/>
              </a:ext>
            </a:extLst>
          </p:cNvPr>
          <p:cNvSpPr>
            <a:spLocks/>
          </p:cNvSpPr>
          <p:nvPr userDrawn="1"/>
        </p:nvSpPr>
        <p:spPr bwMode="auto">
          <a:xfrm>
            <a:off x="198968" y="27590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45" name="Google Shape;1082;p14">
            <a:extLst>
              <a:ext uri="{FF2B5EF4-FFF2-40B4-BE49-F238E27FC236}">
                <a16:creationId xmlns:a16="http://schemas.microsoft.com/office/drawing/2014/main" id="{DE059BCB-22ED-48DB-ADCD-AD8240F994B7}"/>
              </a:ext>
            </a:extLst>
          </p:cNvPr>
          <p:cNvSpPr>
            <a:spLocks/>
          </p:cNvSpPr>
          <p:nvPr userDrawn="1"/>
        </p:nvSpPr>
        <p:spPr bwMode="auto">
          <a:xfrm>
            <a:off x="461433" y="33369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46" name="Google Shape;1083;p14">
            <a:extLst>
              <a:ext uri="{FF2B5EF4-FFF2-40B4-BE49-F238E27FC236}">
                <a16:creationId xmlns:a16="http://schemas.microsoft.com/office/drawing/2014/main" id="{B16DEBD5-E689-4C3B-87C4-66C575599E56}"/>
              </a:ext>
            </a:extLst>
          </p:cNvPr>
          <p:cNvSpPr>
            <a:spLocks/>
          </p:cNvSpPr>
          <p:nvPr userDrawn="1"/>
        </p:nvSpPr>
        <p:spPr bwMode="auto">
          <a:xfrm>
            <a:off x="194733" y="3362326"/>
            <a:ext cx="450851"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47" name="Google Shape;1084;p14">
            <a:extLst>
              <a:ext uri="{FF2B5EF4-FFF2-40B4-BE49-F238E27FC236}">
                <a16:creationId xmlns:a16="http://schemas.microsoft.com/office/drawing/2014/main" id="{56BB75B6-CA87-442C-AC9D-AA320E4EDC56}"/>
              </a:ext>
            </a:extLst>
          </p:cNvPr>
          <p:cNvSpPr>
            <a:spLocks/>
          </p:cNvSpPr>
          <p:nvPr userDrawn="1"/>
        </p:nvSpPr>
        <p:spPr bwMode="auto">
          <a:xfrm>
            <a:off x="220133" y="3444875"/>
            <a:ext cx="44451"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48" name="Google Shape;1085;p14">
            <a:extLst>
              <a:ext uri="{FF2B5EF4-FFF2-40B4-BE49-F238E27FC236}">
                <a16:creationId xmlns:a16="http://schemas.microsoft.com/office/drawing/2014/main" id="{265240FC-0492-4A63-9BD0-8AD2035F9732}"/>
              </a:ext>
            </a:extLst>
          </p:cNvPr>
          <p:cNvSpPr>
            <a:spLocks/>
          </p:cNvSpPr>
          <p:nvPr userDrawn="1"/>
        </p:nvSpPr>
        <p:spPr bwMode="auto">
          <a:xfrm>
            <a:off x="520700" y="3403600"/>
            <a:ext cx="44451"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49" name="Google Shape;1086;p14">
            <a:extLst>
              <a:ext uri="{FF2B5EF4-FFF2-40B4-BE49-F238E27FC236}">
                <a16:creationId xmlns:a16="http://schemas.microsoft.com/office/drawing/2014/main" id="{FE627D47-083B-4FF1-B672-606115294CAB}"/>
              </a:ext>
            </a:extLst>
          </p:cNvPr>
          <p:cNvSpPr>
            <a:spLocks/>
          </p:cNvSpPr>
          <p:nvPr userDrawn="1"/>
        </p:nvSpPr>
        <p:spPr bwMode="auto">
          <a:xfrm>
            <a:off x="196851" y="33734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50" name="Google Shape;1082;p14">
            <a:extLst>
              <a:ext uri="{FF2B5EF4-FFF2-40B4-BE49-F238E27FC236}">
                <a16:creationId xmlns:a16="http://schemas.microsoft.com/office/drawing/2014/main" id="{E632F2FE-CC2A-40BC-81DC-1EC37E029538}"/>
              </a:ext>
            </a:extLst>
          </p:cNvPr>
          <p:cNvSpPr>
            <a:spLocks/>
          </p:cNvSpPr>
          <p:nvPr userDrawn="1"/>
        </p:nvSpPr>
        <p:spPr bwMode="auto">
          <a:xfrm>
            <a:off x="459317" y="3951288"/>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51" name="Google Shape;1083;p14">
            <a:extLst>
              <a:ext uri="{FF2B5EF4-FFF2-40B4-BE49-F238E27FC236}">
                <a16:creationId xmlns:a16="http://schemas.microsoft.com/office/drawing/2014/main" id="{0EA0DAA8-223C-4817-A884-F4B50040051F}"/>
              </a:ext>
            </a:extLst>
          </p:cNvPr>
          <p:cNvSpPr>
            <a:spLocks/>
          </p:cNvSpPr>
          <p:nvPr userDrawn="1"/>
        </p:nvSpPr>
        <p:spPr bwMode="auto">
          <a:xfrm>
            <a:off x="194734" y="39766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52" name="Google Shape;1084;p14">
            <a:extLst>
              <a:ext uri="{FF2B5EF4-FFF2-40B4-BE49-F238E27FC236}">
                <a16:creationId xmlns:a16="http://schemas.microsoft.com/office/drawing/2014/main" id="{78DC9512-C9A3-4D47-B2FD-DE75FB17FAC3}"/>
              </a:ext>
            </a:extLst>
          </p:cNvPr>
          <p:cNvSpPr>
            <a:spLocks/>
          </p:cNvSpPr>
          <p:nvPr userDrawn="1"/>
        </p:nvSpPr>
        <p:spPr bwMode="auto">
          <a:xfrm>
            <a:off x="218018" y="40592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53" name="Google Shape;1085;p14">
            <a:extLst>
              <a:ext uri="{FF2B5EF4-FFF2-40B4-BE49-F238E27FC236}">
                <a16:creationId xmlns:a16="http://schemas.microsoft.com/office/drawing/2014/main" id="{443E995B-5C0E-4EAB-BA4E-5FC7FCF4219A}"/>
              </a:ext>
            </a:extLst>
          </p:cNvPr>
          <p:cNvSpPr>
            <a:spLocks/>
          </p:cNvSpPr>
          <p:nvPr userDrawn="1"/>
        </p:nvSpPr>
        <p:spPr bwMode="auto">
          <a:xfrm>
            <a:off x="518585" y="40163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54" name="Google Shape;1086;p14">
            <a:extLst>
              <a:ext uri="{FF2B5EF4-FFF2-40B4-BE49-F238E27FC236}">
                <a16:creationId xmlns:a16="http://schemas.microsoft.com/office/drawing/2014/main" id="{9976B7D8-0207-459B-9361-F49C63747193}"/>
              </a:ext>
            </a:extLst>
          </p:cNvPr>
          <p:cNvSpPr>
            <a:spLocks/>
          </p:cNvSpPr>
          <p:nvPr userDrawn="1"/>
        </p:nvSpPr>
        <p:spPr bwMode="auto">
          <a:xfrm>
            <a:off x="194734" y="39878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55" name="Google Shape;1082;p14">
            <a:extLst>
              <a:ext uri="{FF2B5EF4-FFF2-40B4-BE49-F238E27FC236}">
                <a16:creationId xmlns:a16="http://schemas.microsoft.com/office/drawing/2014/main" id="{1C495D1E-468A-4AED-8010-682C3CC7EBA5}"/>
              </a:ext>
            </a:extLst>
          </p:cNvPr>
          <p:cNvSpPr>
            <a:spLocks/>
          </p:cNvSpPr>
          <p:nvPr userDrawn="1"/>
        </p:nvSpPr>
        <p:spPr bwMode="auto">
          <a:xfrm>
            <a:off x="459317" y="4565650"/>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56" name="Google Shape;1083;p14">
            <a:extLst>
              <a:ext uri="{FF2B5EF4-FFF2-40B4-BE49-F238E27FC236}">
                <a16:creationId xmlns:a16="http://schemas.microsoft.com/office/drawing/2014/main" id="{29EE2BBA-2B46-479F-A045-A50F4BFA1F98}"/>
              </a:ext>
            </a:extLst>
          </p:cNvPr>
          <p:cNvSpPr>
            <a:spLocks/>
          </p:cNvSpPr>
          <p:nvPr userDrawn="1"/>
        </p:nvSpPr>
        <p:spPr bwMode="auto">
          <a:xfrm>
            <a:off x="192618" y="4589464"/>
            <a:ext cx="450849"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57" name="Google Shape;1084;p14">
            <a:extLst>
              <a:ext uri="{FF2B5EF4-FFF2-40B4-BE49-F238E27FC236}">
                <a16:creationId xmlns:a16="http://schemas.microsoft.com/office/drawing/2014/main" id="{C9E182DD-C767-4A4F-AE9F-8F991F2B901A}"/>
              </a:ext>
            </a:extLst>
          </p:cNvPr>
          <p:cNvSpPr>
            <a:spLocks/>
          </p:cNvSpPr>
          <p:nvPr userDrawn="1"/>
        </p:nvSpPr>
        <p:spPr bwMode="auto">
          <a:xfrm>
            <a:off x="215901" y="4672014"/>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58" name="Google Shape;1085;p14">
            <a:extLst>
              <a:ext uri="{FF2B5EF4-FFF2-40B4-BE49-F238E27FC236}">
                <a16:creationId xmlns:a16="http://schemas.microsoft.com/office/drawing/2014/main" id="{6C984CC5-FADC-4123-AFCB-D52A012A12E4}"/>
              </a:ext>
            </a:extLst>
          </p:cNvPr>
          <p:cNvSpPr>
            <a:spLocks/>
          </p:cNvSpPr>
          <p:nvPr userDrawn="1"/>
        </p:nvSpPr>
        <p:spPr bwMode="auto">
          <a:xfrm>
            <a:off x="518585" y="4630739"/>
            <a:ext cx="44449"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59" name="Google Shape;1086;p14">
            <a:extLst>
              <a:ext uri="{FF2B5EF4-FFF2-40B4-BE49-F238E27FC236}">
                <a16:creationId xmlns:a16="http://schemas.microsoft.com/office/drawing/2014/main" id="{9D22194B-30A5-4CFB-BFE6-6A853103761C}"/>
              </a:ext>
            </a:extLst>
          </p:cNvPr>
          <p:cNvSpPr>
            <a:spLocks/>
          </p:cNvSpPr>
          <p:nvPr userDrawn="1"/>
        </p:nvSpPr>
        <p:spPr bwMode="auto">
          <a:xfrm>
            <a:off x="194734" y="46005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60" name="Google Shape;1082;p14">
            <a:extLst>
              <a:ext uri="{FF2B5EF4-FFF2-40B4-BE49-F238E27FC236}">
                <a16:creationId xmlns:a16="http://schemas.microsoft.com/office/drawing/2014/main" id="{7F8C1F5C-994A-4FE3-84DC-24124A874721}"/>
              </a:ext>
            </a:extLst>
          </p:cNvPr>
          <p:cNvSpPr>
            <a:spLocks/>
          </p:cNvSpPr>
          <p:nvPr userDrawn="1"/>
        </p:nvSpPr>
        <p:spPr bwMode="auto">
          <a:xfrm>
            <a:off x="457200" y="5180013"/>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61" name="Google Shape;1083;p14">
            <a:extLst>
              <a:ext uri="{FF2B5EF4-FFF2-40B4-BE49-F238E27FC236}">
                <a16:creationId xmlns:a16="http://schemas.microsoft.com/office/drawing/2014/main" id="{CB2EA846-6495-41BB-ACBD-E04E38283412}"/>
              </a:ext>
            </a:extLst>
          </p:cNvPr>
          <p:cNvSpPr>
            <a:spLocks/>
          </p:cNvSpPr>
          <p:nvPr userDrawn="1"/>
        </p:nvSpPr>
        <p:spPr bwMode="auto">
          <a:xfrm>
            <a:off x="192618" y="5203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62" name="Google Shape;1084;p14">
            <a:extLst>
              <a:ext uri="{FF2B5EF4-FFF2-40B4-BE49-F238E27FC236}">
                <a16:creationId xmlns:a16="http://schemas.microsoft.com/office/drawing/2014/main" id="{FFF3434C-9A79-46F8-9583-F99F36974A4A}"/>
              </a:ext>
            </a:extLst>
          </p:cNvPr>
          <p:cNvSpPr>
            <a:spLocks/>
          </p:cNvSpPr>
          <p:nvPr userDrawn="1"/>
        </p:nvSpPr>
        <p:spPr bwMode="auto">
          <a:xfrm>
            <a:off x="215901" y="5286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63" name="Google Shape;1085;p14">
            <a:extLst>
              <a:ext uri="{FF2B5EF4-FFF2-40B4-BE49-F238E27FC236}">
                <a16:creationId xmlns:a16="http://schemas.microsoft.com/office/drawing/2014/main" id="{34D00DCC-1E17-416D-8502-926D4F366B41}"/>
              </a:ext>
            </a:extLst>
          </p:cNvPr>
          <p:cNvSpPr>
            <a:spLocks/>
          </p:cNvSpPr>
          <p:nvPr userDrawn="1"/>
        </p:nvSpPr>
        <p:spPr bwMode="auto">
          <a:xfrm>
            <a:off x="516467" y="5245100"/>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64" name="Google Shape;1086;p14">
            <a:extLst>
              <a:ext uri="{FF2B5EF4-FFF2-40B4-BE49-F238E27FC236}">
                <a16:creationId xmlns:a16="http://schemas.microsoft.com/office/drawing/2014/main" id="{CF8422EE-0240-4134-B691-BC1B1E55B7DF}"/>
              </a:ext>
            </a:extLst>
          </p:cNvPr>
          <p:cNvSpPr>
            <a:spLocks/>
          </p:cNvSpPr>
          <p:nvPr userDrawn="1"/>
        </p:nvSpPr>
        <p:spPr bwMode="auto">
          <a:xfrm>
            <a:off x="192618" y="52149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65" name="Google Shape;1082;p14">
            <a:extLst>
              <a:ext uri="{FF2B5EF4-FFF2-40B4-BE49-F238E27FC236}">
                <a16:creationId xmlns:a16="http://schemas.microsoft.com/office/drawing/2014/main" id="{0C53739A-0359-4F85-AC5E-7BBC337680D9}"/>
              </a:ext>
            </a:extLst>
          </p:cNvPr>
          <p:cNvSpPr>
            <a:spLocks/>
          </p:cNvSpPr>
          <p:nvPr userDrawn="1"/>
        </p:nvSpPr>
        <p:spPr bwMode="auto">
          <a:xfrm>
            <a:off x="457200" y="5792788"/>
            <a:ext cx="107951"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66" name="Google Shape;1083;p14">
            <a:extLst>
              <a:ext uri="{FF2B5EF4-FFF2-40B4-BE49-F238E27FC236}">
                <a16:creationId xmlns:a16="http://schemas.microsoft.com/office/drawing/2014/main" id="{F800372B-BD48-400D-BAF2-A2E90B004E89}"/>
              </a:ext>
            </a:extLst>
          </p:cNvPr>
          <p:cNvSpPr>
            <a:spLocks/>
          </p:cNvSpPr>
          <p:nvPr userDrawn="1"/>
        </p:nvSpPr>
        <p:spPr bwMode="auto">
          <a:xfrm>
            <a:off x="190500" y="5818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67" name="Google Shape;1084;p14">
            <a:extLst>
              <a:ext uri="{FF2B5EF4-FFF2-40B4-BE49-F238E27FC236}">
                <a16:creationId xmlns:a16="http://schemas.microsoft.com/office/drawing/2014/main" id="{FED7D83A-3E83-4F45-A72D-3AD9CDDE5F29}"/>
              </a:ext>
            </a:extLst>
          </p:cNvPr>
          <p:cNvSpPr>
            <a:spLocks/>
          </p:cNvSpPr>
          <p:nvPr userDrawn="1"/>
        </p:nvSpPr>
        <p:spPr bwMode="auto">
          <a:xfrm>
            <a:off x="213784" y="59007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68" name="Google Shape;1085;p14">
            <a:extLst>
              <a:ext uri="{FF2B5EF4-FFF2-40B4-BE49-F238E27FC236}">
                <a16:creationId xmlns:a16="http://schemas.microsoft.com/office/drawing/2014/main" id="{C38A0C7F-20AF-47FC-A159-031266D646E2}"/>
              </a:ext>
            </a:extLst>
          </p:cNvPr>
          <p:cNvSpPr>
            <a:spLocks/>
          </p:cNvSpPr>
          <p:nvPr userDrawn="1"/>
        </p:nvSpPr>
        <p:spPr bwMode="auto">
          <a:xfrm>
            <a:off x="514351" y="58578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69" name="Google Shape;1086;p14">
            <a:extLst>
              <a:ext uri="{FF2B5EF4-FFF2-40B4-BE49-F238E27FC236}">
                <a16:creationId xmlns:a16="http://schemas.microsoft.com/office/drawing/2014/main" id="{96E31D08-B8BC-4E44-8A69-3ECA26554C9D}"/>
              </a:ext>
            </a:extLst>
          </p:cNvPr>
          <p:cNvSpPr>
            <a:spLocks/>
          </p:cNvSpPr>
          <p:nvPr userDrawn="1"/>
        </p:nvSpPr>
        <p:spPr bwMode="auto">
          <a:xfrm>
            <a:off x="192617" y="5829300"/>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70" name="Google Shape;1765;p26">
            <a:extLst>
              <a:ext uri="{FF2B5EF4-FFF2-40B4-BE49-F238E27FC236}">
                <a16:creationId xmlns:a16="http://schemas.microsoft.com/office/drawing/2014/main" id="{EA741CA3-7E2B-46E7-B852-7FD4BECD4AE2}"/>
              </a:ext>
            </a:extLst>
          </p:cNvPr>
          <p:cNvSpPr/>
          <p:nvPr userDrawn="1"/>
        </p:nvSpPr>
        <p:spPr>
          <a:xfrm rot="126755">
            <a:off x="3092451" y="1090613"/>
            <a:ext cx="5549900" cy="4730750"/>
          </a:xfrm>
          <a:prstGeom prst="rect">
            <a:avLst/>
          </a:prstGeom>
          <a:solidFill>
            <a:schemeClr val="accent6">
              <a:lumMod val="40000"/>
              <a:lumOff val="60000"/>
            </a:schemeClr>
          </a:solidFill>
          <a:ln>
            <a:noFill/>
          </a:ln>
        </p:spPr>
        <p:txBody>
          <a:bodyPr spcFirstLastPara="1" lIns="51427" tIns="51427" rIns="51427" bIns="51427" anchor="ctr"/>
          <a:lstStyle/>
          <a:p>
            <a:pPr eaLnBrk="1" fontAlgn="auto" hangingPunct="1">
              <a:spcBef>
                <a:spcPts val="0"/>
              </a:spcBef>
              <a:spcAft>
                <a:spcPts val="0"/>
              </a:spcAft>
              <a:defRPr/>
            </a:pPr>
            <a:endParaRPr sz="281" dirty="0">
              <a:solidFill>
                <a:prstClr val="black"/>
              </a:solidFill>
              <a:latin typeface="Arial"/>
            </a:endParaRPr>
          </a:p>
        </p:txBody>
      </p:sp>
      <p:sp>
        <p:nvSpPr>
          <p:cNvPr id="71" name="Google Shape;1766;p26">
            <a:extLst>
              <a:ext uri="{FF2B5EF4-FFF2-40B4-BE49-F238E27FC236}">
                <a16:creationId xmlns:a16="http://schemas.microsoft.com/office/drawing/2014/main" id="{6380B795-CC67-4CD4-B399-93BE10458A5B}"/>
              </a:ext>
            </a:extLst>
          </p:cNvPr>
          <p:cNvSpPr/>
          <p:nvPr userDrawn="1"/>
        </p:nvSpPr>
        <p:spPr>
          <a:xfrm rot="21464125">
            <a:off x="2810934" y="773114"/>
            <a:ext cx="1284817" cy="1336675"/>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lIns="51427" tIns="51427" rIns="51427" bIns="51427" anchor="ctr"/>
          <a:lstStyle/>
          <a:p>
            <a:pPr eaLnBrk="1" fontAlgn="auto" hangingPunct="1">
              <a:spcBef>
                <a:spcPts val="0"/>
              </a:spcBef>
              <a:spcAft>
                <a:spcPts val="0"/>
              </a:spcAft>
              <a:defRPr/>
            </a:pPr>
            <a:endParaRPr sz="281">
              <a:solidFill>
                <a:prstClr val="black"/>
              </a:solidFill>
              <a:latin typeface="Arial"/>
            </a:endParaRPr>
          </a:p>
        </p:txBody>
      </p:sp>
      <p:sp>
        <p:nvSpPr>
          <p:cNvPr id="72" name="Google Shape;1767;p26">
            <a:extLst>
              <a:ext uri="{FF2B5EF4-FFF2-40B4-BE49-F238E27FC236}">
                <a16:creationId xmlns:a16="http://schemas.microsoft.com/office/drawing/2014/main" id="{C842F821-1842-40A6-A329-D28F27B2F090}"/>
              </a:ext>
            </a:extLst>
          </p:cNvPr>
          <p:cNvSpPr/>
          <p:nvPr userDrawn="1"/>
        </p:nvSpPr>
        <p:spPr>
          <a:xfrm rot="4829593">
            <a:off x="7640638" y="1029760"/>
            <a:ext cx="1546225" cy="1109133"/>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lIns="51427" tIns="51427" rIns="51427" bIns="51427" anchor="ctr"/>
          <a:lstStyle/>
          <a:p>
            <a:pPr eaLnBrk="1" fontAlgn="auto" hangingPunct="1">
              <a:spcBef>
                <a:spcPts val="0"/>
              </a:spcBef>
              <a:spcAft>
                <a:spcPts val="0"/>
              </a:spcAft>
              <a:defRPr/>
            </a:pPr>
            <a:endParaRPr sz="281">
              <a:solidFill>
                <a:prstClr val="black"/>
              </a:solidFill>
              <a:latin typeface="Arial"/>
            </a:endParaRPr>
          </a:p>
        </p:txBody>
      </p:sp>
      <p:grpSp>
        <p:nvGrpSpPr>
          <p:cNvPr id="73" name="Google Shape;631;p30">
            <a:extLst>
              <a:ext uri="{FF2B5EF4-FFF2-40B4-BE49-F238E27FC236}">
                <a16:creationId xmlns:a16="http://schemas.microsoft.com/office/drawing/2014/main" id="{57314191-7AA7-49AF-ABAF-87ECE662B2BE}"/>
              </a:ext>
            </a:extLst>
          </p:cNvPr>
          <p:cNvGrpSpPr>
            <a:grpSpLocks/>
          </p:cNvGrpSpPr>
          <p:nvPr userDrawn="1"/>
        </p:nvGrpSpPr>
        <p:grpSpPr bwMode="auto">
          <a:xfrm>
            <a:off x="7672917" y="3622676"/>
            <a:ext cx="1310216" cy="2486025"/>
            <a:chOff x="961250" y="234750"/>
            <a:chExt cx="1222525" cy="2320700"/>
          </a:xfrm>
        </p:grpSpPr>
        <p:sp>
          <p:nvSpPr>
            <p:cNvPr id="74" name="Google Shape;632;p30">
              <a:extLst>
                <a:ext uri="{FF2B5EF4-FFF2-40B4-BE49-F238E27FC236}">
                  <a16:creationId xmlns:a16="http://schemas.microsoft.com/office/drawing/2014/main" id="{D4E8CFF8-487A-4B42-B0FA-6CFB18661AB5}"/>
                </a:ext>
              </a:extLst>
            </p:cNvPr>
            <p:cNvSpPr>
              <a:spLocks/>
            </p:cNvSpPr>
            <p:nvPr/>
          </p:nvSpPr>
          <p:spPr bwMode="auto">
            <a:xfrm>
              <a:off x="1530050" y="1558113"/>
              <a:ext cx="187624" cy="241554"/>
            </a:xfrm>
            <a:custGeom>
              <a:avLst/>
              <a:gdLst>
                <a:gd name="T0" fmla="*/ 2147483646 w 7563"/>
                <a:gd name="T1" fmla="*/ 0 h 9646"/>
                <a:gd name="T2" fmla="*/ 2147483646 w 7563"/>
                <a:gd name="T3" fmla="*/ 2147483646 h 9646"/>
                <a:gd name="T4" fmla="*/ 2147483646 w 7563"/>
                <a:gd name="T5" fmla="*/ 2147483646 h 9646"/>
                <a:gd name="T6" fmla="*/ 2147483646 w 7563"/>
                <a:gd name="T7" fmla="*/ 2147483646 h 9646"/>
                <a:gd name="T8" fmla="*/ 2147483646 w 7563"/>
                <a:gd name="T9" fmla="*/ 2147483646 h 9646"/>
                <a:gd name="T10" fmla="*/ 2147483646 w 7563"/>
                <a:gd name="T11" fmla="*/ 2147483646 h 9646"/>
                <a:gd name="T12" fmla="*/ 2147483646 w 7563"/>
                <a:gd name="T13" fmla="*/ 2147483646 h 9646"/>
                <a:gd name="T14" fmla="*/ 2147483646 w 7563"/>
                <a:gd name="T15" fmla="*/ 2147483646 h 9646"/>
                <a:gd name="T16" fmla="*/ 2147483646 w 7563"/>
                <a:gd name="T17" fmla="*/ 0 h 96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lIns="91425" tIns="91425" rIns="91425" bIns="91425" anchor="ctr"/>
            <a:lstStyle/>
            <a:p>
              <a:pPr>
                <a:defRPr/>
              </a:pPr>
              <a:endParaRPr lang="vi-VN" sz="1350"/>
            </a:p>
          </p:txBody>
        </p:sp>
        <p:sp>
          <p:nvSpPr>
            <p:cNvPr id="75" name="Google Shape;633;p30">
              <a:extLst>
                <a:ext uri="{FF2B5EF4-FFF2-40B4-BE49-F238E27FC236}">
                  <a16:creationId xmlns:a16="http://schemas.microsoft.com/office/drawing/2014/main" id="{018B385D-19B5-4B3F-84E4-88B6D4E8239D}"/>
                </a:ext>
              </a:extLst>
            </p:cNvPr>
            <p:cNvSpPr>
              <a:spLocks/>
            </p:cNvSpPr>
            <p:nvPr/>
          </p:nvSpPr>
          <p:spPr bwMode="auto">
            <a:xfrm>
              <a:off x="1648550" y="1817450"/>
              <a:ext cx="205400" cy="251928"/>
            </a:xfrm>
            <a:custGeom>
              <a:avLst/>
              <a:gdLst>
                <a:gd name="T0" fmla="*/ 2147483646 w 8269"/>
                <a:gd name="T1" fmla="*/ 2147483646 h 10096"/>
                <a:gd name="T2" fmla="*/ 0 w 8269"/>
                <a:gd name="T3" fmla="*/ 2147483646 h 10096"/>
                <a:gd name="T4" fmla="*/ 2147483646 w 8269"/>
                <a:gd name="T5" fmla="*/ 2147483646 h 10096"/>
                <a:gd name="T6" fmla="*/ 2147483646 w 8269"/>
                <a:gd name="T7" fmla="*/ 2147483646 h 10096"/>
                <a:gd name="T8" fmla="*/ 2147483646 w 8269"/>
                <a:gd name="T9" fmla="*/ 2147483646 h 10096"/>
                <a:gd name="T10" fmla="*/ 2147483646 w 8269"/>
                <a:gd name="T11" fmla="*/ 2147483646 h 10096"/>
                <a:gd name="T12" fmla="*/ 2147483646 w 8269"/>
                <a:gd name="T13" fmla="*/ 2147483646 h 10096"/>
                <a:gd name="T14" fmla="*/ 2147483646 w 8269"/>
                <a:gd name="T15" fmla="*/ 2147483646 h 10096"/>
                <a:gd name="T16" fmla="*/ 2147483646 w 8269"/>
                <a:gd name="T17" fmla="*/ 2147483646 h 100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lIns="91425" tIns="91425" rIns="91425" bIns="91425" anchor="ctr"/>
            <a:lstStyle/>
            <a:p>
              <a:pPr>
                <a:defRPr/>
              </a:pPr>
              <a:endParaRPr lang="vi-VN" sz="1350"/>
            </a:p>
          </p:txBody>
        </p:sp>
        <p:sp>
          <p:nvSpPr>
            <p:cNvPr id="76" name="Google Shape;634;p30">
              <a:extLst>
                <a:ext uri="{FF2B5EF4-FFF2-40B4-BE49-F238E27FC236}">
                  <a16:creationId xmlns:a16="http://schemas.microsoft.com/office/drawing/2014/main" id="{4A6E4C08-BF60-4DC3-920E-B7482AC3117C}"/>
                </a:ext>
              </a:extLst>
            </p:cNvPr>
            <p:cNvSpPr/>
            <p:nvPr/>
          </p:nvSpPr>
          <p:spPr>
            <a:xfrm>
              <a:off x="1599175" y="1737425"/>
              <a:ext cx="163926" cy="131892"/>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77" name="Google Shape;635;p30">
              <a:extLst>
                <a:ext uri="{FF2B5EF4-FFF2-40B4-BE49-F238E27FC236}">
                  <a16:creationId xmlns:a16="http://schemas.microsoft.com/office/drawing/2014/main" id="{5B6D417B-D269-46DA-A893-A921796F5252}"/>
                </a:ext>
              </a:extLst>
            </p:cNvPr>
            <p:cNvSpPr>
              <a:spLocks/>
            </p:cNvSpPr>
            <p:nvPr/>
          </p:nvSpPr>
          <p:spPr bwMode="auto">
            <a:xfrm>
              <a:off x="1287125" y="1495872"/>
              <a:ext cx="393026" cy="420868"/>
            </a:xfrm>
            <a:custGeom>
              <a:avLst/>
              <a:gdLst>
                <a:gd name="T0" fmla="*/ 2147483646 w 15696"/>
                <a:gd name="T1" fmla="*/ 0 h 16828"/>
                <a:gd name="T2" fmla="*/ 2147483646 w 15696"/>
                <a:gd name="T3" fmla="*/ 2147483646 h 16828"/>
                <a:gd name="T4" fmla="*/ 2147483646 w 15696"/>
                <a:gd name="T5" fmla="*/ 2147483646 h 16828"/>
                <a:gd name="T6" fmla="*/ 0 w 15696"/>
                <a:gd name="T7" fmla="*/ 2147483646 h 16828"/>
                <a:gd name="T8" fmla="*/ 0 w 15696"/>
                <a:gd name="T9" fmla="*/ 2147483646 h 16828"/>
                <a:gd name="T10" fmla="*/ 2147483646 w 15696"/>
                <a:gd name="T11" fmla="*/ 2147483646 h 16828"/>
                <a:gd name="T12" fmla="*/ 2147483646 w 15696"/>
                <a:gd name="T13" fmla="*/ 2147483646 h 16828"/>
                <a:gd name="T14" fmla="*/ 2147483646 w 15696"/>
                <a:gd name="T15" fmla="*/ 2147483646 h 16828"/>
                <a:gd name="T16" fmla="*/ 2147483646 w 15696"/>
                <a:gd name="T17" fmla="*/ 2147483646 h 16828"/>
                <a:gd name="T18" fmla="*/ 2147483646 w 15696"/>
                <a:gd name="T19" fmla="*/ 0 h 168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lIns="91425" tIns="91425" rIns="91425" bIns="91425" anchor="ctr"/>
            <a:lstStyle/>
            <a:p>
              <a:pPr>
                <a:defRPr/>
              </a:pPr>
              <a:endParaRPr lang="vi-VN" sz="1350"/>
            </a:p>
          </p:txBody>
        </p:sp>
        <p:sp>
          <p:nvSpPr>
            <p:cNvPr id="78" name="Google Shape;636;p30">
              <a:extLst>
                <a:ext uri="{FF2B5EF4-FFF2-40B4-BE49-F238E27FC236}">
                  <a16:creationId xmlns:a16="http://schemas.microsoft.com/office/drawing/2014/main" id="{FD234910-0EF9-4981-8B0D-9A41DDB70571}"/>
                </a:ext>
              </a:extLst>
            </p:cNvPr>
            <p:cNvSpPr>
              <a:spLocks/>
            </p:cNvSpPr>
            <p:nvPr/>
          </p:nvSpPr>
          <p:spPr bwMode="auto">
            <a:xfrm>
              <a:off x="1567575" y="1904884"/>
              <a:ext cx="3950" cy="0"/>
            </a:xfrm>
            <a:custGeom>
              <a:avLst/>
              <a:gdLst>
                <a:gd name="T0" fmla="*/ 2147483646 w 169"/>
                <a:gd name="T1" fmla="*/ 2147483646 h 1"/>
                <a:gd name="T2" fmla="*/ 2147483646 w 169"/>
                <a:gd name="T3" fmla="*/ 2147483646 h 1"/>
                <a:gd name="T4" fmla="*/ 2147483646 w 169"/>
                <a:gd name="T5" fmla="*/ 2147483646 h 1"/>
                <a:gd name="T6" fmla="*/ 2147483646 w 169"/>
                <a:gd name="T7" fmla="*/ 2147483646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9" h="1" extrusionOk="0">
                  <a:moveTo>
                    <a:pt x="169" y="1"/>
                  </a:moveTo>
                  <a:lnTo>
                    <a:pt x="1" y="1"/>
                  </a:lnTo>
                  <a:lnTo>
                    <a:pt x="169" y="1"/>
                  </a:lnTo>
                  <a:close/>
                </a:path>
              </a:pathLst>
            </a:custGeom>
            <a:solidFill>
              <a:srgbClr val="E3E8F4"/>
            </a:solidFill>
            <a:ln>
              <a:noFill/>
            </a:ln>
          </p:spPr>
          <p:txBody>
            <a:bodyPr lIns="91425" tIns="91425" rIns="91425" bIns="91425" anchor="ctr"/>
            <a:lstStyle/>
            <a:p>
              <a:pPr>
                <a:defRPr/>
              </a:pPr>
              <a:endParaRPr lang="vi-VN" sz="1350"/>
            </a:p>
          </p:txBody>
        </p:sp>
        <p:sp>
          <p:nvSpPr>
            <p:cNvPr id="79" name="Google Shape;637;p30">
              <a:extLst>
                <a:ext uri="{FF2B5EF4-FFF2-40B4-BE49-F238E27FC236}">
                  <a16:creationId xmlns:a16="http://schemas.microsoft.com/office/drawing/2014/main" id="{EF969E86-168C-49BA-92E2-8C358A3B2492}"/>
                </a:ext>
              </a:extLst>
            </p:cNvPr>
            <p:cNvSpPr>
              <a:spLocks/>
            </p:cNvSpPr>
            <p:nvPr/>
          </p:nvSpPr>
          <p:spPr bwMode="auto">
            <a:xfrm>
              <a:off x="1567575" y="1575896"/>
              <a:ext cx="7900" cy="328988"/>
            </a:xfrm>
            <a:custGeom>
              <a:avLst/>
              <a:gdLst>
                <a:gd name="T0" fmla="*/ 2147483646 w 304"/>
                <a:gd name="T1" fmla="*/ 2147483646 h 13142"/>
                <a:gd name="T2" fmla="*/ 2147483646 w 304"/>
                <a:gd name="T3" fmla="*/ 2147483646 h 13142"/>
                <a:gd name="T4" fmla="*/ 2147483646 w 304"/>
                <a:gd name="T5" fmla="*/ 2147483646 h 13142"/>
                <a:gd name="T6" fmla="*/ 2147483646 w 304"/>
                <a:gd name="T7" fmla="*/ 2147483646 h 13142"/>
                <a:gd name="T8" fmla="*/ 2147483646 w 304"/>
                <a:gd name="T9" fmla="*/ 2147483646 h 13142"/>
                <a:gd name="T10" fmla="*/ 2147483646 w 304"/>
                <a:gd name="T11" fmla="*/ 2147483646 h 13142"/>
                <a:gd name="T12" fmla="*/ 2147483646 w 304"/>
                <a:gd name="T13" fmla="*/ 2147483646 h 13142"/>
                <a:gd name="T14" fmla="*/ 2147483646 w 304"/>
                <a:gd name="T15" fmla="*/ 2147483646 h 1314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lIns="91425" tIns="91425" rIns="91425" bIns="91425" anchor="ctr"/>
            <a:lstStyle/>
            <a:p>
              <a:pPr>
                <a:defRPr/>
              </a:pPr>
              <a:endParaRPr lang="vi-VN" sz="1350"/>
            </a:p>
          </p:txBody>
        </p:sp>
        <p:sp>
          <p:nvSpPr>
            <p:cNvPr id="80" name="Google Shape;638;p30">
              <a:extLst>
                <a:ext uri="{FF2B5EF4-FFF2-40B4-BE49-F238E27FC236}">
                  <a16:creationId xmlns:a16="http://schemas.microsoft.com/office/drawing/2014/main" id="{5916AF2E-0A0F-4E27-9F13-D594EF7688ED}"/>
                </a:ext>
              </a:extLst>
            </p:cNvPr>
            <p:cNvSpPr>
              <a:spLocks/>
            </p:cNvSpPr>
            <p:nvPr/>
          </p:nvSpPr>
          <p:spPr bwMode="auto">
            <a:xfrm>
              <a:off x="1462900" y="1915257"/>
              <a:ext cx="49374" cy="2964"/>
            </a:xfrm>
            <a:custGeom>
              <a:avLst/>
              <a:gdLst>
                <a:gd name="T0" fmla="*/ 2147483646 w 1984"/>
                <a:gd name="T1" fmla="*/ 2147483646 h 136"/>
                <a:gd name="T2" fmla="*/ 2147483646 w 1984"/>
                <a:gd name="T3" fmla="*/ 2147483646 h 136"/>
                <a:gd name="T4" fmla="*/ 2147483646 w 1984"/>
                <a:gd name="T5" fmla="*/ 2147483646 h 136"/>
                <a:gd name="T6" fmla="*/ 2147483646 w 1984"/>
                <a:gd name="T7" fmla="*/ 2147483646 h 136"/>
                <a:gd name="T8" fmla="*/ 2147483646 w 1984"/>
                <a:gd name="T9" fmla="*/ 2147483646 h 136"/>
                <a:gd name="T10" fmla="*/ 2147483646 w 1984"/>
                <a:gd name="T11" fmla="*/ 2147483646 h 136"/>
                <a:gd name="T12" fmla="*/ 2147483646 w 1984"/>
                <a:gd name="T13" fmla="*/ 2147483646 h 1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84" h="136" extrusionOk="0">
                  <a:moveTo>
                    <a:pt x="1" y="135"/>
                  </a:move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lIns="91425" tIns="91425" rIns="91425" bIns="91425" anchor="ctr"/>
            <a:lstStyle/>
            <a:p>
              <a:pPr>
                <a:defRPr/>
              </a:pPr>
              <a:endParaRPr lang="vi-VN" sz="1350"/>
            </a:p>
          </p:txBody>
        </p:sp>
        <p:sp>
          <p:nvSpPr>
            <p:cNvPr id="81" name="Google Shape;639;p30">
              <a:extLst>
                <a:ext uri="{FF2B5EF4-FFF2-40B4-BE49-F238E27FC236}">
                  <a16:creationId xmlns:a16="http://schemas.microsoft.com/office/drawing/2014/main" id="{2B468029-0F52-4060-967F-20A4E26EDD37}"/>
                </a:ext>
              </a:extLst>
            </p:cNvPr>
            <p:cNvSpPr>
              <a:spLocks/>
            </p:cNvSpPr>
            <p:nvPr/>
          </p:nvSpPr>
          <p:spPr bwMode="auto">
            <a:xfrm>
              <a:off x="1462900" y="1534402"/>
              <a:ext cx="73074" cy="383819"/>
            </a:xfrm>
            <a:custGeom>
              <a:avLst/>
              <a:gdLst>
                <a:gd name="T0" fmla="*/ 2147483646 w 2959"/>
                <a:gd name="T1" fmla="*/ 2147483646 h 15394"/>
                <a:gd name="T2" fmla="*/ 2147483646 w 2959"/>
                <a:gd name="T3" fmla="*/ 2147483646 h 15394"/>
                <a:gd name="T4" fmla="*/ 2147483646 w 2959"/>
                <a:gd name="T5" fmla="*/ 2147483646 h 15394"/>
                <a:gd name="T6" fmla="*/ 2147483646 w 2959"/>
                <a:gd name="T7" fmla="*/ 2147483646 h 15394"/>
                <a:gd name="T8" fmla="*/ 2147483646 w 2959"/>
                <a:gd name="T9" fmla="*/ 2147483646 h 15394"/>
                <a:gd name="T10" fmla="*/ 2147483646 w 2959"/>
                <a:gd name="T11" fmla="*/ 2147483646 h 153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lIns="91425" tIns="91425" rIns="91425" bIns="91425" anchor="ctr"/>
            <a:lstStyle/>
            <a:p>
              <a:pPr>
                <a:defRPr/>
              </a:pPr>
              <a:endParaRPr lang="vi-VN" sz="1350"/>
            </a:p>
          </p:txBody>
        </p:sp>
        <p:sp>
          <p:nvSpPr>
            <p:cNvPr id="82" name="Google Shape;640;p30">
              <a:extLst>
                <a:ext uri="{FF2B5EF4-FFF2-40B4-BE49-F238E27FC236}">
                  <a16:creationId xmlns:a16="http://schemas.microsoft.com/office/drawing/2014/main" id="{339C00D6-1E49-4941-9942-0AA70678BE4E}"/>
                </a:ext>
              </a:extLst>
            </p:cNvPr>
            <p:cNvSpPr>
              <a:spLocks/>
            </p:cNvSpPr>
            <p:nvPr/>
          </p:nvSpPr>
          <p:spPr bwMode="auto">
            <a:xfrm>
              <a:off x="1603125" y="1519582"/>
              <a:ext cx="1976" cy="14819"/>
            </a:xfrm>
            <a:custGeom>
              <a:avLst/>
              <a:gdLst>
                <a:gd name="T0" fmla="*/ 2147483646 w 135"/>
                <a:gd name="T1" fmla="*/ 0 h 572"/>
                <a:gd name="T2" fmla="*/ 0 w 135"/>
                <a:gd name="T3" fmla="*/ 2147483646 h 572"/>
                <a:gd name="T4" fmla="*/ 2147483646 w 135"/>
                <a:gd name="T5" fmla="*/ 2147483646 h 572"/>
                <a:gd name="T6" fmla="*/ 2147483646 w 135"/>
                <a:gd name="T7" fmla="*/ 0 h 5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5" h="572" extrusionOk="0">
                  <a:moveTo>
                    <a:pt x="135" y="0"/>
                  </a:moveTo>
                  <a:lnTo>
                    <a:pt x="0" y="572"/>
                  </a:lnTo>
                  <a:lnTo>
                    <a:pt x="135" y="572"/>
                  </a:lnTo>
                  <a:lnTo>
                    <a:pt x="135" y="0"/>
                  </a:lnTo>
                  <a:close/>
                </a:path>
              </a:pathLst>
            </a:custGeom>
            <a:solidFill>
              <a:srgbClr val="E3E8F4"/>
            </a:solidFill>
            <a:ln>
              <a:noFill/>
            </a:ln>
          </p:spPr>
          <p:txBody>
            <a:bodyPr lIns="91425" tIns="91425" rIns="91425" bIns="91425" anchor="ctr"/>
            <a:lstStyle/>
            <a:p>
              <a:pPr>
                <a:defRPr/>
              </a:pPr>
              <a:endParaRPr lang="vi-VN" sz="1350"/>
            </a:p>
          </p:txBody>
        </p:sp>
        <p:sp>
          <p:nvSpPr>
            <p:cNvPr id="83" name="Google Shape;641;p30">
              <a:extLst>
                <a:ext uri="{FF2B5EF4-FFF2-40B4-BE49-F238E27FC236}">
                  <a16:creationId xmlns:a16="http://schemas.microsoft.com/office/drawing/2014/main" id="{8802098D-421B-4CD7-B2E7-05054DDF9B48}"/>
                </a:ext>
              </a:extLst>
            </p:cNvPr>
            <p:cNvSpPr>
              <a:spLocks/>
            </p:cNvSpPr>
            <p:nvPr/>
          </p:nvSpPr>
          <p:spPr bwMode="auto">
            <a:xfrm>
              <a:off x="1571525" y="1534402"/>
              <a:ext cx="33576" cy="370482"/>
            </a:xfrm>
            <a:custGeom>
              <a:avLst/>
              <a:gdLst>
                <a:gd name="T0" fmla="*/ 2147483646 w 1379"/>
                <a:gd name="T1" fmla="*/ 2147483646 h 14822"/>
                <a:gd name="T2" fmla="*/ 2147483646 w 1379"/>
                <a:gd name="T3" fmla="*/ 2147483646 h 14822"/>
                <a:gd name="T4" fmla="*/ 2147483646 w 1379"/>
                <a:gd name="T5" fmla="*/ 2147483646 h 14822"/>
                <a:gd name="T6" fmla="*/ 2147483646 w 1379"/>
                <a:gd name="T7" fmla="*/ 2147483646 h 14822"/>
                <a:gd name="T8" fmla="*/ 2147483646 w 1379"/>
                <a:gd name="T9" fmla="*/ 2147483646 h 14822"/>
                <a:gd name="T10" fmla="*/ 2147483646 w 1379"/>
                <a:gd name="T11" fmla="*/ 2147483646 h 148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79" h="14822" extrusionOk="0">
                  <a:moveTo>
                    <a:pt x="1244" y="1"/>
                  </a:moveTo>
                  <a:cubicBezTo>
                    <a:pt x="1244" y="841"/>
                    <a:pt x="841" y="1379"/>
                    <a:pt x="135" y="1681"/>
                  </a:cubicBezTo>
                  <a:lnTo>
                    <a:pt x="1" y="14822"/>
                  </a:lnTo>
                  <a:cubicBezTo>
                    <a:pt x="404" y="14822"/>
                    <a:pt x="841" y="14688"/>
                    <a:pt x="1379" y="14553"/>
                  </a:cubicBezTo>
                  <a:lnTo>
                    <a:pt x="1379" y="1"/>
                  </a:lnTo>
                  <a:lnTo>
                    <a:pt x="1244" y="1"/>
                  </a:lnTo>
                  <a:close/>
                </a:path>
              </a:pathLst>
            </a:custGeom>
            <a:solidFill>
              <a:srgbClr val="E3E8F4"/>
            </a:solidFill>
            <a:ln>
              <a:noFill/>
            </a:ln>
          </p:spPr>
          <p:txBody>
            <a:bodyPr lIns="91425" tIns="91425" rIns="91425" bIns="91425" anchor="ctr"/>
            <a:lstStyle/>
            <a:p>
              <a:pPr>
                <a:defRPr/>
              </a:pPr>
              <a:endParaRPr lang="vi-VN" sz="1350"/>
            </a:p>
          </p:txBody>
        </p:sp>
        <p:sp>
          <p:nvSpPr>
            <p:cNvPr id="84" name="Google Shape;642;p30">
              <a:extLst>
                <a:ext uri="{FF2B5EF4-FFF2-40B4-BE49-F238E27FC236}">
                  <a16:creationId xmlns:a16="http://schemas.microsoft.com/office/drawing/2014/main" id="{A16E2BE3-1D7D-4E89-A539-09079EC3A380}"/>
                </a:ext>
              </a:extLst>
            </p:cNvPr>
            <p:cNvSpPr/>
            <p:nvPr/>
          </p:nvSpPr>
          <p:spPr>
            <a:xfrm>
              <a:off x="1518200" y="1953787"/>
              <a:ext cx="252800" cy="447542"/>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5" name="Google Shape;643;p30">
              <a:extLst>
                <a:ext uri="{FF2B5EF4-FFF2-40B4-BE49-F238E27FC236}">
                  <a16:creationId xmlns:a16="http://schemas.microsoft.com/office/drawing/2014/main" id="{558B24EF-B4B9-4C03-AFF8-9660BEA4CC75}"/>
                </a:ext>
              </a:extLst>
            </p:cNvPr>
            <p:cNvSpPr/>
            <p:nvPr/>
          </p:nvSpPr>
          <p:spPr>
            <a:xfrm>
              <a:off x="1518200" y="2272402"/>
              <a:ext cx="84924" cy="128927"/>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6" name="Google Shape;644;p30">
              <a:extLst>
                <a:ext uri="{FF2B5EF4-FFF2-40B4-BE49-F238E27FC236}">
                  <a16:creationId xmlns:a16="http://schemas.microsoft.com/office/drawing/2014/main" id="{AF279EBF-EA5A-4C8A-B613-4167B5934EE9}"/>
                </a:ext>
              </a:extLst>
            </p:cNvPr>
            <p:cNvSpPr/>
            <p:nvPr/>
          </p:nvSpPr>
          <p:spPr>
            <a:xfrm>
              <a:off x="1265400" y="1989353"/>
              <a:ext cx="357475" cy="51423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7" name="Google Shape;645;p30">
              <a:extLst>
                <a:ext uri="{FF2B5EF4-FFF2-40B4-BE49-F238E27FC236}">
                  <a16:creationId xmlns:a16="http://schemas.microsoft.com/office/drawing/2014/main" id="{C1AFF94D-4326-49C5-8AFB-04DE76F64D8B}"/>
                </a:ext>
              </a:extLst>
            </p:cNvPr>
            <p:cNvSpPr/>
            <p:nvPr/>
          </p:nvSpPr>
          <p:spPr>
            <a:xfrm>
              <a:off x="1273300" y="1873763"/>
              <a:ext cx="420675" cy="226736"/>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8" name="Google Shape;646;p30">
              <a:extLst>
                <a:ext uri="{FF2B5EF4-FFF2-40B4-BE49-F238E27FC236}">
                  <a16:creationId xmlns:a16="http://schemas.microsoft.com/office/drawing/2014/main" id="{5127E8B5-13A3-4964-BBF0-9F0F0662200C}"/>
                </a:ext>
              </a:extLst>
            </p:cNvPr>
            <p:cNvSpPr/>
            <p:nvPr/>
          </p:nvSpPr>
          <p:spPr>
            <a:xfrm>
              <a:off x="1559675" y="2072341"/>
              <a:ext cx="120476" cy="200061"/>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9" name="Google Shape;647;p30">
              <a:extLst>
                <a:ext uri="{FF2B5EF4-FFF2-40B4-BE49-F238E27FC236}">
                  <a16:creationId xmlns:a16="http://schemas.microsoft.com/office/drawing/2014/main" id="{901C64A2-A7ED-4EEE-A690-B875EB408983}"/>
                </a:ext>
              </a:extLst>
            </p:cNvPr>
            <p:cNvSpPr/>
            <p:nvPr/>
          </p:nvSpPr>
          <p:spPr>
            <a:xfrm>
              <a:off x="1494500" y="1995281"/>
              <a:ext cx="110600" cy="108181"/>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90" name="Google Shape;648;p30">
              <a:extLst>
                <a:ext uri="{FF2B5EF4-FFF2-40B4-BE49-F238E27FC236}">
                  <a16:creationId xmlns:a16="http://schemas.microsoft.com/office/drawing/2014/main" id="{EB77228B-EA8A-4B0E-804E-E520837F70C2}"/>
                </a:ext>
              </a:extLst>
            </p:cNvPr>
            <p:cNvSpPr/>
            <p:nvPr/>
          </p:nvSpPr>
          <p:spPr>
            <a:xfrm>
              <a:off x="1530050" y="2488764"/>
              <a:ext cx="152074" cy="66686"/>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91" name="Google Shape;649;p30">
              <a:extLst>
                <a:ext uri="{FF2B5EF4-FFF2-40B4-BE49-F238E27FC236}">
                  <a16:creationId xmlns:a16="http://schemas.microsoft.com/office/drawing/2014/main" id="{0C56C07D-AC13-4DF9-848E-6DE2A50BBECF}"/>
                </a:ext>
              </a:extLst>
            </p:cNvPr>
            <p:cNvSpPr>
              <a:spLocks/>
            </p:cNvSpPr>
            <p:nvPr/>
          </p:nvSpPr>
          <p:spPr bwMode="auto">
            <a:xfrm>
              <a:off x="1500425" y="1378799"/>
              <a:ext cx="112576" cy="203025"/>
            </a:xfrm>
            <a:custGeom>
              <a:avLst/>
              <a:gdLst>
                <a:gd name="T0" fmla="*/ 2147483646 w 4505"/>
                <a:gd name="T1" fmla="*/ 2147483646 h 8134"/>
                <a:gd name="T2" fmla="*/ 2147483646 w 4505"/>
                <a:gd name="T3" fmla="*/ 2147483646 h 8134"/>
                <a:gd name="T4" fmla="*/ 2147483646 w 4505"/>
                <a:gd name="T5" fmla="*/ 2147483646 h 8134"/>
                <a:gd name="T6" fmla="*/ 2147483646 w 4505"/>
                <a:gd name="T7" fmla="*/ 2147483646 h 8134"/>
                <a:gd name="T8" fmla="*/ 2147483646 w 4505"/>
                <a:gd name="T9" fmla="*/ 2147483646 h 8134"/>
                <a:gd name="T10" fmla="*/ 2147483646 w 4505"/>
                <a:gd name="T11" fmla="*/ 2147483646 h 8134"/>
                <a:gd name="T12" fmla="*/ 2147483646 w 4505"/>
                <a:gd name="T13" fmla="*/ 2147483646 h 8134"/>
                <a:gd name="T14" fmla="*/ 2147483646 w 4505"/>
                <a:gd name="T15" fmla="*/ 2147483646 h 813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lIns="91425" tIns="91425" rIns="91425" bIns="91425" anchor="ctr"/>
            <a:lstStyle/>
            <a:p>
              <a:pPr>
                <a:defRPr/>
              </a:pPr>
              <a:endParaRPr lang="vi-VN" sz="1350"/>
            </a:p>
          </p:txBody>
        </p:sp>
        <p:sp>
          <p:nvSpPr>
            <p:cNvPr id="92" name="Google Shape;650;p30">
              <a:extLst>
                <a:ext uri="{FF2B5EF4-FFF2-40B4-BE49-F238E27FC236}">
                  <a16:creationId xmlns:a16="http://schemas.microsoft.com/office/drawing/2014/main" id="{2D0645DC-0D12-4DC2-A39B-47C0F7DB4B6B}"/>
                </a:ext>
              </a:extLst>
            </p:cNvPr>
            <p:cNvSpPr>
              <a:spLocks/>
            </p:cNvSpPr>
            <p:nvPr/>
          </p:nvSpPr>
          <p:spPr bwMode="auto">
            <a:xfrm>
              <a:off x="1060000" y="406654"/>
              <a:ext cx="1015151" cy="1066989"/>
            </a:xfrm>
            <a:custGeom>
              <a:avLst/>
              <a:gdLst>
                <a:gd name="T0" fmla="*/ 2147483646 w 40634"/>
                <a:gd name="T1" fmla="*/ 2147483646 h 42724"/>
                <a:gd name="T2" fmla="*/ 2147483646 w 40634"/>
                <a:gd name="T3" fmla="*/ 2147483646 h 42724"/>
                <a:gd name="T4" fmla="*/ 2147483646 w 40634"/>
                <a:gd name="T5" fmla="*/ 2147483646 h 42724"/>
                <a:gd name="T6" fmla="*/ 2147483646 w 40634"/>
                <a:gd name="T7" fmla="*/ 2147483646 h 42724"/>
                <a:gd name="T8" fmla="*/ 2147483646 w 40634"/>
                <a:gd name="T9" fmla="*/ 2147483646 h 42724"/>
                <a:gd name="T10" fmla="*/ 2147483646 w 40634"/>
                <a:gd name="T11" fmla="*/ 2147483646 h 42724"/>
                <a:gd name="T12" fmla="*/ 2147483646 w 40634"/>
                <a:gd name="T13" fmla="*/ 2147483646 h 42724"/>
                <a:gd name="T14" fmla="*/ 2147483646 w 40634"/>
                <a:gd name="T15" fmla="*/ 2147483646 h 42724"/>
                <a:gd name="T16" fmla="*/ 2147483646 w 40634"/>
                <a:gd name="T17" fmla="*/ 2147483646 h 42724"/>
                <a:gd name="T18" fmla="*/ 2147483646 w 40634"/>
                <a:gd name="T19" fmla="*/ 2147483646 h 42724"/>
                <a:gd name="T20" fmla="*/ 2147483646 w 40634"/>
                <a:gd name="T21" fmla="*/ 2147483646 h 42724"/>
                <a:gd name="T22" fmla="*/ 2147483646 w 40634"/>
                <a:gd name="T23" fmla="*/ 2147483646 h 42724"/>
                <a:gd name="T24" fmla="*/ 2147483646 w 40634"/>
                <a:gd name="T25" fmla="*/ 2147483646 h 427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lIns="91425" tIns="91425" rIns="91425" bIns="91425" anchor="ctr"/>
            <a:lstStyle/>
            <a:p>
              <a:pPr>
                <a:defRPr/>
              </a:pPr>
              <a:endParaRPr lang="vi-VN" sz="1350"/>
            </a:p>
          </p:txBody>
        </p:sp>
        <p:sp>
          <p:nvSpPr>
            <p:cNvPr id="93" name="Google Shape;651;p30">
              <a:extLst>
                <a:ext uri="{FF2B5EF4-FFF2-40B4-BE49-F238E27FC236}">
                  <a16:creationId xmlns:a16="http://schemas.microsoft.com/office/drawing/2014/main" id="{5473E5AD-2194-49AF-8D91-369DF1B6FDD9}"/>
                </a:ext>
              </a:extLst>
            </p:cNvPr>
            <p:cNvSpPr>
              <a:spLocks/>
            </p:cNvSpPr>
            <p:nvPr/>
          </p:nvSpPr>
          <p:spPr bwMode="auto">
            <a:xfrm>
              <a:off x="1077774" y="1177257"/>
              <a:ext cx="649776" cy="296386"/>
            </a:xfrm>
            <a:custGeom>
              <a:avLst/>
              <a:gdLst>
                <a:gd name="T0" fmla="*/ 2147483646 w 26047"/>
                <a:gd name="T1" fmla="*/ 2147483646 h 11899"/>
                <a:gd name="T2" fmla="*/ 2147483646 w 26047"/>
                <a:gd name="T3" fmla="*/ 2147483646 h 11899"/>
                <a:gd name="T4" fmla="*/ 2147483646 w 26047"/>
                <a:gd name="T5" fmla="*/ 2147483646 h 11899"/>
                <a:gd name="T6" fmla="*/ 2147483646 w 26047"/>
                <a:gd name="T7" fmla="*/ 2147483646 h 11899"/>
                <a:gd name="T8" fmla="*/ 2147483646 w 26047"/>
                <a:gd name="T9" fmla="*/ 2147483646 h 11899"/>
                <a:gd name="T10" fmla="*/ 2147483646 w 26047"/>
                <a:gd name="T11" fmla="*/ 2147483646 h 11899"/>
                <a:gd name="T12" fmla="*/ 2147483646 w 26047"/>
                <a:gd name="T13" fmla="*/ 2147483646 h 11899"/>
                <a:gd name="T14" fmla="*/ 0 w 26047"/>
                <a:gd name="T15" fmla="*/ 2147483646 h 11899"/>
                <a:gd name="T16" fmla="*/ 2147483646 w 26047"/>
                <a:gd name="T17" fmla="*/ 2147483646 h 11899"/>
                <a:gd name="T18" fmla="*/ 2147483646 w 26047"/>
                <a:gd name="T19" fmla="*/ 2147483646 h 11899"/>
                <a:gd name="T20" fmla="*/ 2147483646 w 26047"/>
                <a:gd name="T21" fmla="*/ 2147483646 h 11899"/>
                <a:gd name="T22" fmla="*/ 0 w 26047"/>
                <a:gd name="T23" fmla="*/ 2147483646 h 118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047" h="11899" extrusionOk="0">
                  <a:moveTo>
                    <a:pt x="26047" y="11764"/>
                  </a:moveTo>
                  <a:cubicBezTo>
                    <a:pt x="25207" y="11764"/>
                    <a:pt x="24366" y="11898"/>
                    <a:pt x="23392" y="11898"/>
                  </a:cubicBezTo>
                  <a:cubicBezTo>
                    <a:pt x="22686" y="11898"/>
                    <a:pt x="21980" y="11898"/>
                    <a:pt x="21274" y="11764"/>
                  </a:cubicBezTo>
                  <a:cubicBezTo>
                    <a:pt x="21980" y="11898"/>
                    <a:pt x="22686" y="11898"/>
                    <a:pt x="23392" y="11898"/>
                  </a:cubicBezTo>
                  <a:cubicBezTo>
                    <a:pt x="24366" y="11898"/>
                    <a:pt x="25207" y="11764"/>
                    <a:pt x="26047" y="11764"/>
                  </a:cubicBez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lIns="91425" tIns="91425" rIns="91425" bIns="91425" anchor="ctr"/>
            <a:lstStyle/>
            <a:p>
              <a:pPr>
                <a:defRPr/>
              </a:pPr>
              <a:endParaRPr lang="vi-VN" sz="1350"/>
            </a:p>
          </p:txBody>
        </p:sp>
        <p:sp>
          <p:nvSpPr>
            <p:cNvPr id="94" name="Google Shape;652;p30">
              <a:extLst>
                <a:ext uri="{FF2B5EF4-FFF2-40B4-BE49-F238E27FC236}">
                  <a16:creationId xmlns:a16="http://schemas.microsoft.com/office/drawing/2014/main" id="{87FA1B9E-6069-459B-87AF-5E169E57FF38}"/>
                </a:ext>
              </a:extLst>
            </p:cNvPr>
            <p:cNvSpPr>
              <a:spLocks/>
            </p:cNvSpPr>
            <p:nvPr/>
          </p:nvSpPr>
          <p:spPr bwMode="auto">
            <a:xfrm>
              <a:off x="1559675" y="1467714"/>
              <a:ext cx="49376" cy="2964"/>
            </a:xfrm>
            <a:custGeom>
              <a:avLst/>
              <a:gdLst>
                <a:gd name="T0" fmla="*/ 0 w 1950"/>
                <a:gd name="T1" fmla="*/ 0 h 135"/>
                <a:gd name="T2" fmla="*/ 2147483646 w 1950"/>
                <a:gd name="T3" fmla="*/ 2147483646 h 135"/>
                <a:gd name="T4" fmla="*/ 2147483646 w 1950"/>
                <a:gd name="T5" fmla="*/ 2147483646 h 135"/>
                <a:gd name="T6" fmla="*/ 0 w 1950"/>
                <a:gd name="T7" fmla="*/ 0 h 1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50" h="135" extrusionOk="0">
                  <a:moveTo>
                    <a:pt x="0" y="0"/>
                  </a:moveTo>
                  <a:cubicBezTo>
                    <a:pt x="571" y="135"/>
                    <a:pt x="1277" y="135"/>
                    <a:pt x="1949" y="135"/>
                  </a:cubicBezTo>
                  <a:cubicBezTo>
                    <a:pt x="1277" y="135"/>
                    <a:pt x="571" y="135"/>
                    <a:pt x="0" y="0"/>
                  </a:cubicBezTo>
                  <a:close/>
                </a:path>
              </a:pathLst>
            </a:custGeom>
            <a:solidFill>
              <a:srgbClr val="845934"/>
            </a:solidFill>
            <a:ln>
              <a:noFill/>
            </a:ln>
          </p:spPr>
          <p:txBody>
            <a:bodyPr lIns="91425" tIns="91425" rIns="91425" bIns="91425" anchor="ctr"/>
            <a:lstStyle/>
            <a:p>
              <a:pPr>
                <a:defRPr/>
              </a:pPr>
              <a:endParaRPr lang="vi-VN" sz="1350"/>
            </a:p>
          </p:txBody>
        </p:sp>
        <p:sp>
          <p:nvSpPr>
            <p:cNvPr id="95" name="Google Shape;653;p30">
              <a:extLst>
                <a:ext uri="{FF2B5EF4-FFF2-40B4-BE49-F238E27FC236}">
                  <a16:creationId xmlns:a16="http://schemas.microsoft.com/office/drawing/2014/main" id="{592F0365-22D3-4F82-B895-6AC00A8445C2}"/>
                </a:ext>
              </a:extLst>
            </p:cNvPr>
            <p:cNvSpPr>
              <a:spLocks/>
            </p:cNvSpPr>
            <p:nvPr/>
          </p:nvSpPr>
          <p:spPr bwMode="auto">
            <a:xfrm>
              <a:off x="1077774" y="1077968"/>
              <a:ext cx="649776" cy="395674"/>
            </a:xfrm>
            <a:custGeom>
              <a:avLst/>
              <a:gdLst>
                <a:gd name="T0" fmla="*/ 2147483646 w 26047"/>
                <a:gd name="T1" fmla="*/ 2147483646 h 15831"/>
                <a:gd name="T2" fmla="*/ 2147483646 w 26047"/>
                <a:gd name="T3" fmla="*/ 2147483646 h 15831"/>
                <a:gd name="T4" fmla="*/ 0 w 26047"/>
                <a:gd name="T5" fmla="*/ 2147483646 h 15831"/>
                <a:gd name="T6" fmla="*/ 0 w 26047"/>
                <a:gd name="T7" fmla="*/ 2147483646 h 15831"/>
                <a:gd name="T8" fmla="*/ 2147483646 w 26047"/>
                <a:gd name="T9" fmla="*/ 2147483646 h 15831"/>
                <a:gd name="T10" fmla="*/ 2147483646 w 26047"/>
                <a:gd name="T11" fmla="*/ 2147483646 h 15831"/>
                <a:gd name="T12" fmla="*/ 2147483646 w 26047"/>
                <a:gd name="T13" fmla="*/ 2147483646 h 15831"/>
                <a:gd name="T14" fmla="*/ 2147483646 w 26047"/>
                <a:gd name="T15" fmla="*/ 2147483646 h 15831"/>
                <a:gd name="T16" fmla="*/ 2147483646 w 26047"/>
                <a:gd name="T17" fmla="*/ 2147483646 h 15831"/>
                <a:gd name="T18" fmla="*/ 2147483646 w 26047"/>
                <a:gd name="T19" fmla="*/ 2147483646 h 15831"/>
                <a:gd name="T20" fmla="*/ 2147483646 w 26047"/>
                <a:gd name="T21" fmla="*/ 2147483646 h 15831"/>
                <a:gd name="T22" fmla="*/ 2147483646 w 26047"/>
                <a:gd name="T23" fmla="*/ 2147483646 h 15831"/>
                <a:gd name="T24" fmla="*/ 2147483646 w 26047"/>
                <a:gd name="T25" fmla="*/ 2147483646 h 15831"/>
                <a:gd name="T26" fmla="*/ 2147483646 w 26047"/>
                <a:gd name="T27" fmla="*/ 2147483646 h 15831"/>
                <a:gd name="T28" fmla="*/ 2147483646 w 26047"/>
                <a:gd name="T29" fmla="*/ 2147483646 h 15831"/>
                <a:gd name="T30" fmla="*/ 2147483646 w 26047"/>
                <a:gd name="T31" fmla="*/ 2147483646 h 15831"/>
                <a:gd name="T32" fmla="*/ 2147483646 w 26047"/>
                <a:gd name="T33" fmla="*/ 2147483646 h 158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lnTo>
                    <a:pt x="3798" y="1"/>
                  </a:lnTo>
                  <a:close/>
                </a:path>
              </a:pathLst>
            </a:custGeom>
            <a:solidFill>
              <a:srgbClr val="946941"/>
            </a:solidFill>
            <a:ln>
              <a:noFill/>
            </a:ln>
          </p:spPr>
          <p:txBody>
            <a:bodyPr lIns="91425" tIns="91425" rIns="91425" bIns="91425" anchor="ctr"/>
            <a:lstStyle/>
            <a:p>
              <a:pPr>
                <a:defRPr/>
              </a:pPr>
              <a:endParaRPr lang="vi-VN" sz="1350"/>
            </a:p>
          </p:txBody>
        </p:sp>
        <p:sp>
          <p:nvSpPr>
            <p:cNvPr id="96" name="Google Shape;654;p30">
              <a:extLst>
                <a:ext uri="{FF2B5EF4-FFF2-40B4-BE49-F238E27FC236}">
                  <a16:creationId xmlns:a16="http://schemas.microsoft.com/office/drawing/2014/main" id="{4ED7F778-B37D-4DA1-BCFC-6249B3A0232F}"/>
                </a:ext>
              </a:extLst>
            </p:cNvPr>
            <p:cNvSpPr/>
            <p:nvPr/>
          </p:nvSpPr>
          <p:spPr>
            <a:xfrm>
              <a:off x="1231825" y="1481052"/>
              <a:ext cx="280450" cy="703916"/>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97" name="Google Shape;655;p30">
              <a:extLst>
                <a:ext uri="{FF2B5EF4-FFF2-40B4-BE49-F238E27FC236}">
                  <a16:creationId xmlns:a16="http://schemas.microsoft.com/office/drawing/2014/main" id="{9550B07D-37C5-499F-AEFA-40DFBBE6709F}"/>
                </a:ext>
              </a:extLst>
            </p:cNvPr>
            <p:cNvSpPr/>
            <p:nvPr/>
          </p:nvSpPr>
          <p:spPr>
            <a:xfrm>
              <a:off x="1235775" y="1481052"/>
              <a:ext cx="272550" cy="689096"/>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dirty="0">
                <a:solidFill>
                  <a:prstClr val="black"/>
                </a:solidFill>
                <a:latin typeface="Arial"/>
              </a:endParaRPr>
            </a:p>
          </p:txBody>
        </p:sp>
        <p:sp>
          <p:nvSpPr>
            <p:cNvPr id="98" name="Google Shape;656;p30">
              <a:extLst>
                <a:ext uri="{FF2B5EF4-FFF2-40B4-BE49-F238E27FC236}">
                  <a16:creationId xmlns:a16="http://schemas.microsoft.com/office/drawing/2014/main" id="{BAE3EFD1-E923-46AA-AEDD-FE256909AD3D}"/>
                </a:ext>
              </a:extLst>
            </p:cNvPr>
            <p:cNvSpPr/>
            <p:nvPr/>
          </p:nvSpPr>
          <p:spPr>
            <a:xfrm>
              <a:off x="1605100" y="1516619"/>
              <a:ext cx="158000" cy="638711"/>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99" name="Google Shape;657;p30">
              <a:extLst>
                <a:ext uri="{FF2B5EF4-FFF2-40B4-BE49-F238E27FC236}">
                  <a16:creationId xmlns:a16="http://schemas.microsoft.com/office/drawing/2014/main" id="{27C138C8-8B4D-421B-A807-5B18B3CB1977}"/>
                </a:ext>
              </a:extLst>
            </p:cNvPr>
            <p:cNvSpPr>
              <a:spLocks/>
            </p:cNvSpPr>
            <p:nvPr/>
          </p:nvSpPr>
          <p:spPr bwMode="auto">
            <a:xfrm>
              <a:off x="1743350" y="1987872"/>
              <a:ext cx="0" cy="56313"/>
            </a:xfrm>
            <a:custGeom>
              <a:avLst/>
              <a:gdLst>
                <a:gd name="T0" fmla="*/ 0 w 1"/>
                <a:gd name="T1" fmla="*/ 2147483646 h 2253"/>
                <a:gd name="T2" fmla="*/ 0 w 1"/>
                <a:gd name="T3" fmla="*/ 2147483646 h 2253"/>
                <a:gd name="T4" fmla="*/ 0 w 1"/>
                <a:gd name="T5" fmla="*/ 2147483646 h 2253"/>
                <a:gd name="T6" fmla="*/ 0 w 1"/>
                <a:gd name="T7" fmla="*/ 2147483646 h 22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253" extrusionOk="0">
                  <a:moveTo>
                    <a:pt x="0" y="1"/>
                  </a:moveTo>
                  <a:lnTo>
                    <a:pt x="0" y="2253"/>
                  </a:lnTo>
                  <a:lnTo>
                    <a:pt x="0" y="1"/>
                  </a:lnTo>
                  <a:close/>
                </a:path>
              </a:pathLst>
            </a:custGeom>
            <a:solidFill>
              <a:srgbClr val="9D6841"/>
            </a:solidFill>
            <a:ln>
              <a:noFill/>
            </a:ln>
          </p:spPr>
          <p:txBody>
            <a:bodyPr lIns="91425" tIns="91425" rIns="91425" bIns="91425" anchor="ctr"/>
            <a:lstStyle/>
            <a:p>
              <a:pPr>
                <a:defRPr/>
              </a:pPr>
              <a:endParaRPr lang="vi-VN" sz="1350"/>
            </a:p>
          </p:txBody>
        </p:sp>
        <p:sp>
          <p:nvSpPr>
            <p:cNvPr id="100" name="Google Shape;658;p30">
              <a:extLst>
                <a:ext uri="{FF2B5EF4-FFF2-40B4-BE49-F238E27FC236}">
                  <a16:creationId xmlns:a16="http://schemas.microsoft.com/office/drawing/2014/main" id="{0C81CACE-335A-4F1E-AF31-A7C61FE78891}"/>
                </a:ext>
              </a:extLst>
            </p:cNvPr>
            <p:cNvSpPr/>
            <p:nvPr/>
          </p:nvSpPr>
          <p:spPr>
            <a:xfrm>
              <a:off x="1613000" y="1526992"/>
              <a:ext cx="128374" cy="583880"/>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01" name="Google Shape;659;p30">
              <a:extLst>
                <a:ext uri="{FF2B5EF4-FFF2-40B4-BE49-F238E27FC236}">
                  <a16:creationId xmlns:a16="http://schemas.microsoft.com/office/drawing/2014/main" id="{5EEFFC45-E3D0-4910-A438-A47F01A826B7}"/>
                </a:ext>
              </a:extLst>
            </p:cNvPr>
            <p:cNvSpPr>
              <a:spLocks/>
            </p:cNvSpPr>
            <p:nvPr/>
          </p:nvSpPr>
          <p:spPr bwMode="auto">
            <a:xfrm>
              <a:off x="1672250" y="1202450"/>
              <a:ext cx="134300" cy="121518"/>
            </a:xfrm>
            <a:custGeom>
              <a:avLst/>
              <a:gdLst>
                <a:gd name="T0" fmla="*/ 2147483646 w 5345"/>
                <a:gd name="T1" fmla="*/ 0 h 4826"/>
                <a:gd name="T2" fmla="*/ 2147483646 w 5345"/>
                <a:gd name="T3" fmla="*/ 2147483646 h 4826"/>
                <a:gd name="T4" fmla="*/ 2147483646 w 5345"/>
                <a:gd name="T5" fmla="*/ 2147483646 h 4826"/>
                <a:gd name="T6" fmla="*/ 2147483646 w 5345"/>
                <a:gd name="T7" fmla="*/ 2147483646 h 4826"/>
                <a:gd name="T8" fmla="*/ 2147483646 w 5345"/>
                <a:gd name="T9" fmla="*/ 2147483646 h 4826"/>
                <a:gd name="T10" fmla="*/ 2147483646 w 5345"/>
                <a:gd name="T11" fmla="*/ 2147483646 h 4826"/>
                <a:gd name="T12" fmla="*/ 2147483646 w 5345"/>
                <a:gd name="T13" fmla="*/ 2147483646 h 4826"/>
                <a:gd name="T14" fmla="*/ 2147483646 w 5345"/>
                <a:gd name="T15" fmla="*/ 2147483646 h 4826"/>
                <a:gd name="T16" fmla="*/ 2147483646 w 5345"/>
                <a:gd name="T17" fmla="*/ 2147483646 h 4826"/>
                <a:gd name="T18" fmla="*/ 2147483646 w 5345"/>
                <a:gd name="T19" fmla="*/ 2147483646 h 4826"/>
                <a:gd name="T20" fmla="*/ 2147483646 w 5345"/>
                <a:gd name="T21" fmla="*/ 2147483646 h 4826"/>
                <a:gd name="T22" fmla="*/ 2147483646 w 5345"/>
                <a:gd name="T23" fmla="*/ 2147483646 h 4826"/>
                <a:gd name="T24" fmla="*/ 2147483646 w 5345"/>
                <a:gd name="T25" fmla="*/ 0 h 48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tx1"/>
            </a:solidFill>
            <a:ln>
              <a:noFill/>
            </a:ln>
          </p:spPr>
          <p:txBody>
            <a:bodyPr lIns="91425" tIns="91425" rIns="91425" bIns="91425" anchor="ctr"/>
            <a:lstStyle/>
            <a:p>
              <a:pPr>
                <a:defRPr/>
              </a:pPr>
              <a:endParaRPr lang="vi-VN" sz="1350"/>
            </a:p>
          </p:txBody>
        </p:sp>
        <p:sp>
          <p:nvSpPr>
            <p:cNvPr id="102" name="Google Shape;660;p30">
              <a:extLst>
                <a:ext uri="{FF2B5EF4-FFF2-40B4-BE49-F238E27FC236}">
                  <a16:creationId xmlns:a16="http://schemas.microsoft.com/office/drawing/2014/main" id="{7D401215-545C-43A0-AC2E-6F54C7183CA7}"/>
                </a:ext>
              </a:extLst>
            </p:cNvPr>
            <p:cNvSpPr>
              <a:spLocks/>
            </p:cNvSpPr>
            <p:nvPr/>
          </p:nvSpPr>
          <p:spPr bwMode="auto">
            <a:xfrm>
              <a:off x="1512275" y="981642"/>
              <a:ext cx="187626" cy="168940"/>
            </a:xfrm>
            <a:custGeom>
              <a:avLst/>
              <a:gdLst>
                <a:gd name="T0" fmla="*/ 2147483646 w 7563"/>
                <a:gd name="T1" fmla="*/ 0 h 6785"/>
                <a:gd name="T2" fmla="*/ 2147483646 w 7563"/>
                <a:gd name="T3" fmla="*/ 2147483646 h 6785"/>
                <a:gd name="T4" fmla="*/ 2147483646 w 7563"/>
                <a:gd name="T5" fmla="*/ 2147483646 h 6785"/>
                <a:gd name="T6" fmla="*/ 2147483646 w 7563"/>
                <a:gd name="T7" fmla="*/ 2147483646 h 6785"/>
                <a:gd name="T8" fmla="*/ 2147483646 w 7563"/>
                <a:gd name="T9" fmla="*/ 2147483646 h 6785"/>
                <a:gd name="T10" fmla="*/ 2147483646 w 7563"/>
                <a:gd name="T11" fmla="*/ 2147483646 h 6785"/>
                <a:gd name="T12" fmla="*/ 2147483646 w 7563"/>
                <a:gd name="T13" fmla="*/ 0 h 678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tx1"/>
            </a:solidFill>
            <a:ln>
              <a:noFill/>
            </a:ln>
          </p:spPr>
          <p:txBody>
            <a:bodyPr lIns="91425" tIns="91425" rIns="91425" bIns="91425" anchor="ctr"/>
            <a:lstStyle/>
            <a:p>
              <a:pPr>
                <a:defRPr/>
              </a:pPr>
              <a:endParaRPr lang="vi-VN" sz="1350"/>
            </a:p>
          </p:txBody>
        </p:sp>
        <p:sp>
          <p:nvSpPr>
            <p:cNvPr id="103" name="Google Shape;661;p30">
              <a:extLst>
                <a:ext uri="{FF2B5EF4-FFF2-40B4-BE49-F238E27FC236}">
                  <a16:creationId xmlns:a16="http://schemas.microsoft.com/office/drawing/2014/main" id="{8ADAE8BD-E630-422B-9EA4-E0C4909A3292}"/>
                </a:ext>
              </a:extLst>
            </p:cNvPr>
            <p:cNvSpPr/>
            <p:nvPr/>
          </p:nvSpPr>
          <p:spPr>
            <a:xfrm>
              <a:off x="1417475" y="1104642"/>
              <a:ext cx="217250" cy="120036"/>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04" name="Google Shape;662;p30">
              <a:extLst>
                <a:ext uri="{FF2B5EF4-FFF2-40B4-BE49-F238E27FC236}">
                  <a16:creationId xmlns:a16="http://schemas.microsoft.com/office/drawing/2014/main" id="{1A542BFE-0940-443F-9454-93B6C003A67E}"/>
                </a:ext>
              </a:extLst>
            </p:cNvPr>
            <p:cNvSpPr>
              <a:spLocks/>
            </p:cNvSpPr>
            <p:nvPr/>
          </p:nvSpPr>
          <p:spPr bwMode="auto">
            <a:xfrm>
              <a:off x="1851975" y="1079449"/>
              <a:ext cx="159976" cy="143748"/>
            </a:xfrm>
            <a:custGeom>
              <a:avLst/>
              <a:gdLst>
                <a:gd name="T0" fmla="*/ 2147483646 w 6454"/>
                <a:gd name="T1" fmla="*/ 0 h 5755"/>
                <a:gd name="T2" fmla="*/ 2147483646 w 6454"/>
                <a:gd name="T3" fmla="*/ 2147483646 h 5755"/>
                <a:gd name="T4" fmla="*/ 2147483646 w 6454"/>
                <a:gd name="T5" fmla="*/ 2147483646 h 5755"/>
                <a:gd name="T6" fmla="*/ 2147483646 w 6454"/>
                <a:gd name="T7" fmla="*/ 2147483646 h 5755"/>
                <a:gd name="T8" fmla="*/ 2147483646 w 6454"/>
                <a:gd name="T9" fmla="*/ 2147483646 h 5755"/>
                <a:gd name="T10" fmla="*/ 2147483646 w 6454"/>
                <a:gd name="T11" fmla="*/ 2147483646 h 5755"/>
                <a:gd name="T12" fmla="*/ 2147483646 w 6454"/>
                <a:gd name="T13" fmla="*/ 0 h 575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tx1"/>
            </a:solidFill>
            <a:ln>
              <a:noFill/>
            </a:ln>
          </p:spPr>
          <p:txBody>
            <a:bodyPr lIns="91425" tIns="91425" rIns="91425" bIns="91425" anchor="ctr"/>
            <a:lstStyle/>
            <a:p>
              <a:pPr>
                <a:defRPr/>
              </a:pPr>
              <a:endParaRPr lang="vi-VN" sz="1350"/>
            </a:p>
          </p:txBody>
        </p:sp>
        <p:sp>
          <p:nvSpPr>
            <p:cNvPr id="105" name="Google Shape;663;p30">
              <a:extLst>
                <a:ext uri="{FF2B5EF4-FFF2-40B4-BE49-F238E27FC236}">
                  <a16:creationId xmlns:a16="http://schemas.microsoft.com/office/drawing/2014/main" id="{F027057C-C765-4616-B0FC-85932F5C8C28}"/>
                </a:ext>
              </a:extLst>
            </p:cNvPr>
            <p:cNvSpPr/>
            <p:nvPr/>
          </p:nvSpPr>
          <p:spPr>
            <a:xfrm>
              <a:off x="1861850" y="1212823"/>
              <a:ext cx="130350" cy="93362"/>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06" name="Google Shape;664;p30">
              <a:extLst>
                <a:ext uri="{FF2B5EF4-FFF2-40B4-BE49-F238E27FC236}">
                  <a16:creationId xmlns:a16="http://schemas.microsoft.com/office/drawing/2014/main" id="{B06CC68C-DD12-4E0B-BF44-DCFE2228C60C}"/>
                </a:ext>
              </a:extLst>
            </p:cNvPr>
            <p:cNvSpPr>
              <a:spLocks/>
            </p:cNvSpPr>
            <p:nvPr/>
          </p:nvSpPr>
          <p:spPr bwMode="auto">
            <a:xfrm>
              <a:off x="1609050" y="1009799"/>
              <a:ext cx="71100" cy="62241"/>
            </a:xfrm>
            <a:custGeom>
              <a:avLst/>
              <a:gdLst>
                <a:gd name="T0" fmla="*/ 2147483646 w 2824"/>
                <a:gd name="T1" fmla="*/ 0 h 2440"/>
                <a:gd name="T2" fmla="*/ 2147483646 w 2824"/>
                <a:gd name="T3" fmla="*/ 2147483646 h 2440"/>
                <a:gd name="T4" fmla="*/ 2147483646 w 2824"/>
                <a:gd name="T5" fmla="*/ 2147483646 h 2440"/>
                <a:gd name="T6" fmla="*/ 2147483646 w 2824"/>
                <a:gd name="T7" fmla="*/ 2147483646 h 2440"/>
                <a:gd name="T8" fmla="*/ 2147483646 w 2824"/>
                <a:gd name="T9" fmla="*/ 2147483646 h 2440"/>
                <a:gd name="T10" fmla="*/ 2147483646 w 2824"/>
                <a:gd name="T11" fmla="*/ 2147483646 h 2440"/>
                <a:gd name="T12" fmla="*/ 2147483646 w 2824"/>
                <a:gd name="T13" fmla="*/ 0 h 244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lIns="91425" tIns="91425" rIns="91425" bIns="91425" anchor="ctr"/>
            <a:lstStyle/>
            <a:p>
              <a:pPr>
                <a:defRPr/>
              </a:pPr>
              <a:endParaRPr lang="vi-VN" sz="1350"/>
            </a:p>
          </p:txBody>
        </p:sp>
        <p:sp>
          <p:nvSpPr>
            <p:cNvPr id="107" name="Google Shape;665;p30">
              <a:extLst>
                <a:ext uri="{FF2B5EF4-FFF2-40B4-BE49-F238E27FC236}">
                  <a16:creationId xmlns:a16="http://schemas.microsoft.com/office/drawing/2014/main" id="{96D38B76-1A4B-483F-99F3-0338ECE9E5B1}"/>
                </a:ext>
              </a:extLst>
            </p:cNvPr>
            <p:cNvSpPr>
              <a:spLocks/>
            </p:cNvSpPr>
            <p:nvPr/>
          </p:nvSpPr>
          <p:spPr bwMode="auto">
            <a:xfrm>
              <a:off x="1921100" y="1095751"/>
              <a:ext cx="71100" cy="60759"/>
            </a:xfrm>
            <a:custGeom>
              <a:avLst/>
              <a:gdLst>
                <a:gd name="T0" fmla="*/ 2147483646 w 2824"/>
                <a:gd name="T1" fmla="*/ 2147483646 h 2445"/>
                <a:gd name="T2" fmla="*/ 2147483646 w 2824"/>
                <a:gd name="T3" fmla="*/ 2147483646 h 2445"/>
                <a:gd name="T4" fmla="*/ 2147483646 w 2824"/>
                <a:gd name="T5" fmla="*/ 2147483646 h 2445"/>
                <a:gd name="T6" fmla="*/ 2147483646 w 2824"/>
                <a:gd name="T7" fmla="*/ 2147483646 h 2445"/>
                <a:gd name="T8" fmla="*/ 2147483646 w 2824"/>
                <a:gd name="T9" fmla="*/ 2147483646 h 2445"/>
                <a:gd name="T10" fmla="*/ 2147483646 w 2824"/>
                <a:gd name="T11" fmla="*/ 2147483646 h 2445"/>
                <a:gd name="T12" fmla="*/ 2147483646 w 2824"/>
                <a:gd name="T13" fmla="*/ 2147483646 h 24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lIns="91425" tIns="91425" rIns="91425" bIns="91425" anchor="ctr"/>
            <a:lstStyle/>
            <a:p>
              <a:pPr>
                <a:defRPr/>
              </a:pPr>
              <a:endParaRPr lang="vi-VN" sz="1350"/>
            </a:p>
          </p:txBody>
        </p:sp>
        <p:sp>
          <p:nvSpPr>
            <p:cNvPr id="108" name="Google Shape;666;p30">
              <a:extLst>
                <a:ext uri="{FF2B5EF4-FFF2-40B4-BE49-F238E27FC236}">
                  <a16:creationId xmlns:a16="http://schemas.microsoft.com/office/drawing/2014/main" id="{3AEAB3BF-1E46-4DA2-969E-5FD1CAF3F7D8}"/>
                </a:ext>
              </a:extLst>
            </p:cNvPr>
            <p:cNvSpPr>
              <a:spLocks/>
            </p:cNvSpPr>
            <p:nvPr/>
          </p:nvSpPr>
          <p:spPr bwMode="auto">
            <a:xfrm>
              <a:off x="961250" y="236232"/>
              <a:ext cx="1222525" cy="946952"/>
            </a:xfrm>
            <a:custGeom>
              <a:avLst/>
              <a:gdLst>
                <a:gd name="T0" fmla="*/ 2147483646 w 48901"/>
                <a:gd name="T1" fmla="*/ 0 h 37862"/>
                <a:gd name="T2" fmla="*/ 2147483646 w 48901"/>
                <a:gd name="T3" fmla="*/ 2147483646 h 37862"/>
                <a:gd name="T4" fmla="*/ 2147483646 w 48901"/>
                <a:gd name="T5" fmla="*/ 2147483646 h 37862"/>
                <a:gd name="T6" fmla="*/ 2147483646 w 48901"/>
                <a:gd name="T7" fmla="*/ 2147483646 h 37862"/>
                <a:gd name="T8" fmla="*/ 2147483646 w 48901"/>
                <a:gd name="T9" fmla="*/ 2147483646 h 37862"/>
                <a:gd name="T10" fmla="*/ 2147483646 w 48901"/>
                <a:gd name="T11" fmla="*/ 2147483646 h 37862"/>
                <a:gd name="T12" fmla="*/ 2147483646 w 48901"/>
                <a:gd name="T13" fmla="*/ 2147483646 h 37862"/>
                <a:gd name="T14" fmla="*/ 2147483646 w 48901"/>
                <a:gd name="T15" fmla="*/ 2147483646 h 37862"/>
                <a:gd name="T16" fmla="*/ 2147483646 w 48901"/>
                <a:gd name="T17" fmla="*/ 2147483646 h 37862"/>
                <a:gd name="T18" fmla="*/ 2147483646 w 48901"/>
                <a:gd name="T19" fmla="*/ 2147483646 h 37862"/>
                <a:gd name="T20" fmla="*/ 2147483646 w 48901"/>
                <a:gd name="T21" fmla="*/ 2147483646 h 37862"/>
                <a:gd name="T22" fmla="*/ 2147483646 w 48901"/>
                <a:gd name="T23" fmla="*/ 2147483646 h 37862"/>
                <a:gd name="T24" fmla="*/ 2147483646 w 48901"/>
                <a:gd name="T25" fmla="*/ 2147483646 h 37862"/>
                <a:gd name="T26" fmla="*/ 2147483646 w 48901"/>
                <a:gd name="T27" fmla="*/ 2147483646 h 37862"/>
                <a:gd name="T28" fmla="*/ 2147483646 w 48901"/>
                <a:gd name="T29" fmla="*/ 2147483646 h 37862"/>
                <a:gd name="T30" fmla="*/ 2147483646 w 48901"/>
                <a:gd name="T31" fmla="*/ 2147483646 h 37862"/>
                <a:gd name="T32" fmla="*/ 2147483646 w 48901"/>
                <a:gd name="T33" fmla="*/ 2147483646 h 37862"/>
                <a:gd name="T34" fmla="*/ 2147483646 w 48901"/>
                <a:gd name="T35" fmla="*/ 2147483646 h 37862"/>
                <a:gd name="T36" fmla="*/ 2147483646 w 48901"/>
                <a:gd name="T37" fmla="*/ 2147483646 h 37862"/>
                <a:gd name="T38" fmla="*/ 2147483646 w 48901"/>
                <a:gd name="T39" fmla="*/ 2147483646 h 37862"/>
                <a:gd name="T40" fmla="*/ 2147483646 w 48901"/>
                <a:gd name="T41" fmla="*/ 2147483646 h 37862"/>
                <a:gd name="T42" fmla="*/ 2147483646 w 48901"/>
                <a:gd name="T43" fmla="*/ 2147483646 h 37862"/>
                <a:gd name="T44" fmla="*/ 2147483646 w 48901"/>
                <a:gd name="T45" fmla="*/ 2147483646 h 37862"/>
                <a:gd name="T46" fmla="*/ 2147483646 w 48901"/>
                <a:gd name="T47" fmla="*/ 2147483646 h 37862"/>
                <a:gd name="T48" fmla="*/ 2147483646 w 48901"/>
                <a:gd name="T49" fmla="*/ 2147483646 h 37862"/>
                <a:gd name="T50" fmla="*/ 2147483646 w 48901"/>
                <a:gd name="T51" fmla="*/ 2147483646 h 37862"/>
                <a:gd name="T52" fmla="*/ 2147483646 w 48901"/>
                <a:gd name="T53" fmla="*/ 2147483646 h 37862"/>
                <a:gd name="T54" fmla="*/ 2147483646 w 48901"/>
                <a:gd name="T55" fmla="*/ 2147483646 h 37862"/>
                <a:gd name="T56" fmla="*/ 2147483646 w 48901"/>
                <a:gd name="T57" fmla="*/ 2147483646 h 37862"/>
                <a:gd name="T58" fmla="*/ 2147483646 w 48901"/>
                <a:gd name="T59" fmla="*/ 2147483646 h 37862"/>
                <a:gd name="T60" fmla="*/ 2147483646 w 48901"/>
                <a:gd name="T61" fmla="*/ 2147483646 h 37862"/>
                <a:gd name="T62" fmla="*/ 2147483646 w 48901"/>
                <a:gd name="T63" fmla="*/ 2147483646 h 37862"/>
                <a:gd name="T64" fmla="*/ 2147483646 w 48901"/>
                <a:gd name="T65" fmla="*/ 2147483646 h 37862"/>
                <a:gd name="T66" fmla="*/ 2147483646 w 48901"/>
                <a:gd name="T67" fmla="*/ 2147483646 h 37862"/>
                <a:gd name="T68" fmla="*/ 2147483646 w 48901"/>
                <a:gd name="T69" fmla="*/ 2147483646 h 37862"/>
                <a:gd name="T70" fmla="*/ 2147483646 w 48901"/>
                <a:gd name="T71" fmla="*/ 2147483646 h 37862"/>
                <a:gd name="T72" fmla="*/ 2147483646 w 48901"/>
                <a:gd name="T73" fmla="*/ 2147483646 h 37862"/>
                <a:gd name="T74" fmla="*/ 2147483646 w 48901"/>
                <a:gd name="T75" fmla="*/ 2147483646 h 37862"/>
                <a:gd name="T76" fmla="*/ 2147483646 w 48901"/>
                <a:gd name="T77" fmla="*/ 2147483646 h 37862"/>
                <a:gd name="T78" fmla="*/ 2147483646 w 48901"/>
                <a:gd name="T79" fmla="*/ 2147483646 h 37862"/>
                <a:gd name="T80" fmla="*/ 2147483646 w 48901"/>
                <a:gd name="T81" fmla="*/ 2147483646 h 37862"/>
                <a:gd name="T82" fmla="*/ 2147483646 w 48901"/>
                <a:gd name="T83" fmla="*/ 2147483646 h 37862"/>
                <a:gd name="T84" fmla="*/ 2147483646 w 48901"/>
                <a:gd name="T85" fmla="*/ 2147483646 h 37862"/>
                <a:gd name="T86" fmla="*/ 2147483646 w 48901"/>
                <a:gd name="T87" fmla="*/ 2147483646 h 37862"/>
                <a:gd name="T88" fmla="*/ 2147483646 w 48901"/>
                <a:gd name="T89" fmla="*/ 2147483646 h 37862"/>
                <a:gd name="T90" fmla="*/ 2147483646 w 48901"/>
                <a:gd name="T91" fmla="*/ 2147483646 h 37862"/>
                <a:gd name="T92" fmla="*/ 2147483646 w 48901"/>
                <a:gd name="T93" fmla="*/ 2147483646 h 37862"/>
                <a:gd name="T94" fmla="*/ 2147483646 w 48901"/>
                <a:gd name="T95" fmla="*/ 2147483646 h 37862"/>
                <a:gd name="T96" fmla="*/ 2147483646 w 48901"/>
                <a:gd name="T97" fmla="*/ 2147483646 h 37862"/>
                <a:gd name="T98" fmla="*/ 2147483646 w 48901"/>
                <a:gd name="T99" fmla="*/ 2147483646 h 37862"/>
                <a:gd name="T100" fmla="*/ 2147483646 w 48901"/>
                <a:gd name="T101" fmla="*/ 2147483646 h 37862"/>
                <a:gd name="T102" fmla="*/ 2147483646 w 48901"/>
                <a:gd name="T103" fmla="*/ 2147483646 h 37862"/>
                <a:gd name="T104" fmla="*/ 2147483646 w 48901"/>
                <a:gd name="T105" fmla="*/ 0 h 378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bg2"/>
            </a:solidFill>
            <a:ln>
              <a:noFill/>
            </a:ln>
          </p:spPr>
          <p:txBody>
            <a:bodyPr lIns="91425" tIns="91425" rIns="91425" bIns="91425" anchor="ctr"/>
            <a:lstStyle/>
            <a:p>
              <a:pPr>
                <a:defRPr/>
              </a:pPr>
              <a:endParaRPr lang="vi-VN" sz="1350"/>
            </a:p>
          </p:txBody>
        </p:sp>
        <p:sp>
          <p:nvSpPr>
            <p:cNvPr id="109" name="Google Shape;667;p30">
              <a:extLst>
                <a:ext uri="{FF2B5EF4-FFF2-40B4-BE49-F238E27FC236}">
                  <a16:creationId xmlns:a16="http://schemas.microsoft.com/office/drawing/2014/main" id="{5ED9A249-29DE-4823-90DD-00CAAB6B8076}"/>
                </a:ext>
              </a:extLst>
            </p:cNvPr>
            <p:cNvSpPr>
              <a:spLocks/>
            </p:cNvSpPr>
            <p:nvPr/>
          </p:nvSpPr>
          <p:spPr bwMode="auto">
            <a:xfrm>
              <a:off x="988900" y="234750"/>
              <a:ext cx="1194875" cy="706880"/>
            </a:xfrm>
            <a:custGeom>
              <a:avLst/>
              <a:gdLst>
                <a:gd name="T0" fmla="*/ 2147483646 w 47759"/>
                <a:gd name="T1" fmla="*/ 2147483646 h 28249"/>
                <a:gd name="T2" fmla="*/ 2147483646 w 47759"/>
                <a:gd name="T3" fmla="*/ 2147483646 h 28249"/>
                <a:gd name="T4" fmla="*/ 2147483646 w 47759"/>
                <a:gd name="T5" fmla="*/ 2147483646 h 28249"/>
                <a:gd name="T6" fmla="*/ 2147483646 w 47759"/>
                <a:gd name="T7" fmla="*/ 2147483646 h 28249"/>
                <a:gd name="T8" fmla="*/ 2147483646 w 47759"/>
                <a:gd name="T9" fmla="*/ 2147483646 h 28249"/>
                <a:gd name="T10" fmla="*/ 2147483646 w 47759"/>
                <a:gd name="T11" fmla="*/ 2147483646 h 28249"/>
                <a:gd name="T12" fmla="*/ 2147483646 w 47759"/>
                <a:gd name="T13" fmla="*/ 2147483646 h 28249"/>
                <a:gd name="T14" fmla="*/ 2147483646 w 47759"/>
                <a:gd name="T15" fmla="*/ 2147483646 h 28249"/>
                <a:gd name="T16" fmla="*/ 2147483646 w 47759"/>
                <a:gd name="T17" fmla="*/ 2147483646 h 28249"/>
                <a:gd name="T18" fmla="*/ 2147483646 w 47759"/>
                <a:gd name="T19" fmla="*/ 2147483646 h 28249"/>
                <a:gd name="T20" fmla="*/ 2147483646 w 47759"/>
                <a:gd name="T21" fmla="*/ 2147483646 h 28249"/>
                <a:gd name="T22" fmla="*/ 2147483646 w 47759"/>
                <a:gd name="T23" fmla="*/ 2147483646 h 28249"/>
                <a:gd name="T24" fmla="*/ 2147483646 w 47759"/>
                <a:gd name="T25" fmla="*/ 2147483646 h 28249"/>
                <a:gd name="T26" fmla="*/ 2147483646 w 47759"/>
                <a:gd name="T27" fmla="*/ 2147483646 h 28249"/>
                <a:gd name="T28" fmla="*/ 2147483646 w 47759"/>
                <a:gd name="T29" fmla="*/ 2147483646 h 28249"/>
                <a:gd name="T30" fmla="*/ 2147483646 w 47759"/>
                <a:gd name="T31" fmla="*/ 2147483646 h 28249"/>
                <a:gd name="T32" fmla="*/ 2147483646 w 47759"/>
                <a:gd name="T33" fmla="*/ 2147483646 h 28249"/>
                <a:gd name="T34" fmla="*/ 2147483646 w 47759"/>
                <a:gd name="T35" fmla="*/ 2147483646 h 28249"/>
                <a:gd name="T36" fmla="*/ 2147483646 w 47759"/>
                <a:gd name="T37" fmla="*/ 2147483646 h 28249"/>
                <a:gd name="T38" fmla="*/ 2147483646 w 47759"/>
                <a:gd name="T39" fmla="*/ 2147483646 h 28249"/>
                <a:gd name="T40" fmla="*/ 2147483646 w 47759"/>
                <a:gd name="T41" fmla="*/ 2147483646 h 28249"/>
                <a:gd name="T42" fmla="*/ 2147483646 w 47759"/>
                <a:gd name="T43" fmla="*/ 2147483646 h 28249"/>
                <a:gd name="T44" fmla="*/ 2147483646 w 47759"/>
                <a:gd name="T45" fmla="*/ 2147483646 h 28249"/>
                <a:gd name="T46" fmla="*/ 2147483646 w 47759"/>
                <a:gd name="T47" fmla="*/ 2147483646 h 28249"/>
                <a:gd name="T48" fmla="*/ 2147483646 w 47759"/>
                <a:gd name="T49" fmla="*/ 2147483646 h 28249"/>
                <a:gd name="T50" fmla="*/ 2147483646 w 47759"/>
                <a:gd name="T51" fmla="*/ 2147483646 h 28249"/>
                <a:gd name="T52" fmla="*/ 2147483646 w 47759"/>
                <a:gd name="T53" fmla="*/ 2147483646 h 28249"/>
                <a:gd name="T54" fmla="*/ 2147483646 w 47759"/>
                <a:gd name="T55" fmla="*/ 2147483646 h 28249"/>
                <a:gd name="T56" fmla="*/ 2147483646 w 47759"/>
                <a:gd name="T57" fmla="*/ 2147483646 h 28249"/>
                <a:gd name="T58" fmla="*/ 2147483646 w 47759"/>
                <a:gd name="T59" fmla="*/ 2147483646 h 28249"/>
                <a:gd name="T60" fmla="*/ 2147483646 w 47759"/>
                <a:gd name="T61" fmla="*/ 2147483646 h 28249"/>
                <a:gd name="T62" fmla="*/ 2147483646 w 47759"/>
                <a:gd name="T63" fmla="*/ 2147483646 h 28249"/>
                <a:gd name="T64" fmla="*/ 2147483646 w 47759"/>
                <a:gd name="T65" fmla="*/ 2147483646 h 28249"/>
                <a:gd name="T66" fmla="*/ 2147483646 w 47759"/>
                <a:gd name="T67" fmla="*/ 2147483646 h 28249"/>
                <a:gd name="T68" fmla="*/ 2147483646 w 47759"/>
                <a:gd name="T69" fmla="*/ 2147483646 h 28249"/>
                <a:gd name="T70" fmla="*/ 2147483646 w 47759"/>
                <a:gd name="T71" fmla="*/ 2147483646 h 28249"/>
                <a:gd name="T72" fmla="*/ 2147483646 w 47759"/>
                <a:gd name="T73" fmla="*/ 2147483646 h 28249"/>
                <a:gd name="T74" fmla="*/ 2147483646 w 47759"/>
                <a:gd name="T75" fmla="*/ 2147483646 h 28249"/>
                <a:gd name="T76" fmla="*/ 2147483646 w 47759"/>
                <a:gd name="T77" fmla="*/ 2147483646 h 28249"/>
                <a:gd name="T78" fmla="*/ 2147483646 w 47759"/>
                <a:gd name="T79" fmla="*/ 2147483646 h 28249"/>
                <a:gd name="T80" fmla="*/ 2147483646 w 47759"/>
                <a:gd name="T81" fmla="*/ 2147483646 h 28249"/>
                <a:gd name="T82" fmla="*/ 2147483646 w 47759"/>
                <a:gd name="T83" fmla="*/ 2147483646 h 28249"/>
                <a:gd name="T84" fmla="*/ 2147483646 w 47759"/>
                <a:gd name="T85" fmla="*/ 2147483646 h 28249"/>
                <a:gd name="T86" fmla="*/ 2147483646 w 47759"/>
                <a:gd name="T87" fmla="*/ 2147483646 h 28249"/>
                <a:gd name="T88" fmla="*/ 2147483646 w 47759"/>
                <a:gd name="T89" fmla="*/ 2147483646 h 28249"/>
                <a:gd name="T90" fmla="*/ 2147483646 w 47759"/>
                <a:gd name="T91" fmla="*/ 2147483646 h 28249"/>
                <a:gd name="T92" fmla="*/ 2147483646 w 47759"/>
                <a:gd name="T93" fmla="*/ 2147483646 h 28249"/>
                <a:gd name="T94" fmla="*/ 2147483646 w 47759"/>
                <a:gd name="T95" fmla="*/ 2147483646 h 28249"/>
                <a:gd name="T96" fmla="*/ 2147483646 w 47759"/>
                <a:gd name="T97" fmla="*/ 2147483646 h 28249"/>
                <a:gd name="T98" fmla="*/ 2147483646 w 47759"/>
                <a:gd name="T99" fmla="*/ 2147483646 h 28249"/>
                <a:gd name="T100" fmla="*/ 2147483646 w 47759"/>
                <a:gd name="T101" fmla="*/ 2147483646 h 28249"/>
                <a:gd name="T102" fmla="*/ 2147483646 w 47759"/>
                <a:gd name="T103" fmla="*/ 2147483646 h 28249"/>
                <a:gd name="T104" fmla="*/ 2147483646 w 47759"/>
                <a:gd name="T105" fmla="*/ 2147483646 h 2824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47759" h="28249" extrusionOk="0">
                  <a:moveTo>
                    <a:pt x="21409" y="1"/>
                  </a:moveTo>
                  <a:cubicBezTo>
                    <a:pt x="19588" y="1"/>
                    <a:pt x="17826" y="343"/>
                    <a:pt x="16079" y="888"/>
                  </a:cubicBez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cubicBezTo>
                    <a:pt x="1" y="26854"/>
                    <a:pt x="2" y="25457"/>
                    <a:pt x="135" y="23930"/>
                  </a:cubicBezTo>
                  <a:cubicBezTo>
                    <a:pt x="705" y="20179"/>
                    <a:pt x="1674" y="16128"/>
                    <a:pt x="3909" y="13040"/>
                  </a:cubicBezTo>
                  <a:close/>
                </a:path>
              </a:pathLst>
            </a:custGeom>
            <a:solidFill>
              <a:srgbClr val="FAF2D5"/>
            </a:solidFill>
            <a:ln>
              <a:noFill/>
            </a:ln>
          </p:spPr>
          <p:txBody>
            <a:bodyPr lIns="91425" tIns="91425" rIns="91425" bIns="91425" anchor="ctr"/>
            <a:lstStyle/>
            <a:p>
              <a:pPr>
                <a:defRPr/>
              </a:pPr>
              <a:endParaRPr lang="vi-VN" sz="1350"/>
            </a:p>
          </p:txBody>
        </p:sp>
        <p:sp>
          <p:nvSpPr>
            <p:cNvPr id="110" name="Google Shape;668;p30">
              <a:extLst>
                <a:ext uri="{FF2B5EF4-FFF2-40B4-BE49-F238E27FC236}">
                  <a16:creationId xmlns:a16="http://schemas.microsoft.com/office/drawing/2014/main" id="{DA0603D0-1F80-4F3C-BE85-139009353CC5}"/>
                </a:ext>
              </a:extLst>
            </p:cNvPr>
            <p:cNvSpPr>
              <a:spLocks/>
            </p:cNvSpPr>
            <p:nvPr/>
          </p:nvSpPr>
          <p:spPr bwMode="auto">
            <a:xfrm>
              <a:off x="988900" y="237714"/>
              <a:ext cx="1194875" cy="935097"/>
            </a:xfrm>
            <a:custGeom>
              <a:avLst/>
              <a:gdLst>
                <a:gd name="T0" fmla="*/ 2147483646 w 47759"/>
                <a:gd name="T1" fmla="*/ 0 h 37407"/>
                <a:gd name="T2" fmla="*/ 2147483646 w 47759"/>
                <a:gd name="T3" fmla="*/ 2147483646 h 37407"/>
                <a:gd name="T4" fmla="*/ 2147483646 w 47759"/>
                <a:gd name="T5" fmla="*/ 2147483646 h 37407"/>
                <a:gd name="T6" fmla="*/ 2147483646 w 47759"/>
                <a:gd name="T7" fmla="*/ 2147483646 h 37407"/>
                <a:gd name="T8" fmla="*/ 2147483646 w 47759"/>
                <a:gd name="T9" fmla="*/ 2147483646 h 37407"/>
                <a:gd name="T10" fmla="*/ 2147483646 w 47759"/>
                <a:gd name="T11" fmla="*/ 2147483646 h 37407"/>
                <a:gd name="T12" fmla="*/ 2147483646 w 47759"/>
                <a:gd name="T13" fmla="*/ 2147483646 h 37407"/>
                <a:gd name="T14" fmla="*/ 2147483646 w 47759"/>
                <a:gd name="T15" fmla="*/ 2147483646 h 37407"/>
                <a:gd name="T16" fmla="*/ 2147483646 w 47759"/>
                <a:gd name="T17" fmla="*/ 2147483646 h 37407"/>
                <a:gd name="T18" fmla="*/ 2147483646 w 47759"/>
                <a:gd name="T19" fmla="*/ 2147483646 h 37407"/>
                <a:gd name="T20" fmla="*/ 2147483646 w 47759"/>
                <a:gd name="T21" fmla="*/ 2147483646 h 37407"/>
                <a:gd name="T22" fmla="*/ 2147483646 w 47759"/>
                <a:gd name="T23" fmla="*/ 2147483646 h 37407"/>
                <a:gd name="T24" fmla="*/ 2147483646 w 47759"/>
                <a:gd name="T25" fmla="*/ 2147483646 h 37407"/>
                <a:gd name="T26" fmla="*/ 2147483646 w 47759"/>
                <a:gd name="T27" fmla="*/ 2147483646 h 37407"/>
                <a:gd name="T28" fmla="*/ 2147483646 w 47759"/>
                <a:gd name="T29" fmla="*/ 2147483646 h 37407"/>
                <a:gd name="T30" fmla="*/ 2147483646 w 47759"/>
                <a:gd name="T31" fmla="*/ 2147483646 h 37407"/>
                <a:gd name="T32" fmla="*/ 2147483646 w 47759"/>
                <a:gd name="T33" fmla="*/ 2147483646 h 37407"/>
                <a:gd name="T34" fmla="*/ 2147483646 w 47759"/>
                <a:gd name="T35" fmla="*/ 2147483646 h 37407"/>
                <a:gd name="T36" fmla="*/ 2147483646 w 47759"/>
                <a:gd name="T37" fmla="*/ 2147483646 h 37407"/>
                <a:gd name="T38" fmla="*/ 2147483646 w 47759"/>
                <a:gd name="T39" fmla="*/ 2147483646 h 37407"/>
                <a:gd name="T40" fmla="*/ 2147483646 w 47759"/>
                <a:gd name="T41" fmla="*/ 2147483646 h 37407"/>
                <a:gd name="T42" fmla="*/ 2147483646 w 47759"/>
                <a:gd name="T43" fmla="*/ 2147483646 h 37407"/>
                <a:gd name="T44" fmla="*/ 2147483646 w 47759"/>
                <a:gd name="T45" fmla="*/ 2147483646 h 37407"/>
                <a:gd name="T46" fmla="*/ 2147483646 w 47759"/>
                <a:gd name="T47" fmla="*/ 2147483646 h 37407"/>
                <a:gd name="T48" fmla="*/ 2147483646 w 47759"/>
                <a:gd name="T49" fmla="*/ 2147483646 h 37407"/>
                <a:gd name="T50" fmla="*/ 2147483646 w 47759"/>
                <a:gd name="T51" fmla="*/ 2147483646 h 37407"/>
                <a:gd name="T52" fmla="*/ 2147483646 w 47759"/>
                <a:gd name="T53" fmla="*/ 2147483646 h 37407"/>
                <a:gd name="T54" fmla="*/ 2147483646 w 47759"/>
                <a:gd name="T55" fmla="*/ 2147483646 h 37407"/>
                <a:gd name="T56" fmla="*/ 2147483646 w 47759"/>
                <a:gd name="T57" fmla="*/ 2147483646 h 37407"/>
                <a:gd name="T58" fmla="*/ 2147483646 w 47759"/>
                <a:gd name="T59" fmla="*/ 2147483646 h 37407"/>
                <a:gd name="T60" fmla="*/ 2147483646 w 47759"/>
                <a:gd name="T61" fmla="*/ 2147483646 h 37407"/>
                <a:gd name="T62" fmla="*/ 2147483646 w 47759"/>
                <a:gd name="T63" fmla="*/ 2147483646 h 37407"/>
                <a:gd name="T64" fmla="*/ 2147483646 w 47759"/>
                <a:gd name="T65" fmla="*/ 2147483646 h 37407"/>
                <a:gd name="T66" fmla="*/ 2147483646 w 47759"/>
                <a:gd name="T67" fmla="*/ 2147483646 h 37407"/>
                <a:gd name="T68" fmla="*/ 2147483646 w 47759"/>
                <a:gd name="T69" fmla="*/ 2147483646 h 37407"/>
                <a:gd name="T70" fmla="*/ 2147483646 w 47759"/>
                <a:gd name="T71" fmla="*/ 2147483646 h 37407"/>
                <a:gd name="T72" fmla="*/ 2147483646 w 47759"/>
                <a:gd name="T73" fmla="*/ 2147483646 h 37407"/>
                <a:gd name="T74" fmla="*/ 2147483646 w 47759"/>
                <a:gd name="T75" fmla="*/ 2147483646 h 37407"/>
                <a:gd name="T76" fmla="*/ 2147483646 w 47759"/>
                <a:gd name="T77" fmla="*/ 0 h 374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lIns="91425" tIns="91425" rIns="91425" bIns="91425" anchor="ctr"/>
            <a:lstStyle/>
            <a:p>
              <a:pPr>
                <a:defRPr/>
              </a:pPr>
              <a:endParaRPr lang="vi-VN" sz="1350"/>
            </a:p>
          </p:txBody>
        </p:sp>
        <p:sp>
          <p:nvSpPr>
            <p:cNvPr id="111" name="Google Shape;669;p30">
              <a:extLst>
                <a:ext uri="{FF2B5EF4-FFF2-40B4-BE49-F238E27FC236}">
                  <a16:creationId xmlns:a16="http://schemas.microsoft.com/office/drawing/2014/main" id="{528F7387-8833-4928-9C1A-BE7211C3E8D4}"/>
                </a:ext>
              </a:extLst>
            </p:cNvPr>
            <p:cNvSpPr>
              <a:spLocks/>
            </p:cNvSpPr>
            <p:nvPr/>
          </p:nvSpPr>
          <p:spPr bwMode="auto">
            <a:xfrm>
              <a:off x="1069874" y="1735944"/>
              <a:ext cx="244900" cy="251928"/>
            </a:xfrm>
            <a:custGeom>
              <a:avLst/>
              <a:gdLst>
                <a:gd name="T0" fmla="*/ 2147483646 w 9781"/>
                <a:gd name="T1" fmla="*/ 0 h 10083"/>
                <a:gd name="T2" fmla="*/ 2147483646 w 9781"/>
                <a:gd name="T3" fmla="*/ 2147483646 h 10083"/>
                <a:gd name="T4" fmla="*/ 2147483646 w 9781"/>
                <a:gd name="T5" fmla="*/ 2147483646 h 10083"/>
                <a:gd name="T6" fmla="*/ 2147483646 w 9781"/>
                <a:gd name="T7" fmla="*/ 2147483646 h 10083"/>
                <a:gd name="T8" fmla="*/ 2147483646 w 9781"/>
                <a:gd name="T9" fmla="*/ 2147483646 h 10083"/>
                <a:gd name="T10" fmla="*/ 2147483646 w 9781"/>
                <a:gd name="T11" fmla="*/ 2147483646 h 10083"/>
                <a:gd name="T12" fmla="*/ 2147483646 w 9781"/>
                <a:gd name="T13" fmla="*/ 2147483646 h 10083"/>
                <a:gd name="T14" fmla="*/ 2147483646 w 9781"/>
                <a:gd name="T15" fmla="*/ 0 h 1008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lIns="91425" tIns="91425" rIns="91425" bIns="91425" anchor="ctr"/>
            <a:lstStyle/>
            <a:p>
              <a:pPr>
                <a:defRPr/>
              </a:pPr>
              <a:endParaRPr lang="vi-VN" sz="1350"/>
            </a:p>
          </p:txBody>
        </p:sp>
        <p:sp>
          <p:nvSpPr>
            <p:cNvPr id="112" name="Google Shape;670;p30">
              <a:extLst>
                <a:ext uri="{FF2B5EF4-FFF2-40B4-BE49-F238E27FC236}">
                  <a16:creationId xmlns:a16="http://schemas.microsoft.com/office/drawing/2014/main" id="{70A4E2A3-2D45-40EF-A6C9-5144E2ECD500}"/>
                </a:ext>
              </a:extLst>
            </p:cNvPr>
            <p:cNvSpPr>
              <a:spLocks/>
            </p:cNvSpPr>
            <p:nvPr/>
          </p:nvSpPr>
          <p:spPr bwMode="auto">
            <a:xfrm>
              <a:off x="1273300" y="1525510"/>
              <a:ext cx="203424" cy="225253"/>
            </a:xfrm>
            <a:custGeom>
              <a:avLst/>
              <a:gdLst>
                <a:gd name="T0" fmla="*/ 2147483646 w 8135"/>
                <a:gd name="T1" fmla="*/ 0 h 8974"/>
                <a:gd name="T2" fmla="*/ 2147483646 w 8135"/>
                <a:gd name="T3" fmla="*/ 2147483646 h 8974"/>
                <a:gd name="T4" fmla="*/ 2147483646 w 8135"/>
                <a:gd name="T5" fmla="*/ 2147483646 h 8974"/>
                <a:gd name="T6" fmla="*/ 2147483646 w 8135"/>
                <a:gd name="T7" fmla="*/ 2147483646 h 8974"/>
                <a:gd name="T8" fmla="*/ 2147483646 w 8135"/>
                <a:gd name="T9" fmla="*/ 2147483646 h 8974"/>
                <a:gd name="T10" fmla="*/ 2147483646 w 8135"/>
                <a:gd name="T11" fmla="*/ 2147483646 h 8974"/>
                <a:gd name="T12" fmla="*/ 2147483646 w 8135"/>
                <a:gd name="T13" fmla="*/ 2147483646 h 8974"/>
                <a:gd name="T14" fmla="*/ 2147483646 w 8135"/>
                <a:gd name="T15" fmla="*/ 2147483646 h 8974"/>
                <a:gd name="T16" fmla="*/ 2147483646 w 8135"/>
                <a:gd name="T17" fmla="*/ 0 h 89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lIns="91425" tIns="91425" rIns="91425" bIns="91425" anchor="ctr"/>
            <a:lstStyle/>
            <a:p>
              <a:pPr>
                <a:defRPr/>
              </a:pPr>
              <a:endParaRPr lang="vi-VN" sz="1350"/>
            </a:p>
          </p:txBody>
        </p:sp>
        <p:sp>
          <p:nvSpPr>
            <p:cNvPr id="113" name="Google Shape;671;p30">
              <a:extLst>
                <a:ext uri="{FF2B5EF4-FFF2-40B4-BE49-F238E27FC236}">
                  <a16:creationId xmlns:a16="http://schemas.microsoft.com/office/drawing/2014/main" id="{1F0B46D6-AABD-40F2-9C5B-5B29A9AB9A49}"/>
                </a:ext>
              </a:extLst>
            </p:cNvPr>
            <p:cNvSpPr/>
            <p:nvPr/>
          </p:nvSpPr>
          <p:spPr>
            <a:xfrm>
              <a:off x="1273300" y="1525510"/>
              <a:ext cx="199474" cy="225253"/>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14" name="Google Shape;672;p30">
              <a:extLst>
                <a:ext uri="{FF2B5EF4-FFF2-40B4-BE49-F238E27FC236}">
                  <a16:creationId xmlns:a16="http://schemas.microsoft.com/office/drawing/2014/main" id="{C1F08345-C742-443E-872A-3D82AA8B483B}"/>
                </a:ext>
              </a:extLst>
            </p:cNvPr>
            <p:cNvSpPr/>
            <p:nvPr/>
          </p:nvSpPr>
          <p:spPr>
            <a:xfrm>
              <a:off x="1219975" y="1658884"/>
              <a:ext cx="154050" cy="157084"/>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115" name="Google Shape;211;p3">
            <a:extLst>
              <a:ext uri="{FF2B5EF4-FFF2-40B4-BE49-F238E27FC236}">
                <a16:creationId xmlns:a16="http://schemas.microsoft.com/office/drawing/2014/main" id="{E1D21BA6-0789-438A-8C23-56CBCD9605E9}"/>
              </a:ext>
            </a:extLst>
          </p:cNvPr>
          <p:cNvGrpSpPr>
            <a:grpSpLocks/>
          </p:cNvGrpSpPr>
          <p:nvPr userDrawn="1"/>
        </p:nvGrpSpPr>
        <p:grpSpPr bwMode="auto">
          <a:xfrm>
            <a:off x="1030818" y="1581150"/>
            <a:ext cx="444500" cy="398463"/>
            <a:chOff x="2495125" y="2142250"/>
            <a:chExt cx="444275" cy="398525"/>
          </a:xfrm>
        </p:grpSpPr>
        <p:sp>
          <p:nvSpPr>
            <p:cNvPr id="116" name="Google Shape;212;p3">
              <a:extLst>
                <a:ext uri="{FF2B5EF4-FFF2-40B4-BE49-F238E27FC236}">
                  <a16:creationId xmlns:a16="http://schemas.microsoft.com/office/drawing/2014/main" id="{024BCEF3-B133-4A1D-AD53-74587EB07868}"/>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lIns="91425" tIns="91425" rIns="91425" bIns="91425" anchor="ctr"/>
            <a:lstStyle/>
            <a:p>
              <a:pPr>
                <a:defRPr/>
              </a:pPr>
              <a:endParaRPr lang="vi-VN" sz="1350"/>
            </a:p>
          </p:txBody>
        </p:sp>
        <p:sp>
          <p:nvSpPr>
            <p:cNvPr id="117" name="Google Shape;213;p3">
              <a:extLst>
                <a:ext uri="{FF2B5EF4-FFF2-40B4-BE49-F238E27FC236}">
                  <a16:creationId xmlns:a16="http://schemas.microsoft.com/office/drawing/2014/main" id="{6FB55199-1329-4D3C-B2E6-6A413BB35F8C}"/>
                </a:ext>
              </a:extLst>
            </p:cNvPr>
            <p:cNvSpPr/>
            <p:nvPr/>
          </p:nvSpPr>
          <p:spPr>
            <a:xfrm>
              <a:off x="2655910" y="2307376"/>
              <a:ext cx="95201" cy="73036"/>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118" name="Google Shape;214;p3">
            <a:extLst>
              <a:ext uri="{FF2B5EF4-FFF2-40B4-BE49-F238E27FC236}">
                <a16:creationId xmlns:a16="http://schemas.microsoft.com/office/drawing/2014/main" id="{5D7575F2-6638-409F-B2A2-846E542219A9}"/>
              </a:ext>
            </a:extLst>
          </p:cNvPr>
          <p:cNvGrpSpPr>
            <a:grpSpLocks/>
          </p:cNvGrpSpPr>
          <p:nvPr userDrawn="1"/>
        </p:nvGrpSpPr>
        <p:grpSpPr bwMode="auto">
          <a:xfrm>
            <a:off x="10560051" y="5038725"/>
            <a:ext cx="292100" cy="280988"/>
            <a:chOff x="3243875" y="2372825"/>
            <a:chExt cx="291375" cy="281375"/>
          </a:xfrm>
        </p:grpSpPr>
        <p:sp>
          <p:nvSpPr>
            <p:cNvPr id="119" name="Google Shape;215;p3">
              <a:extLst>
                <a:ext uri="{FF2B5EF4-FFF2-40B4-BE49-F238E27FC236}">
                  <a16:creationId xmlns:a16="http://schemas.microsoft.com/office/drawing/2014/main" id="{98E65826-7398-434B-A527-7F8E1C579113}"/>
                </a:ext>
              </a:extLst>
            </p:cNvPr>
            <p:cNvSpPr/>
            <p:nvPr/>
          </p:nvSpPr>
          <p:spPr>
            <a:xfrm>
              <a:off x="3286103" y="2403030"/>
              <a:ext cx="206918" cy="200300"/>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0" name="Google Shape;216;p3">
              <a:extLst>
                <a:ext uri="{FF2B5EF4-FFF2-40B4-BE49-F238E27FC236}">
                  <a16:creationId xmlns:a16="http://schemas.microsoft.com/office/drawing/2014/main" id="{29C6B785-2D76-456F-B243-8E3C91009059}"/>
                </a:ext>
              </a:extLst>
            </p:cNvPr>
            <p:cNvSpPr/>
            <p:nvPr/>
          </p:nvSpPr>
          <p:spPr>
            <a:xfrm>
              <a:off x="3302995" y="2403030"/>
              <a:ext cx="192138" cy="211428"/>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1" name="Google Shape;217;p3">
              <a:extLst>
                <a:ext uri="{FF2B5EF4-FFF2-40B4-BE49-F238E27FC236}">
                  <a16:creationId xmlns:a16="http://schemas.microsoft.com/office/drawing/2014/main" id="{D5196661-17EF-44B5-BC7E-B0DCE0DA5E76}"/>
                </a:ext>
              </a:extLst>
            </p:cNvPr>
            <p:cNvSpPr/>
            <p:nvPr/>
          </p:nvSpPr>
          <p:spPr>
            <a:xfrm>
              <a:off x="3395897" y="2372825"/>
              <a:ext cx="10556"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2" name="Google Shape;218;p3">
              <a:extLst>
                <a:ext uri="{FF2B5EF4-FFF2-40B4-BE49-F238E27FC236}">
                  <a16:creationId xmlns:a16="http://schemas.microsoft.com/office/drawing/2014/main" id="{B3E0C4A8-6A76-4464-A05B-88A1B1581B1B}"/>
                </a:ext>
              </a:extLst>
            </p:cNvPr>
            <p:cNvSpPr/>
            <p:nvPr/>
          </p:nvSpPr>
          <p:spPr>
            <a:xfrm>
              <a:off x="3243875" y="2495231"/>
              <a:ext cx="285040" cy="11127"/>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3" name="Google Shape;219;p3">
              <a:extLst>
                <a:ext uri="{FF2B5EF4-FFF2-40B4-BE49-F238E27FC236}">
                  <a16:creationId xmlns:a16="http://schemas.microsoft.com/office/drawing/2014/main" id="{E3231F96-1FEA-4441-B0C3-9BDD85314179}"/>
                </a:ext>
              </a:extLst>
            </p:cNvPr>
            <p:cNvSpPr/>
            <p:nvPr/>
          </p:nvSpPr>
          <p:spPr>
            <a:xfrm>
              <a:off x="3341000" y="2379184"/>
              <a:ext cx="103459" cy="267067"/>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4" name="Google Shape;220;p3">
              <a:extLst>
                <a:ext uri="{FF2B5EF4-FFF2-40B4-BE49-F238E27FC236}">
                  <a16:creationId xmlns:a16="http://schemas.microsoft.com/office/drawing/2014/main" id="{78A2DA8C-6636-48FB-AAE2-9CB1E7C866BA}"/>
                </a:ext>
              </a:extLst>
            </p:cNvPr>
            <p:cNvSpPr/>
            <p:nvPr/>
          </p:nvSpPr>
          <p:spPr>
            <a:xfrm>
              <a:off x="3267100" y="2458668"/>
              <a:ext cx="268150" cy="93792"/>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5" name="Google Shape;221;p3">
              <a:extLst>
                <a:ext uri="{FF2B5EF4-FFF2-40B4-BE49-F238E27FC236}">
                  <a16:creationId xmlns:a16="http://schemas.microsoft.com/office/drawing/2014/main" id="{5D0785B0-08C4-4ACA-9563-3C1A7F64E36B}"/>
                </a:ext>
              </a:extLst>
            </p:cNvPr>
            <p:cNvSpPr/>
            <p:nvPr/>
          </p:nvSpPr>
          <p:spPr>
            <a:xfrm>
              <a:off x="3275546" y="2452309"/>
              <a:ext cx="257592" cy="112868"/>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dirty="0">
                <a:solidFill>
                  <a:prstClr val="black"/>
                </a:solidFill>
                <a:latin typeface="Arial"/>
              </a:endParaRPr>
            </a:p>
          </p:txBody>
        </p:sp>
        <p:sp>
          <p:nvSpPr>
            <p:cNvPr id="126" name="Google Shape;222;p3">
              <a:extLst>
                <a:ext uri="{FF2B5EF4-FFF2-40B4-BE49-F238E27FC236}">
                  <a16:creationId xmlns:a16="http://schemas.microsoft.com/office/drawing/2014/main" id="{2E9D8496-EC38-4C49-9305-AEC5D8970E5E}"/>
                </a:ext>
              </a:extLst>
            </p:cNvPr>
            <p:cNvSpPr/>
            <p:nvPr/>
          </p:nvSpPr>
          <p:spPr>
            <a:xfrm>
              <a:off x="3328332" y="2385542"/>
              <a:ext cx="120350" cy="259119"/>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7" name="Google Shape;223;p3">
              <a:extLst>
                <a:ext uri="{FF2B5EF4-FFF2-40B4-BE49-F238E27FC236}">
                  <a16:creationId xmlns:a16="http://schemas.microsoft.com/office/drawing/2014/main" id="{41C3221C-A4A2-466C-ABE8-D9FD85E11DCA}"/>
                </a:ext>
              </a:extLst>
            </p:cNvPr>
            <p:cNvSpPr/>
            <p:nvPr/>
          </p:nvSpPr>
          <p:spPr>
            <a:xfrm>
              <a:off x="3328332" y="2438003"/>
              <a:ext cx="133018"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8" name="Google Shape;224;p3">
              <a:extLst>
                <a:ext uri="{FF2B5EF4-FFF2-40B4-BE49-F238E27FC236}">
                  <a16:creationId xmlns:a16="http://schemas.microsoft.com/office/drawing/2014/main" id="{664273B6-BBD9-4A32-AEB1-F0896AA2EF9D}"/>
                </a:ext>
              </a:extLst>
            </p:cNvPr>
            <p:cNvSpPr>
              <a:spLocks/>
            </p:cNvSpPr>
            <p:nvPr/>
          </p:nvSpPr>
          <p:spPr bwMode="auto">
            <a:xfrm>
              <a:off x="3357891" y="2469796"/>
              <a:ext cx="71788" cy="71535"/>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lIns="91425" tIns="91425" rIns="91425" bIns="91425" anchor="ctr"/>
            <a:lstStyle/>
            <a:p>
              <a:pPr>
                <a:defRPr/>
              </a:pPr>
              <a:endParaRPr lang="vi-VN" sz="1350"/>
            </a:p>
          </p:txBody>
        </p:sp>
      </p:grpSp>
      <p:grpSp>
        <p:nvGrpSpPr>
          <p:cNvPr id="129" name="Google Shape;225;p3">
            <a:extLst>
              <a:ext uri="{FF2B5EF4-FFF2-40B4-BE49-F238E27FC236}">
                <a16:creationId xmlns:a16="http://schemas.microsoft.com/office/drawing/2014/main" id="{87C44B91-F1C2-4283-9638-332B1905D04D}"/>
              </a:ext>
            </a:extLst>
          </p:cNvPr>
          <p:cNvGrpSpPr>
            <a:grpSpLocks/>
          </p:cNvGrpSpPr>
          <p:nvPr userDrawn="1"/>
        </p:nvGrpSpPr>
        <p:grpSpPr bwMode="auto">
          <a:xfrm>
            <a:off x="10778068" y="714376"/>
            <a:ext cx="167217" cy="168275"/>
            <a:chOff x="4954425" y="2036375"/>
            <a:chExt cx="166675" cy="168575"/>
          </a:xfrm>
        </p:grpSpPr>
        <p:sp>
          <p:nvSpPr>
            <p:cNvPr id="130" name="Google Shape;226;p3">
              <a:extLst>
                <a:ext uri="{FF2B5EF4-FFF2-40B4-BE49-F238E27FC236}">
                  <a16:creationId xmlns:a16="http://schemas.microsoft.com/office/drawing/2014/main" id="{F79A7947-D191-4D15-AC95-F0843B1ECC8F}"/>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lIns="91425" tIns="91425" rIns="91425" bIns="91425" anchor="ctr"/>
            <a:lstStyle/>
            <a:p>
              <a:pPr>
                <a:defRPr/>
              </a:pPr>
              <a:endParaRPr lang="vi-VN" sz="1350"/>
            </a:p>
          </p:txBody>
        </p:sp>
        <p:sp>
          <p:nvSpPr>
            <p:cNvPr id="131" name="Google Shape;227;p3">
              <a:extLst>
                <a:ext uri="{FF2B5EF4-FFF2-40B4-BE49-F238E27FC236}">
                  <a16:creationId xmlns:a16="http://schemas.microsoft.com/office/drawing/2014/main" id="{43B59CD8-9FC5-4746-80BE-C1FCD5FB174A}"/>
                </a:ext>
              </a:extLst>
            </p:cNvPr>
            <p:cNvSpPr/>
            <p:nvPr/>
          </p:nvSpPr>
          <p:spPr>
            <a:xfrm>
              <a:off x="5009280" y="2104760"/>
              <a:ext cx="52746"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132" name="Google Shape;228;p3">
            <a:extLst>
              <a:ext uri="{FF2B5EF4-FFF2-40B4-BE49-F238E27FC236}">
                <a16:creationId xmlns:a16="http://schemas.microsoft.com/office/drawing/2014/main" id="{64F5E572-12F0-4996-ABCD-B7D360C873C9}"/>
              </a:ext>
            </a:extLst>
          </p:cNvPr>
          <p:cNvSpPr>
            <a:spLocks/>
          </p:cNvSpPr>
          <p:nvPr userDrawn="1"/>
        </p:nvSpPr>
        <p:spPr bwMode="auto">
          <a:xfrm>
            <a:off x="1576918" y="3597275"/>
            <a:ext cx="118533" cy="80963"/>
          </a:xfrm>
          <a:custGeom>
            <a:avLst/>
            <a:gdLst>
              <a:gd name="T0" fmla="*/ 2147483646 w 4765"/>
              <a:gd name="T1" fmla="*/ 2147483646 h 3248"/>
              <a:gd name="T2" fmla="*/ 2147483646 w 4765"/>
              <a:gd name="T3" fmla="*/ 2147483646 h 3248"/>
              <a:gd name="T4" fmla="*/ 2147483646 w 4765"/>
              <a:gd name="T5" fmla="*/ 2147483646 h 3248"/>
              <a:gd name="T6" fmla="*/ 2147483646 w 4765"/>
              <a:gd name="T7" fmla="*/ 2147483646 h 3248"/>
              <a:gd name="T8" fmla="*/ 2147483646 w 4765"/>
              <a:gd name="T9" fmla="*/ 2147483646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lIns="51427" tIns="51427" rIns="51427" bIns="51427" anchor="ctr"/>
          <a:lstStyle/>
          <a:p>
            <a:pPr>
              <a:defRPr/>
            </a:pPr>
            <a:endParaRPr lang="vi-VN" sz="1350"/>
          </a:p>
        </p:txBody>
      </p:sp>
      <p:sp>
        <p:nvSpPr>
          <p:cNvPr id="133" name="Google Shape;229;p3">
            <a:extLst>
              <a:ext uri="{FF2B5EF4-FFF2-40B4-BE49-F238E27FC236}">
                <a16:creationId xmlns:a16="http://schemas.microsoft.com/office/drawing/2014/main" id="{A110EA5C-CB69-4907-A649-FADBE3569F99}"/>
              </a:ext>
            </a:extLst>
          </p:cNvPr>
          <p:cNvSpPr/>
          <p:nvPr userDrawn="1"/>
        </p:nvSpPr>
        <p:spPr>
          <a:xfrm>
            <a:off x="9846733" y="3887788"/>
            <a:ext cx="86784" cy="61912"/>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lIns="51427" tIns="51427" rIns="51427" bIns="51427" anchor="ctr"/>
          <a:lstStyle/>
          <a:p>
            <a:pPr eaLnBrk="1" fontAlgn="auto" hangingPunct="1">
              <a:spcBef>
                <a:spcPts val="0"/>
              </a:spcBef>
              <a:spcAft>
                <a:spcPts val="0"/>
              </a:spcAft>
              <a:defRPr/>
            </a:pPr>
            <a:endParaRPr sz="1350">
              <a:solidFill>
                <a:prstClr val="black"/>
              </a:solidFill>
              <a:latin typeface="Arial"/>
            </a:endParaRPr>
          </a:p>
        </p:txBody>
      </p:sp>
      <p:grpSp>
        <p:nvGrpSpPr>
          <p:cNvPr id="134" name="Google Shape;230;p3">
            <a:extLst>
              <a:ext uri="{FF2B5EF4-FFF2-40B4-BE49-F238E27FC236}">
                <a16:creationId xmlns:a16="http://schemas.microsoft.com/office/drawing/2014/main" id="{8A46C700-5D22-408E-81B8-A9D53F9BBB8C}"/>
              </a:ext>
            </a:extLst>
          </p:cNvPr>
          <p:cNvGrpSpPr>
            <a:grpSpLocks/>
          </p:cNvGrpSpPr>
          <p:nvPr userDrawn="1"/>
        </p:nvGrpSpPr>
        <p:grpSpPr bwMode="auto">
          <a:xfrm>
            <a:off x="1274234" y="5541964"/>
            <a:ext cx="167217" cy="168275"/>
            <a:chOff x="4954425" y="2036375"/>
            <a:chExt cx="166675" cy="168575"/>
          </a:xfrm>
        </p:grpSpPr>
        <p:sp>
          <p:nvSpPr>
            <p:cNvPr id="135" name="Google Shape;231;p3">
              <a:extLst>
                <a:ext uri="{FF2B5EF4-FFF2-40B4-BE49-F238E27FC236}">
                  <a16:creationId xmlns:a16="http://schemas.microsoft.com/office/drawing/2014/main" id="{5AC71C86-9507-4433-A0C2-9087CC2B50F5}"/>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36" name="Google Shape;232;p3">
              <a:extLst>
                <a:ext uri="{FF2B5EF4-FFF2-40B4-BE49-F238E27FC236}">
                  <a16:creationId xmlns:a16="http://schemas.microsoft.com/office/drawing/2014/main" id="{7FD919C8-9DDC-4973-8E16-5F01F4B8FE9A}"/>
                </a:ext>
              </a:extLst>
            </p:cNvPr>
            <p:cNvSpPr/>
            <p:nvPr/>
          </p:nvSpPr>
          <p:spPr>
            <a:xfrm>
              <a:off x="5009280" y="2104759"/>
              <a:ext cx="52746"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137" name="TextBox 136">
            <a:extLst>
              <a:ext uri="{FF2B5EF4-FFF2-40B4-BE49-F238E27FC236}">
                <a16:creationId xmlns:a16="http://schemas.microsoft.com/office/drawing/2014/main" id="{2F6FAD68-79D2-407F-8095-AB29E5F1D87A}"/>
              </a:ext>
            </a:extLst>
          </p:cNvPr>
          <p:cNvSpPr txBox="1"/>
          <p:nvPr userDrawn="1"/>
        </p:nvSpPr>
        <p:spPr>
          <a:xfrm>
            <a:off x="3558117" y="1522413"/>
            <a:ext cx="4519083" cy="1087862"/>
          </a:xfrm>
          <a:prstGeom prst="rect">
            <a:avLst/>
          </a:prstGeom>
          <a:noFill/>
        </p:spPr>
        <p:txBody>
          <a:bodyPr>
            <a:spAutoFit/>
          </a:bodyPr>
          <a:lstStyle/>
          <a:p>
            <a:pPr algn="ctr" eaLnBrk="1" fontAlgn="auto" hangingPunct="1">
              <a:spcBef>
                <a:spcPts val="0"/>
              </a:spcBef>
              <a:spcAft>
                <a:spcPts val="0"/>
              </a:spcAft>
              <a:defRPr/>
            </a:pPr>
            <a:r>
              <a:rPr lang="vi-VN" sz="6469" dirty="0">
                <a:solidFill>
                  <a:srgbClr val="C00000"/>
                </a:solidFill>
                <a:latin typeface="+mj-lt"/>
              </a:rPr>
              <a:t>HOẠT ĐỘNG</a:t>
            </a:r>
          </a:p>
        </p:txBody>
      </p:sp>
    </p:spTree>
    <p:extLst>
      <p:ext uri="{BB962C8B-B14F-4D97-AF65-F5344CB8AC3E}">
        <p14:creationId xmlns:p14="http://schemas.microsoft.com/office/powerpoint/2010/main" val="28344429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15"/>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132"/>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34"/>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29"/>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133"/>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18"/>
                                        </p:tgtEl>
                                      </p:cBhvr>
                                      <p:by x="150000" y="150000"/>
                                    </p:animScale>
                                  </p:childTnLst>
                                </p:cTn>
                              </p:par>
                              <p:par>
                                <p:cTn id="17" presetID="16" presetClass="entr" presetSubtype="21" fill="hold" nodeType="withEffect">
                                  <p:stCondLst>
                                    <p:cond delay="0"/>
                                  </p:stCondLst>
                                  <p:childTnLst>
                                    <p:set>
                                      <p:cBhvr>
                                        <p:cTn id="18" dur="1" fill="hold">
                                          <p:stCondLst>
                                            <p:cond delay="0"/>
                                          </p:stCondLst>
                                        </p:cTn>
                                        <p:tgtEl>
                                          <p:spTgt spid="71"/>
                                        </p:tgtEl>
                                        <p:attrNameLst>
                                          <p:attrName>style.visibility</p:attrName>
                                        </p:attrNameLst>
                                      </p:cBhvr>
                                      <p:to>
                                        <p:strVal val="visible"/>
                                      </p:to>
                                    </p:set>
                                    <p:animEffect transition="in" filter="barn(inVertical)">
                                      <p:cBhvr>
                                        <p:cTn id="19" dur="500"/>
                                        <p:tgtEl>
                                          <p:spTgt spid="71"/>
                                        </p:tgtEl>
                                      </p:cBhvr>
                                    </p:animEffect>
                                  </p:childTnLst>
                                </p:cTn>
                              </p:par>
                              <p:par>
                                <p:cTn id="20" presetID="16" presetClass="entr" presetSubtype="21" fill="hold" nodeType="withEffect">
                                  <p:stCondLst>
                                    <p:cond delay="0"/>
                                  </p:stCondLst>
                                  <p:childTnLst>
                                    <p:set>
                                      <p:cBhvr>
                                        <p:cTn id="21" dur="1" fill="hold">
                                          <p:stCondLst>
                                            <p:cond delay="0"/>
                                          </p:stCondLst>
                                        </p:cTn>
                                        <p:tgtEl>
                                          <p:spTgt spid="72"/>
                                        </p:tgtEl>
                                        <p:attrNameLst>
                                          <p:attrName>style.visibility</p:attrName>
                                        </p:attrNameLst>
                                      </p:cBhvr>
                                      <p:to>
                                        <p:strVal val="visible"/>
                                      </p:to>
                                    </p:set>
                                    <p:animEffect transition="in" filter="barn(inVertical)">
                                      <p:cBhvr>
                                        <p:cTn id="22" dur="500"/>
                                        <p:tgtEl>
                                          <p:spTgt spid="72"/>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70"/>
                                        </p:tgtEl>
                                        <p:attrNameLst>
                                          <p:attrName>style.visibility</p:attrName>
                                        </p:attrNameLst>
                                      </p:cBhvr>
                                      <p:to>
                                        <p:strVal val="visible"/>
                                      </p:to>
                                    </p:set>
                                    <p:animEffect transition="in" filter="fade">
                                      <p:cBhvr>
                                        <p:cTn id="26" dur="500"/>
                                        <p:tgtEl>
                                          <p:spTgt spid="70"/>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73"/>
                                        </p:tgtEl>
                                        <p:attrNameLst>
                                          <p:attrName>style.visibility</p:attrName>
                                        </p:attrNameLst>
                                      </p:cBhvr>
                                      <p:to>
                                        <p:strVal val="visible"/>
                                      </p:to>
                                    </p:set>
                                    <p:anim calcmode="lin" valueType="num">
                                      <p:cBhvr>
                                        <p:cTn id="30" dur="1000" fill="hold"/>
                                        <p:tgtEl>
                                          <p:spTgt spid="73"/>
                                        </p:tgtEl>
                                        <p:attrNameLst>
                                          <p:attrName>ppt_w</p:attrName>
                                        </p:attrNameLst>
                                      </p:cBhvr>
                                      <p:tavLst>
                                        <p:tav tm="0">
                                          <p:val>
                                            <p:fltVal val="0"/>
                                          </p:val>
                                        </p:tav>
                                        <p:tav tm="100000">
                                          <p:val>
                                            <p:strVal val="#ppt_w"/>
                                          </p:val>
                                        </p:tav>
                                      </p:tavLst>
                                    </p:anim>
                                    <p:anim calcmode="lin" valueType="num">
                                      <p:cBhvr>
                                        <p:cTn id="31" dur="1000" fill="hold"/>
                                        <p:tgtEl>
                                          <p:spTgt spid="73"/>
                                        </p:tgtEl>
                                        <p:attrNameLst>
                                          <p:attrName>ppt_h</p:attrName>
                                        </p:attrNameLst>
                                      </p:cBhvr>
                                      <p:tavLst>
                                        <p:tav tm="0">
                                          <p:val>
                                            <p:fltVal val="0"/>
                                          </p:val>
                                        </p:tav>
                                        <p:tav tm="100000">
                                          <p:val>
                                            <p:strVal val="#ppt_h"/>
                                          </p:val>
                                        </p:tav>
                                      </p:tavLst>
                                    </p:anim>
                                    <p:anim calcmode="lin" valueType="num">
                                      <p:cBhvr>
                                        <p:cTn id="32" dur="1000" fill="hold"/>
                                        <p:tgtEl>
                                          <p:spTgt spid="73"/>
                                        </p:tgtEl>
                                        <p:attrNameLst>
                                          <p:attrName>style.rotation</p:attrName>
                                        </p:attrNameLst>
                                      </p:cBhvr>
                                      <p:tavLst>
                                        <p:tav tm="0">
                                          <p:val>
                                            <p:fltVal val="90"/>
                                          </p:val>
                                        </p:tav>
                                        <p:tav tm="100000">
                                          <p:val>
                                            <p:fltVal val="0"/>
                                          </p:val>
                                        </p:tav>
                                      </p:tavLst>
                                    </p:anim>
                                    <p:animEffect transition="in" filter="fade">
                                      <p:cBhvr>
                                        <p:cTn id="33" dur="1000"/>
                                        <p:tgtEl>
                                          <p:spTgt spid="73"/>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7"/>
                                        </p:tgtEl>
                                        <p:attrNameLst>
                                          <p:attrName>style.visibility</p:attrName>
                                        </p:attrNameLst>
                                      </p:cBhvr>
                                      <p:to>
                                        <p:strVal val="visible"/>
                                      </p:to>
                                    </p:set>
                                    <p:animEffect transition="in" filter="randombar(horizontal)">
                                      <p:cBhvr>
                                        <p:cTn id="37" dur="500"/>
                                        <p:tgtEl>
                                          <p:spTgt spid="1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137" grpId="0"/>
    </p:bldLst>
  </p:timing>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8_Title and Content">
    <p:bg>
      <p:bgPr>
        <a:solidFill>
          <a:srgbClr val="4F6228"/>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975A2065-E254-4890-96DE-9E48F84FA842}"/>
              </a:ext>
            </a:extLst>
          </p:cNvPr>
          <p:cNvGrpSpPr>
            <a:grpSpLocks/>
          </p:cNvGrpSpPr>
          <p:nvPr userDrawn="1"/>
        </p:nvGrpSpPr>
        <p:grpSpPr bwMode="auto">
          <a:xfrm>
            <a:off x="395818" y="219076"/>
            <a:ext cx="11614149" cy="6240463"/>
            <a:chOff x="395894" y="219519"/>
            <a:chExt cx="8518865" cy="4788281"/>
          </a:xfrm>
        </p:grpSpPr>
        <p:sp>
          <p:nvSpPr>
            <p:cNvPr id="3" name="Google Shape;993;p14">
              <a:extLst>
                <a:ext uri="{FF2B5EF4-FFF2-40B4-BE49-F238E27FC236}">
                  <a16:creationId xmlns:a16="http://schemas.microsoft.com/office/drawing/2014/main" id="{0E741C78-381D-4428-996C-543C2509F0F7}"/>
                </a:ext>
              </a:extLst>
            </p:cNvPr>
            <p:cNvSpPr/>
            <p:nvPr/>
          </p:nvSpPr>
          <p:spPr>
            <a:xfrm>
              <a:off x="661380" y="219519"/>
              <a:ext cx="8068625"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nvGrpSpPr>
            <p:cNvPr id="4" name="Google Shape;994;p14">
              <a:extLst>
                <a:ext uri="{FF2B5EF4-FFF2-40B4-BE49-F238E27FC236}">
                  <a16:creationId xmlns:a16="http://schemas.microsoft.com/office/drawing/2014/main" id="{B8F9E756-DE33-4A16-92E0-C634A7DCEF73}"/>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0160ADCF-6DFA-49AD-A352-9054B4F10385}"/>
                  </a:ext>
                </a:extLst>
              </p:cNvPr>
              <p:cNvSpPr>
                <a:spLocks/>
              </p:cNvSpPr>
              <p:nvPr/>
            </p:nvSpPr>
            <p:spPr bwMode="auto">
              <a:xfrm>
                <a:off x="8341867" y="2362126"/>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4" name="Google Shape;996;p14">
                <a:extLst>
                  <a:ext uri="{FF2B5EF4-FFF2-40B4-BE49-F238E27FC236}">
                    <a16:creationId xmlns:a16="http://schemas.microsoft.com/office/drawing/2014/main" id="{AA1B771D-E477-40D0-9257-C49F20DC3F5A}"/>
                  </a:ext>
                </a:extLst>
              </p:cNvPr>
              <p:cNvSpPr>
                <a:spLocks/>
              </p:cNvSpPr>
              <p:nvPr/>
            </p:nvSpPr>
            <p:spPr bwMode="auto">
              <a:xfrm>
                <a:off x="8341867" y="2281733"/>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p:spPr>
            <p:txBody>
              <a:bodyPr lIns="91425" tIns="91425" rIns="91425" bIns="91425" anchor="ctr"/>
              <a:lstStyle/>
              <a:p>
                <a:pPr>
                  <a:defRPr/>
                </a:pPr>
                <a:endParaRPr lang="vi-VN" sz="1350"/>
              </a:p>
            </p:txBody>
          </p:sp>
        </p:grpSp>
        <p:sp>
          <p:nvSpPr>
            <p:cNvPr id="5" name="Google Shape;997;p14">
              <a:extLst>
                <a:ext uri="{FF2B5EF4-FFF2-40B4-BE49-F238E27FC236}">
                  <a16:creationId xmlns:a16="http://schemas.microsoft.com/office/drawing/2014/main" id="{4F73035A-0509-478F-BF49-DB76257CCF00}"/>
                </a:ext>
              </a:extLst>
            </p:cNvPr>
            <p:cNvSpPr>
              <a:spLocks/>
            </p:cNvSpPr>
            <p:nvPr/>
          </p:nvSpPr>
          <p:spPr bwMode="auto">
            <a:xfrm>
              <a:off x="8341867" y="4447482"/>
              <a:ext cx="569787" cy="308174"/>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grpSp>
          <p:nvGrpSpPr>
            <p:cNvPr id="6" name="Google Shape;998;p14">
              <a:extLst>
                <a:ext uri="{FF2B5EF4-FFF2-40B4-BE49-F238E27FC236}">
                  <a16:creationId xmlns:a16="http://schemas.microsoft.com/office/drawing/2014/main" id="{21834F30-997C-4F9D-AA7A-6D199C203D1B}"/>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F3316DC9-19AD-4C94-84F6-5233FAC7FC8B}"/>
                  </a:ext>
                </a:extLst>
              </p:cNvPr>
              <p:cNvSpPr>
                <a:spLocks/>
              </p:cNvSpPr>
              <p:nvPr/>
            </p:nvSpPr>
            <p:spPr bwMode="auto">
              <a:xfrm>
                <a:off x="8341867" y="1800590"/>
                <a:ext cx="569787" cy="30086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2" name="Google Shape;1000;p14">
                <a:extLst>
                  <a:ext uri="{FF2B5EF4-FFF2-40B4-BE49-F238E27FC236}">
                    <a16:creationId xmlns:a16="http://schemas.microsoft.com/office/drawing/2014/main" id="{E9564DA9-1DFB-493E-913B-7D140255C2AC}"/>
                  </a:ext>
                </a:extLst>
              </p:cNvPr>
              <p:cNvSpPr/>
              <p:nvPr/>
            </p:nvSpPr>
            <p:spPr>
              <a:xfrm>
                <a:off x="8341867" y="1721415"/>
                <a:ext cx="569787" cy="300866"/>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7" name="Google Shape;1001;p14">
              <a:extLst>
                <a:ext uri="{FF2B5EF4-FFF2-40B4-BE49-F238E27FC236}">
                  <a16:creationId xmlns:a16="http://schemas.microsoft.com/office/drawing/2014/main" id="{0C1F9DDC-17E4-4466-94AE-D5AA6008CDB8}"/>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2DEAD3F1-10A8-488C-8CC7-C7912C8FDB77}"/>
                  </a:ext>
                </a:extLst>
              </p:cNvPr>
              <p:cNvSpPr>
                <a:spLocks/>
              </p:cNvSpPr>
              <p:nvPr/>
            </p:nvSpPr>
            <p:spPr bwMode="auto">
              <a:xfrm>
                <a:off x="8346524" y="1263416"/>
                <a:ext cx="568235" cy="308175"/>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0" name="Google Shape;1003;p14">
                <a:extLst>
                  <a:ext uri="{FF2B5EF4-FFF2-40B4-BE49-F238E27FC236}">
                    <a16:creationId xmlns:a16="http://schemas.microsoft.com/office/drawing/2014/main" id="{E1BB3F00-0A16-4FAF-B163-756F1DC72A38}"/>
                  </a:ext>
                </a:extLst>
              </p:cNvPr>
              <p:cNvSpPr>
                <a:spLocks/>
              </p:cNvSpPr>
              <p:nvPr/>
            </p:nvSpPr>
            <p:spPr bwMode="auto">
              <a:xfrm>
                <a:off x="8346524" y="1183023"/>
                <a:ext cx="568235" cy="308175"/>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p:spPr>
            <p:txBody>
              <a:bodyPr lIns="91425" tIns="91425" rIns="91425" bIns="91425" anchor="ctr"/>
              <a:lstStyle/>
              <a:p>
                <a:pPr>
                  <a:defRPr/>
                </a:pPr>
                <a:endParaRPr lang="vi-VN" sz="1350"/>
              </a:p>
            </p:txBody>
          </p:sp>
        </p:grpSp>
        <p:grpSp>
          <p:nvGrpSpPr>
            <p:cNvPr id="8" name="Google Shape;1004;p14">
              <a:extLst>
                <a:ext uri="{FF2B5EF4-FFF2-40B4-BE49-F238E27FC236}">
                  <a16:creationId xmlns:a16="http://schemas.microsoft.com/office/drawing/2014/main" id="{A36ED2B6-8B15-42D1-AD20-554A022E2723}"/>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EBE595DE-E9BC-4B54-B21E-F388CC9F3C56}"/>
                  </a:ext>
                </a:extLst>
              </p:cNvPr>
              <p:cNvSpPr>
                <a:spLocks/>
              </p:cNvSpPr>
              <p:nvPr/>
            </p:nvSpPr>
            <p:spPr bwMode="auto">
              <a:xfrm>
                <a:off x="8341867" y="686045"/>
                <a:ext cx="569787" cy="308175"/>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8" name="Google Shape;1006;p14">
                <a:extLst>
                  <a:ext uri="{FF2B5EF4-FFF2-40B4-BE49-F238E27FC236}">
                    <a16:creationId xmlns:a16="http://schemas.microsoft.com/office/drawing/2014/main" id="{0AF54A50-9992-46EC-809E-AB2E09A7E5FB}"/>
                  </a:ext>
                </a:extLst>
              </p:cNvPr>
              <p:cNvSpPr/>
              <p:nvPr/>
            </p:nvSpPr>
            <p:spPr>
              <a:xfrm>
                <a:off x="8341867" y="606869"/>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9" name="Google Shape;1007;p14">
              <a:extLst>
                <a:ext uri="{FF2B5EF4-FFF2-40B4-BE49-F238E27FC236}">
                  <a16:creationId xmlns:a16="http://schemas.microsoft.com/office/drawing/2014/main" id="{BDD6C075-87CE-4AD7-9B21-2FEDC09E8325}"/>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CDC527FF-C2F8-4961-98E3-F6489470E74D}"/>
                  </a:ext>
                </a:extLst>
              </p:cNvPr>
              <p:cNvSpPr>
                <a:spLocks/>
              </p:cNvSpPr>
              <p:nvPr/>
            </p:nvSpPr>
            <p:spPr bwMode="auto">
              <a:xfrm>
                <a:off x="8341867" y="2361518"/>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6" name="Google Shape;1009;p14">
                <a:extLst>
                  <a:ext uri="{FF2B5EF4-FFF2-40B4-BE49-F238E27FC236}">
                    <a16:creationId xmlns:a16="http://schemas.microsoft.com/office/drawing/2014/main" id="{21D13BD3-749D-422D-A4E6-18D1C4D30CF8}"/>
                  </a:ext>
                </a:extLst>
              </p:cNvPr>
              <p:cNvSpPr>
                <a:spLocks/>
              </p:cNvSpPr>
              <p:nvPr/>
            </p:nvSpPr>
            <p:spPr bwMode="auto">
              <a:xfrm>
                <a:off x="8341867" y="2282343"/>
                <a:ext cx="569787" cy="30086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p:spPr>
            <p:txBody>
              <a:bodyPr lIns="91425" tIns="91425" rIns="91425" bIns="91425" anchor="ctr"/>
              <a:lstStyle/>
              <a:p>
                <a:pPr>
                  <a:defRPr/>
                </a:pPr>
                <a:endParaRPr lang="vi-VN" sz="1350"/>
              </a:p>
            </p:txBody>
          </p:sp>
        </p:grpSp>
        <p:grpSp>
          <p:nvGrpSpPr>
            <p:cNvPr id="10" name="Google Shape;1010;p14">
              <a:extLst>
                <a:ext uri="{FF2B5EF4-FFF2-40B4-BE49-F238E27FC236}">
                  <a16:creationId xmlns:a16="http://schemas.microsoft.com/office/drawing/2014/main" id="{293BA649-B32C-4906-A3FE-5CC4CBBC1E14}"/>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6C5829B2-30A9-4C3B-9463-2EC6A4CAB550}"/>
                  </a:ext>
                </a:extLst>
              </p:cNvPr>
              <p:cNvSpPr>
                <a:spLocks/>
              </p:cNvSpPr>
              <p:nvPr/>
            </p:nvSpPr>
            <p:spPr bwMode="auto">
              <a:xfrm>
                <a:off x="8341867" y="2362129"/>
                <a:ext cx="569787" cy="30086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4" name="Google Shape;1012;p14">
                <a:extLst>
                  <a:ext uri="{FF2B5EF4-FFF2-40B4-BE49-F238E27FC236}">
                    <a16:creationId xmlns:a16="http://schemas.microsoft.com/office/drawing/2014/main" id="{1EA3DD16-B809-4AE9-B858-8B6757D56B9C}"/>
                  </a:ext>
                </a:extLst>
              </p:cNvPr>
              <p:cNvSpPr/>
              <p:nvPr/>
            </p:nvSpPr>
            <p:spPr>
              <a:xfrm>
                <a:off x="8341867" y="2281736"/>
                <a:ext cx="569787"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11" name="Google Shape;1013;p14">
              <a:extLst>
                <a:ext uri="{FF2B5EF4-FFF2-40B4-BE49-F238E27FC236}">
                  <a16:creationId xmlns:a16="http://schemas.microsoft.com/office/drawing/2014/main" id="{4DF5BE20-76DA-48E1-8EFF-B79908755EB2}"/>
                </a:ext>
              </a:extLst>
            </p:cNvPr>
            <p:cNvSpPr/>
            <p:nvPr/>
          </p:nvSpPr>
          <p:spPr>
            <a:xfrm>
              <a:off x="8341867" y="4368307"/>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 name="Google Shape;1014;p14">
              <a:extLst>
                <a:ext uri="{FF2B5EF4-FFF2-40B4-BE49-F238E27FC236}">
                  <a16:creationId xmlns:a16="http://schemas.microsoft.com/office/drawing/2014/main" id="{F86D9969-D38E-491A-BB59-C474A44F3972}"/>
                </a:ext>
              </a:extLst>
            </p:cNvPr>
            <p:cNvSpPr>
              <a:spLocks/>
            </p:cNvSpPr>
            <p:nvPr/>
          </p:nvSpPr>
          <p:spPr bwMode="auto">
            <a:xfrm>
              <a:off x="395894" y="219519"/>
              <a:ext cx="8053099"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p:spPr>
          <p:txBody>
            <a:bodyPr lIns="91425" tIns="91425" rIns="91425" bIns="91425" anchor="ctr"/>
            <a:lstStyle/>
            <a:p>
              <a:pPr>
                <a:defRPr/>
              </a:pPr>
              <a:endParaRPr lang="vi-VN" sz="1350"/>
            </a:p>
          </p:txBody>
        </p:sp>
      </p:grpSp>
      <p:sp>
        <p:nvSpPr>
          <p:cNvPr id="25" name="Google Shape;1082;p14">
            <a:extLst>
              <a:ext uri="{FF2B5EF4-FFF2-40B4-BE49-F238E27FC236}">
                <a16:creationId xmlns:a16="http://schemas.microsoft.com/office/drawing/2014/main" id="{E9A6928B-952A-42E4-ACF4-2B10FA84B670}"/>
              </a:ext>
            </a:extLst>
          </p:cNvPr>
          <p:cNvSpPr>
            <a:spLocks/>
          </p:cNvSpPr>
          <p:nvPr userDrawn="1"/>
        </p:nvSpPr>
        <p:spPr bwMode="auto">
          <a:xfrm>
            <a:off x="465667" y="8826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26" name="Google Shape;1083;p14">
            <a:extLst>
              <a:ext uri="{FF2B5EF4-FFF2-40B4-BE49-F238E27FC236}">
                <a16:creationId xmlns:a16="http://schemas.microsoft.com/office/drawing/2014/main" id="{4A602DDD-9056-45AE-BA0C-640E3533B0E9}"/>
              </a:ext>
            </a:extLst>
          </p:cNvPr>
          <p:cNvSpPr>
            <a:spLocks/>
          </p:cNvSpPr>
          <p:nvPr userDrawn="1"/>
        </p:nvSpPr>
        <p:spPr bwMode="auto">
          <a:xfrm>
            <a:off x="201084" y="906463"/>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27" name="Google Shape;1084;p14">
            <a:extLst>
              <a:ext uri="{FF2B5EF4-FFF2-40B4-BE49-F238E27FC236}">
                <a16:creationId xmlns:a16="http://schemas.microsoft.com/office/drawing/2014/main" id="{72A20B75-B55D-42BD-B8C8-12092E4BBCC4}"/>
              </a:ext>
            </a:extLst>
          </p:cNvPr>
          <p:cNvSpPr>
            <a:spLocks/>
          </p:cNvSpPr>
          <p:nvPr userDrawn="1"/>
        </p:nvSpPr>
        <p:spPr bwMode="auto">
          <a:xfrm>
            <a:off x="224367" y="989014"/>
            <a:ext cx="44451"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28" name="Google Shape;1085;p14">
            <a:extLst>
              <a:ext uri="{FF2B5EF4-FFF2-40B4-BE49-F238E27FC236}">
                <a16:creationId xmlns:a16="http://schemas.microsoft.com/office/drawing/2014/main" id="{2FCB43D6-5925-4F54-90B8-AD869EAA183D}"/>
              </a:ext>
            </a:extLst>
          </p:cNvPr>
          <p:cNvSpPr>
            <a:spLocks/>
          </p:cNvSpPr>
          <p:nvPr userDrawn="1"/>
        </p:nvSpPr>
        <p:spPr bwMode="auto">
          <a:xfrm>
            <a:off x="524934" y="9477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29" name="Google Shape;1086;p14">
            <a:extLst>
              <a:ext uri="{FF2B5EF4-FFF2-40B4-BE49-F238E27FC236}">
                <a16:creationId xmlns:a16="http://schemas.microsoft.com/office/drawing/2014/main" id="{F936537C-AC50-4E8F-8A7B-72364D35A07F}"/>
              </a:ext>
            </a:extLst>
          </p:cNvPr>
          <p:cNvSpPr>
            <a:spLocks/>
          </p:cNvSpPr>
          <p:nvPr userDrawn="1"/>
        </p:nvSpPr>
        <p:spPr bwMode="auto">
          <a:xfrm>
            <a:off x="201084" y="917575"/>
            <a:ext cx="448733"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30" name="Google Shape;1082;p14">
            <a:extLst>
              <a:ext uri="{FF2B5EF4-FFF2-40B4-BE49-F238E27FC236}">
                <a16:creationId xmlns:a16="http://schemas.microsoft.com/office/drawing/2014/main" id="{52151A83-6B78-402A-B988-CB83A28BD2FC}"/>
              </a:ext>
            </a:extLst>
          </p:cNvPr>
          <p:cNvSpPr>
            <a:spLocks/>
          </p:cNvSpPr>
          <p:nvPr userDrawn="1"/>
        </p:nvSpPr>
        <p:spPr bwMode="auto">
          <a:xfrm>
            <a:off x="463550" y="14954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31" name="Google Shape;1083;p14">
            <a:extLst>
              <a:ext uri="{FF2B5EF4-FFF2-40B4-BE49-F238E27FC236}">
                <a16:creationId xmlns:a16="http://schemas.microsoft.com/office/drawing/2014/main" id="{0933BD4F-9222-4B01-89FE-F31D9E8F349A}"/>
              </a:ext>
            </a:extLst>
          </p:cNvPr>
          <p:cNvSpPr>
            <a:spLocks/>
          </p:cNvSpPr>
          <p:nvPr userDrawn="1"/>
        </p:nvSpPr>
        <p:spPr bwMode="auto">
          <a:xfrm>
            <a:off x="198967" y="1520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32" name="Google Shape;1084;p14">
            <a:extLst>
              <a:ext uri="{FF2B5EF4-FFF2-40B4-BE49-F238E27FC236}">
                <a16:creationId xmlns:a16="http://schemas.microsoft.com/office/drawing/2014/main" id="{5C7A968D-C097-42FB-95DB-8FAB9379BBD7}"/>
              </a:ext>
            </a:extLst>
          </p:cNvPr>
          <p:cNvSpPr>
            <a:spLocks/>
          </p:cNvSpPr>
          <p:nvPr userDrawn="1"/>
        </p:nvSpPr>
        <p:spPr bwMode="auto">
          <a:xfrm>
            <a:off x="222251" y="1603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33" name="Google Shape;1085;p14">
            <a:extLst>
              <a:ext uri="{FF2B5EF4-FFF2-40B4-BE49-F238E27FC236}">
                <a16:creationId xmlns:a16="http://schemas.microsoft.com/office/drawing/2014/main" id="{9C9E4030-2FB1-4780-A39B-C3544BC30B82}"/>
              </a:ext>
            </a:extLst>
          </p:cNvPr>
          <p:cNvSpPr>
            <a:spLocks/>
          </p:cNvSpPr>
          <p:nvPr userDrawn="1"/>
        </p:nvSpPr>
        <p:spPr bwMode="auto">
          <a:xfrm>
            <a:off x="522818" y="1562100"/>
            <a:ext cx="46567"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34" name="Google Shape;1086;p14">
            <a:extLst>
              <a:ext uri="{FF2B5EF4-FFF2-40B4-BE49-F238E27FC236}">
                <a16:creationId xmlns:a16="http://schemas.microsoft.com/office/drawing/2014/main" id="{59E71FA7-35D1-454E-8A6F-D84E0F24C609}"/>
              </a:ext>
            </a:extLst>
          </p:cNvPr>
          <p:cNvSpPr>
            <a:spLocks/>
          </p:cNvSpPr>
          <p:nvPr userDrawn="1"/>
        </p:nvSpPr>
        <p:spPr bwMode="auto">
          <a:xfrm>
            <a:off x="201084" y="1531938"/>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35" name="Google Shape;1082;p14">
            <a:extLst>
              <a:ext uri="{FF2B5EF4-FFF2-40B4-BE49-F238E27FC236}">
                <a16:creationId xmlns:a16="http://schemas.microsoft.com/office/drawing/2014/main" id="{6D6CC60D-EF66-4055-8D02-9D279D7B3321}"/>
              </a:ext>
            </a:extLst>
          </p:cNvPr>
          <p:cNvSpPr>
            <a:spLocks/>
          </p:cNvSpPr>
          <p:nvPr userDrawn="1"/>
        </p:nvSpPr>
        <p:spPr bwMode="auto">
          <a:xfrm>
            <a:off x="463550" y="2109788"/>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36" name="Google Shape;1083;p14">
            <a:extLst>
              <a:ext uri="{FF2B5EF4-FFF2-40B4-BE49-F238E27FC236}">
                <a16:creationId xmlns:a16="http://schemas.microsoft.com/office/drawing/2014/main" id="{9C55D61F-6C6B-477D-8323-B83BE648B82C}"/>
              </a:ext>
            </a:extLst>
          </p:cNvPr>
          <p:cNvSpPr>
            <a:spLocks/>
          </p:cNvSpPr>
          <p:nvPr userDrawn="1"/>
        </p:nvSpPr>
        <p:spPr bwMode="auto">
          <a:xfrm>
            <a:off x="198967" y="2135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37" name="Google Shape;1084;p14">
            <a:extLst>
              <a:ext uri="{FF2B5EF4-FFF2-40B4-BE49-F238E27FC236}">
                <a16:creationId xmlns:a16="http://schemas.microsoft.com/office/drawing/2014/main" id="{14AF6661-0D78-43E1-8811-CBEE4086E3F8}"/>
              </a:ext>
            </a:extLst>
          </p:cNvPr>
          <p:cNvSpPr>
            <a:spLocks/>
          </p:cNvSpPr>
          <p:nvPr userDrawn="1"/>
        </p:nvSpPr>
        <p:spPr bwMode="auto">
          <a:xfrm>
            <a:off x="222251" y="2217738"/>
            <a:ext cx="44449"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38" name="Google Shape;1085;p14">
            <a:extLst>
              <a:ext uri="{FF2B5EF4-FFF2-40B4-BE49-F238E27FC236}">
                <a16:creationId xmlns:a16="http://schemas.microsoft.com/office/drawing/2014/main" id="{4876F1C1-7A9D-4D64-AFFE-331F98A8E7B1}"/>
              </a:ext>
            </a:extLst>
          </p:cNvPr>
          <p:cNvSpPr>
            <a:spLocks/>
          </p:cNvSpPr>
          <p:nvPr userDrawn="1"/>
        </p:nvSpPr>
        <p:spPr bwMode="auto">
          <a:xfrm>
            <a:off x="522818" y="2174875"/>
            <a:ext cx="44449"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39" name="Google Shape;1086;p14">
            <a:extLst>
              <a:ext uri="{FF2B5EF4-FFF2-40B4-BE49-F238E27FC236}">
                <a16:creationId xmlns:a16="http://schemas.microsoft.com/office/drawing/2014/main" id="{E304480E-3639-4B33-8B68-26F3122174D0}"/>
              </a:ext>
            </a:extLst>
          </p:cNvPr>
          <p:cNvSpPr>
            <a:spLocks/>
          </p:cNvSpPr>
          <p:nvPr userDrawn="1"/>
        </p:nvSpPr>
        <p:spPr bwMode="auto">
          <a:xfrm>
            <a:off x="198967" y="21463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40" name="Google Shape;1082;p14">
            <a:extLst>
              <a:ext uri="{FF2B5EF4-FFF2-40B4-BE49-F238E27FC236}">
                <a16:creationId xmlns:a16="http://schemas.microsoft.com/office/drawing/2014/main" id="{910B49CE-030F-4D13-8B23-0119C57AFB46}"/>
              </a:ext>
            </a:extLst>
          </p:cNvPr>
          <p:cNvSpPr>
            <a:spLocks/>
          </p:cNvSpPr>
          <p:nvPr userDrawn="1"/>
        </p:nvSpPr>
        <p:spPr bwMode="auto">
          <a:xfrm>
            <a:off x="461433" y="27241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41" name="Google Shape;1083;p14">
            <a:extLst>
              <a:ext uri="{FF2B5EF4-FFF2-40B4-BE49-F238E27FC236}">
                <a16:creationId xmlns:a16="http://schemas.microsoft.com/office/drawing/2014/main" id="{98BB76CC-0D1E-4603-BF1F-F4A936409BB0}"/>
              </a:ext>
            </a:extLst>
          </p:cNvPr>
          <p:cNvSpPr>
            <a:spLocks/>
          </p:cNvSpPr>
          <p:nvPr userDrawn="1"/>
        </p:nvSpPr>
        <p:spPr bwMode="auto">
          <a:xfrm>
            <a:off x="196851" y="2747964"/>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42" name="Google Shape;1084;p14">
            <a:extLst>
              <a:ext uri="{FF2B5EF4-FFF2-40B4-BE49-F238E27FC236}">
                <a16:creationId xmlns:a16="http://schemas.microsoft.com/office/drawing/2014/main" id="{5ED8EF3D-A97D-4EFE-B9C0-F5ADF220144D}"/>
              </a:ext>
            </a:extLst>
          </p:cNvPr>
          <p:cNvSpPr>
            <a:spLocks/>
          </p:cNvSpPr>
          <p:nvPr userDrawn="1"/>
        </p:nvSpPr>
        <p:spPr bwMode="auto">
          <a:xfrm>
            <a:off x="220134" y="2830514"/>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43" name="Google Shape;1085;p14">
            <a:extLst>
              <a:ext uri="{FF2B5EF4-FFF2-40B4-BE49-F238E27FC236}">
                <a16:creationId xmlns:a16="http://schemas.microsoft.com/office/drawing/2014/main" id="{893FDF41-CF0C-4068-822B-1F7FE746E6B7}"/>
              </a:ext>
            </a:extLst>
          </p:cNvPr>
          <p:cNvSpPr>
            <a:spLocks/>
          </p:cNvSpPr>
          <p:nvPr userDrawn="1"/>
        </p:nvSpPr>
        <p:spPr bwMode="auto">
          <a:xfrm>
            <a:off x="520701" y="27892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44" name="Google Shape;1086;p14">
            <a:extLst>
              <a:ext uri="{FF2B5EF4-FFF2-40B4-BE49-F238E27FC236}">
                <a16:creationId xmlns:a16="http://schemas.microsoft.com/office/drawing/2014/main" id="{E816FCC8-207A-4592-A28C-26FA2395B458}"/>
              </a:ext>
            </a:extLst>
          </p:cNvPr>
          <p:cNvSpPr>
            <a:spLocks/>
          </p:cNvSpPr>
          <p:nvPr userDrawn="1"/>
        </p:nvSpPr>
        <p:spPr bwMode="auto">
          <a:xfrm>
            <a:off x="198968" y="27590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45" name="Google Shape;1082;p14">
            <a:extLst>
              <a:ext uri="{FF2B5EF4-FFF2-40B4-BE49-F238E27FC236}">
                <a16:creationId xmlns:a16="http://schemas.microsoft.com/office/drawing/2014/main" id="{4829E3A0-5E63-4812-8F97-176A3380F4CA}"/>
              </a:ext>
            </a:extLst>
          </p:cNvPr>
          <p:cNvSpPr>
            <a:spLocks/>
          </p:cNvSpPr>
          <p:nvPr userDrawn="1"/>
        </p:nvSpPr>
        <p:spPr bwMode="auto">
          <a:xfrm>
            <a:off x="461433" y="33369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46" name="Google Shape;1083;p14">
            <a:extLst>
              <a:ext uri="{FF2B5EF4-FFF2-40B4-BE49-F238E27FC236}">
                <a16:creationId xmlns:a16="http://schemas.microsoft.com/office/drawing/2014/main" id="{19889FF4-9310-404C-8894-1B024EB59DA1}"/>
              </a:ext>
            </a:extLst>
          </p:cNvPr>
          <p:cNvSpPr>
            <a:spLocks/>
          </p:cNvSpPr>
          <p:nvPr userDrawn="1"/>
        </p:nvSpPr>
        <p:spPr bwMode="auto">
          <a:xfrm>
            <a:off x="194733" y="3362326"/>
            <a:ext cx="450851"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47" name="Google Shape;1084;p14">
            <a:extLst>
              <a:ext uri="{FF2B5EF4-FFF2-40B4-BE49-F238E27FC236}">
                <a16:creationId xmlns:a16="http://schemas.microsoft.com/office/drawing/2014/main" id="{E672A18F-387C-4E86-BF62-B47808E0FE97}"/>
              </a:ext>
            </a:extLst>
          </p:cNvPr>
          <p:cNvSpPr>
            <a:spLocks/>
          </p:cNvSpPr>
          <p:nvPr userDrawn="1"/>
        </p:nvSpPr>
        <p:spPr bwMode="auto">
          <a:xfrm>
            <a:off x="220133" y="3444875"/>
            <a:ext cx="44451"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48" name="Google Shape;1085;p14">
            <a:extLst>
              <a:ext uri="{FF2B5EF4-FFF2-40B4-BE49-F238E27FC236}">
                <a16:creationId xmlns:a16="http://schemas.microsoft.com/office/drawing/2014/main" id="{187245B0-4883-4D68-BB19-9AE23D2741DF}"/>
              </a:ext>
            </a:extLst>
          </p:cNvPr>
          <p:cNvSpPr>
            <a:spLocks/>
          </p:cNvSpPr>
          <p:nvPr userDrawn="1"/>
        </p:nvSpPr>
        <p:spPr bwMode="auto">
          <a:xfrm>
            <a:off x="520700" y="3403600"/>
            <a:ext cx="44451"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49" name="Google Shape;1086;p14">
            <a:extLst>
              <a:ext uri="{FF2B5EF4-FFF2-40B4-BE49-F238E27FC236}">
                <a16:creationId xmlns:a16="http://schemas.microsoft.com/office/drawing/2014/main" id="{B54D2885-EE67-4C21-ABAD-4D9DEA43A97B}"/>
              </a:ext>
            </a:extLst>
          </p:cNvPr>
          <p:cNvSpPr>
            <a:spLocks/>
          </p:cNvSpPr>
          <p:nvPr userDrawn="1"/>
        </p:nvSpPr>
        <p:spPr bwMode="auto">
          <a:xfrm>
            <a:off x="196851" y="33734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50" name="Google Shape;1082;p14">
            <a:extLst>
              <a:ext uri="{FF2B5EF4-FFF2-40B4-BE49-F238E27FC236}">
                <a16:creationId xmlns:a16="http://schemas.microsoft.com/office/drawing/2014/main" id="{3E85A406-6933-45D0-A344-67005BE01461}"/>
              </a:ext>
            </a:extLst>
          </p:cNvPr>
          <p:cNvSpPr>
            <a:spLocks/>
          </p:cNvSpPr>
          <p:nvPr userDrawn="1"/>
        </p:nvSpPr>
        <p:spPr bwMode="auto">
          <a:xfrm>
            <a:off x="459317" y="3951288"/>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51" name="Google Shape;1083;p14">
            <a:extLst>
              <a:ext uri="{FF2B5EF4-FFF2-40B4-BE49-F238E27FC236}">
                <a16:creationId xmlns:a16="http://schemas.microsoft.com/office/drawing/2014/main" id="{7747EA21-0B2F-4165-9660-6E24FCE6955A}"/>
              </a:ext>
            </a:extLst>
          </p:cNvPr>
          <p:cNvSpPr>
            <a:spLocks/>
          </p:cNvSpPr>
          <p:nvPr userDrawn="1"/>
        </p:nvSpPr>
        <p:spPr bwMode="auto">
          <a:xfrm>
            <a:off x="194734" y="39766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52" name="Google Shape;1084;p14">
            <a:extLst>
              <a:ext uri="{FF2B5EF4-FFF2-40B4-BE49-F238E27FC236}">
                <a16:creationId xmlns:a16="http://schemas.microsoft.com/office/drawing/2014/main" id="{AB215426-48AC-445F-A2CC-86CCD5F927E7}"/>
              </a:ext>
            </a:extLst>
          </p:cNvPr>
          <p:cNvSpPr>
            <a:spLocks/>
          </p:cNvSpPr>
          <p:nvPr userDrawn="1"/>
        </p:nvSpPr>
        <p:spPr bwMode="auto">
          <a:xfrm>
            <a:off x="218018" y="40592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53" name="Google Shape;1085;p14">
            <a:extLst>
              <a:ext uri="{FF2B5EF4-FFF2-40B4-BE49-F238E27FC236}">
                <a16:creationId xmlns:a16="http://schemas.microsoft.com/office/drawing/2014/main" id="{B11AFC39-C74F-4414-8E8F-EF02C035A83A}"/>
              </a:ext>
            </a:extLst>
          </p:cNvPr>
          <p:cNvSpPr>
            <a:spLocks/>
          </p:cNvSpPr>
          <p:nvPr userDrawn="1"/>
        </p:nvSpPr>
        <p:spPr bwMode="auto">
          <a:xfrm>
            <a:off x="518585" y="40163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54" name="Google Shape;1086;p14">
            <a:extLst>
              <a:ext uri="{FF2B5EF4-FFF2-40B4-BE49-F238E27FC236}">
                <a16:creationId xmlns:a16="http://schemas.microsoft.com/office/drawing/2014/main" id="{706374A5-6C3E-4E8F-948C-6A5E2ED52F92}"/>
              </a:ext>
            </a:extLst>
          </p:cNvPr>
          <p:cNvSpPr>
            <a:spLocks/>
          </p:cNvSpPr>
          <p:nvPr userDrawn="1"/>
        </p:nvSpPr>
        <p:spPr bwMode="auto">
          <a:xfrm>
            <a:off x="194734" y="39878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55" name="Google Shape;1082;p14">
            <a:extLst>
              <a:ext uri="{FF2B5EF4-FFF2-40B4-BE49-F238E27FC236}">
                <a16:creationId xmlns:a16="http://schemas.microsoft.com/office/drawing/2014/main" id="{1FD81127-8499-4E86-9C79-5E6CFBAC1B81}"/>
              </a:ext>
            </a:extLst>
          </p:cNvPr>
          <p:cNvSpPr>
            <a:spLocks/>
          </p:cNvSpPr>
          <p:nvPr userDrawn="1"/>
        </p:nvSpPr>
        <p:spPr bwMode="auto">
          <a:xfrm>
            <a:off x="459317" y="4565650"/>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56" name="Google Shape;1083;p14">
            <a:extLst>
              <a:ext uri="{FF2B5EF4-FFF2-40B4-BE49-F238E27FC236}">
                <a16:creationId xmlns:a16="http://schemas.microsoft.com/office/drawing/2014/main" id="{9E43E884-FE04-4615-B727-A4D68AF7B7DA}"/>
              </a:ext>
            </a:extLst>
          </p:cNvPr>
          <p:cNvSpPr>
            <a:spLocks/>
          </p:cNvSpPr>
          <p:nvPr userDrawn="1"/>
        </p:nvSpPr>
        <p:spPr bwMode="auto">
          <a:xfrm>
            <a:off x="192618" y="4589464"/>
            <a:ext cx="450849"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57" name="Google Shape;1084;p14">
            <a:extLst>
              <a:ext uri="{FF2B5EF4-FFF2-40B4-BE49-F238E27FC236}">
                <a16:creationId xmlns:a16="http://schemas.microsoft.com/office/drawing/2014/main" id="{5D8E8BDD-39DB-4569-BE8E-1AE843998460}"/>
              </a:ext>
            </a:extLst>
          </p:cNvPr>
          <p:cNvSpPr>
            <a:spLocks/>
          </p:cNvSpPr>
          <p:nvPr userDrawn="1"/>
        </p:nvSpPr>
        <p:spPr bwMode="auto">
          <a:xfrm>
            <a:off x="215901" y="4672014"/>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58" name="Google Shape;1085;p14">
            <a:extLst>
              <a:ext uri="{FF2B5EF4-FFF2-40B4-BE49-F238E27FC236}">
                <a16:creationId xmlns:a16="http://schemas.microsoft.com/office/drawing/2014/main" id="{1CC0F932-774B-41E3-AB2F-7709088C7741}"/>
              </a:ext>
            </a:extLst>
          </p:cNvPr>
          <p:cNvSpPr>
            <a:spLocks/>
          </p:cNvSpPr>
          <p:nvPr userDrawn="1"/>
        </p:nvSpPr>
        <p:spPr bwMode="auto">
          <a:xfrm>
            <a:off x="518585" y="4630739"/>
            <a:ext cx="44449"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59" name="Google Shape;1086;p14">
            <a:extLst>
              <a:ext uri="{FF2B5EF4-FFF2-40B4-BE49-F238E27FC236}">
                <a16:creationId xmlns:a16="http://schemas.microsoft.com/office/drawing/2014/main" id="{659B6991-2F06-4BC4-8094-6F01DEFBECE4}"/>
              </a:ext>
            </a:extLst>
          </p:cNvPr>
          <p:cNvSpPr>
            <a:spLocks/>
          </p:cNvSpPr>
          <p:nvPr userDrawn="1"/>
        </p:nvSpPr>
        <p:spPr bwMode="auto">
          <a:xfrm>
            <a:off x="194734" y="46005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60" name="Google Shape;1082;p14">
            <a:extLst>
              <a:ext uri="{FF2B5EF4-FFF2-40B4-BE49-F238E27FC236}">
                <a16:creationId xmlns:a16="http://schemas.microsoft.com/office/drawing/2014/main" id="{DD85DA6B-8C4D-43D7-8368-917FE592D8EF}"/>
              </a:ext>
            </a:extLst>
          </p:cNvPr>
          <p:cNvSpPr>
            <a:spLocks/>
          </p:cNvSpPr>
          <p:nvPr userDrawn="1"/>
        </p:nvSpPr>
        <p:spPr bwMode="auto">
          <a:xfrm>
            <a:off x="457200" y="5180013"/>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61" name="Google Shape;1083;p14">
            <a:extLst>
              <a:ext uri="{FF2B5EF4-FFF2-40B4-BE49-F238E27FC236}">
                <a16:creationId xmlns:a16="http://schemas.microsoft.com/office/drawing/2014/main" id="{7B8AB4AD-3A2A-44D6-8C91-5ADCC9365D35}"/>
              </a:ext>
            </a:extLst>
          </p:cNvPr>
          <p:cNvSpPr>
            <a:spLocks/>
          </p:cNvSpPr>
          <p:nvPr userDrawn="1"/>
        </p:nvSpPr>
        <p:spPr bwMode="auto">
          <a:xfrm>
            <a:off x="192618" y="5203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62" name="Google Shape;1084;p14">
            <a:extLst>
              <a:ext uri="{FF2B5EF4-FFF2-40B4-BE49-F238E27FC236}">
                <a16:creationId xmlns:a16="http://schemas.microsoft.com/office/drawing/2014/main" id="{BE9291E9-0548-4A3C-B8C4-35ADA71DA47D}"/>
              </a:ext>
            </a:extLst>
          </p:cNvPr>
          <p:cNvSpPr>
            <a:spLocks/>
          </p:cNvSpPr>
          <p:nvPr userDrawn="1"/>
        </p:nvSpPr>
        <p:spPr bwMode="auto">
          <a:xfrm>
            <a:off x="215901" y="5286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63" name="Google Shape;1085;p14">
            <a:extLst>
              <a:ext uri="{FF2B5EF4-FFF2-40B4-BE49-F238E27FC236}">
                <a16:creationId xmlns:a16="http://schemas.microsoft.com/office/drawing/2014/main" id="{4E192C67-39AF-40F8-B173-4897B64BD558}"/>
              </a:ext>
            </a:extLst>
          </p:cNvPr>
          <p:cNvSpPr>
            <a:spLocks/>
          </p:cNvSpPr>
          <p:nvPr userDrawn="1"/>
        </p:nvSpPr>
        <p:spPr bwMode="auto">
          <a:xfrm>
            <a:off x="516467" y="5245100"/>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64" name="Google Shape;1086;p14">
            <a:extLst>
              <a:ext uri="{FF2B5EF4-FFF2-40B4-BE49-F238E27FC236}">
                <a16:creationId xmlns:a16="http://schemas.microsoft.com/office/drawing/2014/main" id="{8E05113C-B56A-499F-89E7-B4A3A933509C}"/>
              </a:ext>
            </a:extLst>
          </p:cNvPr>
          <p:cNvSpPr>
            <a:spLocks/>
          </p:cNvSpPr>
          <p:nvPr userDrawn="1"/>
        </p:nvSpPr>
        <p:spPr bwMode="auto">
          <a:xfrm>
            <a:off x="192618" y="52149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65" name="Google Shape;1082;p14">
            <a:extLst>
              <a:ext uri="{FF2B5EF4-FFF2-40B4-BE49-F238E27FC236}">
                <a16:creationId xmlns:a16="http://schemas.microsoft.com/office/drawing/2014/main" id="{277F3A37-37A2-4FB5-9F82-94978DD1F1E3}"/>
              </a:ext>
            </a:extLst>
          </p:cNvPr>
          <p:cNvSpPr>
            <a:spLocks/>
          </p:cNvSpPr>
          <p:nvPr userDrawn="1"/>
        </p:nvSpPr>
        <p:spPr bwMode="auto">
          <a:xfrm>
            <a:off x="457200" y="5792788"/>
            <a:ext cx="107951"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66" name="Google Shape;1083;p14">
            <a:extLst>
              <a:ext uri="{FF2B5EF4-FFF2-40B4-BE49-F238E27FC236}">
                <a16:creationId xmlns:a16="http://schemas.microsoft.com/office/drawing/2014/main" id="{F3B50A4D-1CBC-40DB-9515-7A936CE76EB5}"/>
              </a:ext>
            </a:extLst>
          </p:cNvPr>
          <p:cNvSpPr>
            <a:spLocks/>
          </p:cNvSpPr>
          <p:nvPr userDrawn="1"/>
        </p:nvSpPr>
        <p:spPr bwMode="auto">
          <a:xfrm>
            <a:off x="190500" y="5818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67" name="Google Shape;1084;p14">
            <a:extLst>
              <a:ext uri="{FF2B5EF4-FFF2-40B4-BE49-F238E27FC236}">
                <a16:creationId xmlns:a16="http://schemas.microsoft.com/office/drawing/2014/main" id="{BE6F7E71-E863-44F8-B896-28A18AF63B7C}"/>
              </a:ext>
            </a:extLst>
          </p:cNvPr>
          <p:cNvSpPr>
            <a:spLocks/>
          </p:cNvSpPr>
          <p:nvPr userDrawn="1"/>
        </p:nvSpPr>
        <p:spPr bwMode="auto">
          <a:xfrm>
            <a:off x="213784" y="59007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68" name="Google Shape;1085;p14">
            <a:extLst>
              <a:ext uri="{FF2B5EF4-FFF2-40B4-BE49-F238E27FC236}">
                <a16:creationId xmlns:a16="http://schemas.microsoft.com/office/drawing/2014/main" id="{89293839-1E68-4C07-BFDE-B5142955BAC1}"/>
              </a:ext>
            </a:extLst>
          </p:cNvPr>
          <p:cNvSpPr>
            <a:spLocks/>
          </p:cNvSpPr>
          <p:nvPr userDrawn="1"/>
        </p:nvSpPr>
        <p:spPr bwMode="auto">
          <a:xfrm>
            <a:off x="514351" y="58578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69" name="Google Shape;1086;p14">
            <a:extLst>
              <a:ext uri="{FF2B5EF4-FFF2-40B4-BE49-F238E27FC236}">
                <a16:creationId xmlns:a16="http://schemas.microsoft.com/office/drawing/2014/main" id="{548FF162-1399-4064-99E5-3A85B6E3077E}"/>
              </a:ext>
            </a:extLst>
          </p:cNvPr>
          <p:cNvSpPr>
            <a:spLocks/>
          </p:cNvSpPr>
          <p:nvPr userDrawn="1"/>
        </p:nvSpPr>
        <p:spPr bwMode="auto">
          <a:xfrm>
            <a:off x="192617" y="5829300"/>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70" name="Google Shape;1765;p26">
            <a:extLst>
              <a:ext uri="{FF2B5EF4-FFF2-40B4-BE49-F238E27FC236}">
                <a16:creationId xmlns:a16="http://schemas.microsoft.com/office/drawing/2014/main" id="{C57288F1-81B7-4969-9124-9A93C6810675}"/>
              </a:ext>
            </a:extLst>
          </p:cNvPr>
          <p:cNvSpPr/>
          <p:nvPr userDrawn="1"/>
        </p:nvSpPr>
        <p:spPr>
          <a:xfrm rot="126755">
            <a:off x="3092451" y="1090613"/>
            <a:ext cx="5549900" cy="4730750"/>
          </a:xfrm>
          <a:prstGeom prst="rect">
            <a:avLst/>
          </a:prstGeom>
          <a:solidFill>
            <a:schemeClr val="accent5">
              <a:lumMod val="40000"/>
              <a:lumOff val="60000"/>
            </a:schemeClr>
          </a:solidFill>
          <a:ln>
            <a:noFill/>
          </a:ln>
        </p:spPr>
        <p:txBody>
          <a:bodyPr spcFirstLastPara="1" lIns="51427" tIns="51427" rIns="51427" bIns="51427" anchor="ctr"/>
          <a:lstStyle/>
          <a:p>
            <a:pPr eaLnBrk="1" fontAlgn="auto" hangingPunct="1">
              <a:spcBef>
                <a:spcPts val="0"/>
              </a:spcBef>
              <a:spcAft>
                <a:spcPts val="0"/>
              </a:spcAft>
              <a:defRPr/>
            </a:pPr>
            <a:endParaRPr sz="281" dirty="0">
              <a:solidFill>
                <a:prstClr val="black"/>
              </a:solidFill>
              <a:latin typeface="Arial"/>
            </a:endParaRPr>
          </a:p>
        </p:txBody>
      </p:sp>
      <p:sp>
        <p:nvSpPr>
          <p:cNvPr id="71" name="Google Shape;1766;p26">
            <a:extLst>
              <a:ext uri="{FF2B5EF4-FFF2-40B4-BE49-F238E27FC236}">
                <a16:creationId xmlns:a16="http://schemas.microsoft.com/office/drawing/2014/main" id="{810E03A2-7EE1-4A3F-B86D-1B2102FE05C0}"/>
              </a:ext>
            </a:extLst>
          </p:cNvPr>
          <p:cNvSpPr/>
          <p:nvPr userDrawn="1"/>
        </p:nvSpPr>
        <p:spPr>
          <a:xfrm rot="21464125">
            <a:off x="2810934" y="773114"/>
            <a:ext cx="1284817" cy="1336675"/>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lIns="51427" tIns="51427" rIns="51427" bIns="51427" anchor="ctr"/>
          <a:lstStyle/>
          <a:p>
            <a:pPr eaLnBrk="1" fontAlgn="auto" hangingPunct="1">
              <a:spcBef>
                <a:spcPts val="0"/>
              </a:spcBef>
              <a:spcAft>
                <a:spcPts val="0"/>
              </a:spcAft>
              <a:defRPr/>
            </a:pPr>
            <a:endParaRPr sz="281">
              <a:solidFill>
                <a:prstClr val="black"/>
              </a:solidFill>
              <a:latin typeface="Arial"/>
            </a:endParaRPr>
          </a:p>
        </p:txBody>
      </p:sp>
      <p:sp>
        <p:nvSpPr>
          <p:cNvPr id="72" name="Google Shape;1767;p26">
            <a:extLst>
              <a:ext uri="{FF2B5EF4-FFF2-40B4-BE49-F238E27FC236}">
                <a16:creationId xmlns:a16="http://schemas.microsoft.com/office/drawing/2014/main" id="{8E3A182B-3D98-4C75-AEFD-1AD8F4E28FAF}"/>
              </a:ext>
            </a:extLst>
          </p:cNvPr>
          <p:cNvSpPr/>
          <p:nvPr userDrawn="1"/>
        </p:nvSpPr>
        <p:spPr>
          <a:xfrm rot="4829593">
            <a:off x="7640638" y="1029760"/>
            <a:ext cx="1546225" cy="1109133"/>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lIns="51427" tIns="51427" rIns="51427" bIns="51427" anchor="ctr"/>
          <a:lstStyle/>
          <a:p>
            <a:pPr eaLnBrk="1" fontAlgn="auto" hangingPunct="1">
              <a:spcBef>
                <a:spcPts val="0"/>
              </a:spcBef>
              <a:spcAft>
                <a:spcPts val="0"/>
              </a:spcAft>
              <a:defRPr/>
            </a:pPr>
            <a:endParaRPr sz="281">
              <a:solidFill>
                <a:prstClr val="black"/>
              </a:solidFill>
              <a:latin typeface="Arial"/>
            </a:endParaRPr>
          </a:p>
        </p:txBody>
      </p:sp>
      <p:grpSp>
        <p:nvGrpSpPr>
          <p:cNvPr id="73" name="Google Shape;939;p32">
            <a:extLst>
              <a:ext uri="{FF2B5EF4-FFF2-40B4-BE49-F238E27FC236}">
                <a16:creationId xmlns:a16="http://schemas.microsoft.com/office/drawing/2014/main" id="{75EBC2E0-2139-4C8B-8412-35CFCF657EC1}"/>
              </a:ext>
            </a:extLst>
          </p:cNvPr>
          <p:cNvGrpSpPr>
            <a:grpSpLocks/>
          </p:cNvGrpSpPr>
          <p:nvPr userDrawn="1"/>
        </p:nvGrpSpPr>
        <p:grpSpPr bwMode="auto">
          <a:xfrm>
            <a:off x="2203452" y="3949700"/>
            <a:ext cx="1974849" cy="2020888"/>
            <a:chOff x="2718975" y="493050"/>
            <a:chExt cx="2013175" cy="2066600"/>
          </a:xfrm>
        </p:grpSpPr>
        <p:sp>
          <p:nvSpPr>
            <p:cNvPr id="74" name="Google Shape;940;p32">
              <a:extLst>
                <a:ext uri="{FF2B5EF4-FFF2-40B4-BE49-F238E27FC236}">
                  <a16:creationId xmlns:a16="http://schemas.microsoft.com/office/drawing/2014/main" id="{0B557047-B7F3-4E0B-9A12-B99844DA4135}"/>
                </a:ext>
              </a:extLst>
            </p:cNvPr>
            <p:cNvSpPr>
              <a:spLocks/>
            </p:cNvSpPr>
            <p:nvPr/>
          </p:nvSpPr>
          <p:spPr bwMode="auto">
            <a:xfrm>
              <a:off x="3297251" y="2415166"/>
              <a:ext cx="962354" cy="144484"/>
            </a:xfrm>
            <a:custGeom>
              <a:avLst/>
              <a:gdLst>
                <a:gd name="T0" fmla="*/ 2147483646 w 38517"/>
                <a:gd name="T1" fmla="*/ 2147483646 h 5748"/>
                <a:gd name="T2" fmla="*/ 2147483646 w 38517"/>
                <a:gd name="T3" fmla="*/ 2147483646 h 5748"/>
                <a:gd name="T4" fmla="*/ 2147483646 w 38517"/>
                <a:gd name="T5" fmla="*/ 2147483646 h 5748"/>
                <a:gd name="T6" fmla="*/ 2147483646 w 38517"/>
                <a:gd name="T7" fmla="*/ 2147483646 h 5748"/>
                <a:gd name="T8" fmla="*/ 2147483646 w 38517"/>
                <a:gd name="T9" fmla="*/ 2147483646 h 57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bg1"/>
            </a:solidFill>
            <a:ln>
              <a:noFill/>
            </a:ln>
          </p:spPr>
          <p:txBody>
            <a:bodyPr lIns="91425" tIns="91425" rIns="91425" bIns="91425" anchor="ctr"/>
            <a:lstStyle/>
            <a:p>
              <a:pPr>
                <a:defRPr/>
              </a:pPr>
              <a:endParaRPr lang="vi-VN" sz="1350"/>
            </a:p>
          </p:txBody>
        </p:sp>
        <p:sp>
          <p:nvSpPr>
            <p:cNvPr id="75" name="Google Shape;941;p32">
              <a:extLst>
                <a:ext uri="{FF2B5EF4-FFF2-40B4-BE49-F238E27FC236}">
                  <a16:creationId xmlns:a16="http://schemas.microsoft.com/office/drawing/2014/main" id="{08F23A69-D404-4BC2-82B7-918B57F7CBC8}"/>
                </a:ext>
              </a:extLst>
            </p:cNvPr>
            <p:cNvSpPr>
              <a:spLocks/>
            </p:cNvSpPr>
            <p:nvPr/>
          </p:nvSpPr>
          <p:spPr bwMode="auto">
            <a:xfrm>
              <a:off x="3853949" y="2191136"/>
              <a:ext cx="379763" cy="366890"/>
            </a:xfrm>
            <a:custGeom>
              <a:avLst/>
              <a:gdLst>
                <a:gd name="T0" fmla="*/ 2147483646 w 15260"/>
                <a:gd name="T1" fmla="*/ 2147483646 h 14672"/>
                <a:gd name="T2" fmla="*/ 2147483646 w 15260"/>
                <a:gd name="T3" fmla="*/ 2147483646 h 14672"/>
                <a:gd name="T4" fmla="*/ 2147483646 w 15260"/>
                <a:gd name="T5" fmla="*/ 2147483646 h 14672"/>
                <a:gd name="T6" fmla="*/ 2147483646 w 15260"/>
                <a:gd name="T7" fmla="*/ 2147483646 h 14672"/>
                <a:gd name="T8" fmla="*/ 2147483646 w 15260"/>
                <a:gd name="T9" fmla="*/ 2147483646 h 14672"/>
                <a:gd name="T10" fmla="*/ 2147483646 w 15260"/>
                <a:gd name="T11" fmla="*/ 2147483646 h 14672"/>
                <a:gd name="T12" fmla="*/ 2147483646 w 15260"/>
                <a:gd name="T13" fmla="*/ 2147483646 h 14672"/>
                <a:gd name="T14" fmla="*/ 2147483646 w 15260"/>
                <a:gd name="T15" fmla="*/ 2147483646 h 14672"/>
                <a:gd name="T16" fmla="*/ 2147483646 w 15260"/>
                <a:gd name="T17" fmla="*/ 2147483646 h 14672"/>
                <a:gd name="T18" fmla="*/ 2147483646 w 15260"/>
                <a:gd name="T19" fmla="*/ 2147483646 h 14672"/>
                <a:gd name="T20" fmla="*/ 2147483646 w 15260"/>
                <a:gd name="T21" fmla="*/ 2147483646 h 14672"/>
                <a:gd name="T22" fmla="*/ 2147483646 w 15260"/>
                <a:gd name="T23" fmla="*/ 2147483646 h 14672"/>
                <a:gd name="T24" fmla="*/ 2147483646 w 15260"/>
                <a:gd name="T25" fmla="*/ 2147483646 h 14672"/>
                <a:gd name="T26" fmla="*/ 2147483646 w 15260"/>
                <a:gd name="T27" fmla="*/ 2147483646 h 14672"/>
                <a:gd name="T28" fmla="*/ 2147483646 w 15260"/>
                <a:gd name="T29" fmla="*/ 2147483646 h 14672"/>
                <a:gd name="T30" fmla="*/ 2147483646 w 15260"/>
                <a:gd name="T31" fmla="*/ 2147483646 h 146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lIns="91425" tIns="91425" rIns="91425" bIns="91425" anchor="ctr"/>
            <a:lstStyle/>
            <a:p>
              <a:pPr>
                <a:defRPr/>
              </a:pPr>
              <a:endParaRPr lang="vi-VN" sz="1350"/>
            </a:p>
          </p:txBody>
        </p:sp>
        <p:sp>
          <p:nvSpPr>
            <p:cNvPr id="76" name="Google Shape;942;p32">
              <a:extLst>
                <a:ext uri="{FF2B5EF4-FFF2-40B4-BE49-F238E27FC236}">
                  <a16:creationId xmlns:a16="http://schemas.microsoft.com/office/drawing/2014/main" id="{ECDFA73A-3285-435F-8259-8D1DFDF9F3AB}"/>
                </a:ext>
              </a:extLst>
            </p:cNvPr>
            <p:cNvSpPr>
              <a:spLocks/>
            </p:cNvSpPr>
            <p:nvPr/>
          </p:nvSpPr>
          <p:spPr bwMode="auto">
            <a:xfrm>
              <a:off x="3976939" y="2374581"/>
              <a:ext cx="194197" cy="180198"/>
            </a:xfrm>
            <a:custGeom>
              <a:avLst/>
              <a:gdLst>
                <a:gd name="T0" fmla="*/ 2147483646 w 7832"/>
                <a:gd name="T1" fmla="*/ 0 h 7260"/>
                <a:gd name="T2" fmla="*/ 2147483646 w 7832"/>
                <a:gd name="T3" fmla="*/ 2147483646 h 7260"/>
                <a:gd name="T4" fmla="*/ 2147483646 w 7832"/>
                <a:gd name="T5" fmla="*/ 2147483646 h 7260"/>
                <a:gd name="T6" fmla="*/ 2147483646 w 7832"/>
                <a:gd name="T7" fmla="*/ 2147483646 h 7260"/>
                <a:gd name="T8" fmla="*/ 2147483646 w 7832"/>
                <a:gd name="T9" fmla="*/ 2147483646 h 7260"/>
                <a:gd name="T10" fmla="*/ 2147483646 w 7832"/>
                <a:gd name="T11" fmla="*/ 2147483646 h 7260"/>
                <a:gd name="T12" fmla="*/ 2147483646 w 7832"/>
                <a:gd name="T13" fmla="*/ 2147483646 h 7260"/>
                <a:gd name="T14" fmla="*/ 2147483646 w 7832"/>
                <a:gd name="T15" fmla="*/ 2147483646 h 7260"/>
                <a:gd name="T16" fmla="*/ 2147483646 w 7832"/>
                <a:gd name="T17" fmla="*/ 2147483646 h 7260"/>
                <a:gd name="T18" fmla="*/ 2147483646 w 7832"/>
                <a:gd name="T19" fmla="*/ 0 h 72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lIns="91425" tIns="91425" rIns="91425" bIns="91425" anchor="ctr"/>
            <a:lstStyle/>
            <a:p>
              <a:pPr>
                <a:defRPr/>
              </a:pPr>
              <a:endParaRPr lang="vi-VN" sz="1350"/>
            </a:p>
          </p:txBody>
        </p:sp>
        <p:sp>
          <p:nvSpPr>
            <p:cNvPr id="77" name="Google Shape;943;p32">
              <a:extLst>
                <a:ext uri="{FF2B5EF4-FFF2-40B4-BE49-F238E27FC236}">
                  <a16:creationId xmlns:a16="http://schemas.microsoft.com/office/drawing/2014/main" id="{07B03F5E-2342-4C51-9F7A-2F6818FEC8E7}"/>
                </a:ext>
              </a:extLst>
            </p:cNvPr>
            <p:cNvSpPr>
              <a:spLocks/>
            </p:cNvSpPr>
            <p:nvPr/>
          </p:nvSpPr>
          <p:spPr bwMode="auto">
            <a:xfrm>
              <a:off x="3366298" y="2191136"/>
              <a:ext cx="381920" cy="366890"/>
            </a:xfrm>
            <a:custGeom>
              <a:avLst/>
              <a:gdLst>
                <a:gd name="T0" fmla="*/ 2147483646 w 15259"/>
                <a:gd name="T1" fmla="*/ 2147483646 h 14672"/>
                <a:gd name="T2" fmla="*/ 2147483646 w 15259"/>
                <a:gd name="T3" fmla="*/ 2147483646 h 14672"/>
                <a:gd name="T4" fmla="*/ 2147483646 w 15259"/>
                <a:gd name="T5" fmla="*/ 2147483646 h 14672"/>
                <a:gd name="T6" fmla="*/ 2147483646 w 15259"/>
                <a:gd name="T7" fmla="*/ 2147483646 h 14672"/>
                <a:gd name="T8" fmla="*/ 2147483646 w 15259"/>
                <a:gd name="T9" fmla="*/ 2147483646 h 14672"/>
                <a:gd name="T10" fmla="*/ 2147483646 w 15259"/>
                <a:gd name="T11" fmla="*/ 2147483646 h 14672"/>
                <a:gd name="T12" fmla="*/ 2147483646 w 15259"/>
                <a:gd name="T13" fmla="*/ 2147483646 h 14672"/>
                <a:gd name="T14" fmla="*/ 2147483646 w 15259"/>
                <a:gd name="T15" fmla="*/ 2147483646 h 14672"/>
                <a:gd name="T16" fmla="*/ 2147483646 w 15259"/>
                <a:gd name="T17" fmla="*/ 2147483646 h 14672"/>
                <a:gd name="T18" fmla="*/ 2147483646 w 15259"/>
                <a:gd name="T19" fmla="*/ 2147483646 h 14672"/>
                <a:gd name="T20" fmla="*/ 2147483646 w 15259"/>
                <a:gd name="T21" fmla="*/ 2147483646 h 14672"/>
                <a:gd name="T22" fmla="*/ 2147483646 w 15259"/>
                <a:gd name="T23" fmla="*/ 2147483646 h 14672"/>
                <a:gd name="T24" fmla="*/ 2147483646 w 15259"/>
                <a:gd name="T25" fmla="*/ 2147483646 h 14672"/>
                <a:gd name="T26" fmla="*/ 2147483646 w 15259"/>
                <a:gd name="T27" fmla="*/ 2147483646 h 14672"/>
                <a:gd name="T28" fmla="*/ 2147483646 w 15259"/>
                <a:gd name="T29" fmla="*/ 2147483646 h 14672"/>
                <a:gd name="T30" fmla="*/ 2147483646 w 15259"/>
                <a:gd name="T31" fmla="*/ 2147483646 h 146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lIns="91425" tIns="91425" rIns="91425" bIns="91425" anchor="ctr"/>
            <a:lstStyle/>
            <a:p>
              <a:pPr>
                <a:defRPr/>
              </a:pPr>
              <a:endParaRPr lang="vi-VN" sz="1350"/>
            </a:p>
          </p:txBody>
        </p:sp>
        <p:sp>
          <p:nvSpPr>
            <p:cNvPr id="78" name="Google Shape;944;p32">
              <a:extLst>
                <a:ext uri="{FF2B5EF4-FFF2-40B4-BE49-F238E27FC236}">
                  <a16:creationId xmlns:a16="http://schemas.microsoft.com/office/drawing/2014/main" id="{E2DFB85E-8C14-4C4D-AE55-966CAF499726}"/>
                </a:ext>
              </a:extLst>
            </p:cNvPr>
            <p:cNvSpPr>
              <a:spLocks/>
            </p:cNvSpPr>
            <p:nvPr/>
          </p:nvSpPr>
          <p:spPr bwMode="auto">
            <a:xfrm>
              <a:off x="3426715" y="2377828"/>
              <a:ext cx="198513" cy="176951"/>
            </a:xfrm>
            <a:custGeom>
              <a:avLst/>
              <a:gdLst>
                <a:gd name="T0" fmla="*/ 2147483646 w 7966"/>
                <a:gd name="T1" fmla="*/ 2147483646 h 7126"/>
                <a:gd name="T2" fmla="*/ 2147483646 w 7966"/>
                <a:gd name="T3" fmla="*/ 2147483646 h 7126"/>
                <a:gd name="T4" fmla="*/ 2147483646 w 7966"/>
                <a:gd name="T5" fmla="*/ 2147483646 h 7126"/>
                <a:gd name="T6" fmla="*/ 2147483646 w 7966"/>
                <a:gd name="T7" fmla="*/ 2147483646 h 7126"/>
                <a:gd name="T8" fmla="*/ 2147483646 w 7966"/>
                <a:gd name="T9" fmla="*/ 2147483646 h 7126"/>
                <a:gd name="T10" fmla="*/ 2147483646 w 7966"/>
                <a:gd name="T11" fmla="*/ 2147483646 h 7126"/>
                <a:gd name="T12" fmla="*/ 2147483646 w 7966"/>
                <a:gd name="T13" fmla="*/ 2147483646 h 7126"/>
                <a:gd name="T14" fmla="*/ 2147483646 w 7966"/>
                <a:gd name="T15" fmla="*/ 2147483646 h 7126"/>
                <a:gd name="T16" fmla="*/ 2147483646 w 7966"/>
                <a:gd name="T17" fmla="*/ 2147483646 h 7126"/>
                <a:gd name="T18" fmla="*/ 2147483646 w 7966"/>
                <a:gd name="T19" fmla="*/ 2147483646 h 71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lIns="91425" tIns="91425" rIns="91425" bIns="91425" anchor="ctr"/>
            <a:lstStyle/>
            <a:p>
              <a:pPr>
                <a:defRPr/>
              </a:pPr>
              <a:endParaRPr lang="vi-VN" sz="1350"/>
            </a:p>
          </p:txBody>
        </p:sp>
        <p:sp>
          <p:nvSpPr>
            <p:cNvPr id="79" name="Google Shape;945;p32">
              <a:extLst>
                <a:ext uri="{FF2B5EF4-FFF2-40B4-BE49-F238E27FC236}">
                  <a16:creationId xmlns:a16="http://schemas.microsoft.com/office/drawing/2014/main" id="{F28F4643-56A4-486E-9D23-D23E309EB1E6}"/>
                </a:ext>
              </a:extLst>
            </p:cNvPr>
            <p:cNvSpPr/>
            <p:nvPr/>
          </p:nvSpPr>
          <p:spPr>
            <a:xfrm>
              <a:off x="3366298" y="2481726"/>
              <a:ext cx="112203" cy="7630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0" name="Google Shape;946;p32">
              <a:extLst>
                <a:ext uri="{FF2B5EF4-FFF2-40B4-BE49-F238E27FC236}">
                  <a16:creationId xmlns:a16="http://schemas.microsoft.com/office/drawing/2014/main" id="{9DAD30B8-5BEF-439E-9606-4E21D5981889}"/>
                </a:ext>
              </a:extLst>
            </p:cNvPr>
            <p:cNvSpPr/>
            <p:nvPr/>
          </p:nvSpPr>
          <p:spPr>
            <a:xfrm>
              <a:off x="4123666" y="2481726"/>
              <a:ext cx="110046" cy="7630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1" name="Google Shape;947;p32">
              <a:extLst>
                <a:ext uri="{FF2B5EF4-FFF2-40B4-BE49-F238E27FC236}">
                  <a16:creationId xmlns:a16="http://schemas.microsoft.com/office/drawing/2014/main" id="{9DDF1433-13D0-4564-9075-342A147F5F6C}"/>
                </a:ext>
              </a:extLst>
            </p:cNvPr>
            <p:cNvSpPr/>
            <p:nvPr/>
          </p:nvSpPr>
          <p:spPr>
            <a:xfrm>
              <a:off x="3558337" y="1746322"/>
              <a:ext cx="474704" cy="610402"/>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2" name="Google Shape;948;p32">
              <a:extLst>
                <a:ext uri="{FF2B5EF4-FFF2-40B4-BE49-F238E27FC236}">
                  <a16:creationId xmlns:a16="http://schemas.microsoft.com/office/drawing/2014/main" id="{6CDA1E32-1FA5-4978-BA62-67AD54CD68A5}"/>
                </a:ext>
              </a:extLst>
            </p:cNvPr>
            <p:cNvSpPr>
              <a:spLocks/>
            </p:cNvSpPr>
            <p:nvPr/>
          </p:nvSpPr>
          <p:spPr bwMode="auto">
            <a:xfrm>
              <a:off x="3597176" y="2020678"/>
              <a:ext cx="15105" cy="112015"/>
            </a:xfrm>
            <a:custGeom>
              <a:avLst/>
              <a:gdLst>
                <a:gd name="T0" fmla="*/ 2147483646 w 573"/>
                <a:gd name="T1" fmla="*/ 2147483646 h 4471"/>
                <a:gd name="T2" fmla="*/ 2147483646 w 573"/>
                <a:gd name="T3" fmla="*/ 2147483646 h 4471"/>
                <a:gd name="T4" fmla="*/ 2147483646 w 573"/>
                <a:gd name="T5" fmla="*/ 2147483646 h 4471"/>
                <a:gd name="T6" fmla="*/ 2147483646 w 573"/>
                <a:gd name="T7" fmla="*/ 2147483646 h 44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73" h="4471" extrusionOk="0">
                  <a:moveTo>
                    <a:pt x="572" y="1"/>
                  </a:moveTo>
                  <a:cubicBezTo>
                    <a:pt x="572" y="1547"/>
                    <a:pt x="270" y="3093"/>
                    <a:pt x="1" y="4471"/>
                  </a:cubicBezTo>
                  <a:cubicBezTo>
                    <a:pt x="270" y="3093"/>
                    <a:pt x="572" y="1547"/>
                    <a:pt x="572" y="1"/>
                  </a:cubicBezTo>
                  <a:close/>
                </a:path>
              </a:pathLst>
            </a:custGeom>
            <a:solidFill>
              <a:srgbClr val="CACCD9"/>
            </a:solidFill>
            <a:ln>
              <a:noFill/>
            </a:ln>
          </p:spPr>
          <p:txBody>
            <a:bodyPr lIns="91425" tIns="91425" rIns="91425" bIns="91425" anchor="ctr"/>
            <a:lstStyle/>
            <a:p>
              <a:pPr>
                <a:defRPr/>
              </a:pPr>
              <a:endParaRPr lang="vi-VN" sz="1350"/>
            </a:p>
          </p:txBody>
        </p:sp>
        <p:sp>
          <p:nvSpPr>
            <p:cNvPr id="83" name="Google Shape;949;p32">
              <a:extLst>
                <a:ext uri="{FF2B5EF4-FFF2-40B4-BE49-F238E27FC236}">
                  <a16:creationId xmlns:a16="http://schemas.microsoft.com/office/drawing/2014/main" id="{C4BCFDAB-0C78-4084-9AF3-99C64A542652}"/>
                </a:ext>
              </a:extLst>
            </p:cNvPr>
            <p:cNvSpPr/>
            <p:nvPr/>
          </p:nvSpPr>
          <p:spPr>
            <a:xfrm>
              <a:off x="3595019" y="1907040"/>
              <a:ext cx="60417" cy="251628"/>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4" name="Google Shape;950;p32">
              <a:extLst>
                <a:ext uri="{FF2B5EF4-FFF2-40B4-BE49-F238E27FC236}">
                  <a16:creationId xmlns:a16="http://schemas.microsoft.com/office/drawing/2014/main" id="{BCDE59CB-1106-44AA-94E2-7C01AD074447}"/>
                </a:ext>
              </a:extLst>
            </p:cNvPr>
            <p:cNvSpPr>
              <a:spLocks/>
            </p:cNvSpPr>
            <p:nvPr/>
          </p:nvSpPr>
          <p:spPr bwMode="auto">
            <a:xfrm>
              <a:off x="3966151" y="1984963"/>
              <a:ext cx="30208" cy="147730"/>
            </a:xfrm>
            <a:custGeom>
              <a:avLst/>
              <a:gdLst>
                <a:gd name="T0" fmla="*/ 0 w 1244"/>
                <a:gd name="T1" fmla="*/ 0 h 5882"/>
                <a:gd name="T2" fmla="*/ 2147483646 w 1244"/>
                <a:gd name="T3" fmla="*/ 2147483646 h 5882"/>
                <a:gd name="T4" fmla="*/ 2147483646 w 1244"/>
                <a:gd name="T5" fmla="*/ 2147483646 h 5882"/>
                <a:gd name="T6" fmla="*/ 2147483646 w 1244"/>
                <a:gd name="T7" fmla="*/ 2147483646 h 5882"/>
                <a:gd name="T8" fmla="*/ 2147483646 w 1244"/>
                <a:gd name="T9" fmla="*/ 2147483646 h 5882"/>
                <a:gd name="T10" fmla="*/ 0 w 1244"/>
                <a:gd name="T11" fmla="*/ 0 h 58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44" h="5882" extrusionOk="0">
                  <a:moveTo>
                    <a:pt x="0" y="0"/>
                  </a:moveTo>
                  <a:cubicBezTo>
                    <a:pt x="0" y="1983"/>
                    <a:pt x="404" y="3933"/>
                    <a:pt x="1109" y="5747"/>
                  </a:cubicBezTo>
                  <a:lnTo>
                    <a:pt x="1244" y="5882"/>
                  </a:lnTo>
                  <a:lnTo>
                    <a:pt x="1109" y="5747"/>
                  </a:lnTo>
                  <a:cubicBezTo>
                    <a:pt x="404" y="3933"/>
                    <a:pt x="0" y="1983"/>
                    <a:pt x="0" y="0"/>
                  </a:cubicBezTo>
                  <a:close/>
                </a:path>
              </a:pathLst>
            </a:custGeom>
            <a:solidFill>
              <a:srgbClr val="CACCD9"/>
            </a:solidFill>
            <a:ln>
              <a:noFill/>
            </a:ln>
          </p:spPr>
          <p:txBody>
            <a:bodyPr lIns="91425" tIns="91425" rIns="91425" bIns="91425" anchor="ctr"/>
            <a:lstStyle/>
            <a:p>
              <a:pPr>
                <a:defRPr/>
              </a:pPr>
              <a:endParaRPr lang="vi-VN" sz="1350"/>
            </a:p>
          </p:txBody>
        </p:sp>
        <p:sp>
          <p:nvSpPr>
            <p:cNvPr id="85" name="Google Shape;951;p32">
              <a:extLst>
                <a:ext uri="{FF2B5EF4-FFF2-40B4-BE49-F238E27FC236}">
                  <a16:creationId xmlns:a16="http://schemas.microsoft.com/office/drawing/2014/main" id="{8C42CC63-0C59-414D-AFD0-428D5F01F0FD}"/>
                </a:ext>
              </a:extLst>
            </p:cNvPr>
            <p:cNvSpPr/>
            <p:nvPr/>
          </p:nvSpPr>
          <p:spPr>
            <a:xfrm>
              <a:off x="3877683" y="1851844"/>
              <a:ext cx="116518" cy="308448"/>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6" name="Google Shape;952;p32">
              <a:extLst>
                <a:ext uri="{FF2B5EF4-FFF2-40B4-BE49-F238E27FC236}">
                  <a16:creationId xmlns:a16="http://schemas.microsoft.com/office/drawing/2014/main" id="{A18EFA10-F9DA-41E8-BA9F-F0782A701DEA}"/>
                </a:ext>
              </a:extLst>
            </p:cNvPr>
            <p:cNvSpPr/>
            <p:nvPr/>
          </p:nvSpPr>
          <p:spPr>
            <a:xfrm>
              <a:off x="3487132" y="2127823"/>
              <a:ext cx="621430" cy="373384"/>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87" name="Google Shape;953;p32">
              <a:extLst>
                <a:ext uri="{FF2B5EF4-FFF2-40B4-BE49-F238E27FC236}">
                  <a16:creationId xmlns:a16="http://schemas.microsoft.com/office/drawing/2014/main" id="{5C153311-30A8-44BF-9BDD-78F4E69499A7}"/>
                </a:ext>
              </a:extLst>
            </p:cNvPr>
            <p:cNvSpPr>
              <a:spLocks/>
            </p:cNvSpPr>
            <p:nvPr/>
          </p:nvSpPr>
          <p:spPr bwMode="auto">
            <a:xfrm>
              <a:off x="3487132" y="2132693"/>
              <a:ext cx="110044" cy="224030"/>
            </a:xfrm>
            <a:custGeom>
              <a:avLst/>
              <a:gdLst>
                <a:gd name="T0" fmla="*/ 2147483646 w 4471"/>
                <a:gd name="T1" fmla="*/ 2147483646 h 8975"/>
                <a:gd name="T2" fmla="*/ 2147483646 w 4471"/>
                <a:gd name="T3" fmla="*/ 2147483646 h 8975"/>
                <a:gd name="T4" fmla="*/ 2147483646 w 4471"/>
                <a:gd name="T5" fmla="*/ 2147483646 h 8975"/>
                <a:gd name="T6" fmla="*/ 2147483646 w 4471"/>
                <a:gd name="T7" fmla="*/ 2147483646 h 8975"/>
                <a:gd name="T8" fmla="*/ 2147483646 w 4471"/>
                <a:gd name="T9" fmla="*/ 2147483646 h 8975"/>
                <a:gd name="T10" fmla="*/ 2147483646 w 4471"/>
                <a:gd name="T11" fmla="*/ 2147483646 h 8975"/>
                <a:gd name="T12" fmla="*/ 2147483646 w 4471"/>
                <a:gd name="T13" fmla="*/ 2147483646 h 89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471" h="8975" extrusionOk="0">
                  <a:moveTo>
                    <a:pt x="4336" y="1"/>
                  </a:moveTo>
                  <a:lnTo>
                    <a:pt x="1" y="8974"/>
                  </a:lnTo>
                  <a:lnTo>
                    <a:pt x="4336" y="1"/>
                  </a:lnTo>
                  <a:lnTo>
                    <a:pt x="4471" y="1"/>
                  </a:lnTo>
                  <a:lnTo>
                    <a:pt x="4336" y="1"/>
                  </a:lnTo>
                  <a:close/>
                </a:path>
              </a:pathLst>
            </a:custGeom>
            <a:solidFill>
              <a:srgbClr val="BAC5E4"/>
            </a:solidFill>
            <a:ln>
              <a:noFill/>
            </a:ln>
          </p:spPr>
          <p:txBody>
            <a:bodyPr lIns="91425" tIns="91425" rIns="91425" bIns="91425" anchor="ctr"/>
            <a:lstStyle/>
            <a:p>
              <a:pPr>
                <a:defRPr/>
              </a:pPr>
              <a:endParaRPr lang="vi-VN" sz="1350"/>
            </a:p>
          </p:txBody>
        </p:sp>
        <p:sp>
          <p:nvSpPr>
            <p:cNvPr id="88" name="Google Shape;954;p32">
              <a:extLst>
                <a:ext uri="{FF2B5EF4-FFF2-40B4-BE49-F238E27FC236}">
                  <a16:creationId xmlns:a16="http://schemas.microsoft.com/office/drawing/2014/main" id="{94D8C43A-276B-4CAD-B9F9-6AA173D1621B}"/>
                </a:ext>
              </a:extLst>
            </p:cNvPr>
            <p:cNvSpPr>
              <a:spLocks/>
            </p:cNvSpPr>
            <p:nvPr/>
          </p:nvSpPr>
          <p:spPr bwMode="auto">
            <a:xfrm>
              <a:off x="3597176" y="2132693"/>
              <a:ext cx="0" cy="0"/>
            </a:xfrm>
            <a:custGeom>
              <a:avLst/>
              <a:gdLst>
                <a:gd name="T0" fmla="*/ 2147483646 w 1"/>
                <a:gd name="T1" fmla="*/ 2147483646 h 1"/>
                <a:gd name="T2" fmla="*/ 2147483646 w 1"/>
                <a:gd name="T3" fmla="*/ 2147483646 h 1"/>
                <a:gd name="T4" fmla="*/ 2147483646 w 1"/>
                <a:gd name="T5" fmla="*/ 2147483646 h 1"/>
                <a:gd name="T6" fmla="*/ 2147483646 w 1"/>
                <a:gd name="T7" fmla="*/ 2147483646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extrusionOk="0">
                  <a:moveTo>
                    <a:pt x="1" y="1"/>
                  </a:moveTo>
                  <a:lnTo>
                    <a:pt x="1" y="1"/>
                  </a:lnTo>
                  <a:close/>
                </a:path>
              </a:pathLst>
            </a:custGeom>
            <a:solidFill>
              <a:srgbClr val="949EC2"/>
            </a:solidFill>
            <a:ln>
              <a:noFill/>
            </a:ln>
          </p:spPr>
          <p:txBody>
            <a:bodyPr lIns="91425" tIns="91425" rIns="91425" bIns="91425" anchor="ctr"/>
            <a:lstStyle/>
            <a:p>
              <a:pPr>
                <a:defRPr/>
              </a:pPr>
              <a:endParaRPr lang="vi-VN" sz="1350"/>
            </a:p>
          </p:txBody>
        </p:sp>
        <p:sp>
          <p:nvSpPr>
            <p:cNvPr id="89" name="Google Shape;955;p32">
              <a:extLst>
                <a:ext uri="{FF2B5EF4-FFF2-40B4-BE49-F238E27FC236}">
                  <a16:creationId xmlns:a16="http://schemas.microsoft.com/office/drawing/2014/main" id="{ABD216F5-C395-4D90-9A5D-06C616F8C931}"/>
                </a:ext>
              </a:extLst>
            </p:cNvPr>
            <p:cNvSpPr/>
            <p:nvPr/>
          </p:nvSpPr>
          <p:spPr>
            <a:xfrm>
              <a:off x="3487132" y="2132693"/>
              <a:ext cx="159673" cy="230524"/>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90" name="Google Shape;956;p32">
              <a:extLst>
                <a:ext uri="{FF2B5EF4-FFF2-40B4-BE49-F238E27FC236}">
                  <a16:creationId xmlns:a16="http://schemas.microsoft.com/office/drawing/2014/main" id="{91AB5AD4-5185-4A3B-BF4D-11F0F5614996}"/>
                </a:ext>
              </a:extLst>
            </p:cNvPr>
            <p:cNvSpPr>
              <a:spLocks/>
            </p:cNvSpPr>
            <p:nvPr/>
          </p:nvSpPr>
          <p:spPr bwMode="auto">
            <a:xfrm>
              <a:off x="3996360" y="2132693"/>
              <a:ext cx="112203" cy="224030"/>
            </a:xfrm>
            <a:custGeom>
              <a:avLst/>
              <a:gdLst>
                <a:gd name="T0" fmla="*/ 2147483646 w 4471"/>
                <a:gd name="T1" fmla="*/ 2147483646 h 8975"/>
                <a:gd name="T2" fmla="*/ 2147483646 w 4471"/>
                <a:gd name="T3" fmla="*/ 2147483646 h 8975"/>
                <a:gd name="T4" fmla="*/ 2147483646 w 4471"/>
                <a:gd name="T5" fmla="*/ 2147483646 h 8975"/>
                <a:gd name="T6" fmla="*/ 2147483646 w 4471"/>
                <a:gd name="T7" fmla="*/ 2147483646 h 8975"/>
                <a:gd name="T8" fmla="*/ 2147483646 w 4471"/>
                <a:gd name="T9" fmla="*/ 2147483646 h 89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71" h="8975" extrusionOk="0">
                  <a:moveTo>
                    <a:pt x="1" y="1"/>
                  </a:moveTo>
                  <a:lnTo>
                    <a:pt x="1" y="1"/>
                  </a:lnTo>
                  <a:lnTo>
                    <a:pt x="4471" y="8974"/>
                  </a:lnTo>
                  <a:lnTo>
                    <a:pt x="1" y="1"/>
                  </a:lnTo>
                  <a:close/>
                </a:path>
              </a:pathLst>
            </a:custGeom>
            <a:solidFill>
              <a:srgbClr val="BAC5E4"/>
            </a:solidFill>
            <a:ln>
              <a:noFill/>
            </a:ln>
          </p:spPr>
          <p:txBody>
            <a:bodyPr lIns="91425" tIns="91425" rIns="91425" bIns="91425" anchor="ctr"/>
            <a:lstStyle/>
            <a:p>
              <a:pPr>
                <a:defRPr/>
              </a:pPr>
              <a:endParaRPr lang="vi-VN" sz="1350"/>
            </a:p>
          </p:txBody>
        </p:sp>
        <p:sp>
          <p:nvSpPr>
            <p:cNvPr id="91" name="Google Shape;957;p32">
              <a:extLst>
                <a:ext uri="{FF2B5EF4-FFF2-40B4-BE49-F238E27FC236}">
                  <a16:creationId xmlns:a16="http://schemas.microsoft.com/office/drawing/2014/main" id="{36C12D0C-75DF-4E4D-B38D-72CB2F1D2623}"/>
                </a:ext>
              </a:extLst>
            </p:cNvPr>
            <p:cNvSpPr>
              <a:spLocks/>
            </p:cNvSpPr>
            <p:nvPr/>
          </p:nvSpPr>
          <p:spPr bwMode="auto">
            <a:xfrm>
              <a:off x="3994201" y="2127823"/>
              <a:ext cx="2158" cy="4870"/>
            </a:xfrm>
            <a:custGeom>
              <a:avLst/>
              <a:gdLst>
                <a:gd name="T0" fmla="*/ 0 w 135"/>
                <a:gd name="T1" fmla="*/ 0 h 135"/>
                <a:gd name="T2" fmla="*/ 0 w 135"/>
                <a:gd name="T3" fmla="*/ 2147483646 h 135"/>
                <a:gd name="T4" fmla="*/ 2147483646 w 135"/>
                <a:gd name="T5" fmla="*/ 2147483646 h 135"/>
                <a:gd name="T6" fmla="*/ 0 w 135"/>
                <a:gd name="T7" fmla="*/ 0 h 1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5" h="135" extrusionOk="0">
                  <a:moveTo>
                    <a:pt x="0" y="0"/>
                  </a:moveTo>
                  <a:lnTo>
                    <a:pt x="0" y="135"/>
                  </a:lnTo>
                  <a:lnTo>
                    <a:pt x="135" y="135"/>
                  </a:lnTo>
                  <a:lnTo>
                    <a:pt x="0" y="0"/>
                  </a:lnTo>
                  <a:close/>
                </a:path>
              </a:pathLst>
            </a:custGeom>
            <a:solidFill>
              <a:srgbClr val="949EC2"/>
            </a:solidFill>
            <a:ln>
              <a:noFill/>
            </a:ln>
          </p:spPr>
          <p:txBody>
            <a:bodyPr lIns="91425" tIns="91425" rIns="91425" bIns="91425" anchor="ctr"/>
            <a:lstStyle/>
            <a:p>
              <a:pPr>
                <a:defRPr/>
              </a:pPr>
              <a:endParaRPr lang="vi-VN" sz="1350"/>
            </a:p>
          </p:txBody>
        </p:sp>
        <p:sp>
          <p:nvSpPr>
            <p:cNvPr id="92" name="Google Shape;958;p32">
              <a:extLst>
                <a:ext uri="{FF2B5EF4-FFF2-40B4-BE49-F238E27FC236}">
                  <a16:creationId xmlns:a16="http://schemas.microsoft.com/office/drawing/2014/main" id="{9A1314F3-E86A-454D-A968-708C63DB4807}"/>
                </a:ext>
              </a:extLst>
            </p:cNvPr>
            <p:cNvSpPr>
              <a:spLocks/>
            </p:cNvSpPr>
            <p:nvPr/>
          </p:nvSpPr>
          <p:spPr bwMode="auto">
            <a:xfrm>
              <a:off x="3933785" y="2127823"/>
              <a:ext cx="60417" cy="25975"/>
            </a:xfrm>
            <a:custGeom>
              <a:avLst/>
              <a:gdLst>
                <a:gd name="T0" fmla="*/ 2147483646 w 2387"/>
                <a:gd name="T1" fmla="*/ 0 h 976"/>
                <a:gd name="T2" fmla="*/ 2147483646 w 2387"/>
                <a:gd name="T3" fmla="*/ 0 h 976"/>
                <a:gd name="T4" fmla="*/ 2147483646 w 2387"/>
                <a:gd name="T5" fmla="*/ 2147483646 h 976"/>
                <a:gd name="T6" fmla="*/ 2147483646 w 2387"/>
                <a:gd name="T7" fmla="*/ 2147483646 h 976"/>
                <a:gd name="T8" fmla="*/ 2147483646 w 2387"/>
                <a:gd name="T9" fmla="*/ 0 h 976"/>
                <a:gd name="T10" fmla="*/ 2147483646 w 2387"/>
                <a:gd name="T11" fmla="*/ 2147483646 h 976"/>
                <a:gd name="T12" fmla="*/ 2147483646 w 2387"/>
                <a:gd name="T13" fmla="*/ 2147483646 h 976"/>
                <a:gd name="T14" fmla="*/ 0 w 2387"/>
                <a:gd name="T15" fmla="*/ 2147483646 h 976"/>
                <a:gd name="T16" fmla="*/ 2147483646 w 2387"/>
                <a:gd name="T17" fmla="*/ 2147483646 h 9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87" h="976" extrusionOk="0">
                  <a:moveTo>
                    <a:pt x="2386" y="0"/>
                  </a:moveTo>
                  <a:lnTo>
                    <a:pt x="2386" y="0"/>
                  </a:lnTo>
                  <a:cubicBezTo>
                    <a:pt x="2324" y="33"/>
                    <a:pt x="2262" y="64"/>
                    <a:pt x="2200" y="95"/>
                  </a:cubicBez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lIns="91425" tIns="91425" rIns="91425" bIns="91425" anchor="ctr"/>
            <a:lstStyle/>
            <a:p>
              <a:pPr>
                <a:defRPr/>
              </a:pPr>
              <a:endParaRPr lang="vi-VN" sz="1350"/>
            </a:p>
          </p:txBody>
        </p:sp>
        <p:sp>
          <p:nvSpPr>
            <p:cNvPr id="93" name="Google Shape;959;p32">
              <a:extLst>
                <a:ext uri="{FF2B5EF4-FFF2-40B4-BE49-F238E27FC236}">
                  <a16:creationId xmlns:a16="http://schemas.microsoft.com/office/drawing/2014/main" id="{981902C1-B6C0-46F0-BFB9-3210C8E4D279}"/>
                </a:ext>
              </a:extLst>
            </p:cNvPr>
            <p:cNvSpPr/>
            <p:nvPr/>
          </p:nvSpPr>
          <p:spPr>
            <a:xfrm>
              <a:off x="3933785" y="2127823"/>
              <a:ext cx="174778" cy="238641"/>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94" name="Google Shape;960;p32">
              <a:extLst>
                <a:ext uri="{FF2B5EF4-FFF2-40B4-BE49-F238E27FC236}">
                  <a16:creationId xmlns:a16="http://schemas.microsoft.com/office/drawing/2014/main" id="{3F779B73-9EB8-4DAE-BE64-7A6B5E7A8534}"/>
                </a:ext>
              </a:extLst>
            </p:cNvPr>
            <p:cNvSpPr>
              <a:spLocks/>
            </p:cNvSpPr>
            <p:nvPr/>
          </p:nvSpPr>
          <p:spPr bwMode="auto">
            <a:xfrm>
              <a:off x="3802163" y="2093731"/>
              <a:ext cx="107887" cy="238642"/>
            </a:xfrm>
            <a:custGeom>
              <a:avLst/>
              <a:gdLst>
                <a:gd name="T0" fmla="*/ 2147483646 w 4336"/>
                <a:gd name="T1" fmla="*/ 2147483646 h 9546"/>
                <a:gd name="T2" fmla="*/ 2147483646 w 4336"/>
                <a:gd name="T3" fmla="*/ 2147483646 h 9546"/>
                <a:gd name="T4" fmla="*/ 0 w 4336"/>
                <a:gd name="T5" fmla="*/ 2147483646 h 9546"/>
                <a:gd name="T6" fmla="*/ 2147483646 w 4336"/>
                <a:gd name="T7" fmla="*/ 2147483646 h 9546"/>
                <a:gd name="T8" fmla="*/ 2147483646 w 4336"/>
                <a:gd name="T9" fmla="*/ 2147483646 h 9546"/>
                <a:gd name="T10" fmla="*/ 2147483646 w 4336"/>
                <a:gd name="T11" fmla="*/ 2147483646 h 9546"/>
                <a:gd name="T12" fmla="*/ 2147483646 w 4336"/>
                <a:gd name="T13" fmla="*/ 2147483646 h 9546"/>
                <a:gd name="T14" fmla="*/ 2147483646 w 4336"/>
                <a:gd name="T15" fmla="*/ 2147483646 h 954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lIns="91425" tIns="91425" rIns="91425" bIns="91425" anchor="ctr"/>
            <a:lstStyle/>
            <a:p>
              <a:pPr>
                <a:defRPr/>
              </a:pPr>
              <a:endParaRPr lang="vi-VN" sz="1350"/>
            </a:p>
          </p:txBody>
        </p:sp>
        <p:sp>
          <p:nvSpPr>
            <p:cNvPr id="95" name="Google Shape;961;p32">
              <a:extLst>
                <a:ext uri="{FF2B5EF4-FFF2-40B4-BE49-F238E27FC236}">
                  <a16:creationId xmlns:a16="http://schemas.microsoft.com/office/drawing/2014/main" id="{E2F36E84-F46B-438C-ACEC-AB26C35E7919}"/>
                </a:ext>
              </a:extLst>
            </p:cNvPr>
            <p:cNvSpPr/>
            <p:nvPr/>
          </p:nvSpPr>
          <p:spPr>
            <a:xfrm>
              <a:off x="3815109" y="1806388"/>
              <a:ext cx="146727" cy="241887"/>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96" name="Google Shape;962;p32">
              <a:extLst>
                <a:ext uri="{FF2B5EF4-FFF2-40B4-BE49-F238E27FC236}">
                  <a16:creationId xmlns:a16="http://schemas.microsoft.com/office/drawing/2014/main" id="{5FDAA887-69DD-4053-9E6C-EC2D78CE0298}"/>
                </a:ext>
              </a:extLst>
            </p:cNvPr>
            <p:cNvSpPr>
              <a:spLocks/>
            </p:cNvSpPr>
            <p:nvPr/>
          </p:nvSpPr>
          <p:spPr bwMode="auto">
            <a:xfrm>
              <a:off x="3808635" y="2045029"/>
              <a:ext cx="140254" cy="51949"/>
            </a:xfrm>
            <a:custGeom>
              <a:avLst/>
              <a:gdLst>
                <a:gd name="T0" fmla="*/ 2147483646 w 5614"/>
                <a:gd name="T1" fmla="*/ 2147483646 h 2118"/>
                <a:gd name="T2" fmla="*/ 2147483646 w 5614"/>
                <a:gd name="T3" fmla="*/ 2147483646 h 2118"/>
                <a:gd name="T4" fmla="*/ 2147483646 w 5614"/>
                <a:gd name="T5" fmla="*/ 2147483646 h 2118"/>
                <a:gd name="T6" fmla="*/ 2147483646 w 5614"/>
                <a:gd name="T7" fmla="*/ 2147483646 h 2118"/>
                <a:gd name="T8" fmla="*/ 2147483646 w 5614"/>
                <a:gd name="T9" fmla="*/ 2147483646 h 21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14" h="2118" extrusionOk="0">
                  <a:moveTo>
                    <a:pt x="5614" y="1"/>
                  </a:moveTo>
                  <a:lnTo>
                    <a:pt x="135" y="135"/>
                  </a:lnTo>
                  <a:lnTo>
                    <a:pt x="1" y="2118"/>
                  </a:lnTo>
                  <a:lnTo>
                    <a:pt x="4336" y="1950"/>
                  </a:lnTo>
                  <a:lnTo>
                    <a:pt x="5614" y="1"/>
                  </a:lnTo>
                  <a:close/>
                </a:path>
              </a:pathLst>
            </a:custGeom>
            <a:solidFill>
              <a:schemeClr val="tx2"/>
            </a:solidFill>
            <a:ln>
              <a:noFill/>
            </a:ln>
          </p:spPr>
          <p:txBody>
            <a:bodyPr lIns="91425" tIns="91425" rIns="91425" bIns="91425" anchor="ctr"/>
            <a:lstStyle/>
            <a:p>
              <a:pPr>
                <a:defRPr/>
              </a:pPr>
              <a:endParaRPr lang="vi-VN" sz="1350"/>
            </a:p>
          </p:txBody>
        </p:sp>
        <p:sp>
          <p:nvSpPr>
            <p:cNvPr id="97" name="Google Shape;963;p32">
              <a:extLst>
                <a:ext uri="{FF2B5EF4-FFF2-40B4-BE49-F238E27FC236}">
                  <a16:creationId xmlns:a16="http://schemas.microsoft.com/office/drawing/2014/main" id="{A7107753-0334-4611-B1CE-58A6A90A0589}"/>
                </a:ext>
              </a:extLst>
            </p:cNvPr>
            <p:cNvSpPr>
              <a:spLocks/>
            </p:cNvSpPr>
            <p:nvPr/>
          </p:nvSpPr>
          <p:spPr bwMode="auto">
            <a:xfrm>
              <a:off x="3618754" y="2045029"/>
              <a:ext cx="144570" cy="48702"/>
            </a:xfrm>
            <a:custGeom>
              <a:avLst/>
              <a:gdLst>
                <a:gd name="T0" fmla="*/ 0 w 5748"/>
                <a:gd name="T1" fmla="*/ 2147483646 h 1950"/>
                <a:gd name="T2" fmla="*/ 2147483646 w 5748"/>
                <a:gd name="T3" fmla="*/ 2147483646 h 1950"/>
                <a:gd name="T4" fmla="*/ 2147483646 w 5748"/>
                <a:gd name="T5" fmla="*/ 2147483646 h 1950"/>
                <a:gd name="T6" fmla="*/ 2147483646 w 5748"/>
                <a:gd name="T7" fmla="*/ 2147483646 h 1950"/>
                <a:gd name="T8" fmla="*/ 0 w 5748"/>
                <a:gd name="T9" fmla="*/ 2147483646 h 19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48" h="1950" extrusionOk="0">
                  <a:moveTo>
                    <a:pt x="0" y="1"/>
                  </a:moveTo>
                  <a:lnTo>
                    <a:pt x="1412" y="1950"/>
                  </a:lnTo>
                  <a:lnTo>
                    <a:pt x="5747" y="1950"/>
                  </a:lnTo>
                  <a:lnTo>
                    <a:pt x="5478" y="1"/>
                  </a:lnTo>
                  <a:lnTo>
                    <a:pt x="0" y="1"/>
                  </a:lnTo>
                  <a:close/>
                </a:path>
              </a:pathLst>
            </a:custGeom>
            <a:solidFill>
              <a:schemeClr val="tx2"/>
            </a:solidFill>
            <a:ln>
              <a:noFill/>
            </a:ln>
          </p:spPr>
          <p:txBody>
            <a:bodyPr lIns="91425" tIns="91425" rIns="91425" bIns="91425" anchor="ctr"/>
            <a:lstStyle/>
            <a:p>
              <a:pPr>
                <a:defRPr/>
              </a:pPr>
              <a:endParaRPr lang="vi-VN" sz="1350"/>
            </a:p>
          </p:txBody>
        </p:sp>
        <p:sp>
          <p:nvSpPr>
            <p:cNvPr id="98" name="Google Shape;964;p32">
              <a:extLst>
                <a:ext uri="{FF2B5EF4-FFF2-40B4-BE49-F238E27FC236}">
                  <a16:creationId xmlns:a16="http://schemas.microsoft.com/office/drawing/2014/main" id="{6489DE87-7A29-43CE-9FA8-9D89340D8C43}"/>
                </a:ext>
              </a:extLst>
            </p:cNvPr>
            <p:cNvSpPr/>
            <p:nvPr/>
          </p:nvSpPr>
          <p:spPr>
            <a:xfrm>
              <a:off x="3612281" y="1806388"/>
              <a:ext cx="144568" cy="238641"/>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99" name="Google Shape;965;p32">
              <a:extLst>
                <a:ext uri="{FF2B5EF4-FFF2-40B4-BE49-F238E27FC236}">
                  <a16:creationId xmlns:a16="http://schemas.microsoft.com/office/drawing/2014/main" id="{5E94C03B-7767-4210-987F-F5F7DE899CBF}"/>
                </a:ext>
              </a:extLst>
            </p:cNvPr>
            <p:cNvSpPr>
              <a:spLocks/>
            </p:cNvSpPr>
            <p:nvPr/>
          </p:nvSpPr>
          <p:spPr bwMode="auto">
            <a:xfrm>
              <a:off x="3653278" y="2093731"/>
              <a:ext cx="105730" cy="238642"/>
            </a:xfrm>
            <a:custGeom>
              <a:avLst/>
              <a:gdLst>
                <a:gd name="T0" fmla="*/ 2147483646 w 4202"/>
                <a:gd name="T1" fmla="*/ 2147483646 h 9546"/>
                <a:gd name="T2" fmla="*/ 2147483646 w 4202"/>
                <a:gd name="T3" fmla="*/ 2147483646 h 9546"/>
                <a:gd name="T4" fmla="*/ 2147483646 w 4202"/>
                <a:gd name="T5" fmla="*/ 2147483646 h 9546"/>
                <a:gd name="T6" fmla="*/ 2147483646 w 4202"/>
                <a:gd name="T7" fmla="*/ 2147483646 h 9546"/>
                <a:gd name="T8" fmla="*/ 2147483646 w 4202"/>
                <a:gd name="T9" fmla="*/ 2147483646 h 9546"/>
                <a:gd name="T10" fmla="*/ 2147483646 w 4202"/>
                <a:gd name="T11" fmla="*/ 2147483646 h 9546"/>
                <a:gd name="T12" fmla="*/ 2147483646 w 4202"/>
                <a:gd name="T13" fmla="*/ 2147483646 h 9546"/>
                <a:gd name="T14" fmla="*/ 2147483646 w 4202"/>
                <a:gd name="T15" fmla="*/ 2147483646 h 954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lnTo>
                    <a:pt x="269" y="1"/>
                  </a:lnTo>
                  <a:close/>
                </a:path>
              </a:pathLst>
            </a:custGeom>
            <a:solidFill>
              <a:srgbClr val="EBBB73"/>
            </a:solidFill>
            <a:ln>
              <a:noFill/>
            </a:ln>
          </p:spPr>
          <p:txBody>
            <a:bodyPr lIns="91425" tIns="91425" rIns="91425" bIns="91425" anchor="ctr"/>
            <a:lstStyle/>
            <a:p>
              <a:pPr>
                <a:defRPr/>
              </a:pPr>
              <a:endParaRPr lang="vi-VN" sz="1350"/>
            </a:p>
          </p:txBody>
        </p:sp>
        <p:sp>
          <p:nvSpPr>
            <p:cNvPr id="100" name="Google Shape;966;p32">
              <a:extLst>
                <a:ext uri="{FF2B5EF4-FFF2-40B4-BE49-F238E27FC236}">
                  <a16:creationId xmlns:a16="http://schemas.microsoft.com/office/drawing/2014/main" id="{759CB335-87A4-458E-BC31-388E5F48EE67}"/>
                </a:ext>
              </a:extLst>
            </p:cNvPr>
            <p:cNvSpPr>
              <a:spLocks/>
            </p:cNvSpPr>
            <p:nvPr/>
          </p:nvSpPr>
          <p:spPr bwMode="auto">
            <a:xfrm>
              <a:off x="3707222" y="1631060"/>
              <a:ext cx="118675" cy="202926"/>
            </a:xfrm>
            <a:custGeom>
              <a:avLst/>
              <a:gdLst>
                <a:gd name="T0" fmla="*/ 2147483646 w 4773"/>
                <a:gd name="T1" fmla="*/ 0 h 8134"/>
                <a:gd name="T2" fmla="*/ 0 w 4773"/>
                <a:gd name="T3" fmla="*/ 2147483646 h 8134"/>
                <a:gd name="T4" fmla="*/ 0 w 4773"/>
                <a:gd name="T5" fmla="*/ 2147483646 h 8134"/>
                <a:gd name="T6" fmla="*/ 2147483646 w 4773"/>
                <a:gd name="T7" fmla="*/ 2147483646 h 8134"/>
                <a:gd name="T8" fmla="*/ 2147483646 w 4773"/>
                <a:gd name="T9" fmla="*/ 2147483646 h 8134"/>
                <a:gd name="T10" fmla="*/ 2147483646 w 4773"/>
                <a:gd name="T11" fmla="*/ 2147483646 h 8134"/>
                <a:gd name="T12" fmla="*/ 2147483646 w 4773"/>
                <a:gd name="T13" fmla="*/ 2147483646 h 8134"/>
                <a:gd name="T14" fmla="*/ 2147483646 w 4773"/>
                <a:gd name="T15" fmla="*/ 2147483646 h 8134"/>
                <a:gd name="T16" fmla="*/ 2147483646 w 4773"/>
                <a:gd name="T17" fmla="*/ 2147483646 h 8134"/>
                <a:gd name="T18" fmla="*/ 2147483646 w 4773"/>
                <a:gd name="T19" fmla="*/ 0 h 813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lIns="91425" tIns="91425" rIns="91425" bIns="91425" anchor="ctr"/>
            <a:lstStyle/>
            <a:p>
              <a:pPr>
                <a:defRPr/>
              </a:pPr>
              <a:endParaRPr lang="vi-VN" sz="1350"/>
            </a:p>
          </p:txBody>
        </p:sp>
        <p:sp>
          <p:nvSpPr>
            <p:cNvPr id="101" name="Google Shape;967;p32">
              <a:extLst>
                <a:ext uri="{FF2B5EF4-FFF2-40B4-BE49-F238E27FC236}">
                  <a16:creationId xmlns:a16="http://schemas.microsoft.com/office/drawing/2014/main" id="{D47803A7-8AC6-48DC-9198-7AF48A1D91D0}"/>
                </a:ext>
              </a:extLst>
            </p:cNvPr>
            <p:cNvSpPr>
              <a:spLocks/>
            </p:cNvSpPr>
            <p:nvPr/>
          </p:nvSpPr>
          <p:spPr bwMode="auto">
            <a:xfrm>
              <a:off x="3718010" y="1730088"/>
              <a:ext cx="101415" cy="42209"/>
            </a:xfrm>
            <a:custGeom>
              <a:avLst/>
              <a:gdLst>
                <a:gd name="T0" fmla="*/ 2147483646 w 4067"/>
                <a:gd name="T1" fmla="*/ 0 h 1681"/>
                <a:gd name="T2" fmla="*/ 2147483646 w 4067"/>
                <a:gd name="T3" fmla="*/ 2147483646 h 1681"/>
                <a:gd name="T4" fmla="*/ 0 w 4067"/>
                <a:gd name="T5" fmla="*/ 2147483646 h 1681"/>
                <a:gd name="T6" fmla="*/ 2147483646 w 4067"/>
                <a:gd name="T7" fmla="*/ 2147483646 h 1681"/>
                <a:gd name="T8" fmla="*/ 2147483646 w 4067"/>
                <a:gd name="T9" fmla="*/ 2147483646 h 1681"/>
                <a:gd name="T10" fmla="*/ 2147483646 w 4067"/>
                <a:gd name="T11" fmla="*/ 2147483646 h 1681"/>
                <a:gd name="T12" fmla="*/ 2147483646 w 4067"/>
                <a:gd name="T13" fmla="*/ 0 h 168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lIns="91425" tIns="91425" rIns="91425" bIns="91425" anchor="ctr"/>
            <a:lstStyle/>
            <a:p>
              <a:pPr>
                <a:defRPr/>
              </a:pPr>
              <a:endParaRPr lang="vi-VN" sz="1350"/>
            </a:p>
          </p:txBody>
        </p:sp>
        <p:sp>
          <p:nvSpPr>
            <p:cNvPr id="102" name="Google Shape;968;p32">
              <a:extLst>
                <a:ext uri="{FF2B5EF4-FFF2-40B4-BE49-F238E27FC236}">
                  <a16:creationId xmlns:a16="http://schemas.microsoft.com/office/drawing/2014/main" id="{983DB21E-BAF0-40B7-88DC-861F54127742}"/>
                </a:ext>
              </a:extLst>
            </p:cNvPr>
            <p:cNvSpPr>
              <a:spLocks/>
            </p:cNvSpPr>
            <p:nvPr/>
          </p:nvSpPr>
          <p:spPr bwMode="auto">
            <a:xfrm>
              <a:off x="3892788" y="493050"/>
              <a:ext cx="839362" cy="1409119"/>
            </a:xfrm>
            <a:custGeom>
              <a:avLst/>
              <a:gdLst>
                <a:gd name="T0" fmla="*/ 2147483646 w 33610"/>
                <a:gd name="T1" fmla="*/ 2147483646 h 56383"/>
                <a:gd name="T2" fmla="*/ 2147483646 w 33610"/>
                <a:gd name="T3" fmla="*/ 2147483646 h 56383"/>
                <a:gd name="T4" fmla="*/ 2147483646 w 33610"/>
                <a:gd name="T5" fmla="*/ 2147483646 h 56383"/>
                <a:gd name="T6" fmla="*/ 2147483646 w 33610"/>
                <a:gd name="T7" fmla="*/ 2147483646 h 56383"/>
                <a:gd name="T8" fmla="*/ 2147483646 w 33610"/>
                <a:gd name="T9" fmla="*/ 2147483646 h 56383"/>
                <a:gd name="T10" fmla="*/ 2147483646 w 33610"/>
                <a:gd name="T11" fmla="*/ 2147483646 h 56383"/>
                <a:gd name="T12" fmla="*/ 2147483646 w 33610"/>
                <a:gd name="T13" fmla="*/ 2147483646 h 56383"/>
                <a:gd name="T14" fmla="*/ 2147483646 w 33610"/>
                <a:gd name="T15" fmla="*/ 2147483646 h 56383"/>
                <a:gd name="T16" fmla="*/ 2147483646 w 33610"/>
                <a:gd name="T17" fmla="*/ 2147483646 h 56383"/>
                <a:gd name="T18" fmla="*/ 2147483646 w 33610"/>
                <a:gd name="T19" fmla="*/ 2147483646 h 56383"/>
                <a:gd name="T20" fmla="*/ 2147483646 w 33610"/>
                <a:gd name="T21" fmla="*/ 2147483646 h 56383"/>
                <a:gd name="T22" fmla="*/ 2147483646 w 33610"/>
                <a:gd name="T23" fmla="*/ 2147483646 h 56383"/>
                <a:gd name="T24" fmla="*/ 2147483646 w 33610"/>
                <a:gd name="T25" fmla="*/ 2147483646 h 56383"/>
                <a:gd name="T26" fmla="*/ 2147483646 w 33610"/>
                <a:gd name="T27" fmla="*/ 2147483646 h 56383"/>
                <a:gd name="T28" fmla="*/ 2147483646 w 33610"/>
                <a:gd name="T29" fmla="*/ 2147483646 h 56383"/>
                <a:gd name="T30" fmla="*/ 2147483646 w 33610"/>
                <a:gd name="T31" fmla="*/ 2147483646 h 56383"/>
                <a:gd name="T32" fmla="*/ 2147483646 w 33610"/>
                <a:gd name="T33" fmla="*/ 2147483646 h 56383"/>
                <a:gd name="T34" fmla="*/ 2147483646 w 33610"/>
                <a:gd name="T35" fmla="*/ 2147483646 h 56383"/>
                <a:gd name="T36" fmla="*/ 2147483646 w 33610"/>
                <a:gd name="T37" fmla="*/ 2147483646 h 56383"/>
                <a:gd name="T38" fmla="*/ 2147483646 w 33610"/>
                <a:gd name="T39" fmla="*/ 2147483646 h 56383"/>
                <a:gd name="T40" fmla="*/ 2147483646 w 33610"/>
                <a:gd name="T41" fmla="*/ 2147483646 h 56383"/>
                <a:gd name="T42" fmla="*/ 2147483646 w 33610"/>
                <a:gd name="T43" fmla="*/ 2147483646 h 56383"/>
                <a:gd name="T44" fmla="*/ 2147483646 w 33610"/>
                <a:gd name="T45" fmla="*/ 2147483646 h 56383"/>
                <a:gd name="T46" fmla="*/ 2147483646 w 33610"/>
                <a:gd name="T47" fmla="*/ 2147483646 h 56383"/>
                <a:gd name="T48" fmla="*/ 2147483646 w 33610"/>
                <a:gd name="T49" fmla="*/ 2147483646 h 56383"/>
                <a:gd name="T50" fmla="*/ 2147483646 w 33610"/>
                <a:gd name="T51" fmla="*/ 2147483646 h 56383"/>
                <a:gd name="T52" fmla="*/ 2147483646 w 33610"/>
                <a:gd name="T53" fmla="*/ 2147483646 h 56383"/>
                <a:gd name="T54" fmla="*/ 2147483646 w 33610"/>
                <a:gd name="T55" fmla="*/ 2147483646 h 563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cubicBezTo>
                    <a:pt x="30390" y="28579"/>
                    <a:pt x="31292" y="30364"/>
                    <a:pt x="32931" y="30364"/>
                  </a:cubicBezTo>
                  <a:cubicBezTo>
                    <a:pt x="33144" y="30364"/>
                    <a:pt x="33370" y="30334"/>
                    <a:pt x="33609" y="30268"/>
                  </a:cubicBez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lIns="91425" tIns="91425" rIns="91425" bIns="91425" anchor="ctr"/>
            <a:lstStyle/>
            <a:p>
              <a:pPr>
                <a:defRPr/>
              </a:pPr>
              <a:endParaRPr lang="vi-VN" sz="1350"/>
            </a:p>
          </p:txBody>
        </p:sp>
        <p:sp>
          <p:nvSpPr>
            <p:cNvPr id="103" name="Google Shape;969;p32">
              <a:extLst>
                <a:ext uri="{FF2B5EF4-FFF2-40B4-BE49-F238E27FC236}">
                  <a16:creationId xmlns:a16="http://schemas.microsoft.com/office/drawing/2014/main" id="{776281EC-7F2B-4FC5-AC0D-7DC871E8CBCE}"/>
                </a:ext>
              </a:extLst>
            </p:cNvPr>
            <p:cNvSpPr>
              <a:spLocks/>
            </p:cNvSpPr>
            <p:nvPr/>
          </p:nvSpPr>
          <p:spPr bwMode="auto">
            <a:xfrm>
              <a:off x="4056777" y="538505"/>
              <a:ext cx="304241" cy="1173725"/>
            </a:xfrm>
            <a:custGeom>
              <a:avLst/>
              <a:gdLst>
                <a:gd name="T0" fmla="*/ 2147483646 w 12167"/>
                <a:gd name="T1" fmla="*/ 2147483646 h 46919"/>
                <a:gd name="T2" fmla="*/ 2147483646 w 12167"/>
                <a:gd name="T3" fmla="*/ 2147483646 h 46919"/>
                <a:gd name="T4" fmla="*/ 0 w 12167"/>
                <a:gd name="T5" fmla="*/ 2147483646 h 46919"/>
                <a:gd name="T6" fmla="*/ 2147483646 w 12167"/>
                <a:gd name="T7" fmla="*/ 2147483646 h 46919"/>
                <a:gd name="T8" fmla="*/ 2147483646 w 12167"/>
                <a:gd name="T9" fmla="*/ 2147483646 h 46919"/>
                <a:gd name="T10" fmla="*/ 2147483646 w 12167"/>
                <a:gd name="T11" fmla="*/ 2147483646 h 46919"/>
                <a:gd name="T12" fmla="*/ 2147483646 w 12167"/>
                <a:gd name="T13" fmla="*/ 2147483646 h 46919"/>
                <a:gd name="T14" fmla="*/ 2147483646 w 12167"/>
                <a:gd name="T15" fmla="*/ 2147483646 h 46919"/>
                <a:gd name="T16" fmla="*/ 2147483646 w 12167"/>
                <a:gd name="T17" fmla="*/ 2147483646 h 46919"/>
                <a:gd name="T18" fmla="*/ 2147483646 w 12167"/>
                <a:gd name="T19" fmla="*/ 2147483646 h 46919"/>
                <a:gd name="T20" fmla="*/ 2147483646 w 12167"/>
                <a:gd name="T21" fmla="*/ 2147483646 h 46919"/>
                <a:gd name="T22" fmla="*/ 2147483646 w 12167"/>
                <a:gd name="T23" fmla="*/ 2147483646 h 46919"/>
                <a:gd name="T24" fmla="*/ 2147483646 w 12167"/>
                <a:gd name="T25" fmla="*/ 2147483646 h 46919"/>
                <a:gd name="T26" fmla="*/ 2147483646 w 12167"/>
                <a:gd name="T27" fmla="*/ 2147483646 h 46919"/>
                <a:gd name="T28" fmla="*/ 2147483646 w 12167"/>
                <a:gd name="T29" fmla="*/ 2147483646 h 46919"/>
                <a:gd name="T30" fmla="*/ 2147483646 w 12167"/>
                <a:gd name="T31" fmla="*/ 2147483646 h 46919"/>
                <a:gd name="T32" fmla="*/ 2147483646 w 12167"/>
                <a:gd name="T33" fmla="*/ 2147483646 h 46919"/>
                <a:gd name="T34" fmla="*/ 2147483646 w 12167"/>
                <a:gd name="T35" fmla="*/ 2147483646 h 46919"/>
                <a:gd name="T36" fmla="*/ 2147483646 w 12167"/>
                <a:gd name="T37" fmla="*/ 2147483646 h 46919"/>
                <a:gd name="T38" fmla="*/ 2147483646 w 12167"/>
                <a:gd name="T39" fmla="*/ 2147483646 h 46919"/>
                <a:gd name="T40" fmla="*/ 2147483646 w 12167"/>
                <a:gd name="T41" fmla="*/ 2147483646 h 46919"/>
                <a:gd name="T42" fmla="*/ 2147483646 w 12167"/>
                <a:gd name="T43" fmla="*/ 2147483646 h 46919"/>
                <a:gd name="T44" fmla="*/ 2147483646 w 12167"/>
                <a:gd name="T45" fmla="*/ 2147483646 h 46919"/>
                <a:gd name="T46" fmla="*/ 2147483646 w 12167"/>
                <a:gd name="T47" fmla="*/ 2147483646 h 46919"/>
                <a:gd name="T48" fmla="*/ 2147483646 w 12167"/>
                <a:gd name="T49" fmla="*/ 2147483646 h 46919"/>
                <a:gd name="T50" fmla="*/ 2147483646 w 12167"/>
                <a:gd name="T51" fmla="*/ 2147483646 h 4691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lIns="91425" tIns="91425" rIns="91425" bIns="91425" anchor="ctr"/>
            <a:lstStyle/>
            <a:p>
              <a:pPr>
                <a:defRPr/>
              </a:pPr>
              <a:endParaRPr lang="vi-VN" sz="1350"/>
            </a:p>
          </p:txBody>
        </p:sp>
        <p:sp>
          <p:nvSpPr>
            <p:cNvPr id="104" name="Google Shape;970;p32">
              <a:extLst>
                <a:ext uri="{FF2B5EF4-FFF2-40B4-BE49-F238E27FC236}">
                  <a16:creationId xmlns:a16="http://schemas.microsoft.com/office/drawing/2014/main" id="{C2D550D4-4A73-40D0-8D27-D113573973C9}"/>
                </a:ext>
              </a:extLst>
            </p:cNvPr>
            <p:cNvSpPr>
              <a:spLocks/>
            </p:cNvSpPr>
            <p:nvPr/>
          </p:nvSpPr>
          <p:spPr bwMode="auto">
            <a:xfrm>
              <a:off x="2718975" y="713834"/>
              <a:ext cx="860939" cy="1397756"/>
            </a:xfrm>
            <a:custGeom>
              <a:avLst/>
              <a:gdLst>
                <a:gd name="T0" fmla="*/ 0 w 34450"/>
                <a:gd name="T1" fmla="*/ 2147483646 h 55868"/>
                <a:gd name="T2" fmla="*/ 0 w 34450"/>
                <a:gd name="T3" fmla="*/ 2147483646 h 55868"/>
                <a:gd name="T4" fmla="*/ 2147483646 w 34450"/>
                <a:gd name="T5" fmla="*/ 2147483646 h 55868"/>
                <a:gd name="T6" fmla="*/ 2147483646 w 34450"/>
                <a:gd name="T7" fmla="*/ 2147483646 h 55868"/>
                <a:gd name="T8" fmla="*/ 0 w 34450"/>
                <a:gd name="T9" fmla="*/ 2147483646 h 55868"/>
                <a:gd name="T10" fmla="*/ 2147483646 w 34450"/>
                <a:gd name="T11" fmla="*/ 0 h 55868"/>
                <a:gd name="T12" fmla="*/ 2147483646 w 34450"/>
                <a:gd name="T13" fmla="*/ 2147483646 h 55868"/>
                <a:gd name="T14" fmla="*/ 2147483646 w 34450"/>
                <a:gd name="T15" fmla="*/ 2147483646 h 55868"/>
                <a:gd name="T16" fmla="*/ 2147483646 w 34450"/>
                <a:gd name="T17" fmla="*/ 2147483646 h 55868"/>
                <a:gd name="T18" fmla="*/ 2147483646 w 34450"/>
                <a:gd name="T19" fmla="*/ 2147483646 h 55868"/>
                <a:gd name="T20" fmla="*/ 2147483646 w 34450"/>
                <a:gd name="T21" fmla="*/ 2147483646 h 55868"/>
                <a:gd name="T22" fmla="*/ 2147483646 w 34450"/>
                <a:gd name="T23" fmla="*/ 2147483646 h 55868"/>
                <a:gd name="T24" fmla="*/ 2147483646 w 34450"/>
                <a:gd name="T25" fmla="*/ 2147483646 h 55868"/>
                <a:gd name="T26" fmla="*/ 2147483646 w 34450"/>
                <a:gd name="T27" fmla="*/ 2147483646 h 55868"/>
                <a:gd name="T28" fmla="*/ 2147483646 w 34450"/>
                <a:gd name="T29" fmla="*/ 2147483646 h 55868"/>
                <a:gd name="T30" fmla="*/ 2147483646 w 34450"/>
                <a:gd name="T31" fmla="*/ 2147483646 h 55868"/>
                <a:gd name="T32" fmla="*/ 2147483646 w 34450"/>
                <a:gd name="T33" fmla="*/ 2147483646 h 55868"/>
                <a:gd name="T34" fmla="*/ 2147483646 w 34450"/>
                <a:gd name="T35" fmla="*/ 2147483646 h 55868"/>
                <a:gd name="T36" fmla="*/ 2147483646 w 34450"/>
                <a:gd name="T37" fmla="*/ 2147483646 h 55868"/>
                <a:gd name="T38" fmla="*/ 2147483646 w 34450"/>
                <a:gd name="T39" fmla="*/ 2147483646 h 55868"/>
                <a:gd name="T40" fmla="*/ 2147483646 w 34450"/>
                <a:gd name="T41" fmla="*/ 2147483646 h 55868"/>
                <a:gd name="T42" fmla="*/ 2147483646 w 34450"/>
                <a:gd name="T43" fmla="*/ 2147483646 h 55868"/>
                <a:gd name="T44" fmla="*/ 2147483646 w 34450"/>
                <a:gd name="T45" fmla="*/ 2147483646 h 55868"/>
                <a:gd name="T46" fmla="*/ 2147483646 w 34450"/>
                <a:gd name="T47" fmla="*/ 2147483646 h 55868"/>
                <a:gd name="T48" fmla="*/ 2147483646 w 34450"/>
                <a:gd name="T49" fmla="*/ 2147483646 h 55868"/>
                <a:gd name="T50" fmla="*/ 2147483646 w 34450"/>
                <a:gd name="T51" fmla="*/ 2147483646 h 55868"/>
                <a:gd name="T52" fmla="*/ 2147483646 w 34450"/>
                <a:gd name="T53" fmla="*/ 2147483646 h 55868"/>
                <a:gd name="T54" fmla="*/ 2147483646 w 34450"/>
                <a:gd name="T55" fmla="*/ 2147483646 h 55868"/>
                <a:gd name="T56" fmla="*/ 2147483646 w 34450"/>
                <a:gd name="T57" fmla="*/ 2147483646 h 55868"/>
                <a:gd name="T58" fmla="*/ 2147483646 w 34450"/>
                <a:gd name="T59" fmla="*/ 2147483646 h 55868"/>
                <a:gd name="T60" fmla="*/ 2147483646 w 34450"/>
                <a:gd name="T61" fmla="*/ 2147483646 h 55868"/>
                <a:gd name="T62" fmla="*/ 2147483646 w 34450"/>
                <a:gd name="T63" fmla="*/ 0 h 5586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4450" h="55868" extrusionOk="0">
                  <a:moveTo>
                    <a:pt x="0" y="28971"/>
                  </a:moveTo>
                  <a:lnTo>
                    <a:pt x="0" y="28971"/>
                  </a:lnTo>
                  <a:cubicBezTo>
                    <a:pt x="15" y="28978"/>
                    <a:pt x="30" y="28984"/>
                    <a:pt x="46" y="28987"/>
                  </a:cubicBez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cubicBezTo>
                    <a:pt x="319" y="29079"/>
                    <a:pt x="578" y="29120"/>
                    <a:pt x="825" y="29120"/>
                  </a:cubicBezTo>
                  <a:cubicBezTo>
                    <a:pt x="2344" y="29120"/>
                    <a:pt x="3389" y="27540"/>
                    <a:pt x="4336" y="26450"/>
                  </a:cubicBez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lIns="91425" tIns="91425" rIns="91425" bIns="91425" anchor="ctr"/>
            <a:lstStyle/>
            <a:p>
              <a:pPr>
                <a:defRPr/>
              </a:pPr>
              <a:endParaRPr lang="vi-VN" sz="1350"/>
            </a:p>
          </p:txBody>
        </p:sp>
        <p:sp>
          <p:nvSpPr>
            <p:cNvPr id="105" name="Google Shape;971;p32">
              <a:extLst>
                <a:ext uri="{FF2B5EF4-FFF2-40B4-BE49-F238E27FC236}">
                  <a16:creationId xmlns:a16="http://schemas.microsoft.com/office/drawing/2014/main" id="{DCE2FC9D-5898-44B2-B391-BCF535576DAE}"/>
                </a:ext>
              </a:extLst>
            </p:cNvPr>
            <p:cNvSpPr>
              <a:spLocks/>
            </p:cNvSpPr>
            <p:nvPr/>
          </p:nvSpPr>
          <p:spPr bwMode="auto">
            <a:xfrm>
              <a:off x="3135419" y="1369691"/>
              <a:ext cx="315031" cy="512997"/>
            </a:xfrm>
            <a:custGeom>
              <a:avLst/>
              <a:gdLst>
                <a:gd name="T0" fmla="*/ 2147483646 w 12604"/>
                <a:gd name="T1" fmla="*/ 0 h 20569"/>
                <a:gd name="T2" fmla="*/ 2147483646 w 12604"/>
                <a:gd name="T3" fmla="*/ 2147483646 h 20569"/>
                <a:gd name="T4" fmla="*/ 0 w 12604"/>
                <a:gd name="T5" fmla="*/ 2147483646 h 20569"/>
                <a:gd name="T6" fmla="*/ 2147483646 w 12604"/>
                <a:gd name="T7" fmla="*/ 2147483646 h 20569"/>
                <a:gd name="T8" fmla="*/ 2147483646 w 12604"/>
                <a:gd name="T9" fmla="*/ 2147483646 h 20569"/>
                <a:gd name="T10" fmla="*/ 2147483646 w 12604"/>
                <a:gd name="T11" fmla="*/ 0 h 20569"/>
                <a:gd name="T12" fmla="*/ 2147483646 w 12604"/>
                <a:gd name="T13" fmla="*/ 2147483646 h 20569"/>
                <a:gd name="T14" fmla="*/ 2147483646 w 12604"/>
                <a:gd name="T15" fmla="*/ 2147483646 h 20569"/>
                <a:gd name="T16" fmla="*/ 2147483646 w 12604"/>
                <a:gd name="T17" fmla="*/ 2147483646 h 20569"/>
                <a:gd name="T18" fmla="*/ 2147483646 w 12604"/>
                <a:gd name="T19" fmla="*/ 2147483646 h 20569"/>
                <a:gd name="T20" fmla="*/ 2147483646 w 12604"/>
                <a:gd name="T21" fmla="*/ 2147483646 h 20569"/>
                <a:gd name="T22" fmla="*/ 2147483646 w 12604"/>
                <a:gd name="T23" fmla="*/ 2147483646 h 20569"/>
                <a:gd name="T24" fmla="*/ 2147483646 w 12604"/>
                <a:gd name="T25" fmla="*/ 2147483646 h 20569"/>
                <a:gd name="T26" fmla="*/ 2147483646 w 12604"/>
                <a:gd name="T27" fmla="*/ 2147483646 h 20569"/>
                <a:gd name="T28" fmla="*/ 2147483646 w 12604"/>
                <a:gd name="T29" fmla="*/ 2147483646 h 20569"/>
                <a:gd name="T30" fmla="*/ 2147483646 w 12604"/>
                <a:gd name="T31" fmla="*/ 2147483646 h 20569"/>
                <a:gd name="T32" fmla="*/ 2147483646 w 12604"/>
                <a:gd name="T33" fmla="*/ 2147483646 h 20569"/>
                <a:gd name="T34" fmla="*/ 2147483646 w 12604"/>
                <a:gd name="T35" fmla="*/ 2147483646 h 20569"/>
                <a:gd name="T36" fmla="*/ 2147483646 w 12604"/>
                <a:gd name="T37" fmla="*/ 2147483646 h 20569"/>
                <a:gd name="T38" fmla="*/ 2147483646 w 12604"/>
                <a:gd name="T39" fmla="*/ 2147483646 h 20569"/>
                <a:gd name="T40" fmla="*/ 2147483646 w 12604"/>
                <a:gd name="T41" fmla="*/ 2147483646 h 20569"/>
                <a:gd name="T42" fmla="*/ 2147483646 w 12604"/>
                <a:gd name="T43" fmla="*/ 2147483646 h 205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lIns="91425" tIns="91425" rIns="91425" bIns="91425" anchor="ctr"/>
            <a:lstStyle/>
            <a:p>
              <a:pPr>
                <a:defRPr/>
              </a:pPr>
              <a:endParaRPr lang="vi-VN" sz="1350"/>
            </a:p>
          </p:txBody>
        </p:sp>
        <p:sp>
          <p:nvSpPr>
            <p:cNvPr id="106" name="Google Shape;972;p32">
              <a:extLst>
                <a:ext uri="{FF2B5EF4-FFF2-40B4-BE49-F238E27FC236}">
                  <a16:creationId xmlns:a16="http://schemas.microsoft.com/office/drawing/2014/main" id="{12379297-2572-4BE8-BE55-65963D63FED0}"/>
                </a:ext>
              </a:extLst>
            </p:cNvPr>
            <p:cNvSpPr>
              <a:spLocks/>
            </p:cNvSpPr>
            <p:nvPr/>
          </p:nvSpPr>
          <p:spPr bwMode="auto">
            <a:xfrm>
              <a:off x="3197994" y="661885"/>
              <a:ext cx="1124184" cy="1071450"/>
            </a:xfrm>
            <a:custGeom>
              <a:avLst/>
              <a:gdLst>
                <a:gd name="T0" fmla="*/ 2147483646 w 44970"/>
                <a:gd name="T1" fmla="*/ 2147483646 h 42852"/>
                <a:gd name="T2" fmla="*/ 2147483646 w 44970"/>
                <a:gd name="T3" fmla="*/ 2147483646 h 42852"/>
                <a:gd name="T4" fmla="*/ 2147483646 w 44970"/>
                <a:gd name="T5" fmla="*/ 2147483646 h 42852"/>
                <a:gd name="T6" fmla="*/ 2147483646 w 44970"/>
                <a:gd name="T7" fmla="*/ 2147483646 h 42852"/>
                <a:gd name="T8" fmla="*/ 2147483646 w 44970"/>
                <a:gd name="T9" fmla="*/ 2147483646 h 42852"/>
                <a:gd name="T10" fmla="*/ 2147483646 w 44970"/>
                <a:gd name="T11" fmla="*/ 2147483646 h 42852"/>
                <a:gd name="T12" fmla="*/ 2147483646 w 44970"/>
                <a:gd name="T13" fmla="*/ 2147483646 h 42852"/>
                <a:gd name="T14" fmla="*/ 2147483646 w 44970"/>
                <a:gd name="T15" fmla="*/ 2147483646 h 42852"/>
                <a:gd name="T16" fmla="*/ 2147483646 w 44970"/>
                <a:gd name="T17" fmla="*/ 2147483646 h 42852"/>
                <a:gd name="T18" fmla="*/ 2147483646 w 44970"/>
                <a:gd name="T19" fmla="*/ 2147483646 h 42852"/>
                <a:gd name="T20" fmla="*/ 2147483646 w 44970"/>
                <a:gd name="T21" fmla="*/ 2147483646 h 42852"/>
                <a:gd name="T22" fmla="*/ 2147483646 w 44970"/>
                <a:gd name="T23" fmla="*/ 2147483646 h 42852"/>
                <a:gd name="T24" fmla="*/ 2147483646 w 44970"/>
                <a:gd name="T25" fmla="*/ 2147483646 h 428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lIns="91425" tIns="91425" rIns="91425" bIns="91425" anchor="ctr"/>
            <a:lstStyle/>
            <a:p>
              <a:pPr>
                <a:defRPr/>
              </a:pPr>
              <a:endParaRPr lang="vi-VN" sz="1350"/>
            </a:p>
          </p:txBody>
        </p:sp>
        <p:sp>
          <p:nvSpPr>
            <p:cNvPr id="107" name="Google Shape;973;p32">
              <a:extLst>
                <a:ext uri="{FF2B5EF4-FFF2-40B4-BE49-F238E27FC236}">
                  <a16:creationId xmlns:a16="http://schemas.microsoft.com/office/drawing/2014/main" id="{13DE9F03-FE03-44DA-A72E-8CEB4C8431D1}"/>
                </a:ext>
              </a:extLst>
            </p:cNvPr>
            <p:cNvSpPr>
              <a:spLocks/>
            </p:cNvSpPr>
            <p:nvPr/>
          </p:nvSpPr>
          <p:spPr bwMode="auto">
            <a:xfrm>
              <a:off x="3353352" y="1064490"/>
              <a:ext cx="828574" cy="259745"/>
            </a:xfrm>
            <a:custGeom>
              <a:avLst/>
              <a:gdLst>
                <a:gd name="T0" fmla="*/ 2147483646 w 33206"/>
                <a:gd name="T1" fmla="*/ 0 h 10386"/>
                <a:gd name="T2" fmla="*/ 2147483646 w 33206"/>
                <a:gd name="T3" fmla="*/ 2147483646 h 10386"/>
                <a:gd name="T4" fmla="*/ 2147483646 w 33206"/>
                <a:gd name="T5" fmla="*/ 2147483646 h 10386"/>
                <a:gd name="T6" fmla="*/ 2147483646 w 33206"/>
                <a:gd name="T7" fmla="*/ 2147483646 h 10386"/>
                <a:gd name="T8" fmla="*/ 2147483646 w 33206"/>
                <a:gd name="T9" fmla="*/ 0 h 10386"/>
                <a:gd name="T10" fmla="*/ 0 w 33206"/>
                <a:gd name="T11" fmla="*/ 2147483646 h 10386"/>
                <a:gd name="T12" fmla="*/ 2147483646 w 33206"/>
                <a:gd name="T13" fmla="*/ 2147483646 h 10386"/>
                <a:gd name="T14" fmla="*/ 2147483646 w 33206"/>
                <a:gd name="T15" fmla="*/ 2147483646 h 10386"/>
                <a:gd name="T16" fmla="*/ 0 w 33206"/>
                <a:gd name="T17" fmla="*/ 2147483646 h 10386"/>
                <a:gd name="T18" fmla="*/ 2147483646 w 33206"/>
                <a:gd name="T19" fmla="*/ 2147483646 h 10386"/>
                <a:gd name="T20" fmla="*/ 2147483646 w 33206"/>
                <a:gd name="T21" fmla="*/ 2147483646 h 10386"/>
                <a:gd name="T22" fmla="*/ 2147483646 w 33206"/>
                <a:gd name="T23" fmla="*/ 2147483646 h 10386"/>
                <a:gd name="T24" fmla="*/ 2147483646 w 33206"/>
                <a:gd name="T25" fmla="*/ 2147483646 h 10386"/>
                <a:gd name="T26" fmla="*/ 2147483646 w 33206"/>
                <a:gd name="T27" fmla="*/ 2147483646 h 10386"/>
                <a:gd name="T28" fmla="*/ 2147483646 w 33206"/>
                <a:gd name="T29" fmla="*/ 2147483646 h 10386"/>
                <a:gd name="T30" fmla="*/ 2147483646 w 33206"/>
                <a:gd name="T31" fmla="*/ 2147483646 h 103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lIns="91425" tIns="91425" rIns="91425" bIns="91425" anchor="ctr"/>
            <a:lstStyle/>
            <a:p>
              <a:pPr>
                <a:defRPr/>
              </a:pPr>
              <a:endParaRPr lang="vi-VN" sz="1350"/>
            </a:p>
          </p:txBody>
        </p:sp>
        <p:sp>
          <p:nvSpPr>
            <p:cNvPr id="108" name="Google Shape;974;p32">
              <a:extLst>
                <a:ext uri="{FF2B5EF4-FFF2-40B4-BE49-F238E27FC236}">
                  <a16:creationId xmlns:a16="http://schemas.microsoft.com/office/drawing/2014/main" id="{2179AE68-A007-4671-998B-EC88C07675D7}"/>
                </a:ext>
              </a:extLst>
            </p:cNvPr>
            <p:cNvSpPr>
              <a:spLocks/>
            </p:cNvSpPr>
            <p:nvPr/>
          </p:nvSpPr>
          <p:spPr bwMode="auto">
            <a:xfrm>
              <a:off x="4266077" y="1267417"/>
              <a:ext cx="56101" cy="94158"/>
            </a:xfrm>
            <a:custGeom>
              <a:avLst/>
              <a:gdLst>
                <a:gd name="T0" fmla="*/ 2147483646 w 2253"/>
                <a:gd name="T1" fmla="*/ 2147483646 h 3799"/>
                <a:gd name="T2" fmla="*/ 2147483646 w 2253"/>
                <a:gd name="T3" fmla="*/ 2147483646 h 3799"/>
                <a:gd name="T4" fmla="*/ 2147483646 w 2253"/>
                <a:gd name="T5" fmla="*/ 2147483646 h 3799"/>
                <a:gd name="T6" fmla="*/ 0 60000 65536"/>
                <a:gd name="T7" fmla="*/ 0 60000 65536"/>
                <a:gd name="T8" fmla="*/ 0 60000 65536"/>
              </a:gdLst>
              <a:ahLst/>
              <a:cxnLst>
                <a:cxn ang="T6">
                  <a:pos x="T0" y="T1"/>
                </a:cxn>
                <a:cxn ang="T7">
                  <a:pos x="T2" y="T3"/>
                </a:cxn>
                <a:cxn ang="T8">
                  <a:pos x="T4" y="T5"/>
                </a:cxn>
              </a:cxnLst>
              <a:rect l="0" t="0"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lIns="91425" tIns="91425" rIns="91425" bIns="91425" anchor="ctr"/>
            <a:lstStyle/>
            <a:p>
              <a:pPr>
                <a:defRPr/>
              </a:pPr>
              <a:endParaRPr lang="vi-VN" sz="1350"/>
            </a:p>
          </p:txBody>
        </p:sp>
        <p:sp>
          <p:nvSpPr>
            <p:cNvPr id="109" name="Google Shape;975;p32">
              <a:extLst>
                <a:ext uri="{FF2B5EF4-FFF2-40B4-BE49-F238E27FC236}">
                  <a16:creationId xmlns:a16="http://schemas.microsoft.com/office/drawing/2014/main" id="{7C5B0D5F-FFB2-4F3F-8C3A-C2AAC8A570E5}"/>
                </a:ext>
              </a:extLst>
            </p:cNvPr>
            <p:cNvSpPr>
              <a:spLocks/>
            </p:cNvSpPr>
            <p:nvPr/>
          </p:nvSpPr>
          <p:spPr bwMode="auto">
            <a:xfrm>
              <a:off x="4209976" y="1463849"/>
              <a:ext cx="53944" cy="9740"/>
            </a:xfrm>
            <a:custGeom>
              <a:avLst/>
              <a:gdLst>
                <a:gd name="T0" fmla="*/ 2147483646 w 2118"/>
                <a:gd name="T1" fmla="*/ 2147483646 h 438"/>
                <a:gd name="T2" fmla="*/ 2147483646 w 2118"/>
                <a:gd name="T3" fmla="*/ 2147483646 h 438"/>
                <a:gd name="T4" fmla="*/ 0 w 2118"/>
                <a:gd name="T5" fmla="*/ 2147483646 h 438"/>
                <a:gd name="T6" fmla="*/ 2147483646 w 2118"/>
                <a:gd name="T7" fmla="*/ 2147483646 h 4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lIns="91425" tIns="91425" rIns="91425" bIns="91425" anchor="ctr"/>
            <a:lstStyle/>
            <a:p>
              <a:pPr>
                <a:defRPr/>
              </a:pPr>
              <a:endParaRPr lang="vi-VN" sz="1350"/>
            </a:p>
          </p:txBody>
        </p:sp>
        <p:sp>
          <p:nvSpPr>
            <p:cNvPr id="110" name="Google Shape;976;p32">
              <a:extLst>
                <a:ext uri="{FF2B5EF4-FFF2-40B4-BE49-F238E27FC236}">
                  <a16:creationId xmlns:a16="http://schemas.microsoft.com/office/drawing/2014/main" id="{8433E21E-A6E0-43E3-9ADA-A644DE3957CE}"/>
                </a:ext>
              </a:extLst>
            </p:cNvPr>
            <p:cNvSpPr>
              <a:spLocks/>
            </p:cNvSpPr>
            <p:nvPr/>
          </p:nvSpPr>
          <p:spPr bwMode="auto">
            <a:xfrm>
              <a:off x="4192714" y="1243065"/>
              <a:ext cx="129465" cy="230524"/>
            </a:xfrm>
            <a:custGeom>
              <a:avLst/>
              <a:gdLst>
                <a:gd name="T0" fmla="*/ 2147483646 w 5211"/>
                <a:gd name="T1" fmla="*/ 2147483646 h 9244"/>
                <a:gd name="T2" fmla="*/ 2147483646 w 5211"/>
                <a:gd name="T3" fmla="*/ 2147483646 h 9244"/>
                <a:gd name="T4" fmla="*/ 2147483646 w 5211"/>
                <a:gd name="T5" fmla="*/ 2147483646 h 9244"/>
                <a:gd name="T6" fmla="*/ 2147483646 w 5211"/>
                <a:gd name="T7" fmla="*/ 2147483646 h 9244"/>
                <a:gd name="T8" fmla="*/ 2147483646 w 5211"/>
                <a:gd name="T9" fmla="*/ 2147483646 h 9244"/>
                <a:gd name="T10" fmla="*/ 2147483646 w 5211"/>
                <a:gd name="T11" fmla="*/ 2147483646 h 9244"/>
                <a:gd name="T12" fmla="*/ 2147483646 w 5211"/>
                <a:gd name="T13" fmla="*/ 2147483646 h 9244"/>
                <a:gd name="T14" fmla="*/ 2147483646 w 5211"/>
                <a:gd name="T15" fmla="*/ 2147483646 h 9244"/>
                <a:gd name="T16" fmla="*/ 2147483646 w 5211"/>
                <a:gd name="T17" fmla="*/ 2147483646 h 92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lIns="91425" tIns="91425" rIns="91425" bIns="91425" anchor="ctr"/>
            <a:lstStyle/>
            <a:p>
              <a:pPr>
                <a:defRPr/>
              </a:pPr>
              <a:endParaRPr lang="vi-VN" sz="1350"/>
            </a:p>
          </p:txBody>
        </p:sp>
        <p:sp>
          <p:nvSpPr>
            <p:cNvPr id="111" name="Google Shape;977;p32">
              <a:extLst>
                <a:ext uri="{FF2B5EF4-FFF2-40B4-BE49-F238E27FC236}">
                  <a16:creationId xmlns:a16="http://schemas.microsoft.com/office/drawing/2014/main" id="{01154C3D-0F04-4BFF-9902-7328D5B858D3}"/>
                </a:ext>
              </a:extLst>
            </p:cNvPr>
            <p:cNvSpPr>
              <a:spLocks/>
            </p:cNvSpPr>
            <p:nvPr/>
          </p:nvSpPr>
          <p:spPr bwMode="auto">
            <a:xfrm>
              <a:off x="3208782" y="1445992"/>
              <a:ext cx="10789" cy="21104"/>
            </a:xfrm>
            <a:custGeom>
              <a:avLst/>
              <a:gdLst>
                <a:gd name="T0" fmla="*/ 2147483646 w 404"/>
                <a:gd name="T1" fmla="*/ 0 h 841"/>
                <a:gd name="T2" fmla="*/ 2147483646 w 404"/>
                <a:gd name="T3" fmla="*/ 2147483646 h 841"/>
                <a:gd name="T4" fmla="*/ 2147483646 w 404"/>
                <a:gd name="T5" fmla="*/ 2147483646 h 841"/>
                <a:gd name="T6" fmla="*/ 2147483646 w 404"/>
                <a:gd name="T7" fmla="*/ 2147483646 h 841"/>
                <a:gd name="T8" fmla="*/ 2147483646 w 404"/>
                <a:gd name="T9" fmla="*/ 0 h 8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lIns="91425" tIns="91425" rIns="91425" bIns="91425" anchor="ctr"/>
            <a:lstStyle/>
            <a:p>
              <a:pPr>
                <a:defRPr/>
              </a:pPr>
              <a:endParaRPr lang="vi-VN" sz="1350"/>
            </a:p>
          </p:txBody>
        </p:sp>
        <p:sp>
          <p:nvSpPr>
            <p:cNvPr id="112" name="Google Shape;978;p32">
              <a:extLst>
                <a:ext uri="{FF2B5EF4-FFF2-40B4-BE49-F238E27FC236}">
                  <a16:creationId xmlns:a16="http://schemas.microsoft.com/office/drawing/2014/main" id="{9F7F9D8F-F0B8-4B4F-834A-586A7AEA3CDA}"/>
                </a:ext>
              </a:extLst>
            </p:cNvPr>
            <p:cNvSpPr>
              <a:spLocks/>
            </p:cNvSpPr>
            <p:nvPr/>
          </p:nvSpPr>
          <p:spPr bwMode="auto">
            <a:xfrm>
              <a:off x="3202310" y="1421640"/>
              <a:ext cx="38839" cy="82794"/>
            </a:xfrm>
            <a:custGeom>
              <a:avLst/>
              <a:gdLst>
                <a:gd name="T0" fmla="*/ 2147483646 w 1547"/>
                <a:gd name="T1" fmla="*/ 2147483646 h 3359"/>
                <a:gd name="T2" fmla="*/ 2147483646 w 1547"/>
                <a:gd name="T3" fmla="*/ 2147483646 h 3359"/>
                <a:gd name="T4" fmla="*/ 2147483646 w 1547"/>
                <a:gd name="T5" fmla="*/ 2147483646 h 3359"/>
                <a:gd name="T6" fmla="*/ 2147483646 w 1547"/>
                <a:gd name="T7" fmla="*/ 2147483646 h 3359"/>
                <a:gd name="T8" fmla="*/ 2147483646 w 1547"/>
                <a:gd name="T9" fmla="*/ 2147483646 h 3359"/>
                <a:gd name="T10" fmla="*/ 2147483646 w 1547"/>
                <a:gd name="T11" fmla="*/ 2147483646 h 3359"/>
                <a:gd name="T12" fmla="*/ 2147483646 w 1547"/>
                <a:gd name="T13" fmla="*/ 2147483646 h 3359"/>
                <a:gd name="T14" fmla="*/ 2147483646 w 1547"/>
                <a:gd name="T15" fmla="*/ 2147483646 h 3359"/>
                <a:gd name="T16" fmla="*/ 2147483646 w 1547"/>
                <a:gd name="T17" fmla="*/ 2147483646 h 3359"/>
                <a:gd name="T18" fmla="*/ 2147483646 w 1547"/>
                <a:gd name="T19" fmla="*/ 2147483646 h 3359"/>
                <a:gd name="T20" fmla="*/ 2147483646 w 1547"/>
                <a:gd name="T21" fmla="*/ 2147483646 h 3359"/>
                <a:gd name="T22" fmla="*/ 0 w 1547"/>
                <a:gd name="T23" fmla="*/ 2147483646 h 3359"/>
                <a:gd name="T24" fmla="*/ 0 w 1547"/>
                <a:gd name="T25" fmla="*/ 2147483646 h 3359"/>
                <a:gd name="T26" fmla="*/ 2147483646 w 1547"/>
                <a:gd name="T27" fmla="*/ 2147483646 h 335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cubicBezTo>
                    <a:pt x="104" y="2474"/>
                    <a:pt x="232" y="2123"/>
                    <a:pt x="437" y="1849"/>
                  </a:cubicBezTo>
                  <a:lnTo>
                    <a:pt x="303" y="1849"/>
                  </a:lnTo>
                  <a:close/>
                  <a:moveTo>
                    <a:pt x="43" y="2839"/>
                  </a:moveTo>
                  <a:cubicBezTo>
                    <a:pt x="14" y="3011"/>
                    <a:pt x="0" y="3186"/>
                    <a:pt x="0" y="3358"/>
                  </a:cubicBezTo>
                  <a:cubicBezTo>
                    <a:pt x="0" y="3176"/>
                    <a:pt x="16" y="3006"/>
                    <a:pt x="43" y="2839"/>
                  </a:cubicBezTo>
                  <a:close/>
                </a:path>
              </a:pathLst>
            </a:custGeom>
            <a:solidFill>
              <a:srgbClr val="E7BD61"/>
            </a:solidFill>
            <a:ln>
              <a:noFill/>
            </a:ln>
          </p:spPr>
          <p:txBody>
            <a:bodyPr lIns="91425" tIns="91425" rIns="91425" bIns="91425" anchor="ctr"/>
            <a:lstStyle/>
            <a:p>
              <a:pPr>
                <a:defRPr/>
              </a:pPr>
              <a:endParaRPr lang="vi-VN" sz="1350"/>
            </a:p>
          </p:txBody>
        </p:sp>
        <p:sp>
          <p:nvSpPr>
            <p:cNvPr id="113" name="Google Shape;979;p32">
              <a:extLst>
                <a:ext uri="{FF2B5EF4-FFF2-40B4-BE49-F238E27FC236}">
                  <a16:creationId xmlns:a16="http://schemas.microsoft.com/office/drawing/2014/main" id="{52DD6667-5D50-46F7-A538-CA5141BF37E7}"/>
                </a:ext>
              </a:extLst>
            </p:cNvPr>
            <p:cNvSpPr>
              <a:spLocks/>
            </p:cNvSpPr>
            <p:nvPr/>
          </p:nvSpPr>
          <p:spPr bwMode="auto">
            <a:xfrm>
              <a:off x="3202310" y="1320989"/>
              <a:ext cx="174777" cy="297084"/>
            </a:xfrm>
            <a:custGeom>
              <a:avLst/>
              <a:gdLst>
                <a:gd name="T0" fmla="*/ 2147483646 w 7025"/>
                <a:gd name="T1" fmla="*/ 2147483646 h 11899"/>
                <a:gd name="T2" fmla="*/ 2147483646 w 7025"/>
                <a:gd name="T3" fmla="*/ 2147483646 h 11899"/>
                <a:gd name="T4" fmla="*/ 2147483646 w 7025"/>
                <a:gd name="T5" fmla="*/ 2147483646 h 11899"/>
                <a:gd name="T6" fmla="*/ 2147483646 w 7025"/>
                <a:gd name="T7" fmla="*/ 2147483646 h 11899"/>
                <a:gd name="T8" fmla="*/ 2147483646 w 7025"/>
                <a:gd name="T9" fmla="*/ 2147483646 h 11899"/>
                <a:gd name="T10" fmla="*/ 2147483646 w 7025"/>
                <a:gd name="T11" fmla="*/ 2147483646 h 11899"/>
                <a:gd name="T12" fmla="*/ 2147483646 w 7025"/>
                <a:gd name="T13" fmla="*/ 2147483646 h 11899"/>
                <a:gd name="T14" fmla="*/ 2147483646 w 7025"/>
                <a:gd name="T15" fmla="*/ 2147483646 h 11899"/>
                <a:gd name="T16" fmla="*/ 0 w 7025"/>
                <a:gd name="T17" fmla="*/ 2147483646 h 11899"/>
                <a:gd name="T18" fmla="*/ 2147483646 w 7025"/>
                <a:gd name="T19" fmla="*/ 2147483646 h 11899"/>
                <a:gd name="T20" fmla="*/ 2147483646 w 7025"/>
                <a:gd name="T21" fmla="*/ 2147483646 h 11899"/>
                <a:gd name="T22" fmla="*/ 2147483646 w 7025"/>
                <a:gd name="T23" fmla="*/ 2147483646 h 11899"/>
                <a:gd name="T24" fmla="*/ 2147483646 w 7025"/>
                <a:gd name="T25" fmla="*/ 2147483646 h 11899"/>
                <a:gd name="T26" fmla="*/ 2147483646 w 7025"/>
                <a:gd name="T27" fmla="*/ 2147483646 h 11899"/>
                <a:gd name="T28" fmla="*/ 2147483646 w 7025"/>
                <a:gd name="T29" fmla="*/ 2147483646 h 11899"/>
                <a:gd name="T30" fmla="*/ 2147483646 w 7025"/>
                <a:gd name="T31" fmla="*/ 2147483646 h 1189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lIns="91425" tIns="91425" rIns="91425" bIns="91425" anchor="ctr"/>
            <a:lstStyle/>
            <a:p>
              <a:pPr>
                <a:defRPr/>
              </a:pPr>
              <a:endParaRPr lang="vi-VN" sz="1350"/>
            </a:p>
          </p:txBody>
        </p:sp>
        <p:sp>
          <p:nvSpPr>
            <p:cNvPr id="114" name="Google Shape;980;p32">
              <a:extLst>
                <a:ext uri="{FF2B5EF4-FFF2-40B4-BE49-F238E27FC236}">
                  <a16:creationId xmlns:a16="http://schemas.microsoft.com/office/drawing/2014/main" id="{50550250-648E-468D-B69D-BAABF571ABA1}"/>
                </a:ext>
              </a:extLst>
            </p:cNvPr>
            <p:cNvSpPr>
              <a:spLocks/>
            </p:cNvSpPr>
            <p:nvPr/>
          </p:nvSpPr>
          <p:spPr bwMode="auto">
            <a:xfrm>
              <a:off x="3057740" y="530389"/>
              <a:ext cx="1320540" cy="899369"/>
            </a:xfrm>
            <a:custGeom>
              <a:avLst/>
              <a:gdLst>
                <a:gd name="T0" fmla="*/ 2147483646 w 52800"/>
                <a:gd name="T1" fmla="*/ 0 h 35952"/>
                <a:gd name="T2" fmla="*/ 2147483646 w 52800"/>
                <a:gd name="T3" fmla="*/ 2147483646 h 35952"/>
                <a:gd name="T4" fmla="*/ 2147483646 w 52800"/>
                <a:gd name="T5" fmla="*/ 2147483646 h 35952"/>
                <a:gd name="T6" fmla="*/ 2147483646 w 52800"/>
                <a:gd name="T7" fmla="*/ 2147483646 h 35952"/>
                <a:gd name="T8" fmla="*/ 2147483646 w 52800"/>
                <a:gd name="T9" fmla="*/ 2147483646 h 35952"/>
                <a:gd name="T10" fmla="*/ 2147483646 w 52800"/>
                <a:gd name="T11" fmla="*/ 2147483646 h 35952"/>
                <a:gd name="T12" fmla="*/ 2147483646 w 52800"/>
                <a:gd name="T13" fmla="*/ 2147483646 h 35952"/>
                <a:gd name="T14" fmla="*/ 2147483646 w 52800"/>
                <a:gd name="T15" fmla="*/ 2147483646 h 35952"/>
                <a:gd name="T16" fmla="*/ 2147483646 w 52800"/>
                <a:gd name="T17" fmla="*/ 2147483646 h 35952"/>
                <a:gd name="T18" fmla="*/ 2147483646 w 52800"/>
                <a:gd name="T19" fmla="*/ 2147483646 h 35952"/>
                <a:gd name="T20" fmla="*/ 2147483646 w 52800"/>
                <a:gd name="T21" fmla="*/ 2147483646 h 35952"/>
                <a:gd name="T22" fmla="*/ 2147483646 w 52800"/>
                <a:gd name="T23" fmla="*/ 2147483646 h 35952"/>
                <a:gd name="T24" fmla="*/ 0 w 52800"/>
                <a:gd name="T25" fmla="*/ 2147483646 h 35952"/>
                <a:gd name="T26" fmla="*/ 2147483646 w 52800"/>
                <a:gd name="T27" fmla="*/ 2147483646 h 35952"/>
                <a:gd name="T28" fmla="*/ 2147483646 w 52800"/>
                <a:gd name="T29" fmla="*/ 2147483646 h 35952"/>
                <a:gd name="T30" fmla="*/ 2147483646 w 52800"/>
                <a:gd name="T31" fmla="*/ 2147483646 h 35952"/>
                <a:gd name="T32" fmla="*/ 2147483646 w 52800"/>
                <a:gd name="T33" fmla="*/ 2147483646 h 35952"/>
                <a:gd name="T34" fmla="*/ 2147483646 w 52800"/>
                <a:gd name="T35" fmla="*/ 2147483646 h 35952"/>
                <a:gd name="T36" fmla="*/ 2147483646 w 52800"/>
                <a:gd name="T37" fmla="*/ 2147483646 h 35952"/>
                <a:gd name="T38" fmla="*/ 2147483646 w 52800"/>
                <a:gd name="T39" fmla="*/ 2147483646 h 35952"/>
                <a:gd name="T40" fmla="*/ 2147483646 w 52800"/>
                <a:gd name="T41" fmla="*/ 2147483646 h 35952"/>
                <a:gd name="T42" fmla="*/ 2147483646 w 52800"/>
                <a:gd name="T43" fmla="*/ 2147483646 h 35952"/>
                <a:gd name="T44" fmla="*/ 2147483646 w 52800"/>
                <a:gd name="T45" fmla="*/ 2147483646 h 35952"/>
                <a:gd name="T46" fmla="*/ 2147483646 w 52800"/>
                <a:gd name="T47" fmla="*/ 2147483646 h 35952"/>
                <a:gd name="T48" fmla="*/ 2147483646 w 52800"/>
                <a:gd name="T49" fmla="*/ 2147483646 h 35952"/>
                <a:gd name="T50" fmla="*/ 2147483646 w 52800"/>
                <a:gd name="T51" fmla="*/ 2147483646 h 35952"/>
                <a:gd name="T52" fmla="*/ 2147483646 w 52800"/>
                <a:gd name="T53" fmla="*/ 2147483646 h 35952"/>
                <a:gd name="T54" fmla="*/ 2147483646 w 52800"/>
                <a:gd name="T55" fmla="*/ 2147483646 h 35952"/>
                <a:gd name="T56" fmla="*/ 2147483646 w 52800"/>
                <a:gd name="T57" fmla="*/ 2147483646 h 35952"/>
                <a:gd name="T58" fmla="*/ 2147483646 w 52800"/>
                <a:gd name="T59" fmla="*/ 2147483646 h 35952"/>
                <a:gd name="T60" fmla="*/ 2147483646 w 52800"/>
                <a:gd name="T61" fmla="*/ 2147483646 h 35952"/>
                <a:gd name="T62" fmla="*/ 2147483646 w 52800"/>
                <a:gd name="T63" fmla="*/ 2147483646 h 35952"/>
                <a:gd name="T64" fmla="*/ 2147483646 w 52800"/>
                <a:gd name="T65" fmla="*/ 2147483646 h 35952"/>
                <a:gd name="T66" fmla="*/ 2147483646 w 52800"/>
                <a:gd name="T67" fmla="*/ 2147483646 h 35952"/>
                <a:gd name="T68" fmla="*/ 2147483646 w 52800"/>
                <a:gd name="T69" fmla="*/ 2147483646 h 35952"/>
                <a:gd name="T70" fmla="*/ 2147483646 w 52800"/>
                <a:gd name="T71" fmla="*/ 2147483646 h 35952"/>
                <a:gd name="T72" fmla="*/ 2147483646 w 52800"/>
                <a:gd name="T73" fmla="*/ 2147483646 h 35952"/>
                <a:gd name="T74" fmla="*/ 2147483646 w 52800"/>
                <a:gd name="T75" fmla="*/ 2147483646 h 35952"/>
                <a:gd name="T76" fmla="*/ 2147483646 w 52800"/>
                <a:gd name="T77" fmla="*/ 2147483646 h 35952"/>
                <a:gd name="T78" fmla="*/ 2147483646 w 52800"/>
                <a:gd name="T79" fmla="*/ 2147483646 h 35952"/>
                <a:gd name="T80" fmla="*/ 2147483646 w 52800"/>
                <a:gd name="T81" fmla="*/ 2147483646 h 35952"/>
                <a:gd name="T82" fmla="*/ 2147483646 w 52800"/>
                <a:gd name="T83" fmla="*/ 2147483646 h 35952"/>
                <a:gd name="T84" fmla="*/ 2147483646 w 52800"/>
                <a:gd name="T85" fmla="*/ 2147483646 h 35952"/>
                <a:gd name="T86" fmla="*/ 2147483646 w 52800"/>
                <a:gd name="T87" fmla="*/ 2147483646 h 35952"/>
                <a:gd name="T88" fmla="*/ 2147483646 w 52800"/>
                <a:gd name="T89" fmla="*/ 2147483646 h 35952"/>
                <a:gd name="T90" fmla="*/ 2147483646 w 52800"/>
                <a:gd name="T91" fmla="*/ 2147483646 h 35952"/>
                <a:gd name="T92" fmla="*/ 2147483646 w 52800"/>
                <a:gd name="T93" fmla="*/ 2147483646 h 35952"/>
                <a:gd name="T94" fmla="*/ 2147483646 w 52800"/>
                <a:gd name="T95" fmla="*/ 2147483646 h 35952"/>
                <a:gd name="T96" fmla="*/ 2147483646 w 52800"/>
                <a:gd name="T97" fmla="*/ 0 h 3595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cubicBezTo>
                    <a:pt x="8402" y="31575"/>
                    <a:pt x="9001" y="31616"/>
                    <a:pt x="9789" y="31616"/>
                  </a:cubicBezTo>
                  <a:cubicBezTo>
                    <a:pt x="11021" y="31616"/>
                    <a:pt x="12715" y="31516"/>
                    <a:pt x="13309" y="31004"/>
                  </a:cubicBezTo>
                  <a:cubicBezTo>
                    <a:pt x="12771" y="30298"/>
                    <a:pt x="11763" y="27509"/>
                    <a:pt x="11763" y="27508"/>
                  </a:cubicBez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lIns="91425" tIns="91425" rIns="91425" bIns="91425" anchor="ctr"/>
            <a:lstStyle/>
            <a:p>
              <a:pPr>
                <a:defRPr/>
              </a:pPr>
              <a:endParaRPr lang="vi-VN" sz="1350"/>
            </a:p>
          </p:txBody>
        </p:sp>
        <p:sp>
          <p:nvSpPr>
            <p:cNvPr id="115" name="Google Shape;981;p32">
              <a:extLst>
                <a:ext uri="{FF2B5EF4-FFF2-40B4-BE49-F238E27FC236}">
                  <a16:creationId xmlns:a16="http://schemas.microsoft.com/office/drawing/2014/main" id="{174E6D90-862D-47A1-BAA4-540ECE84A1A0}"/>
                </a:ext>
              </a:extLst>
            </p:cNvPr>
            <p:cNvSpPr>
              <a:spLocks/>
            </p:cNvSpPr>
            <p:nvPr/>
          </p:nvSpPr>
          <p:spPr bwMode="auto">
            <a:xfrm>
              <a:off x="4266077" y="996307"/>
              <a:ext cx="81994" cy="246758"/>
            </a:xfrm>
            <a:custGeom>
              <a:avLst/>
              <a:gdLst>
                <a:gd name="T0" fmla="*/ 2147483646 w 3227"/>
                <a:gd name="T1" fmla="*/ 0 h 9867"/>
                <a:gd name="T2" fmla="*/ 2147483646 w 3227"/>
                <a:gd name="T3" fmla="*/ 2147483646 h 9867"/>
                <a:gd name="T4" fmla="*/ 2147483646 w 3227"/>
                <a:gd name="T5" fmla="*/ 2147483646 h 9867"/>
                <a:gd name="T6" fmla="*/ 2147483646 w 3227"/>
                <a:gd name="T7" fmla="*/ 0 h 9867"/>
                <a:gd name="T8" fmla="*/ 2147483646 w 3227"/>
                <a:gd name="T9" fmla="*/ 2147483646 h 9867"/>
                <a:gd name="T10" fmla="*/ 2147483646 w 3227"/>
                <a:gd name="T11" fmla="*/ 2147483646 h 9867"/>
                <a:gd name="T12" fmla="*/ 0 w 3227"/>
                <a:gd name="T13" fmla="*/ 2147483646 h 9867"/>
                <a:gd name="T14" fmla="*/ 0 w 3227"/>
                <a:gd name="T15" fmla="*/ 2147483646 h 9867"/>
                <a:gd name="T16" fmla="*/ 2147483646 w 3227"/>
                <a:gd name="T17" fmla="*/ 2147483646 h 98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lIns="91425" tIns="91425" rIns="91425" bIns="91425" anchor="ctr"/>
            <a:lstStyle/>
            <a:p>
              <a:pPr>
                <a:defRPr/>
              </a:pPr>
              <a:endParaRPr lang="vi-VN" sz="1350"/>
            </a:p>
          </p:txBody>
        </p:sp>
        <p:sp>
          <p:nvSpPr>
            <p:cNvPr id="116" name="Google Shape;982;p32">
              <a:extLst>
                <a:ext uri="{FF2B5EF4-FFF2-40B4-BE49-F238E27FC236}">
                  <a16:creationId xmlns:a16="http://schemas.microsoft.com/office/drawing/2014/main" id="{09472E45-4A0E-4765-84EF-01E9A3661839}"/>
                </a:ext>
              </a:extLst>
            </p:cNvPr>
            <p:cNvSpPr>
              <a:spLocks/>
            </p:cNvSpPr>
            <p:nvPr/>
          </p:nvSpPr>
          <p:spPr bwMode="auto">
            <a:xfrm>
              <a:off x="4287655" y="1161894"/>
              <a:ext cx="23736" cy="48702"/>
            </a:xfrm>
            <a:custGeom>
              <a:avLst/>
              <a:gdLst>
                <a:gd name="T0" fmla="*/ 2147483646 w 976"/>
                <a:gd name="T1" fmla="*/ 2147483646 h 1950"/>
                <a:gd name="T2" fmla="*/ 0 w 976"/>
                <a:gd name="T3" fmla="*/ 2147483646 h 1950"/>
                <a:gd name="T4" fmla="*/ 2147483646 w 976"/>
                <a:gd name="T5" fmla="*/ 2147483646 h 1950"/>
                <a:gd name="T6" fmla="*/ 2147483646 w 976"/>
                <a:gd name="T7" fmla="*/ 2147483646 h 19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lIns="91425" tIns="91425" rIns="91425" bIns="91425" anchor="ctr"/>
            <a:lstStyle/>
            <a:p>
              <a:pPr>
                <a:defRPr/>
              </a:pPr>
              <a:endParaRPr lang="vi-VN" sz="1350"/>
            </a:p>
          </p:txBody>
        </p:sp>
        <p:sp>
          <p:nvSpPr>
            <p:cNvPr id="117" name="Google Shape;983;p32">
              <a:extLst>
                <a:ext uri="{FF2B5EF4-FFF2-40B4-BE49-F238E27FC236}">
                  <a16:creationId xmlns:a16="http://schemas.microsoft.com/office/drawing/2014/main" id="{88F26713-A7B5-43DD-AE4A-F7D2780D6AD2}"/>
                </a:ext>
              </a:extLst>
            </p:cNvPr>
            <p:cNvSpPr>
              <a:spLocks/>
            </p:cNvSpPr>
            <p:nvPr/>
          </p:nvSpPr>
          <p:spPr bwMode="auto">
            <a:xfrm>
              <a:off x="3759008" y="1134297"/>
              <a:ext cx="241667" cy="123379"/>
            </a:xfrm>
            <a:custGeom>
              <a:avLst/>
              <a:gdLst>
                <a:gd name="T0" fmla="*/ 2147483646 w 9646"/>
                <a:gd name="T1" fmla="*/ 2147483646 h 4908"/>
                <a:gd name="T2" fmla="*/ 2147483646 w 9646"/>
                <a:gd name="T3" fmla="*/ 2147483646 h 4908"/>
                <a:gd name="T4" fmla="*/ 2147483646 w 9646"/>
                <a:gd name="T5" fmla="*/ 2147483646 h 4908"/>
                <a:gd name="T6" fmla="*/ 2147483646 w 9646"/>
                <a:gd name="T7" fmla="*/ 2147483646 h 4908"/>
                <a:gd name="T8" fmla="*/ 2147483646 w 9646"/>
                <a:gd name="T9" fmla="*/ 2147483646 h 4908"/>
                <a:gd name="T10" fmla="*/ 2147483646 w 9646"/>
                <a:gd name="T11" fmla="*/ 2147483646 h 4908"/>
                <a:gd name="T12" fmla="*/ 2147483646 w 9646"/>
                <a:gd name="T13" fmla="*/ 2147483646 h 4908"/>
                <a:gd name="T14" fmla="*/ 2147483646 w 9646"/>
                <a:gd name="T15" fmla="*/ 0 h 4908"/>
                <a:gd name="T16" fmla="*/ 2147483646 w 9646"/>
                <a:gd name="T17" fmla="*/ 0 h 4908"/>
                <a:gd name="T18" fmla="*/ 2147483646 w 9646"/>
                <a:gd name="T19" fmla="*/ 2147483646 h 4908"/>
                <a:gd name="T20" fmla="*/ 2147483646 w 9646"/>
                <a:gd name="T21" fmla="*/ 0 h 49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lIns="91425" tIns="91425" rIns="91425" bIns="91425" anchor="ctr"/>
            <a:lstStyle/>
            <a:p>
              <a:pPr>
                <a:defRPr/>
              </a:pPr>
              <a:endParaRPr lang="vi-VN" sz="1350"/>
            </a:p>
          </p:txBody>
        </p:sp>
        <p:sp>
          <p:nvSpPr>
            <p:cNvPr id="118" name="Google Shape;984;p32">
              <a:extLst>
                <a:ext uri="{FF2B5EF4-FFF2-40B4-BE49-F238E27FC236}">
                  <a16:creationId xmlns:a16="http://schemas.microsoft.com/office/drawing/2014/main" id="{EFA5AA90-838C-4794-9C2A-4842974E938C}"/>
                </a:ext>
              </a:extLst>
            </p:cNvPr>
            <p:cNvSpPr>
              <a:spLocks/>
            </p:cNvSpPr>
            <p:nvPr/>
          </p:nvSpPr>
          <p:spPr bwMode="auto">
            <a:xfrm>
              <a:off x="3057740" y="1189493"/>
              <a:ext cx="56101" cy="21104"/>
            </a:xfrm>
            <a:custGeom>
              <a:avLst/>
              <a:gdLst>
                <a:gd name="T0" fmla="*/ 2147483646 w 2252"/>
                <a:gd name="T1" fmla="*/ 2147483646 h 841"/>
                <a:gd name="T2" fmla="*/ 0 w 2252"/>
                <a:gd name="T3" fmla="*/ 2147483646 h 841"/>
                <a:gd name="T4" fmla="*/ 2147483646 w 2252"/>
                <a:gd name="T5" fmla="*/ 2147483646 h 841"/>
                <a:gd name="T6" fmla="*/ 2147483646 w 2252"/>
                <a:gd name="T7" fmla="*/ 2147483646 h 84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lIns="91425" tIns="91425" rIns="91425" bIns="91425" anchor="ctr"/>
            <a:lstStyle/>
            <a:p>
              <a:pPr>
                <a:defRPr/>
              </a:pPr>
              <a:endParaRPr lang="vi-VN" sz="1350"/>
            </a:p>
          </p:txBody>
        </p:sp>
        <p:sp>
          <p:nvSpPr>
            <p:cNvPr id="119" name="Google Shape;985;p32">
              <a:extLst>
                <a:ext uri="{FF2B5EF4-FFF2-40B4-BE49-F238E27FC236}">
                  <a16:creationId xmlns:a16="http://schemas.microsoft.com/office/drawing/2014/main" id="{29EB2BFE-FD9D-4204-9A12-5B0E858B498C}"/>
                </a:ext>
              </a:extLst>
            </p:cNvPr>
            <p:cNvSpPr>
              <a:spLocks/>
            </p:cNvSpPr>
            <p:nvPr/>
          </p:nvSpPr>
          <p:spPr bwMode="auto">
            <a:xfrm>
              <a:off x="3672698" y="1239818"/>
              <a:ext cx="86310" cy="27598"/>
            </a:xfrm>
            <a:custGeom>
              <a:avLst/>
              <a:gdLst>
                <a:gd name="T0" fmla="*/ 0 w 3495"/>
                <a:gd name="T1" fmla="*/ 2147483646 h 1110"/>
                <a:gd name="T2" fmla="*/ 0 w 3495"/>
                <a:gd name="T3" fmla="*/ 2147483646 h 1110"/>
                <a:gd name="T4" fmla="*/ 2147483646 w 3495"/>
                <a:gd name="T5" fmla="*/ 2147483646 h 1110"/>
                <a:gd name="T6" fmla="*/ 2147483646 w 3495"/>
                <a:gd name="T7" fmla="*/ 2147483646 h 1110"/>
                <a:gd name="T8" fmla="*/ 0 w 3495"/>
                <a:gd name="T9" fmla="*/ 2147483646 h 11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lIns="91425" tIns="91425" rIns="91425" bIns="91425" anchor="ctr"/>
            <a:lstStyle/>
            <a:p>
              <a:pPr>
                <a:defRPr/>
              </a:pPr>
              <a:endParaRPr lang="vi-VN" sz="1350"/>
            </a:p>
          </p:txBody>
        </p:sp>
        <p:sp>
          <p:nvSpPr>
            <p:cNvPr id="120" name="Google Shape;986;p32">
              <a:extLst>
                <a:ext uri="{FF2B5EF4-FFF2-40B4-BE49-F238E27FC236}">
                  <a16:creationId xmlns:a16="http://schemas.microsoft.com/office/drawing/2014/main" id="{7AB84BCA-03A1-4142-9985-075541798777}"/>
                </a:ext>
              </a:extLst>
            </p:cNvPr>
            <p:cNvSpPr>
              <a:spLocks/>
            </p:cNvSpPr>
            <p:nvPr/>
          </p:nvSpPr>
          <p:spPr bwMode="auto">
            <a:xfrm>
              <a:off x="3096580" y="1260923"/>
              <a:ext cx="138096" cy="157470"/>
            </a:xfrm>
            <a:custGeom>
              <a:avLst/>
              <a:gdLst>
                <a:gd name="T0" fmla="*/ 2147483646 w 5479"/>
                <a:gd name="T1" fmla="*/ 2147483646 h 6286"/>
                <a:gd name="T2" fmla="*/ 2147483646 w 5479"/>
                <a:gd name="T3" fmla="*/ 2147483646 h 6286"/>
                <a:gd name="T4" fmla="*/ 2147483646 w 5479"/>
                <a:gd name="T5" fmla="*/ 2147483646 h 6286"/>
                <a:gd name="T6" fmla="*/ 2147483646 w 5479"/>
                <a:gd name="T7" fmla="*/ 2147483646 h 6286"/>
                <a:gd name="T8" fmla="*/ 2147483646 w 5479"/>
                <a:gd name="T9" fmla="*/ 2147483646 h 6286"/>
                <a:gd name="T10" fmla="*/ 0 w 5479"/>
                <a:gd name="T11" fmla="*/ 2147483646 h 6286"/>
                <a:gd name="T12" fmla="*/ 2147483646 w 5479"/>
                <a:gd name="T13" fmla="*/ 2147483646 h 6286"/>
                <a:gd name="T14" fmla="*/ 2147483646 w 5479"/>
                <a:gd name="T15" fmla="*/ 2147483646 h 6286"/>
                <a:gd name="T16" fmla="*/ 2147483646 w 5479"/>
                <a:gd name="T17" fmla="*/ 2147483646 h 6286"/>
                <a:gd name="T18" fmla="*/ 2147483646 w 5479"/>
                <a:gd name="T19" fmla="*/ 2147483646 h 6286"/>
                <a:gd name="T20" fmla="*/ 0 w 5479"/>
                <a:gd name="T21" fmla="*/ 2147483646 h 62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479" h="6286" extrusionOk="0">
                  <a:moveTo>
                    <a:pt x="3495" y="5176"/>
                  </a:moveTo>
                  <a:lnTo>
                    <a:pt x="3495" y="5176"/>
                  </a:lnTo>
                  <a:cubicBezTo>
                    <a:pt x="4067" y="5580"/>
                    <a:pt x="4773" y="6017"/>
                    <a:pt x="5478" y="6286"/>
                  </a:cubicBezTo>
                  <a:cubicBezTo>
                    <a:pt x="4773" y="6017"/>
                    <a:pt x="4067" y="5580"/>
                    <a:pt x="3495" y="5176"/>
                  </a:cubicBezTo>
                  <a:close/>
                  <a:moveTo>
                    <a:pt x="0" y="1"/>
                  </a:moveTo>
                  <a:cubicBezTo>
                    <a:pt x="135" y="975"/>
                    <a:pt x="571" y="1950"/>
                    <a:pt x="1277" y="2925"/>
                  </a:cubicBezTo>
                  <a:cubicBezTo>
                    <a:pt x="1546" y="3362"/>
                    <a:pt x="1983" y="3899"/>
                    <a:pt x="2521" y="4336"/>
                  </a:cubicBezTo>
                  <a:cubicBezTo>
                    <a:pt x="1983" y="3899"/>
                    <a:pt x="1546" y="3362"/>
                    <a:pt x="1277" y="2925"/>
                  </a:cubicBezTo>
                  <a:cubicBezTo>
                    <a:pt x="571" y="1950"/>
                    <a:pt x="135" y="975"/>
                    <a:pt x="0" y="1"/>
                  </a:cubicBezTo>
                  <a:close/>
                </a:path>
              </a:pathLst>
            </a:custGeom>
            <a:solidFill>
              <a:srgbClr val="EDCE74"/>
            </a:solidFill>
            <a:ln>
              <a:noFill/>
            </a:ln>
          </p:spPr>
          <p:txBody>
            <a:bodyPr lIns="91425" tIns="91425" rIns="91425" bIns="91425" anchor="ctr"/>
            <a:lstStyle/>
            <a:p>
              <a:pPr>
                <a:defRPr/>
              </a:pPr>
              <a:endParaRPr lang="vi-VN" sz="1350"/>
            </a:p>
          </p:txBody>
        </p:sp>
        <p:sp>
          <p:nvSpPr>
            <p:cNvPr id="121" name="Google Shape;987;p32">
              <a:extLst>
                <a:ext uri="{FF2B5EF4-FFF2-40B4-BE49-F238E27FC236}">
                  <a16:creationId xmlns:a16="http://schemas.microsoft.com/office/drawing/2014/main" id="{84144842-2544-4389-BAC0-8E21731F0DB7}"/>
                </a:ext>
              </a:extLst>
            </p:cNvPr>
            <p:cNvSpPr>
              <a:spLocks/>
            </p:cNvSpPr>
            <p:nvPr/>
          </p:nvSpPr>
          <p:spPr bwMode="auto">
            <a:xfrm>
              <a:off x="3234675" y="1418393"/>
              <a:ext cx="6474" cy="3247"/>
            </a:xfrm>
            <a:custGeom>
              <a:avLst/>
              <a:gdLst>
                <a:gd name="T0" fmla="*/ 0 w 270"/>
                <a:gd name="T1" fmla="*/ 2147483646 h 135"/>
                <a:gd name="T2" fmla="*/ 2147483646 w 270"/>
                <a:gd name="T3" fmla="*/ 2147483646 h 135"/>
                <a:gd name="T4" fmla="*/ 0 w 270"/>
                <a:gd name="T5" fmla="*/ 2147483646 h 135"/>
                <a:gd name="T6" fmla="*/ 0 60000 65536"/>
                <a:gd name="T7" fmla="*/ 0 60000 65536"/>
                <a:gd name="T8" fmla="*/ 0 60000 65536"/>
              </a:gdLst>
              <a:ahLst/>
              <a:cxnLst>
                <a:cxn ang="T6">
                  <a:pos x="T0" y="T1"/>
                </a:cxn>
                <a:cxn ang="T7">
                  <a:pos x="T2" y="T3"/>
                </a:cxn>
                <a:cxn ang="T8">
                  <a:pos x="T4" y="T5"/>
                </a:cxn>
              </a:cxnLst>
              <a:rect l="0" t="0"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lIns="91425" tIns="91425" rIns="91425" bIns="91425" anchor="ctr"/>
            <a:lstStyle/>
            <a:p>
              <a:pPr>
                <a:defRPr/>
              </a:pPr>
              <a:endParaRPr lang="vi-VN" sz="1350"/>
            </a:p>
          </p:txBody>
        </p:sp>
        <p:sp>
          <p:nvSpPr>
            <p:cNvPr id="122" name="Google Shape;988;p32">
              <a:extLst>
                <a:ext uri="{FF2B5EF4-FFF2-40B4-BE49-F238E27FC236}">
                  <a16:creationId xmlns:a16="http://schemas.microsoft.com/office/drawing/2014/main" id="{D296EF77-38DE-4CE3-AA2D-E5AB684FEAA0}"/>
                </a:ext>
              </a:extLst>
            </p:cNvPr>
            <p:cNvSpPr>
              <a:spLocks/>
            </p:cNvSpPr>
            <p:nvPr/>
          </p:nvSpPr>
          <p:spPr bwMode="auto">
            <a:xfrm>
              <a:off x="4175452" y="1351834"/>
              <a:ext cx="17262" cy="24351"/>
            </a:xfrm>
            <a:custGeom>
              <a:avLst/>
              <a:gdLst>
                <a:gd name="T0" fmla="*/ 2147483646 w 671"/>
                <a:gd name="T1" fmla="*/ 2147483646 h 971"/>
                <a:gd name="T2" fmla="*/ 2147483646 w 671"/>
                <a:gd name="T3" fmla="*/ 2147483646 h 971"/>
                <a:gd name="T4" fmla="*/ 2147483646 w 671"/>
                <a:gd name="T5" fmla="*/ 2147483646 h 971"/>
                <a:gd name="T6" fmla="*/ 2147483646 w 671"/>
                <a:gd name="T7" fmla="*/ 2147483646 h 971"/>
                <a:gd name="T8" fmla="*/ 2147483646 w 671"/>
                <a:gd name="T9" fmla="*/ 2147483646 h 97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lIns="91425" tIns="91425" rIns="91425" bIns="91425" anchor="ctr"/>
            <a:lstStyle/>
            <a:p>
              <a:pPr>
                <a:defRPr/>
              </a:pPr>
              <a:endParaRPr lang="vi-VN" sz="1350"/>
            </a:p>
          </p:txBody>
        </p:sp>
        <p:sp>
          <p:nvSpPr>
            <p:cNvPr id="123" name="Google Shape;989;p32">
              <a:extLst>
                <a:ext uri="{FF2B5EF4-FFF2-40B4-BE49-F238E27FC236}">
                  <a16:creationId xmlns:a16="http://schemas.microsoft.com/office/drawing/2014/main" id="{62D26988-B4CB-4A8F-983B-DA056785E81E}"/>
                </a:ext>
              </a:extLst>
            </p:cNvPr>
            <p:cNvSpPr>
              <a:spLocks/>
            </p:cNvSpPr>
            <p:nvPr/>
          </p:nvSpPr>
          <p:spPr bwMode="auto">
            <a:xfrm>
              <a:off x="4000675" y="1074230"/>
              <a:ext cx="161830" cy="147731"/>
            </a:xfrm>
            <a:custGeom>
              <a:avLst/>
              <a:gdLst>
                <a:gd name="T0" fmla="*/ 2147483646 w 6454"/>
                <a:gd name="T1" fmla="*/ 2147483646 h 5882"/>
                <a:gd name="T2" fmla="*/ 2147483646 w 6454"/>
                <a:gd name="T3" fmla="*/ 2147483646 h 5882"/>
                <a:gd name="T4" fmla="*/ 0 w 6454"/>
                <a:gd name="T5" fmla="*/ 2147483646 h 5882"/>
                <a:gd name="T6" fmla="*/ 2147483646 w 6454"/>
                <a:gd name="T7" fmla="*/ 2147483646 h 5882"/>
                <a:gd name="T8" fmla="*/ 2147483646 w 6454"/>
                <a:gd name="T9" fmla="*/ 2147483646 h 5882"/>
                <a:gd name="T10" fmla="*/ 2147483646 w 6454"/>
                <a:gd name="T11" fmla="*/ 0 h 5882"/>
                <a:gd name="T12" fmla="*/ 2147483646 w 6454"/>
                <a:gd name="T13" fmla="*/ 2147483646 h 5882"/>
                <a:gd name="T14" fmla="*/ 2147483646 w 6454"/>
                <a:gd name="T15" fmla="*/ 0 h 588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lIns="91425" tIns="91425" rIns="91425" bIns="91425" anchor="ctr"/>
            <a:lstStyle/>
            <a:p>
              <a:pPr>
                <a:defRPr/>
              </a:pPr>
              <a:endParaRPr lang="vi-VN" sz="1350"/>
            </a:p>
          </p:txBody>
        </p:sp>
        <p:sp>
          <p:nvSpPr>
            <p:cNvPr id="124" name="Google Shape;990;p32">
              <a:extLst>
                <a:ext uri="{FF2B5EF4-FFF2-40B4-BE49-F238E27FC236}">
                  <a16:creationId xmlns:a16="http://schemas.microsoft.com/office/drawing/2014/main" id="{0BD796FC-6861-4F90-AC27-26FB3F3D7A14}"/>
                </a:ext>
              </a:extLst>
            </p:cNvPr>
            <p:cNvSpPr>
              <a:spLocks/>
            </p:cNvSpPr>
            <p:nvPr/>
          </p:nvSpPr>
          <p:spPr bwMode="auto">
            <a:xfrm>
              <a:off x="4266077" y="1239818"/>
              <a:ext cx="0" cy="3247"/>
            </a:xfrm>
            <a:custGeom>
              <a:avLst/>
              <a:gdLst>
                <a:gd name="T0" fmla="*/ 0 w 1"/>
                <a:gd name="T1" fmla="*/ 2147483646 h 135"/>
                <a:gd name="T2" fmla="*/ 0 w 1"/>
                <a:gd name="T3" fmla="*/ 2147483646 h 135"/>
                <a:gd name="T4" fmla="*/ 0 w 1"/>
                <a:gd name="T5" fmla="*/ 2147483646 h 135"/>
                <a:gd name="T6" fmla="*/ 0 w 1"/>
                <a:gd name="T7" fmla="*/ 2147483646 h 135"/>
                <a:gd name="T8" fmla="*/ 0 w 1"/>
                <a:gd name="T9" fmla="*/ 2147483646 h 1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35" extrusionOk="0">
                  <a:moveTo>
                    <a:pt x="0" y="1"/>
                  </a:moveTo>
                  <a:lnTo>
                    <a:pt x="0" y="1"/>
                  </a:lnTo>
                  <a:lnTo>
                    <a:pt x="0" y="135"/>
                  </a:lnTo>
                  <a:lnTo>
                    <a:pt x="0" y="1"/>
                  </a:lnTo>
                  <a:close/>
                </a:path>
              </a:pathLst>
            </a:custGeom>
            <a:solidFill>
              <a:srgbClr val="E8BD61"/>
            </a:solidFill>
            <a:ln>
              <a:noFill/>
            </a:ln>
          </p:spPr>
          <p:txBody>
            <a:bodyPr lIns="91425" tIns="91425" rIns="91425" bIns="91425" anchor="ctr"/>
            <a:lstStyle/>
            <a:p>
              <a:pPr>
                <a:defRPr/>
              </a:pPr>
              <a:endParaRPr lang="vi-VN" sz="1350"/>
            </a:p>
          </p:txBody>
        </p:sp>
        <p:sp>
          <p:nvSpPr>
            <p:cNvPr id="125" name="Google Shape;991;p32">
              <a:extLst>
                <a:ext uri="{FF2B5EF4-FFF2-40B4-BE49-F238E27FC236}">
                  <a16:creationId xmlns:a16="http://schemas.microsoft.com/office/drawing/2014/main" id="{52481F84-576B-4BFC-A85B-4674E2F79CF4}"/>
                </a:ext>
              </a:extLst>
            </p:cNvPr>
            <p:cNvSpPr>
              <a:spLocks/>
            </p:cNvSpPr>
            <p:nvPr/>
          </p:nvSpPr>
          <p:spPr bwMode="auto">
            <a:xfrm>
              <a:off x="3264884" y="1239818"/>
              <a:ext cx="1001193" cy="126626"/>
            </a:xfrm>
            <a:custGeom>
              <a:avLst/>
              <a:gdLst>
                <a:gd name="T0" fmla="*/ 2147483646 w 40063"/>
                <a:gd name="T1" fmla="*/ 2147483646 h 5042"/>
                <a:gd name="T2" fmla="*/ 2147483646 w 40063"/>
                <a:gd name="T3" fmla="*/ 2147483646 h 5042"/>
                <a:gd name="T4" fmla="*/ 2147483646 w 40063"/>
                <a:gd name="T5" fmla="*/ 2147483646 h 5042"/>
                <a:gd name="T6" fmla="*/ 2147483646 w 40063"/>
                <a:gd name="T7" fmla="*/ 2147483646 h 5042"/>
                <a:gd name="T8" fmla="*/ 2147483646 w 40063"/>
                <a:gd name="T9" fmla="*/ 2147483646 h 5042"/>
                <a:gd name="T10" fmla="*/ 2147483646 w 40063"/>
                <a:gd name="T11" fmla="*/ 2147483646 h 5042"/>
                <a:gd name="T12" fmla="*/ 2147483646 w 40063"/>
                <a:gd name="T13" fmla="*/ 2147483646 h 5042"/>
                <a:gd name="T14" fmla="*/ 2147483646 w 40063"/>
                <a:gd name="T15" fmla="*/ 2147483646 h 5042"/>
                <a:gd name="T16" fmla="*/ 2147483646 w 40063"/>
                <a:gd name="T17" fmla="*/ 2147483646 h 5042"/>
                <a:gd name="T18" fmla="*/ 2147483646 w 40063"/>
                <a:gd name="T19" fmla="*/ 2147483646 h 5042"/>
                <a:gd name="T20" fmla="*/ 2147483646 w 40063"/>
                <a:gd name="T21" fmla="*/ 2147483646 h 5042"/>
                <a:gd name="T22" fmla="*/ 2147483646 w 40063"/>
                <a:gd name="T23" fmla="*/ 2147483646 h 5042"/>
                <a:gd name="T24" fmla="*/ 2147483646 w 40063"/>
                <a:gd name="T25" fmla="*/ 2147483646 h 50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063" h="5042" extrusionOk="0">
                  <a:moveTo>
                    <a:pt x="135" y="3227"/>
                  </a:moveTo>
                  <a:cubicBezTo>
                    <a:pt x="135" y="3227"/>
                    <a:pt x="841" y="3361"/>
                    <a:pt x="1816" y="3361"/>
                  </a:cubicBezTo>
                  <a:cubicBezTo>
                    <a:pt x="2253" y="3361"/>
                    <a:pt x="2824" y="3227"/>
                    <a:pt x="3362" y="3227"/>
                  </a:cubicBezTo>
                  <a:lnTo>
                    <a:pt x="135" y="3227"/>
                  </a:lnTo>
                  <a:close/>
                  <a:moveTo>
                    <a:pt x="40062" y="1"/>
                  </a:moveTo>
                  <a:cubicBezTo>
                    <a:pt x="39224" y="1542"/>
                    <a:pt x="38253" y="3050"/>
                    <a:pt x="37114" y="4459"/>
                  </a:cubicBez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lIns="91425" tIns="91425" rIns="91425" bIns="91425" anchor="ctr"/>
            <a:lstStyle/>
            <a:p>
              <a:pPr>
                <a:defRPr/>
              </a:pPr>
              <a:endParaRPr lang="vi-VN" sz="1350"/>
            </a:p>
          </p:txBody>
        </p:sp>
        <p:sp>
          <p:nvSpPr>
            <p:cNvPr id="126" name="Google Shape;992;p32">
              <a:extLst>
                <a:ext uri="{FF2B5EF4-FFF2-40B4-BE49-F238E27FC236}">
                  <a16:creationId xmlns:a16="http://schemas.microsoft.com/office/drawing/2014/main" id="{5E0DB256-9DA8-490D-83EF-DA07F8563BE0}"/>
                </a:ext>
              </a:extLst>
            </p:cNvPr>
            <p:cNvSpPr>
              <a:spLocks/>
            </p:cNvSpPr>
            <p:nvPr/>
          </p:nvSpPr>
          <p:spPr bwMode="auto">
            <a:xfrm>
              <a:off x="3241149" y="1421640"/>
              <a:ext cx="0" cy="3247"/>
            </a:xfrm>
            <a:custGeom>
              <a:avLst/>
              <a:gdLst>
                <a:gd name="T0" fmla="*/ 0 w 1"/>
                <a:gd name="T1" fmla="*/ 2147483646 h 170"/>
                <a:gd name="T2" fmla="*/ 0 w 1"/>
                <a:gd name="T3" fmla="*/ 2147483646 h 170"/>
                <a:gd name="T4" fmla="*/ 0 w 1"/>
                <a:gd name="T5" fmla="*/ 2147483646 h 170"/>
                <a:gd name="T6" fmla="*/ 0 w 1"/>
                <a:gd name="T7" fmla="*/ 2147483646 h 1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70" extrusionOk="0">
                  <a:moveTo>
                    <a:pt x="0" y="1"/>
                  </a:moveTo>
                  <a:lnTo>
                    <a:pt x="0" y="1"/>
                  </a:lnTo>
                  <a:lnTo>
                    <a:pt x="0" y="169"/>
                  </a:lnTo>
                  <a:lnTo>
                    <a:pt x="0" y="1"/>
                  </a:lnTo>
                  <a:close/>
                </a:path>
              </a:pathLst>
            </a:custGeom>
            <a:solidFill>
              <a:srgbClr val="DFAA41"/>
            </a:solidFill>
            <a:ln>
              <a:noFill/>
            </a:ln>
          </p:spPr>
          <p:txBody>
            <a:bodyPr lIns="91425" tIns="91425" rIns="91425" bIns="91425" anchor="ctr"/>
            <a:lstStyle/>
            <a:p>
              <a:pPr>
                <a:defRPr/>
              </a:pPr>
              <a:endParaRPr lang="vi-VN" sz="1350"/>
            </a:p>
          </p:txBody>
        </p:sp>
        <p:sp>
          <p:nvSpPr>
            <p:cNvPr id="127" name="Google Shape;993;p32">
              <a:extLst>
                <a:ext uri="{FF2B5EF4-FFF2-40B4-BE49-F238E27FC236}">
                  <a16:creationId xmlns:a16="http://schemas.microsoft.com/office/drawing/2014/main" id="{749CBDA1-97E4-46B4-AB2F-07356737642D}"/>
                </a:ext>
              </a:extLst>
            </p:cNvPr>
            <p:cNvSpPr>
              <a:spLocks/>
            </p:cNvSpPr>
            <p:nvPr/>
          </p:nvSpPr>
          <p:spPr bwMode="auto">
            <a:xfrm>
              <a:off x="3241149" y="1421640"/>
              <a:ext cx="47470" cy="9740"/>
            </a:xfrm>
            <a:custGeom>
              <a:avLst/>
              <a:gdLst>
                <a:gd name="T0" fmla="*/ 0 w 1950"/>
                <a:gd name="T1" fmla="*/ 2147483646 h 438"/>
                <a:gd name="T2" fmla="*/ 0 w 1950"/>
                <a:gd name="T3" fmla="*/ 2147483646 h 438"/>
                <a:gd name="T4" fmla="*/ 2147483646 w 1950"/>
                <a:gd name="T5" fmla="*/ 2147483646 h 438"/>
                <a:gd name="T6" fmla="*/ 0 w 1950"/>
                <a:gd name="T7" fmla="*/ 2147483646 h 438"/>
                <a:gd name="T8" fmla="*/ 2147483646 w 1950"/>
                <a:gd name="T9" fmla="*/ 2147483646 h 438"/>
                <a:gd name="T10" fmla="*/ 2147483646 w 1950"/>
                <a:gd name="T11" fmla="*/ 2147483646 h 438"/>
                <a:gd name="T12" fmla="*/ 2147483646 w 1950"/>
                <a:gd name="T13" fmla="*/ 2147483646 h 438"/>
                <a:gd name="T14" fmla="*/ 2147483646 w 1950"/>
                <a:gd name="T15" fmla="*/ 2147483646 h 43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lIns="91425" tIns="91425" rIns="91425" bIns="91425" anchor="ctr"/>
            <a:lstStyle/>
            <a:p>
              <a:pPr>
                <a:defRPr/>
              </a:pPr>
              <a:endParaRPr lang="vi-VN" sz="1350"/>
            </a:p>
          </p:txBody>
        </p:sp>
        <p:sp>
          <p:nvSpPr>
            <p:cNvPr id="128" name="Google Shape;994;p32">
              <a:extLst>
                <a:ext uri="{FF2B5EF4-FFF2-40B4-BE49-F238E27FC236}">
                  <a16:creationId xmlns:a16="http://schemas.microsoft.com/office/drawing/2014/main" id="{50919816-97BE-46F8-B8F9-EBCB452A4387}"/>
                </a:ext>
              </a:extLst>
            </p:cNvPr>
            <p:cNvSpPr>
              <a:spLocks/>
            </p:cNvSpPr>
            <p:nvPr/>
          </p:nvSpPr>
          <p:spPr bwMode="auto">
            <a:xfrm>
              <a:off x="3057740" y="819356"/>
              <a:ext cx="1318383" cy="612025"/>
            </a:xfrm>
            <a:custGeom>
              <a:avLst/>
              <a:gdLst>
                <a:gd name="T0" fmla="*/ 2147483646 w 52665"/>
                <a:gd name="T1" fmla="*/ 0 h 24501"/>
                <a:gd name="T2" fmla="*/ 2147483646 w 52665"/>
                <a:gd name="T3" fmla="*/ 2147483646 h 24501"/>
                <a:gd name="T4" fmla="*/ 2147483646 w 52665"/>
                <a:gd name="T5" fmla="*/ 2147483646 h 24501"/>
                <a:gd name="T6" fmla="*/ 2147483646 w 52665"/>
                <a:gd name="T7" fmla="*/ 2147483646 h 24501"/>
                <a:gd name="T8" fmla="*/ 2147483646 w 52665"/>
                <a:gd name="T9" fmla="*/ 2147483646 h 24501"/>
                <a:gd name="T10" fmla="*/ 2147483646 w 52665"/>
                <a:gd name="T11" fmla="*/ 2147483646 h 24501"/>
                <a:gd name="T12" fmla="*/ 2147483646 w 52665"/>
                <a:gd name="T13" fmla="*/ 2147483646 h 24501"/>
                <a:gd name="T14" fmla="*/ 2147483646 w 52665"/>
                <a:gd name="T15" fmla="*/ 2147483646 h 24501"/>
                <a:gd name="T16" fmla="*/ 2147483646 w 52665"/>
                <a:gd name="T17" fmla="*/ 2147483646 h 24501"/>
                <a:gd name="T18" fmla="*/ 2147483646 w 52665"/>
                <a:gd name="T19" fmla="*/ 2147483646 h 24501"/>
                <a:gd name="T20" fmla="*/ 2147483646 w 52665"/>
                <a:gd name="T21" fmla="*/ 2147483646 h 24501"/>
                <a:gd name="T22" fmla="*/ 0 w 52665"/>
                <a:gd name="T23" fmla="*/ 2147483646 h 24501"/>
                <a:gd name="T24" fmla="*/ 2147483646 w 52665"/>
                <a:gd name="T25" fmla="*/ 2147483646 h 24501"/>
                <a:gd name="T26" fmla="*/ 2147483646 w 52665"/>
                <a:gd name="T27" fmla="*/ 2147483646 h 24501"/>
                <a:gd name="T28" fmla="*/ 2147483646 w 52665"/>
                <a:gd name="T29" fmla="*/ 2147483646 h 24501"/>
                <a:gd name="T30" fmla="*/ 2147483646 w 52665"/>
                <a:gd name="T31" fmla="*/ 2147483646 h 24501"/>
                <a:gd name="T32" fmla="*/ 2147483646 w 52665"/>
                <a:gd name="T33" fmla="*/ 2147483646 h 24501"/>
                <a:gd name="T34" fmla="*/ 2147483646 w 52665"/>
                <a:gd name="T35" fmla="*/ 2147483646 h 24501"/>
                <a:gd name="T36" fmla="*/ 2147483646 w 52665"/>
                <a:gd name="T37" fmla="*/ 2147483646 h 24501"/>
                <a:gd name="T38" fmla="*/ 2147483646 w 52665"/>
                <a:gd name="T39" fmla="*/ 2147483646 h 24501"/>
                <a:gd name="T40" fmla="*/ 2147483646 w 52665"/>
                <a:gd name="T41" fmla="*/ 2147483646 h 24501"/>
                <a:gd name="T42" fmla="*/ 2147483646 w 52665"/>
                <a:gd name="T43" fmla="*/ 2147483646 h 24501"/>
                <a:gd name="T44" fmla="*/ 2147483646 w 52665"/>
                <a:gd name="T45" fmla="*/ 2147483646 h 24501"/>
                <a:gd name="T46" fmla="*/ 2147483646 w 52665"/>
                <a:gd name="T47" fmla="*/ 2147483646 h 24501"/>
                <a:gd name="T48" fmla="*/ 2147483646 w 52665"/>
                <a:gd name="T49" fmla="*/ 2147483646 h 24501"/>
                <a:gd name="T50" fmla="*/ 2147483646 w 52665"/>
                <a:gd name="T51" fmla="*/ 2147483646 h 24501"/>
                <a:gd name="T52" fmla="*/ 2147483646 w 52665"/>
                <a:gd name="T53" fmla="*/ 2147483646 h 24501"/>
                <a:gd name="T54" fmla="*/ 2147483646 w 52665"/>
                <a:gd name="T55" fmla="*/ 2147483646 h 24501"/>
                <a:gd name="T56" fmla="*/ 2147483646 w 52665"/>
                <a:gd name="T57" fmla="*/ 2147483646 h 24501"/>
                <a:gd name="T58" fmla="*/ 2147483646 w 52665"/>
                <a:gd name="T59" fmla="*/ 2147483646 h 24501"/>
                <a:gd name="T60" fmla="*/ 2147483646 w 52665"/>
                <a:gd name="T61" fmla="*/ 2147483646 h 24501"/>
                <a:gd name="T62" fmla="*/ 2147483646 w 52665"/>
                <a:gd name="T63" fmla="*/ 2147483646 h 24501"/>
                <a:gd name="T64" fmla="*/ 2147483646 w 52665"/>
                <a:gd name="T65" fmla="*/ 2147483646 h 24501"/>
                <a:gd name="T66" fmla="*/ 2147483646 w 52665"/>
                <a:gd name="T67" fmla="*/ 2147483646 h 24501"/>
                <a:gd name="T68" fmla="*/ 2147483646 w 52665"/>
                <a:gd name="T69" fmla="*/ 2147483646 h 24501"/>
                <a:gd name="T70" fmla="*/ 2147483646 w 52665"/>
                <a:gd name="T71" fmla="*/ 0 h 2450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cubicBezTo>
                    <a:pt x="10385" y="6991"/>
                    <a:pt x="11225" y="9511"/>
                    <a:pt x="11763" y="10217"/>
                  </a:cubicBezTo>
                  <a:cubicBezTo>
                    <a:pt x="11225" y="10789"/>
                    <a:pt x="9679" y="10923"/>
                    <a:pt x="8570" y="10923"/>
                  </a:cubicBezTo>
                  <a:cubicBezTo>
                    <a:pt x="7562" y="10923"/>
                    <a:pt x="6890" y="10789"/>
                    <a:pt x="6890" y="10789"/>
                  </a:cubicBez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lIns="91425" tIns="91425" rIns="91425" bIns="91425" anchor="ctr"/>
            <a:lstStyle/>
            <a:p>
              <a:pPr>
                <a:defRPr/>
              </a:pPr>
              <a:endParaRPr lang="vi-VN" sz="1350"/>
            </a:p>
          </p:txBody>
        </p:sp>
        <p:sp>
          <p:nvSpPr>
            <p:cNvPr id="129" name="Google Shape;995;p32">
              <a:extLst>
                <a:ext uri="{FF2B5EF4-FFF2-40B4-BE49-F238E27FC236}">
                  <a16:creationId xmlns:a16="http://schemas.microsoft.com/office/drawing/2014/main" id="{B061D283-60FD-47E4-94C3-E16AB64AA3A2}"/>
                </a:ext>
              </a:extLst>
            </p:cNvPr>
            <p:cNvSpPr>
              <a:spLocks/>
            </p:cNvSpPr>
            <p:nvPr/>
          </p:nvSpPr>
          <p:spPr bwMode="auto">
            <a:xfrm>
              <a:off x="3664067" y="1449238"/>
              <a:ext cx="174777" cy="115262"/>
            </a:xfrm>
            <a:custGeom>
              <a:avLst/>
              <a:gdLst>
                <a:gd name="T0" fmla="*/ 2147483646 w 7026"/>
                <a:gd name="T1" fmla="*/ 2147483646 h 4606"/>
                <a:gd name="T2" fmla="*/ 2147483646 w 7026"/>
                <a:gd name="T3" fmla="*/ 2147483646 h 4606"/>
                <a:gd name="T4" fmla="*/ 2147483646 w 7026"/>
                <a:gd name="T5" fmla="*/ 2147483646 h 4606"/>
                <a:gd name="T6" fmla="*/ 2147483646 w 7026"/>
                <a:gd name="T7" fmla="*/ 2147483646 h 4606"/>
                <a:gd name="T8" fmla="*/ 2147483646 w 7026"/>
                <a:gd name="T9" fmla="*/ 2147483646 h 4606"/>
                <a:gd name="T10" fmla="*/ 2147483646 w 7026"/>
                <a:gd name="T11" fmla="*/ 2147483646 h 4606"/>
                <a:gd name="T12" fmla="*/ 2147483646 w 7026"/>
                <a:gd name="T13" fmla="*/ 2147483646 h 4606"/>
                <a:gd name="T14" fmla="*/ 2147483646 w 7026"/>
                <a:gd name="T15" fmla="*/ 2147483646 h 4606"/>
                <a:gd name="T16" fmla="*/ 2147483646 w 7026"/>
                <a:gd name="T17" fmla="*/ 2147483646 h 4606"/>
                <a:gd name="T18" fmla="*/ 2147483646 w 7026"/>
                <a:gd name="T19" fmla="*/ 2147483646 h 4606"/>
                <a:gd name="T20" fmla="*/ 2147483646 w 7026"/>
                <a:gd name="T21" fmla="*/ 2147483646 h 46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tx1"/>
            </a:solidFill>
            <a:ln>
              <a:noFill/>
            </a:ln>
          </p:spPr>
          <p:txBody>
            <a:bodyPr lIns="91425" tIns="91425" rIns="91425" bIns="91425" anchor="ctr"/>
            <a:lstStyle/>
            <a:p>
              <a:pPr>
                <a:defRPr/>
              </a:pPr>
              <a:endParaRPr lang="vi-VN" sz="1350"/>
            </a:p>
          </p:txBody>
        </p:sp>
        <p:sp>
          <p:nvSpPr>
            <p:cNvPr id="130" name="Google Shape;996;p32">
              <a:extLst>
                <a:ext uri="{FF2B5EF4-FFF2-40B4-BE49-F238E27FC236}">
                  <a16:creationId xmlns:a16="http://schemas.microsoft.com/office/drawing/2014/main" id="{C46BB002-92AB-43F1-9E73-2D4B79EFF6F0}"/>
                </a:ext>
              </a:extLst>
            </p:cNvPr>
            <p:cNvSpPr>
              <a:spLocks/>
            </p:cNvSpPr>
            <p:nvPr/>
          </p:nvSpPr>
          <p:spPr bwMode="auto">
            <a:xfrm>
              <a:off x="3381402" y="1295014"/>
              <a:ext cx="230879" cy="168835"/>
            </a:xfrm>
            <a:custGeom>
              <a:avLst/>
              <a:gdLst>
                <a:gd name="T0" fmla="*/ 2147483646 w 9244"/>
                <a:gd name="T1" fmla="*/ 0 h 6749"/>
                <a:gd name="T2" fmla="*/ 2147483646 w 9244"/>
                <a:gd name="T3" fmla="*/ 2147483646 h 6749"/>
                <a:gd name="T4" fmla="*/ 2147483646 w 9244"/>
                <a:gd name="T5" fmla="*/ 2147483646 h 6749"/>
                <a:gd name="T6" fmla="*/ 2147483646 w 9244"/>
                <a:gd name="T7" fmla="*/ 2147483646 h 6749"/>
                <a:gd name="T8" fmla="*/ 2147483646 w 9244"/>
                <a:gd name="T9" fmla="*/ 2147483646 h 6749"/>
                <a:gd name="T10" fmla="*/ 2147483646 w 9244"/>
                <a:gd name="T11" fmla="*/ 2147483646 h 6749"/>
                <a:gd name="T12" fmla="*/ 2147483646 w 9244"/>
                <a:gd name="T13" fmla="*/ 2147483646 h 6749"/>
                <a:gd name="T14" fmla="*/ 2147483646 w 9244"/>
                <a:gd name="T15" fmla="*/ 2147483646 h 6749"/>
                <a:gd name="T16" fmla="*/ 2147483646 w 9244"/>
                <a:gd name="T17" fmla="*/ 2147483646 h 6749"/>
                <a:gd name="T18" fmla="*/ 2147483646 w 9244"/>
                <a:gd name="T19" fmla="*/ 2147483646 h 6749"/>
                <a:gd name="T20" fmla="*/ 2147483646 w 9244"/>
                <a:gd name="T21" fmla="*/ 0 h 67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tx1"/>
            </a:solidFill>
            <a:ln>
              <a:noFill/>
            </a:ln>
          </p:spPr>
          <p:txBody>
            <a:bodyPr lIns="91425" tIns="91425" rIns="91425" bIns="91425" anchor="ctr"/>
            <a:lstStyle/>
            <a:p>
              <a:pPr>
                <a:defRPr/>
              </a:pPr>
              <a:endParaRPr lang="vi-VN" sz="1350"/>
            </a:p>
          </p:txBody>
        </p:sp>
        <p:sp>
          <p:nvSpPr>
            <p:cNvPr id="131" name="Google Shape;997;p32">
              <a:extLst>
                <a:ext uri="{FF2B5EF4-FFF2-40B4-BE49-F238E27FC236}">
                  <a16:creationId xmlns:a16="http://schemas.microsoft.com/office/drawing/2014/main" id="{004E4E7F-6456-437A-82ED-C3D3A0205D49}"/>
                </a:ext>
              </a:extLst>
            </p:cNvPr>
            <p:cNvSpPr>
              <a:spLocks/>
            </p:cNvSpPr>
            <p:nvPr/>
          </p:nvSpPr>
          <p:spPr bwMode="auto">
            <a:xfrm>
              <a:off x="3506551" y="1306378"/>
              <a:ext cx="60417" cy="60066"/>
            </a:xfrm>
            <a:custGeom>
              <a:avLst/>
              <a:gdLst>
                <a:gd name="T0" fmla="*/ 2147483646 w 2387"/>
                <a:gd name="T1" fmla="*/ 2147483646 h 2387"/>
                <a:gd name="T2" fmla="*/ 0 w 2387"/>
                <a:gd name="T3" fmla="*/ 2147483646 h 2387"/>
                <a:gd name="T4" fmla="*/ 2147483646 w 2387"/>
                <a:gd name="T5" fmla="*/ 2147483646 h 2387"/>
                <a:gd name="T6" fmla="*/ 2147483646 w 2387"/>
                <a:gd name="T7" fmla="*/ 2147483646 h 2387"/>
                <a:gd name="T8" fmla="*/ 2147483646 w 2387"/>
                <a:gd name="T9" fmla="*/ 2147483646 h 23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lIns="91425" tIns="91425" rIns="91425" bIns="91425" anchor="ctr"/>
            <a:lstStyle/>
            <a:p>
              <a:pPr>
                <a:defRPr/>
              </a:pPr>
              <a:endParaRPr lang="vi-VN" sz="1350"/>
            </a:p>
          </p:txBody>
        </p:sp>
        <p:sp>
          <p:nvSpPr>
            <p:cNvPr id="132" name="Google Shape;998;p32">
              <a:extLst>
                <a:ext uri="{FF2B5EF4-FFF2-40B4-BE49-F238E27FC236}">
                  <a16:creationId xmlns:a16="http://schemas.microsoft.com/office/drawing/2014/main" id="{F6D02C9B-E21B-4346-B84A-5C4427F15DF6}"/>
                </a:ext>
              </a:extLst>
            </p:cNvPr>
            <p:cNvSpPr>
              <a:spLocks/>
            </p:cNvSpPr>
            <p:nvPr/>
          </p:nvSpPr>
          <p:spPr bwMode="auto">
            <a:xfrm>
              <a:off x="3877683" y="1246312"/>
              <a:ext cx="228721" cy="168835"/>
            </a:xfrm>
            <a:custGeom>
              <a:avLst/>
              <a:gdLst>
                <a:gd name="T0" fmla="*/ 2147483646 w 9109"/>
                <a:gd name="T1" fmla="*/ 0 h 6746"/>
                <a:gd name="T2" fmla="*/ 2147483646 w 9109"/>
                <a:gd name="T3" fmla="*/ 2147483646 h 6746"/>
                <a:gd name="T4" fmla="*/ 2147483646 w 9109"/>
                <a:gd name="T5" fmla="*/ 2147483646 h 6746"/>
                <a:gd name="T6" fmla="*/ 2147483646 w 9109"/>
                <a:gd name="T7" fmla="*/ 2147483646 h 6746"/>
                <a:gd name="T8" fmla="*/ 2147483646 w 9109"/>
                <a:gd name="T9" fmla="*/ 2147483646 h 6746"/>
                <a:gd name="T10" fmla="*/ 2147483646 w 9109"/>
                <a:gd name="T11" fmla="*/ 2147483646 h 6746"/>
                <a:gd name="T12" fmla="*/ 2147483646 w 9109"/>
                <a:gd name="T13" fmla="*/ 2147483646 h 6746"/>
                <a:gd name="T14" fmla="*/ 2147483646 w 9109"/>
                <a:gd name="T15" fmla="*/ 2147483646 h 6746"/>
                <a:gd name="T16" fmla="*/ 2147483646 w 9109"/>
                <a:gd name="T17" fmla="*/ 2147483646 h 6746"/>
                <a:gd name="T18" fmla="*/ 2147483646 w 9109"/>
                <a:gd name="T19" fmla="*/ 2147483646 h 6746"/>
                <a:gd name="T20" fmla="*/ 2147483646 w 9109"/>
                <a:gd name="T21" fmla="*/ 0 h 67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cubicBezTo>
                    <a:pt x="8974" y="1561"/>
                    <a:pt x="8430" y="2279"/>
                    <a:pt x="7411" y="2279"/>
                  </a:cubicBezTo>
                  <a:cubicBezTo>
                    <a:pt x="7164" y="2279"/>
                    <a:pt x="6889" y="2237"/>
                    <a:pt x="6588" y="2132"/>
                  </a:cubicBezTo>
                  <a:cubicBezTo>
                    <a:pt x="6213" y="819"/>
                    <a:pt x="4966" y="0"/>
                    <a:pt x="3549" y="0"/>
                  </a:cubicBezTo>
                  <a:close/>
                </a:path>
              </a:pathLst>
            </a:custGeom>
            <a:solidFill>
              <a:schemeClr val="tx1"/>
            </a:solidFill>
            <a:ln>
              <a:noFill/>
            </a:ln>
          </p:spPr>
          <p:txBody>
            <a:bodyPr lIns="91425" tIns="91425" rIns="91425" bIns="91425" anchor="ctr"/>
            <a:lstStyle/>
            <a:p>
              <a:pPr>
                <a:defRPr/>
              </a:pPr>
              <a:endParaRPr lang="vi-VN" sz="1350"/>
            </a:p>
          </p:txBody>
        </p:sp>
        <p:sp>
          <p:nvSpPr>
            <p:cNvPr id="133" name="Google Shape;999;p32">
              <a:extLst>
                <a:ext uri="{FF2B5EF4-FFF2-40B4-BE49-F238E27FC236}">
                  <a16:creationId xmlns:a16="http://schemas.microsoft.com/office/drawing/2014/main" id="{599DA9B8-AF28-482B-A549-6966E1A3FAD2}"/>
                </a:ext>
              </a:extLst>
            </p:cNvPr>
            <p:cNvSpPr>
              <a:spLocks/>
            </p:cNvSpPr>
            <p:nvPr/>
          </p:nvSpPr>
          <p:spPr bwMode="auto">
            <a:xfrm>
              <a:off x="3916523" y="1264170"/>
              <a:ext cx="60417" cy="60066"/>
            </a:xfrm>
            <a:custGeom>
              <a:avLst/>
              <a:gdLst>
                <a:gd name="T0" fmla="*/ 2147483646 w 2387"/>
                <a:gd name="T1" fmla="*/ 0 h 2387"/>
                <a:gd name="T2" fmla="*/ 0 w 2387"/>
                <a:gd name="T3" fmla="*/ 2147483646 h 2387"/>
                <a:gd name="T4" fmla="*/ 2147483646 w 2387"/>
                <a:gd name="T5" fmla="*/ 2147483646 h 2387"/>
                <a:gd name="T6" fmla="*/ 2147483646 w 2387"/>
                <a:gd name="T7" fmla="*/ 2147483646 h 2387"/>
                <a:gd name="T8" fmla="*/ 2147483646 w 2387"/>
                <a:gd name="T9" fmla="*/ 0 h 23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lIns="91425" tIns="91425" rIns="91425" bIns="91425" anchor="ctr"/>
            <a:lstStyle/>
            <a:p>
              <a:pPr>
                <a:defRPr/>
              </a:pPr>
              <a:endParaRPr lang="vi-VN" sz="1350"/>
            </a:p>
          </p:txBody>
        </p:sp>
        <p:sp>
          <p:nvSpPr>
            <p:cNvPr id="134" name="Google Shape;1000;p32">
              <a:extLst>
                <a:ext uri="{FF2B5EF4-FFF2-40B4-BE49-F238E27FC236}">
                  <a16:creationId xmlns:a16="http://schemas.microsoft.com/office/drawing/2014/main" id="{AAFEDC31-331F-438D-951C-49CA3E876009}"/>
                </a:ext>
              </a:extLst>
            </p:cNvPr>
            <p:cNvSpPr/>
            <p:nvPr/>
          </p:nvSpPr>
          <p:spPr>
            <a:xfrm>
              <a:off x="3372771" y="1445992"/>
              <a:ext cx="207143" cy="105521"/>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35" name="Google Shape;1001;p32">
              <a:extLst>
                <a:ext uri="{FF2B5EF4-FFF2-40B4-BE49-F238E27FC236}">
                  <a16:creationId xmlns:a16="http://schemas.microsoft.com/office/drawing/2014/main" id="{550B6FFA-4890-49C1-8913-A36603541BF5}"/>
                </a:ext>
              </a:extLst>
            </p:cNvPr>
            <p:cNvSpPr/>
            <p:nvPr/>
          </p:nvSpPr>
          <p:spPr>
            <a:xfrm>
              <a:off x="3931627" y="1374562"/>
              <a:ext cx="211459" cy="110392"/>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36" name="Google Shape;1002;p32">
              <a:extLst>
                <a:ext uri="{FF2B5EF4-FFF2-40B4-BE49-F238E27FC236}">
                  <a16:creationId xmlns:a16="http://schemas.microsoft.com/office/drawing/2014/main" id="{4C5DD5BA-2D46-4859-B694-09D19B56740D}"/>
                </a:ext>
              </a:extLst>
            </p:cNvPr>
            <p:cNvSpPr>
              <a:spLocks/>
            </p:cNvSpPr>
            <p:nvPr/>
          </p:nvSpPr>
          <p:spPr bwMode="auto">
            <a:xfrm>
              <a:off x="3597176" y="2132693"/>
              <a:ext cx="49629" cy="21105"/>
            </a:xfrm>
            <a:custGeom>
              <a:avLst/>
              <a:gdLst>
                <a:gd name="T0" fmla="*/ 2147483646 w 1951"/>
                <a:gd name="T1" fmla="*/ 2147483646 h 842"/>
                <a:gd name="T2" fmla="*/ 2147483646 w 1951"/>
                <a:gd name="T3" fmla="*/ 2147483646 h 842"/>
                <a:gd name="T4" fmla="*/ 2147483646 w 1951"/>
                <a:gd name="T5" fmla="*/ 2147483646 h 842"/>
                <a:gd name="T6" fmla="*/ 2147483646 w 1951"/>
                <a:gd name="T7" fmla="*/ 2147483646 h 842"/>
                <a:gd name="T8" fmla="*/ 2147483646 w 1951"/>
                <a:gd name="T9" fmla="*/ 2147483646 h 842"/>
                <a:gd name="T10" fmla="*/ 2147483646 w 1951"/>
                <a:gd name="T11" fmla="*/ 2147483646 h 842"/>
                <a:gd name="T12" fmla="*/ 2147483646 w 1951"/>
                <a:gd name="T13" fmla="*/ 2147483646 h 8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51" h="842" extrusionOk="0">
                  <a:moveTo>
                    <a:pt x="1" y="1"/>
                  </a:moveTo>
                  <a:cubicBezTo>
                    <a:pt x="559" y="428"/>
                    <a:pt x="1245" y="694"/>
                    <a:pt x="1903" y="832"/>
                  </a:cubicBez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lIns="91425" tIns="91425" rIns="91425" bIns="91425" anchor="ctr"/>
            <a:lstStyle/>
            <a:p>
              <a:pPr>
                <a:defRPr/>
              </a:pPr>
              <a:endParaRPr lang="vi-VN" sz="1350"/>
            </a:p>
          </p:txBody>
        </p:sp>
      </p:grpSp>
      <p:grpSp>
        <p:nvGrpSpPr>
          <p:cNvPr id="137" name="Google Shape;211;p3">
            <a:extLst>
              <a:ext uri="{FF2B5EF4-FFF2-40B4-BE49-F238E27FC236}">
                <a16:creationId xmlns:a16="http://schemas.microsoft.com/office/drawing/2014/main" id="{8205EC12-DAEE-4A96-B03B-F6EBE2D009D4}"/>
              </a:ext>
            </a:extLst>
          </p:cNvPr>
          <p:cNvGrpSpPr>
            <a:grpSpLocks/>
          </p:cNvGrpSpPr>
          <p:nvPr userDrawn="1"/>
        </p:nvGrpSpPr>
        <p:grpSpPr bwMode="auto">
          <a:xfrm>
            <a:off x="1030818" y="1581150"/>
            <a:ext cx="444500" cy="398463"/>
            <a:chOff x="2495125" y="2142250"/>
            <a:chExt cx="444275" cy="398525"/>
          </a:xfrm>
        </p:grpSpPr>
        <p:sp>
          <p:nvSpPr>
            <p:cNvPr id="138" name="Google Shape;212;p3">
              <a:extLst>
                <a:ext uri="{FF2B5EF4-FFF2-40B4-BE49-F238E27FC236}">
                  <a16:creationId xmlns:a16="http://schemas.microsoft.com/office/drawing/2014/main" id="{9D979C90-5221-4B6F-A695-51DE741C996D}"/>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lIns="91425" tIns="91425" rIns="91425" bIns="91425" anchor="ctr"/>
            <a:lstStyle/>
            <a:p>
              <a:pPr>
                <a:defRPr/>
              </a:pPr>
              <a:endParaRPr lang="vi-VN" sz="1350"/>
            </a:p>
          </p:txBody>
        </p:sp>
        <p:sp>
          <p:nvSpPr>
            <p:cNvPr id="139" name="Google Shape;213;p3">
              <a:extLst>
                <a:ext uri="{FF2B5EF4-FFF2-40B4-BE49-F238E27FC236}">
                  <a16:creationId xmlns:a16="http://schemas.microsoft.com/office/drawing/2014/main" id="{E949C07E-9C5A-475A-9319-44BA09F6ED15}"/>
                </a:ext>
              </a:extLst>
            </p:cNvPr>
            <p:cNvSpPr/>
            <p:nvPr/>
          </p:nvSpPr>
          <p:spPr>
            <a:xfrm>
              <a:off x="2655910" y="2307376"/>
              <a:ext cx="95201" cy="73036"/>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140" name="Google Shape;214;p3">
            <a:extLst>
              <a:ext uri="{FF2B5EF4-FFF2-40B4-BE49-F238E27FC236}">
                <a16:creationId xmlns:a16="http://schemas.microsoft.com/office/drawing/2014/main" id="{7FEACF68-074D-417F-87F3-49900AA19F43}"/>
              </a:ext>
            </a:extLst>
          </p:cNvPr>
          <p:cNvGrpSpPr>
            <a:grpSpLocks/>
          </p:cNvGrpSpPr>
          <p:nvPr userDrawn="1"/>
        </p:nvGrpSpPr>
        <p:grpSpPr bwMode="auto">
          <a:xfrm>
            <a:off x="10560051" y="5038725"/>
            <a:ext cx="292100" cy="280988"/>
            <a:chOff x="3243875" y="2372825"/>
            <a:chExt cx="291375" cy="281375"/>
          </a:xfrm>
        </p:grpSpPr>
        <p:sp>
          <p:nvSpPr>
            <p:cNvPr id="141" name="Google Shape;215;p3">
              <a:extLst>
                <a:ext uri="{FF2B5EF4-FFF2-40B4-BE49-F238E27FC236}">
                  <a16:creationId xmlns:a16="http://schemas.microsoft.com/office/drawing/2014/main" id="{0AD563EF-5508-46CB-B274-4D6EAEE0D690}"/>
                </a:ext>
              </a:extLst>
            </p:cNvPr>
            <p:cNvSpPr/>
            <p:nvPr/>
          </p:nvSpPr>
          <p:spPr>
            <a:xfrm>
              <a:off x="3286103" y="2403030"/>
              <a:ext cx="206918" cy="200300"/>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42" name="Google Shape;216;p3">
              <a:extLst>
                <a:ext uri="{FF2B5EF4-FFF2-40B4-BE49-F238E27FC236}">
                  <a16:creationId xmlns:a16="http://schemas.microsoft.com/office/drawing/2014/main" id="{680C6547-D63F-4F03-BE4D-B9EDA8A918C3}"/>
                </a:ext>
              </a:extLst>
            </p:cNvPr>
            <p:cNvSpPr/>
            <p:nvPr/>
          </p:nvSpPr>
          <p:spPr>
            <a:xfrm>
              <a:off x="3302995" y="2403030"/>
              <a:ext cx="192138" cy="211428"/>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43" name="Google Shape;217;p3">
              <a:extLst>
                <a:ext uri="{FF2B5EF4-FFF2-40B4-BE49-F238E27FC236}">
                  <a16:creationId xmlns:a16="http://schemas.microsoft.com/office/drawing/2014/main" id="{E2471D7D-0E0D-4D43-9964-AB6E5E3FDF41}"/>
                </a:ext>
              </a:extLst>
            </p:cNvPr>
            <p:cNvSpPr/>
            <p:nvPr/>
          </p:nvSpPr>
          <p:spPr>
            <a:xfrm>
              <a:off x="3395897" y="2372825"/>
              <a:ext cx="10556"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44" name="Google Shape;218;p3">
              <a:extLst>
                <a:ext uri="{FF2B5EF4-FFF2-40B4-BE49-F238E27FC236}">
                  <a16:creationId xmlns:a16="http://schemas.microsoft.com/office/drawing/2014/main" id="{031DFB39-0251-4DBA-B5E5-C9A64767EF5F}"/>
                </a:ext>
              </a:extLst>
            </p:cNvPr>
            <p:cNvSpPr/>
            <p:nvPr/>
          </p:nvSpPr>
          <p:spPr>
            <a:xfrm>
              <a:off x="3243875" y="2495231"/>
              <a:ext cx="285040" cy="11127"/>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45" name="Google Shape;219;p3">
              <a:extLst>
                <a:ext uri="{FF2B5EF4-FFF2-40B4-BE49-F238E27FC236}">
                  <a16:creationId xmlns:a16="http://schemas.microsoft.com/office/drawing/2014/main" id="{7741FA57-E15C-4BB7-98F8-8346ECBD66C0}"/>
                </a:ext>
              </a:extLst>
            </p:cNvPr>
            <p:cNvSpPr/>
            <p:nvPr/>
          </p:nvSpPr>
          <p:spPr>
            <a:xfrm>
              <a:off x="3341000" y="2379184"/>
              <a:ext cx="103459" cy="267067"/>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46" name="Google Shape;220;p3">
              <a:extLst>
                <a:ext uri="{FF2B5EF4-FFF2-40B4-BE49-F238E27FC236}">
                  <a16:creationId xmlns:a16="http://schemas.microsoft.com/office/drawing/2014/main" id="{F3E807A5-8736-4F1D-B3A4-DDFCFEC00A88}"/>
                </a:ext>
              </a:extLst>
            </p:cNvPr>
            <p:cNvSpPr/>
            <p:nvPr/>
          </p:nvSpPr>
          <p:spPr>
            <a:xfrm>
              <a:off x="3267100" y="2458668"/>
              <a:ext cx="268150" cy="93792"/>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47" name="Google Shape;221;p3">
              <a:extLst>
                <a:ext uri="{FF2B5EF4-FFF2-40B4-BE49-F238E27FC236}">
                  <a16:creationId xmlns:a16="http://schemas.microsoft.com/office/drawing/2014/main" id="{1F0D3A6A-D04E-4D70-BE7D-481C27EF31EA}"/>
                </a:ext>
              </a:extLst>
            </p:cNvPr>
            <p:cNvSpPr/>
            <p:nvPr/>
          </p:nvSpPr>
          <p:spPr>
            <a:xfrm>
              <a:off x="3275546" y="2452309"/>
              <a:ext cx="257592" cy="112868"/>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dirty="0">
                <a:solidFill>
                  <a:prstClr val="black"/>
                </a:solidFill>
                <a:latin typeface="Arial"/>
              </a:endParaRPr>
            </a:p>
          </p:txBody>
        </p:sp>
        <p:sp>
          <p:nvSpPr>
            <p:cNvPr id="148" name="Google Shape;222;p3">
              <a:extLst>
                <a:ext uri="{FF2B5EF4-FFF2-40B4-BE49-F238E27FC236}">
                  <a16:creationId xmlns:a16="http://schemas.microsoft.com/office/drawing/2014/main" id="{07BA1AEB-B794-468D-B7A3-1E063EA0ADEF}"/>
                </a:ext>
              </a:extLst>
            </p:cNvPr>
            <p:cNvSpPr/>
            <p:nvPr/>
          </p:nvSpPr>
          <p:spPr>
            <a:xfrm>
              <a:off x="3328332" y="2385542"/>
              <a:ext cx="120350" cy="259119"/>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49" name="Google Shape;223;p3">
              <a:extLst>
                <a:ext uri="{FF2B5EF4-FFF2-40B4-BE49-F238E27FC236}">
                  <a16:creationId xmlns:a16="http://schemas.microsoft.com/office/drawing/2014/main" id="{D4493F4F-B5FB-4EAF-877E-E0B51233239D}"/>
                </a:ext>
              </a:extLst>
            </p:cNvPr>
            <p:cNvSpPr/>
            <p:nvPr/>
          </p:nvSpPr>
          <p:spPr>
            <a:xfrm>
              <a:off x="3328332" y="2438003"/>
              <a:ext cx="133018"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50" name="Google Shape;224;p3">
              <a:extLst>
                <a:ext uri="{FF2B5EF4-FFF2-40B4-BE49-F238E27FC236}">
                  <a16:creationId xmlns:a16="http://schemas.microsoft.com/office/drawing/2014/main" id="{2EDB957D-0A1D-42BC-887F-D5CD8F725DF1}"/>
                </a:ext>
              </a:extLst>
            </p:cNvPr>
            <p:cNvSpPr>
              <a:spLocks/>
            </p:cNvSpPr>
            <p:nvPr/>
          </p:nvSpPr>
          <p:spPr bwMode="auto">
            <a:xfrm>
              <a:off x="3357891" y="2469796"/>
              <a:ext cx="71788" cy="71535"/>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lIns="91425" tIns="91425" rIns="91425" bIns="91425" anchor="ctr"/>
            <a:lstStyle/>
            <a:p>
              <a:pPr>
                <a:defRPr/>
              </a:pPr>
              <a:endParaRPr lang="vi-VN" sz="1350"/>
            </a:p>
          </p:txBody>
        </p:sp>
      </p:grpSp>
      <p:grpSp>
        <p:nvGrpSpPr>
          <p:cNvPr id="151" name="Google Shape;225;p3">
            <a:extLst>
              <a:ext uri="{FF2B5EF4-FFF2-40B4-BE49-F238E27FC236}">
                <a16:creationId xmlns:a16="http://schemas.microsoft.com/office/drawing/2014/main" id="{010A0F4E-8BC3-4D61-BAFD-B8340B4B572F}"/>
              </a:ext>
            </a:extLst>
          </p:cNvPr>
          <p:cNvGrpSpPr>
            <a:grpSpLocks/>
          </p:cNvGrpSpPr>
          <p:nvPr userDrawn="1"/>
        </p:nvGrpSpPr>
        <p:grpSpPr bwMode="auto">
          <a:xfrm>
            <a:off x="10778068" y="714376"/>
            <a:ext cx="167217" cy="168275"/>
            <a:chOff x="4954425" y="2036375"/>
            <a:chExt cx="166675" cy="168575"/>
          </a:xfrm>
        </p:grpSpPr>
        <p:sp>
          <p:nvSpPr>
            <p:cNvPr id="152" name="Google Shape;226;p3">
              <a:extLst>
                <a:ext uri="{FF2B5EF4-FFF2-40B4-BE49-F238E27FC236}">
                  <a16:creationId xmlns:a16="http://schemas.microsoft.com/office/drawing/2014/main" id="{7F7C5D30-5EA8-4082-9360-47CBD9FBB4CD}"/>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lIns="91425" tIns="91425" rIns="91425" bIns="91425" anchor="ctr"/>
            <a:lstStyle/>
            <a:p>
              <a:pPr>
                <a:defRPr/>
              </a:pPr>
              <a:endParaRPr lang="vi-VN" sz="1350"/>
            </a:p>
          </p:txBody>
        </p:sp>
        <p:sp>
          <p:nvSpPr>
            <p:cNvPr id="153" name="Google Shape;227;p3">
              <a:extLst>
                <a:ext uri="{FF2B5EF4-FFF2-40B4-BE49-F238E27FC236}">
                  <a16:creationId xmlns:a16="http://schemas.microsoft.com/office/drawing/2014/main" id="{696D2CBE-5269-4376-8F88-3C476ED10DC2}"/>
                </a:ext>
              </a:extLst>
            </p:cNvPr>
            <p:cNvSpPr/>
            <p:nvPr/>
          </p:nvSpPr>
          <p:spPr>
            <a:xfrm>
              <a:off x="5009280" y="2104760"/>
              <a:ext cx="52746"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154" name="Google Shape;228;p3">
            <a:extLst>
              <a:ext uri="{FF2B5EF4-FFF2-40B4-BE49-F238E27FC236}">
                <a16:creationId xmlns:a16="http://schemas.microsoft.com/office/drawing/2014/main" id="{45F8A719-FCBD-4F5D-A74A-E5D3C376A164}"/>
              </a:ext>
            </a:extLst>
          </p:cNvPr>
          <p:cNvSpPr>
            <a:spLocks/>
          </p:cNvSpPr>
          <p:nvPr userDrawn="1"/>
        </p:nvSpPr>
        <p:spPr bwMode="auto">
          <a:xfrm>
            <a:off x="1576918" y="3597275"/>
            <a:ext cx="118533" cy="80963"/>
          </a:xfrm>
          <a:custGeom>
            <a:avLst/>
            <a:gdLst>
              <a:gd name="T0" fmla="*/ 2147483646 w 4765"/>
              <a:gd name="T1" fmla="*/ 2147483646 h 3248"/>
              <a:gd name="T2" fmla="*/ 2147483646 w 4765"/>
              <a:gd name="T3" fmla="*/ 2147483646 h 3248"/>
              <a:gd name="T4" fmla="*/ 2147483646 w 4765"/>
              <a:gd name="T5" fmla="*/ 2147483646 h 3248"/>
              <a:gd name="T6" fmla="*/ 2147483646 w 4765"/>
              <a:gd name="T7" fmla="*/ 2147483646 h 3248"/>
              <a:gd name="T8" fmla="*/ 2147483646 w 4765"/>
              <a:gd name="T9" fmla="*/ 2147483646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lIns="51427" tIns="51427" rIns="51427" bIns="51427" anchor="ctr"/>
          <a:lstStyle/>
          <a:p>
            <a:pPr>
              <a:defRPr/>
            </a:pPr>
            <a:endParaRPr lang="vi-VN" sz="1350"/>
          </a:p>
        </p:txBody>
      </p:sp>
      <p:sp>
        <p:nvSpPr>
          <p:cNvPr id="155" name="Google Shape;229;p3">
            <a:extLst>
              <a:ext uri="{FF2B5EF4-FFF2-40B4-BE49-F238E27FC236}">
                <a16:creationId xmlns:a16="http://schemas.microsoft.com/office/drawing/2014/main" id="{6E311765-0E9E-4DFE-9FB0-BF4E2FD8CD48}"/>
              </a:ext>
            </a:extLst>
          </p:cNvPr>
          <p:cNvSpPr/>
          <p:nvPr userDrawn="1"/>
        </p:nvSpPr>
        <p:spPr>
          <a:xfrm>
            <a:off x="9846733" y="3887788"/>
            <a:ext cx="86784" cy="61912"/>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lIns="51427" tIns="51427" rIns="51427" bIns="51427" anchor="ctr"/>
          <a:lstStyle/>
          <a:p>
            <a:pPr eaLnBrk="1" fontAlgn="auto" hangingPunct="1">
              <a:spcBef>
                <a:spcPts val="0"/>
              </a:spcBef>
              <a:spcAft>
                <a:spcPts val="0"/>
              </a:spcAft>
              <a:defRPr/>
            </a:pPr>
            <a:endParaRPr sz="1350">
              <a:solidFill>
                <a:prstClr val="black"/>
              </a:solidFill>
              <a:latin typeface="Arial"/>
            </a:endParaRPr>
          </a:p>
        </p:txBody>
      </p:sp>
      <p:grpSp>
        <p:nvGrpSpPr>
          <p:cNvPr id="156" name="Google Shape;230;p3">
            <a:extLst>
              <a:ext uri="{FF2B5EF4-FFF2-40B4-BE49-F238E27FC236}">
                <a16:creationId xmlns:a16="http://schemas.microsoft.com/office/drawing/2014/main" id="{071C6F03-5F97-439C-9F4D-88A3B39248F1}"/>
              </a:ext>
            </a:extLst>
          </p:cNvPr>
          <p:cNvGrpSpPr>
            <a:grpSpLocks/>
          </p:cNvGrpSpPr>
          <p:nvPr userDrawn="1"/>
        </p:nvGrpSpPr>
        <p:grpSpPr bwMode="auto">
          <a:xfrm>
            <a:off x="1274234" y="5541964"/>
            <a:ext cx="167217" cy="168275"/>
            <a:chOff x="4954425" y="2036375"/>
            <a:chExt cx="166675" cy="168575"/>
          </a:xfrm>
        </p:grpSpPr>
        <p:sp>
          <p:nvSpPr>
            <p:cNvPr id="157" name="Google Shape;231;p3">
              <a:extLst>
                <a:ext uri="{FF2B5EF4-FFF2-40B4-BE49-F238E27FC236}">
                  <a16:creationId xmlns:a16="http://schemas.microsoft.com/office/drawing/2014/main" id="{16E4B05D-E95C-48C4-BF65-77344B314115}"/>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58" name="Google Shape;232;p3">
              <a:extLst>
                <a:ext uri="{FF2B5EF4-FFF2-40B4-BE49-F238E27FC236}">
                  <a16:creationId xmlns:a16="http://schemas.microsoft.com/office/drawing/2014/main" id="{E8AFB2F1-AA5C-4215-A956-C83C8DE9D958}"/>
                </a:ext>
              </a:extLst>
            </p:cNvPr>
            <p:cNvSpPr/>
            <p:nvPr/>
          </p:nvSpPr>
          <p:spPr>
            <a:xfrm>
              <a:off x="5009280" y="2104759"/>
              <a:ext cx="52746"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159" name="TextBox 158">
            <a:extLst>
              <a:ext uri="{FF2B5EF4-FFF2-40B4-BE49-F238E27FC236}">
                <a16:creationId xmlns:a16="http://schemas.microsoft.com/office/drawing/2014/main" id="{2A285893-FEC0-48EB-90EF-F174773FE992}"/>
              </a:ext>
            </a:extLst>
          </p:cNvPr>
          <p:cNvSpPr txBox="1"/>
          <p:nvPr userDrawn="1"/>
        </p:nvSpPr>
        <p:spPr>
          <a:xfrm>
            <a:off x="3604685" y="1597025"/>
            <a:ext cx="4751916" cy="1087862"/>
          </a:xfrm>
          <a:prstGeom prst="rect">
            <a:avLst/>
          </a:prstGeom>
          <a:noFill/>
        </p:spPr>
        <p:txBody>
          <a:bodyPr>
            <a:spAutoFit/>
          </a:bodyPr>
          <a:lstStyle/>
          <a:p>
            <a:pPr algn="ctr" eaLnBrk="1" fontAlgn="auto" hangingPunct="1">
              <a:spcBef>
                <a:spcPts val="0"/>
              </a:spcBef>
              <a:spcAft>
                <a:spcPts val="0"/>
              </a:spcAft>
              <a:defRPr/>
            </a:pPr>
            <a:r>
              <a:rPr lang="vi-VN" sz="6469">
                <a:solidFill>
                  <a:srgbClr val="002060"/>
                </a:solidFill>
                <a:latin typeface="+mj-lt"/>
              </a:rPr>
              <a:t>LUYỆN TẬP</a:t>
            </a:r>
            <a:endParaRPr lang="vi-VN" sz="6469" dirty="0">
              <a:solidFill>
                <a:srgbClr val="002060"/>
              </a:solidFill>
              <a:latin typeface="+mj-lt"/>
            </a:endParaRPr>
          </a:p>
        </p:txBody>
      </p:sp>
    </p:spTree>
    <p:extLst>
      <p:ext uri="{BB962C8B-B14F-4D97-AF65-F5344CB8AC3E}">
        <p14:creationId xmlns:p14="http://schemas.microsoft.com/office/powerpoint/2010/main" val="26827821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37"/>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154"/>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56"/>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51"/>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155"/>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40"/>
                                        </p:tgtEl>
                                      </p:cBhvr>
                                      <p:by x="150000" y="150000"/>
                                    </p:animScale>
                                  </p:childTnLst>
                                </p:cTn>
                              </p:par>
                              <p:par>
                                <p:cTn id="17" presetID="16" presetClass="entr" presetSubtype="21" fill="hold" nodeType="withEffect">
                                  <p:stCondLst>
                                    <p:cond delay="0"/>
                                  </p:stCondLst>
                                  <p:childTnLst>
                                    <p:set>
                                      <p:cBhvr>
                                        <p:cTn id="18" dur="1" fill="hold">
                                          <p:stCondLst>
                                            <p:cond delay="0"/>
                                          </p:stCondLst>
                                        </p:cTn>
                                        <p:tgtEl>
                                          <p:spTgt spid="71"/>
                                        </p:tgtEl>
                                        <p:attrNameLst>
                                          <p:attrName>style.visibility</p:attrName>
                                        </p:attrNameLst>
                                      </p:cBhvr>
                                      <p:to>
                                        <p:strVal val="visible"/>
                                      </p:to>
                                    </p:set>
                                    <p:animEffect transition="in" filter="barn(inVertical)">
                                      <p:cBhvr>
                                        <p:cTn id="19" dur="500"/>
                                        <p:tgtEl>
                                          <p:spTgt spid="71"/>
                                        </p:tgtEl>
                                      </p:cBhvr>
                                    </p:animEffect>
                                  </p:childTnLst>
                                </p:cTn>
                              </p:par>
                              <p:par>
                                <p:cTn id="20" presetID="16" presetClass="entr" presetSubtype="21" fill="hold" nodeType="withEffect">
                                  <p:stCondLst>
                                    <p:cond delay="0"/>
                                  </p:stCondLst>
                                  <p:childTnLst>
                                    <p:set>
                                      <p:cBhvr>
                                        <p:cTn id="21" dur="1" fill="hold">
                                          <p:stCondLst>
                                            <p:cond delay="0"/>
                                          </p:stCondLst>
                                        </p:cTn>
                                        <p:tgtEl>
                                          <p:spTgt spid="72"/>
                                        </p:tgtEl>
                                        <p:attrNameLst>
                                          <p:attrName>style.visibility</p:attrName>
                                        </p:attrNameLst>
                                      </p:cBhvr>
                                      <p:to>
                                        <p:strVal val="visible"/>
                                      </p:to>
                                    </p:set>
                                    <p:animEffect transition="in" filter="barn(inVertical)">
                                      <p:cBhvr>
                                        <p:cTn id="22" dur="500"/>
                                        <p:tgtEl>
                                          <p:spTgt spid="72"/>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70"/>
                                        </p:tgtEl>
                                        <p:attrNameLst>
                                          <p:attrName>style.visibility</p:attrName>
                                        </p:attrNameLst>
                                      </p:cBhvr>
                                      <p:to>
                                        <p:strVal val="visible"/>
                                      </p:to>
                                    </p:set>
                                    <p:animEffect transition="in" filter="fade">
                                      <p:cBhvr>
                                        <p:cTn id="26" dur="500"/>
                                        <p:tgtEl>
                                          <p:spTgt spid="70"/>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73"/>
                                        </p:tgtEl>
                                        <p:attrNameLst>
                                          <p:attrName>style.visibility</p:attrName>
                                        </p:attrNameLst>
                                      </p:cBhvr>
                                      <p:to>
                                        <p:strVal val="visible"/>
                                      </p:to>
                                    </p:set>
                                    <p:anim calcmode="lin" valueType="num">
                                      <p:cBhvr>
                                        <p:cTn id="30" dur="1000" fill="hold"/>
                                        <p:tgtEl>
                                          <p:spTgt spid="73"/>
                                        </p:tgtEl>
                                        <p:attrNameLst>
                                          <p:attrName>ppt_w</p:attrName>
                                        </p:attrNameLst>
                                      </p:cBhvr>
                                      <p:tavLst>
                                        <p:tav tm="0">
                                          <p:val>
                                            <p:fltVal val="0"/>
                                          </p:val>
                                        </p:tav>
                                        <p:tav tm="100000">
                                          <p:val>
                                            <p:strVal val="#ppt_w"/>
                                          </p:val>
                                        </p:tav>
                                      </p:tavLst>
                                    </p:anim>
                                    <p:anim calcmode="lin" valueType="num">
                                      <p:cBhvr>
                                        <p:cTn id="31" dur="1000" fill="hold"/>
                                        <p:tgtEl>
                                          <p:spTgt spid="73"/>
                                        </p:tgtEl>
                                        <p:attrNameLst>
                                          <p:attrName>ppt_h</p:attrName>
                                        </p:attrNameLst>
                                      </p:cBhvr>
                                      <p:tavLst>
                                        <p:tav tm="0">
                                          <p:val>
                                            <p:fltVal val="0"/>
                                          </p:val>
                                        </p:tav>
                                        <p:tav tm="100000">
                                          <p:val>
                                            <p:strVal val="#ppt_h"/>
                                          </p:val>
                                        </p:tav>
                                      </p:tavLst>
                                    </p:anim>
                                    <p:anim calcmode="lin" valueType="num">
                                      <p:cBhvr>
                                        <p:cTn id="32" dur="1000" fill="hold"/>
                                        <p:tgtEl>
                                          <p:spTgt spid="73"/>
                                        </p:tgtEl>
                                        <p:attrNameLst>
                                          <p:attrName>style.rotation</p:attrName>
                                        </p:attrNameLst>
                                      </p:cBhvr>
                                      <p:tavLst>
                                        <p:tav tm="0">
                                          <p:val>
                                            <p:fltVal val="90"/>
                                          </p:val>
                                        </p:tav>
                                        <p:tav tm="100000">
                                          <p:val>
                                            <p:fltVal val="0"/>
                                          </p:val>
                                        </p:tav>
                                      </p:tavLst>
                                    </p:anim>
                                    <p:animEffect transition="in" filter="fade">
                                      <p:cBhvr>
                                        <p:cTn id="33" dur="1000"/>
                                        <p:tgtEl>
                                          <p:spTgt spid="73"/>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59"/>
                                        </p:tgtEl>
                                        <p:attrNameLst>
                                          <p:attrName>style.visibility</p:attrName>
                                        </p:attrNameLst>
                                      </p:cBhvr>
                                      <p:to>
                                        <p:strVal val="visible"/>
                                      </p:to>
                                    </p:set>
                                    <p:animEffect transition="in" filter="randombar(horizontal)">
                                      <p:cBhvr>
                                        <p:cTn id="37" dur="500"/>
                                        <p:tgtEl>
                                          <p:spTgt spid="1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159" grpId="0"/>
    </p:bldLst>
  </p:timing>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14_Title and Content">
    <p:bg>
      <p:bgPr>
        <a:solidFill>
          <a:srgbClr val="4F6228"/>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4C2BFB60-94B6-456D-93AD-C694A3A8347D}"/>
              </a:ext>
            </a:extLst>
          </p:cNvPr>
          <p:cNvGrpSpPr>
            <a:grpSpLocks/>
          </p:cNvGrpSpPr>
          <p:nvPr userDrawn="1"/>
        </p:nvGrpSpPr>
        <p:grpSpPr bwMode="auto">
          <a:xfrm>
            <a:off x="395818" y="219076"/>
            <a:ext cx="11614149" cy="6240463"/>
            <a:chOff x="395894" y="219519"/>
            <a:chExt cx="8518865" cy="4788281"/>
          </a:xfrm>
        </p:grpSpPr>
        <p:sp>
          <p:nvSpPr>
            <p:cNvPr id="3" name="Google Shape;993;p14">
              <a:extLst>
                <a:ext uri="{FF2B5EF4-FFF2-40B4-BE49-F238E27FC236}">
                  <a16:creationId xmlns:a16="http://schemas.microsoft.com/office/drawing/2014/main" id="{75C9C8F2-7420-462B-B96A-DCB594485849}"/>
                </a:ext>
              </a:extLst>
            </p:cNvPr>
            <p:cNvSpPr/>
            <p:nvPr/>
          </p:nvSpPr>
          <p:spPr>
            <a:xfrm>
              <a:off x="661380" y="219519"/>
              <a:ext cx="8068625"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nvGrpSpPr>
            <p:cNvPr id="4" name="Google Shape;994;p14">
              <a:extLst>
                <a:ext uri="{FF2B5EF4-FFF2-40B4-BE49-F238E27FC236}">
                  <a16:creationId xmlns:a16="http://schemas.microsoft.com/office/drawing/2014/main" id="{40278740-AC2D-4611-BAE5-9C1DCF760227}"/>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2A6D7C04-FF2C-4A0E-83A2-3D5CA165E81F}"/>
                  </a:ext>
                </a:extLst>
              </p:cNvPr>
              <p:cNvSpPr>
                <a:spLocks/>
              </p:cNvSpPr>
              <p:nvPr/>
            </p:nvSpPr>
            <p:spPr bwMode="auto">
              <a:xfrm>
                <a:off x="8341867" y="2362126"/>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4" name="Google Shape;996;p14">
                <a:extLst>
                  <a:ext uri="{FF2B5EF4-FFF2-40B4-BE49-F238E27FC236}">
                    <a16:creationId xmlns:a16="http://schemas.microsoft.com/office/drawing/2014/main" id="{D8166C11-9CA3-49A1-AAEF-110CABC34ABE}"/>
                  </a:ext>
                </a:extLst>
              </p:cNvPr>
              <p:cNvSpPr>
                <a:spLocks/>
              </p:cNvSpPr>
              <p:nvPr/>
            </p:nvSpPr>
            <p:spPr bwMode="auto">
              <a:xfrm>
                <a:off x="8341867" y="2281733"/>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p:spPr>
            <p:txBody>
              <a:bodyPr lIns="91425" tIns="91425" rIns="91425" bIns="91425" anchor="ctr"/>
              <a:lstStyle/>
              <a:p>
                <a:pPr>
                  <a:defRPr/>
                </a:pPr>
                <a:endParaRPr lang="vi-VN" sz="1350"/>
              </a:p>
            </p:txBody>
          </p:sp>
        </p:grpSp>
        <p:sp>
          <p:nvSpPr>
            <p:cNvPr id="5" name="Google Shape;997;p14">
              <a:extLst>
                <a:ext uri="{FF2B5EF4-FFF2-40B4-BE49-F238E27FC236}">
                  <a16:creationId xmlns:a16="http://schemas.microsoft.com/office/drawing/2014/main" id="{DB9D9A2D-7752-4817-A8C5-7B7FE6CE2679}"/>
                </a:ext>
              </a:extLst>
            </p:cNvPr>
            <p:cNvSpPr>
              <a:spLocks/>
            </p:cNvSpPr>
            <p:nvPr/>
          </p:nvSpPr>
          <p:spPr bwMode="auto">
            <a:xfrm>
              <a:off x="8341867" y="4447482"/>
              <a:ext cx="569787" cy="308174"/>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grpSp>
          <p:nvGrpSpPr>
            <p:cNvPr id="6" name="Google Shape;998;p14">
              <a:extLst>
                <a:ext uri="{FF2B5EF4-FFF2-40B4-BE49-F238E27FC236}">
                  <a16:creationId xmlns:a16="http://schemas.microsoft.com/office/drawing/2014/main" id="{D490A324-4389-4D68-8FA6-00FDF6F2FF39}"/>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035FAAA6-241E-408C-9E3A-50486079B7A3}"/>
                  </a:ext>
                </a:extLst>
              </p:cNvPr>
              <p:cNvSpPr>
                <a:spLocks/>
              </p:cNvSpPr>
              <p:nvPr/>
            </p:nvSpPr>
            <p:spPr bwMode="auto">
              <a:xfrm>
                <a:off x="8341867" y="1800590"/>
                <a:ext cx="569787" cy="30086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2" name="Google Shape;1000;p14">
                <a:extLst>
                  <a:ext uri="{FF2B5EF4-FFF2-40B4-BE49-F238E27FC236}">
                    <a16:creationId xmlns:a16="http://schemas.microsoft.com/office/drawing/2014/main" id="{63CB22D6-56EC-4722-B2F4-A18C8C752019}"/>
                  </a:ext>
                </a:extLst>
              </p:cNvPr>
              <p:cNvSpPr/>
              <p:nvPr/>
            </p:nvSpPr>
            <p:spPr>
              <a:xfrm>
                <a:off x="8341867" y="1721415"/>
                <a:ext cx="569787" cy="300866"/>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7" name="Google Shape;1001;p14">
              <a:extLst>
                <a:ext uri="{FF2B5EF4-FFF2-40B4-BE49-F238E27FC236}">
                  <a16:creationId xmlns:a16="http://schemas.microsoft.com/office/drawing/2014/main" id="{566DB0A6-906A-4E6B-8E9C-3BA98CC0858A}"/>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3D43F298-6ADC-45BE-9BCE-A1F293ADDED4}"/>
                  </a:ext>
                </a:extLst>
              </p:cNvPr>
              <p:cNvSpPr>
                <a:spLocks/>
              </p:cNvSpPr>
              <p:nvPr/>
            </p:nvSpPr>
            <p:spPr bwMode="auto">
              <a:xfrm>
                <a:off x="8346524" y="1263416"/>
                <a:ext cx="568235" cy="308175"/>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20" name="Google Shape;1003;p14">
                <a:extLst>
                  <a:ext uri="{FF2B5EF4-FFF2-40B4-BE49-F238E27FC236}">
                    <a16:creationId xmlns:a16="http://schemas.microsoft.com/office/drawing/2014/main" id="{5D3D6262-7E1A-400F-B484-163A84386F3B}"/>
                  </a:ext>
                </a:extLst>
              </p:cNvPr>
              <p:cNvSpPr>
                <a:spLocks/>
              </p:cNvSpPr>
              <p:nvPr/>
            </p:nvSpPr>
            <p:spPr bwMode="auto">
              <a:xfrm>
                <a:off x="8346524" y="1183023"/>
                <a:ext cx="568235" cy="308175"/>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p:spPr>
            <p:txBody>
              <a:bodyPr lIns="91425" tIns="91425" rIns="91425" bIns="91425" anchor="ctr"/>
              <a:lstStyle/>
              <a:p>
                <a:pPr>
                  <a:defRPr/>
                </a:pPr>
                <a:endParaRPr lang="vi-VN" sz="1350"/>
              </a:p>
            </p:txBody>
          </p:sp>
        </p:grpSp>
        <p:grpSp>
          <p:nvGrpSpPr>
            <p:cNvPr id="8" name="Google Shape;1004;p14">
              <a:extLst>
                <a:ext uri="{FF2B5EF4-FFF2-40B4-BE49-F238E27FC236}">
                  <a16:creationId xmlns:a16="http://schemas.microsoft.com/office/drawing/2014/main" id="{76D87772-7DF8-4BFB-90BF-EC6A649EF145}"/>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F0722044-6E19-4709-B519-1472F507CCC8}"/>
                  </a:ext>
                </a:extLst>
              </p:cNvPr>
              <p:cNvSpPr>
                <a:spLocks/>
              </p:cNvSpPr>
              <p:nvPr/>
            </p:nvSpPr>
            <p:spPr bwMode="auto">
              <a:xfrm>
                <a:off x="8341867" y="686045"/>
                <a:ext cx="569787" cy="308175"/>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8" name="Google Shape;1006;p14">
                <a:extLst>
                  <a:ext uri="{FF2B5EF4-FFF2-40B4-BE49-F238E27FC236}">
                    <a16:creationId xmlns:a16="http://schemas.microsoft.com/office/drawing/2014/main" id="{B67488F5-2457-4FE4-85E7-48835DFCB5C0}"/>
                  </a:ext>
                </a:extLst>
              </p:cNvPr>
              <p:cNvSpPr/>
              <p:nvPr/>
            </p:nvSpPr>
            <p:spPr>
              <a:xfrm>
                <a:off x="8341867" y="606869"/>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grpSp>
          <p:nvGrpSpPr>
            <p:cNvPr id="9" name="Google Shape;1007;p14">
              <a:extLst>
                <a:ext uri="{FF2B5EF4-FFF2-40B4-BE49-F238E27FC236}">
                  <a16:creationId xmlns:a16="http://schemas.microsoft.com/office/drawing/2014/main" id="{53C786A2-788C-40D4-8D64-61A66E0EAAE8}"/>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FAAC3131-6064-48D2-8B70-4CAB98C22D05}"/>
                  </a:ext>
                </a:extLst>
              </p:cNvPr>
              <p:cNvSpPr>
                <a:spLocks/>
              </p:cNvSpPr>
              <p:nvPr/>
            </p:nvSpPr>
            <p:spPr bwMode="auto">
              <a:xfrm>
                <a:off x="8341867" y="2361518"/>
                <a:ext cx="569787" cy="300866"/>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6" name="Google Shape;1009;p14">
                <a:extLst>
                  <a:ext uri="{FF2B5EF4-FFF2-40B4-BE49-F238E27FC236}">
                    <a16:creationId xmlns:a16="http://schemas.microsoft.com/office/drawing/2014/main" id="{93344904-7B8B-4D45-B509-1DF8F1D2E6F2}"/>
                  </a:ext>
                </a:extLst>
              </p:cNvPr>
              <p:cNvSpPr>
                <a:spLocks/>
              </p:cNvSpPr>
              <p:nvPr/>
            </p:nvSpPr>
            <p:spPr bwMode="auto">
              <a:xfrm>
                <a:off x="8341867" y="2282343"/>
                <a:ext cx="569787" cy="30086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p:spPr>
            <p:txBody>
              <a:bodyPr lIns="91425" tIns="91425" rIns="91425" bIns="91425" anchor="ctr"/>
              <a:lstStyle/>
              <a:p>
                <a:pPr>
                  <a:defRPr/>
                </a:pPr>
                <a:endParaRPr lang="vi-VN" sz="1350"/>
              </a:p>
            </p:txBody>
          </p:sp>
        </p:grpSp>
        <p:grpSp>
          <p:nvGrpSpPr>
            <p:cNvPr id="10" name="Google Shape;1010;p14">
              <a:extLst>
                <a:ext uri="{FF2B5EF4-FFF2-40B4-BE49-F238E27FC236}">
                  <a16:creationId xmlns:a16="http://schemas.microsoft.com/office/drawing/2014/main" id="{EC863B8B-1B01-4026-A25B-3E5287801D83}"/>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4B502390-92A5-4358-B9DE-1C336168CC6B}"/>
                  </a:ext>
                </a:extLst>
              </p:cNvPr>
              <p:cNvSpPr>
                <a:spLocks/>
              </p:cNvSpPr>
              <p:nvPr/>
            </p:nvSpPr>
            <p:spPr bwMode="auto">
              <a:xfrm>
                <a:off x="8341867" y="2362129"/>
                <a:ext cx="569787" cy="30086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p:spPr>
            <p:txBody>
              <a:bodyPr lIns="91425" tIns="91425" rIns="91425" bIns="91425" anchor="ctr"/>
              <a:lstStyle/>
              <a:p>
                <a:pPr>
                  <a:defRPr/>
                </a:pPr>
                <a:endParaRPr lang="vi-VN" sz="1350"/>
              </a:p>
            </p:txBody>
          </p:sp>
          <p:sp>
            <p:nvSpPr>
              <p:cNvPr id="14" name="Google Shape;1012;p14">
                <a:extLst>
                  <a:ext uri="{FF2B5EF4-FFF2-40B4-BE49-F238E27FC236}">
                    <a16:creationId xmlns:a16="http://schemas.microsoft.com/office/drawing/2014/main" id="{97722625-E6E2-4540-B4D6-4C4331BD9F7C}"/>
                  </a:ext>
                </a:extLst>
              </p:cNvPr>
              <p:cNvSpPr/>
              <p:nvPr/>
            </p:nvSpPr>
            <p:spPr>
              <a:xfrm>
                <a:off x="8341867" y="2281736"/>
                <a:ext cx="569787"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grpSp>
        <p:sp>
          <p:nvSpPr>
            <p:cNvPr id="11" name="Google Shape;1013;p14">
              <a:extLst>
                <a:ext uri="{FF2B5EF4-FFF2-40B4-BE49-F238E27FC236}">
                  <a16:creationId xmlns:a16="http://schemas.microsoft.com/office/drawing/2014/main" id="{048BCD7D-2B58-4943-96D6-F013369A5C7E}"/>
                </a:ext>
              </a:extLst>
            </p:cNvPr>
            <p:cNvSpPr/>
            <p:nvPr/>
          </p:nvSpPr>
          <p:spPr>
            <a:xfrm>
              <a:off x="8341867" y="4368307"/>
              <a:ext cx="569787"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eaLnBrk="1" fontAlgn="auto" hangingPunct="1">
                <a:spcBef>
                  <a:spcPts val="0"/>
                </a:spcBef>
                <a:spcAft>
                  <a:spcPts val="0"/>
                </a:spcAft>
                <a:defRPr/>
              </a:pPr>
              <a:endParaRPr sz="1350">
                <a:solidFill>
                  <a:prstClr val="black"/>
                </a:solidFill>
                <a:latin typeface="Arial"/>
              </a:endParaRPr>
            </a:p>
          </p:txBody>
        </p:sp>
        <p:sp>
          <p:nvSpPr>
            <p:cNvPr id="12" name="Google Shape;1014;p14">
              <a:extLst>
                <a:ext uri="{FF2B5EF4-FFF2-40B4-BE49-F238E27FC236}">
                  <a16:creationId xmlns:a16="http://schemas.microsoft.com/office/drawing/2014/main" id="{7AF9D36C-58B2-496A-B724-5CA1D2C7FFCA}"/>
                </a:ext>
              </a:extLst>
            </p:cNvPr>
            <p:cNvSpPr>
              <a:spLocks/>
            </p:cNvSpPr>
            <p:nvPr/>
          </p:nvSpPr>
          <p:spPr bwMode="auto">
            <a:xfrm>
              <a:off x="395894" y="219519"/>
              <a:ext cx="8053099"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p:spPr>
          <p:txBody>
            <a:bodyPr lIns="91425" tIns="91425" rIns="91425" bIns="91425" anchor="ctr"/>
            <a:lstStyle/>
            <a:p>
              <a:pPr>
                <a:defRPr/>
              </a:pPr>
              <a:endParaRPr lang="vi-VN" sz="1350"/>
            </a:p>
          </p:txBody>
        </p:sp>
      </p:grpSp>
      <p:sp>
        <p:nvSpPr>
          <p:cNvPr id="25" name="Google Shape;1082;p14">
            <a:extLst>
              <a:ext uri="{FF2B5EF4-FFF2-40B4-BE49-F238E27FC236}">
                <a16:creationId xmlns:a16="http://schemas.microsoft.com/office/drawing/2014/main" id="{61C7F8E8-CBCC-4F65-9153-F0D13389C4E7}"/>
              </a:ext>
            </a:extLst>
          </p:cNvPr>
          <p:cNvSpPr>
            <a:spLocks/>
          </p:cNvSpPr>
          <p:nvPr userDrawn="1"/>
        </p:nvSpPr>
        <p:spPr bwMode="auto">
          <a:xfrm>
            <a:off x="465667" y="8826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26" name="Google Shape;1083;p14">
            <a:extLst>
              <a:ext uri="{FF2B5EF4-FFF2-40B4-BE49-F238E27FC236}">
                <a16:creationId xmlns:a16="http://schemas.microsoft.com/office/drawing/2014/main" id="{0C385ECA-DEA1-4633-8769-8E21B5A4638B}"/>
              </a:ext>
            </a:extLst>
          </p:cNvPr>
          <p:cNvSpPr>
            <a:spLocks/>
          </p:cNvSpPr>
          <p:nvPr userDrawn="1"/>
        </p:nvSpPr>
        <p:spPr bwMode="auto">
          <a:xfrm>
            <a:off x="201084" y="906463"/>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27" name="Google Shape;1084;p14">
            <a:extLst>
              <a:ext uri="{FF2B5EF4-FFF2-40B4-BE49-F238E27FC236}">
                <a16:creationId xmlns:a16="http://schemas.microsoft.com/office/drawing/2014/main" id="{379AD665-7BDE-4F0C-9C18-D9837544E4C3}"/>
              </a:ext>
            </a:extLst>
          </p:cNvPr>
          <p:cNvSpPr>
            <a:spLocks/>
          </p:cNvSpPr>
          <p:nvPr userDrawn="1"/>
        </p:nvSpPr>
        <p:spPr bwMode="auto">
          <a:xfrm>
            <a:off x="224367" y="989014"/>
            <a:ext cx="44451"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28" name="Google Shape;1085;p14">
            <a:extLst>
              <a:ext uri="{FF2B5EF4-FFF2-40B4-BE49-F238E27FC236}">
                <a16:creationId xmlns:a16="http://schemas.microsoft.com/office/drawing/2014/main" id="{29BABB61-C0A6-49CD-B2E7-3818A64141C8}"/>
              </a:ext>
            </a:extLst>
          </p:cNvPr>
          <p:cNvSpPr>
            <a:spLocks/>
          </p:cNvSpPr>
          <p:nvPr userDrawn="1"/>
        </p:nvSpPr>
        <p:spPr bwMode="auto">
          <a:xfrm>
            <a:off x="524934" y="9477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29" name="Google Shape;1086;p14">
            <a:extLst>
              <a:ext uri="{FF2B5EF4-FFF2-40B4-BE49-F238E27FC236}">
                <a16:creationId xmlns:a16="http://schemas.microsoft.com/office/drawing/2014/main" id="{09A74472-9355-4C62-A696-4FDBE81FD351}"/>
              </a:ext>
            </a:extLst>
          </p:cNvPr>
          <p:cNvSpPr>
            <a:spLocks/>
          </p:cNvSpPr>
          <p:nvPr userDrawn="1"/>
        </p:nvSpPr>
        <p:spPr bwMode="auto">
          <a:xfrm>
            <a:off x="201084" y="917575"/>
            <a:ext cx="448733"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30" name="Google Shape;1082;p14">
            <a:extLst>
              <a:ext uri="{FF2B5EF4-FFF2-40B4-BE49-F238E27FC236}">
                <a16:creationId xmlns:a16="http://schemas.microsoft.com/office/drawing/2014/main" id="{B888E7FC-AAF7-4D5B-8CDB-6F206A00F1FB}"/>
              </a:ext>
            </a:extLst>
          </p:cNvPr>
          <p:cNvSpPr>
            <a:spLocks/>
          </p:cNvSpPr>
          <p:nvPr userDrawn="1"/>
        </p:nvSpPr>
        <p:spPr bwMode="auto">
          <a:xfrm>
            <a:off x="463550" y="14954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31" name="Google Shape;1083;p14">
            <a:extLst>
              <a:ext uri="{FF2B5EF4-FFF2-40B4-BE49-F238E27FC236}">
                <a16:creationId xmlns:a16="http://schemas.microsoft.com/office/drawing/2014/main" id="{3A9F5C02-06D8-4AAF-9330-94286F2B8F62}"/>
              </a:ext>
            </a:extLst>
          </p:cNvPr>
          <p:cNvSpPr>
            <a:spLocks/>
          </p:cNvSpPr>
          <p:nvPr userDrawn="1"/>
        </p:nvSpPr>
        <p:spPr bwMode="auto">
          <a:xfrm>
            <a:off x="198967" y="1520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32" name="Google Shape;1084;p14">
            <a:extLst>
              <a:ext uri="{FF2B5EF4-FFF2-40B4-BE49-F238E27FC236}">
                <a16:creationId xmlns:a16="http://schemas.microsoft.com/office/drawing/2014/main" id="{79ECF867-2939-4FB8-AC94-5FE0F17BF82A}"/>
              </a:ext>
            </a:extLst>
          </p:cNvPr>
          <p:cNvSpPr>
            <a:spLocks/>
          </p:cNvSpPr>
          <p:nvPr userDrawn="1"/>
        </p:nvSpPr>
        <p:spPr bwMode="auto">
          <a:xfrm>
            <a:off x="222251" y="1603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33" name="Google Shape;1085;p14">
            <a:extLst>
              <a:ext uri="{FF2B5EF4-FFF2-40B4-BE49-F238E27FC236}">
                <a16:creationId xmlns:a16="http://schemas.microsoft.com/office/drawing/2014/main" id="{50172185-5DA1-4914-BC21-BF278EAE7E71}"/>
              </a:ext>
            </a:extLst>
          </p:cNvPr>
          <p:cNvSpPr>
            <a:spLocks/>
          </p:cNvSpPr>
          <p:nvPr userDrawn="1"/>
        </p:nvSpPr>
        <p:spPr bwMode="auto">
          <a:xfrm>
            <a:off x="522818" y="1562100"/>
            <a:ext cx="46567"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34" name="Google Shape;1086;p14">
            <a:extLst>
              <a:ext uri="{FF2B5EF4-FFF2-40B4-BE49-F238E27FC236}">
                <a16:creationId xmlns:a16="http://schemas.microsoft.com/office/drawing/2014/main" id="{6F0B8CB2-685A-45FF-BA88-F3442F368BE4}"/>
              </a:ext>
            </a:extLst>
          </p:cNvPr>
          <p:cNvSpPr>
            <a:spLocks/>
          </p:cNvSpPr>
          <p:nvPr userDrawn="1"/>
        </p:nvSpPr>
        <p:spPr bwMode="auto">
          <a:xfrm>
            <a:off x="201084" y="1531938"/>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35" name="Google Shape;1082;p14">
            <a:extLst>
              <a:ext uri="{FF2B5EF4-FFF2-40B4-BE49-F238E27FC236}">
                <a16:creationId xmlns:a16="http://schemas.microsoft.com/office/drawing/2014/main" id="{B14B9C58-1E49-423E-A94F-0D05C81EA6D8}"/>
              </a:ext>
            </a:extLst>
          </p:cNvPr>
          <p:cNvSpPr>
            <a:spLocks/>
          </p:cNvSpPr>
          <p:nvPr userDrawn="1"/>
        </p:nvSpPr>
        <p:spPr bwMode="auto">
          <a:xfrm>
            <a:off x="463550" y="2109788"/>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36" name="Google Shape;1083;p14">
            <a:extLst>
              <a:ext uri="{FF2B5EF4-FFF2-40B4-BE49-F238E27FC236}">
                <a16:creationId xmlns:a16="http://schemas.microsoft.com/office/drawing/2014/main" id="{CB1DAE3D-39E0-4367-A178-8770CA55EE2F}"/>
              </a:ext>
            </a:extLst>
          </p:cNvPr>
          <p:cNvSpPr>
            <a:spLocks/>
          </p:cNvSpPr>
          <p:nvPr userDrawn="1"/>
        </p:nvSpPr>
        <p:spPr bwMode="auto">
          <a:xfrm>
            <a:off x="198967" y="2135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37" name="Google Shape;1084;p14">
            <a:extLst>
              <a:ext uri="{FF2B5EF4-FFF2-40B4-BE49-F238E27FC236}">
                <a16:creationId xmlns:a16="http://schemas.microsoft.com/office/drawing/2014/main" id="{2E31159E-1BB6-477E-AF1A-BDAAE5C63AD4}"/>
              </a:ext>
            </a:extLst>
          </p:cNvPr>
          <p:cNvSpPr>
            <a:spLocks/>
          </p:cNvSpPr>
          <p:nvPr userDrawn="1"/>
        </p:nvSpPr>
        <p:spPr bwMode="auto">
          <a:xfrm>
            <a:off x="222251" y="2217738"/>
            <a:ext cx="44449"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38" name="Google Shape;1085;p14">
            <a:extLst>
              <a:ext uri="{FF2B5EF4-FFF2-40B4-BE49-F238E27FC236}">
                <a16:creationId xmlns:a16="http://schemas.microsoft.com/office/drawing/2014/main" id="{123774E5-776B-47D7-BF1F-FA466A6A0BAB}"/>
              </a:ext>
            </a:extLst>
          </p:cNvPr>
          <p:cNvSpPr>
            <a:spLocks/>
          </p:cNvSpPr>
          <p:nvPr userDrawn="1"/>
        </p:nvSpPr>
        <p:spPr bwMode="auto">
          <a:xfrm>
            <a:off x="522818" y="2174875"/>
            <a:ext cx="44449"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39" name="Google Shape;1086;p14">
            <a:extLst>
              <a:ext uri="{FF2B5EF4-FFF2-40B4-BE49-F238E27FC236}">
                <a16:creationId xmlns:a16="http://schemas.microsoft.com/office/drawing/2014/main" id="{059C4609-7E6A-472D-996C-925AD35CBE41}"/>
              </a:ext>
            </a:extLst>
          </p:cNvPr>
          <p:cNvSpPr>
            <a:spLocks/>
          </p:cNvSpPr>
          <p:nvPr userDrawn="1"/>
        </p:nvSpPr>
        <p:spPr bwMode="auto">
          <a:xfrm>
            <a:off x="198967" y="21463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40" name="Google Shape;1082;p14">
            <a:extLst>
              <a:ext uri="{FF2B5EF4-FFF2-40B4-BE49-F238E27FC236}">
                <a16:creationId xmlns:a16="http://schemas.microsoft.com/office/drawing/2014/main" id="{F376D0A5-B776-41A1-A523-D99491A1899F}"/>
              </a:ext>
            </a:extLst>
          </p:cNvPr>
          <p:cNvSpPr>
            <a:spLocks/>
          </p:cNvSpPr>
          <p:nvPr userDrawn="1"/>
        </p:nvSpPr>
        <p:spPr bwMode="auto">
          <a:xfrm>
            <a:off x="461433" y="2724151"/>
            <a:ext cx="11006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41" name="Google Shape;1083;p14">
            <a:extLst>
              <a:ext uri="{FF2B5EF4-FFF2-40B4-BE49-F238E27FC236}">
                <a16:creationId xmlns:a16="http://schemas.microsoft.com/office/drawing/2014/main" id="{D868D784-0198-45DF-AC32-2444EC3F49E4}"/>
              </a:ext>
            </a:extLst>
          </p:cNvPr>
          <p:cNvSpPr>
            <a:spLocks/>
          </p:cNvSpPr>
          <p:nvPr userDrawn="1"/>
        </p:nvSpPr>
        <p:spPr bwMode="auto">
          <a:xfrm>
            <a:off x="196851" y="2747964"/>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42" name="Google Shape;1084;p14">
            <a:extLst>
              <a:ext uri="{FF2B5EF4-FFF2-40B4-BE49-F238E27FC236}">
                <a16:creationId xmlns:a16="http://schemas.microsoft.com/office/drawing/2014/main" id="{078CAF55-9BE1-4E33-BFF7-3CE646BA7496}"/>
              </a:ext>
            </a:extLst>
          </p:cNvPr>
          <p:cNvSpPr>
            <a:spLocks/>
          </p:cNvSpPr>
          <p:nvPr userDrawn="1"/>
        </p:nvSpPr>
        <p:spPr bwMode="auto">
          <a:xfrm>
            <a:off x="220134" y="2830514"/>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43" name="Google Shape;1085;p14">
            <a:extLst>
              <a:ext uri="{FF2B5EF4-FFF2-40B4-BE49-F238E27FC236}">
                <a16:creationId xmlns:a16="http://schemas.microsoft.com/office/drawing/2014/main" id="{D9ACF6CB-8C7C-4D03-AF1A-C63B690004FA}"/>
              </a:ext>
            </a:extLst>
          </p:cNvPr>
          <p:cNvSpPr>
            <a:spLocks/>
          </p:cNvSpPr>
          <p:nvPr userDrawn="1"/>
        </p:nvSpPr>
        <p:spPr bwMode="auto">
          <a:xfrm>
            <a:off x="520701" y="2789239"/>
            <a:ext cx="4656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44" name="Google Shape;1086;p14">
            <a:extLst>
              <a:ext uri="{FF2B5EF4-FFF2-40B4-BE49-F238E27FC236}">
                <a16:creationId xmlns:a16="http://schemas.microsoft.com/office/drawing/2014/main" id="{745B02E9-3BBB-4C06-B80F-F2FA1C5499B5}"/>
              </a:ext>
            </a:extLst>
          </p:cNvPr>
          <p:cNvSpPr>
            <a:spLocks/>
          </p:cNvSpPr>
          <p:nvPr userDrawn="1"/>
        </p:nvSpPr>
        <p:spPr bwMode="auto">
          <a:xfrm>
            <a:off x="198968" y="27590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45" name="Google Shape;1082;p14">
            <a:extLst>
              <a:ext uri="{FF2B5EF4-FFF2-40B4-BE49-F238E27FC236}">
                <a16:creationId xmlns:a16="http://schemas.microsoft.com/office/drawing/2014/main" id="{ADC7E60D-8EDB-498E-9532-25A4373AFD75}"/>
              </a:ext>
            </a:extLst>
          </p:cNvPr>
          <p:cNvSpPr>
            <a:spLocks/>
          </p:cNvSpPr>
          <p:nvPr userDrawn="1"/>
        </p:nvSpPr>
        <p:spPr bwMode="auto">
          <a:xfrm>
            <a:off x="461433" y="3336925"/>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46" name="Google Shape;1083;p14">
            <a:extLst>
              <a:ext uri="{FF2B5EF4-FFF2-40B4-BE49-F238E27FC236}">
                <a16:creationId xmlns:a16="http://schemas.microsoft.com/office/drawing/2014/main" id="{DB1E13CD-8E33-4E8C-BB24-6AFBE7718705}"/>
              </a:ext>
            </a:extLst>
          </p:cNvPr>
          <p:cNvSpPr>
            <a:spLocks/>
          </p:cNvSpPr>
          <p:nvPr userDrawn="1"/>
        </p:nvSpPr>
        <p:spPr bwMode="auto">
          <a:xfrm>
            <a:off x="194733" y="3362326"/>
            <a:ext cx="450851"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47" name="Google Shape;1084;p14">
            <a:extLst>
              <a:ext uri="{FF2B5EF4-FFF2-40B4-BE49-F238E27FC236}">
                <a16:creationId xmlns:a16="http://schemas.microsoft.com/office/drawing/2014/main" id="{80DCF237-9AE6-4567-BC37-B3704A83C7A8}"/>
              </a:ext>
            </a:extLst>
          </p:cNvPr>
          <p:cNvSpPr>
            <a:spLocks/>
          </p:cNvSpPr>
          <p:nvPr userDrawn="1"/>
        </p:nvSpPr>
        <p:spPr bwMode="auto">
          <a:xfrm>
            <a:off x="220133" y="3444875"/>
            <a:ext cx="44451"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48" name="Google Shape;1085;p14">
            <a:extLst>
              <a:ext uri="{FF2B5EF4-FFF2-40B4-BE49-F238E27FC236}">
                <a16:creationId xmlns:a16="http://schemas.microsoft.com/office/drawing/2014/main" id="{129A7EE1-066A-4854-9CFB-1A427A63F4FB}"/>
              </a:ext>
            </a:extLst>
          </p:cNvPr>
          <p:cNvSpPr>
            <a:spLocks/>
          </p:cNvSpPr>
          <p:nvPr userDrawn="1"/>
        </p:nvSpPr>
        <p:spPr bwMode="auto">
          <a:xfrm>
            <a:off x="520700" y="3403600"/>
            <a:ext cx="44451"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49" name="Google Shape;1086;p14">
            <a:extLst>
              <a:ext uri="{FF2B5EF4-FFF2-40B4-BE49-F238E27FC236}">
                <a16:creationId xmlns:a16="http://schemas.microsoft.com/office/drawing/2014/main" id="{E34ADB50-C36D-47F0-936F-4D0EC9381F40}"/>
              </a:ext>
            </a:extLst>
          </p:cNvPr>
          <p:cNvSpPr>
            <a:spLocks/>
          </p:cNvSpPr>
          <p:nvPr userDrawn="1"/>
        </p:nvSpPr>
        <p:spPr bwMode="auto">
          <a:xfrm>
            <a:off x="196851" y="33734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50" name="Google Shape;1082;p14">
            <a:extLst>
              <a:ext uri="{FF2B5EF4-FFF2-40B4-BE49-F238E27FC236}">
                <a16:creationId xmlns:a16="http://schemas.microsoft.com/office/drawing/2014/main" id="{DA1D7D5D-559A-4F8E-8C8F-46AD9F481D33}"/>
              </a:ext>
            </a:extLst>
          </p:cNvPr>
          <p:cNvSpPr>
            <a:spLocks/>
          </p:cNvSpPr>
          <p:nvPr userDrawn="1"/>
        </p:nvSpPr>
        <p:spPr bwMode="auto">
          <a:xfrm>
            <a:off x="459317" y="3951288"/>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51" name="Google Shape;1083;p14">
            <a:extLst>
              <a:ext uri="{FF2B5EF4-FFF2-40B4-BE49-F238E27FC236}">
                <a16:creationId xmlns:a16="http://schemas.microsoft.com/office/drawing/2014/main" id="{5F466D93-26CB-48B1-B797-2564F326236D}"/>
              </a:ext>
            </a:extLst>
          </p:cNvPr>
          <p:cNvSpPr>
            <a:spLocks/>
          </p:cNvSpPr>
          <p:nvPr userDrawn="1"/>
        </p:nvSpPr>
        <p:spPr bwMode="auto">
          <a:xfrm>
            <a:off x="194734" y="39766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52" name="Google Shape;1084;p14">
            <a:extLst>
              <a:ext uri="{FF2B5EF4-FFF2-40B4-BE49-F238E27FC236}">
                <a16:creationId xmlns:a16="http://schemas.microsoft.com/office/drawing/2014/main" id="{5295A98E-4DB1-4749-A1DF-221FFEAEBADF}"/>
              </a:ext>
            </a:extLst>
          </p:cNvPr>
          <p:cNvSpPr>
            <a:spLocks/>
          </p:cNvSpPr>
          <p:nvPr userDrawn="1"/>
        </p:nvSpPr>
        <p:spPr bwMode="auto">
          <a:xfrm>
            <a:off x="218018" y="40592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53" name="Google Shape;1085;p14">
            <a:extLst>
              <a:ext uri="{FF2B5EF4-FFF2-40B4-BE49-F238E27FC236}">
                <a16:creationId xmlns:a16="http://schemas.microsoft.com/office/drawing/2014/main" id="{C803AAAA-ED72-4E53-8743-B5585C958FF3}"/>
              </a:ext>
            </a:extLst>
          </p:cNvPr>
          <p:cNvSpPr>
            <a:spLocks/>
          </p:cNvSpPr>
          <p:nvPr userDrawn="1"/>
        </p:nvSpPr>
        <p:spPr bwMode="auto">
          <a:xfrm>
            <a:off x="518585" y="40163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54" name="Google Shape;1086;p14">
            <a:extLst>
              <a:ext uri="{FF2B5EF4-FFF2-40B4-BE49-F238E27FC236}">
                <a16:creationId xmlns:a16="http://schemas.microsoft.com/office/drawing/2014/main" id="{B56D4228-4A0E-40C8-B041-BA397760E269}"/>
              </a:ext>
            </a:extLst>
          </p:cNvPr>
          <p:cNvSpPr>
            <a:spLocks/>
          </p:cNvSpPr>
          <p:nvPr userDrawn="1"/>
        </p:nvSpPr>
        <p:spPr bwMode="auto">
          <a:xfrm>
            <a:off x="194734" y="3987800"/>
            <a:ext cx="448733"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55" name="Google Shape;1082;p14">
            <a:extLst>
              <a:ext uri="{FF2B5EF4-FFF2-40B4-BE49-F238E27FC236}">
                <a16:creationId xmlns:a16="http://schemas.microsoft.com/office/drawing/2014/main" id="{298EFA1D-FA4D-48F4-8DAD-12FF76407F65}"/>
              </a:ext>
            </a:extLst>
          </p:cNvPr>
          <p:cNvSpPr>
            <a:spLocks/>
          </p:cNvSpPr>
          <p:nvPr userDrawn="1"/>
        </p:nvSpPr>
        <p:spPr bwMode="auto">
          <a:xfrm>
            <a:off x="459317" y="4565650"/>
            <a:ext cx="11006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56" name="Google Shape;1083;p14">
            <a:extLst>
              <a:ext uri="{FF2B5EF4-FFF2-40B4-BE49-F238E27FC236}">
                <a16:creationId xmlns:a16="http://schemas.microsoft.com/office/drawing/2014/main" id="{F3F7282C-B310-4343-AA53-07B036384C4C}"/>
              </a:ext>
            </a:extLst>
          </p:cNvPr>
          <p:cNvSpPr>
            <a:spLocks/>
          </p:cNvSpPr>
          <p:nvPr userDrawn="1"/>
        </p:nvSpPr>
        <p:spPr bwMode="auto">
          <a:xfrm>
            <a:off x="192618" y="4589464"/>
            <a:ext cx="450849"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57" name="Google Shape;1084;p14">
            <a:extLst>
              <a:ext uri="{FF2B5EF4-FFF2-40B4-BE49-F238E27FC236}">
                <a16:creationId xmlns:a16="http://schemas.microsoft.com/office/drawing/2014/main" id="{67F747A4-8864-46A1-B6B6-452AC7B158A8}"/>
              </a:ext>
            </a:extLst>
          </p:cNvPr>
          <p:cNvSpPr>
            <a:spLocks/>
          </p:cNvSpPr>
          <p:nvPr userDrawn="1"/>
        </p:nvSpPr>
        <p:spPr bwMode="auto">
          <a:xfrm>
            <a:off x="215901" y="4672014"/>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58" name="Google Shape;1085;p14">
            <a:extLst>
              <a:ext uri="{FF2B5EF4-FFF2-40B4-BE49-F238E27FC236}">
                <a16:creationId xmlns:a16="http://schemas.microsoft.com/office/drawing/2014/main" id="{B7D5D598-5CF7-4C6E-87C9-8D2D136A931C}"/>
              </a:ext>
            </a:extLst>
          </p:cNvPr>
          <p:cNvSpPr>
            <a:spLocks/>
          </p:cNvSpPr>
          <p:nvPr userDrawn="1"/>
        </p:nvSpPr>
        <p:spPr bwMode="auto">
          <a:xfrm>
            <a:off x="518585" y="4630739"/>
            <a:ext cx="44449"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59" name="Google Shape;1086;p14">
            <a:extLst>
              <a:ext uri="{FF2B5EF4-FFF2-40B4-BE49-F238E27FC236}">
                <a16:creationId xmlns:a16="http://schemas.microsoft.com/office/drawing/2014/main" id="{04938D1C-A92E-4FC6-B1FE-83595A8F1177}"/>
              </a:ext>
            </a:extLst>
          </p:cNvPr>
          <p:cNvSpPr>
            <a:spLocks/>
          </p:cNvSpPr>
          <p:nvPr userDrawn="1"/>
        </p:nvSpPr>
        <p:spPr bwMode="auto">
          <a:xfrm>
            <a:off x="194734" y="4600575"/>
            <a:ext cx="44661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60" name="Google Shape;1082;p14">
            <a:extLst>
              <a:ext uri="{FF2B5EF4-FFF2-40B4-BE49-F238E27FC236}">
                <a16:creationId xmlns:a16="http://schemas.microsoft.com/office/drawing/2014/main" id="{FC8B1FA8-E808-4CA4-AED6-0747DC15FD69}"/>
              </a:ext>
            </a:extLst>
          </p:cNvPr>
          <p:cNvSpPr>
            <a:spLocks/>
          </p:cNvSpPr>
          <p:nvPr userDrawn="1"/>
        </p:nvSpPr>
        <p:spPr bwMode="auto">
          <a:xfrm>
            <a:off x="457200" y="5180013"/>
            <a:ext cx="110067"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61" name="Google Shape;1083;p14">
            <a:extLst>
              <a:ext uri="{FF2B5EF4-FFF2-40B4-BE49-F238E27FC236}">
                <a16:creationId xmlns:a16="http://schemas.microsoft.com/office/drawing/2014/main" id="{5343E9F8-7D5A-4E6C-923C-2896143EB92C}"/>
              </a:ext>
            </a:extLst>
          </p:cNvPr>
          <p:cNvSpPr>
            <a:spLocks/>
          </p:cNvSpPr>
          <p:nvPr userDrawn="1"/>
        </p:nvSpPr>
        <p:spPr bwMode="auto">
          <a:xfrm>
            <a:off x="192618" y="5203826"/>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62" name="Google Shape;1084;p14">
            <a:extLst>
              <a:ext uri="{FF2B5EF4-FFF2-40B4-BE49-F238E27FC236}">
                <a16:creationId xmlns:a16="http://schemas.microsoft.com/office/drawing/2014/main" id="{962EBBEE-ACEB-42A5-9670-0861004A6F72}"/>
              </a:ext>
            </a:extLst>
          </p:cNvPr>
          <p:cNvSpPr>
            <a:spLocks/>
          </p:cNvSpPr>
          <p:nvPr userDrawn="1"/>
        </p:nvSpPr>
        <p:spPr bwMode="auto">
          <a:xfrm>
            <a:off x="215901" y="5286375"/>
            <a:ext cx="46567"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63" name="Google Shape;1085;p14">
            <a:extLst>
              <a:ext uri="{FF2B5EF4-FFF2-40B4-BE49-F238E27FC236}">
                <a16:creationId xmlns:a16="http://schemas.microsoft.com/office/drawing/2014/main" id="{34267820-70F1-4299-907B-7E05D00BFD88}"/>
              </a:ext>
            </a:extLst>
          </p:cNvPr>
          <p:cNvSpPr>
            <a:spLocks/>
          </p:cNvSpPr>
          <p:nvPr userDrawn="1"/>
        </p:nvSpPr>
        <p:spPr bwMode="auto">
          <a:xfrm>
            <a:off x="516467" y="5245100"/>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64" name="Google Shape;1086;p14">
            <a:extLst>
              <a:ext uri="{FF2B5EF4-FFF2-40B4-BE49-F238E27FC236}">
                <a16:creationId xmlns:a16="http://schemas.microsoft.com/office/drawing/2014/main" id="{E5B15438-5DCD-4639-8A54-D56E451BBE5C}"/>
              </a:ext>
            </a:extLst>
          </p:cNvPr>
          <p:cNvSpPr>
            <a:spLocks/>
          </p:cNvSpPr>
          <p:nvPr userDrawn="1"/>
        </p:nvSpPr>
        <p:spPr bwMode="auto">
          <a:xfrm>
            <a:off x="192618" y="5214939"/>
            <a:ext cx="44873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
        <p:nvSpPr>
          <p:cNvPr id="65" name="Google Shape;1082;p14">
            <a:extLst>
              <a:ext uri="{FF2B5EF4-FFF2-40B4-BE49-F238E27FC236}">
                <a16:creationId xmlns:a16="http://schemas.microsoft.com/office/drawing/2014/main" id="{402F2E81-A382-4FC5-9913-0039472F389C}"/>
              </a:ext>
            </a:extLst>
          </p:cNvPr>
          <p:cNvSpPr>
            <a:spLocks/>
          </p:cNvSpPr>
          <p:nvPr userDrawn="1"/>
        </p:nvSpPr>
        <p:spPr bwMode="auto">
          <a:xfrm>
            <a:off x="457200" y="5792788"/>
            <a:ext cx="107951"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lIns="51427" tIns="51427" rIns="51427" bIns="51427" anchor="ctr"/>
          <a:lstStyle/>
          <a:p>
            <a:pPr>
              <a:defRPr/>
            </a:pPr>
            <a:endParaRPr lang="vi-VN" sz="1350"/>
          </a:p>
        </p:txBody>
      </p:sp>
      <p:sp>
        <p:nvSpPr>
          <p:cNvPr id="66" name="Google Shape;1083;p14">
            <a:extLst>
              <a:ext uri="{FF2B5EF4-FFF2-40B4-BE49-F238E27FC236}">
                <a16:creationId xmlns:a16="http://schemas.microsoft.com/office/drawing/2014/main" id="{78F92AEC-44EB-4CDC-BF7D-0DAE4142F027}"/>
              </a:ext>
            </a:extLst>
          </p:cNvPr>
          <p:cNvSpPr>
            <a:spLocks/>
          </p:cNvSpPr>
          <p:nvPr userDrawn="1"/>
        </p:nvSpPr>
        <p:spPr bwMode="auto">
          <a:xfrm>
            <a:off x="190500" y="5818189"/>
            <a:ext cx="44873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p:spPr>
        <p:txBody>
          <a:bodyPr lIns="51427" tIns="51427" rIns="51427" bIns="51427" anchor="ctr"/>
          <a:lstStyle/>
          <a:p>
            <a:pPr>
              <a:defRPr/>
            </a:pPr>
            <a:endParaRPr lang="vi-VN" sz="1350"/>
          </a:p>
        </p:txBody>
      </p:sp>
      <p:sp>
        <p:nvSpPr>
          <p:cNvPr id="67" name="Google Shape;1084;p14">
            <a:extLst>
              <a:ext uri="{FF2B5EF4-FFF2-40B4-BE49-F238E27FC236}">
                <a16:creationId xmlns:a16="http://schemas.microsoft.com/office/drawing/2014/main" id="{23DBF405-5726-43D3-9FE5-D08380376C5A}"/>
              </a:ext>
            </a:extLst>
          </p:cNvPr>
          <p:cNvSpPr>
            <a:spLocks/>
          </p:cNvSpPr>
          <p:nvPr userDrawn="1"/>
        </p:nvSpPr>
        <p:spPr bwMode="auto">
          <a:xfrm>
            <a:off x="213784" y="5900739"/>
            <a:ext cx="4656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p:spPr>
        <p:txBody>
          <a:bodyPr lIns="51427" tIns="51427" rIns="51427" bIns="51427" anchor="ctr"/>
          <a:lstStyle/>
          <a:p>
            <a:pPr>
              <a:defRPr/>
            </a:pPr>
            <a:endParaRPr lang="vi-VN" sz="1350"/>
          </a:p>
        </p:txBody>
      </p:sp>
      <p:sp>
        <p:nvSpPr>
          <p:cNvPr id="68" name="Google Shape;1085;p14">
            <a:extLst>
              <a:ext uri="{FF2B5EF4-FFF2-40B4-BE49-F238E27FC236}">
                <a16:creationId xmlns:a16="http://schemas.microsoft.com/office/drawing/2014/main" id="{CD8E947A-E0CF-4C5F-BBCE-339C54CFBE92}"/>
              </a:ext>
            </a:extLst>
          </p:cNvPr>
          <p:cNvSpPr>
            <a:spLocks/>
          </p:cNvSpPr>
          <p:nvPr userDrawn="1"/>
        </p:nvSpPr>
        <p:spPr bwMode="auto">
          <a:xfrm>
            <a:off x="514351" y="5857875"/>
            <a:ext cx="4656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p:spPr>
        <p:txBody>
          <a:bodyPr lIns="51427" tIns="51427" rIns="51427" bIns="51427" anchor="ctr"/>
          <a:lstStyle/>
          <a:p>
            <a:pPr>
              <a:defRPr/>
            </a:pPr>
            <a:endParaRPr lang="vi-VN" sz="1350"/>
          </a:p>
        </p:txBody>
      </p:sp>
      <p:sp>
        <p:nvSpPr>
          <p:cNvPr id="69" name="Google Shape;1086;p14">
            <a:extLst>
              <a:ext uri="{FF2B5EF4-FFF2-40B4-BE49-F238E27FC236}">
                <a16:creationId xmlns:a16="http://schemas.microsoft.com/office/drawing/2014/main" id="{1BEE4014-E3BE-4967-BAA1-EB843EBA1C3A}"/>
              </a:ext>
            </a:extLst>
          </p:cNvPr>
          <p:cNvSpPr>
            <a:spLocks/>
          </p:cNvSpPr>
          <p:nvPr userDrawn="1"/>
        </p:nvSpPr>
        <p:spPr bwMode="auto">
          <a:xfrm>
            <a:off x="192617" y="5829300"/>
            <a:ext cx="446616"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lIns="51427" tIns="51427" rIns="51427" bIns="51427" anchor="ctr"/>
          <a:lstStyle/>
          <a:p>
            <a:pPr>
              <a:defRPr/>
            </a:pPr>
            <a:endParaRPr lang="vi-VN" sz="1350"/>
          </a:p>
        </p:txBody>
      </p:sp>
    </p:spTree>
    <p:extLst>
      <p:ext uri="{BB962C8B-B14F-4D97-AF65-F5344CB8AC3E}">
        <p14:creationId xmlns:p14="http://schemas.microsoft.com/office/powerpoint/2010/main" val="232837844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theme" Target="../theme/theme2.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image" Target="../media/image1.jpe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theme" Target="../theme/theme3.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2.xml"/><Relationship Id="rId3" Type="http://schemas.openxmlformats.org/officeDocument/2006/relationships/slideLayout" Target="../slideLayouts/slideLayout37.xml"/><Relationship Id="rId7" Type="http://schemas.openxmlformats.org/officeDocument/2006/relationships/slideLayout" Target="../slideLayouts/slideLayout41.xml"/><Relationship Id="rId12" Type="http://schemas.openxmlformats.org/officeDocument/2006/relationships/theme" Target="../theme/theme4.xml"/><Relationship Id="rId2" Type="http://schemas.openxmlformats.org/officeDocument/2006/relationships/slideLayout" Target="../slideLayouts/slideLayout36.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5" Type="http://schemas.openxmlformats.org/officeDocument/2006/relationships/slideLayout" Target="../slideLayouts/slideLayout39.xml"/><Relationship Id="rId10" Type="http://schemas.openxmlformats.org/officeDocument/2006/relationships/slideLayout" Target="../slideLayouts/slideLayout44.xml"/><Relationship Id="rId4" Type="http://schemas.openxmlformats.org/officeDocument/2006/relationships/slideLayout" Target="../slideLayouts/slideLayout38.xml"/><Relationship Id="rId9" Type="http://schemas.openxmlformats.org/officeDocument/2006/relationships/slideLayout" Target="../slideLayouts/slideLayout43.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3.xml"/><Relationship Id="rId3" Type="http://schemas.openxmlformats.org/officeDocument/2006/relationships/slideLayout" Target="../slideLayouts/slideLayout48.xml"/><Relationship Id="rId7" Type="http://schemas.openxmlformats.org/officeDocument/2006/relationships/slideLayout" Target="../slideLayouts/slideLayout52.xml"/><Relationship Id="rId12" Type="http://schemas.openxmlformats.org/officeDocument/2006/relationships/theme" Target="../theme/theme5.xml"/><Relationship Id="rId2" Type="http://schemas.openxmlformats.org/officeDocument/2006/relationships/slideLayout" Target="../slideLayouts/slideLayout47.xml"/><Relationship Id="rId1" Type="http://schemas.openxmlformats.org/officeDocument/2006/relationships/slideLayout" Target="../slideLayouts/slideLayout46.xml"/><Relationship Id="rId6" Type="http://schemas.openxmlformats.org/officeDocument/2006/relationships/slideLayout" Target="../slideLayouts/slideLayout51.xml"/><Relationship Id="rId11" Type="http://schemas.openxmlformats.org/officeDocument/2006/relationships/slideLayout" Target="../slideLayouts/slideLayout56.xml"/><Relationship Id="rId5" Type="http://schemas.openxmlformats.org/officeDocument/2006/relationships/slideLayout" Target="../slideLayouts/slideLayout50.xml"/><Relationship Id="rId10" Type="http://schemas.openxmlformats.org/officeDocument/2006/relationships/slideLayout" Target="../slideLayouts/slideLayout55.xml"/><Relationship Id="rId4" Type="http://schemas.openxmlformats.org/officeDocument/2006/relationships/slideLayout" Target="../slideLayouts/slideLayout49.xml"/><Relationship Id="rId9" Type="http://schemas.openxmlformats.org/officeDocument/2006/relationships/slideLayout" Target="../slideLayouts/slideLayout54.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4.xml"/><Relationship Id="rId13" Type="http://schemas.openxmlformats.org/officeDocument/2006/relationships/slideLayout" Target="../slideLayouts/slideLayout69.xml"/><Relationship Id="rId18" Type="http://schemas.openxmlformats.org/officeDocument/2006/relationships/slideLayout" Target="../slideLayouts/slideLayout74.xml"/><Relationship Id="rId26" Type="http://schemas.openxmlformats.org/officeDocument/2006/relationships/slideLayout" Target="../slideLayouts/slideLayout82.xml"/><Relationship Id="rId3" Type="http://schemas.openxmlformats.org/officeDocument/2006/relationships/slideLayout" Target="../slideLayouts/slideLayout59.xml"/><Relationship Id="rId21" Type="http://schemas.openxmlformats.org/officeDocument/2006/relationships/slideLayout" Target="../slideLayouts/slideLayout77.xml"/><Relationship Id="rId7" Type="http://schemas.openxmlformats.org/officeDocument/2006/relationships/slideLayout" Target="../slideLayouts/slideLayout63.xml"/><Relationship Id="rId12" Type="http://schemas.openxmlformats.org/officeDocument/2006/relationships/slideLayout" Target="../slideLayouts/slideLayout68.xml"/><Relationship Id="rId17" Type="http://schemas.openxmlformats.org/officeDocument/2006/relationships/slideLayout" Target="../slideLayouts/slideLayout73.xml"/><Relationship Id="rId25" Type="http://schemas.openxmlformats.org/officeDocument/2006/relationships/slideLayout" Target="../slideLayouts/slideLayout81.xml"/><Relationship Id="rId2" Type="http://schemas.openxmlformats.org/officeDocument/2006/relationships/slideLayout" Target="../slideLayouts/slideLayout58.xml"/><Relationship Id="rId16" Type="http://schemas.openxmlformats.org/officeDocument/2006/relationships/slideLayout" Target="../slideLayouts/slideLayout72.xml"/><Relationship Id="rId20" Type="http://schemas.openxmlformats.org/officeDocument/2006/relationships/slideLayout" Target="../slideLayouts/slideLayout76.xml"/><Relationship Id="rId29" Type="http://schemas.openxmlformats.org/officeDocument/2006/relationships/theme" Target="../theme/theme6.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24" Type="http://schemas.openxmlformats.org/officeDocument/2006/relationships/slideLayout" Target="../slideLayouts/slideLayout80.xml"/><Relationship Id="rId5" Type="http://schemas.openxmlformats.org/officeDocument/2006/relationships/slideLayout" Target="../slideLayouts/slideLayout61.xml"/><Relationship Id="rId15" Type="http://schemas.openxmlformats.org/officeDocument/2006/relationships/slideLayout" Target="../slideLayouts/slideLayout71.xml"/><Relationship Id="rId23" Type="http://schemas.openxmlformats.org/officeDocument/2006/relationships/slideLayout" Target="../slideLayouts/slideLayout79.xml"/><Relationship Id="rId28" Type="http://schemas.openxmlformats.org/officeDocument/2006/relationships/slideLayout" Target="../slideLayouts/slideLayout84.xml"/><Relationship Id="rId10" Type="http://schemas.openxmlformats.org/officeDocument/2006/relationships/slideLayout" Target="../slideLayouts/slideLayout66.xml"/><Relationship Id="rId19" Type="http://schemas.openxmlformats.org/officeDocument/2006/relationships/slideLayout" Target="../slideLayouts/slideLayout75.xml"/><Relationship Id="rId4" Type="http://schemas.openxmlformats.org/officeDocument/2006/relationships/slideLayout" Target="../slideLayouts/slideLayout60.xml"/><Relationship Id="rId9" Type="http://schemas.openxmlformats.org/officeDocument/2006/relationships/slideLayout" Target="../slideLayouts/slideLayout65.xml"/><Relationship Id="rId14" Type="http://schemas.openxmlformats.org/officeDocument/2006/relationships/slideLayout" Target="../slideLayouts/slideLayout70.xml"/><Relationship Id="rId22" Type="http://schemas.openxmlformats.org/officeDocument/2006/relationships/slideLayout" Target="../slideLayouts/slideLayout78.xml"/><Relationship Id="rId27" Type="http://schemas.openxmlformats.org/officeDocument/2006/relationships/slideLayout" Target="../slideLayouts/slideLayout83.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92.xml"/><Relationship Id="rId13" Type="http://schemas.openxmlformats.org/officeDocument/2006/relationships/slideLayout" Target="../slideLayouts/slideLayout97.xml"/><Relationship Id="rId18" Type="http://schemas.openxmlformats.org/officeDocument/2006/relationships/slideLayout" Target="../slideLayouts/slideLayout102.xml"/><Relationship Id="rId26" Type="http://schemas.openxmlformats.org/officeDocument/2006/relationships/slideLayout" Target="../slideLayouts/slideLayout110.xml"/><Relationship Id="rId3" Type="http://schemas.openxmlformats.org/officeDocument/2006/relationships/slideLayout" Target="../slideLayouts/slideLayout87.xml"/><Relationship Id="rId21" Type="http://schemas.openxmlformats.org/officeDocument/2006/relationships/slideLayout" Target="../slideLayouts/slideLayout105.xml"/><Relationship Id="rId7" Type="http://schemas.openxmlformats.org/officeDocument/2006/relationships/slideLayout" Target="../slideLayouts/slideLayout91.xml"/><Relationship Id="rId12" Type="http://schemas.openxmlformats.org/officeDocument/2006/relationships/slideLayout" Target="../slideLayouts/slideLayout96.xml"/><Relationship Id="rId17" Type="http://schemas.openxmlformats.org/officeDocument/2006/relationships/slideLayout" Target="../slideLayouts/slideLayout101.xml"/><Relationship Id="rId25" Type="http://schemas.openxmlformats.org/officeDocument/2006/relationships/slideLayout" Target="../slideLayouts/slideLayout109.xml"/><Relationship Id="rId2" Type="http://schemas.openxmlformats.org/officeDocument/2006/relationships/slideLayout" Target="../slideLayouts/slideLayout86.xml"/><Relationship Id="rId16" Type="http://schemas.openxmlformats.org/officeDocument/2006/relationships/slideLayout" Target="../slideLayouts/slideLayout100.xml"/><Relationship Id="rId20" Type="http://schemas.openxmlformats.org/officeDocument/2006/relationships/slideLayout" Target="../slideLayouts/slideLayout104.xml"/><Relationship Id="rId29" Type="http://schemas.openxmlformats.org/officeDocument/2006/relationships/theme" Target="../theme/theme7.xml"/><Relationship Id="rId1" Type="http://schemas.openxmlformats.org/officeDocument/2006/relationships/slideLayout" Target="../slideLayouts/slideLayout85.xml"/><Relationship Id="rId6" Type="http://schemas.openxmlformats.org/officeDocument/2006/relationships/slideLayout" Target="../slideLayouts/slideLayout90.xml"/><Relationship Id="rId11" Type="http://schemas.openxmlformats.org/officeDocument/2006/relationships/slideLayout" Target="../slideLayouts/slideLayout95.xml"/><Relationship Id="rId24" Type="http://schemas.openxmlformats.org/officeDocument/2006/relationships/slideLayout" Target="../slideLayouts/slideLayout108.xml"/><Relationship Id="rId5" Type="http://schemas.openxmlformats.org/officeDocument/2006/relationships/slideLayout" Target="../slideLayouts/slideLayout89.xml"/><Relationship Id="rId15" Type="http://schemas.openxmlformats.org/officeDocument/2006/relationships/slideLayout" Target="../slideLayouts/slideLayout99.xml"/><Relationship Id="rId23" Type="http://schemas.openxmlformats.org/officeDocument/2006/relationships/slideLayout" Target="../slideLayouts/slideLayout107.xml"/><Relationship Id="rId28" Type="http://schemas.openxmlformats.org/officeDocument/2006/relationships/slideLayout" Target="../slideLayouts/slideLayout112.xml"/><Relationship Id="rId10" Type="http://schemas.openxmlformats.org/officeDocument/2006/relationships/slideLayout" Target="../slideLayouts/slideLayout94.xml"/><Relationship Id="rId19" Type="http://schemas.openxmlformats.org/officeDocument/2006/relationships/slideLayout" Target="../slideLayouts/slideLayout103.xml"/><Relationship Id="rId4" Type="http://schemas.openxmlformats.org/officeDocument/2006/relationships/slideLayout" Target="../slideLayouts/slideLayout88.xml"/><Relationship Id="rId9" Type="http://schemas.openxmlformats.org/officeDocument/2006/relationships/slideLayout" Target="../slideLayouts/slideLayout93.xml"/><Relationship Id="rId14" Type="http://schemas.openxmlformats.org/officeDocument/2006/relationships/slideLayout" Target="../slideLayouts/slideLayout98.xml"/><Relationship Id="rId22" Type="http://schemas.openxmlformats.org/officeDocument/2006/relationships/slideLayout" Target="../slideLayouts/slideLayout106.xml"/><Relationship Id="rId27" Type="http://schemas.openxmlformats.org/officeDocument/2006/relationships/slideLayout" Target="../slideLayouts/slideLayout111.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20.xml"/><Relationship Id="rId3" Type="http://schemas.openxmlformats.org/officeDocument/2006/relationships/slideLayout" Target="../slideLayouts/slideLayout115.xml"/><Relationship Id="rId7" Type="http://schemas.openxmlformats.org/officeDocument/2006/relationships/slideLayout" Target="../slideLayouts/slideLayout119.xml"/><Relationship Id="rId12" Type="http://schemas.openxmlformats.org/officeDocument/2006/relationships/theme" Target="../theme/theme8.xml"/><Relationship Id="rId2" Type="http://schemas.openxmlformats.org/officeDocument/2006/relationships/slideLayout" Target="../slideLayouts/slideLayout114.xml"/><Relationship Id="rId1" Type="http://schemas.openxmlformats.org/officeDocument/2006/relationships/slideLayout" Target="../slideLayouts/slideLayout113.xml"/><Relationship Id="rId6" Type="http://schemas.openxmlformats.org/officeDocument/2006/relationships/slideLayout" Target="../slideLayouts/slideLayout118.xml"/><Relationship Id="rId11" Type="http://schemas.openxmlformats.org/officeDocument/2006/relationships/slideLayout" Target="../slideLayouts/slideLayout123.xml"/><Relationship Id="rId5" Type="http://schemas.openxmlformats.org/officeDocument/2006/relationships/slideLayout" Target="../slideLayouts/slideLayout117.xml"/><Relationship Id="rId10" Type="http://schemas.openxmlformats.org/officeDocument/2006/relationships/slideLayout" Target="../slideLayouts/slideLayout122.xml"/><Relationship Id="rId4" Type="http://schemas.openxmlformats.org/officeDocument/2006/relationships/slideLayout" Target="../slideLayouts/slideLayout116.xml"/><Relationship Id="rId9" Type="http://schemas.openxmlformats.org/officeDocument/2006/relationships/slideLayout" Target="../slideLayouts/slideLayout121.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31.xml"/><Relationship Id="rId3" Type="http://schemas.openxmlformats.org/officeDocument/2006/relationships/slideLayout" Target="../slideLayouts/slideLayout126.xml"/><Relationship Id="rId7" Type="http://schemas.openxmlformats.org/officeDocument/2006/relationships/slideLayout" Target="../slideLayouts/slideLayout130.xml"/><Relationship Id="rId12" Type="http://schemas.openxmlformats.org/officeDocument/2006/relationships/theme" Target="../theme/theme9.xml"/><Relationship Id="rId2" Type="http://schemas.openxmlformats.org/officeDocument/2006/relationships/slideLayout" Target="../slideLayouts/slideLayout125.xml"/><Relationship Id="rId1" Type="http://schemas.openxmlformats.org/officeDocument/2006/relationships/slideLayout" Target="../slideLayouts/slideLayout124.xml"/><Relationship Id="rId6" Type="http://schemas.openxmlformats.org/officeDocument/2006/relationships/slideLayout" Target="../slideLayouts/slideLayout129.xml"/><Relationship Id="rId11" Type="http://schemas.openxmlformats.org/officeDocument/2006/relationships/slideLayout" Target="../slideLayouts/slideLayout134.xml"/><Relationship Id="rId5" Type="http://schemas.openxmlformats.org/officeDocument/2006/relationships/slideLayout" Target="../slideLayouts/slideLayout128.xml"/><Relationship Id="rId10" Type="http://schemas.openxmlformats.org/officeDocument/2006/relationships/slideLayout" Target="../slideLayouts/slideLayout133.xml"/><Relationship Id="rId4" Type="http://schemas.openxmlformats.org/officeDocument/2006/relationships/slideLayout" Target="../slideLayouts/slideLayout127.xml"/><Relationship Id="rId9" Type="http://schemas.openxmlformats.org/officeDocument/2006/relationships/slideLayout" Target="../slideLayouts/slideLayout13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eaLnBrk="0" fontAlgn="base" hangingPunct="0">
              <a:spcBef>
                <a:spcPct val="0"/>
              </a:spcBef>
              <a:spcAft>
                <a:spcPct val="0"/>
              </a:spcAft>
              <a:defRPr/>
            </a:pPr>
            <a:endParaRPr lang="en-US">
              <a:solidFill>
                <a:prstClr val="black">
                  <a:tint val="75000"/>
                </a:prstClr>
              </a:solidFill>
              <a:latin typeface="Tahoma" pitchFamily="34" charset="0"/>
            </a:endParaRPr>
          </a:p>
        </p:txBody>
      </p:sp>
      <p:sp>
        <p:nvSpPr>
          <p:cNvPr id="5" name="Footer Placeholder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eaLnBrk="0" fontAlgn="base" hangingPunct="0">
              <a:spcBef>
                <a:spcPct val="0"/>
              </a:spcBef>
              <a:spcAft>
                <a:spcPct val="0"/>
              </a:spcAft>
              <a:defRPr/>
            </a:pPr>
            <a:endParaRPr lang="en-US">
              <a:solidFill>
                <a:prstClr val="black">
                  <a:tint val="75000"/>
                </a:prstClr>
              </a:solidFill>
              <a:latin typeface="Tahoma" pitchFamily="34" charset="0"/>
            </a:endParaRPr>
          </a:p>
        </p:txBody>
      </p:sp>
      <p:sp>
        <p:nvSpPr>
          <p:cNvPr id="6" name="Slide Number Placeholder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eaLnBrk="0" fontAlgn="base" hangingPunct="0">
              <a:spcBef>
                <a:spcPct val="0"/>
              </a:spcBef>
              <a:spcAft>
                <a:spcPct val="0"/>
              </a:spcAft>
              <a:defRPr/>
            </a:pPr>
            <a:fld id="{071AD9CB-7B55-408A-A9B9-E03A776E691A}" type="slidenum">
              <a:rPr lang="en-US" smtClean="0">
                <a:solidFill>
                  <a:prstClr val="black">
                    <a:tint val="75000"/>
                  </a:prstClr>
                </a:solidFill>
                <a:latin typeface="Tahoma" pitchFamily="34" charset="0"/>
              </a:rPr>
              <a:pPr eaLnBrk="0" fontAlgn="base" hangingPunct="0">
                <a:spcBef>
                  <a:spcPct val="0"/>
                </a:spcBef>
                <a:spcAft>
                  <a:spcPct val="0"/>
                </a:spcAft>
                <a:defRPr/>
              </a:pPr>
              <a:t>‹#›</a:t>
            </a:fld>
            <a:endParaRPr lang="en-US">
              <a:solidFill>
                <a:prstClr val="black">
                  <a:tint val="75000"/>
                </a:prstClr>
              </a:solidFill>
              <a:latin typeface="Tahoma" pitchFamily="34" charset="0"/>
            </a:endParaRPr>
          </a:p>
        </p:txBody>
      </p:sp>
    </p:spTree>
    <p:extLst>
      <p:ext uri="{BB962C8B-B14F-4D97-AF65-F5344CB8AC3E}">
        <p14:creationId xmlns:p14="http://schemas.microsoft.com/office/powerpoint/2010/main" val="1311993969"/>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09600" y="274638"/>
            <a:ext cx="109728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09600" y="1600201"/>
            <a:ext cx="109728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09600" y="6245225"/>
            <a:ext cx="28448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fontAlgn="base">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4165600" y="6245225"/>
            <a:ext cx="38608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fontAlgn="base">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8737600" y="6245225"/>
            <a:ext cx="28448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pPr fontAlgn="base">
              <a:spcBef>
                <a:spcPct val="0"/>
              </a:spcBef>
              <a:spcAft>
                <a:spcPct val="0"/>
              </a:spcAft>
              <a:defRPr/>
            </a:pPr>
            <a:fld id="{6D03CAC9-04CC-4BAE-B4C4-79185EFC1EE2}" type="slidenum">
              <a:rPr lang="en-US">
                <a:solidFill>
                  <a:srgbClr val="000000"/>
                </a:solidFill>
              </a:rPr>
              <a:pPr fontAlgn="base">
                <a:spcBef>
                  <a:spcPct val="0"/>
                </a:spcBef>
                <a:spcAft>
                  <a:spcPct val="0"/>
                </a:spcAft>
                <a:defRPr/>
              </a:pPr>
              <a:t>‹#›</a:t>
            </a:fld>
            <a:endParaRPr lang="en-US">
              <a:solidFill>
                <a:srgbClr val="000000"/>
              </a:solidFill>
            </a:endParaRPr>
          </a:p>
        </p:txBody>
      </p:sp>
    </p:spTree>
    <p:extLst>
      <p:ext uri="{BB962C8B-B14F-4D97-AF65-F5344CB8AC3E}">
        <p14:creationId xmlns:p14="http://schemas.microsoft.com/office/powerpoint/2010/main" val="1843714667"/>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 id="2147483684" r:id="rId1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eaLnBrk="0" fontAlgn="base" hangingPunct="0">
              <a:spcBef>
                <a:spcPct val="0"/>
              </a:spcBef>
              <a:spcAft>
                <a:spcPct val="0"/>
              </a:spcAft>
              <a:defRPr/>
            </a:pPr>
            <a:endParaRPr lang="en-US">
              <a:solidFill>
                <a:prstClr val="black">
                  <a:tint val="75000"/>
                </a:prstClr>
              </a:solidFill>
              <a:latin typeface="Tahoma" pitchFamily="34" charset="0"/>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eaLnBrk="0" fontAlgn="base" hangingPunct="0">
              <a:spcBef>
                <a:spcPct val="0"/>
              </a:spcBef>
              <a:spcAft>
                <a:spcPct val="0"/>
              </a:spcAft>
              <a:defRPr/>
            </a:pPr>
            <a:endParaRPr lang="en-US">
              <a:solidFill>
                <a:prstClr val="black">
                  <a:tint val="75000"/>
                </a:prstClr>
              </a:solidFill>
              <a:latin typeface="Tahoma" pitchFamily="34" charset="0"/>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eaLnBrk="0" fontAlgn="base" hangingPunct="0">
              <a:spcBef>
                <a:spcPct val="0"/>
              </a:spcBef>
              <a:spcAft>
                <a:spcPct val="0"/>
              </a:spcAft>
              <a:defRPr/>
            </a:pPr>
            <a:fld id="{071AD9CB-7B55-408A-A9B9-E03A776E691A}" type="slidenum">
              <a:rPr lang="en-US" smtClean="0">
                <a:solidFill>
                  <a:prstClr val="black">
                    <a:tint val="75000"/>
                  </a:prstClr>
                </a:solidFill>
                <a:latin typeface="Tahoma" pitchFamily="34" charset="0"/>
              </a:rPr>
              <a:pPr eaLnBrk="0" fontAlgn="base" hangingPunct="0">
                <a:spcBef>
                  <a:spcPct val="0"/>
                </a:spcBef>
                <a:spcAft>
                  <a:spcPct val="0"/>
                </a:spcAft>
                <a:defRPr/>
              </a:pPr>
              <a:t>‹#›</a:t>
            </a:fld>
            <a:endParaRPr lang="en-US">
              <a:solidFill>
                <a:prstClr val="black">
                  <a:tint val="75000"/>
                </a:prstClr>
              </a:solidFill>
              <a:latin typeface="Tahoma" pitchFamily="34" charset="0"/>
            </a:endParaRPr>
          </a:p>
        </p:txBody>
      </p:sp>
    </p:spTree>
    <p:extLst>
      <p:ext uri="{BB962C8B-B14F-4D97-AF65-F5344CB8AC3E}">
        <p14:creationId xmlns:p14="http://schemas.microsoft.com/office/powerpoint/2010/main" val="2681851454"/>
      </p:ext>
    </p:extLst>
  </p:cSld>
  <p:clrMap bg1="lt1" tx1="dk1" bg2="lt2" tx2="dk2" accent1="accent1" accent2="accent2" accent3="accent3" accent4="accent4" accent5="accent5" accent6="accent6" hlink="hlink" folHlink="folHlink"/>
  <p:sldLayoutIdLst>
    <p:sldLayoutId id="2147483686" r:id="rId1"/>
    <p:sldLayoutId id="2147483687" r:id="rId2"/>
    <p:sldLayoutId id="2147483688" r:id="rId3"/>
    <p:sldLayoutId id="2147483689" r:id="rId4"/>
    <p:sldLayoutId id="2147483690" r:id="rId5"/>
    <p:sldLayoutId id="2147483691" r:id="rId6"/>
    <p:sldLayoutId id="2147483692" r:id="rId7"/>
    <p:sldLayoutId id="2147483693" r:id="rId8"/>
    <p:sldLayoutId id="2147483694" r:id="rId9"/>
    <p:sldLayoutId id="2147483695" r:id="rId10"/>
    <p:sldLayoutId id="2147483696"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218" name="Title Placeholder 1">
            <a:extLst>
              <a:ext uri="{FF2B5EF4-FFF2-40B4-BE49-F238E27FC236}">
                <a16:creationId xmlns:a16="http://schemas.microsoft.com/office/drawing/2014/main" id="{0437BBDB-EF93-49CC-BFCF-D211C96DC025}"/>
              </a:ext>
            </a:extLst>
          </p:cNvPr>
          <p:cNvSpPr>
            <a:spLocks noGrp="1" noChangeArrowheads="1"/>
          </p:cNvSpPr>
          <p:nvPr>
            <p:ph type="title"/>
          </p:nvPr>
        </p:nvSpPr>
        <p:spPr bwMode="auto">
          <a:xfrm>
            <a:off x="609600" y="274638"/>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endParaRPr lang="vi-VN" altLang="en-US"/>
          </a:p>
        </p:txBody>
      </p:sp>
      <p:sp>
        <p:nvSpPr>
          <p:cNvPr id="9219" name="Text Placeholder 2">
            <a:extLst>
              <a:ext uri="{FF2B5EF4-FFF2-40B4-BE49-F238E27FC236}">
                <a16:creationId xmlns:a16="http://schemas.microsoft.com/office/drawing/2014/main" id="{1EC78873-57BE-419B-94C4-D12B3903C21C}"/>
              </a:ext>
            </a:extLst>
          </p:cNvPr>
          <p:cNvSpPr>
            <a:spLocks noGrp="1" noChangeArrowheads="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endParaRPr lang="vi-VN" altLang="en-US"/>
          </a:p>
        </p:txBody>
      </p:sp>
      <p:sp>
        <p:nvSpPr>
          <p:cNvPr id="4" name="Date Placeholder 3">
            <a:extLst>
              <a:ext uri="{FF2B5EF4-FFF2-40B4-BE49-F238E27FC236}">
                <a16:creationId xmlns:a16="http://schemas.microsoft.com/office/drawing/2014/main" id="{C569FCC6-DD6F-46E1-BAD5-81C91A51C49A}"/>
              </a:ext>
            </a:extLst>
          </p:cNvPr>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880">
                <a:solidFill>
                  <a:schemeClr val="tx1">
                    <a:tint val="75000"/>
                  </a:schemeClr>
                </a:solidFill>
                <a:latin typeface="Arial" charset="0"/>
              </a:defRPr>
            </a:lvl1pPr>
          </a:lstStyle>
          <a:p>
            <a:pPr>
              <a:defRPr/>
            </a:pPr>
            <a:endParaRPr lang="en-US"/>
          </a:p>
        </p:txBody>
      </p:sp>
      <p:sp>
        <p:nvSpPr>
          <p:cNvPr id="5" name="Footer Placeholder 4">
            <a:extLst>
              <a:ext uri="{FF2B5EF4-FFF2-40B4-BE49-F238E27FC236}">
                <a16:creationId xmlns:a16="http://schemas.microsoft.com/office/drawing/2014/main" id="{A97FE934-9D02-4A7A-A7A6-58B76387A086}"/>
              </a:ext>
            </a:extLst>
          </p:cNvPr>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880">
                <a:solidFill>
                  <a:schemeClr val="tx1">
                    <a:tint val="75000"/>
                  </a:schemeClr>
                </a:solidFill>
                <a:latin typeface="Arial" charset="0"/>
              </a:defRPr>
            </a:lvl1pPr>
          </a:lstStyle>
          <a:p>
            <a:pPr>
              <a:defRPr/>
            </a:pPr>
            <a:endParaRPr lang="en-US"/>
          </a:p>
        </p:txBody>
      </p:sp>
      <p:sp>
        <p:nvSpPr>
          <p:cNvPr id="6" name="Slide Number Placeholder 5">
            <a:extLst>
              <a:ext uri="{FF2B5EF4-FFF2-40B4-BE49-F238E27FC236}">
                <a16:creationId xmlns:a16="http://schemas.microsoft.com/office/drawing/2014/main" id="{E1096691-6147-4142-87B9-E2CE1B9151E4}"/>
              </a:ext>
            </a:extLst>
          </p:cNvPr>
          <p:cNvSpPr>
            <a:spLocks noGrp="1"/>
          </p:cNvSpPr>
          <p:nvPr>
            <p:ph type="sldNum" sz="quarter" idx="4"/>
          </p:nvPr>
        </p:nvSpPr>
        <p:spPr>
          <a:xfrm>
            <a:off x="8737600" y="6356351"/>
            <a:ext cx="2844800" cy="365125"/>
          </a:xfrm>
          <a:prstGeom prst="rect">
            <a:avLst/>
          </a:prstGeom>
        </p:spPr>
        <p:txBody>
          <a:bodyPr vert="horz" wrap="square" lIns="91440" tIns="45720" rIns="91440" bIns="45720" numCol="1" anchor="ctr" anchorCtr="0" compatLnSpc="1">
            <a:prstTxWarp prst="textNoShape">
              <a:avLst/>
            </a:prstTxWarp>
          </a:bodyPr>
          <a:lstStyle>
            <a:lvl1pPr algn="r">
              <a:defRPr sz="880">
                <a:solidFill>
                  <a:srgbClr val="898989"/>
                </a:solidFill>
              </a:defRPr>
            </a:lvl1pPr>
          </a:lstStyle>
          <a:p>
            <a:pPr>
              <a:defRPr/>
            </a:pPr>
            <a:fld id="{69B9D8FD-971B-4838-8FCC-0F73CF147C94}" type="slidenum">
              <a:rPr lang="en-US" altLang="en-US"/>
              <a:pPr>
                <a:defRPr/>
              </a:pPr>
              <a:t>‹#›</a:t>
            </a:fld>
            <a:endParaRPr lang="en-US" altLang="en-US"/>
          </a:p>
        </p:txBody>
      </p:sp>
    </p:spTree>
    <p:extLst>
      <p:ext uri="{BB962C8B-B14F-4D97-AF65-F5344CB8AC3E}">
        <p14:creationId xmlns:p14="http://schemas.microsoft.com/office/powerpoint/2010/main" val="2384995053"/>
      </p:ext>
    </p:extLst>
  </p:cSld>
  <p:clrMap bg1="lt1" tx1="dk1" bg2="lt2" tx2="dk2" accent1="accent1" accent2="accent2" accent3="accent3" accent4="accent4" accent5="accent5" accent6="accent6" hlink="hlink" folHlink="folHlink"/>
  <p:sldLayoutIdLst>
    <p:sldLayoutId id="2147483698" r:id="rId1"/>
    <p:sldLayoutId id="2147483699" r:id="rId2"/>
    <p:sldLayoutId id="2147483700" r:id="rId3"/>
    <p:sldLayoutId id="2147483701" r:id="rId4"/>
    <p:sldLayoutId id="2147483702" r:id="rId5"/>
    <p:sldLayoutId id="2147483703" r:id="rId6"/>
    <p:sldLayoutId id="2147483704" r:id="rId7"/>
    <p:sldLayoutId id="2147483705" r:id="rId8"/>
    <p:sldLayoutId id="2147483706" r:id="rId9"/>
    <p:sldLayoutId id="2147483707" r:id="rId10"/>
    <p:sldLayoutId id="2147483708" r:id="rId11"/>
  </p:sldLayoutIdLst>
  <p:txStyles>
    <p:titleStyle>
      <a:lvl1pPr algn="ctr" rtl="0" eaLnBrk="0" fontAlgn="base" hangingPunct="0">
        <a:spcBef>
          <a:spcPct val="0"/>
        </a:spcBef>
        <a:spcAft>
          <a:spcPct val="0"/>
        </a:spcAft>
        <a:defRPr sz="3200" kern="1200">
          <a:solidFill>
            <a:schemeClr val="tx1"/>
          </a:solidFill>
          <a:latin typeface="+mj-lt"/>
          <a:ea typeface="+mj-ea"/>
          <a:cs typeface="+mj-cs"/>
        </a:defRPr>
      </a:lvl1pPr>
      <a:lvl2pPr algn="ctr" rtl="0" eaLnBrk="0" fontAlgn="base" hangingPunct="0">
        <a:spcBef>
          <a:spcPct val="0"/>
        </a:spcBef>
        <a:spcAft>
          <a:spcPct val="0"/>
        </a:spcAft>
        <a:defRPr sz="3200">
          <a:solidFill>
            <a:schemeClr val="tx1"/>
          </a:solidFill>
          <a:latin typeface="Calibri" pitchFamily="34" charset="0"/>
        </a:defRPr>
      </a:lvl2pPr>
      <a:lvl3pPr algn="ctr" rtl="0" eaLnBrk="0" fontAlgn="base" hangingPunct="0">
        <a:spcBef>
          <a:spcPct val="0"/>
        </a:spcBef>
        <a:spcAft>
          <a:spcPct val="0"/>
        </a:spcAft>
        <a:defRPr sz="3200">
          <a:solidFill>
            <a:schemeClr val="tx1"/>
          </a:solidFill>
          <a:latin typeface="Calibri" pitchFamily="34" charset="0"/>
        </a:defRPr>
      </a:lvl3pPr>
      <a:lvl4pPr algn="ctr" rtl="0" eaLnBrk="0" fontAlgn="base" hangingPunct="0">
        <a:spcBef>
          <a:spcPct val="0"/>
        </a:spcBef>
        <a:spcAft>
          <a:spcPct val="0"/>
        </a:spcAft>
        <a:defRPr sz="3200">
          <a:solidFill>
            <a:schemeClr val="tx1"/>
          </a:solidFill>
          <a:latin typeface="Calibri" pitchFamily="34" charset="0"/>
        </a:defRPr>
      </a:lvl4pPr>
      <a:lvl5pPr algn="ctr" rtl="0" eaLnBrk="0" fontAlgn="base" hangingPunct="0">
        <a:spcBef>
          <a:spcPct val="0"/>
        </a:spcBef>
        <a:spcAft>
          <a:spcPct val="0"/>
        </a:spcAft>
        <a:defRPr sz="3200">
          <a:solidFill>
            <a:schemeClr val="tx1"/>
          </a:solidFill>
          <a:latin typeface="Calibri" pitchFamily="34" charset="0"/>
        </a:defRPr>
      </a:lvl5pPr>
      <a:lvl6pPr marL="335265" algn="ctr" rtl="0" fontAlgn="base">
        <a:spcBef>
          <a:spcPct val="0"/>
        </a:spcBef>
        <a:spcAft>
          <a:spcPct val="0"/>
        </a:spcAft>
        <a:defRPr sz="3227">
          <a:solidFill>
            <a:schemeClr val="tx1"/>
          </a:solidFill>
          <a:latin typeface="Calibri" pitchFamily="34" charset="0"/>
        </a:defRPr>
      </a:lvl6pPr>
      <a:lvl7pPr marL="670530" algn="ctr" rtl="0" fontAlgn="base">
        <a:spcBef>
          <a:spcPct val="0"/>
        </a:spcBef>
        <a:spcAft>
          <a:spcPct val="0"/>
        </a:spcAft>
        <a:defRPr sz="3227">
          <a:solidFill>
            <a:schemeClr val="tx1"/>
          </a:solidFill>
          <a:latin typeface="Calibri" pitchFamily="34" charset="0"/>
        </a:defRPr>
      </a:lvl7pPr>
      <a:lvl8pPr marL="1005794" algn="ctr" rtl="0" fontAlgn="base">
        <a:spcBef>
          <a:spcPct val="0"/>
        </a:spcBef>
        <a:spcAft>
          <a:spcPct val="0"/>
        </a:spcAft>
        <a:defRPr sz="3227">
          <a:solidFill>
            <a:schemeClr val="tx1"/>
          </a:solidFill>
          <a:latin typeface="Calibri" pitchFamily="34" charset="0"/>
        </a:defRPr>
      </a:lvl8pPr>
      <a:lvl9pPr marL="1341059" algn="ctr" rtl="0" fontAlgn="base">
        <a:spcBef>
          <a:spcPct val="0"/>
        </a:spcBef>
        <a:spcAft>
          <a:spcPct val="0"/>
        </a:spcAft>
        <a:defRPr sz="3227">
          <a:solidFill>
            <a:schemeClr val="tx1"/>
          </a:solidFill>
          <a:latin typeface="Calibri" pitchFamily="34" charset="0"/>
        </a:defRPr>
      </a:lvl9pPr>
    </p:titleStyle>
    <p:bodyStyle>
      <a:lvl1pPr marL="250825" indent="-250825" algn="l" rtl="0" eaLnBrk="0" fontAlgn="base" hangingPunct="0">
        <a:spcBef>
          <a:spcPct val="20000"/>
        </a:spcBef>
        <a:spcAft>
          <a:spcPct val="0"/>
        </a:spcAft>
        <a:buFont typeface="Arial" panose="020B0604020202020204" pitchFamily="34" charset="0"/>
        <a:buChar char="•"/>
        <a:defRPr sz="2300" kern="1200">
          <a:solidFill>
            <a:schemeClr val="tx1"/>
          </a:solidFill>
          <a:latin typeface="+mn-lt"/>
          <a:ea typeface="+mn-ea"/>
          <a:cs typeface="+mn-cs"/>
        </a:defRPr>
      </a:lvl1pPr>
      <a:lvl2pPr marL="544513" indent="-207963"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2pPr>
      <a:lvl3pPr marL="836613" indent="-166688" algn="l" rtl="0" eaLnBrk="0" fontAlgn="base" hangingPunct="0">
        <a:spcBef>
          <a:spcPct val="20000"/>
        </a:spcBef>
        <a:spcAft>
          <a:spcPct val="0"/>
        </a:spcAft>
        <a:buFont typeface="Arial" panose="020B0604020202020204" pitchFamily="34" charset="0"/>
        <a:buChar char="•"/>
        <a:defRPr sz="1700" kern="1200">
          <a:solidFill>
            <a:schemeClr val="tx1"/>
          </a:solidFill>
          <a:latin typeface="+mn-lt"/>
          <a:ea typeface="+mn-ea"/>
          <a:cs typeface="+mn-cs"/>
        </a:defRPr>
      </a:lvl3pPr>
      <a:lvl4pPr marL="1173163" indent="-166688" algn="l" rtl="0" eaLnBrk="0" fontAlgn="base" hangingPunct="0">
        <a:spcBef>
          <a:spcPct val="20000"/>
        </a:spcBef>
        <a:spcAft>
          <a:spcPct val="0"/>
        </a:spcAft>
        <a:buFont typeface="Arial" panose="020B0604020202020204" pitchFamily="34" charset="0"/>
        <a:buChar char="–"/>
        <a:defRPr sz="1400" kern="1200">
          <a:solidFill>
            <a:schemeClr val="tx1"/>
          </a:solidFill>
          <a:latin typeface="+mn-lt"/>
          <a:ea typeface="+mn-ea"/>
          <a:cs typeface="+mn-cs"/>
        </a:defRPr>
      </a:lvl4pPr>
      <a:lvl5pPr marL="1508125" indent="-166688" algn="l" rtl="0" eaLnBrk="0" fontAlgn="base" hangingPunct="0">
        <a:spcBef>
          <a:spcPct val="20000"/>
        </a:spcBef>
        <a:spcAft>
          <a:spcPct val="0"/>
        </a:spcAft>
        <a:buFont typeface="Arial" panose="020B0604020202020204" pitchFamily="34" charset="0"/>
        <a:buChar char="»"/>
        <a:defRPr sz="1400" kern="1200">
          <a:solidFill>
            <a:schemeClr val="tx1"/>
          </a:solidFill>
          <a:latin typeface="+mn-lt"/>
          <a:ea typeface="+mn-ea"/>
          <a:cs typeface="+mn-cs"/>
        </a:defRPr>
      </a:lvl5pPr>
      <a:lvl6pPr marL="1843956" indent="-167632" algn="l" defTabSz="670530" rtl="0" eaLnBrk="1" latinLnBrk="0" hangingPunct="1">
        <a:spcBef>
          <a:spcPct val="20000"/>
        </a:spcBef>
        <a:buFont typeface="Arial" pitchFamily="34" charset="0"/>
        <a:buChar char="•"/>
        <a:defRPr sz="1467" kern="1200">
          <a:solidFill>
            <a:schemeClr val="tx1"/>
          </a:solidFill>
          <a:latin typeface="+mn-lt"/>
          <a:ea typeface="+mn-ea"/>
          <a:cs typeface="+mn-cs"/>
        </a:defRPr>
      </a:lvl6pPr>
      <a:lvl7pPr marL="2179221" indent="-167632" algn="l" defTabSz="670530" rtl="0" eaLnBrk="1" latinLnBrk="0" hangingPunct="1">
        <a:spcBef>
          <a:spcPct val="20000"/>
        </a:spcBef>
        <a:buFont typeface="Arial" pitchFamily="34" charset="0"/>
        <a:buChar char="•"/>
        <a:defRPr sz="1467" kern="1200">
          <a:solidFill>
            <a:schemeClr val="tx1"/>
          </a:solidFill>
          <a:latin typeface="+mn-lt"/>
          <a:ea typeface="+mn-ea"/>
          <a:cs typeface="+mn-cs"/>
        </a:defRPr>
      </a:lvl7pPr>
      <a:lvl8pPr marL="2514486" indent="-167632" algn="l" defTabSz="670530" rtl="0" eaLnBrk="1" latinLnBrk="0" hangingPunct="1">
        <a:spcBef>
          <a:spcPct val="20000"/>
        </a:spcBef>
        <a:buFont typeface="Arial" pitchFamily="34" charset="0"/>
        <a:buChar char="•"/>
        <a:defRPr sz="1467" kern="1200">
          <a:solidFill>
            <a:schemeClr val="tx1"/>
          </a:solidFill>
          <a:latin typeface="+mn-lt"/>
          <a:ea typeface="+mn-ea"/>
          <a:cs typeface="+mn-cs"/>
        </a:defRPr>
      </a:lvl8pPr>
      <a:lvl9pPr marL="2849750" indent="-167632" algn="l" defTabSz="670530" rtl="0" eaLnBrk="1" latinLnBrk="0" hangingPunct="1">
        <a:spcBef>
          <a:spcPct val="20000"/>
        </a:spcBef>
        <a:buFont typeface="Arial" pitchFamily="34" charset="0"/>
        <a:buChar char="•"/>
        <a:defRPr sz="1467" kern="1200">
          <a:solidFill>
            <a:schemeClr val="tx1"/>
          </a:solidFill>
          <a:latin typeface="+mn-lt"/>
          <a:ea typeface="+mn-ea"/>
          <a:cs typeface="+mn-cs"/>
        </a:defRPr>
      </a:lvl9pPr>
    </p:bodyStyle>
    <p:otherStyle>
      <a:defPPr>
        <a:defRPr lang="vi-VN"/>
      </a:defPPr>
      <a:lvl1pPr marL="0" algn="l" defTabSz="670530" rtl="0" eaLnBrk="1" latinLnBrk="0" hangingPunct="1">
        <a:defRPr sz="1320" kern="1200">
          <a:solidFill>
            <a:schemeClr val="tx1"/>
          </a:solidFill>
          <a:latin typeface="+mn-lt"/>
          <a:ea typeface="+mn-ea"/>
          <a:cs typeface="+mn-cs"/>
        </a:defRPr>
      </a:lvl1pPr>
      <a:lvl2pPr marL="335265" algn="l" defTabSz="670530" rtl="0" eaLnBrk="1" latinLnBrk="0" hangingPunct="1">
        <a:defRPr sz="1320" kern="1200">
          <a:solidFill>
            <a:schemeClr val="tx1"/>
          </a:solidFill>
          <a:latin typeface="+mn-lt"/>
          <a:ea typeface="+mn-ea"/>
          <a:cs typeface="+mn-cs"/>
        </a:defRPr>
      </a:lvl2pPr>
      <a:lvl3pPr marL="670530" algn="l" defTabSz="670530" rtl="0" eaLnBrk="1" latinLnBrk="0" hangingPunct="1">
        <a:defRPr sz="1320" kern="1200">
          <a:solidFill>
            <a:schemeClr val="tx1"/>
          </a:solidFill>
          <a:latin typeface="+mn-lt"/>
          <a:ea typeface="+mn-ea"/>
          <a:cs typeface="+mn-cs"/>
        </a:defRPr>
      </a:lvl3pPr>
      <a:lvl4pPr marL="1005794" algn="l" defTabSz="670530" rtl="0" eaLnBrk="1" latinLnBrk="0" hangingPunct="1">
        <a:defRPr sz="1320" kern="1200">
          <a:solidFill>
            <a:schemeClr val="tx1"/>
          </a:solidFill>
          <a:latin typeface="+mn-lt"/>
          <a:ea typeface="+mn-ea"/>
          <a:cs typeface="+mn-cs"/>
        </a:defRPr>
      </a:lvl4pPr>
      <a:lvl5pPr marL="1341059" algn="l" defTabSz="670530" rtl="0" eaLnBrk="1" latinLnBrk="0" hangingPunct="1">
        <a:defRPr sz="1320" kern="1200">
          <a:solidFill>
            <a:schemeClr val="tx1"/>
          </a:solidFill>
          <a:latin typeface="+mn-lt"/>
          <a:ea typeface="+mn-ea"/>
          <a:cs typeface="+mn-cs"/>
        </a:defRPr>
      </a:lvl5pPr>
      <a:lvl6pPr marL="1676324" algn="l" defTabSz="670530" rtl="0" eaLnBrk="1" latinLnBrk="0" hangingPunct="1">
        <a:defRPr sz="1320" kern="1200">
          <a:solidFill>
            <a:schemeClr val="tx1"/>
          </a:solidFill>
          <a:latin typeface="+mn-lt"/>
          <a:ea typeface="+mn-ea"/>
          <a:cs typeface="+mn-cs"/>
        </a:defRPr>
      </a:lvl6pPr>
      <a:lvl7pPr marL="2011589" algn="l" defTabSz="670530" rtl="0" eaLnBrk="1" latinLnBrk="0" hangingPunct="1">
        <a:defRPr sz="1320" kern="1200">
          <a:solidFill>
            <a:schemeClr val="tx1"/>
          </a:solidFill>
          <a:latin typeface="+mn-lt"/>
          <a:ea typeface="+mn-ea"/>
          <a:cs typeface="+mn-cs"/>
        </a:defRPr>
      </a:lvl7pPr>
      <a:lvl8pPr marL="2346853" algn="l" defTabSz="670530" rtl="0" eaLnBrk="1" latinLnBrk="0" hangingPunct="1">
        <a:defRPr sz="1320" kern="1200">
          <a:solidFill>
            <a:schemeClr val="tx1"/>
          </a:solidFill>
          <a:latin typeface="+mn-lt"/>
          <a:ea typeface="+mn-ea"/>
          <a:cs typeface="+mn-cs"/>
        </a:defRPr>
      </a:lvl8pPr>
      <a:lvl9pPr marL="2682118" algn="l" defTabSz="670530" rtl="0" eaLnBrk="1" latinLnBrk="0" hangingPunct="1">
        <a:defRPr sz="132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Title Placeholder 1">
            <a:extLst>
              <a:ext uri="{FF2B5EF4-FFF2-40B4-BE49-F238E27FC236}">
                <a16:creationId xmlns:a16="http://schemas.microsoft.com/office/drawing/2014/main" id="{043DC70D-4AE0-4BB4-8A2F-63D52B99A637}"/>
              </a:ext>
            </a:extLst>
          </p:cNvPr>
          <p:cNvSpPr>
            <a:spLocks noGrp="1" noChangeArrowheads="1"/>
          </p:cNvSpPr>
          <p:nvPr>
            <p:ph type="title"/>
          </p:nvPr>
        </p:nvSpPr>
        <p:spPr bwMode="auto">
          <a:xfrm>
            <a:off x="838200" y="365126"/>
            <a:ext cx="1051560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1267" name="Text Placeholder 2">
            <a:extLst>
              <a:ext uri="{FF2B5EF4-FFF2-40B4-BE49-F238E27FC236}">
                <a16:creationId xmlns:a16="http://schemas.microsoft.com/office/drawing/2014/main" id="{D6941ED0-E19C-4A31-9B7D-61CD72E06C84}"/>
              </a:ext>
            </a:extLst>
          </p:cNvPr>
          <p:cNvSpPr>
            <a:spLocks noGrp="1" noChangeArrowheads="1"/>
          </p:cNvSpPr>
          <p:nvPr>
            <p:ph type="body" idx="1"/>
          </p:nvPr>
        </p:nvSpPr>
        <p:spPr bwMode="auto">
          <a:xfrm>
            <a:off x="838200" y="1825625"/>
            <a:ext cx="10515600" cy="4349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0A03B988-C59D-40CF-981A-CFB3632D6E4B}"/>
              </a:ext>
            </a:extLst>
          </p:cNvPr>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660">
                <a:solidFill>
                  <a:schemeClr val="tx1">
                    <a:tint val="75000"/>
                  </a:schemeClr>
                </a:solidFill>
              </a:defRPr>
            </a:lvl1pPr>
          </a:lstStyle>
          <a:p>
            <a:pPr>
              <a:defRPr/>
            </a:pPr>
            <a:fld id="{0E060A64-961A-4FD0-9FDE-CCDBF9EFC4C0}" type="datetimeFigureOut">
              <a:rPr lang="en-US"/>
              <a:pPr>
                <a:defRPr/>
              </a:pPr>
              <a:t>11/28/2021</a:t>
            </a:fld>
            <a:endParaRPr lang="en-US"/>
          </a:p>
        </p:txBody>
      </p:sp>
      <p:sp>
        <p:nvSpPr>
          <p:cNvPr id="5" name="Footer Placeholder 4">
            <a:extLst>
              <a:ext uri="{FF2B5EF4-FFF2-40B4-BE49-F238E27FC236}">
                <a16:creationId xmlns:a16="http://schemas.microsoft.com/office/drawing/2014/main" id="{A4625905-89E5-4970-8A39-5210E45D2A8B}"/>
              </a:ext>
            </a:extLst>
          </p:cNvPr>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660">
                <a:solidFill>
                  <a:schemeClr val="tx1">
                    <a:tint val="75000"/>
                  </a:schemeClr>
                </a:solidFill>
              </a:defRPr>
            </a:lvl1pPr>
          </a:lstStyle>
          <a:p>
            <a:pPr>
              <a:defRPr/>
            </a:pPr>
            <a:endParaRPr lang="en-US"/>
          </a:p>
        </p:txBody>
      </p:sp>
      <p:sp>
        <p:nvSpPr>
          <p:cNvPr id="6" name="Slide Number Placeholder 5">
            <a:extLst>
              <a:ext uri="{FF2B5EF4-FFF2-40B4-BE49-F238E27FC236}">
                <a16:creationId xmlns:a16="http://schemas.microsoft.com/office/drawing/2014/main" id="{DB5DE3C7-6955-4A2E-930C-BCD6F077F29D}"/>
              </a:ext>
            </a:extLst>
          </p:cNvPr>
          <p:cNvSpPr>
            <a:spLocks noGrp="1"/>
          </p:cNvSpPr>
          <p:nvPr>
            <p:ph type="sldNum" sz="quarter" idx="4"/>
          </p:nvPr>
        </p:nvSpPr>
        <p:spPr>
          <a:xfrm>
            <a:off x="8610600" y="6356351"/>
            <a:ext cx="2743200" cy="365125"/>
          </a:xfrm>
          <a:prstGeom prst="rect">
            <a:avLst/>
          </a:prstGeom>
        </p:spPr>
        <p:txBody>
          <a:bodyPr vert="horz" wrap="square" lIns="91440" tIns="45720" rIns="91440" bIns="45720" numCol="1" anchor="ctr" anchorCtr="0" compatLnSpc="1">
            <a:prstTxWarp prst="textNoShape">
              <a:avLst/>
            </a:prstTxWarp>
          </a:bodyPr>
          <a:lstStyle>
            <a:lvl1pPr algn="r">
              <a:defRPr sz="660">
                <a:solidFill>
                  <a:srgbClr val="898989"/>
                </a:solidFill>
              </a:defRPr>
            </a:lvl1pPr>
          </a:lstStyle>
          <a:p>
            <a:pPr>
              <a:defRPr/>
            </a:pPr>
            <a:fld id="{E5AB8D84-E2B0-4AB8-9031-D793B50DBA11}" type="slidenum">
              <a:rPr lang="en-US" altLang="en-US"/>
              <a:pPr>
                <a:defRPr/>
              </a:pPr>
              <a:t>‹#›</a:t>
            </a:fld>
            <a:endParaRPr lang="en-US" altLang="en-US"/>
          </a:p>
        </p:txBody>
      </p:sp>
    </p:spTree>
    <p:extLst>
      <p:ext uri="{BB962C8B-B14F-4D97-AF65-F5344CB8AC3E}">
        <p14:creationId xmlns:p14="http://schemas.microsoft.com/office/powerpoint/2010/main" val="2346355055"/>
      </p:ext>
    </p:extLst>
  </p:cSld>
  <p:clrMap bg1="lt1" tx1="dk1" bg2="lt2" tx2="dk2" accent1="accent1" accent2="accent2" accent3="accent3" accent4="accent4" accent5="accent5" accent6="accent6" hlink="hlink" folHlink="folHlink"/>
  <p:sldLayoutIdLst>
    <p:sldLayoutId id="2147483710" r:id="rId1"/>
    <p:sldLayoutId id="2147483711" r:id="rId2"/>
    <p:sldLayoutId id="2147483712" r:id="rId3"/>
    <p:sldLayoutId id="2147483713" r:id="rId4"/>
    <p:sldLayoutId id="2147483714" r:id="rId5"/>
    <p:sldLayoutId id="2147483715" r:id="rId6"/>
    <p:sldLayoutId id="2147483716" r:id="rId7"/>
    <p:sldLayoutId id="2147483717" r:id="rId8"/>
    <p:sldLayoutId id="2147483718" r:id="rId9"/>
    <p:sldLayoutId id="2147483719" r:id="rId10"/>
    <p:sldLayoutId id="2147483720" r:id="rId11"/>
  </p:sldLayoutIdLst>
  <p:txStyles>
    <p:titleStyle>
      <a:lvl1pPr algn="l" defTabSz="501650" rtl="0" eaLnBrk="0" fontAlgn="base" hangingPunct="0">
        <a:lnSpc>
          <a:spcPct val="90000"/>
        </a:lnSpc>
        <a:spcBef>
          <a:spcPct val="0"/>
        </a:spcBef>
        <a:spcAft>
          <a:spcPct val="0"/>
        </a:spcAft>
        <a:defRPr sz="2400" kern="1200">
          <a:solidFill>
            <a:schemeClr val="tx1"/>
          </a:solidFill>
          <a:latin typeface="+mj-lt"/>
          <a:ea typeface="+mj-ea"/>
          <a:cs typeface="+mj-cs"/>
        </a:defRPr>
      </a:lvl1pPr>
      <a:lvl2pPr algn="l" defTabSz="501650" rtl="0" eaLnBrk="0" fontAlgn="base" hangingPunct="0">
        <a:lnSpc>
          <a:spcPct val="90000"/>
        </a:lnSpc>
        <a:spcBef>
          <a:spcPct val="0"/>
        </a:spcBef>
        <a:spcAft>
          <a:spcPct val="0"/>
        </a:spcAft>
        <a:defRPr sz="2400">
          <a:solidFill>
            <a:schemeClr val="tx1"/>
          </a:solidFill>
          <a:latin typeface="Calibri Light" panose="020F0302020204030204" pitchFamily="34" charset="0"/>
        </a:defRPr>
      </a:lvl2pPr>
      <a:lvl3pPr algn="l" defTabSz="501650" rtl="0" eaLnBrk="0" fontAlgn="base" hangingPunct="0">
        <a:lnSpc>
          <a:spcPct val="90000"/>
        </a:lnSpc>
        <a:spcBef>
          <a:spcPct val="0"/>
        </a:spcBef>
        <a:spcAft>
          <a:spcPct val="0"/>
        </a:spcAft>
        <a:defRPr sz="2400">
          <a:solidFill>
            <a:schemeClr val="tx1"/>
          </a:solidFill>
          <a:latin typeface="Calibri Light" panose="020F0302020204030204" pitchFamily="34" charset="0"/>
        </a:defRPr>
      </a:lvl3pPr>
      <a:lvl4pPr algn="l" defTabSz="501650" rtl="0" eaLnBrk="0" fontAlgn="base" hangingPunct="0">
        <a:lnSpc>
          <a:spcPct val="90000"/>
        </a:lnSpc>
        <a:spcBef>
          <a:spcPct val="0"/>
        </a:spcBef>
        <a:spcAft>
          <a:spcPct val="0"/>
        </a:spcAft>
        <a:defRPr sz="2400">
          <a:solidFill>
            <a:schemeClr val="tx1"/>
          </a:solidFill>
          <a:latin typeface="Calibri Light" panose="020F0302020204030204" pitchFamily="34" charset="0"/>
        </a:defRPr>
      </a:lvl4pPr>
      <a:lvl5pPr algn="l" defTabSz="501650" rtl="0" eaLnBrk="0" fontAlgn="base" hangingPunct="0">
        <a:lnSpc>
          <a:spcPct val="90000"/>
        </a:lnSpc>
        <a:spcBef>
          <a:spcPct val="0"/>
        </a:spcBef>
        <a:spcAft>
          <a:spcPct val="0"/>
        </a:spcAft>
        <a:defRPr sz="2400">
          <a:solidFill>
            <a:schemeClr val="tx1"/>
          </a:solidFill>
          <a:latin typeface="Calibri Light" panose="020F0302020204030204" pitchFamily="34" charset="0"/>
        </a:defRPr>
      </a:lvl5pPr>
      <a:lvl6pPr marL="335265" algn="l" defTabSz="502897" rtl="0" fontAlgn="base">
        <a:lnSpc>
          <a:spcPct val="90000"/>
        </a:lnSpc>
        <a:spcBef>
          <a:spcPct val="0"/>
        </a:spcBef>
        <a:spcAft>
          <a:spcPct val="0"/>
        </a:spcAft>
        <a:defRPr sz="2420">
          <a:solidFill>
            <a:schemeClr val="tx1"/>
          </a:solidFill>
          <a:latin typeface="Calibri Light" panose="020F0302020204030204" pitchFamily="34" charset="0"/>
        </a:defRPr>
      </a:lvl6pPr>
      <a:lvl7pPr marL="670530" algn="l" defTabSz="502897" rtl="0" fontAlgn="base">
        <a:lnSpc>
          <a:spcPct val="90000"/>
        </a:lnSpc>
        <a:spcBef>
          <a:spcPct val="0"/>
        </a:spcBef>
        <a:spcAft>
          <a:spcPct val="0"/>
        </a:spcAft>
        <a:defRPr sz="2420">
          <a:solidFill>
            <a:schemeClr val="tx1"/>
          </a:solidFill>
          <a:latin typeface="Calibri Light" panose="020F0302020204030204" pitchFamily="34" charset="0"/>
        </a:defRPr>
      </a:lvl7pPr>
      <a:lvl8pPr marL="1005794" algn="l" defTabSz="502897" rtl="0" fontAlgn="base">
        <a:lnSpc>
          <a:spcPct val="90000"/>
        </a:lnSpc>
        <a:spcBef>
          <a:spcPct val="0"/>
        </a:spcBef>
        <a:spcAft>
          <a:spcPct val="0"/>
        </a:spcAft>
        <a:defRPr sz="2420">
          <a:solidFill>
            <a:schemeClr val="tx1"/>
          </a:solidFill>
          <a:latin typeface="Calibri Light" panose="020F0302020204030204" pitchFamily="34" charset="0"/>
        </a:defRPr>
      </a:lvl8pPr>
      <a:lvl9pPr marL="1341059" algn="l" defTabSz="502897" rtl="0" fontAlgn="base">
        <a:lnSpc>
          <a:spcPct val="90000"/>
        </a:lnSpc>
        <a:spcBef>
          <a:spcPct val="0"/>
        </a:spcBef>
        <a:spcAft>
          <a:spcPct val="0"/>
        </a:spcAft>
        <a:defRPr sz="2420">
          <a:solidFill>
            <a:schemeClr val="tx1"/>
          </a:solidFill>
          <a:latin typeface="Calibri Light" panose="020F0302020204030204" pitchFamily="34" charset="0"/>
        </a:defRPr>
      </a:lvl9pPr>
    </p:titleStyle>
    <p:bodyStyle>
      <a:lvl1pPr marL="125413" indent="-125413" algn="l" defTabSz="501650" rtl="0" eaLnBrk="0" fontAlgn="base" hangingPunct="0">
        <a:lnSpc>
          <a:spcPct val="90000"/>
        </a:lnSpc>
        <a:spcBef>
          <a:spcPts val="550"/>
        </a:spcBef>
        <a:spcAft>
          <a:spcPct val="0"/>
        </a:spcAft>
        <a:buFont typeface="Arial" panose="020B0604020202020204" pitchFamily="34" charset="0"/>
        <a:buChar char="•"/>
        <a:defRPr sz="1500" kern="1200">
          <a:solidFill>
            <a:schemeClr val="tx1"/>
          </a:solidFill>
          <a:latin typeface="+mn-lt"/>
          <a:ea typeface="+mn-ea"/>
          <a:cs typeface="+mn-cs"/>
        </a:defRPr>
      </a:lvl1pPr>
      <a:lvl2pPr marL="376238" indent="-125413" algn="l" defTabSz="501650" rtl="0" eaLnBrk="0" fontAlgn="base" hangingPunct="0">
        <a:lnSpc>
          <a:spcPct val="90000"/>
        </a:lnSpc>
        <a:spcBef>
          <a:spcPts val="275"/>
        </a:spcBef>
        <a:spcAft>
          <a:spcPct val="0"/>
        </a:spcAft>
        <a:buFont typeface="Arial" panose="020B0604020202020204" pitchFamily="34" charset="0"/>
        <a:buChar char="•"/>
        <a:defRPr kern="1200">
          <a:solidFill>
            <a:schemeClr val="tx1"/>
          </a:solidFill>
          <a:latin typeface="+mn-lt"/>
          <a:ea typeface="+mn-ea"/>
          <a:cs typeface="+mn-cs"/>
        </a:defRPr>
      </a:lvl2pPr>
      <a:lvl3pPr marL="627063" indent="-125413" algn="l" defTabSz="501650" rtl="0" eaLnBrk="0" fontAlgn="base" hangingPunct="0">
        <a:lnSpc>
          <a:spcPct val="90000"/>
        </a:lnSpc>
        <a:spcBef>
          <a:spcPts val="275"/>
        </a:spcBef>
        <a:spcAft>
          <a:spcPct val="0"/>
        </a:spcAft>
        <a:buFont typeface="Arial" panose="020B0604020202020204" pitchFamily="34" charset="0"/>
        <a:buChar char="•"/>
        <a:defRPr sz="1100" kern="1200">
          <a:solidFill>
            <a:schemeClr val="tx1"/>
          </a:solidFill>
          <a:latin typeface="+mn-lt"/>
          <a:ea typeface="+mn-ea"/>
          <a:cs typeface="+mn-cs"/>
        </a:defRPr>
      </a:lvl3pPr>
      <a:lvl4pPr marL="879475" indent="-125413" algn="l" defTabSz="501650" rtl="0" eaLnBrk="0" fontAlgn="base" hangingPunct="0">
        <a:lnSpc>
          <a:spcPct val="90000"/>
        </a:lnSpc>
        <a:spcBef>
          <a:spcPts val="275"/>
        </a:spcBef>
        <a:spcAft>
          <a:spcPct val="0"/>
        </a:spcAft>
        <a:buFont typeface="Arial" panose="020B0604020202020204" pitchFamily="34" charset="0"/>
        <a:buChar char="•"/>
        <a:defRPr sz="900" kern="1200">
          <a:solidFill>
            <a:schemeClr val="tx1"/>
          </a:solidFill>
          <a:latin typeface="+mn-lt"/>
          <a:ea typeface="+mn-ea"/>
          <a:cs typeface="+mn-cs"/>
        </a:defRPr>
      </a:lvl4pPr>
      <a:lvl5pPr marL="1130300" indent="-125413" algn="l" defTabSz="501650" rtl="0" eaLnBrk="0" fontAlgn="base" hangingPunct="0">
        <a:lnSpc>
          <a:spcPct val="90000"/>
        </a:lnSpc>
        <a:spcBef>
          <a:spcPts val="275"/>
        </a:spcBef>
        <a:spcAft>
          <a:spcPct val="0"/>
        </a:spcAft>
        <a:buFont typeface="Arial" panose="020B0604020202020204" pitchFamily="34" charset="0"/>
        <a:buChar char="•"/>
        <a:defRPr sz="900" kern="1200">
          <a:solidFill>
            <a:schemeClr val="tx1"/>
          </a:solidFill>
          <a:latin typeface="+mn-lt"/>
          <a:ea typeface="+mn-ea"/>
          <a:cs typeface="+mn-cs"/>
        </a:defRPr>
      </a:lvl5pPr>
      <a:lvl6pPr marL="1382967" indent="-125724" algn="l" defTabSz="502897" rtl="0" eaLnBrk="1" latinLnBrk="0" hangingPunct="1">
        <a:lnSpc>
          <a:spcPct val="90000"/>
        </a:lnSpc>
        <a:spcBef>
          <a:spcPts val="275"/>
        </a:spcBef>
        <a:buFont typeface="Arial" panose="020B0604020202020204" pitchFamily="34" charset="0"/>
        <a:buChar char="•"/>
        <a:defRPr sz="990" kern="1200">
          <a:solidFill>
            <a:schemeClr val="tx1"/>
          </a:solidFill>
          <a:latin typeface="+mn-lt"/>
          <a:ea typeface="+mn-ea"/>
          <a:cs typeface="+mn-cs"/>
        </a:defRPr>
      </a:lvl6pPr>
      <a:lvl7pPr marL="1634416" indent="-125724" algn="l" defTabSz="502897" rtl="0" eaLnBrk="1" latinLnBrk="0" hangingPunct="1">
        <a:lnSpc>
          <a:spcPct val="90000"/>
        </a:lnSpc>
        <a:spcBef>
          <a:spcPts val="275"/>
        </a:spcBef>
        <a:buFont typeface="Arial" panose="020B0604020202020204" pitchFamily="34" charset="0"/>
        <a:buChar char="•"/>
        <a:defRPr sz="990" kern="1200">
          <a:solidFill>
            <a:schemeClr val="tx1"/>
          </a:solidFill>
          <a:latin typeface="+mn-lt"/>
          <a:ea typeface="+mn-ea"/>
          <a:cs typeface="+mn-cs"/>
        </a:defRPr>
      </a:lvl7pPr>
      <a:lvl8pPr marL="1885864" indent="-125724" algn="l" defTabSz="502897" rtl="0" eaLnBrk="1" latinLnBrk="0" hangingPunct="1">
        <a:lnSpc>
          <a:spcPct val="90000"/>
        </a:lnSpc>
        <a:spcBef>
          <a:spcPts val="275"/>
        </a:spcBef>
        <a:buFont typeface="Arial" panose="020B0604020202020204" pitchFamily="34" charset="0"/>
        <a:buChar char="•"/>
        <a:defRPr sz="990" kern="1200">
          <a:solidFill>
            <a:schemeClr val="tx1"/>
          </a:solidFill>
          <a:latin typeface="+mn-lt"/>
          <a:ea typeface="+mn-ea"/>
          <a:cs typeface="+mn-cs"/>
        </a:defRPr>
      </a:lvl8pPr>
      <a:lvl9pPr marL="2137313" indent="-125724" algn="l" defTabSz="502897" rtl="0" eaLnBrk="1" latinLnBrk="0" hangingPunct="1">
        <a:lnSpc>
          <a:spcPct val="90000"/>
        </a:lnSpc>
        <a:spcBef>
          <a:spcPts val="275"/>
        </a:spcBef>
        <a:buFont typeface="Arial" panose="020B0604020202020204" pitchFamily="34" charset="0"/>
        <a:buChar char="•"/>
        <a:defRPr sz="990" kern="1200">
          <a:solidFill>
            <a:schemeClr val="tx1"/>
          </a:solidFill>
          <a:latin typeface="+mn-lt"/>
          <a:ea typeface="+mn-ea"/>
          <a:cs typeface="+mn-cs"/>
        </a:defRPr>
      </a:lvl9pPr>
    </p:bodyStyle>
    <p:otherStyle>
      <a:defPPr>
        <a:defRPr lang="en-US"/>
      </a:defPPr>
      <a:lvl1pPr marL="0" algn="l" defTabSz="502897" rtl="0" eaLnBrk="1" latinLnBrk="0" hangingPunct="1">
        <a:defRPr sz="990" kern="1200">
          <a:solidFill>
            <a:schemeClr val="tx1"/>
          </a:solidFill>
          <a:latin typeface="+mn-lt"/>
          <a:ea typeface="+mn-ea"/>
          <a:cs typeface="+mn-cs"/>
        </a:defRPr>
      </a:lvl1pPr>
      <a:lvl2pPr marL="251449" algn="l" defTabSz="502897" rtl="0" eaLnBrk="1" latinLnBrk="0" hangingPunct="1">
        <a:defRPr sz="990" kern="1200">
          <a:solidFill>
            <a:schemeClr val="tx1"/>
          </a:solidFill>
          <a:latin typeface="+mn-lt"/>
          <a:ea typeface="+mn-ea"/>
          <a:cs typeface="+mn-cs"/>
        </a:defRPr>
      </a:lvl2pPr>
      <a:lvl3pPr marL="502897" algn="l" defTabSz="502897" rtl="0" eaLnBrk="1" latinLnBrk="0" hangingPunct="1">
        <a:defRPr sz="990" kern="1200">
          <a:solidFill>
            <a:schemeClr val="tx1"/>
          </a:solidFill>
          <a:latin typeface="+mn-lt"/>
          <a:ea typeface="+mn-ea"/>
          <a:cs typeface="+mn-cs"/>
        </a:defRPr>
      </a:lvl3pPr>
      <a:lvl4pPr marL="754346" algn="l" defTabSz="502897" rtl="0" eaLnBrk="1" latinLnBrk="0" hangingPunct="1">
        <a:defRPr sz="990" kern="1200">
          <a:solidFill>
            <a:schemeClr val="tx1"/>
          </a:solidFill>
          <a:latin typeface="+mn-lt"/>
          <a:ea typeface="+mn-ea"/>
          <a:cs typeface="+mn-cs"/>
        </a:defRPr>
      </a:lvl4pPr>
      <a:lvl5pPr marL="1005794" algn="l" defTabSz="502897" rtl="0" eaLnBrk="1" latinLnBrk="0" hangingPunct="1">
        <a:defRPr sz="990" kern="1200">
          <a:solidFill>
            <a:schemeClr val="tx1"/>
          </a:solidFill>
          <a:latin typeface="+mn-lt"/>
          <a:ea typeface="+mn-ea"/>
          <a:cs typeface="+mn-cs"/>
        </a:defRPr>
      </a:lvl5pPr>
      <a:lvl6pPr marL="1257243" algn="l" defTabSz="502897" rtl="0" eaLnBrk="1" latinLnBrk="0" hangingPunct="1">
        <a:defRPr sz="990" kern="1200">
          <a:solidFill>
            <a:schemeClr val="tx1"/>
          </a:solidFill>
          <a:latin typeface="+mn-lt"/>
          <a:ea typeface="+mn-ea"/>
          <a:cs typeface="+mn-cs"/>
        </a:defRPr>
      </a:lvl6pPr>
      <a:lvl7pPr marL="1508691" algn="l" defTabSz="502897" rtl="0" eaLnBrk="1" latinLnBrk="0" hangingPunct="1">
        <a:defRPr sz="990" kern="1200">
          <a:solidFill>
            <a:schemeClr val="tx1"/>
          </a:solidFill>
          <a:latin typeface="+mn-lt"/>
          <a:ea typeface="+mn-ea"/>
          <a:cs typeface="+mn-cs"/>
        </a:defRPr>
      </a:lvl7pPr>
      <a:lvl8pPr marL="1760140" algn="l" defTabSz="502897" rtl="0" eaLnBrk="1" latinLnBrk="0" hangingPunct="1">
        <a:defRPr sz="990" kern="1200">
          <a:solidFill>
            <a:schemeClr val="tx1"/>
          </a:solidFill>
          <a:latin typeface="+mn-lt"/>
          <a:ea typeface="+mn-ea"/>
          <a:cs typeface="+mn-cs"/>
        </a:defRPr>
      </a:lvl8pPr>
      <a:lvl9pPr marL="2011589" algn="l" defTabSz="502897" rtl="0" eaLnBrk="1" latinLnBrk="0" hangingPunct="1">
        <a:defRPr sz="99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290" name="Title Placeholder 1">
            <a:extLst>
              <a:ext uri="{FF2B5EF4-FFF2-40B4-BE49-F238E27FC236}">
                <a16:creationId xmlns:a16="http://schemas.microsoft.com/office/drawing/2014/main" id="{AD0E65EE-9A5B-41B0-8AE8-FA0EB4C90430}"/>
              </a:ext>
            </a:extLst>
          </p:cNvPr>
          <p:cNvSpPr>
            <a:spLocks noGrp="1" noChangeArrowheads="1"/>
          </p:cNvSpPr>
          <p:nvPr>
            <p:ph type="title"/>
          </p:nvPr>
        </p:nvSpPr>
        <p:spPr bwMode="auto">
          <a:xfrm>
            <a:off x="838200" y="365126"/>
            <a:ext cx="1051560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endParaRPr lang="vi-VN" altLang="en-US"/>
          </a:p>
        </p:txBody>
      </p:sp>
      <p:sp>
        <p:nvSpPr>
          <p:cNvPr id="12291" name="Text Placeholder 2">
            <a:extLst>
              <a:ext uri="{FF2B5EF4-FFF2-40B4-BE49-F238E27FC236}">
                <a16:creationId xmlns:a16="http://schemas.microsoft.com/office/drawing/2014/main" id="{1ED3B997-D008-4F2C-9D69-EBAB07D6CABF}"/>
              </a:ext>
            </a:extLst>
          </p:cNvPr>
          <p:cNvSpPr>
            <a:spLocks noGrp="1" noChangeArrowheads="1"/>
          </p:cNvSpPr>
          <p:nvPr>
            <p:ph type="body" idx="1"/>
          </p:nvPr>
        </p:nvSpPr>
        <p:spPr bwMode="auto">
          <a:xfrm>
            <a:off x="838200" y="1825625"/>
            <a:ext cx="10515600" cy="4349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endParaRPr lang="vi-VN" altLang="en-US"/>
          </a:p>
        </p:txBody>
      </p:sp>
      <p:sp>
        <p:nvSpPr>
          <p:cNvPr id="7" name="Rectangle 6">
            <a:extLst>
              <a:ext uri="{FF2B5EF4-FFF2-40B4-BE49-F238E27FC236}">
                <a16:creationId xmlns:a16="http://schemas.microsoft.com/office/drawing/2014/main" id="{AC7B72BC-47DF-419E-88C3-4010C76E9FE1}"/>
              </a:ext>
            </a:extLst>
          </p:cNvPr>
          <p:cNvSpPr/>
          <p:nvPr userDrawn="1"/>
        </p:nvSpPr>
        <p:spPr>
          <a:xfrm>
            <a:off x="9762067" y="6492876"/>
            <a:ext cx="777777" cy="143116"/>
          </a:xfrm>
          <a:prstGeom prst="rect">
            <a:avLst/>
          </a:prstGeom>
        </p:spPr>
        <p:txBody>
          <a:bodyPr wrap="non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eaLnBrk="1" fontAlgn="auto" hangingPunct="1">
              <a:defRPr/>
            </a:pPr>
            <a:r>
              <a:rPr lang="vi-VN" sz="330" dirty="0"/>
              <a:t>FeistyForwarders_0968120672</a:t>
            </a:r>
          </a:p>
        </p:txBody>
      </p:sp>
    </p:spTree>
    <p:extLst>
      <p:ext uri="{BB962C8B-B14F-4D97-AF65-F5344CB8AC3E}">
        <p14:creationId xmlns:p14="http://schemas.microsoft.com/office/powerpoint/2010/main" val="1713305187"/>
      </p:ext>
    </p:extLst>
  </p:cSld>
  <p:clrMap bg1="lt1" tx1="dk1" bg2="lt2" tx2="dk2" accent1="accent1" accent2="accent2" accent3="accent3" accent4="accent4" accent5="accent5" accent6="accent6" hlink="hlink" folHlink="folHlink"/>
  <p:sldLayoutIdLst>
    <p:sldLayoutId id="2147483722" r:id="rId1"/>
    <p:sldLayoutId id="2147483723" r:id="rId2"/>
    <p:sldLayoutId id="2147483724" r:id="rId3"/>
    <p:sldLayoutId id="2147483725" r:id="rId4"/>
    <p:sldLayoutId id="2147483726" r:id="rId5"/>
    <p:sldLayoutId id="2147483727" r:id="rId6"/>
    <p:sldLayoutId id="2147483728" r:id="rId7"/>
    <p:sldLayoutId id="2147483729" r:id="rId8"/>
    <p:sldLayoutId id="2147483730" r:id="rId9"/>
    <p:sldLayoutId id="2147483731" r:id="rId10"/>
    <p:sldLayoutId id="2147483732" r:id="rId11"/>
    <p:sldLayoutId id="2147483733" r:id="rId12"/>
    <p:sldLayoutId id="2147483734" r:id="rId13"/>
    <p:sldLayoutId id="2147483735" r:id="rId14"/>
    <p:sldLayoutId id="2147483736" r:id="rId15"/>
    <p:sldLayoutId id="2147483737" r:id="rId16"/>
    <p:sldLayoutId id="2147483738" r:id="rId17"/>
    <p:sldLayoutId id="2147483739" r:id="rId18"/>
    <p:sldLayoutId id="2147483740" r:id="rId19"/>
    <p:sldLayoutId id="2147483741" r:id="rId20"/>
    <p:sldLayoutId id="2147483742" r:id="rId21"/>
    <p:sldLayoutId id="2147483743" r:id="rId22"/>
    <p:sldLayoutId id="2147483744" r:id="rId23"/>
    <p:sldLayoutId id="2147483745" r:id="rId24"/>
    <p:sldLayoutId id="2147483746" r:id="rId25"/>
    <p:sldLayoutId id="2147483747" r:id="rId26"/>
    <p:sldLayoutId id="2147483748" r:id="rId27"/>
    <p:sldLayoutId id="2147483749" r:id="rId28"/>
  </p:sldLayoutIdLst>
  <p:txStyles>
    <p:titleStyle>
      <a:lvl1pPr algn="l" defTabSz="376238" rtl="0" eaLnBrk="0" fontAlgn="base" hangingPunct="0">
        <a:lnSpc>
          <a:spcPct val="90000"/>
        </a:lnSpc>
        <a:spcBef>
          <a:spcPct val="0"/>
        </a:spcBef>
        <a:spcAft>
          <a:spcPct val="0"/>
        </a:spcAft>
        <a:defRPr sz="1700" kern="1200">
          <a:solidFill>
            <a:schemeClr val="tx1"/>
          </a:solidFill>
          <a:latin typeface="+mj-lt"/>
          <a:ea typeface="+mj-ea"/>
          <a:cs typeface="+mj-cs"/>
        </a:defRPr>
      </a:lvl1pPr>
      <a:lvl2pPr algn="l" defTabSz="376238" rtl="0" eaLnBrk="0" fontAlgn="base" hangingPunct="0">
        <a:lnSpc>
          <a:spcPct val="90000"/>
        </a:lnSpc>
        <a:spcBef>
          <a:spcPct val="0"/>
        </a:spcBef>
        <a:spcAft>
          <a:spcPct val="0"/>
        </a:spcAft>
        <a:defRPr sz="1700">
          <a:solidFill>
            <a:schemeClr val="tx1"/>
          </a:solidFill>
          <a:latin typeface="UTM Cookies" pitchFamily="18" charset="0"/>
        </a:defRPr>
      </a:lvl2pPr>
      <a:lvl3pPr algn="l" defTabSz="376238" rtl="0" eaLnBrk="0" fontAlgn="base" hangingPunct="0">
        <a:lnSpc>
          <a:spcPct val="90000"/>
        </a:lnSpc>
        <a:spcBef>
          <a:spcPct val="0"/>
        </a:spcBef>
        <a:spcAft>
          <a:spcPct val="0"/>
        </a:spcAft>
        <a:defRPr sz="1700">
          <a:solidFill>
            <a:schemeClr val="tx1"/>
          </a:solidFill>
          <a:latin typeface="UTM Cookies" pitchFamily="18" charset="0"/>
        </a:defRPr>
      </a:lvl3pPr>
      <a:lvl4pPr algn="l" defTabSz="376238" rtl="0" eaLnBrk="0" fontAlgn="base" hangingPunct="0">
        <a:lnSpc>
          <a:spcPct val="90000"/>
        </a:lnSpc>
        <a:spcBef>
          <a:spcPct val="0"/>
        </a:spcBef>
        <a:spcAft>
          <a:spcPct val="0"/>
        </a:spcAft>
        <a:defRPr sz="1700">
          <a:solidFill>
            <a:schemeClr val="tx1"/>
          </a:solidFill>
          <a:latin typeface="UTM Cookies" pitchFamily="18" charset="0"/>
        </a:defRPr>
      </a:lvl4pPr>
      <a:lvl5pPr algn="l" defTabSz="376238" rtl="0" eaLnBrk="0" fontAlgn="base" hangingPunct="0">
        <a:lnSpc>
          <a:spcPct val="90000"/>
        </a:lnSpc>
        <a:spcBef>
          <a:spcPct val="0"/>
        </a:spcBef>
        <a:spcAft>
          <a:spcPct val="0"/>
        </a:spcAft>
        <a:defRPr sz="1700">
          <a:solidFill>
            <a:schemeClr val="tx1"/>
          </a:solidFill>
          <a:latin typeface="UTM Cookies" pitchFamily="18" charset="0"/>
        </a:defRPr>
      </a:lvl5pPr>
      <a:lvl6pPr marL="251449" algn="l" defTabSz="377173" rtl="0" fontAlgn="base">
        <a:lnSpc>
          <a:spcPct val="90000"/>
        </a:lnSpc>
        <a:spcBef>
          <a:spcPct val="0"/>
        </a:spcBef>
        <a:spcAft>
          <a:spcPct val="0"/>
        </a:spcAft>
        <a:defRPr sz="1815">
          <a:solidFill>
            <a:schemeClr val="tx1"/>
          </a:solidFill>
          <a:latin typeface="UTM Cookies" pitchFamily="18" charset="0"/>
        </a:defRPr>
      </a:lvl6pPr>
      <a:lvl7pPr marL="502897" algn="l" defTabSz="377173" rtl="0" fontAlgn="base">
        <a:lnSpc>
          <a:spcPct val="90000"/>
        </a:lnSpc>
        <a:spcBef>
          <a:spcPct val="0"/>
        </a:spcBef>
        <a:spcAft>
          <a:spcPct val="0"/>
        </a:spcAft>
        <a:defRPr sz="1815">
          <a:solidFill>
            <a:schemeClr val="tx1"/>
          </a:solidFill>
          <a:latin typeface="UTM Cookies" pitchFamily="18" charset="0"/>
        </a:defRPr>
      </a:lvl7pPr>
      <a:lvl8pPr marL="754346" algn="l" defTabSz="377173" rtl="0" fontAlgn="base">
        <a:lnSpc>
          <a:spcPct val="90000"/>
        </a:lnSpc>
        <a:spcBef>
          <a:spcPct val="0"/>
        </a:spcBef>
        <a:spcAft>
          <a:spcPct val="0"/>
        </a:spcAft>
        <a:defRPr sz="1815">
          <a:solidFill>
            <a:schemeClr val="tx1"/>
          </a:solidFill>
          <a:latin typeface="UTM Cookies" pitchFamily="18" charset="0"/>
        </a:defRPr>
      </a:lvl8pPr>
      <a:lvl9pPr marL="1005794" algn="l" defTabSz="377173" rtl="0" fontAlgn="base">
        <a:lnSpc>
          <a:spcPct val="90000"/>
        </a:lnSpc>
        <a:spcBef>
          <a:spcPct val="0"/>
        </a:spcBef>
        <a:spcAft>
          <a:spcPct val="0"/>
        </a:spcAft>
        <a:defRPr sz="1815">
          <a:solidFill>
            <a:schemeClr val="tx1"/>
          </a:solidFill>
          <a:latin typeface="UTM Cookies" pitchFamily="18" charset="0"/>
        </a:defRPr>
      </a:lvl9pPr>
    </p:titleStyle>
    <p:bodyStyle>
      <a:lvl1pPr marL="93663" indent="-93663" algn="l" defTabSz="376238" rtl="0" eaLnBrk="0" fontAlgn="base" hangingPunct="0">
        <a:lnSpc>
          <a:spcPct val="90000"/>
        </a:lnSpc>
        <a:spcBef>
          <a:spcPts val="413"/>
        </a:spcBef>
        <a:spcAft>
          <a:spcPct val="0"/>
        </a:spcAft>
        <a:buFont typeface="Arial" panose="020B0604020202020204" pitchFamily="34" charset="0"/>
        <a:buChar char="•"/>
        <a:defRPr sz="1100" kern="1200">
          <a:solidFill>
            <a:schemeClr val="tx1"/>
          </a:solidFill>
          <a:latin typeface="+mn-lt"/>
          <a:ea typeface="+mn-ea"/>
          <a:cs typeface="+mn-cs"/>
        </a:defRPr>
      </a:lvl1pPr>
      <a:lvl2pPr marL="282575" indent="-93663" algn="l" defTabSz="376238" rtl="0" eaLnBrk="0" fontAlgn="base" hangingPunct="0">
        <a:lnSpc>
          <a:spcPct val="90000"/>
        </a:lnSpc>
        <a:spcBef>
          <a:spcPts val="200"/>
        </a:spcBef>
        <a:spcAft>
          <a:spcPct val="0"/>
        </a:spcAft>
        <a:buFont typeface="Arial" panose="020B0604020202020204" pitchFamily="34" charset="0"/>
        <a:buChar char="•"/>
        <a:defRPr kern="1200">
          <a:solidFill>
            <a:schemeClr val="tx1"/>
          </a:solidFill>
          <a:latin typeface="+mn-lt"/>
          <a:ea typeface="+mn-ea"/>
          <a:cs typeface="+mn-cs"/>
        </a:defRPr>
      </a:lvl2pPr>
      <a:lvl3pPr marL="469900" indent="-93663" algn="l" defTabSz="376238" rtl="0" eaLnBrk="0" fontAlgn="base" hangingPunct="0">
        <a:lnSpc>
          <a:spcPct val="90000"/>
        </a:lnSpc>
        <a:spcBef>
          <a:spcPts val="200"/>
        </a:spcBef>
        <a:spcAft>
          <a:spcPct val="0"/>
        </a:spcAft>
        <a:buFont typeface="Arial" panose="020B0604020202020204" pitchFamily="34" charset="0"/>
        <a:buChar char="•"/>
        <a:defRPr sz="800" kern="1200">
          <a:solidFill>
            <a:schemeClr val="tx1"/>
          </a:solidFill>
          <a:latin typeface="+mn-lt"/>
          <a:ea typeface="+mn-ea"/>
          <a:cs typeface="+mn-cs"/>
        </a:defRPr>
      </a:lvl3pPr>
      <a:lvl4pPr marL="658813" indent="-93663" algn="l" defTabSz="376238" rtl="0" eaLnBrk="0" fontAlgn="base" hangingPunct="0">
        <a:lnSpc>
          <a:spcPct val="90000"/>
        </a:lnSpc>
        <a:spcBef>
          <a:spcPts val="200"/>
        </a:spcBef>
        <a:spcAft>
          <a:spcPct val="0"/>
        </a:spcAft>
        <a:buFont typeface="Arial" panose="020B0604020202020204" pitchFamily="34" charset="0"/>
        <a:buChar char="•"/>
        <a:defRPr sz="600" kern="1200">
          <a:solidFill>
            <a:schemeClr val="tx1"/>
          </a:solidFill>
          <a:latin typeface="+mn-lt"/>
          <a:ea typeface="+mn-ea"/>
          <a:cs typeface="+mn-cs"/>
        </a:defRPr>
      </a:lvl4pPr>
      <a:lvl5pPr marL="847725" indent="-93663" algn="l" defTabSz="376238" rtl="0" eaLnBrk="0" fontAlgn="base" hangingPunct="0">
        <a:lnSpc>
          <a:spcPct val="90000"/>
        </a:lnSpc>
        <a:spcBef>
          <a:spcPts val="200"/>
        </a:spcBef>
        <a:spcAft>
          <a:spcPct val="0"/>
        </a:spcAft>
        <a:buFont typeface="Arial" panose="020B0604020202020204" pitchFamily="34" charset="0"/>
        <a:buChar char="•"/>
        <a:defRPr sz="600" kern="1200">
          <a:solidFill>
            <a:schemeClr val="tx1"/>
          </a:solidFill>
          <a:latin typeface="+mn-lt"/>
          <a:ea typeface="+mn-ea"/>
          <a:cs typeface="+mn-cs"/>
        </a:defRPr>
      </a:lvl5pPr>
      <a:lvl6pPr marL="1037226" indent="-94294" algn="l" defTabSz="377173" rtl="0" eaLnBrk="1" latinLnBrk="0" hangingPunct="1">
        <a:lnSpc>
          <a:spcPct val="90000"/>
        </a:lnSpc>
        <a:spcBef>
          <a:spcPts val="206"/>
        </a:spcBef>
        <a:buFont typeface="Arial" panose="020B0604020202020204" pitchFamily="34" charset="0"/>
        <a:buChar char="•"/>
        <a:defRPr sz="743" kern="1200">
          <a:solidFill>
            <a:schemeClr val="tx1"/>
          </a:solidFill>
          <a:latin typeface="+mn-lt"/>
          <a:ea typeface="+mn-ea"/>
          <a:cs typeface="+mn-cs"/>
        </a:defRPr>
      </a:lvl6pPr>
      <a:lvl7pPr marL="1225812" indent="-94294" algn="l" defTabSz="377173" rtl="0" eaLnBrk="1" latinLnBrk="0" hangingPunct="1">
        <a:lnSpc>
          <a:spcPct val="90000"/>
        </a:lnSpc>
        <a:spcBef>
          <a:spcPts val="206"/>
        </a:spcBef>
        <a:buFont typeface="Arial" panose="020B0604020202020204" pitchFamily="34" charset="0"/>
        <a:buChar char="•"/>
        <a:defRPr sz="743" kern="1200">
          <a:solidFill>
            <a:schemeClr val="tx1"/>
          </a:solidFill>
          <a:latin typeface="+mn-lt"/>
          <a:ea typeface="+mn-ea"/>
          <a:cs typeface="+mn-cs"/>
        </a:defRPr>
      </a:lvl7pPr>
      <a:lvl8pPr marL="1414399" indent="-94294" algn="l" defTabSz="377173" rtl="0" eaLnBrk="1" latinLnBrk="0" hangingPunct="1">
        <a:lnSpc>
          <a:spcPct val="90000"/>
        </a:lnSpc>
        <a:spcBef>
          <a:spcPts val="206"/>
        </a:spcBef>
        <a:buFont typeface="Arial" panose="020B0604020202020204" pitchFamily="34" charset="0"/>
        <a:buChar char="•"/>
        <a:defRPr sz="743" kern="1200">
          <a:solidFill>
            <a:schemeClr val="tx1"/>
          </a:solidFill>
          <a:latin typeface="+mn-lt"/>
          <a:ea typeface="+mn-ea"/>
          <a:cs typeface="+mn-cs"/>
        </a:defRPr>
      </a:lvl8pPr>
      <a:lvl9pPr marL="1602985" indent="-94294" algn="l" defTabSz="377173" rtl="0" eaLnBrk="1" latinLnBrk="0" hangingPunct="1">
        <a:lnSpc>
          <a:spcPct val="90000"/>
        </a:lnSpc>
        <a:spcBef>
          <a:spcPts val="206"/>
        </a:spcBef>
        <a:buFont typeface="Arial" panose="020B0604020202020204" pitchFamily="34" charset="0"/>
        <a:buChar char="•"/>
        <a:defRPr sz="743" kern="1200">
          <a:solidFill>
            <a:schemeClr val="tx1"/>
          </a:solidFill>
          <a:latin typeface="+mn-lt"/>
          <a:ea typeface="+mn-ea"/>
          <a:cs typeface="+mn-cs"/>
        </a:defRPr>
      </a:lvl9pPr>
    </p:bodyStyle>
    <p:otherStyle>
      <a:defPPr>
        <a:defRPr lang="vi-VN"/>
      </a:defPPr>
      <a:lvl1pPr marL="0" algn="l" defTabSz="377173" rtl="0" eaLnBrk="1" latinLnBrk="0" hangingPunct="1">
        <a:defRPr sz="743" kern="1200">
          <a:solidFill>
            <a:schemeClr val="tx1"/>
          </a:solidFill>
          <a:latin typeface="+mn-lt"/>
          <a:ea typeface="+mn-ea"/>
          <a:cs typeface="+mn-cs"/>
        </a:defRPr>
      </a:lvl1pPr>
      <a:lvl2pPr marL="188586" algn="l" defTabSz="377173" rtl="0" eaLnBrk="1" latinLnBrk="0" hangingPunct="1">
        <a:defRPr sz="743" kern="1200">
          <a:solidFill>
            <a:schemeClr val="tx1"/>
          </a:solidFill>
          <a:latin typeface="+mn-lt"/>
          <a:ea typeface="+mn-ea"/>
          <a:cs typeface="+mn-cs"/>
        </a:defRPr>
      </a:lvl2pPr>
      <a:lvl3pPr marL="377173" algn="l" defTabSz="377173" rtl="0" eaLnBrk="1" latinLnBrk="0" hangingPunct="1">
        <a:defRPr sz="743" kern="1200">
          <a:solidFill>
            <a:schemeClr val="tx1"/>
          </a:solidFill>
          <a:latin typeface="+mn-lt"/>
          <a:ea typeface="+mn-ea"/>
          <a:cs typeface="+mn-cs"/>
        </a:defRPr>
      </a:lvl3pPr>
      <a:lvl4pPr marL="565759" algn="l" defTabSz="377173" rtl="0" eaLnBrk="1" latinLnBrk="0" hangingPunct="1">
        <a:defRPr sz="743" kern="1200">
          <a:solidFill>
            <a:schemeClr val="tx1"/>
          </a:solidFill>
          <a:latin typeface="+mn-lt"/>
          <a:ea typeface="+mn-ea"/>
          <a:cs typeface="+mn-cs"/>
        </a:defRPr>
      </a:lvl4pPr>
      <a:lvl5pPr marL="754346" algn="l" defTabSz="377173" rtl="0" eaLnBrk="1" latinLnBrk="0" hangingPunct="1">
        <a:defRPr sz="743" kern="1200">
          <a:solidFill>
            <a:schemeClr val="tx1"/>
          </a:solidFill>
          <a:latin typeface="+mn-lt"/>
          <a:ea typeface="+mn-ea"/>
          <a:cs typeface="+mn-cs"/>
        </a:defRPr>
      </a:lvl5pPr>
      <a:lvl6pPr marL="942932" algn="l" defTabSz="377173" rtl="0" eaLnBrk="1" latinLnBrk="0" hangingPunct="1">
        <a:defRPr sz="743" kern="1200">
          <a:solidFill>
            <a:schemeClr val="tx1"/>
          </a:solidFill>
          <a:latin typeface="+mn-lt"/>
          <a:ea typeface="+mn-ea"/>
          <a:cs typeface="+mn-cs"/>
        </a:defRPr>
      </a:lvl6pPr>
      <a:lvl7pPr marL="1131519" algn="l" defTabSz="377173" rtl="0" eaLnBrk="1" latinLnBrk="0" hangingPunct="1">
        <a:defRPr sz="743" kern="1200">
          <a:solidFill>
            <a:schemeClr val="tx1"/>
          </a:solidFill>
          <a:latin typeface="+mn-lt"/>
          <a:ea typeface="+mn-ea"/>
          <a:cs typeface="+mn-cs"/>
        </a:defRPr>
      </a:lvl7pPr>
      <a:lvl8pPr marL="1320105" algn="l" defTabSz="377173" rtl="0" eaLnBrk="1" latinLnBrk="0" hangingPunct="1">
        <a:defRPr sz="743" kern="1200">
          <a:solidFill>
            <a:schemeClr val="tx1"/>
          </a:solidFill>
          <a:latin typeface="+mn-lt"/>
          <a:ea typeface="+mn-ea"/>
          <a:cs typeface="+mn-cs"/>
        </a:defRPr>
      </a:lvl8pPr>
      <a:lvl9pPr marL="1508691" algn="l" defTabSz="377173" rtl="0" eaLnBrk="1" latinLnBrk="0" hangingPunct="1">
        <a:defRPr sz="743"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362" name="Title Placeholder 1">
            <a:extLst>
              <a:ext uri="{FF2B5EF4-FFF2-40B4-BE49-F238E27FC236}">
                <a16:creationId xmlns:a16="http://schemas.microsoft.com/office/drawing/2014/main" id="{28C9D3CB-ACE5-40BE-A9A9-432817B6FC78}"/>
              </a:ext>
            </a:extLst>
          </p:cNvPr>
          <p:cNvSpPr>
            <a:spLocks noGrp="1"/>
          </p:cNvSpPr>
          <p:nvPr>
            <p:ph type="title"/>
          </p:nvPr>
        </p:nvSpPr>
        <p:spPr bwMode="auto">
          <a:xfrm>
            <a:off x="838200" y="365126"/>
            <a:ext cx="1051560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endParaRPr lang="vi-VN" altLang="en-US"/>
          </a:p>
        </p:txBody>
      </p:sp>
      <p:sp>
        <p:nvSpPr>
          <p:cNvPr id="15363" name="Text Placeholder 2">
            <a:extLst>
              <a:ext uri="{FF2B5EF4-FFF2-40B4-BE49-F238E27FC236}">
                <a16:creationId xmlns:a16="http://schemas.microsoft.com/office/drawing/2014/main" id="{C337E3D2-0E21-481A-BB40-05A1A2D198EA}"/>
              </a:ext>
            </a:extLst>
          </p:cNvPr>
          <p:cNvSpPr>
            <a:spLocks noGrp="1"/>
          </p:cNvSpPr>
          <p:nvPr>
            <p:ph type="body" idx="1"/>
          </p:nvPr>
        </p:nvSpPr>
        <p:spPr bwMode="auto">
          <a:xfrm>
            <a:off x="838200" y="1825625"/>
            <a:ext cx="10515600" cy="435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endParaRPr lang="vi-VN" altLang="en-US"/>
          </a:p>
        </p:txBody>
      </p:sp>
      <p:sp>
        <p:nvSpPr>
          <p:cNvPr id="7" name="Rectangle 6">
            <a:extLst>
              <a:ext uri="{FF2B5EF4-FFF2-40B4-BE49-F238E27FC236}">
                <a16:creationId xmlns:a16="http://schemas.microsoft.com/office/drawing/2014/main" id="{D9B9BC9A-8082-44EB-9743-582C38C3ABD4}"/>
              </a:ext>
            </a:extLst>
          </p:cNvPr>
          <p:cNvSpPr/>
          <p:nvPr userDrawn="1"/>
        </p:nvSpPr>
        <p:spPr>
          <a:xfrm>
            <a:off x="9762068" y="6492876"/>
            <a:ext cx="982961" cy="161583"/>
          </a:xfrm>
          <a:prstGeom prst="rect">
            <a:avLst/>
          </a:prstGeom>
        </p:spPr>
        <p:txBody>
          <a:bodyPr wrap="non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eaLnBrk="1" fontAlgn="auto" hangingPunct="1">
              <a:defRPr/>
            </a:pPr>
            <a:r>
              <a:rPr lang="vi-VN" sz="450" dirty="0"/>
              <a:t>FeistyForwarders_0968120672</a:t>
            </a:r>
          </a:p>
        </p:txBody>
      </p:sp>
    </p:spTree>
    <p:extLst>
      <p:ext uri="{BB962C8B-B14F-4D97-AF65-F5344CB8AC3E}">
        <p14:creationId xmlns:p14="http://schemas.microsoft.com/office/powerpoint/2010/main" val="3832601778"/>
      </p:ext>
    </p:extLst>
  </p:cSld>
  <p:clrMap bg1="lt1" tx1="dk1" bg2="lt2" tx2="dk2" accent1="accent1" accent2="accent2" accent3="accent3" accent4="accent4" accent5="accent5" accent6="accent6" hlink="hlink" folHlink="folHlink"/>
  <p:sldLayoutIdLst>
    <p:sldLayoutId id="2147483751" r:id="rId1"/>
    <p:sldLayoutId id="2147483752" r:id="rId2"/>
    <p:sldLayoutId id="2147483753" r:id="rId3"/>
    <p:sldLayoutId id="2147483754" r:id="rId4"/>
    <p:sldLayoutId id="2147483755" r:id="rId5"/>
    <p:sldLayoutId id="2147483756" r:id="rId6"/>
    <p:sldLayoutId id="2147483757" r:id="rId7"/>
    <p:sldLayoutId id="2147483758" r:id="rId8"/>
    <p:sldLayoutId id="2147483759" r:id="rId9"/>
    <p:sldLayoutId id="2147483760" r:id="rId10"/>
    <p:sldLayoutId id="2147483761" r:id="rId11"/>
    <p:sldLayoutId id="2147483762" r:id="rId12"/>
    <p:sldLayoutId id="2147483763" r:id="rId13"/>
    <p:sldLayoutId id="2147483764" r:id="rId14"/>
    <p:sldLayoutId id="2147483765" r:id="rId15"/>
    <p:sldLayoutId id="2147483766" r:id="rId16"/>
    <p:sldLayoutId id="2147483767" r:id="rId17"/>
    <p:sldLayoutId id="2147483768" r:id="rId18"/>
    <p:sldLayoutId id="2147483769" r:id="rId19"/>
    <p:sldLayoutId id="2147483770" r:id="rId20"/>
    <p:sldLayoutId id="2147483771" r:id="rId21"/>
    <p:sldLayoutId id="2147483772" r:id="rId22"/>
    <p:sldLayoutId id="2147483773" r:id="rId23"/>
    <p:sldLayoutId id="2147483774" r:id="rId24"/>
    <p:sldLayoutId id="2147483775" r:id="rId25"/>
    <p:sldLayoutId id="2147483776" r:id="rId26"/>
    <p:sldLayoutId id="2147483777" r:id="rId27"/>
    <p:sldLayoutId id="2147483778" r:id="rId28"/>
  </p:sldLayoutIdLst>
  <p:txStyles>
    <p:titleStyle>
      <a:lvl1pPr algn="l" defTabSz="514350" rtl="0" eaLnBrk="0" fontAlgn="base" hangingPunct="0">
        <a:lnSpc>
          <a:spcPct val="90000"/>
        </a:lnSpc>
        <a:spcBef>
          <a:spcPct val="0"/>
        </a:spcBef>
        <a:spcAft>
          <a:spcPct val="0"/>
        </a:spcAft>
        <a:defRPr sz="2400" kern="1200">
          <a:solidFill>
            <a:schemeClr val="tx1"/>
          </a:solidFill>
          <a:latin typeface="+mj-lt"/>
          <a:ea typeface="+mj-ea"/>
          <a:cs typeface="+mj-cs"/>
        </a:defRPr>
      </a:lvl1pPr>
      <a:lvl2pPr algn="l" defTabSz="514350" rtl="0" eaLnBrk="0" fontAlgn="base" hangingPunct="0">
        <a:lnSpc>
          <a:spcPct val="90000"/>
        </a:lnSpc>
        <a:spcBef>
          <a:spcPct val="0"/>
        </a:spcBef>
        <a:spcAft>
          <a:spcPct val="0"/>
        </a:spcAft>
        <a:defRPr sz="2400">
          <a:solidFill>
            <a:schemeClr val="tx1"/>
          </a:solidFill>
          <a:latin typeface="UTM Cookies" pitchFamily="18" charset="0"/>
        </a:defRPr>
      </a:lvl2pPr>
      <a:lvl3pPr algn="l" defTabSz="514350" rtl="0" eaLnBrk="0" fontAlgn="base" hangingPunct="0">
        <a:lnSpc>
          <a:spcPct val="90000"/>
        </a:lnSpc>
        <a:spcBef>
          <a:spcPct val="0"/>
        </a:spcBef>
        <a:spcAft>
          <a:spcPct val="0"/>
        </a:spcAft>
        <a:defRPr sz="2400">
          <a:solidFill>
            <a:schemeClr val="tx1"/>
          </a:solidFill>
          <a:latin typeface="UTM Cookies" pitchFamily="18" charset="0"/>
        </a:defRPr>
      </a:lvl3pPr>
      <a:lvl4pPr algn="l" defTabSz="514350" rtl="0" eaLnBrk="0" fontAlgn="base" hangingPunct="0">
        <a:lnSpc>
          <a:spcPct val="90000"/>
        </a:lnSpc>
        <a:spcBef>
          <a:spcPct val="0"/>
        </a:spcBef>
        <a:spcAft>
          <a:spcPct val="0"/>
        </a:spcAft>
        <a:defRPr sz="2400">
          <a:solidFill>
            <a:schemeClr val="tx1"/>
          </a:solidFill>
          <a:latin typeface="UTM Cookies" pitchFamily="18" charset="0"/>
        </a:defRPr>
      </a:lvl4pPr>
      <a:lvl5pPr algn="l" defTabSz="514350" rtl="0" eaLnBrk="0" fontAlgn="base" hangingPunct="0">
        <a:lnSpc>
          <a:spcPct val="90000"/>
        </a:lnSpc>
        <a:spcBef>
          <a:spcPct val="0"/>
        </a:spcBef>
        <a:spcAft>
          <a:spcPct val="0"/>
        </a:spcAft>
        <a:defRPr sz="2400">
          <a:solidFill>
            <a:schemeClr val="tx1"/>
          </a:solidFill>
          <a:latin typeface="UTM Cookies" pitchFamily="18" charset="0"/>
        </a:defRPr>
      </a:lvl5pPr>
      <a:lvl6pPr marL="342900" algn="l" defTabSz="514350" rtl="0" fontAlgn="base">
        <a:lnSpc>
          <a:spcPct val="90000"/>
        </a:lnSpc>
        <a:spcBef>
          <a:spcPct val="0"/>
        </a:spcBef>
        <a:spcAft>
          <a:spcPct val="0"/>
        </a:spcAft>
        <a:defRPr sz="2475">
          <a:solidFill>
            <a:schemeClr val="tx1"/>
          </a:solidFill>
          <a:latin typeface="UTM Cookies" pitchFamily="18" charset="0"/>
        </a:defRPr>
      </a:lvl6pPr>
      <a:lvl7pPr marL="685800" algn="l" defTabSz="514350" rtl="0" fontAlgn="base">
        <a:lnSpc>
          <a:spcPct val="90000"/>
        </a:lnSpc>
        <a:spcBef>
          <a:spcPct val="0"/>
        </a:spcBef>
        <a:spcAft>
          <a:spcPct val="0"/>
        </a:spcAft>
        <a:defRPr sz="2475">
          <a:solidFill>
            <a:schemeClr val="tx1"/>
          </a:solidFill>
          <a:latin typeface="UTM Cookies" pitchFamily="18" charset="0"/>
        </a:defRPr>
      </a:lvl7pPr>
      <a:lvl8pPr marL="1028700" algn="l" defTabSz="514350" rtl="0" fontAlgn="base">
        <a:lnSpc>
          <a:spcPct val="90000"/>
        </a:lnSpc>
        <a:spcBef>
          <a:spcPct val="0"/>
        </a:spcBef>
        <a:spcAft>
          <a:spcPct val="0"/>
        </a:spcAft>
        <a:defRPr sz="2475">
          <a:solidFill>
            <a:schemeClr val="tx1"/>
          </a:solidFill>
          <a:latin typeface="UTM Cookies" pitchFamily="18" charset="0"/>
        </a:defRPr>
      </a:lvl8pPr>
      <a:lvl9pPr marL="1371600" algn="l" defTabSz="514350" rtl="0" fontAlgn="base">
        <a:lnSpc>
          <a:spcPct val="90000"/>
        </a:lnSpc>
        <a:spcBef>
          <a:spcPct val="0"/>
        </a:spcBef>
        <a:spcAft>
          <a:spcPct val="0"/>
        </a:spcAft>
        <a:defRPr sz="2475">
          <a:solidFill>
            <a:schemeClr val="tx1"/>
          </a:solidFill>
          <a:latin typeface="UTM Cookies" pitchFamily="18" charset="0"/>
        </a:defRPr>
      </a:lvl9pPr>
    </p:titleStyle>
    <p:bodyStyle>
      <a:lvl1pPr marL="128588" indent="-128588" algn="l" defTabSz="514350" rtl="0" eaLnBrk="0" fontAlgn="base" hangingPunct="0">
        <a:lnSpc>
          <a:spcPct val="90000"/>
        </a:lnSpc>
        <a:spcBef>
          <a:spcPts val="563"/>
        </a:spcBef>
        <a:spcAft>
          <a:spcPct val="0"/>
        </a:spcAft>
        <a:buFont typeface="Arial" panose="020B0604020202020204" pitchFamily="34" charset="0"/>
        <a:buChar char="•"/>
        <a:defRPr sz="1500" kern="1200">
          <a:solidFill>
            <a:schemeClr val="tx1"/>
          </a:solidFill>
          <a:latin typeface="+mn-lt"/>
          <a:ea typeface="+mn-ea"/>
          <a:cs typeface="+mn-cs"/>
        </a:defRPr>
      </a:lvl1pPr>
      <a:lvl2pPr marL="385763" indent="-128588" algn="l" defTabSz="514350" rtl="0" eaLnBrk="0" fontAlgn="base" hangingPunct="0">
        <a:lnSpc>
          <a:spcPct val="90000"/>
        </a:lnSpc>
        <a:spcBef>
          <a:spcPts val="275"/>
        </a:spcBef>
        <a:spcAft>
          <a:spcPct val="0"/>
        </a:spcAft>
        <a:buFont typeface="Arial" panose="020B0604020202020204" pitchFamily="34" charset="0"/>
        <a:buChar char="•"/>
        <a:defRPr kern="1200">
          <a:solidFill>
            <a:schemeClr val="tx1"/>
          </a:solidFill>
          <a:latin typeface="+mn-lt"/>
          <a:ea typeface="+mn-ea"/>
          <a:cs typeface="+mn-cs"/>
        </a:defRPr>
      </a:lvl2pPr>
      <a:lvl3pPr marL="642938" indent="-128588" algn="l" defTabSz="514350" rtl="0" eaLnBrk="0" fontAlgn="base" hangingPunct="0">
        <a:lnSpc>
          <a:spcPct val="90000"/>
        </a:lnSpc>
        <a:spcBef>
          <a:spcPts val="275"/>
        </a:spcBef>
        <a:spcAft>
          <a:spcPct val="0"/>
        </a:spcAft>
        <a:buFont typeface="Arial" panose="020B0604020202020204" pitchFamily="34" charset="0"/>
        <a:buChar char="•"/>
        <a:defRPr sz="1100" kern="1200">
          <a:solidFill>
            <a:schemeClr val="tx1"/>
          </a:solidFill>
          <a:latin typeface="+mn-lt"/>
          <a:ea typeface="+mn-ea"/>
          <a:cs typeface="+mn-cs"/>
        </a:defRPr>
      </a:lvl3pPr>
      <a:lvl4pPr marL="900113" indent="-128588" algn="l" defTabSz="514350" rtl="0" eaLnBrk="0" fontAlgn="base" hangingPunct="0">
        <a:lnSpc>
          <a:spcPct val="90000"/>
        </a:lnSpc>
        <a:spcBef>
          <a:spcPts val="275"/>
        </a:spcBef>
        <a:spcAft>
          <a:spcPct val="0"/>
        </a:spcAft>
        <a:buFont typeface="Arial" panose="020B0604020202020204" pitchFamily="34" charset="0"/>
        <a:buChar char="•"/>
        <a:defRPr sz="900" kern="1200">
          <a:solidFill>
            <a:schemeClr val="tx1"/>
          </a:solidFill>
          <a:latin typeface="+mn-lt"/>
          <a:ea typeface="+mn-ea"/>
          <a:cs typeface="+mn-cs"/>
        </a:defRPr>
      </a:lvl4pPr>
      <a:lvl5pPr marL="1157288" indent="-128588" algn="l" defTabSz="514350" rtl="0" eaLnBrk="0" fontAlgn="base" hangingPunct="0">
        <a:lnSpc>
          <a:spcPct val="90000"/>
        </a:lnSpc>
        <a:spcBef>
          <a:spcPts val="275"/>
        </a:spcBef>
        <a:spcAft>
          <a:spcPct val="0"/>
        </a:spcAft>
        <a:buFont typeface="Arial" panose="020B0604020202020204" pitchFamily="34" charset="0"/>
        <a:buChar char="•"/>
        <a:defRPr sz="900" kern="1200">
          <a:solidFill>
            <a:schemeClr val="tx1"/>
          </a:solidFill>
          <a:latin typeface="+mn-lt"/>
          <a:ea typeface="+mn-ea"/>
          <a:cs typeface="+mn-cs"/>
        </a:defRPr>
      </a:lvl5pPr>
      <a:lvl6pPr marL="1414463" indent="-128588" algn="l" defTabSz="514350" rtl="0" eaLnBrk="1" latinLnBrk="0" hangingPunct="1">
        <a:lnSpc>
          <a:spcPct val="90000"/>
        </a:lnSpc>
        <a:spcBef>
          <a:spcPts val="281"/>
        </a:spcBef>
        <a:buFont typeface="Arial" panose="020B0604020202020204" pitchFamily="34" charset="0"/>
        <a:buChar char="•"/>
        <a:defRPr sz="1013" kern="1200">
          <a:solidFill>
            <a:schemeClr val="tx1"/>
          </a:solidFill>
          <a:latin typeface="+mn-lt"/>
          <a:ea typeface="+mn-ea"/>
          <a:cs typeface="+mn-cs"/>
        </a:defRPr>
      </a:lvl6pPr>
      <a:lvl7pPr marL="1671638" indent="-128588" algn="l" defTabSz="514350" rtl="0" eaLnBrk="1" latinLnBrk="0" hangingPunct="1">
        <a:lnSpc>
          <a:spcPct val="90000"/>
        </a:lnSpc>
        <a:spcBef>
          <a:spcPts val="281"/>
        </a:spcBef>
        <a:buFont typeface="Arial" panose="020B0604020202020204" pitchFamily="34" charset="0"/>
        <a:buChar char="•"/>
        <a:defRPr sz="1013" kern="1200">
          <a:solidFill>
            <a:schemeClr val="tx1"/>
          </a:solidFill>
          <a:latin typeface="+mn-lt"/>
          <a:ea typeface="+mn-ea"/>
          <a:cs typeface="+mn-cs"/>
        </a:defRPr>
      </a:lvl7pPr>
      <a:lvl8pPr marL="1928813" indent="-128588" algn="l" defTabSz="514350" rtl="0" eaLnBrk="1" latinLnBrk="0" hangingPunct="1">
        <a:lnSpc>
          <a:spcPct val="90000"/>
        </a:lnSpc>
        <a:spcBef>
          <a:spcPts val="281"/>
        </a:spcBef>
        <a:buFont typeface="Arial" panose="020B0604020202020204" pitchFamily="34" charset="0"/>
        <a:buChar char="•"/>
        <a:defRPr sz="1013" kern="1200">
          <a:solidFill>
            <a:schemeClr val="tx1"/>
          </a:solidFill>
          <a:latin typeface="+mn-lt"/>
          <a:ea typeface="+mn-ea"/>
          <a:cs typeface="+mn-cs"/>
        </a:defRPr>
      </a:lvl8pPr>
      <a:lvl9pPr marL="2185988" indent="-128588" algn="l" defTabSz="514350" rtl="0" eaLnBrk="1" latinLnBrk="0" hangingPunct="1">
        <a:lnSpc>
          <a:spcPct val="90000"/>
        </a:lnSpc>
        <a:spcBef>
          <a:spcPts val="281"/>
        </a:spcBef>
        <a:buFont typeface="Arial" panose="020B0604020202020204" pitchFamily="34" charset="0"/>
        <a:buChar char="•"/>
        <a:defRPr sz="1013" kern="1200">
          <a:solidFill>
            <a:schemeClr val="tx1"/>
          </a:solidFill>
          <a:latin typeface="+mn-lt"/>
          <a:ea typeface="+mn-ea"/>
          <a:cs typeface="+mn-cs"/>
        </a:defRPr>
      </a:lvl9pPr>
    </p:bodyStyle>
    <p:otherStyle>
      <a:defPPr>
        <a:defRPr lang="vi-VN"/>
      </a:defPPr>
      <a:lvl1pPr marL="0" algn="l" defTabSz="514350" rtl="0" eaLnBrk="1" latinLnBrk="0" hangingPunct="1">
        <a:defRPr sz="1013" kern="1200">
          <a:solidFill>
            <a:schemeClr val="tx1"/>
          </a:solidFill>
          <a:latin typeface="+mn-lt"/>
          <a:ea typeface="+mn-ea"/>
          <a:cs typeface="+mn-cs"/>
        </a:defRPr>
      </a:lvl1pPr>
      <a:lvl2pPr marL="257175" algn="l" defTabSz="514350" rtl="0" eaLnBrk="1" latinLnBrk="0" hangingPunct="1">
        <a:defRPr sz="1013" kern="1200">
          <a:solidFill>
            <a:schemeClr val="tx1"/>
          </a:solidFill>
          <a:latin typeface="+mn-lt"/>
          <a:ea typeface="+mn-ea"/>
          <a:cs typeface="+mn-cs"/>
        </a:defRPr>
      </a:lvl2pPr>
      <a:lvl3pPr marL="514350" algn="l" defTabSz="514350" rtl="0" eaLnBrk="1" latinLnBrk="0" hangingPunct="1">
        <a:defRPr sz="1013" kern="1200">
          <a:solidFill>
            <a:schemeClr val="tx1"/>
          </a:solidFill>
          <a:latin typeface="+mn-lt"/>
          <a:ea typeface="+mn-ea"/>
          <a:cs typeface="+mn-cs"/>
        </a:defRPr>
      </a:lvl3pPr>
      <a:lvl4pPr marL="771525" algn="l" defTabSz="514350" rtl="0" eaLnBrk="1" latinLnBrk="0" hangingPunct="1">
        <a:defRPr sz="1013" kern="1200">
          <a:solidFill>
            <a:schemeClr val="tx1"/>
          </a:solidFill>
          <a:latin typeface="+mn-lt"/>
          <a:ea typeface="+mn-ea"/>
          <a:cs typeface="+mn-cs"/>
        </a:defRPr>
      </a:lvl4pPr>
      <a:lvl5pPr marL="1028700" algn="l" defTabSz="514350" rtl="0" eaLnBrk="1" latinLnBrk="0" hangingPunct="1">
        <a:defRPr sz="1013" kern="1200">
          <a:solidFill>
            <a:schemeClr val="tx1"/>
          </a:solidFill>
          <a:latin typeface="+mn-lt"/>
          <a:ea typeface="+mn-ea"/>
          <a:cs typeface="+mn-cs"/>
        </a:defRPr>
      </a:lvl5pPr>
      <a:lvl6pPr marL="1285875" algn="l" defTabSz="514350" rtl="0" eaLnBrk="1" latinLnBrk="0" hangingPunct="1">
        <a:defRPr sz="1013" kern="1200">
          <a:solidFill>
            <a:schemeClr val="tx1"/>
          </a:solidFill>
          <a:latin typeface="+mn-lt"/>
          <a:ea typeface="+mn-ea"/>
          <a:cs typeface="+mn-cs"/>
        </a:defRPr>
      </a:lvl6pPr>
      <a:lvl7pPr marL="1543050" algn="l" defTabSz="514350" rtl="0" eaLnBrk="1" latinLnBrk="0" hangingPunct="1">
        <a:defRPr sz="1013" kern="1200">
          <a:solidFill>
            <a:schemeClr val="tx1"/>
          </a:solidFill>
          <a:latin typeface="+mn-lt"/>
          <a:ea typeface="+mn-ea"/>
          <a:cs typeface="+mn-cs"/>
        </a:defRPr>
      </a:lvl7pPr>
      <a:lvl8pPr marL="1800225" algn="l" defTabSz="514350" rtl="0" eaLnBrk="1" latinLnBrk="0" hangingPunct="1">
        <a:defRPr sz="1013" kern="1200">
          <a:solidFill>
            <a:schemeClr val="tx1"/>
          </a:solidFill>
          <a:latin typeface="+mn-lt"/>
          <a:ea typeface="+mn-ea"/>
          <a:cs typeface="+mn-cs"/>
        </a:defRPr>
      </a:lvl8pPr>
      <a:lvl9pPr marL="2057400" algn="l" defTabSz="514350" rtl="0" eaLnBrk="1" latinLnBrk="0" hangingPunct="1">
        <a:defRPr sz="1013"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386" name="Title Placeholder 1">
            <a:extLst>
              <a:ext uri="{FF2B5EF4-FFF2-40B4-BE49-F238E27FC236}">
                <a16:creationId xmlns:a16="http://schemas.microsoft.com/office/drawing/2014/main" id="{8CF0595E-FEAD-4F5F-88DA-F0E9F5E65D37}"/>
              </a:ext>
            </a:extLst>
          </p:cNvPr>
          <p:cNvSpPr>
            <a:spLocks noGrp="1" noChangeArrowheads="1"/>
          </p:cNvSpPr>
          <p:nvPr>
            <p:ph type="title"/>
          </p:nvPr>
        </p:nvSpPr>
        <p:spPr bwMode="auto">
          <a:xfrm>
            <a:off x="838200" y="365126"/>
            <a:ext cx="1051560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6387" name="Text Placeholder 2">
            <a:extLst>
              <a:ext uri="{FF2B5EF4-FFF2-40B4-BE49-F238E27FC236}">
                <a16:creationId xmlns:a16="http://schemas.microsoft.com/office/drawing/2014/main" id="{0B2C5F3E-80A4-49B7-ACF9-931F8F3D28CF}"/>
              </a:ext>
            </a:extLst>
          </p:cNvPr>
          <p:cNvSpPr>
            <a:spLocks noGrp="1"/>
          </p:cNvSpPr>
          <p:nvPr>
            <p:ph type="body" idx="1"/>
          </p:nvPr>
        </p:nvSpPr>
        <p:spPr bwMode="auto">
          <a:xfrm>
            <a:off x="838200" y="1825625"/>
            <a:ext cx="10515600" cy="435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5D7FC46A-C206-48EE-9E0E-224AF8802AF9}"/>
              </a:ext>
            </a:extLst>
          </p:cNvPr>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900">
                <a:solidFill>
                  <a:schemeClr val="tx1">
                    <a:tint val="75000"/>
                  </a:schemeClr>
                </a:solidFill>
              </a:defRPr>
            </a:lvl1pPr>
          </a:lstStyle>
          <a:p>
            <a:pPr>
              <a:defRPr/>
            </a:pPr>
            <a:fld id="{AEA436EE-B9A4-4AAB-BEFE-7E2EE1F75AF3}" type="datetimeFigureOut">
              <a:rPr lang="en-US"/>
              <a:pPr>
                <a:defRPr/>
              </a:pPr>
              <a:t>11/28/2021</a:t>
            </a:fld>
            <a:endParaRPr lang="en-US"/>
          </a:p>
        </p:txBody>
      </p:sp>
      <p:sp>
        <p:nvSpPr>
          <p:cNvPr id="5" name="Footer Placeholder 4">
            <a:extLst>
              <a:ext uri="{FF2B5EF4-FFF2-40B4-BE49-F238E27FC236}">
                <a16:creationId xmlns:a16="http://schemas.microsoft.com/office/drawing/2014/main" id="{7A430135-CCCE-40BA-AB88-A488AB6555B6}"/>
              </a:ext>
            </a:extLst>
          </p:cNvPr>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pPr>
              <a:defRPr/>
            </a:pPr>
            <a:endParaRPr lang="en-US"/>
          </a:p>
        </p:txBody>
      </p:sp>
      <p:sp>
        <p:nvSpPr>
          <p:cNvPr id="6" name="Slide Number Placeholder 5">
            <a:extLst>
              <a:ext uri="{FF2B5EF4-FFF2-40B4-BE49-F238E27FC236}">
                <a16:creationId xmlns:a16="http://schemas.microsoft.com/office/drawing/2014/main" id="{211314CA-52DE-4227-A326-88AF3418416B}"/>
              </a:ext>
            </a:extLst>
          </p:cNvPr>
          <p:cNvSpPr>
            <a:spLocks noGrp="1"/>
          </p:cNvSpPr>
          <p:nvPr>
            <p:ph type="sldNum" sz="quarter" idx="4"/>
          </p:nvPr>
        </p:nvSpPr>
        <p:spPr>
          <a:xfrm>
            <a:off x="8610600" y="6356351"/>
            <a:ext cx="2743200" cy="365125"/>
          </a:xfrm>
          <a:prstGeom prst="rect">
            <a:avLst/>
          </a:prstGeom>
        </p:spPr>
        <p:txBody>
          <a:bodyPr vert="horz" wrap="square" lIns="91440" tIns="45720" rIns="91440" bIns="45720" numCol="1" anchor="ctr" anchorCtr="0" compatLnSpc="1">
            <a:prstTxWarp prst="textNoShape">
              <a:avLst/>
            </a:prstTxWarp>
          </a:bodyPr>
          <a:lstStyle>
            <a:lvl1pPr algn="r">
              <a:defRPr sz="900" smtClean="0">
                <a:solidFill>
                  <a:srgbClr val="898989"/>
                </a:solidFill>
              </a:defRPr>
            </a:lvl1pPr>
          </a:lstStyle>
          <a:p>
            <a:pPr>
              <a:defRPr/>
            </a:pPr>
            <a:fld id="{417DF039-952E-4F43-920C-D2DE4828AA89}" type="slidenum">
              <a:rPr lang="en-US" altLang="en-US"/>
              <a:pPr>
                <a:defRPr/>
              </a:pPr>
              <a:t>‹#›</a:t>
            </a:fld>
            <a:endParaRPr lang="en-US" altLang="en-US"/>
          </a:p>
        </p:txBody>
      </p:sp>
    </p:spTree>
    <p:extLst>
      <p:ext uri="{BB962C8B-B14F-4D97-AF65-F5344CB8AC3E}">
        <p14:creationId xmlns:p14="http://schemas.microsoft.com/office/powerpoint/2010/main" val="807629836"/>
      </p:ext>
    </p:extLst>
  </p:cSld>
  <p:clrMap bg1="lt1" tx1="dk1" bg2="lt2" tx2="dk2" accent1="accent1" accent2="accent2" accent3="accent3" accent4="accent4" accent5="accent5" accent6="accent6" hlink="hlink" folHlink="folHlink"/>
  <p:sldLayoutIdLst>
    <p:sldLayoutId id="2147483780" r:id="rId1"/>
    <p:sldLayoutId id="2147483781" r:id="rId2"/>
    <p:sldLayoutId id="2147483782" r:id="rId3"/>
    <p:sldLayoutId id="2147483783" r:id="rId4"/>
    <p:sldLayoutId id="2147483784" r:id="rId5"/>
    <p:sldLayoutId id="2147483785" r:id="rId6"/>
    <p:sldLayoutId id="2147483786" r:id="rId7"/>
    <p:sldLayoutId id="2147483787" r:id="rId8"/>
    <p:sldLayoutId id="2147483788" r:id="rId9"/>
    <p:sldLayoutId id="2147483789" r:id="rId10"/>
    <p:sldLayoutId id="2147483790" r:id="rId11"/>
  </p:sldLayoutIdLst>
  <p:txStyles>
    <p:titleStyle>
      <a:lvl1pPr algn="l" defTabSz="685800" rtl="0" eaLnBrk="0" fontAlgn="base" hangingPunct="0">
        <a:lnSpc>
          <a:spcPct val="90000"/>
        </a:lnSpc>
        <a:spcBef>
          <a:spcPct val="0"/>
        </a:spcBef>
        <a:spcAft>
          <a:spcPct val="0"/>
        </a:spcAft>
        <a:defRPr sz="3300" kern="1200">
          <a:solidFill>
            <a:schemeClr val="tx1"/>
          </a:solidFill>
          <a:latin typeface="+mj-lt"/>
          <a:ea typeface="+mj-ea"/>
          <a:cs typeface="+mj-cs"/>
        </a:defRPr>
      </a:lvl1pPr>
      <a:lvl2pPr algn="l" defTabSz="685800" rtl="0" eaLnBrk="0" fontAlgn="base" hangingPunct="0">
        <a:lnSpc>
          <a:spcPct val="90000"/>
        </a:lnSpc>
        <a:spcBef>
          <a:spcPct val="0"/>
        </a:spcBef>
        <a:spcAft>
          <a:spcPct val="0"/>
        </a:spcAft>
        <a:defRPr sz="3300">
          <a:solidFill>
            <a:schemeClr val="tx1"/>
          </a:solidFill>
          <a:latin typeface="Calibri Light" panose="020F0302020204030204" pitchFamily="34" charset="0"/>
        </a:defRPr>
      </a:lvl2pPr>
      <a:lvl3pPr algn="l" defTabSz="685800" rtl="0" eaLnBrk="0" fontAlgn="base" hangingPunct="0">
        <a:lnSpc>
          <a:spcPct val="90000"/>
        </a:lnSpc>
        <a:spcBef>
          <a:spcPct val="0"/>
        </a:spcBef>
        <a:spcAft>
          <a:spcPct val="0"/>
        </a:spcAft>
        <a:defRPr sz="3300">
          <a:solidFill>
            <a:schemeClr val="tx1"/>
          </a:solidFill>
          <a:latin typeface="Calibri Light" panose="020F0302020204030204" pitchFamily="34" charset="0"/>
        </a:defRPr>
      </a:lvl3pPr>
      <a:lvl4pPr algn="l" defTabSz="685800" rtl="0" eaLnBrk="0" fontAlgn="base" hangingPunct="0">
        <a:lnSpc>
          <a:spcPct val="90000"/>
        </a:lnSpc>
        <a:spcBef>
          <a:spcPct val="0"/>
        </a:spcBef>
        <a:spcAft>
          <a:spcPct val="0"/>
        </a:spcAft>
        <a:defRPr sz="3300">
          <a:solidFill>
            <a:schemeClr val="tx1"/>
          </a:solidFill>
          <a:latin typeface="Calibri Light" panose="020F0302020204030204" pitchFamily="34" charset="0"/>
        </a:defRPr>
      </a:lvl4pPr>
      <a:lvl5pPr algn="l" defTabSz="685800" rtl="0" eaLnBrk="0" fontAlgn="base" hangingPunct="0">
        <a:lnSpc>
          <a:spcPct val="90000"/>
        </a:lnSpc>
        <a:spcBef>
          <a:spcPct val="0"/>
        </a:spcBef>
        <a:spcAft>
          <a:spcPct val="0"/>
        </a:spcAft>
        <a:defRPr sz="3300">
          <a:solidFill>
            <a:schemeClr val="tx1"/>
          </a:solidFill>
          <a:latin typeface="Calibri Light" panose="020F0302020204030204" pitchFamily="34" charset="0"/>
        </a:defRPr>
      </a:lvl5pPr>
      <a:lvl6pPr marL="457200" algn="l" defTabSz="685800" rtl="0" fontAlgn="base">
        <a:lnSpc>
          <a:spcPct val="90000"/>
        </a:lnSpc>
        <a:spcBef>
          <a:spcPct val="0"/>
        </a:spcBef>
        <a:spcAft>
          <a:spcPct val="0"/>
        </a:spcAft>
        <a:defRPr sz="3300">
          <a:solidFill>
            <a:schemeClr val="tx1"/>
          </a:solidFill>
          <a:latin typeface="Calibri Light" panose="020F0302020204030204" pitchFamily="34" charset="0"/>
        </a:defRPr>
      </a:lvl6pPr>
      <a:lvl7pPr marL="914400" algn="l" defTabSz="685800" rtl="0" fontAlgn="base">
        <a:lnSpc>
          <a:spcPct val="90000"/>
        </a:lnSpc>
        <a:spcBef>
          <a:spcPct val="0"/>
        </a:spcBef>
        <a:spcAft>
          <a:spcPct val="0"/>
        </a:spcAft>
        <a:defRPr sz="3300">
          <a:solidFill>
            <a:schemeClr val="tx1"/>
          </a:solidFill>
          <a:latin typeface="Calibri Light" panose="020F0302020204030204" pitchFamily="34" charset="0"/>
        </a:defRPr>
      </a:lvl7pPr>
      <a:lvl8pPr marL="1371600" algn="l" defTabSz="685800" rtl="0" fontAlgn="base">
        <a:lnSpc>
          <a:spcPct val="90000"/>
        </a:lnSpc>
        <a:spcBef>
          <a:spcPct val="0"/>
        </a:spcBef>
        <a:spcAft>
          <a:spcPct val="0"/>
        </a:spcAft>
        <a:defRPr sz="3300">
          <a:solidFill>
            <a:schemeClr val="tx1"/>
          </a:solidFill>
          <a:latin typeface="Calibri Light" panose="020F0302020204030204" pitchFamily="34" charset="0"/>
        </a:defRPr>
      </a:lvl8pPr>
      <a:lvl9pPr marL="1828800" algn="l" defTabSz="685800" rtl="0" fontAlgn="base">
        <a:lnSpc>
          <a:spcPct val="90000"/>
        </a:lnSpc>
        <a:spcBef>
          <a:spcPct val="0"/>
        </a:spcBef>
        <a:spcAft>
          <a:spcPct val="0"/>
        </a:spcAft>
        <a:defRPr sz="3300">
          <a:solidFill>
            <a:schemeClr val="tx1"/>
          </a:solidFill>
          <a:latin typeface="Calibri Light" panose="020F0302020204030204" pitchFamily="34" charset="0"/>
        </a:defRPr>
      </a:lvl9pPr>
    </p:titleStyle>
    <p:bodyStyle>
      <a:lvl1pPr marL="171450" indent="-171450" algn="l" defTabSz="685800" rtl="0" eaLnBrk="0" fontAlgn="base" hangingPunct="0">
        <a:lnSpc>
          <a:spcPct val="90000"/>
        </a:lnSpc>
        <a:spcBef>
          <a:spcPts val="750"/>
        </a:spcBef>
        <a:spcAft>
          <a:spcPct val="0"/>
        </a:spcAft>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0" fontAlgn="base" hangingPunct="0">
        <a:lnSpc>
          <a:spcPct val="90000"/>
        </a:lnSpc>
        <a:spcBef>
          <a:spcPts val="375"/>
        </a:spcBef>
        <a:spcAft>
          <a:spcPct val="0"/>
        </a:spcAft>
        <a:buFont typeface="Arial" panose="020B0604020202020204" pitchFamily="34" charset="0"/>
        <a:buChar char="•"/>
        <a:defRPr kern="1200">
          <a:solidFill>
            <a:schemeClr val="tx1"/>
          </a:solidFill>
          <a:latin typeface="+mn-lt"/>
          <a:ea typeface="+mn-ea"/>
          <a:cs typeface="+mn-cs"/>
        </a:defRPr>
      </a:lvl2pPr>
      <a:lvl3pPr marL="857250" indent="-171450" algn="l" defTabSz="685800"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0" fontAlgn="base" hangingPunct="0">
        <a:lnSpc>
          <a:spcPct val="90000"/>
        </a:lnSpc>
        <a:spcBef>
          <a:spcPts val="375"/>
        </a:spcBef>
        <a:spcAft>
          <a:spcPct val="0"/>
        </a:spcAft>
        <a:buFont typeface="Arial" panose="020B0604020202020204" pitchFamily="34" charset="0"/>
        <a:buChar char="•"/>
        <a:defRPr sz="1300" kern="1200">
          <a:solidFill>
            <a:schemeClr val="tx1"/>
          </a:solidFill>
          <a:latin typeface="+mn-lt"/>
          <a:ea typeface="+mn-ea"/>
          <a:cs typeface="+mn-cs"/>
        </a:defRPr>
      </a:lvl4pPr>
      <a:lvl5pPr marL="1543050" indent="-171450" algn="l" defTabSz="685800" rtl="0" eaLnBrk="0" fontAlgn="base" hangingPunct="0">
        <a:lnSpc>
          <a:spcPct val="90000"/>
        </a:lnSpc>
        <a:spcBef>
          <a:spcPts val="375"/>
        </a:spcBef>
        <a:spcAft>
          <a:spcPct val="0"/>
        </a:spcAft>
        <a:buFont typeface="Arial" panose="020B0604020202020204" pitchFamily="34" charset="0"/>
        <a:buChar char="•"/>
        <a:defRPr sz="130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F8D2BB56-B426-4C49-87F6-2C074EC23C54}"/>
              </a:ext>
            </a:extLst>
          </p:cNvPr>
          <p:cNvSpPr>
            <a:spLocks noGrp="1" noChangeArrowheads="1"/>
          </p:cNvSpPr>
          <p:nvPr>
            <p:ph type="title"/>
          </p:nvPr>
        </p:nvSpPr>
        <p:spPr bwMode="auto">
          <a:xfrm>
            <a:off x="609600" y="274638"/>
            <a:ext cx="109728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9BE7C294-337B-4475-B7BD-2EB0F744E53E}"/>
              </a:ext>
            </a:extLst>
          </p:cNvPr>
          <p:cNvSpPr>
            <a:spLocks noGrp="1" noChangeArrowheads="1"/>
          </p:cNvSpPr>
          <p:nvPr>
            <p:ph type="body" idx="1"/>
          </p:nvPr>
        </p:nvSpPr>
        <p:spPr bwMode="auto">
          <a:xfrm>
            <a:off x="609600" y="1600201"/>
            <a:ext cx="109728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83972" name="Rectangle 4">
            <a:extLst>
              <a:ext uri="{FF2B5EF4-FFF2-40B4-BE49-F238E27FC236}">
                <a16:creationId xmlns:a16="http://schemas.microsoft.com/office/drawing/2014/main" id="{7391B273-DC02-4188-A439-31EAE4C9B7D2}"/>
              </a:ext>
            </a:extLst>
          </p:cNvPr>
          <p:cNvSpPr>
            <a:spLocks noGrp="1" noChangeArrowheads="1"/>
          </p:cNvSpPr>
          <p:nvPr>
            <p:ph type="dt" sz="half" idx="2"/>
          </p:nvPr>
        </p:nvSpPr>
        <p:spPr bwMode="auto">
          <a:xfrm>
            <a:off x="609600" y="6245225"/>
            <a:ext cx="2844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eaLnBrk="1" hangingPunct="1">
              <a:defRPr sz="1400">
                <a:latin typeface="Arial" panose="020B0604020202020204" pitchFamily="34" charset="0"/>
                <a:cs typeface="+mn-cs"/>
              </a:defRPr>
            </a:lvl1pPr>
          </a:lstStyle>
          <a:p>
            <a:pPr>
              <a:defRPr/>
            </a:pPr>
            <a:fld id="{4E26D9CC-B2CE-4383-8AA0-77B6BD588074}" type="datetimeFigureOut">
              <a:rPr lang="en-US" altLang="en-US"/>
              <a:pPr>
                <a:defRPr/>
              </a:pPr>
              <a:t>11/28/2021</a:t>
            </a:fld>
            <a:endParaRPr lang="en-US" altLang="en-US"/>
          </a:p>
        </p:txBody>
      </p:sp>
      <p:sp>
        <p:nvSpPr>
          <p:cNvPr id="83973" name="Rectangle 5">
            <a:extLst>
              <a:ext uri="{FF2B5EF4-FFF2-40B4-BE49-F238E27FC236}">
                <a16:creationId xmlns:a16="http://schemas.microsoft.com/office/drawing/2014/main" id="{7D9299FE-0D0E-47F6-8D4C-E358EB652693}"/>
              </a:ext>
            </a:extLst>
          </p:cNvPr>
          <p:cNvSpPr>
            <a:spLocks noGrp="1" noChangeArrowheads="1"/>
          </p:cNvSpPr>
          <p:nvPr>
            <p:ph type="ftr" sz="quarter" idx="3"/>
          </p:nvPr>
        </p:nvSpPr>
        <p:spPr bwMode="auto">
          <a:xfrm>
            <a:off x="4165600" y="6245225"/>
            <a:ext cx="3860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eaLnBrk="1" hangingPunct="1">
              <a:defRPr sz="1400">
                <a:latin typeface="Arial" panose="020B0604020202020204" pitchFamily="34" charset="0"/>
                <a:cs typeface="+mn-cs"/>
              </a:defRPr>
            </a:lvl1pPr>
          </a:lstStyle>
          <a:p>
            <a:pPr>
              <a:defRPr/>
            </a:pPr>
            <a:endParaRPr lang="en-US" altLang="en-US"/>
          </a:p>
        </p:txBody>
      </p:sp>
      <p:sp>
        <p:nvSpPr>
          <p:cNvPr id="83974" name="Rectangle 6">
            <a:extLst>
              <a:ext uri="{FF2B5EF4-FFF2-40B4-BE49-F238E27FC236}">
                <a16:creationId xmlns:a16="http://schemas.microsoft.com/office/drawing/2014/main" id="{E8A7F00E-137F-40CA-A912-57941489AA9B}"/>
              </a:ext>
            </a:extLst>
          </p:cNvPr>
          <p:cNvSpPr>
            <a:spLocks noGrp="1" noChangeArrowheads="1"/>
          </p:cNvSpPr>
          <p:nvPr>
            <p:ph type="sldNum" sz="quarter" idx="4"/>
          </p:nvPr>
        </p:nvSpPr>
        <p:spPr bwMode="auto">
          <a:xfrm>
            <a:off x="8737600" y="6245225"/>
            <a:ext cx="2844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1" hangingPunct="1">
              <a:defRPr sz="1400"/>
            </a:lvl1pPr>
          </a:lstStyle>
          <a:p>
            <a:fld id="{59FCE6AF-C105-4315-8456-CC9142C74A1A}" type="slidenum">
              <a:rPr lang="en-US" altLang="en-US"/>
              <a:pPr/>
              <a:t>‹#›</a:t>
            </a:fld>
            <a:endParaRPr lang="en-US" altLang="en-US"/>
          </a:p>
        </p:txBody>
      </p:sp>
    </p:spTree>
    <p:extLst>
      <p:ext uri="{BB962C8B-B14F-4D97-AF65-F5344CB8AC3E}">
        <p14:creationId xmlns:p14="http://schemas.microsoft.com/office/powerpoint/2010/main" val="585694628"/>
      </p:ext>
    </p:extLst>
  </p:cSld>
  <p:clrMap bg1="lt1" tx1="dk1" bg2="lt2" tx2="dk2" accent1="accent1" accent2="accent2" accent3="accent3" accent4="accent4" accent5="accent5" accent6="accent6" hlink="hlink" folHlink="folHlink"/>
  <p:sldLayoutIdLst>
    <p:sldLayoutId id="2147483792" r:id="rId1"/>
    <p:sldLayoutId id="2147483793" r:id="rId2"/>
    <p:sldLayoutId id="2147483794" r:id="rId3"/>
    <p:sldLayoutId id="2147483795" r:id="rId4"/>
    <p:sldLayoutId id="2147483796" r:id="rId5"/>
    <p:sldLayoutId id="2147483797" r:id="rId6"/>
    <p:sldLayoutId id="2147483798" r:id="rId7"/>
    <p:sldLayoutId id="2147483799" r:id="rId8"/>
    <p:sldLayoutId id="2147483800" r:id="rId9"/>
    <p:sldLayoutId id="2147483801" r:id="rId10"/>
    <p:sldLayoutId id="2147483802" r:id="rId11"/>
  </p:sldLayoutIdLst>
  <p:txStyles>
    <p:titleStyle>
      <a:lvl1pPr algn="ctr" rtl="0" eaLnBrk="0" fontAlgn="base" hangingPunct="0">
        <a:spcBef>
          <a:spcPct val="0"/>
        </a:spcBef>
        <a:spcAft>
          <a:spcPct val="0"/>
        </a:spcAft>
        <a:defRPr sz="4400" kern="12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cs typeface="Arial" panose="020B0604020202020204" pitchFamily="34" charset="0"/>
        </a:defRPr>
      </a:lvl2pPr>
      <a:lvl3pPr algn="ctr" rtl="0" eaLnBrk="0" fontAlgn="base" hangingPunct="0">
        <a:spcBef>
          <a:spcPct val="0"/>
        </a:spcBef>
        <a:spcAft>
          <a:spcPct val="0"/>
        </a:spcAft>
        <a:defRPr sz="4400">
          <a:solidFill>
            <a:schemeClr val="tx2"/>
          </a:solidFill>
          <a:latin typeface="Arial" panose="020B0604020202020204" pitchFamily="34" charset="0"/>
          <a:cs typeface="Arial" panose="020B0604020202020204" pitchFamily="34" charset="0"/>
        </a:defRPr>
      </a:lvl3pPr>
      <a:lvl4pPr algn="ctr" rtl="0" eaLnBrk="0" fontAlgn="base" hangingPunct="0">
        <a:spcBef>
          <a:spcPct val="0"/>
        </a:spcBef>
        <a:spcAft>
          <a:spcPct val="0"/>
        </a:spcAft>
        <a:defRPr sz="4400">
          <a:solidFill>
            <a:schemeClr val="tx2"/>
          </a:solidFill>
          <a:latin typeface="Arial" panose="020B0604020202020204" pitchFamily="34" charset="0"/>
          <a:cs typeface="Arial" panose="020B0604020202020204" pitchFamily="34" charset="0"/>
        </a:defRPr>
      </a:lvl4pPr>
      <a:lvl5pPr algn="ctr" rtl="0" eaLnBrk="0" fontAlgn="base" hangingPunct="0">
        <a:spcBef>
          <a:spcPct val="0"/>
        </a:spcBef>
        <a:spcAft>
          <a:spcPct val="0"/>
        </a:spcAft>
        <a:defRPr sz="4400">
          <a:solidFill>
            <a:schemeClr val="tx2"/>
          </a:solidFill>
          <a:latin typeface="Arial" panose="020B0604020202020204" pitchFamily="34" charset="0"/>
          <a:cs typeface="Arial" panose="020B0604020202020204" pitchFamily="34" charset="0"/>
        </a:defRPr>
      </a:lvl5pPr>
      <a:lvl6pPr marL="457200" algn="ctr" rtl="0" fontAlgn="base">
        <a:spcBef>
          <a:spcPct val="0"/>
        </a:spcBef>
        <a:spcAft>
          <a:spcPct val="0"/>
        </a:spcAft>
        <a:defRPr sz="4400">
          <a:solidFill>
            <a:schemeClr val="tx2"/>
          </a:solidFill>
          <a:latin typeface="Arial" panose="020B0604020202020204" pitchFamily="34" charset="0"/>
          <a:cs typeface="Arial" panose="020B0604020202020204" pitchFamily="34" charset="0"/>
        </a:defRPr>
      </a:lvl6pPr>
      <a:lvl7pPr marL="914400" algn="ctr" rtl="0" fontAlgn="base">
        <a:spcBef>
          <a:spcPct val="0"/>
        </a:spcBef>
        <a:spcAft>
          <a:spcPct val="0"/>
        </a:spcAft>
        <a:defRPr sz="4400">
          <a:solidFill>
            <a:schemeClr val="tx2"/>
          </a:solidFill>
          <a:latin typeface="Arial" panose="020B0604020202020204" pitchFamily="34" charset="0"/>
          <a:cs typeface="Arial" panose="020B0604020202020204" pitchFamily="34" charset="0"/>
        </a:defRPr>
      </a:lvl7pPr>
      <a:lvl8pPr marL="1371600" algn="ctr" rtl="0" fontAlgn="base">
        <a:spcBef>
          <a:spcPct val="0"/>
        </a:spcBef>
        <a:spcAft>
          <a:spcPct val="0"/>
        </a:spcAft>
        <a:defRPr sz="4400">
          <a:solidFill>
            <a:schemeClr val="tx2"/>
          </a:solidFill>
          <a:latin typeface="Arial" panose="020B0604020202020204" pitchFamily="34" charset="0"/>
          <a:cs typeface="Arial" panose="020B0604020202020204" pitchFamily="34" charset="0"/>
        </a:defRPr>
      </a:lvl8pPr>
      <a:lvl9pPr marL="1828800" algn="ctr" rtl="0" fontAlgn="base">
        <a:spcBef>
          <a:spcPct val="0"/>
        </a:spcBef>
        <a:spcAft>
          <a:spcPct val="0"/>
        </a:spcAft>
        <a:defRPr sz="4400">
          <a:solidFill>
            <a:schemeClr val="tx2"/>
          </a:solidFill>
          <a:latin typeface="Arial" panose="020B0604020202020204" pitchFamily="34" charset="0"/>
          <a:cs typeface="Arial" panose="020B0604020202020204" pitchFamily="34" charset="0"/>
        </a:defRPr>
      </a:lvl9pPr>
    </p:titleStyle>
    <p:bodyStyle>
      <a:lvl1pPr marL="342900" indent="-342900" algn="l" rtl="0" eaLnBrk="0" fontAlgn="base" hangingPunct="0">
        <a:spcBef>
          <a:spcPct val="20000"/>
        </a:spcBef>
        <a:spcAft>
          <a:spcPct val="0"/>
        </a:spcAft>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2.gif"/><Relationship Id="rId1" Type="http://schemas.openxmlformats.org/officeDocument/2006/relationships/slideLayout" Target="../slideLayouts/slideLayout4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110.xml"/></Relationships>
</file>

<file path=ppt/slides/_rels/slide1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5.png"/><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110.xml"/></Relationships>
</file>

<file path=ppt/slides/_rels/slide15.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2" Type="http://schemas.openxmlformats.org/officeDocument/2006/relationships/image" Target="../media/image12.gif"/><Relationship Id="rId1" Type="http://schemas.openxmlformats.org/officeDocument/2006/relationships/slideLayout" Target="../slideLayouts/slideLayout25.xml"/></Relationships>
</file>

<file path=ppt/slides/_rels/slide18.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Layout" Target="../slideLayouts/slideLayout30.xml"/></Relationships>
</file>

<file path=ppt/slides/_rels/slide19.xml.rels><?xml version="1.0" encoding="UTF-8" standalone="yes"?>
<Relationships xmlns="http://schemas.openxmlformats.org/package/2006/relationships"><Relationship Id="rId2" Type="http://schemas.openxmlformats.org/officeDocument/2006/relationships/image" Target="../media/image14.gif"/><Relationship Id="rId1" Type="http://schemas.openxmlformats.org/officeDocument/2006/relationships/slideLayout" Target="../slideLayouts/slideLayout25.xml"/></Relationships>
</file>

<file path=ppt/slides/_rels/slide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20.xml.rels><?xml version="1.0" encoding="UTF-8" standalone="yes"?>
<Relationships xmlns="http://schemas.openxmlformats.org/package/2006/relationships"><Relationship Id="rId2" Type="http://schemas.openxmlformats.org/officeDocument/2006/relationships/image" Target="../media/image15.jpg"/><Relationship Id="rId1" Type="http://schemas.openxmlformats.org/officeDocument/2006/relationships/slideLayout" Target="../slideLayouts/slideLayout13.xml"/></Relationships>
</file>

<file path=ppt/slides/_rels/slide21.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46.xml"/></Relationships>
</file>

<file path=ppt/slides/_rels/slide22.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114.xml"/></Relationships>
</file>

<file path=ppt/slides/_rels/slide23.xml.rels><?xml version="1.0" encoding="UTF-8" standalone="yes"?>
<Relationships xmlns="http://schemas.openxmlformats.org/package/2006/relationships"><Relationship Id="rId2" Type="http://schemas.openxmlformats.org/officeDocument/2006/relationships/image" Target="../media/image15.jpg"/><Relationship Id="rId1" Type="http://schemas.openxmlformats.org/officeDocument/2006/relationships/slideLayout" Target="../slideLayouts/slideLayout29.xml"/></Relationships>
</file>

<file path=ppt/slides/_rels/slide24.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11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16.jpeg"/><Relationship Id="rId1" Type="http://schemas.openxmlformats.org/officeDocument/2006/relationships/slideLayout" Target="../slideLayouts/slideLayout125.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25.xml"/></Relationships>
</file>

<file path=ppt/slides/_rels/slide3.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46.xml"/></Relationships>
</file>

<file path=ppt/slides/_rels/slide30.xml.rels><?xml version="1.0" encoding="UTF-8" standalone="yes"?>
<Relationships xmlns="http://schemas.openxmlformats.org/package/2006/relationships"><Relationship Id="rId2" Type="http://schemas.openxmlformats.org/officeDocument/2006/relationships/image" Target="../media/image18.jpg"/><Relationship Id="rId1" Type="http://schemas.openxmlformats.org/officeDocument/2006/relationships/slideLayout" Target="../slideLayouts/slideLayout29.xml"/></Relationships>
</file>

<file path=ppt/slides/_rels/slide4.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82.xml"/></Relationships>
</file>

<file path=ppt/slides/_rels/slide5.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8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4">
            <a:extLst>
              <a:ext uri="{FF2B5EF4-FFF2-40B4-BE49-F238E27FC236}">
                <a16:creationId xmlns:a16="http://schemas.microsoft.com/office/drawing/2014/main" id="{78B5826B-4373-4F86-BB6A-DA2888E4145D}"/>
              </a:ext>
            </a:extLst>
          </p:cNvPr>
          <p:cNvSpPr>
            <a:spLocks noChangeArrowheads="1"/>
          </p:cNvSpPr>
          <p:nvPr/>
        </p:nvSpPr>
        <p:spPr bwMode="auto">
          <a:xfrm>
            <a:off x="2798764" y="755651"/>
            <a:ext cx="185737" cy="295275"/>
          </a:xfrm>
          <a:prstGeom prst="rect">
            <a:avLst/>
          </a:prstGeom>
          <a:noFill/>
          <a:ln>
            <a:noFill/>
          </a:ln>
        </p:spPr>
        <p:txBody>
          <a:bodyPr wrap="none" anchor="ct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defTabSz="670530" fontAlgn="base">
              <a:spcBef>
                <a:spcPct val="0"/>
              </a:spcBef>
              <a:spcAft>
                <a:spcPct val="0"/>
              </a:spcAft>
              <a:buNone/>
              <a:defRPr/>
            </a:pPr>
            <a:endParaRPr lang="vi-VN" altLang="en-US" sz="1320">
              <a:solidFill>
                <a:srgbClr val="000000"/>
              </a:solidFill>
              <a:cs typeface="Arial" panose="020B0604020202020204" pitchFamily="34" charset="0"/>
            </a:endParaRPr>
          </a:p>
        </p:txBody>
      </p:sp>
      <p:sp>
        <p:nvSpPr>
          <p:cNvPr id="34819" name="Rectangle 6">
            <a:extLst>
              <a:ext uri="{FF2B5EF4-FFF2-40B4-BE49-F238E27FC236}">
                <a16:creationId xmlns:a16="http://schemas.microsoft.com/office/drawing/2014/main" id="{12B7727A-21BF-4F1A-9FCA-2CF37EC2E049}"/>
              </a:ext>
            </a:extLst>
          </p:cNvPr>
          <p:cNvSpPr>
            <a:spLocks noChangeArrowheads="1"/>
          </p:cNvSpPr>
          <p:nvPr/>
        </p:nvSpPr>
        <p:spPr bwMode="auto">
          <a:xfrm>
            <a:off x="2798764" y="755651"/>
            <a:ext cx="185737" cy="295275"/>
          </a:xfrm>
          <a:prstGeom prst="rect">
            <a:avLst/>
          </a:prstGeom>
          <a:noFill/>
          <a:ln>
            <a:noFill/>
          </a:ln>
        </p:spPr>
        <p:txBody>
          <a:bodyPr wrap="none" anchor="ct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defTabSz="670530" fontAlgn="base">
              <a:spcBef>
                <a:spcPct val="0"/>
              </a:spcBef>
              <a:spcAft>
                <a:spcPct val="0"/>
              </a:spcAft>
              <a:buNone/>
              <a:defRPr/>
            </a:pPr>
            <a:endParaRPr lang="vi-VN" altLang="en-US" sz="1320">
              <a:solidFill>
                <a:srgbClr val="000000"/>
              </a:solidFill>
              <a:cs typeface="Arial" panose="020B0604020202020204" pitchFamily="34" charset="0"/>
            </a:endParaRPr>
          </a:p>
        </p:txBody>
      </p:sp>
      <p:sp>
        <p:nvSpPr>
          <p:cNvPr id="34820" name="Rectangle 9">
            <a:extLst>
              <a:ext uri="{FF2B5EF4-FFF2-40B4-BE49-F238E27FC236}">
                <a16:creationId xmlns:a16="http://schemas.microsoft.com/office/drawing/2014/main" id="{2A874781-B54C-4994-84DD-33039619840D}"/>
              </a:ext>
            </a:extLst>
          </p:cNvPr>
          <p:cNvSpPr>
            <a:spLocks noChangeArrowheads="1"/>
          </p:cNvSpPr>
          <p:nvPr/>
        </p:nvSpPr>
        <p:spPr bwMode="auto">
          <a:xfrm>
            <a:off x="2798764" y="755651"/>
            <a:ext cx="185737" cy="295275"/>
          </a:xfrm>
          <a:prstGeom prst="rect">
            <a:avLst/>
          </a:prstGeom>
          <a:noFill/>
          <a:ln>
            <a:noFill/>
          </a:ln>
        </p:spPr>
        <p:txBody>
          <a:bodyPr wrap="none" anchor="ct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defTabSz="670530" fontAlgn="base">
              <a:spcBef>
                <a:spcPct val="0"/>
              </a:spcBef>
              <a:spcAft>
                <a:spcPct val="0"/>
              </a:spcAft>
              <a:buNone/>
              <a:defRPr/>
            </a:pPr>
            <a:endParaRPr lang="vi-VN" altLang="en-US" sz="1320">
              <a:solidFill>
                <a:srgbClr val="000000"/>
              </a:solidFill>
              <a:cs typeface="Arial" panose="020B0604020202020204" pitchFamily="34" charset="0"/>
            </a:endParaRPr>
          </a:p>
        </p:txBody>
      </p:sp>
      <p:sp>
        <p:nvSpPr>
          <p:cNvPr id="34821" name="Rectangle 12">
            <a:extLst>
              <a:ext uri="{FF2B5EF4-FFF2-40B4-BE49-F238E27FC236}">
                <a16:creationId xmlns:a16="http://schemas.microsoft.com/office/drawing/2014/main" id="{D8EB8005-9027-43A5-84BB-8C9ACF32DA4F}"/>
              </a:ext>
            </a:extLst>
          </p:cNvPr>
          <p:cNvSpPr>
            <a:spLocks noChangeArrowheads="1"/>
          </p:cNvSpPr>
          <p:nvPr/>
        </p:nvSpPr>
        <p:spPr bwMode="auto">
          <a:xfrm>
            <a:off x="2798764" y="922339"/>
            <a:ext cx="185737" cy="295275"/>
          </a:xfrm>
          <a:prstGeom prst="rect">
            <a:avLst/>
          </a:prstGeom>
          <a:noFill/>
          <a:ln>
            <a:noFill/>
          </a:ln>
        </p:spPr>
        <p:txBody>
          <a:bodyPr wrap="none" anchor="ct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defTabSz="670530" fontAlgn="base">
              <a:spcBef>
                <a:spcPct val="0"/>
              </a:spcBef>
              <a:spcAft>
                <a:spcPct val="0"/>
              </a:spcAft>
              <a:buNone/>
              <a:defRPr/>
            </a:pPr>
            <a:endParaRPr lang="vi-VN" altLang="en-US" sz="1320">
              <a:solidFill>
                <a:srgbClr val="000000"/>
              </a:solidFill>
              <a:cs typeface="Arial" panose="020B0604020202020204" pitchFamily="34" charset="0"/>
            </a:endParaRPr>
          </a:p>
        </p:txBody>
      </p:sp>
      <p:sp>
        <p:nvSpPr>
          <p:cNvPr id="34822" name="Rectangle 15">
            <a:extLst>
              <a:ext uri="{FF2B5EF4-FFF2-40B4-BE49-F238E27FC236}">
                <a16:creationId xmlns:a16="http://schemas.microsoft.com/office/drawing/2014/main" id="{78D3AA13-916D-493E-B793-2CD6DD62E7AA}"/>
              </a:ext>
            </a:extLst>
          </p:cNvPr>
          <p:cNvSpPr>
            <a:spLocks noChangeArrowheads="1"/>
          </p:cNvSpPr>
          <p:nvPr/>
        </p:nvSpPr>
        <p:spPr bwMode="auto">
          <a:xfrm>
            <a:off x="2798764" y="755651"/>
            <a:ext cx="185737" cy="295275"/>
          </a:xfrm>
          <a:prstGeom prst="rect">
            <a:avLst/>
          </a:prstGeom>
          <a:noFill/>
          <a:ln>
            <a:noFill/>
          </a:ln>
        </p:spPr>
        <p:txBody>
          <a:bodyPr wrap="none" anchor="ct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defTabSz="670530" fontAlgn="base">
              <a:spcBef>
                <a:spcPct val="0"/>
              </a:spcBef>
              <a:spcAft>
                <a:spcPct val="0"/>
              </a:spcAft>
              <a:buNone/>
              <a:defRPr/>
            </a:pPr>
            <a:endParaRPr lang="vi-VN" altLang="en-US" sz="1320">
              <a:solidFill>
                <a:srgbClr val="000000"/>
              </a:solidFill>
              <a:cs typeface="Arial" panose="020B0604020202020204" pitchFamily="34" charset="0"/>
            </a:endParaRPr>
          </a:p>
        </p:txBody>
      </p:sp>
      <p:sp>
        <p:nvSpPr>
          <p:cNvPr id="34823" name="Rectangle 28">
            <a:extLst>
              <a:ext uri="{FF2B5EF4-FFF2-40B4-BE49-F238E27FC236}">
                <a16:creationId xmlns:a16="http://schemas.microsoft.com/office/drawing/2014/main" id="{3CF7AB0B-30C4-463E-81F8-EA639D0A325C}"/>
              </a:ext>
            </a:extLst>
          </p:cNvPr>
          <p:cNvSpPr>
            <a:spLocks noChangeArrowheads="1"/>
          </p:cNvSpPr>
          <p:nvPr/>
        </p:nvSpPr>
        <p:spPr bwMode="auto">
          <a:xfrm>
            <a:off x="2798764" y="755651"/>
            <a:ext cx="185737" cy="295275"/>
          </a:xfrm>
          <a:prstGeom prst="rect">
            <a:avLst/>
          </a:prstGeom>
          <a:noFill/>
          <a:ln>
            <a:noFill/>
          </a:ln>
        </p:spPr>
        <p:txBody>
          <a:bodyPr wrap="none" anchor="ct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defTabSz="670530" fontAlgn="base">
              <a:spcBef>
                <a:spcPct val="0"/>
              </a:spcBef>
              <a:spcAft>
                <a:spcPct val="0"/>
              </a:spcAft>
              <a:buNone/>
              <a:defRPr/>
            </a:pPr>
            <a:endParaRPr lang="vi-VN" altLang="en-US" sz="1320">
              <a:solidFill>
                <a:srgbClr val="000000"/>
              </a:solidFill>
              <a:cs typeface="Arial" panose="020B0604020202020204" pitchFamily="34" charset="0"/>
            </a:endParaRPr>
          </a:p>
        </p:txBody>
      </p:sp>
      <p:sp>
        <p:nvSpPr>
          <p:cNvPr id="6" name="Thuong lam thay co oi - Jolie Quynh Anh.mp3">
            <a:hlinkClick r:id="" action="ppaction://media"/>
            <a:extLst>
              <a:ext uri="{FF2B5EF4-FFF2-40B4-BE49-F238E27FC236}">
                <a16:creationId xmlns:a16="http://schemas.microsoft.com/office/drawing/2014/main" id="{A50139BF-9019-4CA0-946A-4CC33AE4BBCA}"/>
              </a:ext>
            </a:extLst>
          </p:cNvPr>
          <p:cNvSpPr>
            <a:spLocks noRot="1" noChangeAspect="1"/>
          </p:cNvSpPr>
          <p:nvPr/>
        </p:nvSpPr>
        <p:spPr bwMode="auto">
          <a:xfrm>
            <a:off x="-490538" y="5637214"/>
            <a:ext cx="446088" cy="447675"/>
          </a:xfrm>
          <a:prstGeom prst="rect">
            <a:avLst/>
          </a:prstGeom>
          <a:noFill/>
          <a:ln>
            <a:noFill/>
          </a:ln>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defTabSz="670530" fontAlgn="base">
              <a:spcBef>
                <a:spcPct val="0"/>
              </a:spcBef>
              <a:spcAft>
                <a:spcPct val="0"/>
              </a:spcAft>
              <a:buNone/>
              <a:defRPr/>
            </a:pPr>
            <a:endParaRPr lang="vi-VN" altLang="en-US" sz="1320">
              <a:solidFill>
                <a:srgbClr val="000000"/>
              </a:solidFill>
              <a:latin typeface="Times New Roman" panose="02020603050405020304" pitchFamily="18" charset="0"/>
              <a:cs typeface="Arial" panose="020B0604020202020204" pitchFamily="34" charset="0"/>
            </a:endParaRPr>
          </a:p>
        </p:txBody>
      </p:sp>
      <p:sp>
        <p:nvSpPr>
          <p:cNvPr id="25" name="TextBox 24">
            <a:extLst>
              <a:ext uri="{FF2B5EF4-FFF2-40B4-BE49-F238E27FC236}">
                <a16:creationId xmlns:a16="http://schemas.microsoft.com/office/drawing/2014/main" id="{47805870-31BF-4350-B142-B850E7ED30E2}"/>
              </a:ext>
            </a:extLst>
          </p:cNvPr>
          <p:cNvSpPr txBox="1"/>
          <p:nvPr/>
        </p:nvSpPr>
        <p:spPr>
          <a:xfrm>
            <a:off x="3413830" y="3154401"/>
            <a:ext cx="5420290" cy="634020"/>
          </a:xfrm>
          <a:prstGeom prst="rect">
            <a:avLst/>
          </a:prstGeom>
          <a:noFill/>
        </p:spPr>
        <p:txBody>
          <a:bodyPr>
            <a:spAutoFit/>
          </a:bodyPr>
          <a:lstStyle/>
          <a:p>
            <a:pPr algn="ctr" defTabSz="670530" fontAlgn="base">
              <a:spcBef>
                <a:spcPct val="0"/>
              </a:spcBef>
              <a:spcAft>
                <a:spcPct val="0"/>
              </a:spcAft>
              <a:defRPr/>
            </a:pPr>
            <a:r>
              <a:rPr lang="en-US" sz="3520" dirty="0" err="1">
                <a:solidFill>
                  <a:srgbClr val="FF0000"/>
                </a:solidFill>
                <a:effectLst>
                  <a:glow rad="63500">
                    <a:srgbClr val="C0504D">
                      <a:satMod val="175000"/>
                      <a:alpha val="40000"/>
                    </a:srgbClr>
                  </a:glow>
                </a:effectLst>
                <a:latin typeface="Times New Roman" panose="02020603050405020304" pitchFamily="18" charset="0"/>
                <a:cs typeface="Times New Roman" panose="02020603050405020304" pitchFamily="18" charset="0"/>
              </a:rPr>
              <a:t>Người</a:t>
            </a:r>
            <a:r>
              <a:rPr lang="en-US" sz="3520" dirty="0">
                <a:solidFill>
                  <a:srgbClr val="FF0000"/>
                </a:solidFill>
                <a:effectLst>
                  <a:glow rad="63500">
                    <a:srgbClr val="C0504D">
                      <a:satMod val="175000"/>
                      <a:alpha val="40000"/>
                    </a:srgbClr>
                  </a:glow>
                </a:effectLst>
                <a:latin typeface="Times New Roman" panose="02020603050405020304" pitchFamily="18" charset="0"/>
                <a:cs typeface="Times New Roman" panose="02020603050405020304" pitchFamily="18" charset="0"/>
              </a:rPr>
              <a:t> con </a:t>
            </a:r>
            <a:r>
              <a:rPr lang="en-US" sz="3520" dirty="0" err="1">
                <a:solidFill>
                  <a:srgbClr val="FF0000"/>
                </a:solidFill>
                <a:effectLst>
                  <a:glow rad="63500">
                    <a:srgbClr val="C0504D">
                      <a:satMod val="175000"/>
                      <a:alpha val="40000"/>
                    </a:srgbClr>
                  </a:glow>
                </a:effectLst>
                <a:latin typeface="Times New Roman" panose="02020603050405020304" pitchFamily="18" charset="0"/>
                <a:cs typeface="Times New Roman" panose="02020603050405020304" pitchFamily="18" charset="0"/>
              </a:rPr>
              <a:t>của</a:t>
            </a:r>
            <a:r>
              <a:rPr lang="en-US" sz="3520" dirty="0">
                <a:solidFill>
                  <a:srgbClr val="FF0000"/>
                </a:solidFill>
                <a:effectLst>
                  <a:glow rad="63500">
                    <a:srgbClr val="C0504D">
                      <a:satMod val="175000"/>
                      <a:alpha val="40000"/>
                    </a:srgbClr>
                  </a:glow>
                </a:effectLst>
                <a:latin typeface="Times New Roman" panose="02020603050405020304" pitchFamily="18" charset="0"/>
                <a:cs typeface="Times New Roman" panose="02020603050405020304" pitchFamily="18" charset="0"/>
              </a:rPr>
              <a:t> </a:t>
            </a:r>
            <a:r>
              <a:rPr lang="en-US" sz="3520" dirty="0" err="1">
                <a:solidFill>
                  <a:srgbClr val="FF0000"/>
                </a:solidFill>
                <a:effectLst>
                  <a:glow rad="63500">
                    <a:srgbClr val="C0504D">
                      <a:satMod val="175000"/>
                      <a:alpha val="40000"/>
                    </a:srgbClr>
                  </a:glow>
                </a:effectLst>
                <a:latin typeface="Times New Roman" panose="02020603050405020304" pitchFamily="18" charset="0"/>
                <a:cs typeface="Times New Roman" panose="02020603050405020304" pitchFamily="18" charset="0"/>
              </a:rPr>
              <a:t>Tây</a:t>
            </a:r>
            <a:r>
              <a:rPr lang="en-US" sz="3520" dirty="0">
                <a:solidFill>
                  <a:srgbClr val="FF0000"/>
                </a:solidFill>
                <a:effectLst>
                  <a:glow rad="63500">
                    <a:srgbClr val="C0504D">
                      <a:satMod val="175000"/>
                      <a:alpha val="40000"/>
                    </a:srgbClr>
                  </a:glow>
                </a:effectLst>
                <a:latin typeface="Times New Roman" panose="02020603050405020304" pitchFamily="18" charset="0"/>
                <a:cs typeface="Times New Roman" panose="02020603050405020304" pitchFamily="18" charset="0"/>
              </a:rPr>
              <a:t> </a:t>
            </a:r>
            <a:r>
              <a:rPr lang="en-US" sz="3520" dirty="0" err="1">
                <a:solidFill>
                  <a:srgbClr val="FF0000"/>
                </a:solidFill>
                <a:effectLst>
                  <a:glow rad="63500">
                    <a:srgbClr val="C0504D">
                      <a:satMod val="175000"/>
                      <a:alpha val="40000"/>
                    </a:srgbClr>
                  </a:glow>
                </a:effectLst>
                <a:latin typeface="Times New Roman" panose="02020603050405020304" pitchFamily="18" charset="0"/>
                <a:cs typeface="Times New Roman" panose="02020603050405020304" pitchFamily="18" charset="0"/>
              </a:rPr>
              <a:t>Nguyên</a:t>
            </a:r>
            <a:endParaRPr lang="vi-VN" sz="3520" dirty="0">
              <a:solidFill>
                <a:srgbClr val="FF0000"/>
              </a:solidFill>
              <a:effectLst>
                <a:glow rad="63500">
                  <a:srgbClr val="C0504D">
                    <a:satMod val="175000"/>
                    <a:alpha val="40000"/>
                  </a:srgbClr>
                </a:glow>
              </a:effectLst>
              <a:latin typeface="Times New Roman" panose="02020603050405020304" pitchFamily="18" charset="0"/>
              <a:cs typeface="Times New Roman" panose="02020603050405020304" pitchFamily="18" charset="0"/>
            </a:endParaRPr>
          </a:p>
        </p:txBody>
      </p:sp>
      <p:pic>
        <p:nvPicPr>
          <p:cNvPr id="146442" name="Picture 25" descr="C:\Users\acer\Documents\giáo án of bé\hình động 1.gif">
            <a:extLst>
              <a:ext uri="{FF2B5EF4-FFF2-40B4-BE49-F238E27FC236}">
                <a16:creationId xmlns:a16="http://schemas.microsoft.com/office/drawing/2014/main" id="{AC7488DF-D250-4367-A948-5BC1512F68B2}"/>
              </a:ext>
            </a:extLst>
          </p:cNvPr>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1524000" y="914400"/>
            <a:ext cx="9144000" cy="195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43" name="Picture 25" descr="C:\Users\acer\Documents\giáo án of bé\hình động 1.gif">
            <a:extLst>
              <a:ext uri="{FF2B5EF4-FFF2-40B4-BE49-F238E27FC236}">
                <a16:creationId xmlns:a16="http://schemas.microsoft.com/office/drawing/2014/main" id="{E0411E11-D25A-429A-8AAD-03C73CA5207D}"/>
              </a:ext>
            </a:extLst>
          </p:cNvPr>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flipV="1">
            <a:off x="1600200" y="3741738"/>
            <a:ext cx="9067800" cy="223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828" name="TextBox 2">
            <a:extLst>
              <a:ext uri="{FF2B5EF4-FFF2-40B4-BE49-F238E27FC236}">
                <a16:creationId xmlns:a16="http://schemas.microsoft.com/office/drawing/2014/main" id="{03404007-7BD1-4A6A-A4F9-6505816C0268}"/>
              </a:ext>
            </a:extLst>
          </p:cNvPr>
          <p:cNvSpPr txBox="1">
            <a:spLocks noChangeArrowheads="1"/>
          </p:cNvSpPr>
          <p:nvPr/>
        </p:nvSpPr>
        <p:spPr bwMode="auto">
          <a:xfrm>
            <a:off x="2994025" y="1741488"/>
            <a:ext cx="6370638" cy="1238250"/>
          </a:xfrm>
          <a:prstGeom prst="rect">
            <a:avLst/>
          </a:prstGeom>
          <a:noFill/>
          <a:ln>
            <a:noFill/>
          </a:ln>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670530" fontAlgn="base">
              <a:lnSpc>
                <a:spcPct val="150000"/>
              </a:lnSpc>
              <a:spcBef>
                <a:spcPct val="0"/>
              </a:spcBef>
              <a:spcAft>
                <a:spcPct val="0"/>
              </a:spcAft>
              <a:buNone/>
              <a:defRPr/>
            </a:pPr>
            <a:r>
              <a:rPr lang="en-US" altLang="en-US" sz="2640" b="1">
                <a:solidFill>
                  <a:srgbClr val="7030A0"/>
                </a:solidFill>
                <a:latin typeface="Times New Roman" panose="02020603050405020304" pitchFamily="18" charset="0"/>
                <a:cs typeface="Times New Roman" panose="02020603050405020304" pitchFamily="18" charset="0"/>
              </a:rPr>
              <a:t>TRƯỜNG TIỂU HỌC GIA THUỴ</a:t>
            </a:r>
          </a:p>
          <a:p>
            <a:pPr algn="ctr" defTabSz="670530" fontAlgn="base">
              <a:lnSpc>
                <a:spcPct val="150000"/>
              </a:lnSpc>
              <a:spcBef>
                <a:spcPct val="0"/>
              </a:spcBef>
              <a:spcAft>
                <a:spcPct val="0"/>
              </a:spcAft>
              <a:buNone/>
              <a:defRPr/>
            </a:pPr>
            <a:r>
              <a:rPr lang="en-US" altLang="en-US" sz="2640" b="1">
                <a:solidFill>
                  <a:srgbClr val="D60093"/>
                </a:solidFill>
                <a:latin typeface="Times New Roman" panose="02020603050405020304" pitchFamily="18" charset="0"/>
                <a:cs typeface="Times New Roman" panose="02020603050405020304" pitchFamily="18" charset="0"/>
              </a:rPr>
              <a:t>Tập đọc</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1" fill="hold"/>
                                        <p:tgtEl>
                                          <p:spTgt spid="6"/>
                                        </p:tgtEl>
                                      </p:cBhvr>
                                    </p:cmd>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3027680" y="223520"/>
            <a:ext cx="6502400" cy="769441"/>
          </a:xfrm>
          <a:prstGeom prst="rect">
            <a:avLst/>
          </a:prstGeom>
          <a:noFill/>
        </p:spPr>
        <p:txBody>
          <a:bodyPr wrap="square" rtlCol="0">
            <a:spAutoFit/>
          </a:bodyPr>
          <a:lstStyle/>
          <a:p>
            <a:r>
              <a:rPr lang="en-US" sz="4400" b="1" u="sng" dirty="0" err="1">
                <a:solidFill>
                  <a:srgbClr val="0000FF"/>
                </a:solidFill>
                <a:latin typeface="Times New Roman" panose="02020603050405020304" pitchFamily="18" charset="0"/>
                <a:cs typeface="Times New Roman" panose="02020603050405020304" pitchFamily="18" charset="0"/>
              </a:rPr>
              <a:t>Luyện</a:t>
            </a:r>
            <a:r>
              <a:rPr lang="en-US" sz="4400" b="1" u="sng" dirty="0">
                <a:solidFill>
                  <a:srgbClr val="0000FF"/>
                </a:solidFill>
                <a:latin typeface="Times New Roman" panose="02020603050405020304" pitchFamily="18" charset="0"/>
                <a:cs typeface="Times New Roman" panose="02020603050405020304" pitchFamily="18" charset="0"/>
              </a:rPr>
              <a:t> </a:t>
            </a:r>
            <a:r>
              <a:rPr lang="en-US" sz="4400" b="1" u="sng" dirty="0" err="1">
                <a:solidFill>
                  <a:srgbClr val="0000FF"/>
                </a:solidFill>
                <a:latin typeface="Times New Roman" panose="02020603050405020304" pitchFamily="18" charset="0"/>
                <a:cs typeface="Times New Roman" panose="02020603050405020304" pitchFamily="18" charset="0"/>
              </a:rPr>
              <a:t>đọc</a:t>
            </a:r>
            <a:r>
              <a:rPr lang="en-US" sz="4400" b="1" u="sng" dirty="0">
                <a:solidFill>
                  <a:srgbClr val="0000FF"/>
                </a:solidFill>
                <a:latin typeface="Times New Roman" panose="02020603050405020304" pitchFamily="18" charset="0"/>
                <a:cs typeface="Times New Roman" panose="02020603050405020304" pitchFamily="18" charset="0"/>
              </a:rPr>
              <a:t> </a:t>
            </a:r>
            <a:r>
              <a:rPr lang="en-US" sz="4400" b="1" u="sng" dirty="0" err="1">
                <a:solidFill>
                  <a:srgbClr val="0000FF"/>
                </a:solidFill>
                <a:latin typeface="Times New Roman" panose="02020603050405020304" pitchFamily="18" charset="0"/>
                <a:cs typeface="Times New Roman" panose="02020603050405020304" pitchFamily="18" charset="0"/>
              </a:rPr>
              <a:t>câu</a:t>
            </a:r>
            <a:r>
              <a:rPr lang="en-US" sz="4400" b="1" u="sng" dirty="0">
                <a:solidFill>
                  <a:srgbClr val="0000FF"/>
                </a:solidFill>
                <a:latin typeface="Times New Roman" panose="02020603050405020304" pitchFamily="18" charset="0"/>
                <a:cs typeface="Times New Roman" panose="02020603050405020304" pitchFamily="18" charset="0"/>
              </a:rPr>
              <a:t> </a:t>
            </a:r>
          </a:p>
        </p:txBody>
      </p:sp>
      <p:sp>
        <p:nvSpPr>
          <p:cNvPr id="5" name="Rectangle 4"/>
          <p:cNvSpPr/>
          <p:nvPr/>
        </p:nvSpPr>
        <p:spPr>
          <a:xfrm>
            <a:off x="447040" y="1281539"/>
            <a:ext cx="11277600" cy="1200329"/>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1" i="0" u="none" strike="noStrike" kern="0" cap="none" spc="0" normalizeH="0" baseline="0" noProof="0" dirty="0">
                <a:ln>
                  <a:noFill/>
                </a:ln>
                <a:solidFill>
                  <a:srgbClr val="000000"/>
                </a:solidFill>
                <a:effectLst/>
                <a:uLnTx/>
                <a:uFillTx/>
                <a:latin typeface="Times New Roman" panose="02020603050405020304" pitchFamily="18" charset="0"/>
              </a:rPr>
              <a:t>      </a:t>
            </a:r>
            <a:r>
              <a:rPr kumimoji="0" lang="vi-VN" sz="3600" b="1" i="0" u="none" strike="noStrike" kern="0" cap="none" spc="0" normalizeH="0" baseline="0" noProof="0" dirty="0">
                <a:ln>
                  <a:noFill/>
                </a:ln>
                <a:solidFill>
                  <a:srgbClr val="000000"/>
                </a:solidFill>
                <a:effectLst/>
                <a:uLnTx/>
                <a:uFillTx/>
                <a:latin typeface="Times New Roman" panose="02020603050405020304" pitchFamily="18" charset="0"/>
              </a:rPr>
              <a:t>Người Kinh, người Thượng, con gái, con trai, người già, người trẻ đoàn kết đánh giặc, làm rẫy giỏi lắm. </a:t>
            </a:r>
            <a:endParaRPr kumimoji="0" lang="en-US" sz="3600" b="0" i="0" u="none" strike="noStrike" kern="0" cap="none" spc="0" normalizeH="0" baseline="0" noProof="0" dirty="0">
              <a:ln>
                <a:noFill/>
              </a:ln>
              <a:solidFill>
                <a:sysClr val="windowText" lastClr="000000"/>
              </a:solidFill>
              <a:effectLst/>
              <a:uLnTx/>
              <a:uFillTx/>
            </a:endParaRPr>
          </a:p>
        </p:txBody>
      </p:sp>
      <p:cxnSp>
        <p:nvCxnSpPr>
          <p:cNvPr id="7" name="Straight Connector 6"/>
          <p:cNvCxnSpPr/>
          <p:nvPr/>
        </p:nvCxnSpPr>
        <p:spPr>
          <a:xfrm flipH="1">
            <a:off x="3642360" y="1363419"/>
            <a:ext cx="152400" cy="583935"/>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flipH="1">
            <a:off x="6669809" y="1266815"/>
            <a:ext cx="152400" cy="583935"/>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flipH="1">
            <a:off x="3184236" y="1864748"/>
            <a:ext cx="152400" cy="583935"/>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H="1">
            <a:off x="8295178" y="1317970"/>
            <a:ext cx="152400" cy="583935"/>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flipH="1">
            <a:off x="1252220" y="1850750"/>
            <a:ext cx="152400" cy="583935"/>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H="1">
            <a:off x="7040880" y="1897933"/>
            <a:ext cx="152400" cy="583935"/>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flipH="1">
            <a:off x="10017529" y="1317969"/>
            <a:ext cx="152400" cy="583935"/>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flipH="1">
            <a:off x="10664767" y="1883891"/>
            <a:ext cx="152400" cy="583935"/>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flipH="1">
            <a:off x="10512367" y="1883891"/>
            <a:ext cx="152400" cy="583935"/>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7663193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E4F59F5-276D-4780-93A0-8DD1ECAD8045}"/>
              </a:ext>
            </a:extLst>
          </p:cNvPr>
          <p:cNvSpPr/>
          <p:nvPr/>
        </p:nvSpPr>
        <p:spPr>
          <a:xfrm>
            <a:off x="4747575" y="3075384"/>
            <a:ext cx="2634054" cy="611706"/>
          </a:xfrm>
          <a:prstGeom prst="rect">
            <a:avLst/>
          </a:prstGeom>
          <a:noFill/>
        </p:spPr>
        <p:txBody>
          <a:bodyPr wrap="none">
            <a:spAutoFit/>
            <a:scene3d>
              <a:camera prst="orthographicFront"/>
              <a:lightRig rig="soft" dir="t">
                <a:rot lat="0" lon="0" rev="15600000"/>
              </a:lightRig>
            </a:scene3d>
            <a:sp3d extrusionH="57150" prstMaterial="softEdge">
              <a:bevelT w="25400" h="38100"/>
            </a:sp3d>
          </a:bodyPr>
          <a:lstStyle/>
          <a:p>
            <a:pPr marL="0" marR="0" lvl="0" indent="0" algn="ctr" defTabSz="685800" rtl="0" eaLnBrk="1" fontAlgn="base" latinLnBrk="0" hangingPunct="1">
              <a:lnSpc>
                <a:spcPct val="100000"/>
              </a:lnSpc>
              <a:spcBef>
                <a:spcPct val="0"/>
              </a:spcBef>
              <a:spcAft>
                <a:spcPct val="0"/>
              </a:spcAft>
              <a:buClrTx/>
              <a:buSzTx/>
              <a:buFontTx/>
              <a:buNone/>
              <a:tabLst/>
              <a:defRPr/>
            </a:pPr>
            <a:r>
              <a:rPr lang="en-US" sz="3375" b="1" dirty="0" err="1">
                <a:ln/>
                <a:solidFill>
                  <a:prstClr val="white"/>
                </a:solidFill>
                <a:latin typeface="Times New Roman" panose="02020603050405020304" pitchFamily="18" charset="0"/>
                <a:cs typeface="Times New Roman" panose="02020603050405020304" pitchFamily="18" charset="0"/>
              </a:rPr>
              <a:t>Giải</a:t>
            </a:r>
            <a:r>
              <a:rPr lang="en-US" sz="3375" b="1" dirty="0">
                <a:ln/>
                <a:solidFill>
                  <a:prstClr val="white"/>
                </a:solidFill>
                <a:latin typeface="Times New Roman" panose="02020603050405020304" pitchFamily="18" charset="0"/>
                <a:cs typeface="Times New Roman" panose="02020603050405020304" pitchFamily="18" charset="0"/>
              </a:rPr>
              <a:t> </a:t>
            </a:r>
            <a:r>
              <a:rPr lang="en-US" sz="3375" b="1" dirty="0" err="1">
                <a:ln/>
                <a:solidFill>
                  <a:prstClr val="white"/>
                </a:solidFill>
                <a:latin typeface="Times New Roman" panose="02020603050405020304" pitchFamily="18" charset="0"/>
                <a:cs typeface="Times New Roman" panose="02020603050405020304" pitchFamily="18" charset="0"/>
              </a:rPr>
              <a:t>nghĩa</a:t>
            </a:r>
            <a:r>
              <a:rPr lang="en-US" sz="3375" b="1" dirty="0">
                <a:ln/>
                <a:solidFill>
                  <a:prstClr val="white"/>
                </a:solidFill>
                <a:latin typeface="Times New Roman" panose="02020603050405020304" pitchFamily="18" charset="0"/>
                <a:cs typeface="Times New Roman" panose="02020603050405020304" pitchFamily="18" charset="0"/>
              </a:rPr>
              <a:t> </a:t>
            </a:r>
            <a:r>
              <a:rPr lang="en-US" sz="3375" b="1" dirty="0" err="1">
                <a:ln/>
                <a:solidFill>
                  <a:prstClr val="white"/>
                </a:solidFill>
                <a:latin typeface="Times New Roman" panose="02020603050405020304" pitchFamily="18" charset="0"/>
                <a:cs typeface="Times New Roman" panose="02020603050405020304" pitchFamily="18" charset="0"/>
              </a:rPr>
              <a:t>từ</a:t>
            </a:r>
            <a:endParaRPr kumimoji="0" lang="en-US" sz="3375" b="1" i="0" u="none" strike="noStrike" kern="1200" cap="none" spc="0" normalizeH="0" baseline="0" noProof="0" dirty="0">
              <a:ln/>
              <a:solidFill>
                <a:prstClr val="white"/>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2228437339"/>
      </p:ext>
    </p:extLst>
  </p:cSld>
  <p:clrMapOvr>
    <a:masterClrMapping/>
  </p:clrMapOvr>
  <p:transition spd="slow">
    <p:push dir="u"/>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72966" y="1412875"/>
            <a:ext cx="11414234" cy="1200329"/>
          </a:xfrm>
          <a:prstGeom prst="rect">
            <a:avLst/>
          </a:prstGeom>
        </p:spPr>
        <p:txBody>
          <a:bodyPr wrap="square">
            <a:spAutoFit/>
          </a:bodyPr>
          <a:lstStyle/>
          <a:p>
            <a:r>
              <a:rPr lang="en-US" sz="3600" b="1" dirty="0">
                <a:solidFill>
                  <a:srgbClr val="000000"/>
                </a:solidFill>
                <a:latin typeface="Times New Roman" panose="02020603050405020304" pitchFamily="18" charset="0"/>
                <a:cs typeface="Times New Roman" panose="02020603050405020304" pitchFamily="18" charset="0"/>
              </a:rPr>
              <a:t>      </a:t>
            </a:r>
            <a:r>
              <a:rPr lang="vi-VN" sz="3600" b="1" dirty="0">
                <a:solidFill>
                  <a:srgbClr val="C00000"/>
                </a:solidFill>
                <a:latin typeface="Times New Roman" panose="02020603050405020304" pitchFamily="18" charset="0"/>
                <a:cs typeface="Times New Roman" panose="02020603050405020304" pitchFamily="18" charset="0"/>
              </a:rPr>
              <a:t>Núp</a:t>
            </a:r>
            <a:r>
              <a:rPr lang="vi-VN" sz="3600" b="1" dirty="0">
                <a:solidFill>
                  <a:srgbClr val="000000"/>
                </a:solidFill>
                <a:latin typeface="Times New Roman" panose="02020603050405020304" pitchFamily="18" charset="0"/>
                <a:cs typeface="Times New Roman" panose="02020603050405020304" pitchFamily="18" charset="0"/>
              </a:rPr>
              <a:t>: Anh hùng Quân đôi Đinh Núp, người Ba- na, rất nổi tiếng trong kháng chiến chống thực dân Pháp.</a:t>
            </a:r>
            <a:endParaRPr lang="en-US" sz="3600" b="1" dirty="0">
              <a:latin typeface="Times New Roman" panose="02020603050405020304" pitchFamily="18" charset="0"/>
              <a:cs typeface="Times New Roman" panose="02020603050405020304" pitchFamily="18" charset="0"/>
            </a:endParaRPr>
          </a:p>
        </p:txBody>
      </p:sp>
      <p:sp>
        <p:nvSpPr>
          <p:cNvPr id="5" name="TextBox 4"/>
          <p:cNvSpPr txBox="1"/>
          <p:nvPr/>
        </p:nvSpPr>
        <p:spPr>
          <a:xfrm>
            <a:off x="735979" y="267856"/>
            <a:ext cx="2943923" cy="646331"/>
          </a:xfrm>
          <a:prstGeom prst="rect">
            <a:avLst/>
          </a:prstGeom>
          <a:noFill/>
        </p:spPr>
        <p:txBody>
          <a:bodyPr wrap="square" rtlCol="0">
            <a:spAutoFit/>
          </a:bodyPr>
          <a:lstStyle/>
          <a:p>
            <a:r>
              <a:rPr lang="en-US" sz="3600" b="1" dirty="0" err="1">
                <a:solidFill>
                  <a:srgbClr val="0000FF"/>
                </a:solidFill>
                <a:latin typeface="Times New Roman" panose="02020603050405020304" pitchFamily="18" charset="0"/>
                <a:cs typeface="Times New Roman" panose="02020603050405020304" pitchFamily="18" charset="0"/>
              </a:rPr>
              <a:t>Giải</a:t>
            </a:r>
            <a:r>
              <a:rPr lang="en-US" sz="3600" b="1" dirty="0">
                <a:solidFill>
                  <a:srgbClr val="0000FF"/>
                </a:solidFill>
                <a:latin typeface="Times New Roman" panose="02020603050405020304" pitchFamily="18" charset="0"/>
                <a:cs typeface="Times New Roman" panose="02020603050405020304" pitchFamily="18" charset="0"/>
              </a:rPr>
              <a:t> </a:t>
            </a:r>
            <a:r>
              <a:rPr lang="en-US" sz="3600" b="1" dirty="0" err="1">
                <a:solidFill>
                  <a:srgbClr val="0000FF"/>
                </a:solidFill>
                <a:latin typeface="Times New Roman" panose="02020603050405020304" pitchFamily="18" charset="0"/>
                <a:cs typeface="Times New Roman" panose="02020603050405020304" pitchFamily="18" charset="0"/>
              </a:rPr>
              <a:t>nghĩa</a:t>
            </a:r>
            <a:r>
              <a:rPr lang="en-US" sz="3600" b="1" dirty="0">
                <a:solidFill>
                  <a:srgbClr val="0000FF"/>
                </a:solidFill>
                <a:latin typeface="Times New Roman" panose="02020603050405020304" pitchFamily="18" charset="0"/>
                <a:cs typeface="Times New Roman" panose="02020603050405020304" pitchFamily="18" charset="0"/>
              </a:rPr>
              <a:t> </a:t>
            </a:r>
            <a:r>
              <a:rPr lang="en-US" sz="3600" b="1" dirty="0" err="1">
                <a:solidFill>
                  <a:srgbClr val="0000FF"/>
                </a:solidFill>
                <a:latin typeface="Times New Roman" panose="02020603050405020304" pitchFamily="18" charset="0"/>
                <a:cs typeface="Times New Roman" panose="02020603050405020304" pitchFamily="18" charset="0"/>
              </a:rPr>
              <a:t>từ</a:t>
            </a:r>
            <a:endParaRPr lang="en-US" sz="3600" b="1" dirty="0">
              <a:solidFill>
                <a:srgbClr val="0000FF"/>
              </a:solidFill>
              <a:latin typeface="Times New Roman" panose="02020603050405020304" pitchFamily="18" charset="0"/>
              <a:cs typeface="Times New Roman" panose="02020603050405020304" pitchFamily="18" charset="0"/>
            </a:endParaRPr>
          </a:p>
        </p:txBody>
      </p:sp>
      <p:pic>
        <p:nvPicPr>
          <p:cNvPr id="2" name="Picture 1"/>
          <p:cNvPicPr>
            <a:picLocks noChangeAspect="1"/>
          </p:cNvPicPr>
          <p:nvPr/>
        </p:nvPicPr>
        <p:blipFill>
          <a:blip r:embed="rId2"/>
          <a:stretch>
            <a:fillRect/>
          </a:stretch>
        </p:blipFill>
        <p:spPr>
          <a:xfrm>
            <a:off x="472966" y="1066800"/>
            <a:ext cx="5501114" cy="5648960"/>
          </a:xfrm>
          <a:prstGeom prst="rect">
            <a:avLst/>
          </a:prstGeom>
        </p:spPr>
      </p:pic>
      <p:pic>
        <p:nvPicPr>
          <p:cNvPr id="3" name="Picture 2"/>
          <p:cNvPicPr>
            <a:picLocks noChangeAspect="1"/>
          </p:cNvPicPr>
          <p:nvPr/>
        </p:nvPicPr>
        <p:blipFill>
          <a:blip r:embed="rId3"/>
          <a:stretch>
            <a:fillRect/>
          </a:stretch>
        </p:blipFill>
        <p:spPr>
          <a:xfrm>
            <a:off x="5974080" y="1066800"/>
            <a:ext cx="5336576" cy="5791200"/>
          </a:xfrm>
          <a:prstGeom prst="rect">
            <a:avLst/>
          </a:prstGeom>
        </p:spPr>
      </p:pic>
      <p:sp>
        <p:nvSpPr>
          <p:cNvPr id="7" name="TextBox 6"/>
          <p:cNvSpPr txBox="1"/>
          <p:nvPr/>
        </p:nvSpPr>
        <p:spPr>
          <a:xfrm>
            <a:off x="4279095" y="6069429"/>
            <a:ext cx="3389970" cy="646331"/>
          </a:xfrm>
          <a:prstGeom prst="rect">
            <a:avLst/>
          </a:prstGeom>
          <a:solidFill>
            <a:srgbClr val="F79646">
              <a:lumMod val="20000"/>
              <a:lumOff val="80000"/>
            </a:srgbClr>
          </a:solid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1" i="0" u="none" strike="noStrike" kern="0" cap="none" spc="0" normalizeH="0" baseline="0" noProof="0" dirty="0" err="1">
                <a:ln>
                  <a:noFill/>
                </a:ln>
                <a:solidFill>
                  <a:srgbClr val="FF0000"/>
                </a:solidFill>
                <a:effectLst/>
                <a:uLnTx/>
                <a:uFillTx/>
                <a:latin typeface="Times New Roman" panose="02020603050405020304" pitchFamily="18" charset="0"/>
                <a:cs typeface="Times New Roman" panose="02020603050405020304" pitchFamily="18" charset="0"/>
              </a:rPr>
              <a:t>Anh</a:t>
            </a:r>
            <a:r>
              <a:rPr kumimoji="0" lang="en-US" sz="3600" b="1" i="0" u="none" strike="noStrike" kern="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rPr>
              <a:t> </a:t>
            </a:r>
            <a:r>
              <a:rPr kumimoji="0" lang="en-US" sz="3600" b="1" i="0" u="none" strike="noStrike" kern="0" cap="none" spc="0" normalizeH="0" baseline="0" noProof="0" dirty="0" err="1">
                <a:ln>
                  <a:noFill/>
                </a:ln>
                <a:solidFill>
                  <a:srgbClr val="FF0000"/>
                </a:solidFill>
                <a:effectLst/>
                <a:uLnTx/>
                <a:uFillTx/>
                <a:latin typeface="Times New Roman" panose="02020603050405020304" pitchFamily="18" charset="0"/>
                <a:cs typeface="Times New Roman" panose="02020603050405020304" pitchFamily="18" charset="0"/>
              </a:rPr>
              <a:t>hùng</a:t>
            </a:r>
            <a:r>
              <a:rPr kumimoji="0" lang="en-US" sz="3600" b="1" i="0" u="none" strike="noStrike" kern="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rPr>
              <a:t> </a:t>
            </a:r>
            <a:r>
              <a:rPr kumimoji="0" lang="en-US" sz="3600" b="1" i="0" u="none" strike="noStrike" kern="0" cap="none" spc="0" normalizeH="0" baseline="0" noProof="0" dirty="0" err="1">
                <a:ln>
                  <a:noFill/>
                </a:ln>
                <a:solidFill>
                  <a:srgbClr val="FF0000"/>
                </a:solidFill>
                <a:effectLst/>
                <a:uLnTx/>
                <a:uFillTx/>
                <a:latin typeface="Times New Roman" panose="02020603050405020304" pitchFamily="18" charset="0"/>
                <a:cs typeface="Times New Roman" panose="02020603050405020304" pitchFamily="18" charset="0"/>
              </a:rPr>
              <a:t>Núp</a:t>
            </a:r>
            <a:endParaRPr kumimoji="0" lang="en-US" sz="3600" b="1" i="0" u="none" strike="noStrike" kern="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endParaRPr>
          </a:p>
        </p:txBody>
      </p:sp>
      <p:sp>
        <p:nvSpPr>
          <p:cNvPr id="8" name="Rectangle 7"/>
          <p:cNvSpPr/>
          <p:nvPr/>
        </p:nvSpPr>
        <p:spPr>
          <a:xfrm>
            <a:off x="472966" y="1412875"/>
            <a:ext cx="10837690" cy="4524315"/>
          </a:xfrm>
          <a:prstGeom prst="rect">
            <a:avLst/>
          </a:prstGeom>
          <a:solidFill>
            <a:sysClr val="window" lastClr="FFFFFF"/>
          </a:solidFill>
        </p:spPr>
        <p:txBody>
          <a:bodyPr wrap="square">
            <a:spAutoFit/>
          </a:bodyPr>
          <a:lstStyle/>
          <a:p>
            <a:pPr marL="0" marR="0" lvl="0" indent="0" algn="just" defTabSz="914400" eaLnBrk="1" fontAlgn="auto" latinLnBrk="0" hangingPunct="1">
              <a:lnSpc>
                <a:spcPct val="100000"/>
              </a:lnSpc>
              <a:spcBef>
                <a:spcPts val="0"/>
              </a:spcBef>
              <a:spcAft>
                <a:spcPts val="0"/>
              </a:spcAft>
              <a:buClrTx/>
              <a:buSzTx/>
              <a:buFontTx/>
              <a:buNone/>
              <a:tabLst/>
              <a:defRPr/>
            </a:pPr>
            <a:r>
              <a:rPr kumimoji="0" lang="en-US" sz="3600" b="1" i="0" u="none" strike="noStrike" kern="0" cap="none" spc="0" normalizeH="0" baseline="0" noProof="0" dirty="0">
                <a:ln>
                  <a:noFill/>
                </a:ln>
                <a:solidFill>
                  <a:srgbClr val="FF0000"/>
                </a:solidFill>
                <a:effectLst/>
                <a:uLnTx/>
                <a:uFillTx/>
                <a:latin typeface="Calibri"/>
              </a:rPr>
              <a:t>                                          </a:t>
            </a:r>
            <a:r>
              <a:rPr kumimoji="0" lang="vi-VN" sz="3600" b="1" i="0" u="none" strike="noStrike" kern="0" cap="none" spc="0" normalizeH="0" baseline="0" noProof="0" dirty="0">
                <a:ln>
                  <a:noFill/>
                </a:ln>
                <a:solidFill>
                  <a:srgbClr val="FF0000"/>
                </a:solidFill>
                <a:effectLst/>
                <a:uLnTx/>
                <a:uFillTx/>
                <a:latin typeface="Times New Roman" panose="02020603050405020304" pitchFamily="18" charset="0"/>
              </a:rPr>
              <a:t>Tiểu sử</a:t>
            </a:r>
            <a:endParaRPr kumimoji="0" lang="en-US" sz="3600" b="1" i="0" u="none" strike="noStrike" kern="0" cap="none" spc="0" normalizeH="0" baseline="0" noProof="0" dirty="0">
              <a:ln>
                <a:noFill/>
              </a:ln>
              <a:solidFill>
                <a:srgbClr val="FF0000"/>
              </a:solidFill>
              <a:effectLst/>
              <a:uLnTx/>
              <a:uFillTx/>
              <a:latin typeface="Calibri"/>
            </a:endParaRPr>
          </a:p>
          <a:p>
            <a:pPr marL="0" marR="0" lvl="0" indent="0" algn="just" defTabSz="914400" eaLnBrk="1" fontAlgn="auto" latinLnBrk="0" hangingPunct="1">
              <a:lnSpc>
                <a:spcPct val="100000"/>
              </a:lnSpc>
              <a:spcBef>
                <a:spcPts val="0"/>
              </a:spcBef>
              <a:spcAft>
                <a:spcPts val="0"/>
              </a:spcAft>
              <a:buClrTx/>
              <a:buSzTx/>
              <a:buFontTx/>
              <a:buNone/>
              <a:tabLst/>
              <a:defRPr/>
            </a:pPr>
            <a:r>
              <a:rPr kumimoji="0" lang="vi-VN" sz="3600" b="0" i="0" u="none" strike="noStrike" kern="0" cap="none" spc="0" normalizeH="0" baseline="0" noProof="0" dirty="0">
                <a:ln>
                  <a:noFill/>
                </a:ln>
                <a:solidFill>
                  <a:srgbClr val="202124"/>
                </a:solidFill>
                <a:effectLst/>
                <a:uLnTx/>
                <a:uFillTx/>
                <a:latin typeface="Times New Roman" panose="02020603050405020304" pitchFamily="18" charset="0"/>
              </a:rPr>
              <a:t> </a:t>
            </a:r>
            <a:r>
              <a:rPr kumimoji="0" lang="en-US" sz="3600" b="0" i="0" u="none" strike="noStrike" kern="0" cap="none" spc="0" normalizeH="0" baseline="0" noProof="0" dirty="0">
                <a:ln>
                  <a:noFill/>
                </a:ln>
                <a:solidFill>
                  <a:srgbClr val="202124"/>
                </a:solidFill>
                <a:effectLst/>
                <a:uLnTx/>
                <a:uFillTx/>
                <a:latin typeface="Calibri"/>
              </a:rPr>
              <a:t>      </a:t>
            </a:r>
            <a:r>
              <a:rPr kumimoji="0" lang="vi-VN" sz="3600" b="1" i="0" u="none" strike="noStrike" kern="0" cap="none" spc="0" normalizeH="0" baseline="0" noProof="0" dirty="0">
                <a:ln>
                  <a:noFill/>
                </a:ln>
                <a:solidFill>
                  <a:srgbClr val="0000FF"/>
                </a:solidFill>
                <a:effectLst/>
                <a:uLnTx/>
                <a:uFillTx/>
                <a:latin typeface="Times New Roman" panose="02020603050405020304" pitchFamily="18" charset="0"/>
              </a:rPr>
              <a:t>Đinh Núp sinh ngày 2</a:t>
            </a:r>
            <a:r>
              <a:rPr kumimoji="0" lang="en-US" sz="3600" b="1" i="0" u="none" strike="noStrike" kern="0" cap="none" spc="0" normalizeH="0" baseline="0" noProof="0" dirty="0">
                <a:ln>
                  <a:noFill/>
                </a:ln>
                <a:solidFill>
                  <a:srgbClr val="0000FF"/>
                </a:solidFill>
                <a:effectLst/>
                <a:uLnTx/>
                <a:uFillTx/>
                <a:latin typeface="Calibri"/>
              </a:rPr>
              <a:t>/</a:t>
            </a:r>
            <a:r>
              <a:rPr kumimoji="0" lang="vi-VN" sz="3600" b="1" i="0" u="none" strike="noStrike" kern="0" cap="none" spc="0" normalizeH="0" baseline="0" noProof="0" dirty="0">
                <a:ln>
                  <a:noFill/>
                </a:ln>
                <a:solidFill>
                  <a:srgbClr val="0000FF"/>
                </a:solidFill>
                <a:effectLst/>
                <a:uLnTx/>
                <a:uFillTx/>
                <a:latin typeface="Times New Roman" panose="02020603050405020304" pitchFamily="18" charset="0"/>
              </a:rPr>
              <a:t>5</a:t>
            </a:r>
            <a:r>
              <a:rPr kumimoji="0" lang="en-US" sz="3600" b="1" i="0" u="none" strike="noStrike" kern="0" cap="none" spc="0" normalizeH="0" baseline="0" noProof="0" dirty="0">
                <a:ln>
                  <a:noFill/>
                </a:ln>
                <a:solidFill>
                  <a:srgbClr val="0000FF"/>
                </a:solidFill>
                <a:effectLst/>
                <a:uLnTx/>
                <a:uFillTx/>
                <a:latin typeface="Calibri"/>
              </a:rPr>
              <a:t>/</a:t>
            </a:r>
            <a:r>
              <a:rPr kumimoji="0" lang="vi-VN" sz="3600" b="1" i="0" u="none" strike="noStrike" kern="0" cap="none" spc="0" normalizeH="0" baseline="0" noProof="0" dirty="0">
                <a:ln>
                  <a:noFill/>
                </a:ln>
                <a:solidFill>
                  <a:srgbClr val="0000FF"/>
                </a:solidFill>
                <a:effectLst/>
                <a:uLnTx/>
                <a:uFillTx/>
                <a:latin typeface="Times New Roman" panose="02020603050405020304" pitchFamily="18" charset="0"/>
              </a:rPr>
              <a:t>1914 tại làng Stơr, xã Tơ Tung, huyện KBang, tỉnh Gia Lai; người dân tộc Ba Na. Ông đã lãnh đạo các dân tộc Ba Na và Ê Đê đứng lên bảo vệ buôn làng, chống lại thực dân Pháp. Năm 1945, ông tham gia Cách mạng tháng Tám, giành chính quyền tại địa phương.</a:t>
            </a:r>
          </a:p>
          <a:p>
            <a:pPr marL="0" marR="0" lvl="0" indent="0" algn="just" defTabSz="914400" eaLnBrk="1" fontAlgn="auto" latinLnBrk="0" hangingPunct="1">
              <a:lnSpc>
                <a:spcPct val="100000"/>
              </a:lnSpc>
              <a:spcBef>
                <a:spcPts val="0"/>
              </a:spcBef>
              <a:spcAft>
                <a:spcPts val="0"/>
              </a:spcAft>
              <a:buClrTx/>
              <a:buSzTx/>
              <a:buFontTx/>
              <a:buNone/>
              <a:tabLst/>
              <a:defRPr/>
            </a:pPr>
            <a:r>
              <a:rPr kumimoji="0" lang="en-US" sz="3600" b="1" i="0" u="none" strike="noStrike" kern="0" cap="none" spc="0" normalizeH="0" baseline="0" noProof="0" dirty="0">
                <a:ln>
                  <a:noFill/>
                </a:ln>
                <a:solidFill>
                  <a:srgbClr val="0000FF"/>
                </a:solidFill>
                <a:effectLst/>
                <a:uLnTx/>
                <a:uFillTx/>
                <a:latin typeface="Calibri"/>
              </a:rPr>
              <a:t>       </a:t>
            </a:r>
            <a:r>
              <a:rPr kumimoji="0" lang="vi-VN" sz="3600" b="1" i="0" u="none" strike="noStrike" kern="0" cap="none" spc="0" normalizeH="0" baseline="0" noProof="0" dirty="0">
                <a:ln>
                  <a:noFill/>
                </a:ln>
                <a:solidFill>
                  <a:srgbClr val="0000FF"/>
                </a:solidFill>
                <a:effectLst/>
                <a:uLnTx/>
                <a:uFillTx/>
                <a:latin typeface="Times New Roman" panose="02020603050405020304" pitchFamily="18" charset="0"/>
              </a:rPr>
              <a:t>Mất: 10</a:t>
            </a:r>
            <a:r>
              <a:rPr kumimoji="0" lang="en-US" sz="3600" b="1" i="0" u="none" strike="noStrike" kern="0" cap="none" spc="0" normalizeH="0" baseline="0" noProof="0" dirty="0">
                <a:ln>
                  <a:noFill/>
                </a:ln>
                <a:solidFill>
                  <a:srgbClr val="0000FF"/>
                </a:solidFill>
                <a:effectLst/>
                <a:uLnTx/>
                <a:uFillTx/>
                <a:latin typeface="Calibri"/>
              </a:rPr>
              <a:t>/</a:t>
            </a:r>
            <a:r>
              <a:rPr kumimoji="0" lang="vi-VN" sz="3600" b="1" i="0" u="none" strike="noStrike" kern="0" cap="none" spc="0" normalizeH="0" baseline="0" noProof="0" dirty="0">
                <a:ln>
                  <a:noFill/>
                </a:ln>
                <a:solidFill>
                  <a:srgbClr val="0000FF"/>
                </a:solidFill>
                <a:effectLst/>
                <a:uLnTx/>
                <a:uFillTx/>
                <a:latin typeface="Times New Roman" panose="02020603050405020304" pitchFamily="18" charset="0"/>
              </a:rPr>
              <a:t>7</a:t>
            </a:r>
            <a:r>
              <a:rPr kumimoji="0" lang="en-US" sz="3600" b="1" i="0" u="none" strike="noStrike" kern="0" cap="none" spc="0" normalizeH="0" baseline="0" noProof="0" dirty="0">
                <a:ln>
                  <a:noFill/>
                </a:ln>
                <a:solidFill>
                  <a:srgbClr val="0000FF"/>
                </a:solidFill>
                <a:effectLst/>
                <a:uLnTx/>
                <a:uFillTx/>
                <a:latin typeface="Calibri"/>
              </a:rPr>
              <a:t>/</a:t>
            </a:r>
            <a:r>
              <a:rPr kumimoji="0" lang="vi-VN" sz="3600" b="1" i="0" u="none" strike="noStrike" kern="0" cap="none" spc="0" normalizeH="0" baseline="0" noProof="0" dirty="0">
                <a:ln>
                  <a:noFill/>
                </a:ln>
                <a:solidFill>
                  <a:srgbClr val="0000FF"/>
                </a:solidFill>
                <a:effectLst/>
                <a:uLnTx/>
                <a:uFillTx/>
                <a:latin typeface="Times New Roman" panose="02020603050405020304" pitchFamily="18" charset="0"/>
              </a:rPr>
              <a:t>1999; Gia Lai</a:t>
            </a:r>
          </a:p>
        </p:txBody>
      </p:sp>
    </p:spTree>
    <p:extLst>
      <p:ext uri="{BB962C8B-B14F-4D97-AF65-F5344CB8AC3E}">
        <p14:creationId xmlns:p14="http://schemas.microsoft.com/office/powerpoint/2010/main" val="32179671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circle(in)">
                                      <p:cBhvr>
                                        <p:cTn id="12" dur="20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circle(in)">
                                      <p:cBhvr>
                                        <p:cTn id="17" dur="2000"/>
                                        <p:tgtEl>
                                          <p:spTgt spid="2"/>
                                        </p:tgtEl>
                                      </p:cBhvr>
                                    </p:animEffect>
                                  </p:childTnLst>
                                </p:cTn>
                              </p:par>
                            </p:childTnLst>
                          </p:cTn>
                        </p:par>
                      </p:childTnLst>
                    </p:cTn>
                  </p:par>
                  <p:par>
                    <p:cTn id="18" fill="hold">
                      <p:stCondLst>
                        <p:cond delay="indefinite"/>
                      </p:stCondLst>
                      <p:childTnLst>
                        <p:par>
                          <p:cTn id="19" fill="hold">
                            <p:stCondLst>
                              <p:cond delay="0"/>
                            </p:stCondLst>
                            <p:childTnLst>
                              <p:par>
                                <p:cTn id="20" presetID="6" presetClass="entr" presetSubtype="16"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circle(in)">
                                      <p:cBhvr>
                                        <p:cTn id="22" dur="2000"/>
                                        <p:tgtEl>
                                          <p:spTgt spid="3"/>
                                        </p:tgtEl>
                                      </p:cBhvr>
                                    </p:animEffect>
                                  </p:childTnLst>
                                </p:cTn>
                              </p:par>
                            </p:childTnLst>
                          </p:cTn>
                        </p:par>
                      </p:childTnLst>
                    </p:cTn>
                  </p:par>
                  <p:par>
                    <p:cTn id="23" fill="hold">
                      <p:stCondLst>
                        <p:cond delay="indefinite"/>
                      </p:stCondLst>
                      <p:childTnLst>
                        <p:par>
                          <p:cTn id="24" fill="hold">
                            <p:stCondLst>
                              <p:cond delay="0"/>
                            </p:stCondLst>
                            <p:childTnLst>
                              <p:par>
                                <p:cTn id="25" presetID="6" presetClass="entr" presetSubtype="16"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circle(in)">
                                      <p:cBhvr>
                                        <p:cTn id="27" dur="2000"/>
                                        <p:tgtEl>
                                          <p:spTgt spid="7"/>
                                        </p:tgtEl>
                                      </p:cBhvr>
                                    </p:animEffect>
                                  </p:childTnLst>
                                </p:cTn>
                              </p:par>
                            </p:childTnLst>
                          </p:cTn>
                        </p:par>
                      </p:childTnLst>
                    </p:cTn>
                  </p:par>
                  <p:par>
                    <p:cTn id="28" fill="hold">
                      <p:stCondLst>
                        <p:cond delay="indefinite"/>
                      </p:stCondLst>
                      <p:childTnLst>
                        <p:par>
                          <p:cTn id="29" fill="hold">
                            <p:stCondLst>
                              <p:cond delay="0"/>
                            </p:stCondLst>
                            <p:childTnLst>
                              <p:par>
                                <p:cTn id="30" presetID="21" presetClass="exit" presetSubtype="1" fill="hold" nodeType="clickEffect">
                                  <p:stCondLst>
                                    <p:cond delay="0"/>
                                  </p:stCondLst>
                                  <p:childTnLst>
                                    <p:animEffect transition="out" filter="wheel(1)">
                                      <p:cBhvr>
                                        <p:cTn id="31" dur="2000"/>
                                        <p:tgtEl>
                                          <p:spTgt spid="2"/>
                                        </p:tgtEl>
                                      </p:cBhvr>
                                    </p:animEffect>
                                    <p:set>
                                      <p:cBhvr>
                                        <p:cTn id="32" dur="1" fill="hold">
                                          <p:stCondLst>
                                            <p:cond delay="1999"/>
                                          </p:stCondLst>
                                        </p:cTn>
                                        <p:tgtEl>
                                          <p:spTgt spid="2"/>
                                        </p:tgtEl>
                                        <p:attrNameLst>
                                          <p:attrName>style.visibility</p:attrName>
                                        </p:attrNameLst>
                                      </p:cBhvr>
                                      <p:to>
                                        <p:strVal val="hidden"/>
                                      </p:to>
                                    </p:set>
                                  </p:childTnLst>
                                </p:cTn>
                              </p:par>
                              <p:par>
                                <p:cTn id="33" presetID="21" presetClass="exit" presetSubtype="1" fill="hold" nodeType="withEffect">
                                  <p:stCondLst>
                                    <p:cond delay="0"/>
                                  </p:stCondLst>
                                  <p:childTnLst>
                                    <p:animEffect transition="out" filter="wheel(1)">
                                      <p:cBhvr>
                                        <p:cTn id="34" dur="2000"/>
                                        <p:tgtEl>
                                          <p:spTgt spid="3"/>
                                        </p:tgtEl>
                                      </p:cBhvr>
                                    </p:animEffect>
                                    <p:set>
                                      <p:cBhvr>
                                        <p:cTn id="35" dur="1" fill="hold">
                                          <p:stCondLst>
                                            <p:cond delay="1999"/>
                                          </p:stCondLst>
                                        </p:cTn>
                                        <p:tgtEl>
                                          <p:spTgt spid="3"/>
                                        </p:tgtEl>
                                        <p:attrNameLst>
                                          <p:attrName>style.visibility</p:attrName>
                                        </p:attrNameLst>
                                      </p:cBhvr>
                                      <p:to>
                                        <p:strVal val="hidden"/>
                                      </p:to>
                                    </p:set>
                                  </p:childTnLst>
                                </p:cTn>
                              </p:par>
                              <p:par>
                                <p:cTn id="36" presetID="21" presetClass="exit" presetSubtype="1" fill="hold" grpId="1" nodeType="withEffect">
                                  <p:stCondLst>
                                    <p:cond delay="0"/>
                                  </p:stCondLst>
                                  <p:childTnLst>
                                    <p:animEffect transition="out" filter="wheel(1)">
                                      <p:cBhvr>
                                        <p:cTn id="37" dur="2000"/>
                                        <p:tgtEl>
                                          <p:spTgt spid="7"/>
                                        </p:tgtEl>
                                      </p:cBhvr>
                                    </p:animEffect>
                                    <p:set>
                                      <p:cBhvr>
                                        <p:cTn id="38" dur="1" fill="hold">
                                          <p:stCondLst>
                                            <p:cond delay="1999"/>
                                          </p:stCondLst>
                                        </p:cTn>
                                        <p:tgtEl>
                                          <p:spTgt spid="7"/>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6" presetClass="entr" presetSubtype="16" fill="hold" grpId="0" nodeType="click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circle(in)">
                                      <p:cBhvr>
                                        <p:cTn id="43"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7" grpId="0" animBg="1"/>
      <p:bldP spid="7" grpId="1" animBg="1"/>
      <p:bldP spid="8"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2" name="Rectangle 1"/>
          <p:cNvSpPr/>
          <p:nvPr/>
        </p:nvSpPr>
        <p:spPr>
          <a:xfrm>
            <a:off x="1502980" y="1728785"/>
            <a:ext cx="1576552" cy="646331"/>
          </a:xfrm>
          <a:prstGeom prst="rect">
            <a:avLst/>
          </a:prstGeom>
          <a:solidFill>
            <a:schemeClr val="bg1"/>
          </a:solidFill>
        </p:spPr>
        <p:txBody>
          <a:bodyPr wrap="square">
            <a:spAutoFit/>
          </a:bodyPr>
          <a:lstStyle/>
          <a:p>
            <a:r>
              <a:rPr lang="en-US" sz="3600" b="1" dirty="0">
                <a:solidFill>
                  <a:srgbClr val="FF0000"/>
                </a:solidFill>
                <a:latin typeface="Times New Roman" panose="02020603050405020304" pitchFamily="18" charset="0"/>
                <a:cs typeface="Times New Roman" panose="02020603050405020304" pitchFamily="18" charset="0"/>
              </a:rPr>
              <a:t> </a:t>
            </a:r>
            <a:r>
              <a:rPr lang="vi-VN" sz="2800" b="1" dirty="0">
                <a:solidFill>
                  <a:srgbClr val="FF0000"/>
                </a:solidFill>
                <a:latin typeface="Times New Roman" panose="02020603050405020304" pitchFamily="18" charset="0"/>
                <a:cs typeface="Times New Roman" panose="02020603050405020304" pitchFamily="18" charset="0"/>
              </a:rPr>
              <a:t>Bok:</a:t>
            </a:r>
            <a:endParaRPr lang="en-US" sz="2800" b="1" dirty="0">
              <a:solidFill>
                <a:srgbClr val="0000FF"/>
              </a:solidFill>
              <a:latin typeface="Times New Roman" panose="02020603050405020304" pitchFamily="18" charset="0"/>
              <a:cs typeface="Times New Roman" panose="02020603050405020304" pitchFamily="18" charset="0"/>
            </a:endParaRPr>
          </a:p>
        </p:txBody>
      </p:sp>
      <p:sp>
        <p:nvSpPr>
          <p:cNvPr id="4" name="Rectangle 3"/>
          <p:cNvSpPr/>
          <p:nvPr/>
        </p:nvSpPr>
        <p:spPr>
          <a:xfrm>
            <a:off x="1629102" y="2433250"/>
            <a:ext cx="1744719" cy="523220"/>
          </a:xfrm>
          <a:prstGeom prst="rect">
            <a:avLst/>
          </a:prstGeom>
        </p:spPr>
        <p:txBody>
          <a:bodyPr wrap="square">
            <a:spAutoFit/>
          </a:bodyPr>
          <a:lstStyle/>
          <a:p>
            <a:r>
              <a:rPr lang="en-US" sz="2800" b="1" dirty="0" err="1">
                <a:solidFill>
                  <a:srgbClr val="FF0000"/>
                </a:solidFill>
                <a:latin typeface="Times New Roman" panose="02020603050405020304" pitchFamily="18" charset="0"/>
                <a:cs typeface="Times New Roman" panose="02020603050405020304" pitchFamily="18" charset="0"/>
              </a:rPr>
              <a:t>Càn</a:t>
            </a:r>
            <a:r>
              <a:rPr lang="en-US" sz="2800" b="1" dirty="0">
                <a:solidFill>
                  <a:srgbClr val="FF0000"/>
                </a:solidFill>
                <a:latin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cs typeface="Times New Roman" panose="02020603050405020304" pitchFamily="18" charset="0"/>
              </a:rPr>
              <a:t>quét</a:t>
            </a:r>
            <a:r>
              <a:rPr lang="en-US" sz="2800" b="1" dirty="0">
                <a:solidFill>
                  <a:srgbClr val="FF0000"/>
                </a:solidFill>
                <a:latin typeface="Times New Roman" panose="02020603050405020304" pitchFamily="18" charset="0"/>
                <a:cs typeface="Times New Roman" panose="02020603050405020304" pitchFamily="18" charset="0"/>
              </a:rPr>
              <a:t>:</a:t>
            </a:r>
          </a:p>
        </p:txBody>
      </p:sp>
      <p:sp>
        <p:nvSpPr>
          <p:cNvPr id="5" name="Rectangle 4"/>
          <p:cNvSpPr/>
          <p:nvPr/>
        </p:nvSpPr>
        <p:spPr>
          <a:xfrm>
            <a:off x="1061545" y="2950770"/>
            <a:ext cx="2848303" cy="646331"/>
          </a:xfrm>
          <a:prstGeom prst="rect">
            <a:avLst/>
          </a:prstGeom>
        </p:spPr>
        <p:txBody>
          <a:bodyPr wrap="square">
            <a:spAutoFit/>
          </a:bodyPr>
          <a:lstStyle/>
          <a:p>
            <a:r>
              <a:rPr lang="en-US" sz="3600" b="1" dirty="0">
                <a:solidFill>
                  <a:srgbClr val="0000FF"/>
                </a:solidFill>
                <a:latin typeface="Times New Roman" panose="02020603050405020304" pitchFamily="18" charset="0"/>
                <a:cs typeface="Times New Roman" panose="02020603050405020304" pitchFamily="18" charset="0"/>
              </a:rPr>
              <a:t>                   </a:t>
            </a:r>
            <a:endParaRPr lang="en-US" sz="2800" b="1" dirty="0">
              <a:solidFill>
                <a:srgbClr val="0000FF"/>
              </a:solidFill>
              <a:latin typeface="Times New Roman" panose="02020603050405020304" pitchFamily="18" charset="0"/>
              <a:cs typeface="Times New Roman" panose="02020603050405020304" pitchFamily="18" charset="0"/>
            </a:endParaRPr>
          </a:p>
        </p:txBody>
      </p:sp>
      <p:sp>
        <p:nvSpPr>
          <p:cNvPr id="6" name="Rectangle 5"/>
          <p:cNvSpPr/>
          <p:nvPr/>
        </p:nvSpPr>
        <p:spPr>
          <a:xfrm>
            <a:off x="1629102" y="3095750"/>
            <a:ext cx="2406786" cy="523220"/>
          </a:xfrm>
          <a:prstGeom prst="rect">
            <a:avLst/>
          </a:prstGeom>
        </p:spPr>
        <p:txBody>
          <a:bodyPr wrap="square">
            <a:spAutoFit/>
          </a:bodyPr>
          <a:lstStyle/>
          <a:p>
            <a:r>
              <a:rPr lang="en-US" sz="2800" b="1" dirty="0" err="1">
                <a:solidFill>
                  <a:srgbClr val="FF0000"/>
                </a:solidFill>
                <a:latin typeface="Times New Roman" panose="02020603050405020304" pitchFamily="18" charset="0"/>
                <a:cs typeface="Times New Roman" panose="02020603050405020304" pitchFamily="18" charset="0"/>
              </a:rPr>
              <a:t>Lũ</a:t>
            </a:r>
            <a:r>
              <a:rPr lang="en-US" sz="2800" b="1" dirty="0">
                <a:solidFill>
                  <a:srgbClr val="FF0000"/>
                </a:solidFill>
                <a:latin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cs typeface="Times New Roman" panose="02020603050405020304" pitchFamily="18" charset="0"/>
              </a:rPr>
              <a:t>làng</a:t>
            </a:r>
            <a:r>
              <a:rPr lang="en-US" sz="2800" b="1" dirty="0">
                <a:solidFill>
                  <a:srgbClr val="FF0000"/>
                </a:solidFill>
                <a:latin typeface="Times New Roman" panose="02020603050405020304" pitchFamily="18" charset="0"/>
                <a:cs typeface="Times New Roman" panose="02020603050405020304" pitchFamily="18" charset="0"/>
              </a:rPr>
              <a:t>:</a:t>
            </a:r>
            <a:r>
              <a:rPr lang="en-US" sz="2800" b="1" dirty="0">
                <a:solidFill>
                  <a:srgbClr val="0000FF"/>
                </a:solidFill>
                <a:latin typeface="Times New Roman" panose="02020603050405020304" pitchFamily="18" charset="0"/>
                <a:cs typeface="Times New Roman" panose="02020603050405020304" pitchFamily="18" charset="0"/>
              </a:rPr>
              <a:t>  </a:t>
            </a:r>
            <a:endParaRPr lang="en-US" sz="2800" dirty="0"/>
          </a:p>
        </p:txBody>
      </p:sp>
      <p:sp>
        <p:nvSpPr>
          <p:cNvPr id="8" name="Rectangle 7"/>
          <p:cNvSpPr/>
          <p:nvPr/>
        </p:nvSpPr>
        <p:spPr>
          <a:xfrm>
            <a:off x="882869" y="3463383"/>
            <a:ext cx="3447393" cy="646331"/>
          </a:xfrm>
          <a:prstGeom prst="rect">
            <a:avLst/>
          </a:prstGeom>
        </p:spPr>
        <p:txBody>
          <a:bodyPr wrap="square">
            <a:spAutoFit/>
          </a:bodyPr>
          <a:lstStyle/>
          <a:p>
            <a:r>
              <a:rPr lang="pt-BR" sz="3600" b="1" dirty="0">
                <a:solidFill>
                  <a:srgbClr val="0000FF"/>
                </a:solidFill>
                <a:latin typeface="Times New Roman" panose="02020603050405020304" pitchFamily="18" charset="0"/>
                <a:cs typeface="Times New Roman" panose="02020603050405020304" pitchFamily="18" charset="0"/>
              </a:rPr>
              <a:t>                                         </a:t>
            </a:r>
            <a:endParaRPr lang="en-US" sz="2800" b="1" dirty="0">
              <a:solidFill>
                <a:srgbClr val="0000FF"/>
              </a:solidFill>
              <a:latin typeface="Times New Roman" panose="02020603050405020304" pitchFamily="18" charset="0"/>
              <a:cs typeface="Times New Roman" panose="02020603050405020304" pitchFamily="18" charset="0"/>
            </a:endParaRPr>
          </a:p>
        </p:txBody>
      </p:sp>
      <p:sp>
        <p:nvSpPr>
          <p:cNvPr id="9" name="Rectangle 8"/>
          <p:cNvSpPr/>
          <p:nvPr/>
        </p:nvSpPr>
        <p:spPr>
          <a:xfrm>
            <a:off x="1629102" y="3691155"/>
            <a:ext cx="3397379" cy="523220"/>
          </a:xfrm>
          <a:prstGeom prst="rect">
            <a:avLst/>
          </a:prstGeom>
        </p:spPr>
        <p:txBody>
          <a:bodyPr wrap="square">
            <a:spAutoFit/>
          </a:bodyPr>
          <a:lstStyle/>
          <a:p>
            <a:r>
              <a:rPr lang="pt-BR" sz="2800" b="1" dirty="0">
                <a:solidFill>
                  <a:srgbClr val="FF0000"/>
                </a:solidFill>
                <a:latin typeface="Times New Roman" panose="02020603050405020304" pitchFamily="18" charset="0"/>
                <a:cs typeface="Times New Roman" panose="02020603050405020304" pitchFamily="18" charset="0"/>
              </a:rPr>
              <a:t>Sao Rua (Tua Rua): </a:t>
            </a:r>
            <a:endParaRPr lang="en-US" sz="2800" dirty="0">
              <a:solidFill>
                <a:srgbClr val="FF0000"/>
              </a:solidFill>
            </a:endParaRPr>
          </a:p>
        </p:txBody>
      </p:sp>
      <p:sp>
        <p:nvSpPr>
          <p:cNvPr id="10" name="Rectangle 9"/>
          <p:cNvSpPr/>
          <p:nvPr/>
        </p:nvSpPr>
        <p:spPr>
          <a:xfrm>
            <a:off x="1629103" y="4691086"/>
            <a:ext cx="2701159" cy="646331"/>
          </a:xfrm>
          <a:prstGeom prst="rect">
            <a:avLst/>
          </a:prstGeom>
          <a:solidFill>
            <a:schemeClr val="bg1"/>
          </a:solidFill>
        </p:spPr>
        <p:txBody>
          <a:bodyPr wrap="square">
            <a:spAutoFit/>
          </a:bodyPr>
          <a:lstStyle/>
          <a:p>
            <a:r>
              <a:rPr lang="en-US" sz="3600" b="1" dirty="0">
                <a:solidFill>
                  <a:srgbClr val="0000FF"/>
                </a:solidFill>
                <a:latin typeface="+mj-lt"/>
              </a:rPr>
              <a:t>                                    </a:t>
            </a:r>
          </a:p>
        </p:txBody>
      </p:sp>
      <p:sp>
        <p:nvSpPr>
          <p:cNvPr id="11" name="Rectangle 10"/>
          <p:cNvSpPr/>
          <p:nvPr/>
        </p:nvSpPr>
        <p:spPr>
          <a:xfrm>
            <a:off x="1629103" y="4918840"/>
            <a:ext cx="3397378" cy="523220"/>
          </a:xfrm>
          <a:prstGeom prst="rect">
            <a:avLst/>
          </a:prstGeom>
        </p:spPr>
        <p:txBody>
          <a:bodyPr wrap="square">
            <a:spAutoFit/>
          </a:bodyPr>
          <a:lstStyle/>
          <a:p>
            <a:r>
              <a:rPr lang="vi-VN" sz="2800" b="1" dirty="0">
                <a:solidFill>
                  <a:srgbClr val="FF0000"/>
                </a:solidFill>
                <a:latin typeface="Times New Roman" panose="02020603050405020304" pitchFamily="18" charset="0"/>
              </a:rPr>
              <a:t>Người Thượng: </a:t>
            </a:r>
            <a:endParaRPr lang="en-US" sz="2800" dirty="0">
              <a:solidFill>
                <a:srgbClr val="FF0000"/>
              </a:solidFill>
            </a:endParaRPr>
          </a:p>
        </p:txBody>
      </p:sp>
      <p:sp>
        <p:nvSpPr>
          <p:cNvPr id="12" name="Rectangle 11"/>
          <p:cNvSpPr/>
          <p:nvPr/>
        </p:nvSpPr>
        <p:spPr>
          <a:xfrm>
            <a:off x="1629103" y="4254938"/>
            <a:ext cx="2918144" cy="523220"/>
          </a:xfrm>
          <a:prstGeom prst="rect">
            <a:avLst/>
          </a:prstGeom>
        </p:spPr>
        <p:txBody>
          <a:bodyPr wrap="square">
            <a:spAutoFit/>
          </a:bodyPr>
          <a:lstStyle/>
          <a:p>
            <a:r>
              <a:rPr lang="en-US" sz="2800" b="1" dirty="0" err="1">
                <a:solidFill>
                  <a:srgbClr val="FF0000"/>
                </a:solidFill>
                <a:latin typeface="Times New Roman" panose="02020603050405020304" pitchFamily="18" charset="0"/>
              </a:rPr>
              <a:t>Mạnh</a:t>
            </a:r>
            <a:r>
              <a:rPr lang="en-US" sz="2800" b="1" dirty="0">
                <a:solidFill>
                  <a:srgbClr val="FF0000"/>
                </a:solidFill>
                <a:latin typeface="Times New Roman" panose="02020603050405020304" pitchFamily="18" charset="0"/>
              </a:rPr>
              <a:t> hung</a:t>
            </a:r>
            <a:r>
              <a:rPr lang="vi-VN" sz="2800" b="1" dirty="0">
                <a:solidFill>
                  <a:srgbClr val="FF0000"/>
                </a:solidFill>
                <a:latin typeface="Times New Roman" panose="02020603050405020304" pitchFamily="18" charset="0"/>
              </a:rPr>
              <a:t>: </a:t>
            </a:r>
            <a:endParaRPr lang="en-US" sz="2800" dirty="0">
              <a:solidFill>
                <a:srgbClr val="FF0000"/>
              </a:solidFill>
            </a:endParaRPr>
          </a:p>
        </p:txBody>
      </p:sp>
      <p:sp>
        <p:nvSpPr>
          <p:cNvPr id="3" name="TextBox 2"/>
          <p:cNvSpPr txBox="1"/>
          <p:nvPr/>
        </p:nvSpPr>
        <p:spPr>
          <a:xfrm>
            <a:off x="1629102" y="851508"/>
            <a:ext cx="1103587" cy="523220"/>
          </a:xfrm>
          <a:prstGeom prst="rect">
            <a:avLst/>
          </a:prstGeom>
          <a:noFill/>
        </p:spPr>
        <p:txBody>
          <a:bodyPr wrap="square" rtlCol="0">
            <a:spAutoFit/>
          </a:bodyPr>
          <a:lstStyle/>
          <a:p>
            <a:r>
              <a:rPr lang="en-US" sz="2800" b="1" dirty="0" err="1">
                <a:solidFill>
                  <a:srgbClr val="FF0000"/>
                </a:solidFill>
              </a:rPr>
              <a:t>Núp</a:t>
            </a:r>
            <a:r>
              <a:rPr lang="en-US" sz="2800" b="1" dirty="0">
                <a:solidFill>
                  <a:srgbClr val="FF0000"/>
                </a:solidFill>
              </a:rPr>
              <a:t>:</a:t>
            </a:r>
          </a:p>
        </p:txBody>
      </p:sp>
      <p:sp>
        <p:nvSpPr>
          <p:cNvPr id="14" name="TextBox 13"/>
          <p:cNvSpPr txBox="1"/>
          <p:nvPr/>
        </p:nvSpPr>
        <p:spPr>
          <a:xfrm>
            <a:off x="2659117" y="851509"/>
            <a:ext cx="8576442" cy="954107"/>
          </a:xfrm>
          <a:prstGeom prst="rect">
            <a:avLst/>
          </a:prstGeom>
          <a:noFill/>
        </p:spPr>
        <p:txBody>
          <a:bodyPr wrap="square" rtlCol="0">
            <a:spAutoFit/>
          </a:bodyPr>
          <a:lstStyle/>
          <a:p>
            <a:r>
              <a:rPr lang="en-US" sz="2800" dirty="0" err="1"/>
              <a:t>Anh</a:t>
            </a:r>
            <a:r>
              <a:rPr lang="en-US" sz="2800" dirty="0"/>
              <a:t> </a:t>
            </a:r>
            <a:r>
              <a:rPr lang="en-US" sz="2800" dirty="0" err="1"/>
              <a:t>hùng</a:t>
            </a:r>
            <a:r>
              <a:rPr lang="en-US" sz="2800" dirty="0"/>
              <a:t> </a:t>
            </a:r>
            <a:r>
              <a:rPr lang="en-US" sz="2800" dirty="0" err="1"/>
              <a:t>Quân</a:t>
            </a:r>
            <a:r>
              <a:rPr lang="en-US" sz="2800" dirty="0"/>
              <a:t> </a:t>
            </a:r>
            <a:r>
              <a:rPr lang="en-US" sz="2800" dirty="0" err="1"/>
              <a:t>đội</a:t>
            </a:r>
            <a:r>
              <a:rPr lang="en-US" sz="2800" dirty="0"/>
              <a:t> </a:t>
            </a:r>
            <a:r>
              <a:rPr lang="en-US" sz="2800" dirty="0" err="1"/>
              <a:t>Đinh</a:t>
            </a:r>
            <a:r>
              <a:rPr lang="en-US" sz="2800" dirty="0"/>
              <a:t> </a:t>
            </a:r>
            <a:r>
              <a:rPr lang="en-US" sz="2800" dirty="0" err="1"/>
              <a:t>Núp</a:t>
            </a:r>
            <a:r>
              <a:rPr lang="en-US" sz="2800" dirty="0"/>
              <a:t>, </a:t>
            </a:r>
            <a:r>
              <a:rPr lang="en-US" sz="2800" dirty="0" err="1"/>
              <a:t>người</a:t>
            </a:r>
            <a:r>
              <a:rPr lang="en-US" sz="2800" dirty="0"/>
              <a:t> Ba-</a:t>
            </a:r>
            <a:r>
              <a:rPr lang="en-US" sz="2800" dirty="0" err="1"/>
              <a:t>na</a:t>
            </a:r>
            <a:r>
              <a:rPr lang="en-US" sz="2800" dirty="0"/>
              <a:t>, </a:t>
            </a:r>
            <a:r>
              <a:rPr lang="en-US" sz="2800" dirty="0" err="1"/>
              <a:t>rất</a:t>
            </a:r>
            <a:r>
              <a:rPr lang="en-US" sz="2800" dirty="0"/>
              <a:t> </a:t>
            </a:r>
            <a:r>
              <a:rPr lang="en-US" sz="2800" dirty="0" err="1"/>
              <a:t>nổi</a:t>
            </a:r>
            <a:r>
              <a:rPr lang="en-US" sz="2800" dirty="0"/>
              <a:t> </a:t>
            </a:r>
            <a:r>
              <a:rPr lang="en-US" sz="2800" dirty="0" err="1"/>
              <a:t>tiếng</a:t>
            </a:r>
            <a:r>
              <a:rPr lang="en-US" sz="2800" dirty="0"/>
              <a:t> </a:t>
            </a:r>
            <a:r>
              <a:rPr lang="en-US" sz="2800" dirty="0" err="1"/>
              <a:t>trong</a:t>
            </a:r>
            <a:r>
              <a:rPr lang="en-US" sz="2800" dirty="0"/>
              <a:t> </a:t>
            </a:r>
            <a:r>
              <a:rPr lang="en-US" sz="2800" dirty="0" err="1"/>
              <a:t>kháng</a:t>
            </a:r>
            <a:r>
              <a:rPr lang="en-US" sz="2800" dirty="0"/>
              <a:t> </a:t>
            </a:r>
            <a:r>
              <a:rPr lang="en-US" sz="2800" dirty="0" err="1"/>
              <a:t>chiến</a:t>
            </a:r>
            <a:r>
              <a:rPr lang="en-US" sz="2800" dirty="0"/>
              <a:t> </a:t>
            </a:r>
            <a:r>
              <a:rPr lang="en-US" sz="2800" dirty="0" err="1"/>
              <a:t>chống</a:t>
            </a:r>
            <a:r>
              <a:rPr lang="en-US" sz="2800" dirty="0"/>
              <a:t> </a:t>
            </a:r>
            <a:r>
              <a:rPr lang="en-US" sz="2800" dirty="0" err="1"/>
              <a:t>thực</a:t>
            </a:r>
            <a:r>
              <a:rPr lang="en-US" sz="2800" dirty="0"/>
              <a:t> </a:t>
            </a:r>
            <a:r>
              <a:rPr lang="en-US" sz="2800" dirty="0" err="1"/>
              <a:t>dân</a:t>
            </a:r>
            <a:r>
              <a:rPr lang="en-US" sz="2800" dirty="0"/>
              <a:t> </a:t>
            </a:r>
            <a:r>
              <a:rPr lang="en-US" sz="2800" dirty="0" err="1"/>
              <a:t>Pháp</a:t>
            </a:r>
            <a:r>
              <a:rPr lang="en-US" sz="2800" dirty="0"/>
              <a:t>.</a:t>
            </a:r>
          </a:p>
        </p:txBody>
      </p:sp>
      <p:sp>
        <p:nvSpPr>
          <p:cNvPr id="15" name="TextBox 14"/>
          <p:cNvSpPr txBox="1"/>
          <p:nvPr/>
        </p:nvSpPr>
        <p:spPr>
          <a:xfrm>
            <a:off x="2659117" y="1805616"/>
            <a:ext cx="8092965" cy="523220"/>
          </a:xfrm>
          <a:prstGeom prst="rect">
            <a:avLst/>
          </a:prstGeom>
          <a:noFill/>
        </p:spPr>
        <p:txBody>
          <a:bodyPr wrap="square" rtlCol="0">
            <a:spAutoFit/>
          </a:bodyPr>
          <a:lstStyle/>
          <a:p>
            <a:r>
              <a:rPr lang="en-US" sz="2800" dirty="0" err="1"/>
              <a:t>bác</a:t>
            </a:r>
            <a:r>
              <a:rPr lang="en-US" sz="2800" dirty="0"/>
              <a:t>( </a:t>
            </a:r>
            <a:r>
              <a:rPr lang="en-US" sz="2800" dirty="0" err="1"/>
              <a:t>từ</a:t>
            </a:r>
            <a:r>
              <a:rPr lang="en-US" sz="2800" dirty="0"/>
              <a:t> </a:t>
            </a:r>
            <a:r>
              <a:rPr lang="en-US" sz="2800" dirty="0" err="1"/>
              <a:t>xưng</a:t>
            </a:r>
            <a:r>
              <a:rPr lang="en-US" sz="2800" dirty="0"/>
              <a:t> </a:t>
            </a:r>
            <a:r>
              <a:rPr lang="en-US" sz="2800" dirty="0" err="1"/>
              <a:t>hô</a:t>
            </a:r>
            <a:r>
              <a:rPr lang="en-US" sz="2800" dirty="0"/>
              <a:t> </a:t>
            </a:r>
            <a:r>
              <a:rPr lang="en-US" sz="2800" dirty="0" err="1"/>
              <a:t>của</a:t>
            </a:r>
            <a:r>
              <a:rPr lang="en-US" sz="2800" dirty="0"/>
              <a:t> </a:t>
            </a:r>
            <a:r>
              <a:rPr lang="en-US" sz="2800" dirty="0" err="1"/>
              <a:t>một</a:t>
            </a:r>
            <a:r>
              <a:rPr lang="en-US" sz="2800" dirty="0"/>
              <a:t> </a:t>
            </a:r>
            <a:r>
              <a:rPr lang="en-US" sz="2800" dirty="0" err="1"/>
              <a:t>số</a:t>
            </a:r>
            <a:r>
              <a:rPr lang="en-US" sz="2800" dirty="0"/>
              <a:t> </a:t>
            </a:r>
            <a:r>
              <a:rPr lang="en-US" sz="2800" dirty="0" err="1"/>
              <a:t>dân</a:t>
            </a:r>
            <a:r>
              <a:rPr lang="en-US" sz="2800" dirty="0"/>
              <a:t> </a:t>
            </a:r>
            <a:r>
              <a:rPr lang="en-US" sz="2800" dirty="0" err="1"/>
              <a:t>tộc</a:t>
            </a:r>
            <a:r>
              <a:rPr lang="en-US" sz="2800" dirty="0"/>
              <a:t> </a:t>
            </a:r>
            <a:r>
              <a:rPr lang="en-US" sz="2800" dirty="0" err="1"/>
              <a:t>Tây</a:t>
            </a:r>
            <a:r>
              <a:rPr lang="en-US" sz="2800" dirty="0"/>
              <a:t> </a:t>
            </a:r>
            <a:r>
              <a:rPr lang="en-US" sz="2800" dirty="0" err="1"/>
              <a:t>Nguyên</a:t>
            </a:r>
            <a:r>
              <a:rPr lang="en-US" sz="2800" dirty="0"/>
              <a:t>.)</a:t>
            </a:r>
          </a:p>
        </p:txBody>
      </p:sp>
      <p:sp>
        <p:nvSpPr>
          <p:cNvPr id="16" name="TextBox 15"/>
          <p:cNvSpPr txBox="1"/>
          <p:nvPr/>
        </p:nvSpPr>
        <p:spPr>
          <a:xfrm>
            <a:off x="3258207" y="2433249"/>
            <a:ext cx="6001407" cy="523220"/>
          </a:xfrm>
          <a:prstGeom prst="rect">
            <a:avLst/>
          </a:prstGeom>
          <a:noFill/>
        </p:spPr>
        <p:txBody>
          <a:bodyPr wrap="square" rtlCol="0">
            <a:spAutoFit/>
          </a:bodyPr>
          <a:lstStyle/>
          <a:p>
            <a:r>
              <a:rPr lang="en-US" sz="2800" dirty="0" err="1"/>
              <a:t>đưa</a:t>
            </a:r>
            <a:r>
              <a:rPr lang="en-US" sz="2800" dirty="0"/>
              <a:t> </a:t>
            </a:r>
            <a:r>
              <a:rPr lang="en-US" sz="2800" dirty="0" err="1"/>
              <a:t>quân</a:t>
            </a:r>
            <a:r>
              <a:rPr lang="en-US" sz="2800" dirty="0"/>
              <a:t> </a:t>
            </a:r>
            <a:r>
              <a:rPr lang="en-US" sz="2800" dirty="0" err="1"/>
              <a:t>đến</a:t>
            </a:r>
            <a:r>
              <a:rPr lang="en-US" sz="2800" dirty="0"/>
              <a:t> </a:t>
            </a:r>
            <a:r>
              <a:rPr lang="en-US" sz="2800" dirty="0" err="1"/>
              <a:t>bao</a:t>
            </a:r>
            <a:r>
              <a:rPr lang="en-US" sz="2800" dirty="0"/>
              <a:t> </a:t>
            </a:r>
            <a:r>
              <a:rPr lang="en-US" sz="2800" dirty="0" err="1"/>
              <a:t>vây</a:t>
            </a:r>
            <a:r>
              <a:rPr lang="en-US" sz="2800" dirty="0"/>
              <a:t>, </a:t>
            </a:r>
            <a:r>
              <a:rPr lang="en-US" sz="2800" dirty="0" err="1"/>
              <a:t>bắt</a:t>
            </a:r>
            <a:r>
              <a:rPr lang="en-US" sz="2800" dirty="0"/>
              <a:t> </a:t>
            </a:r>
            <a:r>
              <a:rPr lang="en-US" sz="2800" dirty="0" err="1"/>
              <a:t>bớ</a:t>
            </a:r>
            <a:r>
              <a:rPr lang="en-US" sz="2800" dirty="0"/>
              <a:t>,…</a:t>
            </a:r>
          </a:p>
        </p:txBody>
      </p:sp>
      <p:sp>
        <p:nvSpPr>
          <p:cNvPr id="17" name="TextBox 16"/>
          <p:cNvSpPr txBox="1"/>
          <p:nvPr/>
        </p:nvSpPr>
        <p:spPr>
          <a:xfrm>
            <a:off x="2984939" y="3091089"/>
            <a:ext cx="7924800" cy="523220"/>
          </a:xfrm>
          <a:prstGeom prst="rect">
            <a:avLst/>
          </a:prstGeom>
          <a:noFill/>
        </p:spPr>
        <p:txBody>
          <a:bodyPr wrap="square" rtlCol="0">
            <a:spAutoFit/>
          </a:bodyPr>
          <a:lstStyle/>
          <a:p>
            <a:r>
              <a:rPr lang="en-US" sz="2800" dirty="0" err="1"/>
              <a:t>dân</a:t>
            </a:r>
            <a:r>
              <a:rPr lang="en-US" sz="2800" dirty="0"/>
              <a:t> </a:t>
            </a:r>
            <a:r>
              <a:rPr lang="en-US" sz="2800" dirty="0" err="1"/>
              <a:t>làng</a:t>
            </a:r>
            <a:r>
              <a:rPr lang="en-US" sz="2800" dirty="0"/>
              <a:t> ( </a:t>
            </a:r>
            <a:r>
              <a:rPr lang="en-US" sz="2800" dirty="0" err="1"/>
              <a:t>cách</a:t>
            </a:r>
            <a:r>
              <a:rPr lang="en-US" sz="2800" dirty="0"/>
              <a:t> </a:t>
            </a:r>
            <a:r>
              <a:rPr lang="en-US" sz="2800" dirty="0" err="1"/>
              <a:t>nói</a:t>
            </a:r>
            <a:r>
              <a:rPr lang="en-US" sz="2800" dirty="0"/>
              <a:t> </a:t>
            </a:r>
            <a:r>
              <a:rPr lang="en-US" sz="2800" dirty="0" err="1"/>
              <a:t>của</a:t>
            </a:r>
            <a:r>
              <a:rPr lang="en-US" sz="2800" dirty="0"/>
              <a:t> </a:t>
            </a:r>
            <a:r>
              <a:rPr lang="en-US" sz="2800" dirty="0" err="1"/>
              <a:t>đồng</a:t>
            </a:r>
            <a:r>
              <a:rPr lang="en-US" sz="2800" dirty="0"/>
              <a:t> </a:t>
            </a:r>
            <a:r>
              <a:rPr lang="en-US" sz="2800" dirty="0" err="1"/>
              <a:t>bào</a:t>
            </a:r>
            <a:r>
              <a:rPr lang="en-US" sz="2800" dirty="0"/>
              <a:t> </a:t>
            </a:r>
            <a:r>
              <a:rPr lang="en-US" sz="2800" dirty="0" err="1"/>
              <a:t>Tây</a:t>
            </a:r>
            <a:r>
              <a:rPr lang="en-US" sz="2800" dirty="0"/>
              <a:t> </a:t>
            </a:r>
            <a:r>
              <a:rPr lang="en-US" sz="2800" dirty="0" err="1"/>
              <a:t>Nguyên</a:t>
            </a:r>
            <a:r>
              <a:rPr lang="en-US" sz="2800" dirty="0"/>
              <a:t>.)</a:t>
            </a:r>
          </a:p>
        </p:txBody>
      </p:sp>
      <p:sp>
        <p:nvSpPr>
          <p:cNvPr id="18" name="TextBox 17"/>
          <p:cNvSpPr txBox="1"/>
          <p:nvPr/>
        </p:nvSpPr>
        <p:spPr>
          <a:xfrm>
            <a:off x="4708634" y="3683221"/>
            <a:ext cx="4403834" cy="523220"/>
          </a:xfrm>
          <a:prstGeom prst="rect">
            <a:avLst/>
          </a:prstGeom>
          <a:noFill/>
        </p:spPr>
        <p:txBody>
          <a:bodyPr wrap="square" rtlCol="0">
            <a:spAutoFit/>
          </a:bodyPr>
          <a:lstStyle/>
          <a:p>
            <a:r>
              <a:rPr lang="en-US" sz="2800" dirty="0" err="1"/>
              <a:t>tên</a:t>
            </a:r>
            <a:r>
              <a:rPr lang="en-US" sz="2800" dirty="0"/>
              <a:t> </a:t>
            </a:r>
            <a:r>
              <a:rPr lang="en-US" sz="2800" dirty="0" err="1"/>
              <a:t>một</a:t>
            </a:r>
            <a:r>
              <a:rPr lang="en-US" sz="2800" dirty="0"/>
              <a:t> </a:t>
            </a:r>
            <a:r>
              <a:rPr lang="en-US" sz="2800" b="1" dirty="0" err="1"/>
              <a:t>c</a:t>
            </a:r>
            <a:r>
              <a:rPr lang="en-US" sz="2800" dirty="0" err="1"/>
              <a:t>ụm</a:t>
            </a:r>
            <a:r>
              <a:rPr lang="en-US" sz="2800" dirty="0"/>
              <a:t> </a:t>
            </a:r>
            <a:r>
              <a:rPr lang="en-US" sz="2800" dirty="0" err="1"/>
              <a:t>sao</a:t>
            </a:r>
            <a:r>
              <a:rPr lang="en-US" sz="2800" dirty="0"/>
              <a:t> </a:t>
            </a:r>
            <a:r>
              <a:rPr lang="en-US" sz="2800" dirty="0" err="1"/>
              <a:t>nhỏ</a:t>
            </a:r>
            <a:r>
              <a:rPr lang="en-US" sz="2800" dirty="0"/>
              <a:t>.</a:t>
            </a:r>
          </a:p>
        </p:txBody>
      </p:sp>
      <p:sp>
        <p:nvSpPr>
          <p:cNvPr id="19" name="TextBox 18"/>
          <p:cNvSpPr txBox="1"/>
          <p:nvPr/>
        </p:nvSpPr>
        <p:spPr>
          <a:xfrm>
            <a:off x="3657599" y="4250278"/>
            <a:ext cx="3888829" cy="523220"/>
          </a:xfrm>
          <a:prstGeom prst="rect">
            <a:avLst/>
          </a:prstGeom>
          <a:noFill/>
        </p:spPr>
        <p:txBody>
          <a:bodyPr wrap="square" rtlCol="0">
            <a:spAutoFit/>
          </a:bodyPr>
          <a:lstStyle/>
          <a:p>
            <a:r>
              <a:rPr lang="en-US" sz="2800" dirty="0" err="1"/>
              <a:t>rất</a:t>
            </a:r>
            <a:r>
              <a:rPr lang="en-US" sz="2800" dirty="0"/>
              <a:t> </a:t>
            </a:r>
            <a:r>
              <a:rPr lang="en-US" sz="2800" dirty="0" err="1"/>
              <a:t>mạnh</a:t>
            </a:r>
            <a:r>
              <a:rPr lang="en-US" sz="2800" dirty="0"/>
              <a:t>.</a:t>
            </a:r>
          </a:p>
        </p:txBody>
      </p:sp>
      <p:sp>
        <p:nvSpPr>
          <p:cNvPr id="20" name="TextBox 19"/>
          <p:cNvSpPr txBox="1"/>
          <p:nvPr/>
        </p:nvSpPr>
        <p:spPr>
          <a:xfrm>
            <a:off x="4035888" y="4918840"/>
            <a:ext cx="6127616" cy="523220"/>
          </a:xfrm>
          <a:prstGeom prst="rect">
            <a:avLst/>
          </a:prstGeom>
          <a:noFill/>
        </p:spPr>
        <p:txBody>
          <a:bodyPr wrap="square" rtlCol="0">
            <a:spAutoFit/>
          </a:bodyPr>
          <a:lstStyle/>
          <a:p>
            <a:r>
              <a:rPr lang="en-US" sz="2800" dirty="0" err="1"/>
              <a:t>người</a:t>
            </a:r>
            <a:r>
              <a:rPr lang="en-US" sz="2800" dirty="0"/>
              <a:t> </a:t>
            </a:r>
            <a:r>
              <a:rPr lang="en-US" sz="2800" dirty="0" err="1"/>
              <a:t>các</a:t>
            </a:r>
            <a:r>
              <a:rPr lang="en-US" sz="2800" dirty="0"/>
              <a:t> </a:t>
            </a:r>
            <a:r>
              <a:rPr lang="en-US" sz="2800" dirty="0" err="1"/>
              <a:t>dân</a:t>
            </a:r>
            <a:r>
              <a:rPr lang="en-US" sz="2800" dirty="0"/>
              <a:t> </a:t>
            </a:r>
            <a:r>
              <a:rPr lang="en-US" sz="2800" dirty="0" err="1"/>
              <a:t>tộc</a:t>
            </a:r>
            <a:r>
              <a:rPr lang="en-US" sz="2800" dirty="0"/>
              <a:t> </a:t>
            </a:r>
            <a:r>
              <a:rPr lang="en-US" sz="2800" dirty="0" err="1"/>
              <a:t>thiểu</a:t>
            </a:r>
            <a:r>
              <a:rPr lang="en-US" sz="2800" dirty="0"/>
              <a:t> </a:t>
            </a:r>
            <a:r>
              <a:rPr lang="en-US" sz="2800" dirty="0" err="1"/>
              <a:t>số</a:t>
            </a:r>
            <a:r>
              <a:rPr lang="en-US" sz="2800" dirty="0"/>
              <a:t> ở </a:t>
            </a:r>
            <a:r>
              <a:rPr lang="en-US" sz="2800" dirty="0" err="1"/>
              <a:t>Tây</a:t>
            </a:r>
            <a:r>
              <a:rPr lang="en-US" sz="2800" dirty="0"/>
              <a:t> </a:t>
            </a:r>
            <a:r>
              <a:rPr lang="en-US" sz="2800" dirty="0" err="1"/>
              <a:t>Nguyên</a:t>
            </a:r>
            <a:r>
              <a:rPr lang="en-US" sz="2800" dirty="0"/>
              <a:t>.</a:t>
            </a:r>
          </a:p>
        </p:txBody>
      </p:sp>
    </p:spTree>
    <p:extLst>
      <p:ext uri="{BB962C8B-B14F-4D97-AF65-F5344CB8AC3E}">
        <p14:creationId xmlns:p14="http://schemas.microsoft.com/office/powerpoint/2010/main" val="36496692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5">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6">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7">
                                            <p:txEl>
                                              <p:pRg st="0" end="0"/>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8">
                                            <p:txEl>
                                              <p:pRg st="0" end="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9">
                                            <p:txEl>
                                              <p:pRg st="0" end="0"/>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2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86104313-0DF1-470C-9CE6-4ED904197318}"/>
              </a:ext>
            </a:extLst>
          </p:cNvPr>
          <p:cNvSpPr/>
          <p:nvPr/>
        </p:nvSpPr>
        <p:spPr>
          <a:xfrm>
            <a:off x="4557837" y="2914652"/>
            <a:ext cx="3143810" cy="611706"/>
          </a:xfrm>
          <a:prstGeom prst="rect">
            <a:avLst/>
          </a:prstGeom>
          <a:noFill/>
        </p:spPr>
        <p:txBody>
          <a:bodyPr wrap="none">
            <a:spAutoFit/>
            <a:scene3d>
              <a:camera prst="orthographicFront"/>
              <a:lightRig rig="soft" dir="t">
                <a:rot lat="0" lon="0" rev="15600000"/>
              </a:lightRig>
            </a:scene3d>
            <a:sp3d extrusionH="57150" prstMaterial="softEdge">
              <a:bevelT w="25400" h="38100"/>
            </a:sp3d>
          </a:bodyPr>
          <a:lstStyle/>
          <a:p>
            <a:pPr algn="ctr" defTabSz="685800">
              <a:defRPr/>
            </a:pPr>
            <a:r>
              <a:rPr lang="en-US" sz="3375" b="1" dirty="0">
                <a:ln/>
                <a:solidFill>
                  <a:prstClr val="white"/>
                </a:solidFill>
                <a:latin typeface="Times New Roman" panose="02020603050405020304" pitchFamily="18" charset="0"/>
                <a:cs typeface="Times New Roman" panose="02020603050405020304" pitchFamily="18" charset="0"/>
              </a:rPr>
              <a:t>TÌM HIỂU BÀI</a:t>
            </a:r>
          </a:p>
        </p:txBody>
      </p:sp>
    </p:spTree>
  </p:cSld>
  <p:clrMapOvr>
    <a:masterClrMapping/>
  </p:clrMapOvr>
  <p:transition spd="slow">
    <p:wipe/>
  </p:transition>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 name="Rectangle 2"/>
          <p:cNvSpPr/>
          <p:nvPr/>
        </p:nvSpPr>
        <p:spPr>
          <a:xfrm>
            <a:off x="1137424" y="1490371"/>
            <a:ext cx="9612351" cy="830997"/>
          </a:xfrm>
          <a:prstGeom prst="rect">
            <a:avLst/>
          </a:prstGeom>
        </p:spPr>
        <p:txBody>
          <a:bodyPr wrap="square">
            <a:spAutoFit/>
          </a:bodyPr>
          <a:lstStyle/>
          <a:p>
            <a:r>
              <a:rPr lang="en-US" sz="4800" b="1" dirty="0">
                <a:solidFill>
                  <a:srgbClr val="0000FF"/>
                </a:solidFill>
                <a:latin typeface="Times New Roman" panose="02020603050405020304" pitchFamily="18" charset="0"/>
                <a:cs typeface="Times New Roman" panose="02020603050405020304" pitchFamily="18" charset="0"/>
              </a:rPr>
              <a:t>   1.</a:t>
            </a:r>
            <a:r>
              <a:rPr lang="en-US" sz="4800" b="1" dirty="0">
                <a:solidFill>
                  <a:srgbClr val="0000FF"/>
                </a:solidFill>
                <a:latin typeface="Calibri Light" panose="020F0302020204030204"/>
              </a:rPr>
              <a:t> </a:t>
            </a:r>
            <a:r>
              <a:rPr lang="vi-VN" sz="4800" b="1" dirty="0">
                <a:solidFill>
                  <a:srgbClr val="0000FF"/>
                </a:solidFill>
                <a:latin typeface="Times New Roman" panose="02020603050405020304" pitchFamily="18" charset="0"/>
              </a:rPr>
              <a:t>Anh Núp được tỉnh cử đi đâu?</a:t>
            </a:r>
            <a:endParaRPr lang="en-US" sz="4800" dirty="0">
              <a:solidFill>
                <a:srgbClr val="0000FF"/>
              </a:solidFill>
              <a:latin typeface="Calibri Light" panose="020F0302020204030204"/>
            </a:endParaRPr>
          </a:p>
        </p:txBody>
      </p:sp>
      <p:sp>
        <p:nvSpPr>
          <p:cNvPr id="5" name="Rectangle 4"/>
          <p:cNvSpPr/>
          <p:nvPr/>
        </p:nvSpPr>
        <p:spPr>
          <a:xfrm>
            <a:off x="1137423" y="2696236"/>
            <a:ext cx="9947135" cy="1446550"/>
          </a:xfrm>
          <a:prstGeom prst="rect">
            <a:avLst/>
          </a:prstGeom>
          <a:solidFill>
            <a:sysClr val="window" lastClr="FFFFFF"/>
          </a:solid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4400" b="1" i="0" u="none" strike="noStrike" kern="0" cap="none" spc="0" normalizeH="0" baseline="0" noProof="0" dirty="0">
                <a:ln>
                  <a:noFill/>
                </a:ln>
                <a:solidFill>
                  <a:srgbClr val="FF0000"/>
                </a:solidFill>
                <a:effectLst/>
                <a:uLnTx/>
                <a:uFillTx/>
                <a:latin typeface="Calibri Light" panose="020F0302020204030204"/>
              </a:rPr>
              <a:t>    </a:t>
            </a:r>
            <a:r>
              <a:rPr kumimoji="0" lang="vi-VN" sz="4400" b="1" i="0" u="none" strike="noStrike" kern="0" cap="none" spc="0" normalizeH="0" baseline="0" noProof="0" dirty="0">
                <a:ln>
                  <a:noFill/>
                </a:ln>
                <a:solidFill>
                  <a:srgbClr val="FF0000"/>
                </a:solidFill>
                <a:effectLst/>
                <a:uLnTx/>
                <a:uFillTx/>
                <a:latin typeface="Times New Roman" panose="02020603050405020304" pitchFamily="18" charset="0"/>
              </a:rPr>
              <a:t>Anh Núp được tỉnh cử đi dự Đại hội thi đua.</a:t>
            </a:r>
            <a:endParaRPr kumimoji="0" lang="en-US" sz="4400" b="1" i="0" u="none" strike="noStrike" kern="0" cap="none" spc="0" normalizeH="0" baseline="0" noProof="0" dirty="0">
              <a:ln>
                <a:noFill/>
              </a:ln>
              <a:solidFill>
                <a:srgbClr val="FF0000"/>
              </a:solidFill>
              <a:effectLst/>
              <a:uLnTx/>
              <a:uFillTx/>
              <a:latin typeface="Calibri Light" panose="020F0302020204030204"/>
            </a:endParaRPr>
          </a:p>
        </p:txBody>
      </p:sp>
    </p:spTree>
    <p:extLst>
      <p:ext uri="{BB962C8B-B14F-4D97-AF65-F5344CB8AC3E}">
        <p14:creationId xmlns:p14="http://schemas.microsoft.com/office/powerpoint/2010/main" val="6915628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ircle(in)">
                                      <p:cBhvr>
                                        <p:cTn id="7" dur="20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circle(in)">
                                      <p:cBhvr>
                                        <p:cTn id="12"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3" name="Rectangle 2"/>
          <p:cNvSpPr/>
          <p:nvPr/>
        </p:nvSpPr>
        <p:spPr>
          <a:xfrm>
            <a:off x="914400" y="907534"/>
            <a:ext cx="10192214" cy="1323439"/>
          </a:xfrm>
          <a:prstGeom prst="rect">
            <a:avLst/>
          </a:prstGeom>
          <a:solidFill>
            <a:sysClr val="window" lastClr="FFFFFF"/>
          </a:solid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4000" b="1" i="0" u="none" strike="noStrike" kern="0" cap="none" spc="0" normalizeH="0" baseline="0" noProof="0" dirty="0">
                <a:ln>
                  <a:noFill/>
                </a:ln>
                <a:solidFill>
                  <a:srgbClr val="0000FF"/>
                </a:solidFill>
                <a:effectLst/>
                <a:uLnTx/>
                <a:uFillTx/>
                <a:latin typeface="Times New Roman" panose="02020603050405020304" pitchFamily="18" charset="0"/>
                <a:cs typeface="Times New Roman" panose="02020603050405020304" pitchFamily="18" charset="0"/>
              </a:rPr>
              <a:t>    2. Ở </a:t>
            </a:r>
            <a:r>
              <a:rPr kumimoji="0" lang="en-US" sz="4000" b="1" i="0" u="none" strike="noStrike" kern="0" cap="none" spc="0" normalizeH="0" baseline="0" noProof="0" dirty="0" err="1">
                <a:ln>
                  <a:noFill/>
                </a:ln>
                <a:solidFill>
                  <a:srgbClr val="0000FF"/>
                </a:solidFill>
                <a:effectLst/>
                <a:uLnTx/>
                <a:uFillTx/>
                <a:latin typeface="Times New Roman" panose="02020603050405020304" pitchFamily="18" charset="0"/>
                <a:cs typeface="Times New Roman" panose="02020603050405020304" pitchFamily="18" charset="0"/>
              </a:rPr>
              <a:t>Đại</a:t>
            </a:r>
            <a:r>
              <a:rPr kumimoji="0" lang="en-US" sz="4000" b="1" i="0" u="none" strike="noStrike" kern="0" cap="none" spc="0" normalizeH="0" baseline="0" noProof="0" dirty="0">
                <a:ln>
                  <a:noFill/>
                </a:ln>
                <a:solidFill>
                  <a:srgbClr val="0000FF"/>
                </a:solidFill>
                <a:effectLst/>
                <a:uLnTx/>
                <a:uFillTx/>
                <a:latin typeface="Times New Roman" panose="02020603050405020304" pitchFamily="18" charset="0"/>
                <a:cs typeface="Times New Roman" panose="02020603050405020304" pitchFamily="18" charset="0"/>
              </a:rPr>
              <a:t> </a:t>
            </a:r>
            <a:r>
              <a:rPr kumimoji="0" lang="en-US" sz="4000" b="1" i="0" u="none" strike="noStrike" kern="0" cap="none" spc="0" normalizeH="0" baseline="0" noProof="0" dirty="0" err="1">
                <a:ln>
                  <a:noFill/>
                </a:ln>
                <a:solidFill>
                  <a:srgbClr val="0000FF"/>
                </a:solidFill>
                <a:effectLst/>
                <a:uLnTx/>
                <a:uFillTx/>
                <a:latin typeface="Times New Roman" panose="02020603050405020304" pitchFamily="18" charset="0"/>
                <a:cs typeface="Times New Roman" panose="02020603050405020304" pitchFamily="18" charset="0"/>
              </a:rPr>
              <a:t>hội</a:t>
            </a:r>
            <a:r>
              <a:rPr kumimoji="0" lang="en-US" sz="4000" b="1" i="0" u="none" strike="noStrike" kern="0" cap="none" spc="0" normalizeH="0" baseline="0" noProof="0" dirty="0">
                <a:ln>
                  <a:noFill/>
                </a:ln>
                <a:solidFill>
                  <a:srgbClr val="0000FF"/>
                </a:solidFill>
                <a:effectLst/>
                <a:uLnTx/>
                <a:uFillTx/>
                <a:latin typeface="Times New Roman" panose="02020603050405020304" pitchFamily="18" charset="0"/>
                <a:cs typeface="Times New Roman" panose="02020603050405020304" pitchFamily="18" charset="0"/>
              </a:rPr>
              <a:t> </a:t>
            </a:r>
            <a:r>
              <a:rPr kumimoji="0" lang="en-US" sz="4000" b="1" i="0" u="none" strike="noStrike" kern="0" cap="none" spc="0" normalizeH="0" baseline="0" noProof="0" dirty="0" err="1">
                <a:ln>
                  <a:noFill/>
                </a:ln>
                <a:solidFill>
                  <a:srgbClr val="0000FF"/>
                </a:solidFill>
                <a:effectLst/>
                <a:uLnTx/>
                <a:uFillTx/>
                <a:latin typeface="Times New Roman" panose="02020603050405020304" pitchFamily="18" charset="0"/>
                <a:cs typeface="Times New Roman" panose="02020603050405020304" pitchFamily="18" charset="0"/>
              </a:rPr>
              <a:t>về</a:t>
            </a:r>
            <a:r>
              <a:rPr kumimoji="0" lang="en-US" sz="4000" b="1" i="0" u="none" strike="noStrike" kern="0" cap="none" spc="0" normalizeH="0" baseline="0" noProof="0" dirty="0">
                <a:ln>
                  <a:noFill/>
                </a:ln>
                <a:solidFill>
                  <a:srgbClr val="0000FF"/>
                </a:solidFill>
                <a:effectLst/>
                <a:uLnTx/>
                <a:uFillTx/>
                <a:latin typeface="Times New Roman" panose="02020603050405020304" pitchFamily="18" charset="0"/>
                <a:cs typeface="Times New Roman" panose="02020603050405020304" pitchFamily="18" charset="0"/>
              </a:rPr>
              <a:t> </a:t>
            </a:r>
            <a:r>
              <a:rPr kumimoji="0" lang="en-US" sz="4000" b="1" i="0" u="none" strike="noStrike" kern="0" cap="none" spc="0" normalizeH="0" baseline="0" noProof="0" dirty="0" err="1">
                <a:ln>
                  <a:noFill/>
                </a:ln>
                <a:solidFill>
                  <a:srgbClr val="0000FF"/>
                </a:solidFill>
                <a:effectLst/>
                <a:uLnTx/>
                <a:uFillTx/>
                <a:latin typeface="Times New Roman" panose="02020603050405020304" pitchFamily="18" charset="0"/>
                <a:cs typeface="Times New Roman" panose="02020603050405020304" pitchFamily="18" charset="0"/>
              </a:rPr>
              <a:t>anh</a:t>
            </a:r>
            <a:r>
              <a:rPr kumimoji="0" lang="en-US" sz="4000" b="1" i="0" u="none" strike="noStrike" kern="0" cap="none" spc="0" normalizeH="0" baseline="0" noProof="0" dirty="0">
                <a:ln>
                  <a:noFill/>
                </a:ln>
                <a:solidFill>
                  <a:srgbClr val="0000FF"/>
                </a:solidFill>
                <a:effectLst/>
                <a:uLnTx/>
                <a:uFillTx/>
                <a:latin typeface="Times New Roman" panose="02020603050405020304" pitchFamily="18" charset="0"/>
                <a:cs typeface="Times New Roman" panose="02020603050405020304" pitchFamily="18" charset="0"/>
              </a:rPr>
              <a:t> </a:t>
            </a:r>
            <a:r>
              <a:rPr kumimoji="0" lang="en-US" sz="4000" b="1" i="0" u="none" strike="noStrike" kern="0" cap="none" spc="0" normalizeH="0" baseline="0" noProof="0" dirty="0" err="1">
                <a:ln>
                  <a:noFill/>
                </a:ln>
                <a:solidFill>
                  <a:srgbClr val="0000FF"/>
                </a:solidFill>
                <a:effectLst/>
                <a:uLnTx/>
                <a:uFillTx/>
                <a:latin typeface="Times New Roman" panose="02020603050405020304" pitchFamily="18" charset="0"/>
                <a:cs typeface="Times New Roman" panose="02020603050405020304" pitchFamily="18" charset="0"/>
              </a:rPr>
              <a:t>Núp</a:t>
            </a:r>
            <a:r>
              <a:rPr kumimoji="0" lang="en-US" sz="4000" b="1" i="0" u="none" strike="noStrike" kern="0" cap="none" spc="0" normalizeH="0" baseline="0" noProof="0" dirty="0">
                <a:ln>
                  <a:noFill/>
                </a:ln>
                <a:solidFill>
                  <a:srgbClr val="0000FF"/>
                </a:solidFill>
                <a:effectLst/>
                <a:uLnTx/>
                <a:uFillTx/>
                <a:latin typeface="Times New Roman" panose="02020603050405020304" pitchFamily="18" charset="0"/>
                <a:cs typeface="Times New Roman" panose="02020603050405020304" pitchFamily="18" charset="0"/>
              </a:rPr>
              <a:t> </a:t>
            </a:r>
            <a:r>
              <a:rPr kumimoji="0" lang="en-US" sz="4000" b="1" i="0" u="none" strike="noStrike" kern="0" cap="none" spc="0" normalizeH="0" baseline="0" noProof="0" dirty="0" err="1">
                <a:ln>
                  <a:noFill/>
                </a:ln>
                <a:solidFill>
                  <a:srgbClr val="0000FF"/>
                </a:solidFill>
                <a:effectLst/>
                <a:uLnTx/>
                <a:uFillTx/>
                <a:latin typeface="Times New Roman" panose="02020603050405020304" pitchFamily="18" charset="0"/>
                <a:cs typeface="Times New Roman" panose="02020603050405020304" pitchFamily="18" charset="0"/>
              </a:rPr>
              <a:t>kể</a:t>
            </a:r>
            <a:r>
              <a:rPr kumimoji="0" lang="en-US" sz="4000" b="1" i="0" u="none" strike="noStrike" kern="0" cap="none" spc="0" normalizeH="0" baseline="0" noProof="0" dirty="0">
                <a:ln>
                  <a:noFill/>
                </a:ln>
                <a:solidFill>
                  <a:srgbClr val="0000FF"/>
                </a:solidFill>
                <a:effectLst/>
                <a:uLnTx/>
                <a:uFillTx/>
                <a:latin typeface="Times New Roman" panose="02020603050405020304" pitchFamily="18" charset="0"/>
                <a:cs typeface="Times New Roman" panose="02020603050405020304" pitchFamily="18" charset="0"/>
              </a:rPr>
              <a:t> </a:t>
            </a:r>
            <a:r>
              <a:rPr kumimoji="0" lang="en-US" sz="4000" b="1" i="0" u="none" strike="noStrike" kern="0" cap="none" spc="0" normalizeH="0" baseline="0" noProof="0" dirty="0" err="1">
                <a:ln>
                  <a:noFill/>
                </a:ln>
                <a:solidFill>
                  <a:srgbClr val="0000FF"/>
                </a:solidFill>
                <a:effectLst/>
                <a:uLnTx/>
                <a:uFillTx/>
                <a:latin typeface="Times New Roman" panose="02020603050405020304" pitchFamily="18" charset="0"/>
                <a:cs typeface="Times New Roman" panose="02020603050405020304" pitchFamily="18" charset="0"/>
              </a:rPr>
              <a:t>cho</a:t>
            </a:r>
            <a:r>
              <a:rPr kumimoji="0" lang="en-US" sz="4000" b="1" i="0" u="none" strike="noStrike" kern="0" cap="none" spc="0" normalizeH="0" baseline="0" noProof="0" dirty="0">
                <a:ln>
                  <a:noFill/>
                </a:ln>
                <a:solidFill>
                  <a:srgbClr val="0000FF"/>
                </a:solidFill>
                <a:effectLst/>
                <a:uLnTx/>
                <a:uFillTx/>
                <a:latin typeface="Times New Roman" panose="02020603050405020304" pitchFamily="18" charset="0"/>
                <a:cs typeface="Times New Roman" panose="02020603050405020304" pitchFamily="18" charset="0"/>
              </a:rPr>
              <a:t> </a:t>
            </a:r>
            <a:r>
              <a:rPr kumimoji="0" lang="en-US" sz="4000" b="1" i="0" u="none" strike="noStrike" kern="0" cap="none" spc="0" normalizeH="0" baseline="0" noProof="0" dirty="0" err="1">
                <a:ln>
                  <a:noFill/>
                </a:ln>
                <a:solidFill>
                  <a:srgbClr val="0000FF"/>
                </a:solidFill>
                <a:effectLst/>
                <a:uLnTx/>
                <a:uFillTx/>
                <a:latin typeface="Times New Roman" panose="02020603050405020304" pitchFamily="18" charset="0"/>
                <a:cs typeface="Times New Roman" panose="02020603050405020304" pitchFamily="18" charset="0"/>
              </a:rPr>
              <a:t>dân</a:t>
            </a:r>
            <a:r>
              <a:rPr kumimoji="0" lang="en-US" sz="4000" b="1" i="0" u="none" strike="noStrike" kern="0" cap="none" spc="0" normalizeH="0" baseline="0" noProof="0" dirty="0">
                <a:ln>
                  <a:noFill/>
                </a:ln>
                <a:solidFill>
                  <a:srgbClr val="0000FF"/>
                </a:solidFill>
                <a:effectLst/>
                <a:uLnTx/>
                <a:uFillTx/>
                <a:latin typeface="Times New Roman" panose="02020603050405020304" pitchFamily="18" charset="0"/>
                <a:cs typeface="Times New Roman" panose="02020603050405020304" pitchFamily="18" charset="0"/>
              </a:rPr>
              <a:t> </a:t>
            </a:r>
            <a:r>
              <a:rPr kumimoji="0" lang="en-US" sz="4000" b="1" i="0" u="none" strike="noStrike" kern="0" cap="none" spc="0" normalizeH="0" baseline="0" noProof="0" dirty="0" err="1">
                <a:ln>
                  <a:noFill/>
                </a:ln>
                <a:solidFill>
                  <a:srgbClr val="0000FF"/>
                </a:solidFill>
                <a:effectLst/>
                <a:uLnTx/>
                <a:uFillTx/>
                <a:latin typeface="Times New Roman" panose="02020603050405020304" pitchFamily="18" charset="0"/>
                <a:cs typeface="Times New Roman" panose="02020603050405020304" pitchFamily="18" charset="0"/>
              </a:rPr>
              <a:t>làng</a:t>
            </a:r>
            <a:r>
              <a:rPr kumimoji="0" lang="en-US" sz="4000" b="1" i="0" u="none" strike="noStrike" kern="0" cap="none" spc="0" normalizeH="0" baseline="0" noProof="0" dirty="0">
                <a:ln>
                  <a:noFill/>
                </a:ln>
                <a:solidFill>
                  <a:srgbClr val="0000FF"/>
                </a:solidFill>
                <a:effectLst/>
                <a:uLnTx/>
                <a:uFillTx/>
                <a:latin typeface="Times New Roman" panose="02020603050405020304" pitchFamily="18" charset="0"/>
                <a:cs typeface="Times New Roman" panose="02020603050405020304" pitchFamily="18" charset="0"/>
              </a:rPr>
              <a:t> </a:t>
            </a:r>
            <a:r>
              <a:rPr kumimoji="0" lang="en-US" sz="4000" b="1" i="0" u="none" strike="noStrike" kern="0" cap="none" spc="0" normalizeH="0" baseline="0" noProof="0" dirty="0" err="1">
                <a:ln>
                  <a:noFill/>
                </a:ln>
                <a:solidFill>
                  <a:srgbClr val="0000FF"/>
                </a:solidFill>
                <a:effectLst/>
                <a:uLnTx/>
                <a:uFillTx/>
                <a:latin typeface="Times New Roman" panose="02020603050405020304" pitchFamily="18" charset="0"/>
                <a:cs typeface="Times New Roman" panose="02020603050405020304" pitchFamily="18" charset="0"/>
              </a:rPr>
              <a:t>biết</a:t>
            </a:r>
            <a:r>
              <a:rPr kumimoji="0" lang="en-US" sz="4000" b="1" i="0" u="none" strike="noStrike" kern="0" cap="none" spc="0" normalizeH="0" baseline="0" noProof="0" dirty="0">
                <a:ln>
                  <a:noFill/>
                </a:ln>
                <a:solidFill>
                  <a:srgbClr val="0000FF"/>
                </a:solidFill>
                <a:effectLst/>
                <a:uLnTx/>
                <a:uFillTx/>
                <a:latin typeface="Times New Roman" panose="02020603050405020304" pitchFamily="18" charset="0"/>
                <a:cs typeface="Times New Roman" panose="02020603050405020304" pitchFamily="18" charset="0"/>
              </a:rPr>
              <a:t> </a:t>
            </a:r>
            <a:r>
              <a:rPr kumimoji="0" lang="en-US" sz="4000" b="1" i="0" u="none" strike="noStrike" kern="0" cap="none" spc="0" normalizeH="0" baseline="0" noProof="0" dirty="0" err="1">
                <a:ln>
                  <a:noFill/>
                </a:ln>
                <a:solidFill>
                  <a:srgbClr val="0000FF"/>
                </a:solidFill>
                <a:effectLst/>
                <a:uLnTx/>
                <a:uFillTx/>
                <a:latin typeface="Times New Roman" panose="02020603050405020304" pitchFamily="18" charset="0"/>
                <a:cs typeface="Times New Roman" panose="02020603050405020304" pitchFamily="18" charset="0"/>
              </a:rPr>
              <a:t>những</a:t>
            </a:r>
            <a:r>
              <a:rPr kumimoji="0" lang="en-US" sz="4000" b="1" i="0" u="none" strike="noStrike" kern="0" cap="none" spc="0" normalizeH="0" baseline="0" noProof="0" dirty="0">
                <a:ln>
                  <a:noFill/>
                </a:ln>
                <a:solidFill>
                  <a:srgbClr val="0000FF"/>
                </a:solidFill>
                <a:effectLst/>
                <a:uLnTx/>
                <a:uFillTx/>
                <a:latin typeface="Times New Roman" panose="02020603050405020304" pitchFamily="18" charset="0"/>
                <a:cs typeface="Times New Roman" panose="02020603050405020304" pitchFamily="18" charset="0"/>
              </a:rPr>
              <a:t> </a:t>
            </a:r>
            <a:r>
              <a:rPr kumimoji="0" lang="en-US" sz="4000" b="1" i="0" u="none" strike="noStrike" kern="0" cap="none" spc="0" normalizeH="0" baseline="0" noProof="0" dirty="0" err="1">
                <a:ln>
                  <a:noFill/>
                </a:ln>
                <a:solidFill>
                  <a:srgbClr val="0000FF"/>
                </a:solidFill>
                <a:effectLst/>
                <a:uLnTx/>
                <a:uFillTx/>
                <a:latin typeface="Times New Roman" panose="02020603050405020304" pitchFamily="18" charset="0"/>
                <a:cs typeface="Times New Roman" panose="02020603050405020304" pitchFamily="18" charset="0"/>
              </a:rPr>
              <a:t>gì</a:t>
            </a:r>
            <a:r>
              <a:rPr kumimoji="0" lang="en-US" sz="4000" b="1" i="0" u="none" strike="noStrike" kern="0" cap="none" spc="0" normalizeH="0" baseline="0" noProof="0" dirty="0">
                <a:ln>
                  <a:noFill/>
                </a:ln>
                <a:solidFill>
                  <a:srgbClr val="0000FF"/>
                </a:solidFill>
                <a:effectLst/>
                <a:uLnTx/>
                <a:uFillTx/>
                <a:latin typeface="Times New Roman" panose="02020603050405020304" pitchFamily="18" charset="0"/>
                <a:cs typeface="Times New Roman" panose="02020603050405020304" pitchFamily="18" charset="0"/>
              </a:rPr>
              <a:t>?</a:t>
            </a:r>
          </a:p>
        </p:txBody>
      </p:sp>
      <p:sp>
        <p:nvSpPr>
          <p:cNvPr id="5" name="Rectangle 4"/>
          <p:cNvSpPr/>
          <p:nvPr/>
        </p:nvSpPr>
        <p:spPr>
          <a:xfrm>
            <a:off x="914399" y="2231703"/>
            <a:ext cx="10192215" cy="3170099"/>
          </a:xfrm>
          <a:prstGeom prst="rect">
            <a:avLst/>
          </a:prstGeom>
          <a:solidFill>
            <a:sysClr val="window" lastClr="FFFFFF"/>
          </a:solid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4000" b="1" i="0" u="none" strike="noStrike" kern="0" cap="none" spc="0" normalizeH="0" baseline="0" noProof="0" dirty="0">
                <a:ln>
                  <a:noFill/>
                </a:ln>
                <a:solidFill>
                  <a:srgbClr val="C00000"/>
                </a:solidFill>
                <a:effectLst/>
                <a:uLnTx/>
                <a:uFillTx/>
                <a:latin typeface="Times New Roman" panose="02020603050405020304" pitchFamily="18" charset="0"/>
                <a:cs typeface="Times New Roman" panose="02020603050405020304" pitchFamily="18" charset="0"/>
              </a:rPr>
              <a:t>    </a:t>
            </a:r>
            <a:r>
              <a:rPr kumimoji="0" lang="vi-VN" sz="4000" b="1" i="0" u="none" strike="noStrike" kern="0" cap="none" spc="0" normalizeH="0" baseline="0" noProof="0" dirty="0">
                <a:ln>
                  <a:noFill/>
                </a:ln>
                <a:solidFill>
                  <a:srgbClr val="C00000"/>
                </a:solidFill>
                <a:effectLst/>
                <a:uLnTx/>
                <a:uFillTx/>
                <a:latin typeface="Times New Roman" panose="02020603050405020304" pitchFamily="18" charset="0"/>
                <a:cs typeface="Times New Roman" panose="02020603050405020304" pitchFamily="18" charset="0"/>
              </a:rPr>
              <a:t>Ở Đại hội về, anh Núp kể cho dân làng biết về tình hình kháng chiến của đất nước ta giờ đã mạnh lắm rồi. </a:t>
            </a:r>
            <a:r>
              <a:rPr lang="en-US" sz="4000" b="1" kern="0" dirty="0" err="1">
                <a:solidFill>
                  <a:srgbClr val="C00000"/>
                </a:solidFill>
                <a:latin typeface="Times New Roman" panose="02020603050405020304" pitchFamily="18" charset="0"/>
                <a:cs typeface="Times New Roman" panose="02020603050405020304" pitchFamily="18" charset="0"/>
              </a:rPr>
              <a:t>Người</a:t>
            </a:r>
            <a:r>
              <a:rPr kumimoji="0" lang="vi-VN" sz="4000" b="1" i="0" u="none" strike="noStrike" kern="0" cap="none" spc="0" normalizeH="0" baseline="0" noProof="0" dirty="0">
                <a:ln>
                  <a:noFill/>
                </a:ln>
                <a:solidFill>
                  <a:srgbClr val="C00000"/>
                </a:solidFill>
                <a:effectLst/>
                <a:uLnTx/>
                <a:uFillTx/>
                <a:latin typeface="Times New Roman" panose="02020603050405020304" pitchFamily="18" charset="0"/>
                <a:cs typeface="Times New Roman" panose="02020603050405020304" pitchFamily="18" charset="0"/>
              </a:rPr>
              <a:t> Kinh, </a:t>
            </a:r>
            <a:r>
              <a:rPr kumimoji="0" lang="en-US" sz="4000" b="1" i="0" u="none" strike="noStrike" kern="0" cap="none" spc="0" normalizeH="0" baseline="0" noProof="0" dirty="0" err="1">
                <a:ln>
                  <a:noFill/>
                </a:ln>
                <a:solidFill>
                  <a:srgbClr val="C00000"/>
                </a:solidFill>
                <a:effectLst/>
                <a:uLnTx/>
                <a:uFillTx/>
                <a:latin typeface="Times New Roman" panose="02020603050405020304" pitchFamily="18" charset="0"/>
                <a:cs typeface="Times New Roman" panose="02020603050405020304" pitchFamily="18" charset="0"/>
              </a:rPr>
              <a:t>người</a:t>
            </a:r>
            <a:r>
              <a:rPr kumimoji="0" lang="en-US" sz="4000" b="1" i="0" u="none" strike="noStrike" kern="0" cap="none" spc="0" normalizeH="0" noProof="0" dirty="0">
                <a:ln>
                  <a:noFill/>
                </a:ln>
                <a:solidFill>
                  <a:srgbClr val="C00000"/>
                </a:solidFill>
                <a:effectLst/>
                <a:uLnTx/>
                <a:uFillTx/>
                <a:latin typeface="Times New Roman" panose="02020603050405020304" pitchFamily="18" charset="0"/>
                <a:cs typeface="Times New Roman" panose="02020603050405020304" pitchFamily="18" charset="0"/>
              </a:rPr>
              <a:t> </a:t>
            </a:r>
            <a:r>
              <a:rPr kumimoji="0" lang="vi-VN" sz="4000" b="1" i="0" u="none" strike="noStrike" kern="0" cap="none" spc="0" normalizeH="0" baseline="0" noProof="0" dirty="0">
                <a:ln>
                  <a:noFill/>
                </a:ln>
                <a:solidFill>
                  <a:srgbClr val="C00000"/>
                </a:solidFill>
                <a:effectLst/>
                <a:uLnTx/>
                <a:uFillTx/>
                <a:latin typeface="Times New Roman" panose="02020603050405020304" pitchFamily="18" charset="0"/>
                <a:cs typeface="Times New Roman" panose="02020603050405020304" pitchFamily="18" charset="0"/>
              </a:rPr>
              <a:t>Thượng</a:t>
            </a:r>
            <a:r>
              <a:rPr kumimoji="0" lang="en-US" sz="4000" b="1" i="0" u="none" strike="noStrike" kern="0" cap="none" spc="0" normalizeH="0" baseline="0" noProof="0" dirty="0">
                <a:ln>
                  <a:noFill/>
                </a:ln>
                <a:solidFill>
                  <a:srgbClr val="C00000"/>
                </a:solidFill>
                <a:effectLst/>
                <a:uLnTx/>
                <a:uFillTx/>
                <a:latin typeface="Times New Roman" panose="02020603050405020304" pitchFamily="18" charset="0"/>
                <a:cs typeface="Times New Roman" panose="02020603050405020304" pitchFamily="18" charset="0"/>
              </a:rPr>
              <a:t>, con </a:t>
            </a:r>
            <a:r>
              <a:rPr kumimoji="0" lang="en-US" sz="4000" b="1" i="0" u="none" strike="noStrike" kern="0" cap="none" spc="0" normalizeH="0" baseline="0" noProof="0" dirty="0" err="1">
                <a:ln>
                  <a:noFill/>
                </a:ln>
                <a:solidFill>
                  <a:srgbClr val="C00000"/>
                </a:solidFill>
                <a:effectLst/>
                <a:uLnTx/>
                <a:uFillTx/>
                <a:latin typeface="Times New Roman" panose="02020603050405020304" pitchFamily="18" charset="0"/>
                <a:cs typeface="Times New Roman" panose="02020603050405020304" pitchFamily="18" charset="0"/>
              </a:rPr>
              <a:t>gái</a:t>
            </a:r>
            <a:r>
              <a:rPr kumimoji="0" lang="en-US" sz="4000" b="1" i="0" u="none" strike="noStrike" kern="0" cap="none" spc="0" normalizeH="0" baseline="0" noProof="0" dirty="0">
                <a:ln>
                  <a:noFill/>
                </a:ln>
                <a:solidFill>
                  <a:srgbClr val="C00000"/>
                </a:solidFill>
                <a:effectLst/>
                <a:uLnTx/>
                <a:uFillTx/>
                <a:latin typeface="Times New Roman" panose="02020603050405020304" pitchFamily="18" charset="0"/>
                <a:cs typeface="Times New Roman" panose="02020603050405020304" pitchFamily="18" charset="0"/>
              </a:rPr>
              <a:t>,</a:t>
            </a:r>
            <a:r>
              <a:rPr kumimoji="0" lang="en-US" sz="4000" b="1" i="0" u="none" strike="noStrike" kern="0" cap="none" spc="0" normalizeH="0" noProof="0" dirty="0">
                <a:ln>
                  <a:noFill/>
                </a:ln>
                <a:solidFill>
                  <a:srgbClr val="C00000"/>
                </a:solidFill>
                <a:effectLst/>
                <a:uLnTx/>
                <a:uFillTx/>
                <a:latin typeface="Times New Roman" panose="02020603050405020304" pitchFamily="18" charset="0"/>
                <a:cs typeface="Times New Roman" panose="02020603050405020304" pitchFamily="18" charset="0"/>
              </a:rPr>
              <a:t> con </a:t>
            </a:r>
            <a:r>
              <a:rPr kumimoji="0" lang="en-US" sz="4000" b="1" i="0" u="none" strike="noStrike" kern="0" cap="none" spc="0" normalizeH="0" noProof="0" dirty="0" err="1">
                <a:ln>
                  <a:noFill/>
                </a:ln>
                <a:solidFill>
                  <a:srgbClr val="C00000"/>
                </a:solidFill>
                <a:effectLst/>
                <a:uLnTx/>
                <a:uFillTx/>
                <a:latin typeface="Times New Roman" panose="02020603050405020304" pitchFamily="18" charset="0"/>
                <a:cs typeface="Times New Roman" panose="02020603050405020304" pitchFamily="18" charset="0"/>
              </a:rPr>
              <a:t>trai</a:t>
            </a:r>
            <a:r>
              <a:rPr kumimoji="0" lang="en-US" sz="4000" b="1" i="0" u="none" strike="noStrike" kern="0" cap="none" spc="0" normalizeH="0" noProof="0" dirty="0">
                <a:ln>
                  <a:noFill/>
                </a:ln>
                <a:solidFill>
                  <a:srgbClr val="C00000"/>
                </a:solidFill>
                <a:effectLst/>
                <a:uLnTx/>
                <a:uFillTx/>
                <a:latin typeface="Times New Roman" panose="02020603050405020304" pitchFamily="18" charset="0"/>
                <a:cs typeface="Times New Roman" panose="02020603050405020304" pitchFamily="18" charset="0"/>
              </a:rPr>
              <a:t>, </a:t>
            </a:r>
            <a:r>
              <a:rPr kumimoji="0" lang="en-US" sz="4000" b="1" i="0" u="none" strike="noStrike" kern="0" cap="none" spc="0" normalizeH="0" noProof="0" dirty="0" err="1">
                <a:ln>
                  <a:noFill/>
                </a:ln>
                <a:solidFill>
                  <a:srgbClr val="C00000"/>
                </a:solidFill>
                <a:effectLst/>
                <a:uLnTx/>
                <a:uFillTx/>
                <a:latin typeface="Times New Roman" panose="02020603050405020304" pitchFamily="18" charset="0"/>
                <a:cs typeface="Times New Roman" panose="02020603050405020304" pitchFamily="18" charset="0"/>
              </a:rPr>
              <a:t>người</a:t>
            </a:r>
            <a:r>
              <a:rPr kumimoji="0" lang="en-US" sz="4000" b="1" i="0" u="none" strike="noStrike" kern="0" cap="none" spc="0" normalizeH="0" noProof="0" dirty="0">
                <a:ln>
                  <a:noFill/>
                </a:ln>
                <a:solidFill>
                  <a:srgbClr val="C00000"/>
                </a:solidFill>
                <a:effectLst/>
                <a:uLnTx/>
                <a:uFillTx/>
                <a:latin typeface="Times New Roman" panose="02020603050405020304" pitchFamily="18" charset="0"/>
                <a:cs typeface="Times New Roman" panose="02020603050405020304" pitchFamily="18" charset="0"/>
              </a:rPr>
              <a:t> </a:t>
            </a:r>
            <a:r>
              <a:rPr kumimoji="0" lang="en-US" sz="4000" b="1" i="0" u="none" strike="noStrike" kern="0" cap="none" spc="0" normalizeH="0" noProof="0" dirty="0" err="1">
                <a:ln>
                  <a:noFill/>
                </a:ln>
                <a:solidFill>
                  <a:srgbClr val="C00000"/>
                </a:solidFill>
                <a:effectLst/>
                <a:uLnTx/>
                <a:uFillTx/>
                <a:latin typeface="Times New Roman" panose="02020603050405020304" pitchFamily="18" charset="0"/>
                <a:cs typeface="Times New Roman" panose="02020603050405020304" pitchFamily="18" charset="0"/>
              </a:rPr>
              <a:t>già</a:t>
            </a:r>
            <a:r>
              <a:rPr kumimoji="0" lang="en-US" sz="4000" b="1" i="0" u="none" strike="noStrike" kern="0" cap="none" spc="0" normalizeH="0" noProof="0" dirty="0">
                <a:ln>
                  <a:noFill/>
                </a:ln>
                <a:solidFill>
                  <a:srgbClr val="C00000"/>
                </a:solidFill>
                <a:effectLst/>
                <a:uLnTx/>
                <a:uFillTx/>
                <a:latin typeface="Times New Roman" panose="02020603050405020304" pitchFamily="18" charset="0"/>
                <a:cs typeface="Times New Roman" panose="02020603050405020304" pitchFamily="18" charset="0"/>
              </a:rPr>
              <a:t>, </a:t>
            </a:r>
            <a:r>
              <a:rPr kumimoji="0" lang="en-US" sz="4000" b="1" i="0" u="none" strike="noStrike" kern="0" cap="none" spc="0" normalizeH="0" noProof="0" dirty="0" err="1">
                <a:ln>
                  <a:noFill/>
                </a:ln>
                <a:solidFill>
                  <a:srgbClr val="C00000"/>
                </a:solidFill>
                <a:effectLst/>
                <a:uLnTx/>
                <a:uFillTx/>
                <a:latin typeface="Times New Roman" panose="02020603050405020304" pitchFamily="18" charset="0"/>
                <a:cs typeface="Times New Roman" panose="02020603050405020304" pitchFamily="18" charset="0"/>
              </a:rPr>
              <a:t>người</a:t>
            </a:r>
            <a:r>
              <a:rPr kumimoji="0" lang="en-US" sz="4000" b="1" i="0" u="none" strike="noStrike" kern="0" cap="none" spc="0" normalizeH="0" noProof="0" dirty="0">
                <a:ln>
                  <a:noFill/>
                </a:ln>
                <a:solidFill>
                  <a:srgbClr val="C00000"/>
                </a:solidFill>
                <a:effectLst/>
                <a:uLnTx/>
                <a:uFillTx/>
                <a:latin typeface="Times New Roman" panose="02020603050405020304" pitchFamily="18" charset="0"/>
                <a:cs typeface="Times New Roman" panose="02020603050405020304" pitchFamily="18" charset="0"/>
              </a:rPr>
              <a:t> </a:t>
            </a:r>
            <a:r>
              <a:rPr kumimoji="0" lang="en-US" sz="4000" b="1" i="0" u="none" strike="noStrike" kern="0" cap="none" spc="0" normalizeH="0" noProof="0" dirty="0" err="1">
                <a:ln>
                  <a:noFill/>
                </a:ln>
                <a:solidFill>
                  <a:srgbClr val="C00000"/>
                </a:solidFill>
                <a:effectLst/>
                <a:uLnTx/>
                <a:uFillTx/>
                <a:latin typeface="Times New Roman" panose="02020603050405020304" pitchFamily="18" charset="0"/>
                <a:cs typeface="Times New Roman" panose="02020603050405020304" pitchFamily="18" charset="0"/>
              </a:rPr>
              <a:t>trẻ</a:t>
            </a:r>
            <a:r>
              <a:rPr kumimoji="0" lang="vi-VN" sz="4000" b="1" i="0" u="none" strike="noStrike" kern="0" cap="none" spc="0" normalizeH="0" baseline="0" noProof="0" dirty="0">
                <a:ln>
                  <a:noFill/>
                </a:ln>
                <a:solidFill>
                  <a:srgbClr val="C00000"/>
                </a:solidFill>
                <a:effectLst/>
                <a:uLnTx/>
                <a:uFillTx/>
                <a:latin typeface="Times New Roman" panose="02020603050405020304" pitchFamily="18" charset="0"/>
                <a:cs typeface="Times New Roman" panose="02020603050405020304" pitchFamily="18" charset="0"/>
              </a:rPr>
              <a:t> cùng đoàn kết giết giặc. </a:t>
            </a:r>
            <a:endParaRPr kumimoji="0" lang="en-US" sz="4000" b="1" i="0" u="none" strike="noStrike" kern="0" cap="none" spc="0" normalizeH="0" baseline="0" noProof="0" dirty="0">
              <a:ln>
                <a:noFill/>
              </a:ln>
              <a:solidFill>
                <a:srgbClr val="C00000"/>
              </a:solidFill>
              <a:effectLst/>
              <a:uLnTx/>
              <a:uFillTx/>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4012448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ircle(in)">
                                      <p:cBhvr>
                                        <p:cTn id="7" dur="20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circle(in)">
                                      <p:cBhvr>
                                        <p:cTn id="12"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4" name="Rectangle 3"/>
          <p:cNvSpPr/>
          <p:nvPr/>
        </p:nvSpPr>
        <p:spPr>
          <a:xfrm>
            <a:off x="540214" y="472659"/>
            <a:ext cx="11257280" cy="1446550"/>
          </a:xfrm>
          <a:prstGeom prst="rect">
            <a:avLst/>
          </a:prstGeom>
          <a:solidFill>
            <a:schemeClr val="bg1"/>
          </a:solidFill>
        </p:spPr>
        <p:txBody>
          <a:bodyPr wrap="square">
            <a:spAutoFit/>
          </a:bodyPr>
          <a:lstStyle/>
          <a:p>
            <a:pPr algn="just"/>
            <a:r>
              <a:rPr lang="en-US" sz="4400" b="1" dirty="0">
                <a:solidFill>
                  <a:srgbClr val="0000FF"/>
                </a:solidFill>
                <a:latin typeface="Times New Roman" panose="02020603050405020304" pitchFamily="18" charset="0"/>
                <a:cs typeface="Times New Roman" panose="02020603050405020304" pitchFamily="18" charset="0"/>
              </a:rPr>
              <a:t>     3. Chi </a:t>
            </a:r>
            <a:r>
              <a:rPr lang="en-US" sz="4400" b="1" dirty="0" err="1">
                <a:solidFill>
                  <a:srgbClr val="0000FF"/>
                </a:solidFill>
                <a:latin typeface="Times New Roman" panose="02020603050405020304" pitchFamily="18" charset="0"/>
                <a:cs typeface="Times New Roman" panose="02020603050405020304" pitchFamily="18" charset="0"/>
              </a:rPr>
              <a:t>tiết</a:t>
            </a:r>
            <a:r>
              <a:rPr lang="en-US" sz="4400" b="1" dirty="0">
                <a:solidFill>
                  <a:srgbClr val="0000FF"/>
                </a:solidFill>
                <a:latin typeface="Times New Roman" panose="02020603050405020304" pitchFamily="18" charset="0"/>
                <a:cs typeface="Times New Roman" panose="02020603050405020304" pitchFamily="18" charset="0"/>
              </a:rPr>
              <a:t> </a:t>
            </a:r>
            <a:r>
              <a:rPr lang="en-US" sz="4400" b="1" dirty="0" err="1">
                <a:solidFill>
                  <a:srgbClr val="0000FF"/>
                </a:solidFill>
                <a:latin typeface="Times New Roman" panose="02020603050405020304" pitchFamily="18" charset="0"/>
                <a:cs typeface="Times New Roman" panose="02020603050405020304" pitchFamily="18" charset="0"/>
              </a:rPr>
              <a:t>nào</a:t>
            </a:r>
            <a:r>
              <a:rPr lang="en-US" sz="4400" b="1" dirty="0">
                <a:solidFill>
                  <a:srgbClr val="0000FF"/>
                </a:solidFill>
                <a:latin typeface="Times New Roman" panose="02020603050405020304" pitchFamily="18" charset="0"/>
                <a:cs typeface="Times New Roman" panose="02020603050405020304" pitchFamily="18" charset="0"/>
              </a:rPr>
              <a:t> </a:t>
            </a:r>
            <a:r>
              <a:rPr lang="en-US" sz="4400" b="1" dirty="0" err="1">
                <a:solidFill>
                  <a:srgbClr val="0000FF"/>
                </a:solidFill>
                <a:latin typeface="Times New Roman" panose="02020603050405020304" pitchFamily="18" charset="0"/>
                <a:cs typeface="Times New Roman" panose="02020603050405020304" pitchFamily="18" charset="0"/>
              </a:rPr>
              <a:t>cho</a:t>
            </a:r>
            <a:r>
              <a:rPr lang="en-US" sz="4400" b="1" dirty="0">
                <a:solidFill>
                  <a:srgbClr val="0000FF"/>
                </a:solidFill>
                <a:latin typeface="Times New Roman" panose="02020603050405020304" pitchFamily="18" charset="0"/>
                <a:cs typeface="Times New Roman" panose="02020603050405020304" pitchFamily="18" charset="0"/>
              </a:rPr>
              <a:t> </a:t>
            </a:r>
            <a:r>
              <a:rPr lang="en-US" sz="4400" b="1" dirty="0" err="1">
                <a:solidFill>
                  <a:srgbClr val="0000FF"/>
                </a:solidFill>
                <a:latin typeface="Times New Roman" panose="02020603050405020304" pitchFamily="18" charset="0"/>
                <a:cs typeface="Times New Roman" panose="02020603050405020304" pitchFamily="18" charset="0"/>
              </a:rPr>
              <a:t>thấy</a:t>
            </a:r>
            <a:r>
              <a:rPr lang="en-US" sz="4400" b="1" dirty="0">
                <a:solidFill>
                  <a:srgbClr val="0000FF"/>
                </a:solidFill>
                <a:latin typeface="Times New Roman" panose="02020603050405020304" pitchFamily="18" charset="0"/>
                <a:cs typeface="Times New Roman" panose="02020603050405020304" pitchFamily="18" charset="0"/>
              </a:rPr>
              <a:t> </a:t>
            </a:r>
            <a:r>
              <a:rPr lang="en-US" sz="4400" b="1" dirty="0" err="1">
                <a:solidFill>
                  <a:srgbClr val="0000FF"/>
                </a:solidFill>
                <a:latin typeface="Times New Roman" panose="02020603050405020304" pitchFamily="18" charset="0"/>
                <a:cs typeface="Times New Roman" panose="02020603050405020304" pitchFamily="18" charset="0"/>
              </a:rPr>
              <a:t>Đại</a:t>
            </a:r>
            <a:r>
              <a:rPr lang="en-US" sz="4400" b="1" dirty="0">
                <a:solidFill>
                  <a:srgbClr val="0000FF"/>
                </a:solidFill>
                <a:latin typeface="Times New Roman" panose="02020603050405020304" pitchFamily="18" charset="0"/>
                <a:cs typeface="Times New Roman" panose="02020603050405020304" pitchFamily="18" charset="0"/>
              </a:rPr>
              <a:t> </a:t>
            </a:r>
            <a:r>
              <a:rPr lang="en-US" sz="4400" b="1" dirty="0" err="1">
                <a:solidFill>
                  <a:srgbClr val="0000FF"/>
                </a:solidFill>
                <a:latin typeface="Times New Roman" panose="02020603050405020304" pitchFamily="18" charset="0"/>
                <a:cs typeface="Times New Roman" panose="02020603050405020304" pitchFamily="18" charset="0"/>
              </a:rPr>
              <a:t>hội</a:t>
            </a:r>
            <a:r>
              <a:rPr lang="en-US" sz="4400" b="1" dirty="0">
                <a:solidFill>
                  <a:srgbClr val="0000FF"/>
                </a:solidFill>
                <a:latin typeface="Times New Roman" panose="02020603050405020304" pitchFamily="18" charset="0"/>
                <a:cs typeface="Times New Roman" panose="02020603050405020304" pitchFamily="18" charset="0"/>
              </a:rPr>
              <a:t> </a:t>
            </a:r>
            <a:r>
              <a:rPr lang="en-US" sz="4400" b="1" dirty="0" err="1">
                <a:solidFill>
                  <a:srgbClr val="0000FF"/>
                </a:solidFill>
                <a:latin typeface="Times New Roman" panose="02020603050405020304" pitchFamily="18" charset="0"/>
                <a:cs typeface="Times New Roman" panose="02020603050405020304" pitchFamily="18" charset="0"/>
              </a:rPr>
              <a:t>rất</a:t>
            </a:r>
            <a:r>
              <a:rPr lang="en-US" sz="4400" b="1" dirty="0">
                <a:solidFill>
                  <a:srgbClr val="0000FF"/>
                </a:solidFill>
                <a:latin typeface="Times New Roman" panose="02020603050405020304" pitchFamily="18" charset="0"/>
                <a:cs typeface="Times New Roman" panose="02020603050405020304" pitchFamily="18" charset="0"/>
              </a:rPr>
              <a:t> </a:t>
            </a:r>
            <a:r>
              <a:rPr lang="en-US" sz="4400" b="1" dirty="0" err="1">
                <a:solidFill>
                  <a:srgbClr val="0000FF"/>
                </a:solidFill>
                <a:latin typeface="Times New Roman" panose="02020603050405020304" pitchFamily="18" charset="0"/>
                <a:cs typeface="Times New Roman" panose="02020603050405020304" pitchFamily="18" charset="0"/>
              </a:rPr>
              <a:t>khâm</a:t>
            </a:r>
            <a:r>
              <a:rPr lang="en-US" sz="4400" b="1" dirty="0">
                <a:solidFill>
                  <a:srgbClr val="0000FF"/>
                </a:solidFill>
                <a:latin typeface="Times New Roman" panose="02020603050405020304" pitchFamily="18" charset="0"/>
                <a:cs typeface="Times New Roman" panose="02020603050405020304" pitchFamily="18" charset="0"/>
              </a:rPr>
              <a:t> </a:t>
            </a:r>
            <a:r>
              <a:rPr lang="en-US" sz="4400" b="1" dirty="0" err="1">
                <a:solidFill>
                  <a:srgbClr val="0000FF"/>
                </a:solidFill>
                <a:latin typeface="Times New Roman" panose="02020603050405020304" pitchFamily="18" charset="0"/>
                <a:cs typeface="Times New Roman" panose="02020603050405020304" pitchFamily="18" charset="0"/>
              </a:rPr>
              <a:t>phục</a:t>
            </a:r>
            <a:r>
              <a:rPr lang="en-US" sz="4400" b="1" dirty="0">
                <a:solidFill>
                  <a:srgbClr val="0000FF"/>
                </a:solidFill>
                <a:latin typeface="Times New Roman" panose="02020603050405020304" pitchFamily="18" charset="0"/>
                <a:cs typeface="Times New Roman" panose="02020603050405020304" pitchFamily="18" charset="0"/>
              </a:rPr>
              <a:t> </a:t>
            </a:r>
            <a:r>
              <a:rPr lang="en-US" sz="4400" b="1" dirty="0" err="1">
                <a:solidFill>
                  <a:srgbClr val="0000FF"/>
                </a:solidFill>
                <a:latin typeface="Times New Roman" panose="02020603050405020304" pitchFamily="18" charset="0"/>
                <a:cs typeface="Times New Roman" panose="02020603050405020304" pitchFamily="18" charset="0"/>
              </a:rPr>
              <a:t>thành</a:t>
            </a:r>
            <a:r>
              <a:rPr lang="en-US" sz="4400" b="1" dirty="0">
                <a:solidFill>
                  <a:srgbClr val="0000FF"/>
                </a:solidFill>
                <a:latin typeface="Times New Roman" panose="02020603050405020304" pitchFamily="18" charset="0"/>
                <a:cs typeface="Times New Roman" panose="02020603050405020304" pitchFamily="18" charset="0"/>
              </a:rPr>
              <a:t> </a:t>
            </a:r>
            <a:r>
              <a:rPr lang="en-US" sz="4400" b="1" dirty="0" err="1">
                <a:solidFill>
                  <a:srgbClr val="0000FF"/>
                </a:solidFill>
                <a:latin typeface="Times New Roman" panose="02020603050405020304" pitchFamily="18" charset="0"/>
                <a:cs typeface="Times New Roman" panose="02020603050405020304" pitchFamily="18" charset="0"/>
              </a:rPr>
              <a:t>tích</a:t>
            </a:r>
            <a:r>
              <a:rPr lang="en-US" sz="4400" b="1" dirty="0">
                <a:solidFill>
                  <a:srgbClr val="0000FF"/>
                </a:solidFill>
                <a:latin typeface="Times New Roman" panose="02020603050405020304" pitchFamily="18" charset="0"/>
                <a:cs typeface="Times New Roman" panose="02020603050405020304" pitchFamily="18" charset="0"/>
              </a:rPr>
              <a:t> </a:t>
            </a:r>
            <a:r>
              <a:rPr lang="en-US" sz="4400" b="1" dirty="0" err="1">
                <a:solidFill>
                  <a:srgbClr val="0000FF"/>
                </a:solidFill>
                <a:latin typeface="Times New Roman" panose="02020603050405020304" pitchFamily="18" charset="0"/>
                <a:cs typeface="Times New Roman" panose="02020603050405020304" pitchFamily="18" charset="0"/>
              </a:rPr>
              <a:t>của</a:t>
            </a:r>
            <a:r>
              <a:rPr lang="en-US" sz="4400" b="1" dirty="0">
                <a:solidFill>
                  <a:srgbClr val="0000FF"/>
                </a:solidFill>
                <a:latin typeface="Times New Roman" panose="02020603050405020304" pitchFamily="18" charset="0"/>
                <a:cs typeface="Times New Roman" panose="02020603050405020304" pitchFamily="18" charset="0"/>
              </a:rPr>
              <a:t> </a:t>
            </a:r>
            <a:r>
              <a:rPr lang="en-US" sz="4400" b="1" dirty="0" err="1">
                <a:solidFill>
                  <a:srgbClr val="0000FF"/>
                </a:solidFill>
                <a:latin typeface="Times New Roman" panose="02020603050405020304" pitchFamily="18" charset="0"/>
                <a:cs typeface="Times New Roman" panose="02020603050405020304" pitchFamily="18" charset="0"/>
              </a:rPr>
              <a:t>dân</a:t>
            </a:r>
            <a:r>
              <a:rPr lang="en-US" sz="4400" b="1" dirty="0">
                <a:solidFill>
                  <a:srgbClr val="0000FF"/>
                </a:solidFill>
                <a:latin typeface="Times New Roman" panose="02020603050405020304" pitchFamily="18" charset="0"/>
                <a:cs typeface="Times New Roman" panose="02020603050405020304" pitchFamily="18" charset="0"/>
              </a:rPr>
              <a:t> </a:t>
            </a:r>
            <a:r>
              <a:rPr lang="en-US" sz="4400" b="1" dirty="0" err="1">
                <a:solidFill>
                  <a:srgbClr val="0000FF"/>
                </a:solidFill>
                <a:latin typeface="Times New Roman" panose="02020603050405020304" pitchFamily="18" charset="0"/>
                <a:cs typeface="Times New Roman" panose="02020603050405020304" pitchFamily="18" charset="0"/>
              </a:rPr>
              <a:t>làng</a:t>
            </a:r>
            <a:r>
              <a:rPr lang="en-US" sz="4400" b="1" dirty="0">
                <a:solidFill>
                  <a:srgbClr val="0000FF"/>
                </a:solidFill>
                <a:latin typeface="Times New Roman" panose="02020603050405020304" pitchFamily="18" charset="0"/>
                <a:cs typeface="Times New Roman" panose="02020603050405020304" pitchFamily="18" charset="0"/>
              </a:rPr>
              <a:t> </a:t>
            </a:r>
            <a:r>
              <a:rPr lang="en-US" sz="4400" b="1" dirty="0" err="1">
                <a:solidFill>
                  <a:srgbClr val="0000FF"/>
                </a:solidFill>
                <a:latin typeface="Times New Roman" panose="02020603050405020304" pitchFamily="18" charset="0"/>
                <a:cs typeface="Times New Roman" panose="02020603050405020304" pitchFamily="18" charset="0"/>
              </a:rPr>
              <a:t>Kông</a:t>
            </a:r>
            <a:r>
              <a:rPr lang="en-US" sz="4400" b="1" dirty="0">
                <a:solidFill>
                  <a:srgbClr val="0000FF"/>
                </a:solidFill>
                <a:latin typeface="Times New Roman" panose="02020603050405020304" pitchFamily="18" charset="0"/>
                <a:cs typeface="Times New Roman" panose="02020603050405020304" pitchFamily="18" charset="0"/>
              </a:rPr>
              <a:t> </a:t>
            </a:r>
            <a:r>
              <a:rPr lang="en-US" sz="4400" b="1" dirty="0" err="1">
                <a:solidFill>
                  <a:srgbClr val="0000FF"/>
                </a:solidFill>
                <a:latin typeface="Times New Roman" panose="02020603050405020304" pitchFamily="18" charset="0"/>
                <a:cs typeface="Times New Roman" panose="02020603050405020304" pitchFamily="18" charset="0"/>
              </a:rPr>
              <a:t>Hoa</a:t>
            </a:r>
            <a:r>
              <a:rPr lang="en-US" sz="4400" b="1" dirty="0">
                <a:solidFill>
                  <a:srgbClr val="0000FF"/>
                </a:solidFill>
                <a:latin typeface="Times New Roman" panose="02020603050405020304" pitchFamily="18" charset="0"/>
                <a:cs typeface="Times New Roman" panose="02020603050405020304" pitchFamily="18" charset="0"/>
              </a:rPr>
              <a:t>?</a:t>
            </a:r>
          </a:p>
        </p:txBody>
      </p:sp>
      <p:sp>
        <p:nvSpPr>
          <p:cNvPr id="5" name="Rectangle 4"/>
          <p:cNvSpPr/>
          <p:nvPr/>
        </p:nvSpPr>
        <p:spPr>
          <a:xfrm>
            <a:off x="557561" y="1941511"/>
            <a:ext cx="11239934" cy="3477875"/>
          </a:xfrm>
          <a:prstGeom prst="rect">
            <a:avLst/>
          </a:prstGeom>
          <a:solidFill>
            <a:schemeClr val="bg1"/>
          </a:solidFill>
        </p:spPr>
        <p:txBody>
          <a:bodyPr wrap="square">
            <a:spAutoFit/>
          </a:bodyPr>
          <a:lstStyle/>
          <a:p>
            <a:pPr algn="just"/>
            <a:r>
              <a:rPr lang="en-US" sz="4400" b="1" dirty="0">
                <a:solidFill>
                  <a:srgbClr val="C00000"/>
                </a:solidFill>
                <a:latin typeface="+mj-lt"/>
              </a:rPr>
              <a:t>      </a:t>
            </a:r>
            <a:r>
              <a:rPr lang="en-US" sz="4400" b="1" dirty="0" err="1">
                <a:solidFill>
                  <a:srgbClr val="C00000"/>
                </a:solidFill>
                <a:latin typeface="Book Antiqua" panose="02040602050305030304" pitchFamily="18" charset="0"/>
              </a:rPr>
              <a:t>Đại</a:t>
            </a:r>
            <a:r>
              <a:rPr lang="en-US" sz="4400" b="1" dirty="0">
                <a:solidFill>
                  <a:srgbClr val="C00000"/>
                </a:solidFill>
                <a:latin typeface="Book Antiqua" panose="02040602050305030304" pitchFamily="18" charset="0"/>
              </a:rPr>
              <a:t> </a:t>
            </a:r>
            <a:r>
              <a:rPr lang="en-US" sz="4400" b="1" dirty="0" err="1">
                <a:solidFill>
                  <a:srgbClr val="C00000"/>
                </a:solidFill>
                <a:latin typeface="Book Antiqua" panose="02040602050305030304" pitchFamily="18" charset="0"/>
              </a:rPr>
              <a:t>hội</a:t>
            </a:r>
            <a:r>
              <a:rPr lang="en-US" sz="4400" b="1" dirty="0">
                <a:solidFill>
                  <a:srgbClr val="C00000"/>
                </a:solidFill>
                <a:latin typeface="Book Antiqua" panose="02040602050305030304" pitchFamily="18" charset="0"/>
              </a:rPr>
              <a:t> </a:t>
            </a:r>
            <a:r>
              <a:rPr lang="en-US" sz="4400" b="1" dirty="0" err="1">
                <a:solidFill>
                  <a:srgbClr val="C00000"/>
                </a:solidFill>
                <a:latin typeface="Book Antiqua" panose="02040602050305030304" pitchFamily="18" charset="0"/>
              </a:rPr>
              <a:t>mời</a:t>
            </a:r>
            <a:r>
              <a:rPr lang="en-US" sz="4400" b="1" dirty="0">
                <a:solidFill>
                  <a:srgbClr val="C00000"/>
                </a:solidFill>
                <a:latin typeface="Book Antiqua" panose="02040602050305030304" pitchFamily="18" charset="0"/>
              </a:rPr>
              <a:t> </a:t>
            </a:r>
            <a:r>
              <a:rPr lang="en-US" sz="4400" b="1" dirty="0" err="1">
                <a:solidFill>
                  <a:srgbClr val="C00000"/>
                </a:solidFill>
                <a:latin typeface="Book Antiqua" panose="02040602050305030304" pitchFamily="18" charset="0"/>
              </a:rPr>
              <a:t>anh</a:t>
            </a:r>
            <a:r>
              <a:rPr lang="en-US" sz="4400" b="1" dirty="0">
                <a:solidFill>
                  <a:srgbClr val="C00000"/>
                </a:solidFill>
                <a:latin typeface="Book Antiqua" panose="02040602050305030304" pitchFamily="18" charset="0"/>
              </a:rPr>
              <a:t> </a:t>
            </a:r>
            <a:r>
              <a:rPr lang="en-US" sz="4400" b="1" dirty="0" err="1">
                <a:solidFill>
                  <a:srgbClr val="C00000"/>
                </a:solidFill>
                <a:latin typeface="Book Antiqua" panose="02040602050305030304" pitchFamily="18" charset="0"/>
              </a:rPr>
              <a:t>Núp</a:t>
            </a:r>
            <a:r>
              <a:rPr lang="en-US" sz="4400" b="1" dirty="0">
                <a:solidFill>
                  <a:srgbClr val="C00000"/>
                </a:solidFill>
                <a:latin typeface="Book Antiqua" panose="02040602050305030304" pitchFamily="18" charset="0"/>
              </a:rPr>
              <a:t> </a:t>
            </a:r>
            <a:r>
              <a:rPr lang="en-US" sz="4400" b="1" dirty="0" err="1">
                <a:solidFill>
                  <a:srgbClr val="C00000"/>
                </a:solidFill>
                <a:latin typeface="Book Antiqua" panose="02040602050305030304" pitchFamily="18" charset="0"/>
              </a:rPr>
              <a:t>lên</a:t>
            </a:r>
            <a:r>
              <a:rPr lang="en-US" sz="4400" b="1" dirty="0">
                <a:solidFill>
                  <a:srgbClr val="C00000"/>
                </a:solidFill>
                <a:latin typeface="Book Antiqua" panose="02040602050305030304" pitchFamily="18" charset="0"/>
              </a:rPr>
              <a:t> </a:t>
            </a:r>
            <a:r>
              <a:rPr lang="en-US" sz="4400" b="1" dirty="0" err="1">
                <a:solidFill>
                  <a:srgbClr val="C00000"/>
                </a:solidFill>
                <a:latin typeface="Book Antiqua" panose="02040602050305030304" pitchFamily="18" charset="0"/>
              </a:rPr>
              <a:t>kể</a:t>
            </a:r>
            <a:r>
              <a:rPr lang="en-US" sz="4400" b="1" dirty="0">
                <a:solidFill>
                  <a:srgbClr val="C00000"/>
                </a:solidFill>
                <a:latin typeface="Book Antiqua" panose="02040602050305030304" pitchFamily="18" charset="0"/>
              </a:rPr>
              <a:t> </a:t>
            </a:r>
            <a:r>
              <a:rPr lang="en-US" sz="4400" b="1" dirty="0" err="1">
                <a:solidFill>
                  <a:srgbClr val="C00000"/>
                </a:solidFill>
                <a:latin typeface="Book Antiqua" panose="02040602050305030304" pitchFamily="18" charset="0"/>
              </a:rPr>
              <a:t>chuyện</a:t>
            </a:r>
            <a:r>
              <a:rPr lang="en-US" sz="4400" b="1" dirty="0">
                <a:solidFill>
                  <a:srgbClr val="C00000"/>
                </a:solidFill>
                <a:latin typeface="Book Antiqua" panose="02040602050305030304" pitchFamily="18" charset="0"/>
              </a:rPr>
              <a:t> </a:t>
            </a:r>
            <a:r>
              <a:rPr lang="en-US" sz="4400" b="1" dirty="0" err="1">
                <a:solidFill>
                  <a:srgbClr val="C00000"/>
                </a:solidFill>
                <a:latin typeface="Book Antiqua" panose="02040602050305030304" pitchFamily="18" charset="0"/>
              </a:rPr>
              <a:t>làng</a:t>
            </a:r>
            <a:r>
              <a:rPr lang="en-US" sz="4400" b="1" dirty="0">
                <a:solidFill>
                  <a:srgbClr val="C00000"/>
                </a:solidFill>
                <a:latin typeface="Book Antiqua" panose="02040602050305030304" pitchFamily="18" charset="0"/>
              </a:rPr>
              <a:t> </a:t>
            </a:r>
            <a:r>
              <a:rPr lang="en-US" sz="4400" b="1" dirty="0" err="1">
                <a:solidFill>
                  <a:srgbClr val="C00000"/>
                </a:solidFill>
                <a:latin typeface="Book Antiqua" panose="02040602050305030304" pitchFamily="18" charset="0"/>
              </a:rPr>
              <a:t>Kông</a:t>
            </a:r>
            <a:r>
              <a:rPr lang="en-US" sz="4400" b="1" dirty="0">
                <a:solidFill>
                  <a:srgbClr val="C00000"/>
                </a:solidFill>
                <a:latin typeface="Book Antiqua" panose="02040602050305030304" pitchFamily="18" charset="0"/>
              </a:rPr>
              <a:t> </a:t>
            </a:r>
            <a:r>
              <a:rPr lang="en-US" sz="4400" b="1" dirty="0" err="1">
                <a:solidFill>
                  <a:srgbClr val="C00000"/>
                </a:solidFill>
                <a:latin typeface="Book Antiqua" panose="02040602050305030304" pitchFamily="18" charset="0"/>
              </a:rPr>
              <a:t>Hoa</a:t>
            </a:r>
            <a:r>
              <a:rPr lang="en-US" sz="4400" b="1" dirty="0">
                <a:solidFill>
                  <a:srgbClr val="C00000"/>
                </a:solidFill>
                <a:latin typeface="Book Antiqua" panose="02040602050305030304" pitchFamily="18" charset="0"/>
              </a:rPr>
              <a:t> </a:t>
            </a:r>
            <a:r>
              <a:rPr lang="en-US" sz="4400" b="1" dirty="0" err="1">
                <a:solidFill>
                  <a:srgbClr val="C00000"/>
                </a:solidFill>
                <a:latin typeface="Book Antiqua" panose="02040602050305030304" pitchFamily="18" charset="0"/>
              </a:rPr>
              <a:t>cho</a:t>
            </a:r>
            <a:r>
              <a:rPr lang="en-US" sz="4400" b="1" dirty="0">
                <a:solidFill>
                  <a:srgbClr val="C00000"/>
                </a:solidFill>
                <a:latin typeface="Book Antiqua" panose="02040602050305030304" pitchFamily="18" charset="0"/>
              </a:rPr>
              <a:t> </a:t>
            </a:r>
            <a:r>
              <a:rPr lang="en-US" sz="4400" b="1" dirty="0" err="1">
                <a:solidFill>
                  <a:srgbClr val="C00000"/>
                </a:solidFill>
                <a:latin typeface="Book Antiqua" panose="02040602050305030304" pitchFamily="18" charset="0"/>
              </a:rPr>
              <a:t>Đại</a:t>
            </a:r>
            <a:r>
              <a:rPr lang="en-US" sz="4400" b="1" dirty="0">
                <a:solidFill>
                  <a:srgbClr val="C00000"/>
                </a:solidFill>
                <a:latin typeface="Book Antiqua" panose="02040602050305030304" pitchFamily="18" charset="0"/>
              </a:rPr>
              <a:t> </a:t>
            </a:r>
            <a:r>
              <a:rPr lang="en-US" sz="4400" b="1" dirty="0" err="1">
                <a:solidFill>
                  <a:srgbClr val="C00000"/>
                </a:solidFill>
                <a:latin typeface="Book Antiqua" panose="02040602050305030304" pitchFamily="18" charset="0"/>
              </a:rPr>
              <a:t>hội</a:t>
            </a:r>
            <a:r>
              <a:rPr lang="en-US" sz="4400" b="1" dirty="0">
                <a:solidFill>
                  <a:srgbClr val="C00000"/>
                </a:solidFill>
                <a:latin typeface="Book Antiqua" panose="02040602050305030304" pitchFamily="18" charset="0"/>
              </a:rPr>
              <a:t> </a:t>
            </a:r>
            <a:r>
              <a:rPr lang="en-US" sz="4400" b="1" dirty="0" err="1">
                <a:solidFill>
                  <a:srgbClr val="C00000"/>
                </a:solidFill>
                <a:latin typeface="Book Antiqua" panose="02040602050305030304" pitchFamily="18" charset="0"/>
              </a:rPr>
              <a:t>nghe</a:t>
            </a:r>
            <a:r>
              <a:rPr lang="en-US" sz="4400" b="1" dirty="0">
                <a:solidFill>
                  <a:srgbClr val="C00000"/>
                </a:solidFill>
                <a:latin typeface="Book Antiqua" panose="02040602050305030304" pitchFamily="18" charset="0"/>
              </a:rPr>
              <a:t>, </a:t>
            </a:r>
            <a:r>
              <a:rPr lang="en-US" sz="4400" b="1" dirty="0" err="1">
                <a:solidFill>
                  <a:srgbClr val="C00000"/>
                </a:solidFill>
                <a:latin typeface="Book Antiqua" panose="02040602050305030304" pitchFamily="18" charset="0"/>
              </a:rPr>
              <a:t>nghe</a:t>
            </a:r>
            <a:r>
              <a:rPr lang="en-US" sz="4400" b="1" dirty="0">
                <a:solidFill>
                  <a:srgbClr val="C00000"/>
                </a:solidFill>
                <a:latin typeface="Book Antiqua" panose="02040602050305030304" pitchFamily="18" charset="0"/>
              </a:rPr>
              <a:t> </a:t>
            </a:r>
            <a:r>
              <a:rPr lang="en-US" sz="4400" b="1" dirty="0" err="1">
                <a:solidFill>
                  <a:srgbClr val="C00000"/>
                </a:solidFill>
                <a:latin typeface="Book Antiqua" panose="02040602050305030304" pitchFamily="18" charset="0"/>
              </a:rPr>
              <a:t>xong</a:t>
            </a:r>
            <a:r>
              <a:rPr lang="en-US" sz="4400" b="1" dirty="0">
                <a:solidFill>
                  <a:srgbClr val="C00000"/>
                </a:solidFill>
                <a:latin typeface="Book Antiqua" panose="02040602050305030304" pitchFamily="18" charset="0"/>
              </a:rPr>
              <a:t> </a:t>
            </a:r>
            <a:r>
              <a:rPr lang="en-US" sz="4400" b="1" dirty="0" err="1">
                <a:solidFill>
                  <a:srgbClr val="C00000"/>
                </a:solidFill>
                <a:latin typeface="Book Antiqua" panose="02040602050305030304" pitchFamily="18" charset="0"/>
              </a:rPr>
              <a:t>mọi</a:t>
            </a:r>
            <a:r>
              <a:rPr lang="en-US" sz="4400" b="1" dirty="0">
                <a:solidFill>
                  <a:srgbClr val="C00000"/>
                </a:solidFill>
                <a:latin typeface="Book Antiqua" panose="02040602050305030304" pitchFamily="18" charset="0"/>
              </a:rPr>
              <a:t> </a:t>
            </a:r>
            <a:r>
              <a:rPr lang="en-US" sz="4400" b="1" dirty="0" err="1">
                <a:solidFill>
                  <a:srgbClr val="C00000"/>
                </a:solidFill>
                <a:latin typeface="Book Antiqua" panose="02040602050305030304" pitchFamily="18" charset="0"/>
              </a:rPr>
              <a:t>người</a:t>
            </a:r>
            <a:r>
              <a:rPr lang="en-US" sz="4400" b="1" dirty="0">
                <a:solidFill>
                  <a:srgbClr val="C00000"/>
                </a:solidFill>
                <a:latin typeface="Book Antiqua" panose="02040602050305030304" pitchFamily="18" charset="0"/>
              </a:rPr>
              <a:t> </a:t>
            </a:r>
            <a:r>
              <a:rPr lang="en-US" sz="4400" b="1" dirty="0" err="1">
                <a:solidFill>
                  <a:srgbClr val="C00000"/>
                </a:solidFill>
                <a:latin typeface="Book Antiqua" panose="02040602050305030304" pitchFamily="18" charset="0"/>
              </a:rPr>
              <a:t>mừng</a:t>
            </a:r>
            <a:r>
              <a:rPr lang="en-US" sz="4400" b="1" dirty="0">
                <a:solidFill>
                  <a:srgbClr val="C00000"/>
                </a:solidFill>
                <a:latin typeface="Book Antiqua" panose="02040602050305030304" pitchFamily="18" charset="0"/>
              </a:rPr>
              <a:t> </a:t>
            </a:r>
            <a:r>
              <a:rPr lang="en-US" sz="4400" b="1" dirty="0" err="1">
                <a:solidFill>
                  <a:srgbClr val="C00000"/>
                </a:solidFill>
                <a:latin typeface="Book Antiqua" panose="02040602050305030304" pitchFamily="18" charset="0"/>
              </a:rPr>
              <a:t>không</a:t>
            </a:r>
            <a:r>
              <a:rPr lang="en-US" sz="4400" b="1" dirty="0">
                <a:solidFill>
                  <a:srgbClr val="C00000"/>
                </a:solidFill>
                <a:latin typeface="Book Antiqua" panose="02040602050305030304" pitchFamily="18" charset="0"/>
              </a:rPr>
              <a:t> </a:t>
            </a:r>
            <a:r>
              <a:rPr lang="en-US" sz="4400" b="1" dirty="0" err="1">
                <a:solidFill>
                  <a:srgbClr val="C00000"/>
                </a:solidFill>
                <a:latin typeface="Book Antiqua" panose="02040602050305030304" pitchFamily="18" charset="0"/>
              </a:rPr>
              <a:t>biết</a:t>
            </a:r>
            <a:r>
              <a:rPr lang="en-US" sz="4400" b="1" dirty="0">
                <a:solidFill>
                  <a:srgbClr val="C00000"/>
                </a:solidFill>
                <a:latin typeface="Book Antiqua" panose="02040602050305030304" pitchFamily="18" charset="0"/>
              </a:rPr>
              <a:t> </a:t>
            </a:r>
            <a:r>
              <a:rPr lang="en-US" sz="4400" b="1" dirty="0" err="1">
                <a:solidFill>
                  <a:srgbClr val="C00000"/>
                </a:solidFill>
                <a:latin typeface="Book Antiqua" panose="02040602050305030304" pitchFamily="18" charset="0"/>
              </a:rPr>
              <a:t>bao</a:t>
            </a:r>
            <a:r>
              <a:rPr lang="en-US" sz="4400" b="1" dirty="0">
                <a:solidFill>
                  <a:srgbClr val="C00000"/>
                </a:solidFill>
                <a:latin typeface="Book Antiqua" panose="02040602050305030304" pitchFamily="18" charset="0"/>
              </a:rPr>
              <a:t> </a:t>
            </a:r>
            <a:r>
              <a:rPr lang="en-US" sz="4400" b="1" dirty="0" err="1">
                <a:solidFill>
                  <a:srgbClr val="C00000"/>
                </a:solidFill>
                <a:latin typeface="Book Antiqua" panose="02040602050305030304" pitchFamily="18" charset="0"/>
              </a:rPr>
              <a:t>nhiêu</a:t>
            </a:r>
            <a:r>
              <a:rPr lang="en-US" sz="4400" b="1" dirty="0">
                <a:solidFill>
                  <a:srgbClr val="C00000"/>
                </a:solidFill>
                <a:latin typeface="Book Antiqua" panose="02040602050305030304" pitchFamily="18" charset="0"/>
              </a:rPr>
              <a:t> </a:t>
            </a:r>
            <a:r>
              <a:rPr lang="en-US" sz="4400" b="1" dirty="0" err="1">
                <a:solidFill>
                  <a:srgbClr val="C00000"/>
                </a:solidFill>
                <a:latin typeface="Book Antiqua" panose="02040602050305030304" pitchFamily="18" charset="0"/>
              </a:rPr>
              <a:t>đã</a:t>
            </a:r>
            <a:r>
              <a:rPr lang="en-US" sz="4400" b="1" dirty="0">
                <a:solidFill>
                  <a:srgbClr val="C00000"/>
                </a:solidFill>
                <a:latin typeface="Book Antiqua" panose="02040602050305030304" pitchFamily="18" charset="0"/>
              </a:rPr>
              <a:t> </a:t>
            </a:r>
            <a:r>
              <a:rPr lang="en-US" sz="4400" b="1" dirty="0" err="1">
                <a:solidFill>
                  <a:srgbClr val="C00000"/>
                </a:solidFill>
                <a:latin typeface="Book Antiqua" panose="02040602050305030304" pitchFamily="18" charset="0"/>
              </a:rPr>
              <a:t>đặt</a:t>
            </a:r>
            <a:r>
              <a:rPr lang="en-US" sz="4400" b="1" dirty="0">
                <a:solidFill>
                  <a:srgbClr val="C00000"/>
                </a:solidFill>
                <a:latin typeface="Book Antiqua" panose="02040602050305030304" pitchFamily="18" charset="0"/>
              </a:rPr>
              <a:t> </a:t>
            </a:r>
            <a:r>
              <a:rPr lang="en-US" sz="4400" b="1" dirty="0" err="1">
                <a:solidFill>
                  <a:srgbClr val="C00000"/>
                </a:solidFill>
                <a:latin typeface="Book Antiqua" panose="02040602050305030304" pitchFamily="18" charset="0"/>
              </a:rPr>
              <a:t>Núp</a:t>
            </a:r>
            <a:r>
              <a:rPr lang="en-US" sz="4400" b="1" dirty="0">
                <a:solidFill>
                  <a:srgbClr val="C00000"/>
                </a:solidFill>
                <a:latin typeface="Book Antiqua" panose="02040602050305030304" pitchFamily="18" charset="0"/>
              </a:rPr>
              <a:t> </a:t>
            </a:r>
            <a:r>
              <a:rPr lang="en-US" sz="4400" b="1" dirty="0" err="1">
                <a:solidFill>
                  <a:srgbClr val="C00000"/>
                </a:solidFill>
                <a:latin typeface="Book Antiqua" panose="02040602050305030304" pitchFamily="18" charset="0"/>
              </a:rPr>
              <a:t>trên</a:t>
            </a:r>
            <a:r>
              <a:rPr lang="en-US" sz="4400" b="1" dirty="0">
                <a:solidFill>
                  <a:srgbClr val="C00000"/>
                </a:solidFill>
                <a:latin typeface="Book Antiqua" panose="02040602050305030304" pitchFamily="18" charset="0"/>
              </a:rPr>
              <a:t> </a:t>
            </a:r>
            <a:r>
              <a:rPr lang="en-US" sz="4400" b="1" dirty="0" err="1">
                <a:solidFill>
                  <a:srgbClr val="C00000"/>
                </a:solidFill>
                <a:latin typeface="Book Antiqua" panose="02040602050305030304" pitchFamily="18" charset="0"/>
              </a:rPr>
              <a:t>vai</a:t>
            </a:r>
            <a:r>
              <a:rPr lang="en-US" sz="4400" b="1" dirty="0">
                <a:solidFill>
                  <a:srgbClr val="C00000"/>
                </a:solidFill>
                <a:latin typeface="Book Antiqua" panose="02040602050305030304" pitchFamily="18" charset="0"/>
              </a:rPr>
              <a:t> </a:t>
            </a:r>
            <a:r>
              <a:rPr lang="en-US" sz="4400" b="1" dirty="0" err="1">
                <a:solidFill>
                  <a:srgbClr val="C00000"/>
                </a:solidFill>
                <a:latin typeface="Book Antiqua" panose="02040602050305030304" pitchFamily="18" charset="0"/>
              </a:rPr>
              <a:t>công</a:t>
            </a:r>
            <a:r>
              <a:rPr lang="en-US" sz="4400" b="1" dirty="0">
                <a:solidFill>
                  <a:srgbClr val="C00000"/>
                </a:solidFill>
                <a:latin typeface="Book Antiqua" panose="02040602050305030304" pitchFamily="18" charset="0"/>
              </a:rPr>
              <a:t> </a:t>
            </a:r>
            <a:r>
              <a:rPr lang="en-US" sz="4400" b="1" dirty="0" err="1">
                <a:solidFill>
                  <a:srgbClr val="C00000"/>
                </a:solidFill>
                <a:latin typeface="Book Antiqua" panose="02040602050305030304" pitchFamily="18" charset="0"/>
              </a:rPr>
              <a:t>kênh</a:t>
            </a:r>
            <a:r>
              <a:rPr lang="en-US" sz="4400" b="1" dirty="0">
                <a:solidFill>
                  <a:srgbClr val="C00000"/>
                </a:solidFill>
                <a:latin typeface="Book Antiqua" panose="02040602050305030304" pitchFamily="18" charset="0"/>
              </a:rPr>
              <a:t> </a:t>
            </a:r>
            <a:r>
              <a:rPr lang="en-US" sz="4400" b="1" dirty="0" err="1">
                <a:solidFill>
                  <a:srgbClr val="C00000"/>
                </a:solidFill>
                <a:latin typeface="Book Antiqua" panose="02040602050305030304" pitchFamily="18" charset="0"/>
              </a:rPr>
              <a:t>đi</a:t>
            </a:r>
            <a:r>
              <a:rPr lang="en-US" sz="4400" b="1" dirty="0">
                <a:solidFill>
                  <a:srgbClr val="C00000"/>
                </a:solidFill>
                <a:latin typeface="Book Antiqua" panose="02040602050305030304" pitchFamily="18" charset="0"/>
              </a:rPr>
              <a:t> </a:t>
            </a:r>
            <a:r>
              <a:rPr lang="en-US" sz="4400" b="1" dirty="0" err="1">
                <a:solidFill>
                  <a:srgbClr val="C00000"/>
                </a:solidFill>
                <a:latin typeface="Book Antiqua" panose="02040602050305030304" pitchFamily="18" charset="0"/>
              </a:rPr>
              <a:t>khắp</a:t>
            </a:r>
            <a:r>
              <a:rPr lang="en-US" sz="4400" b="1" dirty="0">
                <a:solidFill>
                  <a:srgbClr val="C00000"/>
                </a:solidFill>
                <a:latin typeface="Book Antiqua" panose="02040602050305030304" pitchFamily="18" charset="0"/>
              </a:rPr>
              <a:t> </a:t>
            </a:r>
            <a:r>
              <a:rPr lang="en-US" sz="4400" b="1" dirty="0" err="1">
                <a:solidFill>
                  <a:srgbClr val="C00000"/>
                </a:solidFill>
                <a:latin typeface="Book Antiqua" panose="02040602050305030304" pitchFamily="18" charset="0"/>
              </a:rPr>
              <a:t>nhà</a:t>
            </a:r>
            <a:r>
              <a:rPr lang="en-US" sz="4400" b="1" dirty="0">
                <a:solidFill>
                  <a:srgbClr val="C00000"/>
                </a:solidFill>
                <a:latin typeface="Book Antiqua" panose="02040602050305030304" pitchFamily="18" charset="0"/>
              </a:rPr>
              <a:t>.</a:t>
            </a:r>
          </a:p>
        </p:txBody>
      </p:sp>
    </p:spTree>
    <p:extLst>
      <p:ext uri="{BB962C8B-B14F-4D97-AF65-F5344CB8AC3E}">
        <p14:creationId xmlns:p14="http://schemas.microsoft.com/office/powerpoint/2010/main" val="5472478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3" name="Rectangle 2"/>
          <p:cNvSpPr/>
          <p:nvPr/>
        </p:nvSpPr>
        <p:spPr>
          <a:xfrm>
            <a:off x="1618593" y="693684"/>
            <a:ext cx="8807669" cy="956441"/>
          </a:xfrm>
          <a:prstGeom prst="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p:cNvSpPr txBox="1"/>
          <p:nvPr/>
        </p:nvSpPr>
        <p:spPr>
          <a:xfrm>
            <a:off x="1124606" y="840827"/>
            <a:ext cx="9659007" cy="584775"/>
          </a:xfrm>
          <a:prstGeom prst="rect">
            <a:avLst/>
          </a:prstGeom>
          <a:noFill/>
        </p:spPr>
        <p:txBody>
          <a:bodyPr wrap="square" rtlCol="0">
            <a:spAutoFit/>
          </a:bodyPr>
          <a:lstStyle/>
          <a:p>
            <a:r>
              <a:rPr lang="en-US" sz="3200" b="1" dirty="0">
                <a:solidFill>
                  <a:srgbClr val="0000FF"/>
                </a:solidFill>
                <a:latin typeface="Book Antiqua" panose="02040602050305030304" pitchFamily="18" charset="0"/>
              </a:rPr>
              <a:t>     </a:t>
            </a:r>
            <a:r>
              <a:rPr lang="en-US" sz="3200" b="1" dirty="0" err="1">
                <a:solidFill>
                  <a:srgbClr val="0000FF"/>
                </a:solidFill>
                <a:latin typeface="Book Antiqua" panose="02040602050305030304" pitchFamily="18" charset="0"/>
              </a:rPr>
              <a:t>Cán</a:t>
            </a:r>
            <a:r>
              <a:rPr lang="en-US" sz="3200" b="1" dirty="0">
                <a:solidFill>
                  <a:srgbClr val="0000FF"/>
                </a:solidFill>
                <a:latin typeface="Book Antiqua" panose="02040602050305030304" pitchFamily="18" charset="0"/>
              </a:rPr>
              <a:t> </a:t>
            </a:r>
            <a:r>
              <a:rPr lang="en-US" sz="3200" b="1" dirty="0" err="1">
                <a:solidFill>
                  <a:srgbClr val="0000FF"/>
                </a:solidFill>
                <a:latin typeface="Book Antiqua" panose="02040602050305030304" pitchFamily="18" charset="0"/>
              </a:rPr>
              <a:t>bộ</a:t>
            </a:r>
            <a:r>
              <a:rPr lang="en-US" sz="3200" b="1" dirty="0">
                <a:solidFill>
                  <a:srgbClr val="0000FF"/>
                </a:solidFill>
                <a:latin typeface="Book Antiqua" panose="02040602050305030304" pitchFamily="18" charset="0"/>
              </a:rPr>
              <a:t> </a:t>
            </a:r>
            <a:r>
              <a:rPr lang="en-US" sz="3200" b="1" dirty="0" err="1">
                <a:solidFill>
                  <a:srgbClr val="0000FF"/>
                </a:solidFill>
                <a:latin typeface="Book Antiqua" panose="02040602050305030304" pitchFamily="18" charset="0"/>
              </a:rPr>
              <a:t>nói</a:t>
            </a:r>
            <a:r>
              <a:rPr lang="en-US" sz="3200" b="1" dirty="0">
                <a:solidFill>
                  <a:srgbClr val="0000FF"/>
                </a:solidFill>
                <a:latin typeface="Book Antiqua" panose="02040602050305030304" pitchFamily="18" charset="0"/>
              </a:rPr>
              <a:t> </a:t>
            </a:r>
            <a:r>
              <a:rPr lang="en-US" sz="3200" b="1" dirty="0" err="1">
                <a:solidFill>
                  <a:srgbClr val="0000FF"/>
                </a:solidFill>
                <a:latin typeface="Book Antiqua" panose="02040602050305030304" pitchFamily="18" charset="0"/>
              </a:rPr>
              <a:t>gì</a:t>
            </a:r>
            <a:r>
              <a:rPr lang="en-US" sz="3200" b="1" dirty="0">
                <a:solidFill>
                  <a:srgbClr val="0000FF"/>
                </a:solidFill>
                <a:latin typeface="Book Antiqua" panose="02040602050305030304" pitchFamily="18" charset="0"/>
              </a:rPr>
              <a:t> </a:t>
            </a:r>
            <a:r>
              <a:rPr lang="en-US" sz="3200" b="1" dirty="0" err="1">
                <a:solidFill>
                  <a:srgbClr val="0000FF"/>
                </a:solidFill>
                <a:latin typeface="Book Antiqua" panose="02040602050305030304" pitchFamily="18" charset="0"/>
              </a:rPr>
              <a:t>với</a:t>
            </a:r>
            <a:r>
              <a:rPr lang="en-US" sz="3200" b="1" dirty="0">
                <a:solidFill>
                  <a:srgbClr val="0000FF"/>
                </a:solidFill>
                <a:latin typeface="Book Antiqua" panose="02040602050305030304" pitchFamily="18" charset="0"/>
              </a:rPr>
              <a:t> </a:t>
            </a:r>
            <a:r>
              <a:rPr lang="en-US" sz="3200" b="1" dirty="0" err="1">
                <a:solidFill>
                  <a:srgbClr val="0000FF"/>
                </a:solidFill>
                <a:latin typeface="Book Antiqua" panose="02040602050305030304" pitchFamily="18" charset="0"/>
              </a:rPr>
              <a:t>dân</a:t>
            </a:r>
            <a:r>
              <a:rPr lang="en-US" sz="3200" b="1" dirty="0">
                <a:solidFill>
                  <a:srgbClr val="0000FF"/>
                </a:solidFill>
                <a:latin typeface="Book Antiqua" panose="02040602050305030304" pitchFamily="18" charset="0"/>
              </a:rPr>
              <a:t> </a:t>
            </a:r>
            <a:r>
              <a:rPr lang="en-US" sz="3200" b="1" dirty="0" err="1">
                <a:solidFill>
                  <a:srgbClr val="0000FF"/>
                </a:solidFill>
                <a:latin typeface="Book Antiqua" panose="02040602050305030304" pitchFamily="18" charset="0"/>
              </a:rPr>
              <a:t>làng</a:t>
            </a:r>
            <a:r>
              <a:rPr lang="en-US" sz="3200" b="1" dirty="0">
                <a:solidFill>
                  <a:srgbClr val="0000FF"/>
                </a:solidFill>
                <a:latin typeface="Book Antiqua" panose="02040602050305030304" pitchFamily="18" charset="0"/>
              </a:rPr>
              <a:t> </a:t>
            </a:r>
            <a:r>
              <a:rPr lang="en-US" sz="3200" b="1" dirty="0" err="1">
                <a:solidFill>
                  <a:srgbClr val="0000FF"/>
                </a:solidFill>
                <a:latin typeface="Book Antiqua" panose="02040602050305030304" pitchFamily="18" charset="0"/>
              </a:rPr>
              <a:t>Kông</a:t>
            </a:r>
            <a:r>
              <a:rPr lang="en-US" sz="3200" b="1" dirty="0">
                <a:solidFill>
                  <a:srgbClr val="0000FF"/>
                </a:solidFill>
                <a:latin typeface="Book Antiqua" panose="02040602050305030304" pitchFamily="18" charset="0"/>
              </a:rPr>
              <a:t> </a:t>
            </a:r>
            <a:r>
              <a:rPr lang="en-US" sz="3200" b="1" dirty="0" err="1">
                <a:solidFill>
                  <a:srgbClr val="0000FF"/>
                </a:solidFill>
                <a:latin typeface="Book Antiqua" panose="02040602050305030304" pitchFamily="18" charset="0"/>
              </a:rPr>
              <a:t>Hoa</a:t>
            </a:r>
            <a:r>
              <a:rPr lang="en-US" sz="3200" b="1" dirty="0">
                <a:solidFill>
                  <a:srgbClr val="0000FF"/>
                </a:solidFill>
                <a:latin typeface="Book Antiqua" panose="02040602050305030304" pitchFamily="18" charset="0"/>
              </a:rPr>
              <a:t> </a:t>
            </a:r>
            <a:r>
              <a:rPr lang="en-US" sz="3200" b="1" dirty="0" err="1">
                <a:solidFill>
                  <a:srgbClr val="0000FF"/>
                </a:solidFill>
                <a:latin typeface="Book Antiqua" panose="02040602050305030304" pitchFamily="18" charset="0"/>
              </a:rPr>
              <a:t>và</a:t>
            </a:r>
            <a:r>
              <a:rPr lang="en-US" sz="3200" b="1" dirty="0">
                <a:solidFill>
                  <a:srgbClr val="0000FF"/>
                </a:solidFill>
                <a:latin typeface="Book Antiqua" panose="02040602050305030304" pitchFamily="18" charset="0"/>
              </a:rPr>
              <a:t> </a:t>
            </a:r>
            <a:r>
              <a:rPr lang="en-US" sz="3200" b="1" dirty="0" err="1">
                <a:solidFill>
                  <a:srgbClr val="0000FF"/>
                </a:solidFill>
                <a:latin typeface="Book Antiqua" panose="02040602050305030304" pitchFamily="18" charset="0"/>
              </a:rPr>
              <a:t>Núp</a:t>
            </a:r>
            <a:r>
              <a:rPr lang="en-US" sz="3200" b="1" dirty="0">
                <a:solidFill>
                  <a:srgbClr val="0000FF"/>
                </a:solidFill>
                <a:latin typeface="Book Antiqua" panose="02040602050305030304" pitchFamily="18" charset="0"/>
              </a:rPr>
              <a:t> ?</a:t>
            </a:r>
          </a:p>
        </p:txBody>
      </p:sp>
      <p:sp>
        <p:nvSpPr>
          <p:cNvPr id="5" name="TextBox 4"/>
          <p:cNvSpPr txBox="1"/>
          <p:nvPr/>
        </p:nvSpPr>
        <p:spPr>
          <a:xfrm>
            <a:off x="1124606" y="2186152"/>
            <a:ext cx="10247586" cy="1077218"/>
          </a:xfrm>
          <a:prstGeom prst="rect">
            <a:avLst/>
          </a:prstGeom>
          <a:solidFill>
            <a:schemeClr val="bg1"/>
          </a:solidFill>
        </p:spPr>
        <p:txBody>
          <a:bodyPr wrap="square" rtlCol="0">
            <a:spAutoFit/>
          </a:bodyPr>
          <a:lstStyle/>
          <a:p>
            <a:r>
              <a:rPr lang="en-US" sz="2800" b="1" dirty="0">
                <a:solidFill>
                  <a:srgbClr val="C00000"/>
                </a:solidFill>
                <a:latin typeface="Book Antiqua" panose="02040602050305030304" pitchFamily="18" charset="0"/>
              </a:rPr>
              <a:t>  </a:t>
            </a:r>
            <a:r>
              <a:rPr lang="en-US" sz="3200" b="1" dirty="0">
                <a:solidFill>
                  <a:srgbClr val="C00000"/>
                </a:solidFill>
                <a:latin typeface="Book Antiqua" panose="02040602050305030304" pitchFamily="18" charset="0"/>
              </a:rPr>
              <a:t>- </a:t>
            </a:r>
            <a:r>
              <a:rPr lang="en-US" sz="3200" b="1" dirty="0" err="1">
                <a:solidFill>
                  <a:srgbClr val="C00000"/>
                </a:solidFill>
                <a:latin typeface="Book Antiqua" panose="02040602050305030304" pitchFamily="18" charset="0"/>
              </a:rPr>
              <a:t>Cán</a:t>
            </a:r>
            <a:r>
              <a:rPr lang="en-US" sz="3200" b="1" dirty="0">
                <a:solidFill>
                  <a:srgbClr val="C00000"/>
                </a:solidFill>
                <a:latin typeface="Book Antiqua" panose="02040602050305030304" pitchFamily="18" charset="0"/>
              </a:rPr>
              <a:t> </a:t>
            </a:r>
            <a:r>
              <a:rPr lang="en-US" sz="3200" b="1" dirty="0" err="1">
                <a:solidFill>
                  <a:srgbClr val="C00000"/>
                </a:solidFill>
                <a:latin typeface="Book Antiqua" panose="02040602050305030304" pitchFamily="18" charset="0"/>
              </a:rPr>
              <a:t>bộ</a:t>
            </a:r>
            <a:r>
              <a:rPr lang="en-US" sz="3200" b="1" dirty="0">
                <a:solidFill>
                  <a:srgbClr val="C00000"/>
                </a:solidFill>
                <a:latin typeface="Book Antiqua" panose="02040602050305030304" pitchFamily="18" charset="0"/>
              </a:rPr>
              <a:t> </a:t>
            </a:r>
            <a:r>
              <a:rPr lang="en-US" sz="3200" b="1" dirty="0" err="1">
                <a:solidFill>
                  <a:srgbClr val="C00000"/>
                </a:solidFill>
                <a:latin typeface="Book Antiqua" panose="02040602050305030304" pitchFamily="18" charset="0"/>
              </a:rPr>
              <a:t>nói</a:t>
            </a:r>
            <a:r>
              <a:rPr lang="en-US" sz="3200" b="1" dirty="0">
                <a:solidFill>
                  <a:srgbClr val="C00000"/>
                </a:solidFill>
                <a:latin typeface="Book Antiqua" panose="02040602050305030304" pitchFamily="18" charset="0"/>
              </a:rPr>
              <a:t>: “ </a:t>
            </a:r>
            <a:r>
              <a:rPr lang="en-US" sz="3200" b="1" dirty="0" err="1">
                <a:solidFill>
                  <a:srgbClr val="C00000"/>
                </a:solidFill>
                <a:latin typeface="Book Antiqua" panose="02040602050305030304" pitchFamily="18" charset="0"/>
              </a:rPr>
              <a:t>Pháp</a:t>
            </a:r>
            <a:r>
              <a:rPr lang="en-US" sz="3200" b="1" dirty="0">
                <a:solidFill>
                  <a:srgbClr val="C00000"/>
                </a:solidFill>
                <a:latin typeface="Book Antiqua" panose="02040602050305030304" pitchFamily="18" charset="0"/>
              </a:rPr>
              <a:t> </a:t>
            </a:r>
            <a:r>
              <a:rPr lang="en-US" sz="3200" b="1" dirty="0" err="1">
                <a:solidFill>
                  <a:srgbClr val="C00000"/>
                </a:solidFill>
                <a:latin typeface="Book Antiqua" panose="02040602050305030304" pitchFamily="18" charset="0"/>
              </a:rPr>
              <a:t>đánh</a:t>
            </a:r>
            <a:r>
              <a:rPr lang="en-US" sz="3200" b="1" dirty="0">
                <a:solidFill>
                  <a:srgbClr val="C00000"/>
                </a:solidFill>
                <a:latin typeface="Book Antiqua" panose="02040602050305030304" pitchFamily="18" charset="0"/>
              </a:rPr>
              <a:t> </a:t>
            </a:r>
            <a:r>
              <a:rPr lang="en-US" sz="3200" b="1" dirty="0" err="1">
                <a:solidFill>
                  <a:srgbClr val="C00000"/>
                </a:solidFill>
                <a:latin typeface="Book Antiqua" panose="02040602050305030304" pitchFamily="18" charset="0"/>
              </a:rPr>
              <a:t>một</a:t>
            </a:r>
            <a:r>
              <a:rPr lang="en-US" sz="3200" b="1" dirty="0">
                <a:solidFill>
                  <a:srgbClr val="C00000"/>
                </a:solidFill>
                <a:latin typeface="Book Antiqua" panose="02040602050305030304" pitchFamily="18" charset="0"/>
              </a:rPr>
              <a:t> </a:t>
            </a:r>
            <a:r>
              <a:rPr lang="en-US" sz="3200" b="1" dirty="0" err="1">
                <a:solidFill>
                  <a:srgbClr val="C00000"/>
                </a:solidFill>
                <a:latin typeface="Book Antiqua" panose="02040602050305030304" pitchFamily="18" charset="0"/>
              </a:rPr>
              <a:t>trăm</a:t>
            </a:r>
            <a:r>
              <a:rPr lang="en-US" sz="3200" b="1" dirty="0">
                <a:solidFill>
                  <a:srgbClr val="C00000"/>
                </a:solidFill>
                <a:latin typeface="Book Antiqua" panose="02040602050305030304" pitchFamily="18" charset="0"/>
              </a:rPr>
              <a:t> </a:t>
            </a:r>
            <a:r>
              <a:rPr lang="en-US" sz="3200" b="1" dirty="0" err="1">
                <a:solidFill>
                  <a:srgbClr val="C00000"/>
                </a:solidFill>
                <a:latin typeface="Book Antiqua" panose="02040602050305030304" pitchFamily="18" charset="0"/>
              </a:rPr>
              <a:t>năm</a:t>
            </a:r>
            <a:r>
              <a:rPr lang="en-US" sz="3200" b="1" dirty="0">
                <a:solidFill>
                  <a:srgbClr val="C00000"/>
                </a:solidFill>
                <a:latin typeface="Book Antiqua" panose="02040602050305030304" pitchFamily="18" charset="0"/>
              </a:rPr>
              <a:t> </a:t>
            </a:r>
            <a:r>
              <a:rPr lang="en-US" sz="3200" b="1" dirty="0" err="1">
                <a:solidFill>
                  <a:srgbClr val="C00000"/>
                </a:solidFill>
                <a:latin typeface="Book Antiqua" panose="02040602050305030304" pitchFamily="18" charset="0"/>
              </a:rPr>
              <a:t>cũng</a:t>
            </a:r>
            <a:r>
              <a:rPr lang="en-US" sz="3200" b="1" dirty="0">
                <a:solidFill>
                  <a:srgbClr val="C00000"/>
                </a:solidFill>
                <a:latin typeface="Book Antiqua" panose="02040602050305030304" pitchFamily="18" charset="0"/>
              </a:rPr>
              <a:t> </a:t>
            </a:r>
            <a:r>
              <a:rPr lang="en-US" sz="3200" b="1" dirty="0" err="1">
                <a:solidFill>
                  <a:srgbClr val="C00000"/>
                </a:solidFill>
                <a:latin typeface="Book Antiqua" panose="02040602050305030304" pitchFamily="18" charset="0"/>
              </a:rPr>
              <a:t>không</a:t>
            </a:r>
            <a:r>
              <a:rPr lang="en-US" sz="3200" b="1" dirty="0">
                <a:solidFill>
                  <a:srgbClr val="C00000"/>
                </a:solidFill>
                <a:latin typeface="Book Antiqua" panose="02040602050305030304" pitchFamily="18" charset="0"/>
              </a:rPr>
              <a:t> </a:t>
            </a:r>
            <a:r>
              <a:rPr lang="en-US" sz="3200" b="1" dirty="0" err="1">
                <a:solidFill>
                  <a:srgbClr val="C00000"/>
                </a:solidFill>
                <a:latin typeface="Book Antiqua" panose="02040602050305030304" pitchFamily="18" charset="0"/>
              </a:rPr>
              <a:t>thắng</a:t>
            </a:r>
            <a:r>
              <a:rPr lang="en-US" sz="3200" b="1" dirty="0">
                <a:solidFill>
                  <a:srgbClr val="C00000"/>
                </a:solidFill>
                <a:latin typeface="Book Antiqua" panose="02040602050305030304" pitchFamily="18" charset="0"/>
              </a:rPr>
              <a:t> </a:t>
            </a:r>
            <a:r>
              <a:rPr lang="en-US" sz="3200" b="1" dirty="0" err="1">
                <a:solidFill>
                  <a:srgbClr val="C00000"/>
                </a:solidFill>
                <a:latin typeface="Book Antiqua" panose="02040602050305030304" pitchFamily="18" charset="0"/>
              </a:rPr>
              <a:t>nổi</a:t>
            </a:r>
            <a:r>
              <a:rPr lang="en-US" sz="3200" b="1" dirty="0">
                <a:solidFill>
                  <a:srgbClr val="C00000"/>
                </a:solidFill>
                <a:latin typeface="Book Antiqua" panose="02040602050305030304" pitchFamily="18" charset="0"/>
              </a:rPr>
              <a:t> </a:t>
            </a:r>
            <a:r>
              <a:rPr lang="en-US" sz="3200" b="1" dirty="0" err="1">
                <a:solidFill>
                  <a:srgbClr val="C00000"/>
                </a:solidFill>
                <a:latin typeface="Book Antiqua" panose="02040602050305030304" pitchFamily="18" charset="0"/>
              </a:rPr>
              <a:t>đồng</a:t>
            </a:r>
            <a:r>
              <a:rPr lang="en-US" sz="3200" b="1" dirty="0">
                <a:solidFill>
                  <a:srgbClr val="C00000"/>
                </a:solidFill>
                <a:latin typeface="Book Antiqua" panose="02040602050305030304" pitchFamily="18" charset="0"/>
              </a:rPr>
              <a:t> </a:t>
            </a:r>
            <a:r>
              <a:rPr lang="en-US" sz="3200" b="1" dirty="0" err="1">
                <a:solidFill>
                  <a:srgbClr val="C00000"/>
                </a:solidFill>
                <a:latin typeface="Book Antiqua" panose="02040602050305030304" pitchFamily="18" charset="0"/>
              </a:rPr>
              <a:t>chí</a:t>
            </a:r>
            <a:r>
              <a:rPr lang="en-US" sz="3200" b="1" dirty="0">
                <a:solidFill>
                  <a:srgbClr val="C00000"/>
                </a:solidFill>
                <a:latin typeface="Book Antiqua" panose="02040602050305030304" pitchFamily="18" charset="0"/>
              </a:rPr>
              <a:t> </a:t>
            </a:r>
            <a:r>
              <a:rPr lang="en-US" sz="3200" b="1" dirty="0" err="1">
                <a:solidFill>
                  <a:srgbClr val="C00000"/>
                </a:solidFill>
                <a:latin typeface="Book Antiqua" panose="02040602050305030304" pitchFamily="18" charset="0"/>
              </a:rPr>
              <a:t>Núp</a:t>
            </a:r>
            <a:r>
              <a:rPr lang="en-US" sz="3200" b="1" dirty="0">
                <a:solidFill>
                  <a:srgbClr val="C00000"/>
                </a:solidFill>
                <a:latin typeface="Book Antiqua" panose="02040602050305030304" pitchFamily="18" charset="0"/>
              </a:rPr>
              <a:t> </a:t>
            </a:r>
            <a:r>
              <a:rPr lang="en-US" sz="3200" b="1" dirty="0" err="1">
                <a:solidFill>
                  <a:srgbClr val="C00000"/>
                </a:solidFill>
                <a:latin typeface="Book Antiqua" panose="02040602050305030304" pitchFamily="18" charset="0"/>
              </a:rPr>
              <a:t>và</a:t>
            </a:r>
            <a:r>
              <a:rPr lang="en-US" sz="3200" b="1" dirty="0">
                <a:solidFill>
                  <a:srgbClr val="C00000"/>
                </a:solidFill>
                <a:latin typeface="Book Antiqua" panose="02040602050305030304" pitchFamily="18" charset="0"/>
              </a:rPr>
              <a:t> </a:t>
            </a:r>
            <a:r>
              <a:rPr lang="en-US" sz="3200" b="1" dirty="0" err="1">
                <a:solidFill>
                  <a:srgbClr val="C00000"/>
                </a:solidFill>
                <a:latin typeface="Book Antiqua" panose="02040602050305030304" pitchFamily="18" charset="0"/>
              </a:rPr>
              <a:t>làng</a:t>
            </a:r>
            <a:r>
              <a:rPr lang="en-US" sz="3200" b="1" dirty="0">
                <a:solidFill>
                  <a:srgbClr val="C00000"/>
                </a:solidFill>
                <a:latin typeface="Book Antiqua" panose="02040602050305030304" pitchFamily="18" charset="0"/>
              </a:rPr>
              <a:t> </a:t>
            </a:r>
            <a:r>
              <a:rPr lang="en-US" sz="3200" b="1" dirty="0" err="1">
                <a:solidFill>
                  <a:srgbClr val="C00000"/>
                </a:solidFill>
                <a:latin typeface="Book Antiqua" panose="02040602050305030304" pitchFamily="18" charset="0"/>
              </a:rPr>
              <a:t>Kông</a:t>
            </a:r>
            <a:r>
              <a:rPr lang="en-US" sz="3200" b="1" dirty="0">
                <a:solidFill>
                  <a:srgbClr val="C00000"/>
                </a:solidFill>
                <a:latin typeface="Book Antiqua" panose="02040602050305030304" pitchFamily="18" charset="0"/>
              </a:rPr>
              <a:t> </a:t>
            </a:r>
            <a:r>
              <a:rPr lang="en-US" sz="3200" b="1" dirty="0" err="1">
                <a:solidFill>
                  <a:srgbClr val="C00000"/>
                </a:solidFill>
                <a:latin typeface="Book Antiqua" panose="02040602050305030304" pitchFamily="18" charset="0"/>
              </a:rPr>
              <a:t>Hoa</a:t>
            </a:r>
            <a:r>
              <a:rPr lang="en-US" sz="3200" b="1" dirty="0">
                <a:solidFill>
                  <a:srgbClr val="C00000"/>
                </a:solidFill>
                <a:latin typeface="Book Antiqua" panose="02040602050305030304" pitchFamily="18" charset="0"/>
              </a:rPr>
              <a:t> </a:t>
            </a:r>
            <a:r>
              <a:rPr lang="en-US" sz="3200" b="1" dirty="0" err="1">
                <a:solidFill>
                  <a:srgbClr val="C00000"/>
                </a:solidFill>
                <a:latin typeface="Book Antiqua" panose="02040602050305030304" pitchFamily="18" charset="0"/>
              </a:rPr>
              <a:t>đâu</a:t>
            </a:r>
            <a:r>
              <a:rPr lang="en-US" sz="3200" b="1" dirty="0">
                <a:solidFill>
                  <a:srgbClr val="C00000"/>
                </a:solidFill>
                <a:latin typeface="Book Antiqua" panose="02040602050305030304" pitchFamily="18" charset="0"/>
              </a:rPr>
              <a:t>!”</a:t>
            </a:r>
          </a:p>
        </p:txBody>
      </p:sp>
      <p:sp>
        <p:nvSpPr>
          <p:cNvPr id="7" name="TextBox 6"/>
          <p:cNvSpPr txBox="1"/>
          <p:nvPr/>
        </p:nvSpPr>
        <p:spPr>
          <a:xfrm>
            <a:off x="1734207" y="3636579"/>
            <a:ext cx="8692055" cy="954107"/>
          </a:xfrm>
          <a:prstGeom prst="rect">
            <a:avLst/>
          </a:prstGeom>
          <a:solidFill>
            <a:schemeClr val="bg1"/>
          </a:solidFill>
        </p:spPr>
        <p:txBody>
          <a:bodyPr wrap="square" rtlCol="0">
            <a:spAutoFit/>
          </a:bodyPr>
          <a:lstStyle/>
          <a:p>
            <a:r>
              <a:rPr lang="en-US" sz="2800" b="1" dirty="0">
                <a:solidFill>
                  <a:srgbClr val="0000FF"/>
                </a:solidFill>
                <a:latin typeface="Book Antiqua" panose="02040602050305030304" pitchFamily="18" charset="0"/>
              </a:rPr>
              <a:t>?. </a:t>
            </a:r>
            <a:r>
              <a:rPr lang="en-US" sz="2800" b="1" dirty="0" err="1">
                <a:solidFill>
                  <a:srgbClr val="0000FF"/>
                </a:solidFill>
                <a:latin typeface="Book Antiqua" panose="02040602050305030304" pitchFamily="18" charset="0"/>
              </a:rPr>
              <a:t>Khi</a:t>
            </a:r>
            <a:r>
              <a:rPr lang="en-US" sz="2800" b="1" dirty="0">
                <a:solidFill>
                  <a:srgbClr val="0000FF"/>
                </a:solidFill>
                <a:latin typeface="Book Antiqua" panose="02040602050305030304" pitchFamily="18" charset="0"/>
              </a:rPr>
              <a:t> </a:t>
            </a:r>
            <a:r>
              <a:rPr lang="en-US" sz="2800" b="1" dirty="0" err="1">
                <a:solidFill>
                  <a:srgbClr val="0000FF"/>
                </a:solidFill>
                <a:latin typeface="Book Antiqua" panose="02040602050305030304" pitchFamily="18" charset="0"/>
              </a:rPr>
              <a:t>đó</a:t>
            </a:r>
            <a:r>
              <a:rPr lang="en-US" sz="2800" b="1" dirty="0">
                <a:solidFill>
                  <a:srgbClr val="0000FF"/>
                </a:solidFill>
                <a:latin typeface="Book Antiqua" panose="02040602050305030304" pitchFamily="18" charset="0"/>
              </a:rPr>
              <a:t> </a:t>
            </a:r>
            <a:r>
              <a:rPr lang="en-US" sz="2800" b="1" dirty="0" err="1">
                <a:solidFill>
                  <a:srgbClr val="0000FF"/>
                </a:solidFill>
                <a:latin typeface="Book Antiqua" panose="02040602050305030304" pitchFamily="18" charset="0"/>
              </a:rPr>
              <a:t>dân</a:t>
            </a:r>
            <a:r>
              <a:rPr lang="en-US" sz="2800" b="1" dirty="0">
                <a:solidFill>
                  <a:srgbClr val="0000FF"/>
                </a:solidFill>
                <a:latin typeface="Book Antiqua" panose="02040602050305030304" pitchFamily="18" charset="0"/>
              </a:rPr>
              <a:t> </a:t>
            </a:r>
            <a:r>
              <a:rPr lang="en-US" sz="2800" b="1" dirty="0" err="1">
                <a:solidFill>
                  <a:srgbClr val="0000FF"/>
                </a:solidFill>
                <a:latin typeface="Book Antiqua" panose="02040602050305030304" pitchFamily="18" charset="0"/>
              </a:rPr>
              <a:t>làng</a:t>
            </a:r>
            <a:r>
              <a:rPr lang="en-US" sz="2800" b="1" dirty="0">
                <a:solidFill>
                  <a:srgbClr val="0000FF"/>
                </a:solidFill>
                <a:latin typeface="Book Antiqua" panose="02040602050305030304" pitchFamily="18" charset="0"/>
              </a:rPr>
              <a:t> </a:t>
            </a:r>
            <a:r>
              <a:rPr lang="en-US" sz="2800" b="1" dirty="0" err="1">
                <a:solidFill>
                  <a:srgbClr val="0000FF"/>
                </a:solidFill>
                <a:latin typeface="Book Antiqua" panose="02040602050305030304" pitchFamily="18" charset="0"/>
              </a:rPr>
              <a:t>Kông</a:t>
            </a:r>
            <a:r>
              <a:rPr lang="en-US" sz="2800" b="1" dirty="0">
                <a:solidFill>
                  <a:srgbClr val="0000FF"/>
                </a:solidFill>
                <a:latin typeface="Book Antiqua" panose="02040602050305030304" pitchFamily="18" charset="0"/>
              </a:rPr>
              <a:t> </a:t>
            </a:r>
            <a:r>
              <a:rPr lang="en-US" sz="2800" b="1" dirty="0" err="1">
                <a:solidFill>
                  <a:srgbClr val="0000FF"/>
                </a:solidFill>
                <a:latin typeface="Book Antiqua" panose="02040602050305030304" pitchFamily="18" charset="0"/>
              </a:rPr>
              <a:t>Hoa</a:t>
            </a:r>
            <a:r>
              <a:rPr lang="en-US" sz="2800" b="1" dirty="0">
                <a:solidFill>
                  <a:srgbClr val="0000FF"/>
                </a:solidFill>
                <a:latin typeface="Book Antiqua" panose="02040602050305030304" pitchFamily="18" charset="0"/>
              </a:rPr>
              <a:t> </a:t>
            </a:r>
            <a:r>
              <a:rPr lang="en-US" sz="2800" b="1" dirty="0" err="1">
                <a:solidFill>
                  <a:srgbClr val="0000FF"/>
                </a:solidFill>
                <a:latin typeface="Book Antiqua" panose="02040602050305030304" pitchFamily="18" charset="0"/>
              </a:rPr>
              <a:t>thể</a:t>
            </a:r>
            <a:r>
              <a:rPr lang="en-US" sz="2800" b="1" dirty="0">
                <a:solidFill>
                  <a:srgbClr val="0000FF"/>
                </a:solidFill>
                <a:latin typeface="Book Antiqua" panose="02040602050305030304" pitchFamily="18" charset="0"/>
              </a:rPr>
              <a:t> </a:t>
            </a:r>
            <a:r>
              <a:rPr lang="en-US" sz="2800" b="1" dirty="0" err="1">
                <a:solidFill>
                  <a:srgbClr val="0000FF"/>
                </a:solidFill>
                <a:latin typeface="Book Antiqua" panose="02040602050305030304" pitchFamily="18" charset="0"/>
              </a:rPr>
              <a:t>hiện</a:t>
            </a:r>
            <a:r>
              <a:rPr lang="en-US" sz="2800" b="1" dirty="0">
                <a:solidFill>
                  <a:srgbClr val="0000FF"/>
                </a:solidFill>
                <a:latin typeface="Book Antiqua" panose="02040602050305030304" pitchFamily="18" charset="0"/>
              </a:rPr>
              <a:t> </a:t>
            </a:r>
            <a:r>
              <a:rPr lang="en-US" sz="2800" b="1" dirty="0" err="1">
                <a:solidFill>
                  <a:srgbClr val="0000FF"/>
                </a:solidFill>
                <a:latin typeface="Book Antiqua" panose="02040602050305030304" pitchFamily="18" charset="0"/>
              </a:rPr>
              <a:t>thái</a:t>
            </a:r>
            <a:r>
              <a:rPr lang="en-US" sz="2800" b="1" dirty="0">
                <a:solidFill>
                  <a:srgbClr val="0000FF"/>
                </a:solidFill>
                <a:latin typeface="Book Antiqua" panose="02040602050305030304" pitchFamily="18" charset="0"/>
              </a:rPr>
              <a:t> </a:t>
            </a:r>
            <a:r>
              <a:rPr lang="en-US" sz="2800" b="1" dirty="0" err="1">
                <a:solidFill>
                  <a:srgbClr val="0000FF"/>
                </a:solidFill>
                <a:latin typeface="Book Antiqua" panose="02040602050305030304" pitchFamily="18" charset="0"/>
              </a:rPr>
              <a:t>độ</a:t>
            </a:r>
            <a:r>
              <a:rPr lang="en-US" sz="2800" b="1" dirty="0">
                <a:solidFill>
                  <a:srgbClr val="0000FF"/>
                </a:solidFill>
                <a:latin typeface="Book Antiqua" panose="02040602050305030304" pitchFamily="18" charset="0"/>
              </a:rPr>
              <a:t>, </a:t>
            </a:r>
            <a:r>
              <a:rPr lang="en-US" sz="2800" b="1" dirty="0" err="1">
                <a:solidFill>
                  <a:srgbClr val="0000FF"/>
                </a:solidFill>
                <a:latin typeface="Book Antiqua" panose="02040602050305030304" pitchFamily="18" charset="0"/>
              </a:rPr>
              <a:t>tình</a:t>
            </a:r>
            <a:r>
              <a:rPr lang="en-US" sz="2800" b="1" dirty="0">
                <a:solidFill>
                  <a:srgbClr val="0000FF"/>
                </a:solidFill>
                <a:latin typeface="Book Antiqua" panose="02040602050305030304" pitchFamily="18" charset="0"/>
              </a:rPr>
              <a:t> </a:t>
            </a:r>
            <a:r>
              <a:rPr lang="en-US" sz="2800" b="1" dirty="0" err="1">
                <a:solidFill>
                  <a:srgbClr val="0000FF"/>
                </a:solidFill>
                <a:latin typeface="Book Antiqua" panose="02040602050305030304" pitchFamily="18" charset="0"/>
              </a:rPr>
              <a:t>cảm</a:t>
            </a:r>
            <a:r>
              <a:rPr lang="en-US" sz="2800" b="1" dirty="0">
                <a:solidFill>
                  <a:srgbClr val="0000FF"/>
                </a:solidFill>
                <a:latin typeface="Book Antiqua" panose="02040602050305030304" pitchFamily="18" charset="0"/>
              </a:rPr>
              <a:t> </a:t>
            </a:r>
            <a:r>
              <a:rPr lang="en-US" sz="2800" b="1" dirty="0" err="1">
                <a:solidFill>
                  <a:srgbClr val="0000FF"/>
                </a:solidFill>
                <a:latin typeface="Book Antiqua" panose="02040602050305030304" pitchFamily="18" charset="0"/>
              </a:rPr>
              <a:t>như</a:t>
            </a:r>
            <a:r>
              <a:rPr lang="en-US" sz="2800" b="1" dirty="0">
                <a:solidFill>
                  <a:srgbClr val="0000FF"/>
                </a:solidFill>
                <a:latin typeface="Book Antiqua" panose="02040602050305030304" pitchFamily="18" charset="0"/>
              </a:rPr>
              <a:t> </a:t>
            </a:r>
            <a:r>
              <a:rPr lang="en-US" sz="2800" b="1" dirty="0" err="1">
                <a:solidFill>
                  <a:srgbClr val="0000FF"/>
                </a:solidFill>
                <a:latin typeface="Book Antiqua" panose="02040602050305030304" pitchFamily="18" charset="0"/>
              </a:rPr>
              <a:t>thế</a:t>
            </a:r>
            <a:r>
              <a:rPr lang="en-US" sz="2800" b="1" dirty="0">
                <a:solidFill>
                  <a:srgbClr val="0000FF"/>
                </a:solidFill>
                <a:latin typeface="Book Antiqua" panose="02040602050305030304" pitchFamily="18" charset="0"/>
              </a:rPr>
              <a:t> </a:t>
            </a:r>
            <a:r>
              <a:rPr lang="en-US" sz="2800" b="1" dirty="0" err="1">
                <a:solidFill>
                  <a:srgbClr val="0000FF"/>
                </a:solidFill>
                <a:latin typeface="Book Antiqua" panose="02040602050305030304" pitchFamily="18" charset="0"/>
              </a:rPr>
              <a:t>nào</a:t>
            </a:r>
            <a:r>
              <a:rPr lang="en-US" sz="2800" b="1" dirty="0">
                <a:solidFill>
                  <a:srgbClr val="0000FF"/>
                </a:solidFill>
                <a:latin typeface="Book Antiqua" panose="02040602050305030304" pitchFamily="18" charset="0"/>
              </a:rPr>
              <a:t> ?</a:t>
            </a:r>
          </a:p>
        </p:txBody>
      </p:sp>
      <p:sp>
        <p:nvSpPr>
          <p:cNvPr id="8" name="TextBox 7"/>
          <p:cNvSpPr txBox="1"/>
          <p:nvPr/>
        </p:nvSpPr>
        <p:spPr>
          <a:xfrm>
            <a:off x="1124607" y="5034455"/>
            <a:ext cx="10485502" cy="1077218"/>
          </a:xfrm>
          <a:prstGeom prst="rect">
            <a:avLst/>
          </a:prstGeom>
          <a:solidFill>
            <a:schemeClr val="bg1"/>
          </a:solidFill>
        </p:spPr>
        <p:txBody>
          <a:bodyPr wrap="square" rtlCol="0">
            <a:spAutoFit/>
          </a:bodyPr>
          <a:lstStyle/>
          <a:p>
            <a:r>
              <a:rPr lang="en-US" sz="3200" b="1" dirty="0">
                <a:solidFill>
                  <a:srgbClr val="C00000"/>
                </a:solidFill>
                <a:latin typeface="Book Antiqua" panose="02040602050305030304" pitchFamily="18" charset="0"/>
              </a:rPr>
              <a:t>- </a:t>
            </a:r>
            <a:r>
              <a:rPr lang="en-US" sz="3200" b="1" dirty="0" err="1">
                <a:solidFill>
                  <a:srgbClr val="C00000"/>
                </a:solidFill>
                <a:latin typeface="Book Antiqua" panose="02040602050305030304" pitchFamily="18" charset="0"/>
              </a:rPr>
              <a:t>Dân</a:t>
            </a:r>
            <a:r>
              <a:rPr lang="en-US" sz="3200" b="1" dirty="0">
                <a:solidFill>
                  <a:srgbClr val="C00000"/>
                </a:solidFill>
                <a:latin typeface="Book Antiqua" panose="02040602050305030304" pitchFamily="18" charset="0"/>
              </a:rPr>
              <a:t> </a:t>
            </a:r>
            <a:r>
              <a:rPr lang="en-US" sz="3200" b="1" dirty="0" err="1">
                <a:solidFill>
                  <a:srgbClr val="C00000"/>
                </a:solidFill>
                <a:latin typeface="Book Antiqua" panose="02040602050305030304" pitchFamily="18" charset="0"/>
              </a:rPr>
              <a:t>làng</a:t>
            </a:r>
            <a:r>
              <a:rPr lang="en-US" sz="3200" b="1" dirty="0">
                <a:solidFill>
                  <a:srgbClr val="C00000"/>
                </a:solidFill>
                <a:latin typeface="Book Antiqua" panose="02040602050305030304" pitchFamily="18" charset="0"/>
              </a:rPr>
              <a:t> </a:t>
            </a:r>
            <a:r>
              <a:rPr lang="en-US" sz="3200" b="1" dirty="0" err="1">
                <a:solidFill>
                  <a:srgbClr val="C00000"/>
                </a:solidFill>
                <a:latin typeface="Book Antiqua" panose="02040602050305030304" pitchFamily="18" charset="0"/>
              </a:rPr>
              <a:t>Kông</a:t>
            </a:r>
            <a:r>
              <a:rPr lang="en-US" sz="3200" b="1" dirty="0">
                <a:solidFill>
                  <a:srgbClr val="C00000"/>
                </a:solidFill>
                <a:latin typeface="Book Antiqua" panose="02040602050305030304" pitchFamily="18" charset="0"/>
              </a:rPr>
              <a:t> </a:t>
            </a:r>
            <a:r>
              <a:rPr lang="en-US" sz="3200" b="1" dirty="0" err="1">
                <a:solidFill>
                  <a:srgbClr val="C00000"/>
                </a:solidFill>
                <a:latin typeface="Book Antiqua" panose="02040602050305030304" pitchFamily="18" charset="0"/>
              </a:rPr>
              <a:t>Hoa</a:t>
            </a:r>
            <a:r>
              <a:rPr lang="en-US" sz="3200" b="1" dirty="0">
                <a:solidFill>
                  <a:srgbClr val="C00000"/>
                </a:solidFill>
                <a:latin typeface="Book Antiqua" panose="02040602050305030304" pitchFamily="18" charset="0"/>
              </a:rPr>
              <a:t> </a:t>
            </a:r>
            <a:r>
              <a:rPr lang="en-US" sz="3200" b="1" dirty="0" err="1">
                <a:solidFill>
                  <a:srgbClr val="C00000"/>
                </a:solidFill>
                <a:latin typeface="Book Antiqua" panose="02040602050305030304" pitchFamily="18" charset="0"/>
              </a:rPr>
              <a:t>vui</a:t>
            </a:r>
            <a:r>
              <a:rPr lang="en-US" sz="3200" b="1" dirty="0">
                <a:solidFill>
                  <a:srgbClr val="C00000"/>
                </a:solidFill>
                <a:latin typeface="Book Antiqua" panose="02040602050305030304" pitchFamily="18" charset="0"/>
              </a:rPr>
              <a:t> </a:t>
            </a:r>
            <a:r>
              <a:rPr lang="en-US" sz="3200" b="1" dirty="0" err="1">
                <a:solidFill>
                  <a:srgbClr val="C00000"/>
                </a:solidFill>
                <a:latin typeface="Book Antiqua" panose="02040602050305030304" pitchFamily="18" charset="0"/>
              </a:rPr>
              <a:t>quá</a:t>
            </a:r>
            <a:r>
              <a:rPr lang="en-US" sz="3200" b="1" dirty="0">
                <a:solidFill>
                  <a:srgbClr val="C00000"/>
                </a:solidFill>
                <a:latin typeface="Book Antiqua" panose="02040602050305030304" pitchFamily="18" charset="0"/>
              </a:rPr>
              <a:t>, </a:t>
            </a:r>
            <a:r>
              <a:rPr lang="en-US" sz="3200" b="1" dirty="0" err="1">
                <a:solidFill>
                  <a:srgbClr val="C00000"/>
                </a:solidFill>
                <a:latin typeface="Book Antiqua" panose="02040602050305030304" pitchFamily="18" charset="0"/>
              </a:rPr>
              <a:t>đứng</a:t>
            </a:r>
            <a:r>
              <a:rPr lang="en-US" sz="3200" b="1" dirty="0">
                <a:solidFill>
                  <a:srgbClr val="C00000"/>
                </a:solidFill>
                <a:latin typeface="Book Antiqua" panose="02040602050305030304" pitchFamily="18" charset="0"/>
              </a:rPr>
              <a:t> </a:t>
            </a:r>
            <a:r>
              <a:rPr lang="en-US" sz="3200" b="1" dirty="0" err="1">
                <a:solidFill>
                  <a:srgbClr val="C00000"/>
                </a:solidFill>
                <a:latin typeface="Book Antiqua" panose="02040602050305030304" pitchFamily="18" charset="0"/>
              </a:rPr>
              <a:t>hết</a:t>
            </a:r>
            <a:r>
              <a:rPr lang="en-US" sz="3200" b="1" dirty="0">
                <a:solidFill>
                  <a:srgbClr val="C00000"/>
                </a:solidFill>
                <a:latin typeface="Book Antiqua" panose="02040602050305030304" pitchFamily="18" charset="0"/>
              </a:rPr>
              <a:t> </a:t>
            </a:r>
            <a:r>
              <a:rPr lang="en-US" sz="3200" b="1" dirty="0" err="1">
                <a:solidFill>
                  <a:srgbClr val="C00000"/>
                </a:solidFill>
                <a:latin typeface="Book Antiqua" panose="02040602050305030304" pitchFamily="18" charset="0"/>
              </a:rPr>
              <a:t>cả</a:t>
            </a:r>
            <a:r>
              <a:rPr lang="en-US" sz="3200" b="1" dirty="0">
                <a:solidFill>
                  <a:srgbClr val="C00000"/>
                </a:solidFill>
                <a:latin typeface="Book Antiqua" panose="02040602050305030304" pitchFamily="18" charset="0"/>
              </a:rPr>
              <a:t> </a:t>
            </a:r>
            <a:r>
              <a:rPr lang="en-US" sz="3200" b="1" dirty="0" err="1">
                <a:solidFill>
                  <a:srgbClr val="C00000"/>
                </a:solidFill>
                <a:latin typeface="Book Antiqua" panose="02040602050305030304" pitchFamily="18" charset="0"/>
              </a:rPr>
              <a:t>dậy</a:t>
            </a:r>
            <a:r>
              <a:rPr lang="en-US" sz="3200" b="1" dirty="0">
                <a:solidFill>
                  <a:srgbClr val="C00000"/>
                </a:solidFill>
                <a:latin typeface="Book Antiqua" panose="02040602050305030304" pitchFamily="18" charset="0"/>
              </a:rPr>
              <a:t> </a:t>
            </a:r>
            <a:r>
              <a:rPr lang="en-US" sz="3200" b="1" dirty="0" err="1">
                <a:solidFill>
                  <a:srgbClr val="C00000"/>
                </a:solidFill>
                <a:latin typeface="Book Antiqua" panose="02040602050305030304" pitchFamily="18" charset="0"/>
              </a:rPr>
              <a:t>và</a:t>
            </a:r>
            <a:r>
              <a:rPr lang="en-US" sz="3200" b="1" dirty="0">
                <a:solidFill>
                  <a:srgbClr val="C00000"/>
                </a:solidFill>
                <a:latin typeface="Book Antiqua" panose="02040602050305030304" pitchFamily="18" charset="0"/>
              </a:rPr>
              <a:t> </a:t>
            </a:r>
            <a:r>
              <a:rPr lang="en-US" sz="3200" b="1" dirty="0" err="1">
                <a:solidFill>
                  <a:srgbClr val="C00000"/>
                </a:solidFill>
                <a:latin typeface="Book Antiqua" panose="02040602050305030304" pitchFamily="18" charset="0"/>
              </a:rPr>
              <a:t>nói</a:t>
            </a:r>
            <a:r>
              <a:rPr lang="en-US" sz="3200" b="1" dirty="0">
                <a:solidFill>
                  <a:srgbClr val="C00000"/>
                </a:solidFill>
                <a:latin typeface="Book Antiqua" panose="02040602050305030304" pitchFamily="18" charset="0"/>
              </a:rPr>
              <a:t> : “ </a:t>
            </a:r>
            <a:r>
              <a:rPr lang="en-US" sz="3200" b="1" dirty="0" err="1">
                <a:solidFill>
                  <a:srgbClr val="C00000"/>
                </a:solidFill>
                <a:latin typeface="Book Antiqua" panose="02040602050305030304" pitchFamily="18" charset="0"/>
              </a:rPr>
              <a:t>Đúng</a:t>
            </a:r>
            <a:r>
              <a:rPr lang="en-US" sz="3200" b="1" dirty="0">
                <a:solidFill>
                  <a:srgbClr val="C00000"/>
                </a:solidFill>
                <a:latin typeface="Book Antiqua" panose="02040602050305030304" pitchFamily="18" charset="0"/>
              </a:rPr>
              <a:t> </a:t>
            </a:r>
            <a:r>
              <a:rPr lang="en-US" sz="3200" b="1" dirty="0" err="1">
                <a:solidFill>
                  <a:srgbClr val="C00000"/>
                </a:solidFill>
                <a:latin typeface="Book Antiqua" panose="02040602050305030304" pitchFamily="18" charset="0"/>
              </a:rPr>
              <a:t>đấy</a:t>
            </a:r>
            <a:r>
              <a:rPr lang="en-US" sz="3200" b="1" dirty="0">
                <a:solidFill>
                  <a:srgbClr val="C00000"/>
                </a:solidFill>
                <a:latin typeface="Book Antiqua" panose="02040602050305030304" pitchFamily="18" charset="0"/>
              </a:rPr>
              <a:t> !</a:t>
            </a:r>
            <a:r>
              <a:rPr lang="en-US" sz="3200" b="1" dirty="0" err="1">
                <a:solidFill>
                  <a:srgbClr val="C00000"/>
                </a:solidFill>
                <a:latin typeface="Book Antiqua" panose="02040602050305030304" pitchFamily="18" charset="0"/>
              </a:rPr>
              <a:t>Đúng</a:t>
            </a:r>
            <a:r>
              <a:rPr lang="en-US" sz="3200" b="1" dirty="0">
                <a:solidFill>
                  <a:srgbClr val="C00000"/>
                </a:solidFill>
                <a:latin typeface="Book Antiqua" panose="02040602050305030304" pitchFamily="18" charset="0"/>
              </a:rPr>
              <a:t> </a:t>
            </a:r>
            <a:r>
              <a:rPr lang="en-US" sz="3200" b="1" dirty="0" err="1">
                <a:solidFill>
                  <a:srgbClr val="C00000"/>
                </a:solidFill>
                <a:latin typeface="Book Antiqua" panose="02040602050305030304" pitchFamily="18" charset="0"/>
              </a:rPr>
              <a:t>đấy</a:t>
            </a:r>
            <a:r>
              <a:rPr lang="en-US" sz="3200" b="1" dirty="0">
                <a:solidFill>
                  <a:srgbClr val="C00000"/>
                </a:solidFill>
                <a:latin typeface="Book Antiqua" panose="02040602050305030304" pitchFamily="18" charset="0"/>
              </a:rPr>
              <a:t> !”</a:t>
            </a:r>
          </a:p>
        </p:txBody>
      </p:sp>
    </p:spTree>
    <p:extLst>
      <p:ext uri="{BB962C8B-B14F-4D97-AF65-F5344CB8AC3E}">
        <p14:creationId xmlns:p14="http://schemas.microsoft.com/office/powerpoint/2010/main" val="39376025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8">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251122"/>
            <a:ext cx="12192000" cy="2123658"/>
          </a:xfrm>
          <a:prstGeom prst="rect">
            <a:avLst/>
          </a:prstGeom>
          <a:solidFill>
            <a:schemeClr val="bg1"/>
          </a:solidFill>
        </p:spPr>
        <p:txBody>
          <a:bodyPr wrap="square">
            <a:spAutoFit/>
          </a:bodyPr>
          <a:lstStyle/>
          <a:p>
            <a:pPr algn="just"/>
            <a:r>
              <a:rPr lang="en-US" sz="4400" b="1" dirty="0">
                <a:solidFill>
                  <a:srgbClr val="0000FF"/>
                </a:solidFill>
                <a:latin typeface="Times New Roman" panose="02020603050405020304" pitchFamily="18" charset="0"/>
                <a:cs typeface="Times New Roman" panose="02020603050405020304" pitchFamily="18" charset="0"/>
              </a:rPr>
              <a:t>     4. </a:t>
            </a:r>
            <a:r>
              <a:rPr lang="vi-VN" sz="4400" b="1" dirty="0">
                <a:solidFill>
                  <a:srgbClr val="0000FF"/>
                </a:solidFill>
                <a:latin typeface="Times New Roman" panose="02020603050405020304" pitchFamily="18" charset="0"/>
                <a:cs typeface="Times New Roman" panose="02020603050405020304" pitchFamily="18" charset="0"/>
              </a:rPr>
              <a:t>Đại hội tặng dân làng Kông Hoa những gì? Khi xem những vật đó, thái độ của mọi người ra sao?</a:t>
            </a:r>
            <a:endParaRPr lang="en-US" sz="4400" b="1" dirty="0">
              <a:solidFill>
                <a:srgbClr val="0000FF"/>
              </a:solidFill>
              <a:latin typeface="Times New Roman" panose="02020603050405020304" pitchFamily="18" charset="0"/>
              <a:cs typeface="Times New Roman" panose="02020603050405020304" pitchFamily="18" charset="0"/>
            </a:endParaRPr>
          </a:p>
        </p:txBody>
      </p:sp>
      <p:sp>
        <p:nvSpPr>
          <p:cNvPr id="6" name="Rectangle 5"/>
          <p:cNvSpPr/>
          <p:nvPr/>
        </p:nvSpPr>
        <p:spPr>
          <a:xfrm>
            <a:off x="0" y="2636560"/>
            <a:ext cx="12191999" cy="3970318"/>
          </a:xfrm>
          <a:prstGeom prst="rect">
            <a:avLst/>
          </a:prstGeom>
          <a:solidFill>
            <a:srgbClr val="FFFFCC"/>
          </a:solidFill>
        </p:spPr>
        <p:txBody>
          <a:bodyPr wrap="square">
            <a:spAutoFit/>
          </a:bodyPr>
          <a:lstStyle/>
          <a:p>
            <a:pPr algn="just"/>
            <a:r>
              <a:rPr lang="en-US" sz="3600" b="1" dirty="0">
                <a:solidFill>
                  <a:srgbClr val="FF0000"/>
                </a:solidFill>
                <a:latin typeface="+mj-lt"/>
              </a:rPr>
              <a:t>   -  </a:t>
            </a:r>
            <a:r>
              <a:rPr lang="vi-VN" sz="3600" b="1" dirty="0">
                <a:solidFill>
                  <a:srgbClr val="FF0000"/>
                </a:solidFill>
                <a:latin typeface="+mj-lt"/>
              </a:rPr>
              <a:t>Đại hội tặng dân làng Kông Hoa một tấm ảnh Bác Hồ vác cuốc đi làm rẫy, một bộ quần áo bằng lụa của Bác, một cây cờ có thêu chữ, một huân chương cho cả làng, một huân chương cho anh Núp.</a:t>
            </a:r>
          </a:p>
          <a:p>
            <a:pPr algn="just"/>
            <a:r>
              <a:rPr lang="en-US" sz="3600" b="1" dirty="0">
                <a:solidFill>
                  <a:srgbClr val="FF0000"/>
                </a:solidFill>
                <a:latin typeface="+mj-lt"/>
              </a:rPr>
              <a:t>    -  </a:t>
            </a:r>
            <a:r>
              <a:rPr lang="vi-VN" sz="3600" b="1" dirty="0">
                <a:solidFill>
                  <a:srgbClr val="FF0000"/>
                </a:solidFill>
                <a:latin typeface="+mj-lt"/>
              </a:rPr>
              <a:t>Dân làng tỏ ra rất vui mừng và trân trọng các tặng vật đó nên họ phải </a:t>
            </a:r>
            <a:r>
              <a:rPr lang="en-US" sz="3600" b="1" dirty="0">
                <a:solidFill>
                  <a:srgbClr val="FF0000"/>
                </a:solidFill>
                <a:latin typeface="+mj-lt"/>
              </a:rPr>
              <a:t>“</a:t>
            </a:r>
            <a:r>
              <a:rPr lang="vi-VN" sz="3600" b="1" dirty="0">
                <a:solidFill>
                  <a:srgbClr val="FF0000"/>
                </a:solidFill>
                <a:latin typeface="+mj-lt"/>
              </a:rPr>
              <a:t>rửa tay thật sạch</a:t>
            </a:r>
            <a:r>
              <a:rPr lang="en-US" sz="3600" b="1" dirty="0">
                <a:solidFill>
                  <a:srgbClr val="FF0000"/>
                </a:solidFill>
                <a:latin typeface="+mj-lt"/>
              </a:rPr>
              <a:t>”</a:t>
            </a:r>
            <a:r>
              <a:rPr lang="vi-VN" sz="3600" b="1" dirty="0">
                <a:solidFill>
                  <a:srgbClr val="FF0000"/>
                </a:solidFill>
                <a:latin typeface="+mj-lt"/>
              </a:rPr>
              <a:t> rồi mới dám cầm lên coi và họ coi mãi cho tới nửa đêm.</a:t>
            </a:r>
          </a:p>
        </p:txBody>
      </p:sp>
    </p:spTree>
    <p:extLst>
      <p:ext uri="{BB962C8B-B14F-4D97-AF65-F5344CB8AC3E}">
        <p14:creationId xmlns:p14="http://schemas.microsoft.com/office/powerpoint/2010/main" val="26704652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circle(in)">
                                      <p:cBhvr>
                                        <p:cTn id="12"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a:gsLst>
            <a:gs pos="0">
              <a:schemeClr val="accent5">
                <a:tint val="50000"/>
                <a:satMod val="300000"/>
              </a:schemeClr>
            </a:gs>
            <a:gs pos="35000">
              <a:schemeClr val="accent5">
                <a:tint val="37000"/>
                <a:satMod val="300000"/>
              </a:schemeClr>
            </a:gs>
            <a:gs pos="100000">
              <a:schemeClr val="accent5">
                <a:tint val="15000"/>
                <a:satMod val="350000"/>
              </a:schemeClr>
            </a:gs>
          </a:gsLst>
          <a:lin ang="16200000" scaled="1"/>
        </a:gra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1" y="0"/>
            <a:ext cx="12192000" cy="6858000"/>
          </a:xfrm>
          <a:prstGeom prst="rect">
            <a:avLst/>
          </a:prstGeom>
        </p:spPr>
      </p:pic>
      <p:sp>
        <p:nvSpPr>
          <p:cNvPr id="5" name="TextBox 4"/>
          <p:cNvSpPr txBox="1"/>
          <p:nvPr/>
        </p:nvSpPr>
        <p:spPr>
          <a:xfrm>
            <a:off x="4780156" y="245326"/>
            <a:ext cx="2631688" cy="646331"/>
          </a:xfrm>
          <a:prstGeom prst="rect">
            <a:avLst/>
          </a:prstGeom>
          <a:noFill/>
        </p:spPr>
        <p:txBody>
          <a:bodyPr wrap="square" rtlCol="0">
            <a:spAutoFit/>
          </a:bodyPr>
          <a:lstStyle/>
          <a:p>
            <a:r>
              <a:rPr lang="en-US" sz="3600" b="1" dirty="0" err="1">
                <a:solidFill>
                  <a:srgbClr val="FF0000"/>
                </a:solidFill>
                <a:latin typeface="Times New Roman" panose="02020603050405020304" pitchFamily="18" charset="0"/>
                <a:cs typeface="Times New Roman" panose="02020603050405020304" pitchFamily="18" charset="0"/>
              </a:rPr>
              <a:t>Tây</a:t>
            </a:r>
            <a:r>
              <a:rPr lang="en-US" sz="3600" b="1" dirty="0">
                <a:solidFill>
                  <a:srgbClr val="FF0000"/>
                </a:solidFill>
                <a:latin typeface="Times New Roman" panose="02020603050405020304" pitchFamily="18" charset="0"/>
                <a:cs typeface="Times New Roman" panose="02020603050405020304" pitchFamily="18" charset="0"/>
              </a:rPr>
              <a:t> </a:t>
            </a:r>
            <a:r>
              <a:rPr lang="en-US" sz="3600" b="1" dirty="0" err="1">
                <a:solidFill>
                  <a:srgbClr val="FF0000"/>
                </a:solidFill>
                <a:latin typeface="Times New Roman" panose="02020603050405020304" pitchFamily="18" charset="0"/>
                <a:cs typeface="Times New Roman" panose="02020603050405020304" pitchFamily="18" charset="0"/>
              </a:rPr>
              <a:t>Nguyên</a:t>
            </a:r>
            <a:endParaRPr lang="en-US" sz="3600" b="1" dirty="0">
              <a:solidFill>
                <a:srgbClr val="FF0000"/>
              </a:solidFill>
              <a:latin typeface="Times New Roman" panose="02020603050405020304" pitchFamily="18" charset="0"/>
              <a:cs typeface="Times New Roman" panose="02020603050405020304" pitchFamily="18" charset="0"/>
            </a:endParaRPr>
          </a:p>
        </p:txBody>
      </p:sp>
      <p:pic>
        <p:nvPicPr>
          <p:cNvPr id="6" name="Picture 5"/>
          <p:cNvPicPr>
            <a:picLocks noChangeAspect="1"/>
          </p:cNvPicPr>
          <p:nvPr/>
        </p:nvPicPr>
        <p:blipFill rotWithShape="1">
          <a:blip r:embed="rId3"/>
          <a:srcRect l="2592" t="20808" r="34756" b="45045"/>
          <a:stretch/>
        </p:blipFill>
        <p:spPr>
          <a:xfrm>
            <a:off x="2" y="0"/>
            <a:ext cx="12191999" cy="6858000"/>
          </a:xfrm>
          <a:prstGeom prst="rect">
            <a:avLst/>
          </a:prstGeom>
        </p:spPr>
      </p:pic>
      <p:pic>
        <p:nvPicPr>
          <p:cNvPr id="8" name="Picture 7"/>
          <p:cNvPicPr>
            <a:picLocks noChangeAspect="1"/>
          </p:cNvPicPr>
          <p:nvPr/>
        </p:nvPicPr>
        <p:blipFill>
          <a:blip r:embed="rId4"/>
          <a:stretch>
            <a:fillRect/>
          </a:stretch>
        </p:blipFill>
        <p:spPr>
          <a:xfrm>
            <a:off x="0" y="0"/>
            <a:ext cx="5820937" cy="6858000"/>
          </a:xfrm>
          <a:prstGeom prst="rect">
            <a:avLst/>
          </a:prstGeom>
        </p:spPr>
      </p:pic>
    </p:spTree>
    <p:extLst>
      <p:ext uri="{BB962C8B-B14F-4D97-AF65-F5344CB8AC3E}">
        <p14:creationId xmlns:p14="http://schemas.microsoft.com/office/powerpoint/2010/main" val="21717259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in)">
                                      <p:cBhvr>
                                        <p:cTn id="7" dur="2000"/>
                                        <p:tgtEl>
                                          <p:spTgt spid="4"/>
                                        </p:tgtEl>
                                      </p:cBhvr>
                                    </p:animEffect>
                                  </p:childTnLst>
                                </p:cTn>
                              </p:par>
                              <p:par>
                                <p:cTn id="8" presetID="6" presetClass="entr" presetSubtype="16"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circle(in)">
                                      <p:cBhvr>
                                        <p:cTn id="10" dur="20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xit" presetSubtype="0" fill="hold" nodeType="clickEffect">
                                  <p:stCondLst>
                                    <p:cond delay="0"/>
                                  </p:stCondLst>
                                  <p:childTnLst>
                                    <p:animEffect transition="out" filter="fade">
                                      <p:cBhvr>
                                        <p:cTn id="14" dur="500"/>
                                        <p:tgtEl>
                                          <p:spTgt spid="4"/>
                                        </p:tgtEl>
                                      </p:cBhvr>
                                    </p:animEffect>
                                    <p:set>
                                      <p:cBhvr>
                                        <p:cTn id="15" dur="1" fill="hold">
                                          <p:stCondLst>
                                            <p:cond delay="499"/>
                                          </p:stCondLst>
                                        </p:cTn>
                                        <p:tgtEl>
                                          <p:spTgt spid="4"/>
                                        </p:tgtEl>
                                        <p:attrNameLst>
                                          <p:attrName>style.visibility</p:attrName>
                                        </p:attrNameLst>
                                      </p:cBhvr>
                                      <p:to>
                                        <p:strVal val="hidden"/>
                                      </p:to>
                                    </p:set>
                                  </p:childTnLst>
                                </p:cTn>
                              </p:par>
                              <p:par>
                                <p:cTn id="16" presetID="10" presetClass="exit" presetSubtype="0" fill="hold" grpId="1" nodeType="withEffect">
                                  <p:stCondLst>
                                    <p:cond delay="0"/>
                                  </p:stCondLst>
                                  <p:childTnLst>
                                    <p:animEffect transition="out" filter="fade">
                                      <p:cBhvr>
                                        <p:cTn id="17" dur="500"/>
                                        <p:tgtEl>
                                          <p:spTgt spid="5"/>
                                        </p:tgtEl>
                                      </p:cBhvr>
                                    </p:animEffect>
                                    <p:set>
                                      <p:cBhvr>
                                        <p:cTn id="18" dur="1" fill="hold">
                                          <p:stCondLst>
                                            <p:cond delay="499"/>
                                          </p:stCondLst>
                                        </p:cTn>
                                        <p:tgtEl>
                                          <p:spTgt spid="5"/>
                                        </p:tgtEl>
                                        <p:attrNameLst>
                                          <p:attrName>style.visibility</p:attrName>
                                        </p:attrNameLst>
                                      </p:cBhvr>
                                      <p:to>
                                        <p:strVal val="hidden"/>
                                      </p:to>
                                    </p:set>
                                  </p:childTnLst>
                                </p:cTn>
                              </p:par>
                              <p:par>
                                <p:cTn id="19" presetID="6" presetClass="entr" presetSubtype="16" fill="hold" nodeType="with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circle(in)">
                                      <p:cBhvr>
                                        <p:cTn id="21" dur="2000"/>
                                        <p:tgtEl>
                                          <p:spTgt spid="6"/>
                                        </p:tgtEl>
                                      </p:cBhvr>
                                    </p:animEffect>
                                  </p:childTnLst>
                                </p:cTn>
                              </p:par>
                              <p:par>
                                <p:cTn id="22" presetID="10" presetClass="exit" presetSubtype="0" fill="hold" nodeType="withEffect">
                                  <p:stCondLst>
                                    <p:cond delay="0"/>
                                  </p:stCondLst>
                                  <p:childTnLst>
                                    <p:animEffect transition="out" filter="fade">
                                      <p:cBhvr>
                                        <p:cTn id="23" dur="500"/>
                                        <p:tgtEl>
                                          <p:spTgt spid="6"/>
                                        </p:tgtEl>
                                      </p:cBhvr>
                                    </p:animEffect>
                                    <p:set>
                                      <p:cBhvr>
                                        <p:cTn id="24" dur="1" fill="hold">
                                          <p:stCondLst>
                                            <p:cond delay="499"/>
                                          </p:stCondLst>
                                        </p:cTn>
                                        <p:tgtEl>
                                          <p:spTgt spid="6"/>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6" presetClass="entr" presetSubtype="16" fill="hold" nodeType="click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circle(in)">
                                      <p:cBhvr>
                                        <p:cTn id="29"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 grpId="1"/>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0">
          <a:blip r:embed="rId2">
            <a:lum/>
          </a:blip>
          <a:srcRect/>
          <a:stretch>
            <a:fillRect t="-10000" b="-10000"/>
          </a:stretch>
        </a:blipFill>
        <a:effectLst/>
      </p:bgPr>
    </p:bg>
    <p:spTree>
      <p:nvGrpSpPr>
        <p:cNvPr id="1" name=""/>
        <p:cNvGrpSpPr/>
        <p:nvPr/>
      </p:nvGrpSpPr>
      <p:grpSpPr>
        <a:xfrm>
          <a:off x="0" y="0"/>
          <a:ext cx="0" cy="0"/>
          <a:chOff x="0" y="0"/>
          <a:chExt cx="0" cy="0"/>
        </a:xfrm>
      </p:grpSpPr>
      <p:sp>
        <p:nvSpPr>
          <p:cNvPr id="5" name="TextBox 4"/>
          <p:cNvSpPr txBox="1"/>
          <p:nvPr/>
        </p:nvSpPr>
        <p:spPr>
          <a:xfrm>
            <a:off x="3881120" y="243840"/>
            <a:ext cx="2600960" cy="769441"/>
          </a:xfrm>
          <a:prstGeom prst="rect">
            <a:avLst/>
          </a:prstGeom>
          <a:noFill/>
        </p:spPr>
        <p:txBody>
          <a:bodyPr wrap="square" rtlCol="0">
            <a:spAutoFit/>
          </a:bodyPr>
          <a:lstStyle/>
          <a:p>
            <a:r>
              <a:rPr lang="en-US" sz="4400" b="1" u="sng" dirty="0" err="1">
                <a:solidFill>
                  <a:srgbClr val="0000FF"/>
                </a:solidFill>
                <a:latin typeface="Times New Roman" panose="02020603050405020304" pitchFamily="18" charset="0"/>
                <a:cs typeface="Times New Roman" panose="02020603050405020304" pitchFamily="18" charset="0"/>
              </a:rPr>
              <a:t>Nội</a:t>
            </a:r>
            <a:r>
              <a:rPr lang="en-US" sz="4400" b="1" u="sng" dirty="0">
                <a:solidFill>
                  <a:srgbClr val="0000FF"/>
                </a:solidFill>
                <a:latin typeface="Times New Roman" panose="02020603050405020304" pitchFamily="18" charset="0"/>
                <a:cs typeface="Times New Roman" panose="02020603050405020304" pitchFamily="18" charset="0"/>
              </a:rPr>
              <a:t> dung</a:t>
            </a:r>
          </a:p>
        </p:txBody>
      </p:sp>
      <p:sp>
        <p:nvSpPr>
          <p:cNvPr id="3" name="Rectangle 2"/>
          <p:cNvSpPr/>
          <p:nvPr/>
        </p:nvSpPr>
        <p:spPr>
          <a:xfrm>
            <a:off x="1208690" y="1325515"/>
            <a:ext cx="7266238" cy="3785652"/>
          </a:xfrm>
          <a:prstGeom prst="rect">
            <a:avLst/>
          </a:prstGeom>
        </p:spPr>
        <p:txBody>
          <a:bodyPr wrap="square">
            <a:spAutoFit/>
          </a:bodyPr>
          <a:lstStyle/>
          <a:p>
            <a:pPr algn="just"/>
            <a:r>
              <a:rPr lang="en-US" sz="4800" b="1" dirty="0">
                <a:solidFill>
                  <a:srgbClr val="FF0000"/>
                </a:solidFill>
                <a:latin typeface="Times New Roman" panose="02020603050405020304" pitchFamily="18" charset="0"/>
                <a:cs typeface="Times New Roman" panose="02020603050405020304" pitchFamily="18" charset="0"/>
              </a:rPr>
              <a:t>      Ca </a:t>
            </a:r>
            <a:r>
              <a:rPr lang="en-US" sz="4800" b="1" dirty="0" err="1">
                <a:solidFill>
                  <a:srgbClr val="FF0000"/>
                </a:solidFill>
                <a:latin typeface="Times New Roman" panose="02020603050405020304" pitchFamily="18" charset="0"/>
                <a:cs typeface="Times New Roman" panose="02020603050405020304" pitchFamily="18" charset="0"/>
              </a:rPr>
              <a:t>ngợi</a:t>
            </a:r>
            <a:r>
              <a:rPr lang="en-US" sz="4800" b="1" dirty="0">
                <a:solidFill>
                  <a:srgbClr val="FF0000"/>
                </a:solidFill>
                <a:latin typeface="Times New Roman" panose="02020603050405020304" pitchFamily="18" charset="0"/>
                <a:cs typeface="Times New Roman" panose="02020603050405020304" pitchFamily="18" charset="0"/>
              </a:rPr>
              <a:t> </a:t>
            </a:r>
            <a:r>
              <a:rPr lang="en-US" sz="4800" b="1" dirty="0" err="1">
                <a:solidFill>
                  <a:srgbClr val="FF0000"/>
                </a:solidFill>
                <a:latin typeface="Times New Roman" panose="02020603050405020304" pitchFamily="18" charset="0"/>
                <a:cs typeface="Times New Roman" panose="02020603050405020304" pitchFamily="18" charset="0"/>
              </a:rPr>
              <a:t>anh</a:t>
            </a:r>
            <a:r>
              <a:rPr lang="en-US" sz="4800" b="1" dirty="0">
                <a:solidFill>
                  <a:srgbClr val="FF0000"/>
                </a:solidFill>
                <a:latin typeface="Times New Roman" panose="02020603050405020304" pitchFamily="18" charset="0"/>
                <a:cs typeface="Times New Roman" panose="02020603050405020304" pitchFamily="18" charset="0"/>
              </a:rPr>
              <a:t> </a:t>
            </a:r>
            <a:r>
              <a:rPr lang="en-US" sz="4800" b="1" dirty="0" err="1">
                <a:solidFill>
                  <a:srgbClr val="FF0000"/>
                </a:solidFill>
                <a:latin typeface="Times New Roman" panose="02020603050405020304" pitchFamily="18" charset="0"/>
                <a:cs typeface="Times New Roman" panose="02020603050405020304" pitchFamily="18" charset="0"/>
              </a:rPr>
              <a:t>Núp</a:t>
            </a:r>
            <a:r>
              <a:rPr lang="en-US" sz="4800" b="1" dirty="0">
                <a:solidFill>
                  <a:srgbClr val="FF0000"/>
                </a:solidFill>
                <a:latin typeface="Times New Roman" panose="02020603050405020304" pitchFamily="18" charset="0"/>
                <a:cs typeface="Times New Roman" panose="02020603050405020304" pitchFamily="18" charset="0"/>
              </a:rPr>
              <a:t> </a:t>
            </a:r>
            <a:r>
              <a:rPr lang="en-US" sz="4800" b="1" dirty="0" err="1">
                <a:solidFill>
                  <a:srgbClr val="FF0000"/>
                </a:solidFill>
                <a:latin typeface="Times New Roman" panose="02020603050405020304" pitchFamily="18" charset="0"/>
                <a:cs typeface="Times New Roman" panose="02020603050405020304" pitchFamily="18" charset="0"/>
              </a:rPr>
              <a:t>và</a:t>
            </a:r>
            <a:r>
              <a:rPr lang="en-US" sz="4800" b="1" dirty="0">
                <a:solidFill>
                  <a:srgbClr val="FF0000"/>
                </a:solidFill>
                <a:latin typeface="Times New Roman" panose="02020603050405020304" pitchFamily="18" charset="0"/>
                <a:cs typeface="Times New Roman" panose="02020603050405020304" pitchFamily="18" charset="0"/>
              </a:rPr>
              <a:t> </a:t>
            </a:r>
            <a:r>
              <a:rPr lang="en-US" sz="4800" b="1" dirty="0" err="1">
                <a:solidFill>
                  <a:srgbClr val="FF0000"/>
                </a:solidFill>
                <a:latin typeface="Times New Roman" panose="02020603050405020304" pitchFamily="18" charset="0"/>
                <a:cs typeface="Times New Roman" panose="02020603050405020304" pitchFamily="18" charset="0"/>
              </a:rPr>
              <a:t>dân</a:t>
            </a:r>
            <a:r>
              <a:rPr lang="en-US" sz="4800" b="1" dirty="0">
                <a:solidFill>
                  <a:srgbClr val="FF0000"/>
                </a:solidFill>
                <a:latin typeface="Times New Roman" panose="02020603050405020304" pitchFamily="18" charset="0"/>
                <a:cs typeface="Times New Roman" panose="02020603050405020304" pitchFamily="18" charset="0"/>
              </a:rPr>
              <a:t> </a:t>
            </a:r>
            <a:r>
              <a:rPr lang="en-US" sz="4800" b="1" dirty="0" err="1">
                <a:solidFill>
                  <a:srgbClr val="FF0000"/>
                </a:solidFill>
                <a:latin typeface="Times New Roman" panose="02020603050405020304" pitchFamily="18" charset="0"/>
                <a:cs typeface="Times New Roman" panose="02020603050405020304" pitchFamily="18" charset="0"/>
              </a:rPr>
              <a:t>làng</a:t>
            </a:r>
            <a:r>
              <a:rPr lang="en-US" sz="4800" b="1" dirty="0">
                <a:solidFill>
                  <a:srgbClr val="FF0000"/>
                </a:solidFill>
                <a:latin typeface="Times New Roman" panose="02020603050405020304" pitchFamily="18" charset="0"/>
                <a:cs typeface="Times New Roman" panose="02020603050405020304" pitchFamily="18" charset="0"/>
              </a:rPr>
              <a:t> </a:t>
            </a:r>
            <a:r>
              <a:rPr lang="en-US" sz="4800" b="1" dirty="0" err="1">
                <a:solidFill>
                  <a:srgbClr val="FF0000"/>
                </a:solidFill>
                <a:latin typeface="Times New Roman" panose="02020603050405020304" pitchFamily="18" charset="0"/>
                <a:cs typeface="Times New Roman" panose="02020603050405020304" pitchFamily="18" charset="0"/>
              </a:rPr>
              <a:t>Kông</a:t>
            </a:r>
            <a:r>
              <a:rPr lang="en-US" sz="4800" b="1" dirty="0">
                <a:solidFill>
                  <a:srgbClr val="FF0000"/>
                </a:solidFill>
                <a:latin typeface="Times New Roman" panose="02020603050405020304" pitchFamily="18" charset="0"/>
                <a:cs typeface="Times New Roman" panose="02020603050405020304" pitchFamily="18" charset="0"/>
              </a:rPr>
              <a:t> </a:t>
            </a:r>
            <a:r>
              <a:rPr lang="en-US" sz="4800" b="1" dirty="0" err="1">
                <a:solidFill>
                  <a:srgbClr val="FF0000"/>
                </a:solidFill>
                <a:latin typeface="Times New Roman" panose="02020603050405020304" pitchFamily="18" charset="0"/>
                <a:cs typeface="Times New Roman" panose="02020603050405020304" pitchFamily="18" charset="0"/>
              </a:rPr>
              <a:t>Hoa</a:t>
            </a:r>
            <a:r>
              <a:rPr lang="en-US" sz="4800" b="1" dirty="0">
                <a:solidFill>
                  <a:srgbClr val="FF0000"/>
                </a:solidFill>
                <a:latin typeface="Times New Roman" panose="02020603050405020304" pitchFamily="18" charset="0"/>
                <a:cs typeface="Times New Roman" panose="02020603050405020304" pitchFamily="18" charset="0"/>
              </a:rPr>
              <a:t> </a:t>
            </a:r>
            <a:r>
              <a:rPr lang="en-US" sz="4800" b="1" dirty="0" err="1">
                <a:solidFill>
                  <a:srgbClr val="FF0000"/>
                </a:solidFill>
                <a:latin typeface="Times New Roman" panose="02020603050405020304" pitchFamily="18" charset="0"/>
                <a:cs typeface="Times New Roman" panose="02020603050405020304" pitchFamily="18" charset="0"/>
              </a:rPr>
              <a:t>đã</a:t>
            </a:r>
            <a:r>
              <a:rPr lang="en-US" sz="4800" b="1" dirty="0">
                <a:solidFill>
                  <a:srgbClr val="FF0000"/>
                </a:solidFill>
                <a:latin typeface="Times New Roman" panose="02020603050405020304" pitchFamily="18" charset="0"/>
                <a:cs typeface="Times New Roman" panose="02020603050405020304" pitchFamily="18" charset="0"/>
              </a:rPr>
              <a:t> </a:t>
            </a:r>
            <a:r>
              <a:rPr lang="en-US" sz="4800" b="1" dirty="0" err="1">
                <a:solidFill>
                  <a:srgbClr val="FF0000"/>
                </a:solidFill>
                <a:latin typeface="Times New Roman" panose="02020603050405020304" pitchFamily="18" charset="0"/>
                <a:cs typeface="Times New Roman" panose="02020603050405020304" pitchFamily="18" charset="0"/>
              </a:rPr>
              <a:t>lập</a:t>
            </a:r>
            <a:r>
              <a:rPr lang="en-US" sz="4800" b="1" dirty="0">
                <a:solidFill>
                  <a:srgbClr val="FF0000"/>
                </a:solidFill>
                <a:latin typeface="Times New Roman" panose="02020603050405020304" pitchFamily="18" charset="0"/>
                <a:cs typeface="Times New Roman" panose="02020603050405020304" pitchFamily="18" charset="0"/>
              </a:rPr>
              <a:t> </a:t>
            </a:r>
            <a:r>
              <a:rPr lang="en-US" sz="4800" b="1" dirty="0" err="1">
                <a:solidFill>
                  <a:srgbClr val="FF0000"/>
                </a:solidFill>
                <a:latin typeface="Times New Roman" panose="02020603050405020304" pitchFamily="18" charset="0"/>
                <a:cs typeface="Times New Roman" panose="02020603050405020304" pitchFamily="18" charset="0"/>
              </a:rPr>
              <a:t>nhiều</a:t>
            </a:r>
            <a:r>
              <a:rPr lang="en-US" sz="4800" b="1" dirty="0">
                <a:solidFill>
                  <a:srgbClr val="FF0000"/>
                </a:solidFill>
                <a:latin typeface="Times New Roman" panose="02020603050405020304" pitchFamily="18" charset="0"/>
                <a:cs typeface="Times New Roman" panose="02020603050405020304" pitchFamily="18" charset="0"/>
              </a:rPr>
              <a:t> </a:t>
            </a:r>
            <a:r>
              <a:rPr lang="en-US" sz="4800" b="1" dirty="0" err="1">
                <a:solidFill>
                  <a:srgbClr val="FF0000"/>
                </a:solidFill>
                <a:latin typeface="Times New Roman" panose="02020603050405020304" pitchFamily="18" charset="0"/>
                <a:cs typeface="Times New Roman" panose="02020603050405020304" pitchFamily="18" charset="0"/>
              </a:rPr>
              <a:t>thành</a:t>
            </a:r>
            <a:r>
              <a:rPr lang="en-US" sz="4800" b="1" dirty="0">
                <a:solidFill>
                  <a:srgbClr val="FF0000"/>
                </a:solidFill>
                <a:latin typeface="Times New Roman" panose="02020603050405020304" pitchFamily="18" charset="0"/>
                <a:cs typeface="Times New Roman" panose="02020603050405020304" pitchFamily="18" charset="0"/>
              </a:rPr>
              <a:t> </a:t>
            </a:r>
            <a:r>
              <a:rPr lang="en-US" sz="4800" b="1" dirty="0" err="1">
                <a:solidFill>
                  <a:srgbClr val="FF0000"/>
                </a:solidFill>
                <a:latin typeface="Times New Roman" panose="02020603050405020304" pitchFamily="18" charset="0"/>
                <a:cs typeface="Times New Roman" panose="02020603050405020304" pitchFamily="18" charset="0"/>
              </a:rPr>
              <a:t>tích</a:t>
            </a:r>
            <a:r>
              <a:rPr lang="en-US" sz="4800" b="1" dirty="0">
                <a:solidFill>
                  <a:srgbClr val="FF0000"/>
                </a:solidFill>
                <a:latin typeface="Times New Roman" panose="02020603050405020304" pitchFamily="18" charset="0"/>
                <a:cs typeface="Times New Roman" panose="02020603050405020304" pitchFamily="18" charset="0"/>
              </a:rPr>
              <a:t> </a:t>
            </a:r>
            <a:r>
              <a:rPr lang="en-US" sz="4800" b="1" dirty="0" err="1">
                <a:solidFill>
                  <a:srgbClr val="FF0000"/>
                </a:solidFill>
                <a:latin typeface="Times New Roman" panose="02020603050405020304" pitchFamily="18" charset="0"/>
                <a:cs typeface="Times New Roman" panose="02020603050405020304" pitchFamily="18" charset="0"/>
              </a:rPr>
              <a:t>trong</a:t>
            </a:r>
            <a:r>
              <a:rPr lang="en-US" sz="4800" b="1" dirty="0">
                <a:solidFill>
                  <a:srgbClr val="FF0000"/>
                </a:solidFill>
                <a:latin typeface="Times New Roman" panose="02020603050405020304" pitchFamily="18" charset="0"/>
                <a:cs typeface="Times New Roman" panose="02020603050405020304" pitchFamily="18" charset="0"/>
              </a:rPr>
              <a:t> </a:t>
            </a:r>
            <a:r>
              <a:rPr lang="en-US" sz="4800" b="1" dirty="0" err="1">
                <a:solidFill>
                  <a:srgbClr val="FF0000"/>
                </a:solidFill>
                <a:latin typeface="Times New Roman" panose="02020603050405020304" pitchFamily="18" charset="0"/>
                <a:cs typeface="Times New Roman" panose="02020603050405020304" pitchFamily="18" charset="0"/>
              </a:rPr>
              <a:t>cuộc</a:t>
            </a:r>
            <a:r>
              <a:rPr lang="en-US" sz="4800" b="1" dirty="0">
                <a:solidFill>
                  <a:srgbClr val="FF0000"/>
                </a:solidFill>
                <a:latin typeface="Times New Roman" panose="02020603050405020304" pitchFamily="18" charset="0"/>
                <a:cs typeface="Times New Roman" panose="02020603050405020304" pitchFamily="18" charset="0"/>
              </a:rPr>
              <a:t> </a:t>
            </a:r>
            <a:r>
              <a:rPr lang="en-US" sz="4800" b="1" dirty="0" err="1">
                <a:solidFill>
                  <a:srgbClr val="FF0000"/>
                </a:solidFill>
                <a:latin typeface="Times New Roman" panose="02020603050405020304" pitchFamily="18" charset="0"/>
                <a:cs typeface="Times New Roman" panose="02020603050405020304" pitchFamily="18" charset="0"/>
              </a:rPr>
              <a:t>kháng</a:t>
            </a:r>
            <a:r>
              <a:rPr lang="en-US" sz="4800" b="1" dirty="0">
                <a:solidFill>
                  <a:srgbClr val="FF0000"/>
                </a:solidFill>
                <a:latin typeface="Times New Roman" panose="02020603050405020304" pitchFamily="18" charset="0"/>
                <a:cs typeface="Times New Roman" panose="02020603050405020304" pitchFamily="18" charset="0"/>
              </a:rPr>
              <a:t> </a:t>
            </a:r>
            <a:r>
              <a:rPr lang="en-US" sz="4800" b="1" dirty="0" err="1">
                <a:solidFill>
                  <a:srgbClr val="FF0000"/>
                </a:solidFill>
                <a:latin typeface="Times New Roman" panose="02020603050405020304" pitchFamily="18" charset="0"/>
                <a:cs typeface="Times New Roman" panose="02020603050405020304" pitchFamily="18" charset="0"/>
              </a:rPr>
              <a:t>chiến</a:t>
            </a:r>
            <a:r>
              <a:rPr lang="en-US" sz="4800" b="1" dirty="0">
                <a:solidFill>
                  <a:srgbClr val="FF0000"/>
                </a:solidFill>
                <a:latin typeface="Times New Roman" panose="02020603050405020304" pitchFamily="18" charset="0"/>
                <a:cs typeface="Times New Roman" panose="02020603050405020304" pitchFamily="18" charset="0"/>
              </a:rPr>
              <a:t> </a:t>
            </a:r>
            <a:r>
              <a:rPr lang="en-US" sz="4800" b="1" dirty="0" err="1">
                <a:solidFill>
                  <a:srgbClr val="FF0000"/>
                </a:solidFill>
                <a:latin typeface="Times New Roman" panose="02020603050405020304" pitchFamily="18" charset="0"/>
                <a:cs typeface="Times New Roman" panose="02020603050405020304" pitchFamily="18" charset="0"/>
              </a:rPr>
              <a:t>chống</a:t>
            </a:r>
            <a:r>
              <a:rPr lang="en-US" sz="4800" b="1" dirty="0">
                <a:solidFill>
                  <a:srgbClr val="FF0000"/>
                </a:solidFill>
                <a:latin typeface="Times New Roman" panose="02020603050405020304" pitchFamily="18" charset="0"/>
                <a:cs typeface="Times New Roman" panose="02020603050405020304" pitchFamily="18" charset="0"/>
              </a:rPr>
              <a:t> </a:t>
            </a:r>
            <a:r>
              <a:rPr lang="en-US" sz="4800" b="1" dirty="0" err="1">
                <a:solidFill>
                  <a:srgbClr val="FF0000"/>
                </a:solidFill>
                <a:latin typeface="Times New Roman" panose="02020603050405020304" pitchFamily="18" charset="0"/>
                <a:cs typeface="Times New Roman" panose="02020603050405020304" pitchFamily="18" charset="0"/>
              </a:rPr>
              <a:t>Pháp</a:t>
            </a:r>
            <a:r>
              <a:rPr lang="en-US" sz="4800" b="1" dirty="0">
                <a:solidFill>
                  <a:srgbClr val="FF0000"/>
                </a:solidFill>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27157370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ircle(in)">
                                      <p:cBhvr>
                                        <p:cTn id="7"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6866" name="TextBox 3">
            <a:extLst>
              <a:ext uri="{FF2B5EF4-FFF2-40B4-BE49-F238E27FC236}">
                <a16:creationId xmlns:a16="http://schemas.microsoft.com/office/drawing/2014/main" id="{4B163083-9BF4-4D2D-BFA9-CFBA9D0A3731}"/>
              </a:ext>
            </a:extLst>
          </p:cNvPr>
          <p:cNvSpPr txBox="1">
            <a:spLocks noChangeArrowheads="1"/>
          </p:cNvSpPr>
          <p:nvPr/>
        </p:nvSpPr>
        <p:spPr bwMode="auto">
          <a:xfrm>
            <a:off x="1676400" y="152400"/>
            <a:ext cx="8839200" cy="3081338"/>
          </a:xfrm>
          <a:prstGeom prst="rect">
            <a:avLst/>
          </a:prstGeom>
          <a:noFill/>
          <a:ln>
            <a:noFill/>
          </a:ln>
        </p:spPr>
        <p:txBody>
          <a:bodyPr>
            <a:spAutoFit/>
          </a:bodyPr>
          <a:lstStyle>
            <a:lvl1pPr defTabSz="51435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51435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51435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51435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51435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51435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51435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51435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51435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defTabSz="377173" fontAlgn="base">
              <a:lnSpc>
                <a:spcPct val="150000"/>
              </a:lnSpc>
              <a:spcBef>
                <a:spcPct val="0"/>
              </a:spcBef>
              <a:spcAft>
                <a:spcPct val="0"/>
              </a:spcAft>
              <a:buNone/>
              <a:defRPr/>
            </a:pPr>
            <a:r>
              <a:rPr lang="en-US" altLang="en-US" sz="3600" b="1" dirty="0" err="1">
                <a:solidFill>
                  <a:srgbClr val="FFFFFF"/>
                </a:solidFill>
                <a:latin typeface="HP001 5 hàng" pitchFamily="34" charset="0"/>
              </a:rPr>
              <a:t>Thứ</a:t>
            </a:r>
            <a:r>
              <a:rPr lang="en-US" altLang="en-US" sz="3600" b="1" dirty="0">
                <a:solidFill>
                  <a:srgbClr val="FFFFFF"/>
                </a:solidFill>
                <a:latin typeface="HP001 5 hàng" pitchFamily="34" charset="0"/>
              </a:rPr>
              <a:t> </a:t>
            </a:r>
            <a:r>
              <a:rPr lang="en-US" altLang="en-US" sz="3600" b="1" dirty="0" err="1">
                <a:solidFill>
                  <a:srgbClr val="FFFFFF"/>
                </a:solidFill>
                <a:latin typeface="HP001 5 hàng" pitchFamily="34" charset="0"/>
              </a:rPr>
              <a:t>hai</a:t>
            </a:r>
            <a:r>
              <a:rPr lang="en-US" altLang="en-US" sz="3600" b="1" dirty="0">
                <a:solidFill>
                  <a:srgbClr val="FFFFFF"/>
                </a:solidFill>
                <a:latin typeface="HP001 5 hàng" pitchFamily="34" charset="0"/>
              </a:rPr>
              <a:t> </a:t>
            </a:r>
            <a:r>
              <a:rPr lang="en-US" altLang="en-US" sz="3600" b="1" err="1">
                <a:solidFill>
                  <a:srgbClr val="FFFFFF"/>
                </a:solidFill>
                <a:latin typeface="HP001 5 hàng" pitchFamily="34" charset="0"/>
              </a:rPr>
              <a:t>ngày</a:t>
            </a:r>
            <a:r>
              <a:rPr lang="en-US" altLang="en-US" sz="3600" b="1">
                <a:solidFill>
                  <a:srgbClr val="FFFFFF"/>
                </a:solidFill>
                <a:latin typeface="HP001 5 hàng" pitchFamily="34" charset="0"/>
              </a:rPr>
              <a:t>  29 </a:t>
            </a:r>
            <a:r>
              <a:rPr lang="en-US" altLang="en-US" sz="3600" b="1" dirty="0" err="1">
                <a:solidFill>
                  <a:srgbClr val="FFFFFF"/>
                </a:solidFill>
                <a:latin typeface="HP001 5 hàng" pitchFamily="34" charset="0"/>
              </a:rPr>
              <a:t>tháng</a:t>
            </a:r>
            <a:r>
              <a:rPr lang="en-US" altLang="en-US" sz="3600" b="1" dirty="0">
                <a:solidFill>
                  <a:srgbClr val="FFFFFF"/>
                </a:solidFill>
                <a:latin typeface="HP001 5 hàng" pitchFamily="34" charset="0"/>
              </a:rPr>
              <a:t> 11 </a:t>
            </a:r>
            <a:r>
              <a:rPr lang="en-US" altLang="en-US" sz="3600" b="1" dirty="0" err="1">
                <a:solidFill>
                  <a:srgbClr val="FFFFFF"/>
                </a:solidFill>
                <a:latin typeface="HP001 5 hàng" pitchFamily="34" charset="0"/>
              </a:rPr>
              <a:t>năm</a:t>
            </a:r>
            <a:r>
              <a:rPr lang="en-US" altLang="en-US" sz="3600" b="1" dirty="0">
                <a:solidFill>
                  <a:srgbClr val="FFFFFF"/>
                </a:solidFill>
                <a:latin typeface="HP001 5 hàng" pitchFamily="34" charset="0"/>
              </a:rPr>
              <a:t> 2021</a:t>
            </a:r>
            <a:endParaRPr lang="vi-VN" altLang="en-US" sz="3600" b="1" dirty="0">
              <a:solidFill>
                <a:srgbClr val="FFFFFF"/>
              </a:solidFill>
              <a:latin typeface="HP001 5 hàng" pitchFamily="34" charset="0"/>
            </a:endParaRPr>
          </a:p>
          <a:p>
            <a:pPr algn="ctr" defTabSz="377173" fontAlgn="base">
              <a:lnSpc>
                <a:spcPct val="150000"/>
              </a:lnSpc>
              <a:spcBef>
                <a:spcPct val="0"/>
              </a:spcBef>
              <a:spcAft>
                <a:spcPct val="0"/>
              </a:spcAft>
              <a:buNone/>
              <a:defRPr/>
            </a:pPr>
            <a:r>
              <a:rPr lang="vi-VN" altLang="en-US" sz="3600" b="1" dirty="0">
                <a:solidFill>
                  <a:srgbClr val="FFFFFF"/>
                </a:solidFill>
                <a:latin typeface="HP001 5 hàng" pitchFamily="34" charset="0"/>
              </a:rPr>
              <a:t>Tập đọc</a:t>
            </a:r>
            <a:r>
              <a:rPr lang="en-US" altLang="en-US" sz="3600" b="1" dirty="0">
                <a:solidFill>
                  <a:srgbClr val="FFFFFF"/>
                </a:solidFill>
                <a:latin typeface="HP001 5 hàng" pitchFamily="34" charset="0"/>
              </a:rPr>
              <a:t> </a:t>
            </a:r>
          </a:p>
          <a:p>
            <a:pPr algn="ctr" defTabSz="377173" fontAlgn="base">
              <a:lnSpc>
                <a:spcPct val="150000"/>
              </a:lnSpc>
              <a:spcBef>
                <a:spcPct val="0"/>
              </a:spcBef>
              <a:spcAft>
                <a:spcPct val="0"/>
              </a:spcAft>
              <a:buNone/>
              <a:defRPr/>
            </a:pPr>
            <a:r>
              <a:rPr lang="en-US" altLang="en-US" sz="3600" b="1" dirty="0" err="1">
                <a:solidFill>
                  <a:srgbClr val="FFFF00"/>
                </a:solidFill>
                <a:latin typeface="HP001 5 hàng" pitchFamily="34" charset="0"/>
              </a:rPr>
              <a:t>Người</a:t>
            </a:r>
            <a:r>
              <a:rPr lang="en-US" altLang="en-US" sz="3600" b="1" dirty="0">
                <a:solidFill>
                  <a:srgbClr val="FFFF00"/>
                </a:solidFill>
                <a:latin typeface="HP001 5 hàng" pitchFamily="34" charset="0"/>
              </a:rPr>
              <a:t> con </a:t>
            </a:r>
            <a:r>
              <a:rPr lang="en-US" altLang="en-US" sz="3600" b="1" dirty="0" err="1">
                <a:solidFill>
                  <a:srgbClr val="FFFF00"/>
                </a:solidFill>
                <a:latin typeface="HP001 5 hàng" pitchFamily="34" charset="0"/>
              </a:rPr>
              <a:t>của</a:t>
            </a:r>
            <a:r>
              <a:rPr lang="en-US" altLang="en-US" sz="3600" b="1" dirty="0">
                <a:solidFill>
                  <a:srgbClr val="FFFF00"/>
                </a:solidFill>
                <a:latin typeface="HP001 5 hàng" pitchFamily="34" charset="0"/>
              </a:rPr>
              <a:t> </a:t>
            </a:r>
            <a:r>
              <a:rPr lang="en-US" altLang="en-US" sz="3600" b="1" dirty="0" err="1">
                <a:solidFill>
                  <a:srgbClr val="FFFF00"/>
                </a:solidFill>
                <a:latin typeface="HP001 5 hàng" pitchFamily="34" charset="0"/>
              </a:rPr>
              <a:t>Tây</a:t>
            </a:r>
            <a:r>
              <a:rPr lang="en-US" altLang="en-US" sz="3600" b="1" dirty="0">
                <a:solidFill>
                  <a:srgbClr val="FFFF00"/>
                </a:solidFill>
                <a:latin typeface="HP001 5 hàng" pitchFamily="34" charset="0"/>
              </a:rPr>
              <a:t> </a:t>
            </a:r>
            <a:r>
              <a:rPr lang="en-US" altLang="en-US" sz="3600" b="1" dirty="0" err="1">
                <a:solidFill>
                  <a:srgbClr val="FFFF00"/>
                </a:solidFill>
                <a:latin typeface="HP001 5 hàng" pitchFamily="34" charset="0"/>
              </a:rPr>
              <a:t>Nguyên</a:t>
            </a:r>
            <a:endParaRPr lang="en-US" altLang="en-US" sz="3600" b="1" dirty="0">
              <a:solidFill>
                <a:srgbClr val="FFFF00"/>
              </a:solidFill>
              <a:latin typeface="HP001 5 hàng" pitchFamily="34" charset="0"/>
            </a:endParaRPr>
          </a:p>
          <a:p>
            <a:pPr algn="ctr" defTabSz="377173" fontAlgn="base">
              <a:lnSpc>
                <a:spcPct val="150000"/>
              </a:lnSpc>
              <a:spcBef>
                <a:spcPct val="0"/>
              </a:spcBef>
              <a:spcAft>
                <a:spcPct val="0"/>
              </a:spcAft>
              <a:buNone/>
              <a:defRPr/>
            </a:pPr>
            <a:r>
              <a:rPr lang="en-US" altLang="en-US" sz="2347" b="1" dirty="0">
                <a:solidFill>
                  <a:srgbClr val="FFFF00"/>
                </a:solidFill>
                <a:latin typeface="HP001 5 hàng" pitchFamily="34" charset="0"/>
              </a:rPr>
              <a:t>                          </a:t>
            </a:r>
            <a:r>
              <a:rPr lang="en-US" altLang="en-US" sz="2347" b="1" dirty="0" err="1">
                <a:solidFill>
                  <a:srgbClr val="FFFFFF"/>
                </a:solidFill>
                <a:latin typeface="HP001 5 hàng" pitchFamily="34" charset="0"/>
              </a:rPr>
              <a:t>Nguyên</a:t>
            </a:r>
            <a:r>
              <a:rPr lang="en-US" altLang="en-US" sz="2347" b="1" dirty="0">
                <a:solidFill>
                  <a:srgbClr val="FFFFFF"/>
                </a:solidFill>
                <a:latin typeface="HP001 5 hàng" pitchFamily="34" charset="0"/>
              </a:rPr>
              <a:t> </a:t>
            </a:r>
            <a:r>
              <a:rPr lang="en-US" altLang="en-US" sz="2347" b="1" dirty="0" err="1">
                <a:solidFill>
                  <a:srgbClr val="FFFFFF"/>
                </a:solidFill>
                <a:latin typeface="HP001 5 hàng" pitchFamily="34" charset="0"/>
              </a:rPr>
              <a:t>Ngọc</a:t>
            </a:r>
            <a:endParaRPr lang="en-US" altLang="en-US" sz="2347" b="1" dirty="0">
              <a:solidFill>
                <a:srgbClr val="FFFFFF"/>
              </a:solidFill>
              <a:latin typeface="HP001 5 hàng" pitchFamily="34" charset="0"/>
            </a:endParaRPr>
          </a:p>
        </p:txBody>
      </p:sp>
      <p:sp>
        <p:nvSpPr>
          <p:cNvPr id="4" name="Rectangle 3">
            <a:extLst>
              <a:ext uri="{FF2B5EF4-FFF2-40B4-BE49-F238E27FC236}">
                <a16:creationId xmlns:a16="http://schemas.microsoft.com/office/drawing/2014/main" id="{10AAD36A-558E-4A4E-A5E7-C0B319E60F13}"/>
              </a:ext>
            </a:extLst>
          </p:cNvPr>
          <p:cNvSpPr/>
          <p:nvPr/>
        </p:nvSpPr>
        <p:spPr>
          <a:xfrm>
            <a:off x="1025236" y="3624263"/>
            <a:ext cx="10945091" cy="2062103"/>
          </a:xfrm>
          <a:prstGeom prst="rect">
            <a:avLst/>
          </a:prstGeom>
        </p:spPr>
        <p:txBody>
          <a:bodyPr wrap="square">
            <a:spAutoFit/>
          </a:bodyPr>
          <a:lstStyle/>
          <a:p>
            <a:pPr algn="just"/>
            <a:r>
              <a:rPr lang="en-US" sz="4800" b="1" dirty="0">
                <a:solidFill>
                  <a:srgbClr val="FF0000"/>
                </a:solidFill>
                <a:latin typeface="Times New Roman" panose="02020603050405020304" pitchFamily="18" charset="0"/>
                <a:cs typeface="Times New Roman" panose="02020603050405020304" pitchFamily="18" charset="0"/>
              </a:rPr>
              <a:t>     </a:t>
            </a:r>
            <a:r>
              <a:rPr lang="en-US" sz="4000" b="1" dirty="0" err="1">
                <a:solidFill>
                  <a:schemeClr val="bg1"/>
                </a:solidFill>
                <a:latin typeface="HP001 4 hàng" panose="020B0603050302020204" pitchFamily="34" charset="0"/>
                <a:cs typeface="Times New Roman" panose="02020603050405020304" pitchFamily="18" charset="0"/>
              </a:rPr>
              <a:t>Nội</a:t>
            </a:r>
            <a:r>
              <a:rPr lang="en-US" sz="4000" b="1" dirty="0">
                <a:solidFill>
                  <a:schemeClr val="bg1"/>
                </a:solidFill>
                <a:latin typeface="HP001 4 hàng" panose="020B0603050302020204" pitchFamily="34" charset="0"/>
                <a:cs typeface="Times New Roman" panose="02020603050405020304" pitchFamily="18" charset="0"/>
              </a:rPr>
              <a:t> dung: Ca </a:t>
            </a:r>
            <a:r>
              <a:rPr lang="en-US" sz="4000" b="1" dirty="0" err="1">
                <a:solidFill>
                  <a:schemeClr val="bg1"/>
                </a:solidFill>
                <a:latin typeface="HP001 4 hàng" panose="020B0603050302020204" pitchFamily="34" charset="0"/>
                <a:cs typeface="Times New Roman" panose="02020603050405020304" pitchFamily="18" charset="0"/>
              </a:rPr>
              <a:t>ngợi</a:t>
            </a:r>
            <a:r>
              <a:rPr lang="en-US" sz="4000" b="1" dirty="0">
                <a:solidFill>
                  <a:schemeClr val="bg1"/>
                </a:solidFill>
                <a:latin typeface="HP001 4 hàng" panose="020B0603050302020204" pitchFamily="34" charset="0"/>
                <a:cs typeface="Times New Roman" panose="02020603050405020304" pitchFamily="18" charset="0"/>
              </a:rPr>
              <a:t> </a:t>
            </a:r>
            <a:r>
              <a:rPr lang="en-US" sz="4000" b="1" dirty="0" err="1">
                <a:solidFill>
                  <a:schemeClr val="bg1"/>
                </a:solidFill>
                <a:latin typeface="HP001 4 hàng" panose="020B0603050302020204" pitchFamily="34" charset="0"/>
                <a:cs typeface="Times New Roman" panose="02020603050405020304" pitchFamily="18" charset="0"/>
              </a:rPr>
              <a:t>anh</a:t>
            </a:r>
            <a:r>
              <a:rPr lang="en-US" sz="4000" b="1" dirty="0">
                <a:solidFill>
                  <a:schemeClr val="bg1"/>
                </a:solidFill>
                <a:latin typeface="HP001 4 hàng" panose="020B0603050302020204" pitchFamily="34" charset="0"/>
                <a:cs typeface="Times New Roman" panose="02020603050405020304" pitchFamily="18" charset="0"/>
              </a:rPr>
              <a:t> </a:t>
            </a:r>
            <a:r>
              <a:rPr lang="en-US" sz="4000" b="1" dirty="0" err="1">
                <a:solidFill>
                  <a:schemeClr val="bg1"/>
                </a:solidFill>
                <a:latin typeface="HP001 4 hàng" panose="020B0603050302020204" pitchFamily="34" charset="0"/>
                <a:cs typeface="Times New Roman" panose="02020603050405020304" pitchFamily="18" charset="0"/>
              </a:rPr>
              <a:t>Núp</a:t>
            </a:r>
            <a:r>
              <a:rPr lang="en-US" sz="4000" b="1" dirty="0">
                <a:solidFill>
                  <a:schemeClr val="bg1"/>
                </a:solidFill>
                <a:latin typeface="HP001 4 hàng" panose="020B0603050302020204" pitchFamily="34" charset="0"/>
                <a:cs typeface="Times New Roman" panose="02020603050405020304" pitchFamily="18" charset="0"/>
              </a:rPr>
              <a:t> </a:t>
            </a:r>
            <a:r>
              <a:rPr lang="en-US" sz="4000" b="1" dirty="0" err="1">
                <a:solidFill>
                  <a:schemeClr val="bg1"/>
                </a:solidFill>
                <a:latin typeface="HP001 4 hàng" panose="020B0603050302020204" pitchFamily="34" charset="0"/>
                <a:cs typeface="Times New Roman" panose="02020603050405020304" pitchFamily="18" charset="0"/>
              </a:rPr>
              <a:t>và</a:t>
            </a:r>
            <a:r>
              <a:rPr lang="en-US" sz="4000" b="1" dirty="0">
                <a:solidFill>
                  <a:schemeClr val="bg1"/>
                </a:solidFill>
                <a:latin typeface="HP001 4 hàng" panose="020B0603050302020204" pitchFamily="34" charset="0"/>
                <a:cs typeface="Times New Roman" panose="02020603050405020304" pitchFamily="18" charset="0"/>
              </a:rPr>
              <a:t> </a:t>
            </a:r>
            <a:r>
              <a:rPr lang="en-US" sz="4000" b="1" dirty="0" err="1">
                <a:solidFill>
                  <a:schemeClr val="bg1"/>
                </a:solidFill>
                <a:latin typeface="HP001 4 hàng" panose="020B0603050302020204" pitchFamily="34" charset="0"/>
                <a:cs typeface="Times New Roman" panose="02020603050405020304" pitchFamily="18" charset="0"/>
              </a:rPr>
              <a:t>dân</a:t>
            </a:r>
            <a:r>
              <a:rPr lang="en-US" sz="4000" b="1" dirty="0">
                <a:solidFill>
                  <a:schemeClr val="bg1"/>
                </a:solidFill>
                <a:latin typeface="HP001 4 hàng" panose="020B0603050302020204" pitchFamily="34" charset="0"/>
                <a:cs typeface="Times New Roman" panose="02020603050405020304" pitchFamily="18" charset="0"/>
              </a:rPr>
              <a:t> </a:t>
            </a:r>
            <a:r>
              <a:rPr lang="en-US" sz="4000" b="1" dirty="0" err="1">
                <a:solidFill>
                  <a:schemeClr val="bg1"/>
                </a:solidFill>
                <a:latin typeface="HP001 4 hàng" panose="020B0603050302020204" pitchFamily="34" charset="0"/>
                <a:cs typeface="Times New Roman" panose="02020603050405020304" pitchFamily="18" charset="0"/>
              </a:rPr>
              <a:t>làng</a:t>
            </a:r>
            <a:r>
              <a:rPr lang="en-US" sz="4000" b="1" dirty="0">
                <a:solidFill>
                  <a:schemeClr val="bg1"/>
                </a:solidFill>
                <a:latin typeface="HP001 4 hàng" panose="020B0603050302020204" pitchFamily="34" charset="0"/>
                <a:cs typeface="Times New Roman" panose="02020603050405020304" pitchFamily="18" charset="0"/>
              </a:rPr>
              <a:t> </a:t>
            </a:r>
            <a:r>
              <a:rPr lang="en-US" sz="4000" b="1" dirty="0" err="1">
                <a:solidFill>
                  <a:schemeClr val="bg1"/>
                </a:solidFill>
                <a:latin typeface="HP001 4 hàng" panose="020B0603050302020204" pitchFamily="34" charset="0"/>
                <a:cs typeface="Times New Roman" panose="02020603050405020304" pitchFamily="18" charset="0"/>
              </a:rPr>
              <a:t>Kông</a:t>
            </a:r>
            <a:r>
              <a:rPr lang="en-US" sz="4000" b="1" dirty="0">
                <a:solidFill>
                  <a:schemeClr val="bg1"/>
                </a:solidFill>
                <a:latin typeface="HP001 4 hàng" panose="020B0603050302020204" pitchFamily="34" charset="0"/>
                <a:cs typeface="Times New Roman" panose="02020603050405020304" pitchFamily="18" charset="0"/>
              </a:rPr>
              <a:t> </a:t>
            </a:r>
            <a:r>
              <a:rPr lang="en-US" sz="4000" b="1" dirty="0" err="1">
                <a:solidFill>
                  <a:schemeClr val="bg1"/>
                </a:solidFill>
                <a:latin typeface="HP001 4 hàng" panose="020B0603050302020204" pitchFamily="34" charset="0"/>
                <a:cs typeface="Times New Roman" panose="02020603050405020304" pitchFamily="18" charset="0"/>
              </a:rPr>
              <a:t>Hoa</a:t>
            </a:r>
            <a:r>
              <a:rPr lang="en-US" sz="4000" b="1" dirty="0">
                <a:solidFill>
                  <a:schemeClr val="bg1"/>
                </a:solidFill>
                <a:latin typeface="HP001 4 hàng" panose="020B0603050302020204" pitchFamily="34" charset="0"/>
                <a:cs typeface="Times New Roman" panose="02020603050405020304" pitchFamily="18" charset="0"/>
              </a:rPr>
              <a:t> </a:t>
            </a:r>
            <a:r>
              <a:rPr lang="en-US" sz="4000" b="1" dirty="0" err="1">
                <a:solidFill>
                  <a:schemeClr val="bg1"/>
                </a:solidFill>
                <a:latin typeface="HP001 4 hàng" panose="020B0603050302020204" pitchFamily="34" charset="0"/>
                <a:cs typeface="Times New Roman" panose="02020603050405020304" pitchFamily="18" charset="0"/>
              </a:rPr>
              <a:t>đã</a:t>
            </a:r>
            <a:r>
              <a:rPr lang="en-US" sz="4000" b="1" dirty="0">
                <a:solidFill>
                  <a:schemeClr val="bg1"/>
                </a:solidFill>
                <a:latin typeface="HP001 4 hàng" panose="020B0603050302020204" pitchFamily="34" charset="0"/>
                <a:cs typeface="Times New Roman" panose="02020603050405020304" pitchFamily="18" charset="0"/>
              </a:rPr>
              <a:t> </a:t>
            </a:r>
            <a:r>
              <a:rPr lang="en-US" sz="4000" b="1" dirty="0" err="1">
                <a:solidFill>
                  <a:schemeClr val="bg1"/>
                </a:solidFill>
                <a:latin typeface="HP001 4 hàng" panose="020B0603050302020204" pitchFamily="34" charset="0"/>
                <a:cs typeface="Times New Roman" panose="02020603050405020304" pitchFamily="18" charset="0"/>
              </a:rPr>
              <a:t>lập</a:t>
            </a:r>
            <a:r>
              <a:rPr lang="en-US" sz="4000" b="1" dirty="0">
                <a:solidFill>
                  <a:schemeClr val="bg1"/>
                </a:solidFill>
                <a:latin typeface="HP001 4 hàng" panose="020B0603050302020204" pitchFamily="34" charset="0"/>
                <a:cs typeface="Times New Roman" panose="02020603050405020304" pitchFamily="18" charset="0"/>
              </a:rPr>
              <a:t> </a:t>
            </a:r>
            <a:r>
              <a:rPr lang="en-US" sz="4000" b="1" dirty="0" err="1">
                <a:solidFill>
                  <a:schemeClr val="bg1"/>
                </a:solidFill>
                <a:latin typeface="HP001 4 hàng" panose="020B0603050302020204" pitchFamily="34" charset="0"/>
                <a:cs typeface="Times New Roman" panose="02020603050405020304" pitchFamily="18" charset="0"/>
              </a:rPr>
              <a:t>nhiều</a:t>
            </a:r>
            <a:r>
              <a:rPr lang="en-US" sz="4000" b="1" dirty="0">
                <a:solidFill>
                  <a:schemeClr val="bg1"/>
                </a:solidFill>
                <a:latin typeface="HP001 4 hàng" panose="020B0603050302020204" pitchFamily="34" charset="0"/>
                <a:cs typeface="Times New Roman" panose="02020603050405020304" pitchFamily="18" charset="0"/>
              </a:rPr>
              <a:t> </a:t>
            </a:r>
            <a:r>
              <a:rPr lang="en-US" sz="4000" b="1" dirty="0" err="1">
                <a:solidFill>
                  <a:schemeClr val="bg1"/>
                </a:solidFill>
                <a:latin typeface="HP001 4 hàng" panose="020B0603050302020204" pitchFamily="34" charset="0"/>
                <a:cs typeface="Times New Roman" panose="02020603050405020304" pitchFamily="18" charset="0"/>
              </a:rPr>
              <a:t>thành</a:t>
            </a:r>
            <a:r>
              <a:rPr lang="en-US" sz="4000" b="1" dirty="0">
                <a:solidFill>
                  <a:schemeClr val="bg1"/>
                </a:solidFill>
                <a:latin typeface="HP001 4 hàng" panose="020B0603050302020204" pitchFamily="34" charset="0"/>
                <a:cs typeface="Times New Roman" panose="02020603050405020304" pitchFamily="18" charset="0"/>
              </a:rPr>
              <a:t> </a:t>
            </a:r>
            <a:r>
              <a:rPr lang="en-US" sz="4000" b="1" dirty="0" err="1">
                <a:solidFill>
                  <a:schemeClr val="bg1"/>
                </a:solidFill>
                <a:latin typeface="HP001 4 hàng" panose="020B0603050302020204" pitchFamily="34" charset="0"/>
                <a:cs typeface="Times New Roman" panose="02020603050405020304" pitchFamily="18" charset="0"/>
              </a:rPr>
              <a:t>tích</a:t>
            </a:r>
            <a:r>
              <a:rPr lang="en-US" sz="4000" b="1" dirty="0">
                <a:solidFill>
                  <a:schemeClr val="bg1"/>
                </a:solidFill>
                <a:latin typeface="HP001 4 hàng" panose="020B0603050302020204" pitchFamily="34" charset="0"/>
                <a:cs typeface="Times New Roman" panose="02020603050405020304" pitchFamily="18" charset="0"/>
              </a:rPr>
              <a:t> </a:t>
            </a:r>
            <a:r>
              <a:rPr lang="en-US" sz="4000" b="1" dirty="0" err="1">
                <a:solidFill>
                  <a:schemeClr val="bg1"/>
                </a:solidFill>
                <a:latin typeface="HP001 4 hàng" panose="020B0603050302020204" pitchFamily="34" charset="0"/>
                <a:cs typeface="Times New Roman" panose="02020603050405020304" pitchFamily="18" charset="0"/>
              </a:rPr>
              <a:t>trong</a:t>
            </a:r>
            <a:r>
              <a:rPr lang="en-US" sz="4000" b="1" dirty="0">
                <a:solidFill>
                  <a:schemeClr val="bg1"/>
                </a:solidFill>
                <a:latin typeface="HP001 4 hàng" panose="020B0603050302020204" pitchFamily="34" charset="0"/>
                <a:cs typeface="Times New Roman" panose="02020603050405020304" pitchFamily="18" charset="0"/>
              </a:rPr>
              <a:t> </a:t>
            </a:r>
            <a:r>
              <a:rPr lang="en-US" sz="4000" b="1" dirty="0" err="1">
                <a:solidFill>
                  <a:schemeClr val="bg1"/>
                </a:solidFill>
                <a:latin typeface="HP001 4 hàng" panose="020B0603050302020204" pitchFamily="34" charset="0"/>
                <a:cs typeface="Times New Roman" panose="02020603050405020304" pitchFamily="18" charset="0"/>
              </a:rPr>
              <a:t>cuộc</a:t>
            </a:r>
            <a:r>
              <a:rPr lang="en-US" sz="4000" b="1" dirty="0">
                <a:solidFill>
                  <a:schemeClr val="bg1"/>
                </a:solidFill>
                <a:latin typeface="HP001 4 hàng" panose="020B0603050302020204" pitchFamily="34" charset="0"/>
                <a:cs typeface="Times New Roman" panose="02020603050405020304" pitchFamily="18" charset="0"/>
              </a:rPr>
              <a:t> </a:t>
            </a:r>
            <a:r>
              <a:rPr lang="en-US" sz="4000" b="1" dirty="0" err="1">
                <a:solidFill>
                  <a:schemeClr val="bg1"/>
                </a:solidFill>
                <a:latin typeface="HP001 4 hàng" panose="020B0603050302020204" pitchFamily="34" charset="0"/>
                <a:cs typeface="Times New Roman" panose="02020603050405020304" pitchFamily="18" charset="0"/>
              </a:rPr>
              <a:t>kháng</a:t>
            </a:r>
            <a:r>
              <a:rPr lang="en-US" sz="4000" b="1" dirty="0">
                <a:solidFill>
                  <a:schemeClr val="bg1"/>
                </a:solidFill>
                <a:latin typeface="HP001 4 hàng" panose="020B0603050302020204" pitchFamily="34" charset="0"/>
                <a:cs typeface="Times New Roman" panose="02020603050405020304" pitchFamily="18" charset="0"/>
              </a:rPr>
              <a:t> </a:t>
            </a:r>
            <a:r>
              <a:rPr lang="en-US" sz="4000" b="1" dirty="0" err="1">
                <a:solidFill>
                  <a:schemeClr val="bg1"/>
                </a:solidFill>
                <a:latin typeface="HP001 4 hàng" panose="020B0603050302020204" pitchFamily="34" charset="0"/>
                <a:cs typeface="Times New Roman" panose="02020603050405020304" pitchFamily="18" charset="0"/>
              </a:rPr>
              <a:t>chiến</a:t>
            </a:r>
            <a:r>
              <a:rPr lang="en-US" sz="4000" b="1" dirty="0">
                <a:solidFill>
                  <a:schemeClr val="bg1"/>
                </a:solidFill>
                <a:latin typeface="HP001 4 hàng" panose="020B0603050302020204" pitchFamily="34" charset="0"/>
                <a:cs typeface="Times New Roman" panose="02020603050405020304" pitchFamily="18" charset="0"/>
              </a:rPr>
              <a:t> </a:t>
            </a:r>
            <a:r>
              <a:rPr lang="en-US" sz="4000" b="1" dirty="0" err="1">
                <a:solidFill>
                  <a:schemeClr val="bg1"/>
                </a:solidFill>
                <a:latin typeface="HP001 4 hàng" panose="020B0603050302020204" pitchFamily="34" charset="0"/>
                <a:cs typeface="Times New Roman" panose="02020603050405020304" pitchFamily="18" charset="0"/>
              </a:rPr>
              <a:t>chống</a:t>
            </a:r>
            <a:r>
              <a:rPr lang="en-US" sz="4000" b="1" dirty="0">
                <a:solidFill>
                  <a:schemeClr val="bg1"/>
                </a:solidFill>
                <a:latin typeface="HP001 4 hàng" panose="020B0603050302020204" pitchFamily="34" charset="0"/>
                <a:cs typeface="Times New Roman" panose="02020603050405020304" pitchFamily="18" charset="0"/>
              </a:rPr>
              <a:t> </a:t>
            </a:r>
            <a:r>
              <a:rPr lang="en-US" sz="4000" b="1" dirty="0" err="1">
                <a:solidFill>
                  <a:schemeClr val="bg1"/>
                </a:solidFill>
                <a:latin typeface="HP001 4 hàng" panose="020B0603050302020204" pitchFamily="34" charset="0"/>
                <a:cs typeface="Times New Roman" panose="02020603050405020304" pitchFamily="18" charset="0"/>
              </a:rPr>
              <a:t>Pháp</a:t>
            </a:r>
            <a:r>
              <a:rPr lang="en-US" sz="4000" b="1" dirty="0">
                <a:solidFill>
                  <a:schemeClr val="bg1"/>
                </a:solidFill>
                <a:latin typeface="HP001 4 hàng" panose="020B0603050302020204" pitchFamily="34" charset="0"/>
                <a:cs typeface="Times New Roman" panose="02020603050405020304" pitchFamily="18" charset="0"/>
              </a:rPr>
              <a:t>.</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in)">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CDD26B45-76A7-424B-B9C0-D1E856FA844A}"/>
              </a:ext>
            </a:extLst>
          </p:cNvPr>
          <p:cNvSpPr/>
          <p:nvPr/>
        </p:nvSpPr>
        <p:spPr>
          <a:xfrm>
            <a:off x="4461385" y="2957514"/>
            <a:ext cx="3185488" cy="715581"/>
          </a:xfrm>
          <a:prstGeom prst="rect">
            <a:avLst/>
          </a:prstGeom>
          <a:noFill/>
        </p:spPr>
        <p:txBody>
          <a:bodyPr wrap="none">
            <a:spAutoFit/>
            <a:scene3d>
              <a:camera prst="orthographicFront"/>
              <a:lightRig rig="soft" dir="t">
                <a:rot lat="0" lon="0" rev="15600000"/>
              </a:lightRig>
            </a:scene3d>
            <a:sp3d extrusionH="57150" prstMaterial="softEdge">
              <a:bevelT w="25400" h="38100"/>
            </a:sp3d>
          </a:bodyPr>
          <a:lstStyle/>
          <a:p>
            <a:pPr algn="ctr" defTabSz="685800">
              <a:defRPr/>
            </a:pPr>
            <a:r>
              <a:rPr lang="en-US" sz="4050" b="1" dirty="0" err="1">
                <a:ln/>
                <a:solidFill>
                  <a:prstClr val="white"/>
                </a:solidFill>
                <a:latin typeface="Times New Roman" panose="02020603050405020304" pitchFamily="18" charset="0"/>
                <a:cs typeface="Times New Roman" panose="02020603050405020304" pitchFamily="18" charset="0"/>
              </a:rPr>
              <a:t>Luyện</a:t>
            </a:r>
            <a:r>
              <a:rPr lang="en-US" sz="4050" b="1" dirty="0">
                <a:ln/>
                <a:solidFill>
                  <a:prstClr val="white"/>
                </a:solidFill>
                <a:latin typeface="Times New Roman" panose="02020603050405020304" pitchFamily="18" charset="0"/>
                <a:cs typeface="Times New Roman" panose="02020603050405020304" pitchFamily="18" charset="0"/>
              </a:rPr>
              <a:t> </a:t>
            </a:r>
            <a:r>
              <a:rPr lang="en-US" sz="4050" b="1" dirty="0" err="1">
                <a:ln/>
                <a:solidFill>
                  <a:prstClr val="white"/>
                </a:solidFill>
                <a:latin typeface="Times New Roman" panose="02020603050405020304" pitchFamily="18" charset="0"/>
                <a:cs typeface="Times New Roman" panose="02020603050405020304" pitchFamily="18" charset="0"/>
              </a:rPr>
              <a:t>đọc</a:t>
            </a:r>
            <a:r>
              <a:rPr lang="en-US" sz="4050" b="1" dirty="0">
                <a:ln/>
                <a:solidFill>
                  <a:prstClr val="white"/>
                </a:solidFill>
                <a:latin typeface="Times New Roman" panose="02020603050405020304" pitchFamily="18" charset="0"/>
                <a:cs typeface="Times New Roman" panose="02020603050405020304" pitchFamily="18" charset="0"/>
              </a:rPr>
              <a:t> </a:t>
            </a:r>
            <a:r>
              <a:rPr lang="en-US" sz="4050" b="1" dirty="0" err="1">
                <a:ln/>
                <a:solidFill>
                  <a:prstClr val="white"/>
                </a:solidFill>
                <a:latin typeface="Times New Roman" panose="02020603050405020304" pitchFamily="18" charset="0"/>
                <a:cs typeface="Times New Roman" panose="02020603050405020304" pitchFamily="18" charset="0"/>
              </a:rPr>
              <a:t>lại</a:t>
            </a:r>
            <a:endParaRPr lang="en-US" sz="4050" b="1" dirty="0">
              <a:ln/>
              <a:solidFill>
                <a:prstClr val="white"/>
              </a:solidFill>
              <a:latin typeface="Times New Roman" panose="02020603050405020304" pitchFamily="18" charset="0"/>
              <a:cs typeface="Times New Roman" panose="02020603050405020304" pitchFamily="18" charset="0"/>
            </a:endParaRPr>
          </a:p>
        </p:txBody>
      </p:sp>
    </p:spTree>
  </p:cSld>
  <p:clrMapOvr>
    <a:masterClrMapping/>
  </p:clrMapOvr>
  <p:transition spd="slow">
    <p:split orient="vert"/>
  </p:transition>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3" name="TextBox 2"/>
          <p:cNvSpPr txBox="1"/>
          <p:nvPr/>
        </p:nvSpPr>
        <p:spPr>
          <a:xfrm>
            <a:off x="1191492" y="311172"/>
            <a:ext cx="8575964" cy="769441"/>
          </a:xfrm>
          <a:prstGeom prst="rect">
            <a:avLst/>
          </a:prstGeom>
          <a:noFill/>
        </p:spPr>
        <p:txBody>
          <a:bodyPr wrap="square" rtlCol="0">
            <a:spAutoFit/>
          </a:bodyPr>
          <a:lstStyle/>
          <a:p>
            <a:r>
              <a:rPr lang="en-US" sz="4400" b="1" dirty="0" err="1">
                <a:solidFill>
                  <a:srgbClr val="0000FF"/>
                </a:solidFill>
                <a:latin typeface="Times New Roman" panose="02020603050405020304" pitchFamily="18" charset="0"/>
                <a:cs typeface="Times New Roman" panose="02020603050405020304" pitchFamily="18" charset="0"/>
              </a:rPr>
              <a:t>Hãy</a:t>
            </a:r>
            <a:r>
              <a:rPr lang="en-US" sz="4400" b="1" dirty="0">
                <a:solidFill>
                  <a:srgbClr val="0000FF"/>
                </a:solidFill>
                <a:latin typeface="Times New Roman" panose="02020603050405020304" pitchFamily="18" charset="0"/>
                <a:cs typeface="Times New Roman" panose="02020603050405020304" pitchFamily="18" charset="0"/>
              </a:rPr>
              <a:t> </a:t>
            </a:r>
            <a:r>
              <a:rPr lang="en-US" sz="4400" b="1" dirty="0" err="1">
                <a:solidFill>
                  <a:srgbClr val="0000FF"/>
                </a:solidFill>
                <a:latin typeface="Times New Roman" panose="02020603050405020304" pitchFamily="18" charset="0"/>
                <a:cs typeface="Times New Roman" panose="02020603050405020304" pitchFamily="18" charset="0"/>
              </a:rPr>
              <a:t>nêu</a:t>
            </a:r>
            <a:r>
              <a:rPr lang="en-US" sz="4400" b="1" dirty="0">
                <a:solidFill>
                  <a:srgbClr val="0000FF"/>
                </a:solidFill>
                <a:latin typeface="Times New Roman" panose="02020603050405020304" pitchFamily="18" charset="0"/>
                <a:cs typeface="Times New Roman" panose="02020603050405020304" pitchFamily="18" charset="0"/>
              </a:rPr>
              <a:t> </a:t>
            </a:r>
            <a:r>
              <a:rPr lang="en-US" sz="4400" b="1" dirty="0" err="1">
                <a:solidFill>
                  <a:srgbClr val="0000FF"/>
                </a:solidFill>
                <a:latin typeface="Times New Roman" panose="02020603050405020304" pitchFamily="18" charset="0"/>
                <a:cs typeface="Times New Roman" panose="02020603050405020304" pitchFamily="18" charset="0"/>
              </a:rPr>
              <a:t>giọng</a:t>
            </a:r>
            <a:r>
              <a:rPr lang="en-US" sz="4400" b="1" dirty="0">
                <a:solidFill>
                  <a:srgbClr val="0000FF"/>
                </a:solidFill>
                <a:latin typeface="Times New Roman" panose="02020603050405020304" pitchFamily="18" charset="0"/>
                <a:cs typeface="Times New Roman" panose="02020603050405020304" pitchFamily="18" charset="0"/>
              </a:rPr>
              <a:t> </a:t>
            </a:r>
            <a:r>
              <a:rPr lang="en-US" sz="4400" b="1" dirty="0" err="1">
                <a:solidFill>
                  <a:srgbClr val="0000FF"/>
                </a:solidFill>
                <a:latin typeface="Times New Roman" panose="02020603050405020304" pitchFamily="18" charset="0"/>
                <a:cs typeface="Times New Roman" panose="02020603050405020304" pitchFamily="18" charset="0"/>
              </a:rPr>
              <a:t>đọc</a:t>
            </a:r>
            <a:r>
              <a:rPr lang="en-US" sz="4400" b="1" dirty="0">
                <a:solidFill>
                  <a:srgbClr val="0000FF"/>
                </a:solidFill>
                <a:latin typeface="Times New Roman" panose="02020603050405020304" pitchFamily="18" charset="0"/>
                <a:cs typeface="Times New Roman" panose="02020603050405020304" pitchFamily="18" charset="0"/>
              </a:rPr>
              <a:t> </a:t>
            </a:r>
            <a:r>
              <a:rPr lang="en-US" sz="4400" b="1" dirty="0" err="1">
                <a:solidFill>
                  <a:srgbClr val="0000FF"/>
                </a:solidFill>
                <a:latin typeface="Times New Roman" panose="02020603050405020304" pitchFamily="18" charset="0"/>
                <a:cs typeface="Times New Roman" panose="02020603050405020304" pitchFamily="18" charset="0"/>
              </a:rPr>
              <a:t>của</a:t>
            </a:r>
            <a:r>
              <a:rPr lang="en-US" sz="4400" b="1" dirty="0">
                <a:solidFill>
                  <a:srgbClr val="0000FF"/>
                </a:solidFill>
                <a:latin typeface="Times New Roman" panose="02020603050405020304" pitchFamily="18" charset="0"/>
                <a:cs typeface="Times New Roman" panose="02020603050405020304" pitchFamily="18" charset="0"/>
              </a:rPr>
              <a:t> </a:t>
            </a:r>
            <a:r>
              <a:rPr lang="en-US" sz="4400" b="1" dirty="0" err="1">
                <a:solidFill>
                  <a:srgbClr val="0000FF"/>
                </a:solidFill>
                <a:latin typeface="Times New Roman" panose="02020603050405020304" pitchFamily="18" charset="0"/>
                <a:cs typeface="Times New Roman" panose="02020603050405020304" pitchFamily="18" charset="0"/>
              </a:rPr>
              <a:t>bài</a:t>
            </a:r>
            <a:r>
              <a:rPr lang="en-US" sz="4400" b="1" dirty="0">
                <a:solidFill>
                  <a:srgbClr val="0000FF"/>
                </a:solidFill>
                <a:latin typeface="Times New Roman" panose="02020603050405020304" pitchFamily="18" charset="0"/>
                <a:cs typeface="Times New Roman" panose="02020603050405020304" pitchFamily="18" charset="0"/>
              </a:rPr>
              <a:t>?</a:t>
            </a:r>
          </a:p>
        </p:txBody>
      </p:sp>
      <p:sp>
        <p:nvSpPr>
          <p:cNvPr id="2" name="Cloud 1">
            <a:extLst>
              <a:ext uri="{FF2B5EF4-FFF2-40B4-BE49-F238E27FC236}">
                <a16:creationId xmlns:a16="http://schemas.microsoft.com/office/drawing/2014/main" id="{CFE79587-F321-4AF9-BE6A-1895DF8E39F5}"/>
              </a:ext>
            </a:extLst>
          </p:cNvPr>
          <p:cNvSpPr/>
          <p:nvPr/>
        </p:nvSpPr>
        <p:spPr>
          <a:xfrm>
            <a:off x="817419" y="1260764"/>
            <a:ext cx="9144000" cy="5161373"/>
          </a:xfrm>
          <a:prstGeom prst="cloud">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err="1">
                <a:solidFill>
                  <a:srgbClr val="FF0000"/>
                </a:solidFill>
                <a:latin typeface="Times New Roman" panose="02020603050405020304" pitchFamily="18" charset="0"/>
                <a:ea typeface="Tahoma" panose="020B0604030504040204" pitchFamily="34" charset="0"/>
                <a:cs typeface="Times New Roman" panose="02020603050405020304" pitchFamily="18" charset="0"/>
              </a:rPr>
              <a:t>Giọng</a:t>
            </a:r>
            <a:r>
              <a:rPr lang="en-US" sz="3600" b="1" dirty="0">
                <a:solidFill>
                  <a:srgbClr val="FF0000"/>
                </a:solidFill>
                <a:latin typeface="Times New Roman" panose="02020603050405020304" pitchFamily="18" charset="0"/>
                <a:ea typeface="Tahoma" panose="020B0604030504040204" pitchFamily="34" charset="0"/>
                <a:cs typeface="Times New Roman" panose="02020603050405020304" pitchFamily="18" charset="0"/>
              </a:rPr>
              <a:t> </a:t>
            </a:r>
            <a:r>
              <a:rPr lang="en-US" sz="3600" b="1" dirty="0" err="1">
                <a:solidFill>
                  <a:srgbClr val="FF0000"/>
                </a:solidFill>
                <a:latin typeface="Times New Roman" panose="02020603050405020304" pitchFamily="18" charset="0"/>
                <a:ea typeface="Tahoma" panose="020B0604030504040204" pitchFamily="34" charset="0"/>
                <a:cs typeface="Times New Roman" panose="02020603050405020304" pitchFamily="18" charset="0"/>
              </a:rPr>
              <a:t>kể</a:t>
            </a:r>
            <a:r>
              <a:rPr lang="en-US" sz="3600" b="1" dirty="0">
                <a:solidFill>
                  <a:srgbClr val="FF0000"/>
                </a:solidFill>
                <a:latin typeface="Times New Roman" panose="02020603050405020304" pitchFamily="18" charset="0"/>
                <a:ea typeface="Tahoma" panose="020B0604030504040204" pitchFamily="34" charset="0"/>
                <a:cs typeface="Times New Roman" panose="02020603050405020304" pitchFamily="18" charset="0"/>
              </a:rPr>
              <a:t> </a:t>
            </a:r>
            <a:r>
              <a:rPr lang="en-US" sz="3600" b="1" dirty="0" err="1">
                <a:solidFill>
                  <a:srgbClr val="FF0000"/>
                </a:solidFill>
                <a:latin typeface="Times New Roman" panose="02020603050405020304" pitchFamily="18" charset="0"/>
                <a:ea typeface="Tahoma" panose="020B0604030504040204" pitchFamily="34" charset="0"/>
                <a:cs typeface="Times New Roman" panose="02020603050405020304" pitchFamily="18" charset="0"/>
              </a:rPr>
              <a:t>chậm</a:t>
            </a:r>
            <a:r>
              <a:rPr lang="en-US" sz="3600" b="1" dirty="0">
                <a:solidFill>
                  <a:srgbClr val="FF0000"/>
                </a:solidFill>
                <a:latin typeface="Times New Roman" panose="02020603050405020304" pitchFamily="18" charset="0"/>
                <a:ea typeface="Tahoma" panose="020B0604030504040204" pitchFamily="34" charset="0"/>
                <a:cs typeface="Times New Roman" panose="02020603050405020304" pitchFamily="18" charset="0"/>
              </a:rPr>
              <a:t> </a:t>
            </a:r>
            <a:r>
              <a:rPr lang="en-US" sz="3600" b="1" dirty="0" err="1">
                <a:solidFill>
                  <a:srgbClr val="FF0000"/>
                </a:solidFill>
                <a:latin typeface="Times New Roman" panose="02020603050405020304" pitchFamily="18" charset="0"/>
                <a:ea typeface="Tahoma" panose="020B0604030504040204" pitchFamily="34" charset="0"/>
                <a:cs typeface="Times New Roman" panose="02020603050405020304" pitchFamily="18" charset="0"/>
              </a:rPr>
              <a:t>rãi</a:t>
            </a:r>
            <a:r>
              <a:rPr lang="en-US" sz="3600" b="1" dirty="0">
                <a:solidFill>
                  <a:srgbClr val="FF0000"/>
                </a:solidFill>
                <a:latin typeface="Times New Roman" panose="02020603050405020304" pitchFamily="18" charset="0"/>
                <a:ea typeface="Tahoma" panose="020B0604030504040204" pitchFamily="34" charset="0"/>
                <a:cs typeface="Times New Roman" panose="02020603050405020304" pitchFamily="18" charset="0"/>
              </a:rPr>
              <a:t>. </a:t>
            </a:r>
            <a:r>
              <a:rPr lang="en-US" sz="3600" b="1" dirty="0" err="1">
                <a:solidFill>
                  <a:srgbClr val="FF0000"/>
                </a:solidFill>
                <a:latin typeface="Times New Roman" panose="02020603050405020304" pitchFamily="18" charset="0"/>
                <a:ea typeface="Tahoma" panose="020B0604030504040204" pitchFamily="34" charset="0"/>
                <a:cs typeface="Times New Roman" panose="02020603050405020304" pitchFamily="18" charset="0"/>
              </a:rPr>
              <a:t>Lời</a:t>
            </a:r>
            <a:r>
              <a:rPr lang="en-US" sz="3600" b="1" dirty="0">
                <a:solidFill>
                  <a:srgbClr val="FF0000"/>
                </a:solidFill>
                <a:latin typeface="Times New Roman" panose="02020603050405020304" pitchFamily="18" charset="0"/>
                <a:ea typeface="Tahoma" panose="020B0604030504040204" pitchFamily="34" charset="0"/>
                <a:cs typeface="Times New Roman" panose="02020603050405020304" pitchFamily="18" charset="0"/>
              </a:rPr>
              <a:t> </a:t>
            </a:r>
            <a:r>
              <a:rPr lang="en-US" sz="3600" b="1" dirty="0" err="1">
                <a:solidFill>
                  <a:srgbClr val="FF0000"/>
                </a:solidFill>
                <a:latin typeface="Times New Roman" panose="02020603050405020304" pitchFamily="18" charset="0"/>
                <a:ea typeface="Tahoma" panose="020B0604030504040204" pitchFamily="34" charset="0"/>
                <a:cs typeface="Times New Roman" panose="02020603050405020304" pitchFamily="18" charset="0"/>
              </a:rPr>
              <a:t>anh</a:t>
            </a:r>
            <a:r>
              <a:rPr lang="en-US" sz="3600" b="1" dirty="0">
                <a:solidFill>
                  <a:srgbClr val="FF0000"/>
                </a:solidFill>
                <a:latin typeface="Times New Roman" panose="02020603050405020304" pitchFamily="18" charset="0"/>
                <a:ea typeface="Tahoma" panose="020B0604030504040204" pitchFamily="34" charset="0"/>
                <a:cs typeface="Times New Roman" panose="02020603050405020304" pitchFamily="18" charset="0"/>
              </a:rPr>
              <a:t> </a:t>
            </a:r>
            <a:r>
              <a:rPr lang="en-US" sz="3600" b="1" dirty="0" err="1">
                <a:solidFill>
                  <a:srgbClr val="FF0000"/>
                </a:solidFill>
                <a:latin typeface="Times New Roman" panose="02020603050405020304" pitchFamily="18" charset="0"/>
                <a:ea typeface="Tahoma" panose="020B0604030504040204" pitchFamily="34" charset="0"/>
                <a:cs typeface="Times New Roman" panose="02020603050405020304" pitchFamily="18" charset="0"/>
              </a:rPr>
              <a:t>Núp</a:t>
            </a:r>
            <a:r>
              <a:rPr lang="en-US" sz="3600" b="1" dirty="0">
                <a:solidFill>
                  <a:srgbClr val="FF0000"/>
                </a:solidFill>
                <a:latin typeface="Times New Roman" panose="02020603050405020304" pitchFamily="18" charset="0"/>
                <a:ea typeface="Tahoma" panose="020B0604030504040204" pitchFamily="34" charset="0"/>
                <a:cs typeface="Times New Roman" panose="02020603050405020304" pitchFamily="18" charset="0"/>
              </a:rPr>
              <a:t> </a:t>
            </a:r>
            <a:r>
              <a:rPr lang="en-US" sz="3600" b="1" dirty="0" err="1">
                <a:solidFill>
                  <a:srgbClr val="FF0000"/>
                </a:solidFill>
                <a:latin typeface="Times New Roman" panose="02020603050405020304" pitchFamily="18" charset="0"/>
                <a:ea typeface="Tahoma" panose="020B0604030504040204" pitchFamily="34" charset="0"/>
                <a:cs typeface="Times New Roman" panose="02020603050405020304" pitchFamily="18" charset="0"/>
              </a:rPr>
              <a:t>nói</a:t>
            </a:r>
            <a:r>
              <a:rPr lang="en-US" sz="3600" b="1" dirty="0">
                <a:solidFill>
                  <a:srgbClr val="FF0000"/>
                </a:solidFill>
                <a:latin typeface="Times New Roman" panose="02020603050405020304" pitchFamily="18" charset="0"/>
                <a:ea typeface="Tahoma" panose="020B0604030504040204" pitchFamily="34" charset="0"/>
                <a:cs typeface="Times New Roman" panose="02020603050405020304" pitchFamily="18" charset="0"/>
              </a:rPr>
              <a:t> </a:t>
            </a:r>
            <a:r>
              <a:rPr lang="en-US" sz="3600" b="1" dirty="0" err="1">
                <a:solidFill>
                  <a:srgbClr val="FF0000"/>
                </a:solidFill>
                <a:latin typeface="Times New Roman" panose="02020603050405020304" pitchFamily="18" charset="0"/>
                <a:ea typeface="Tahoma" panose="020B0604030504040204" pitchFamily="34" charset="0"/>
                <a:cs typeface="Times New Roman" panose="02020603050405020304" pitchFamily="18" charset="0"/>
              </a:rPr>
              <a:t>với</a:t>
            </a:r>
            <a:r>
              <a:rPr lang="en-US" sz="3600" b="1" dirty="0">
                <a:solidFill>
                  <a:srgbClr val="FF0000"/>
                </a:solidFill>
                <a:latin typeface="Times New Roman" panose="02020603050405020304" pitchFamily="18" charset="0"/>
                <a:ea typeface="Tahoma" panose="020B0604030504040204" pitchFamily="34" charset="0"/>
                <a:cs typeface="Times New Roman" panose="02020603050405020304" pitchFamily="18" charset="0"/>
              </a:rPr>
              <a:t> </a:t>
            </a:r>
            <a:r>
              <a:rPr lang="en-US" sz="3600" b="1" dirty="0" err="1">
                <a:solidFill>
                  <a:srgbClr val="FF0000"/>
                </a:solidFill>
                <a:latin typeface="Times New Roman" panose="02020603050405020304" pitchFamily="18" charset="0"/>
                <a:ea typeface="Tahoma" panose="020B0604030504040204" pitchFamily="34" charset="0"/>
                <a:cs typeface="Times New Roman" panose="02020603050405020304" pitchFamily="18" charset="0"/>
              </a:rPr>
              <a:t>lũ</a:t>
            </a:r>
            <a:r>
              <a:rPr lang="en-US" sz="3600" b="1" dirty="0">
                <a:solidFill>
                  <a:srgbClr val="FF0000"/>
                </a:solidFill>
                <a:latin typeface="Times New Roman" panose="02020603050405020304" pitchFamily="18" charset="0"/>
                <a:ea typeface="Tahoma" panose="020B0604030504040204" pitchFamily="34" charset="0"/>
                <a:cs typeface="Times New Roman" panose="02020603050405020304" pitchFamily="18" charset="0"/>
              </a:rPr>
              <a:t> </a:t>
            </a:r>
            <a:r>
              <a:rPr lang="en-US" sz="3600" b="1" dirty="0" err="1">
                <a:solidFill>
                  <a:srgbClr val="FF0000"/>
                </a:solidFill>
                <a:latin typeface="Times New Roman" panose="02020603050405020304" pitchFamily="18" charset="0"/>
                <a:ea typeface="Tahoma" panose="020B0604030504040204" pitchFamily="34" charset="0"/>
                <a:cs typeface="Times New Roman" panose="02020603050405020304" pitchFamily="18" charset="0"/>
              </a:rPr>
              <a:t>làng</a:t>
            </a:r>
            <a:r>
              <a:rPr lang="en-US" sz="3600" b="1" dirty="0">
                <a:solidFill>
                  <a:srgbClr val="FF0000"/>
                </a:solidFill>
                <a:latin typeface="Times New Roman" panose="02020603050405020304" pitchFamily="18" charset="0"/>
                <a:ea typeface="Tahoma" panose="020B0604030504040204" pitchFamily="34" charset="0"/>
                <a:cs typeface="Times New Roman" panose="02020603050405020304" pitchFamily="18" charset="0"/>
              </a:rPr>
              <a:t>: </a:t>
            </a:r>
            <a:r>
              <a:rPr lang="en-US" sz="3600" b="1" dirty="0" err="1">
                <a:solidFill>
                  <a:srgbClr val="FF0000"/>
                </a:solidFill>
                <a:latin typeface="Times New Roman" panose="02020603050405020304" pitchFamily="18" charset="0"/>
                <a:ea typeface="Tahoma" panose="020B0604030504040204" pitchFamily="34" charset="0"/>
                <a:cs typeface="Times New Roman" panose="02020603050405020304" pitchFamily="18" charset="0"/>
              </a:rPr>
              <a:t>mộc</a:t>
            </a:r>
            <a:r>
              <a:rPr lang="en-US" sz="3600" b="1" dirty="0">
                <a:solidFill>
                  <a:srgbClr val="FF0000"/>
                </a:solidFill>
                <a:latin typeface="Times New Roman" panose="02020603050405020304" pitchFamily="18" charset="0"/>
                <a:ea typeface="Tahoma" panose="020B0604030504040204" pitchFamily="34" charset="0"/>
                <a:cs typeface="Times New Roman" panose="02020603050405020304" pitchFamily="18" charset="0"/>
              </a:rPr>
              <a:t> </a:t>
            </a:r>
            <a:r>
              <a:rPr lang="en-US" sz="3600" b="1" dirty="0" err="1">
                <a:solidFill>
                  <a:srgbClr val="FF0000"/>
                </a:solidFill>
                <a:latin typeface="Times New Roman" panose="02020603050405020304" pitchFamily="18" charset="0"/>
                <a:ea typeface="Tahoma" panose="020B0604030504040204" pitchFamily="34" charset="0"/>
                <a:cs typeface="Times New Roman" panose="02020603050405020304" pitchFamily="18" charset="0"/>
              </a:rPr>
              <a:t>mạc</a:t>
            </a:r>
            <a:r>
              <a:rPr lang="en-US" sz="3600" b="1" dirty="0">
                <a:solidFill>
                  <a:srgbClr val="FF0000"/>
                </a:solidFill>
                <a:latin typeface="Times New Roman" panose="02020603050405020304" pitchFamily="18" charset="0"/>
                <a:ea typeface="Tahoma" panose="020B0604030504040204" pitchFamily="34" charset="0"/>
                <a:cs typeface="Times New Roman" panose="02020603050405020304" pitchFamily="18" charset="0"/>
              </a:rPr>
              <a:t>, </a:t>
            </a:r>
            <a:r>
              <a:rPr lang="en-US" sz="3600" b="1" dirty="0" err="1">
                <a:solidFill>
                  <a:srgbClr val="FF0000"/>
                </a:solidFill>
                <a:latin typeface="Times New Roman" panose="02020603050405020304" pitchFamily="18" charset="0"/>
                <a:ea typeface="Tahoma" panose="020B0604030504040204" pitchFamily="34" charset="0"/>
                <a:cs typeface="Times New Roman" panose="02020603050405020304" pitchFamily="18" charset="0"/>
              </a:rPr>
              <a:t>tự</a:t>
            </a:r>
            <a:r>
              <a:rPr lang="en-US" sz="3600" b="1" dirty="0">
                <a:solidFill>
                  <a:srgbClr val="FF0000"/>
                </a:solidFill>
                <a:latin typeface="Times New Roman" panose="02020603050405020304" pitchFamily="18" charset="0"/>
                <a:ea typeface="Tahoma" panose="020B0604030504040204" pitchFamily="34" charset="0"/>
                <a:cs typeface="Times New Roman" panose="02020603050405020304" pitchFamily="18" charset="0"/>
              </a:rPr>
              <a:t> </a:t>
            </a:r>
            <a:r>
              <a:rPr lang="en-US" sz="3600" b="1" dirty="0" err="1">
                <a:solidFill>
                  <a:srgbClr val="FF0000"/>
                </a:solidFill>
                <a:latin typeface="Times New Roman" panose="02020603050405020304" pitchFamily="18" charset="0"/>
                <a:ea typeface="Tahoma" panose="020B0604030504040204" pitchFamily="34" charset="0"/>
                <a:cs typeface="Times New Roman" panose="02020603050405020304" pitchFamily="18" charset="0"/>
              </a:rPr>
              <a:t>hào</a:t>
            </a:r>
            <a:r>
              <a:rPr lang="en-US" sz="3600" b="1" dirty="0">
                <a:solidFill>
                  <a:srgbClr val="FF0000"/>
                </a:solidFill>
                <a:latin typeface="Times New Roman" panose="02020603050405020304" pitchFamily="18" charset="0"/>
                <a:ea typeface="Tahoma" panose="020B0604030504040204" pitchFamily="34" charset="0"/>
                <a:cs typeface="Times New Roman" panose="02020603050405020304" pitchFamily="18" charset="0"/>
              </a:rPr>
              <a:t>.</a:t>
            </a:r>
          </a:p>
          <a:p>
            <a:pPr algn="ctr"/>
            <a:r>
              <a:rPr lang="en-US" sz="3600" b="1" dirty="0">
                <a:solidFill>
                  <a:srgbClr val="FF0000"/>
                </a:solidFill>
                <a:latin typeface="Times New Roman" panose="02020603050405020304" pitchFamily="18" charset="0"/>
                <a:ea typeface="Tahoma" panose="020B0604030504040204" pitchFamily="34" charset="0"/>
                <a:cs typeface="Times New Roman" panose="02020603050405020304" pitchFamily="18" charset="0"/>
              </a:rPr>
              <a:t> - </a:t>
            </a:r>
            <a:r>
              <a:rPr lang="en-US" sz="3600" b="1" dirty="0" err="1">
                <a:solidFill>
                  <a:srgbClr val="FF0000"/>
                </a:solidFill>
                <a:latin typeface="Times New Roman" panose="02020603050405020304" pitchFamily="18" charset="0"/>
                <a:ea typeface="Tahoma" panose="020B0604030504040204" pitchFamily="34" charset="0"/>
                <a:cs typeface="Times New Roman" panose="02020603050405020304" pitchFamily="18" charset="0"/>
              </a:rPr>
              <a:t>Lời</a:t>
            </a:r>
            <a:r>
              <a:rPr lang="en-US" sz="3600" b="1" dirty="0">
                <a:solidFill>
                  <a:srgbClr val="FF0000"/>
                </a:solidFill>
                <a:latin typeface="Times New Roman" panose="02020603050405020304" pitchFamily="18" charset="0"/>
                <a:ea typeface="Tahoma" panose="020B0604030504040204" pitchFamily="34" charset="0"/>
                <a:cs typeface="Times New Roman" panose="02020603050405020304" pitchFamily="18" charset="0"/>
              </a:rPr>
              <a:t> </a:t>
            </a:r>
            <a:r>
              <a:rPr lang="en-US" sz="3600" b="1" dirty="0" err="1">
                <a:solidFill>
                  <a:srgbClr val="FF0000"/>
                </a:solidFill>
                <a:latin typeface="Times New Roman" panose="02020603050405020304" pitchFamily="18" charset="0"/>
                <a:ea typeface="Tahoma" panose="020B0604030504040204" pitchFamily="34" charset="0"/>
                <a:cs typeface="Times New Roman" panose="02020603050405020304" pitchFamily="18" charset="0"/>
              </a:rPr>
              <a:t>cán</a:t>
            </a:r>
            <a:r>
              <a:rPr lang="en-US" sz="3600" b="1" dirty="0">
                <a:solidFill>
                  <a:srgbClr val="FF0000"/>
                </a:solidFill>
                <a:latin typeface="Times New Roman" panose="02020603050405020304" pitchFamily="18" charset="0"/>
                <a:ea typeface="Tahoma" panose="020B0604030504040204" pitchFamily="34" charset="0"/>
                <a:cs typeface="Times New Roman" panose="02020603050405020304" pitchFamily="18" charset="0"/>
              </a:rPr>
              <a:t> </a:t>
            </a:r>
            <a:r>
              <a:rPr lang="en-US" sz="3600" b="1" dirty="0" err="1">
                <a:solidFill>
                  <a:srgbClr val="FF0000"/>
                </a:solidFill>
                <a:latin typeface="Times New Roman" panose="02020603050405020304" pitchFamily="18" charset="0"/>
                <a:ea typeface="Tahoma" panose="020B0604030504040204" pitchFamily="34" charset="0"/>
                <a:cs typeface="Times New Roman" panose="02020603050405020304" pitchFamily="18" charset="0"/>
              </a:rPr>
              <a:t>bộ</a:t>
            </a:r>
            <a:r>
              <a:rPr lang="en-US" sz="3600" b="1" dirty="0">
                <a:solidFill>
                  <a:srgbClr val="FF0000"/>
                </a:solidFill>
                <a:latin typeface="Times New Roman" panose="02020603050405020304" pitchFamily="18" charset="0"/>
                <a:ea typeface="Tahoma" panose="020B0604030504040204" pitchFamily="34" charset="0"/>
                <a:cs typeface="Times New Roman" panose="02020603050405020304" pitchFamily="18" charset="0"/>
              </a:rPr>
              <a:t> </a:t>
            </a:r>
            <a:r>
              <a:rPr lang="en-US" sz="3600" b="1" dirty="0" err="1">
                <a:solidFill>
                  <a:srgbClr val="FF0000"/>
                </a:solidFill>
                <a:latin typeface="Times New Roman" panose="02020603050405020304" pitchFamily="18" charset="0"/>
                <a:ea typeface="Tahoma" panose="020B0604030504040204" pitchFamily="34" charset="0"/>
                <a:cs typeface="Times New Roman" panose="02020603050405020304" pitchFamily="18" charset="0"/>
              </a:rPr>
              <a:t>và</a:t>
            </a:r>
            <a:r>
              <a:rPr lang="en-US" sz="3600" b="1" dirty="0">
                <a:solidFill>
                  <a:srgbClr val="FF0000"/>
                </a:solidFill>
                <a:latin typeface="Times New Roman" panose="02020603050405020304" pitchFamily="18" charset="0"/>
                <a:ea typeface="Tahoma" panose="020B0604030504040204" pitchFamily="34" charset="0"/>
                <a:cs typeface="Times New Roman" panose="02020603050405020304" pitchFamily="18" charset="0"/>
              </a:rPr>
              <a:t> </a:t>
            </a:r>
            <a:r>
              <a:rPr lang="en-US" sz="3600" b="1" dirty="0" err="1">
                <a:solidFill>
                  <a:srgbClr val="FF0000"/>
                </a:solidFill>
                <a:latin typeface="Times New Roman" panose="02020603050405020304" pitchFamily="18" charset="0"/>
                <a:ea typeface="Tahoma" panose="020B0604030504040204" pitchFamily="34" charset="0"/>
                <a:cs typeface="Times New Roman" panose="02020603050405020304" pitchFamily="18" charset="0"/>
              </a:rPr>
              <a:t>dân</a:t>
            </a:r>
            <a:r>
              <a:rPr lang="en-US" sz="3600" b="1" dirty="0">
                <a:solidFill>
                  <a:srgbClr val="FF0000"/>
                </a:solidFill>
                <a:latin typeface="Times New Roman" panose="02020603050405020304" pitchFamily="18" charset="0"/>
                <a:ea typeface="Tahoma" panose="020B0604030504040204" pitchFamily="34" charset="0"/>
                <a:cs typeface="Times New Roman" panose="02020603050405020304" pitchFamily="18" charset="0"/>
              </a:rPr>
              <a:t> </a:t>
            </a:r>
            <a:r>
              <a:rPr lang="en-US" sz="3600" b="1" dirty="0" err="1">
                <a:solidFill>
                  <a:srgbClr val="FF0000"/>
                </a:solidFill>
                <a:latin typeface="Times New Roman" panose="02020603050405020304" pitchFamily="18" charset="0"/>
                <a:ea typeface="Tahoma" panose="020B0604030504040204" pitchFamily="34" charset="0"/>
                <a:cs typeface="Times New Roman" panose="02020603050405020304" pitchFamily="18" charset="0"/>
              </a:rPr>
              <a:t>làng</a:t>
            </a:r>
            <a:r>
              <a:rPr lang="en-US" sz="3600" b="1" dirty="0">
                <a:solidFill>
                  <a:srgbClr val="FF0000"/>
                </a:solidFill>
                <a:latin typeface="Times New Roman" panose="02020603050405020304" pitchFamily="18" charset="0"/>
                <a:ea typeface="Tahoma" panose="020B0604030504040204" pitchFamily="34" charset="0"/>
                <a:cs typeface="Times New Roman" panose="02020603050405020304" pitchFamily="18" charset="0"/>
              </a:rPr>
              <a:t>: </a:t>
            </a:r>
            <a:r>
              <a:rPr lang="en-US" sz="3600" b="1" dirty="0" err="1">
                <a:solidFill>
                  <a:srgbClr val="FF0000"/>
                </a:solidFill>
                <a:latin typeface="Times New Roman" panose="02020603050405020304" pitchFamily="18" charset="0"/>
                <a:ea typeface="Tahoma" panose="020B0604030504040204" pitchFamily="34" charset="0"/>
                <a:cs typeface="Times New Roman" panose="02020603050405020304" pitchFamily="18" charset="0"/>
              </a:rPr>
              <a:t>Hào</a:t>
            </a:r>
            <a:r>
              <a:rPr lang="en-US" sz="3600" b="1" dirty="0">
                <a:solidFill>
                  <a:srgbClr val="FF0000"/>
                </a:solidFill>
                <a:latin typeface="Times New Roman" panose="02020603050405020304" pitchFamily="18" charset="0"/>
                <a:ea typeface="Tahoma" panose="020B0604030504040204" pitchFamily="34" charset="0"/>
                <a:cs typeface="Times New Roman" panose="02020603050405020304" pitchFamily="18" charset="0"/>
              </a:rPr>
              <a:t> </a:t>
            </a:r>
            <a:r>
              <a:rPr lang="en-US" sz="3600" b="1" dirty="0" err="1">
                <a:solidFill>
                  <a:srgbClr val="FF0000"/>
                </a:solidFill>
                <a:latin typeface="Times New Roman" panose="02020603050405020304" pitchFamily="18" charset="0"/>
                <a:ea typeface="Tahoma" panose="020B0604030504040204" pitchFamily="34" charset="0"/>
                <a:cs typeface="Times New Roman" panose="02020603050405020304" pitchFamily="18" charset="0"/>
              </a:rPr>
              <a:t>hứng</a:t>
            </a:r>
            <a:r>
              <a:rPr lang="en-US" sz="3600" b="1" dirty="0">
                <a:solidFill>
                  <a:srgbClr val="FF0000"/>
                </a:solidFill>
                <a:latin typeface="Times New Roman" panose="02020603050405020304" pitchFamily="18" charset="0"/>
                <a:ea typeface="Tahoma" panose="020B0604030504040204" pitchFamily="34" charset="0"/>
                <a:cs typeface="Times New Roman" panose="02020603050405020304" pitchFamily="18" charset="0"/>
              </a:rPr>
              <a:t>, </a:t>
            </a:r>
            <a:r>
              <a:rPr lang="en-US" sz="3600" b="1" dirty="0" err="1">
                <a:solidFill>
                  <a:srgbClr val="FF0000"/>
                </a:solidFill>
                <a:latin typeface="Times New Roman" panose="02020603050405020304" pitchFamily="18" charset="0"/>
                <a:ea typeface="Tahoma" panose="020B0604030504040204" pitchFamily="34" charset="0"/>
                <a:cs typeface="Times New Roman" panose="02020603050405020304" pitchFamily="18" charset="0"/>
              </a:rPr>
              <a:t>sôi</a:t>
            </a:r>
            <a:r>
              <a:rPr lang="en-US" sz="3600" b="1" dirty="0">
                <a:solidFill>
                  <a:srgbClr val="FF0000"/>
                </a:solidFill>
                <a:latin typeface="Times New Roman" panose="02020603050405020304" pitchFamily="18" charset="0"/>
                <a:ea typeface="Tahoma" panose="020B0604030504040204" pitchFamily="34" charset="0"/>
                <a:cs typeface="Times New Roman" panose="02020603050405020304" pitchFamily="18" charset="0"/>
              </a:rPr>
              <a:t> </a:t>
            </a:r>
            <a:r>
              <a:rPr lang="en-US" sz="3600" b="1" dirty="0" err="1">
                <a:solidFill>
                  <a:srgbClr val="FF0000"/>
                </a:solidFill>
                <a:latin typeface="Times New Roman" panose="02020603050405020304" pitchFamily="18" charset="0"/>
                <a:ea typeface="Tahoma" panose="020B0604030504040204" pitchFamily="34" charset="0"/>
                <a:cs typeface="Times New Roman" panose="02020603050405020304" pitchFamily="18" charset="0"/>
              </a:rPr>
              <a:t>nổi</a:t>
            </a:r>
            <a:r>
              <a:rPr lang="en-US" sz="3600" b="1" dirty="0">
                <a:solidFill>
                  <a:srgbClr val="FF0000"/>
                </a:solidFill>
                <a:latin typeface="Times New Roman" panose="02020603050405020304" pitchFamily="18" charset="0"/>
                <a:ea typeface="Tahoma" panose="020B0604030504040204" pitchFamily="34" charset="0"/>
                <a:cs typeface="Times New Roman" panose="02020603050405020304" pitchFamily="18" charset="0"/>
              </a:rPr>
              <a:t>. </a:t>
            </a:r>
          </a:p>
          <a:p>
            <a:pPr algn="ctr"/>
            <a:r>
              <a:rPr lang="en-US" sz="3600" b="1" dirty="0">
                <a:solidFill>
                  <a:srgbClr val="FF0000"/>
                </a:solidFill>
                <a:latin typeface="Times New Roman" panose="02020603050405020304" pitchFamily="18" charset="0"/>
                <a:ea typeface="Tahoma" panose="020B0604030504040204" pitchFamily="34" charset="0"/>
                <a:cs typeface="Times New Roman" panose="02020603050405020304" pitchFamily="18" charset="0"/>
              </a:rPr>
              <a:t>-</a:t>
            </a:r>
            <a:r>
              <a:rPr lang="en-US" sz="3600" b="1" dirty="0" err="1">
                <a:solidFill>
                  <a:srgbClr val="FF0000"/>
                </a:solidFill>
                <a:latin typeface="Times New Roman" panose="02020603050405020304" pitchFamily="18" charset="0"/>
                <a:ea typeface="Tahoma" panose="020B0604030504040204" pitchFamily="34" charset="0"/>
                <a:cs typeface="Times New Roman" panose="02020603050405020304" pitchFamily="18" charset="0"/>
              </a:rPr>
              <a:t>Đoạn</a:t>
            </a:r>
            <a:r>
              <a:rPr lang="en-US" sz="3600" b="1" dirty="0">
                <a:solidFill>
                  <a:srgbClr val="FF0000"/>
                </a:solidFill>
                <a:latin typeface="Times New Roman" panose="02020603050405020304" pitchFamily="18" charset="0"/>
                <a:ea typeface="Tahoma" panose="020B0604030504040204" pitchFamily="34" charset="0"/>
                <a:cs typeface="Times New Roman" panose="02020603050405020304" pitchFamily="18" charset="0"/>
              </a:rPr>
              <a:t> </a:t>
            </a:r>
            <a:r>
              <a:rPr lang="en-US" sz="3600" b="1" dirty="0" err="1">
                <a:solidFill>
                  <a:srgbClr val="FF0000"/>
                </a:solidFill>
                <a:latin typeface="Times New Roman" panose="02020603050405020304" pitchFamily="18" charset="0"/>
                <a:ea typeface="Tahoma" panose="020B0604030504040204" pitchFamily="34" charset="0"/>
                <a:cs typeface="Times New Roman" panose="02020603050405020304" pitchFamily="18" charset="0"/>
              </a:rPr>
              <a:t>cuối</a:t>
            </a:r>
            <a:r>
              <a:rPr lang="en-US" sz="3600" b="1" dirty="0">
                <a:solidFill>
                  <a:srgbClr val="FF0000"/>
                </a:solidFill>
                <a:latin typeface="Times New Roman" panose="02020603050405020304" pitchFamily="18" charset="0"/>
                <a:ea typeface="Tahoma" panose="020B0604030504040204" pitchFamily="34" charset="0"/>
                <a:cs typeface="Times New Roman" panose="02020603050405020304" pitchFamily="18" charset="0"/>
              </a:rPr>
              <a:t>: </a:t>
            </a:r>
            <a:r>
              <a:rPr lang="en-US" sz="3600" b="1" dirty="0" err="1">
                <a:solidFill>
                  <a:srgbClr val="FF0000"/>
                </a:solidFill>
                <a:latin typeface="Times New Roman" panose="02020603050405020304" pitchFamily="18" charset="0"/>
                <a:ea typeface="Tahoma" panose="020B0604030504040204" pitchFamily="34" charset="0"/>
                <a:cs typeface="Times New Roman" panose="02020603050405020304" pitchFamily="18" charset="0"/>
              </a:rPr>
              <a:t>Giọng</a:t>
            </a:r>
            <a:r>
              <a:rPr lang="en-US" sz="3600" b="1" dirty="0">
                <a:solidFill>
                  <a:srgbClr val="FF0000"/>
                </a:solidFill>
                <a:latin typeface="Times New Roman" panose="02020603050405020304" pitchFamily="18" charset="0"/>
                <a:ea typeface="Tahoma" panose="020B0604030504040204" pitchFamily="34" charset="0"/>
                <a:cs typeface="Times New Roman" panose="02020603050405020304" pitchFamily="18" charset="0"/>
              </a:rPr>
              <a:t> </a:t>
            </a:r>
            <a:r>
              <a:rPr lang="en-US" sz="3600" b="1" dirty="0" err="1">
                <a:solidFill>
                  <a:srgbClr val="FF0000"/>
                </a:solidFill>
                <a:latin typeface="Times New Roman" panose="02020603050405020304" pitchFamily="18" charset="0"/>
                <a:ea typeface="Tahoma" panose="020B0604030504040204" pitchFamily="34" charset="0"/>
                <a:cs typeface="Times New Roman" panose="02020603050405020304" pitchFamily="18" charset="0"/>
              </a:rPr>
              <a:t>đọc</a:t>
            </a:r>
            <a:endParaRPr lang="en-US" sz="3600" b="1" dirty="0">
              <a:solidFill>
                <a:srgbClr val="FF0000"/>
              </a:solidFill>
              <a:latin typeface="Times New Roman" panose="02020603050405020304" pitchFamily="18" charset="0"/>
              <a:ea typeface="Tahoma" panose="020B0604030504040204" pitchFamily="34" charset="0"/>
              <a:cs typeface="Times New Roman" panose="02020603050405020304" pitchFamily="18" charset="0"/>
            </a:endParaRPr>
          </a:p>
          <a:p>
            <a:pPr algn="ctr"/>
            <a:r>
              <a:rPr lang="en-US" sz="3600" b="1" dirty="0">
                <a:solidFill>
                  <a:srgbClr val="FF0000"/>
                </a:solidFill>
                <a:latin typeface="Times New Roman" panose="02020603050405020304" pitchFamily="18" charset="0"/>
                <a:ea typeface="Tahoma" panose="020B0604030504040204" pitchFamily="34" charset="0"/>
                <a:cs typeface="Times New Roman" panose="02020603050405020304" pitchFamily="18" charset="0"/>
              </a:rPr>
              <a:t> </a:t>
            </a:r>
            <a:r>
              <a:rPr lang="en-US" sz="3600" b="1" dirty="0" err="1">
                <a:solidFill>
                  <a:srgbClr val="FF0000"/>
                </a:solidFill>
                <a:latin typeface="Times New Roman" panose="02020603050405020304" pitchFamily="18" charset="0"/>
                <a:ea typeface="Tahoma" panose="020B0604030504040204" pitchFamily="34" charset="0"/>
                <a:cs typeface="Times New Roman" panose="02020603050405020304" pitchFamily="18" charset="0"/>
              </a:rPr>
              <a:t>trang</a:t>
            </a:r>
            <a:r>
              <a:rPr lang="en-US" sz="3600" b="1" dirty="0">
                <a:solidFill>
                  <a:srgbClr val="FF0000"/>
                </a:solidFill>
                <a:latin typeface="Times New Roman" panose="02020603050405020304" pitchFamily="18" charset="0"/>
                <a:ea typeface="Tahoma" panose="020B0604030504040204" pitchFamily="34" charset="0"/>
                <a:cs typeface="Times New Roman" panose="02020603050405020304" pitchFamily="18" charset="0"/>
              </a:rPr>
              <a:t> </a:t>
            </a:r>
            <a:r>
              <a:rPr lang="en-US" sz="3600" b="1" dirty="0" err="1">
                <a:solidFill>
                  <a:srgbClr val="FF0000"/>
                </a:solidFill>
                <a:latin typeface="Times New Roman" panose="02020603050405020304" pitchFamily="18" charset="0"/>
                <a:ea typeface="Tahoma" panose="020B0604030504040204" pitchFamily="34" charset="0"/>
                <a:cs typeface="Times New Roman" panose="02020603050405020304" pitchFamily="18" charset="0"/>
              </a:rPr>
              <a:t>trọng</a:t>
            </a:r>
            <a:r>
              <a:rPr lang="en-US" sz="3600" b="1" dirty="0">
                <a:solidFill>
                  <a:srgbClr val="FF0000"/>
                </a:solidFill>
                <a:latin typeface="Times New Roman" panose="02020603050405020304" pitchFamily="18" charset="0"/>
                <a:ea typeface="Tahoma" panose="020B0604030504040204" pitchFamily="34" charset="0"/>
                <a:cs typeface="Times New Roman" panose="02020603050405020304" pitchFamily="18" charset="0"/>
              </a:rPr>
              <a:t>, </a:t>
            </a:r>
            <a:r>
              <a:rPr lang="en-US" sz="3600" b="1" dirty="0" err="1">
                <a:solidFill>
                  <a:srgbClr val="FF0000"/>
                </a:solidFill>
                <a:latin typeface="Times New Roman" panose="02020603050405020304" pitchFamily="18" charset="0"/>
                <a:ea typeface="Tahoma" panose="020B0604030504040204" pitchFamily="34" charset="0"/>
                <a:cs typeface="Times New Roman" panose="02020603050405020304" pitchFamily="18" charset="0"/>
              </a:rPr>
              <a:t>cảm</a:t>
            </a:r>
            <a:r>
              <a:rPr lang="en-US" sz="3600" b="1" dirty="0">
                <a:solidFill>
                  <a:srgbClr val="FF0000"/>
                </a:solidFill>
                <a:latin typeface="Times New Roman" panose="02020603050405020304" pitchFamily="18" charset="0"/>
                <a:ea typeface="Tahoma" panose="020B0604030504040204" pitchFamily="34" charset="0"/>
                <a:cs typeface="Times New Roman" panose="02020603050405020304" pitchFamily="18" charset="0"/>
              </a:rPr>
              <a:t> </a:t>
            </a:r>
            <a:r>
              <a:rPr lang="en-US" sz="3600" b="1" dirty="0" err="1">
                <a:solidFill>
                  <a:srgbClr val="FF0000"/>
                </a:solidFill>
                <a:latin typeface="Times New Roman" panose="02020603050405020304" pitchFamily="18" charset="0"/>
                <a:ea typeface="Tahoma" panose="020B0604030504040204" pitchFamily="34" charset="0"/>
                <a:cs typeface="Times New Roman" panose="02020603050405020304" pitchFamily="18" charset="0"/>
              </a:rPr>
              <a:t>động</a:t>
            </a:r>
            <a:r>
              <a:rPr lang="en-US" sz="3600" b="1" dirty="0">
                <a:solidFill>
                  <a:srgbClr val="FF0000"/>
                </a:solidFill>
                <a:latin typeface="Times New Roman" panose="02020603050405020304" pitchFamily="18" charset="0"/>
                <a:ea typeface="Tahoma" panose="020B0604030504040204" pitchFamily="34" charset="0"/>
                <a:cs typeface="Times New Roman" panose="02020603050405020304" pitchFamily="18" charset="0"/>
              </a:rPr>
              <a:t>.</a:t>
            </a:r>
          </a:p>
        </p:txBody>
      </p:sp>
    </p:spTree>
    <p:extLst>
      <p:ext uri="{BB962C8B-B14F-4D97-AF65-F5344CB8AC3E}">
        <p14:creationId xmlns:p14="http://schemas.microsoft.com/office/powerpoint/2010/main" val="3233222393"/>
      </p:ext>
    </p:extLst>
  </p:cSld>
  <p:clrMapOvr>
    <a:masterClrMapping/>
  </p:clrMapOvr>
  <mc:AlternateContent xmlns:mc="http://schemas.openxmlformats.org/markup-compatibility/2006" xmlns:p14="http://schemas.microsoft.com/office/powerpoint/2010/main">
    <mc:Choice Requires="p14">
      <p:transition spd="slow" p14:dur="2000" advTm="13145"/>
    </mc:Choice>
    <mc:Fallback xmlns="">
      <p:transition spd="slow" advTm="13145"/>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CDD26B45-76A7-424B-B9C0-D1E856FA844A}"/>
              </a:ext>
            </a:extLst>
          </p:cNvPr>
          <p:cNvSpPr/>
          <p:nvPr/>
        </p:nvSpPr>
        <p:spPr>
          <a:xfrm>
            <a:off x="4504667" y="2957514"/>
            <a:ext cx="3098925" cy="715581"/>
          </a:xfrm>
          <a:prstGeom prst="rect">
            <a:avLst/>
          </a:prstGeom>
          <a:noFill/>
        </p:spPr>
        <p:txBody>
          <a:bodyPr wrap="none">
            <a:spAutoFit/>
            <a:scene3d>
              <a:camera prst="orthographicFront"/>
              <a:lightRig rig="soft" dir="t">
                <a:rot lat="0" lon="0" rev="15600000"/>
              </a:lightRig>
            </a:scene3d>
            <a:sp3d extrusionH="57150" prstMaterial="softEdge">
              <a:bevelT w="25400" h="38100"/>
            </a:sp3d>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4050" b="1" i="0" u="none" strike="noStrike" kern="1200" cap="none" spc="0" normalizeH="0" baseline="0" noProof="0" dirty="0" err="1">
                <a:ln/>
                <a:solidFill>
                  <a:prstClr val="white"/>
                </a:solidFill>
                <a:effectLst/>
                <a:uLnTx/>
                <a:uFillTx/>
                <a:latin typeface="Times New Roman" panose="02020603050405020304" pitchFamily="18" charset="0"/>
                <a:ea typeface="+mn-ea"/>
                <a:cs typeface="Times New Roman" panose="02020603050405020304" pitchFamily="18" charset="0"/>
              </a:rPr>
              <a:t>Đọc</a:t>
            </a:r>
            <a:r>
              <a:rPr kumimoji="0" lang="en-US" sz="4050" b="1" i="0" u="none" strike="noStrike" kern="1200" cap="none" spc="0" normalizeH="0" baseline="0" noProof="0" dirty="0">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4050" b="1" i="0" u="none" strike="noStrike" kern="1200" cap="none" spc="0" normalizeH="0" baseline="0" noProof="0" dirty="0" err="1">
                <a:ln/>
                <a:solidFill>
                  <a:prstClr val="white"/>
                </a:solidFill>
                <a:effectLst/>
                <a:uLnTx/>
                <a:uFillTx/>
                <a:latin typeface="Times New Roman" panose="02020603050405020304" pitchFamily="18" charset="0"/>
                <a:ea typeface="+mn-ea"/>
                <a:cs typeface="Times New Roman" panose="02020603050405020304" pitchFamily="18" charset="0"/>
              </a:rPr>
              <a:t>phân</a:t>
            </a:r>
            <a:r>
              <a:rPr kumimoji="0" lang="en-US" sz="4050" b="1" i="0" u="none" strike="noStrike" kern="1200" cap="none" spc="0" normalizeH="0" baseline="0" noProof="0" dirty="0">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4050" b="1" i="0" u="none" strike="noStrike" kern="1200" cap="none" spc="0" normalizeH="0" baseline="0" noProof="0" dirty="0" err="1">
                <a:ln/>
                <a:solidFill>
                  <a:prstClr val="white"/>
                </a:solidFill>
                <a:effectLst/>
                <a:uLnTx/>
                <a:uFillTx/>
                <a:latin typeface="Times New Roman" panose="02020603050405020304" pitchFamily="18" charset="0"/>
                <a:ea typeface="+mn-ea"/>
                <a:cs typeface="Times New Roman" panose="02020603050405020304" pitchFamily="18" charset="0"/>
              </a:rPr>
              <a:t>vai</a:t>
            </a:r>
            <a:endParaRPr kumimoji="0" lang="en-US" sz="4050" b="1" i="0" u="none" strike="noStrike" kern="1200" cap="none" spc="0" normalizeH="0" baseline="0" noProof="0" dirty="0">
              <a:ln/>
              <a:solidFill>
                <a:prstClr val="white"/>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1154403013"/>
      </p:ext>
    </p:extLst>
  </p:cSld>
  <p:clrMapOvr>
    <a:masterClrMapping/>
  </p:clrMapOvr>
  <p:transition spd="slow">
    <p:split orient="vert"/>
  </p:transition>
</p:sld>
</file>

<file path=ppt/slides/slide25.xml><?xml version="1.0" encoding="utf-8"?>
<p:sld xmlns:a="http://schemas.openxmlformats.org/drawingml/2006/main" xmlns:r="http://schemas.openxmlformats.org/officeDocument/2006/relationships" xmlns:p="http://schemas.openxmlformats.org/presentationml/2006/main">
  <p:cSld>
    <p:bg>
      <p:bgPr>
        <a:gradFill>
          <a:gsLst>
            <a:gs pos="0">
              <a:schemeClr val="accent5">
                <a:tint val="50000"/>
                <a:satMod val="300000"/>
              </a:schemeClr>
            </a:gs>
            <a:gs pos="35000">
              <a:schemeClr val="accent5">
                <a:tint val="37000"/>
                <a:satMod val="300000"/>
              </a:schemeClr>
            </a:gs>
            <a:gs pos="100000">
              <a:schemeClr val="accent5">
                <a:tint val="15000"/>
                <a:satMod val="350000"/>
              </a:schemeClr>
            </a:gs>
          </a:gsLst>
          <a:lin ang="16200000" scaled="1"/>
        </a:gradFill>
        <a:effectLst/>
      </p:bgPr>
    </p:bg>
    <p:spTree>
      <p:nvGrpSpPr>
        <p:cNvPr id="1" name=""/>
        <p:cNvGrpSpPr/>
        <p:nvPr/>
      </p:nvGrpSpPr>
      <p:grpSpPr>
        <a:xfrm>
          <a:off x="0" y="0"/>
          <a:ext cx="0" cy="0"/>
          <a:chOff x="0" y="0"/>
          <a:chExt cx="0" cy="0"/>
        </a:xfrm>
      </p:grpSpPr>
      <p:sp>
        <p:nvSpPr>
          <p:cNvPr id="2" name="Rectangle 1"/>
          <p:cNvSpPr/>
          <p:nvPr/>
        </p:nvSpPr>
        <p:spPr>
          <a:xfrm>
            <a:off x="531542" y="1310903"/>
            <a:ext cx="11508058" cy="5078313"/>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44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mn-cs"/>
              </a:rPr>
              <a:t>Người con của Tây Nguyên</a:t>
            </a:r>
            <a:endParaRPr kumimoji="0" lang="en-US" sz="4400" b="1" i="0" u="none" strike="noStrike" kern="1200" cap="none" spc="0" normalizeH="0" baseline="0" noProof="0" dirty="0">
              <a:ln>
                <a:noFill/>
              </a:ln>
              <a:solidFill>
                <a:srgbClr val="FF0000"/>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40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000000"/>
                </a:solidFill>
                <a:effectLst/>
                <a:uLnTx/>
                <a:uFillTx/>
                <a:latin typeface="Calibri"/>
                <a:ea typeface="+mn-ea"/>
                <a:cs typeface="+mn-cs"/>
              </a:rPr>
              <a:t>      </a:t>
            </a:r>
            <a:r>
              <a:rPr kumimoji="0" lang="vi-VN" sz="4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1. Tháng ba, có giấy trên tỉnh kêu anh Núp đi dự Đại hội thi đua. Núp nói với anh Thế :</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FFC000"/>
                </a:solidFill>
                <a:effectLst/>
                <a:uLnTx/>
                <a:uFillTx/>
                <a:latin typeface="Calibri"/>
                <a:ea typeface="+mn-ea"/>
                <a:cs typeface="+mn-cs"/>
              </a:rPr>
              <a:t>      </a:t>
            </a:r>
            <a:r>
              <a:rPr kumimoji="0" lang="vi-VN" sz="4000" b="1" i="0" u="none" strike="noStrike" kern="1200" cap="none" spc="0" normalizeH="0" baseline="0" noProof="0" dirty="0">
                <a:ln>
                  <a:noFill/>
                </a:ln>
                <a:solidFill>
                  <a:srgbClr val="FFC000"/>
                </a:solidFill>
                <a:effectLst/>
                <a:uLnTx/>
                <a:uFillTx/>
                <a:latin typeface="Times New Roman" panose="02020603050405020304" pitchFamily="18" charset="0"/>
                <a:ea typeface="+mn-ea"/>
                <a:cs typeface="+mn-cs"/>
              </a:rPr>
              <a:t>- Nên để bok Pa đi. Bok kể được nhiều việc hơn tôi.</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000000"/>
                </a:solidFill>
                <a:effectLst/>
                <a:uLnTx/>
                <a:uFillTx/>
                <a:latin typeface="Calibri"/>
                <a:ea typeface="+mn-ea"/>
                <a:cs typeface="+mn-cs"/>
              </a:rPr>
              <a:t>     </a:t>
            </a:r>
            <a:r>
              <a:rPr kumimoji="0" lang="vi-VN" sz="4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Anh Thế cười :</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000000"/>
                </a:solidFill>
                <a:effectLst/>
                <a:uLnTx/>
                <a:uFillTx/>
                <a:latin typeface="Calibri"/>
                <a:ea typeface="+mn-ea"/>
                <a:cs typeface="+mn-cs"/>
              </a:rPr>
              <a:t>     </a:t>
            </a:r>
            <a:r>
              <a:rPr kumimoji="0" lang="vi-VN" sz="4000" b="1" i="0" u="none" strike="noStrike" kern="1200" cap="none" spc="0" normalizeH="0" baseline="0" noProof="0" dirty="0">
                <a:ln>
                  <a:noFill/>
                </a:ln>
                <a:solidFill>
                  <a:srgbClr val="7030A0"/>
                </a:solidFill>
                <a:effectLst/>
                <a:uLnTx/>
                <a:uFillTx/>
                <a:latin typeface="Times New Roman" panose="02020603050405020304" pitchFamily="18" charset="0"/>
                <a:ea typeface="+mn-ea"/>
                <a:cs typeface="+mn-cs"/>
              </a:rPr>
              <a:t>- Không, tỉnh kêu anh đi đấy. Đi để học mà.</a:t>
            </a:r>
          </a:p>
        </p:txBody>
      </p:sp>
      <p:sp>
        <p:nvSpPr>
          <p:cNvPr id="3" name="TextBox 2">
            <a:extLst>
              <a:ext uri="{FF2B5EF4-FFF2-40B4-BE49-F238E27FC236}">
                <a16:creationId xmlns:a16="http://schemas.microsoft.com/office/drawing/2014/main" id="{1AE2D9BC-8E67-4C0D-A1F1-C4D4A9AFAE90}"/>
              </a:ext>
            </a:extLst>
          </p:cNvPr>
          <p:cNvSpPr txBox="1"/>
          <p:nvPr/>
        </p:nvSpPr>
        <p:spPr>
          <a:xfrm>
            <a:off x="1302327" y="554182"/>
            <a:ext cx="9989128" cy="461665"/>
          </a:xfrm>
          <a:prstGeom prst="rect">
            <a:avLst/>
          </a:prstGeom>
          <a:noFill/>
        </p:spPr>
        <p:txBody>
          <a:bodyPr wrap="square" rtlCol="0">
            <a:spAutoFit/>
          </a:bodyPr>
          <a:lstStyle/>
          <a:p>
            <a:r>
              <a:rPr lang="en-US" sz="2400" b="1" i="1" dirty="0" err="1">
                <a:solidFill>
                  <a:srgbClr val="FFC000"/>
                </a:solidFill>
                <a:latin typeface="Times New Roman" panose="02020603050405020304" pitchFamily="18" charset="0"/>
                <a:cs typeface="Times New Roman" panose="02020603050405020304" pitchFamily="18" charset="0"/>
              </a:rPr>
              <a:t>Núp</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a:latin typeface="Times New Roman" panose="02020603050405020304" pitchFamily="18" charset="0"/>
                <a:cs typeface="Times New Roman" panose="02020603050405020304" pitchFamily="18" charset="0"/>
              </a:rPr>
              <a:t>                                 </a:t>
            </a:r>
            <a:r>
              <a:rPr lang="en-US" sz="2400" b="1" i="1" dirty="0">
                <a:solidFill>
                  <a:srgbClr val="7030A0"/>
                </a:solidFill>
                <a:latin typeface="Times New Roman" panose="02020603050405020304" pitchFamily="18" charset="0"/>
                <a:cs typeface="Times New Roman" panose="02020603050405020304" pitchFamily="18" charset="0"/>
              </a:rPr>
              <a:t>Anh </a:t>
            </a:r>
            <a:r>
              <a:rPr lang="en-US" sz="2400" b="1" i="1" dirty="0" err="1">
                <a:solidFill>
                  <a:srgbClr val="7030A0"/>
                </a:solidFill>
                <a:latin typeface="Times New Roman" panose="02020603050405020304" pitchFamily="18" charset="0"/>
                <a:cs typeface="Times New Roman" panose="02020603050405020304" pitchFamily="18" charset="0"/>
              </a:rPr>
              <a:t>Thế</a:t>
            </a:r>
            <a:r>
              <a:rPr lang="en-US" sz="2400" b="1" i="1" dirty="0">
                <a:solidFill>
                  <a:srgbClr val="7030A0"/>
                </a:solidFill>
                <a:latin typeface="Times New Roman" panose="02020603050405020304" pitchFamily="18" charset="0"/>
                <a:cs typeface="Times New Roman" panose="02020603050405020304" pitchFamily="18" charset="0"/>
              </a:rPr>
              <a:t>                                     </a:t>
            </a:r>
            <a:r>
              <a:rPr lang="en-US" sz="2400" b="1" i="1" dirty="0" err="1">
                <a:latin typeface="Times New Roman" panose="02020603050405020304" pitchFamily="18" charset="0"/>
                <a:cs typeface="Times New Roman" panose="02020603050405020304" pitchFamily="18" charset="0"/>
              </a:rPr>
              <a:t>Người</a:t>
            </a:r>
            <a:r>
              <a:rPr lang="en-US" sz="2400" b="1" i="1" dirty="0">
                <a:latin typeface="Times New Roman" panose="02020603050405020304" pitchFamily="18" charset="0"/>
                <a:cs typeface="Times New Roman" panose="02020603050405020304" pitchFamily="18" charset="0"/>
              </a:rPr>
              <a:t> </a:t>
            </a:r>
            <a:r>
              <a:rPr lang="en-US" sz="2400" b="1" i="1" dirty="0" err="1">
                <a:latin typeface="Times New Roman" panose="02020603050405020304" pitchFamily="18" charset="0"/>
                <a:cs typeface="Times New Roman" panose="02020603050405020304" pitchFamily="18" charset="0"/>
              </a:rPr>
              <a:t>dẫn</a:t>
            </a:r>
            <a:r>
              <a:rPr lang="en-US" sz="2400" b="1" i="1" dirty="0">
                <a:latin typeface="Times New Roman" panose="02020603050405020304" pitchFamily="18" charset="0"/>
                <a:cs typeface="Times New Roman" panose="02020603050405020304" pitchFamily="18" charset="0"/>
              </a:rPr>
              <a:t> </a:t>
            </a:r>
            <a:r>
              <a:rPr lang="en-US" sz="2400" b="1" i="1" dirty="0" err="1">
                <a:latin typeface="Times New Roman" panose="02020603050405020304" pitchFamily="18" charset="0"/>
                <a:cs typeface="Times New Roman" panose="02020603050405020304" pitchFamily="18" charset="0"/>
              </a:rPr>
              <a:t>chuyện</a:t>
            </a:r>
            <a:r>
              <a:rPr lang="en-US" sz="2400" b="1" i="1" dirty="0">
                <a:latin typeface="Times New Roman" panose="02020603050405020304" pitchFamily="18" charset="0"/>
                <a:cs typeface="Times New Roman" panose="02020603050405020304" pitchFamily="18" charset="0"/>
              </a:rPr>
              <a:t>                           </a:t>
            </a:r>
          </a:p>
        </p:txBody>
      </p:sp>
    </p:spTree>
    <p:extLst>
      <p:ext uri="{BB962C8B-B14F-4D97-AF65-F5344CB8AC3E}">
        <p14:creationId xmlns:p14="http://schemas.microsoft.com/office/powerpoint/2010/main" val="119682487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gradFill>
          <a:gsLst>
            <a:gs pos="0">
              <a:schemeClr val="accent5">
                <a:tint val="50000"/>
                <a:satMod val="300000"/>
              </a:schemeClr>
            </a:gs>
            <a:gs pos="35000">
              <a:schemeClr val="accent5">
                <a:tint val="37000"/>
                <a:satMod val="300000"/>
              </a:schemeClr>
            </a:gs>
            <a:gs pos="100000">
              <a:schemeClr val="accent5">
                <a:tint val="15000"/>
                <a:satMod val="350000"/>
              </a:schemeClr>
            </a:gs>
          </a:gsLst>
          <a:lin ang="16200000" scaled="1"/>
        </a:gradFill>
        <a:effectLst/>
      </p:bgPr>
    </p:bg>
    <p:spTree>
      <p:nvGrpSpPr>
        <p:cNvPr id="1" name=""/>
        <p:cNvGrpSpPr/>
        <p:nvPr/>
      </p:nvGrpSpPr>
      <p:grpSpPr>
        <a:xfrm>
          <a:off x="0" y="0"/>
          <a:ext cx="0" cy="0"/>
          <a:chOff x="0" y="0"/>
          <a:chExt cx="0" cy="0"/>
        </a:xfrm>
      </p:grpSpPr>
      <p:sp>
        <p:nvSpPr>
          <p:cNvPr id="4" name="Rectangle 3"/>
          <p:cNvSpPr/>
          <p:nvPr/>
        </p:nvSpPr>
        <p:spPr>
          <a:xfrm>
            <a:off x="375424" y="903925"/>
            <a:ext cx="11441151" cy="5693866"/>
          </a:xfrm>
          <a:prstGeom prst="rect">
            <a:avLst/>
          </a:prstGeom>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Calibri"/>
                <a:ea typeface="+mn-ea"/>
                <a:cs typeface="+mn-cs"/>
              </a:rPr>
              <a:t>     </a:t>
            </a:r>
            <a:r>
              <a:rPr kumimoji="0" lang="vi-VN"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2. Núp đi Đại hội về giữa lúc Pháp càn quét lớn. Ban ngày</a:t>
            </a:r>
            <a:r>
              <a:rPr kumimoji="0" lang="en-US" sz="2800" b="1" i="0" u="none" strike="noStrike" kern="1200" cap="none" spc="0" normalizeH="0" baseline="0" noProof="0" dirty="0">
                <a:ln>
                  <a:noFill/>
                </a:ln>
                <a:solidFill>
                  <a:srgbClr val="000000"/>
                </a:solidFill>
                <a:effectLst/>
                <a:uLnTx/>
                <a:uFillTx/>
                <a:latin typeface="Calibri"/>
                <a:ea typeface="+mn-ea"/>
                <a:cs typeface="+mn-cs"/>
              </a:rPr>
              <a:t>,</a:t>
            </a:r>
            <a:r>
              <a:rPr kumimoji="0" lang="vi-VN"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 anh chỉ huy đánh giặc, b</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a</a:t>
            </a:r>
            <a:r>
              <a:rPr kumimoji="0" lang="vi-VN"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n đêm kể chuyện Đại hội cho cả làng nghe. Lũ làng ngồi vây quanh anh. Ông sao Rua mọc lên giữa lòng suối như một chùm hạt ngọc. Tay Núp cầm quai súng chặt hơn. Anh nói với lũ làng: Đất nước mình bây giờ mạnh hung rồi. Người Kinh, người Thượng, con gái, con trai, người già, người trẻ đoàn kết đánh giặc, làm rẫy giỏi lắm. Ở </a:t>
            </a:r>
            <a:r>
              <a:rPr kumimoji="0" lang="en-US" sz="2800" b="1" i="0" u="none" strike="noStrike" kern="1200" cap="none" spc="0" normalizeH="0" baseline="0" noProof="0" dirty="0">
                <a:ln>
                  <a:noFill/>
                </a:ln>
                <a:solidFill>
                  <a:srgbClr val="000000"/>
                </a:solidFill>
                <a:effectLst/>
                <a:uLnTx/>
                <a:uFillTx/>
                <a:latin typeface="Calibri"/>
                <a:ea typeface="+mn-ea"/>
                <a:cs typeface="+mn-cs"/>
              </a:rPr>
              <a:t>Đ</a:t>
            </a:r>
            <a:r>
              <a:rPr kumimoji="0" lang="vi-VN"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ại hội, Núp cũng lên kể chuyện làng Kông Hoa. Nghe xong, nhiều người chạy lên, đặt Núp trên vai, công kênh đi khắp nhà, mừng không biết bao nhiêu. Cán bộ nói:</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Calibri"/>
                <a:ea typeface="+mn-ea"/>
                <a:cs typeface="+mn-cs"/>
              </a:rPr>
              <a:t>    </a:t>
            </a:r>
            <a:r>
              <a:rPr kumimoji="0" lang="vi-VN" sz="2800" b="1" i="0" u="none" strike="noStrike" kern="1200" cap="none" spc="0" normalizeH="0" baseline="0" noProof="0" dirty="0">
                <a:ln>
                  <a:noFill/>
                </a:ln>
                <a:solidFill>
                  <a:schemeClr val="accent6">
                    <a:lumMod val="50000"/>
                  </a:schemeClr>
                </a:solidFill>
                <a:effectLst/>
                <a:uLnTx/>
                <a:uFillTx/>
                <a:latin typeface="Times New Roman" panose="02020603050405020304" pitchFamily="18" charset="0"/>
                <a:ea typeface="+mn-ea"/>
                <a:cs typeface="+mn-cs"/>
              </a:rPr>
              <a:t>- Pháp đánh một trăm năm cũng không thắng nổi đồng chí Núp và làng Kông Hoa đâu !</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Calibri"/>
                <a:ea typeface="+mn-ea"/>
                <a:cs typeface="+mn-cs"/>
              </a:rPr>
              <a:t>    </a:t>
            </a:r>
            <a:r>
              <a:rPr kumimoji="0" lang="vi-VN"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Lũ làng nghe tới đó vui quá, đứng hết dậy :</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Calibri"/>
                <a:ea typeface="+mn-ea"/>
                <a:cs typeface="+mn-cs"/>
              </a:rPr>
              <a:t>    </a:t>
            </a:r>
            <a:r>
              <a:rPr kumimoji="0" lang="vi-VN" sz="28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mn-cs"/>
              </a:rPr>
              <a:t>- Đúng đấy ! Đúng đấy !</a:t>
            </a:r>
          </a:p>
        </p:txBody>
      </p:sp>
      <p:sp>
        <p:nvSpPr>
          <p:cNvPr id="3" name="TextBox 2">
            <a:extLst>
              <a:ext uri="{FF2B5EF4-FFF2-40B4-BE49-F238E27FC236}">
                <a16:creationId xmlns:a16="http://schemas.microsoft.com/office/drawing/2014/main" id="{14C57875-6F87-49A4-BF86-58C45E685373}"/>
              </a:ext>
            </a:extLst>
          </p:cNvPr>
          <p:cNvSpPr txBox="1"/>
          <p:nvPr/>
        </p:nvSpPr>
        <p:spPr>
          <a:xfrm>
            <a:off x="1219200" y="95897"/>
            <a:ext cx="9989128" cy="461665"/>
          </a:xfrm>
          <a:prstGeom prst="rect">
            <a:avLst/>
          </a:prstGeom>
          <a:noFill/>
        </p:spPr>
        <p:txBody>
          <a:bodyPr wrap="square" rtlCol="0">
            <a:spAutoFit/>
          </a:bodyPr>
          <a:lstStyle/>
          <a:p>
            <a:r>
              <a:rPr lang="en-US" sz="2400" b="1" i="1" dirty="0" err="1">
                <a:solidFill>
                  <a:srgbClr val="FF0000"/>
                </a:solidFill>
                <a:latin typeface="Times New Roman" panose="02020603050405020304" pitchFamily="18" charset="0"/>
                <a:cs typeface="Times New Roman" panose="02020603050405020304" pitchFamily="18" charset="0"/>
              </a:rPr>
              <a:t>Lũ</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làng</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chemeClr val="accent6">
                    <a:lumMod val="50000"/>
                  </a:schemeClr>
                </a:solidFill>
                <a:latin typeface="Times New Roman" panose="02020603050405020304" pitchFamily="18" charset="0"/>
                <a:cs typeface="Times New Roman" panose="02020603050405020304" pitchFamily="18" charset="0"/>
              </a:rPr>
              <a:t>cán</a:t>
            </a:r>
            <a:r>
              <a:rPr lang="en-US" sz="2400" b="1" i="1" dirty="0">
                <a:solidFill>
                  <a:schemeClr val="accent6">
                    <a:lumMod val="50000"/>
                  </a:schemeClr>
                </a:solidFill>
                <a:latin typeface="Times New Roman" panose="02020603050405020304" pitchFamily="18" charset="0"/>
                <a:cs typeface="Times New Roman" panose="02020603050405020304" pitchFamily="18" charset="0"/>
              </a:rPr>
              <a:t> </a:t>
            </a:r>
            <a:r>
              <a:rPr lang="en-US" sz="2400" b="1" i="1" dirty="0" err="1">
                <a:solidFill>
                  <a:schemeClr val="accent6">
                    <a:lumMod val="50000"/>
                  </a:schemeClr>
                </a:solidFill>
                <a:latin typeface="Times New Roman" panose="02020603050405020304" pitchFamily="18" charset="0"/>
                <a:cs typeface="Times New Roman" panose="02020603050405020304" pitchFamily="18" charset="0"/>
              </a:rPr>
              <a:t>bộ</a:t>
            </a:r>
            <a:r>
              <a:rPr lang="en-US" sz="2400" b="1" i="1" dirty="0">
                <a:solidFill>
                  <a:schemeClr val="accent6">
                    <a:lumMod val="50000"/>
                  </a:schemeClr>
                </a:solidFill>
                <a:latin typeface="Times New Roman" panose="02020603050405020304" pitchFamily="18" charset="0"/>
                <a:cs typeface="Times New Roman" panose="02020603050405020304" pitchFamily="18" charset="0"/>
              </a:rPr>
              <a:t>                                     </a:t>
            </a:r>
            <a:r>
              <a:rPr lang="en-US" sz="2400" b="1" i="1" dirty="0" err="1">
                <a:latin typeface="Times New Roman" panose="02020603050405020304" pitchFamily="18" charset="0"/>
                <a:cs typeface="Times New Roman" panose="02020603050405020304" pitchFamily="18" charset="0"/>
              </a:rPr>
              <a:t>Người</a:t>
            </a:r>
            <a:r>
              <a:rPr lang="en-US" sz="2400" b="1" i="1" dirty="0">
                <a:latin typeface="Times New Roman" panose="02020603050405020304" pitchFamily="18" charset="0"/>
                <a:cs typeface="Times New Roman" panose="02020603050405020304" pitchFamily="18" charset="0"/>
              </a:rPr>
              <a:t> </a:t>
            </a:r>
            <a:r>
              <a:rPr lang="en-US" sz="2400" b="1" i="1" dirty="0" err="1">
                <a:latin typeface="Times New Roman" panose="02020603050405020304" pitchFamily="18" charset="0"/>
                <a:cs typeface="Times New Roman" panose="02020603050405020304" pitchFamily="18" charset="0"/>
              </a:rPr>
              <a:t>dẫn</a:t>
            </a:r>
            <a:r>
              <a:rPr lang="en-US" sz="2400" b="1" i="1" dirty="0">
                <a:latin typeface="Times New Roman" panose="02020603050405020304" pitchFamily="18" charset="0"/>
                <a:cs typeface="Times New Roman" panose="02020603050405020304" pitchFamily="18" charset="0"/>
              </a:rPr>
              <a:t> </a:t>
            </a:r>
            <a:r>
              <a:rPr lang="en-US" sz="2400" b="1" i="1" dirty="0" err="1">
                <a:latin typeface="Times New Roman" panose="02020603050405020304" pitchFamily="18" charset="0"/>
                <a:cs typeface="Times New Roman" panose="02020603050405020304" pitchFamily="18" charset="0"/>
              </a:rPr>
              <a:t>chuyện</a:t>
            </a:r>
            <a:r>
              <a:rPr lang="en-US" sz="2400" b="1" i="1" dirty="0">
                <a:latin typeface="Times New Roman" panose="02020603050405020304" pitchFamily="18" charset="0"/>
                <a:cs typeface="Times New Roman" panose="02020603050405020304" pitchFamily="18" charset="0"/>
              </a:rPr>
              <a:t>                           </a:t>
            </a:r>
          </a:p>
        </p:txBody>
      </p:sp>
    </p:spTree>
    <p:extLst>
      <p:ext uri="{BB962C8B-B14F-4D97-AF65-F5344CB8AC3E}">
        <p14:creationId xmlns:p14="http://schemas.microsoft.com/office/powerpoint/2010/main" val="4152243011"/>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gradFill>
          <a:gsLst>
            <a:gs pos="0">
              <a:schemeClr val="accent5">
                <a:tint val="50000"/>
                <a:satMod val="300000"/>
              </a:schemeClr>
            </a:gs>
            <a:gs pos="35000">
              <a:schemeClr val="accent5">
                <a:tint val="37000"/>
                <a:satMod val="300000"/>
              </a:schemeClr>
            </a:gs>
            <a:gs pos="100000">
              <a:schemeClr val="accent5">
                <a:tint val="15000"/>
                <a:satMod val="350000"/>
              </a:schemeClr>
            </a:gs>
          </a:gsLst>
          <a:lin ang="16200000" scaled="1"/>
        </a:gradFill>
        <a:effectLst/>
      </p:bgPr>
    </p:bg>
    <p:spTree>
      <p:nvGrpSpPr>
        <p:cNvPr id="1" name=""/>
        <p:cNvGrpSpPr/>
        <p:nvPr/>
      </p:nvGrpSpPr>
      <p:grpSpPr>
        <a:xfrm>
          <a:off x="0" y="0"/>
          <a:ext cx="0" cy="0"/>
          <a:chOff x="0" y="0"/>
          <a:chExt cx="0" cy="0"/>
        </a:xfrm>
      </p:grpSpPr>
      <p:sp>
        <p:nvSpPr>
          <p:cNvPr id="2" name="Rectangle 1"/>
          <p:cNvSpPr/>
          <p:nvPr/>
        </p:nvSpPr>
        <p:spPr>
          <a:xfrm>
            <a:off x="728547" y="917952"/>
            <a:ext cx="10779511" cy="4462760"/>
          </a:xfrm>
          <a:prstGeom prst="rect">
            <a:avLst/>
          </a:prstGeom>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000000"/>
                </a:solidFill>
                <a:effectLst/>
                <a:uLnTx/>
                <a:uFillTx/>
                <a:latin typeface="Calibri"/>
                <a:ea typeface="+mn-ea"/>
                <a:cs typeface="+mn-cs"/>
              </a:rPr>
              <a:t>     </a:t>
            </a:r>
            <a:r>
              <a:rPr kumimoji="0" lang="vi-VN" sz="36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3. Núp mở những thứ Đại hội tặng cho mọi người coi: một cái ảnh Bác Hồ vác cuốc đi làm rẫy, một bộ quần áo bằng lụa của Bok Hồ, một cây cờ có thêu chữ, một huân chương cho cả làng, một huân chương cho Núp.</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vi-VN" sz="36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  </a:t>
            </a:r>
            <a:r>
              <a:rPr kumimoji="0" lang="en-US" sz="3600" b="1" i="0" u="none" strike="noStrike" kern="1200" cap="none" spc="0" normalizeH="0" baseline="0" noProof="0" dirty="0">
                <a:ln>
                  <a:noFill/>
                </a:ln>
                <a:solidFill>
                  <a:srgbClr val="000000"/>
                </a:solidFill>
                <a:effectLst/>
                <a:uLnTx/>
                <a:uFillTx/>
                <a:latin typeface="Calibri"/>
                <a:ea typeface="+mn-ea"/>
                <a:cs typeface="+mn-cs"/>
              </a:rPr>
              <a:t>  </a:t>
            </a:r>
            <a:r>
              <a:rPr kumimoji="0" lang="vi-VN" sz="36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Lũ làng đi rửa tay thật sạch rồi cầm lên từng thứ, coi đi, coi lại, coi đến mãi nửa đêm.</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vi-VN" sz="3200" b="0" i="1"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Theo</a:t>
            </a:r>
            <a:r>
              <a:rPr kumimoji="0" lang="vi-VN" sz="32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 </a:t>
            </a:r>
            <a:r>
              <a:rPr kumimoji="0" lang="vi-VN" sz="32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NGUYÊN NGỌC</a:t>
            </a:r>
            <a:endParaRPr kumimoji="0" lang="vi-VN" sz="32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endParaRPr>
          </a:p>
        </p:txBody>
      </p:sp>
      <p:sp>
        <p:nvSpPr>
          <p:cNvPr id="3" name="TextBox 2">
            <a:extLst>
              <a:ext uri="{FF2B5EF4-FFF2-40B4-BE49-F238E27FC236}">
                <a16:creationId xmlns:a16="http://schemas.microsoft.com/office/drawing/2014/main" id="{6D9598D2-FDC5-4819-B927-BCA58CB67D4F}"/>
              </a:ext>
            </a:extLst>
          </p:cNvPr>
          <p:cNvSpPr txBox="1"/>
          <p:nvPr/>
        </p:nvSpPr>
        <p:spPr>
          <a:xfrm>
            <a:off x="1219200" y="95897"/>
            <a:ext cx="9989128" cy="461665"/>
          </a:xfrm>
          <a:prstGeom prst="rect">
            <a:avLst/>
          </a:prstGeom>
          <a:noFill/>
        </p:spPr>
        <p:txBody>
          <a:bodyPr wrap="square" rtlCol="0">
            <a:spAutoFit/>
          </a:bodyPr>
          <a:lstStyle/>
          <a:p>
            <a:r>
              <a:rPr lang="en-US" sz="2400" b="1" i="1" dirty="0">
                <a:solidFill>
                  <a:schemeClr val="accent6">
                    <a:lumMod val="50000"/>
                  </a:schemeClr>
                </a:solidFill>
                <a:latin typeface="Times New Roman" panose="02020603050405020304" pitchFamily="18" charset="0"/>
                <a:cs typeface="Times New Roman" panose="02020603050405020304" pitchFamily="18" charset="0"/>
              </a:rPr>
              <a:t>                                   </a:t>
            </a:r>
            <a:r>
              <a:rPr lang="en-US" sz="2400" b="1" i="1" dirty="0" err="1">
                <a:latin typeface="Times New Roman" panose="02020603050405020304" pitchFamily="18" charset="0"/>
                <a:cs typeface="Times New Roman" panose="02020603050405020304" pitchFamily="18" charset="0"/>
              </a:rPr>
              <a:t>Người</a:t>
            </a:r>
            <a:r>
              <a:rPr lang="en-US" sz="2400" b="1" i="1" dirty="0">
                <a:latin typeface="Times New Roman" panose="02020603050405020304" pitchFamily="18" charset="0"/>
                <a:cs typeface="Times New Roman" panose="02020603050405020304" pitchFamily="18" charset="0"/>
              </a:rPr>
              <a:t> </a:t>
            </a:r>
            <a:r>
              <a:rPr lang="en-US" sz="2400" b="1" i="1" dirty="0" err="1">
                <a:latin typeface="Times New Roman" panose="02020603050405020304" pitchFamily="18" charset="0"/>
                <a:cs typeface="Times New Roman" panose="02020603050405020304" pitchFamily="18" charset="0"/>
              </a:rPr>
              <a:t>dẫn</a:t>
            </a:r>
            <a:r>
              <a:rPr lang="en-US" sz="2400" b="1" i="1" dirty="0">
                <a:latin typeface="Times New Roman" panose="02020603050405020304" pitchFamily="18" charset="0"/>
                <a:cs typeface="Times New Roman" panose="02020603050405020304" pitchFamily="18" charset="0"/>
              </a:rPr>
              <a:t> </a:t>
            </a:r>
            <a:r>
              <a:rPr lang="en-US" sz="2400" b="1" i="1" dirty="0" err="1">
                <a:latin typeface="Times New Roman" panose="02020603050405020304" pitchFamily="18" charset="0"/>
                <a:cs typeface="Times New Roman" panose="02020603050405020304" pitchFamily="18" charset="0"/>
              </a:rPr>
              <a:t>chuyện</a:t>
            </a:r>
            <a:r>
              <a:rPr lang="en-US" sz="2400" b="1" i="1" dirty="0">
                <a:latin typeface="Times New Roman" panose="02020603050405020304" pitchFamily="18" charset="0"/>
                <a:cs typeface="Times New Roman" panose="02020603050405020304" pitchFamily="18" charset="0"/>
              </a:rPr>
              <a:t>                           </a:t>
            </a:r>
          </a:p>
        </p:txBody>
      </p:sp>
    </p:spTree>
    <p:extLst>
      <p:ext uri="{BB962C8B-B14F-4D97-AF65-F5344CB8AC3E}">
        <p14:creationId xmlns:p14="http://schemas.microsoft.com/office/powerpoint/2010/main" val="3127851185"/>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8" name="Text Box 6">
            <a:extLst>
              <a:ext uri="{FF2B5EF4-FFF2-40B4-BE49-F238E27FC236}">
                <a16:creationId xmlns:a16="http://schemas.microsoft.com/office/drawing/2014/main" id="{9F2FF758-2DFC-4F66-8890-1B0295903E36}"/>
              </a:ext>
            </a:extLst>
          </p:cNvPr>
          <p:cNvSpPr txBox="1">
            <a:spLocks noChangeArrowheads="1"/>
          </p:cNvSpPr>
          <p:nvPr/>
        </p:nvSpPr>
        <p:spPr bwMode="auto">
          <a:xfrm>
            <a:off x="1524000" y="540328"/>
            <a:ext cx="9144000" cy="1246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fontAlgn="base">
              <a:spcBef>
                <a:spcPct val="50000"/>
              </a:spcBef>
              <a:spcAft>
                <a:spcPct val="0"/>
              </a:spcAft>
              <a:buNone/>
            </a:pPr>
            <a:r>
              <a:rPr lang="en-US" altLang="en-US" sz="3000" b="1" dirty="0" err="1">
                <a:solidFill>
                  <a:srgbClr val="FF0000"/>
                </a:solidFill>
                <a:latin typeface="Times New Roman" panose="02020603050405020304" pitchFamily="18" charset="0"/>
                <a:cs typeface="Times New Roman" panose="02020603050405020304" pitchFamily="18" charset="0"/>
              </a:rPr>
              <a:t>Người</a:t>
            </a:r>
            <a:r>
              <a:rPr lang="en-US" altLang="en-US" sz="3000" b="1" dirty="0">
                <a:solidFill>
                  <a:srgbClr val="FF0000"/>
                </a:solidFill>
                <a:latin typeface="Times New Roman" panose="02020603050405020304" pitchFamily="18" charset="0"/>
                <a:cs typeface="Times New Roman" panose="02020603050405020304" pitchFamily="18" charset="0"/>
              </a:rPr>
              <a:t> con </a:t>
            </a:r>
            <a:r>
              <a:rPr lang="en-US" altLang="en-US" sz="3000" b="1" dirty="0" err="1">
                <a:solidFill>
                  <a:srgbClr val="FF0000"/>
                </a:solidFill>
                <a:latin typeface="Times New Roman" panose="02020603050405020304" pitchFamily="18" charset="0"/>
                <a:cs typeface="Times New Roman" panose="02020603050405020304" pitchFamily="18" charset="0"/>
              </a:rPr>
              <a:t>của</a:t>
            </a:r>
            <a:r>
              <a:rPr lang="en-US" altLang="en-US" sz="3000" b="1" dirty="0">
                <a:solidFill>
                  <a:srgbClr val="FF0000"/>
                </a:solidFill>
                <a:latin typeface="Times New Roman" panose="02020603050405020304" pitchFamily="18" charset="0"/>
                <a:cs typeface="Times New Roman" panose="02020603050405020304" pitchFamily="18" charset="0"/>
              </a:rPr>
              <a:t> </a:t>
            </a:r>
            <a:r>
              <a:rPr lang="en-US" altLang="en-US" sz="3000" b="1" dirty="0" err="1">
                <a:solidFill>
                  <a:srgbClr val="FF0000"/>
                </a:solidFill>
                <a:latin typeface="Times New Roman" panose="02020603050405020304" pitchFamily="18" charset="0"/>
                <a:cs typeface="Times New Roman" panose="02020603050405020304" pitchFamily="18" charset="0"/>
              </a:rPr>
              <a:t>Tây</a:t>
            </a:r>
            <a:r>
              <a:rPr lang="en-US" altLang="en-US" sz="3000" b="1" dirty="0">
                <a:solidFill>
                  <a:srgbClr val="FF0000"/>
                </a:solidFill>
                <a:latin typeface="Times New Roman" panose="02020603050405020304" pitchFamily="18" charset="0"/>
                <a:cs typeface="Times New Roman" panose="02020603050405020304" pitchFamily="18" charset="0"/>
              </a:rPr>
              <a:t> </a:t>
            </a:r>
            <a:r>
              <a:rPr lang="en-US" altLang="en-US" sz="3000" b="1" dirty="0" err="1">
                <a:solidFill>
                  <a:srgbClr val="FF0000"/>
                </a:solidFill>
                <a:latin typeface="Times New Roman" panose="02020603050405020304" pitchFamily="18" charset="0"/>
                <a:cs typeface="Times New Roman" panose="02020603050405020304" pitchFamily="18" charset="0"/>
              </a:rPr>
              <a:t>Nguyên</a:t>
            </a:r>
            <a:r>
              <a:rPr lang="vi-VN" altLang="en-US" sz="3000" b="1" dirty="0">
                <a:solidFill>
                  <a:srgbClr val="FF0000"/>
                </a:solidFill>
                <a:latin typeface="Times New Roman" panose="02020603050405020304" pitchFamily="18" charset="0"/>
                <a:cs typeface="Times New Roman" panose="02020603050405020304" pitchFamily="18" charset="0"/>
              </a:rPr>
              <a:t> </a:t>
            </a:r>
            <a:endParaRPr lang="en-US" altLang="en-US" sz="3000" b="1" dirty="0">
              <a:solidFill>
                <a:srgbClr val="FF0000"/>
              </a:solidFill>
              <a:latin typeface="Times New Roman" panose="02020603050405020304" pitchFamily="18" charset="0"/>
              <a:cs typeface="Times New Roman" panose="02020603050405020304" pitchFamily="18" charset="0"/>
            </a:endParaRPr>
          </a:p>
          <a:p>
            <a:pPr algn="ctr" fontAlgn="base">
              <a:spcBef>
                <a:spcPct val="50000"/>
              </a:spcBef>
              <a:spcAft>
                <a:spcPct val="0"/>
              </a:spcAft>
              <a:buNone/>
            </a:pPr>
            <a:endParaRPr lang="en-US" altLang="en-US" sz="3000" b="1" dirty="0">
              <a:solidFill>
                <a:srgbClr val="FF0000"/>
              </a:solidFill>
              <a:latin typeface="Times New Roman" panose="02020603050405020304" pitchFamily="18" charset="0"/>
              <a:cs typeface="Times New Roman" panose="02020603050405020304" pitchFamily="18" charset="0"/>
            </a:endParaRPr>
          </a:p>
        </p:txBody>
      </p:sp>
      <p:sp>
        <p:nvSpPr>
          <p:cNvPr id="70663" name="WordArt 7">
            <a:extLst>
              <a:ext uri="{FF2B5EF4-FFF2-40B4-BE49-F238E27FC236}">
                <a16:creationId xmlns:a16="http://schemas.microsoft.com/office/drawing/2014/main" id="{3AAE4CA4-7F5E-407F-88E7-FAA7E32B3F57}"/>
              </a:ext>
            </a:extLst>
          </p:cNvPr>
          <p:cNvSpPr>
            <a:spLocks noChangeArrowheads="1" noChangeShapeType="1" noTextEdit="1"/>
          </p:cNvSpPr>
          <p:nvPr/>
        </p:nvSpPr>
        <p:spPr bwMode="auto">
          <a:xfrm>
            <a:off x="3138054" y="1295400"/>
            <a:ext cx="6172200" cy="1752600"/>
          </a:xfrm>
          <a:prstGeom prst="rect">
            <a:avLst/>
          </a:prstGeom>
        </p:spPr>
        <p:txBody>
          <a:bodyPr wrap="none" fromWordArt="1">
            <a:prstTxWarp prst="textPlain">
              <a:avLst>
                <a:gd name="adj" fmla="val 50000"/>
              </a:avLst>
            </a:prstTxWarp>
            <a:scene3d>
              <a:camera prst="legacyPerspectiveFront">
                <a:rot lat="20519984" lon="1080000" rev="0"/>
              </a:camera>
              <a:lightRig rig="legacyHarsh2" dir="b"/>
            </a:scene3d>
            <a:sp3d extrusionH="430200" prstMaterial="legacyMatte">
              <a:extrusionClr>
                <a:srgbClr val="FF6600"/>
              </a:extrusionClr>
              <a:contourClr>
                <a:srgbClr val="FFE701"/>
              </a:contourClr>
            </a:sp3d>
          </a:bodyPr>
          <a:lstStyle/>
          <a:p>
            <a:pPr algn="ctr" eaLnBrk="0" fontAlgn="base" hangingPunct="0">
              <a:spcBef>
                <a:spcPct val="0"/>
              </a:spcBef>
              <a:spcAft>
                <a:spcPct val="0"/>
              </a:spcAft>
            </a:pPr>
            <a:r>
              <a:rPr lang="en-US" sz="3600" b="1" kern="10" dirty="0">
                <a:ln w="9525">
                  <a:round/>
                  <a:headEnd/>
                  <a:tailEnd/>
                </a:ln>
                <a:gradFill rotWithShape="1">
                  <a:gsLst>
                    <a:gs pos="0">
                      <a:srgbClr val="FFE701"/>
                    </a:gs>
                    <a:gs pos="100000">
                      <a:srgbClr val="FE3E02"/>
                    </a:gs>
                  </a:gsLst>
                  <a:lin ang="5400000" scaled="1"/>
                </a:gradFill>
                <a:latin typeface="Times New Roman" panose="02020603050405020304" pitchFamily="18" charset="0"/>
                <a:cs typeface="Times New Roman" panose="02020603050405020304" pitchFamily="18" charset="0"/>
              </a:rPr>
              <a:t>KỂ CHUYỆN</a:t>
            </a:r>
          </a:p>
        </p:txBody>
      </p:sp>
      <p:pic>
        <p:nvPicPr>
          <p:cNvPr id="26630" name="Picture 8" descr="imagesCAWB1KGJ">
            <a:extLst>
              <a:ext uri="{FF2B5EF4-FFF2-40B4-BE49-F238E27FC236}">
                <a16:creationId xmlns:a16="http://schemas.microsoft.com/office/drawing/2014/main" id="{35B2066F-EABB-4BFE-AAA4-98336C89C4E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096000" y="3505200"/>
            <a:ext cx="4572000" cy="3352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31" name="Picture 10" descr="imagesCAR27D4G">
            <a:extLst>
              <a:ext uri="{FF2B5EF4-FFF2-40B4-BE49-F238E27FC236}">
                <a16:creationId xmlns:a16="http://schemas.microsoft.com/office/drawing/2014/main" id="{0C290358-05BF-4E05-8139-C07C53489AE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0" y="3429000"/>
            <a:ext cx="4572000" cy="3429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70663"/>
                                        </p:tgtEl>
                                        <p:attrNameLst>
                                          <p:attrName>style.visibility</p:attrName>
                                        </p:attrNameLst>
                                      </p:cBhvr>
                                      <p:to>
                                        <p:strVal val="visible"/>
                                      </p:to>
                                    </p:set>
                                    <p:anim calcmode="lin" valueType="num">
                                      <p:cBhvr additive="base">
                                        <p:cTn id="7" dur="500" fill="hold"/>
                                        <p:tgtEl>
                                          <p:spTgt spid="70663"/>
                                        </p:tgtEl>
                                        <p:attrNameLst>
                                          <p:attrName>ppt_x</p:attrName>
                                        </p:attrNameLst>
                                      </p:cBhvr>
                                      <p:tavLst>
                                        <p:tav tm="0">
                                          <p:val>
                                            <p:strVal val="#ppt_x"/>
                                          </p:val>
                                        </p:tav>
                                        <p:tav tm="100000">
                                          <p:val>
                                            <p:strVal val="#ppt_x"/>
                                          </p:val>
                                        </p:tav>
                                      </p:tavLst>
                                    </p:anim>
                                    <p:anim calcmode="lin" valueType="num">
                                      <p:cBhvr additive="base">
                                        <p:cTn id="8" dur="500" fill="hold"/>
                                        <p:tgtEl>
                                          <p:spTgt spid="7066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3" name="WordArt 7">
            <a:extLst>
              <a:ext uri="{FF2B5EF4-FFF2-40B4-BE49-F238E27FC236}">
                <a16:creationId xmlns:a16="http://schemas.microsoft.com/office/drawing/2014/main" id="{AA1E8D83-B1CE-42A0-B205-881320791E74}"/>
              </a:ext>
            </a:extLst>
          </p:cNvPr>
          <p:cNvSpPr>
            <a:spLocks noChangeArrowheads="1" noChangeShapeType="1" noTextEdit="1"/>
          </p:cNvSpPr>
          <p:nvPr/>
        </p:nvSpPr>
        <p:spPr bwMode="auto">
          <a:xfrm>
            <a:off x="7758547" y="1119188"/>
            <a:ext cx="3657600" cy="2514600"/>
          </a:xfrm>
          <a:prstGeom prst="rect">
            <a:avLst/>
          </a:prstGeom>
        </p:spPr>
        <p:txBody>
          <a:bodyPr wrap="none" fromWordArt="1">
            <a:prstTxWarp prst="textCascadeUp">
              <a:avLst>
                <a:gd name="adj" fmla="val 44444"/>
              </a:avLst>
            </a:prstTxWarp>
            <a:scene3d>
              <a:camera prst="legacyPerspectiveFront">
                <a:rot lat="20519984" lon="1080000" rev="0"/>
              </a:camera>
              <a:lightRig rig="legacyHarsh2" dir="b"/>
            </a:scene3d>
            <a:sp3d extrusionH="430200" prstMaterial="legacyMatte">
              <a:extrusionClr>
                <a:srgbClr val="FF6600"/>
              </a:extrusionClr>
              <a:contourClr>
                <a:srgbClr val="FFE701"/>
              </a:contourClr>
            </a:sp3d>
          </a:bodyPr>
          <a:lstStyle/>
          <a:p>
            <a:pPr algn="ctr" eaLnBrk="0" fontAlgn="base" hangingPunct="0">
              <a:spcBef>
                <a:spcPct val="0"/>
              </a:spcBef>
              <a:spcAft>
                <a:spcPct val="0"/>
              </a:spcAft>
            </a:pPr>
            <a:r>
              <a:rPr lang="en-US" sz="3600" b="1" kern="10" dirty="0">
                <a:ln w="9525">
                  <a:round/>
                  <a:headEnd/>
                  <a:tailEnd/>
                </a:ln>
                <a:gradFill rotWithShape="1">
                  <a:gsLst>
                    <a:gs pos="0">
                      <a:srgbClr val="FFE701"/>
                    </a:gs>
                    <a:gs pos="100000">
                      <a:srgbClr val="FE3E02"/>
                    </a:gs>
                  </a:gsLst>
                  <a:lin ang="5400000" scaled="1"/>
                </a:gradFill>
                <a:latin typeface="Times New Roman" panose="02020603050405020304" pitchFamily="18" charset="0"/>
                <a:cs typeface="Times New Roman" panose="02020603050405020304" pitchFamily="18" charset="0"/>
              </a:rPr>
              <a:t>KỂ CHUYỆN</a:t>
            </a:r>
          </a:p>
        </p:txBody>
      </p:sp>
      <p:sp>
        <p:nvSpPr>
          <p:cNvPr id="71689" name="Text Box 9">
            <a:extLst>
              <a:ext uri="{FF2B5EF4-FFF2-40B4-BE49-F238E27FC236}">
                <a16:creationId xmlns:a16="http://schemas.microsoft.com/office/drawing/2014/main" id="{D325B9F8-70B4-4A6E-B2AA-D967096CA1B7}"/>
              </a:ext>
            </a:extLst>
          </p:cNvPr>
          <p:cNvSpPr txBox="1">
            <a:spLocks noChangeArrowheads="1"/>
          </p:cNvSpPr>
          <p:nvPr/>
        </p:nvSpPr>
        <p:spPr bwMode="auto">
          <a:xfrm>
            <a:off x="533399" y="319087"/>
            <a:ext cx="9095509" cy="10772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fontAlgn="base">
              <a:spcBef>
                <a:spcPct val="50000"/>
              </a:spcBef>
              <a:spcAft>
                <a:spcPct val="0"/>
              </a:spcAft>
              <a:buNone/>
            </a:pPr>
            <a:r>
              <a:rPr lang="en-US" altLang="en-US" b="1" dirty="0">
                <a:solidFill>
                  <a:srgbClr val="0000CC"/>
                </a:solidFill>
                <a:latin typeface="Times New Roman" panose="02020603050405020304" pitchFamily="18" charset="0"/>
                <a:cs typeface="Times New Roman" panose="02020603050405020304" pitchFamily="18" charset="0"/>
              </a:rPr>
              <a:t>* </a:t>
            </a:r>
            <a:r>
              <a:rPr lang="en-US" altLang="en-US" b="1" dirty="0" err="1">
                <a:solidFill>
                  <a:srgbClr val="0000CC"/>
                </a:solidFill>
                <a:latin typeface="Times New Roman" panose="02020603050405020304" pitchFamily="18" charset="0"/>
                <a:cs typeface="Times New Roman" panose="02020603050405020304" pitchFamily="18" charset="0"/>
              </a:rPr>
              <a:t>Tập</a:t>
            </a:r>
            <a:r>
              <a:rPr lang="en-US" altLang="en-US" b="1" dirty="0">
                <a:solidFill>
                  <a:srgbClr val="0000CC"/>
                </a:solidFill>
                <a:latin typeface="Times New Roman" panose="02020603050405020304" pitchFamily="18" charset="0"/>
                <a:cs typeface="Times New Roman" panose="02020603050405020304" pitchFamily="18" charset="0"/>
              </a:rPr>
              <a:t> </a:t>
            </a:r>
            <a:r>
              <a:rPr lang="en-US" altLang="en-US" b="1" dirty="0" err="1">
                <a:solidFill>
                  <a:srgbClr val="0000CC"/>
                </a:solidFill>
                <a:latin typeface="Times New Roman" panose="02020603050405020304" pitchFamily="18" charset="0"/>
                <a:cs typeface="Times New Roman" panose="02020603050405020304" pitchFamily="18" charset="0"/>
              </a:rPr>
              <a:t>kể</a:t>
            </a:r>
            <a:r>
              <a:rPr lang="en-US" altLang="en-US" b="1" dirty="0">
                <a:solidFill>
                  <a:srgbClr val="0000CC"/>
                </a:solidFill>
                <a:latin typeface="Times New Roman" panose="02020603050405020304" pitchFamily="18" charset="0"/>
                <a:cs typeface="Times New Roman" panose="02020603050405020304" pitchFamily="18" charset="0"/>
              </a:rPr>
              <a:t> </a:t>
            </a:r>
            <a:r>
              <a:rPr lang="en-US" altLang="en-US" b="1" dirty="0" err="1">
                <a:solidFill>
                  <a:srgbClr val="0000CC"/>
                </a:solidFill>
                <a:latin typeface="Times New Roman" panose="02020603050405020304" pitchFamily="18" charset="0"/>
                <a:cs typeface="Times New Roman" panose="02020603050405020304" pitchFamily="18" charset="0"/>
              </a:rPr>
              <a:t>lại</a:t>
            </a:r>
            <a:r>
              <a:rPr lang="en-US" altLang="en-US" b="1" dirty="0">
                <a:solidFill>
                  <a:srgbClr val="0000CC"/>
                </a:solidFill>
                <a:latin typeface="Times New Roman" panose="02020603050405020304" pitchFamily="18" charset="0"/>
                <a:cs typeface="Times New Roman" panose="02020603050405020304" pitchFamily="18" charset="0"/>
              </a:rPr>
              <a:t> </a:t>
            </a:r>
            <a:r>
              <a:rPr lang="en-US" altLang="en-US" b="1" dirty="0" err="1">
                <a:solidFill>
                  <a:srgbClr val="0000CC"/>
                </a:solidFill>
                <a:latin typeface="Times New Roman" panose="02020603050405020304" pitchFamily="18" charset="0"/>
                <a:cs typeface="Times New Roman" panose="02020603050405020304" pitchFamily="18" charset="0"/>
              </a:rPr>
              <a:t>một</a:t>
            </a:r>
            <a:r>
              <a:rPr lang="en-US" altLang="en-US" b="1" dirty="0">
                <a:solidFill>
                  <a:srgbClr val="0000CC"/>
                </a:solidFill>
                <a:latin typeface="Times New Roman" panose="02020603050405020304" pitchFamily="18" charset="0"/>
                <a:cs typeface="Times New Roman" panose="02020603050405020304" pitchFamily="18" charset="0"/>
              </a:rPr>
              <a:t> </a:t>
            </a:r>
            <a:r>
              <a:rPr lang="en-US" altLang="en-US" b="1" dirty="0" err="1">
                <a:solidFill>
                  <a:srgbClr val="0000CC"/>
                </a:solidFill>
                <a:latin typeface="Times New Roman" panose="02020603050405020304" pitchFamily="18" charset="0"/>
                <a:cs typeface="Times New Roman" panose="02020603050405020304" pitchFamily="18" charset="0"/>
              </a:rPr>
              <a:t>đoạn</a:t>
            </a:r>
            <a:r>
              <a:rPr lang="en-US" altLang="en-US" b="1" dirty="0">
                <a:solidFill>
                  <a:srgbClr val="0000CC"/>
                </a:solidFill>
                <a:latin typeface="Times New Roman" panose="02020603050405020304" pitchFamily="18" charset="0"/>
                <a:cs typeface="Times New Roman" panose="02020603050405020304" pitchFamily="18" charset="0"/>
              </a:rPr>
              <a:t> </a:t>
            </a:r>
            <a:r>
              <a:rPr lang="en-US" altLang="en-US" b="1" dirty="0" err="1">
                <a:solidFill>
                  <a:srgbClr val="0000CC"/>
                </a:solidFill>
                <a:latin typeface="Times New Roman" panose="02020603050405020304" pitchFamily="18" charset="0"/>
                <a:cs typeface="Times New Roman" panose="02020603050405020304" pitchFamily="18" charset="0"/>
              </a:rPr>
              <a:t>của</a:t>
            </a:r>
            <a:r>
              <a:rPr lang="en-US" altLang="en-US" b="1" dirty="0">
                <a:solidFill>
                  <a:srgbClr val="0000CC"/>
                </a:solidFill>
                <a:latin typeface="Times New Roman" panose="02020603050405020304" pitchFamily="18" charset="0"/>
                <a:cs typeface="Times New Roman" panose="02020603050405020304" pitchFamily="18" charset="0"/>
              </a:rPr>
              <a:t> </a:t>
            </a:r>
            <a:r>
              <a:rPr lang="en-US" altLang="en-US" b="1" dirty="0" err="1">
                <a:solidFill>
                  <a:srgbClr val="0000CC"/>
                </a:solidFill>
                <a:latin typeface="Times New Roman" panose="02020603050405020304" pitchFamily="18" charset="0"/>
                <a:cs typeface="Times New Roman" panose="02020603050405020304" pitchFamily="18" charset="0"/>
              </a:rPr>
              <a:t>câu</a:t>
            </a:r>
            <a:r>
              <a:rPr lang="en-US" altLang="en-US" b="1" dirty="0">
                <a:solidFill>
                  <a:srgbClr val="0000CC"/>
                </a:solidFill>
                <a:latin typeface="Times New Roman" panose="02020603050405020304" pitchFamily="18" charset="0"/>
                <a:cs typeface="Times New Roman" panose="02020603050405020304" pitchFamily="18" charset="0"/>
              </a:rPr>
              <a:t> </a:t>
            </a:r>
            <a:r>
              <a:rPr lang="en-US" altLang="en-US" b="1" dirty="0" err="1">
                <a:solidFill>
                  <a:srgbClr val="0000CC"/>
                </a:solidFill>
                <a:latin typeface="Times New Roman" panose="02020603050405020304" pitchFamily="18" charset="0"/>
                <a:cs typeface="Times New Roman" panose="02020603050405020304" pitchFamily="18" charset="0"/>
              </a:rPr>
              <a:t>chuyện</a:t>
            </a:r>
            <a:r>
              <a:rPr lang="en-US" altLang="en-US" b="1" dirty="0">
                <a:solidFill>
                  <a:srgbClr val="0000CC"/>
                </a:solidFill>
                <a:latin typeface="Times New Roman" panose="02020603050405020304" pitchFamily="18" charset="0"/>
                <a:cs typeface="Times New Roman" panose="02020603050405020304" pitchFamily="18" charset="0"/>
              </a:rPr>
              <a:t> </a:t>
            </a:r>
            <a:r>
              <a:rPr lang="en-US" altLang="en-US" b="1" dirty="0" err="1">
                <a:solidFill>
                  <a:srgbClr val="0000CC"/>
                </a:solidFill>
                <a:latin typeface="Times New Roman" panose="02020603050405020304" pitchFamily="18" charset="0"/>
                <a:cs typeface="Times New Roman" panose="02020603050405020304" pitchFamily="18" charset="0"/>
              </a:rPr>
              <a:t>Người</a:t>
            </a:r>
            <a:r>
              <a:rPr lang="en-US" altLang="en-US" b="1" dirty="0">
                <a:solidFill>
                  <a:srgbClr val="0000CC"/>
                </a:solidFill>
                <a:latin typeface="Times New Roman" panose="02020603050405020304" pitchFamily="18" charset="0"/>
                <a:cs typeface="Times New Roman" panose="02020603050405020304" pitchFamily="18" charset="0"/>
              </a:rPr>
              <a:t> con </a:t>
            </a:r>
            <a:r>
              <a:rPr lang="en-US" altLang="en-US" b="1" dirty="0" err="1">
                <a:solidFill>
                  <a:srgbClr val="0000CC"/>
                </a:solidFill>
                <a:latin typeface="Times New Roman" panose="02020603050405020304" pitchFamily="18" charset="0"/>
                <a:cs typeface="Times New Roman" panose="02020603050405020304" pitchFamily="18" charset="0"/>
              </a:rPr>
              <a:t>của</a:t>
            </a:r>
            <a:r>
              <a:rPr lang="en-US" altLang="en-US" b="1" dirty="0">
                <a:solidFill>
                  <a:srgbClr val="0000CC"/>
                </a:solidFill>
                <a:latin typeface="Times New Roman" panose="02020603050405020304" pitchFamily="18" charset="0"/>
                <a:cs typeface="Times New Roman" panose="02020603050405020304" pitchFamily="18" charset="0"/>
              </a:rPr>
              <a:t> </a:t>
            </a:r>
            <a:r>
              <a:rPr lang="en-US" altLang="en-US" b="1" dirty="0" err="1">
                <a:solidFill>
                  <a:srgbClr val="0000CC"/>
                </a:solidFill>
                <a:latin typeface="Times New Roman" panose="02020603050405020304" pitchFamily="18" charset="0"/>
                <a:cs typeface="Times New Roman" panose="02020603050405020304" pitchFamily="18" charset="0"/>
              </a:rPr>
              <a:t>Tây</a:t>
            </a:r>
            <a:r>
              <a:rPr lang="en-US" altLang="en-US" b="1" dirty="0">
                <a:solidFill>
                  <a:srgbClr val="0000CC"/>
                </a:solidFill>
                <a:latin typeface="Times New Roman" panose="02020603050405020304" pitchFamily="18" charset="0"/>
                <a:cs typeface="Times New Roman" panose="02020603050405020304" pitchFamily="18" charset="0"/>
              </a:rPr>
              <a:t> </a:t>
            </a:r>
            <a:r>
              <a:rPr lang="en-US" altLang="en-US" b="1" dirty="0" err="1">
                <a:solidFill>
                  <a:srgbClr val="0000CC"/>
                </a:solidFill>
                <a:latin typeface="Times New Roman" panose="02020603050405020304" pitchFamily="18" charset="0"/>
                <a:cs typeface="Times New Roman" panose="02020603050405020304" pitchFamily="18" charset="0"/>
              </a:rPr>
              <a:t>nguyên</a:t>
            </a:r>
            <a:r>
              <a:rPr lang="en-US" altLang="en-US" b="1" dirty="0">
                <a:solidFill>
                  <a:srgbClr val="0000CC"/>
                </a:solidFill>
                <a:latin typeface="Times New Roman" panose="02020603050405020304" pitchFamily="18" charset="0"/>
                <a:cs typeface="Times New Roman" panose="02020603050405020304" pitchFamily="18" charset="0"/>
              </a:rPr>
              <a:t>  </a:t>
            </a:r>
            <a:r>
              <a:rPr lang="en-US" altLang="en-US" b="1" dirty="0" err="1">
                <a:solidFill>
                  <a:srgbClr val="0000CC"/>
                </a:solidFill>
                <a:latin typeface="Times New Roman" panose="02020603050405020304" pitchFamily="18" charset="0"/>
                <a:cs typeface="Times New Roman" panose="02020603050405020304" pitchFamily="18" charset="0"/>
              </a:rPr>
              <a:t>bằng</a:t>
            </a:r>
            <a:r>
              <a:rPr lang="en-US" altLang="en-US" b="1" dirty="0">
                <a:solidFill>
                  <a:srgbClr val="0000CC"/>
                </a:solidFill>
                <a:latin typeface="Times New Roman" panose="02020603050405020304" pitchFamily="18" charset="0"/>
                <a:cs typeface="Times New Roman" panose="02020603050405020304" pitchFamily="18" charset="0"/>
              </a:rPr>
              <a:t> </a:t>
            </a:r>
            <a:r>
              <a:rPr lang="en-US" altLang="en-US" b="1" dirty="0" err="1">
                <a:solidFill>
                  <a:srgbClr val="0000CC"/>
                </a:solidFill>
                <a:latin typeface="Times New Roman" panose="02020603050405020304" pitchFamily="18" charset="0"/>
                <a:cs typeface="Times New Roman" panose="02020603050405020304" pitchFamily="18" charset="0"/>
              </a:rPr>
              <a:t>lời</a:t>
            </a:r>
            <a:r>
              <a:rPr lang="en-US" altLang="en-US" b="1" dirty="0">
                <a:solidFill>
                  <a:srgbClr val="0000CC"/>
                </a:solidFill>
                <a:latin typeface="Times New Roman" panose="02020603050405020304" pitchFamily="18" charset="0"/>
                <a:cs typeface="Times New Roman" panose="02020603050405020304" pitchFamily="18" charset="0"/>
              </a:rPr>
              <a:t> </a:t>
            </a:r>
            <a:r>
              <a:rPr lang="en-US" altLang="en-US" b="1" dirty="0" err="1">
                <a:solidFill>
                  <a:srgbClr val="0000CC"/>
                </a:solidFill>
                <a:latin typeface="Times New Roman" panose="02020603050405020304" pitchFamily="18" charset="0"/>
                <a:cs typeface="Times New Roman" panose="02020603050405020304" pitchFamily="18" charset="0"/>
              </a:rPr>
              <a:t>của</a:t>
            </a:r>
            <a:r>
              <a:rPr lang="en-US" altLang="en-US" b="1" dirty="0">
                <a:solidFill>
                  <a:srgbClr val="0000CC"/>
                </a:solidFill>
                <a:latin typeface="Times New Roman" panose="02020603050405020304" pitchFamily="18" charset="0"/>
                <a:cs typeface="Times New Roman" panose="02020603050405020304" pitchFamily="18" charset="0"/>
              </a:rPr>
              <a:t> </a:t>
            </a:r>
            <a:r>
              <a:rPr lang="en-US" altLang="en-US" b="1" dirty="0" err="1">
                <a:solidFill>
                  <a:srgbClr val="0000CC"/>
                </a:solidFill>
                <a:latin typeface="Times New Roman" panose="02020603050405020304" pitchFamily="18" charset="0"/>
                <a:cs typeface="Times New Roman" panose="02020603050405020304" pitchFamily="18" charset="0"/>
              </a:rPr>
              <a:t>một</a:t>
            </a:r>
            <a:r>
              <a:rPr lang="en-US" altLang="en-US" b="1" dirty="0">
                <a:solidFill>
                  <a:srgbClr val="0000CC"/>
                </a:solidFill>
                <a:latin typeface="Times New Roman" panose="02020603050405020304" pitchFamily="18" charset="0"/>
                <a:cs typeface="Times New Roman" panose="02020603050405020304" pitchFamily="18" charset="0"/>
              </a:rPr>
              <a:t> </a:t>
            </a:r>
            <a:r>
              <a:rPr lang="en-US" altLang="en-US" b="1" dirty="0" err="1">
                <a:solidFill>
                  <a:srgbClr val="0000CC"/>
                </a:solidFill>
                <a:latin typeface="Times New Roman" panose="02020603050405020304" pitchFamily="18" charset="0"/>
                <a:cs typeface="Times New Roman" panose="02020603050405020304" pitchFamily="18" charset="0"/>
              </a:rPr>
              <a:t>nhân</a:t>
            </a:r>
            <a:r>
              <a:rPr lang="en-US" altLang="en-US" b="1" dirty="0">
                <a:solidFill>
                  <a:srgbClr val="0000CC"/>
                </a:solidFill>
                <a:latin typeface="Times New Roman" panose="02020603050405020304" pitchFamily="18" charset="0"/>
                <a:cs typeface="Times New Roman" panose="02020603050405020304" pitchFamily="18" charset="0"/>
              </a:rPr>
              <a:t> </a:t>
            </a:r>
            <a:r>
              <a:rPr lang="en-US" altLang="en-US" b="1" dirty="0" err="1">
                <a:solidFill>
                  <a:srgbClr val="0000CC"/>
                </a:solidFill>
                <a:latin typeface="Times New Roman" panose="02020603050405020304" pitchFamily="18" charset="0"/>
                <a:cs typeface="Times New Roman" panose="02020603050405020304" pitchFamily="18" charset="0"/>
              </a:rPr>
              <a:t>vật</a:t>
            </a:r>
            <a:r>
              <a:rPr lang="en-US" altLang="en-US" b="1" dirty="0">
                <a:solidFill>
                  <a:srgbClr val="0000CC"/>
                </a:solidFill>
                <a:latin typeface="Times New Roman" panose="02020603050405020304" pitchFamily="18" charset="0"/>
                <a:cs typeface="Times New Roman" panose="02020603050405020304" pitchFamily="18" charset="0"/>
              </a:rPr>
              <a:t>.</a:t>
            </a:r>
          </a:p>
        </p:txBody>
      </p:sp>
      <p:sp>
        <p:nvSpPr>
          <p:cNvPr id="71690" name="Text Box 10">
            <a:extLst>
              <a:ext uri="{FF2B5EF4-FFF2-40B4-BE49-F238E27FC236}">
                <a16:creationId xmlns:a16="http://schemas.microsoft.com/office/drawing/2014/main" id="{999B0879-EB6B-4087-BE59-6E2C47F48999}"/>
              </a:ext>
            </a:extLst>
          </p:cNvPr>
          <p:cNvSpPr txBox="1">
            <a:spLocks noChangeArrowheads="1"/>
          </p:cNvSpPr>
          <p:nvPr/>
        </p:nvSpPr>
        <p:spPr bwMode="auto">
          <a:xfrm>
            <a:off x="775853" y="3109913"/>
            <a:ext cx="8610600"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fontAlgn="base">
              <a:spcBef>
                <a:spcPct val="50000"/>
              </a:spcBef>
              <a:spcAft>
                <a:spcPct val="0"/>
              </a:spcAft>
              <a:buNone/>
            </a:pPr>
            <a:r>
              <a:rPr lang="en-US" altLang="en-US" sz="2800" dirty="0">
                <a:solidFill>
                  <a:srgbClr val="800000"/>
                </a:solidFill>
                <a:latin typeface="Times New Roman" panose="02020603050405020304" pitchFamily="18" charset="0"/>
                <a:cs typeface="Times New Roman" panose="02020603050405020304" pitchFamily="18" charset="0"/>
              </a:rPr>
              <a:t>- </a:t>
            </a:r>
            <a:r>
              <a:rPr lang="vi-VN" altLang="en-US" sz="2800" b="1" dirty="0">
                <a:solidFill>
                  <a:srgbClr val="800000"/>
                </a:solidFill>
                <a:latin typeface="Times New Roman" panose="02020603050405020304" pitchFamily="18" charset="0"/>
                <a:cs typeface="Times New Roman" panose="02020603050405020304" pitchFamily="18" charset="0"/>
              </a:rPr>
              <a:t>E</a:t>
            </a:r>
            <a:r>
              <a:rPr lang="en-US" altLang="en-US" sz="2800" b="1" dirty="0">
                <a:solidFill>
                  <a:srgbClr val="800000"/>
                </a:solidFill>
                <a:latin typeface="Times New Roman" panose="02020603050405020304" pitchFamily="18" charset="0"/>
                <a:cs typeface="Times New Roman" panose="02020603050405020304" pitchFamily="18" charset="0"/>
              </a:rPr>
              <a:t>m </a:t>
            </a:r>
            <a:r>
              <a:rPr lang="en-US" altLang="en-US" sz="2800" b="1" dirty="0" err="1">
                <a:solidFill>
                  <a:srgbClr val="800000"/>
                </a:solidFill>
                <a:latin typeface="Times New Roman" panose="02020603050405020304" pitchFamily="18" charset="0"/>
                <a:cs typeface="Times New Roman" panose="02020603050405020304" pitchFamily="18" charset="0"/>
              </a:rPr>
              <a:t>hiểu</a:t>
            </a:r>
            <a:r>
              <a:rPr lang="en-US" altLang="en-US" sz="2800" b="1" dirty="0">
                <a:solidFill>
                  <a:srgbClr val="800000"/>
                </a:solidFill>
                <a:latin typeface="Times New Roman" panose="02020603050405020304" pitchFamily="18" charset="0"/>
                <a:cs typeface="Times New Roman" panose="02020603050405020304" pitchFamily="18" charset="0"/>
              </a:rPr>
              <a:t> ý </a:t>
            </a:r>
            <a:r>
              <a:rPr lang="en-US" altLang="en-US" sz="2800" b="1" dirty="0" err="1">
                <a:solidFill>
                  <a:srgbClr val="800000"/>
                </a:solidFill>
                <a:latin typeface="Times New Roman" panose="02020603050405020304" pitchFamily="18" charset="0"/>
                <a:cs typeface="Times New Roman" panose="02020603050405020304" pitchFamily="18" charset="0"/>
              </a:rPr>
              <a:t>nghĩa</a:t>
            </a:r>
            <a:r>
              <a:rPr lang="vi-VN" altLang="en-US" sz="2800" b="1" dirty="0">
                <a:solidFill>
                  <a:srgbClr val="800000"/>
                </a:solidFill>
                <a:latin typeface="Times New Roman" panose="02020603050405020304" pitchFamily="18" charset="0"/>
                <a:cs typeface="Times New Roman" panose="02020603050405020304" pitchFamily="18" charset="0"/>
              </a:rPr>
              <a:t> câu chuyện này</a:t>
            </a:r>
            <a:r>
              <a:rPr lang="en-US" altLang="en-US" sz="2800" b="1" dirty="0">
                <a:solidFill>
                  <a:srgbClr val="800000"/>
                </a:solidFill>
                <a:latin typeface="Times New Roman" panose="02020603050405020304" pitchFamily="18" charset="0"/>
                <a:cs typeface="Times New Roman" panose="02020603050405020304" pitchFamily="18" charset="0"/>
              </a:rPr>
              <a:t> </a:t>
            </a:r>
            <a:r>
              <a:rPr lang="en-US" altLang="en-US" sz="2800" b="1" dirty="0" err="1">
                <a:solidFill>
                  <a:srgbClr val="800000"/>
                </a:solidFill>
                <a:latin typeface="Times New Roman" panose="02020603050405020304" pitchFamily="18" charset="0"/>
                <a:cs typeface="Times New Roman" panose="02020603050405020304" pitchFamily="18" charset="0"/>
              </a:rPr>
              <a:t>là</a:t>
            </a:r>
            <a:r>
              <a:rPr lang="en-US" altLang="en-US" sz="2800" b="1" dirty="0">
                <a:solidFill>
                  <a:srgbClr val="800000"/>
                </a:solidFill>
                <a:latin typeface="Times New Roman" panose="02020603050405020304" pitchFamily="18" charset="0"/>
                <a:cs typeface="Times New Roman" panose="02020603050405020304" pitchFamily="18" charset="0"/>
              </a:rPr>
              <a:t> </a:t>
            </a:r>
            <a:r>
              <a:rPr lang="en-US" altLang="en-US" sz="2800" b="1" dirty="0" err="1">
                <a:solidFill>
                  <a:srgbClr val="800000"/>
                </a:solidFill>
                <a:latin typeface="Times New Roman" panose="02020603050405020304" pitchFamily="18" charset="0"/>
                <a:cs typeface="Times New Roman" panose="02020603050405020304" pitchFamily="18" charset="0"/>
              </a:rPr>
              <a:t>gì</a:t>
            </a:r>
            <a:r>
              <a:rPr lang="en-US" altLang="en-US" sz="2800" b="1" dirty="0">
                <a:solidFill>
                  <a:srgbClr val="800000"/>
                </a:solidFill>
                <a:latin typeface="Times New Roman" panose="02020603050405020304" pitchFamily="18" charset="0"/>
                <a:cs typeface="Times New Roman" panose="02020603050405020304" pitchFamily="18" charset="0"/>
              </a:rPr>
              <a:t>?</a:t>
            </a:r>
            <a:endParaRPr lang="en-US" altLang="en-US" sz="2800" dirty="0">
              <a:solidFill>
                <a:srgbClr val="800000"/>
              </a:solidFill>
              <a:latin typeface="Times New Roman" panose="02020603050405020304" pitchFamily="18" charset="0"/>
              <a:cs typeface="Times New Roman" panose="02020603050405020304" pitchFamily="18" charset="0"/>
            </a:endParaRPr>
          </a:p>
        </p:txBody>
      </p:sp>
      <p:sp>
        <p:nvSpPr>
          <p:cNvPr id="71691" name="Text Box 11">
            <a:extLst>
              <a:ext uri="{FF2B5EF4-FFF2-40B4-BE49-F238E27FC236}">
                <a16:creationId xmlns:a16="http://schemas.microsoft.com/office/drawing/2014/main" id="{4B5544E0-8B5B-40E2-9B26-12874F3E3020}"/>
              </a:ext>
            </a:extLst>
          </p:cNvPr>
          <p:cNvSpPr txBox="1">
            <a:spLocks noChangeArrowheads="1"/>
          </p:cNvSpPr>
          <p:nvPr/>
        </p:nvSpPr>
        <p:spPr bwMode="auto">
          <a:xfrm>
            <a:off x="865908" y="4204396"/>
            <a:ext cx="8763000" cy="1384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buNone/>
            </a:pPr>
            <a:r>
              <a:rPr lang="en-US" altLang="en-US" sz="2800" b="1" dirty="0">
                <a:solidFill>
                  <a:srgbClr val="0000CC"/>
                </a:solidFill>
                <a:latin typeface="Times New Roman" panose="02020603050405020304" pitchFamily="18" charset="0"/>
                <a:cs typeface="Times New Roman" panose="02020603050405020304" pitchFamily="18" charset="0"/>
              </a:rPr>
              <a:t>* Ca </a:t>
            </a:r>
            <a:r>
              <a:rPr lang="en-US" altLang="en-US" sz="2800" b="1" dirty="0" err="1">
                <a:solidFill>
                  <a:srgbClr val="0000CC"/>
                </a:solidFill>
                <a:latin typeface="Times New Roman" panose="02020603050405020304" pitchFamily="18" charset="0"/>
                <a:cs typeface="Times New Roman" panose="02020603050405020304" pitchFamily="18" charset="0"/>
              </a:rPr>
              <a:t>ngợi</a:t>
            </a:r>
            <a:r>
              <a:rPr lang="en-US" altLang="en-US" sz="2800" b="1" dirty="0">
                <a:solidFill>
                  <a:srgbClr val="0000CC"/>
                </a:solidFill>
                <a:latin typeface="Times New Roman" panose="02020603050405020304" pitchFamily="18" charset="0"/>
                <a:cs typeface="Times New Roman" panose="02020603050405020304" pitchFamily="18" charset="0"/>
              </a:rPr>
              <a:t> </a:t>
            </a:r>
            <a:r>
              <a:rPr lang="en-US" altLang="en-US" sz="2800" b="1" dirty="0" err="1">
                <a:solidFill>
                  <a:srgbClr val="0000CC"/>
                </a:solidFill>
                <a:latin typeface="Times New Roman" panose="02020603050405020304" pitchFamily="18" charset="0"/>
                <a:cs typeface="Times New Roman" panose="02020603050405020304" pitchFamily="18" charset="0"/>
              </a:rPr>
              <a:t>anh</a:t>
            </a:r>
            <a:r>
              <a:rPr lang="en-US" altLang="en-US" sz="2800" b="1" dirty="0">
                <a:solidFill>
                  <a:srgbClr val="0000CC"/>
                </a:solidFill>
                <a:latin typeface="Times New Roman" panose="02020603050405020304" pitchFamily="18" charset="0"/>
                <a:cs typeface="Times New Roman" panose="02020603050405020304" pitchFamily="18" charset="0"/>
              </a:rPr>
              <a:t> </a:t>
            </a:r>
            <a:r>
              <a:rPr lang="en-US" altLang="en-US" sz="2800" b="1" dirty="0" err="1">
                <a:solidFill>
                  <a:srgbClr val="0000CC"/>
                </a:solidFill>
                <a:latin typeface="Times New Roman" panose="02020603050405020304" pitchFamily="18" charset="0"/>
                <a:cs typeface="Times New Roman" panose="02020603050405020304" pitchFamily="18" charset="0"/>
              </a:rPr>
              <a:t>hùng</a:t>
            </a:r>
            <a:r>
              <a:rPr lang="en-US" altLang="en-US" sz="2800" b="1" dirty="0">
                <a:solidFill>
                  <a:srgbClr val="0000CC"/>
                </a:solidFill>
                <a:latin typeface="Times New Roman" panose="02020603050405020304" pitchFamily="18" charset="0"/>
                <a:cs typeface="Times New Roman" panose="02020603050405020304" pitchFamily="18" charset="0"/>
              </a:rPr>
              <a:t> </a:t>
            </a:r>
            <a:r>
              <a:rPr lang="en-US" altLang="en-US" sz="2800" b="1" dirty="0" err="1">
                <a:solidFill>
                  <a:srgbClr val="0000CC"/>
                </a:solidFill>
                <a:latin typeface="Times New Roman" panose="02020603050405020304" pitchFamily="18" charset="0"/>
                <a:cs typeface="Times New Roman" panose="02020603050405020304" pitchFamily="18" charset="0"/>
              </a:rPr>
              <a:t>Núp</a:t>
            </a:r>
            <a:r>
              <a:rPr lang="en-US" altLang="en-US" sz="2800" b="1" dirty="0">
                <a:solidFill>
                  <a:srgbClr val="0000CC"/>
                </a:solidFill>
                <a:latin typeface="Times New Roman" panose="02020603050405020304" pitchFamily="18" charset="0"/>
                <a:cs typeface="Times New Roman" panose="02020603050405020304" pitchFamily="18" charset="0"/>
              </a:rPr>
              <a:t> </a:t>
            </a:r>
            <a:r>
              <a:rPr lang="en-US" altLang="en-US" sz="2800" b="1" dirty="0" err="1">
                <a:solidFill>
                  <a:srgbClr val="0000CC"/>
                </a:solidFill>
                <a:latin typeface="Times New Roman" panose="02020603050405020304" pitchFamily="18" charset="0"/>
                <a:cs typeface="Times New Roman" panose="02020603050405020304" pitchFamily="18" charset="0"/>
              </a:rPr>
              <a:t>và</a:t>
            </a:r>
            <a:r>
              <a:rPr lang="en-US" altLang="en-US" sz="2800" b="1" dirty="0">
                <a:solidFill>
                  <a:srgbClr val="0000CC"/>
                </a:solidFill>
                <a:latin typeface="Times New Roman" panose="02020603050405020304" pitchFamily="18" charset="0"/>
                <a:cs typeface="Times New Roman" panose="02020603050405020304" pitchFamily="18" charset="0"/>
              </a:rPr>
              <a:t> </a:t>
            </a:r>
            <a:r>
              <a:rPr lang="en-US" altLang="en-US" sz="2800" b="1" dirty="0" err="1">
                <a:solidFill>
                  <a:srgbClr val="0000CC"/>
                </a:solidFill>
                <a:latin typeface="Times New Roman" panose="02020603050405020304" pitchFamily="18" charset="0"/>
                <a:cs typeface="Times New Roman" panose="02020603050405020304" pitchFamily="18" charset="0"/>
              </a:rPr>
              <a:t>dân</a:t>
            </a:r>
            <a:r>
              <a:rPr lang="en-US" altLang="en-US" sz="2800" b="1" dirty="0">
                <a:solidFill>
                  <a:srgbClr val="0000CC"/>
                </a:solidFill>
                <a:latin typeface="Times New Roman" panose="02020603050405020304" pitchFamily="18" charset="0"/>
                <a:cs typeface="Times New Roman" panose="02020603050405020304" pitchFamily="18" charset="0"/>
              </a:rPr>
              <a:t> </a:t>
            </a:r>
            <a:r>
              <a:rPr lang="en-US" altLang="en-US" sz="2800" b="1" dirty="0" err="1">
                <a:solidFill>
                  <a:srgbClr val="0000CC"/>
                </a:solidFill>
                <a:latin typeface="Times New Roman" panose="02020603050405020304" pitchFamily="18" charset="0"/>
                <a:cs typeface="Times New Roman" panose="02020603050405020304" pitchFamily="18" charset="0"/>
              </a:rPr>
              <a:t>làng</a:t>
            </a:r>
            <a:r>
              <a:rPr lang="en-US" altLang="en-US" sz="2800" b="1" dirty="0">
                <a:solidFill>
                  <a:srgbClr val="0000CC"/>
                </a:solidFill>
                <a:latin typeface="Times New Roman" panose="02020603050405020304" pitchFamily="18" charset="0"/>
                <a:cs typeface="Times New Roman" panose="02020603050405020304" pitchFamily="18" charset="0"/>
              </a:rPr>
              <a:t> </a:t>
            </a:r>
            <a:r>
              <a:rPr lang="en-US" altLang="en-US" sz="2800" b="1" dirty="0" err="1">
                <a:solidFill>
                  <a:srgbClr val="0000CC"/>
                </a:solidFill>
                <a:latin typeface="Times New Roman" panose="02020603050405020304" pitchFamily="18" charset="0"/>
                <a:cs typeface="Times New Roman" panose="02020603050405020304" pitchFamily="18" charset="0"/>
              </a:rPr>
              <a:t>Kông</a:t>
            </a:r>
            <a:r>
              <a:rPr lang="en-US" altLang="en-US" sz="2800" b="1" dirty="0">
                <a:solidFill>
                  <a:srgbClr val="0000CC"/>
                </a:solidFill>
                <a:latin typeface="Times New Roman" panose="02020603050405020304" pitchFamily="18" charset="0"/>
                <a:cs typeface="Times New Roman" panose="02020603050405020304" pitchFamily="18" charset="0"/>
              </a:rPr>
              <a:t> </a:t>
            </a:r>
            <a:r>
              <a:rPr lang="en-US" altLang="en-US" sz="2800" b="1" dirty="0" err="1">
                <a:solidFill>
                  <a:srgbClr val="0000CC"/>
                </a:solidFill>
                <a:latin typeface="Times New Roman" panose="02020603050405020304" pitchFamily="18" charset="0"/>
                <a:cs typeface="Times New Roman" panose="02020603050405020304" pitchFamily="18" charset="0"/>
              </a:rPr>
              <a:t>Hoa</a:t>
            </a:r>
            <a:r>
              <a:rPr lang="en-US" altLang="en-US" sz="2800" b="1" dirty="0">
                <a:solidFill>
                  <a:srgbClr val="0000CC"/>
                </a:solidFill>
                <a:latin typeface="Times New Roman" panose="02020603050405020304" pitchFamily="18" charset="0"/>
                <a:cs typeface="Times New Roman" panose="02020603050405020304" pitchFamily="18" charset="0"/>
              </a:rPr>
              <a:t> </a:t>
            </a:r>
            <a:r>
              <a:rPr lang="en-US" altLang="en-US" sz="2800" b="1" dirty="0" err="1">
                <a:solidFill>
                  <a:srgbClr val="0000CC"/>
                </a:solidFill>
                <a:latin typeface="Times New Roman" panose="02020603050405020304" pitchFamily="18" charset="0"/>
                <a:cs typeface="Times New Roman" panose="02020603050405020304" pitchFamily="18" charset="0"/>
              </a:rPr>
              <a:t>đã</a:t>
            </a:r>
            <a:r>
              <a:rPr lang="en-US" altLang="en-US" sz="2800" b="1" dirty="0">
                <a:solidFill>
                  <a:srgbClr val="0000CC"/>
                </a:solidFill>
                <a:latin typeface="Times New Roman" panose="02020603050405020304" pitchFamily="18" charset="0"/>
                <a:cs typeface="Times New Roman" panose="02020603050405020304" pitchFamily="18" charset="0"/>
              </a:rPr>
              <a:t> </a:t>
            </a:r>
            <a:r>
              <a:rPr lang="en-US" altLang="en-US" sz="2800" b="1" dirty="0" err="1">
                <a:solidFill>
                  <a:srgbClr val="0000CC"/>
                </a:solidFill>
                <a:latin typeface="Times New Roman" panose="02020603050405020304" pitchFamily="18" charset="0"/>
                <a:cs typeface="Times New Roman" panose="02020603050405020304" pitchFamily="18" charset="0"/>
              </a:rPr>
              <a:t>lập</a:t>
            </a:r>
            <a:r>
              <a:rPr lang="en-US" altLang="en-US" sz="2800" b="1" dirty="0">
                <a:solidFill>
                  <a:srgbClr val="0000CC"/>
                </a:solidFill>
                <a:latin typeface="Times New Roman" panose="02020603050405020304" pitchFamily="18" charset="0"/>
                <a:cs typeface="Times New Roman" panose="02020603050405020304" pitchFamily="18" charset="0"/>
              </a:rPr>
              <a:t> </a:t>
            </a:r>
            <a:r>
              <a:rPr lang="en-US" altLang="en-US" sz="2800" b="1" dirty="0" err="1">
                <a:solidFill>
                  <a:srgbClr val="0000CC"/>
                </a:solidFill>
                <a:latin typeface="Times New Roman" panose="02020603050405020304" pitchFamily="18" charset="0"/>
                <a:cs typeface="Times New Roman" panose="02020603050405020304" pitchFamily="18" charset="0"/>
              </a:rPr>
              <a:t>nhiều</a:t>
            </a:r>
            <a:r>
              <a:rPr lang="en-US" altLang="en-US" sz="2800" b="1" dirty="0">
                <a:solidFill>
                  <a:srgbClr val="0000CC"/>
                </a:solidFill>
                <a:latin typeface="Times New Roman" panose="02020603050405020304" pitchFamily="18" charset="0"/>
                <a:cs typeface="Times New Roman" panose="02020603050405020304" pitchFamily="18" charset="0"/>
              </a:rPr>
              <a:t> </a:t>
            </a:r>
            <a:r>
              <a:rPr lang="en-US" altLang="en-US" sz="2800" b="1" dirty="0" err="1">
                <a:solidFill>
                  <a:srgbClr val="0000CC"/>
                </a:solidFill>
                <a:latin typeface="Times New Roman" panose="02020603050405020304" pitchFamily="18" charset="0"/>
                <a:cs typeface="Times New Roman" panose="02020603050405020304" pitchFamily="18" charset="0"/>
              </a:rPr>
              <a:t>thành</a:t>
            </a:r>
            <a:r>
              <a:rPr lang="en-US" altLang="en-US" sz="2800" b="1" dirty="0">
                <a:solidFill>
                  <a:srgbClr val="0000CC"/>
                </a:solidFill>
                <a:latin typeface="Times New Roman" panose="02020603050405020304" pitchFamily="18" charset="0"/>
                <a:cs typeface="Times New Roman" panose="02020603050405020304" pitchFamily="18" charset="0"/>
              </a:rPr>
              <a:t> </a:t>
            </a:r>
            <a:r>
              <a:rPr lang="en-US" altLang="en-US" sz="2800" b="1" dirty="0" err="1">
                <a:solidFill>
                  <a:srgbClr val="0000CC"/>
                </a:solidFill>
                <a:latin typeface="Times New Roman" panose="02020603050405020304" pitchFamily="18" charset="0"/>
                <a:cs typeface="Times New Roman" panose="02020603050405020304" pitchFamily="18" charset="0"/>
              </a:rPr>
              <a:t>tích</a:t>
            </a:r>
            <a:r>
              <a:rPr lang="en-US" altLang="en-US" sz="2800" b="1" dirty="0">
                <a:solidFill>
                  <a:srgbClr val="0000CC"/>
                </a:solidFill>
                <a:latin typeface="Times New Roman" panose="02020603050405020304" pitchFamily="18" charset="0"/>
                <a:cs typeface="Times New Roman" panose="02020603050405020304" pitchFamily="18" charset="0"/>
              </a:rPr>
              <a:t> </a:t>
            </a:r>
            <a:r>
              <a:rPr lang="en-US" altLang="en-US" sz="2800" b="1" dirty="0" err="1">
                <a:solidFill>
                  <a:srgbClr val="0000CC"/>
                </a:solidFill>
                <a:latin typeface="Times New Roman" panose="02020603050405020304" pitchFamily="18" charset="0"/>
                <a:cs typeface="Times New Roman" panose="02020603050405020304" pitchFamily="18" charset="0"/>
              </a:rPr>
              <a:t>trong</a:t>
            </a:r>
            <a:r>
              <a:rPr lang="en-US" altLang="en-US" sz="2800" b="1" dirty="0">
                <a:solidFill>
                  <a:srgbClr val="0000CC"/>
                </a:solidFill>
                <a:latin typeface="Times New Roman" panose="02020603050405020304" pitchFamily="18" charset="0"/>
                <a:cs typeface="Times New Roman" panose="02020603050405020304" pitchFamily="18" charset="0"/>
              </a:rPr>
              <a:t> </a:t>
            </a:r>
            <a:r>
              <a:rPr lang="en-US" altLang="en-US" sz="2800" b="1" dirty="0" err="1">
                <a:solidFill>
                  <a:srgbClr val="0000CC"/>
                </a:solidFill>
                <a:latin typeface="Times New Roman" panose="02020603050405020304" pitchFamily="18" charset="0"/>
                <a:cs typeface="Times New Roman" panose="02020603050405020304" pitchFamily="18" charset="0"/>
              </a:rPr>
              <a:t>kháng</a:t>
            </a:r>
            <a:r>
              <a:rPr lang="en-US" altLang="en-US" sz="2800" b="1" dirty="0">
                <a:solidFill>
                  <a:srgbClr val="0000CC"/>
                </a:solidFill>
                <a:latin typeface="Times New Roman" panose="02020603050405020304" pitchFamily="18" charset="0"/>
                <a:cs typeface="Times New Roman" panose="02020603050405020304" pitchFamily="18" charset="0"/>
              </a:rPr>
              <a:t> </a:t>
            </a:r>
            <a:r>
              <a:rPr lang="en-US" altLang="en-US" sz="2800" b="1" dirty="0" err="1">
                <a:solidFill>
                  <a:srgbClr val="0000CC"/>
                </a:solidFill>
                <a:latin typeface="Times New Roman" panose="02020603050405020304" pitchFamily="18" charset="0"/>
                <a:cs typeface="Times New Roman" panose="02020603050405020304" pitchFamily="18" charset="0"/>
              </a:rPr>
              <a:t>chiến</a:t>
            </a:r>
            <a:r>
              <a:rPr lang="en-US" altLang="en-US" sz="2800" b="1" dirty="0">
                <a:solidFill>
                  <a:srgbClr val="0000CC"/>
                </a:solidFill>
                <a:latin typeface="Times New Roman" panose="02020603050405020304" pitchFamily="18" charset="0"/>
                <a:cs typeface="Times New Roman" panose="02020603050405020304" pitchFamily="18" charset="0"/>
              </a:rPr>
              <a:t> </a:t>
            </a:r>
            <a:r>
              <a:rPr lang="en-US" altLang="en-US" sz="2800" b="1" dirty="0" err="1">
                <a:solidFill>
                  <a:srgbClr val="0000CC"/>
                </a:solidFill>
                <a:latin typeface="Times New Roman" panose="02020603050405020304" pitchFamily="18" charset="0"/>
                <a:cs typeface="Times New Roman" panose="02020603050405020304" pitchFamily="18" charset="0"/>
              </a:rPr>
              <a:t>chống</a:t>
            </a:r>
            <a:r>
              <a:rPr lang="en-US" altLang="en-US" sz="2800" b="1" dirty="0">
                <a:solidFill>
                  <a:srgbClr val="0000CC"/>
                </a:solidFill>
                <a:latin typeface="Times New Roman" panose="02020603050405020304" pitchFamily="18" charset="0"/>
                <a:cs typeface="Times New Roman" panose="02020603050405020304" pitchFamily="18" charset="0"/>
              </a:rPr>
              <a:t> </a:t>
            </a:r>
            <a:r>
              <a:rPr lang="en-US" altLang="en-US" sz="2800" b="1" dirty="0" err="1">
                <a:solidFill>
                  <a:srgbClr val="0000CC"/>
                </a:solidFill>
                <a:latin typeface="Times New Roman" panose="02020603050405020304" pitchFamily="18" charset="0"/>
                <a:cs typeface="Times New Roman" panose="02020603050405020304" pitchFamily="18" charset="0"/>
              </a:rPr>
              <a:t>thực</a:t>
            </a:r>
            <a:r>
              <a:rPr lang="en-US" altLang="en-US" sz="2800" b="1" dirty="0">
                <a:solidFill>
                  <a:srgbClr val="0000CC"/>
                </a:solidFill>
                <a:latin typeface="Times New Roman" panose="02020603050405020304" pitchFamily="18" charset="0"/>
                <a:cs typeface="Times New Roman" panose="02020603050405020304" pitchFamily="18" charset="0"/>
              </a:rPr>
              <a:t> </a:t>
            </a:r>
            <a:r>
              <a:rPr lang="en-US" altLang="en-US" sz="2800" b="1" dirty="0" err="1">
                <a:solidFill>
                  <a:srgbClr val="0000CC"/>
                </a:solidFill>
                <a:latin typeface="Times New Roman" panose="02020603050405020304" pitchFamily="18" charset="0"/>
                <a:cs typeface="Times New Roman" panose="02020603050405020304" pitchFamily="18" charset="0"/>
              </a:rPr>
              <a:t>dân</a:t>
            </a:r>
            <a:r>
              <a:rPr lang="en-US" altLang="en-US" sz="2800" b="1" dirty="0">
                <a:solidFill>
                  <a:srgbClr val="0000CC"/>
                </a:solidFill>
                <a:latin typeface="Times New Roman" panose="02020603050405020304" pitchFamily="18" charset="0"/>
                <a:cs typeface="Times New Roman" panose="02020603050405020304" pitchFamily="18" charset="0"/>
              </a:rPr>
              <a:t> </a:t>
            </a:r>
            <a:r>
              <a:rPr lang="en-US" altLang="en-US" sz="2800" b="1" dirty="0" err="1">
                <a:solidFill>
                  <a:srgbClr val="0000CC"/>
                </a:solidFill>
                <a:latin typeface="Times New Roman" panose="02020603050405020304" pitchFamily="18" charset="0"/>
                <a:cs typeface="Times New Roman" panose="02020603050405020304" pitchFamily="18" charset="0"/>
              </a:rPr>
              <a:t>Pháp</a:t>
            </a:r>
            <a:r>
              <a:rPr lang="en-US" altLang="en-US" sz="2800" b="1" dirty="0">
                <a:solidFill>
                  <a:srgbClr val="0000CC"/>
                </a:solidFill>
                <a:latin typeface="Times New Roman" panose="02020603050405020304" pitchFamily="18" charset="0"/>
                <a:cs typeface="Times New Roman" panose="02020603050405020304" pitchFamily="18" charset="0"/>
              </a:rPr>
              <a:t>.</a:t>
            </a:r>
            <a:endParaRPr lang="en-US" altLang="en-US" sz="2800" dirty="0">
              <a:solidFill>
                <a:srgbClr val="0000CC"/>
              </a:solidFill>
              <a:latin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71689"/>
                                        </p:tgtEl>
                                        <p:attrNameLst>
                                          <p:attrName>style.visibility</p:attrName>
                                        </p:attrNameLst>
                                      </p:cBhvr>
                                      <p:to>
                                        <p:strVal val="visible"/>
                                      </p:to>
                                    </p:set>
                                    <p:anim calcmode="discrete" valueType="clr">
                                      <p:cBhvr override="childStyle">
                                        <p:cTn id="7" dur="80"/>
                                        <p:tgtEl>
                                          <p:spTgt spid="71689"/>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71689"/>
                                        </p:tgtEl>
                                        <p:attrNameLst>
                                          <p:attrName>fillcolor</p:attrName>
                                        </p:attrNameLst>
                                      </p:cBhvr>
                                      <p:tavLst>
                                        <p:tav tm="0">
                                          <p:val>
                                            <p:clrVal>
                                              <a:schemeClr val="accent2"/>
                                            </p:clrVal>
                                          </p:val>
                                        </p:tav>
                                        <p:tav tm="50000">
                                          <p:val>
                                            <p:clrVal>
                                              <a:schemeClr val="hlink"/>
                                            </p:clrVal>
                                          </p:val>
                                        </p:tav>
                                      </p:tavLst>
                                    </p:anim>
                                    <p:set>
                                      <p:cBhvr>
                                        <p:cTn id="9" dur="80"/>
                                        <p:tgtEl>
                                          <p:spTgt spid="71689"/>
                                        </p:tgtEl>
                                        <p:attrNameLst>
                                          <p:attrName>fill.type</p:attrName>
                                        </p:attrNameLst>
                                      </p:cBhvr>
                                      <p:to>
                                        <p:strVal val="solid"/>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27" presetClass="entr" presetSubtype="0" fill="hold" grpId="0" nodeType="clickEffect">
                                  <p:stCondLst>
                                    <p:cond delay="0"/>
                                  </p:stCondLst>
                                  <p:iterate type="lt">
                                    <p:tmPct val="50000"/>
                                  </p:iterate>
                                  <p:childTnLst>
                                    <p:set>
                                      <p:cBhvr>
                                        <p:cTn id="13" dur="1" fill="hold">
                                          <p:stCondLst>
                                            <p:cond delay="0"/>
                                          </p:stCondLst>
                                        </p:cTn>
                                        <p:tgtEl>
                                          <p:spTgt spid="71690"/>
                                        </p:tgtEl>
                                        <p:attrNameLst>
                                          <p:attrName>style.visibility</p:attrName>
                                        </p:attrNameLst>
                                      </p:cBhvr>
                                      <p:to>
                                        <p:strVal val="visible"/>
                                      </p:to>
                                    </p:set>
                                    <p:anim calcmode="discrete" valueType="clr">
                                      <p:cBhvr override="childStyle">
                                        <p:cTn id="14" dur="80"/>
                                        <p:tgtEl>
                                          <p:spTgt spid="71690"/>
                                        </p:tgtEl>
                                        <p:attrNameLst>
                                          <p:attrName>style.color</p:attrName>
                                        </p:attrNameLst>
                                      </p:cBhvr>
                                      <p:tavLst>
                                        <p:tav tm="0">
                                          <p:val>
                                            <p:clrVal>
                                              <a:schemeClr val="accent2"/>
                                            </p:clrVal>
                                          </p:val>
                                        </p:tav>
                                        <p:tav tm="50000">
                                          <p:val>
                                            <p:clrVal>
                                              <a:schemeClr val="hlink"/>
                                            </p:clrVal>
                                          </p:val>
                                        </p:tav>
                                      </p:tavLst>
                                    </p:anim>
                                    <p:anim calcmode="discrete" valueType="clr">
                                      <p:cBhvr>
                                        <p:cTn id="15" dur="80"/>
                                        <p:tgtEl>
                                          <p:spTgt spid="71690"/>
                                        </p:tgtEl>
                                        <p:attrNameLst>
                                          <p:attrName>fillcolor</p:attrName>
                                        </p:attrNameLst>
                                      </p:cBhvr>
                                      <p:tavLst>
                                        <p:tav tm="0">
                                          <p:val>
                                            <p:clrVal>
                                              <a:schemeClr val="accent2"/>
                                            </p:clrVal>
                                          </p:val>
                                        </p:tav>
                                        <p:tav tm="50000">
                                          <p:val>
                                            <p:clrVal>
                                              <a:schemeClr val="hlink"/>
                                            </p:clrVal>
                                          </p:val>
                                        </p:tav>
                                      </p:tavLst>
                                    </p:anim>
                                    <p:set>
                                      <p:cBhvr>
                                        <p:cTn id="16" dur="80"/>
                                        <p:tgtEl>
                                          <p:spTgt spid="71690"/>
                                        </p:tgtEl>
                                        <p:attrNameLst>
                                          <p:attrName>fill.type</p:attrName>
                                        </p:attrNameLst>
                                      </p:cBhvr>
                                      <p:to>
                                        <p:strVal val="solid"/>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27" presetClass="entr" presetSubtype="0" fill="hold" nodeType="clickEffect">
                                  <p:stCondLst>
                                    <p:cond delay="0"/>
                                  </p:stCondLst>
                                  <p:iterate type="lt">
                                    <p:tmPct val="50000"/>
                                  </p:iterate>
                                  <p:childTnLst>
                                    <p:set>
                                      <p:cBhvr>
                                        <p:cTn id="20" dur="1" fill="hold">
                                          <p:stCondLst>
                                            <p:cond delay="0"/>
                                          </p:stCondLst>
                                        </p:cTn>
                                        <p:tgtEl>
                                          <p:spTgt spid="71691">
                                            <p:txEl>
                                              <p:pRg st="0" end="0"/>
                                            </p:txEl>
                                          </p:spTgt>
                                        </p:tgtEl>
                                        <p:attrNameLst>
                                          <p:attrName>style.visibility</p:attrName>
                                        </p:attrNameLst>
                                      </p:cBhvr>
                                      <p:to>
                                        <p:strVal val="visible"/>
                                      </p:to>
                                    </p:set>
                                    <p:anim calcmode="discrete" valueType="clr">
                                      <p:cBhvr override="childStyle">
                                        <p:cTn id="21" dur="80"/>
                                        <p:tgtEl>
                                          <p:spTgt spid="71691">
                                            <p:txEl>
                                              <p:pRg st="0" end="0"/>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22" dur="80"/>
                                        <p:tgtEl>
                                          <p:spTgt spid="71691">
                                            <p:txEl>
                                              <p:pRg st="0" end="0"/>
                                            </p:txEl>
                                          </p:spTgt>
                                        </p:tgtEl>
                                        <p:attrNameLst>
                                          <p:attrName>fillcolor</p:attrName>
                                        </p:attrNameLst>
                                      </p:cBhvr>
                                      <p:tavLst>
                                        <p:tav tm="0">
                                          <p:val>
                                            <p:clrVal>
                                              <a:schemeClr val="accent2"/>
                                            </p:clrVal>
                                          </p:val>
                                        </p:tav>
                                        <p:tav tm="50000">
                                          <p:val>
                                            <p:clrVal>
                                              <a:schemeClr val="hlink"/>
                                            </p:clrVal>
                                          </p:val>
                                        </p:tav>
                                      </p:tavLst>
                                    </p:anim>
                                    <p:set>
                                      <p:cBhvr>
                                        <p:cTn id="23" dur="80"/>
                                        <p:tgtEl>
                                          <p:spTgt spid="71691">
                                            <p:txEl>
                                              <p:pRg st="0" end="0"/>
                                            </p:txEl>
                                          </p:spTgt>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689" grpId="0"/>
      <p:bldP spid="71690"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6866" name="TextBox 3">
            <a:extLst>
              <a:ext uri="{FF2B5EF4-FFF2-40B4-BE49-F238E27FC236}">
                <a16:creationId xmlns:a16="http://schemas.microsoft.com/office/drawing/2014/main" id="{79C969C8-37F9-426D-B60A-9AA207B764F5}"/>
              </a:ext>
            </a:extLst>
          </p:cNvPr>
          <p:cNvSpPr txBox="1">
            <a:spLocks noChangeArrowheads="1"/>
          </p:cNvSpPr>
          <p:nvPr/>
        </p:nvSpPr>
        <p:spPr bwMode="auto">
          <a:xfrm>
            <a:off x="1676400" y="1219200"/>
            <a:ext cx="8839200" cy="3347070"/>
          </a:xfrm>
          <a:prstGeom prst="rect">
            <a:avLst/>
          </a:prstGeom>
          <a:noFill/>
          <a:ln>
            <a:noFill/>
          </a:ln>
        </p:spPr>
        <p:txBody>
          <a:bodyPr>
            <a:spAutoFit/>
          </a:bodyPr>
          <a:lstStyle>
            <a:lvl1pPr defTabSz="51435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51435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51435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51435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51435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51435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51435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51435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51435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defTabSz="377173" fontAlgn="base">
              <a:lnSpc>
                <a:spcPct val="150000"/>
              </a:lnSpc>
              <a:spcBef>
                <a:spcPct val="0"/>
              </a:spcBef>
              <a:spcAft>
                <a:spcPct val="0"/>
              </a:spcAft>
              <a:buNone/>
              <a:defRPr/>
            </a:pPr>
            <a:r>
              <a:rPr lang="en-US" altLang="en-US" sz="3600" b="1" dirty="0" err="1">
                <a:solidFill>
                  <a:srgbClr val="FFFFFF"/>
                </a:solidFill>
                <a:latin typeface="HP001 5 hàng" pitchFamily="34" charset="0"/>
              </a:rPr>
              <a:t>Thứ</a:t>
            </a:r>
            <a:r>
              <a:rPr lang="en-US" altLang="en-US" sz="3600" b="1" dirty="0">
                <a:solidFill>
                  <a:srgbClr val="FFFFFF"/>
                </a:solidFill>
                <a:latin typeface="HP001 5 hàng" pitchFamily="34" charset="0"/>
              </a:rPr>
              <a:t> </a:t>
            </a:r>
            <a:r>
              <a:rPr lang="en-US" altLang="en-US" sz="3600" b="1" dirty="0" err="1">
                <a:solidFill>
                  <a:srgbClr val="FFFFFF"/>
                </a:solidFill>
                <a:latin typeface="HP001 5 hàng" pitchFamily="34" charset="0"/>
              </a:rPr>
              <a:t>hai</a:t>
            </a:r>
            <a:r>
              <a:rPr lang="en-US" altLang="en-US" sz="3600" b="1" dirty="0">
                <a:solidFill>
                  <a:srgbClr val="FFFFFF"/>
                </a:solidFill>
                <a:latin typeface="HP001 5 hàng" pitchFamily="34" charset="0"/>
              </a:rPr>
              <a:t> </a:t>
            </a:r>
            <a:r>
              <a:rPr lang="en-US" altLang="en-US" sz="3600" b="1" err="1">
                <a:solidFill>
                  <a:srgbClr val="FFFFFF"/>
                </a:solidFill>
                <a:latin typeface="HP001 5 hàng" pitchFamily="34" charset="0"/>
              </a:rPr>
              <a:t>ngày</a:t>
            </a:r>
            <a:r>
              <a:rPr lang="en-US" altLang="en-US" sz="3600" b="1">
                <a:solidFill>
                  <a:srgbClr val="FFFFFF"/>
                </a:solidFill>
                <a:latin typeface="HP001 5 hàng" pitchFamily="34" charset="0"/>
              </a:rPr>
              <a:t> 29  </a:t>
            </a:r>
            <a:r>
              <a:rPr lang="en-US" altLang="en-US" sz="3600" b="1" dirty="0" err="1">
                <a:solidFill>
                  <a:srgbClr val="FFFFFF"/>
                </a:solidFill>
                <a:latin typeface="HP001 5 hàng" pitchFamily="34" charset="0"/>
              </a:rPr>
              <a:t>tháng</a:t>
            </a:r>
            <a:r>
              <a:rPr lang="en-US" altLang="en-US" sz="3600" b="1" dirty="0">
                <a:solidFill>
                  <a:srgbClr val="FFFFFF"/>
                </a:solidFill>
                <a:latin typeface="HP001 5 hàng" pitchFamily="34" charset="0"/>
              </a:rPr>
              <a:t> 11 </a:t>
            </a:r>
            <a:r>
              <a:rPr lang="en-US" altLang="en-US" sz="3600" b="1" dirty="0" err="1">
                <a:solidFill>
                  <a:srgbClr val="FFFFFF"/>
                </a:solidFill>
                <a:latin typeface="HP001 5 hàng" pitchFamily="34" charset="0"/>
              </a:rPr>
              <a:t>năm</a:t>
            </a:r>
            <a:r>
              <a:rPr lang="en-US" altLang="en-US" sz="3600" b="1" dirty="0">
                <a:solidFill>
                  <a:srgbClr val="FFFFFF"/>
                </a:solidFill>
                <a:latin typeface="HP001 5 hàng" pitchFamily="34" charset="0"/>
              </a:rPr>
              <a:t> 2021</a:t>
            </a:r>
            <a:endParaRPr lang="vi-VN" altLang="en-US" sz="3600" b="1" dirty="0">
              <a:solidFill>
                <a:srgbClr val="FFFFFF"/>
              </a:solidFill>
              <a:latin typeface="HP001 5 hàng" pitchFamily="34" charset="0"/>
            </a:endParaRPr>
          </a:p>
          <a:p>
            <a:pPr algn="ctr" defTabSz="377173" fontAlgn="base">
              <a:lnSpc>
                <a:spcPct val="150000"/>
              </a:lnSpc>
              <a:spcBef>
                <a:spcPct val="0"/>
              </a:spcBef>
              <a:spcAft>
                <a:spcPct val="0"/>
              </a:spcAft>
              <a:buNone/>
              <a:defRPr/>
            </a:pPr>
            <a:r>
              <a:rPr lang="vi-VN" altLang="en-US" sz="3600" b="1" dirty="0">
                <a:solidFill>
                  <a:srgbClr val="FFFFFF"/>
                </a:solidFill>
                <a:latin typeface="HP001 5 hàng" pitchFamily="34" charset="0"/>
              </a:rPr>
              <a:t>Tập đọc</a:t>
            </a:r>
            <a:endParaRPr lang="en-US" altLang="en-US" sz="3600" b="1" dirty="0">
              <a:solidFill>
                <a:srgbClr val="FFFFFF"/>
              </a:solidFill>
              <a:latin typeface="HP001 5 hàng" pitchFamily="34" charset="0"/>
            </a:endParaRPr>
          </a:p>
          <a:p>
            <a:pPr algn="ctr" defTabSz="377173" fontAlgn="base">
              <a:lnSpc>
                <a:spcPct val="150000"/>
              </a:lnSpc>
              <a:spcBef>
                <a:spcPct val="0"/>
              </a:spcBef>
              <a:spcAft>
                <a:spcPct val="0"/>
              </a:spcAft>
              <a:buNone/>
              <a:defRPr/>
            </a:pPr>
            <a:r>
              <a:rPr lang="en-US" altLang="en-US" sz="3600" b="1" dirty="0" err="1">
                <a:solidFill>
                  <a:srgbClr val="FFFFFF"/>
                </a:solidFill>
                <a:latin typeface="HP001 5 hàng" pitchFamily="34" charset="0"/>
              </a:rPr>
              <a:t>Người</a:t>
            </a:r>
            <a:r>
              <a:rPr lang="en-US" altLang="en-US" sz="3600" b="1" dirty="0">
                <a:solidFill>
                  <a:srgbClr val="FFFFFF"/>
                </a:solidFill>
                <a:latin typeface="HP001 5 hàng" pitchFamily="34" charset="0"/>
              </a:rPr>
              <a:t> con </a:t>
            </a:r>
            <a:r>
              <a:rPr lang="en-US" altLang="en-US" sz="3600" b="1" dirty="0" err="1">
                <a:solidFill>
                  <a:srgbClr val="FFFFFF"/>
                </a:solidFill>
                <a:latin typeface="HP001 5 hàng" pitchFamily="34" charset="0"/>
              </a:rPr>
              <a:t>của</a:t>
            </a:r>
            <a:r>
              <a:rPr lang="en-US" altLang="en-US" sz="3600" b="1" dirty="0">
                <a:solidFill>
                  <a:srgbClr val="FFFFFF"/>
                </a:solidFill>
                <a:latin typeface="HP001 5 hàng" pitchFamily="34" charset="0"/>
              </a:rPr>
              <a:t> </a:t>
            </a:r>
            <a:r>
              <a:rPr lang="en-US" altLang="en-US" sz="3600" b="1" dirty="0" err="1">
                <a:solidFill>
                  <a:srgbClr val="FFFFFF"/>
                </a:solidFill>
                <a:latin typeface="HP001 5 hàng" pitchFamily="34" charset="0"/>
              </a:rPr>
              <a:t>Tây</a:t>
            </a:r>
            <a:r>
              <a:rPr lang="en-US" altLang="en-US" sz="3600" b="1" dirty="0">
                <a:solidFill>
                  <a:srgbClr val="FFFFFF"/>
                </a:solidFill>
                <a:latin typeface="HP001 5 hàng" pitchFamily="34" charset="0"/>
              </a:rPr>
              <a:t> </a:t>
            </a:r>
            <a:r>
              <a:rPr lang="en-US" altLang="en-US" sz="3600" b="1" dirty="0" err="1">
                <a:solidFill>
                  <a:srgbClr val="FFFFFF"/>
                </a:solidFill>
                <a:latin typeface="HP001 5 hàng" pitchFamily="34" charset="0"/>
              </a:rPr>
              <a:t>Nguyên</a:t>
            </a:r>
            <a:endParaRPr lang="en-US" altLang="en-US" sz="3600" b="1" dirty="0">
              <a:solidFill>
                <a:srgbClr val="FFFFFF"/>
              </a:solidFill>
              <a:latin typeface="HP001 5 hàng" pitchFamily="34" charset="0"/>
            </a:endParaRPr>
          </a:p>
          <a:p>
            <a:pPr algn="ctr" defTabSz="377173" fontAlgn="base">
              <a:lnSpc>
                <a:spcPct val="150000"/>
              </a:lnSpc>
              <a:spcBef>
                <a:spcPct val="0"/>
              </a:spcBef>
              <a:spcAft>
                <a:spcPct val="0"/>
              </a:spcAft>
              <a:buNone/>
              <a:defRPr/>
            </a:pPr>
            <a:r>
              <a:rPr lang="en-US" altLang="en-US" sz="3600" b="1" dirty="0">
                <a:solidFill>
                  <a:srgbClr val="FFFFFF"/>
                </a:solidFill>
                <a:latin typeface="HP001 5 hàng" pitchFamily="34" charset="0"/>
              </a:rPr>
              <a:t>            </a:t>
            </a:r>
            <a:r>
              <a:rPr lang="en-US" altLang="en-US" sz="2800" b="1" dirty="0" err="1">
                <a:solidFill>
                  <a:srgbClr val="FFFFFF"/>
                </a:solidFill>
                <a:latin typeface="HP001 5 hàng" pitchFamily="34" charset="0"/>
              </a:rPr>
              <a:t>Nguyên</a:t>
            </a:r>
            <a:r>
              <a:rPr lang="en-US" altLang="en-US" sz="2800" b="1" dirty="0">
                <a:solidFill>
                  <a:srgbClr val="FFFFFF"/>
                </a:solidFill>
                <a:latin typeface="HP001 5 hàng" pitchFamily="34" charset="0"/>
              </a:rPr>
              <a:t> </a:t>
            </a:r>
            <a:r>
              <a:rPr lang="en-US" altLang="en-US" sz="2800" b="1" dirty="0" err="1">
                <a:solidFill>
                  <a:srgbClr val="FFFFFF"/>
                </a:solidFill>
                <a:latin typeface="HP001 5 hàng" pitchFamily="34" charset="0"/>
              </a:rPr>
              <a:t>Ngọc</a:t>
            </a:r>
            <a:r>
              <a:rPr lang="en-US" altLang="en-US" sz="2800" b="1" dirty="0">
                <a:solidFill>
                  <a:srgbClr val="FFFFFF"/>
                </a:solidFill>
                <a:latin typeface="HP001 5 hàng" pitchFamily="34" charset="0"/>
              </a:rPr>
              <a:t> </a:t>
            </a:r>
          </a:p>
        </p:txBody>
      </p:sp>
    </p:spTree>
  </p:cSld>
  <p:clrMapOvr>
    <a:masterClrMapping/>
  </p:clrMapOvr>
  <p:transition spd="med">
    <p:fade/>
  </p:transition>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3" name="TextBox 2"/>
          <p:cNvSpPr txBox="1"/>
          <p:nvPr/>
        </p:nvSpPr>
        <p:spPr>
          <a:xfrm>
            <a:off x="5876693" y="4150112"/>
            <a:ext cx="5073804" cy="1754326"/>
          </a:xfrm>
          <a:prstGeom prst="rect">
            <a:avLst/>
          </a:prstGeom>
          <a:noFill/>
        </p:spPr>
        <p:txBody>
          <a:bodyPr wrap="square" rtlCol="0">
            <a:spAutoFit/>
          </a:bodyPr>
          <a:lstStyle/>
          <a:p>
            <a:pPr algn="ctr"/>
            <a:r>
              <a:rPr lang="en-US" sz="5400" b="1" dirty="0">
                <a:solidFill>
                  <a:srgbClr val="FF0000"/>
                </a:solidFill>
                <a:latin typeface="Times New Roman" panose="02020603050405020304" pitchFamily="18" charset="0"/>
                <a:cs typeface="Times New Roman" panose="02020603050405020304" pitchFamily="18" charset="0"/>
              </a:rPr>
              <a:t> </a:t>
            </a:r>
            <a:r>
              <a:rPr lang="en-US" sz="5400" b="1" dirty="0" err="1">
                <a:solidFill>
                  <a:srgbClr val="FF0000"/>
                </a:solidFill>
                <a:latin typeface="Times New Roman" panose="02020603050405020304" pitchFamily="18" charset="0"/>
                <a:cs typeface="Times New Roman" panose="02020603050405020304" pitchFamily="18" charset="0"/>
              </a:rPr>
              <a:t>Chúc</a:t>
            </a:r>
            <a:r>
              <a:rPr lang="en-US" sz="5400" b="1" dirty="0">
                <a:solidFill>
                  <a:srgbClr val="FF0000"/>
                </a:solidFill>
                <a:latin typeface="Times New Roman" panose="02020603050405020304" pitchFamily="18" charset="0"/>
                <a:cs typeface="Times New Roman" panose="02020603050405020304" pitchFamily="18" charset="0"/>
              </a:rPr>
              <a:t> </a:t>
            </a:r>
            <a:r>
              <a:rPr lang="en-US" sz="5400" b="1" dirty="0" err="1">
                <a:solidFill>
                  <a:srgbClr val="FF0000"/>
                </a:solidFill>
                <a:latin typeface="Times New Roman" panose="02020603050405020304" pitchFamily="18" charset="0"/>
                <a:cs typeface="Times New Roman" panose="02020603050405020304" pitchFamily="18" charset="0"/>
              </a:rPr>
              <a:t>các</a:t>
            </a:r>
            <a:r>
              <a:rPr lang="en-US" sz="5400" b="1" dirty="0">
                <a:solidFill>
                  <a:srgbClr val="FF0000"/>
                </a:solidFill>
                <a:latin typeface="Times New Roman" panose="02020603050405020304" pitchFamily="18" charset="0"/>
                <a:cs typeface="Times New Roman" panose="02020603050405020304" pitchFamily="18" charset="0"/>
              </a:rPr>
              <a:t> </a:t>
            </a:r>
            <a:r>
              <a:rPr lang="en-US" sz="5400" b="1" dirty="0" err="1">
                <a:solidFill>
                  <a:srgbClr val="FF0000"/>
                </a:solidFill>
                <a:latin typeface="Times New Roman" panose="02020603050405020304" pitchFamily="18" charset="0"/>
                <a:cs typeface="Times New Roman" panose="02020603050405020304" pitchFamily="18" charset="0"/>
              </a:rPr>
              <a:t>em</a:t>
            </a:r>
            <a:r>
              <a:rPr lang="en-US" sz="5400" b="1" dirty="0">
                <a:solidFill>
                  <a:srgbClr val="FF0000"/>
                </a:solidFill>
                <a:latin typeface="Times New Roman" panose="02020603050405020304" pitchFamily="18" charset="0"/>
                <a:cs typeface="Times New Roman" panose="02020603050405020304" pitchFamily="18" charset="0"/>
              </a:rPr>
              <a:t> </a:t>
            </a:r>
            <a:r>
              <a:rPr lang="en-US" sz="5400" b="1" dirty="0" err="1">
                <a:solidFill>
                  <a:srgbClr val="FF0000"/>
                </a:solidFill>
                <a:latin typeface="Times New Roman" panose="02020603050405020304" pitchFamily="18" charset="0"/>
                <a:cs typeface="Times New Roman" panose="02020603050405020304" pitchFamily="18" charset="0"/>
              </a:rPr>
              <a:t>học</a:t>
            </a:r>
            <a:r>
              <a:rPr lang="en-US" sz="5400" b="1" dirty="0">
                <a:solidFill>
                  <a:srgbClr val="FF0000"/>
                </a:solidFill>
                <a:latin typeface="Times New Roman" panose="02020603050405020304" pitchFamily="18" charset="0"/>
                <a:cs typeface="Times New Roman" panose="02020603050405020304" pitchFamily="18" charset="0"/>
              </a:rPr>
              <a:t> </a:t>
            </a:r>
            <a:r>
              <a:rPr lang="en-US" sz="5400" b="1" dirty="0" err="1">
                <a:solidFill>
                  <a:srgbClr val="FF0000"/>
                </a:solidFill>
                <a:latin typeface="Times New Roman" panose="02020603050405020304" pitchFamily="18" charset="0"/>
                <a:cs typeface="Times New Roman" panose="02020603050405020304" pitchFamily="18" charset="0"/>
              </a:rPr>
              <a:t>tốt</a:t>
            </a:r>
            <a:r>
              <a:rPr lang="en-US" sz="5400" b="1" dirty="0">
                <a:solidFill>
                  <a:srgbClr val="FF0000"/>
                </a:solidFill>
                <a:latin typeface="Times New Roman" panose="02020603050405020304" pitchFamily="18" charset="0"/>
                <a:cs typeface="Times New Roman" panose="02020603050405020304" pitchFamily="18" charset="0"/>
              </a:rPr>
              <a:t> !</a:t>
            </a:r>
          </a:p>
        </p:txBody>
      </p:sp>
      <p:sp>
        <p:nvSpPr>
          <p:cNvPr id="4" name="TextBox 3"/>
          <p:cNvSpPr txBox="1"/>
          <p:nvPr/>
        </p:nvSpPr>
        <p:spPr>
          <a:xfrm>
            <a:off x="802889" y="734122"/>
            <a:ext cx="5073804" cy="1754326"/>
          </a:xfrm>
          <a:prstGeom prst="rect">
            <a:avLst/>
          </a:prstGeom>
          <a:noFill/>
        </p:spPr>
        <p:txBody>
          <a:bodyPr wrap="square" rtlCol="0">
            <a:spAutoFit/>
          </a:bodyPr>
          <a:lstStyle/>
          <a:p>
            <a:pPr algn="ctr"/>
            <a:r>
              <a:rPr lang="en-US" sz="5400" b="1" dirty="0" err="1">
                <a:solidFill>
                  <a:srgbClr val="FF0000"/>
                </a:solidFill>
                <a:latin typeface="Times New Roman" panose="02020603050405020304" pitchFamily="18" charset="0"/>
                <a:cs typeface="Times New Roman" panose="02020603050405020304" pitchFamily="18" charset="0"/>
              </a:rPr>
              <a:t>Tiết</a:t>
            </a:r>
            <a:r>
              <a:rPr lang="en-US" sz="5400" b="1" dirty="0">
                <a:solidFill>
                  <a:srgbClr val="FF0000"/>
                </a:solidFill>
                <a:latin typeface="Times New Roman" panose="02020603050405020304" pitchFamily="18" charset="0"/>
                <a:cs typeface="Times New Roman" panose="02020603050405020304" pitchFamily="18" charset="0"/>
              </a:rPr>
              <a:t> </a:t>
            </a:r>
            <a:r>
              <a:rPr lang="en-US" sz="5400" b="1" dirty="0" err="1">
                <a:solidFill>
                  <a:srgbClr val="FF0000"/>
                </a:solidFill>
                <a:latin typeface="Times New Roman" panose="02020603050405020304" pitchFamily="18" charset="0"/>
                <a:cs typeface="Times New Roman" panose="02020603050405020304" pitchFamily="18" charset="0"/>
              </a:rPr>
              <a:t>học</a:t>
            </a:r>
            <a:r>
              <a:rPr lang="en-US" sz="5400" b="1" dirty="0">
                <a:solidFill>
                  <a:srgbClr val="FF0000"/>
                </a:solidFill>
                <a:latin typeface="Times New Roman" panose="02020603050405020304" pitchFamily="18" charset="0"/>
                <a:cs typeface="Times New Roman" panose="02020603050405020304" pitchFamily="18" charset="0"/>
              </a:rPr>
              <a:t> </a:t>
            </a:r>
            <a:r>
              <a:rPr lang="en-US" sz="5400" b="1" dirty="0" err="1">
                <a:solidFill>
                  <a:srgbClr val="FF0000"/>
                </a:solidFill>
                <a:latin typeface="Times New Roman" panose="02020603050405020304" pitchFamily="18" charset="0"/>
                <a:cs typeface="Times New Roman" panose="02020603050405020304" pitchFamily="18" charset="0"/>
              </a:rPr>
              <a:t>đến</a:t>
            </a:r>
            <a:r>
              <a:rPr lang="en-US" sz="5400" b="1" dirty="0">
                <a:solidFill>
                  <a:srgbClr val="FF0000"/>
                </a:solidFill>
                <a:latin typeface="Times New Roman" panose="02020603050405020304" pitchFamily="18" charset="0"/>
                <a:cs typeface="Times New Roman" panose="02020603050405020304" pitchFamily="18" charset="0"/>
              </a:rPr>
              <a:t> </a:t>
            </a:r>
            <a:r>
              <a:rPr lang="en-US" sz="5400" b="1" dirty="0" err="1">
                <a:solidFill>
                  <a:srgbClr val="FF0000"/>
                </a:solidFill>
                <a:latin typeface="Times New Roman" panose="02020603050405020304" pitchFamily="18" charset="0"/>
                <a:cs typeface="Times New Roman" panose="02020603050405020304" pitchFamily="18" charset="0"/>
              </a:rPr>
              <a:t>đây</a:t>
            </a:r>
            <a:r>
              <a:rPr lang="en-US" sz="5400" b="1" dirty="0">
                <a:solidFill>
                  <a:srgbClr val="FF0000"/>
                </a:solidFill>
                <a:latin typeface="Times New Roman" panose="02020603050405020304" pitchFamily="18" charset="0"/>
                <a:cs typeface="Times New Roman" panose="02020603050405020304" pitchFamily="18" charset="0"/>
              </a:rPr>
              <a:t> </a:t>
            </a:r>
            <a:r>
              <a:rPr lang="en-US" sz="5400" b="1" dirty="0" err="1">
                <a:solidFill>
                  <a:srgbClr val="FF0000"/>
                </a:solidFill>
                <a:latin typeface="Times New Roman" panose="02020603050405020304" pitchFamily="18" charset="0"/>
                <a:cs typeface="Times New Roman" panose="02020603050405020304" pitchFamily="18" charset="0"/>
              </a:rPr>
              <a:t>đã</a:t>
            </a:r>
            <a:r>
              <a:rPr lang="en-US" sz="5400" b="1" dirty="0">
                <a:solidFill>
                  <a:srgbClr val="FF0000"/>
                </a:solidFill>
                <a:latin typeface="Times New Roman" panose="02020603050405020304" pitchFamily="18" charset="0"/>
                <a:cs typeface="Times New Roman" panose="02020603050405020304" pitchFamily="18" charset="0"/>
              </a:rPr>
              <a:t> </a:t>
            </a:r>
            <a:r>
              <a:rPr lang="en-US" sz="5400" b="1" dirty="0" err="1">
                <a:solidFill>
                  <a:srgbClr val="FF0000"/>
                </a:solidFill>
                <a:latin typeface="Times New Roman" panose="02020603050405020304" pitchFamily="18" charset="0"/>
                <a:cs typeface="Times New Roman" panose="02020603050405020304" pitchFamily="18" charset="0"/>
              </a:rPr>
              <a:t>kết</a:t>
            </a:r>
            <a:r>
              <a:rPr lang="en-US" sz="5400" b="1" dirty="0">
                <a:solidFill>
                  <a:srgbClr val="FF0000"/>
                </a:solidFill>
                <a:latin typeface="Times New Roman" panose="02020603050405020304" pitchFamily="18" charset="0"/>
                <a:cs typeface="Times New Roman" panose="02020603050405020304" pitchFamily="18" charset="0"/>
              </a:rPr>
              <a:t> </a:t>
            </a:r>
            <a:r>
              <a:rPr lang="en-US" sz="5400" b="1" dirty="0" err="1">
                <a:solidFill>
                  <a:srgbClr val="FF0000"/>
                </a:solidFill>
                <a:latin typeface="Times New Roman" panose="02020603050405020304" pitchFamily="18" charset="0"/>
                <a:cs typeface="Times New Roman" panose="02020603050405020304" pitchFamily="18" charset="0"/>
              </a:rPr>
              <a:t>thúc</a:t>
            </a:r>
            <a:r>
              <a:rPr lang="en-US" sz="5400" b="1" dirty="0">
                <a:solidFill>
                  <a:srgbClr val="FF0000"/>
                </a:solidFill>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4164644295"/>
      </p:ext>
    </p:extLst>
  </p:cSld>
  <p:clrMapOvr>
    <a:masterClrMapping/>
  </p:clrMapOvr>
  <mc:AlternateContent xmlns:mc="http://schemas.openxmlformats.org/markup-compatibility/2006" xmlns:p14="http://schemas.microsoft.com/office/powerpoint/2010/main">
    <mc:Choice Requires="p14">
      <p:transition spd="slow" p14:dur="2000" advTm="23637"/>
    </mc:Choice>
    <mc:Fallback xmlns="">
      <p:transition spd="slow" advTm="23637"/>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mph" presetSubtype="0" fill="hold" grpId="0" nodeType="clickEffect">
                                  <p:stCondLst>
                                    <p:cond delay="0"/>
                                  </p:stCondLst>
                                  <p:iterate type="lt">
                                    <p:tmPct val="4000"/>
                                  </p:iterate>
                                  <p:childTnLst>
                                    <p:set>
                                      <p:cBhvr override="childStyle">
                                        <p:cTn id="6" dur="500" fill="hold"/>
                                        <p:tgtEl>
                                          <p:spTgt spid="4"/>
                                        </p:tgtEl>
                                        <p:attrNameLst>
                                          <p:attrName>style.color</p:attrName>
                                        </p:attrNameLst>
                                      </p:cBhvr>
                                      <p:to>
                                        <p:clrVal>
                                          <a:srgbClr val="81D319"/>
                                        </p:clrVal>
                                      </p:to>
                                    </p:set>
                                    <p:set>
                                      <p:cBhvr>
                                        <p:cTn id="7" dur="500" fill="hold"/>
                                        <p:tgtEl>
                                          <p:spTgt spid="4"/>
                                        </p:tgtEl>
                                        <p:attrNameLst>
                                          <p:attrName>fillcolor</p:attrName>
                                        </p:attrNameLst>
                                      </p:cBhvr>
                                      <p:to>
                                        <p:clrVal>
                                          <a:srgbClr val="81D319"/>
                                        </p:clrVal>
                                      </p:to>
                                    </p:set>
                                    <p:set>
                                      <p:cBhvr>
                                        <p:cTn id="8" dur="500" fill="hold"/>
                                        <p:tgtEl>
                                          <p:spTgt spid="4"/>
                                        </p:tgtEl>
                                        <p:attrNameLst>
                                          <p:attrName>fill.type</p:attrName>
                                        </p:attrNameLst>
                                      </p:cBhvr>
                                      <p:to>
                                        <p:strVal val="solid"/>
                                      </p:to>
                                    </p:set>
                                  </p:childTnLst>
                                </p:cTn>
                              </p:par>
                            </p:childTnLst>
                          </p:cTn>
                        </p:par>
                      </p:childTnLst>
                    </p:cTn>
                  </p:par>
                  <p:par>
                    <p:cTn id="9" fill="hold">
                      <p:stCondLst>
                        <p:cond delay="indefinite"/>
                      </p:stCondLst>
                      <p:childTnLst>
                        <p:par>
                          <p:cTn id="10" fill="hold">
                            <p:stCondLst>
                              <p:cond delay="0"/>
                            </p:stCondLst>
                            <p:childTnLst>
                              <p:par>
                                <p:cTn id="11" presetID="16" presetClass="emph" presetSubtype="0" fill="hold" grpId="0" nodeType="clickEffect">
                                  <p:stCondLst>
                                    <p:cond delay="0"/>
                                  </p:stCondLst>
                                  <p:iterate type="lt">
                                    <p:tmPct val="4000"/>
                                  </p:iterate>
                                  <p:childTnLst>
                                    <p:set>
                                      <p:cBhvr override="childStyle">
                                        <p:cTn id="12" dur="500" fill="hold"/>
                                        <p:tgtEl>
                                          <p:spTgt spid="3"/>
                                        </p:tgtEl>
                                        <p:attrNameLst>
                                          <p:attrName>style.color</p:attrName>
                                        </p:attrNameLst>
                                      </p:cBhvr>
                                      <p:to>
                                        <p:clrVal>
                                          <a:srgbClr val="81D319"/>
                                        </p:clrVal>
                                      </p:to>
                                    </p:set>
                                    <p:set>
                                      <p:cBhvr>
                                        <p:cTn id="13" dur="500" fill="hold"/>
                                        <p:tgtEl>
                                          <p:spTgt spid="3"/>
                                        </p:tgtEl>
                                        <p:attrNameLst>
                                          <p:attrName>fillcolor</p:attrName>
                                        </p:attrNameLst>
                                      </p:cBhvr>
                                      <p:to>
                                        <p:clrVal>
                                          <a:srgbClr val="81D319"/>
                                        </p:clrVal>
                                      </p:to>
                                    </p:set>
                                    <p:set>
                                      <p:cBhvr>
                                        <p:cTn id="14" dur="500" fill="hold"/>
                                        <p:tgtEl>
                                          <p:spTgt spid="3"/>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4.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2573D7DF-3471-496D-97B1-628A4853D487}"/>
              </a:ext>
            </a:extLst>
          </p:cNvPr>
          <p:cNvSpPr/>
          <p:nvPr/>
        </p:nvSpPr>
        <p:spPr>
          <a:xfrm>
            <a:off x="4268639" y="3169683"/>
            <a:ext cx="3608681" cy="646331"/>
          </a:xfrm>
          <a:prstGeom prst="rect">
            <a:avLst/>
          </a:prstGeom>
          <a:noFill/>
        </p:spPr>
        <p:txBody>
          <a:bodyPr wrap="none">
            <a:spAutoFit/>
            <a:scene3d>
              <a:camera prst="orthographicFront"/>
              <a:lightRig rig="soft" dir="t">
                <a:rot lat="0" lon="0" rev="15600000"/>
              </a:lightRig>
            </a:scene3d>
            <a:sp3d extrusionH="57150" prstMaterial="softEdge">
              <a:bevelT w="25400" h="38100"/>
            </a:sp3d>
          </a:bodyPr>
          <a:lstStyle/>
          <a:p>
            <a:pPr algn="ctr" defTabSz="502897" fontAlgn="base">
              <a:spcBef>
                <a:spcPct val="0"/>
              </a:spcBef>
              <a:spcAft>
                <a:spcPct val="0"/>
              </a:spcAft>
              <a:defRPr/>
            </a:pPr>
            <a:r>
              <a:rPr lang="en-US" sz="3600" b="1" dirty="0" err="1">
                <a:ln/>
                <a:solidFill>
                  <a:prstClr val="white"/>
                </a:solidFill>
                <a:latin typeface="Times New Roman" panose="02020603050405020304" pitchFamily="18" charset="0"/>
                <a:cs typeface="Times New Roman" panose="02020603050405020304" pitchFamily="18" charset="0"/>
              </a:rPr>
              <a:t>Giáo</a:t>
            </a:r>
            <a:r>
              <a:rPr lang="en-US" sz="3600" b="1" dirty="0">
                <a:ln/>
                <a:solidFill>
                  <a:prstClr val="white"/>
                </a:solidFill>
                <a:latin typeface="Times New Roman" panose="02020603050405020304" pitchFamily="18" charset="0"/>
                <a:cs typeface="Times New Roman" panose="02020603050405020304" pitchFamily="18" charset="0"/>
              </a:rPr>
              <a:t> </a:t>
            </a:r>
            <a:r>
              <a:rPr lang="en-US" sz="3600" b="1" dirty="0" err="1">
                <a:ln/>
                <a:solidFill>
                  <a:prstClr val="white"/>
                </a:solidFill>
                <a:latin typeface="Times New Roman" panose="02020603050405020304" pitchFamily="18" charset="0"/>
                <a:cs typeface="Times New Roman" panose="02020603050405020304" pitchFamily="18" charset="0"/>
              </a:rPr>
              <a:t>viên</a:t>
            </a:r>
            <a:r>
              <a:rPr lang="en-US" sz="3600" b="1" dirty="0">
                <a:ln/>
                <a:solidFill>
                  <a:prstClr val="white"/>
                </a:solidFill>
                <a:latin typeface="Times New Roman" panose="02020603050405020304" pitchFamily="18" charset="0"/>
                <a:cs typeface="Times New Roman" panose="02020603050405020304" pitchFamily="18" charset="0"/>
              </a:rPr>
              <a:t> </a:t>
            </a:r>
            <a:r>
              <a:rPr lang="en-US" sz="3600" b="1" dirty="0" err="1">
                <a:ln/>
                <a:solidFill>
                  <a:prstClr val="white"/>
                </a:solidFill>
                <a:latin typeface="Times New Roman" panose="02020603050405020304" pitchFamily="18" charset="0"/>
                <a:cs typeface="Times New Roman" panose="02020603050405020304" pitchFamily="18" charset="0"/>
              </a:rPr>
              <a:t>đọc</a:t>
            </a:r>
            <a:r>
              <a:rPr lang="en-US" sz="3600" b="1" dirty="0">
                <a:ln/>
                <a:solidFill>
                  <a:prstClr val="white"/>
                </a:solidFill>
                <a:latin typeface="Times New Roman" panose="02020603050405020304" pitchFamily="18" charset="0"/>
                <a:cs typeface="Times New Roman" panose="02020603050405020304" pitchFamily="18" charset="0"/>
              </a:rPr>
              <a:t> </a:t>
            </a:r>
            <a:r>
              <a:rPr lang="en-US" sz="3600" b="1" dirty="0" err="1">
                <a:ln/>
                <a:solidFill>
                  <a:prstClr val="white"/>
                </a:solidFill>
                <a:latin typeface="Times New Roman" panose="02020603050405020304" pitchFamily="18" charset="0"/>
                <a:cs typeface="Times New Roman" panose="02020603050405020304" pitchFamily="18" charset="0"/>
              </a:rPr>
              <a:t>bài</a:t>
            </a:r>
            <a:endParaRPr lang="en-US" sz="3600" b="1" dirty="0">
              <a:ln/>
              <a:solidFill>
                <a:prstClr val="white"/>
              </a:solidFill>
              <a:latin typeface="Times New Roman" panose="02020603050405020304" pitchFamily="18" charset="0"/>
              <a:cs typeface="Times New Roman" panose="02020603050405020304" pitchFamily="18" charset="0"/>
            </a:endParaRPr>
          </a:p>
        </p:txBody>
      </p:sp>
    </p:spTree>
  </p:cSld>
  <p:clrMapOvr>
    <a:masterClrMapping/>
  </p:clrMapOvr>
  <p:transition spd="slow">
    <p:push dir="u"/>
  </p:transition>
</p:sld>
</file>

<file path=ppt/slides/slide5.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8918955C-E6A3-4FFC-A950-660B3FB93FAD}"/>
              </a:ext>
            </a:extLst>
          </p:cNvPr>
          <p:cNvSpPr/>
          <p:nvPr/>
        </p:nvSpPr>
        <p:spPr>
          <a:xfrm>
            <a:off x="4403285" y="3169683"/>
            <a:ext cx="3339376" cy="646331"/>
          </a:xfrm>
          <a:prstGeom prst="rect">
            <a:avLst/>
          </a:prstGeom>
          <a:noFill/>
        </p:spPr>
        <p:txBody>
          <a:bodyPr wrap="none">
            <a:spAutoFit/>
            <a:scene3d>
              <a:camera prst="orthographicFront"/>
              <a:lightRig rig="soft" dir="t">
                <a:rot lat="0" lon="0" rev="15600000"/>
              </a:lightRig>
            </a:scene3d>
            <a:sp3d extrusionH="57150" prstMaterial="softEdge">
              <a:bevelT w="25400" h="38100"/>
            </a:sp3d>
          </a:bodyPr>
          <a:lstStyle/>
          <a:p>
            <a:pPr algn="ctr" defTabSz="502897" fontAlgn="base">
              <a:spcBef>
                <a:spcPct val="0"/>
              </a:spcBef>
              <a:spcAft>
                <a:spcPct val="0"/>
              </a:spcAft>
              <a:defRPr/>
            </a:pPr>
            <a:r>
              <a:rPr lang="en-US" sz="3600" b="1" dirty="0" err="1">
                <a:ln/>
                <a:solidFill>
                  <a:prstClr val="white"/>
                </a:solidFill>
                <a:latin typeface="Times New Roman" panose="02020603050405020304" pitchFamily="18" charset="0"/>
                <a:cs typeface="Times New Roman" panose="02020603050405020304" pitchFamily="18" charset="0"/>
              </a:rPr>
              <a:t>Luyện</a:t>
            </a:r>
            <a:r>
              <a:rPr lang="en-US" sz="3600" b="1" dirty="0">
                <a:ln/>
                <a:solidFill>
                  <a:prstClr val="white"/>
                </a:solidFill>
                <a:latin typeface="Times New Roman" panose="02020603050405020304" pitchFamily="18" charset="0"/>
                <a:cs typeface="Times New Roman" panose="02020603050405020304" pitchFamily="18" charset="0"/>
              </a:rPr>
              <a:t> </a:t>
            </a:r>
            <a:r>
              <a:rPr lang="en-US" sz="3600" b="1" dirty="0" err="1">
                <a:ln/>
                <a:solidFill>
                  <a:prstClr val="white"/>
                </a:solidFill>
                <a:latin typeface="Times New Roman" panose="02020603050405020304" pitchFamily="18" charset="0"/>
                <a:cs typeface="Times New Roman" panose="02020603050405020304" pitchFamily="18" charset="0"/>
              </a:rPr>
              <a:t>đọc</a:t>
            </a:r>
            <a:r>
              <a:rPr lang="en-US" sz="3600" b="1" dirty="0">
                <a:ln/>
                <a:solidFill>
                  <a:prstClr val="white"/>
                </a:solidFill>
                <a:latin typeface="Times New Roman" panose="02020603050405020304" pitchFamily="18" charset="0"/>
                <a:cs typeface="Times New Roman" panose="02020603050405020304" pitchFamily="18" charset="0"/>
              </a:rPr>
              <a:t> </a:t>
            </a:r>
            <a:r>
              <a:rPr lang="en-US" sz="3600" b="1" dirty="0" err="1">
                <a:ln/>
                <a:solidFill>
                  <a:prstClr val="white"/>
                </a:solidFill>
                <a:latin typeface="Times New Roman" panose="02020603050405020304" pitchFamily="18" charset="0"/>
                <a:cs typeface="Times New Roman" panose="02020603050405020304" pitchFamily="18" charset="0"/>
              </a:rPr>
              <a:t>đoạn</a:t>
            </a:r>
            <a:endParaRPr lang="en-US" sz="3600" b="1" dirty="0">
              <a:ln/>
              <a:solidFill>
                <a:prstClr val="white"/>
              </a:solidFill>
              <a:latin typeface="Times New Roman" panose="02020603050405020304" pitchFamily="18" charset="0"/>
              <a:cs typeface="Times New Roman" panose="02020603050405020304" pitchFamily="18" charset="0"/>
            </a:endParaRPr>
          </a:p>
        </p:txBody>
      </p:sp>
    </p:spTree>
  </p:cSld>
  <p:clrMapOvr>
    <a:masterClrMapping/>
  </p:clrMapOvr>
  <p:transition spd="slow">
    <p:push dir="u"/>
  </p:transition>
</p:sld>
</file>

<file path=ppt/slides/slide6.xml><?xml version="1.0" encoding="utf-8"?>
<p:sld xmlns:a="http://schemas.openxmlformats.org/drawingml/2006/main" xmlns:r="http://schemas.openxmlformats.org/officeDocument/2006/relationships" xmlns:p="http://schemas.openxmlformats.org/presentationml/2006/main">
  <p:cSld>
    <p:bg>
      <p:bgPr>
        <a:gradFill>
          <a:gsLst>
            <a:gs pos="0">
              <a:schemeClr val="accent5">
                <a:tint val="50000"/>
                <a:satMod val="300000"/>
              </a:schemeClr>
            </a:gs>
            <a:gs pos="35000">
              <a:schemeClr val="accent5">
                <a:tint val="37000"/>
                <a:satMod val="300000"/>
              </a:schemeClr>
            </a:gs>
            <a:gs pos="100000">
              <a:schemeClr val="accent5">
                <a:tint val="15000"/>
                <a:satMod val="350000"/>
              </a:schemeClr>
            </a:gs>
          </a:gsLst>
          <a:lin ang="16200000" scaled="1"/>
        </a:gradFill>
        <a:effectLst/>
      </p:bgPr>
    </p:bg>
    <p:spTree>
      <p:nvGrpSpPr>
        <p:cNvPr id="1" name=""/>
        <p:cNvGrpSpPr/>
        <p:nvPr/>
      </p:nvGrpSpPr>
      <p:grpSpPr>
        <a:xfrm>
          <a:off x="0" y="0"/>
          <a:ext cx="0" cy="0"/>
          <a:chOff x="0" y="0"/>
          <a:chExt cx="0" cy="0"/>
        </a:xfrm>
      </p:grpSpPr>
      <p:sp>
        <p:nvSpPr>
          <p:cNvPr id="2" name="Rectangle 1"/>
          <p:cNvSpPr/>
          <p:nvPr/>
        </p:nvSpPr>
        <p:spPr>
          <a:xfrm>
            <a:off x="379142" y="521194"/>
            <a:ext cx="11508058" cy="5078313"/>
          </a:xfrm>
          <a:prstGeom prst="rect">
            <a:avLst/>
          </a:prstGeom>
        </p:spPr>
        <p:txBody>
          <a:bodyPr wrap="square">
            <a:spAutoFit/>
          </a:bodyPr>
          <a:lstStyle/>
          <a:p>
            <a:pPr algn="ctr"/>
            <a:r>
              <a:rPr lang="vi-VN" sz="4400" b="1" i="0" dirty="0">
                <a:solidFill>
                  <a:srgbClr val="FF0000"/>
                </a:solidFill>
                <a:effectLst/>
                <a:latin typeface="+mj-lt"/>
              </a:rPr>
              <a:t>Người con của Tây Nguyên</a:t>
            </a:r>
            <a:endParaRPr lang="en-US" sz="4400" b="1" i="0" dirty="0">
              <a:solidFill>
                <a:srgbClr val="FF0000"/>
              </a:solidFill>
              <a:effectLst/>
              <a:latin typeface="+mj-lt"/>
            </a:endParaRPr>
          </a:p>
          <a:p>
            <a:pPr algn="ctr"/>
            <a:endParaRPr lang="vi-VN" sz="4000" b="0" i="0" dirty="0">
              <a:solidFill>
                <a:srgbClr val="000000"/>
              </a:solidFill>
              <a:effectLst/>
              <a:latin typeface="+mj-lt"/>
            </a:endParaRPr>
          </a:p>
          <a:p>
            <a:pPr algn="just"/>
            <a:r>
              <a:rPr lang="en-US" sz="4000" b="1" i="0" dirty="0">
                <a:solidFill>
                  <a:srgbClr val="000000"/>
                </a:solidFill>
                <a:effectLst/>
                <a:latin typeface="+mj-lt"/>
              </a:rPr>
              <a:t>      </a:t>
            </a:r>
            <a:r>
              <a:rPr lang="vi-VN" sz="4000" b="1" i="0" dirty="0">
                <a:solidFill>
                  <a:srgbClr val="000000"/>
                </a:solidFill>
                <a:effectLst/>
                <a:latin typeface="+mj-lt"/>
              </a:rPr>
              <a:t>1. Tháng ba, có giấy trên tỉnh kêu anh Núp đi dự Đại hội thi đua. Núp nói với anh Thế :</a:t>
            </a:r>
          </a:p>
          <a:p>
            <a:pPr algn="just"/>
            <a:r>
              <a:rPr lang="en-US" sz="4000" b="1" i="0" dirty="0">
                <a:solidFill>
                  <a:srgbClr val="000000"/>
                </a:solidFill>
                <a:effectLst/>
                <a:latin typeface="+mj-lt"/>
              </a:rPr>
              <a:t>      </a:t>
            </a:r>
            <a:r>
              <a:rPr lang="vi-VN" sz="4000" b="1" i="0" dirty="0">
                <a:solidFill>
                  <a:srgbClr val="000000"/>
                </a:solidFill>
                <a:effectLst/>
                <a:latin typeface="+mj-lt"/>
              </a:rPr>
              <a:t>- Nên để bok Pa đi. Bok kể được nhiều việc hơn tôi.</a:t>
            </a:r>
          </a:p>
          <a:p>
            <a:pPr algn="just"/>
            <a:r>
              <a:rPr lang="en-US" sz="4000" b="1" i="0" dirty="0">
                <a:solidFill>
                  <a:srgbClr val="000000"/>
                </a:solidFill>
                <a:effectLst/>
                <a:latin typeface="+mj-lt"/>
              </a:rPr>
              <a:t>     </a:t>
            </a:r>
            <a:r>
              <a:rPr lang="vi-VN" sz="4000" b="1" i="0" dirty="0">
                <a:solidFill>
                  <a:srgbClr val="000000"/>
                </a:solidFill>
                <a:effectLst/>
                <a:latin typeface="+mj-lt"/>
              </a:rPr>
              <a:t>Anh Thế cười :</a:t>
            </a:r>
          </a:p>
          <a:p>
            <a:pPr algn="just"/>
            <a:r>
              <a:rPr lang="en-US" sz="4000" b="1" i="0" dirty="0">
                <a:solidFill>
                  <a:srgbClr val="000000"/>
                </a:solidFill>
                <a:effectLst/>
                <a:latin typeface="+mj-lt"/>
              </a:rPr>
              <a:t>     </a:t>
            </a:r>
            <a:r>
              <a:rPr lang="vi-VN" sz="4000" b="1" i="0" dirty="0">
                <a:solidFill>
                  <a:srgbClr val="000000"/>
                </a:solidFill>
                <a:effectLst/>
                <a:latin typeface="+mj-lt"/>
              </a:rPr>
              <a:t>- Không, tỉnh kêu anh đi đấy. Đi để học mà.</a:t>
            </a:r>
          </a:p>
        </p:txBody>
      </p:sp>
    </p:spTree>
    <p:extLst>
      <p:ext uri="{BB962C8B-B14F-4D97-AF65-F5344CB8AC3E}">
        <p14:creationId xmlns:p14="http://schemas.microsoft.com/office/powerpoint/2010/main" val="143372216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gradFill>
          <a:gsLst>
            <a:gs pos="0">
              <a:schemeClr val="accent5">
                <a:tint val="50000"/>
                <a:satMod val="300000"/>
              </a:schemeClr>
            </a:gs>
            <a:gs pos="35000">
              <a:schemeClr val="accent5">
                <a:tint val="37000"/>
                <a:satMod val="300000"/>
              </a:schemeClr>
            </a:gs>
            <a:gs pos="100000">
              <a:schemeClr val="accent5">
                <a:tint val="15000"/>
                <a:satMod val="350000"/>
              </a:schemeClr>
            </a:gs>
          </a:gsLst>
          <a:lin ang="16200000" scaled="1"/>
        </a:gradFill>
        <a:effectLst/>
      </p:bgPr>
    </p:bg>
    <p:spTree>
      <p:nvGrpSpPr>
        <p:cNvPr id="1" name=""/>
        <p:cNvGrpSpPr/>
        <p:nvPr/>
      </p:nvGrpSpPr>
      <p:grpSpPr>
        <a:xfrm>
          <a:off x="0" y="0"/>
          <a:ext cx="0" cy="0"/>
          <a:chOff x="0" y="0"/>
          <a:chExt cx="0" cy="0"/>
        </a:xfrm>
      </p:grpSpPr>
      <p:sp>
        <p:nvSpPr>
          <p:cNvPr id="4" name="Rectangle 3"/>
          <p:cNvSpPr/>
          <p:nvPr/>
        </p:nvSpPr>
        <p:spPr>
          <a:xfrm>
            <a:off x="379141" y="557562"/>
            <a:ext cx="11441151" cy="5693866"/>
          </a:xfrm>
          <a:prstGeom prst="rect">
            <a:avLst/>
          </a:prstGeom>
        </p:spPr>
        <p:txBody>
          <a:bodyPr wrap="square">
            <a:spAutoFit/>
          </a:bodyPr>
          <a:lstStyle/>
          <a:p>
            <a:pPr algn="just"/>
            <a:r>
              <a:rPr lang="en-US" sz="2800" b="1" i="0" dirty="0">
                <a:solidFill>
                  <a:srgbClr val="000000"/>
                </a:solidFill>
                <a:effectLst/>
                <a:latin typeface="+mj-lt"/>
              </a:rPr>
              <a:t>     </a:t>
            </a:r>
            <a:r>
              <a:rPr lang="vi-VN" sz="2800" b="1" i="0" dirty="0">
                <a:solidFill>
                  <a:srgbClr val="000000"/>
                </a:solidFill>
                <a:effectLst/>
                <a:latin typeface="+mj-lt"/>
              </a:rPr>
              <a:t>2. Núp đi Đại hội về giữa lúc Pháp càn quét lớn. Ban ngày</a:t>
            </a:r>
            <a:r>
              <a:rPr lang="en-US" sz="2800" b="1" i="0" dirty="0">
                <a:solidFill>
                  <a:srgbClr val="000000"/>
                </a:solidFill>
                <a:effectLst/>
                <a:latin typeface="+mj-lt"/>
              </a:rPr>
              <a:t>,</a:t>
            </a:r>
            <a:r>
              <a:rPr lang="vi-VN" sz="2800" b="1" i="0" dirty="0">
                <a:solidFill>
                  <a:srgbClr val="000000"/>
                </a:solidFill>
                <a:effectLst/>
                <a:latin typeface="+mj-lt"/>
              </a:rPr>
              <a:t> anh chỉ huy đánh giặc, b</a:t>
            </a:r>
            <a:r>
              <a:rPr lang="en-US" sz="2800" b="1" i="0" dirty="0">
                <a:solidFill>
                  <a:srgbClr val="000000"/>
                </a:solidFill>
                <a:effectLst/>
                <a:latin typeface="Times New Roman" panose="02020603050405020304" pitchFamily="18" charset="0"/>
                <a:cs typeface="Times New Roman" panose="02020603050405020304" pitchFamily="18" charset="0"/>
              </a:rPr>
              <a:t>a</a:t>
            </a:r>
            <a:r>
              <a:rPr lang="vi-VN" sz="2800" b="1" i="0" dirty="0">
                <a:solidFill>
                  <a:srgbClr val="000000"/>
                </a:solidFill>
                <a:effectLst/>
                <a:latin typeface="+mj-lt"/>
              </a:rPr>
              <a:t>n đêm kể chuyện Đại hội cho cả làng nghe. Lũ làng ngồi vây quanh anh. Ông sao Rua mọc lên giữa lòng suối như một chùm hạt ngọc. Tay Núp cầm quai súng chặt hơn. Anh nói với lũ làng: Đất nước mình bây giờ mạnh hung rồi. Người Kinh, người Thượng, con gái, con trai, người già, người trẻ đoàn kết đánh giặc, làm rẫy giỏi lắm. Ở </a:t>
            </a:r>
            <a:r>
              <a:rPr lang="en-US" sz="2800" b="1" dirty="0">
                <a:solidFill>
                  <a:srgbClr val="000000"/>
                </a:solidFill>
                <a:latin typeface="+mj-lt"/>
              </a:rPr>
              <a:t>Đ</a:t>
            </a:r>
            <a:r>
              <a:rPr lang="vi-VN" sz="2800" b="1" i="0" dirty="0">
                <a:solidFill>
                  <a:srgbClr val="000000"/>
                </a:solidFill>
                <a:effectLst/>
                <a:latin typeface="+mj-lt"/>
              </a:rPr>
              <a:t>ại hội, Núp cũng lên kể chuyện làng Kông Hoa. Nghe xong, nhiều người chạy lên, đặt Núp trên vai, công kênh đi khắp nhà, mừng không biết bao nhiêu. Cán bộ nói:</a:t>
            </a:r>
          </a:p>
          <a:p>
            <a:pPr algn="just"/>
            <a:r>
              <a:rPr lang="en-US" sz="2800" b="1" i="0" dirty="0">
                <a:solidFill>
                  <a:srgbClr val="000000"/>
                </a:solidFill>
                <a:effectLst/>
                <a:latin typeface="+mj-lt"/>
              </a:rPr>
              <a:t>    </a:t>
            </a:r>
            <a:r>
              <a:rPr lang="vi-VN" sz="2800" b="1" i="0" dirty="0">
                <a:solidFill>
                  <a:srgbClr val="000000"/>
                </a:solidFill>
                <a:effectLst/>
                <a:latin typeface="+mj-lt"/>
              </a:rPr>
              <a:t>- Pháp đánh một trăm năm cũng không thắng nổi đồng chí Núp và làng Kông Hoa đâu !</a:t>
            </a:r>
          </a:p>
          <a:p>
            <a:pPr algn="just"/>
            <a:r>
              <a:rPr lang="en-US" sz="2800" b="1" i="0" dirty="0">
                <a:solidFill>
                  <a:srgbClr val="000000"/>
                </a:solidFill>
                <a:effectLst/>
                <a:latin typeface="+mj-lt"/>
              </a:rPr>
              <a:t>    </a:t>
            </a:r>
            <a:r>
              <a:rPr lang="vi-VN" sz="2800" b="1" i="0" dirty="0">
                <a:solidFill>
                  <a:srgbClr val="000000"/>
                </a:solidFill>
                <a:effectLst/>
                <a:latin typeface="+mj-lt"/>
              </a:rPr>
              <a:t>Lũ làng nghe tới đó vui quá, đứng hết dậy :</a:t>
            </a:r>
          </a:p>
          <a:p>
            <a:pPr algn="just"/>
            <a:r>
              <a:rPr lang="en-US" sz="2800" b="1" i="0" dirty="0">
                <a:solidFill>
                  <a:srgbClr val="000000"/>
                </a:solidFill>
                <a:effectLst/>
                <a:latin typeface="+mj-lt"/>
              </a:rPr>
              <a:t>    </a:t>
            </a:r>
            <a:r>
              <a:rPr lang="vi-VN" sz="2800" b="1" i="0" dirty="0">
                <a:solidFill>
                  <a:srgbClr val="000000"/>
                </a:solidFill>
                <a:effectLst/>
                <a:latin typeface="+mj-lt"/>
              </a:rPr>
              <a:t>- Đúng đấy ! Đúng đấy !</a:t>
            </a:r>
          </a:p>
        </p:txBody>
      </p:sp>
    </p:spTree>
    <p:extLst>
      <p:ext uri="{BB962C8B-B14F-4D97-AF65-F5344CB8AC3E}">
        <p14:creationId xmlns:p14="http://schemas.microsoft.com/office/powerpoint/2010/main" val="401048868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gradFill>
          <a:gsLst>
            <a:gs pos="0">
              <a:schemeClr val="accent5">
                <a:tint val="50000"/>
                <a:satMod val="300000"/>
              </a:schemeClr>
            </a:gs>
            <a:gs pos="35000">
              <a:schemeClr val="accent5">
                <a:tint val="37000"/>
                <a:satMod val="300000"/>
              </a:schemeClr>
            </a:gs>
            <a:gs pos="100000">
              <a:schemeClr val="accent5">
                <a:tint val="15000"/>
                <a:satMod val="350000"/>
              </a:schemeClr>
            </a:gs>
          </a:gsLst>
          <a:lin ang="16200000" scaled="1"/>
        </a:gradFill>
        <a:effectLst/>
      </p:bgPr>
    </p:bg>
    <p:spTree>
      <p:nvGrpSpPr>
        <p:cNvPr id="1" name=""/>
        <p:cNvGrpSpPr/>
        <p:nvPr/>
      </p:nvGrpSpPr>
      <p:grpSpPr>
        <a:xfrm>
          <a:off x="0" y="0"/>
          <a:ext cx="0" cy="0"/>
          <a:chOff x="0" y="0"/>
          <a:chExt cx="0" cy="0"/>
        </a:xfrm>
      </p:grpSpPr>
      <p:sp>
        <p:nvSpPr>
          <p:cNvPr id="2" name="Rectangle 1"/>
          <p:cNvSpPr/>
          <p:nvPr/>
        </p:nvSpPr>
        <p:spPr>
          <a:xfrm>
            <a:off x="728547" y="917952"/>
            <a:ext cx="10779511" cy="4462760"/>
          </a:xfrm>
          <a:prstGeom prst="rect">
            <a:avLst/>
          </a:prstGeom>
        </p:spPr>
        <p:txBody>
          <a:bodyPr wrap="square">
            <a:spAutoFit/>
          </a:bodyPr>
          <a:lstStyle/>
          <a:p>
            <a:pPr algn="just"/>
            <a:r>
              <a:rPr lang="en-US" sz="3600" b="1" i="0" dirty="0">
                <a:solidFill>
                  <a:srgbClr val="000000"/>
                </a:solidFill>
                <a:effectLst/>
                <a:latin typeface="+mj-lt"/>
              </a:rPr>
              <a:t>     </a:t>
            </a:r>
            <a:r>
              <a:rPr lang="vi-VN" sz="3600" b="1" i="0" dirty="0">
                <a:solidFill>
                  <a:srgbClr val="000000"/>
                </a:solidFill>
                <a:effectLst/>
                <a:latin typeface="+mj-lt"/>
              </a:rPr>
              <a:t>3. Núp mở những thứ Đại hội tặng cho mọi người coi: một cái ảnh Bác Hồ vác cuốc đi làm rẫy, một bộ quần áo bằng lụa của Bok Hồ, một cây cờ có thêu chữ, một huân chương cho cả làng, một huân chương cho Núp.</a:t>
            </a:r>
          </a:p>
          <a:p>
            <a:pPr algn="just"/>
            <a:r>
              <a:rPr lang="vi-VN" sz="3600" b="1" i="0" dirty="0">
                <a:solidFill>
                  <a:srgbClr val="000000"/>
                </a:solidFill>
                <a:effectLst/>
                <a:latin typeface="+mj-lt"/>
              </a:rPr>
              <a:t>  </a:t>
            </a:r>
            <a:r>
              <a:rPr lang="en-US" sz="3600" b="1" i="0" dirty="0">
                <a:solidFill>
                  <a:srgbClr val="000000"/>
                </a:solidFill>
                <a:effectLst/>
                <a:latin typeface="+mj-lt"/>
              </a:rPr>
              <a:t>  </a:t>
            </a:r>
            <a:r>
              <a:rPr lang="vi-VN" sz="3600" b="1" i="0" dirty="0">
                <a:solidFill>
                  <a:srgbClr val="000000"/>
                </a:solidFill>
                <a:effectLst/>
                <a:latin typeface="+mj-lt"/>
              </a:rPr>
              <a:t>Lũ làng đi rửa tay thật sạch rồi cầm lên từng thứ, coi đi, coi lại, coi đến mãi nửa đêm.</a:t>
            </a:r>
          </a:p>
          <a:p>
            <a:pPr algn="r"/>
            <a:r>
              <a:rPr lang="vi-VN" sz="3200" b="0" i="1" dirty="0">
                <a:solidFill>
                  <a:srgbClr val="000000"/>
                </a:solidFill>
                <a:effectLst/>
                <a:latin typeface="+mj-lt"/>
              </a:rPr>
              <a:t>Theo</a:t>
            </a:r>
            <a:r>
              <a:rPr lang="vi-VN" sz="3200" b="0" i="0" dirty="0">
                <a:solidFill>
                  <a:srgbClr val="000000"/>
                </a:solidFill>
                <a:effectLst/>
                <a:latin typeface="+mj-lt"/>
              </a:rPr>
              <a:t> </a:t>
            </a:r>
            <a:r>
              <a:rPr lang="vi-VN" sz="3200" b="1" i="0" dirty="0">
                <a:solidFill>
                  <a:srgbClr val="000000"/>
                </a:solidFill>
                <a:effectLst/>
                <a:latin typeface="+mj-lt"/>
              </a:rPr>
              <a:t>NGUYÊN NGỌC</a:t>
            </a:r>
            <a:endParaRPr lang="vi-VN" sz="3200" b="0" i="0" dirty="0">
              <a:solidFill>
                <a:srgbClr val="000000"/>
              </a:solidFill>
              <a:effectLst/>
              <a:latin typeface="+mj-lt"/>
            </a:endParaRPr>
          </a:p>
        </p:txBody>
      </p:sp>
    </p:spTree>
    <p:extLst>
      <p:ext uri="{BB962C8B-B14F-4D97-AF65-F5344CB8AC3E}">
        <p14:creationId xmlns:p14="http://schemas.microsoft.com/office/powerpoint/2010/main" val="240732424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7" name="Rectangle 4"/>
          <p:cNvSpPr>
            <a:spLocks noGrp="1" noChangeArrowheads="1"/>
          </p:cNvSpPr>
          <p:nvPr>
            <p:ph type="body" idx="1"/>
          </p:nvPr>
        </p:nvSpPr>
        <p:spPr>
          <a:xfrm>
            <a:off x="733047" y="338132"/>
            <a:ext cx="9144000" cy="5105400"/>
          </a:xfrm>
        </p:spPr>
        <p:txBody>
          <a:bodyPr/>
          <a:lstStyle/>
          <a:p>
            <a:pPr algn="ctr" eaLnBrk="1" hangingPunct="1">
              <a:buFontTx/>
              <a:buNone/>
            </a:pPr>
            <a:r>
              <a:rPr lang="en-US" sz="4000" b="1" dirty="0" err="1">
                <a:solidFill>
                  <a:srgbClr val="C00000"/>
                </a:solidFill>
                <a:latin typeface="Times New Roman" panose="02020603050405020304" pitchFamily="18" charset="0"/>
                <a:cs typeface="Times New Roman" panose="02020603050405020304" pitchFamily="18" charset="0"/>
              </a:rPr>
              <a:t>Đọc</a:t>
            </a:r>
            <a:r>
              <a:rPr lang="en-US" sz="4000" b="1" dirty="0">
                <a:solidFill>
                  <a:srgbClr val="C00000"/>
                </a:solidFill>
                <a:latin typeface="Times New Roman" panose="02020603050405020304" pitchFamily="18" charset="0"/>
                <a:cs typeface="Times New Roman" panose="02020603050405020304" pitchFamily="18" charset="0"/>
              </a:rPr>
              <a:t> </a:t>
            </a:r>
            <a:r>
              <a:rPr lang="en-US" sz="4000" b="1" dirty="0" err="1">
                <a:solidFill>
                  <a:srgbClr val="C00000"/>
                </a:solidFill>
                <a:latin typeface="Times New Roman" panose="02020603050405020304" pitchFamily="18" charset="0"/>
                <a:cs typeface="Times New Roman" panose="02020603050405020304" pitchFamily="18" charset="0"/>
              </a:rPr>
              <a:t>đúng</a:t>
            </a:r>
            <a:r>
              <a:rPr lang="en-US" sz="4000" b="1" dirty="0">
                <a:solidFill>
                  <a:srgbClr val="C00000"/>
                </a:solidFill>
                <a:latin typeface="Times New Roman" panose="02020603050405020304" pitchFamily="18" charset="0"/>
                <a:cs typeface="Times New Roman" panose="02020603050405020304" pitchFamily="18" charset="0"/>
              </a:rPr>
              <a:t>:</a:t>
            </a:r>
          </a:p>
        </p:txBody>
      </p:sp>
      <p:sp>
        <p:nvSpPr>
          <p:cNvPr id="60424" name="Rectangle 8"/>
          <p:cNvSpPr>
            <a:spLocks noChangeArrowheads="1"/>
          </p:cNvSpPr>
          <p:nvPr/>
        </p:nvSpPr>
        <p:spPr bwMode="auto">
          <a:xfrm>
            <a:off x="1071751" y="1579602"/>
            <a:ext cx="2499100" cy="609600"/>
          </a:xfrm>
          <a:prstGeom prst="rect">
            <a:avLst/>
          </a:prstGeom>
          <a:noFill/>
          <a:ln w="9525">
            <a:noFill/>
            <a:miter lim="800000"/>
            <a:headEnd/>
            <a:tailEnd/>
          </a:ln>
        </p:spPr>
        <p:txBody>
          <a:bodyPr anchor="ctr"/>
          <a:lstStyle/>
          <a:p>
            <a:pPr algn="ctr" fontAlgn="base">
              <a:spcBef>
                <a:spcPct val="0"/>
              </a:spcBef>
              <a:spcAft>
                <a:spcPct val="0"/>
              </a:spcAft>
            </a:pPr>
            <a:r>
              <a:rPr lang="en-US" sz="4400" b="1" dirty="0">
                <a:solidFill>
                  <a:srgbClr val="0000FF"/>
                </a:solidFill>
                <a:latin typeface="Times New Roman" panose="02020603050405020304" pitchFamily="18" charset="0"/>
                <a:cs typeface="Times New Roman" panose="02020603050405020304" pitchFamily="18" charset="0"/>
              </a:rPr>
              <a:t> Bok Pa</a:t>
            </a:r>
          </a:p>
        </p:txBody>
      </p:sp>
      <p:sp>
        <p:nvSpPr>
          <p:cNvPr id="6152" name="Text Box 9"/>
          <p:cNvSpPr txBox="1">
            <a:spLocks noChangeArrowheads="1"/>
          </p:cNvSpPr>
          <p:nvPr/>
        </p:nvSpPr>
        <p:spPr bwMode="auto">
          <a:xfrm>
            <a:off x="6400800" y="4419601"/>
            <a:ext cx="2895600" cy="523875"/>
          </a:xfrm>
          <a:prstGeom prst="rect">
            <a:avLst/>
          </a:prstGeom>
          <a:noFill/>
          <a:ln w="9525">
            <a:noFill/>
            <a:miter lim="800000"/>
            <a:headEnd/>
            <a:tailEnd/>
          </a:ln>
        </p:spPr>
        <p:txBody>
          <a:bodyPr>
            <a:spAutoFit/>
          </a:bodyPr>
          <a:lstStyle/>
          <a:p>
            <a:pPr eaLnBrk="0" fontAlgn="base" hangingPunct="0">
              <a:spcBef>
                <a:spcPct val="50000"/>
              </a:spcBef>
              <a:spcAft>
                <a:spcPct val="0"/>
              </a:spcAft>
            </a:pPr>
            <a:endParaRPr lang="en-US" sz="2800">
              <a:solidFill>
                <a:srgbClr val="000000"/>
              </a:solidFill>
            </a:endParaRPr>
          </a:p>
        </p:txBody>
      </p:sp>
      <p:sp>
        <p:nvSpPr>
          <p:cNvPr id="60427" name="Text Box 11"/>
          <p:cNvSpPr txBox="1">
            <a:spLocks noChangeArrowheads="1"/>
          </p:cNvSpPr>
          <p:nvPr/>
        </p:nvSpPr>
        <p:spPr bwMode="auto">
          <a:xfrm>
            <a:off x="1444389" y="3459856"/>
            <a:ext cx="2209800" cy="769441"/>
          </a:xfrm>
          <a:prstGeom prst="rect">
            <a:avLst/>
          </a:prstGeom>
          <a:noFill/>
          <a:ln w="9525">
            <a:noFill/>
            <a:miter lim="800000"/>
            <a:headEnd/>
            <a:tailEnd/>
          </a:ln>
        </p:spPr>
        <p:txBody>
          <a:bodyPr wrap="square">
            <a:spAutoFit/>
          </a:bodyPr>
          <a:lstStyle/>
          <a:p>
            <a:pPr eaLnBrk="0" fontAlgn="base" hangingPunct="0">
              <a:spcBef>
                <a:spcPct val="50000"/>
              </a:spcBef>
              <a:spcAft>
                <a:spcPct val="0"/>
              </a:spcAft>
            </a:pPr>
            <a:r>
              <a:rPr lang="en-US" sz="4400" b="1" dirty="0" err="1">
                <a:solidFill>
                  <a:srgbClr val="0000FF"/>
                </a:solidFill>
                <a:latin typeface="Times New Roman" panose="02020603050405020304" pitchFamily="18" charset="0"/>
                <a:cs typeface="Times New Roman" panose="02020603050405020304" pitchFamily="18" charset="0"/>
              </a:rPr>
              <a:t>sao</a:t>
            </a:r>
            <a:r>
              <a:rPr lang="en-US" sz="4400" b="1" dirty="0">
                <a:solidFill>
                  <a:srgbClr val="0000FF"/>
                </a:solidFill>
                <a:latin typeface="Times New Roman" panose="02020603050405020304" pitchFamily="18" charset="0"/>
                <a:cs typeface="Times New Roman" panose="02020603050405020304" pitchFamily="18" charset="0"/>
              </a:rPr>
              <a:t> </a:t>
            </a:r>
            <a:r>
              <a:rPr lang="en-US" sz="4400" b="1" dirty="0" err="1">
                <a:solidFill>
                  <a:srgbClr val="0000FF"/>
                </a:solidFill>
                <a:latin typeface="Times New Roman" panose="02020603050405020304" pitchFamily="18" charset="0"/>
                <a:cs typeface="Times New Roman" panose="02020603050405020304" pitchFamily="18" charset="0"/>
              </a:rPr>
              <a:t>Rua</a:t>
            </a:r>
            <a:endParaRPr lang="en-US" sz="4400" b="1" dirty="0">
              <a:solidFill>
                <a:srgbClr val="0000FF"/>
              </a:solidFill>
              <a:latin typeface="Times New Roman" panose="02020603050405020304" pitchFamily="18" charset="0"/>
              <a:cs typeface="Times New Roman" panose="02020603050405020304" pitchFamily="18" charset="0"/>
            </a:endParaRPr>
          </a:p>
        </p:txBody>
      </p:sp>
      <p:sp>
        <p:nvSpPr>
          <p:cNvPr id="60428" name="Text Box 12"/>
          <p:cNvSpPr txBox="1">
            <a:spLocks noChangeArrowheads="1"/>
          </p:cNvSpPr>
          <p:nvPr/>
        </p:nvSpPr>
        <p:spPr bwMode="auto">
          <a:xfrm>
            <a:off x="1446549" y="2506112"/>
            <a:ext cx="2124302" cy="769441"/>
          </a:xfrm>
          <a:prstGeom prst="rect">
            <a:avLst/>
          </a:prstGeom>
          <a:noFill/>
          <a:ln w="9525">
            <a:noFill/>
            <a:miter lim="800000"/>
            <a:headEnd/>
            <a:tailEnd/>
          </a:ln>
        </p:spPr>
        <p:txBody>
          <a:bodyPr wrap="square">
            <a:spAutoFit/>
          </a:bodyPr>
          <a:lstStyle/>
          <a:p>
            <a:pPr eaLnBrk="0" fontAlgn="base" hangingPunct="0">
              <a:spcBef>
                <a:spcPct val="50000"/>
              </a:spcBef>
              <a:spcAft>
                <a:spcPct val="0"/>
              </a:spcAft>
            </a:pPr>
            <a:r>
              <a:rPr lang="en-US" sz="4400" b="1" dirty="0" err="1">
                <a:solidFill>
                  <a:srgbClr val="0000FF"/>
                </a:solidFill>
                <a:latin typeface="Times New Roman" panose="02020603050405020304" pitchFamily="18" charset="0"/>
                <a:cs typeface="Times New Roman" panose="02020603050405020304" pitchFamily="18" charset="0"/>
              </a:rPr>
              <a:t>bok</a:t>
            </a:r>
            <a:r>
              <a:rPr lang="en-US" sz="4400" b="1" dirty="0">
                <a:solidFill>
                  <a:srgbClr val="0000FF"/>
                </a:solidFill>
                <a:latin typeface="Times New Roman" panose="02020603050405020304" pitchFamily="18" charset="0"/>
                <a:cs typeface="Times New Roman" panose="02020603050405020304" pitchFamily="18" charset="0"/>
              </a:rPr>
              <a:t> </a:t>
            </a:r>
            <a:r>
              <a:rPr lang="en-US" sz="4400" b="1" dirty="0" err="1">
                <a:solidFill>
                  <a:srgbClr val="0000FF"/>
                </a:solidFill>
                <a:latin typeface="Times New Roman" panose="02020603050405020304" pitchFamily="18" charset="0"/>
                <a:cs typeface="Times New Roman" panose="02020603050405020304" pitchFamily="18" charset="0"/>
              </a:rPr>
              <a:t>Hồ</a:t>
            </a:r>
            <a:endParaRPr lang="en-US" sz="4400" b="1" dirty="0">
              <a:solidFill>
                <a:srgbClr val="0000FF"/>
              </a:solidFill>
              <a:latin typeface="Times New Roman" panose="02020603050405020304" pitchFamily="18" charset="0"/>
              <a:cs typeface="Times New Roman" panose="02020603050405020304" pitchFamily="18" charset="0"/>
            </a:endParaRPr>
          </a:p>
        </p:txBody>
      </p:sp>
      <p:sp>
        <p:nvSpPr>
          <p:cNvPr id="60429" name="Text Box 13"/>
          <p:cNvSpPr txBox="1">
            <a:spLocks noChangeArrowheads="1"/>
          </p:cNvSpPr>
          <p:nvPr/>
        </p:nvSpPr>
        <p:spPr bwMode="auto">
          <a:xfrm>
            <a:off x="1436830" y="4546117"/>
            <a:ext cx="2867541" cy="769441"/>
          </a:xfrm>
          <a:prstGeom prst="rect">
            <a:avLst/>
          </a:prstGeom>
          <a:noFill/>
          <a:ln w="9525">
            <a:noFill/>
            <a:miter lim="800000"/>
            <a:headEnd/>
            <a:tailEnd/>
          </a:ln>
        </p:spPr>
        <p:txBody>
          <a:bodyPr wrap="square">
            <a:spAutoFit/>
          </a:bodyPr>
          <a:lstStyle/>
          <a:p>
            <a:pPr eaLnBrk="0" fontAlgn="base" hangingPunct="0">
              <a:spcBef>
                <a:spcPct val="50000"/>
              </a:spcBef>
              <a:spcAft>
                <a:spcPct val="0"/>
              </a:spcAft>
            </a:pPr>
            <a:r>
              <a:rPr lang="en-US" sz="4400" b="1" dirty="0" err="1">
                <a:solidFill>
                  <a:srgbClr val="0000FF"/>
                </a:solidFill>
                <a:latin typeface="Times New Roman" panose="02020603050405020304" pitchFamily="18" charset="0"/>
                <a:cs typeface="Times New Roman" panose="02020603050405020304" pitchFamily="18" charset="0"/>
              </a:rPr>
              <a:t>Kông</a:t>
            </a:r>
            <a:r>
              <a:rPr lang="en-US" sz="4400" b="1" dirty="0">
                <a:solidFill>
                  <a:srgbClr val="0000FF"/>
                </a:solidFill>
                <a:latin typeface="Times New Roman" panose="02020603050405020304" pitchFamily="18" charset="0"/>
                <a:cs typeface="Times New Roman" panose="02020603050405020304" pitchFamily="18" charset="0"/>
              </a:rPr>
              <a:t> </a:t>
            </a:r>
            <a:r>
              <a:rPr lang="en-US" sz="4400" b="1" dirty="0" err="1">
                <a:solidFill>
                  <a:srgbClr val="0000FF"/>
                </a:solidFill>
                <a:latin typeface="Times New Roman" panose="02020603050405020304" pitchFamily="18" charset="0"/>
                <a:cs typeface="Times New Roman" panose="02020603050405020304" pitchFamily="18" charset="0"/>
              </a:rPr>
              <a:t>Hoa</a:t>
            </a:r>
            <a:endParaRPr lang="en-US" sz="4400" b="1" dirty="0">
              <a:solidFill>
                <a:srgbClr val="0000FF"/>
              </a:solidFill>
              <a:latin typeface="Times New Roman" panose="02020603050405020304" pitchFamily="18" charset="0"/>
              <a:cs typeface="Times New Roman" panose="02020603050405020304" pitchFamily="18" charset="0"/>
            </a:endParaRPr>
          </a:p>
        </p:txBody>
      </p:sp>
      <p:sp>
        <p:nvSpPr>
          <p:cNvPr id="47" name="Rectangle 46"/>
          <p:cNvSpPr/>
          <p:nvPr/>
        </p:nvSpPr>
        <p:spPr>
          <a:xfrm>
            <a:off x="2357542" y="3462074"/>
            <a:ext cx="453875" cy="769441"/>
          </a:xfrm>
          <a:prstGeom prst="rect">
            <a:avLst/>
          </a:prstGeom>
        </p:spPr>
        <p:txBody>
          <a:bodyPr wrap="square">
            <a:spAutoFit/>
          </a:bodyPr>
          <a:lstStyle/>
          <a:p>
            <a:endParaRPr lang="en-US" sz="4400" dirty="0">
              <a:solidFill>
                <a:srgbClr val="FF0000"/>
              </a:solidFill>
            </a:endParaRPr>
          </a:p>
        </p:txBody>
      </p:sp>
      <p:sp>
        <p:nvSpPr>
          <p:cNvPr id="21" name="Rectangle 8"/>
          <p:cNvSpPr>
            <a:spLocks noChangeArrowheads="1"/>
          </p:cNvSpPr>
          <p:nvPr/>
        </p:nvSpPr>
        <p:spPr bwMode="auto">
          <a:xfrm>
            <a:off x="6687021" y="1556331"/>
            <a:ext cx="3190025" cy="609600"/>
          </a:xfrm>
          <a:prstGeom prst="rect">
            <a:avLst/>
          </a:prstGeom>
          <a:noFill/>
          <a:ln w="9525">
            <a:noFill/>
            <a:miter lim="800000"/>
            <a:headEnd/>
            <a:tailEnd/>
          </a:ln>
        </p:spPr>
        <p:txBody>
          <a:bodyPr anchor="ctr"/>
          <a:lstStyle/>
          <a:p>
            <a:pPr algn="ctr" fontAlgn="base">
              <a:spcBef>
                <a:spcPct val="0"/>
              </a:spcBef>
              <a:spcAft>
                <a:spcPct val="0"/>
              </a:spcAft>
            </a:pPr>
            <a:r>
              <a:rPr lang="en-US" sz="4400" b="1" dirty="0">
                <a:solidFill>
                  <a:srgbClr val="0000FF"/>
                </a:solidFill>
                <a:latin typeface="Times New Roman" panose="02020603050405020304" pitchFamily="18" charset="0"/>
                <a:cs typeface="Times New Roman" panose="02020603050405020304" pitchFamily="18" charset="0"/>
              </a:rPr>
              <a:t> </a:t>
            </a:r>
            <a:r>
              <a:rPr lang="en-US" sz="4400" b="1" dirty="0" err="1">
                <a:solidFill>
                  <a:srgbClr val="0000FF"/>
                </a:solidFill>
                <a:latin typeface="Times New Roman" panose="02020603050405020304" pitchFamily="18" charset="0"/>
                <a:cs typeface="Times New Roman" panose="02020603050405020304" pitchFamily="18" charset="0"/>
              </a:rPr>
              <a:t>công</a:t>
            </a:r>
            <a:r>
              <a:rPr lang="en-US" sz="4400" b="1" dirty="0">
                <a:solidFill>
                  <a:srgbClr val="0000FF"/>
                </a:solidFill>
                <a:latin typeface="Times New Roman" panose="02020603050405020304" pitchFamily="18" charset="0"/>
                <a:cs typeface="Times New Roman" panose="02020603050405020304" pitchFamily="18" charset="0"/>
              </a:rPr>
              <a:t> </a:t>
            </a:r>
            <a:r>
              <a:rPr lang="en-US" sz="4400" b="1" dirty="0" err="1">
                <a:solidFill>
                  <a:srgbClr val="0000FF"/>
                </a:solidFill>
                <a:latin typeface="Times New Roman" panose="02020603050405020304" pitchFamily="18" charset="0"/>
                <a:cs typeface="Times New Roman" panose="02020603050405020304" pitchFamily="18" charset="0"/>
              </a:rPr>
              <a:t>kênh</a:t>
            </a:r>
            <a:endParaRPr lang="en-US" sz="4400" b="1" dirty="0">
              <a:solidFill>
                <a:srgbClr val="0000FF"/>
              </a:solidFill>
              <a:latin typeface="Times New Roman" panose="02020603050405020304" pitchFamily="18" charset="0"/>
              <a:cs typeface="Times New Roman" panose="02020603050405020304" pitchFamily="18" charset="0"/>
            </a:endParaRPr>
          </a:p>
        </p:txBody>
      </p:sp>
      <p:sp>
        <p:nvSpPr>
          <p:cNvPr id="22" name="Rectangle 8"/>
          <p:cNvSpPr>
            <a:spLocks noChangeArrowheads="1"/>
          </p:cNvSpPr>
          <p:nvPr/>
        </p:nvSpPr>
        <p:spPr bwMode="auto">
          <a:xfrm flipH="1">
            <a:off x="6400799" y="2665953"/>
            <a:ext cx="3344135" cy="609600"/>
          </a:xfrm>
          <a:prstGeom prst="rect">
            <a:avLst/>
          </a:prstGeom>
          <a:noFill/>
          <a:ln w="9525">
            <a:noFill/>
            <a:miter lim="800000"/>
            <a:headEnd/>
            <a:tailEnd/>
          </a:ln>
        </p:spPr>
        <p:txBody>
          <a:bodyPr anchor="ctr"/>
          <a:lstStyle/>
          <a:p>
            <a:pPr algn="ctr" fontAlgn="base">
              <a:spcBef>
                <a:spcPct val="0"/>
              </a:spcBef>
              <a:spcAft>
                <a:spcPct val="0"/>
              </a:spcAft>
            </a:pPr>
            <a:r>
              <a:rPr lang="en-US" sz="4400" b="1" dirty="0">
                <a:solidFill>
                  <a:srgbClr val="0000FF"/>
                </a:solidFill>
                <a:latin typeface="Times New Roman" panose="02020603050405020304" pitchFamily="18" charset="0"/>
                <a:cs typeface="Times New Roman" panose="02020603050405020304" pitchFamily="18" charset="0"/>
              </a:rPr>
              <a:t> </a:t>
            </a:r>
            <a:r>
              <a:rPr lang="en-US" sz="4400" b="1" dirty="0" err="1">
                <a:solidFill>
                  <a:srgbClr val="0000FF"/>
                </a:solidFill>
                <a:latin typeface="Times New Roman" panose="02020603050405020304" pitchFamily="18" charset="0"/>
                <a:cs typeface="Times New Roman" panose="02020603050405020304" pitchFamily="18" charset="0"/>
              </a:rPr>
              <a:t>thêu</a:t>
            </a:r>
            <a:r>
              <a:rPr lang="en-US" sz="4400" b="1" dirty="0">
                <a:solidFill>
                  <a:srgbClr val="0000FF"/>
                </a:solidFill>
                <a:latin typeface="Times New Roman" panose="02020603050405020304" pitchFamily="18" charset="0"/>
                <a:cs typeface="Times New Roman" panose="02020603050405020304" pitchFamily="18" charset="0"/>
              </a:rPr>
              <a:t> </a:t>
            </a:r>
            <a:r>
              <a:rPr lang="en-US" sz="4400" b="1" dirty="0" err="1">
                <a:solidFill>
                  <a:srgbClr val="0000FF"/>
                </a:solidFill>
                <a:latin typeface="Times New Roman" panose="02020603050405020304" pitchFamily="18" charset="0"/>
                <a:cs typeface="Times New Roman" panose="02020603050405020304" pitchFamily="18" charset="0"/>
              </a:rPr>
              <a:t>chữ</a:t>
            </a:r>
            <a:endParaRPr lang="en-US" sz="4400" b="1" dirty="0">
              <a:solidFill>
                <a:srgbClr val="0000FF"/>
              </a:solidFill>
              <a:latin typeface="Times New Roman" panose="02020603050405020304" pitchFamily="18" charset="0"/>
              <a:cs typeface="Times New Roman" panose="02020603050405020304" pitchFamily="18" charset="0"/>
            </a:endParaRPr>
          </a:p>
        </p:txBody>
      </p:sp>
      <p:sp>
        <p:nvSpPr>
          <p:cNvPr id="23" name="Rectangle 8"/>
          <p:cNvSpPr>
            <a:spLocks noChangeArrowheads="1"/>
          </p:cNvSpPr>
          <p:nvPr/>
        </p:nvSpPr>
        <p:spPr bwMode="auto">
          <a:xfrm>
            <a:off x="6687021" y="3643697"/>
            <a:ext cx="3901367" cy="609600"/>
          </a:xfrm>
          <a:prstGeom prst="rect">
            <a:avLst/>
          </a:prstGeom>
          <a:noFill/>
          <a:ln w="9525">
            <a:noFill/>
            <a:miter lim="800000"/>
            <a:headEnd/>
            <a:tailEnd/>
          </a:ln>
        </p:spPr>
        <p:txBody>
          <a:bodyPr anchor="ctr"/>
          <a:lstStyle/>
          <a:p>
            <a:pPr algn="ctr" fontAlgn="base">
              <a:spcBef>
                <a:spcPct val="0"/>
              </a:spcBef>
              <a:spcAft>
                <a:spcPct val="0"/>
              </a:spcAft>
            </a:pPr>
            <a:r>
              <a:rPr lang="en-US" sz="4400" b="1" dirty="0">
                <a:solidFill>
                  <a:srgbClr val="0000FF"/>
                </a:solidFill>
                <a:latin typeface="Times New Roman" panose="02020603050405020304" pitchFamily="18" charset="0"/>
                <a:cs typeface="Times New Roman" panose="02020603050405020304" pitchFamily="18" charset="0"/>
              </a:rPr>
              <a:t> </a:t>
            </a:r>
            <a:r>
              <a:rPr lang="en-US" sz="4400" b="1" dirty="0" err="1">
                <a:solidFill>
                  <a:srgbClr val="0000FF"/>
                </a:solidFill>
                <a:latin typeface="Times New Roman" panose="02020603050405020304" pitchFamily="18" charset="0"/>
                <a:cs typeface="Times New Roman" panose="02020603050405020304" pitchFamily="18" charset="0"/>
              </a:rPr>
              <a:t>huân</a:t>
            </a:r>
            <a:r>
              <a:rPr lang="en-US" sz="4400" b="1" dirty="0">
                <a:solidFill>
                  <a:srgbClr val="0000FF"/>
                </a:solidFill>
                <a:latin typeface="Times New Roman" panose="02020603050405020304" pitchFamily="18" charset="0"/>
                <a:cs typeface="Times New Roman" panose="02020603050405020304" pitchFamily="18" charset="0"/>
              </a:rPr>
              <a:t> </a:t>
            </a:r>
            <a:r>
              <a:rPr lang="en-US" sz="4400" b="1" dirty="0" err="1">
                <a:solidFill>
                  <a:srgbClr val="0000FF"/>
                </a:solidFill>
                <a:latin typeface="Times New Roman" panose="02020603050405020304" pitchFamily="18" charset="0"/>
                <a:cs typeface="Times New Roman" panose="02020603050405020304" pitchFamily="18" charset="0"/>
              </a:rPr>
              <a:t>chương</a:t>
            </a:r>
            <a:endParaRPr lang="en-US" sz="4400" b="1" dirty="0">
              <a:solidFill>
                <a:srgbClr val="0000FF"/>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7733412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60424"/>
                                        </p:tgtEl>
                                        <p:attrNameLst>
                                          <p:attrName>style.visibility</p:attrName>
                                        </p:attrNameLst>
                                      </p:cBhvr>
                                      <p:to>
                                        <p:strVal val="visible"/>
                                      </p:to>
                                    </p:set>
                                    <p:animEffect transition="in" filter="diamond(in)">
                                      <p:cBhvr>
                                        <p:cTn id="7" dur="2000"/>
                                        <p:tgtEl>
                                          <p:spTgt spid="6042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16" fill="hold" grpId="0" nodeType="clickEffect">
                                  <p:stCondLst>
                                    <p:cond delay="0"/>
                                  </p:stCondLst>
                                  <p:childTnLst>
                                    <p:set>
                                      <p:cBhvr>
                                        <p:cTn id="11" dur="1" fill="hold">
                                          <p:stCondLst>
                                            <p:cond delay="0"/>
                                          </p:stCondLst>
                                        </p:cTn>
                                        <p:tgtEl>
                                          <p:spTgt spid="60428"/>
                                        </p:tgtEl>
                                        <p:attrNameLst>
                                          <p:attrName>style.visibility</p:attrName>
                                        </p:attrNameLst>
                                      </p:cBhvr>
                                      <p:to>
                                        <p:strVal val="visible"/>
                                      </p:to>
                                    </p:set>
                                    <p:animEffect transition="in" filter="box(in)">
                                      <p:cBhvr>
                                        <p:cTn id="12" dur="500"/>
                                        <p:tgtEl>
                                          <p:spTgt spid="60428"/>
                                        </p:tgtEl>
                                      </p:cBhvr>
                                    </p:animEffect>
                                  </p:childTnLst>
                                </p:cTn>
                              </p:par>
                            </p:childTnLst>
                          </p:cTn>
                        </p:par>
                      </p:childTnLst>
                    </p:cTn>
                  </p:par>
                  <p:par>
                    <p:cTn id="13" fill="hold">
                      <p:stCondLst>
                        <p:cond delay="indefinite"/>
                      </p:stCondLst>
                      <p:childTnLst>
                        <p:par>
                          <p:cTn id="14" fill="hold">
                            <p:stCondLst>
                              <p:cond delay="0"/>
                            </p:stCondLst>
                            <p:childTnLst>
                              <p:par>
                                <p:cTn id="15" presetID="4" presetClass="entr" presetSubtype="16" fill="hold" grpId="0" nodeType="clickEffect">
                                  <p:stCondLst>
                                    <p:cond delay="0"/>
                                  </p:stCondLst>
                                  <p:childTnLst>
                                    <p:set>
                                      <p:cBhvr>
                                        <p:cTn id="16" dur="1" fill="hold">
                                          <p:stCondLst>
                                            <p:cond delay="0"/>
                                          </p:stCondLst>
                                        </p:cTn>
                                        <p:tgtEl>
                                          <p:spTgt spid="60427"/>
                                        </p:tgtEl>
                                        <p:attrNameLst>
                                          <p:attrName>style.visibility</p:attrName>
                                        </p:attrNameLst>
                                      </p:cBhvr>
                                      <p:to>
                                        <p:strVal val="visible"/>
                                      </p:to>
                                    </p:set>
                                    <p:animEffect transition="in" filter="box(in)">
                                      <p:cBhvr>
                                        <p:cTn id="17" dur="500"/>
                                        <p:tgtEl>
                                          <p:spTgt spid="60427"/>
                                        </p:tgtEl>
                                      </p:cBhvr>
                                    </p:animEffect>
                                  </p:childTnLst>
                                </p:cTn>
                              </p:par>
                              <p:par>
                                <p:cTn id="18" presetID="16" presetClass="entr" presetSubtype="21" fill="hold" grpId="0" nodeType="withEffect" nodePh="1">
                                  <p:stCondLst>
                                    <p:cond delay="0"/>
                                  </p:stCondLst>
                                  <p:endCondLst>
                                    <p:cond evt="begin" delay="0">
                                      <p:tn val="18"/>
                                    </p:cond>
                                  </p:endCondLst>
                                  <p:childTnLst>
                                    <p:set>
                                      <p:cBhvr>
                                        <p:cTn id="19" dur="1" fill="hold">
                                          <p:stCondLst>
                                            <p:cond delay="0"/>
                                          </p:stCondLst>
                                        </p:cTn>
                                        <p:tgtEl>
                                          <p:spTgt spid="47"/>
                                        </p:tgtEl>
                                        <p:attrNameLst>
                                          <p:attrName>style.visibility</p:attrName>
                                        </p:attrNameLst>
                                      </p:cBhvr>
                                      <p:to>
                                        <p:strVal val="visible"/>
                                      </p:to>
                                    </p:set>
                                    <p:animEffect transition="in" filter="barn(inVertical)">
                                      <p:cBhvr>
                                        <p:cTn id="20" dur="500"/>
                                        <p:tgtEl>
                                          <p:spTgt spid="47"/>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4" presetClass="entr" presetSubtype="16" fill="hold" grpId="0" nodeType="clickEffect">
                                  <p:stCondLst>
                                    <p:cond delay="0"/>
                                  </p:stCondLst>
                                  <p:childTnLst>
                                    <p:set>
                                      <p:cBhvr>
                                        <p:cTn id="24" dur="1" fill="hold">
                                          <p:stCondLst>
                                            <p:cond delay="0"/>
                                          </p:stCondLst>
                                        </p:cTn>
                                        <p:tgtEl>
                                          <p:spTgt spid="60429"/>
                                        </p:tgtEl>
                                        <p:attrNameLst>
                                          <p:attrName>style.visibility</p:attrName>
                                        </p:attrNameLst>
                                      </p:cBhvr>
                                      <p:to>
                                        <p:strVal val="visible"/>
                                      </p:to>
                                    </p:set>
                                    <p:animEffect transition="in" filter="box(in)">
                                      <p:cBhvr>
                                        <p:cTn id="25" dur="500"/>
                                        <p:tgtEl>
                                          <p:spTgt spid="60429"/>
                                        </p:tgtEl>
                                      </p:cBhvr>
                                    </p:animEffect>
                                  </p:childTnLst>
                                </p:cTn>
                              </p:par>
                            </p:childTnLst>
                          </p:cTn>
                        </p:par>
                      </p:childTnLst>
                    </p:cTn>
                  </p:par>
                  <p:par>
                    <p:cTn id="26" fill="hold">
                      <p:stCondLst>
                        <p:cond delay="indefinite"/>
                      </p:stCondLst>
                      <p:childTnLst>
                        <p:par>
                          <p:cTn id="27" fill="hold">
                            <p:stCondLst>
                              <p:cond delay="0"/>
                            </p:stCondLst>
                            <p:childTnLst>
                              <p:par>
                                <p:cTn id="28" presetID="6" presetClass="entr" presetSubtype="16" fill="hold" grpId="0" nodeType="clickEffect">
                                  <p:stCondLst>
                                    <p:cond delay="0"/>
                                  </p:stCondLst>
                                  <p:childTnLst>
                                    <p:set>
                                      <p:cBhvr>
                                        <p:cTn id="29" dur="1" fill="hold">
                                          <p:stCondLst>
                                            <p:cond delay="0"/>
                                          </p:stCondLst>
                                        </p:cTn>
                                        <p:tgtEl>
                                          <p:spTgt spid="21"/>
                                        </p:tgtEl>
                                        <p:attrNameLst>
                                          <p:attrName>style.visibility</p:attrName>
                                        </p:attrNameLst>
                                      </p:cBhvr>
                                      <p:to>
                                        <p:strVal val="visible"/>
                                      </p:to>
                                    </p:set>
                                    <p:animEffect transition="in" filter="circle(in)">
                                      <p:cBhvr>
                                        <p:cTn id="30" dur="2000"/>
                                        <p:tgtEl>
                                          <p:spTgt spid="21"/>
                                        </p:tgtEl>
                                      </p:cBhvr>
                                    </p:animEffect>
                                  </p:childTnLst>
                                </p:cTn>
                              </p:par>
                            </p:childTnLst>
                          </p:cTn>
                        </p:par>
                      </p:childTnLst>
                    </p:cTn>
                  </p:par>
                  <p:par>
                    <p:cTn id="31" fill="hold">
                      <p:stCondLst>
                        <p:cond delay="indefinite"/>
                      </p:stCondLst>
                      <p:childTnLst>
                        <p:par>
                          <p:cTn id="32" fill="hold">
                            <p:stCondLst>
                              <p:cond delay="0"/>
                            </p:stCondLst>
                            <p:childTnLst>
                              <p:par>
                                <p:cTn id="33" presetID="6" presetClass="entr" presetSubtype="16" fill="hold" grpId="0" nodeType="clickEffect">
                                  <p:stCondLst>
                                    <p:cond delay="0"/>
                                  </p:stCondLst>
                                  <p:childTnLst>
                                    <p:set>
                                      <p:cBhvr>
                                        <p:cTn id="34" dur="1" fill="hold">
                                          <p:stCondLst>
                                            <p:cond delay="0"/>
                                          </p:stCondLst>
                                        </p:cTn>
                                        <p:tgtEl>
                                          <p:spTgt spid="22"/>
                                        </p:tgtEl>
                                        <p:attrNameLst>
                                          <p:attrName>style.visibility</p:attrName>
                                        </p:attrNameLst>
                                      </p:cBhvr>
                                      <p:to>
                                        <p:strVal val="visible"/>
                                      </p:to>
                                    </p:set>
                                    <p:animEffect transition="in" filter="circle(in)">
                                      <p:cBhvr>
                                        <p:cTn id="35" dur="2000"/>
                                        <p:tgtEl>
                                          <p:spTgt spid="22"/>
                                        </p:tgtEl>
                                      </p:cBhvr>
                                    </p:animEffect>
                                  </p:childTnLst>
                                </p:cTn>
                              </p:par>
                            </p:childTnLst>
                          </p:cTn>
                        </p:par>
                      </p:childTnLst>
                    </p:cTn>
                  </p:par>
                  <p:par>
                    <p:cTn id="36" fill="hold">
                      <p:stCondLst>
                        <p:cond delay="indefinite"/>
                      </p:stCondLst>
                      <p:childTnLst>
                        <p:par>
                          <p:cTn id="37" fill="hold">
                            <p:stCondLst>
                              <p:cond delay="0"/>
                            </p:stCondLst>
                            <p:childTnLst>
                              <p:par>
                                <p:cTn id="38" presetID="8" presetClass="entr" presetSubtype="16" fill="hold" grpId="0" nodeType="clickEffect">
                                  <p:stCondLst>
                                    <p:cond delay="0"/>
                                  </p:stCondLst>
                                  <p:childTnLst>
                                    <p:set>
                                      <p:cBhvr>
                                        <p:cTn id="39" dur="1" fill="hold">
                                          <p:stCondLst>
                                            <p:cond delay="0"/>
                                          </p:stCondLst>
                                        </p:cTn>
                                        <p:tgtEl>
                                          <p:spTgt spid="23"/>
                                        </p:tgtEl>
                                        <p:attrNameLst>
                                          <p:attrName>style.visibility</p:attrName>
                                        </p:attrNameLst>
                                      </p:cBhvr>
                                      <p:to>
                                        <p:strVal val="visible"/>
                                      </p:to>
                                    </p:set>
                                    <p:animEffect transition="in" filter="diamond(in)">
                                      <p:cBhvr>
                                        <p:cTn id="40" dur="2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24" grpId="0"/>
      <p:bldP spid="60427" grpId="0"/>
      <p:bldP spid="60428" grpId="0"/>
      <p:bldP spid="60429" grpId="0"/>
      <p:bldP spid="47" grpId="0"/>
      <p:bldP spid="21" grpId="0"/>
      <p:bldP spid="22" grpId="0"/>
      <p:bldP spid="23" grpId="0"/>
    </p:bldLst>
  </p:timing>
</p:sld>
</file>

<file path=ppt/theme/theme1.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8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9_Office Theme">
  <a:themeElements>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Custom 4">
      <a:majorFont>
        <a:latin typeface="UTM Cookies"/>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3_Office Theme">
  <a:themeElements>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Custom 4">
      <a:majorFont>
        <a:latin typeface="UTM Cookies"/>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4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Arial"/>
      </a:majorFont>
      <a:minorFont>
        <a:latin typeface="Arial"/>
        <a:ea typeface=""/>
        <a:cs typeface="Arial"/>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385</TotalTime>
  <Words>1589</Words>
  <Application>Microsoft Office PowerPoint</Application>
  <PresentationFormat>Widescreen</PresentationFormat>
  <Paragraphs>109</Paragraphs>
  <Slides>30</Slides>
  <Notes>0</Notes>
  <HiddenSlides>0</HiddenSlides>
  <MMClips>0</MMClips>
  <ScaleCrop>false</ScaleCrop>
  <HeadingPairs>
    <vt:vector size="6" baseType="variant">
      <vt:variant>
        <vt:lpstr>Fonts Used</vt:lpstr>
      </vt:variant>
      <vt:variant>
        <vt:i4>9</vt:i4>
      </vt:variant>
      <vt:variant>
        <vt:lpstr>Theme</vt:lpstr>
      </vt:variant>
      <vt:variant>
        <vt:i4>9</vt:i4>
      </vt:variant>
      <vt:variant>
        <vt:lpstr>Slide Titles</vt:lpstr>
      </vt:variant>
      <vt:variant>
        <vt:i4>30</vt:i4>
      </vt:variant>
    </vt:vector>
  </HeadingPairs>
  <TitlesOfParts>
    <vt:vector size="48" baseType="lpstr">
      <vt:lpstr>Arial</vt:lpstr>
      <vt:lpstr>Book Antiqua</vt:lpstr>
      <vt:lpstr>Calibri</vt:lpstr>
      <vt:lpstr>Calibri Light</vt:lpstr>
      <vt:lpstr>HP001 4 hàng</vt:lpstr>
      <vt:lpstr>HP001 5 hàng</vt:lpstr>
      <vt:lpstr>Tahoma</vt:lpstr>
      <vt:lpstr>Times New Roman</vt:lpstr>
      <vt:lpstr>UTM Cookies</vt:lpstr>
      <vt:lpstr>1_Office Theme</vt:lpstr>
      <vt:lpstr>Default Design</vt:lpstr>
      <vt:lpstr>Office Theme</vt:lpstr>
      <vt:lpstr>2_Office Theme</vt:lpstr>
      <vt:lpstr>8_Office Theme</vt:lpstr>
      <vt:lpstr>9_Office Theme</vt:lpstr>
      <vt:lpstr>3_Office Theme</vt:lpstr>
      <vt:lpstr>4_Office Theme</vt:lpstr>
      <vt:lpstr>1_Default Design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Tuan Hai_HHT</dc:creator>
  <cp:lastModifiedBy>binh nguyen</cp:lastModifiedBy>
  <cp:revision>60</cp:revision>
  <dcterms:created xsi:type="dcterms:W3CDTF">2021-11-17T15:31:07Z</dcterms:created>
  <dcterms:modified xsi:type="dcterms:W3CDTF">2021-11-28T15:13:28Z</dcterms:modified>
</cp:coreProperties>
</file>